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8"/>
  </p:notesMasterIdLst>
  <p:sldIdLst>
    <p:sldId id="256" r:id="rId2"/>
    <p:sldId id="258" r:id="rId3"/>
    <p:sldId id="259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 Ashby" userId="f21e54c367d3358c" providerId="LiveId" clId="{8344E250-18E5-45FF-973B-6DF08BBEC1E5}"/>
    <pc:docChg chg="custSel addSld delSld modSld sldOrd modMainMaster addSection delSection modSection">
      <pc:chgData name="Deb Ashby" userId="f21e54c367d3358c" providerId="LiveId" clId="{8344E250-18E5-45FF-973B-6DF08BBEC1E5}" dt="2022-03-14T15:12:52.075" v="538"/>
      <pc:docMkLst>
        <pc:docMk/>
      </pc:docMkLst>
      <pc:sldChg chg="addSp delSp modSp mod setBg modClrScheme chgLayout">
        <pc:chgData name="Deb Ashby" userId="f21e54c367d3358c" providerId="LiveId" clId="{8344E250-18E5-45FF-973B-6DF08BBEC1E5}" dt="2022-03-14T15:12:52.075" v="538"/>
        <pc:sldMkLst>
          <pc:docMk/>
          <pc:sldMk cId="2171568142" sldId="256"/>
        </pc:sldMkLst>
        <pc:spChg chg="mod ord">
          <ac:chgData name="Deb Ashby" userId="f21e54c367d3358c" providerId="LiveId" clId="{8344E250-18E5-45FF-973B-6DF08BBEC1E5}" dt="2022-03-14T15:12:52.075" v="538"/>
          <ac:spMkLst>
            <pc:docMk/>
            <pc:sldMk cId="2171568142" sldId="256"/>
            <ac:spMk id="2" creationId="{C0BE4D1B-AA33-42CB-8FC5-2D333118FA72}"/>
          </ac:spMkLst>
        </pc:spChg>
        <pc:spChg chg="del">
          <ac:chgData name="Deb Ashby" userId="f21e54c367d3358c" providerId="LiveId" clId="{8344E250-18E5-45FF-973B-6DF08BBEC1E5}" dt="2022-03-14T14:11:57.681" v="11"/>
          <ac:spMkLst>
            <pc:docMk/>
            <pc:sldMk cId="2171568142" sldId="256"/>
            <ac:spMk id="3" creationId="{18801E76-107F-4393-A314-02D99A8F595C}"/>
          </ac:spMkLst>
        </pc:spChg>
        <pc:spChg chg="add del mod">
          <ac:chgData name="Deb Ashby" userId="f21e54c367d3358c" providerId="LiveId" clId="{8344E250-18E5-45FF-973B-6DF08BBEC1E5}" dt="2022-03-14T14:11:57.681" v="11"/>
          <ac:spMkLst>
            <pc:docMk/>
            <pc:sldMk cId="2171568142" sldId="256"/>
            <ac:spMk id="4" creationId="{87497142-0D23-4689-A70D-62B77016F3F4}"/>
          </ac:spMkLst>
        </pc:spChg>
        <pc:spChg chg="add del mod">
          <ac:chgData name="Deb Ashby" userId="f21e54c367d3358c" providerId="LiveId" clId="{8344E250-18E5-45FF-973B-6DF08BBEC1E5}" dt="2022-03-14T14:11:58.796" v="12"/>
          <ac:spMkLst>
            <pc:docMk/>
            <pc:sldMk cId="2171568142" sldId="256"/>
            <ac:spMk id="5" creationId="{F811BE11-12E5-412F-AB60-BC91E1D70D4F}"/>
          </ac:spMkLst>
        </pc:spChg>
        <pc:spChg chg="add del mod">
          <ac:chgData name="Deb Ashby" userId="f21e54c367d3358c" providerId="LiveId" clId="{8344E250-18E5-45FF-973B-6DF08BBEC1E5}" dt="2022-03-14T14:11:58.796" v="12"/>
          <ac:spMkLst>
            <pc:docMk/>
            <pc:sldMk cId="2171568142" sldId="256"/>
            <ac:spMk id="6" creationId="{E3AF88EC-C720-4F83-A484-3CD7CBF065DC}"/>
          </ac:spMkLst>
        </pc:spChg>
        <pc:spChg chg="add del mod">
          <ac:chgData name="Deb Ashby" userId="f21e54c367d3358c" providerId="LiveId" clId="{8344E250-18E5-45FF-973B-6DF08BBEC1E5}" dt="2022-03-14T14:12:01.422" v="13"/>
          <ac:spMkLst>
            <pc:docMk/>
            <pc:sldMk cId="2171568142" sldId="256"/>
            <ac:spMk id="7" creationId="{ECC2D5E5-03F1-4204-A1B5-A66DE938940E}"/>
          </ac:spMkLst>
        </pc:spChg>
        <pc:spChg chg="add del mod">
          <ac:chgData name="Deb Ashby" userId="f21e54c367d3358c" providerId="LiveId" clId="{8344E250-18E5-45FF-973B-6DF08BBEC1E5}" dt="2022-03-14T14:12:01.422" v="13"/>
          <ac:spMkLst>
            <pc:docMk/>
            <pc:sldMk cId="2171568142" sldId="256"/>
            <ac:spMk id="8" creationId="{06960ECE-3654-48D0-B0B0-230603A713CF}"/>
          </ac:spMkLst>
        </pc:spChg>
        <pc:spChg chg="add del mod">
          <ac:chgData name="Deb Ashby" userId="f21e54c367d3358c" providerId="LiveId" clId="{8344E250-18E5-45FF-973B-6DF08BBEC1E5}" dt="2022-03-14T14:12:02.581" v="14"/>
          <ac:spMkLst>
            <pc:docMk/>
            <pc:sldMk cId="2171568142" sldId="256"/>
            <ac:spMk id="9" creationId="{78238D04-0E44-45CF-BDF8-EF58B042E6DC}"/>
          </ac:spMkLst>
        </pc:spChg>
        <pc:spChg chg="add del mod">
          <ac:chgData name="Deb Ashby" userId="f21e54c367d3358c" providerId="LiveId" clId="{8344E250-18E5-45FF-973B-6DF08BBEC1E5}" dt="2022-03-14T14:12:02.581" v="14"/>
          <ac:spMkLst>
            <pc:docMk/>
            <pc:sldMk cId="2171568142" sldId="256"/>
            <ac:spMk id="10" creationId="{9273BD40-48D7-4E23-B178-061F296ABA1D}"/>
          </ac:spMkLst>
        </pc:spChg>
        <pc:spChg chg="add del mod">
          <ac:chgData name="Deb Ashby" userId="f21e54c367d3358c" providerId="LiveId" clId="{8344E250-18E5-45FF-973B-6DF08BBEC1E5}" dt="2022-03-14T14:12:15.437" v="15" actId="700"/>
          <ac:spMkLst>
            <pc:docMk/>
            <pc:sldMk cId="2171568142" sldId="256"/>
            <ac:spMk id="11" creationId="{55E91CFD-C4F8-4A8E-8748-23B22642C39F}"/>
          </ac:spMkLst>
        </pc:spChg>
        <pc:spChg chg="add del mod ord">
          <ac:chgData name="Deb Ashby" userId="f21e54c367d3358c" providerId="LiveId" clId="{8344E250-18E5-45FF-973B-6DF08BBEC1E5}" dt="2022-03-14T14:15:40.704" v="55" actId="478"/>
          <ac:spMkLst>
            <pc:docMk/>
            <pc:sldMk cId="2171568142" sldId="256"/>
            <ac:spMk id="12" creationId="{DBCF8708-9B73-4191-96E2-1DA21E3DD1E9}"/>
          </ac:spMkLst>
        </pc:spChg>
        <pc:spChg chg="add del mod ord">
          <ac:chgData name="Deb Ashby" userId="f21e54c367d3358c" providerId="LiveId" clId="{8344E250-18E5-45FF-973B-6DF08BBEC1E5}" dt="2022-03-14T14:16:42.180" v="57" actId="700"/>
          <ac:spMkLst>
            <pc:docMk/>
            <pc:sldMk cId="2171568142" sldId="256"/>
            <ac:spMk id="13" creationId="{1B2A85A6-DD96-4EF5-A202-B0F0475704EF}"/>
          </ac:spMkLst>
        </pc:spChg>
        <pc:spChg chg="add mod ord">
          <ac:chgData name="Deb Ashby" userId="f21e54c367d3358c" providerId="LiveId" clId="{8344E250-18E5-45FF-973B-6DF08BBEC1E5}" dt="2022-03-14T15:12:52.075" v="538"/>
          <ac:spMkLst>
            <pc:docMk/>
            <pc:sldMk cId="2171568142" sldId="256"/>
            <ac:spMk id="14" creationId="{ADE1BF47-F733-4A9A-A690-AA530863D593}"/>
          </ac:spMkLst>
        </pc:spChg>
        <pc:spChg chg="add del mod">
          <ac:chgData name="Deb Ashby" userId="f21e54c367d3358c" providerId="LiveId" clId="{8344E250-18E5-45FF-973B-6DF08BBEC1E5}" dt="2022-03-14T14:31:53.787" v="98"/>
          <ac:spMkLst>
            <pc:docMk/>
            <pc:sldMk cId="2171568142" sldId="256"/>
            <ac:spMk id="15" creationId="{23936993-FC81-41EA-9E6F-22DBE8178FC3}"/>
          </ac:spMkLst>
        </pc:spChg>
        <pc:spChg chg="add del mod">
          <ac:chgData name="Deb Ashby" userId="f21e54c367d3358c" providerId="LiveId" clId="{8344E250-18E5-45FF-973B-6DF08BBEC1E5}" dt="2022-03-14T14:31:53.787" v="98"/>
          <ac:spMkLst>
            <pc:docMk/>
            <pc:sldMk cId="2171568142" sldId="256"/>
            <ac:spMk id="16" creationId="{21710560-C267-409E-B6BE-B3986BBDC237}"/>
          </ac:spMkLst>
        </pc:spChg>
      </pc:sldChg>
      <pc:sldChg chg="delSp new del mod modClrScheme chgLayout">
        <pc:chgData name="Deb Ashby" userId="f21e54c367d3358c" providerId="LiveId" clId="{8344E250-18E5-45FF-973B-6DF08BBEC1E5}" dt="2022-03-14T14:29:53.373" v="96" actId="47"/>
        <pc:sldMkLst>
          <pc:docMk/>
          <pc:sldMk cId="194828448" sldId="257"/>
        </pc:sldMkLst>
        <pc:spChg chg="del">
          <ac:chgData name="Deb Ashby" userId="f21e54c367d3358c" providerId="LiveId" clId="{8344E250-18E5-45FF-973B-6DF08BBEC1E5}" dt="2022-03-14T14:17:57.155" v="59" actId="700"/>
          <ac:spMkLst>
            <pc:docMk/>
            <pc:sldMk cId="194828448" sldId="257"/>
            <ac:spMk id="2" creationId="{CE9291CC-26FE-4FC8-AC0F-2577062D5B5C}"/>
          </ac:spMkLst>
        </pc:spChg>
        <pc:spChg chg="del">
          <ac:chgData name="Deb Ashby" userId="f21e54c367d3358c" providerId="LiveId" clId="{8344E250-18E5-45FF-973B-6DF08BBEC1E5}" dt="2022-03-14T14:17:57.155" v="59" actId="700"/>
          <ac:spMkLst>
            <pc:docMk/>
            <pc:sldMk cId="194828448" sldId="257"/>
            <ac:spMk id="3" creationId="{827DC834-4ACF-4796-865A-8B4C48E3B5A9}"/>
          </ac:spMkLst>
        </pc:spChg>
        <pc:spChg chg="del">
          <ac:chgData name="Deb Ashby" userId="f21e54c367d3358c" providerId="LiveId" clId="{8344E250-18E5-45FF-973B-6DF08BBEC1E5}" dt="2022-03-14T14:17:57.155" v="59" actId="700"/>
          <ac:spMkLst>
            <pc:docMk/>
            <pc:sldMk cId="194828448" sldId="257"/>
            <ac:spMk id="4" creationId="{F048B6BE-A222-4A54-BEEF-C5C553CC4D2D}"/>
          </ac:spMkLst>
        </pc:spChg>
      </pc:sldChg>
      <pc:sldChg chg="modSp add setBg">
        <pc:chgData name="Deb Ashby" userId="f21e54c367d3358c" providerId="LiveId" clId="{8344E250-18E5-45FF-973B-6DF08BBEC1E5}" dt="2022-03-14T15:12:52.075" v="538"/>
        <pc:sldMkLst>
          <pc:docMk/>
          <pc:sldMk cId="2077584276" sldId="257"/>
        </pc:sldMkLst>
        <pc:spChg chg="mod">
          <ac:chgData name="Deb Ashby" userId="f21e54c367d3358c" providerId="LiveId" clId="{8344E250-18E5-45FF-973B-6DF08BBEC1E5}" dt="2022-03-14T15:12:52.075" v="538"/>
          <ac:spMkLst>
            <pc:docMk/>
            <pc:sldMk cId="2077584276" sldId="257"/>
            <ac:spMk id="2" creationId="{5DB3CA6C-326D-4DA9-9941-899687C21A49}"/>
          </ac:spMkLst>
        </pc:spChg>
        <pc:spChg chg="mod">
          <ac:chgData name="Deb Ashby" userId="f21e54c367d3358c" providerId="LiveId" clId="{8344E250-18E5-45FF-973B-6DF08BBEC1E5}" dt="2022-03-14T15:12:52.075" v="538"/>
          <ac:spMkLst>
            <pc:docMk/>
            <pc:sldMk cId="2077584276" sldId="257"/>
            <ac:spMk id="3" creationId="{8D8293A0-4617-4C9D-BE93-47CA92502D33}"/>
          </ac:spMkLst>
        </pc:spChg>
      </pc:sldChg>
      <pc:sldChg chg="add del">
        <pc:chgData name="Deb Ashby" userId="f21e54c367d3358c" providerId="LiveId" clId="{8344E250-18E5-45FF-973B-6DF08BBEC1E5}" dt="2022-03-14T14:47:33.449" v="108" actId="47"/>
        <pc:sldMkLst>
          <pc:docMk/>
          <pc:sldMk cId="3182135338" sldId="257"/>
        </pc:sldMkLst>
      </pc:sldChg>
      <pc:sldChg chg="new setBg">
        <pc:chgData name="Deb Ashby" userId="f21e54c367d3358c" providerId="LiveId" clId="{8344E250-18E5-45FF-973B-6DF08BBEC1E5}" dt="2022-03-14T15:09:12.752" v="526"/>
        <pc:sldMkLst>
          <pc:docMk/>
          <pc:sldMk cId="1019364182" sldId="258"/>
        </pc:sldMkLst>
      </pc:sldChg>
      <pc:sldChg chg="modSp add setBg">
        <pc:chgData name="Deb Ashby" userId="f21e54c367d3358c" providerId="LiveId" clId="{8344E250-18E5-45FF-973B-6DF08BBEC1E5}" dt="2022-03-14T15:12:52.075" v="538"/>
        <pc:sldMkLst>
          <pc:docMk/>
          <pc:sldMk cId="2629461637" sldId="259"/>
        </pc:sldMkLst>
        <pc:spChg chg="mod">
          <ac:chgData name="Deb Ashby" userId="f21e54c367d3358c" providerId="LiveId" clId="{8344E250-18E5-45FF-973B-6DF08BBEC1E5}" dt="2022-03-14T15:12:52.075" v="538"/>
          <ac:spMkLst>
            <pc:docMk/>
            <pc:sldMk cId="2629461637" sldId="259"/>
            <ac:spMk id="2" creationId="{1F786ADB-955F-4569-A7D4-993B9D0FBC35}"/>
          </ac:spMkLst>
        </pc:spChg>
        <pc:spChg chg="mod">
          <ac:chgData name="Deb Ashby" userId="f21e54c367d3358c" providerId="LiveId" clId="{8344E250-18E5-45FF-973B-6DF08BBEC1E5}" dt="2022-03-14T15:12:52.075" v="538"/>
          <ac:spMkLst>
            <pc:docMk/>
            <pc:sldMk cId="2629461637" sldId="259"/>
            <ac:spMk id="3" creationId="{40D6F39A-1359-4B2E-8F41-E287D20D2C36}"/>
          </ac:spMkLst>
        </pc:spChg>
      </pc:sldChg>
      <pc:sldChg chg="del">
        <pc:chgData name="Deb Ashby" userId="f21e54c367d3358c" providerId="LiveId" clId="{8344E250-18E5-45FF-973B-6DF08BBEC1E5}" dt="2022-03-14T14:24:53.779" v="81" actId="47"/>
        <pc:sldMkLst>
          <pc:docMk/>
          <pc:sldMk cId="3179079099" sldId="259"/>
        </pc:sldMkLst>
      </pc:sldChg>
      <pc:sldChg chg="add del ord">
        <pc:chgData name="Deb Ashby" userId="f21e54c367d3358c" providerId="LiveId" clId="{8344E250-18E5-45FF-973B-6DF08BBEC1E5}" dt="2022-03-14T14:35:28.697" v="99" actId="47"/>
        <pc:sldMkLst>
          <pc:docMk/>
          <pc:sldMk cId="3605907360" sldId="259"/>
        </pc:sldMkLst>
      </pc:sldChg>
      <pc:sldChg chg="add del">
        <pc:chgData name="Deb Ashby" userId="f21e54c367d3358c" providerId="LiveId" clId="{8344E250-18E5-45FF-973B-6DF08BBEC1E5}" dt="2022-03-14T14:47:33.449" v="108" actId="47"/>
        <pc:sldMkLst>
          <pc:docMk/>
          <pc:sldMk cId="3721832664" sldId="259"/>
        </pc:sldMkLst>
      </pc:sldChg>
      <pc:sldChg chg="modSp add setBg">
        <pc:chgData name="Deb Ashby" userId="f21e54c367d3358c" providerId="LiveId" clId="{8344E250-18E5-45FF-973B-6DF08BBEC1E5}" dt="2022-03-14T15:12:52.075" v="538"/>
        <pc:sldMkLst>
          <pc:docMk/>
          <pc:sldMk cId="328444141" sldId="260"/>
        </pc:sldMkLst>
        <pc:spChg chg="mod">
          <ac:chgData name="Deb Ashby" userId="f21e54c367d3358c" providerId="LiveId" clId="{8344E250-18E5-45FF-973B-6DF08BBEC1E5}" dt="2022-03-14T15:12:52.075" v="538"/>
          <ac:spMkLst>
            <pc:docMk/>
            <pc:sldMk cId="328444141" sldId="260"/>
            <ac:spMk id="2" creationId="{A36466A0-CF77-4B0B-B287-FA1F99133158}"/>
          </ac:spMkLst>
        </pc:spChg>
        <pc:spChg chg="mod">
          <ac:chgData name="Deb Ashby" userId="f21e54c367d3358c" providerId="LiveId" clId="{8344E250-18E5-45FF-973B-6DF08BBEC1E5}" dt="2022-03-14T15:12:52.075" v="538"/>
          <ac:spMkLst>
            <pc:docMk/>
            <pc:sldMk cId="328444141" sldId="260"/>
            <ac:spMk id="3" creationId="{29EAC915-7D2E-406F-BEE0-AEDC89FE024D}"/>
          </ac:spMkLst>
        </pc:spChg>
      </pc:sldChg>
      <pc:sldChg chg="addSp delSp modSp new del mod chgLayout">
        <pc:chgData name="Deb Ashby" userId="f21e54c367d3358c" providerId="LiveId" clId="{8344E250-18E5-45FF-973B-6DF08BBEC1E5}" dt="2022-03-14T14:26:16.892" v="87" actId="47"/>
        <pc:sldMkLst>
          <pc:docMk/>
          <pc:sldMk cId="891971352" sldId="260"/>
        </pc:sldMkLst>
        <pc:spChg chg="del">
          <ac:chgData name="Deb Ashby" userId="f21e54c367d3358c" providerId="LiveId" clId="{8344E250-18E5-45FF-973B-6DF08BBEC1E5}" dt="2022-03-14T14:25:57.465" v="86" actId="700"/>
          <ac:spMkLst>
            <pc:docMk/>
            <pc:sldMk cId="891971352" sldId="260"/>
            <ac:spMk id="2" creationId="{62F944E3-F57D-4529-97D1-01DD45015455}"/>
          </ac:spMkLst>
        </pc:spChg>
        <pc:spChg chg="del">
          <ac:chgData name="Deb Ashby" userId="f21e54c367d3358c" providerId="LiveId" clId="{8344E250-18E5-45FF-973B-6DF08BBEC1E5}" dt="2022-03-14T14:25:57.465" v="86" actId="700"/>
          <ac:spMkLst>
            <pc:docMk/>
            <pc:sldMk cId="891971352" sldId="260"/>
            <ac:spMk id="3" creationId="{4F37E4AF-B26F-4D4E-AEA3-18FF06BAAF3F}"/>
          </ac:spMkLst>
        </pc:spChg>
        <pc:spChg chg="add mod ord">
          <ac:chgData name="Deb Ashby" userId="f21e54c367d3358c" providerId="LiveId" clId="{8344E250-18E5-45FF-973B-6DF08BBEC1E5}" dt="2022-03-14T14:25:57.465" v="86" actId="700"/>
          <ac:spMkLst>
            <pc:docMk/>
            <pc:sldMk cId="891971352" sldId="260"/>
            <ac:spMk id="4" creationId="{FC054285-0D60-44B2-8DE4-BDA8EA14A8FE}"/>
          </ac:spMkLst>
        </pc:spChg>
        <pc:spChg chg="add mod ord">
          <ac:chgData name="Deb Ashby" userId="f21e54c367d3358c" providerId="LiveId" clId="{8344E250-18E5-45FF-973B-6DF08BBEC1E5}" dt="2022-03-14T14:25:57.465" v="86" actId="700"/>
          <ac:spMkLst>
            <pc:docMk/>
            <pc:sldMk cId="891971352" sldId="260"/>
            <ac:spMk id="5" creationId="{00684059-70B2-4E27-B697-45D9D8920B80}"/>
          </ac:spMkLst>
        </pc:spChg>
      </pc:sldChg>
      <pc:sldChg chg="add del">
        <pc:chgData name="Deb Ashby" userId="f21e54c367d3358c" providerId="LiveId" clId="{8344E250-18E5-45FF-973B-6DF08BBEC1E5}" dt="2022-03-14T14:47:33.449" v="108" actId="47"/>
        <pc:sldMkLst>
          <pc:docMk/>
          <pc:sldMk cId="1870369611" sldId="260"/>
        </pc:sldMkLst>
      </pc:sldChg>
      <pc:sldChg chg="new del">
        <pc:chgData name="Deb Ashby" userId="f21e54c367d3358c" providerId="LiveId" clId="{8344E250-18E5-45FF-973B-6DF08BBEC1E5}" dt="2022-03-14T14:35:30.025" v="100" actId="47"/>
        <pc:sldMkLst>
          <pc:docMk/>
          <pc:sldMk cId="1888434269" sldId="260"/>
        </pc:sldMkLst>
      </pc:sldChg>
      <pc:sldChg chg="add del">
        <pc:chgData name="Deb Ashby" userId="f21e54c367d3358c" providerId="LiveId" clId="{8344E250-18E5-45FF-973B-6DF08BBEC1E5}" dt="2022-03-14T14:47:33.449" v="108" actId="47"/>
        <pc:sldMkLst>
          <pc:docMk/>
          <pc:sldMk cId="318071567" sldId="261"/>
        </pc:sldMkLst>
      </pc:sldChg>
      <pc:sldChg chg="new del">
        <pc:chgData name="Deb Ashby" userId="f21e54c367d3358c" providerId="LiveId" clId="{8344E250-18E5-45FF-973B-6DF08BBEC1E5}" dt="2022-03-14T14:29:49.923" v="95" actId="47"/>
        <pc:sldMkLst>
          <pc:docMk/>
          <pc:sldMk cId="1033877054" sldId="261"/>
        </pc:sldMkLst>
      </pc:sldChg>
      <pc:sldChg chg="modSp add setBg">
        <pc:chgData name="Deb Ashby" userId="f21e54c367d3358c" providerId="LiveId" clId="{8344E250-18E5-45FF-973B-6DF08BBEC1E5}" dt="2022-03-14T15:12:52.075" v="538"/>
        <pc:sldMkLst>
          <pc:docMk/>
          <pc:sldMk cId="1378683450" sldId="261"/>
        </pc:sldMkLst>
        <pc:spChg chg="mod">
          <ac:chgData name="Deb Ashby" userId="f21e54c367d3358c" providerId="LiveId" clId="{8344E250-18E5-45FF-973B-6DF08BBEC1E5}" dt="2022-03-14T15:12:52.075" v="538"/>
          <ac:spMkLst>
            <pc:docMk/>
            <pc:sldMk cId="1378683450" sldId="261"/>
            <ac:spMk id="2" creationId="{D39B8864-FC11-421E-8493-E547EED4F10D}"/>
          </ac:spMkLst>
        </pc:spChg>
        <pc:spChg chg="mod">
          <ac:chgData name="Deb Ashby" userId="f21e54c367d3358c" providerId="LiveId" clId="{8344E250-18E5-45FF-973B-6DF08BBEC1E5}" dt="2022-03-14T15:12:52.075" v="538"/>
          <ac:spMkLst>
            <pc:docMk/>
            <pc:sldMk cId="1378683450" sldId="261"/>
            <ac:spMk id="3" creationId="{F917F461-1D15-4983-9441-79CCEAF6CBB5}"/>
          </ac:spMkLst>
        </pc:spChg>
      </pc:sldChg>
      <pc:sldChg chg="add del">
        <pc:chgData name="Deb Ashby" userId="f21e54c367d3358c" providerId="LiveId" clId="{8344E250-18E5-45FF-973B-6DF08BBEC1E5}" dt="2022-03-14T14:42:32.636" v="106" actId="47"/>
        <pc:sldMkLst>
          <pc:docMk/>
          <pc:sldMk cId="818242965" sldId="282"/>
        </pc:sldMkLst>
      </pc:sldChg>
      <pc:sldChg chg="add del">
        <pc:chgData name="Deb Ashby" userId="f21e54c367d3358c" providerId="LiveId" clId="{8344E250-18E5-45FF-973B-6DF08BBEC1E5}" dt="2022-03-14T14:42:32.636" v="106" actId="47"/>
        <pc:sldMkLst>
          <pc:docMk/>
          <pc:sldMk cId="3181917830" sldId="283"/>
        </pc:sldMkLst>
      </pc:sldChg>
      <pc:sldChg chg="add del">
        <pc:chgData name="Deb Ashby" userId="f21e54c367d3358c" providerId="LiveId" clId="{8344E250-18E5-45FF-973B-6DF08BBEC1E5}" dt="2022-03-14T14:42:32.636" v="106" actId="47"/>
        <pc:sldMkLst>
          <pc:docMk/>
          <pc:sldMk cId="568314201" sldId="284"/>
        </pc:sldMkLst>
      </pc:sldChg>
      <pc:sldChg chg="add del">
        <pc:chgData name="Deb Ashby" userId="f21e54c367d3358c" providerId="LiveId" clId="{8344E250-18E5-45FF-973B-6DF08BBEC1E5}" dt="2022-03-14T14:42:32.636" v="106" actId="47"/>
        <pc:sldMkLst>
          <pc:docMk/>
          <pc:sldMk cId="3353020347" sldId="285"/>
        </pc:sldMkLst>
      </pc:sldChg>
      <pc:sldMasterChg chg="setBg delSldLayout modSldLayout">
        <pc:chgData name="Deb Ashby" userId="f21e54c367d3358c" providerId="LiveId" clId="{8344E250-18E5-45FF-973B-6DF08BBEC1E5}" dt="2022-03-14T15:09:43.336" v="530"/>
        <pc:sldMasterMkLst>
          <pc:docMk/>
          <pc:sldMasterMk cId="3282357624" sldId="2147483648"/>
        </pc:sldMasterMkLst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3401520512" sldId="2147483649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3167757673" sldId="2147483650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2709537600" sldId="2147483651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2585642233" sldId="2147483652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378009675" sldId="2147483653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200189672" sldId="2147483654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290339587" sldId="2147483655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2240611311" sldId="2147483656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1798836086" sldId="2147483657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2115588804" sldId="2147483658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119197915" sldId="2147483659"/>
          </pc:sldLayoutMkLst>
        </pc:sldLayoutChg>
        <pc:sldLayoutChg chg="del">
          <pc:chgData name="Deb Ashby" userId="f21e54c367d3358c" providerId="LiveId" clId="{8344E250-18E5-45FF-973B-6DF08BBEC1E5}" dt="2022-03-14T14:47:33.449" v="108" actId="47"/>
          <pc:sldLayoutMkLst>
            <pc:docMk/>
            <pc:sldMasterMk cId="3282357624" sldId="2147483648"/>
            <pc:sldLayoutMk cId="3047266212" sldId="2147483660"/>
          </pc:sldLayoutMkLst>
        </pc:sldLayoutChg>
        <pc:sldLayoutChg chg="setBg">
          <pc:chgData name="Deb Ashby" userId="f21e54c367d3358c" providerId="LiveId" clId="{8344E250-18E5-45FF-973B-6DF08BBEC1E5}" dt="2022-03-14T15:09:43.336" v="530"/>
          <pc:sldLayoutMkLst>
            <pc:docMk/>
            <pc:sldMasterMk cId="3282357624" sldId="2147483648"/>
            <pc:sldLayoutMk cId="3414834553" sldId="2147483660"/>
          </pc:sldLayoutMkLst>
        </pc:sldLayoutChg>
      </pc:sldMasterChg>
      <pc:sldMasterChg chg="setBg">
        <pc:chgData name="Deb Ashby" userId="f21e54c367d3358c" providerId="LiveId" clId="{8344E250-18E5-45FF-973B-6DF08BBEC1E5}" dt="2022-03-14T15:12:04.667" v="537"/>
        <pc:sldMasterMkLst>
          <pc:docMk/>
          <pc:sldMasterMk cId="1538180353" sldId="2147483680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F7DAA-DD9B-4145-8B32-19DCC369B610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E1B4F-BF25-4C88-A07D-EB670ECE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5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181AB-5BA8-4E3F-9601-A02218C75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1BCE4-C1FD-4DE7-8D6C-0990959A1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FAD53-A63F-444A-9B8B-85B09BC43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24036-8CEA-4916-BF20-01C16D6E9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C66F0-8C6B-4891-8B70-B173F156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7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BFB77-6261-49EF-9BA2-B26995E29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560ED0-00D5-4556-95E3-B68A82944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55E3E-9A50-43BC-B99A-DAFD87525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FC451-AA00-409F-808C-77470A59A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39139-F706-4AA7-AA61-F1D3E40C8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36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B23C5D-32AC-4457-9015-59682F17F3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A3FE1F-B85D-4D64-B342-CFD76925D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630F4-0481-415B-BC43-713D4D33F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4B32A-8DA0-4D7C-AF15-C7DD6A2A1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8CBFD-5C64-4E4C-8404-B347A438F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52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1BB6D-7535-4621-881B-049100380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48E221-2561-413E-BE49-4EA7AC773C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8B6F8-F053-4E88-B71F-2BABB462F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7C4C-E76E-4EF3-86B2-7E65921CBE4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95185-CFB1-4112-AA4D-2DA57DE67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A6266-9657-4350-8010-FC698FB10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AF66-435E-49EA-9E7F-54F271566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33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5640C-E713-44A1-A6A1-C2808593C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6030C-3C12-4007-8E30-D9531B699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A1ADF-A631-4560-A05D-C567D098C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E0E68-3B65-4E4D-8688-E49D06282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2C4B4-CA2A-4203-8777-A6DA38A00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4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28148-3E88-434E-BB21-2E6419F66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0FF0-D938-4682-A233-470F6A101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D3514-E9B1-4F04-874A-445744200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C764B-C1CF-457E-BE6E-2045DBF37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4638-7122-4E00-BAAF-2FC662710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1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B5A91-1AC9-4775-863B-CE40E9F63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DD0E9-447D-4620-BEA6-50D7E8E32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A3B9A3-B7DB-41C7-AA80-333A999BA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435D9-A4DA-4ABB-9173-40858EB59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DC488-3088-4E41-A925-D426A2454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A49434-8DFE-4E9D-8902-CD36C933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7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64940-A4F8-4C39-813C-88BB6D295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5E021-FB15-472F-9F92-161231687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AE05DF-52C6-4A36-996E-92378C163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3B51E9-1353-4B9D-9DED-B3E45BE6C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7D8887-7E33-48AE-AF28-2CB516B8B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2141B1-DCDB-46E9-8E36-8701DCE3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CFBABD-C244-4E9C-B2CF-AEDA9AFC0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09E4F0-BA98-41ED-97DC-7B3FADCAB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6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E5575-5CF1-4013-8FFF-B4BEB7DE4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D26EEE-2328-4958-B57C-3110E2E94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ABF9A7-66F9-41BD-A8A4-951AC9E71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887BF-EDDD-4803-A002-4229EF460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2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A5895E-B4CB-4557-8F5D-14F2EEA39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35E36F-F113-4685-B1B8-1A052305B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A3D66-2EA2-4A08-A431-D904F5D0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C3958-5066-41FC-910E-2668564A0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2EB1C-2454-4F61-A340-0479CCDF7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1DBC2-15CA-4F24-81AA-E269160C5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D692A9-210C-4ECE-AC7D-B19A7B70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13426F-C74D-48FE-A332-94259CFB6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6AB07F-1612-413D-B1CA-6855B997A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23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DBE64-5044-4614-8D4F-9CFB2BC5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425964-6B1C-4DA1-8633-56D6D323CE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89687-CFA7-4302-92BC-7F3C08C68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2E012-BD95-4A32-A704-DADE38001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50AB4-BD8D-4CBF-826A-24CDE1160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A38416-D90B-4B65-A021-2A97CEE75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4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2BA287-4920-4477-AF6D-5254D6A9A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8AE53-51A1-4385-89C2-CE0763FA2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B7687-2C30-4CCA-99AC-FD096352E6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E6E18-1CA3-4D64-9201-E7644375AC37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19B03-AA05-42BE-B6BE-A8AC31468B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44A2E-01C2-4BF5-B372-EC37B61C8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AFF03-75ED-45C9-8F29-8F7AC9706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E4D1B-AA33-42CB-8FC5-2D333118FA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Lato Black" panose="020F0A02020204030203" pitchFamily="34" charset="0"/>
              </a:rPr>
              <a:t>My First Presentation</a:t>
            </a:r>
            <a:endParaRPr lang="en-US" dirty="0">
              <a:latin typeface="Lato Black" panose="020F0A02020204030203" pitchFamily="34" charset="0"/>
            </a:endParaRPr>
          </a:p>
        </p:txBody>
      </p:sp>
      <p:sp useBgFill="1">
        <p:nvSpPr>
          <p:cNvPr id="14" name="Subtitle 13">
            <a:extLst>
              <a:ext uri="{FF2B5EF4-FFF2-40B4-BE49-F238E27FC236}">
                <a16:creationId xmlns:a16="http://schemas.microsoft.com/office/drawing/2014/main" id="{ADE1BF47-F733-4A9A-A690-AA530863D5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Lato" panose="020F0502020204030203" pitchFamily="34" charset="0"/>
              </a:rPr>
              <a:t>By Deb Ashby</a:t>
            </a:r>
            <a:endParaRPr lang="en-US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568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36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86ADB-955F-4569-A7D4-993B9D0FB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6F39A-1359-4B2E-8F41-E287D20D2C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Welcome</a:t>
            </a:r>
          </a:p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Who We Are</a:t>
            </a:r>
          </a:p>
        </p:txBody>
      </p:sp>
    </p:spTree>
    <p:extLst>
      <p:ext uri="{BB962C8B-B14F-4D97-AF65-F5344CB8AC3E}">
        <p14:creationId xmlns:p14="http://schemas.microsoft.com/office/powerpoint/2010/main" val="2629461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3CA6C-326D-4DA9-9941-899687C21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Meet the Team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8293A0-4617-4C9D-BE93-47CA92502D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About Us</a:t>
            </a:r>
          </a:p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Our History</a:t>
            </a:r>
          </a:p>
        </p:txBody>
      </p:sp>
    </p:spTree>
    <p:extLst>
      <p:ext uri="{BB962C8B-B14F-4D97-AF65-F5344CB8AC3E}">
        <p14:creationId xmlns:p14="http://schemas.microsoft.com/office/powerpoint/2010/main" val="207758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466A0-CF77-4B0B-B287-FA1F99133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Our 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AC915-7D2E-406F-BEE0-AEDC89FE02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What We Offer</a:t>
            </a:r>
          </a:p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Benefits</a:t>
            </a:r>
          </a:p>
          <a:p>
            <a:pPr marR="0" lvl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Testimonials</a:t>
            </a:r>
          </a:p>
        </p:txBody>
      </p:sp>
    </p:spTree>
    <p:extLst>
      <p:ext uri="{BB962C8B-B14F-4D97-AF65-F5344CB8AC3E}">
        <p14:creationId xmlns:p14="http://schemas.microsoft.com/office/powerpoint/2010/main" val="328444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B8864-FC11-421E-8493-E547EED4F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GB" b="0" i="0" u="none" strike="noStrike" baseline="0" dirty="0">
                <a:solidFill>
                  <a:srgbClr val="2F5496"/>
                </a:solidFill>
                <a:latin typeface="Lato" panose="020F0502020204030203" pitchFamily="34" charset="0"/>
              </a:rPr>
              <a:t>Our Products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7F461-1D15-4983-9441-79CCEAF6CB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83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1785</TotalTime>
  <Words>27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Lato</vt:lpstr>
      <vt:lpstr>Lato Black</vt:lpstr>
      <vt:lpstr>Office Theme</vt:lpstr>
      <vt:lpstr>My First Presentation</vt:lpstr>
      <vt:lpstr>PowerPoint Presentation</vt:lpstr>
      <vt:lpstr>Introduction</vt:lpstr>
      <vt:lpstr>Meet the Team</vt:lpstr>
      <vt:lpstr>Our Services</vt:lpstr>
      <vt:lpstr>Our Products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7</cp:revision>
  <dcterms:created xsi:type="dcterms:W3CDTF">2022-03-14T12:55:59Z</dcterms:created>
  <dcterms:modified xsi:type="dcterms:W3CDTF">2022-03-15T18:41:07Z</dcterms:modified>
</cp:coreProperties>
</file>