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98" r:id="rId2"/>
    <p:sldId id="299" r:id="rId3"/>
    <p:sldId id="300" r:id="rId4"/>
    <p:sldId id="259" r:id="rId5"/>
    <p:sldId id="260" r:id="rId6"/>
    <p:sldId id="262" r:id="rId7"/>
    <p:sldId id="301" r:id="rId8"/>
    <p:sldId id="278" r:id="rId9"/>
    <p:sldId id="302" r:id="rId10"/>
    <p:sldId id="279" r:id="rId11"/>
    <p:sldId id="303" r:id="rId12"/>
    <p:sldId id="304" r:id="rId13"/>
    <p:sldId id="290" r:id="rId14"/>
    <p:sldId id="291" r:id="rId15"/>
    <p:sldId id="305" r:id="rId16"/>
    <p:sldId id="306" r:id="rId17"/>
    <p:sldId id="307" r:id="rId18"/>
    <p:sldId id="308" r:id="rId19"/>
    <p:sldId id="309" r:id="rId20"/>
    <p:sldId id="310" r:id="rId21"/>
    <p:sldId id="285" r:id="rId22"/>
    <p:sldId id="284" r:id="rId23"/>
    <p:sldId id="311" r:id="rId24"/>
    <p:sldId id="312" r:id="rId25"/>
    <p:sldId id="313" r:id="rId26"/>
    <p:sldId id="316" r:id="rId27"/>
    <p:sldId id="317" r:id="rId28"/>
    <p:sldId id="318" r:id="rId29"/>
    <p:sldId id="319" r:id="rId30"/>
    <p:sldId id="289" r:id="rId31"/>
    <p:sldId id="293" r:id="rId32"/>
    <p:sldId id="320" r:id="rId33"/>
    <p:sldId id="321" r:id="rId34"/>
    <p:sldId id="322" r:id="rId35"/>
    <p:sldId id="323" r:id="rId36"/>
    <p:sldId id="324" r:id="rId37"/>
    <p:sldId id="325" r:id="rId38"/>
    <p:sldId id="326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F4C027"/>
    <a:srgbClr val="2C58C4"/>
    <a:srgbClr val="75FCE2"/>
    <a:srgbClr val="7CEBD9"/>
    <a:srgbClr val="FFC000"/>
    <a:srgbClr val="395166"/>
    <a:srgbClr val="B34D53"/>
    <a:srgbClr val="E22F4F"/>
    <a:srgbClr val="4E70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-9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b Ashby" userId="f21e54c367d3358c" providerId="LiveId" clId="{84221193-E6E4-4037-959D-68FBA113EB44}"/>
    <pc:docChg chg="undo custSel addSld delSld modSld sldOrd delSection modSection">
      <pc:chgData name="Deb Ashby" userId="f21e54c367d3358c" providerId="LiveId" clId="{84221193-E6E4-4037-959D-68FBA113EB44}" dt="2022-03-31T17:07:58.383" v="1698" actId="166"/>
      <pc:docMkLst>
        <pc:docMk/>
      </pc:docMkLst>
      <pc:sldChg chg="add del">
        <pc:chgData name="Deb Ashby" userId="f21e54c367d3358c" providerId="LiveId" clId="{84221193-E6E4-4037-959D-68FBA113EB44}" dt="2022-03-31T16:56:03.839" v="1445" actId="47"/>
        <pc:sldMkLst>
          <pc:docMk/>
          <pc:sldMk cId="2480264103" sldId="256"/>
        </pc:sldMkLst>
      </pc:sldChg>
      <pc:sldChg chg="del">
        <pc:chgData name="Deb Ashby" userId="f21e54c367d3358c" providerId="LiveId" clId="{84221193-E6E4-4037-959D-68FBA113EB44}" dt="2022-03-31T15:19:53.939" v="164" actId="47"/>
        <pc:sldMkLst>
          <pc:docMk/>
          <pc:sldMk cId="3480469614" sldId="256"/>
        </pc:sldMkLst>
      </pc:sldChg>
      <pc:sldChg chg="addSp delSp del mod">
        <pc:chgData name="Deb Ashby" userId="f21e54c367d3358c" providerId="LiveId" clId="{84221193-E6E4-4037-959D-68FBA113EB44}" dt="2022-03-31T15:24:46.852" v="248" actId="47"/>
        <pc:sldMkLst>
          <pc:docMk/>
          <pc:sldMk cId="3118519501" sldId="258"/>
        </pc:sldMkLst>
        <pc:spChg chg="add del">
          <ac:chgData name="Deb Ashby" userId="f21e54c367d3358c" providerId="LiveId" clId="{84221193-E6E4-4037-959D-68FBA113EB44}" dt="2022-03-31T15:21:41.899" v="201" actId="478"/>
          <ac:spMkLst>
            <pc:docMk/>
            <pc:sldMk cId="3118519501" sldId="258"/>
            <ac:spMk id="8" creationId="{8AC32350-E32B-4ACD-B8DB-C170EBACDC96}"/>
          </ac:spMkLst>
        </pc:spChg>
        <pc:spChg chg="add del">
          <ac:chgData name="Deb Ashby" userId="f21e54c367d3358c" providerId="LiveId" clId="{84221193-E6E4-4037-959D-68FBA113EB44}" dt="2022-03-31T15:21:41.402" v="200" actId="478"/>
          <ac:spMkLst>
            <pc:docMk/>
            <pc:sldMk cId="3118519501" sldId="258"/>
            <ac:spMk id="9" creationId="{5147E38E-83DE-48E9-B814-5FCB1DBE1F03}"/>
          </ac:spMkLst>
        </pc:spChg>
      </pc:sldChg>
      <pc:sldChg chg="delSp modSp mod">
        <pc:chgData name="Deb Ashby" userId="f21e54c367d3358c" providerId="LiveId" clId="{84221193-E6E4-4037-959D-68FBA113EB44}" dt="2022-03-31T15:28:08.501" v="316" actId="20577"/>
        <pc:sldMkLst>
          <pc:docMk/>
          <pc:sldMk cId="3454199590" sldId="259"/>
        </pc:sldMkLst>
        <pc:spChg chg="mod">
          <ac:chgData name="Deb Ashby" userId="f21e54c367d3358c" providerId="LiveId" clId="{84221193-E6E4-4037-959D-68FBA113EB44}" dt="2022-03-31T15:26:59.915" v="301" actId="207"/>
          <ac:spMkLst>
            <pc:docMk/>
            <pc:sldMk cId="3454199590" sldId="259"/>
            <ac:spMk id="2" creationId="{7776F697-5930-4703-AB92-9DF5A349AA79}"/>
          </ac:spMkLst>
        </pc:spChg>
        <pc:spChg chg="mod">
          <ac:chgData name="Deb Ashby" userId="f21e54c367d3358c" providerId="LiveId" clId="{84221193-E6E4-4037-959D-68FBA113EB44}" dt="2022-03-31T15:26:59.915" v="301" actId="207"/>
          <ac:spMkLst>
            <pc:docMk/>
            <pc:sldMk cId="3454199590" sldId="259"/>
            <ac:spMk id="3" creationId="{005FECF9-00CB-426E-8A55-8ABF2D388497}"/>
          </ac:spMkLst>
        </pc:spChg>
        <pc:spChg chg="mod topLvl">
          <ac:chgData name="Deb Ashby" userId="f21e54c367d3358c" providerId="LiveId" clId="{84221193-E6E4-4037-959D-68FBA113EB44}" dt="2022-03-31T15:27:14.107" v="304" actId="20577"/>
          <ac:spMkLst>
            <pc:docMk/>
            <pc:sldMk cId="3454199590" sldId="259"/>
            <ac:spMk id="4" creationId="{338AECB9-5066-443E-A294-24BD8737EDFD}"/>
          </ac:spMkLst>
        </pc:spChg>
        <pc:spChg chg="mod">
          <ac:chgData name="Deb Ashby" userId="f21e54c367d3358c" providerId="LiveId" clId="{84221193-E6E4-4037-959D-68FBA113EB44}" dt="2022-03-31T15:26:59.915" v="301" actId="207"/>
          <ac:spMkLst>
            <pc:docMk/>
            <pc:sldMk cId="3454199590" sldId="259"/>
            <ac:spMk id="5" creationId="{BEF8A04C-3ACD-4685-9EE4-A6672BAB6C57}"/>
          </ac:spMkLst>
        </pc:spChg>
        <pc:spChg chg="mod">
          <ac:chgData name="Deb Ashby" userId="f21e54c367d3358c" providerId="LiveId" clId="{84221193-E6E4-4037-959D-68FBA113EB44}" dt="2022-03-31T15:28:04.811" v="313" actId="20577"/>
          <ac:spMkLst>
            <pc:docMk/>
            <pc:sldMk cId="3454199590" sldId="259"/>
            <ac:spMk id="11" creationId="{0AECE039-82D6-4DE5-B988-C2A4C8471C3B}"/>
          </ac:spMkLst>
        </pc:spChg>
        <pc:spChg chg="mod topLvl">
          <ac:chgData name="Deb Ashby" userId="f21e54c367d3358c" providerId="LiveId" clId="{84221193-E6E4-4037-959D-68FBA113EB44}" dt="2022-03-31T15:26:32.083" v="295" actId="165"/>
          <ac:spMkLst>
            <pc:docMk/>
            <pc:sldMk cId="3454199590" sldId="259"/>
            <ac:spMk id="18" creationId="{50D507E7-AFAE-48CE-9FF9-6177F68C39D7}"/>
          </ac:spMkLst>
        </pc:spChg>
        <pc:spChg chg="mod">
          <ac:chgData name="Deb Ashby" userId="f21e54c367d3358c" providerId="LiveId" clId="{84221193-E6E4-4037-959D-68FBA113EB44}" dt="2022-03-31T15:27:31.130" v="306" actId="207"/>
          <ac:spMkLst>
            <pc:docMk/>
            <pc:sldMk cId="3454199590" sldId="259"/>
            <ac:spMk id="30" creationId="{9350D611-7C6B-4F18-81B9-52E0E31B0E49}"/>
          </ac:spMkLst>
        </pc:spChg>
        <pc:spChg chg="mod">
          <ac:chgData name="Deb Ashby" userId="f21e54c367d3358c" providerId="LiveId" clId="{84221193-E6E4-4037-959D-68FBA113EB44}" dt="2022-03-31T15:27:31.130" v="306" actId="207"/>
          <ac:spMkLst>
            <pc:docMk/>
            <pc:sldMk cId="3454199590" sldId="259"/>
            <ac:spMk id="32" creationId="{D328F2A2-DDAD-41A2-81EF-13FDCCBE89C1}"/>
          </ac:spMkLst>
        </pc:spChg>
        <pc:spChg chg="mod">
          <ac:chgData name="Deb Ashby" userId="f21e54c367d3358c" providerId="LiveId" clId="{84221193-E6E4-4037-959D-68FBA113EB44}" dt="2022-03-31T15:27:31.130" v="306" actId="207"/>
          <ac:spMkLst>
            <pc:docMk/>
            <pc:sldMk cId="3454199590" sldId="259"/>
            <ac:spMk id="33" creationId="{A319637E-34D3-4E98-A125-05DA72D9ACE5}"/>
          </ac:spMkLst>
        </pc:spChg>
        <pc:spChg chg="mod">
          <ac:chgData name="Deb Ashby" userId="f21e54c367d3358c" providerId="LiveId" clId="{84221193-E6E4-4037-959D-68FBA113EB44}" dt="2022-03-31T15:27:31.130" v="306" actId="207"/>
          <ac:spMkLst>
            <pc:docMk/>
            <pc:sldMk cId="3454199590" sldId="259"/>
            <ac:spMk id="35" creationId="{DB7512F3-571D-4EE8-BA03-2A18F8040BFF}"/>
          </ac:spMkLst>
        </pc:spChg>
        <pc:spChg chg="mod">
          <ac:chgData name="Deb Ashby" userId="f21e54c367d3358c" providerId="LiveId" clId="{84221193-E6E4-4037-959D-68FBA113EB44}" dt="2022-03-31T15:27:53.894" v="310" actId="207"/>
          <ac:spMkLst>
            <pc:docMk/>
            <pc:sldMk cId="3454199590" sldId="259"/>
            <ac:spMk id="37" creationId="{AF19739C-8D71-4979-93E3-C7E230B15610}"/>
          </ac:spMkLst>
        </pc:spChg>
        <pc:spChg chg="mod">
          <ac:chgData name="Deb Ashby" userId="f21e54c367d3358c" providerId="LiveId" clId="{84221193-E6E4-4037-959D-68FBA113EB44}" dt="2022-03-31T15:27:53.894" v="310" actId="207"/>
          <ac:spMkLst>
            <pc:docMk/>
            <pc:sldMk cId="3454199590" sldId="259"/>
            <ac:spMk id="38" creationId="{BDB355A3-FAC9-4B61-AAAB-FEA877B8468F}"/>
          </ac:spMkLst>
        </pc:spChg>
        <pc:spChg chg="mod">
          <ac:chgData name="Deb Ashby" userId="f21e54c367d3358c" providerId="LiveId" clId="{84221193-E6E4-4037-959D-68FBA113EB44}" dt="2022-03-31T15:27:53.894" v="310" actId="207"/>
          <ac:spMkLst>
            <pc:docMk/>
            <pc:sldMk cId="3454199590" sldId="259"/>
            <ac:spMk id="39" creationId="{8C5FBDCD-82EB-4CC1-B422-867719510C94}"/>
          </ac:spMkLst>
        </pc:spChg>
        <pc:spChg chg="mod">
          <ac:chgData name="Deb Ashby" userId="f21e54c367d3358c" providerId="LiveId" clId="{84221193-E6E4-4037-959D-68FBA113EB44}" dt="2022-03-31T15:28:08.501" v="316" actId="20577"/>
          <ac:spMkLst>
            <pc:docMk/>
            <pc:sldMk cId="3454199590" sldId="259"/>
            <ac:spMk id="41" creationId="{184ABBDA-4BB2-46A1-B5C8-AD6723F5E080}"/>
          </ac:spMkLst>
        </pc:spChg>
        <pc:spChg chg="mod">
          <ac:chgData name="Deb Ashby" userId="f21e54c367d3358c" providerId="LiveId" clId="{84221193-E6E4-4037-959D-68FBA113EB44}" dt="2022-03-31T15:27:53.894" v="310" actId="207"/>
          <ac:spMkLst>
            <pc:docMk/>
            <pc:sldMk cId="3454199590" sldId="259"/>
            <ac:spMk id="42" creationId="{A483FA45-B13F-4BCD-8F57-9E1BD0CC9BA8}"/>
          </ac:spMkLst>
        </pc:spChg>
        <pc:grpChg chg="mod topLvl">
          <ac:chgData name="Deb Ashby" userId="f21e54c367d3358c" providerId="LiveId" clId="{84221193-E6E4-4037-959D-68FBA113EB44}" dt="2022-03-31T15:26:59.915" v="301" actId="207"/>
          <ac:grpSpMkLst>
            <pc:docMk/>
            <pc:sldMk cId="3454199590" sldId="259"/>
            <ac:grpSpMk id="13" creationId="{6FD4ADB9-7116-4318-BA95-668CE54D9AC0}"/>
          </ac:grpSpMkLst>
        </pc:grpChg>
        <pc:grpChg chg="mod">
          <ac:chgData name="Deb Ashby" userId="f21e54c367d3358c" providerId="LiveId" clId="{84221193-E6E4-4037-959D-68FBA113EB44}" dt="2022-03-31T15:27:31.130" v="306" actId="207"/>
          <ac:grpSpMkLst>
            <pc:docMk/>
            <pc:sldMk cId="3454199590" sldId="259"/>
            <ac:grpSpMk id="20" creationId="{0804BC15-175B-4D92-95FB-45D943F6C7A8}"/>
          </ac:grpSpMkLst>
        </pc:grpChg>
        <pc:grpChg chg="del mod">
          <ac:chgData name="Deb Ashby" userId="f21e54c367d3358c" providerId="LiveId" clId="{84221193-E6E4-4037-959D-68FBA113EB44}" dt="2022-03-31T15:26:32.083" v="295" actId="165"/>
          <ac:grpSpMkLst>
            <pc:docMk/>
            <pc:sldMk cId="3454199590" sldId="259"/>
            <ac:grpSpMk id="23" creationId="{430F7DD8-1C57-493C-A700-B1426B7C4AA2}"/>
          </ac:grpSpMkLst>
        </pc:grpChg>
        <pc:grpChg chg="mod">
          <ac:chgData name="Deb Ashby" userId="f21e54c367d3358c" providerId="LiveId" clId="{84221193-E6E4-4037-959D-68FBA113EB44}" dt="2022-03-31T15:27:53.894" v="310" actId="207"/>
          <ac:grpSpMkLst>
            <pc:docMk/>
            <pc:sldMk cId="3454199590" sldId="259"/>
            <ac:grpSpMk id="26" creationId="{97636097-3909-4685-964D-2079C0A360A8}"/>
          </ac:grpSpMkLst>
        </pc:grpChg>
        <pc:picChg chg="mod">
          <ac:chgData name="Deb Ashby" userId="f21e54c367d3358c" providerId="LiveId" clId="{84221193-E6E4-4037-959D-68FBA113EB44}" dt="2022-03-31T15:27:12.209" v="303" actId="1076"/>
          <ac:picMkLst>
            <pc:docMk/>
            <pc:sldMk cId="3454199590" sldId="259"/>
            <ac:picMk id="27" creationId="{DF910FE2-8EA5-4B7E-B7A5-AC55A1B9AAAF}"/>
          </ac:picMkLst>
        </pc:picChg>
        <pc:picChg chg="mod">
          <ac:chgData name="Deb Ashby" userId="f21e54c367d3358c" providerId="LiveId" clId="{84221193-E6E4-4037-959D-68FBA113EB44}" dt="2022-03-31T15:27:39.097" v="308" actId="1076"/>
          <ac:picMkLst>
            <pc:docMk/>
            <pc:sldMk cId="3454199590" sldId="259"/>
            <ac:picMk id="29" creationId="{E65BBF5C-1315-414A-9A92-11C0D8782211}"/>
          </ac:picMkLst>
        </pc:picChg>
        <pc:picChg chg="mod">
          <ac:chgData name="Deb Ashby" userId="f21e54c367d3358c" providerId="LiveId" clId="{84221193-E6E4-4037-959D-68FBA113EB44}" dt="2022-03-31T15:28:01.562" v="312" actId="1076"/>
          <ac:picMkLst>
            <pc:docMk/>
            <pc:sldMk cId="3454199590" sldId="259"/>
            <ac:picMk id="31" creationId="{8401B4F9-1177-4A63-A317-643AE7E7488E}"/>
          </ac:picMkLst>
        </pc:picChg>
      </pc:sldChg>
      <pc:sldChg chg="modSp mod">
        <pc:chgData name="Deb Ashby" userId="f21e54c367d3358c" providerId="LiveId" clId="{84221193-E6E4-4037-959D-68FBA113EB44}" dt="2022-03-31T15:39:35.812" v="411" actId="20577"/>
        <pc:sldMkLst>
          <pc:docMk/>
          <pc:sldMk cId="1547660367" sldId="260"/>
        </pc:sldMkLst>
        <pc:spChg chg="mod">
          <ac:chgData name="Deb Ashby" userId="f21e54c367d3358c" providerId="LiveId" clId="{84221193-E6E4-4037-959D-68FBA113EB44}" dt="2022-03-31T15:39:35.812" v="411" actId="20577"/>
          <ac:spMkLst>
            <pc:docMk/>
            <pc:sldMk cId="1547660367" sldId="260"/>
            <ac:spMk id="36" creationId="{ACEBD369-29B3-407A-8540-7A44C10F3A66}"/>
          </ac:spMkLst>
        </pc:spChg>
        <pc:graphicFrameChg chg="mod">
          <ac:chgData name="Deb Ashby" userId="f21e54c367d3358c" providerId="LiveId" clId="{84221193-E6E4-4037-959D-68FBA113EB44}" dt="2022-03-31T15:31:59.683" v="327" actId="207"/>
          <ac:graphicFrameMkLst>
            <pc:docMk/>
            <pc:sldMk cId="1547660367" sldId="260"/>
            <ac:graphicFrameMk id="12" creationId="{3F34D7F5-7507-49D6-8271-5264299E5A39}"/>
          </ac:graphicFrameMkLst>
        </pc:graphicFrameChg>
      </pc:sldChg>
      <pc:sldChg chg="delSp modSp mod">
        <pc:chgData name="Deb Ashby" userId="f21e54c367d3358c" providerId="LiveId" clId="{84221193-E6E4-4037-959D-68FBA113EB44}" dt="2022-03-31T15:38:06.692" v="380" actId="14861"/>
        <pc:sldMkLst>
          <pc:docMk/>
          <pc:sldMk cId="2782568218" sldId="262"/>
        </pc:sldMkLst>
        <pc:spChg chg="mod">
          <ac:chgData name="Deb Ashby" userId="f21e54c367d3358c" providerId="LiveId" clId="{84221193-E6E4-4037-959D-68FBA113EB44}" dt="2022-03-31T15:37:51.542" v="378" actId="14100"/>
          <ac:spMkLst>
            <pc:docMk/>
            <pc:sldMk cId="2782568218" sldId="262"/>
            <ac:spMk id="2" creationId="{3834ED5B-D65C-464E-AB39-01A887F01591}"/>
          </ac:spMkLst>
        </pc:spChg>
        <pc:spChg chg="mod">
          <ac:chgData name="Deb Ashby" userId="f21e54c367d3358c" providerId="LiveId" clId="{84221193-E6E4-4037-959D-68FBA113EB44}" dt="2022-03-31T15:35:51.181" v="363" actId="14826"/>
          <ac:spMkLst>
            <pc:docMk/>
            <pc:sldMk cId="2782568218" sldId="262"/>
            <ac:spMk id="9" creationId="{A48DB72F-D6E7-4353-A0E2-06ED44F18DF7}"/>
          </ac:spMkLst>
        </pc:spChg>
        <pc:spChg chg="mod modCrop">
          <ac:chgData name="Deb Ashby" userId="f21e54c367d3358c" providerId="LiveId" clId="{84221193-E6E4-4037-959D-68FBA113EB44}" dt="2022-03-31T15:38:06.692" v="380" actId="14861"/>
          <ac:spMkLst>
            <pc:docMk/>
            <pc:sldMk cId="2782568218" sldId="262"/>
            <ac:spMk id="10" creationId="{96793A25-6D87-4D25-BFBA-0B2A7A6886C7}"/>
          </ac:spMkLst>
        </pc:spChg>
        <pc:spChg chg="mod">
          <ac:chgData name="Deb Ashby" userId="f21e54c367d3358c" providerId="LiveId" clId="{84221193-E6E4-4037-959D-68FBA113EB44}" dt="2022-03-31T15:33:32.516" v="357" actId="1076"/>
          <ac:spMkLst>
            <pc:docMk/>
            <pc:sldMk cId="2782568218" sldId="262"/>
            <ac:spMk id="11" creationId="{623E36F7-8289-4ED4-8E91-27154DE19B5C}"/>
          </ac:spMkLst>
        </pc:spChg>
        <pc:spChg chg="mod topLvl">
          <ac:chgData name="Deb Ashby" userId="f21e54c367d3358c" providerId="LiveId" clId="{84221193-E6E4-4037-959D-68FBA113EB44}" dt="2022-03-31T15:37:13.972" v="374" actId="207"/>
          <ac:spMkLst>
            <pc:docMk/>
            <pc:sldMk cId="2782568218" sldId="262"/>
            <ac:spMk id="17" creationId="{B6064957-256A-4970-A485-395E5E697844}"/>
          </ac:spMkLst>
        </pc:spChg>
        <pc:spChg chg="mod topLvl">
          <ac:chgData name="Deb Ashby" userId="f21e54c367d3358c" providerId="LiveId" clId="{84221193-E6E4-4037-959D-68FBA113EB44}" dt="2022-03-31T15:37:41.804" v="377" actId="207"/>
          <ac:spMkLst>
            <pc:docMk/>
            <pc:sldMk cId="2782568218" sldId="262"/>
            <ac:spMk id="20" creationId="{D771E4B4-1F02-4513-BD8D-B10EE31E0F34}"/>
          </ac:spMkLst>
        </pc:spChg>
        <pc:spChg chg="mod topLvl">
          <ac:chgData name="Deb Ashby" userId="f21e54c367d3358c" providerId="LiveId" clId="{84221193-E6E4-4037-959D-68FBA113EB44}" dt="2022-03-31T15:37:22.026" v="375" actId="207"/>
          <ac:spMkLst>
            <pc:docMk/>
            <pc:sldMk cId="2782568218" sldId="262"/>
            <ac:spMk id="21" creationId="{0B29FCDC-E63E-4481-9F79-441DA9DFE13F}"/>
          </ac:spMkLst>
        </pc:spChg>
        <pc:spChg chg="del mod">
          <ac:chgData name="Deb Ashby" userId="f21e54c367d3358c" providerId="LiveId" clId="{84221193-E6E4-4037-959D-68FBA113EB44}" dt="2022-03-31T15:33:21.849" v="355" actId="478"/>
          <ac:spMkLst>
            <pc:docMk/>
            <pc:sldMk cId="2782568218" sldId="262"/>
            <ac:spMk id="29" creationId="{BA4ABD62-EE35-40C7-8DAE-B11ED92CEFCA}"/>
          </ac:spMkLst>
        </pc:spChg>
        <pc:spChg chg="mod">
          <ac:chgData name="Deb Ashby" userId="f21e54c367d3358c" providerId="LiveId" clId="{84221193-E6E4-4037-959D-68FBA113EB44}" dt="2022-03-31T15:36:18.744" v="365" actId="2711"/>
          <ac:spMkLst>
            <pc:docMk/>
            <pc:sldMk cId="2782568218" sldId="262"/>
            <ac:spMk id="30" creationId="{F9992A78-43B1-4AE0-A2AF-E5FF202A771F}"/>
          </ac:spMkLst>
        </pc:spChg>
        <pc:spChg chg="mod">
          <ac:chgData name="Deb Ashby" userId="f21e54c367d3358c" providerId="LiveId" clId="{84221193-E6E4-4037-959D-68FBA113EB44}" dt="2022-03-31T15:36:29.222" v="366" actId="2711"/>
          <ac:spMkLst>
            <pc:docMk/>
            <pc:sldMk cId="2782568218" sldId="262"/>
            <ac:spMk id="31" creationId="{8FD3D886-5721-466A-BFBB-871D8066795C}"/>
          </ac:spMkLst>
        </pc:spChg>
        <pc:spChg chg="mod">
          <ac:chgData name="Deb Ashby" userId="f21e54c367d3358c" providerId="LiveId" clId="{84221193-E6E4-4037-959D-68FBA113EB44}" dt="2022-03-31T15:36:37.586" v="367" actId="2711"/>
          <ac:spMkLst>
            <pc:docMk/>
            <pc:sldMk cId="2782568218" sldId="262"/>
            <ac:spMk id="32" creationId="{800DF070-2FC8-48EE-BF3C-531692792AC1}"/>
          </ac:spMkLst>
        </pc:spChg>
        <pc:grpChg chg="del">
          <ac:chgData name="Deb Ashby" userId="f21e54c367d3358c" providerId="LiveId" clId="{84221193-E6E4-4037-959D-68FBA113EB44}" dt="2022-03-31T15:36:49.501" v="370" actId="165"/>
          <ac:grpSpMkLst>
            <pc:docMk/>
            <pc:sldMk cId="2782568218" sldId="262"/>
            <ac:grpSpMk id="23" creationId="{7FBB91A0-EDC8-438C-B9B6-E418382158B8}"/>
          </ac:grpSpMkLst>
        </pc:grpChg>
        <pc:grpChg chg="del">
          <ac:chgData name="Deb Ashby" userId="f21e54c367d3358c" providerId="LiveId" clId="{84221193-E6E4-4037-959D-68FBA113EB44}" dt="2022-03-31T15:36:47.510" v="369" actId="165"/>
          <ac:grpSpMkLst>
            <pc:docMk/>
            <pc:sldMk cId="2782568218" sldId="262"/>
            <ac:grpSpMk id="24" creationId="{8C908347-DD84-4E3E-A780-FDDF5C4CDC48}"/>
          </ac:grpSpMkLst>
        </pc:grpChg>
        <pc:grpChg chg="del">
          <ac:chgData name="Deb Ashby" userId="f21e54c367d3358c" providerId="LiveId" clId="{84221193-E6E4-4037-959D-68FBA113EB44}" dt="2022-03-31T15:36:45.301" v="368" actId="165"/>
          <ac:grpSpMkLst>
            <pc:docMk/>
            <pc:sldMk cId="2782568218" sldId="262"/>
            <ac:grpSpMk id="25" creationId="{EB39E0CB-A930-4DF1-8F15-93A92EEE0F30}"/>
          </ac:grpSpMkLst>
        </pc:grpChg>
        <pc:picChg chg="mod topLvl">
          <ac:chgData name="Deb Ashby" userId="f21e54c367d3358c" providerId="LiveId" clId="{84221193-E6E4-4037-959D-68FBA113EB44}" dt="2022-03-31T15:36:45.301" v="368" actId="165"/>
          <ac:picMkLst>
            <pc:docMk/>
            <pc:sldMk cId="2782568218" sldId="262"/>
            <ac:picMk id="6" creationId="{77A9620C-3836-499C-842D-1B4B9CA38429}"/>
          </ac:picMkLst>
        </pc:picChg>
        <pc:picChg chg="mod topLvl">
          <ac:chgData name="Deb Ashby" userId="f21e54c367d3358c" providerId="LiveId" clId="{84221193-E6E4-4037-959D-68FBA113EB44}" dt="2022-03-31T15:36:49.501" v="370" actId="165"/>
          <ac:picMkLst>
            <pc:docMk/>
            <pc:sldMk cId="2782568218" sldId="262"/>
            <ac:picMk id="14" creationId="{D7ADD3CB-8049-41E0-A2EC-25DC009A739A}"/>
          </ac:picMkLst>
        </pc:picChg>
        <pc:picChg chg="mod topLvl">
          <ac:chgData name="Deb Ashby" userId="f21e54c367d3358c" providerId="LiveId" clId="{84221193-E6E4-4037-959D-68FBA113EB44}" dt="2022-03-31T15:36:47.510" v="369" actId="165"/>
          <ac:picMkLst>
            <pc:docMk/>
            <pc:sldMk cId="2782568218" sldId="262"/>
            <ac:picMk id="16" creationId="{B77820D0-754B-448A-8028-F2BF649888FC}"/>
          </ac:picMkLst>
        </pc:picChg>
      </pc:sldChg>
      <pc:sldChg chg="del">
        <pc:chgData name="Deb Ashby" userId="f21e54c367d3358c" providerId="LiveId" clId="{84221193-E6E4-4037-959D-68FBA113EB44}" dt="2022-03-31T15:21:01.974" v="197" actId="47"/>
        <pc:sldMkLst>
          <pc:docMk/>
          <pc:sldMk cId="769618060" sldId="263"/>
        </pc:sldMkLst>
      </pc:sldChg>
      <pc:sldChg chg="del">
        <pc:chgData name="Deb Ashby" userId="f21e54c367d3358c" providerId="LiveId" clId="{84221193-E6E4-4037-959D-68FBA113EB44}" dt="2022-03-31T15:38:56.010" v="407" actId="47"/>
        <pc:sldMkLst>
          <pc:docMk/>
          <pc:sldMk cId="1106953941" sldId="264"/>
        </pc:sldMkLst>
      </pc:sldChg>
      <pc:sldChg chg="del">
        <pc:chgData name="Deb Ashby" userId="f21e54c367d3358c" providerId="LiveId" clId="{84221193-E6E4-4037-959D-68FBA113EB44}" dt="2022-03-31T15:50:52.006" v="561" actId="47"/>
        <pc:sldMkLst>
          <pc:docMk/>
          <pc:sldMk cId="1835534294" sldId="265"/>
        </pc:sldMkLst>
      </pc:sldChg>
      <pc:sldChg chg="del">
        <pc:chgData name="Deb Ashby" userId="f21e54c367d3358c" providerId="LiveId" clId="{84221193-E6E4-4037-959D-68FBA113EB44}" dt="2022-03-31T15:51:41.240" v="605" actId="47"/>
        <pc:sldMkLst>
          <pc:docMk/>
          <pc:sldMk cId="3863512814" sldId="266"/>
        </pc:sldMkLst>
      </pc:sldChg>
      <pc:sldChg chg="del">
        <pc:chgData name="Deb Ashby" userId="f21e54c367d3358c" providerId="LiveId" clId="{84221193-E6E4-4037-959D-68FBA113EB44}" dt="2022-03-31T16:06:48.373" v="774" actId="47"/>
        <pc:sldMkLst>
          <pc:docMk/>
          <pc:sldMk cId="1420874975" sldId="268"/>
        </pc:sldMkLst>
      </pc:sldChg>
      <pc:sldChg chg="del">
        <pc:chgData name="Deb Ashby" userId="f21e54c367d3358c" providerId="LiveId" clId="{84221193-E6E4-4037-959D-68FBA113EB44}" dt="2022-03-31T16:26:36.682" v="1036" actId="47"/>
        <pc:sldMkLst>
          <pc:docMk/>
          <pc:sldMk cId="3265875833" sldId="269"/>
        </pc:sldMkLst>
      </pc:sldChg>
      <pc:sldChg chg="modSp del mod">
        <pc:chgData name="Deb Ashby" userId="f21e54c367d3358c" providerId="LiveId" clId="{84221193-E6E4-4037-959D-68FBA113EB44}" dt="2022-03-31T16:30:34.735" v="1120" actId="47"/>
        <pc:sldMkLst>
          <pc:docMk/>
          <pc:sldMk cId="261353694" sldId="270"/>
        </pc:sldMkLst>
        <pc:spChg chg="mod">
          <ac:chgData name="Deb Ashby" userId="f21e54c367d3358c" providerId="LiveId" clId="{84221193-E6E4-4037-959D-68FBA113EB44}" dt="2022-03-31T16:30:04.808" v="1114" actId="20577"/>
          <ac:spMkLst>
            <pc:docMk/>
            <pc:sldMk cId="261353694" sldId="270"/>
            <ac:spMk id="9" creationId="{5147E38E-83DE-48E9-B814-5FCB1DBE1F03}"/>
          </ac:spMkLst>
        </pc:spChg>
      </pc:sldChg>
      <pc:sldChg chg="del">
        <pc:chgData name="Deb Ashby" userId="f21e54c367d3358c" providerId="LiveId" clId="{84221193-E6E4-4037-959D-68FBA113EB44}" dt="2022-03-31T16:31:22.575" v="1129" actId="47"/>
        <pc:sldMkLst>
          <pc:docMk/>
          <pc:sldMk cId="3436766032" sldId="271"/>
        </pc:sldMkLst>
      </pc:sldChg>
      <pc:sldChg chg="del">
        <pc:chgData name="Deb Ashby" userId="f21e54c367d3358c" providerId="LiveId" clId="{84221193-E6E4-4037-959D-68FBA113EB44}" dt="2022-03-31T16:31:48.821" v="1136" actId="47"/>
        <pc:sldMkLst>
          <pc:docMk/>
          <pc:sldMk cId="2469714135" sldId="272"/>
        </pc:sldMkLst>
      </pc:sldChg>
      <pc:sldChg chg="del">
        <pc:chgData name="Deb Ashby" userId="f21e54c367d3358c" providerId="LiveId" clId="{84221193-E6E4-4037-959D-68FBA113EB44}" dt="2022-03-31T16:38:33.486" v="1159" actId="47"/>
        <pc:sldMkLst>
          <pc:docMk/>
          <pc:sldMk cId="1423025309" sldId="273"/>
        </pc:sldMkLst>
      </pc:sldChg>
      <pc:sldChg chg="del">
        <pc:chgData name="Deb Ashby" userId="f21e54c367d3358c" providerId="LiveId" clId="{84221193-E6E4-4037-959D-68FBA113EB44}" dt="2022-03-31T16:53:16.618" v="1426" actId="47"/>
        <pc:sldMkLst>
          <pc:docMk/>
          <pc:sldMk cId="1707697138" sldId="274"/>
        </pc:sldMkLst>
      </pc:sldChg>
      <pc:sldChg chg="del">
        <pc:chgData name="Deb Ashby" userId="f21e54c367d3358c" providerId="LiveId" clId="{84221193-E6E4-4037-959D-68FBA113EB44}" dt="2022-03-31T16:59:17.209" v="1499" actId="47"/>
        <pc:sldMkLst>
          <pc:docMk/>
          <pc:sldMk cId="422641947" sldId="275"/>
        </pc:sldMkLst>
      </pc:sldChg>
      <pc:sldChg chg="del">
        <pc:chgData name="Deb Ashby" userId="f21e54c367d3358c" providerId="LiveId" clId="{84221193-E6E4-4037-959D-68FBA113EB44}" dt="2022-03-31T16:59:28.302" v="1500" actId="47"/>
        <pc:sldMkLst>
          <pc:docMk/>
          <pc:sldMk cId="3760564316" sldId="276"/>
        </pc:sldMkLst>
      </pc:sldChg>
      <pc:sldChg chg="del">
        <pc:chgData name="Deb Ashby" userId="f21e54c367d3358c" providerId="LiveId" clId="{84221193-E6E4-4037-959D-68FBA113EB44}" dt="2022-03-31T17:00:13.982" v="1506" actId="47"/>
        <pc:sldMkLst>
          <pc:docMk/>
          <pc:sldMk cId="2572124206" sldId="277"/>
        </pc:sldMkLst>
      </pc:sldChg>
      <pc:sldChg chg="addSp delSp modSp mod delAnim modAnim">
        <pc:chgData name="Deb Ashby" userId="f21e54c367d3358c" providerId="LiveId" clId="{84221193-E6E4-4037-959D-68FBA113EB44}" dt="2022-03-31T15:49:44.198" v="555" actId="20577"/>
        <pc:sldMkLst>
          <pc:docMk/>
          <pc:sldMk cId="3990426764" sldId="278"/>
        </pc:sldMkLst>
        <pc:spChg chg="add del mod modCrop">
          <ac:chgData name="Deb Ashby" userId="f21e54c367d3358c" providerId="LiveId" clId="{84221193-E6E4-4037-959D-68FBA113EB44}" dt="2022-03-31T15:43:11.677" v="433" actId="478"/>
          <ac:spMkLst>
            <pc:docMk/>
            <pc:sldMk cId="3990426764" sldId="278"/>
            <ac:spMk id="2" creationId="{EE624354-3C67-42E1-823C-52D37F19AB96}"/>
          </ac:spMkLst>
        </pc:spChg>
        <pc:spChg chg="add mod">
          <ac:chgData name="Deb Ashby" userId="f21e54c367d3358c" providerId="LiveId" clId="{84221193-E6E4-4037-959D-68FBA113EB44}" dt="2022-03-31T15:43:46.104" v="437" actId="18654"/>
          <ac:spMkLst>
            <pc:docMk/>
            <pc:sldMk cId="3990426764" sldId="278"/>
            <ac:spMk id="4" creationId="{0D253925-9553-4A0F-B786-FEFF2C91BC2A}"/>
          </ac:spMkLst>
        </pc:spChg>
        <pc:spChg chg="del">
          <ac:chgData name="Deb Ashby" userId="f21e54c367d3358c" providerId="LiveId" clId="{84221193-E6E4-4037-959D-68FBA113EB44}" dt="2022-03-31T15:41:49.489" v="424" actId="478"/>
          <ac:spMkLst>
            <pc:docMk/>
            <pc:sldMk cId="3990426764" sldId="278"/>
            <ac:spMk id="5" creationId="{7E5ED7F4-366A-4CF4-BC4F-5E15881CD56F}"/>
          </ac:spMkLst>
        </pc:spChg>
        <pc:spChg chg="del">
          <ac:chgData name="Deb Ashby" userId="f21e54c367d3358c" providerId="LiveId" clId="{84221193-E6E4-4037-959D-68FBA113EB44}" dt="2022-03-31T15:41:25.426" v="415" actId="478"/>
          <ac:spMkLst>
            <pc:docMk/>
            <pc:sldMk cId="3990426764" sldId="278"/>
            <ac:spMk id="8" creationId="{8AC32350-E32B-4ACD-B8DB-C170EBACDC96}"/>
          </ac:spMkLst>
        </pc:spChg>
        <pc:spChg chg="del">
          <ac:chgData name="Deb Ashby" userId="f21e54c367d3358c" providerId="LiveId" clId="{84221193-E6E4-4037-959D-68FBA113EB44}" dt="2022-03-31T15:41:52.645" v="426" actId="478"/>
          <ac:spMkLst>
            <pc:docMk/>
            <pc:sldMk cId="3990426764" sldId="278"/>
            <ac:spMk id="9" creationId="{5147E38E-83DE-48E9-B814-5FCB1DBE1F03}"/>
          </ac:spMkLst>
        </pc:spChg>
        <pc:spChg chg="del">
          <ac:chgData name="Deb Ashby" userId="f21e54c367d3358c" providerId="LiveId" clId="{84221193-E6E4-4037-959D-68FBA113EB44}" dt="2022-03-31T15:41:43.935" v="419" actId="478"/>
          <ac:spMkLst>
            <pc:docMk/>
            <pc:sldMk cId="3990426764" sldId="278"/>
            <ac:spMk id="10" creationId="{0CD13E91-3CDD-46F4-82BA-1DD3D5D171E6}"/>
          </ac:spMkLst>
        </pc:spChg>
        <pc:spChg chg="del">
          <ac:chgData name="Deb Ashby" userId="f21e54c367d3358c" providerId="LiveId" clId="{84221193-E6E4-4037-959D-68FBA113EB44}" dt="2022-03-31T15:41:45.672" v="420" actId="478"/>
          <ac:spMkLst>
            <pc:docMk/>
            <pc:sldMk cId="3990426764" sldId="278"/>
            <ac:spMk id="11" creationId="{7C8BBCEA-C1BB-4201-A5F5-B9194B90C21D}"/>
          </ac:spMkLst>
        </pc:spChg>
        <pc:spChg chg="del">
          <ac:chgData name="Deb Ashby" userId="f21e54c367d3358c" providerId="LiveId" clId="{84221193-E6E4-4037-959D-68FBA113EB44}" dt="2022-03-31T15:41:47.828" v="421" actId="478"/>
          <ac:spMkLst>
            <pc:docMk/>
            <pc:sldMk cId="3990426764" sldId="278"/>
            <ac:spMk id="12" creationId="{C52AEDE1-694D-4DA1-947E-5BFDD71701F8}"/>
          </ac:spMkLst>
        </pc:spChg>
        <pc:spChg chg="del">
          <ac:chgData name="Deb Ashby" userId="f21e54c367d3358c" providerId="LiveId" clId="{84221193-E6E4-4037-959D-68FBA113EB44}" dt="2022-03-31T15:41:48.988" v="423" actId="478"/>
          <ac:spMkLst>
            <pc:docMk/>
            <pc:sldMk cId="3990426764" sldId="278"/>
            <ac:spMk id="13" creationId="{4787E99C-33DE-4176-952D-C717CBA521CC}"/>
          </ac:spMkLst>
        </pc:spChg>
        <pc:spChg chg="del">
          <ac:chgData name="Deb Ashby" userId="f21e54c367d3358c" providerId="LiveId" clId="{84221193-E6E4-4037-959D-68FBA113EB44}" dt="2022-03-31T15:41:48.515" v="422" actId="478"/>
          <ac:spMkLst>
            <pc:docMk/>
            <pc:sldMk cId="3990426764" sldId="278"/>
            <ac:spMk id="14" creationId="{AE875911-EF7E-49FD-8BD3-5872D7449F08}"/>
          </ac:spMkLst>
        </pc:spChg>
        <pc:spChg chg="add mod topLvl">
          <ac:chgData name="Deb Ashby" userId="f21e54c367d3358c" providerId="LiveId" clId="{84221193-E6E4-4037-959D-68FBA113EB44}" dt="2022-03-31T15:47:10.172" v="464" actId="2085"/>
          <ac:spMkLst>
            <pc:docMk/>
            <pc:sldMk cId="3990426764" sldId="278"/>
            <ac:spMk id="21" creationId="{BCC86026-A1F2-485D-ABB2-E018F0CC2546}"/>
          </ac:spMkLst>
        </pc:spChg>
        <pc:spChg chg="add mod topLvl">
          <ac:chgData name="Deb Ashby" userId="f21e54c367d3358c" providerId="LiveId" clId="{84221193-E6E4-4037-959D-68FBA113EB44}" dt="2022-03-31T15:47:10.172" v="464" actId="2085"/>
          <ac:spMkLst>
            <pc:docMk/>
            <pc:sldMk cId="3990426764" sldId="278"/>
            <ac:spMk id="23" creationId="{A4B6F6E3-FC27-4254-923A-1241365538D7}"/>
          </ac:spMkLst>
        </pc:spChg>
        <pc:spChg chg="add mod topLvl">
          <ac:chgData name="Deb Ashby" userId="f21e54c367d3358c" providerId="LiveId" clId="{84221193-E6E4-4037-959D-68FBA113EB44}" dt="2022-03-31T15:47:10.172" v="464" actId="2085"/>
          <ac:spMkLst>
            <pc:docMk/>
            <pc:sldMk cId="3990426764" sldId="278"/>
            <ac:spMk id="24" creationId="{C3DFF191-8386-439D-A769-11B34EAD9B65}"/>
          </ac:spMkLst>
        </pc:spChg>
        <pc:spChg chg="add mod">
          <ac:chgData name="Deb Ashby" userId="f21e54c367d3358c" providerId="LiveId" clId="{84221193-E6E4-4037-959D-68FBA113EB44}" dt="2022-03-31T15:48:32.459" v="488" actId="1076"/>
          <ac:spMkLst>
            <pc:docMk/>
            <pc:sldMk cId="3990426764" sldId="278"/>
            <ac:spMk id="26" creationId="{9B66F3B8-B55D-4124-873F-80DC4BC16AAC}"/>
          </ac:spMkLst>
        </pc:spChg>
        <pc:spChg chg="add mod">
          <ac:chgData name="Deb Ashby" userId="f21e54c367d3358c" providerId="LiveId" clId="{84221193-E6E4-4037-959D-68FBA113EB44}" dt="2022-03-31T15:49:11.424" v="524" actId="14100"/>
          <ac:spMkLst>
            <pc:docMk/>
            <pc:sldMk cId="3990426764" sldId="278"/>
            <ac:spMk id="27" creationId="{AA544AD1-B73E-4E26-A31E-55FA357B8DE7}"/>
          </ac:spMkLst>
        </pc:spChg>
        <pc:spChg chg="add mod">
          <ac:chgData name="Deb Ashby" userId="f21e54c367d3358c" providerId="LiveId" clId="{84221193-E6E4-4037-959D-68FBA113EB44}" dt="2022-03-31T15:49:44.198" v="555" actId="20577"/>
          <ac:spMkLst>
            <pc:docMk/>
            <pc:sldMk cId="3990426764" sldId="278"/>
            <ac:spMk id="28" creationId="{128F806C-EF74-48C3-821A-0EFEF6EB714E}"/>
          </ac:spMkLst>
        </pc:spChg>
        <pc:grpChg chg="add del mod">
          <ac:chgData name="Deb Ashby" userId="f21e54c367d3358c" providerId="LiveId" clId="{84221193-E6E4-4037-959D-68FBA113EB44}" dt="2022-03-31T15:46:41.502" v="460" actId="165"/>
          <ac:grpSpMkLst>
            <pc:docMk/>
            <pc:sldMk cId="3990426764" sldId="278"/>
            <ac:grpSpMk id="22" creationId="{44DF910F-E9F4-4EC6-B95F-374432E53596}"/>
          </ac:grpSpMkLst>
        </pc:grpChg>
        <pc:picChg chg="add del">
          <ac:chgData name="Deb Ashby" userId="f21e54c367d3358c" providerId="LiveId" clId="{84221193-E6E4-4037-959D-68FBA113EB44}" dt="2022-03-31T15:41:49.947" v="425" actId="478"/>
          <ac:picMkLst>
            <pc:docMk/>
            <pc:sldMk cId="3990426764" sldId="278"/>
            <ac:picMk id="3" creationId="{93F3FAF8-DBFC-4289-80CA-CE64F42B8DEE}"/>
          </ac:picMkLst>
        </pc:picChg>
        <pc:picChg chg="add mod ord">
          <ac:chgData name="Deb Ashby" userId="f21e54c367d3358c" providerId="LiveId" clId="{84221193-E6E4-4037-959D-68FBA113EB44}" dt="2022-03-31T15:47:24.171" v="468" actId="1076"/>
          <ac:picMkLst>
            <pc:docMk/>
            <pc:sldMk cId="3990426764" sldId="278"/>
            <ac:picMk id="7" creationId="{75EAA640-89F9-4D06-9614-647C6F36A919}"/>
          </ac:picMkLst>
        </pc:picChg>
        <pc:picChg chg="add mod ord">
          <ac:chgData name="Deb Ashby" userId="f21e54c367d3358c" providerId="LiveId" clId="{84221193-E6E4-4037-959D-68FBA113EB44}" dt="2022-03-31T15:47:39.061" v="473" actId="1076"/>
          <ac:picMkLst>
            <pc:docMk/>
            <pc:sldMk cId="3990426764" sldId="278"/>
            <ac:picMk id="16" creationId="{9B62BD1C-406F-4AF8-9627-AF9D7A240F0B}"/>
          </ac:picMkLst>
        </pc:picChg>
        <pc:picChg chg="del">
          <ac:chgData name="Deb Ashby" userId="f21e54c367d3358c" providerId="LiveId" clId="{84221193-E6E4-4037-959D-68FBA113EB44}" dt="2022-03-31T15:41:23.508" v="413" actId="478"/>
          <ac:picMkLst>
            <pc:docMk/>
            <pc:sldMk cId="3990426764" sldId="278"/>
            <ac:picMk id="17" creationId="{4E8788DF-88CF-4753-A1BB-0FE3F4FB2F24}"/>
          </ac:picMkLst>
        </pc:picChg>
        <pc:picChg chg="del">
          <ac:chgData name="Deb Ashby" userId="f21e54c367d3358c" providerId="LiveId" clId="{84221193-E6E4-4037-959D-68FBA113EB44}" dt="2022-03-31T15:41:24.276" v="414" actId="478"/>
          <ac:picMkLst>
            <pc:docMk/>
            <pc:sldMk cId="3990426764" sldId="278"/>
            <ac:picMk id="19" creationId="{71BCF04A-5548-475A-BE02-105F40DDD6D8}"/>
          </ac:picMkLst>
        </pc:picChg>
        <pc:picChg chg="add mod ord">
          <ac:chgData name="Deb Ashby" userId="f21e54c367d3358c" providerId="LiveId" clId="{84221193-E6E4-4037-959D-68FBA113EB44}" dt="2022-03-31T15:47:50.053" v="477" actId="1076"/>
          <ac:picMkLst>
            <pc:docMk/>
            <pc:sldMk cId="3990426764" sldId="278"/>
            <ac:picMk id="20" creationId="{7FD3C1FA-CD06-4B06-9E98-5AFB30B0C351}"/>
          </ac:picMkLst>
        </pc:picChg>
        <pc:picChg chg="del">
          <ac:chgData name="Deb Ashby" userId="f21e54c367d3358c" providerId="LiveId" clId="{84221193-E6E4-4037-959D-68FBA113EB44}" dt="2022-03-31T15:41:22.928" v="412" actId="478"/>
          <ac:picMkLst>
            <pc:docMk/>
            <pc:sldMk cId="3990426764" sldId="278"/>
            <ac:picMk id="25" creationId="{E1A49713-50FD-4B01-9283-188242D8AA8B}"/>
          </ac:picMkLst>
        </pc:picChg>
      </pc:sldChg>
      <pc:sldChg chg="addSp delSp modSp mod">
        <pc:chgData name="Deb Ashby" userId="f21e54c367d3358c" providerId="LiveId" clId="{84221193-E6E4-4037-959D-68FBA113EB44}" dt="2022-03-31T17:07:58.383" v="1698" actId="166"/>
        <pc:sldMkLst>
          <pc:docMk/>
          <pc:sldMk cId="354060618" sldId="279"/>
        </pc:sldMkLst>
        <pc:spChg chg="mod ord">
          <ac:chgData name="Deb Ashby" userId="f21e54c367d3358c" providerId="LiveId" clId="{84221193-E6E4-4037-959D-68FBA113EB44}" dt="2022-03-31T17:07:52.323" v="1697" actId="166"/>
          <ac:spMkLst>
            <pc:docMk/>
            <pc:sldMk cId="354060618" sldId="279"/>
            <ac:spMk id="30" creationId="{0043A5B4-8672-482F-B37F-6DDED0B33A7B}"/>
          </ac:spMkLst>
        </pc:spChg>
        <pc:picChg chg="add mod">
          <ac:chgData name="Deb Ashby" userId="f21e54c367d3358c" providerId="LiveId" clId="{84221193-E6E4-4037-959D-68FBA113EB44}" dt="2022-03-31T17:07:25.960" v="1694" actId="1076"/>
          <ac:picMkLst>
            <pc:docMk/>
            <pc:sldMk cId="354060618" sldId="279"/>
            <ac:picMk id="3" creationId="{3610A429-10BB-496A-A7BD-1A78E9F5927A}"/>
          </ac:picMkLst>
        </pc:picChg>
        <pc:picChg chg="ord">
          <ac:chgData name="Deb Ashby" userId="f21e54c367d3358c" providerId="LiveId" clId="{84221193-E6E4-4037-959D-68FBA113EB44}" dt="2022-03-31T17:07:58.383" v="1698" actId="166"/>
          <ac:picMkLst>
            <pc:docMk/>
            <pc:sldMk cId="354060618" sldId="279"/>
            <ac:picMk id="27" creationId="{AE0B82E3-65FE-469F-88E2-507840CBAB3D}"/>
          </ac:picMkLst>
        </pc:picChg>
        <pc:picChg chg="del">
          <ac:chgData name="Deb Ashby" userId="f21e54c367d3358c" providerId="LiveId" clId="{84221193-E6E4-4037-959D-68FBA113EB44}" dt="2022-03-31T17:07:13.472" v="1690" actId="478"/>
          <ac:picMkLst>
            <pc:docMk/>
            <pc:sldMk cId="354060618" sldId="279"/>
            <ac:picMk id="29" creationId="{10B685E4-5B39-4087-B84D-94D63D423121}"/>
          </ac:picMkLst>
        </pc:picChg>
      </pc:sldChg>
      <pc:sldChg chg="del">
        <pc:chgData name="Deb Ashby" userId="f21e54c367d3358c" providerId="LiveId" clId="{84221193-E6E4-4037-959D-68FBA113EB44}" dt="2022-03-31T16:02:16.075" v="729" actId="47"/>
        <pc:sldMkLst>
          <pc:docMk/>
          <pc:sldMk cId="2398404305" sldId="280"/>
        </pc:sldMkLst>
      </pc:sldChg>
      <pc:sldChg chg="del">
        <pc:chgData name="Deb Ashby" userId="f21e54c367d3358c" providerId="LiveId" clId="{84221193-E6E4-4037-959D-68FBA113EB44}" dt="2022-03-31T16:07:56.074" v="781" actId="47"/>
        <pc:sldMkLst>
          <pc:docMk/>
          <pc:sldMk cId="287870840" sldId="281"/>
        </pc:sldMkLst>
      </pc:sldChg>
      <pc:sldChg chg="addSp delSp modSp del mod delAnim">
        <pc:chgData name="Deb Ashby" userId="f21e54c367d3358c" providerId="LiveId" clId="{84221193-E6E4-4037-959D-68FBA113EB44}" dt="2022-03-31T16:25:14.674" v="1010" actId="47"/>
        <pc:sldMkLst>
          <pc:docMk/>
          <pc:sldMk cId="329722153" sldId="282"/>
        </pc:sldMkLst>
        <pc:spChg chg="add mod">
          <ac:chgData name="Deb Ashby" userId="f21e54c367d3358c" providerId="LiveId" clId="{84221193-E6E4-4037-959D-68FBA113EB44}" dt="2022-03-31T16:14:27.277" v="1001" actId="164"/>
          <ac:spMkLst>
            <pc:docMk/>
            <pc:sldMk cId="329722153" sldId="282"/>
            <ac:spMk id="2" creationId="{E4D39EC0-D581-4F8E-B6FE-66BFC067C921}"/>
          </ac:spMkLst>
        </pc:spChg>
        <pc:spChg chg="del">
          <ac:chgData name="Deb Ashby" userId="f21e54c367d3358c" providerId="LiveId" clId="{84221193-E6E4-4037-959D-68FBA113EB44}" dt="2022-03-31T16:05:51.470" v="743" actId="478"/>
          <ac:spMkLst>
            <pc:docMk/>
            <pc:sldMk cId="329722153" sldId="282"/>
            <ac:spMk id="5" creationId="{39AE1A7C-5090-4135-B0AD-FEEAF1016CAB}"/>
          </ac:spMkLst>
        </pc:spChg>
        <pc:spChg chg="add del">
          <ac:chgData name="Deb Ashby" userId="f21e54c367d3358c" providerId="LiveId" clId="{84221193-E6E4-4037-959D-68FBA113EB44}" dt="2022-03-31T16:05:48.284" v="742" actId="478"/>
          <ac:spMkLst>
            <pc:docMk/>
            <pc:sldMk cId="329722153" sldId="282"/>
            <ac:spMk id="8" creationId="{8AC32350-E32B-4ACD-B8DB-C170EBACDC96}"/>
          </ac:spMkLst>
        </pc:spChg>
        <pc:spChg chg="add del mod">
          <ac:chgData name="Deb Ashby" userId="f21e54c367d3358c" providerId="LiveId" clId="{84221193-E6E4-4037-959D-68FBA113EB44}" dt="2022-03-31T16:10:58.401" v="906" actId="478"/>
          <ac:spMkLst>
            <pc:docMk/>
            <pc:sldMk cId="329722153" sldId="282"/>
            <ac:spMk id="14" creationId="{1D72C7A0-D279-4D3F-8EF9-E1D9353224A7}"/>
          </ac:spMkLst>
        </pc:spChg>
        <pc:spChg chg="del">
          <ac:chgData name="Deb Ashby" userId="f21e54c367d3358c" providerId="LiveId" clId="{84221193-E6E4-4037-959D-68FBA113EB44}" dt="2022-03-31T16:05:57.454" v="749" actId="478"/>
          <ac:spMkLst>
            <pc:docMk/>
            <pc:sldMk cId="329722153" sldId="282"/>
            <ac:spMk id="15" creationId="{B527AF15-B7FF-4BC6-BCA6-255F1A6F2195}"/>
          </ac:spMkLst>
        </pc:spChg>
        <pc:spChg chg="del">
          <ac:chgData name="Deb Ashby" userId="f21e54c367d3358c" providerId="LiveId" clId="{84221193-E6E4-4037-959D-68FBA113EB44}" dt="2022-03-31T16:05:53.382" v="744" actId="478"/>
          <ac:spMkLst>
            <pc:docMk/>
            <pc:sldMk cId="329722153" sldId="282"/>
            <ac:spMk id="16" creationId="{818A9FD5-1C33-4383-A273-A4A03644A0AA}"/>
          </ac:spMkLst>
        </pc:spChg>
        <pc:spChg chg="del">
          <ac:chgData name="Deb Ashby" userId="f21e54c367d3358c" providerId="LiveId" clId="{84221193-E6E4-4037-959D-68FBA113EB44}" dt="2022-03-31T16:05:56.147" v="748" actId="478"/>
          <ac:spMkLst>
            <pc:docMk/>
            <pc:sldMk cId="329722153" sldId="282"/>
            <ac:spMk id="17" creationId="{B7E9DD3A-709F-4A41-A7A6-1B13870873CE}"/>
          </ac:spMkLst>
        </pc:spChg>
        <pc:spChg chg="del">
          <ac:chgData name="Deb Ashby" userId="f21e54c367d3358c" providerId="LiveId" clId="{84221193-E6E4-4037-959D-68FBA113EB44}" dt="2022-03-31T16:05:44.331" v="740" actId="478"/>
          <ac:spMkLst>
            <pc:docMk/>
            <pc:sldMk cId="329722153" sldId="282"/>
            <ac:spMk id="18" creationId="{B96F3E4C-5C1C-487E-903F-8DB51CE3555D}"/>
          </ac:spMkLst>
        </pc:spChg>
        <pc:spChg chg="add mod">
          <ac:chgData name="Deb Ashby" userId="f21e54c367d3358c" providerId="LiveId" clId="{84221193-E6E4-4037-959D-68FBA113EB44}" dt="2022-03-31T16:14:27.277" v="1001" actId="164"/>
          <ac:spMkLst>
            <pc:docMk/>
            <pc:sldMk cId="329722153" sldId="282"/>
            <ac:spMk id="19" creationId="{8EBA0F23-261F-4C7B-95FE-A78A0EFB2473}"/>
          </ac:spMkLst>
        </pc:spChg>
        <pc:spChg chg="del">
          <ac:chgData name="Deb Ashby" userId="f21e54c367d3358c" providerId="LiveId" clId="{84221193-E6E4-4037-959D-68FBA113EB44}" dt="2022-03-31T16:05:54.202" v="745" actId="478"/>
          <ac:spMkLst>
            <pc:docMk/>
            <pc:sldMk cId="329722153" sldId="282"/>
            <ac:spMk id="20" creationId="{6AF61788-51C3-4074-9760-570A45E985E4}"/>
          </ac:spMkLst>
        </pc:spChg>
        <pc:spChg chg="del">
          <ac:chgData name="Deb Ashby" userId="f21e54c367d3358c" providerId="LiveId" clId="{84221193-E6E4-4037-959D-68FBA113EB44}" dt="2022-03-31T16:05:54.785" v="746" actId="478"/>
          <ac:spMkLst>
            <pc:docMk/>
            <pc:sldMk cId="329722153" sldId="282"/>
            <ac:spMk id="21" creationId="{00E689CE-6B51-4A27-9441-3A48CBCF9F96}"/>
          </ac:spMkLst>
        </pc:spChg>
        <pc:spChg chg="del">
          <ac:chgData name="Deb Ashby" userId="f21e54c367d3358c" providerId="LiveId" clId="{84221193-E6E4-4037-959D-68FBA113EB44}" dt="2022-03-31T16:05:55.397" v="747" actId="478"/>
          <ac:spMkLst>
            <pc:docMk/>
            <pc:sldMk cId="329722153" sldId="282"/>
            <ac:spMk id="22" creationId="{B7C55B2E-C9E7-4C34-8342-E3B61046B459}"/>
          </ac:spMkLst>
        </pc:spChg>
        <pc:spChg chg="add mod">
          <ac:chgData name="Deb Ashby" userId="f21e54c367d3358c" providerId="LiveId" clId="{84221193-E6E4-4037-959D-68FBA113EB44}" dt="2022-03-31T16:14:27.277" v="1001" actId="164"/>
          <ac:spMkLst>
            <pc:docMk/>
            <pc:sldMk cId="329722153" sldId="282"/>
            <ac:spMk id="23" creationId="{C0D02567-8203-4A66-9B88-755E4B189234}"/>
          </ac:spMkLst>
        </pc:spChg>
        <pc:spChg chg="add mod">
          <ac:chgData name="Deb Ashby" userId="f21e54c367d3358c" providerId="LiveId" clId="{84221193-E6E4-4037-959D-68FBA113EB44}" dt="2022-03-31T16:14:27.277" v="1001" actId="164"/>
          <ac:spMkLst>
            <pc:docMk/>
            <pc:sldMk cId="329722153" sldId="282"/>
            <ac:spMk id="24" creationId="{79543F0F-A36B-48CF-9DC4-01EAEF51FCA0}"/>
          </ac:spMkLst>
        </pc:spChg>
        <pc:spChg chg="add mod">
          <ac:chgData name="Deb Ashby" userId="f21e54c367d3358c" providerId="LiveId" clId="{84221193-E6E4-4037-959D-68FBA113EB44}" dt="2022-03-31T16:14:27.277" v="1001" actId="164"/>
          <ac:spMkLst>
            <pc:docMk/>
            <pc:sldMk cId="329722153" sldId="282"/>
            <ac:spMk id="25" creationId="{CA846E8E-ADF3-4E50-B808-8D182BD1774C}"/>
          </ac:spMkLst>
        </pc:spChg>
        <pc:spChg chg="add mod">
          <ac:chgData name="Deb Ashby" userId="f21e54c367d3358c" providerId="LiveId" clId="{84221193-E6E4-4037-959D-68FBA113EB44}" dt="2022-03-31T16:14:22.097" v="1000" actId="1076"/>
          <ac:spMkLst>
            <pc:docMk/>
            <pc:sldMk cId="329722153" sldId="282"/>
            <ac:spMk id="26" creationId="{33E83E48-98BC-4257-A9C7-DD57A8A9B78A}"/>
          </ac:spMkLst>
        </pc:spChg>
        <pc:grpChg chg="add mod">
          <ac:chgData name="Deb Ashby" userId="f21e54c367d3358c" providerId="LiveId" clId="{84221193-E6E4-4037-959D-68FBA113EB44}" dt="2022-03-31T16:14:36.134" v="1002" actId="1076"/>
          <ac:grpSpMkLst>
            <pc:docMk/>
            <pc:sldMk cId="329722153" sldId="282"/>
            <ac:grpSpMk id="3" creationId="{04F35BAF-A9BA-47A7-8969-98A1537DF72A}"/>
          </ac:grpSpMkLst>
        </pc:grpChg>
      </pc:sldChg>
      <pc:sldChg chg="del">
        <pc:chgData name="Deb Ashby" userId="f21e54c367d3358c" providerId="LiveId" clId="{84221193-E6E4-4037-959D-68FBA113EB44}" dt="2022-03-31T16:28:05.461" v="1044" actId="47"/>
        <pc:sldMkLst>
          <pc:docMk/>
          <pc:sldMk cId="3707236983" sldId="283"/>
        </pc:sldMkLst>
      </pc:sldChg>
      <pc:sldChg chg="del">
        <pc:chgData name="Deb Ashby" userId="f21e54c367d3358c" providerId="LiveId" clId="{84221193-E6E4-4037-959D-68FBA113EB44}" dt="2022-03-31T16:38:04.302" v="1155" actId="47"/>
        <pc:sldMkLst>
          <pc:docMk/>
          <pc:sldMk cId="34311307" sldId="286"/>
        </pc:sldMkLst>
      </pc:sldChg>
      <pc:sldChg chg="del">
        <pc:chgData name="Deb Ashby" userId="f21e54c367d3358c" providerId="LiveId" clId="{84221193-E6E4-4037-959D-68FBA113EB44}" dt="2022-03-31T16:38:55.449" v="1186" actId="47"/>
        <pc:sldMkLst>
          <pc:docMk/>
          <pc:sldMk cId="3425762420" sldId="287"/>
        </pc:sldMkLst>
      </pc:sldChg>
      <pc:sldChg chg="del">
        <pc:chgData name="Deb Ashby" userId="f21e54c367d3358c" providerId="LiveId" clId="{84221193-E6E4-4037-959D-68FBA113EB44}" dt="2022-03-31T16:38:57.865" v="1187" actId="47"/>
        <pc:sldMkLst>
          <pc:docMk/>
          <pc:sldMk cId="590921126" sldId="288"/>
        </pc:sldMkLst>
      </pc:sldChg>
      <pc:sldChg chg="delSp mod">
        <pc:chgData name="Deb Ashby" userId="f21e54c367d3358c" providerId="LiveId" clId="{84221193-E6E4-4037-959D-68FBA113EB44}" dt="2022-03-31T16:02:48.099" v="731" actId="478"/>
        <pc:sldMkLst>
          <pc:docMk/>
          <pc:sldMk cId="1760333668" sldId="290"/>
        </pc:sldMkLst>
        <pc:spChg chg="del">
          <ac:chgData name="Deb Ashby" userId="f21e54c367d3358c" providerId="LiveId" clId="{84221193-E6E4-4037-959D-68FBA113EB44}" dt="2022-03-31T16:02:46.949" v="730" actId="478"/>
          <ac:spMkLst>
            <pc:docMk/>
            <pc:sldMk cId="1760333668" sldId="290"/>
            <ac:spMk id="8" creationId="{8AC32350-E32B-4ACD-B8DB-C170EBACDC96}"/>
          </ac:spMkLst>
        </pc:spChg>
        <pc:picChg chg="del">
          <ac:chgData name="Deb Ashby" userId="f21e54c367d3358c" providerId="LiveId" clId="{84221193-E6E4-4037-959D-68FBA113EB44}" dt="2022-03-31T16:02:48.099" v="731" actId="478"/>
          <ac:picMkLst>
            <pc:docMk/>
            <pc:sldMk cId="1760333668" sldId="290"/>
            <ac:picMk id="7" creationId="{D8A66DCC-95A8-406B-B767-8F9A5C33A021}"/>
          </ac:picMkLst>
        </pc:picChg>
      </pc:sldChg>
      <pc:sldChg chg="addSp delSp modSp mod">
        <pc:chgData name="Deb Ashby" userId="f21e54c367d3358c" providerId="LiveId" clId="{84221193-E6E4-4037-959D-68FBA113EB44}" dt="2022-03-31T16:54:48.076" v="1442" actId="2085"/>
        <pc:sldMkLst>
          <pc:docMk/>
          <pc:sldMk cId="3856325101" sldId="293"/>
        </pc:sldMkLst>
        <pc:spChg chg="del">
          <ac:chgData name="Deb Ashby" userId="f21e54c367d3358c" providerId="LiveId" clId="{84221193-E6E4-4037-959D-68FBA113EB44}" dt="2022-03-31T16:53:32.016" v="1429" actId="478"/>
          <ac:spMkLst>
            <pc:docMk/>
            <pc:sldMk cId="3856325101" sldId="293"/>
            <ac:spMk id="8" creationId="{8AC32350-E32B-4ACD-B8DB-C170EBACDC96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57" creationId="{717EA736-72FC-490C-957E-6BB235AC1C55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58" creationId="{4E1DE24B-AAC9-4734-89CB-F02E1A3830D2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60" creationId="{B74D04CA-FCAA-4BB6-BCF6-FF5E88766327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61" creationId="{559E7882-BA0F-47A1-8818-675E212F4C75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63" creationId="{B0AE524B-8FF5-4162-A800-E6E115553B1C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64" creationId="{A98FA78E-803B-4CBF-9CD7-5808E33F9C7F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66" creationId="{3CB19F0F-E555-48C1-B13B-4842E52D03E5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67" creationId="{1B80AF2C-911F-47C8-BCAD-3DA8C08530C7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69" creationId="{48DA9C48-90F3-4CA0-A3ED-6B3891BE694D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70" creationId="{AA7F1245-7ACD-4BA5-A4A4-26A3DF0CA7F0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72" creationId="{1858E032-E286-4B65-84C2-CC628F12A93A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73" creationId="{46C6D067-482D-4957-8ADB-AC5C1C90E0FD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75" creationId="{B1CBA50C-9F14-463B-B7A6-3E546EA4549F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76" creationId="{AE261164-4664-4087-AC51-6012944DF5FB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78" creationId="{B926A260-55FA-4369-AC62-09B57AEE8E4D}"/>
          </ac:spMkLst>
        </pc:spChg>
        <pc:spChg chg="mod">
          <ac:chgData name="Deb Ashby" userId="f21e54c367d3358c" providerId="LiveId" clId="{84221193-E6E4-4037-959D-68FBA113EB44}" dt="2022-03-31T16:51:50.834" v="1396" actId="207"/>
          <ac:spMkLst>
            <pc:docMk/>
            <pc:sldMk cId="3856325101" sldId="293"/>
            <ac:spMk id="879" creationId="{E1E4336E-B062-46BE-A2E6-10CDF4DF6946}"/>
          </ac:spMkLst>
        </pc:spChg>
        <pc:spChg chg="mod">
          <ac:chgData name="Deb Ashby" userId="f21e54c367d3358c" providerId="LiveId" clId="{84221193-E6E4-4037-959D-68FBA113EB44}" dt="2022-03-31T16:52:15.775" v="1397" actId="207"/>
          <ac:spMkLst>
            <pc:docMk/>
            <pc:sldMk cId="3856325101" sldId="293"/>
            <ac:spMk id="881" creationId="{B2A514AB-EEE9-42DF-B4A3-C71B2145D070}"/>
          </ac:spMkLst>
        </pc:spChg>
        <pc:spChg chg="mod">
          <ac:chgData name="Deb Ashby" userId="f21e54c367d3358c" providerId="LiveId" clId="{84221193-E6E4-4037-959D-68FBA113EB44}" dt="2022-03-31T16:52:15.775" v="1397" actId="207"/>
          <ac:spMkLst>
            <pc:docMk/>
            <pc:sldMk cId="3856325101" sldId="293"/>
            <ac:spMk id="882" creationId="{616DAFE1-2A49-4A3A-91CB-C3F991FC6773}"/>
          </ac:spMkLst>
        </pc:spChg>
        <pc:spChg chg="mod">
          <ac:chgData name="Deb Ashby" userId="f21e54c367d3358c" providerId="LiveId" clId="{84221193-E6E4-4037-959D-68FBA113EB44}" dt="2022-03-31T16:52:32.819" v="1400" actId="113"/>
          <ac:spMkLst>
            <pc:docMk/>
            <pc:sldMk cId="3856325101" sldId="293"/>
            <ac:spMk id="883" creationId="{3E58F52E-0E9F-4137-947C-DB249F65C39F}"/>
          </ac:spMkLst>
        </pc:spChg>
        <pc:spChg chg="mod">
          <ac:chgData name="Deb Ashby" userId="f21e54c367d3358c" providerId="LiveId" clId="{84221193-E6E4-4037-959D-68FBA113EB44}" dt="2022-03-31T16:51:25.585" v="1395" actId="113"/>
          <ac:spMkLst>
            <pc:docMk/>
            <pc:sldMk cId="3856325101" sldId="293"/>
            <ac:spMk id="894" creationId="{5BD7B9F2-1BF5-4E4D-B1DB-4FE8F120255A}"/>
          </ac:spMkLst>
        </pc:spChg>
        <pc:spChg chg="mod">
          <ac:chgData name="Deb Ashby" userId="f21e54c367d3358c" providerId="LiveId" clId="{84221193-E6E4-4037-959D-68FBA113EB44}" dt="2022-03-31T16:51:25.585" v="1395" actId="113"/>
          <ac:spMkLst>
            <pc:docMk/>
            <pc:sldMk cId="3856325101" sldId="293"/>
            <ac:spMk id="895" creationId="{CFE12691-FD86-477B-8582-1650C8F0C420}"/>
          </ac:spMkLst>
        </pc:spChg>
        <pc:spChg chg="mod">
          <ac:chgData name="Deb Ashby" userId="f21e54c367d3358c" providerId="LiveId" clId="{84221193-E6E4-4037-959D-68FBA113EB44}" dt="2022-03-31T16:51:25.585" v="1395" actId="113"/>
          <ac:spMkLst>
            <pc:docMk/>
            <pc:sldMk cId="3856325101" sldId="293"/>
            <ac:spMk id="896" creationId="{B4D7B4D9-092D-4E4C-ADAA-D19C04186B22}"/>
          </ac:spMkLst>
        </pc:spChg>
        <pc:spChg chg="mod">
          <ac:chgData name="Deb Ashby" userId="f21e54c367d3358c" providerId="LiveId" clId="{84221193-E6E4-4037-959D-68FBA113EB44}" dt="2022-03-31T16:51:25.585" v="1395" actId="113"/>
          <ac:spMkLst>
            <pc:docMk/>
            <pc:sldMk cId="3856325101" sldId="293"/>
            <ac:spMk id="897" creationId="{C0216A8D-D673-4D7A-80CF-1F9854FAF81A}"/>
          </ac:spMkLst>
        </pc:spChg>
        <pc:spChg chg="mod">
          <ac:chgData name="Deb Ashby" userId="f21e54c367d3358c" providerId="LiveId" clId="{84221193-E6E4-4037-959D-68FBA113EB44}" dt="2022-03-31T16:51:25.585" v="1395" actId="113"/>
          <ac:spMkLst>
            <pc:docMk/>
            <pc:sldMk cId="3856325101" sldId="293"/>
            <ac:spMk id="898" creationId="{12F38352-B9F9-4493-ADF9-4AAE635E4378}"/>
          </ac:spMkLst>
        </pc:spChg>
        <pc:spChg chg="mod">
          <ac:chgData name="Deb Ashby" userId="f21e54c367d3358c" providerId="LiveId" clId="{84221193-E6E4-4037-959D-68FBA113EB44}" dt="2022-03-31T16:51:25.585" v="1395" actId="113"/>
          <ac:spMkLst>
            <pc:docMk/>
            <pc:sldMk cId="3856325101" sldId="293"/>
            <ac:spMk id="899" creationId="{0AFFEE37-2E82-4D2C-8267-994FE3CA0FB7}"/>
          </ac:spMkLst>
        </pc:spChg>
        <pc:spChg chg="add mod ord">
          <ac:chgData name="Deb Ashby" userId="f21e54c367d3358c" providerId="LiveId" clId="{84221193-E6E4-4037-959D-68FBA113EB44}" dt="2022-03-31T16:54:48.076" v="1442" actId="2085"/>
          <ac:spMkLst>
            <pc:docMk/>
            <pc:sldMk cId="3856325101" sldId="293"/>
            <ac:spMk id="901" creationId="{D08F5F97-858B-4D50-810B-4030ADAD13A6}"/>
          </ac:spMkLst>
        </pc:spChg>
        <pc:grpChg chg="mod">
          <ac:chgData name="Deb Ashby" userId="f21e54c367d3358c" providerId="LiveId" clId="{84221193-E6E4-4037-959D-68FBA113EB44}" dt="2022-03-31T16:51:50.834" v="1396" actId="207"/>
          <ac:grpSpMkLst>
            <pc:docMk/>
            <pc:sldMk cId="3856325101" sldId="293"/>
            <ac:grpSpMk id="856" creationId="{B7B037B7-EC40-4352-ACEA-C23DAEF3215C}"/>
          </ac:grpSpMkLst>
        </pc:grpChg>
        <pc:grpChg chg="mod">
          <ac:chgData name="Deb Ashby" userId="f21e54c367d3358c" providerId="LiveId" clId="{84221193-E6E4-4037-959D-68FBA113EB44}" dt="2022-03-31T16:51:50.834" v="1396" actId="207"/>
          <ac:grpSpMkLst>
            <pc:docMk/>
            <pc:sldMk cId="3856325101" sldId="293"/>
            <ac:grpSpMk id="859" creationId="{3C0871A2-1ED9-46C6-8290-E756E408CBFF}"/>
          </ac:grpSpMkLst>
        </pc:grpChg>
        <pc:grpChg chg="mod">
          <ac:chgData name="Deb Ashby" userId="f21e54c367d3358c" providerId="LiveId" clId="{84221193-E6E4-4037-959D-68FBA113EB44}" dt="2022-03-31T16:51:50.834" v="1396" actId="207"/>
          <ac:grpSpMkLst>
            <pc:docMk/>
            <pc:sldMk cId="3856325101" sldId="293"/>
            <ac:grpSpMk id="862" creationId="{3FF87784-B6A2-4962-A4FD-5B436F97CE04}"/>
          </ac:grpSpMkLst>
        </pc:grpChg>
        <pc:grpChg chg="mod">
          <ac:chgData name="Deb Ashby" userId="f21e54c367d3358c" providerId="LiveId" clId="{84221193-E6E4-4037-959D-68FBA113EB44}" dt="2022-03-31T16:51:50.834" v="1396" actId="207"/>
          <ac:grpSpMkLst>
            <pc:docMk/>
            <pc:sldMk cId="3856325101" sldId="293"/>
            <ac:grpSpMk id="865" creationId="{1214D3BF-7CD7-41F2-9D28-CED0982F6279}"/>
          </ac:grpSpMkLst>
        </pc:grpChg>
        <pc:grpChg chg="mod">
          <ac:chgData name="Deb Ashby" userId="f21e54c367d3358c" providerId="LiveId" clId="{84221193-E6E4-4037-959D-68FBA113EB44}" dt="2022-03-31T16:51:50.834" v="1396" actId="207"/>
          <ac:grpSpMkLst>
            <pc:docMk/>
            <pc:sldMk cId="3856325101" sldId="293"/>
            <ac:grpSpMk id="868" creationId="{770846E4-2890-495C-95C6-88A2E856F340}"/>
          </ac:grpSpMkLst>
        </pc:grpChg>
        <pc:grpChg chg="mod">
          <ac:chgData name="Deb Ashby" userId="f21e54c367d3358c" providerId="LiveId" clId="{84221193-E6E4-4037-959D-68FBA113EB44}" dt="2022-03-31T16:51:50.834" v="1396" actId="207"/>
          <ac:grpSpMkLst>
            <pc:docMk/>
            <pc:sldMk cId="3856325101" sldId="293"/>
            <ac:grpSpMk id="871" creationId="{29EEB65A-D56A-45DE-A2A0-EF029CFA9C26}"/>
          </ac:grpSpMkLst>
        </pc:grpChg>
        <pc:grpChg chg="mod">
          <ac:chgData name="Deb Ashby" userId="f21e54c367d3358c" providerId="LiveId" clId="{84221193-E6E4-4037-959D-68FBA113EB44}" dt="2022-03-31T16:51:50.834" v="1396" actId="207"/>
          <ac:grpSpMkLst>
            <pc:docMk/>
            <pc:sldMk cId="3856325101" sldId="293"/>
            <ac:grpSpMk id="874" creationId="{3625EE5C-B538-4B26-8766-C6038BB4F790}"/>
          </ac:grpSpMkLst>
        </pc:grpChg>
        <pc:grpChg chg="mod">
          <ac:chgData name="Deb Ashby" userId="f21e54c367d3358c" providerId="LiveId" clId="{84221193-E6E4-4037-959D-68FBA113EB44}" dt="2022-03-31T16:51:50.834" v="1396" actId="207"/>
          <ac:grpSpMkLst>
            <pc:docMk/>
            <pc:sldMk cId="3856325101" sldId="293"/>
            <ac:grpSpMk id="877" creationId="{1F4FB55E-4872-43C0-B623-FEEF6F02A538}"/>
          </ac:grpSpMkLst>
        </pc:grpChg>
        <pc:grpChg chg="mod">
          <ac:chgData name="Deb Ashby" userId="f21e54c367d3358c" providerId="LiveId" clId="{84221193-E6E4-4037-959D-68FBA113EB44}" dt="2022-03-31T16:52:15.775" v="1397" actId="207"/>
          <ac:grpSpMkLst>
            <pc:docMk/>
            <pc:sldMk cId="3856325101" sldId="293"/>
            <ac:grpSpMk id="880" creationId="{1AD13B98-A85A-46AE-A2C8-26F954B3E5BC}"/>
          </ac:grpSpMkLst>
        </pc:grpChg>
        <pc:graphicFrameChg chg="mod">
          <ac:chgData name="Deb Ashby" userId="f21e54c367d3358c" providerId="LiveId" clId="{84221193-E6E4-4037-959D-68FBA113EB44}" dt="2022-03-31T16:50:42.947" v="1389"/>
          <ac:graphicFrameMkLst>
            <pc:docMk/>
            <pc:sldMk cId="3856325101" sldId="293"/>
            <ac:graphicFrameMk id="18" creationId="{0A0B8616-8C85-47F3-88A6-F58E5CAB9F28}"/>
          </ac:graphicFrameMkLst>
        </pc:graphicFrameChg>
        <pc:graphicFrameChg chg="mod">
          <ac:chgData name="Deb Ashby" userId="f21e54c367d3358c" providerId="LiveId" clId="{84221193-E6E4-4037-959D-68FBA113EB44}" dt="2022-03-31T16:50:48.958" v="1390"/>
          <ac:graphicFrameMkLst>
            <pc:docMk/>
            <pc:sldMk cId="3856325101" sldId="293"/>
            <ac:graphicFrameMk id="23" creationId="{6AFD717B-E158-4692-AE3B-0D7262062978}"/>
          </ac:graphicFrameMkLst>
        </pc:graphicFrameChg>
        <pc:graphicFrameChg chg="mod">
          <ac:chgData name="Deb Ashby" userId="f21e54c367d3358c" providerId="LiveId" clId="{84221193-E6E4-4037-959D-68FBA113EB44}" dt="2022-03-31T16:50:53.425" v="1391"/>
          <ac:graphicFrameMkLst>
            <pc:docMk/>
            <pc:sldMk cId="3856325101" sldId="293"/>
            <ac:graphicFrameMk id="28" creationId="{B1F1E2D1-D183-4953-95B8-BF21D9FF3F58}"/>
          </ac:graphicFrameMkLst>
        </pc:graphicFrameChg>
        <pc:graphicFrameChg chg="mod">
          <ac:chgData name="Deb Ashby" userId="f21e54c367d3358c" providerId="LiveId" clId="{84221193-E6E4-4037-959D-68FBA113EB44}" dt="2022-03-31T16:51:06.550" v="1392"/>
          <ac:graphicFrameMkLst>
            <pc:docMk/>
            <pc:sldMk cId="3856325101" sldId="293"/>
            <ac:graphicFrameMk id="884" creationId="{C06D707A-3739-47DF-A121-CC0728A61308}"/>
          </ac:graphicFrameMkLst>
        </pc:graphicFrameChg>
        <pc:picChg chg="del">
          <ac:chgData name="Deb Ashby" userId="f21e54c367d3358c" providerId="LiveId" clId="{84221193-E6E4-4037-959D-68FBA113EB44}" dt="2022-03-31T16:53:33.832" v="1430" actId="478"/>
          <ac:picMkLst>
            <pc:docMk/>
            <pc:sldMk cId="3856325101" sldId="293"/>
            <ac:picMk id="7" creationId="{D8A66DCC-95A8-406B-B767-8F9A5C33A021}"/>
          </ac:picMkLst>
        </pc:picChg>
        <pc:picChg chg="add mod ord">
          <ac:chgData name="Deb Ashby" userId="f21e54c367d3358c" providerId="LiveId" clId="{84221193-E6E4-4037-959D-68FBA113EB44}" dt="2022-03-31T16:53:44.860" v="1433" actId="167"/>
          <ac:picMkLst>
            <pc:docMk/>
            <pc:sldMk cId="3856325101" sldId="293"/>
            <ac:picMk id="900" creationId="{C5662E44-A2CC-4806-9F32-2D0797A043A5}"/>
          </ac:picMkLst>
        </pc:picChg>
      </pc:sldChg>
      <pc:sldChg chg="del">
        <pc:chgData name="Deb Ashby" userId="f21e54c367d3358c" providerId="LiveId" clId="{84221193-E6E4-4037-959D-68FBA113EB44}" dt="2022-03-31T16:59:28.302" v="1500" actId="47"/>
        <pc:sldMkLst>
          <pc:docMk/>
          <pc:sldMk cId="1066512242" sldId="294"/>
        </pc:sldMkLst>
      </pc:sldChg>
      <pc:sldChg chg="del">
        <pc:chgData name="Deb Ashby" userId="f21e54c367d3358c" providerId="LiveId" clId="{84221193-E6E4-4037-959D-68FBA113EB44}" dt="2022-03-31T17:00:00.827" v="1502" actId="47"/>
        <pc:sldMkLst>
          <pc:docMk/>
          <pc:sldMk cId="1008285212" sldId="295"/>
        </pc:sldMkLst>
      </pc:sldChg>
      <pc:sldChg chg="del">
        <pc:chgData name="Deb Ashby" userId="f21e54c367d3358c" providerId="LiveId" clId="{84221193-E6E4-4037-959D-68FBA113EB44}" dt="2022-03-31T17:01:26.366" v="1555" actId="47"/>
        <pc:sldMkLst>
          <pc:docMk/>
          <pc:sldMk cId="1392650510" sldId="296"/>
        </pc:sldMkLst>
      </pc:sldChg>
      <pc:sldChg chg="del">
        <pc:chgData name="Deb Ashby" userId="f21e54c367d3358c" providerId="LiveId" clId="{84221193-E6E4-4037-959D-68FBA113EB44}" dt="2022-03-31T17:04:36.614" v="1672" actId="47"/>
        <pc:sldMkLst>
          <pc:docMk/>
          <pc:sldMk cId="1944680930" sldId="297"/>
        </pc:sldMkLst>
      </pc:sldChg>
      <pc:sldChg chg="addSp delSp modSp add mod ord">
        <pc:chgData name="Deb Ashby" userId="f21e54c367d3358c" providerId="LiveId" clId="{84221193-E6E4-4037-959D-68FBA113EB44}" dt="2022-03-31T15:25:50.841" v="292" actId="207"/>
        <pc:sldMkLst>
          <pc:docMk/>
          <pc:sldMk cId="2679767814" sldId="298"/>
        </pc:sldMkLst>
        <pc:spChg chg="add del mod">
          <ac:chgData name="Deb Ashby" userId="f21e54c367d3358c" providerId="LiveId" clId="{84221193-E6E4-4037-959D-68FBA113EB44}" dt="2022-03-31T15:17:12.454" v="5" actId="478"/>
          <ac:spMkLst>
            <pc:docMk/>
            <pc:sldMk cId="2679767814" sldId="298"/>
            <ac:spMk id="3" creationId="{1ABE6323-C18A-4CF9-AC8E-54D86FC5E131}"/>
          </ac:spMkLst>
        </pc:spChg>
        <pc:spChg chg="add mod">
          <ac:chgData name="Deb Ashby" userId="f21e54c367d3358c" providerId="LiveId" clId="{84221193-E6E4-4037-959D-68FBA113EB44}" dt="2022-03-31T15:25:50.841" v="292" actId="207"/>
          <ac:spMkLst>
            <pc:docMk/>
            <pc:sldMk cId="2679767814" sldId="298"/>
            <ac:spMk id="5" creationId="{96E70D30-6C2B-42D5-8002-A58F47879C8A}"/>
          </ac:spMkLst>
        </pc:spChg>
        <pc:spChg chg="del">
          <ac:chgData name="Deb Ashby" userId="f21e54c367d3358c" providerId="LiveId" clId="{84221193-E6E4-4037-959D-68FBA113EB44}" dt="2022-03-31T15:17:20.499" v="8" actId="478"/>
          <ac:spMkLst>
            <pc:docMk/>
            <pc:sldMk cId="2679767814" sldId="298"/>
            <ac:spMk id="7" creationId="{19FCFF7C-6FCB-4025-ACBF-7E1955182E6B}"/>
          </ac:spMkLst>
        </pc:spChg>
        <pc:spChg chg="mod">
          <ac:chgData name="Deb Ashby" userId="f21e54c367d3358c" providerId="LiveId" clId="{84221193-E6E4-4037-959D-68FBA113EB44}" dt="2022-03-31T15:20:49.796" v="196" actId="14100"/>
          <ac:spMkLst>
            <pc:docMk/>
            <pc:sldMk cId="2679767814" sldId="298"/>
            <ac:spMk id="9" creationId="{C1EB58EF-2B4A-4A7E-BF44-644B7D4D351A}"/>
          </ac:spMkLst>
        </pc:spChg>
        <pc:spChg chg="del">
          <ac:chgData name="Deb Ashby" userId="f21e54c367d3358c" providerId="LiveId" clId="{84221193-E6E4-4037-959D-68FBA113EB44}" dt="2022-03-31T15:17:19.533" v="7" actId="478"/>
          <ac:spMkLst>
            <pc:docMk/>
            <pc:sldMk cId="2679767814" sldId="298"/>
            <ac:spMk id="41" creationId="{A182865B-63ED-401F-8C5E-39587B5B679B}"/>
          </ac:spMkLst>
        </pc:spChg>
        <pc:spChg chg="del">
          <ac:chgData name="Deb Ashby" userId="f21e54c367d3358c" providerId="LiveId" clId="{84221193-E6E4-4037-959D-68FBA113EB44}" dt="2022-03-31T15:17:22.737" v="10" actId="478"/>
          <ac:spMkLst>
            <pc:docMk/>
            <pc:sldMk cId="2679767814" sldId="298"/>
            <ac:spMk id="44" creationId="{9A7CA35B-977A-4F88-9EE8-470E71021A59}"/>
          </ac:spMkLst>
        </pc:spChg>
        <pc:spChg chg="del mod">
          <ac:chgData name="Deb Ashby" userId="f21e54c367d3358c" providerId="LiveId" clId="{84221193-E6E4-4037-959D-68FBA113EB44}" dt="2022-03-31T15:18:04.403" v="71" actId="478"/>
          <ac:spMkLst>
            <pc:docMk/>
            <pc:sldMk cId="2679767814" sldId="298"/>
            <ac:spMk id="45" creationId="{25194644-D940-4E4A-816E-9250877071A2}"/>
          </ac:spMkLst>
        </pc:spChg>
        <pc:spChg chg="del">
          <ac:chgData name="Deb Ashby" userId="f21e54c367d3358c" providerId="LiveId" clId="{84221193-E6E4-4037-959D-68FBA113EB44}" dt="2022-03-31T15:17:07.675" v="3" actId="478"/>
          <ac:spMkLst>
            <pc:docMk/>
            <pc:sldMk cId="2679767814" sldId="298"/>
            <ac:spMk id="46" creationId="{7C38339A-665B-4A73-9561-2A1A4958434D}"/>
          </ac:spMkLst>
        </pc:spChg>
        <pc:spChg chg="del">
          <ac:chgData name="Deb Ashby" userId="f21e54c367d3358c" providerId="LiveId" clId="{84221193-E6E4-4037-959D-68FBA113EB44}" dt="2022-03-31T15:17:22.091" v="9" actId="478"/>
          <ac:spMkLst>
            <pc:docMk/>
            <pc:sldMk cId="2679767814" sldId="298"/>
            <ac:spMk id="65" creationId="{897E4DD6-A204-40C4-AE3E-8BA93171A290}"/>
          </ac:spMkLst>
        </pc:spChg>
        <pc:grpChg chg="del">
          <ac:chgData name="Deb Ashby" userId="f21e54c367d3358c" providerId="LiveId" clId="{84221193-E6E4-4037-959D-68FBA113EB44}" dt="2022-03-31T15:17:09.279" v="4" actId="478"/>
          <ac:grpSpMkLst>
            <pc:docMk/>
            <pc:sldMk cId="2679767814" sldId="298"/>
            <ac:grpSpMk id="4" creationId="{34F619B5-C92B-44C6-8285-155F26660A88}"/>
          </ac:grpSpMkLst>
        </pc:grpChg>
      </pc:sldChg>
      <pc:sldChg chg="modSp add mod ord">
        <pc:chgData name="Deb Ashby" userId="f21e54c367d3358c" providerId="LiveId" clId="{84221193-E6E4-4037-959D-68FBA113EB44}" dt="2022-03-31T15:20:44.198" v="195" actId="14100"/>
        <pc:sldMkLst>
          <pc:docMk/>
          <pc:sldMk cId="2543593242" sldId="299"/>
        </pc:sldMkLst>
        <pc:spChg chg="mod">
          <ac:chgData name="Deb Ashby" userId="f21e54c367d3358c" providerId="LiveId" clId="{84221193-E6E4-4037-959D-68FBA113EB44}" dt="2022-03-31T15:20:30.401" v="193" actId="1076"/>
          <ac:spMkLst>
            <pc:docMk/>
            <pc:sldMk cId="2543593242" sldId="299"/>
            <ac:spMk id="5" creationId="{96E70D30-6C2B-42D5-8002-A58F47879C8A}"/>
          </ac:spMkLst>
        </pc:spChg>
        <pc:spChg chg="mod">
          <ac:chgData name="Deb Ashby" userId="f21e54c367d3358c" providerId="LiveId" clId="{84221193-E6E4-4037-959D-68FBA113EB44}" dt="2022-03-31T15:20:44.198" v="195" actId="14100"/>
          <ac:spMkLst>
            <pc:docMk/>
            <pc:sldMk cId="2543593242" sldId="299"/>
            <ac:spMk id="9" creationId="{C1EB58EF-2B4A-4A7E-BF44-644B7D4D351A}"/>
          </ac:spMkLst>
        </pc:spChg>
      </pc:sldChg>
      <pc:sldChg chg="addSp delSp modSp add mod">
        <pc:chgData name="Deb Ashby" userId="f21e54c367d3358c" providerId="LiveId" clId="{84221193-E6E4-4037-959D-68FBA113EB44}" dt="2022-03-31T16:04:52.799" v="739" actId="478"/>
        <pc:sldMkLst>
          <pc:docMk/>
          <pc:sldMk cId="1587465856" sldId="300"/>
        </pc:sldMkLst>
        <pc:spChg chg="del">
          <ac:chgData name="Deb Ashby" userId="f21e54c367d3358c" providerId="LiveId" clId="{84221193-E6E4-4037-959D-68FBA113EB44}" dt="2022-03-31T15:22:09.448" v="203" actId="478"/>
          <ac:spMkLst>
            <pc:docMk/>
            <pc:sldMk cId="1587465856" sldId="300"/>
            <ac:spMk id="5" creationId="{96E70D30-6C2B-42D5-8002-A58F47879C8A}"/>
          </ac:spMkLst>
        </pc:spChg>
        <pc:spChg chg="add mod">
          <ac:chgData name="Deb Ashby" userId="f21e54c367d3358c" providerId="LiveId" clId="{84221193-E6E4-4037-959D-68FBA113EB44}" dt="2022-03-31T15:22:50.032" v="241" actId="20577"/>
          <ac:spMkLst>
            <pc:docMk/>
            <pc:sldMk cId="1587465856" sldId="300"/>
            <ac:spMk id="6" creationId="{2A70B398-31A0-4CC0-B1E5-9ED4C5F820B0}"/>
          </ac:spMkLst>
        </pc:spChg>
        <pc:spChg chg="add mod">
          <ac:chgData name="Deb Ashby" userId="f21e54c367d3358c" providerId="LiveId" clId="{84221193-E6E4-4037-959D-68FBA113EB44}" dt="2022-03-31T16:04:51.719" v="737" actId="164"/>
          <ac:spMkLst>
            <pc:docMk/>
            <pc:sldMk cId="1587465856" sldId="300"/>
            <ac:spMk id="7" creationId="{0DDA7277-F98C-4A20-8ADF-DEFFBE99FC10}"/>
          </ac:spMkLst>
        </pc:spChg>
        <pc:spChg chg="add mod">
          <ac:chgData name="Deb Ashby" userId="f21e54c367d3358c" providerId="LiveId" clId="{84221193-E6E4-4037-959D-68FBA113EB44}" dt="2022-03-31T15:23:37.237" v="243" actId="207"/>
          <ac:spMkLst>
            <pc:docMk/>
            <pc:sldMk cId="1587465856" sldId="300"/>
            <ac:spMk id="8" creationId="{8F2DEAEE-BA4A-4E27-BDA9-F872E5E14B3E}"/>
          </ac:spMkLst>
        </pc:spChg>
        <pc:spChg chg="add mod">
          <ac:chgData name="Deb Ashby" userId="f21e54c367d3358c" providerId="LiveId" clId="{84221193-E6E4-4037-959D-68FBA113EB44}" dt="2022-03-31T15:23:59.917" v="244" actId="207"/>
          <ac:spMkLst>
            <pc:docMk/>
            <pc:sldMk cId="1587465856" sldId="300"/>
            <ac:spMk id="10" creationId="{54C70DB2-588C-4BB4-93A9-38B390DA6CD7}"/>
          </ac:spMkLst>
        </pc:spChg>
        <pc:spChg chg="mod">
          <ac:chgData name="Deb Ashby" userId="f21e54c367d3358c" providerId="LiveId" clId="{84221193-E6E4-4037-959D-68FBA113EB44}" dt="2022-03-31T15:22:32.565" v="207" actId="20577"/>
          <ac:spMkLst>
            <pc:docMk/>
            <pc:sldMk cId="1587465856" sldId="300"/>
            <ac:spMk id="12" creationId="{5B1094C1-F66A-4EFC-AA37-6EF8066D2015}"/>
          </ac:spMkLst>
        </pc:spChg>
        <pc:spChg chg="mod">
          <ac:chgData name="Deb Ashby" userId="f21e54c367d3358c" providerId="LiveId" clId="{84221193-E6E4-4037-959D-68FBA113EB44}" dt="2022-03-31T15:22:34.361" v="208" actId="20577"/>
          <ac:spMkLst>
            <pc:docMk/>
            <pc:sldMk cId="1587465856" sldId="300"/>
            <ac:spMk id="14" creationId="{55A649C2-0240-4586-AD81-F495625BE088}"/>
          </ac:spMkLst>
        </pc:spChg>
        <pc:spChg chg="mod">
          <ac:chgData name="Deb Ashby" userId="f21e54c367d3358c" providerId="LiveId" clId="{84221193-E6E4-4037-959D-68FBA113EB44}" dt="2022-03-31T15:22:35.857" v="209" actId="20577"/>
          <ac:spMkLst>
            <pc:docMk/>
            <pc:sldMk cId="1587465856" sldId="300"/>
            <ac:spMk id="15" creationId="{21B77023-F471-4FD5-B859-4E498E528262}"/>
          </ac:spMkLst>
        </pc:spChg>
        <pc:spChg chg="add mod">
          <ac:chgData name="Deb Ashby" userId="f21e54c367d3358c" providerId="LiveId" clId="{84221193-E6E4-4037-959D-68FBA113EB44}" dt="2022-03-31T15:24:08.977" v="245" actId="207"/>
          <ac:spMkLst>
            <pc:docMk/>
            <pc:sldMk cId="1587465856" sldId="300"/>
            <ac:spMk id="16" creationId="{2D1B1DEC-9C15-449B-8FCD-4D91A4228890}"/>
          </ac:spMkLst>
        </pc:spChg>
        <pc:spChg chg="add mod">
          <ac:chgData name="Deb Ashby" userId="f21e54c367d3358c" providerId="LiveId" clId="{84221193-E6E4-4037-959D-68FBA113EB44}" dt="2022-03-31T15:24:18.522" v="246" actId="207"/>
          <ac:spMkLst>
            <pc:docMk/>
            <pc:sldMk cId="1587465856" sldId="300"/>
            <ac:spMk id="17" creationId="{A07D6C66-66FB-49AB-8B66-2D32D0064523}"/>
          </ac:spMkLst>
        </pc:spChg>
        <pc:spChg chg="add mod">
          <ac:chgData name="Deb Ashby" userId="f21e54c367d3358c" providerId="LiveId" clId="{84221193-E6E4-4037-959D-68FBA113EB44}" dt="2022-03-31T15:24:23.447" v="247" actId="207"/>
          <ac:spMkLst>
            <pc:docMk/>
            <pc:sldMk cId="1587465856" sldId="300"/>
            <ac:spMk id="18" creationId="{CFFC5C72-81E7-4F7A-B840-82E7F5AB67C5}"/>
          </ac:spMkLst>
        </pc:spChg>
        <pc:spChg chg="add mod">
          <ac:chgData name="Deb Ashby" userId="f21e54c367d3358c" providerId="LiveId" clId="{84221193-E6E4-4037-959D-68FBA113EB44}" dt="2022-03-31T15:22:09.956" v="204"/>
          <ac:spMkLst>
            <pc:docMk/>
            <pc:sldMk cId="1587465856" sldId="300"/>
            <ac:spMk id="19" creationId="{E1991022-B99E-41E9-8F0A-992C88D30F9C}"/>
          </ac:spMkLst>
        </pc:spChg>
        <pc:spChg chg="mod">
          <ac:chgData name="Deb Ashby" userId="f21e54c367d3358c" providerId="LiveId" clId="{84221193-E6E4-4037-959D-68FBA113EB44}" dt="2022-03-31T15:22:09.956" v="204"/>
          <ac:spMkLst>
            <pc:docMk/>
            <pc:sldMk cId="1587465856" sldId="300"/>
            <ac:spMk id="21" creationId="{5813FF29-18DF-4AC1-90F2-F244CFB8D281}"/>
          </ac:spMkLst>
        </pc:spChg>
        <pc:spChg chg="mod">
          <ac:chgData name="Deb Ashby" userId="f21e54c367d3358c" providerId="LiveId" clId="{84221193-E6E4-4037-959D-68FBA113EB44}" dt="2022-03-31T15:22:09.956" v="204"/>
          <ac:spMkLst>
            <pc:docMk/>
            <pc:sldMk cId="1587465856" sldId="300"/>
            <ac:spMk id="22" creationId="{E732AFB2-76E7-4B43-9556-FEF4BCCDA572}"/>
          </ac:spMkLst>
        </pc:spChg>
        <pc:spChg chg="mod">
          <ac:chgData name="Deb Ashby" userId="f21e54c367d3358c" providerId="LiveId" clId="{84221193-E6E4-4037-959D-68FBA113EB44}" dt="2022-03-31T15:22:09.956" v="204"/>
          <ac:spMkLst>
            <pc:docMk/>
            <pc:sldMk cId="1587465856" sldId="300"/>
            <ac:spMk id="23" creationId="{5DF23E5E-1001-4280-BC63-B43AA0F0BB78}"/>
          </ac:spMkLst>
        </pc:spChg>
        <pc:grpChg chg="add mod">
          <ac:chgData name="Deb Ashby" userId="f21e54c367d3358c" providerId="LiveId" clId="{84221193-E6E4-4037-959D-68FBA113EB44}" dt="2022-03-31T16:04:51.719" v="737" actId="164"/>
          <ac:grpSpMkLst>
            <pc:docMk/>
            <pc:sldMk cId="1587465856" sldId="300"/>
            <ac:grpSpMk id="2" creationId="{E8B2CE2C-BD82-4388-BB07-C9E78ACDF296}"/>
          </ac:grpSpMkLst>
        </pc:grpChg>
        <pc:grpChg chg="add mod">
          <ac:chgData name="Deb Ashby" userId="f21e54c367d3358c" providerId="LiveId" clId="{84221193-E6E4-4037-959D-68FBA113EB44}" dt="2022-03-31T15:22:09.956" v="204"/>
          <ac:grpSpMkLst>
            <pc:docMk/>
            <pc:sldMk cId="1587465856" sldId="300"/>
            <ac:grpSpMk id="11" creationId="{37A3E6C6-DC65-4AF5-8468-DD37405756D7}"/>
          </ac:grpSpMkLst>
        </pc:grpChg>
        <pc:grpChg chg="add mod">
          <ac:chgData name="Deb Ashby" userId="f21e54c367d3358c" providerId="LiveId" clId="{84221193-E6E4-4037-959D-68FBA113EB44}" dt="2022-03-31T15:22:09.956" v="204"/>
          <ac:grpSpMkLst>
            <pc:docMk/>
            <pc:sldMk cId="1587465856" sldId="300"/>
            <ac:grpSpMk id="20" creationId="{69634B49-FA17-4EFE-931D-5A0570C5E942}"/>
          </ac:grpSpMkLst>
        </pc:grpChg>
        <pc:picChg chg="add mod">
          <ac:chgData name="Deb Ashby" userId="f21e54c367d3358c" providerId="LiveId" clId="{84221193-E6E4-4037-959D-68FBA113EB44}" dt="2022-03-31T15:22:09.956" v="204"/>
          <ac:picMkLst>
            <pc:docMk/>
            <pc:sldMk cId="1587465856" sldId="300"/>
            <ac:picMk id="24" creationId="{27D80E52-B458-468C-B742-2472F8DAB0C3}"/>
          </ac:picMkLst>
        </pc:picChg>
        <pc:picChg chg="add mod">
          <ac:chgData name="Deb Ashby" userId="f21e54c367d3358c" providerId="LiveId" clId="{84221193-E6E4-4037-959D-68FBA113EB44}" dt="2022-03-31T15:22:09.956" v="204"/>
          <ac:picMkLst>
            <pc:docMk/>
            <pc:sldMk cId="1587465856" sldId="300"/>
            <ac:picMk id="25" creationId="{F256C2BA-0899-4537-8698-8108E67BD458}"/>
          </ac:picMkLst>
        </pc:picChg>
        <pc:picChg chg="add mod">
          <ac:chgData name="Deb Ashby" userId="f21e54c367d3358c" providerId="LiveId" clId="{84221193-E6E4-4037-959D-68FBA113EB44}" dt="2022-03-31T16:04:51.719" v="737" actId="164"/>
          <ac:picMkLst>
            <pc:docMk/>
            <pc:sldMk cId="1587465856" sldId="300"/>
            <ac:picMk id="26" creationId="{EE3CC013-B7DD-4E08-9CFD-28A3E3EF7C7B}"/>
          </ac:picMkLst>
        </pc:picChg>
        <pc:cxnChg chg="add del mod">
          <ac:chgData name="Deb Ashby" userId="f21e54c367d3358c" providerId="LiveId" clId="{84221193-E6E4-4037-959D-68FBA113EB44}" dt="2022-03-31T16:04:52.799" v="739" actId="478"/>
          <ac:cxnSpMkLst>
            <pc:docMk/>
            <pc:sldMk cId="1587465856" sldId="300"/>
            <ac:cxnSpMk id="27" creationId="{C33055C7-E8FA-47EE-A267-6087FB1853C9}"/>
          </ac:cxnSpMkLst>
        </pc:cxnChg>
        <pc:cxnChg chg="add mod">
          <ac:chgData name="Deb Ashby" userId="f21e54c367d3358c" providerId="LiveId" clId="{84221193-E6E4-4037-959D-68FBA113EB44}" dt="2022-03-31T16:04:52.243" v="738" actId="1076"/>
          <ac:cxnSpMkLst>
            <pc:docMk/>
            <pc:sldMk cId="1587465856" sldId="300"/>
            <ac:cxnSpMk id="28" creationId="{8F111523-A151-4DDB-958F-21D85578F2DC}"/>
          </ac:cxnSpMkLst>
        </pc:cxnChg>
      </pc:sldChg>
      <pc:sldChg chg="modSp add mod ord">
        <pc:chgData name="Deb Ashby" userId="f21e54c367d3358c" providerId="LiveId" clId="{84221193-E6E4-4037-959D-68FBA113EB44}" dt="2022-03-31T15:38:51.928" v="406" actId="20577"/>
        <pc:sldMkLst>
          <pc:docMk/>
          <pc:sldMk cId="837717997" sldId="301"/>
        </pc:sldMkLst>
        <pc:spChg chg="mod">
          <ac:chgData name="Deb Ashby" userId="f21e54c367d3358c" providerId="LiveId" clId="{84221193-E6E4-4037-959D-68FBA113EB44}" dt="2022-03-31T15:38:51.928" v="406" actId="20577"/>
          <ac:spMkLst>
            <pc:docMk/>
            <pc:sldMk cId="837717997" sldId="301"/>
            <ac:spMk id="5" creationId="{96E70D30-6C2B-42D5-8002-A58F47879C8A}"/>
          </ac:spMkLst>
        </pc:spChg>
      </pc:sldChg>
      <pc:sldChg chg="modSp add mod ord">
        <pc:chgData name="Deb Ashby" userId="f21e54c367d3358c" providerId="LiveId" clId="{84221193-E6E4-4037-959D-68FBA113EB44}" dt="2022-03-31T15:51:08.968" v="581" actId="207"/>
        <pc:sldMkLst>
          <pc:docMk/>
          <pc:sldMk cId="919546599" sldId="302"/>
        </pc:sldMkLst>
        <pc:spChg chg="mod">
          <ac:chgData name="Deb Ashby" userId="f21e54c367d3358c" providerId="LiveId" clId="{84221193-E6E4-4037-959D-68FBA113EB44}" dt="2022-03-31T15:51:08.968" v="581" actId="207"/>
          <ac:spMkLst>
            <pc:docMk/>
            <pc:sldMk cId="919546599" sldId="302"/>
            <ac:spMk id="5" creationId="{96E70D30-6C2B-42D5-8002-A58F47879C8A}"/>
          </ac:spMkLst>
        </pc:spChg>
      </pc:sldChg>
      <pc:sldChg chg="add del">
        <pc:chgData name="Deb Ashby" userId="f21e54c367d3358c" providerId="LiveId" clId="{84221193-E6E4-4037-959D-68FBA113EB44}" dt="2022-03-31T15:49:56.166" v="556" actId="47"/>
        <pc:sldMkLst>
          <pc:docMk/>
          <pc:sldMk cId="1312233614" sldId="302"/>
        </pc:sldMkLst>
      </pc:sldChg>
      <pc:sldChg chg="modSp add mod ord">
        <pc:chgData name="Deb Ashby" userId="f21e54c367d3358c" providerId="LiveId" clId="{84221193-E6E4-4037-959D-68FBA113EB44}" dt="2022-03-31T15:51:38.304" v="604" actId="207"/>
        <pc:sldMkLst>
          <pc:docMk/>
          <pc:sldMk cId="2630678830" sldId="303"/>
        </pc:sldMkLst>
        <pc:spChg chg="mod">
          <ac:chgData name="Deb Ashby" userId="f21e54c367d3358c" providerId="LiveId" clId="{84221193-E6E4-4037-959D-68FBA113EB44}" dt="2022-03-31T15:51:38.304" v="604" actId="207"/>
          <ac:spMkLst>
            <pc:docMk/>
            <pc:sldMk cId="2630678830" sldId="303"/>
            <ac:spMk id="5" creationId="{96E70D30-6C2B-42D5-8002-A58F47879C8A}"/>
          </ac:spMkLst>
        </pc:spChg>
      </pc:sldChg>
      <pc:sldChg chg="addSp delSp modSp add mod delAnim modAnim">
        <pc:chgData name="Deb Ashby" userId="f21e54c367d3358c" providerId="LiveId" clId="{84221193-E6E4-4037-959D-68FBA113EB44}" dt="2022-03-31T16:39:28.854" v="1192" actId="164"/>
        <pc:sldMkLst>
          <pc:docMk/>
          <pc:sldMk cId="2390838164" sldId="304"/>
        </pc:sldMkLst>
        <pc:spChg chg="add del mod">
          <ac:chgData name="Deb Ashby" userId="f21e54c367d3358c" providerId="LiveId" clId="{84221193-E6E4-4037-959D-68FBA113EB44}" dt="2022-03-31T15:55:03.922" v="645" actId="11529"/>
          <ac:spMkLst>
            <pc:docMk/>
            <pc:sldMk cId="2390838164" sldId="304"/>
            <ac:spMk id="2" creationId="{F9FF3855-2447-4201-B949-23FC79695EB7}"/>
          </ac:spMkLst>
        </pc:spChg>
        <pc:spChg chg="del">
          <ac:chgData name="Deb Ashby" userId="f21e54c367d3358c" providerId="LiveId" clId="{84221193-E6E4-4037-959D-68FBA113EB44}" dt="2022-03-31T15:52:00.091" v="607" actId="478"/>
          <ac:spMkLst>
            <pc:docMk/>
            <pc:sldMk cId="2390838164" sldId="304"/>
            <ac:spMk id="5" creationId="{96E70D30-6C2B-42D5-8002-A58F47879C8A}"/>
          </ac:spMkLst>
        </pc:spChg>
        <pc:spChg chg="mod topLvl">
          <ac:chgData name="Deb Ashby" userId="f21e54c367d3358c" providerId="LiveId" clId="{84221193-E6E4-4037-959D-68FBA113EB44}" dt="2022-03-31T16:39:23.975" v="1191" actId="164"/>
          <ac:spMkLst>
            <pc:docMk/>
            <pc:sldMk cId="2390838164" sldId="304"/>
            <ac:spMk id="8" creationId="{3B76CE0E-1BD6-4096-B82C-7519F53B104A}"/>
          </ac:spMkLst>
        </pc:spChg>
        <pc:spChg chg="mod topLvl">
          <ac:chgData name="Deb Ashby" userId="f21e54c367d3358c" providerId="LiveId" clId="{84221193-E6E4-4037-959D-68FBA113EB44}" dt="2022-03-31T16:39:28.854" v="1192" actId="164"/>
          <ac:spMkLst>
            <pc:docMk/>
            <pc:sldMk cId="2390838164" sldId="304"/>
            <ac:spMk id="12" creationId="{907DE5DA-A54E-4B93-AB27-5D99E5B92790}"/>
          </ac:spMkLst>
        </pc:spChg>
        <pc:spChg chg="mod">
          <ac:chgData name="Deb Ashby" userId="f21e54c367d3358c" providerId="LiveId" clId="{84221193-E6E4-4037-959D-68FBA113EB44}" dt="2022-03-31T15:52:12.089" v="608"/>
          <ac:spMkLst>
            <pc:docMk/>
            <pc:sldMk cId="2390838164" sldId="304"/>
            <ac:spMk id="18" creationId="{7ADD4093-20D8-4275-A6DF-C74D628E0D3E}"/>
          </ac:spMkLst>
        </pc:spChg>
        <pc:spChg chg="mod">
          <ac:chgData name="Deb Ashby" userId="f21e54c367d3358c" providerId="LiveId" clId="{84221193-E6E4-4037-959D-68FBA113EB44}" dt="2022-03-31T16:01:36.263" v="709" actId="208"/>
          <ac:spMkLst>
            <pc:docMk/>
            <pc:sldMk cId="2390838164" sldId="304"/>
            <ac:spMk id="19" creationId="{2C41128E-8E13-424B-8EF6-BE131A94D839}"/>
          </ac:spMkLst>
        </pc:spChg>
        <pc:spChg chg="mod">
          <ac:chgData name="Deb Ashby" userId="f21e54c367d3358c" providerId="LiveId" clId="{84221193-E6E4-4037-959D-68FBA113EB44}" dt="2022-03-31T16:01:39.200" v="710" actId="208"/>
          <ac:spMkLst>
            <pc:docMk/>
            <pc:sldMk cId="2390838164" sldId="304"/>
            <ac:spMk id="20" creationId="{AFE7A177-3CD4-4125-BF48-4015E76F016F}"/>
          </ac:spMkLst>
        </pc:spChg>
        <pc:spChg chg="mod">
          <ac:chgData name="Deb Ashby" userId="f21e54c367d3358c" providerId="LiveId" clId="{84221193-E6E4-4037-959D-68FBA113EB44}" dt="2022-03-31T16:01:41.735" v="711" actId="208"/>
          <ac:spMkLst>
            <pc:docMk/>
            <pc:sldMk cId="2390838164" sldId="304"/>
            <ac:spMk id="21" creationId="{3BB7763F-4B68-4FC3-A426-71F212509490}"/>
          </ac:spMkLst>
        </pc:spChg>
        <pc:spChg chg="mod">
          <ac:chgData name="Deb Ashby" userId="f21e54c367d3358c" providerId="LiveId" clId="{84221193-E6E4-4037-959D-68FBA113EB44}" dt="2022-03-31T16:01:43.995" v="712" actId="208"/>
          <ac:spMkLst>
            <pc:docMk/>
            <pc:sldMk cId="2390838164" sldId="304"/>
            <ac:spMk id="22" creationId="{15704281-C984-4275-B988-50A96EB80CB4}"/>
          </ac:spMkLst>
        </pc:spChg>
        <pc:spChg chg="mod">
          <ac:chgData name="Deb Ashby" userId="f21e54c367d3358c" providerId="LiveId" clId="{84221193-E6E4-4037-959D-68FBA113EB44}" dt="2022-03-31T15:52:12.089" v="608"/>
          <ac:spMkLst>
            <pc:docMk/>
            <pc:sldMk cId="2390838164" sldId="304"/>
            <ac:spMk id="24" creationId="{37E3927F-EAA2-4279-94CA-22C826FF8DF9}"/>
          </ac:spMkLst>
        </pc:spChg>
        <pc:spChg chg="mod">
          <ac:chgData name="Deb Ashby" userId="f21e54c367d3358c" providerId="LiveId" clId="{84221193-E6E4-4037-959D-68FBA113EB44}" dt="2022-03-31T16:01:53.948" v="716" actId="20577"/>
          <ac:spMkLst>
            <pc:docMk/>
            <pc:sldMk cId="2390838164" sldId="304"/>
            <ac:spMk id="26" creationId="{EE841E6F-1B2C-4385-8D47-5E8B42AE4D51}"/>
          </ac:spMkLst>
        </pc:spChg>
        <pc:spChg chg="mod">
          <ac:chgData name="Deb Ashby" userId="f21e54c367d3358c" providerId="LiveId" clId="{84221193-E6E4-4037-959D-68FBA113EB44}" dt="2022-03-31T16:01:57.721" v="720" actId="20577"/>
          <ac:spMkLst>
            <pc:docMk/>
            <pc:sldMk cId="2390838164" sldId="304"/>
            <ac:spMk id="27" creationId="{9255D6F6-751C-4EC8-9CAB-B717EC787E66}"/>
          </ac:spMkLst>
        </pc:spChg>
        <pc:spChg chg="mod">
          <ac:chgData name="Deb Ashby" userId="f21e54c367d3358c" providerId="LiveId" clId="{84221193-E6E4-4037-959D-68FBA113EB44}" dt="2022-03-31T16:02:00.991" v="724" actId="20577"/>
          <ac:spMkLst>
            <pc:docMk/>
            <pc:sldMk cId="2390838164" sldId="304"/>
            <ac:spMk id="28" creationId="{CD78AE51-69F3-43D4-AEE1-C01F1125DF0F}"/>
          </ac:spMkLst>
        </pc:spChg>
        <pc:spChg chg="mod">
          <ac:chgData name="Deb Ashby" userId="f21e54c367d3358c" providerId="LiveId" clId="{84221193-E6E4-4037-959D-68FBA113EB44}" dt="2022-03-31T16:02:03.892" v="728" actId="20577"/>
          <ac:spMkLst>
            <pc:docMk/>
            <pc:sldMk cId="2390838164" sldId="304"/>
            <ac:spMk id="29" creationId="{20FF5CC5-E7F9-4682-AA59-A7638B11111D}"/>
          </ac:spMkLst>
        </pc:spChg>
        <pc:spChg chg="add mod">
          <ac:chgData name="Deb Ashby" userId="f21e54c367d3358c" providerId="LiveId" clId="{84221193-E6E4-4037-959D-68FBA113EB44}" dt="2022-03-31T15:52:24.463" v="609"/>
          <ac:spMkLst>
            <pc:docMk/>
            <pc:sldMk cId="2390838164" sldId="304"/>
            <ac:spMk id="30" creationId="{02157FAA-5EFF-4435-ADF6-2743C94E2C29}"/>
          </ac:spMkLst>
        </pc:spChg>
        <pc:spChg chg="add mod">
          <ac:chgData name="Deb Ashby" userId="f21e54c367d3358c" providerId="LiveId" clId="{84221193-E6E4-4037-959D-68FBA113EB44}" dt="2022-03-31T15:52:24.463" v="609"/>
          <ac:spMkLst>
            <pc:docMk/>
            <pc:sldMk cId="2390838164" sldId="304"/>
            <ac:spMk id="31" creationId="{CF2BD8C1-8673-4430-834A-0F75EBA85436}"/>
          </ac:spMkLst>
        </pc:spChg>
        <pc:spChg chg="add mod">
          <ac:chgData name="Deb Ashby" userId="f21e54c367d3358c" providerId="LiveId" clId="{84221193-E6E4-4037-959D-68FBA113EB44}" dt="2022-03-31T15:52:24.463" v="609"/>
          <ac:spMkLst>
            <pc:docMk/>
            <pc:sldMk cId="2390838164" sldId="304"/>
            <ac:spMk id="32" creationId="{7CD9E7C8-39E1-4198-A331-52588D369B19}"/>
          </ac:spMkLst>
        </pc:spChg>
        <pc:spChg chg="add mod">
          <ac:chgData name="Deb Ashby" userId="f21e54c367d3358c" providerId="LiveId" clId="{84221193-E6E4-4037-959D-68FBA113EB44}" dt="2022-03-31T15:52:24.463" v="609"/>
          <ac:spMkLst>
            <pc:docMk/>
            <pc:sldMk cId="2390838164" sldId="304"/>
            <ac:spMk id="33" creationId="{D17A991F-EF76-4530-8701-F504577DAF85}"/>
          </ac:spMkLst>
        </pc:spChg>
        <pc:spChg chg="add mod">
          <ac:chgData name="Deb Ashby" userId="f21e54c367d3358c" providerId="LiveId" clId="{84221193-E6E4-4037-959D-68FBA113EB44}" dt="2022-03-31T15:52:24.463" v="609"/>
          <ac:spMkLst>
            <pc:docMk/>
            <pc:sldMk cId="2390838164" sldId="304"/>
            <ac:spMk id="34" creationId="{EA687633-0198-46F0-8138-CDAC32F23FED}"/>
          </ac:spMkLst>
        </pc:spChg>
        <pc:spChg chg="add mod">
          <ac:chgData name="Deb Ashby" userId="f21e54c367d3358c" providerId="LiveId" clId="{84221193-E6E4-4037-959D-68FBA113EB44}" dt="2022-03-31T15:52:24.463" v="609"/>
          <ac:spMkLst>
            <pc:docMk/>
            <pc:sldMk cId="2390838164" sldId="304"/>
            <ac:spMk id="35" creationId="{1C443918-D59A-4525-AFB3-CDEA368646DB}"/>
          </ac:spMkLst>
        </pc:spChg>
        <pc:spChg chg="mod topLvl">
          <ac:chgData name="Deb Ashby" userId="f21e54c367d3358c" providerId="LiveId" clId="{84221193-E6E4-4037-959D-68FBA113EB44}" dt="2022-03-31T15:56:13.805" v="657" actId="1076"/>
          <ac:spMkLst>
            <pc:docMk/>
            <pc:sldMk cId="2390838164" sldId="304"/>
            <ac:spMk id="37" creationId="{26F49216-7BFE-4355-A42C-039D41F4B024}"/>
          </ac:spMkLst>
        </pc:spChg>
        <pc:grpChg chg="add del mod">
          <ac:chgData name="Deb Ashby" userId="f21e54c367d3358c" providerId="LiveId" clId="{84221193-E6E4-4037-959D-68FBA113EB44}" dt="2022-03-31T15:57:18.722" v="679" actId="165"/>
          <ac:grpSpMkLst>
            <pc:docMk/>
            <pc:sldMk cId="2390838164" sldId="304"/>
            <ac:grpSpMk id="7" creationId="{ACCD20DA-2965-4616-826E-3938E2862F39}"/>
          </ac:grpSpMkLst>
        </pc:grpChg>
        <pc:grpChg chg="add del mod">
          <ac:chgData name="Deb Ashby" userId="f21e54c367d3358c" providerId="LiveId" clId="{84221193-E6E4-4037-959D-68FBA113EB44}" dt="2022-03-31T15:57:50.426" v="681" actId="165"/>
          <ac:grpSpMkLst>
            <pc:docMk/>
            <pc:sldMk cId="2390838164" sldId="304"/>
            <ac:grpSpMk id="11" creationId="{E26E64ED-63B4-44BE-BFF1-4C822099E857}"/>
          </ac:grpSpMkLst>
        </pc:grpChg>
        <pc:grpChg chg="add mod">
          <ac:chgData name="Deb Ashby" userId="f21e54c367d3358c" providerId="LiveId" clId="{84221193-E6E4-4037-959D-68FBA113EB44}" dt="2022-03-31T15:52:12.089" v="608"/>
          <ac:grpSpMkLst>
            <pc:docMk/>
            <pc:sldMk cId="2390838164" sldId="304"/>
            <ac:grpSpMk id="17" creationId="{4FA00870-C07E-40C6-9724-3B55D1BF55FE}"/>
          </ac:grpSpMkLst>
        </pc:grpChg>
        <pc:grpChg chg="add mod">
          <ac:chgData name="Deb Ashby" userId="f21e54c367d3358c" providerId="LiveId" clId="{84221193-E6E4-4037-959D-68FBA113EB44}" dt="2022-03-31T15:52:12.089" v="608"/>
          <ac:grpSpMkLst>
            <pc:docMk/>
            <pc:sldMk cId="2390838164" sldId="304"/>
            <ac:grpSpMk id="23" creationId="{AF361BDB-955E-42F2-8AB9-B3E0FB760EE8}"/>
          </ac:grpSpMkLst>
        </pc:grpChg>
        <pc:grpChg chg="mod">
          <ac:chgData name="Deb Ashby" userId="f21e54c367d3358c" providerId="LiveId" clId="{84221193-E6E4-4037-959D-68FBA113EB44}" dt="2022-03-31T15:52:12.089" v="608"/>
          <ac:grpSpMkLst>
            <pc:docMk/>
            <pc:sldMk cId="2390838164" sldId="304"/>
            <ac:grpSpMk id="25" creationId="{FF917A02-49B6-496D-8E53-14A7FD9F4F50}"/>
          </ac:grpSpMkLst>
        </pc:grpChg>
        <pc:grpChg chg="add del mod">
          <ac:chgData name="Deb Ashby" userId="f21e54c367d3358c" providerId="LiveId" clId="{84221193-E6E4-4037-959D-68FBA113EB44}" dt="2022-03-31T15:55:30.923" v="651" actId="165"/>
          <ac:grpSpMkLst>
            <pc:docMk/>
            <pc:sldMk cId="2390838164" sldId="304"/>
            <ac:grpSpMk id="36" creationId="{9CCBF8F4-4EFE-46CE-91A4-6909135BDBCE}"/>
          </ac:grpSpMkLst>
        </pc:grpChg>
        <pc:grpChg chg="add mod">
          <ac:chgData name="Deb Ashby" userId="f21e54c367d3358c" providerId="LiveId" clId="{84221193-E6E4-4037-959D-68FBA113EB44}" dt="2022-03-31T16:39:23.975" v="1191" actId="164"/>
          <ac:grpSpMkLst>
            <pc:docMk/>
            <pc:sldMk cId="2390838164" sldId="304"/>
            <ac:grpSpMk id="47" creationId="{03F553E4-E9B7-4224-A050-C8DBA7C762FD}"/>
          </ac:grpSpMkLst>
        </pc:grpChg>
        <pc:grpChg chg="add mod">
          <ac:chgData name="Deb Ashby" userId="f21e54c367d3358c" providerId="LiveId" clId="{84221193-E6E4-4037-959D-68FBA113EB44}" dt="2022-03-31T16:39:28.854" v="1192" actId="164"/>
          <ac:grpSpMkLst>
            <pc:docMk/>
            <pc:sldMk cId="2390838164" sldId="304"/>
            <ac:grpSpMk id="48" creationId="{18B20200-DE87-42C5-9783-6376CA942F9F}"/>
          </ac:grpSpMkLst>
        </pc:grpChg>
        <pc:graphicFrameChg chg="add del mod modGraphic">
          <ac:chgData name="Deb Ashby" userId="f21e54c367d3358c" providerId="LiveId" clId="{84221193-E6E4-4037-959D-68FBA113EB44}" dt="2022-03-31T15:57:13.536" v="678" actId="478"/>
          <ac:graphicFrameMkLst>
            <pc:docMk/>
            <pc:sldMk cId="2390838164" sldId="304"/>
            <ac:graphicFrameMk id="3" creationId="{70DAFAC1-12E2-4D04-87F1-DE70BB2CE126}"/>
          </ac:graphicFrameMkLst>
        </pc:graphicFrameChg>
        <pc:graphicFrameChg chg="mod topLvl">
          <ac:chgData name="Deb Ashby" userId="f21e54c367d3358c" providerId="LiveId" clId="{84221193-E6E4-4037-959D-68FBA113EB44}" dt="2022-03-31T16:39:23.975" v="1191" actId="164"/>
          <ac:graphicFrameMkLst>
            <pc:docMk/>
            <pc:sldMk cId="2390838164" sldId="304"/>
            <ac:graphicFrameMk id="10" creationId="{85DC4CAE-DE52-4D07-902D-189CD7306CDA}"/>
          </ac:graphicFrameMkLst>
        </pc:graphicFrameChg>
        <pc:graphicFrameChg chg="del mod topLvl">
          <ac:chgData name="Deb Ashby" userId="f21e54c367d3358c" providerId="LiveId" clId="{84221193-E6E4-4037-959D-68FBA113EB44}" dt="2022-03-31T15:55:36.449" v="653" actId="478"/>
          <ac:graphicFrameMkLst>
            <pc:docMk/>
            <pc:sldMk cId="2390838164" sldId="304"/>
            <ac:graphicFrameMk id="38" creationId="{73E4001D-DCEE-4D32-9375-C7A81AC4B9CB}"/>
          </ac:graphicFrameMkLst>
        </pc:graphicFrameChg>
        <pc:picChg chg="add del mod">
          <ac:chgData name="Deb Ashby" userId="f21e54c367d3358c" providerId="LiveId" clId="{84221193-E6E4-4037-959D-68FBA113EB44}" dt="2022-03-31T15:55:16.567" v="648" actId="478"/>
          <ac:picMkLst>
            <pc:docMk/>
            <pc:sldMk cId="2390838164" sldId="304"/>
            <ac:picMk id="6" creationId="{CC36E8E6-9B95-49A3-B2D7-04285EB29FBD}"/>
          </ac:picMkLst>
        </pc:picChg>
        <pc:picChg chg="del mod topLvl">
          <ac:chgData name="Deb Ashby" userId="f21e54c367d3358c" providerId="LiveId" clId="{84221193-E6E4-4037-959D-68FBA113EB44}" dt="2022-03-31T15:57:53.024" v="682" actId="478"/>
          <ac:picMkLst>
            <pc:docMk/>
            <pc:sldMk cId="2390838164" sldId="304"/>
            <ac:picMk id="14" creationId="{1B139FDA-51DB-4D71-B251-AE3EEE63A148}"/>
          </ac:picMkLst>
        </pc:picChg>
        <pc:picChg chg="del mod topLvl">
          <ac:chgData name="Deb Ashby" userId="f21e54c367d3358c" providerId="LiveId" clId="{84221193-E6E4-4037-959D-68FBA113EB44}" dt="2022-03-31T15:57:53.900" v="683" actId="478"/>
          <ac:picMkLst>
            <pc:docMk/>
            <pc:sldMk cId="2390838164" sldId="304"/>
            <ac:picMk id="15" creationId="{D186780E-3ED2-4321-A827-558C50A76549}"/>
          </ac:picMkLst>
        </pc:picChg>
        <pc:picChg chg="add del mod">
          <ac:chgData name="Deb Ashby" userId="f21e54c367d3358c" providerId="LiveId" clId="{84221193-E6E4-4037-959D-68FBA113EB44}" dt="2022-03-31T15:59:10.848" v="694" actId="478"/>
          <ac:picMkLst>
            <pc:docMk/>
            <pc:sldMk cId="2390838164" sldId="304"/>
            <ac:picMk id="16" creationId="{04AD9D60-BCDC-415E-98B7-9111DF00CADF}"/>
          </ac:picMkLst>
        </pc:picChg>
        <pc:picChg chg="add mod">
          <ac:chgData name="Deb Ashby" userId="f21e54c367d3358c" providerId="LiveId" clId="{84221193-E6E4-4037-959D-68FBA113EB44}" dt="2022-03-31T16:39:28.854" v="1192" actId="164"/>
          <ac:picMkLst>
            <pc:docMk/>
            <pc:sldMk cId="2390838164" sldId="304"/>
            <ac:picMk id="39" creationId="{5986743F-BACE-467B-A4E7-A1AEDDC94256}"/>
          </ac:picMkLst>
        </pc:picChg>
        <pc:picChg chg="add mod">
          <ac:chgData name="Deb Ashby" userId="f21e54c367d3358c" providerId="LiveId" clId="{84221193-E6E4-4037-959D-68FBA113EB44}" dt="2022-03-31T16:39:28.854" v="1192" actId="164"/>
          <ac:picMkLst>
            <pc:docMk/>
            <pc:sldMk cId="2390838164" sldId="304"/>
            <ac:picMk id="41" creationId="{A5794DB2-0C8E-4D50-B5DF-9FD5CF19CAE4}"/>
          </ac:picMkLst>
        </pc:picChg>
        <pc:picChg chg="add mod">
          <ac:chgData name="Deb Ashby" userId="f21e54c367d3358c" providerId="LiveId" clId="{84221193-E6E4-4037-959D-68FBA113EB44}" dt="2022-03-31T16:39:28.854" v="1192" actId="164"/>
          <ac:picMkLst>
            <pc:docMk/>
            <pc:sldMk cId="2390838164" sldId="304"/>
            <ac:picMk id="43" creationId="{8D82B5AD-CD6C-4A67-84C8-C590CAF6996B}"/>
          </ac:picMkLst>
        </pc:picChg>
        <pc:picChg chg="add mod">
          <ac:chgData name="Deb Ashby" userId="f21e54c367d3358c" providerId="LiveId" clId="{84221193-E6E4-4037-959D-68FBA113EB44}" dt="2022-03-31T16:39:28.854" v="1192" actId="164"/>
          <ac:picMkLst>
            <pc:docMk/>
            <pc:sldMk cId="2390838164" sldId="304"/>
            <ac:picMk id="45" creationId="{ADFDB79A-3EEC-4180-BC2C-F40899D455F7}"/>
          </ac:picMkLst>
        </pc:picChg>
        <pc:picChg chg="add mod">
          <ac:chgData name="Deb Ashby" userId="f21e54c367d3358c" providerId="LiveId" clId="{84221193-E6E4-4037-959D-68FBA113EB44}" dt="2022-03-31T16:00:37.899" v="703" actId="208"/>
          <ac:picMkLst>
            <pc:docMk/>
            <pc:sldMk cId="2390838164" sldId="304"/>
            <ac:picMk id="46" creationId="{7BF42EC4-9235-493F-9F9A-F49ABCF07242}"/>
          </ac:picMkLst>
        </pc:picChg>
      </pc:sldChg>
      <pc:sldChg chg="modSp add mod ord">
        <pc:chgData name="Deb Ashby" userId="f21e54c367d3358c" providerId="LiveId" clId="{84221193-E6E4-4037-959D-68FBA113EB44}" dt="2022-03-31T16:06:26.548" v="773" actId="207"/>
        <pc:sldMkLst>
          <pc:docMk/>
          <pc:sldMk cId="1517426958" sldId="305"/>
        </pc:sldMkLst>
        <pc:spChg chg="mod">
          <ac:chgData name="Deb Ashby" userId="f21e54c367d3358c" providerId="LiveId" clId="{84221193-E6E4-4037-959D-68FBA113EB44}" dt="2022-03-31T16:06:26.548" v="773" actId="207"/>
          <ac:spMkLst>
            <pc:docMk/>
            <pc:sldMk cId="1517426958" sldId="305"/>
            <ac:spMk id="5" creationId="{96E70D30-6C2B-42D5-8002-A58F47879C8A}"/>
          </ac:spMkLst>
        </pc:spChg>
      </pc:sldChg>
      <pc:sldChg chg="addSp delSp modSp add mod">
        <pc:chgData name="Deb Ashby" userId="f21e54c367d3358c" providerId="LiveId" clId="{84221193-E6E4-4037-959D-68FBA113EB44}" dt="2022-03-31T16:07:33.812" v="780" actId="1076"/>
        <pc:sldMkLst>
          <pc:docMk/>
          <pc:sldMk cId="975498877" sldId="306"/>
        </pc:sldMkLst>
        <pc:spChg chg="del">
          <ac:chgData name="Deb Ashby" userId="f21e54c367d3358c" providerId="LiveId" clId="{84221193-E6E4-4037-959D-68FBA113EB44}" dt="2022-03-31T16:07:10.273" v="776" actId="478"/>
          <ac:spMkLst>
            <pc:docMk/>
            <pc:sldMk cId="975498877" sldId="306"/>
            <ac:spMk id="5" creationId="{96E70D30-6C2B-42D5-8002-A58F47879C8A}"/>
          </ac:spMkLst>
        </pc:spChg>
        <pc:spChg chg="add mod">
          <ac:chgData name="Deb Ashby" userId="f21e54c367d3358c" providerId="LiveId" clId="{84221193-E6E4-4037-959D-68FBA113EB44}" dt="2022-03-31T16:07:33.812" v="780" actId="1076"/>
          <ac:spMkLst>
            <pc:docMk/>
            <pc:sldMk cId="975498877" sldId="306"/>
            <ac:spMk id="6" creationId="{6C2D89C2-6404-4466-9548-ADDC489C70DA}"/>
          </ac:spMkLst>
        </pc:spChg>
        <pc:spChg chg="add mod">
          <ac:chgData name="Deb Ashby" userId="f21e54c367d3358c" providerId="LiveId" clId="{84221193-E6E4-4037-959D-68FBA113EB44}" dt="2022-03-31T16:07:26.412" v="779" actId="1076"/>
          <ac:spMkLst>
            <pc:docMk/>
            <pc:sldMk cId="975498877" sldId="306"/>
            <ac:spMk id="7" creationId="{CE905C1C-498C-4B32-BFDC-A27458E13AC5}"/>
          </ac:spMkLst>
        </pc:spChg>
      </pc:sldChg>
      <pc:sldChg chg="addSp delSp modSp add mod">
        <pc:chgData name="Deb Ashby" userId="f21e54c367d3358c" providerId="LiveId" clId="{84221193-E6E4-4037-959D-68FBA113EB44}" dt="2022-03-31T16:25:11.642" v="1009" actId="207"/>
        <pc:sldMkLst>
          <pc:docMk/>
          <pc:sldMk cId="3213401161" sldId="307"/>
        </pc:sldMkLst>
        <pc:spChg chg="del mod">
          <ac:chgData name="Deb Ashby" userId="f21e54c367d3358c" providerId="LiveId" clId="{84221193-E6E4-4037-959D-68FBA113EB44}" dt="2022-03-31T16:24:17.998" v="1005" actId="478"/>
          <ac:spMkLst>
            <pc:docMk/>
            <pc:sldMk cId="3213401161" sldId="307"/>
            <ac:spMk id="6" creationId="{6C2D89C2-6404-4466-9548-ADDC489C70DA}"/>
          </ac:spMkLst>
        </pc:spChg>
        <pc:spChg chg="del">
          <ac:chgData name="Deb Ashby" userId="f21e54c367d3358c" providerId="LiveId" clId="{84221193-E6E4-4037-959D-68FBA113EB44}" dt="2022-03-31T16:25:01.060" v="1007" actId="478"/>
          <ac:spMkLst>
            <pc:docMk/>
            <pc:sldMk cId="3213401161" sldId="307"/>
            <ac:spMk id="7" creationId="{CE905C1C-498C-4B32-BFDC-A27458E13AC5}"/>
          </ac:spMkLst>
        </pc:spChg>
        <pc:spChg chg="mod">
          <ac:chgData name="Deb Ashby" userId="f21e54c367d3358c" providerId="LiveId" clId="{84221193-E6E4-4037-959D-68FBA113EB44}" dt="2022-03-31T16:24:18.432" v="1006"/>
          <ac:spMkLst>
            <pc:docMk/>
            <pc:sldMk cId="3213401161" sldId="307"/>
            <ac:spMk id="10" creationId="{AA4E0277-5671-4249-88E9-DF199A5743EE}"/>
          </ac:spMkLst>
        </pc:spChg>
        <pc:spChg chg="mod">
          <ac:chgData name="Deb Ashby" userId="f21e54c367d3358c" providerId="LiveId" clId="{84221193-E6E4-4037-959D-68FBA113EB44}" dt="2022-03-31T16:24:18.432" v="1006"/>
          <ac:spMkLst>
            <pc:docMk/>
            <pc:sldMk cId="3213401161" sldId="307"/>
            <ac:spMk id="11" creationId="{203443E7-FEBD-4009-B40C-1AB71135B01F}"/>
          </ac:spMkLst>
        </pc:spChg>
        <pc:spChg chg="mod">
          <ac:chgData name="Deb Ashby" userId="f21e54c367d3358c" providerId="LiveId" clId="{84221193-E6E4-4037-959D-68FBA113EB44}" dt="2022-03-31T16:24:18.432" v="1006"/>
          <ac:spMkLst>
            <pc:docMk/>
            <pc:sldMk cId="3213401161" sldId="307"/>
            <ac:spMk id="12" creationId="{EE503F15-401A-43D6-9DD6-1B8DB0D2D24B}"/>
          </ac:spMkLst>
        </pc:spChg>
        <pc:spChg chg="mod">
          <ac:chgData name="Deb Ashby" userId="f21e54c367d3358c" providerId="LiveId" clId="{84221193-E6E4-4037-959D-68FBA113EB44}" dt="2022-03-31T16:24:18.432" v="1006"/>
          <ac:spMkLst>
            <pc:docMk/>
            <pc:sldMk cId="3213401161" sldId="307"/>
            <ac:spMk id="14" creationId="{F8B61407-275D-4E0F-B5D2-AC9E1B889F68}"/>
          </ac:spMkLst>
        </pc:spChg>
        <pc:spChg chg="mod">
          <ac:chgData name="Deb Ashby" userId="f21e54c367d3358c" providerId="LiveId" clId="{84221193-E6E4-4037-959D-68FBA113EB44}" dt="2022-03-31T16:24:18.432" v="1006"/>
          <ac:spMkLst>
            <pc:docMk/>
            <pc:sldMk cId="3213401161" sldId="307"/>
            <ac:spMk id="15" creationId="{748B8589-D7DB-4607-9674-73C519F1DAF0}"/>
          </ac:spMkLst>
        </pc:spChg>
        <pc:spChg chg="add mod">
          <ac:chgData name="Deb Ashby" userId="f21e54c367d3358c" providerId="LiveId" clId="{84221193-E6E4-4037-959D-68FBA113EB44}" dt="2022-03-31T16:24:18.432" v="1006"/>
          <ac:spMkLst>
            <pc:docMk/>
            <pc:sldMk cId="3213401161" sldId="307"/>
            <ac:spMk id="16" creationId="{AF2DA972-008A-4367-A146-6998A5AD5F59}"/>
          </ac:spMkLst>
        </pc:spChg>
        <pc:spChg chg="add mod">
          <ac:chgData name="Deb Ashby" userId="f21e54c367d3358c" providerId="LiveId" clId="{84221193-E6E4-4037-959D-68FBA113EB44}" dt="2022-03-31T16:25:11.642" v="1009" actId="207"/>
          <ac:spMkLst>
            <pc:docMk/>
            <pc:sldMk cId="3213401161" sldId="307"/>
            <ac:spMk id="17" creationId="{8CBE3655-4259-41F4-A6E4-477A05A80C65}"/>
          </ac:spMkLst>
        </pc:spChg>
        <pc:grpChg chg="add mod">
          <ac:chgData name="Deb Ashby" userId="f21e54c367d3358c" providerId="LiveId" clId="{84221193-E6E4-4037-959D-68FBA113EB44}" dt="2022-03-31T16:24:18.432" v="1006"/>
          <ac:grpSpMkLst>
            <pc:docMk/>
            <pc:sldMk cId="3213401161" sldId="307"/>
            <ac:grpSpMk id="8" creationId="{4B8351D5-EDB3-43AA-BD91-ECADF5F86377}"/>
          </ac:grpSpMkLst>
        </pc:grpChg>
      </pc:sldChg>
      <pc:sldChg chg="modSp add mod ord">
        <pc:chgData name="Deb Ashby" userId="f21e54c367d3358c" providerId="LiveId" clId="{84221193-E6E4-4037-959D-68FBA113EB44}" dt="2022-03-31T16:26:33.252" v="1035" actId="207"/>
        <pc:sldMkLst>
          <pc:docMk/>
          <pc:sldMk cId="3366981601" sldId="308"/>
        </pc:sldMkLst>
        <pc:spChg chg="mod">
          <ac:chgData name="Deb Ashby" userId="f21e54c367d3358c" providerId="LiveId" clId="{84221193-E6E4-4037-959D-68FBA113EB44}" dt="2022-03-31T16:26:33.252" v="1035" actId="207"/>
          <ac:spMkLst>
            <pc:docMk/>
            <pc:sldMk cId="3366981601" sldId="308"/>
            <ac:spMk id="5" creationId="{96E70D30-6C2B-42D5-8002-A58F47879C8A}"/>
          </ac:spMkLst>
        </pc:spChg>
      </pc:sldChg>
      <pc:sldChg chg="addSp delSp modSp add mod modAnim">
        <pc:chgData name="Deb Ashby" userId="f21e54c367d3358c" providerId="LiveId" clId="{84221193-E6E4-4037-959D-68FBA113EB44}" dt="2022-03-31T16:29:36.163" v="1109" actId="1035"/>
        <pc:sldMkLst>
          <pc:docMk/>
          <pc:sldMk cId="3901317372" sldId="309"/>
        </pc:sldMkLst>
        <pc:spChg chg="del">
          <ac:chgData name="Deb Ashby" userId="f21e54c367d3358c" providerId="LiveId" clId="{84221193-E6E4-4037-959D-68FBA113EB44}" dt="2022-03-31T16:27:06.302" v="1038" actId="478"/>
          <ac:spMkLst>
            <pc:docMk/>
            <pc:sldMk cId="3901317372" sldId="309"/>
            <ac:spMk id="5" creationId="{96E70D30-6C2B-42D5-8002-A58F47879C8A}"/>
          </ac:spMkLst>
        </pc:spChg>
        <pc:spChg chg="mod">
          <ac:chgData name="Deb Ashby" userId="f21e54c367d3358c" providerId="LiveId" clId="{84221193-E6E4-4037-959D-68FBA113EB44}" dt="2022-03-31T16:27:17.976" v="1039"/>
          <ac:spMkLst>
            <pc:docMk/>
            <pc:sldMk cId="3901317372" sldId="309"/>
            <ac:spMk id="11" creationId="{49AE65E2-5252-4A2B-9460-664F1F8C510A}"/>
          </ac:spMkLst>
        </pc:spChg>
        <pc:spChg chg="mod">
          <ac:chgData name="Deb Ashby" userId="f21e54c367d3358c" providerId="LiveId" clId="{84221193-E6E4-4037-959D-68FBA113EB44}" dt="2022-03-31T16:27:17.976" v="1039"/>
          <ac:spMkLst>
            <pc:docMk/>
            <pc:sldMk cId="3901317372" sldId="309"/>
            <ac:spMk id="12" creationId="{2D87079B-A6DF-4326-BD7D-E5D7D8BA4B4C}"/>
          </ac:spMkLst>
        </pc:spChg>
        <pc:spChg chg="mod">
          <ac:chgData name="Deb Ashby" userId="f21e54c367d3358c" providerId="LiveId" clId="{84221193-E6E4-4037-959D-68FBA113EB44}" dt="2022-03-31T16:27:17.976" v="1039"/>
          <ac:spMkLst>
            <pc:docMk/>
            <pc:sldMk cId="3901317372" sldId="309"/>
            <ac:spMk id="14" creationId="{0B24A308-9ADB-4A4F-8293-A3545B734615}"/>
          </ac:spMkLst>
        </pc:spChg>
        <pc:spChg chg="mod">
          <ac:chgData name="Deb Ashby" userId="f21e54c367d3358c" providerId="LiveId" clId="{84221193-E6E4-4037-959D-68FBA113EB44}" dt="2022-03-31T16:27:17.976" v="1039"/>
          <ac:spMkLst>
            <pc:docMk/>
            <pc:sldMk cId="3901317372" sldId="309"/>
            <ac:spMk id="15" creationId="{C99326C0-D9C4-44BD-B218-7C65EB4ADB0D}"/>
          </ac:spMkLst>
        </pc:spChg>
        <pc:spChg chg="mod">
          <ac:chgData name="Deb Ashby" userId="f21e54c367d3358c" providerId="LiveId" clId="{84221193-E6E4-4037-959D-68FBA113EB44}" dt="2022-03-31T16:27:17.976" v="1039"/>
          <ac:spMkLst>
            <pc:docMk/>
            <pc:sldMk cId="3901317372" sldId="309"/>
            <ac:spMk id="16" creationId="{F6004863-E2D5-4A2B-97EE-CF29752EF810}"/>
          </ac:spMkLst>
        </pc:spChg>
        <pc:spChg chg="mod">
          <ac:chgData name="Deb Ashby" userId="f21e54c367d3358c" providerId="LiveId" clId="{84221193-E6E4-4037-959D-68FBA113EB44}" dt="2022-03-31T16:27:17.976" v="1039"/>
          <ac:spMkLst>
            <pc:docMk/>
            <pc:sldMk cId="3901317372" sldId="309"/>
            <ac:spMk id="17" creationId="{47BC6F98-15F8-4F47-BFBB-8A25AEF98BA1}"/>
          </ac:spMkLst>
        </pc:spChg>
        <pc:spChg chg="mod">
          <ac:chgData name="Deb Ashby" userId="f21e54c367d3358c" providerId="LiveId" clId="{84221193-E6E4-4037-959D-68FBA113EB44}" dt="2022-03-31T16:27:17.976" v="1039"/>
          <ac:spMkLst>
            <pc:docMk/>
            <pc:sldMk cId="3901317372" sldId="309"/>
            <ac:spMk id="18" creationId="{DDD9C74C-DE56-40E6-A93B-E292A63A3A0B}"/>
          </ac:spMkLst>
        </pc:spChg>
        <pc:spChg chg="mod">
          <ac:chgData name="Deb Ashby" userId="f21e54c367d3358c" providerId="LiveId" clId="{84221193-E6E4-4037-959D-68FBA113EB44}" dt="2022-03-31T16:27:17.976" v="1039"/>
          <ac:spMkLst>
            <pc:docMk/>
            <pc:sldMk cId="3901317372" sldId="309"/>
            <ac:spMk id="19" creationId="{BE7EEC97-65D1-4473-901B-D8226C2C2979}"/>
          </ac:spMkLst>
        </pc:spChg>
        <pc:spChg chg="mod">
          <ac:chgData name="Deb Ashby" userId="f21e54c367d3358c" providerId="LiveId" clId="{84221193-E6E4-4037-959D-68FBA113EB44}" dt="2022-03-31T16:27:17.976" v="1039"/>
          <ac:spMkLst>
            <pc:docMk/>
            <pc:sldMk cId="3901317372" sldId="309"/>
            <ac:spMk id="20" creationId="{D09BABF5-C989-4850-8E4C-5A90D7652E94}"/>
          </ac:spMkLst>
        </pc:spChg>
        <pc:spChg chg="add mod">
          <ac:chgData name="Deb Ashby" userId="f21e54c367d3358c" providerId="LiveId" clId="{84221193-E6E4-4037-959D-68FBA113EB44}" dt="2022-03-31T16:29:32.987" v="1089" actId="164"/>
          <ac:spMkLst>
            <pc:docMk/>
            <pc:sldMk cId="3901317372" sldId="309"/>
            <ac:spMk id="23" creationId="{4A33848F-5B47-4FB7-AD0E-FB2D3C3BC561}"/>
          </ac:spMkLst>
        </pc:spChg>
        <pc:spChg chg="add mod">
          <ac:chgData name="Deb Ashby" userId="f21e54c367d3358c" providerId="LiveId" clId="{84221193-E6E4-4037-959D-68FBA113EB44}" dt="2022-03-31T16:29:32.987" v="1089" actId="164"/>
          <ac:spMkLst>
            <pc:docMk/>
            <pc:sldMk cId="3901317372" sldId="309"/>
            <ac:spMk id="24" creationId="{FE482174-4237-48F5-B911-098625026D79}"/>
          </ac:spMkLst>
        </pc:spChg>
        <pc:spChg chg="add mod">
          <ac:chgData name="Deb Ashby" userId="f21e54c367d3358c" providerId="LiveId" clId="{84221193-E6E4-4037-959D-68FBA113EB44}" dt="2022-03-31T16:29:32.987" v="1089" actId="164"/>
          <ac:spMkLst>
            <pc:docMk/>
            <pc:sldMk cId="3901317372" sldId="309"/>
            <ac:spMk id="25" creationId="{A15F30E0-CA6C-442A-A791-6C4D64F0A886}"/>
          </ac:spMkLst>
        </pc:spChg>
        <pc:spChg chg="add mod">
          <ac:chgData name="Deb Ashby" userId="f21e54c367d3358c" providerId="LiveId" clId="{84221193-E6E4-4037-959D-68FBA113EB44}" dt="2022-03-31T16:29:21.070" v="1088" actId="1076"/>
          <ac:spMkLst>
            <pc:docMk/>
            <pc:sldMk cId="3901317372" sldId="309"/>
            <ac:spMk id="26" creationId="{D7844486-FC07-459A-B591-AC058468680D}"/>
          </ac:spMkLst>
        </pc:spChg>
        <pc:grpChg chg="add mod">
          <ac:chgData name="Deb Ashby" userId="f21e54c367d3358c" providerId="LiveId" clId="{84221193-E6E4-4037-959D-68FBA113EB44}" dt="2022-03-31T16:29:36.163" v="1109" actId="1035"/>
          <ac:grpSpMkLst>
            <pc:docMk/>
            <pc:sldMk cId="3901317372" sldId="309"/>
            <ac:grpSpMk id="2" creationId="{8F623CD3-2FA8-465D-9F5E-9C9122F3408E}"/>
          </ac:grpSpMkLst>
        </pc:grpChg>
        <pc:grpChg chg="add mod">
          <ac:chgData name="Deb Ashby" userId="f21e54c367d3358c" providerId="LiveId" clId="{84221193-E6E4-4037-959D-68FBA113EB44}" dt="2022-03-31T16:27:17.976" v="1039"/>
          <ac:grpSpMkLst>
            <pc:docMk/>
            <pc:sldMk cId="3901317372" sldId="309"/>
            <ac:grpSpMk id="6" creationId="{1747DB3E-8C7B-4A98-A2BE-D62EDAA448A5}"/>
          </ac:grpSpMkLst>
        </pc:grpChg>
        <pc:grpChg chg="mod">
          <ac:chgData name="Deb Ashby" userId="f21e54c367d3358c" providerId="LiveId" clId="{84221193-E6E4-4037-959D-68FBA113EB44}" dt="2022-03-31T16:27:17.976" v="1039"/>
          <ac:grpSpMkLst>
            <pc:docMk/>
            <pc:sldMk cId="3901317372" sldId="309"/>
            <ac:grpSpMk id="7" creationId="{A8C07106-A70F-4550-8CD3-DBD4470C4040}"/>
          </ac:grpSpMkLst>
        </pc:grpChg>
        <pc:grpChg chg="mod">
          <ac:chgData name="Deb Ashby" userId="f21e54c367d3358c" providerId="LiveId" clId="{84221193-E6E4-4037-959D-68FBA113EB44}" dt="2022-03-31T16:27:17.976" v="1039"/>
          <ac:grpSpMkLst>
            <pc:docMk/>
            <pc:sldMk cId="3901317372" sldId="309"/>
            <ac:grpSpMk id="8" creationId="{B6086BB7-5102-4F7A-AA4C-9AA5A25B7808}"/>
          </ac:grpSpMkLst>
        </pc:grpChg>
        <pc:grpChg chg="mod">
          <ac:chgData name="Deb Ashby" userId="f21e54c367d3358c" providerId="LiveId" clId="{84221193-E6E4-4037-959D-68FBA113EB44}" dt="2022-03-31T16:27:17.976" v="1039"/>
          <ac:grpSpMkLst>
            <pc:docMk/>
            <pc:sldMk cId="3901317372" sldId="309"/>
            <ac:grpSpMk id="10" creationId="{95DC69E4-A69C-4B60-AEF1-2A6F50068D50}"/>
          </ac:grpSpMkLst>
        </pc:grpChg>
        <pc:cxnChg chg="add mod">
          <ac:chgData name="Deb Ashby" userId="f21e54c367d3358c" providerId="LiveId" clId="{84221193-E6E4-4037-959D-68FBA113EB44}" dt="2022-03-31T16:27:25.924" v="1040"/>
          <ac:cxnSpMkLst>
            <pc:docMk/>
            <pc:sldMk cId="3901317372" sldId="309"/>
            <ac:cxnSpMk id="21" creationId="{E4EE9C82-CB0E-46A0-BE8F-727076A357BF}"/>
          </ac:cxnSpMkLst>
        </pc:cxnChg>
        <pc:cxnChg chg="add mod">
          <ac:chgData name="Deb Ashby" userId="f21e54c367d3358c" providerId="LiveId" clId="{84221193-E6E4-4037-959D-68FBA113EB44}" dt="2022-03-31T16:27:25.924" v="1040"/>
          <ac:cxnSpMkLst>
            <pc:docMk/>
            <pc:sldMk cId="3901317372" sldId="309"/>
            <ac:cxnSpMk id="22" creationId="{1932A885-86FD-4DBC-A96F-69F0E7C7481A}"/>
          </ac:cxnSpMkLst>
        </pc:cxnChg>
      </pc:sldChg>
      <pc:sldChg chg="addSp delSp modSp add mod ord">
        <pc:chgData name="Deb Ashby" userId="f21e54c367d3358c" providerId="LiveId" clId="{84221193-E6E4-4037-959D-68FBA113EB44}" dt="2022-03-31T16:30:30.337" v="1119" actId="14100"/>
        <pc:sldMkLst>
          <pc:docMk/>
          <pc:sldMk cId="3680534961" sldId="310"/>
        </pc:sldMkLst>
        <pc:spChg chg="del mod">
          <ac:chgData name="Deb Ashby" userId="f21e54c367d3358c" providerId="LiveId" clId="{84221193-E6E4-4037-959D-68FBA113EB44}" dt="2022-03-31T16:30:20.070" v="1117" actId="478"/>
          <ac:spMkLst>
            <pc:docMk/>
            <pc:sldMk cId="3680534961" sldId="310"/>
            <ac:spMk id="5" creationId="{96E70D30-6C2B-42D5-8002-A58F47879C8A}"/>
          </ac:spMkLst>
        </pc:spChg>
        <pc:spChg chg="add mod">
          <ac:chgData name="Deb Ashby" userId="f21e54c367d3358c" providerId="LiveId" clId="{84221193-E6E4-4037-959D-68FBA113EB44}" dt="2022-03-31T16:30:25.401" v="1118"/>
          <ac:spMkLst>
            <pc:docMk/>
            <pc:sldMk cId="3680534961" sldId="310"/>
            <ac:spMk id="6" creationId="{42D07030-D943-42EC-A26C-FF04A73EDD92}"/>
          </ac:spMkLst>
        </pc:spChg>
        <pc:spChg chg="mod">
          <ac:chgData name="Deb Ashby" userId="f21e54c367d3358c" providerId="LiveId" clId="{84221193-E6E4-4037-959D-68FBA113EB44}" dt="2022-03-31T16:30:30.337" v="1119" actId="14100"/>
          <ac:spMkLst>
            <pc:docMk/>
            <pc:sldMk cId="3680534961" sldId="310"/>
            <ac:spMk id="9" creationId="{C1EB58EF-2B4A-4A7E-BF44-644B7D4D351A}"/>
          </ac:spMkLst>
        </pc:spChg>
      </pc:sldChg>
      <pc:sldChg chg="addSp delSp modSp add mod ord">
        <pc:chgData name="Deb Ashby" userId="f21e54c367d3358c" providerId="LiveId" clId="{84221193-E6E4-4037-959D-68FBA113EB44}" dt="2022-03-31T16:31:20.008" v="1128" actId="207"/>
        <pc:sldMkLst>
          <pc:docMk/>
          <pc:sldMk cId="763420422" sldId="311"/>
        </pc:sldMkLst>
        <pc:spChg chg="add mod">
          <ac:chgData name="Deb Ashby" userId="f21e54c367d3358c" providerId="LiveId" clId="{84221193-E6E4-4037-959D-68FBA113EB44}" dt="2022-03-31T16:31:20.008" v="1128" actId="207"/>
          <ac:spMkLst>
            <pc:docMk/>
            <pc:sldMk cId="763420422" sldId="311"/>
            <ac:spMk id="5" creationId="{8A72FD22-721A-4A71-8C65-092719003CC3}"/>
          </ac:spMkLst>
        </pc:spChg>
        <pc:spChg chg="del">
          <ac:chgData name="Deb Ashby" userId="f21e54c367d3358c" providerId="LiveId" clId="{84221193-E6E4-4037-959D-68FBA113EB44}" dt="2022-03-31T16:31:11.554" v="1124" actId="478"/>
          <ac:spMkLst>
            <pc:docMk/>
            <pc:sldMk cId="763420422" sldId="311"/>
            <ac:spMk id="6" creationId="{42D07030-D943-42EC-A26C-FF04A73EDD92}"/>
          </ac:spMkLst>
        </pc:spChg>
      </pc:sldChg>
      <pc:sldChg chg="addSp delSp modSp add mod ord">
        <pc:chgData name="Deb Ashby" userId="f21e54c367d3358c" providerId="LiveId" clId="{84221193-E6E4-4037-959D-68FBA113EB44}" dt="2022-03-31T16:31:45.647" v="1135" actId="207"/>
        <pc:sldMkLst>
          <pc:docMk/>
          <pc:sldMk cId="383066129" sldId="312"/>
        </pc:sldMkLst>
        <pc:spChg chg="del">
          <ac:chgData name="Deb Ashby" userId="f21e54c367d3358c" providerId="LiveId" clId="{84221193-E6E4-4037-959D-68FBA113EB44}" dt="2022-03-31T16:31:29.168" v="1131" actId="478"/>
          <ac:spMkLst>
            <pc:docMk/>
            <pc:sldMk cId="383066129" sldId="312"/>
            <ac:spMk id="5" creationId="{8A72FD22-721A-4A71-8C65-092719003CC3}"/>
          </ac:spMkLst>
        </pc:spChg>
        <pc:spChg chg="add mod">
          <ac:chgData name="Deb Ashby" userId="f21e54c367d3358c" providerId="LiveId" clId="{84221193-E6E4-4037-959D-68FBA113EB44}" dt="2022-03-31T16:31:45.647" v="1135" actId="207"/>
          <ac:spMkLst>
            <pc:docMk/>
            <pc:sldMk cId="383066129" sldId="312"/>
            <ac:spMk id="6" creationId="{5029F613-AE44-491F-846E-C95019346D41}"/>
          </ac:spMkLst>
        </pc:spChg>
      </pc:sldChg>
      <pc:sldChg chg="addSp delSp modSp add mod">
        <pc:chgData name="Deb Ashby" userId="f21e54c367d3358c" providerId="LiveId" clId="{84221193-E6E4-4037-959D-68FBA113EB44}" dt="2022-03-31T16:37:54.232" v="1154" actId="207"/>
        <pc:sldMkLst>
          <pc:docMk/>
          <pc:sldMk cId="2324667602" sldId="313"/>
        </pc:sldMkLst>
        <pc:spChg chg="add mod">
          <ac:chgData name="Deb Ashby" userId="f21e54c367d3358c" providerId="LiveId" clId="{84221193-E6E4-4037-959D-68FBA113EB44}" dt="2022-03-31T16:37:42.363" v="1152" actId="207"/>
          <ac:spMkLst>
            <pc:docMk/>
            <pc:sldMk cId="2324667602" sldId="313"/>
            <ac:spMk id="5" creationId="{CBB34634-B088-4DFF-BD39-30AB55431D10}"/>
          </ac:spMkLst>
        </pc:spChg>
        <pc:spChg chg="del">
          <ac:chgData name="Deb Ashby" userId="f21e54c367d3358c" providerId="LiveId" clId="{84221193-E6E4-4037-959D-68FBA113EB44}" dt="2022-03-31T16:32:57.406" v="1138" actId="478"/>
          <ac:spMkLst>
            <pc:docMk/>
            <pc:sldMk cId="2324667602" sldId="313"/>
            <ac:spMk id="6" creationId="{5029F613-AE44-491F-846E-C95019346D41}"/>
          </ac:spMkLst>
        </pc:spChg>
        <pc:spChg chg="add mod">
          <ac:chgData name="Deb Ashby" userId="f21e54c367d3358c" providerId="LiveId" clId="{84221193-E6E4-4037-959D-68FBA113EB44}" dt="2022-03-31T16:37:47.104" v="1153" actId="207"/>
          <ac:spMkLst>
            <pc:docMk/>
            <pc:sldMk cId="2324667602" sldId="313"/>
            <ac:spMk id="8" creationId="{E33B0CA5-385D-460B-B41F-279F1DB5BBDE}"/>
          </ac:spMkLst>
        </pc:spChg>
        <pc:spChg chg="add mod">
          <ac:chgData name="Deb Ashby" userId="f21e54c367d3358c" providerId="LiveId" clId="{84221193-E6E4-4037-959D-68FBA113EB44}" dt="2022-03-31T16:37:54.232" v="1154" actId="207"/>
          <ac:spMkLst>
            <pc:docMk/>
            <pc:sldMk cId="2324667602" sldId="313"/>
            <ac:spMk id="10" creationId="{4B44AD6B-8D2B-4FA5-B34E-38187AD999EF}"/>
          </ac:spMkLst>
        </pc:spChg>
        <pc:spChg chg="add mod">
          <ac:chgData name="Deb Ashby" userId="f21e54c367d3358c" providerId="LiveId" clId="{84221193-E6E4-4037-959D-68FBA113EB44}" dt="2022-03-31T16:33:05.785" v="1139"/>
          <ac:spMkLst>
            <pc:docMk/>
            <pc:sldMk cId="2324667602" sldId="313"/>
            <ac:spMk id="11" creationId="{B1AE4790-5FA4-48AD-8F3B-BBD742DD8656}"/>
          </ac:spMkLst>
        </pc:spChg>
        <pc:picChg chg="add del mod">
          <ac:chgData name="Deb Ashby" userId="f21e54c367d3358c" providerId="LiveId" clId="{84221193-E6E4-4037-959D-68FBA113EB44}" dt="2022-03-31T16:37:16.976" v="1145" actId="478"/>
          <ac:picMkLst>
            <pc:docMk/>
            <pc:sldMk cId="2324667602" sldId="313"/>
            <ac:picMk id="3" creationId="{B1D375C9-BDAC-41EA-9D30-6939D526CA22}"/>
          </ac:picMkLst>
        </pc:picChg>
        <pc:picChg chg="add mod">
          <ac:chgData name="Deb Ashby" userId="f21e54c367d3358c" providerId="LiveId" clId="{84221193-E6E4-4037-959D-68FBA113EB44}" dt="2022-03-31T16:33:05.785" v="1139"/>
          <ac:picMkLst>
            <pc:docMk/>
            <pc:sldMk cId="2324667602" sldId="313"/>
            <ac:picMk id="7" creationId="{61F289E1-484A-4F8E-919A-13DB48304F77}"/>
          </ac:picMkLst>
        </pc:picChg>
        <pc:picChg chg="add del mod">
          <ac:chgData name="Deb Ashby" userId="f21e54c367d3358c" providerId="LiveId" clId="{84221193-E6E4-4037-959D-68FBA113EB44}" dt="2022-03-31T16:37:17.754" v="1146" actId="478"/>
          <ac:picMkLst>
            <pc:docMk/>
            <pc:sldMk cId="2324667602" sldId="313"/>
            <ac:picMk id="12" creationId="{71CF07DE-FA2F-4A14-B82F-28AB93B05746}"/>
          </ac:picMkLst>
        </pc:picChg>
        <pc:picChg chg="add mod">
          <ac:chgData name="Deb Ashby" userId="f21e54c367d3358c" providerId="LiveId" clId="{84221193-E6E4-4037-959D-68FBA113EB44}" dt="2022-03-31T16:37:30.118" v="1151" actId="208"/>
          <ac:picMkLst>
            <pc:docMk/>
            <pc:sldMk cId="2324667602" sldId="313"/>
            <ac:picMk id="14" creationId="{F0BD6882-AE53-4CC6-8FF8-AFD8A3D7B58C}"/>
          </ac:picMkLst>
        </pc:picChg>
      </pc:sldChg>
      <pc:sldChg chg="modSp add del mod ord">
        <pc:chgData name="Deb Ashby" userId="f21e54c367d3358c" providerId="LiveId" clId="{84221193-E6E4-4037-959D-68FBA113EB44}" dt="2022-03-31T16:50:10.048" v="1388" actId="47"/>
        <pc:sldMkLst>
          <pc:docMk/>
          <pc:sldMk cId="205750558" sldId="314"/>
        </pc:sldMkLst>
        <pc:spChg chg="mod">
          <ac:chgData name="Deb Ashby" userId="f21e54c367d3358c" providerId="LiveId" clId="{84221193-E6E4-4037-959D-68FBA113EB44}" dt="2022-03-31T16:38:46.932" v="1185" actId="207"/>
          <ac:spMkLst>
            <pc:docMk/>
            <pc:sldMk cId="205750558" sldId="314"/>
            <ac:spMk id="6" creationId="{5029F613-AE44-491F-846E-C95019346D41}"/>
          </ac:spMkLst>
        </pc:spChg>
      </pc:sldChg>
      <pc:sldChg chg="addSp delSp modSp add del mod modAnim">
        <pc:chgData name="Deb Ashby" userId="f21e54c367d3358c" providerId="LiveId" clId="{84221193-E6E4-4037-959D-68FBA113EB44}" dt="2022-03-31T16:41:56.063" v="1210" actId="47"/>
        <pc:sldMkLst>
          <pc:docMk/>
          <pc:sldMk cId="3260026791" sldId="315"/>
        </pc:sldMkLst>
        <pc:spChg chg="del">
          <ac:chgData name="Deb Ashby" userId="f21e54c367d3358c" providerId="LiveId" clId="{84221193-E6E4-4037-959D-68FBA113EB44}" dt="2022-03-31T16:39:04.095" v="1190" actId="478"/>
          <ac:spMkLst>
            <pc:docMk/>
            <pc:sldMk cId="3260026791" sldId="315"/>
            <ac:spMk id="6" creationId="{5029F613-AE44-491F-846E-C95019346D41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7" creationId="{AB4586B9-6799-41ED-8329-DB6EF7C67A26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11" creationId="{3B925D2B-E4F0-4744-BB5C-646175C689CD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12" creationId="{50DF0D6F-8F90-42B4-9D42-92D02FF28BC0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14" creationId="{C8BEA373-002F-46D6-AB6A-9F962765C888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15" creationId="{26AF8EDF-ACC8-4068-AD31-91A408073DDF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16" creationId="{59848008-15F3-4A29-8824-0AAE2D9426C2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18" creationId="{42802F37-0210-4EFC-B22F-ECC1C4D319B6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0" creationId="{553D0398-D11B-472B-ABBC-C4D634349A34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1" creationId="{2A6041F3-D309-49A0-8151-6F40C5554AD0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2" creationId="{12FE5BE2-5FC4-4F3E-B1CB-B7613156BED0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3" creationId="{3856D9A9-BACA-48D8-982B-3C0A7CEFFEC1}"/>
          </ac:spMkLst>
        </pc:spChg>
        <pc:spChg chg="add 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4" creationId="{F3BCEAD3-3328-4E50-97A6-F8384912970F}"/>
          </ac:spMkLst>
        </pc:spChg>
        <pc:spChg chg="add 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5" creationId="{66DD4750-B92C-426A-B6BD-DB12DED7B82F}"/>
          </ac:spMkLst>
        </pc:spChg>
        <pc:spChg chg="add 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6" creationId="{42DCE92F-CCA3-4F81-B0D3-C76BB1938835}"/>
          </ac:spMkLst>
        </pc:spChg>
        <pc:spChg chg="add 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7" creationId="{9EBCF833-C392-44E0-B050-4B42313DB916}"/>
          </ac:spMkLst>
        </pc:spChg>
        <pc:spChg chg="add 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8" creationId="{F1ADF49F-56D6-474A-AAFB-89DCF16E9EE3}"/>
          </ac:spMkLst>
        </pc:spChg>
        <pc:spChg chg="add 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29" creationId="{947CED06-6DA1-4262-A599-E35963407771}"/>
          </ac:spMkLst>
        </pc:spChg>
        <pc:spChg chg="add 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30" creationId="{5E6E81F0-2824-47FF-B609-73C845F65853}"/>
          </ac:spMkLst>
        </pc:spChg>
        <pc:spChg chg="mod">
          <ac:chgData name="Deb Ashby" userId="f21e54c367d3358c" providerId="LiveId" clId="{84221193-E6E4-4037-959D-68FBA113EB44}" dt="2022-03-31T16:39:48.274" v="1193"/>
          <ac:spMkLst>
            <pc:docMk/>
            <pc:sldMk cId="3260026791" sldId="315"/>
            <ac:spMk id="32" creationId="{680A6369-ABBA-4F08-BDED-6909726082F6}"/>
          </ac:spMkLst>
        </pc:spChg>
        <pc:grpChg chg="add mod">
          <ac:chgData name="Deb Ashby" userId="f21e54c367d3358c" providerId="LiveId" clId="{84221193-E6E4-4037-959D-68FBA113EB44}" dt="2022-03-31T16:39:48.274" v="1193"/>
          <ac:grpSpMkLst>
            <pc:docMk/>
            <pc:sldMk cId="3260026791" sldId="315"/>
            <ac:grpSpMk id="5" creationId="{84B96C52-7F3A-4A18-8D2B-2E4BF4FDAC73}"/>
          </ac:grpSpMkLst>
        </pc:grpChg>
        <pc:grpChg chg="add mod">
          <ac:chgData name="Deb Ashby" userId="f21e54c367d3358c" providerId="LiveId" clId="{84221193-E6E4-4037-959D-68FBA113EB44}" dt="2022-03-31T16:39:48.274" v="1193"/>
          <ac:grpSpMkLst>
            <pc:docMk/>
            <pc:sldMk cId="3260026791" sldId="315"/>
            <ac:grpSpMk id="10" creationId="{B72BD8EC-CDF0-4E74-A2B2-675DAA913D73}"/>
          </ac:grpSpMkLst>
        </pc:grpChg>
        <pc:grpChg chg="add mod">
          <ac:chgData name="Deb Ashby" userId="f21e54c367d3358c" providerId="LiveId" clId="{84221193-E6E4-4037-959D-68FBA113EB44}" dt="2022-03-31T16:39:48.274" v="1193"/>
          <ac:grpSpMkLst>
            <pc:docMk/>
            <pc:sldMk cId="3260026791" sldId="315"/>
            <ac:grpSpMk id="17" creationId="{9C111FDC-A84D-4AA3-B8F3-393F15571EEB}"/>
          </ac:grpSpMkLst>
        </pc:grpChg>
        <pc:grpChg chg="mod">
          <ac:chgData name="Deb Ashby" userId="f21e54c367d3358c" providerId="LiveId" clId="{84221193-E6E4-4037-959D-68FBA113EB44}" dt="2022-03-31T16:39:48.274" v="1193"/>
          <ac:grpSpMkLst>
            <pc:docMk/>
            <pc:sldMk cId="3260026791" sldId="315"/>
            <ac:grpSpMk id="19" creationId="{8FD8BB94-E641-4C55-844A-DD6EFCE75267}"/>
          </ac:grpSpMkLst>
        </pc:grpChg>
        <pc:grpChg chg="add mod">
          <ac:chgData name="Deb Ashby" userId="f21e54c367d3358c" providerId="LiveId" clId="{84221193-E6E4-4037-959D-68FBA113EB44}" dt="2022-03-31T16:39:48.274" v="1193"/>
          <ac:grpSpMkLst>
            <pc:docMk/>
            <pc:sldMk cId="3260026791" sldId="315"/>
            <ac:grpSpMk id="31" creationId="{DF596B3A-9A35-4A1D-99D4-F67B08626164}"/>
          </ac:grpSpMkLst>
        </pc:grpChg>
        <pc:graphicFrameChg chg="mod">
          <ac:chgData name="Deb Ashby" userId="f21e54c367d3358c" providerId="LiveId" clId="{84221193-E6E4-4037-959D-68FBA113EB44}" dt="2022-03-31T16:39:48.274" v="1193"/>
          <ac:graphicFrameMkLst>
            <pc:docMk/>
            <pc:sldMk cId="3260026791" sldId="315"/>
            <ac:graphicFrameMk id="8" creationId="{DB3C52F1-4ED9-41B0-909C-DDC93EACD610}"/>
          </ac:graphicFrameMkLst>
        </pc:graphicFrameChg>
        <pc:picChg chg="mod">
          <ac:chgData name="Deb Ashby" userId="f21e54c367d3358c" providerId="LiveId" clId="{84221193-E6E4-4037-959D-68FBA113EB44}" dt="2022-03-31T16:39:48.274" v="1193"/>
          <ac:picMkLst>
            <pc:docMk/>
            <pc:sldMk cId="3260026791" sldId="315"/>
            <ac:picMk id="33" creationId="{98CC8CE4-12F0-463A-9D95-0DB2BE66B16C}"/>
          </ac:picMkLst>
        </pc:picChg>
        <pc:picChg chg="mod">
          <ac:chgData name="Deb Ashby" userId="f21e54c367d3358c" providerId="LiveId" clId="{84221193-E6E4-4037-959D-68FBA113EB44}" dt="2022-03-31T16:39:48.274" v="1193"/>
          <ac:picMkLst>
            <pc:docMk/>
            <pc:sldMk cId="3260026791" sldId="315"/>
            <ac:picMk id="34" creationId="{42335641-ED24-4182-8969-EF96C3F3E22C}"/>
          </ac:picMkLst>
        </pc:picChg>
        <pc:picChg chg="mod">
          <ac:chgData name="Deb Ashby" userId="f21e54c367d3358c" providerId="LiveId" clId="{84221193-E6E4-4037-959D-68FBA113EB44}" dt="2022-03-31T16:39:48.274" v="1193"/>
          <ac:picMkLst>
            <pc:docMk/>
            <pc:sldMk cId="3260026791" sldId="315"/>
            <ac:picMk id="35" creationId="{7439ACF8-451A-4812-B9D3-22BDBCD03600}"/>
          </ac:picMkLst>
        </pc:picChg>
        <pc:picChg chg="mod">
          <ac:chgData name="Deb Ashby" userId="f21e54c367d3358c" providerId="LiveId" clId="{84221193-E6E4-4037-959D-68FBA113EB44}" dt="2022-03-31T16:39:48.274" v="1193"/>
          <ac:picMkLst>
            <pc:docMk/>
            <pc:sldMk cId="3260026791" sldId="315"/>
            <ac:picMk id="36" creationId="{1DB89AFD-4A2F-492B-996F-AC07DF195215}"/>
          </ac:picMkLst>
        </pc:picChg>
        <pc:picChg chg="add mod">
          <ac:chgData name="Deb Ashby" userId="f21e54c367d3358c" providerId="LiveId" clId="{84221193-E6E4-4037-959D-68FBA113EB44}" dt="2022-03-31T16:39:48.274" v="1193"/>
          <ac:picMkLst>
            <pc:docMk/>
            <pc:sldMk cId="3260026791" sldId="315"/>
            <ac:picMk id="37" creationId="{8F989DFF-EFB1-4E76-B5C5-715CEEDED32E}"/>
          </ac:picMkLst>
        </pc:picChg>
      </pc:sldChg>
      <pc:sldChg chg="modSp add mod">
        <pc:chgData name="Deb Ashby" userId="f21e54c367d3358c" providerId="LiveId" clId="{84221193-E6E4-4037-959D-68FBA113EB44}" dt="2022-03-31T17:05:24.140" v="1681" actId="20577"/>
        <pc:sldMkLst>
          <pc:docMk/>
          <pc:sldMk cId="4218156333" sldId="316"/>
        </pc:sldMkLst>
        <pc:spChg chg="mod">
          <ac:chgData name="Deb Ashby" userId="f21e54c367d3358c" providerId="LiveId" clId="{84221193-E6E4-4037-959D-68FBA113EB44}" dt="2022-03-31T17:05:24.140" v="1681" actId="20577"/>
          <ac:spMkLst>
            <pc:docMk/>
            <pc:sldMk cId="4218156333" sldId="316"/>
            <ac:spMk id="6" creationId="{5029F613-AE44-491F-846E-C95019346D41}"/>
          </ac:spMkLst>
        </pc:spChg>
      </pc:sldChg>
      <pc:sldChg chg="addSp modSp add del modAnim">
        <pc:chgData name="Deb Ashby" userId="f21e54c367d3358c" providerId="LiveId" clId="{84221193-E6E4-4037-959D-68FBA113EB44}" dt="2022-03-31T16:41:57.180" v="1211" actId="47"/>
        <pc:sldMkLst>
          <pc:docMk/>
          <pc:sldMk cId="3200992851" sldId="317"/>
        </pc:sldMkLst>
        <pc:spChg chg="mod">
          <ac:chgData name="Deb Ashby" userId="f21e54c367d3358c" providerId="LiveId" clId="{84221193-E6E4-4037-959D-68FBA113EB44}" dt="2022-03-31T16:41:30.568" v="1209" actId="164"/>
          <ac:spMkLst>
            <pc:docMk/>
            <pc:sldMk cId="3200992851" sldId="317"/>
            <ac:spMk id="24" creationId="{F3BCEAD3-3328-4E50-97A6-F8384912970F}"/>
          </ac:spMkLst>
        </pc:spChg>
        <pc:spChg chg="mod">
          <ac:chgData name="Deb Ashby" userId="f21e54c367d3358c" providerId="LiveId" clId="{84221193-E6E4-4037-959D-68FBA113EB44}" dt="2022-03-31T16:41:30.568" v="1209" actId="164"/>
          <ac:spMkLst>
            <pc:docMk/>
            <pc:sldMk cId="3200992851" sldId="317"/>
            <ac:spMk id="30" creationId="{5E6E81F0-2824-47FF-B609-73C845F65853}"/>
          </ac:spMkLst>
        </pc:spChg>
        <pc:grpChg chg="add mod">
          <ac:chgData name="Deb Ashby" userId="f21e54c367d3358c" providerId="LiveId" clId="{84221193-E6E4-4037-959D-68FBA113EB44}" dt="2022-03-31T16:41:30.568" v="1209" actId="164"/>
          <ac:grpSpMkLst>
            <pc:docMk/>
            <pc:sldMk cId="3200992851" sldId="317"/>
            <ac:grpSpMk id="2" creationId="{67FF3834-C2F0-43E0-BDFB-5245C59D5605}"/>
          </ac:grpSpMkLst>
        </pc:grpChg>
      </pc:sldChg>
      <pc:sldChg chg="modSp add mod modAnim">
        <pc:chgData name="Deb Ashby" userId="f21e54c367d3358c" providerId="LiveId" clId="{84221193-E6E4-4037-959D-68FBA113EB44}" dt="2022-03-31T16:48:49.849" v="1378"/>
        <pc:sldMkLst>
          <pc:docMk/>
          <pc:sldMk cId="4293704757" sldId="317"/>
        </pc:sldMkLst>
        <pc:spChg chg="mod">
          <ac:chgData name="Deb Ashby" userId="f21e54c367d3358c" providerId="LiveId" clId="{84221193-E6E4-4037-959D-68FBA113EB44}" dt="2022-03-31T16:43:36.577" v="1371" actId="1076"/>
          <ac:spMkLst>
            <pc:docMk/>
            <pc:sldMk cId="4293704757" sldId="317"/>
            <ac:spMk id="6" creationId="{5029F613-AE44-491F-846E-C95019346D41}"/>
          </ac:spMkLst>
        </pc:spChg>
      </pc:sldChg>
      <pc:sldChg chg="add modAnim">
        <pc:chgData name="Deb Ashby" userId="f21e54c367d3358c" providerId="LiveId" clId="{84221193-E6E4-4037-959D-68FBA113EB44}" dt="2022-03-31T16:49:59.825" v="1387"/>
        <pc:sldMkLst>
          <pc:docMk/>
          <pc:sldMk cId="3170147923" sldId="318"/>
        </pc:sldMkLst>
      </pc:sldChg>
      <pc:sldChg chg="modSp add mod ord">
        <pc:chgData name="Deb Ashby" userId="f21e54c367d3358c" providerId="LiveId" clId="{84221193-E6E4-4037-959D-68FBA113EB44}" dt="2022-03-31T17:05:29.811" v="1683" actId="20577"/>
        <pc:sldMkLst>
          <pc:docMk/>
          <pc:sldMk cId="1625081674" sldId="319"/>
        </pc:sldMkLst>
        <pc:spChg chg="mod">
          <ac:chgData name="Deb Ashby" userId="f21e54c367d3358c" providerId="LiveId" clId="{84221193-E6E4-4037-959D-68FBA113EB44}" dt="2022-03-31T17:05:29.811" v="1683" actId="20577"/>
          <ac:spMkLst>
            <pc:docMk/>
            <pc:sldMk cId="1625081674" sldId="319"/>
            <ac:spMk id="6" creationId="{5029F613-AE44-491F-846E-C95019346D41}"/>
          </ac:spMkLst>
        </pc:spChg>
      </pc:sldChg>
      <pc:sldChg chg="modSp add mod setBg">
        <pc:chgData name="Deb Ashby" userId="f21e54c367d3358c" providerId="LiveId" clId="{84221193-E6E4-4037-959D-68FBA113EB44}" dt="2022-03-31T16:58:37.339" v="1466" actId="1076"/>
        <pc:sldMkLst>
          <pc:docMk/>
          <pc:sldMk cId="1176830239" sldId="320"/>
        </pc:sldMkLst>
        <pc:spChg chg="mod">
          <ac:chgData name="Deb Ashby" userId="f21e54c367d3358c" providerId="LiveId" clId="{84221193-E6E4-4037-959D-68FBA113EB44}" dt="2022-03-31T16:57:58.985" v="1455" actId="403"/>
          <ac:spMkLst>
            <pc:docMk/>
            <pc:sldMk cId="1176830239" sldId="320"/>
            <ac:spMk id="2" creationId="{482CB9FA-3CD0-4B8E-8DB4-8D5083D783D2}"/>
          </ac:spMkLst>
        </pc:spChg>
        <pc:spChg chg="mod">
          <ac:chgData name="Deb Ashby" userId="f21e54c367d3358c" providerId="LiveId" clId="{84221193-E6E4-4037-959D-68FBA113EB44}" dt="2022-03-31T16:58:04.014" v="1456" actId="1076"/>
          <ac:spMkLst>
            <pc:docMk/>
            <pc:sldMk cId="1176830239" sldId="320"/>
            <ac:spMk id="18" creationId="{8E1DA510-B37E-494B-88B2-2D92AA5433A1}"/>
          </ac:spMkLst>
        </pc:spChg>
        <pc:spChg chg="mod">
          <ac:chgData name="Deb Ashby" userId="f21e54c367d3358c" providerId="LiveId" clId="{84221193-E6E4-4037-959D-68FBA113EB44}" dt="2022-03-31T16:58:11.867" v="1458" actId="1076"/>
          <ac:spMkLst>
            <pc:docMk/>
            <pc:sldMk cId="1176830239" sldId="320"/>
            <ac:spMk id="19" creationId="{E280B5E1-9E1C-4D95-8ECA-AE6E1030ADB2}"/>
          </ac:spMkLst>
        </pc:spChg>
        <pc:spChg chg="mod">
          <ac:chgData name="Deb Ashby" userId="f21e54c367d3358c" providerId="LiveId" clId="{84221193-E6E4-4037-959D-68FBA113EB44}" dt="2022-03-31T16:58:16.921" v="1460" actId="1076"/>
          <ac:spMkLst>
            <pc:docMk/>
            <pc:sldMk cId="1176830239" sldId="320"/>
            <ac:spMk id="26" creationId="{9EF69F37-93C7-477A-9DC0-0BF7487FD52E}"/>
          </ac:spMkLst>
        </pc:spChg>
        <pc:spChg chg="mod">
          <ac:chgData name="Deb Ashby" userId="f21e54c367d3358c" providerId="LiveId" clId="{84221193-E6E4-4037-959D-68FBA113EB44}" dt="2022-03-31T16:58:30.034" v="1464" actId="1076"/>
          <ac:spMkLst>
            <pc:docMk/>
            <pc:sldMk cId="1176830239" sldId="320"/>
            <ac:spMk id="27" creationId="{C7DCA714-E661-4171-875B-981FBF5F73E1}"/>
          </ac:spMkLst>
        </pc:spChg>
        <pc:spChg chg="mod">
          <ac:chgData name="Deb Ashby" userId="f21e54c367d3358c" providerId="LiveId" clId="{84221193-E6E4-4037-959D-68FBA113EB44}" dt="2022-03-31T16:58:33.727" v="1465" actId="1076"/>
          <ac:spMkLst>
            <pc:docMk/>
            <pc:sldMk cId="1176830239" sldId="320"/>
            <ac:spMk id="28" creationId="{C1B93847-9163-4AA0-AE42-AF4E4D8A3C72}"/>
          </ac:spMkLst>
        </pc:spChg>
        <pc:spChg chg="mod">
          <ac:chgData name="Deb Ashby" userId="f21e54c367d3358c" providerId="LiveId" clId="{84221193-E6E4-4037-959D-68FBA113EB44}" dt="2022-03-31T16:58:37.339" v="1466" actId="1076"/>
          <ac:spMkLst>
            <pc:docMk/>
            <pc:sldMk cId="1176830239" sldId="320"/>
            <ac:spMk id="29" creationId="{0826FE9C-10D3-4622-BF61-7F1B7B8F6621}"/>
          </ac:spMkLst>
        </pc:spChg>
        <pc:picChg chg="mod">
          <ac:chgData name="Deb Ashby" userId="f21e54c367d3358c" providerId="LiveId" clId="{84221193-E6E4-4037-959D-68FBA113EB44}" dt="2022-03-31T16:58:20.092" v="1461" actId="1076"/>
          <ac:picMkLst>
            <pc:docMk/>
            <pc:sldMk cId="1176830239" sldId="320"/>
            <ac:picMk id="5" creationId="{8A2F204A-8E09-49DB-B70E-AC22DB1BE196}"/>
          </ac:picMkLst>
        </pc:picChg>
        <pc:picChg chg="mod">
          <ac:chgData name="Deb Ashby" userId="f21e54c367d3358c" providerId="LiveId" clId="{84221193-E6E4-4037-959D-68FBA113EB44}" dt="2022-03-31T16:58:23.387" v="1462" actId="1076"/>
          <ac:picMkLst>
            <pc:docMk/>
            <pc:sldMk cId="1176830239" sldId="320"/>
            <ac:picMk id="6" creationId="{6D7496F5-7699-4DF3-A2F8-E41C03F817D2}"/>
          </ac:picMkLst>
        </pc:picChg>
        <pc:picChg chg="mod">
          <ac:chgData name="Deb Ashby" userId="f21e54c367d3358c" providerId="LiveId" clId="{84221193-E6E4-4037-959D-68FBA113EB44}" dt="2022-03-31T16:58:14.130" v="1459" actId="1076"/>
          <ac:picMkLst>
            <pc:docMk/>
            <pc:sldMk cId="1176830239" sldId="320"/>
            <ac:picMk id="8" creationId="{2814279B-097D-406D-9A55-F91BF5A7C1C2}"/>
          </ac:picMkLst>
        </pc:picChg>
        <pc:picChg chg="mod">
          <ac:chgData name="Deb Ashby" userId="f21e54c367d3358c" providerId="LiveId" clId="{84221193-E6E4-4037-959D-68FBA113EB44}" dt="2022-03-31T16:58:26.647" v="1463" actId="1076"/>
          <ac:picMkLst>
            <pc:docMk/>
            <pc:sldMk cId="1176830239" sldId="320"/>
            <ac:picMk id="10" creationId="{082E8900-AF68-4161-87B0-BB145D73A8E8}"/>
          </ac:picMkLst>
        </pc:picChg>
      </pc:sldChg>
      <pc:sldChg chg="delSp modSp add del mod">
        <pc:chgData name="Deb Ashby" userId="f21e54c367d3358c" providerId="LiveId" clId="{84221193-E6E4-4037-959D-68FBA113EB44}" dt="2022-03-31T16:54:54.700" v="1443" actId="47"/>
        <pc:sldMkLst>
          <pc:docMk/>
          <pc:sldMk cId="1241940138" sldId="320"/>
        </pc:sldMkLst>
        <pc:spChg chg="del">
          <ac:chgData name="Deb Ashby" userId="f21e54c367d3358c" providerId="LiveId" clId="{84221193-E6E4-4037-959D-68FBA113EB44}" dt="2022-03-31T16:53:23.303" v="1428" actId="478"/>
          <ac:spMkLst>
            <pc:docMk/>
            <pc:sldMk cId="1241940138" sldId="320"/>
            <ac:spMk id="6" creationId="{5029F613-AE44-491F-846E-C95019346D41}"/>
          </ac:spMkLst>
        </pc:spChg>
        <pc:spChg chg="mod">
          <ac:chgData name="Deb Ashby" userId="f21e54c367d3358c" providerId="LiveId" clId="{84221193-E6E4-4037-959D-68FBA113EB44}" dt="2022-03-31T16:53:37.183" v="1431" actId="1076"/>
          <ac:spMkLst>
            <pc:docMk/>
            <pc:sldMk cId="1241940138" sldId="320"/>
            <ac:spMk id="9" creationId="{C1EB58EF-2B4A-4A7E-BF44-644B7D4D351A}"/>
          </ac:spMkLst>
        </pc:spChg>
      </pc:sldChg>
      <pc:sldChg chg="add">
        <pc:chgData name="Deb Ashby" userId="f21e54c367d3358c" providerId="LiveId" clId="{84221193-E6E4-4037-959D-68FBA113EB44}" dt="2022-03-31T16:57:29.071" v="1446"/>
        <pc:sldMkLst>
          <pc:docMk/>
          <pc:sldMk cId="3266014996" sldId="321"/>
        </pc:sldMkLst>
      </pc:sldChg>
      <pc:sldChg chg="add">
        <pc:chgData name="Deb Ashby" userId="f21e54c367d3358c" providerId="LiveId" clId="{84221193-E6E4-4037-959D-68FBA113EB44}" dt="2022-03-31T16:57:29.071" v="1446"/>
        <pc:sldMkLst>
          <pc:docMk/>
          <pc:sldMk cId="3565962" sldId="322"/>
        </pc:sldMkLst>
      </pc:sldChg>
      <pc:sldChg chg="add">
        <pc:chgData name="Deb Ashby" userId="f21e54c367d3358c" providerId="LiveId" clId="{84221193-E6E4-4037-959D-68FBA113EB44}" dt="2022-03-31T16:57:29.071" v="1446"/>
        <pc:sldMkLst>
          <pc:docMk/>
          <pc:sldMk cId="4091030274" sldId="323"/>
        </pc:sldMkLst>
      </pc:sldChg>
      <pc:sldChg chg="modSp add mod ord">
        <pc:chgData name="Deb Ashby" userId="f21e54c367d3358c" providerId="LiveId" clId="{84221193-E6E4-4037-959D-68FBA113EB44}" dt="2022-03-31T17:05:36.555" v="1685" actId="20577"/>
        <pc:sldMkLst>
          <pc:docMk/>
          <pc:sldMk cId="1884022579" sldId="324"/>
        </pc:sldMkLst>
        <pc:spChg chg="mod">
          <ac:chgData name="Deb Ashby" userId="f21e54c367d3358c" providerId="LiveId" clId="{84221193-E6E4-4037-959D-68FBA113EB44}" dt="2022-03-31T17:05:36.555" v="1685" actId="20577"/>
          <ac:spMkLst>
            <pc:docMk/>
            <pc:sldMk cId="1884022579" sldId="324"/>
            <ac:spMk id="6" creationId="{5029F613-AE44-491F-846E-C95019346D41}"/>
          </ac:spMkLst>
        </pc:spChg>
      </pc:sldChg>
      <pc:sldChg chg="modSp add mod ord">
        <pc:chgData name="Deb Ashby" userId="f21e54c367d3358c" providerId="LiveId" clId="{84221193-E6E4-4037-959D-68FBA113EB44}" dt="2022-03-31T17:05:40.113" v="1687" actId="20577"/>
        <pc:sldMkLst>
          <pc:docMk/>
          <pc:sldMk cId="2100675732" sldId="325"/>
        </pc:sldMkLst>
        <pc:spChg chg="mod">
          <ac:chgData name="Deb Ashby" userId="f21e54c367d3358c" providerId="LiveId" clId="{84221193-E6E4-4037-959D-68FBA113EB44}" dt="2022-03-31T17:05:40.113" v="1687" actId="20577"/>
          <ac:spMkLst>
            <pc:docMk/>
            <pc:sldMk cId="2100675732" sldId="325"/>
            <ac:spMk id="6" creationId="{5029F613-AE44-491F-846E-C95019346D41}"/>
          </ac:spMkLst>
        </pc:spChg>
      </pc:sldChg>
      <pc:sldChg chg="addSp delSp modSp add mod">
        <pc:chgData name="Deb Ashby" userId="f21e54c367d3358c" providerId="LiveId" clId="{84221193-E6E4-4037-959D-68FBA113EB44}" dt="2022-03-31T17:04:55.619" v="1678" actId="465"/>
        <pc:sldMkLst>
          <pc:docMk/>
          <pc:sldMk cId="2997828717" sldId="326"/>
        </pc:sldMkLst>
        <pc:spChg chg="add mod">
          <ac:chgData name="Deb Ashby" userId="f21e54c367d3358c" providerId="LiveId" clId="{84221193-E6E4-4037-959D-68FBA113EB44}" dt="2022-03-31T17:04:45.741" v="1677" actId="1037"/>
          <ac:spMkLst>
            <pc:docMk/>
            <pc:sldMk cId="2997828717" sldId="326"/>
            <ac:spMk id="5" creationId="{79235CAD-C0FF-4B2A-8597-02AD89DC125F}"/>
          </ac:spMkLst>
        </pc:spChg>
        <pc:spChg chg="del">
          <ac:chgData name="Deb Ashby" userId="f21e54c367d3358c" providerId="LiveId" clId="{84221193-E6E4-4037-959D-68FBA113EB44}" dt="2022-03-31T17:00:56.574" v="1549" actId="478"/>
          <ac:spMkLst>
            <pc:docMk/>
            <pc:sldMk cId="2997828717" sldId="326"/>
            <ac:spMk id="6" creationId="{5029F613-AE44-491F-846E-C95019346D41}"/>
          </ac:spMkLst>
        </pc:spChg>
        <pc:spChg chg="mod">
          <ac:chgData name="Deb Ashby" userId="f21e54c367d3358c" providerId="LiveId" clId="{84221193-E6E4-4037-959D-68FBA113EB44}" dt="2022-03-31T17:00:57.435" v="1550"/>
          <ac:spMkLst>
            <pc:docMk/>
            <pc:sldMk cId="2997828717" sldId="326"/>
            <ac:spMk id="8" creationId="{13E8FE30-8003-419D-8C13-7BF48CC260BB}"/>
          </ac:spMkLst>
        </pc:spChg>
        <pc:spChg chg="mod">
          <ac:chgData name="Deb Ashby" userId="f21e54c367d3358c" providerId="LiveId" clId="{84221193-E6E4-4037-959D-68FBA113EB44}" dt="2022-03-31T17:01:09.056" v="1552" actId="1076"/>
          <ac:spMkLst>
            <pc:docMk/>
            <pc:sldMk cId="2997828717" sldId="326"/>
            <ac:spMk id="9" creationId="{C1EB58EF-2B4A-4A7E-BF44-644B7D4D351A}"/>
          </ac:spMkLst>
        </pc:spChg>
        <pc:spChg chg="mod">
          <ac:chgData name="Deb Ashby" userId="f21e54c367d3358c" providerId="LiveId" clId="{84221193-E6E4-4037-959D-68FBA113EB44}" dt="2022-03-31T17:00:57.435" v="1550"/>
          <ac:spMkLst>
            <pc:docMk/>
            <pc:sldMk cId="2997828717" sldId="326"/>
            <ac:spMk id="10" creationId="{7C97A81B-5003-48E5-854B-DE0D81773669}"/>
          </ac:spMkLst>
        </pc:spChg>
        <pc:spChg chg="mod">
          <ac:chgData name="Deb Ashby" userId="f21e54c367d3358c" providerId="LiveId" clId="{84221193-E6E4-4037-959D-68FBA113EB44}" dt="2022-03-31T17:00:57.435" v="1550"/>
          <ac:spMkLst>
            <pc:docMk/>
            <pc:sldMk cId="2997828717" sldId="326"/>
            <ac:spMk id="11" creationId="{CBBAC045-B281-45DA-98F4-37E0BA0AE5E2}"/>
          </ac:spMkLst>
        </pc:spChg>
        <pc:spChg chg="mod">
          <ac:chgData name="Deb Ashby" userId="f21e54c367d3358c" providerId="LiveId" clId="{84221193-E6E4-4037-959D-68FBA113EB44}" dt="2022-03-31T17:00:57.435" v="1550"/>
          <ac:spMkLst>
            <pc:docMk/>
            <pc:sldMk cId="2997828717" sldId="326"/>
            <ac:spMk id="12" creationId="{B90F2B33-C528-4CB9-8DC1-54CDC29D4C02}"/>
          </ac:spMkLst>
        </pc:spChg>
        <pc:spChg chg="mod">
          <ac:chgData name="Deb Ashby" userId="f21e54c367d3358c" providerId="LiveId" clId="{84221193-E6E4-4037-959D-68FBA113EB44}" dt="2022-03-31T17:00:57.435" v="1550"/>
          <ac:spMkLst>
            <pc:docMk/>
            <pc:sldMk cId="2997828717" sldId="326"/>
            <ac:spMk id="14" creationId="{763D590C-E737-4682-9451-D7056125AEC4}"/>
          </ac:spMkLst>
        </pc:spChg>
        <pc:spChg chg="add mod">
          <ac:chgData name="Deb Ashby" userId="f21e54c367d3358c" providerId="LiveId" clId="{84221193-E6E4-4037-959D-68FBA113EB44}" dt="2022-03-31T17:04:55.619" v="1678" actId="465"/>
          <ac:spMkLst>
            <pc:docMk/>
            <pc:sldMk cId="2997828717" sldId="326"/>
            <ac:spMk id="15" creationId="{2F0C8F17-ECCA-4039-BDB1-2A5131B4DDC2}"/>
          </ac:spMkLst>
        </pc:spChg>
        <pc:spChg chg="add mod">
          <ac:chgData name="Deb Ashby" userId="f21e54c367d3358c" providerId="LiveId" clId="{84221193-E6E4-4037-959D-68FBA113EB44}" dt="2022-03-31T17:04:55.619" v="1678" actId="465"/>
          <ac:spMkLst>
            <pc:docMk/>
            <pc:sldMk cId="2997828717" sldId="326"/>
            <ac:spMk id="16" creationId="{3B3B8CF6-8A4C-45C0-9160-2D66B13492B7}"/>
          </ac:spMkLst>
        </pc:spChg>
        <pc:spChg chg="add mod">
          <ac:chgData name="Deb Ashby" userId="f21e54c367d3358c" providerId="LiveId" clId="{84221193-E6E4-4037-959D-68FBA113EB44}" dt="2022-03-31T17:03:52.526" v="1667" actId="1076"/>
          <ac:spMkLst>
            <pc:docMk/>
            <pc:sldMk cId="2997828717" sldId="326"/>
            <ac:spMk id="17" creationId="{7ABB08FC-42E0-4BE5-A071-2B88458FECB5}"/>
          </ac:spMkLst>
        </pc:spChg>
        <pc:grpChg chg="add mod">
          <ac:chgData name="Deb Ashby" userId="f21e54c367d3358c" providerId="LiveId" clId="{84221193-E6E4-4037-959D-68FBA113EB44}" dt="2022-03-31T17:03:56.310" v="1668" actId="1076"/>
          <ac:grpSpMkLst>
            <pc:docMk/>
            <pc:sldMk cId="2997828717" sldId="326"/>
            <ac:grpSpMk id="7" creationId="{3CC60552-4044-488C-A45A-21A69DEB9058}"/>
          </ac:grpSpMkLst>
        </pc:grpChg>
        <pc:picChg chg="add mod">
          <ac:chgData name="Deb Ashby" userId="f21e54c367d3358c" providerId="LiveId" clId="{84221193-E6E4-4037-959D-68FBA113EB44}" dt="2022-03-31T17:04:28.912" v="1671" actId="14100"/>
          <ac:picMkLst>
            <pc:docMk/>
            <pc:sldMk cId="2997828717" sldId="326"/>
            <ac:picMk id="2" creationId="{2B82D51C-CC6A-4ED1-A46E-5158B82044E3}"/>
          </ac:picMkLst>
        </pc:picChg>
      </pc:sldChg>
      <pc:sldMasterChg chg="delSldLayout">
        <pc:chgData name="Deb Ashby" userId="f21e54c367d3358c" providerId="LiveId" clId="{84221193-E6E4-4037-959D-68FBA113EB44}" dt="2022-03-31T16:56:03.839" v="1445" actId="47"/>
        <pc:sldMasterMkLst>
          <pc:docMk/>
          <pc:sldMasterMk cId="987376219" sldId="2147483648"/>
        </pc:sldMasterMkLst>
        <pc:sldLayoutChg chg="del">
          <pc:chgData name="Deb Ashby" userId="f21e54c367d3358c" providerId="LiveId" clId="{84221193-E6E4-4037-959D-68FBA113EB44}" dt="2022-03-31T16:56:03.839" v="1445" actId="47"/>
          <pc:sldLayoutMkLst>
            <pc:docMk/>
            <pc:sldMasterMk cId="987376219" sldId="2147483648"/>
            <pc:sldLayoutMk cId="1630729187" sldId="2147483660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Company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30</c:v>
                </c:pt>
                <c:pt idx="1">
                  <c:v>20</c:v>
                </c:pt>
                <c:pt idx="2">
                  <c:v>15</c:v>
                </c:pt>
                <c:pt idx="3">
                  <c:v>60</c:v>
                </c:pt>
                <c:pt idx="4">
                  <c:v>45</c:v>
                </c:pt>
                <c:pt idx="5">
                  <c:v>35</c:v>
                </c:pt>
                <c:pt idx="6">
                  <c:v>22</c:v>
                </c:pt>
                <c:pt idx="7">
                  <c:v>12</c:v>
                </c:pt>
                <c:pt idx="8">
                  <c:v>56</c:v>
                </c:pt>
                <c:pt idx="9">
                  <c:v>34</c:v>
                </c:pt>
                <c:pt idx="10">
                  <c:v>33</c:v>
                </c:pt>
                <c:pt idx="1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4C-4C2B-9897-CC0DBB3FEA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Company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45</c:v>
                </c:pt>
                <c:pt idx="1">
                  <c:v>60</c:v>
                </c:pt>
                <c:pt idx="2">
                  <c:v>78</c:v>
                </c:pt>
                <c:pt idx="3">
                  <c:v>34</c:v>
                </c:pt>
                <c:pt idx="4">
                  <c:v>66</c:v>
                </c:pt>
                <c:pt idx="5">
                  <c:v>56</c:v>
                </c:pt>
                <c:pt idx="6">
                  <c:v>25</c:v>
                </c:pt>
                <c:pt idx="7">
                  <c:v>71</c:v>
                </c:pt>
                <c:pt idx="8">
                  <c:v>22</c:v>
                </c:pt>
                <c:pt idx="9">
                  <c:v>10</c:v>
                </c:pt>
                <c:pt idx="10">
                  <c:v>16</c:v>
                </c:pt>
                <c:pt idx="1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4C-4C2B-9897-CC0DBB3FEA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Company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58</c:v>
                </c:pt>
                <c:pt idx="1">
                  <c:v>35</c:v>
                </c:pt>
                <c:pt idx="2">
                  <c:v>45</c:v>
                </c:pt>
                <c:pt idx="3">
                  <c:v>23</c:v>
                </c:pt>
                <c:pt idx="4">
                  <c:v>64</c:v>
                </c:pt>
                <c:pt idx="5">
                  <c:v>44</c:v>
                </c:pt>
                <c:pt idx="6">
                  <c:v>47</c:v>
                </c:pt>
                <c:pt idx="7">
                  <c:v>34</c:v>
                </c:pt>
                <c:pt idx="8">
                  <c:v>67</c:v>
                </c:pt>
                <c:pt idx="9">
                  <c:v>55</c:v>
                </c:pt>
                <c:pt idx="10">
                  <c:v>31</c:v>
                </c:pt>
                <c:pt idx="1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4C-4C2B-9897-CC0DBB3FEA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1180632944"/>
        <c:axId val="1180643344"/>
      </c:barChart>
      <c:catAx>
        <c:axId val="1180632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0643344"/>
        <c:crosses val="autoZero"/>
        <c:auto val="1"/>
        <c:lblAlgn val="ctr"/>
        <c:lblOffset val="100"/>
        <c:noMultiLvlLbl val="0"/>
      </c:catAx>
      <c:valAx>
        <c:axId val="11806433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0632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Company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30</c:v>
                </c:pt>
                <c:pt idx="1">
                  <c:v>20</c:v>
                </c:pt>
                <c:pt idx="2">
                  <c:v>15</c:v>
                </c:pt>
                <c:pt idx="3">
                  <c:v>60</c:v>
                </c:pt>
                <c:pt idx="4">
                  <c:v>45</c:v>
                </c:pt>
                <c:pt idx="5">
                  <c:v>35</c:v>
                </c:pt>
                <c:pt idx="6">
                  <c:v>22</c:v>
                </c:pt>
                <c:pt idx="7">
                  <c:v>12</c:v>
                </c:pt>
                <c:pt idx="8">
                  <c:v>56</c:v>
                </c:pt>
                <c:pt idx="9">
                  <c:v>34</c:v>
                </c:pt>
                <c:pt idx="10">
                  <c:v>33</c:v>
                </c:pt>
                <c:pt idx="1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CC-49A9-AB2E-01BB347BD9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Company 2</c:v>
                </c:pt>
              </c:strCache>
            </c:strRef>
          </c:tx>
          <c:spPr>
            <a:solidFill>
              <a:srgbClr val="ED6C47"/>
            </a:solidFill>
          </c:spPr>
          <c:dPt>
            <c:idx val="0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ED6C47"/>
              </a:solidFill>
              <a:ln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45</c:v>
                </c:pt>
                <c:pt idx="1">
                  <c:v>60</c:v>
                </c:pt>
                <c:pt idx="2">
                  <c:v>78</c:v>
                </c:pt>
                <c:pt idx="3">
                  <c:v>34</c:v>
                </c:pt>
                <c:pt idx="4">
                  <c:v>66</c:v>
                </c:pt>
                <c:pt idx="5">
                  <c:v>56</c:v>
                </c:pt>
                <c:pt idx="6">
                  <c:v>25</c:v>
                </c:pt>
                <c:pt idx="7">
                  <c:v>71</c:v>
                </c:pt>
                <c:pt idx="8">
                  <c:v>22</c:v>
                </c:pt>
                <c:pt idx="9">
                  <c:v>10</c:v>
                </c:pt>
                <c:pt idx="10">
                  <c:v>16</c:v>
                </c:pt>
                <c:pt idx="1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CC-49A9-AB2E-01BB347BD9F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Company 3</c:v>
                </c:pt>
              </c:strCache>
            </c:strRef>
          </c:tx>
          <c:spPr>
            <a:solidFill>
              <a:srgbClr val="92D050"/>
            </a:solidFill>
          </c:spPr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58</c:v>
                </c:pt>
                <c:pt idx="1">
                  <c:v>35</c:v>
                </c:pt>
                <c:pt idx="2">
                  <c:v>45</c:v>
                </c:pt>
                <c:pt idx="3">
                  <c:v>23</c:v>
                </c:pt>
                <c:pt idx="4">
                  <c:v>64</c:v>
                </c:pt>
                <c:pt idx="5">
                  <c:v>44</c:v>
                </c:pt>
                <c:pt idx="6">
                  <c:v>47</c:v>
                </c:pt>
                <c:pt idx="7">
                  <c:v>34</c:v>
                </c:pt>
                <c:pt idx="8">
                  <c:v>67</c:v>
                </c:pt>
                <c:pt idx="9">
                  <c:v>55</c:v>
                </c:pt>
                <c:pt idx="10">
                  <c:v>31</c:v>
                </c:pt>
                <c:pt idx="1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6CC-49A9-AB2E-01BB347BD9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9B-495D-A6B3-ECD76E20AF7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9B-495D-A6B3-ECD76E20AF7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9B-495D-A6B3-ECD76E20AF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5B-4C7E-8234-FA3797515A9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F5B-4C7E-8234-FA3797515A9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F5B-4C7E-8234-FA3797515A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435-4B4A-96E1-9F5D5D6AFBA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35-4B4A-96E1-9F5D5D6AFBA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35-4B4A-96E1-9F5D5D6AFB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Arial Narrow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38</c:v>
                </c:pt>
                <c:pt idx="5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64-460C-B133-0548A3F3A9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Arial Narrow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64-460C-B133-0548A3F3A90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"/>
        <c:overlap val="100"/>
        <c:axId val="-2066687480"/>
        <c:axId val="-2066684504"/>
      </c:barChart>
      <c:catAx>
        <c:axId val="-20666874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2066684504"/>
        <c:crosses val="autoZero"/>
        <c:auto val="1"/>
        <c:lblAlgn val="ctr"/>
        <c:lblOffset val="100"/>
        <c:noMultiLvlLbl val="0"/>
      </c:catAx>
      <c:valAx>
        <c:axId val="-2066684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066687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2800">
          <a:solidFill>
            <a:srgbClr val="FFFFFF"/>
          </a:solidFill>
          <a:latin typeface="Arial Narrow"/>
          <a:cs typeface="Arial Narrow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8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8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8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18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2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2">
      <a:schemeClr val="dk1"/>
    </cs:effectRef>
    <cs:fontRef idx="minor">
      <a:schemeClr val="tx1"/>
    </cs:fontRef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2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2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2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50961-96BC-4BCE-9172-BE1393617AFF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6D983-2550-42A5-BD48-2F44869AA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27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271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945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56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92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009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70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3122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270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090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029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04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847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59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623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846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247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277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6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402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64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22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792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73FAAC-D65B-3C4B-B2E2-C06E657F344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154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2E3CA-29CA-4AEE-88B7-A2C4F20B8C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F229DE-4776-4152-AD4D-7FBDC4906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46938E-0324-4F85-B863-C7E0CFCFE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51B2C-67C8-4583-A975-46662DEFA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86D12-76E9-49D0-8400-C40B6EFD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26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0F33F-283A-4EBA-9FF4-F8E21BC44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50A759-A5F6-40AB-9778-1010BDBFD9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05267-AF91-48AE-BAF7-1C937FEC9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E2D40A-7CF1-4581-BEB9-FBCB645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FA764-3731-490A-8DD8-2343B052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09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8B0293-A44A-46D1-B856-D80D17313E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FBFC4C-383B-4D99-8767-D0C10D3AED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32875-1CAB-4DDE-85DD-EDF4E67D8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C7C32-26C9-4535-9323-585CB2C9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F20535-DBB1-47DB-AC74-5B5E63751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9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FC13A-5B5D-4FA4-AA0C-65A513DC8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273" y="605118"/>
            <a:ext cx="10529455" cy="933055"/>
          </a:xfrm>
        </p:spPr>
        <p:txBody>
          <a:bodyPr anchor="t">
            <a:normAutofit/>
          </a:bodyPr>
          <a:lstStyle>
            <a:lvl1pPr algn="ctr">
              <a:lnSpc>
                <a:spcPct val="100000"/>
              </a:lnSpc>
              <a:defRPr sz="3879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8450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93">
          <p15:clr>
            <a:srgbClr val="FBAE40"/>
          </p15:clr>
        </p15:guide>
        <p15:guide id="3" pos="8111">
          <p15:clr>
            <a:srgbClr val="FBAE40"/>
          </p15:clr>
        </p15:guide>
        <p15:guide id="4" orient="horz" pos="4464">
          <p15:clr>
            <a:srgbClr val="FBAE40"/>
          </p15:clr>
        </p15:guide>
        <p15:guide id="5" pos="43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A2318B72-F701-5445-9BA5-42608184E0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527" t="27893"/>
          <a:stretch/>
        </p:blipFill>
        <p:spPr>
          <a:xfrm>
            <a:off x="0" y="0"/>
            <a:ext cx="5482166" cy="30852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AFC13A-5B5D-4FA4-AA0C-65A513DC8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273" y="605119"/>
            <a:ext cx="3572626" cy="1844463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3879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F554FD-0591-4001-A5AC-6DDEB9A2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09310" y="2049332"/>
            <a:ext cx="6151418" cy="4195482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386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8">
          <p15:clr>
            <a:srgbClr val="FBAE40"/>
          </p15:clr>
        </p15:guide>
        <p15:guide id="2" orient="horz" pos="144">
          <p15:clr>
            <a:srgbClr val="FBAE40"/>
          </p15:clr>
        </p15:guide>
        <p15:guide id="3" pos="8506">
          <p15:clr>
            <a:srgbClr val="FBAE40"/>
          </p15:clr>
        </p15:guide>
        <p15:guide id="4" orient="horz" pos="4752">
          <p15:clr>
            <a:srgbClr val="FBAE40"/>
          </p15:clr>
        </p15:guide>
        <p15:guide id="5" orient="horz" pos="453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A2318B72-F701-5445-9BA5-42608184E0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527" t="27893"/>
          <a:stretch/>
        </p:blipFill>
        <p:spPr>
          <a:xfrm>
            <a:off x="0" y="0"/>
            <a:ext cx="5482166" cy="30852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AFC13A-5B5D-4FA4-AA0C-65A513DC8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273" y="605119"/>
            <a:ext cx="3572626" cy="1844463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3879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AFB2936-5575-4A09-8CAC-6DD0B60678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09310" y="2049332"/>
            <a:ext cx="6151418" cy="4195482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482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8">
          <p15:clr>
            <a:srgbClr val="FBAE40"/>
          </p15:clr>
        </p15:guide>
        <p15:guide id="2" orient="horz" pos="144">
          <p15:clr>
            <a:srgbClr val="FBAE40"/>
          </p15:clr>
        </p15:guide>
        <p15:guide id="3" pos="8506">
          <p15:clr>
            <a:srgbClr val="FBAE40"/>
          </p15:clr>
        </p15:guide>
        <p15:guide id="4" orient="horz" pos="4752">
          <p15:clr>
            <a:srgbClr val="FBAE40"/>
          </p15:clr>
        </p15:guide>
        <p15:guide id="5" orient="horz" pos="45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ran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A2318B72-F701-5445-9BA5-42608184E0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527" t="27893"/>
          <a:stretch/>
        </p:blipFill>
        <p:spPr>
          <a:xfrm>
            <a:off x="0" y="0"/>
            <a:ext cx="5482166" cy="30852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AFC13A-5B5D-4FA4-AA0C-65A513DC8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273" y="605119"/>
            <a:ext cx="3572626" cy="1844463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3879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1363DE8-F69F-4B2C-91F6-C05A48E056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09310" y="2049332"/>
            <a:ext cx="6151418" cy="4195482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511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8">
          <p15:clr>
            <a:srgbClr val="FBAE40"/>
          </p15:clr>
        </p15:guide>
        <p15:guide id="2" orient="horz" pos="144">
          <p15:clr>
            <a:srgbClr val="FBAE40"/>
          </p15:clr>
        </p15:guide>
        <p15:guide id="3" pos="8506">
          <p15:clr>
            <a:srgbClr val="FBAE40"/>
          </p15:clr>
        </p15:guide>
        <p15:guide id="4" orient="horz" pos="4752">
          <p15:clr>
            <a:srgbClr val="FBAE40"/>
          </p15:clr>
        </p15:guide>
        <p15:guide id="5" orient="horz" pos="453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6857E-7A13-41F8-8A28-06ED4DAD6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72371-08A4-471A-96C9-513724055C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51E401-EC1C-4BC0-BE9E-F1E1ADFBC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EB7E40-27BC-4BC7-8B15-FA434B50A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85E13-C53D-466F-B2DC-12CB70D4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896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845CD-553B-4633-A7A2-DB14D7027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136D53-3B14-42C7-A949-2C0F3F9A8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890D67-1B04-4FE2-9B28-B584527EC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3F373-27EB-4343-AD96-7D4AAF5CD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FAC19B-3FC3-401C-ACF9-5AE26780A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10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B58DB-963E-4754-8E24-B2CC1221D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313F2-F9AB-40BA-AE56-9978A2A053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E92EDB-8DDE-457F-AC40-FFD93FA04A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F2744-AF52-449A-908E-4F2B7C4B1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324B03-9D3B-4310-B301-F1220C5E1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3A1034-5E62-42B7-9A44-76F2802D5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3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42E1F-4E9F-446E-A2DF-3E03E491C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41A75-07E6-4B34-BA0A-89B2F7A7A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DD71D3-2FE2-4566-A06E-FA8A48BFC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3B95A5-9CA2-4559-AB52-C98767635C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873D7F-FEDF-4FC9-BF6E-41DEFE29B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733355-A28F-4C6F-9775-9EC54CD93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1DBD42-B12C-4BB2-9156-B7A0D032A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5AFF04-ACDB-4628-A787-FCF8C49E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827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B2607-894C-4C56-94C9-3F9129137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14CCEA-EA3B-4667-AF55-8F7A89656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B08BA9-1B18-4AF6-92D3-A74B5940D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B6E622-C182-4835-A44A-BA1D02CA3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93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A1EE52-4286-4866-B246-49183EE77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DEA804-5069-4FE3-927E-9940EA730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888BB-2AF6-49C6-BD4F-215EC83BD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76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23AA5-F573-4E0A-8D67-A6B559AE6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347F1-AF27-4D24-AAC1-9642C97CF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31DB62-3B21-47DA-B62E-C03978218D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CE454A-7AB6-40ED-AAA7-EC3EC543E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95FB77-A69E-4D00-8837-CFEE1796B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5A6107-4ED3-4DB2-94CF-C05208574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022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CD731-A05B-45A6-B0B9-BD7821C1F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998B02-88F1-433F-B350-AEFBC83BF0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F2AB2-2D75-489F-ADAD-247A1B3C5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FA8736-EB79-4A39-8FDD-AD7701EBD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735295-DCCC-42DD-AA2E-52758D006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41169-B062-44A7-A130-AEB46DE4C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959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B8FAE3-576E-47D1-B2F8-0A625F1BA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C9ECD1-40A5-4A8E-AB90-82677B6E4E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CB12D4-386A-4BDA-86F9-A3E26D84D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AA2DB-2128-4FD8-A89E-C76198883E6E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19E33-6812-4980-99A5-0CF93F623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AA9C1-49F3-4AFE-B2D4-245FB17C2E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88103-EBA7-4AA2-AE51-2EAC37499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376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4.jpg"/><Relationship Id="rId12" Type="http://schemas.openxmlformats.org/officeDocument/2006/relationships/image" Target="../media/image39.png"/><Relationship Id="rId2" Type="http://schemas.openxmlformats.org/officeDocument/2006/relationships/video" Target="../media/media1.mp4"/><Relationship Id="rId16" Type="http://schemas.openxmlformats.org/officeDocument/2006/relationships/image" Target="../media/image43.png"/><Relationship Id="rId1" Type="http://schemas.microsoft.com/office/2007/relationships/media" Target="../media/media1.mp4"/><Relationship Id="rId6" Type="http://schemas.openxmlformats.org/officeDocument/2006/relationships/chart" Target="../charts/chart2.xml"/><Relationship Id="rId11" Type="http://schemas.openxmlformats.org/officeDocument/2006/relationships/image" Target="../media/image38.svg"/><Relationship Id="rId5" Type="http://schemas.openxmlformats.org/officeDocument/2006/relationships/image" Target="../media/image3.jpeg"/><Relationship Id="rId15" Type="http://schemas.openxmlformats.org/officeDocument/2006/relationships/image" Target="../media/image42.svg"/><Relationship Id="rId10" Type="http://schemas.openxmlformats.org/officeDocument/2006/relationships/image" Target="../media/image37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36.svg"/><Relationship Id="rId1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sv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Relationship Id="rId14" Type="http://schemas.openxmlformats.org/officeDocument/2006/relationships/image" Target="../media/image63.sv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g"/><Relationship Id="rId7" Type="http://schemas.openxmlformats.org/officeDocument/2006/relationships/image" Target="../media/image22.sv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2"/>
            <a:ext cx="12192002" cy="6865581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70D30-6C2B-42D5-8002-A58F47879C8A}"/>
              </a:ext>
            </a:extLst>
          </p:cNvPr>
          <p:cNvSpPr txBox="1"/>
          <p:nvPr/>
        </p:nvSpPr>
        <p:spPr>
          <a:xfrm>
            <a:off x="1261033" y="2532006"/>
            <a:ext cx="96427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Lato Black" panose="020F0A02020204030203" pitchFamily="34" charset="0"/>
              </a:rPr>
              <a:t>Presentation </a:t>
            </a:r>
            <a:r>
              <a:rPr lang="en-GB" sz="5400" dirty="0">
                <a:solidFill>
                  <a:schemeClr val="accent2"/>
                </a:solidFill>
                <a:latin typeface="Lato Black" panose="020F0A02020204030203" pitchFamily="34" charset="0"/>
              </a:rPr>
              <a:t>Tips</a:t>
            </a:r>
            <a:r>
              <a:rPr lang="en-GB" sz="5400" dirty="0">
                <a:solidFill>
                  <a:schemeClr val="bg1"/>
                </a:solidFill>
                <a:latin typeface="Lato Black" panose="020F0A02020204030203" pitchFamily="34" charset="0"/>
              </a:rPr>
              <a:t> and Best Practice</a:t>
            </a:r>
            <a:endParaRPr lang="en-US" sz="5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76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10A429-10BB-496A-A7BD-1A78E9F592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9808"/>
            <a:ext cx="12192000" cy="549287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043A5B4-8672-482F-B37F-6DDED0B33A7B}"/>
              </a:ext>
            </a:extLst>
          </p:cNvPr>
          <p:cNvSpPr/>
          <p:nvPr/>
        </p:nvSpPr>
        <p:spPr>
          <a:xfrm>
            <a:off x="0" y="0"/>
            <a:ext cx="12192000" cy="6925245"/>
          </a:xfrm>
          <a:prstGeom prst="rect">
            <a:avLst/>
          </a:prstGeom>
          <a:solidFill>
            <a:schemeClr val="bg2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E0B82E3-65FE-469F-88E2-507840CBA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3905" y="1106393"/>
            <a:ext cx="3434531" cy="575160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06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44444E-6 L -0.87226 -0.0011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70D30-6C2B-42D5-8002-A58F47879C8A}"/>
              </a:ext>
            </a:extLst>
          </p:cNvPr>
          <p:cNvSpPr txBox="1"/>
          <p:nvPr/>
        </p:nvSpPr>
        <p:spPr>
          <a:xfrm>
            <a:off x="1274617" y="2809004"/>
            <a:ext cx="96427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Lato Black" panose="020F0A02020204030203" pitchFamily="34" charset="0"/>
              </a:rPr>
              <a:t>4. Decide on </a:t>
            </a:r>
            <a:r>
              <a:rPr lang="en-GB" sz="7200" dirty="0">
                <a:solidFill>
                  <a:schemeClr val="accent2"/>
                </a:solidFill>
                <a:latin typeface="Lato Black" panose="020F0A02020204030203" pitchFamily="34" charset="0"/>
              </a:rPr>
              <a:t>Visuals</a:t>
            </a:r>
            <a:endParaRPr lang="en-US" sz="720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678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3F553E4-E9B7-4224-A050-C8DBA7C762FD}"/>
              </a:ext>
            </a:extLst>
          </p:cNvPr>
          <p:cNvGrpSpPr/>
          <p:nvPr/>
        </p:nvGrpSpPr>
        <p:grpSpPr>
          <a:xfrm>
            <a:off x="4745710" y="1112776"/>
            <a:ext cx="2697480" cy="1801368"/>
            <a:chOff x="4745710" y="1112776"/>
            <a:chExt cx="2697480" cy="180136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B76CE0E-1BD6-4096-B82C-7519F53B104A}"/>
                </a:ext>
              </a:extLst>
            </p:cNvPr>
            <p:cNvSpPr/>
            <p:nvPr/>
          </p:nvSpPr>
          <p:spPr>
            <a:xfrm>
              <a:off x="4745710" y="1112776"/>
              <a:ext cx="2697480" cy="1801368"/>
            </a:xfrm>
            <a:prstGeom prst="rect">
              <a:avLst/>
            </a:prstGeom>
            <a:solidFill>
              <a:srgbClr val="49474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0" name="Chart 9">
              <a:extLst>
                <a:ext uri="{FF2B5EF4-FFF2-40B4-BE49-F238E27FC236}">
                  <a16:creationId xmlns:a16="http://schemas.microsoft.com/office/drawing/2014/main" id="{85DC4CAE-DE52-4D07-902D-189CD7306CD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84347842"/>
                </p:ext>
              </p:extLst>
            </p:nvPr>
          </p:nvGraphicFramePr>
          <p:xfrm>
            <a:off x="4748810" y="1251206"/>
            <a:ext cx="2694380" cy="16481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FA00870-C07E-40C6-9724-3B55D1BF55FE}"/>
              </a:ext>
            </a:extLst>
          </p:cNvPr>
          <p:cNvGrpSpPr/>
          <p:nvPr/>
        </p:nvGrpSpPr>
        <p:grpSpPr>
          <a:xfrm>
            <a:off x="4745711" y="3943857"/>
            <a:ext cx="2697480" cy="1801368"/>
            <a:chOff x="4038600" y="3429000"/>
            <a:chExt cx="2697480" cy="180136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ADD4093-20D8-4275-A6DF-C74D628E0D3E}"/>
                </a:ext>
              </a:extLst>
            </p:cNvPr>
            <p:cNvSpPr/>
            <p:nvPr/>
          </p:nvSpPr>
          <p:spPr>
            <a:xfrm>
              <a:off x="4038600" y="3429000"/>
              <a:ext cx="2697480" cy="1801368"/>
            </a:xfrm>
            <a:prstGeom prst="rect">
              <a:avLst/>
            </a:prstGeom>
            <a:solidFill>
              <a:srgbClr val="49474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C41128E-8E13-424B-8EF6-BE131A94D839}"/>
                </a:ext>
              </a:extLst>
            </p:cNvPr>
            <p:cNvSpPr/>
            <p:nvPr/>
          </p:nvSpPr>
          <p:spPr>
            <a:xfrm>
              <a:off x="4448311" y="3597516"/>
              <a:ext cx="1878057" cy="314686"/>
            </a:xfrm>
            <a:prstGeom prst="rect">
              <a:avLst/>
            </a:prstGeom>
            <a:solidFill>
              <a:srgbClr val="E22F4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FE7A177-3CD4-4125-BF48-4015E76F016F}"/>
                </a:ext>
              </a:extLst>
            </p:cNvPr>
            <p:cNvSpPr/>
            <p:nvPr/>
          </p:nvSpPr>
          <p:spPr>
            <a:xfrm>
              <a:off x="4448311" y="3980733"/>
              <a:ext cx="1878057" cy="314686"/>
            </a:xfrm>
            <a:prstGeom prst="rect">
              <a:avLst/>
            </a:prstGeom>
            <a:solidFill>
              <a:srgbClr val="B34D5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B7763F-4B68-4FC3-A426-71F212509490}"/>
                </a:ext>
              </a:extLst>
            </p:cNvPr>
            <p:cNvSpPr/>
            <p:nvPr/>
          </p:nvSpPr>
          <p:spPr>
            <a:xfrm>
              <a:off x="4448311" y="4363950"/>
              <a:ext cx="1878057" cy="314686"/>
            </a:xfrm>
            <a:prstGeom prst="rect">
              <a:avLst/>
            </a:prstGeom>
            <a:solidFill>
              <a:srgbClr val="3951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704281-C984-4275-B988-50A96EB80CB4}"/>
                </a:ext>
              </a:extLst>
            </p:cNvPr>
            <p:cNvSpPr/>
            <p:nvPr/>
          </p:nvSpPr>
          <p:spPr>
            <a:xfrm>
              <a:off x="4448311" y="4747166"/>
              <a:ext cx="1878057" cy="31468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361BDB-955E-42F2-8AB9-B3E0FB760EE8}"/>
              </a:ext>
            </a:extLst>
          </p:cNvPr>
          <p:cNvGrpSpPr/>
          <p:nvPr/>
        </p:nvGrpSpPr>
        <p:grpSpPr>
          <a:xfrm>
            <a:off x="8345306" y="3943857"/>
            <a:ext cx="2697480" cy="1801368"/>
            <a:chOff x="7145791" y="3429000"/>
            <a:chExt cx="2697480" cy="180136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7E3927F-EAA2-4279-94CA-22C826FF8DF9}"/>
                </a:ext>
              </a:extLst>
            </p:cNvPr>
            <p:cNvSpPr/>
            <p:nvPr/>
          </p:nvSpPr>
          <p:spPr>
            <a:xfrm>
              <a:off x="7145791" y="3429000"/>
              <a:ext cx="2697480" cy="1801368"/>
            </a:xfrm>
            <a:prstGeom prst="rect">
              <a:avLst/>
            </a:prstGeom>
            <a:solidFill>
              <a:srgbClr val="49474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F917A02-49B6-496D-8E53-14A7FD9F4F50}"/>
                </a:ext>
              </a:extLst>
            </p:cNvPr>
            <p:cNvGrpSpPr/>
            <p:nvPr/>
          </p:nvGrpSpPr>
          <p:grpSpPr>
            <a:xfrm>
              <a:off x="7355479" y="3549390"/>
              <a:ext cx="2226129" cy="1535454"/>
              <a:chOff x="7274767" y="3539230"/>
              <a:chExt cx="2226129" cy="1535454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E841E6F-1B2C-4385-8D47-5E8B42AE4D51}"/>
                  </a:ext>
                </a:extLst>
              </p:cNvPr>
              <p:cNvSpPr txBox="1"/>
              <p:nvPr/>
            </p:nvSpPr>
            <p:spPr>
              <a:xfrm>
                <a:off x="7301982" y="3539230"/>
                <a:ext cx="21989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Cool Font!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255D6F6-751C-4EC8-9CAB-B717EC787E66}"/>
                  </a:ext>
                </a:extLst>
              </p:cNvPr>
              <p:cNvSpPr txBox="1"/>
              <p:nvPr/>
            </p:nvSpPr>
            <p:spPr>
              <a:xfrm>
                <a:off x="7285060" y="3917678"/>
                <a:ext cx="21989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Forte" panose="03060902040502070203" pitchFamily="66" charset="0"/>
                  </a:rPr>
                  <a:t>Cool Font!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D78AE51-69F3-43D4-AEE1-C01F1125DF0F}"/>
                  </a:ext>
                </a:extLst>
              </p:cNvPr>
              <p:cNvSpPr txBox="1"/>
              <p:nvPr/>
            </p:nvSpPr>
            <p:spPr>
              <a:xfrm>
                <a:off x="7294503" y="4296126"/>
                <a:ext cx="21989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Cool Font!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0FF5CC5-E7F9-4682-AA59-A7638B11111D}"/>
                  </a:ext>
                </a:extLst>
              </p:cNvPr>
              <p:cNvSpPr txBox="1"/>
              <p:nvPr/>
            </p:nvSpPr>
            <p:spPr>
              <a:xfrm>
                <a:off x="7274767" y="4674574"/>
                <a:ext cx="21989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Algerian" panose="04020705040A02060702" pitchFamily="82" charset="0"/>
                    <a:cs typeface="Courier New" panose="02070309020205020404" pitchFamily="49" charset="0"/>
                  </a:rPr>
                  <a:t>Cool Font!</a:t>
                </a:r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2157FAA-5EFF-4435-ADF6-2743C94E2C29}"/>
              </a:ext>
            </a:extLst>
          </p:cNvPr>
          <p:cNvSpPr txBox="1"/>
          <p:nvPr/>
        </p:nvSpPr>
        <p:spPr>
          <a:xfrm>
            <a:off x="1448524" y="3066785"/>
            <a:ext cx="193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 Black" panose="020F0A02020204030203" pitchFamily="34" charset="0"/>
              </a:rPr>
              <a:t>Pictures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F2BD8C1-8673-4430-834A-0F75EBA85436}"/>
              </a:ext>
            </a:extLst>
          </p:cNvPr>
          <p:cNvSpPr txBox="1"/>
          <p:nvPr/>
        </p:nvSpPr>
        <p:spPr>
          <a:xfrm>
            <a:off x="4199175" y="3082660"/>
            <a:ext cx="3790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 Black" panose="020F0A02020204030203" pitchFamily="34" charset="0"/>
              </a:rPr>
              <a:t>Charts/Graphs/Infographics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D9E7C8-39E1-4198-A331-52588D369B19}"/>
              </a:ext>
            </a:extLst>
          </p:cNvPr>
          <p:cNvSpPr txBox="1"/>
          <p:nvPr/>
        </p:nvSpPr>
        <p:spPr>
          <a:xfrm>
            <a:off x="8752117" y="3094273"/>
            <a:ext cx="193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 Black" panose="020F0A02020204030203" pitchFamily="34" charset="0"/>
              </a:rPr>
              <a:t>Icons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7A991F-EF76-4530-8701-F504577DAF85}"/>
              </a:ext>
            </a:extLst>
          </p:cNvPr>
          <p:cNvSpPr txBox="1"/>
          <p:nvPr/>
        </p:nvSpPr>
        <p:spPr>
          <a:xfrm>
            <a:off x="1531204" y="5933405"/>
            <a:ext cx="193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 Black" panose="020F0A02020204030203" pitchFamily="34" charset="0"/>
              </a:rPr>
              <a:t>Video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687633-0198-46F0-8138-CDAC32F23FED}"/>
              </a:ext>
            </a:extLst>
          </p:cNvPr>
          <p:cNvSpPr txBox="1"/>
          <p:nvPr/>
        </p:nvSpPr>
        <p:spPr>
          <a:xfrm>
            <a:off x="5129250" y="5933405"/>
            <a:ext cx="193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 Black" panose="020F0A02020204030203" pitchFamily="34" charset="0"/>
              </a:rPr>
              <a:t>Color Theme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443918-D59A-4525-AFB3-CDEA368646DB}"/>
              </a:ext>
            </a:extLst>
          </p:cNvPr>
          <p:cNvSpPr txBox="1"/>
          <p:nvPr/>
        </p:nvSpPr>
        <p:spPr>
          <a:xfrm>
            <a:off x="8689251" y="5923618"/>
            <a:ext cx="193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 Black" panose="020F0A02020204030203" pitchFamily="34" charset="0"/>
              </a:rPr>
              <a:t>Font Style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6F49216-7BFE-4355-A42C-039D41F4B024}"/>
              </a:ext>
            </a:extLst>
          </p:cNvPr>
          <p:cNvSpPr/>
          <p:nvPr/>
        </p:nvSpPr>
        <p:spPr>
          <a:xfrm>
            <a:off x="1122843" y="1112775"/>
            <a:ext cx="2697480" cy="1801368"/>
          </a:xfrm>
          <a:prstGeom prst="rect">
            <a:avLst/>
          </a:prstGeom>
          <a:blipFill>
            <a:blip r:embed="rId7">
              <a:alphaModFix amt="94000"/>
            </a:blip>
            <a:srcRect/>
            <a:stretch>
              <a:fillRect l="-28" r="-28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8B20200-DE87-42C5-9783-6376CA942F9F}"/>
              </a:ext>
            </a:extLst>
          </p:cNvPr>
          <p:cNvGrpSpPr/>
          <p:nvPr/>
        </p:nvGrpSpPr>
        <p:grpSpPr>
          <a:xfrm>
            <a:off x="8368577" y="1112776"/>
            <a:ext cx="2697480" cy="1801368"/>
            <a:chOff x="8368577" y="1112776"/>
            <a:chExt cx="2697480" cy="180136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07DE5DA-A54E-4B93-AB27-5D99E5B92790}"/>
                </a:ext>
              </a:extLst>
            </p:cNvPr>
            <p:cNvSpPr/>
            <p:nvPr/>
          </p:nvSpPr>
          <p:spPr>
            <a:xfrm>
              <a:off x="8368577" y="1112776"/>
              <a:ext cx="2697480" cy="1801368"/>
            </a:xfrm>
            <a:prstGeom prst="rect">
              <a:avLst/>
            </a:prstGeom>
            <a:solidFill>
              <a:srgbClr val="49474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Graphic 38" descr="Airplane with solid fill">
              <a:extLst>
                <a:ext uri="{FF2B5EF4-FFF2-40B4-BE49-F238E27FC236}">
                  <a16:creationId xmlns:a16="http://schemas.microsoft.com/office/drawing/2014/main" id="{5986743F-BACE-467B-A4E7-A1AEDDC94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495717" y="1207817"/>
              <a:ext cx="914400" cy="914400"/>
            </a:xfrm>
            <a:prstGeom prst="rect">
              <a:avLst/>
            </a:prstGeom>
          </p:spPr>
        </p:pic>
        <p:pic>
          <p:nvPicPr>
            <p:cNvPr id="41" name="Graphic 40" descr="Clapping hands with solid fill">
              <a:extLst>
                <a:ext uri="{FF2B5EF4-FFF2-40B4-BE49-F238E27FC236}">
                  <a16:creationId xmlns:a16="http://schemas.microsoft.com/office/drawing/2014/main" id="{A5794DB2-0C8E-4D50-B5DF-9FD5CF19C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128386" y="1896532"/>
              <a:ext cx="914400" cy="914400"/>
            </a:xfrm>
            <a:prstGeom prst="rect">
              <a:avLst/>
            </a:prstGeom>
          </p:spPr>
        </p:pic>
        <p:pic>
          <p:nvPicPr>
            <p:cNvPr id="43" name="Graphic 42" descr="Downward trend graph with solid fill">
              <a:extLst>
                <a:ext uri="{FF2B5EF4-FFF2-40B4-BE49-F238E27FC236}">
                  <a16:creationId xmlns:a16="http://schemas.microsoft.com/office/drawing/2014/main" id="{8D82B5AD-CD6C-4A67-84C8-C590CAF69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78001" y="1214595"/>
              <a:ext cx="914400" cy="914400"/>
            </a:xfrm>
            <a:prstGeom prst="rect">
              <a:avLst/>
            </a:prstGeom>
          </p:spPr>
        </p:pic>
        <p:pic>
          <p:nvPicPr>
            <p:cNvPr id="45" name="Graphic 44" descr="Europe with solid fill">
              <a:extLst>
                <a:ext uri="{FF2B5EF4-FFF2-40B4-BE49-F238E27FC236}">
                  <a16:creationId xmlns:a16="http://schemas.microsoft.com/office/drawing/2014/main" id="{ADFDB79A-3EEC-4180-BC2C-F40899D45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973289" y="1995942"/>
              <a:ext cx="914400" cy="914400"/>
            </a:xfrm>
            <a:prstGeom prst="rect">
              <a:avLst/>
            </a:prstGeom>
          </p:spPr>
        </p:pic>
      </p:grpSp>
      <p:pic>
        <p:nvPicPr>
          <p:cNvPr id="46" name="video">
            <a:hlinkClick r:id="" action="ppaction://media"/>
            <a:extLst>
              <a:ext uri="{FF2B5EF4-FFF2-40B4-BE49-F238E27FC236}">
                <a16:creationId xmlns:a16="http://schemas.microsoft.com/office/drawing/2014/main" id="{7BF42EC4-9235-493F-9F9A-F49ABCF072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22844" y="3943858"/>
            <a:ext cx="2697480" cy="1801367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90838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6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9DF2BC2-79C7-4861-9DA3-B71385D012A1}"/>
              </a:ext>
            </a:extLst>
          </p:cNvPr>
          <p:cNvGrpSpPr/>
          <p:nvPr/>
        </p:nvGrpSpPr>
        <p:grpSpPr>
          <a:xfrm>
            <a:off x="852098" y="662864"/>
            <a:ext cx="10487804" cy="5532272"/>
            <a:chOff x="204790" y="1390919"/>
            <a:chExt cx="8734420" cy="460737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CC3055F-9585-4688-B61B-8F4C50F1BA60}"/>
                </a:ext>
              </a:extLst>
            </p:cNvPr>
            <p:cNvGrpSpPr/>
            <p:nvPr/>
          </p:nvGrpSpPr>
          <p:grpSpPr>
            <a:xfrm>
              <a:off x="204790" y="1390919"/>
              <a:ext cx="8734420" cy="4607370"/>
              <a:chOff x="204790" y="1390919"/>
              <a:chExt cx="8734420" cy="460737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4816DA3A-EF6D-43D4-8B19-C9E25F009EDD}"/>
                  </a:ext>
                </a:extLst>
              </p:cNvPr>
              <p:cNvGrpSpPr/>
              <p:nvPr/>
            </p:nvGrpSpPr>
            <p:grpSpPr>
              <a:xfrm>
                <a:off x="204790" y="1401686"/>
                <a:ext cx="3827262" cy="4596603"/>
                <a:chOff x="204790" y="1401686"/>
                <a:chExt cx="3827262" cy="4596603"/>
              </a:xfrm>
            </p:grpSpPr>
            <p:cxnSp>
              <p:nvCxnSpPr>
                <p:cNvPr id="114" name="Straight Connector 113">
                  <a:extLst>
                    <a:ext uri="{FF2B5EF4-FFF2-40B4-BE49-F238E27FC236}">
                      <a16:creationId xmlns:a16="http://schemas.microsoft.com/office/drawing/2014/main" id="{CE18BE21-1EC9-46C3-ABC0-0CCE498ECE62}"/>
                    </a:ext>
                  </a:extLst>
                </p:cNvPr>
                <p:cNvCxnSpPr/>
                <p:nvPr/>
              </p:nvCxnSpPr>
              <p:spPr>
                <a:xfrm>
                  <a:off x="2380069" y="3697520"/>
                  <a:ext cx="1304904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5" name="Right Brace 114">
                  <a:extLst>
                    <a:ext uri="{FF2B5EF4-FFF2-40B4-BE49-F238E27FC236}">
                      <a16:creationId xmlns:a16="http://schemas.microsoft.com/office/drawing/2014/main" id="{5AED7E47-CE45-44DC-9EDD-C1C2A8FA6157}"/>
                    </a:ext>
                  </a:extLst>
                </p:cNvPr>
                <p:cNvSpPr/>
                <p:nvPr/>
              </p:nvSpPr>
              <p:spPr>
                <a:xfrm>
                  <a:off x="2285225" y="1825979"/>
                  <a:ext cx="1746827" cy="3738640"/>
                </a:xfrm>
                <a:prstGeom prst="rightBrace">
                  <a:avLst>
                    <a:gd name="adj1" fmla="val 11949"/>
                    <a:gd name="adj2" fmla="val 50000"/>
                  </a:avLst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" name="Right Brace 115">
                  <a:extLst>
                    <a:ext uri="{FF2B5EF4-FFF2-40B4-BE49-F238E27FC236}">
                      <a16:creationId xmlns:a16="http://schemas.microsoft.com/office/drawing/2014/main" id="{A501A05D-4575-432D-AF74-5C2F402118B3}"/>
                    </a:ext>
                  </a:extLst>
                </p:cNvPr>
                <p:cNvSpPr/>
                <p:nvPr/>
              </p:nvSpPr>
              <p:spPr>
                <a:xfrm>
                  <a:off x="2358085" y="2796907"/>
                  <a:ext cx="1137316" cy="1796784"/>
                </a:xfrm>
                <a:prstGeom prst="rightBrace">
                  <a:avLst>
                    <a:gd name="adj1" fmla="val 16797"/>
                    <a:gd name="adj2" fmla="val 50000"/>
                  </a:avLst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17" name="Group 116">
                  <a:extLst>
                    <a:ext uri="{FF2B5EF4-FFF2-40B4-BE49-F238E27FC236}">
                      <a16:creationId xmlns:a16="http://schemas.microsoft.com/office/drawing/2014/main" id="{914E4837-F30F-4316-95A5-377EB45648B5}"/>
                    </a:ext>
                  </a:extLst>
                </p:cNvPr>
                <p:cNvGrpSpPr/>
                <p:nvPr/>
              </p:nvGrpSpPr>
              <p:grpSpPr>
                <a:xfrm>
                  <a:off x="204790" y="2353455"/>
                  <a:ext cx="2175279" cy="789526"/>
                  <a:chOff x="204790" y="2353455"/>
                  <a:chExt cx="2175279" cy="789526"/>
                </a:xfrm>
              </p:grpSpPr>
              <p:grpSp>
                <p:nvGrpSpPr>
                  <p:cNvPr id="154" name="Group 153">
                    <a:extLst>
                      <a:ext uri="{FF2B5EF4-FFF2-40B4-BE49-F238E27FC236}">
                        <a16:creationId xmlns:a16="http://schemas.microsoft.com/office/drawing/2014/main" id="{04886956-0912-4553-ABA3-054F41FF5C5C}"/>
                      </a:ext>
                    </a:extLst>
                  </p:cNvPr>
                  <p:cNvGrpSpPr/>
                  <p:nvPr/>
                </p:nvGrpSpPr>
                <p:grpSpPr>
                  <a:xfrm>
                    <a:off x="204790" y="2353455"/>
                    <a:ext cx="2175279" cy="789526"/>
                    <a:chOff x="357052" y="2902489"/>
                    <a:chExt cx="2099439" cy="762000"/>
                  </a:xfrm>
                </p:grpSpPr>
                <p:sp>
                  <p:nvSpPr>
                    <p:cNvPr id="159" name="Round Same Side Corner Rectangle 10">
                      <a:extLst>
                        <a:ext uri="{FF2B5EF4-FFF2-40B4-BE49-F238E27FC236}">
                          <a16:creationId xmlns:a16="http://schemas.microsoft.com/office/drawing/2014/main" id="{B67922C2-4430-472A-8B8A-50424C004689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1023757" y="2235784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CEDCEE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0" name="Rectangle 159">
                      <a:extLst>
                        <a:ext uri="{FF2B5EF4-FFF2-40B4-BE49-F238E27FC236}">
                          <a16:creationId xmlns:a16="http://schemas.microsoft.com/office/drawing/2014/main" id="{33F1A459-003D-4E28-A188-F8EE54925E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25495" y="2904076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1" name="Isosceles Triangle 160">
                      <a:extLst>
                        <a:ext uri="{FF2B5EF4-FFF2-40B4-BE49-F238E27FC236}">
                          <a16:creationId xmlns:a16="http://schemas.microsoft.com/office/drawing/2014/main" id="{40797402-15A6-4E89-B922-7B64CDF6D491}"/>
                        </a:ext>
                      </a:extLst>
                    </p:cNvPr>
                    <p:cNvSpPr/>
                    <p:nvPr/>
                  </p:nvSpPr>
                  <p:spPr>
                    <a:xfrm rot="2200522">
                      <a:off x="2081218" y="3245388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2" name="Rectangle 161">
                      <a:extLst>
                        <a:ext uri="{FF2B5EF4-FFF2-40B4-BE49-F238E27FC236}">
                          <a16:creationId xmlns:a16="http://schemas.microsoft.com/office/drawing/2014/main" id="{C730D5E5-BD9C-4061-8163-4A57DF874D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7886" y="2904076"/>
                      <a:ext cx="278605" cy="758825"/>
                    </a:xfrm>
                    <a:prstGeom prst="rect">
                      <a:avLst/>
                    </a:prstGeom>
                    <a:solidFill>
                      <a:srgbClr val="5285C4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3" name="Oval 162">
                      <a:extLst>
                        <a:ext uri="{FF2B5EF4-FFF2-40B4-BE49-F238E27FC236}">
                          <a16:creationId xmlns:a16="http://schemas.microsoft.com/office/drawing/2014/main" id="{D315022E-1AA4-4BC1-AC12-D8CB1F54F5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837" y="3012637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55" name="Group 154">
                    <a:extLst>
                      <a:ext uri="{FF2B5EF4-FFF2-40B4-BE49-F238E27FC236}">
                        <a16:creationId xmlns:a16="http://schemas.microsoft.com/office/drawing/2014/main" id="{9341D049-AE5B-436F-B769-659ED38C2479}"/>
                      </a:ext>
                    </a:extLst>
                  </p:cNvPr>
                  <p:cNvGrpSpPr/>
                  <p:nvPr/>
                </p:nvGrpSpPr>
                <p:grpSpPr>
                  <a:xfrm>
                    <a:off x="389215" y="2560842"/>
                    <a:ext cx="403266" cy="340516"/>
                    <a:chOff x="5242804" y="4208476"/>
                    <a:chExt cx="583159" cy="492419"/>
                  </a:xfrm>
                  <a:solidFill>
                    <a:srgbClr val="C61839"/>
                  </a:solidFill>
                </p:grpSpPr>
                <p:sp>
                  <p:nvSpPr>
                    <p:cNvPr id="157" name="Freeform 90">
                      <a:extLst>
                        <a:ext uri="{FF2B5EF4-FFF2-40B4-BE49-F238E27FC236}">
                          <a16:creationId xmlns:a16="http://schemas.microsoft.com/office/drawing/2014/main" id="{75586163-4BF8-4932-86BB-6F5FA5C58415}"/>
                        </a:ext>
                      </a:extLst>
                    </p:cNvPr>
                    <p:cNvSpPr/>
                    <p:nvPr/>
                  </p:nvSpPr>
                  <p:spPr>
                    <a:xfrm rot="7012">
                      <a:off x="5386024" y="4208476"/>
                      <a:ext cx="300953" cy="171753"/>
                    </a:xfrm>
                    <a:custGeom>
                      <a:avLst/>
                      <a:gdLst>
                        <a:gd name="connsiteX0" fmla="*/ 3166529 w 4619103"/>
                        <a:gd name="connsiteY0" fmla="*/ 554243 h 2659576"/>
                        <a:gd name="connsiteX1" fmla="*/ 1481632 w 4619103"/>
                        <a:gd name="connsiteY1" fmla="*/ 542706 h 2659576"/>
                        <a:gd name="connsiteX2" fmla="*/ 1474817 w 4619103"/>
                        <a:gd name="connsiteY2" fmla="*/ 1178670 h 2659576"/>
                        <a:gd name="connsiteX3" fmla="*/ 3168913 w 4619103"/>
                        <a:gd name="connsiteY3" fmla="*/ 1189729 h 2659576"/>
                        <a:gd name="connsiteX4" fmla="*/ 3616817 w 4619103"/>
                        <a:gd name="connsiteY4" fmla="*/ 42433 h 2659576"/>
                        <a:gd name="connsiteX5" fmla="*/ 3726360 w 4619103"/>
                        <a:gd name="connsiteY5" fmla="*/ 248460 h 2659576"/>
                        <a:gd name="connsiteX6" fmla="*/ 3726360 w 4619103"/>
                        <a:gd name="connsiteY6" fmla="*/ 1187474 h 2659576"/>
                        <a:gd name="connsiteX7" fmla="*/ 3725766 w 4619103"/>
                        <a:gd name="connsiteY7" fmla="*/ 1193365 h 2659576"/>
                        <a:gd name="connsiteX8" fmla="*/ 4110203 w 4619103"/>
                        <a:gd name="connsiteY8" fmla="*/ 1195874 h 2659576"/>
                        <a:gd name="connsiteX9" fmla="*/ 4619092 w 4619103"/>
                        <a:gd name="connsiteY9" fmla="*/ 1711451 h 2659576"/>
                        <a:gd name="connsiteX10" fmla="*/ 4616224 w 4619103"/>
                        <a:gd name="connsiteY10" fmla="*/ 2150676 h 2659576"/>
                        <a:gd name="connsiteX11" fmla="*/ 4100647 w 4619103"/>
                        <a:gd name="connsiteY11" fmla="*/ 2659565 h 2659576"/>
                        <a:gd name="connsiteX12" fmla="*/ 508900 w 4619103"/>
                        <a:gd name="connsiteY12" fmla="*/ 2636118 h 2659576"/>
                        <a:gd name="connsiteX13" fmla="*/ 11 w 4619103"/>
                        <a:gd name="connsiteY13" fmla="*/ 2120540 h 2659576"/>
                        <a:gd name="connsiteX14" fmla="*/ 2878 w 4619103"/>
                        <a:gd name="connsiteY14" fmla="*/ 1681316 h 2659576"/>
                        <a:gd name="connsiteX15" fmla="*/ 518455 w 4619103"/>
                        <a:gd name="connsiteY15" fmla="*/ 1172427 h 2659576"/>
                        <a:gd name="connsiteX16" fmla="*/ 886506 w 4619103"/>
                        <a:gd name="connsiteY16" fmla="*/ 1174829 h 2659576"/>
                        <a:gd name="connsiteX17" fmla="*/ 886506 w 4619103"/>
                        <a:gd name="connsiteY17" fmla="*/ 248460 h 2659576"/>
                        <a:gd name="connsiteX18" fmla="*/ 1134966 w 4619103"/>
                        <a:gd name="connsiteY18" fmla="*/ 0 h 2659576"/>
                        <a:gd name="connsiteX19" fmla="*/ 3477900 w 4619103"/>
                        <a:gd name="connsiteY19" fmla="*/ 0 h 2659576"/>
                        <a:gd name="connsiteX20" fmla="*/ 3616817 w 4619103"/>
                        <a:gd name="connsiteY20" fmla="*/ 42433 h 2659576"/>
                        <a:gd name="connsiteX0" fmla="*/ 3166529 w 4619103"/>
                        <a:gd name="connsiteY0" fmla="*/ 554243 h 2636117"/>
                        <a:gd name="connsiteX1" fmla="*/ 1481632 w 4619103"/>
                        <a:gd name="connsiteY1" fmla="*/ 542706 h 2636117"/>
                        <a:gd name="connsiteX2" fmla="*/ 1474817 w 4619103"/>
                        <a:gd name="connsiteY2" fmla="*/ 1178670 h 2636117"/>
                        <a:gd name="connsiteX3" fmla="*/ 3168913 w 4619103"/>
                        <a:gd name="connsiteY3" fmla="*/ 1189729 h 2636117"/>
                        <a:gd name="connsiteX4" fmla="*/ 3166529 w 4619103"/>
                        <a:gd name="connsiteY4" fmla="*/ 554243 h 2636117"/>
                        <a:gd name="connsiteX5" fmla="*/ 3616817 w 4619103"/>
                        <a:gd name="connsiteY5" fmla="*/ 42433 h 2636117"/>
                        <a:gd name="connsiteX6" fmla="*/ 3726360 w 4619103"/>
                        <a:gd name="connsiteY6" fmla="*/ 248460 h 2636117"/>
                        <a:gd name="connsiteX7" fmla="*/ 3726360 w 4619103"/>
                        <a:gd name="connsiteY7" fmla="*/ 1187474 h 2636117"/>
                        <a:gd name="connsiteX8" fmla="*/ 3725766 w 4619103"/>
                        <a:gd name="connsiteY8" fmla="*/ 1193365 h 2636117"/>
                        <a:gd name="connsiteX9" fmla="*/ 4110203 w 4619103"/>
                        <a:gd name="connsiteY9" fmla="*/ 1195874 h 2636117"/>
                        <a:gd name="connsiteX10" fmla="*/ 4619092 w 4619103"/>
                        <a:gd name="connsiteY10" fmla="*/ 1711451 h 2636117"/>
                        <a:gd name="connsiteX11" fmla="*/ 4616224 w 4619103"/>
                        <a:gd name="connsiteY11" fmla="*/ 2150676 h 2636117"/>
                        <a:gd name="connsiteX12" fmla="*/ 4100597 w 4619103"/>
                        <a:gd name="connsiteY12" fmla="*/ 2634281 h 2636117"/>
                        <a:gd name="connsiteX13" fmla="*/ 508900 w 4619103"/>
                        <a:gd name="connsiteY13" fmla="*/ 2636118 h 2636117"/>
                        <a:gd name="connsiteX14" fmla="*/ 11 w 4619103"/>
                        <a:gd name="connsiteY14" fmla="*/ 2120540 h 2636117"/>
                        <a:gd name="connsiteX15" fmla="*/ 2878 w 4619103"/>
                        <a:gd name="connsiteY15" fmla="*/ 1681316 h 2636117"/>
                        <a:gd name="connsiteX16" fmla="*/ 518455 w 4619103"/>
                        <a:gd name="connsiteY16" fmla="*/ 1172427 h 2636117"/>
                        <a:gd name="connsiteX17" fmla="*/ 886506 w 4619103"/>
                        <a:gd name="connsiteY17" fmla="*/ 1174829 h 2636117"/>
                        <a:gd name="connsiteX18" fmla="*/ 886506 w 4619103"/>
                        <a:gd name="connsiteY18" fmla="*/ 248460 h 2636117"/>
                        <a:gd name="connsiteX19" fmla="*/ 1134966 w 4619103"/>
                        <a:gd name="connsiteY19" fmla="*/ 0 h 2636117"/>
                        <a:gd name="connsiteX20" fmla="*/ 3477900 w 4619103"/>
                        <a:gd name="connsiteY20" fmla="*/ 0 h 2636117"/>
                        <a:gd name="connsiteX21" fmla="*/ 3616817 w 4619103"/>
                        <a:gd name="connsiteY21" fmla="*/ 42433 h 2636117"/>
                        <a:gd name="connsiteX0" fmla="*/ 3166529 w 4619103"/>
                        <a:gd name="connsiteY0" fmla="*/ 554243 h 2636117"/>
                        <a:gd name="connsiteX1" fmla="*/ 1481632 w 4619103"/>
                        <a:gd name="connsiteY1" fmla="*/ 542706 h 2636117"/>
                        <a:gd name="connsiteX2" fmla="*/ 1474817 w 4619103"/>
                        <a:gd name="connsiteY2" fmla="*/ 1178670 h 2636117"/>
                        <a:gd name="connsiteX3" fmla="*/ 3168903 w 4619103"/>
                        <a:gd name="connsiteY3" fmla="*/ 1189731 h 2636117"/>
                        <a:gd name="connsiteX4" fmla="*/ 3166529 w 4619103"/>
                        <a:gd name="connsiteY4" fmla="*/ 554243 h 2636117"/>
                        <a:gd name="connsiteX5" fmla="*/ 3616817 w 4619103"/>
                        <a:gd name="connsiteY5" fmla="*/ 42433 h 2636117"/>
                        <a:gd name="connsiteX6" fmla="*/ 3726360 w 4619103"/>
                        <a:gd name="connsiteY6" fmla="*/ 248460 h 2636117"/>
                        <a:gd name="connsiteX7" fmla="*/ 3726360 w 4619103"/>
                        <a:gd name="connsiteY7" fmla="*/ 1187474 h 2636117"/>
                        <a:gd name="connsiteX8" fmla="*/ 3725766 w 4619103"/>
                        <a:gd name="connsiteY8" fmla="*/ 1193365 h 2636117"/>
                        <a:gd name="connsiteX9" fmla="*/ 4110203 w 4619103"/>
                        <a:gd name="connsiteY9" fmla="*/ 1195874 h 2636117"/>
                        <a:gd name="connsiteX10" fmla="*/ 4619092 w 4619103"/>
                        <a:gd name="connsiteY10" fmla="*/ 1711451 h 2636117"/>
                        <a:gd name="connsiteX11" fmla="*/ 4616224 w 4619103"/>
                        <a:gd name="connsiteY11" fmla="*/ 2150676 h 2636117"/>
                        <a:gd name="connsiteX12" fmla="*/ 4100597 w 4619103"/>
                        <a:gd name="connsiteY12" fmla="*/ 2634281 h 2636117"/>
                        <a:gd name="connsiteX13" fmla="*/ 508900 w 4619103"/>
                        <a:gd name="connsiteY13" fmla="*/ 2636118 h 2636117"/>
                        <a:gd name="connsiteX14" fmla="*/ 11 w 4619103"/>
                        <a:gd name="connsiteY14" fmla="*/ 2120540 h 2636117"/>
                        <a:gd name="connsiteX15" fmla="*/ 2878 w 4619103"/>
                        <a:gd name="connsiteY15" fmla="*/ 1681316 h 2636117"/>
                        <a:gd name="connsiteX16" fmla="*/ 518455 w 4619103"/>
                        <a:gd name="connsiteY16" fmla="*/ 1172427 h 2636117"/>
                        <a:gd name="connsiteX17" fmla="*/ 886506 w 4619103"/>
                        <a:gd name="connsiteY17" fmla="*/ 1174829 h 2636117"/>
                        <a:gd name="connsiteX18" fmla="*/ 886506 w 4619103"/>
                        <a:gd name="connsiteY18" fmla="*/ 248460 h 2636117"/>
                        <a:gd name="connsiteX19" fmla="*/ 1134966 w 4619103"/>
                        <a:gd name="connsiteY19" fmla="*/ 0 h 2636117"/>
                        <a:gd name="connsiteX20" fmla="*/ 3477900 w 4619103"/>
                        <a:gd name="connsiteY20" fmla="*/ 0 h 2636117"/>
                        <a:gd name="connsiteX21" fmla="*/ 3616817 w 4619103"/>
                        <a:gd name="connsiteY21" fmla="*/ 42433 h 2636117"/>
                        <a:gd name="connsiteX0" fmla="*/ 3166529 w 4619103"/>
                        <a:gd name="connsiteY0" fmla="*/ 554243 h 2636117"/>
                        <a:gd name="connsiteX1" fmla="*/ 1481632 w 4619103"/>
                        <a:gd name="connsiteY1" fmla="*/ 542706 h 2636117"/>
                        <a:gd name="connsiteX2" fmla="*/ 1474817 w 4619103"/>
                        <a:gd name="connsiteY2" fmla="*/ 1178670 h 2636117"/>
                        <a:gd name="connsiteX3" fmla="*/ 3168841 w 4619103"/>
                        <a:gd name="connsiteY3" fmla="*/ 1164456 h 2636117"/>
                        <a:gd name="connsiteX4" fmla="*/ 3166529 w 4619103"/>
                        <a:gd name="connsiteY4" fmla="*/ 554243 h 2636117"/>
                        <a:gd name="connsiteX5" fmla="*/ 3616817 w 4619103"/>
                        <a:gd name="connsiteY5" fmla="*/ 42433 h 2636117"/>
                        <a:gd name="connsiteX6" fmla="*/ 3726360 w 4619103"/>
                        <a:gd name="connsiteY6" fmla="*/ 248460 h 2636117"/>
                        <a:gd name="connsiteX7" fmla="*/ 3726360 w 4619103"/>
                        <a:gd name="connsiteY7" fmla="*/ 1187474 h 2636117"/>
                        <a:gd name="connsiteX8" fmla="*/ 3725766 w 4619103"/>
                        <a:gd name="connsiteY8" fmla="*/ 1193365 h 2636117"/>
                        <a:gd name="connsiteX9" fmla="*/ 4110203 w 4619103"/>
                        <a:gd name="connsiteY9" fmla="*/ 1195874 h 2636117"/>
                        <a:gd name="connsiteX10" fmla="*/ 4619092 w 4619103"/>
                        <a:gd name="connsiteY10" fmla="*/ 1711451 h 2636117"/>
                        <a:gd name="connsiteX11" fmla="*/ 4616224 w 4619103"/>
                        <a:gd name="connsiteY11" fmla="*/ 2150676 h 2636117"/>
                        <a:gd name="connsiteX12" fmla="*/ 4100597 w 4619103"/>
                        <a:gd name="connsiteY12" fmla="*/ 2634281 h 2636117"/>
                        <a:gd name="connsiteX13" fmla="*/ 508900 w 4619103"/>
                        <a:gd name="connsiteY13" fmla="*/ 2636118 h 2636117"/>
                        <a:gd name="connsiteX14" fmla="*/ 11 w 4619103"/>
                        <a:gd name="connsiteY14" fmla="*/ 2120540 h 2636117"/>
                        <a:gd name="connsiteX15" fmla="*/ 2878 w 4619103"/>
                        <a:gd name="connsiteY15" fmla="*/ 1681316 h 2636117"/>
                        <a:gd name="connsiteX16" fmla="*/ 518455 w 4619103"/>
                        <a:gd name="connsiteY16" fmla="*/ 1172427 h 2636117"/>
                        <a:gd name="connsiteX17" fmla="*/ 886506 w 4619103"/>
                        <a:gd name="connsiteY17" fmla="*/ 1174829 h 2636117"/>
                        <a:gd name="connsiteX18" fmla="*/ 886506 w 4619103"/>
                        <a:gd name="connsiteY18" fmla="*/ 248460 h 2636117"/>
                        <a:gd name="connsiteX19" fmla="*/ 1134966 w 4619103"/>
                        <a:gd name="connsiteY19" fmla="*/ 0 h 2636117"/>
                        <a:gd name="connsiteX20" fmla="*/ 3477900 w 4619103"/>
                        <a:gd name="connsiteY20" fmla="*/ 0 h 2636117"/>
                        <a:gd name="connsiteX21" fmla="*/ 3616817 w 4619103"/>
                        <a:gd name="connsiteY21" fmla="*/ 42433 h 2636117"/>
                        <a:gd name="connsiteX0" fmla="*/ 3166484 w 4619103"/>
                        <a:gd name="connsiteY0" fmla="*/ 528975 h 2636117"/>
                        <a:gd name="connsiteX1" fmla="*/ 1481632 w 4619103"/>
                        <a:gd name="connsiteY1" fmla="*/ 542706 h 2636117"/>
                        <a:gd name="connsiteX2" fmla="*/ 1474817 w 4619103"/>
                        <a:gd name="connsiteY2" fmla="*/ 1178670 h 2636117"/>
                        <a:gd name="connsiteX3" fmla="*/ 3168841 w 4619103"/>
                        <a:gd name="connsiteY3" fmla="*/ 1164456 h 2636117"/>
                        <a:gd name="connsiteX4" fmla="*/ 3166484 w 4619103"/>
                        <a:gd name="connsiteY4" fmla="*/ 528975 h 2636117"/>
                        <a:gd name="connsiteX5" fmla="*/ 3616817 w 4619103"/>
                        <a:gd name="connsiteY5" fmla="*/ 42433 h 2636117"/>
                        <a:gd name="connsiteX6" fmla="*/ 3726360 w 4619103"/>
                        <a:gd name="connsiteY6" fmla="*/ 248460 h 2636117"/>
                        <a:gd name="connsiteX7" fmla="*/ 3726360 w 4619103"/>
                        <a:gd name="connsiteY7" fmla="*/ 1187474 h 2636117"/>
                        <a:gd name="connsiteX8" fmla="*/ 3725766 w 4619103"/>
                        <a:gd name="connsiteY8" fmla="*/ 1193365 h 2636117"/>
                        <a:gd name="connsiteX9" fmla="*/ 4110203 w 4619103"/>
                        <a:gd name="connsiteY9" fmla="*/ 1195874 h 2636117"/>
                        <a:gd name="connsiteX10" fmla="*/ 4619092 w 4619103"/>
                        <a:gd name="connsiteY10" fmla="*/ 1711451 h 2636117"/>
                        <a:gd name="connsiteX11" fmla="*/ 4616224 w 4619103"/>
                        <a:gd name="connsiteY11" fmla="*/ 2150676 h 2636117"/>
                        <a:gd name="connsiteX12" fmla="*/ 4100597 w 4619103"/>
                        <a:gd name="connsiteY12" fmla="*/ 2634281 h 2636117"/>
                        <a:gd name="connsiteX13" fmla="*/ 508900 w 4619103"/>
                        <a:gd name="connsiteY13" fmla="*/ 2636118 h 2636117"/>
                        <a:gd name="connsiteX14" fmla="*/ 11 w 4619103"/>
                        <a:gd name="connsiteY14" fmla="*/ 2120540 h 2636117"/>
                        <a:gd name="connsiteX15" fmla="*/ 2878 w 4619103"/>
                        <a:gd name="connsiteY15" fmla="*/ 1681316 h 2636117"/>
                        <a:gd name="connsiteX16" fmla="*/ 518455 w 4619103"/>
                        <a:gd name="connsiteY16" fmla="*/ 1172427 h 2636117"/>
                        <a:gd name="connsiteX17" fmla="*/ 886506 w 4619103"/>
                        <a:gd name="connsiteY17" fmla="*/ 1174829 h 2636117"/>
                        <a:gd name="connsiteX18" fmla="*/ 886506 w 4619103"/>
                        <a:gd name="connsiteY18" fmla="*/ 248460 h 2636117"/>
                        <a:gd name="connsiteX19" fmla="*/ 1134966 w 4619103"/>
                        <a:gd name="connsiteY19" fmla="*/ 0 h 2636117"/>
                        <a:gd name="connsiteX20" fmla="*/ 3477900 w 4619103"/>
                        <a:gd name="connsiteY20" fmla="*/ 0 h 2636117"/>
                        <a:gd name="connsiteX21" fmla="*/ 3616817 w 4619103"/>
                        <a:gd name="connsiteY21" fmla="*/ 42433 h 26361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4619103" h="2636117">
                          <a:moveTo>
                            <a:pt x="3166484" y="528975"/>
                          </a:moveTo>
                          <a:lnTo>
                            <a:pt x="1481632" y="542706"/>
                          </a:lnTo>
                          <a:cubicBezTo>
                            <a:pt x="1479360" y="754694"/>
                            <a:pt x="1477089" y="966682"/>
                            <a:pt x="1474817" y="1178670"/>
                          </a:cubicBezTo>
                          <a:lnTo>
                            <a:pt x="3168841" y="1164456"/>
                          </a:lnTo>
                          <a:cubicBezTo>
                            <a:pt x="3168046" y="952627"/>
                            <a:pt x="3167279" y="740804"/>
                            <a:pt x="3166484" y="528975"/>
                          </a:cubicBezTo>
                          <a:close/>
                          <a:moveTo>
                            <a:pt x="3616817" y="42433"/>
                          </a:moveTo>
                          <a:cubicBezTo>
                            <a:pt x="3682907" y="87083"/>
                            <a:pt x="3726360" y="162697"/>
                            <a:pt x="3726360" y="248460"/>
                          </a:cubicBezTo>
                          <a:lnTo>
                            <a:pt x="3726360" y="1187474"/>
                          </a:lnTo>
                          <a:lnTo>
                            <a:pt x="3725766" y="1193365"/>
                          </a:lnTo>
                          <a:lnTo>
                            <a:pt x="4110203" y="1195874"/>
                          </a:lnTo>
                          <a:cubicBezTo>
                            <a:pt x="4393101" y="1197721"/>
                            <a:pt x="4620938" y="1428552"/>
                            <a:pt x="4619092" y="1711451"/>
                          </a:cubicBezTo>
                          <a:lnTo>
                            <a:pt x="4616224" y="2150676"/>
                          </a:lnTo>
                          <a:cubicBezTo>
                            <a:pt x="4614377" y="2433575"/>
                            <a:pt x="4383496" y="2636128"/>
                            <a:pt x="4100597" y="2634281"/>
                          </a:cubicBezTo>
                          <a:lnTo>
                            <a:pt x="508900" y="2636118"/>
                          </a:lnTo>
                          <a:cubicBezTo>
                            <a:pt x="226001" y="2634271"/>
                            <a:pt x="-1836" y="2403440"/>
                            <a:pt x="11" y="2120540"/>
                          </a:cubicBezTo>
                          <a:cubicBezTo>
                            <a:pt x="967" y="1974132"/>
                            <a:pt x="1922" y="1827724"/>
                            <a:pt x="2878" y="1681316"/>
                          </a:cubicBezTo>
                          <a:cubicBezTo>
                            <a:pt x="4725" y="1398417"/>
                            <a:pt x="235556" y="1170580"/>
                            <a:pt x="518455" y="1172427"/>
                          </a:cubicBezTo>
                          <a:lnTo>
                            <a:pt x="886506" y="1174829"/>
                          </a:lnTo>
                          <a:lnTo>
                            <a:pt x="886506" y="248460"/>
                          </a:lnTo>
                          <a:cubicBezTo>
                            <a:pt x="886506" y="111239"/>
                            <a:pt x="997745" y="0"/>
                            <a:pt x="1134966" y="0"/>
                          </a:cubicBezTo>
                          <a:lnTo>
                            <a:pt x="3477900" y="0"/>
                          </a:lnTo>
                          <a:cubicBezTo>
                            <a:pt x="3529358" y="0"/>
                            <a:pt x="3577162" y="15643"/>
                            <a:pt x="3616817" y="42433"/>
                          </a:cubicBezTo>
                          <a:close/>
                        </a:path>
                      </a:pathLst>
                    </a:custGeom>
                    <a:solidFill>
                      <a:srgbClr val="5285C4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en-US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58" name="Freeform 91">
                      <a:extLst>
                        <a:ext uri="{FF2B5EF4-FFF2-40B4-BE49-F238E27FC236}">
                          <a16:creationId xmlns:a16="http://schemas.microsoft.com/office/drawing/2014/main" id="{153FF0F2-B423-48C9-BE4B-0DD553EFBC04}"/>
                        </a:ext>
                      </a:extLst>
                    </p:cNvPr>
                    <p:cNvSpPr/>
                    <p:nvPr/>
                  </p:nvSpPr>
                  <p:spPr>
                    <a:xfrm rot="29454">
                      <a:off x="5242804" y="4319176"/>
                      <a:ext cx="583159" cy="381719"/>
                    </a:xfrm>
                    <a:custGeom>
                      <a:avLst/>
                      <a:gdLst>
                        <a:gd name="connsiteX0" fmla="*/ 1850256 w 8925180"/>
                        <a:gd name="connsiteY0" fmla="*/ 4432622 h 5858728"/>
                        <a:gd name="connsiteX1" fmla="*/ 2354591 w 8925180"/>
                        <a:gd name="connsiteY1" fmla="*/ 4887349 h 5858728"/>
                        <a:gd name="connsiteX2" fmla="*/ 2235184 w 8925180"/>
                        <a:gd name="connsiteY2" fmla="*/ 4987528 h 5858728"/>
                        <a:gd name="connsiteX3" fmla="*/ 1798749 w 8925180"/>
                        <a:gd name="connsiteY3" fmla="*/ 4589127 h 5858728"/>
                        <a:gd name="connsiteX4" fmla="*/ 1947683 w 8925180"/>
                        <a:gd name="connsiteY4" fmla="*/ 4178550 h 5858728"/>
                        <a:gd name="connsiteX5" fmla="*/ 2549059 w 8925180"/>
                        <a:gd name="connsiteY5" fmla="*/ 4709227 h 5858728"/>
                        <a:gd name="connsiteX6" fmla="*/ 2435596 w 8925180"/>
                        <a:gd name="connsiteY6" fmla="*/ 4809499 h 5858728"/>
                        <a:gd name="connsiteX7" fmla="*/ 1897573 w 8925180"/>
                        <a:gd name="connsiteY7" fmla="*/ 4327451 h 5858728"/>
                        <a:gd name="connsiteX8" fmla="*/ 2046233 w 8925180"/>
                        <a:gd name="connsiteY8" fmla="*/ 3925127 h 5858728"/>
                        <a:gd name="connsiteX9" fmla="*/ 2457953 w 8925180"/>
                        <a:gd name="connsiteY9" fmla="*/ 4293656 h 5858728"/>
                        <a:gd name="connsiteX10" fmla="*/ 2568281 w 8925180"/>
                        <a:gd name="connsiteY10" fmla="*/ 4587809 h 5858728"/>
                        <a:gd name="connsiteX11" fmla="*/ 1989205 w 8925180"/>
                        <a:gd name="connsiteY11" fmla="*/ 4073026 h 5858728"/>
                        <a:gd name="connsiteX12" fmla="*/ 2259917 w 8925180"/>
                        <a:gd name="connsiteY12" fmla="*/ 3773334 h 5858728"/>
                        <a:gd name="connsiteX13" fmla="*/ 2260420 w 8925180"/>
                        <a:gd name="connsiteY13" fmla="*/ 3773641 h 5858728"/>
                        <a:gd name="connsiteX14" fmla="*/ 2259745 w 8925180"/>
                        <a:gd name="connsiteY14" fmla="*/ 3773354 h 5858728"/>
                        <a:gd name="connsiteX15" fmla="*/ 2315925 w 8925180"/>
                        <a:gd name="connsiteY15" fmla="*/ 3709127 h 5858728"/>
                        <a:gd name="connsiteX16" fmla="*/ 2248405 w 8925180"/>
                        <a:gd name="connsiteY16" fmla="*/ 3768327 h 5858728"/>
                        <a:gd name="connsiteX17" fmla="*/ 2256714 w 8925180"/>
                        <a:gd name="connsiteY17" fmla="*/ 3772067 h 5858728"/>
                        <a:gd name="connsiteX18" fmla="*/ 2259745 w 8925180"/>
                        <a:gd name="connsiteY18" fmla="*/ 3773354 h 5858728"/>
                        <a:gd name="connsiteX19" fmla="*/ 2258685 w 8925180"/>
                        <a:gd name="connsiteY19" fmla="*/ 3773482 h 5858728"/>
                        <a:gd name="connsiteX20" fmla="*/ 2268513 w 8925180"/>
                        <a:gd name="connsiteY20" fmla="*/ 3780164 h 5858728"/>
                        <a:gd name="connsiteX21" fmla="*/ 2379413 w 8925180"/>
                        <a:gd name="connsiteY21" fmla="*/ 4075583 h 5858728"/>
                        <a:gd name="connsiteX22" fmla="*/ 2090738 w 8925180"/>
                        <a:gd name="connsiteY22" fmla="*/ 3813339 h 5858728"/>
                        <a:gd name="connsiteX23" fmla="*/ 2054269 w 8925180"/>
                        <a:gd name="connsiteY23" fmla="*/ 3707627 h 5858728"/>
                        <a:gd name="connsiteX24" fmla="*/ 1693111 w 8925180"/>
                        <a:gd name="connsiteY24" fmla="*/ 4661938 h 5858728"/>
                        <a:gd name="connsiteX25" fmla="*/ 2184860 w 8925180"/>
                        <a:gd name="connsiteY25" fmla="*/ 5091104 h 5858728"/>
                        <a:gd name="connsiteX26" fmla="*/ 2667148 w 8925180"/>
                        <a:gd name="connsiteY26" fmla="*/ 4660009 h 5858728"/>
                        <a:gd name="connsiteX27" fmla="*/ 2482054 w 8925180"/>
                        <a:gd name="connsiteY27" fmla="*/ 3279357 h 5858728"/>
                        <a:gd name="connsiteX28" fmla="*/ 1878642 w 8925180"/>
                        <a:gd name="connsiteY28" fmla="*/ 3279929 h 5858728"/>
                        <a:gd name="connsiteX29" fmla="*/ 1841602 w 8925180"/>
                        <a:gd name="connsiteY29" fmla="*/ 3439228 h 5858728"/>
                        <a:gd name="connsiteX30" fmla="*/ 2120130 w 8925180"/>
                        <a:gd name="connsiteY30" fmla="*/ 3726569 h 5858728"/>
                        <a:gd name="connsiteX31" fmla="*/ 2232643 w 8925180"/>
                        <a:gd name="connsiteY31" fmla="*/ 3741824 h 5858728"/>
                        <a:gd name="connsiteX32" fmla="*/ 2537319 w 8925180"/>
                        <a:gd name="connsiteY32" fmla="*/ 3433968 h 5858728"/>
                        <a:gd name="connsiteX33" fmla="*/ 2482054 w 8925180"/>
                        <a:gd name="connsiteY33" fmla="*/ 3279357 h 5858728"/>
                        <a:gd name="connsiteX34" fmla="*/ 3410751 w 8925180"/>
                        <a:gd name="connsiteY34" fmla="*/ 3027962 h 5858728"/>
                        <a:gd name="connsiteX35" fmla="*/ 3333772 w 8925180"/>
                        <a:gd name="connsiteY35" fmla="*/ 2996318 h 5858728"/>
                        <a:gd name="connsiteX36" fmla="*/ 2979092 w 8925180"/>
                        <a:gd name="connsiteY36" fmla="*/ 2978709 h 5858728"/>
                        <a:gd name="connsiteX37" fmla="*/ 2563372 w 8925180"/>
                        <a:gd name="connsiteY37" fmla="*/ 3254338 h 5858728"/>
                        <a:gd name="connsiteX38" fmla="*/ 2382821 w 8925180"/>
                        <a:gd name="connsiteY38" fmla="*/ 3689332 h 5858728"/>
                        <a:gd name="connsiteX39" fmla="*/ 2746939 w 8925180"/>
                        <a:gd name="connsiteY39" fmla="*/ 4674898 h 5858728"/>
                        <a:gd name="connsiteX40" fmla="*/ 2184702 w 8925180"/>
                        <a:gd name="connsiteY40" fmla="*/ 5175921 h 5858728"/>
                        <a:gd name="connsiteX41" fmla="*/ 1614576 w 8925180"/>
                        <a:gd name="connsiteY41" fmla="*/ 4673723 h 5858728"/>
                        <a:gd name="connsiteX42" fmla="*/ 1993653 w 8925180"/>
                        <a:gd name="connsiteY42" fmla="*/ 3692376 h 5858728"/>
                        <a:gd name="connsiteX43" fmla="*/ 1805436 w 8925180"/>
                        <a:gd name="connsiteY43" fmla="*/ 3261869 h 5858728"/>
                        <a:gd name="connsiteX44" fmla="*/ 1395380 w 8925180"/>
                        <a:gd name="connsiteY44" fmla="*/ 2972526 h 5858728"/>
                        <a:gd name="connsiteX45" fmla="*/ 1032434 w 8925180"/>
                        <a:gd name="connsiteY45" fmla="*/ 2996354 h 5858728"/>
                        <a:gd name="connsiteX46" fmla="*/ 673640 w 8925180"/>
                        <a:gd name="connsiteY46" fmla="*/ 3478975 h 5858728"/>
                        <a:gd name="connsiteX47" fmla="*/ 665233 w 8925180"/>
                        <a:gd name="connsiteY47" fmla="*/ 5181466 h 5858728"/>
                        <a:gd name="connsiteX48" fmla="*/ 1228210 w 8925180"/>
                        <a:gd name="connsiteY48" fmla="*/ 5182572 h 5858728"/>
                        <a:gd name="connsiteX49" fmla="*/ 1230379 w 8925180"/>
                        <a:gd name="connsiteY49" fmla="*/ 3776157 h 5858728"/>
                        <a:gd name="connsiteX50" fmla="*/ 1376348 w 8925180"/>
                        <a:gd name="connsiteY50" fmla="*/ 3751556 h 5858728"/>
                        <a:gd name="connsiteX51" fmla="*/ 1372900 w 8925180"/>
                        <a:gd name="connsiteY51" fmla="*/ 5180612 h 5858728"/>
                        <a:gd name="connsiteX52" fmla="*/ 2990350 w 8925180"/>
                        <a:gd name="connsiteY52" fmla="*/ 5181867 h 5858728"/>
                        <a:gd name="connsiteX53" fmla="*/ 2996744 w 8925180"/>
                        <a:gd name="connsiteY53" fmla="*/ 3751912 h 5858728"/>
                        <a:gd name="connsiteX54" fmla="*/ 3133436 w 8925180"/>
                        <a:gd name="connsiteY54" fmla="*/ 3741510 h 5858728"/>
                        <a:gd name="connsiteX55" fmla="*/ 3121821 w 8925180"/>
                        <a:gd name="connsiteY55" fmla="*/ 5183179 h 5858728"/>
                        <a:gd name="connsiteX56" fmla="*/ 3686232 w 8925180"/>
                        <a:gd name="connsiteY56" fmla="*/ 5182347 h 5858728"/>
                        <a:gd name="connsiteX57" fmla="*/ 3691473 w 8925180"/>
                        <a:gd name="connsiteY57" fmla="*/ 3478402 h 5858728"/>
                        <a:gd name="connsiteX58" fmla="*/ 3410751 w 8925180"/>
                        <a:gd name="connsiteY58" fmla="*/ 3027962 h 5858728"/>
                        <a:gd name="connsiteX59" fmla="*/ 3136776 w 8925180"/>
                        <a:gd name="connsiteY59" fmla="*/ 1889907 h 5858728"/>
                        <a:gd name="connsiteX60" fmla="*/ 2203072 w 8925180"/>
                        <a:gd name="connsiteY60" fmla="*/ 1725263 h 5858728"/>
                        <a:gd name="connsiteX61" fmla="*/ 2300379 w 8925180"/>
                        <a:gd name="connsiteY61" fmla="*/ 1923326 h 5858728"/>
                        <a:gd name="connsiteX62" fmla="*/ 1188791 w 8925180"/>
                        <a:gd name="connsiteY62" fmla="*/ 2040152 h 5858728"/>
                        <a:gd name="connsiteX63" fmla="*/ 2271604 w 8925180"/>
                        <a:gd name="connsiteY63" fmla="*/ 3250645 h 5858728"/>
                        <a:gd name="connsiteX64" fmla="*/ 3136776 w 8925180"/>
                        <a:gd name="connsiteY64" fmla="*/ 1889907 h 5858728"/>
                        <a:gd name="connsiteX65" fmla="*/ 2717485 w 8925180"/>
                        <a:gd name="connsiteY65" fmla="*/ 1393444 h 5858728"/>
                        <a:gd name="connsiteX66" fmla="*/ 1883384 w 8925180"/>
                        <a:gd name="connsiteY66" fmla="*/ 1285665 h 5858728"/>
                        <a:gd name="connsiteX67" fmla="*/ 1222141 w 8925180"/>
                        <a:gd name="connsiteY67" fmla="*/ 1956867 h 5858728"/>
                        <a:gd name="connsiteX68" fmla="*/ 2190065 w 8925180"/>
                        <a:gd name="connsiteY68" fmla="*/ 1843866 h 5858728"/>
                        <a:gd name="connsiteX69" fmla="*/ 2106198 w 8925180"/>
                        <a:gd name="connsiteY69" fmla="*/ 1659192 h 5858728"/>
                        <a:gd name="connsiteX70" fmla="*/ 3105346 w 8925180"/>
                        <a:gd name="connsiteY70" fmla="*/ 1825795 h 5858728"/>
                        <a:gd name="connsiteX71" fmla="*/ 2717485 w 8925180"/>
                        <a:gd name="connsiteY71" fmla="*/ 1393444 h 5858728"/>
                        <a:gd name="connsiteX72" fmla="*/ 8150482 w 8925180"/>
                        <a:gd name="connsiteY72" fmla="*/ 4451277 h 5858728"/>
                        <a:gd name="connsiteX73" fmla="*/ 8107801 w 8925180"/>
                        <a:gd name="connsiteY73" fmla="*/ 4442632 h 5858728"/>
                        <a:gd name="connsiteX74" fmla="*/ 4582685 w 8925180"/>
                        <a:gd name="connsiteY74" fmla="*/ 4440312 h 5858728"/>
                        <a:gd name="connsiteX75" fmla="*/ 4472947 w 8925180"/>
                        <a:gd name="connsiteY75" fmla="*/ 4549907 h 5858728"/>
                        <a:gd name="connsiteX76" fmla="*/ 4472887 w 8925180"/>
                        <a:gd name="connsiteY76" fmla="*/ 4641332 h 5858728"/>
                        <a:gd name="connsiteX77" fmla="*/ 4582481 w 8925180"/>
                        <a:gd name="connsiteY77" fmla="*/ 4751069 h 5858728"/>
                        <a:gd name="connsiteX78" fmla="*/ 8107596 w 8925180"/>
                        <a:gd name="connsiteY78" fmla="*/ 4753388 h 5858728"/>
                        <a:gd name="connsiteX79" fmla="*/ 8217334 w 8925180"/>
                        <a:gd name="connsiteY79" fmla="*/ 4643794 h 5858728"/>
                        <a:gd name="connsiteX80" fmla="*/ 8217394 w 8925180"/>
                        <a:gd name="connsiteY80" fmla="*/ 4552369 h 5858728"/>
                        <a:gd name="connsiteX81" fmla="*/ 8150482 w 8925180"/>
                        <a:gd name="connsiteY81" fmla="*/ 4451277 h 5858728"/>
                        <a:gd name="connsiteX82" fmla="*/ 8148049 w 8925180"/>
                        <a:gd name="connsiteY82" fmla="*/ 3694350 h 5858728"/>
                        <a:gd name="connsiteX83" fmla="*/ 8105367 w 8925180"/>
                        <a:gd name="connsiteY83" fmla="*/ 3685704 h 5858728"/>
                        <a:gd name="connsiteX84" fmla="*/ 4580253 w 8925180"/>
                        <a:gd name="connsiteY84" fmla="*/ 3683387 h 5858728"/>
                        <a:gd name="connsiteX85" fmla="*/ 4470515 w 8925180"/>
                        <a:gd name="connsiteY85" fmla="*/ 3792981 h 5858728"/>
                        <a:gd name="connsiteX86" fmla="*/ 4470455 w 8925180"/>
                        <a:gd name="connsiteY86" fmla="*/ 3884406 h 5858728"/>
                        <a:gd name="connsiteX87" fmla="*/ 4580048 w 8925180"/>
                        <a:gd name="connsiteY87" fmla="*/ 3994144 h 5858728"/>
                        <a:gd name="connsiteX88" fmla="*/ 8105163 w 8925180"/>
                        <a:gd name="connsiteY88" fmla="*/ 3996461 h 5858728"/>
                        <a:gd name="connsiteX89" fmla="*/ 8214901 w 8925180"/>
                        <a:gd name="connsiteY89" fmla="*/ 3886867 h 5858728"/>
                        <a:gd name="connsiteX90" fmla="*/ 8214961 w 8925180"/>
                        <a:gd name="connsiteY90" fmla="*/ 3795443 h 5858728"/>
                        <a:gd name="connsiteX91" fmla="*/ 8148049 w 8925180"/>
                        <a:gd name="connsiteY91" fmla="*/ 3694350 h 5858728"/>
                        <a:gd name="connsiteX92" fmla="*/ 8152570 w 8925180"/>
                        <a:gd name="connsiteY92" fmla="*/ 2963452 h 5858728"/>
                        <a:gd name="connsiteX93" fmla="*/ 8109889 w 8925180"/>
                        <a:gd name="connsiteY93" fmla="*/ 2954806 h 5858728"/>
                        <a:gd name="connsiteX94" fmla="*/ 4584774 w 8925180"/>
                        <a:gd name="connsiteY94" fmla="*/ 2952488 h 5858728"/>
                        <a:gd name="connsiteX95" fmla="*/ 4475036 w 8925180"/>
                        <a:gd name="connsiteY95" fmla="*/ 3062082 h 5858728"/>
                        <a:gd name="connsiteX96" fmla="*/ 4474976 w 8925180"/>
                        <a:gd name="connsiteY96" fmla="*/ 3153507 h 5858728"/>
                        <a:gd name="connsiteX97" fmla="*/ 4584570 w 8925180"/>
                        <a:gd name="connsiteY97" fmla="*/ 3263245 h 5858728"/>
                        <a:gd name="connsiteX98" fmla="*/ 8109684 w 8925180"/>
                        <a:gd name="connsiteY98" fmla="*/ 3265563 h 5858728"/>
                        <a:gd name="connsiteX99" fmla="*/ 8219422 w 8925180"/>
                        <a:gd name="connsiteY99" fmla="*/ 3155969 h 5858728"/>
                        <a:gd name="connsiteX100" fmla="*/ 8219483 w 8925180"/>
                        <a:gd name="connsiteY100" fmla="*/ 3064544 h 5858728"/>
                        <a:gd name="connsiteX101" fmla="*/ 8152570 w 8925180"/>
                        <a:gd name="connsiteY101" fmla="*/ 2963452 h 5858728"/>
                        <a:gd name="connsiteX102" fmla="*/ 8145669 w 8925180"/>
                        <a:gd name="connsiteY102" fmla="*/ 2233284 h 5858728"/>
                        <a:gd name="connsiteX103" fmla="*/ 8102988 w 8925180"/>
                        <a:gd name="connsiteY103" fmla="*/ 2224637 h 5858728"/>
                        <a:gd name="connsiteX104" fmla="*/ 4577874 w 8925180"/>
                        <a:gd name="connsiteY104" fmla="*/ 2222320 h 5858728"/>
                        <a:gd name="connsiteX105" fmla="*/ 4468135 w 8925180"/>
                        <a:gd name="connsiteY105" fmla="*/ 2331915 h 5858728"/>
                        <a:gd name="connsiteX106" fmla="*/ 4468075 w 8925180"/>
                        <a:gd name="connsiteY106" fmla="*/ 2423339 h 5858728"/>
                        <a:gd name="connsiteX107" fmla="*/ 4577669 w 8925180"/>
                        <a:gd name="connsiteY107" fmla="*/ 2533077 h 5858728"/>
                        <a:gd name="connsiteX108" fmla="*/ 8102784 w 8925180"/>
                        <a:gd name="connsiteY108" fmla="*/ 2535394 h 5858728"/>
                        <a:gd name="connsiteX109" fmla="*/ 8212522 w 8925180"/>
                        <a:gd name="connsiteY109" fmla="*/ 2425800 h 5858728"/>
                        <a:gd name="connsiteX110" fmla="*/ 8212582 w 8925180"/>
                        <a:gd name="connsiteY110" fmla="*/ 2334375 h 5858728"/>
                        <a:gd name="connsiteX111" fmla="*/ 8145669 w 8925180"/>
                        <a:gd name="connsiteY111" fmla="*/ 2233284 h 5858728"/>
                        <a:gd name="connsiteX112" fmla="*/ 8449565 w 8925180"/>
                        <a:gd name="connsiteY112" fmla="*/ 109688 h 5858728"/>
                        <a:gd name="connsiteX113" fmla="*/ 8925180 w 8925180"/>
                        <a:gd name="connsiteY113" fmla="*/ 908806 h 5858728"/>
                        <a:gd name="connsiteX114" fmla="*/ 8925180 w 8925180"/>
                        <a:gd name="connsiteY114" fmla="*/ 4949923 h 5858728"/>
                        <a:gd name="connsiteX115" fmla="*/ 8016374 w 8925180"/>
                        <a:gd name="connsiteY115" fmla="*/ 5858728 h 5858728"/>
                        <a:gd name="connsiteX116" fmla="*/ 908806 w 8925180"/>
                        <a:gd name="connsiteY116" fmla="*/ 5858728 h 5858728"/>
                        <a:gd name="connsiteX117" fmla="*/ 0 w 8925180"/>
                        <a:gd name="connsiteY117" fmla="*/ 4949922 h 5858728"/>
                        <a:gd name="connsiteX118" fmla="*/ 0 w 8925180"/>
                        <a:gd name="connsiteY118" fmla="*/ 908806 h 5858728"/>
                        <a:gd name="connsiteX119" fmla="*/ 908806 w 8925180"/>
                        <a:gd name="connsiteY119" fmla="*/ 0 h 5858728"/>
                        <a:gd name="connsiteX120" fmla="*/ 2008600 w 8925180"/>
                        <a:gd name="connsiteY120" fmla="*/ 0 h 5858728"/>
                        <a:gd name="connsiteX121" fmla="*/ 2008600 w 8925180"/>
                        <a:gd name="connsiteY121" fmla="*/ 498540 h 5858728"/>
                        <a:gd name="connsiteX122" fmla="*/ 2620520 w 8925180"/>
                        <a:gd name="connsiteY122" fmla="*/ 1110460 h 5858728"/>
                        <a:gd name="connsiteX123" fmla="*/ 6296989 w 8925180"/>
                        <a:gd name="connsiteY123" fmla="*/ 1110460 h 5858728"/>
                        <a:gd name="connsiteX124" fmla="*/ 6908909 w 8925180"/>
                        <a:gd name="connsiteY124" fmla="*/ 498540 h 5858728"/>
                        <a:gd name="connsiteX125" fmla="*/ 6908909 w 8925180"/>
                        <a:gd name="connsiteY125" fmla="*/ 0 h 5858728"/>
                        <a:gd name="connsiteX126" fmla="*/ 8016374 w 8925180"/>
                        <a:gd name="connsiteY126" fmla="*/ 0 h 5858728"/>
                        <a:gd name="connsiteX127" fmla="*/ 8449565 w 8925180"/>
                        <a:gd name="connsiteY127" fmla="*/ 109688 h 5858728"/>
                        <a:gd name="connsiteX0" fmla="*/ 1850256 w 8925180"/>
                        <a:gd name="connsiteY0" fmla="*/ 4432622 h 5858728"/>
                        <a:gd name="connsiteX1" fmla="*/ 2354591 w 8925180"/>
                        <a:gd name="connsiteY1" fmla="*/ 4887349 h 5858728"/>
                        <a:gd name="connsiteX2" fmla="*/ 2235184 w 8925180"/>
                        <a:gd name="connsiteY2" fmla="*/ 4987528 h 5858728"/>
                        <a:gd name="connsiteX3" fmla="*/ 1798749 w 8925180"/>
                        <a:gd name="connsiteY3" fmla="*/ 4589127 h 5858728"/>
                        <a:gd name="connsiteX4" fmla="*/ 1850256 w 8925180"/>
                        <a:gd name="connsiteY4" fmla="*/ 4432622 h 5858728"/>
                        <a:gd name="connsiteX5" fmla="*/ 1947683 w 8925180"/>
                        <a:gd name="connsiteY5" fmla="*/ 4178550 h 5858728"/>
                        <a:gd name="connsiteX6" fmla="*/ 2549059 w 8925180"/>
                        <a:gd name="connsiteY6" fmla="*/ 4709227 h 5858728"/>
                        <a:gd name="connsiteX7" fmla="*/ 2435596 w 8925180"/>
                        <a:gd name="connsiteY7" fmla="*/ 4809499 h 5858728"/>
                        <a:gd name="connsiteX8" fmla="*/ 1897573 w 8925180"/>
                        <a:gd name="connsiteY8" fmla="*/ 4327451 h 5858728"/>
                        <a:gd name="connsiteX9" fmla="*/ 1947683 w 8925180"/>
                        <a:gd name="connsiteY9" fmla="*/ 4178550 h 5858728"/>
                        <a:gd name="connsiteX10" fmla="*/ 2046233 w 8925180"/>
                        <a:gd name="connsiteY10" fmla="*/ 3925127 h 5858728"/>
                        <a:gd name="connsiteX11" fmla="*/ 2457953 w 8925180"/>
                        <a:gd name="connsiteY11" fmla="*/ 4293656 h 5858728"/>
                        <a:gd name="connsiteX12" fmla="*/ 2568281 w 8925180"/>
                        <a:gd name="connsiteY12" fmla="*/ 4587809 h 5858728"/>
                        <a:gd name="connsiteX13" fmla="*/ 1989205 w 8925180"/>
                        <a:gd name="connsiteY13" fmla="*/ 4073026 h 5858728"/>
                        <a:gd name="connsiteX14" fmla="*/ 2046233 w 8925180"/>
                        <a:gd name="connsiteY14" fmla="*/ 3925127 h 5858728"/>
                        <a:gd name="connsiteX15" fmla="*/ 2259917 w 8925180"/>
                        <a:gd name="connsiteY15" fmla="*/ 3773334 h 5858728"/>
                        <a:gd name="connsiteX16" fmla="*/ 2260420 w 8925180"/>
                        <a:gd name="connsiteY16" fmla="*/ 3773641 h 5858728"/>
                        <a:gd name="connsiteX17" fmla="*/ 2259745 w 8925180"/>
                        <a:gd name="connsiteY17" fmla="*/ 3773354 h 5858728"/>
                        <a:gd name="connsiteX18" fmla="*/ 2259917 w 8925180"/>
                        <a:gd name="connsiteY18" fmla="*/ 3773334 h 5858728"/>
                        <a:gd name="connsiteX19" fmla="*/ 2315925 w 8925180"/>
                        <a:gd name="connsiteY19" fmla="*/ 3709127 h 5858728"/>
                        <a:gd name="connsiteX20" fmla="*/ 2248405 w 8925180"/>
                        <a:gd name="connsiteY20" fmla="*/ 3768327 h 5858728"/>
                        <a:gd name="connsiteX21" fmla="*/ 2256714 w 8925180"/>
                        <a:gd name="connsiteY21" fmla="*/ 3772067 h 5858728"/>
                        <a:gd name="connsiteX22" fmla="*/ 2259745 w 8925180"/>
                        <a:gd name="connsiteY22" fmla="*/ 3773354 h 5858728"/>
                        <a:gd name="connsiteX23" fmla="*/ 2258685 w 8925180"/>
                        <a:gd name="connsiteY23" fmla="*/ 3773482 h 5858728"/>
                        <a:gd name="connsiteX24" fmla="*/ 2268513 w 8925180"/>
                        <a:gd name="connsiteY24" fmla="*/ 3780164 h 5858728"/>
                        <a:gd name="connsiteX25" fmla="*/ 2379413 w 8925180"/>
                        <a:gd name="connsiteY25" fmla="*/ 4075583 h 5858728"/>
                        <a:gd name="connsiteX26" fmla="*/ 2090738 w 8925180"/>
                        <a:gd name="connsiteY26" fmla="*/ 3813339 h 5858728"/>
                        <a:gd name="connsiteX27" fmla="*/ 2054269 w 8925180"/>
                        <a:gd name="connsiteY27" fmla="*/ 3707627 h 5858728"/>
                        <a:gd name="connsiteX28" fmla="*/ 1693111 w 8925180"/>
                        <a:gd name="connsiteY28" fmla="*/ 4661938 h 5858728"/>
                        <a:gd name="connsiteX29" fmla="*/ 2184860 w 8925180"/>
                        <a:gd name="connsiteY29" fmla="*/ 5091104 h 5858728"/>
                        <a:gd name="connsiteX30" fmla="*/ 2667148 w 8925180"/>
                        <a:gd name="connsiteY30" fmla="*/ 4660009 h 5858728"/>
                        <a:gd name="connsiteX31" fmla="*/ 2315925 w 8925180"/>
                        <a:gd name="connsiteY31" fmla="*/ 3709127 h 5858728"/>
                        <a:gd name="connsiteX32" fmla="*/ 2482054 w 8925180"/>
                        <a:gd name="connsiteY32" fmla="*/ 3279357 h 5858728"/>
                        <a:gd name="connsiteX33" fmla="*/ 1878642 w 8925180"/>
                        <a:gd name="connsiteY33" fmla="*/ 3279929 h 5858728"/>
                        <a:gd name="connsiteX34" fmla="*/ 1841602 w 8925180"/>
                        <a:gd name="connsiteY34" fmla="*/ 3439228 h 5858728"/>
                        <a:gd name="connsiteX35" fmla="*/ 2120130 w 8925180"/>
                        <a:gd name="connsiteY35" fmla="*/ 3726569 h 5858728"/>
                        <a:gd name="connsiteX36" fmla="*/ 2232643 w 8925180"/>
                        <a:gd name="connsiteY36" fmla="*/ 3741824 h 5858728"/>
                        <a:gd name="connsiteX37" fmla="*/ 2537319 w 8925180"/>
                        <a:gd name="connsiteY37" fmla="*/ 3433968 h 5858728"/>
                        <a:gd name="connsiteX38" fmla="*/ 2482054 w 8925180"/>
                        <a:gd name="connsiteY38" fmla="*/ 3279357 h 5858728"/>
                        <a:gd name="connsiteX39" fmla="*/ 3410751 w 8925180"/>
                        <a:gd name="connsiteY39" fmla="*/ 3027962 h 5858728"/>
                        <a:gd name="connsiteX40" fmla="*/ 3333772 w 8925180"/>
                        <a:gd name="connsiteY40" fmla="*/ 2996318 h 5858728"/>
                        <a:gd name="connsiteX41" fmla="*/ 2979092 w 8925180"/>
                        <a:gd name="connsiteY41" fmla="*/ 2978709 h 5858728"/>
                        <a:gd name="connsiteX42" fmla="*/ 2563372 w 8925180"/>
                        <a:gd name="connsiteY42" fmla="*/ 3254338 h 5858728"/>
                        <a:gd name="connsiteX43" fmla="*/ 2382821 w 8925180"/>
                        <a:gd name="connsiteY43" fmla="*/ 3689332 h 5858728"/>
                        <a:gd name="connsiteX44" fmla="*/ 2746939 w 8925180"/>
                        <a:gd name="connsiteY44" fmla="*/ 4674898 h 5858728"/>
                        <a:gd name="connsiteX45" fmla="*/ 2184702 w 8925180"/>
                        <a:gd name="connsiteY45" fmla="*/ 5175921 h 5858728"/>
                        <a:gd name="connsiteX46" fmla="*/ 1614576 w 8925180"/>
                        <a:gd name="connsiteY46" fmla="*/ 4673723 h 5858728"/>
                        <a:gd name="connsiteX47" fmla="*/ 1993653 w 8925180"/>
                        <a:gd name="connsiteY47" fmla="*/ 3692376 h 5858728"/>
                        <a:gd name="connsiteX48" fmla="*/ 1805436 w 8925180"/>
                        <a:gd name="connsiteY48" fmla="*/ 3261869 h 5858728"/>
                        <a:gd name="connsiteX49" fmla="*/ 1395380 w 8925180"/>
                        <a:gd name="connsiteY49" fmla="*/ 2972526 h 5858728"/>
                        <a:gd name="connsiteX50" fmla="*/ 1032434 w 8925180"/>
                        <a:gd name="connsiteY50" fmla="*/ 2996354 h 5858728"/>
                        <a:gd name="connsiteX51" fmla="*/ 673640 w 8925180"/>
                        <a:gd name="connsiteY51" fmla="*/ 3478975 h 5858728"/>
                        <a:gd name="connsiteX52" fmla="*/ 665233 w 8925180"/>
                        <a:gd name="connsiteY52" fmla="*/ 5181466 h 5858728"/>
                        <a:gd name="connsiteX53" fmla="*/ 1228210 w 8925180"/>
                        <a:gd name="connsiteY53" fmla="*/ 5182572 h 5858728"/>
                        <a:gd name="connsiteX54" fmla="*/ 1230379 w 8925180"/>
                        <a:gd name="connsiteY54" fmla="*/ 3776157 h 5858728"/>
                        <a:gd name="connsiteX55" fmla="*/ 1376348 w 8925180"/>
                        <a:gd name="connsiteY55" fmla="*/ 3751556 h 5858728"/>
                        <a:gd name="connsiteX56" fmla="*/ 1372900 w 8925180"/>
                        <a:gd name="connsiteY56" fmla="*/ 5180612 h 5858728"/>
                        <a:gd name="connsiteX57" fmla="*/ 2990350 w 8925180"/>
                        <a:gd name="connsiteY57" fmla="*/ 5181867 h 5858728"/>
                        <a:gd name="connsiteX58" fmla="*/ 2996744 w 8925180"/>
                        <a:gd name="connsiteY58" fmla="*/ 3751912 h 5858728"/>
                        <a:gd name="connsiteX59" fmla="*/ 3133436 w 8925180"/>
                        <a:gd name="connsiteY59" fmla="*/ 3741510 h 5858728"/>
                        <a:gd name="connsiteX60" fmla="*/ 3121821 w 8925180"/>
                        <a:gd name="connsiteY60" fmla="*/ 5183179 h 5858728"/>
                        <a:gd name="connsiteX61" fmla="*/ 3686232 w 8925180"/>
                        <a:gd name="connsiteY61" fmla="*/ 5182347 h 5858728"/>
                        <a:gd name="connsiteX62" fmla="*/ 3691473 w 8925180"/>
                        <a:gd name="connsiteY62" fmla="*/ 3478402 h 5858728"/>
                        <a:gd name="connsiteX63" fmla="*/ 3410751 w 8925180"/>
                        <a:gd name="connsiteY63" fmla="*/ 3027962 h 5858728"/>
                        <a:gd name="connsiteX64" fmla="*/ 3136776 w 8925180"/>
                        <a:gd name="connsiteY64" fmla="*/ 1889907 h 5858728"/>
                        <a:gd name="connsiteX65" fmla="*/ 2203072 w 8925180"/>
                        <a:gd name="connsiteY65" fmla="*/ 1725263 h 5858728"/>
                        <a:gd name="connsiteX66" fmla="*/ 2300379 w 8925180"/>
                        <a:gd name="connsiteY66" fmla="*/ 1923326 h 5858728"/>
                        <a:gd name="connsiteX67" fmla="*/ 1188791 w 8925180"/>
                        <a:gd name="connsiteY67" fmla="*/ 2040152 h 5858728"/>
                        <a:gd name="connsiteX68" fmla="*/ 2271604 w 8925180"/>
                        <a:gd name="connsiteY68" fmla="*/ 3250645 h 5858728"/>
                        <a:gd name="connsiteX69" fmla="*/ 3136776 w 8925180"/>
                        <a:gd name="connsiteY69" fmla="*/ 1889907 h 5858728"/>
                        <a:gd name="connsiteX70" fmla="*/ 2717485 w 8925180"/>
                        <a:gd name="connsiteY70" fmla="*/ 1393444 h 5858728"/>
                        <a:gd name="connsiteX71" fmla="*/ 1883384 w 8925180"/>
                        <a:gd name="connsiteY71" fmla="*/ 1285665 h 5858728"/>
                        <a:gd name="connsiteX72" fmla="*/ 1222141 w 8925180"/>
                        <a:gd name="connsiteY72" fmla="*/ 1956867 h 5858728"/>
                        <a:gd name="connsiteX73" fmla="*/ 2190065 w 8925180"/>
                        <a:gd name="connsiteY73" fmla="*/ 1843866 h 5858728"/>
                        <a:gd name="connsiteX74" fmla="*/ 2106198 w 8925180"/>
                        <a:gd name="connsiteY74" fmla="*/ 1659192 h 5858728"/>
                        <a:gd name="connsiteX75" fmla="*/ 3105346 w 8925180"/>
                        <a:gd name="connsiteY75" fmla="*/ 1825795 h 5858728"/>
                        <a:gd name="connsiteX76" fmla="*/ 2717485 w 8925180"/>
                        <a:gd name="connsiteY76" fmla="*/ 1393444 h 5858728"/>
                        <a:gd name="connsiteX77" fmla="*/ 8150482 w 8925180"/>
                        <a:gd name="connsiteY77" fmla="*/ 4451277 h 5858728"/>
                        <a:gd name="connsiteX78" fmla="*/ 8107801 w 8925180"/>
                        <a:gd name="connsiteY78" fmla="*/ 4442632 h 5858728"/>
                        <a:gd name="connsiteX79" fmla="*/ 4582685 w 8925180"/>
                        <a:gd name="connsiteY79" fmla="*/ 4440312 h 5858728"/>
                        <a:gd name="connsiteX80" fmla="*/ 4472947 w 8925180"/>
                        <a:gd name="connsiteY80" fmla="*/ 4549907 h 5858728"/>
                        <a:gd name="connsiteX81" fmla="*/ 4472887 w 8925180"/>
                        <a:gd name="connsiteY81" fmla="*/ 4641332 h 5858728"/>
                        <a:gd name="connsiteX82" fmla="*/ 4582481 w 8925180"/>
                        <a:gd name="connsiteY82" fmla="*/ 4751069 h 5858728"/>
                        <a:gd name="connsiteX83" fmla="*/ 8107596 w 8925180"/>
                        <a:gd name="connsiteY83" fmla="*/ 4753388 h 5858728"/>
                        <a:gd name="connsiteX84" fmla="*/ 8217334 w 8925180"/>
                        <a:gd name="connsiteY84" fmla="*/ 4643794 h 5858728"/>
                        <a:gd name="connsiteX85" fmla="*/ 8217394 w 8925180"/>
                        <a:gd name="connsiteY85" fmla="*/ 4552369 h 5858728"/>
                        <a:gd name="connsiteX86" fmla="*/ 8150482 w 8925180"/>
                        <a:gd name="connsiteY86" fmla="*/ 4451277 h 5858728"/>
                        <a:gd name="connsiteX87" fmla="*/ 8148049 w 8925180"/>
                        <a:gd name="connsiteY87" fmla="*/ 3694350 h 5858728"/>
                        <a:gd name="connsiteX88" fmla="*/ 8105367 w 8925180"/>
                        <a:gd name="connsiteY88" fmla="*/ 3685704 h 5858728"/>
                        <a:gd name="connsiteX89" fmla="*/ 4580253 w 8925180"/>
                        <a:gd name="connsiteY89" fmla="*/ 3683387 h 5858728"/>
                        <a:gd name="connsiteX90" fmla="*/ 4470515 w 8925180"/>
                        <a:gd name="connsiteY90" fmla="*/ 3792981 h 5858728"/>
                        <a:gd name="connsiteX91" fmla="*/ 4470455 w 8925180"/>
                        <a:gd name="connsiteY91" fmla="*/ 3884406 h 5858728"/>
                        <a:gd name="connsiteX92" fmla="*/ 4580048 w 8925180"/>
                        <a:gd name="connsiteY92" fmla="*/ 3994144 h 5858728"/>
                        <a:gd name="connsiteX93" fmla="*/ 8105163 w 8925180"/>
                        <a:gd name="connsiteY93" fmla="*/ 3996461 h 5858728"/>
                        <a:gd name="connsiteX94" fmla="*/ 8214901 w 8925180"/>
                        <a:gd name="connsiteY94" fmla="*/ 3886867 h 5858728"/>
                        <a:gd name="connsiteX95" fmla="*/ 8214961 w 8925180"/>
                        <a:gd name="connsiteY95" fmla="*/ 3795443 h 5858728"/>
                        <a:gd name="connsiteX96" fmla="*/ 8148049 w 8925180"/>
                        <a:gd name="connsiteY96" fmla="*/ 3694350 h 5858728"/>
                        <a:gd name="connsiteX97" fmla="*/ 8152570 w 8925180"/>
                        <a:gd name="connsiteY97" fmla="*/ 2963452 h 5858728"/>
                        <a:gd name="connsiteX98" fmla="*/ 8109889 w 8925180"/>
                        <a:gd name="connsiteY98" fmla="*/ 2954806 h 5858728"/>
                        <a:gd name="connsiteX99" fmla="*/ 4584774 w 8925180"/>
                        <a:gd name="connsiteY99" fmla="*/ 2952488 h 5858728"/>
                        <a:gd name="connsiteX100" fmla="*/ 4475036 w 8925180"/>
                        <a:gd name="connsiteY100" fmla="*/ 3062082 h 5858728"/>
                        <a:gd name="connsiteX101" fmla="*/ 4474976 w 8925180"/>
                        <a:gd name="connsiteY101" fmla="*/ 3153507 h 5858728"/>
                        <a:gd name="connsiteX102" fmla="*/ 4584570 w 8925180"/>
                        <a:gd name="connsiteY102" fmla="*/ 3263245 h 5858728"/>
                        <a:gd name="connsiteX103" fmla="*/ 8109684 w 8925180"/>
                        <a:gd name="connsiteY103" fmla="*/ 3265563 h 5858728"/>
                        <a:gd name="connsiteX104" fmla="*/ 8219422 w 8925180"/>
                        <a:gd name="connsiteY104" fmla="*/ 3155969 h 5858728"/>
                        <a:gd name="connsiteX105" fmla="*/ 8219483 w 8925180"/>
                        <a:gd name="connsiteY105" fmla="*/ 3064544 h 5858728"/>
                        <a:gd name="connsiteX106" fmla="*/ 8152570 w 8925180"/>
                        <a:gd name="connsiteY106" fmla="*/ 2963452 h 5858728"/>
                        <a:gd name="connsiteX107" fmla="*/ 8145669 w 8925180"/>
                        <a:gd name="connsiteY107" fmla="*/ 2233284 h 5858728"/>
                        <a:gd name="connsiteX108" fmla="*/ 8102988 w 8925180"/>
                        <a:gd name="connsiteY108" fmla="*/ 2224637 h 5858728"/>
                        <a:gd name="connsiteX109" fmla="*/ 4577874 w 8925180"/>
                        <a:gd name="connsiteY109" fmla="*/ 2222320 h 5858728"/>
                        <a:gd name="connsiteX110" fmla="*/ 4468135 w 8925180"/>
                        <a:gd name="connsiteY110" fmla="*/ 2331915 h 5858728"/>
                        <a:gd name="connsiteX111" fmla="*/ 4468075 w 8925180"/>
                        <a:gd name="connsiteY111" fmla="*/ 2423339 h 5858728"/>
                        <a:gd name="connsiteX112" fmla="*/ 4577669 w 8925180"/>
                        <a:gd name="connsiteY112" fmla="*/ 2533077 h 5858728"/>
                        <a:gd name="connsiteX113" fmla="*/ 8102784 w 8925180"/>
                        <a:gd name="connsiteY113" fmla="*/ 2535394 h 5858728"/>
                        <a:gd name="connsiteX114" fmla="*/ 8212522 w 8925180"/>
                        <a:gd name="connsiteY114" fmla="*/ 2425800 h 5858728"/>
                        <a:gd name="connsiteX115" fmla="*/ 8212582 w 8925180"/>
                        <a:gd name="connsiteY115" fmla="*/ 2334375 h 5858728"/>
                        <a:gd name="connsiteX116" fmla="*/ 8145669 w 8925180"/>
                        <a:gd name="connsiteY116" fmla="*/ 2233284 h 5858728"/>
                        <a:gd name="connsiteX117" fmla="*/ 8449565 w 8925180"/>
                        <a:gd name="connsiteY117" fmla="*/ 109688 h 5858728"/>
                        <a:gd name="connsiteX118" fmla="*/ 8925180 w 8925180"/>
                        <a:gd name="connsiteY118" fmla="*/ 908806 h 5858728"/>
                        <a:gd name="connsiteX119" fmla="*/ 8925180 w 8925180"/>
                        <a:gd name="connsiteY119" fmla="*/ 4949923 h 5858728"/>
                        <a:gd name="connsiteX120" fmla="*/ 8016374 w 8925180"/>
                        <a:gd name="connsiteY120" fmla="*/ 5858728 h 5858728"/>
                        <a:gd name="connsiteX121" fmla="*/ 908806 w 8925180"/>
                        <a:gd name="connsiteY121" fmla="*/ 5858728 h 5858728"/>
                        <a:gd name="connsiteX122" fmla="*/ 0 w 8925180"/>
                        <a:gd name="connsiteY122" fmla="*/ 4949922 h 5858728"/>
                        <a:gd name="connsiteX123" fmla="*/ 0 w 8925180"/>
                        <a:gd name="connsiteY123" fmla="*/ 908806 h 5858728"/>
                        <a:gd name="connsiteX124" fmla="*/ 908806 w 8925180"/>
                        <a:gd name="connsiteY124" fmla="*/ 0 h 5858728"/>
                        <a:gd name="connsiteX125" fmla="*/ 2008600 w 8925180"/>
                        <a:gd name="connsiteY125" fmla="*/ 0 h 5858728"/>
                        <a:gd name="connsiteX126" fmla="*/ 2008600 w 8925180"/>
                        <a:gd name="connsiteY126" fmla="*/ 498540 h 5858728"/>
                        <a:gd name="connsiteX127" fmla="*/ 2620520 w 8925180"/>
                        <a:gd name="connsiteY127" fmla="*/ 1110460 h 5858728"/>
                        <a:gd name="connsiteX128" fmla="*/ 6296339 w 8925180"/>
                        <a:gd name="connsiteY128" fmla="*/ 1034638 h 5858728"/>
                        <a:gd name="connsiteX129" fmla="*/ 6908909 w 8925180"/>
                        <a:gd name="connsiteY129" fmla="*/ 498540 h 5858728"/>
                        <a:gd name="connsiteX130" fmla="*/ 6908909 w 8925180"/>
                        <a:gd name="connsiteY130" fmla="*/ 0 h 5858728"/>
                        <a:gd name="connsiteX131" fmla="*/ 8016374 w 8925180"/>
                        <a:gd name="connsiteY131" fmla="*/ 0 h 5858728"/>
                        <a:gd name="connsiteX132" fmla="*/ 8449565 w 8925180"/>
                        <a:gd name="connsiteY132" fmla="*/ 109688 h 5858728"/>
                        <a:gd name="connsiteX0" fmla="*/ 1850256 w 8925180"/>
                        <a:gd name="connsiteY0" fmla="*/ 4432622 h 5858728"/>
                        <a:gd name="connsiteX1" fmla="*/ 2354591 w 8925180"/>
                        <a:gd name="connsiteY1" fmla="*/ 4887349 h 5858728"/>
                        <a:gd name="connsiteX2" fmla="*/ 2235184 w 8925180"/>
                        <a:gd name="connsiteY2" fmla="*/ 4987528 h 5858728"/>
                        <a:gd name="connsiteX3" fmla="*/ 1798749 w 8925180"/>
                        <a:gd name="connsiteY3" fmla="*/ 4589127 h 5858728"/>
                        <a:gd name="connsiteX4" fmla="*/ 1850256 w 8925180"/>
                        <a:gd name="connsiteY4" fmla="*/ 4432622 h 5858728"/>
                        <a:gd name="connsiteX5" fmla="*/ 1947683 w 8925180"/>
                        <a:gd name="connsiteY5" fmla="*/ 4178550 h 5858728"/>
                        <a:gd name="connsiteX6" fmla="*/ 2549059 w 8925180"/>
                        <a:gd name="connsiteY6" fmla="*/ 4709227 h 5858728"/>
                        <a:gd name="connsiteX7" fmla="*/ 2435596 w 8925180"/>
                        <a:gd name="connsiteY7" fmla="*/ 4809499 h 5858728"/>
                        <a:gd name="connsiteX8" fmla="*/ 1897573 w 8925180"/>
                        <a:gd name="connsiteY8" fmla="*/ 4327451 h 5858728"/>
                        <a:gd name="connsiteX9" fmla="*/ 1947683 w 8925180"/>
                        <a:gd name="connsiteY9" fmla="*/ 4178550 h 5858728"/>
                        <a:gd name="connsiteX10" fmla="*/ 2046233 w 8925180"/>
                        <a:gd name="connsiteY10" fmla="*/ 3925127 h 5858728"/>
                        <a:gd name="connsiteX11" fmla="*/ 2457953 w 8925180"/>
                        <a:gd name="connsiteY11" fmla="*/ 4293656 h 5858728"/>
                        <a:gd name="connsiteX12" fmla="*/ 2568281 w 8925180"/>
                        <a:gd name="connsiteY12" fmla="*/ 4587809 h 5858728"/>
                        <a:gd name="connsiteX13" fmla="*/ 1989205 w 8925180"/>
                        <a:gd name="connsiteY13" fmla="*/ 4073026 h 5858728"/>
                        <a:gd name="connsiteX14" fmla="*/ 2046233 w 8925180"/>
                        <a:gd name="connsiteY14" fmla="*/ 3925127 h 5858728"/>
                        <a:gd name="connsiteX15" fmla="*/ 2259917 w 8925180"/>
                        <a:gd name="connsiteY15" fmla="*/ 3773334 h 5858728"/>
                        <a:gd name="connsiteX16" fmla="*/ 2260420 w 8925180"/>
                        <a:gd name="connsiteY16" fmla="*/ 3773641 h 5858728"/>
                        <a:gd name="connsiteX17" fmla="*/ 2259745 w 8925180"/>
                        <a:gd name="connsiteY17" fmla="*/ 3773354 h 5858728"/>
                        <a:gd name="connsiteX18" fmla="*/ 2259917 w 8925180"/>
                        <a:gd name="connsiteY18" fmla="*/ 3773334 h 5858728"/>
                        <a:gd name="connsiteX19" fmla="*/ 2315925 w 8925180"/>
                        <a:gd name="connsiteY19" fmla="*/ 3709127 h 5858728"/>
                        <a:gd name="connsiteX20" fmla="*/ 2248405 w 8925180"/>
                        <a:gd name="connsiteY20" fmla="*/ 3768327 h 5858728"/>
                        <a:gd name="connsiteX21" fmla="*/ 2256714 w 8925180"/>
                        <a:gd name="connsiteY21" fmla="*/ 3772067 h 5858728"/>
                        <a:gd name="connsiteX22" fmla="*/ 2259745 w 8925180"/>
                        <a:gd name="connsiteY22" fmla="*/ 3773354 h 5858728"/>
                        <a:gd name="connsiteX23" fmla="*/ 2258685 w 8925180"/>
                        <a:gd name="connsiteY23" fmla="*/ 3773482 h 5858728"/>
                        <a:gd name="connsiteX24" fmla="*/ 2268513 w 8925180"/>
                        <a:gd name="connsiteY24" fmla="*/ 3780164 h 5858728"/>
                        <a:gd name="connsiteX25" fmla="*/ 2379413 w 8925180"/>
                        <a:gd name="connsiteY25" fmla="*/ 4075583 h 5858728"/>
                        <a:gd name="connsiteX26" fmla="*/ 2090738 w 8925180"/>
                        <a:gd name="connsiteY26" fmla="*/ 3813339 h 5858728"/>
                        <a:gd name="connsiteX27" fmla="*/ 2054269 w 8925180"/>
                        <a:gd name="connsiteY27" fmla="*/ 3707627 h 5858728"/>
                        <a:gd name="connsiteX28" fmla="*/ 1693111 w 8925180"/>
                        <a:gd name="connsiteY28" fmla="*/ 4661938 h 5858728"/>
                        <a:gd name="connsiteX29" fmla="*/ 2184860 w 8925180"/>
                        <a:gd name="connsiteY29" fmla="*/ 5091104 h 5858728"/>
                        <a:gd name="connsiteX30" fmla="*/ 2667148 w 8925180"/>
                        <a:gd name="connsiteY30" fmla="*/ 4660009 h 5858728"/>
                        <a:gd name="connsiteX31" fmla="*/ 2315925 w 8925180"/>
                        <a:gd name="connsiteY31" fmla="*/ 3709127 h 5858728"/>
                        <a:gd name="connsiteX32" fmla="*/ 2482054 w 8925180"/>
                        <a:gd name="connsiteY32" fmla="*/ 3279357 h 5858728"/>
                        <a:gd name="connsiteX33" fmla="*/ 1878642 w 8925180"/>
                        <a:gd name="connsiteY33" fmla="*/ 3279929 h 5858728"/>
                        <a:gd name="connsiteX34" fmla="*/ 1841602 w 8925180"/>
                        <a:gd name="connsiteY34" fmla="*/ 3439228 h 5858728"/>
                        <a:gd name="connsiteX35" fmla="*/ 2120130 w 8925180"/>
                        <a:gd name="connsiteY35" fmla="*/ 3726569 h 5858728"/>
                        <a:gd name="connsiteX36" fmla="*/ 2232643 w 8925180"/>
                        <a:gd name="connsiteY36" fmla="*/ 3741824 h 5858728"/>
                        <a:gd name="connsiteX37" fmla="*/ 2537319 w 8925180"/>
                        <a:gd name="connsiteY37" fmla="*/ 3433968 h 5858728"/>
                        <a:gd name="connsiteX38" fmla="*/ 2482054 w 8925180"/>
                        <a:gd name="connsiteY38" fmla="*/ 3279357 h 5858728"/>
                        <a:gd name="connsiteX39" fmla="*/ 3410751 w 8925180"/>
                        <a:gd name="connsiteY39" fmla="*/ 3027962 h 5858728"/>
                        <a:gd name="connsiteX40" fmla="*/ 3333772 w 8925180"/>
                        <a:gd name="connsiteY40" fmla="*/ 2996318 h 5858728"/>
                        <a:gd name="connsiteX41" fmla="*/ 2979092 w 8925180"/>
                        <a:gd name="connsiteY41" fmla="*/ 2978709 h 5858728"/>
                        <a:gd name="connsiteX42" fmla="*/ 2563372 w 8925180"/>
                        <a:gd name="connsiteY42" fmla="*/ 3254338 h 5858728"/>
                        <a:gd name="connsiteX43" fmla="*/ 2382821 w 8925180"/>
                        <a:gd name="connsiteY43" fmla="*/ 3689332 h 5858728"/>
                        <a:gd name="connsiteX44" fmla="*/ 2746939 w 8925180"/>
                        <a:gd name="connsiteY44" fmla="*/ 4674898 h 5858728"/>
                        <a:gd name="connsiteX45" fmla="*/ 2184702 w 8925180"/>
                        <a:gd name="connsiteY45" fmla="*/ 5175921 h 5858728"/>
                        <a:gd name="connsiteX46" fmla="*/ 1614576 w 8925180"/>
                        <a:gd name="connsiteY46" fmla="*/ 4673723 h 5858728"/>
                        <a:gd name="connsiteX47" fmla="*/ 1993653 w 8925180"/>
                        <a:gd name="connsiteY47" fmla="*/ 3692376 h 5858728"/>
                        <a:gd name="connsiteX48" fmla="*/ 1805436 w 8925180"/>
                        <a:gd name="connsiteY48" fmla="*/ 3261869 h 5858728"/>
                        <a:gd name="connsiteX49" fmla="*/ 1395380 w 8925180"/>
                        <a:gd name="connsiteY49" fmla="*/ 2972526 h 5858728"/>
                        <a:gd name="connsiteX50" fmla="*/ 1032434 w 8925180"/>
                        <a:gd name="connsiteY50" fmla="*/ 2996354 h 5858728"/>
                        <a:gd name="connsiteX51" fmla="*/ 673640 w 8925180"/>
                        <a:gd name="connsiteY51" fmla="*/ 3478975 h 5858728"/>
                        <a:gd name="connsiteX52" fmla="*/ 665233 w 8925180"/>
                        <a:gd name="connsiteY52" fmla="*/ 5181466 h 5858728"/>
                        <a:gd name="connsiteX53" fmla="*/ 1228210 w 8925180"/>
                        <a:gd name="connsiteY53" fmla="*/ 5182572 h 5858728"/>
                        <a:gd name="connsiteX54" fmla="*/ 1230379 w 8925180"/>
                        <a:gd name="connsiteY54" fmla="*/ 3776157 h 5858728"/>
                        <a:gd name="connsiteX55" fmla="*/ 1376348 w 8925180"/>
                        <a:gd name="connsiteY55" fmla="*/ 3751556 h 5858728"/>
                        <a:gd name="connsiteX56" fmla="*/ 1372900 w 8925180"/>
                        <a:gd name="connsiteY56" fmla="*/ 5180612 h 5858728"/>
                        <a:gd name="connsiteX57" fmla="*/ 2990350 w 8925180"/>
                        <a:gd name="connsiteY57" fmla="*/ 5181867 h 5858728"/>
                        <a:gd name="connsiteX58" fmla="*/ 2996744 w 8925180"/>
                        <a:gd name="connsiteY58" fmla="*/ 3751912 h 5858728"/>
                        <a:gd name="connsiteX59" fmla="*/ 3133436 w 8925180"/>
                        <a:gd name="connsiteY59" fmla="*/ 3741510 h 5858728"/>
                        <a:gd name="connsiteX60" fmla="*/ 3121821 w 8925180"/>
                        <a:gd name="connsiteY60" fmla="*/ 5183179 h 5858728"/>
                        <a:gd name="connsiteX61" fmla="*/ 3686232 w 8925180"/>
                        <a:gd name="connsiteY61" fmla="*/ 5182347 h 5858728"/>
                        <a:gd name="connsiteX62" fmla="*/ 3691473 w 8925180"/>
                        <a:gd name="connsiteY62" fmla="*/ 3478402 h 5858728"/>
                        <a:gd name="connsiteX63" fmla="*/ 3410751 w 8925180"/>
                        <a:gd name="connsiteY63" fmla="*/ 3027962 h 5858728"/>
                        <a:gd name="connsiteX64" fmla="*/ 3136776 w 8925180"/>
                        <a:gd name="connsiteY64" fmla="*/ 1889907 h 5858728"/>
                        <a:gd name="connsiteX65" fmla="*/ 2203072 w 8925180"/>
                        <a:gd name="connsiteY65" fmla="*/ 1725263 h 5858728"/>
                        <a:gd name="connsiteX66" fmla="*/ 2300379 w 8925180"/>
                        <a:gd name="connsiteY66" fmla="*/ 1923326 h 5858728"/>
                        <a:gd name="connsiteX67" fmla="*/ 1188791 w 8925180"/>
                        <a:gd name="connsiteY67" fmla="*/ 2040152 h 5858728"/>
                        <a:gd name="connsiteX68" fmla="*/ 2271604 w 8925180"/>
                        <a:gd name="connsiteY68" fmla="*/ 3250645 h 5858728"/>
                        <a:gd name="connsiteX69" fmla="*/ 3136776 w 8925180"/>
                        <a:gd name="connsiteY69" fmla="*/ 1889907 h 5858728"/>
                        <a:gd name="connsiteX70" fmla="*/ 2717485 w 8925180"/>
                        <a:gd name="connsiteY70" fmla="*/ 1393444 h 5858728"/>
                        <a:gd name="connsiteX71" fmla="*/ 1883384 w 8925180"/>
                        <a:gd name="connsiteY71" fmla="*/ 1285665 h 5858728"/>
                        <a:gd name="connsiteX72" fmla="*/ 1222141 w 8925180"/>
                        <a:gd name="connsiteY72" fmla="*/ 1956867 h 5858728"/>
                        <a:gd name="connsiteX73" fmla="*/ 2190065 w 8925180"/>
                        <a:gd name="connsiteY73" fmla="*/ 1843866 h 5858728"/>
                        <a:gd name="connsiteX74" fmla="*/ 2106198 w 8925180"/>
                        <a:gd name="connsiteY74" fmla="*/ 1659192 h 5858728"/>
                        <a:gd name="connsiteX75" fmla="*/ 3105346 w 8925180"/>
                        <a:gd name="connsiteY75" fmla="*/ 1825795 h 5858728"/>
                        <a:gd name="connsiteX76" fmla="*/ 2717485 w 8925180"/>
                        <a:gd name="connsiteY76" fmla="*/ 1393444 h 5858728"/>
                        <a:gd name="connsiteX77" fmla="*/ 8150482 w 8925180"/>
                        <a:gd name="connsiteY77" fmla="*/ 4451277 h 5858728"/>
                        <a:gd name="connsiteX78" fmla="*/ 8107801 w 8925180"/>
                        <a:gd name="connsiteY78" fmla="*/ 4442632 h 5858728"/>
                        <a:gd name="connsiteX79" fmla="*/ 4582685 w 8925180"/>
                        <a:gd name="connsiteY79" fmla="*/ 4440312 h 5858728"/>
                        <a:gd name="connsiteX80" fmla="*/ 4472947 w 8925180"/>
                        <a:gd name="connsiteY80" fmla="*/ 4549907 h 5858728"/>
                        <a:gd name="connsiteX81" fmla="*/ 4472887 w 8925180"/>
                        <a:gd name="connsiteY81" fmla="*/ 4641332 h 5858728"/>
                        <a:gd name="connsiteX82" fmla="*/ 4582481 w 8925180"/>
                        <a:gd name="connsiteY82" fmla="*/ 4751069 h 5858728"/>
                        <a:gd name="connsiteX83" fmla="*/ 8107596 w 8925180"/>
                        <a:gd name="connsiteY83" fmla="*/ 4753388 h 5858728"/>
                        <a:gd name="connsiteX84" fmla="*/ 8217334 w 8925180"/>
                        <a:gd name="connsiteY84" fmla="*/ 4643794 h 5858728"/>
                        <a:gd name="connsiteX85" fmla="*/ 8217394 w 8925180"/>
                        <a:gd name="connsiteY85" fmla="*/ 4552369 h 5858728"/>
                        <a:gd name="connsiteX86" fmla="*/ 8150482 w 8925180"/>
                        <a:gd name="connsiteY86" fmla="*/ 4451277 h 5858728"/>
                        <a:gd name="connsiteX87" fmla="*/ 8148049 w 8925180"/>
                        <a:gd name="connsiteY87" fmla="*/ 3694350 h 5858728"/>
                        <a:gd name="connsiteX88" fmla="*/ 8105367 w 8925180"/>
                        <a:gd name="connsiteY88" fmla="*/ 3685704 h 5858728"/>
                        <a:gd name="connsiteX89" fmla="*/ 4580253 w 8925180"/>
                        <a:gd name="connsiteY89" fmla="*/ 3683387 h 5858728"/>
                        <a:gd name="connsiteX90" fmla="*/ 4470515 w 8925180"/>
                        <a:gd name="connsiteY90" fmla="*/ 3792981 h 5858728"/>
                        <a:gd name="connsiteX91" fmla="*/ 4470455 w 8925180"/>
                        <a:gd name="connsiteY91" fmla="*/ 3884406 h 5858728"/>
                        <a:gd name="connsiteX92" fmla="*/ 4580048 w 8925180"/>
                        <a:gd name="connsiteY92" fmla="*/ 3994144 h 5858728"/>
                        <a:gd name="connsiteX93" fmla="*/ 8105163 w 8925180"/>
                        <a:gd name="connsiteY93" fmla="*/ 3996461 h 5858728"/>
                        <a:gd name="connsiteX94" fmla="*/ 8214901 w 8925180"/>
                        <a:gd name="connsiteY94" fmla="*/ 3886867 h 5858728"/>
                        <a:gd name="connsiteX95" fmla="*/ 8214961 w 8925180"/>
                        <a:gd name="connsiteY95" fmla="*/ 3795443 h 5858728"/>
                        <a:gd name="connsiteX96" fmla="*/ 8148049 w 8925180"/>
                        <a:gd name="connsiteY96" fmla="*/ 3694350 h 5858728"/>
                        <a:gd name="connsiteX97" fmla="*/ 8152570 w 8925180"/>
                        <a:gd name="connsiteY97" fmla="*/ 2963452 h 5858728"/>
                        <a:gd name="connsiteX98" fmla="*/ 8109889 w 8925180"/>
                        <a:gd name="connsiteY98" fmla="*/ 2954806 h 5858728"/>
                        <a:gd name="connsiteX99" fmla="*/ 4584774 w 8925180"/>
                        <a:gd name="connsiteY99" fmla="*/ 2952488 h 5858728"/>
                        <a:gd name="connsiteX100" fmla="*/ 4475036 w 8925180"/>
                        <a:gd name="connsiteY100" fmla="*/ 3062082 h 5858728"/>
                        <a:gd name="connsiteX101" fmla="*/ 4474976 w 8925180"/>
                        <a:gd name="connsiteY101" fmla="*/ 3153507 h 5858728"/>
                        <a:gd name="connsiteX102" fmla="*/ 4584570 w 8925180"/>
                        <a:gd name="connsiteY102" fmla="*/ 3263245 h 5858728"/>
                        <a:gd name="connsiteX103" fmla="*/ 8109684 w 8925180"/>
                        <a:gd name="connsiteY103" fmla="*/ 3265563 h 5858728"/>
                        <a:gd name="connsiteX104" fmla="*/ 8219422 w 8925180"/>
                        <a:gd name="connsiteY104" fmla="*/ 3155969 h 5858728"/>
                        <a:gd name="connsiteX105" fmla="*/ 8219483 w 8925180"/>
                        <a:gd name="connsiteY105" fmla="*/ 3064544 h 5858728"/>
                        <a:gd name="connsiteX106" fmla="*/ 8152570 w 8925180"/>
                        <a:gd name="connsiteY106" fmla="*/ 2963452 h 5858728"/>
                        <a:gd name="connsiteX107" fmla="*/ 8145669 w 8925180"/>
                        <a:gd name="connsiteY107" fmla="*/ 2233284 h 5858728"/>
                        <a:gd name="connsiteX108" fmla="*/ 8102988 w 8925180"/>
                        <a:gd name="connsiteY108" fmla="*/ 2224637 h 5858728"/>
                        <a:gd name="connsiteX109" fmla="*/ 4577874 w 8925180"/>
                        <a:gd name="connsiteY109" fmla="*/ 2222320 h 5858728"/>
                        <a:gd name="connsiteX110" fmla="*/ 4468135 w 8925180"/>
                        <a:gd name="connsiteY110" fmla="*/ 2331915 h 5858728"/>
                        <a:gd name="connsiteX111" fmla="*/ 4468075 w 8925180"/>
                        <a:gd name="connsiteY111" fmla="*/ 2423339 h 5858728"/>
                        <a:gd name="connsiteX112" fmla="*/ 4577669 w 8925180"/>
                        <a:gd name="connsiteY112" fmla="*/ 2533077 h 5858728"/>
                        <a:gd name="connsiteX113" fmla="*/ 8102784 w 8925180"/>
                        <a:gd name="connsiteY113" fmla="*/ 2535394 h 5858728"/>
                        <a:gd name="connsiteX114" fmla="*/ 8212522 w 8925180"/>
                        <a:gd name="connsiteY114" fmla="*/ 2425800 h 5858728"/>
                        <a:gd name="connsiteX115" fmla="*/ 8212582 w 8925180"/>
                        <a:gd name="connsiteY115" fmla="*/ 2334375 h 5858728"/>
                        <a:gd name="connsiteX116" fmla="*/ 8145669 w 8925180"/>
                        <a:gd name="connsiteY116" fmla="*/ 2233284 h 5858728"/>
                        <a:gd name="connsiteX117" fmla="*/ 8449565 w 8925180"/>
                        <a:gd name="connsiteY117" fmla="*/ 109688 h 5858728"/>
                        <a:gd name="connsiteX118" fmla="*/ 8925180 w 8925180"/>
                        <a:gd name="connsiteY118" fmla="*/ 908806 h 5858728"/>
                        <a:gd name="connsiteX119" fmla="*/ 8925180 w 8925180"/>
                        <a:gd name="connsiteY119" fmla="*/ 4949923 h 5858728"/>
                        <a:gd name="connsiteX120" fmla="*/ 8016374 w 8925180"/>
                        <a:gd name="connsiteY120" fmla="*/ 5858728 h 5858728"/>
                        <a:gd name="connsiteX121" fmla="*/ 908806 w 8925180"/>
                        <a:gd name="connsiteY121" fmla="*/ 5858728 h 5858728"/>
                        <a:gd name="connsiteX122" fmla="*/ 0 w 8925180"/>
                        <a:gd name="connsiteY122" fmla="*/ 4949922 h 5858728"/>
                        <a:gd name="connsiteX123" fmla="*/ 0 w 8925180"/>
                        <a:gd name="connsiteY123" fmla="*/ 908806 h 5858728"/>
                        <a:gd name="connsiteX124" fmla="*/ 908806 w 8925180"/>
                        <a:gd name="connsiteY124" fmla="*/ 0 h 5858728"/>
                        <a:gd name="connsiteX125" fmla="*/ 2008600 w 8925180"/>
                        <a:gd name="connsiteY125" fmla="*/ 0 h 5858728"/>
                        <a:gd name="connsiteX126" fmla="*/ 2008600 w 8925180"/>
                        <a:gd name="connsiteY126" fmla="*/ 498540 h 5858728"/>
                        <a:gd name="connsiteX127" fmla="*/ 2620520 w 8925180"/>
                        <a:gd name="connsiteY127" fmla="*/ 1110460 h 5858728"/>
                        <a:gd name="connsiteX128" fmla="*/ 6296556 w 8925180"/>
                        <a:gd name="connsiteY128" fmla="*/ 1059923 h 5858728"/>
                        <a:gd name="connsiteX129" fmla="*/ 6908909 w 8925180"/>
                        <a:gd name="connsiteY129" fmla="*/ 498540 h 5858728"/>
                        <a:gd name="connsiteX130" fmla="*/ 6908909 w 8925180"/>
                        <a:gd name="connsiteY130" fmla="*/ 0 h 5858728"/>
                        <a:gd name="connsiteX131" fmla="*/ 8016374 w 8925180"/>
                        <a:gd name="connsiteY131" fmla="*/ 0 h 5858728"/>
                        <a:gd name="connsiteX132" fmla="*/ 8449565 w 8925180"/>
                        <a:gd name="connsiteY132" fmla="*/ 109688 h 5858728"/>
                        <a:gd name="connsiteX0" fmla="*/ 1850256 w 8925180"/>
                        <a:gd name="connsiteY0" fmla="*/ 4432622 h 5858728"/>
                        <a:gd name="connsiteX1" fmla="*/ 2354591 w 8925180"/>
                        <a:gd name="connsiteY1" fmla="*/ 4887349 h 5858728"/>
                        <a:gd name="connsiteX2" fmla="*/ 2235184 w 8925180"/>
                        <a:gd name="connsiteY2" fmla="*/ 4987528 h 5858728"/>
                        <a:gd name="connsiteX3" fmla="*/ 1798749 w 8925180"/>
                        <a:gd name="connsiteY3" fmla="*/ 4589127 h 5858728"/>
                        <a:gd name="connsiteX4" fmla="*/ 1850256 w 8925180"/>
                        <a:gd name="connsiteY4" fmla="*/ 4432622 h 5858728"/>
                        <a:gd name="connsiteX5" fmla="*/ 1947683 w 8925180"/>
                        <a:gd name="connsiteY5" fmla="*/ 4178550 h 5858728"/>
                        <a:gd name="connsiteX6" fmla="*/ 2549059 w 8925180"/>
                        <a:gd name="connsiteY6" fmla="*/ 4709227 h 5858728"/>
                        <a:gd name="connsiteX7" fmla="*/ 2435596 w 8925180"/>
                        <a:gd name="connsiteY7" fmla="*/ 4809499 h 5858728"/>
                        <a:gd name="connsiteX8" fmla="*/ 1897573 w 8925180"/>
                        <a:gd name="connsiteY8" fmla="*/ 4327451 h 5858728"/>
                        <a:gd name="connsiteX9" fmla="*/ 1947683 w 8925180"/>
                        <a:gd name="connsiteY9" fmla="*/ 4178550 h 5858728"/>
                        <a:gd name="connsiteX10" fmla="*/ 2046233 w 8925180"/>
                        <a:gd name="connsiteY10" fmla="*/ 3925127 h 5858728"/>
                        <a:gd name="connsiteX11" fmla="*/ 2457953 w 8925180"/>
                        <a:gd name="connsiteY11" fmla="*/ 4293656 h 5858728"/>
                        <a:gd name="connsiteX12" fmla="*/ 2568281 w 8925180"/>
                        <a:gd name="connsiteY12" fmla="*/ 4587809 h 5858728"/>
                        <a:gd name="connsiteX13" fmla="*/ 1989205 w 8925180"/>
                        <a:gd name="connsiteY13" fmla="*/ 4073026 h 5858728"/>
                        <a:gd name="connsiteX14" fmla="*/ 2046233 w 8925180"/>
                        <a:gd name="connsiteY14" fmla="*/ 3925127 h 5858728"/>
                        <a:gd name="connsiteX15" fmla="*/ 2259917 w 8925180"/>
                        <a:gd name="connsiteY15" fmla="*/ 3773334 h 5858728"/>
                        <a:gd name="connsiteX16" fmla="*/ 2260420 w 8925180"/>
                        <a:gd name="connsiteY16" fmla="*/ 3773641 h 5858728"/>
                        <a:gd name="connsiteX17" fmla="*/ 2259745 w 8925180"/>
                        <a:gd name="connsiteY17" fmla="*/ 3773354 h 5858728"/>
                        <a:gd name="connsiteX18" fmla="*/ 2259917 w 8925180"/>
                        <a:gd name="connsiteY18" fmla="*/ 3773334 h 5858728"/>
                        <a:gd name="connsiteX19" fmla="*/ 2315925 w 8925180"/>
                        <a:gd name="connsiteY19" fmla="*/ 3709127 h 5858728"/>
                        <a:gd name="connsiteX20" fmla="*/ 2248405 w 8925180"/>
                        <a:gd name="connsiteY20" fmla="*/ 3768327 h 5858728"/>
                        <a:gd name="connsiteX21" fmla="*/ 2256714 w 8925180"/>
                        <a:gd name="connsiteY21" fmla="*/ 3772067 h 5858728"/>
                        <a:gd name="connsiteX22" fmla="*/ 2259745 w 8925180"/>
                        <a:gd name="connsiteY22" fmla="*/ 3773354 h 5858728"/>
                        <a:gd name="connsiteX23" fmla="*/ 2258685 w 8925180"/>
                        <a:gd name="connsiteY23" fmla="*/ 3773482 h 5858728"/>
                        <a:gd name="connsiteX24" fmla="*/ 2268513 w 8925180"/>
                        <a:gd name="connsiteY24" fmla="*/ 3780164 h 5858728"/>
                        <a:gd name="connsiteX25" fmla="*/ 2379413 w 8925180"/>
                        <a:gd name="connsiteY25" fmla="*/ 4075583 h 5858728"/>
                        <a:gd name="connsiteX26" fmla="*/ 2090738 w 8925180"/>
                        <a:gd name="connsiteY26" fmla="*/ 3813339 h 5858728"/>
                        <a:gd name="connsiteX27" fmla="*/ 2054269 w 8925180"/>
                        <a:gd name="connsiteY27" fmla="*/ 3707627 h 5858728"/>
                        <a:gd name="connsiteX28" fmla="*/ 1693111 w 8925180"/>
                        <a:gd name="connsiteY28" fmla="*/ 4661938 h 5858728"/>
                        <a:gd name="connsiteX29" fmla="*/ 2184860 w 8925180"/>
                        <a:gd name="connsiteY29" fmla="*/ 5091104 h 5858728"/>
                        <a:gd name="connsiteX30" fmla="*/ 2667148 w 8925180"/>
                        <a:gd name="connsiteY30" fmla="*/ 4660009 h 5858728"/>
                        <a:gd name="connsiteX31" fmla="*/ 2315925 w 8925180"/>
                        <a:gd name="connsiteY31" fmla="*/ 3709127 h 5858728"/>
                        <a:gd name="connsiteX32" fmla="*/ 2482054 w 8925180"/>
                        <a:gd name="connsiteY32" fmla="*/ 3279357 h 5858728"/>
                        <a:gd name="connsiteX33" fmla="*/ 1878642 w 8925180"/>
                        <a:gd name="connsiteY33" fmla="*/ 3279929 h 5858728"/>
                        <a:gd name="connsiteX34" fmla="*/ 1841602 w 8925180"/>
                        <a:gd name="connsiteY34" fmla="*/ 3439228 h 5858728"/>
                        <a:gd name="connsiteX35" fmla="*/ 2120130 w 8925180"/>
                        <a:gd name="connsiteY35" fmla="*/ 3726569 h 5858728"/>
                        <a:gd name="connsiteX36" fmla="*/ 2232643 w 8925180"/>
                        <a:gd name="connsiteY36" fmla="*/ 3741824 h 5858728"/>
                        <a:gd name="connsiteX37" fmla="*/ 2537319 w 8925180"/>
                        <a:gd name="connsiteY37" fmla="*/ 3433968 h 5858728"/>
                        <a:gd name="connsiteX38" fmla="*/ 2482054 w 8925180"/>
                        <a:gd name="connsiteY38" fmla="*/ 3279357 h 5858728"/>
                        <a:gd name="connsiteX39" fmla="*/ 3410751 w 8925180"/>
                        <a:gd name="connsiteY39" fmla="*/ 3027962 h 5858728"/>
                        <a:gd name="connsiteX40" fmla="*/ 3333772 w 8925180"/>
                        <a:gd name="connsiteY40" fmla="*/ 2996318 h 5858728"/>
                        <a:gd name="connsiteX41" fmla="*/ 2979092 w 8925180"/>
                        <a:gd name="connsiteY41" fmla="*/ 2978709 h 5858728"/>
                        <a:gd name="connsiteX42" fmla="*/ 2563372 w 8925180"/>
                        <a:gd name="connsiteY42" fmla="*/ 3254338 h 5858728"/>
                        <a:gd name="connsiteX43" fmla="*/ 2382821 w 8925180"/>
                        <a:gd name="connsiteY43" fmla="*/ 3689332 h 5858728"/>
                        <a:gd name="connsiteX44" fmla="*/ 2746939 w 8925180"/>
                        <a:gd name="connsiteY44" fmla="*/ 4674898 h 5858728"/>
                        <a:gd name="connsiteX45" fmla="*/ 2184702 w 8925180"/>
                        <a:gd name="connsiteY45" fmla="*/ 5175921 h 5858728"/>
                        <a:gd name="connsiteX46" fmla="*/ 1614576 w 8925180"/>
                        <a:gd name="connsiteY46" fmla="*/ 4673723 h 5858728"/>
                        <a:gd name="connsiteX47" fmla="*/ 1993653 w 8925180"/>
                        <a:gd name="connsiteY47" fmla="*/ 3692376 h 5858728"/>
                        <a:gd name="connsiteX48" fmla="*/ 1805436 w 8925180"/>
                        <a:gd name="connsiteY48" fmla="*/ 3261869 h 5858728"/>
                        <a:gd name="connsiteX49" fmla="*/ 1395380 w 8925180"/>
                        <a:gd name="connsiteY49" fmla="*/ 2972526 h 5858728"/>
                        <a:gd name="connsiteX50" fmla="*/ 1032434 w 8925180"/>
                        <a:gd name="connsiteY50" fmla="*/ 2996354 h 5858728"/>
                        <a:gd name="connsiteX51" fmla="*/ 673640 w 8925180"/>
                        <a:gd name="connsiteY51" fmla="*/ 3478975 h 5858728"/>
                        <a:gd name="connsiteX52" fmla="*/ 665233 w 8925180"/>
                        <a:gd name="connsiteY52" fmla="*/ 5181466 h 5858728"/>
                        <a:gd name="connsiteX53" fmla="*/ 1228210 w 8925180"/>
                        <a:gd name="connsiteY53" fmla="*/ 5182572 h 5858728"/>
                        <a:gd name="connsiteX54" fmla="*/ 1230379 w 8925180"/>
                        <a:gd name="connsiteY54" fmla="*/ 3776157 h 5858728"/>
                        <a:gd name="connsiteX55" fmla="*/ 1376348 w 8925180"/>
                        <a:gd name="connsiteY55" fmla="*/ 3751556 h 5858728"/>
                        <a:gd name="connsiteX56" fmla="*/ 1372900 w 8925180"/>
                        <a:gd name="connsiteY56" fmla="*/ 5180612 h 5858728"/>
                        <a:gd name="connsiteX57" fmla="*/ 2990350 w 8925180"/>
                        <a:gd name="connsiteY57" fmla="*/ 5181867 h 5858728"/>
                        <a:gd name="connsiteX58" fmla="*/ 2996744 w 8925180"/>
                        <a:gd name="connsiteY58" fmla="*/ 3751912 h 5858728"/>
                        <a:gd name="connsiteX59" fmla="*/ 3133436 w 8925180"/>
                        <a:gd name="connsiteY59" fmla="*/ 3741510 h 5858728"/>
                        <a:gd name="connsiteX60" fmla="*/ 3121821 w 8925180"/>
                        <a:gd name="connsiteY60" fmla="*/ 5183179 h 5858728"/>
                        <a:gd name="connsiteX61" fmla="*/ 3686232 w 8925180"/>
                        <a:gd name="connsiteY61" fmla="*/ 5182347 h 5858728"/>
                        <a:gd name="connsiteX62" fmla="*/ 3691473 w 8925180"/>
                        <a:gd name="connsiteY62" fmla="*/ 3478402 h 5858728"/>
                        <a:gd name="connsiteX63" fmla="*/ 3410751 w 8925180"/>
                        <a:gd name="connsiteY63" fmla="*/ 3027962 h 5858728"/>
                        <a:gd name="connsiteX64" fmla="*/ 3136776 w 8925180"/>
                        <a:gd name="connsiteY64" fmla="*/ 1889907 h 5858728"/>
                        <a:gd name="connsiteX65" fmla="*/ 2203072 w 8925180"/>
                        <a:gd name="connsiteY65" fmla="*/ 1725263 h 5858728"/>
                        <a:gd name="connsiteX66" fmla="*/ 2300379 w 8925180"/>
                        <a:gd name="connsiteY66" fmla="*/ 1923326 h 5858728"/>
                        <a:gd name="connsiteX67" fmla="*/ 1188791 w 8925180"/>
                        <a:gd name="connsiteY67" fmla="*/ 2040152 h 5858728"/>
                        <a:gd name="connsiteX68" fmla="*/ 2271604 w 8925180"/>
                        <a:gd name="connsiteY68" fmla="*/ 3250645 h 5858728"/>
                        <a:gd name="connsiteX69" fmla="*/ 3136776 w 8925180"/>
                        <a:gd name="connsiteY69" fmla="*/ 1889907 h 5858728"/>
                        <a:gd name="connsiteX70" fmla="*/ 2717485 w 8925180"/>
                        <a:gd name="connsiteY70" fmla="*/ 1393444 h 5858728"/>
                        <a:gd name="connsiteX71" fmla="*/ 1883384 w 8925180"/>
                        <a:gd name="connsiteY71" fmla="*/ 1285665 h 5858728"/>
                        <a:gd name="connsiteX72" fmla="*/ 1222141 w 8925180"/>
                        <a:gd name="connsiteY72" fmla="*/ 1956867 h 5858728"/>
                        <a:gd name="connsiteX73" fmla="*/ 2190065 w 8925180"/>
                        <a:gd name="connsiteY73" fmla="*/ 1843866 h 5858728"/>
                        <a:gd name="connsiteX74" fmla="*/ 2106198 w 8925180"/>
                        <a:gd name="connsiteY74" fmla="*/ 1659192 h 5858728"/>
                        <a:gd name="connsiteX75" fmla="*/ 3105346 w 8925180"/>
                        <a:gd name="connsiteY75" fmla="*/ 1825795 h 5858728"/>
                        <a:gd name="connsiteX76" fmla="*/ 2717485 w 8925180"/>
                        <a:gd name="connsiteY76" fmla="*/ 1393444 h 5858728"/>
                        <a:gd name="connsiteX77" fmla="*/ 8150482 w 8925180"/>
                        <a:gd name="connsiteY77" fmla="*/ 4451277 h 5858728"/>
                        <a:gd name="connsiteX78" fmla="*/ 8107801 w 8925180"/>
                        <a:gd name="connsiteY78" fmla="*/ 4442632 h 5858728"/>
                        <a:gd name="connsiteX79" fmla="*/ 4582685 w 8925180"/>
                        <a:gd name="connsiteY79" fmla="*/ 4440312 h 5858728"/>
                        <a:gd name="connsiteX80" fmla="*/ 4472947 w 8925180"/>
                        <a:gd name="connsiteY80" fmla="*/ 4549907 h 5858728"/>
                        <a:gd name="connsiteX81" fmla="*/ 4472887 w 8925180"/>
                        <a:gd name="connsiteY81" fmla="*/ 4641332 h 5858728"/>
                        <a:gd name="connsiteX82" fmla="*/ 4582481 w 8925180"/>
                        <a:gd name="connsiteY82" fmla="*/ 4751069 h 5858728"/>
                        <a:gd name="connsiteX83" fmla="*/ 8107596 w 8925180"/>
                        <a:gd name="connsiteY83" fmla="*/ 4753388 h 5858728"/>
                        <a:gd name="connsiteX84" fmla="*/ 8217334 w 8925180"/>
                        <a:gd name="connsiteY84" fmla="*/ 4643794 h 5858728"/>
                        <a:gd name="connsiteX85" fmla="*/ 8217394 w 8925180"/>
                        <a:gd name="connsiteY85" fmla="*/ 4552369 h 5858728"/>
                        <a:gd name="connsiteX86" fmla="*/ 8150482 w 8925180"/>
                        <a:gd name="connsiteY86" fmla="*/ 4451277 h 5858728"/>
                        <a:gd name="connsiteX87" fmla="*/ 8148049 w 8925180"/>
                        <a:gd name="connsiteY87" fmla="*/ 3694350 h 5858728"/>
                        <a:gd name="connsiteX88" fmla="*/ 8105367 w 8925180"/>
                        <a:gd name="connsiteY88" fmla="*/ 3685704 h 5858728"/>
                        <a:gd name="connsiteX89" fmla="*/ 4580253 w 8925180"/>
                        <a:gd name="connsiteY89" fmla="*/ 3683387 h 5858728"/>
                        <a:gd name="connsiteX90" fmla="*/ 4470515 w 8925180"/>
                        <a:gd name="connsiteY90" fmla="*/ 3792981 h 5858728"/>
                        <a:gd name="connsiteX91" fmla="*/ 4470455 w 8925180"/>
                        <a:gd name="connsiteY91" fmla="*/ 3884406 h 5858728"/>
                        <a:gd name="connsiteX92" fmla="*/ 4580048 w 8925180"/>
                        <a:gd name="connsiteY92" fmla="*/ 3994144 h 5858728"/>
                        <a:gd name="connsiteX93" fmla="*/ 8105163 w 8925180"/>
                        <a:gd name="connsiteY93" fmla="*/ 3996461 h 5858728"/>
                        <a:gd name="connsiteX94" fmla="*/ 8214901 w 8925180"/>
                        <a:gd name="connsiteY94" fmla="*/ 3886867 h 5858728"/>
                        <a:gd name="connsiteX95" fmla="*/ 8214961 w 8925180"/>
                        <a:gd name="connsiteY95" fmla="*/ 3795443 h 5858728"/>
                        <a:gd name="connsiteX96" fmla="*/ 8148049 w 8925180"/>
                        <a:gd name="connsiteY96" fmla="*/ 3694350 h 5858728"/>
                        <a:gd name="connsiteX97" fmla="*/ 8152570 w 8925180"/>
                        <a:gd name="connsiteY97" fmla="*/ 2963452 h 5858728"/>
                        <a:gd name="connsiteX98" fmla="*/ 8109889 w 8925180"/>
                        <a:gd name="connsiteY98" fmla="*/ 2954806 h 5858728"/>
                        <a:gd name="connsiteX99" fmla="*/ 4584774 w 8925180"/>
                        <a:gd name="connsiteY99" fmla="*/ 2952488 h 5858728"/>
                        <a:gd name="connsiteX100" fmla="*/ 4475036 w 8925180"/>
                        <a:gd name="connsiteY100" fmla="*/ 3062082 h 5858728"/>
                        <a:gd name="connsiteX101" fmla="*/ 4474976 w 8925180"/>
                        <a:gd name="connsiteY101" fmla="*/ 3153507 h 5858728"/>
                        <a:gd name="connsiteX102" fmla="*/ 4584570 w 8925180"/>
                        <a:gd name="connsiteY102" fmla="*/ 3263245 h 5858728"/>
                        <a:gd name="connsiteX103" fmla="*/ 8109684 w 8925180"/>
                        <a:gd name="connsiteY103" fmla="*/ 3265563 h 5858728"/>
                        <a:gd name="connsiteX104" fmla="*/ 8219422 w 8925180"/>
                        <a:gd name="connsiteY104" fmla="*/ 3155969 h 5858728"/>
                        <a:gd name="connsiteX105" fmla="*/ 8219483 w 8925180"/>
                        <a:gd name="connsiteY105" fmla="*/ 3064544 h 5858728"/>
                        <a:gd name="connsiteX106" fmla="*/ 8152570 w 8925180"/>
                        <a:gd name="connsiteY106" fmla="*/ 2963452 h 5858728"/>
                        <a:gd name="connsiteX107" fmla="*/ 8145669 w 8925180"/>
                        <a:gd name="connsiteY107" fmla="*/ 2233284 h 5858728"/>
                        <a:gd name="connsiteX108" fmla="*/ 8102988 w 8925180"/>
                        <a:gd name="connsiteY108" fmla="*/ 2224637 h 5858728"/>
                        <a:gd name="connsiteX109" fmla="*/ 4577874 w 8925180"/>
                        <a:gd name="connsiteY109" fmla="*/ 2222320 h 5858728"/>
                        <a:gd name="connsiteX110" fmla="*/ 4468135 w 8925180"/>
                        <a:gd name="connsiteY110" fmla="*/ 2331915 h 5858728"/>
                        <a:gd name="connsiteX111" fmla="*/ 4468075 w 8925180"/>
                        <a:gd name="connsiteY111" fmla="*/ 2423339 h 5858728"/>
                        <a:gd name="connsiteX112" fmla="*/ 4577669 w 8925180"/>
                        <a:gd name="connsiteY112" fmla="*/ 2533077 h 5858728"/>
                        <a:gd name="connsiteX113" fmla="*/ 8102784 w 8925180"/>
                        <a:gd name="connsiteY113" fmla="*/ 2535394 h 5858728"/>
                        <a:gd name="connsiteX114" fmla="*/ 8212522 w 8925180"/>
                        <a:gd name="connsiteY114" fmla="*/ 2425800 h 5858728"/>
                        <a:gd name="connsiteX115" fmla="*/ 8212582 w 8925180"/>
                        <a:gd name="connsiteY115" fmla="*/ 2334375 h 5858728"/>
                        <a:gd name="connsiteX116" fmla="*/ 8145669 w 8925180"/>
                        <a:gd name="connsiteY116" fmla="*/ 2233284 h 5858728"/>
                        <a:gd name="connsiteX117" fmla="*/ 8449565 w 8925180"/>
                        <a:gd name="connsiteY117" fmla="*/ 109688 h 5858728"/>
                        <a:gd name="connsiteX118" fmla="*/ 8925180 w 8925180"/>
                        <a:gd name="connsiteY118" fmla="*/ 908806 h 5858728"/>
                        <a:gd name="connsiteX119" fmla="*/ 8925180 w 8925180"/>
                        <a:gd name="connsiteY119" fmla="*/ 4949923 h 5858728"/>
                        <a:gd name="connsiteX120" fmla="*/ 8016374 w 8925180"/>
                        <a:gd name="connsiteY120" fmla="*/ 5858728 h 5858728"/>
                        <a:gd name="connsiteX121" fmla="*/ 908806 w 8925180"/>
                        <a:gd name="connsiteY121" fmla="*/ 5858728 h 5858728"/>
                        <a:gd name="connsiteX122" fmla="*/ 0 w 8925180"/>
                        <a:gd name="connsiteY122" fmla="*/ 4949922 h 5858728"/>
                        <a:gd name="connsiteX123" fmla="*/ 0 w 8925180"/>
                        <a:gd name="connsiteY123" fmla="*/ 908806 h 5858728"/>
                        <a:gd name="connsiteX124" fmla="*/ 908806 w 8925180"/>
                        <a:gd name="connsiteY124" fmla="*/ 0 h 5858728"/>
                        <a:gd name="connsiteX125" fmla="*/ 2008600 w 8925180"/>
                        <a:gd name="connsiteY125" fmla="*/ 0 h 5858728"/>
                        <a:gd name="connsiteX126" fmla="*/ 2008600 w 8925180"/>
                        <a:gd name="connsiteY126" fmla="*/ 498540 h 5858728"/>
                        <a:gd name="connsiteX127" fmla="*/ 2620520 w 8925180"/>
                        <a:gd name="connsiteY127" fmla="*/ 1110460 h 5858728"/>
                        <a:gd name="connsiteX128" fmla="*/ 6296783 w 8925180"/>
                        <a:gd name="connsiteY128" fmla="*/ 1085186 h 5858728"/>
                        <a:gd name="connsiteX129" fmla="*/ 6908909 w 8925180"/>
                        <a:gd name="connsiteY129" fmla="*/ 498540 h 5858728"/>
                        <a:gd name="connsiteX130" fmla="*/ 6908909 w 8925180"/>
                        <a:gd name="connsiteY130" fmla="*/ 0 h 5858728"/>
                        <a:gd name="connsiteX131" fmla="*/ 8016374 w 8925180"/>
                        <a:gd name="connsiteY131" fmla="*/ 0 h 5858728"/>
                        <a:gd name="connsiteX132" fmla="*/ 8449565 w 8925180"/>
                        <a:gd name="connsiteY132" fmla="*/ 109688 h 5858728"/>
                        <a:gd name="connsiteX0" fmla="*/ 1850256 w 8925180"/>
                        <a:gd name="connsiteY0" fmla="*/ 4432622 h 5858728"/>
                        <a:gd name="connsiteX1" fmla="*/ 2354591 w 8925180"/>
                        <a:gd name="connsiteY1" fmla="*/ 4887349 h 5858728"/>
                        <a:gd name="connsiteX2" fmla="*/ 2235184 w 8925180"/>
                        <a:gd name="connsiteY2" fmla="*/ 4987528 h 5858728"/>
                        <a:gd name="connsiteX3" fmla="*/ 1798749 w 8925180"/>
                        <a:gd name="connsiteY3" fmla="*/ 4589127 h 5858728"/>
                        <a:gd name="connsiteX4" fmla="*/ 1850256 w 8925180"/>
                        <a:gd name="connsiteY4" fmla="*/ 4432622 h 5858728"/>
                        <a:gd name="connsiteX5" fmla="*/ 1947683 w 8925180"/>
                        <a:gd name="connsiteY5" fmla="*/ 4178550 h 5858728"/>
                        <a:gd name="connsiteX6" fmla="*/ 2549059 w 8925180"/>
                        <a:gd name="connsiteY6" fmla="*/ 4709227 h 5858728"/>
                        <a:gd name="connsiteX7" fmla="*/ 2435596 w 8925180"/>
                        <a:gd name="connsiteY7" fmla="*/ 4809499 h 5858728"/>
                        <a:gd name="connsiteX8" fmla="*/ 1897573 w 8925180"/>
                        <a:gd name="connsiteY8" fmla="*/ 4327451 h 5858728"/>
                        <a:gd name="connsiteX9" fmla="*/ 1947683 w 8925180"/>
                        <a:gd name="connsiteY9" fmla="*/ 4178550 h 5858728"/>
                        <a:gd name="connsiteX10" fmla="*/ 2046233 w 8925180"/>
                        <a:gd name="connsiteY10" fmla="*/ 3925127 h 5858728"/>
                        <a:gd name="connsiteX11" fmla="*/ 2457953 w 8925180"/>
                        <a:gd name="connsiteY11" fmla="*/ 4293656 h 5858728"/>
                        <a:gd name="connsiteX12" fmla="*/ 2568281 w 8925180"/>
                        <a:gd name="connsiteY12" fmla="*/ 4587809 h 5858728"/>
                        <a:gd name="connsiteX13" fmla="*/ 1989205 w 8925180"/>
                        <a:gd name="connsiteY13" fmla="*/ 4073026 h 5858728"/>
                        <a:gd name="connsiteX14" fmla="*/ 2046233 w 8925180"/>
                        <a:gd name="connsiteY14" fmla="*/ 3925127 h 5858728"/>
                        <a:gd name="connsiteX15" fmla="*/ 2259917 w 8925180"/>
                        <a:gd name="connsiteY15" fmla="*/ 3773334 h 5858728"/>
                        <a:gd name="connsiteX16" fmla="*/ 2260420 w 8925180"/>
                        <a:gd name="connsiteY16" fmla="*/ 3773641 h 5858728"/>
                        <a:gd name="connsiteX17" fmla="*/ 2259745 w 8925180"/>
                        <a:gd name="connsiteY17" fmla="*/ 3773354 h 5858728"/>
                        <a:gd name="connsiteX18" fmla="*/ 2259917 w 8925180"/>
                        <a:gd name="connsiteY18" fmla="*/ 3773334 h 5858728"/>
                        <a:gd name="connsiteX19" fmla="*/ 2315925 w 8925180"/>
                        <a:gd name="connsiteY19" fmla="*/ 3709127 h 5858728"/>
                        <a:gd name="connsiteX20" fmla="*/ 2248405 w 8925180"/>
                        <a:gd name="connsiteY20" fmla="*/ 3768327 h 5858728"/>
                        <a:gd name="connsiteX21" fmla="*/ 2256714 w 8925180"/>
                        <a:gd name="connsiteY21" fmla="*/ 3772067 h 5858728"/>
                        <a:gd name="connsiteX22" fmla="*/ 2259745 w 8925180"/>
                        <a:gd name="connsiteY22" fmla="*/ 3773354 h 5858728"/>
                        <a:gd name="connsiteX23" fmla="*/ 2258685 w 8925180"/>
                        <a:gd name="connsiteY23" fmla="*/ 3773482 h 5858728"/>
                        <a:gd name="connsiteX24" fmla="*/ 2268513 w 8925180"/>
                        <a:gd name="connsiteY24" fmla="*/ 3780164 h 5858728"/>
                        <a:gd name="connsiteX25" fmla="*/ 2379413 w 8925180"/>
                        <a:gd name="connsiteY25" fmla="*/ 4075583 h 5858728"/>
                        <a:gd name="connsiteX26" fmla="*/ 2090738 w 8925180"/>
                        <a:gd name="connsiteY26" fmla="*/ 3813339 h 5858728"/>
                        <a:gd name="connsiteX27" fmla="*/ 2054269 w 8925180"/>
                        <a:gd name="connsiteY27" fmla="*/ 3707627 h 5858728"/>
                        <a:gd name="connsiteX28" fmla="*/ 1693111 w 8925180"/>
                        <a:gd name="connsiteY28" fmla="*/ 4661938 h 5858728"/>
                        <a:gd name="connsiteX29" fmla="*/ 2184860 w 8925180"/>
                        <a:gd name="connsiteY29" fmla="*/ 5091104 h 5858728"/>
                        <a:gd name="connsiteX30" fmla="*/ 2667148 w 8925180"/>
                        <a:gd name="connsiteY30" fmla="*/ 4660009 h 5858728"/>
                        <a:gd name="connsiteX31" fmla="*/ 2315925 w 8925180"/>
                        <a:gd name="connsiteY31" fmla="*/ 3709127 h 5858728"/>
                        <a:gd name="connsiteX32" fmla="*/ 2482054 w 8925180"/>
                        <a:gd name="connsiteY32" fmla="*/ 3279357 h 5858728"/>
                        <a:gd name="connsiteX33" fmla="*/ 1878642 w 8925180"/>
                        <a:gd name="connsiteY33" fmla="*/ 3279929 h 5858728"/>
                        <a:gd name="connsiteX34" fmla="*/ 1841602 w 8925180"/>
                        <a:gd name="connsiteY34" fmla="*/ 3439228 h 5858728"/>
                        <a:gd name="connsiteX35" fmla="*/ 2120130 w 8925180"/>
                        <a:gd name="connsiteY35" fmla="*/ 3726569 h 5858728"/>
                        <a:gd name="connsiteX36" fmla="*/ 2232643 w 8925180"/>
                        <a:gd name="connsiteY36" fmla="*/ 3741824 h 5858728"/>
                        <a:gd name="connsiteX37" fmla="*/ 2537319 w 8925180"/>
                        <a:gd name="connsiteY37" fmla="*/ 3433968 h 5858728"/>
                        <a:gd name="connsiteX38" fmla="*/ 2482054 w 8925180"/>
                        <a:gd name="connsiteY38" fmla="*/ 3279357 h 5858728"/>
                        <a:gd name="connsiteX39" fmla="*/ 3410751 w 8925180"/>
                        <a:gd name="connsiteY39" fmla="*/ 3027962 h 5858728"/>
                        <a:gd name="connsiteX40" fmla="*/ 3333772 w 8925180"/>
                        <a:gd name="connsiteY40" fmla="*/ 2996318 h 5858728"/>
                        <a:gd name="connsiteX41" fmla="*/ 2979092 w 8925180"/>
                        <a:gd name="connsiteY41" fmla="*/ 2978709 h 5858728"/>
                        <a:gd name="connsiteX42" fmla="*/ 2563372 w 8925180"/>
                        <a:gd name="connsiteY42" fmla="*/ 3254338 h 5858728"/>
                        <a:gd name="connsiteX43" fmla="*/ 2382821 w 8925180"/>
                        <a:gd name="connsiteY43" fmla="*/ 3689332 h 5858728"/>
                        <a:gd name="connsiteX44" fmla="*/ 2746939 w 8925180"/>
                        <a:gd name="connsiteY44" fmla="*/ 4674898 h 5858728"/>
                        <a:gd name="connsiteX45" fmla="*/ 2184702 w 8925180"/>
                        <a:gd name="connsiteY45" fmla="*/ 5175921 h 5858728"/>
                        <a:gd name="connsiteX46" fmla="*/ 1614576 w 8925180"/>
                        <a:gd name="connsiteY46" fmla="*/ 4673723 h 5858728"/>
                        <a:gd name="connsiteX47" fmla="*/ 1993653 w 8925180"/>
                        <a:gd name="connsiteY47" fmla="*/ 3692376 h 5858728"/>
                        <a:gd name="connsiteX48" fmla="*/ 1805436 w 8925180"/>
                        <a:gd name="connsiteY48" fmla="*/ 3261869 h 5858728"/>
                        <a:gd name="connsiteX49" fmla="*/ 1395380 w 8925180"/>
                        <a:gd name="connsiteY49" fmla="*/ 2972526 h 5858728"/>
                        <a:gd name="connsiteX50" fmla="*/ 1032434 w 8925180"/>
                        <a:gd name="connsiteY50" fmla="*/ 2996354 h 5858728"/>
                        <a:gd name="connsiteX51" fmla="*/ 673640 w 8925180"/>
                        <a:gd name="connsiteY51" fmla="*/ 3478975 h 5858728"/>
                        <a:gd name="connsiteX52" fmla="*/ 665233 w 8925180"/>
                        <a:gd name="connsiteY52" fmla="*/ 5181466 h 5858728"/>
                        <a:gd name="connsiteX53" fmla="*/ 1228210 w 8925180"/>
                        <a:gd name="connsiteY53" fmla="*/ 5182572 h 5858728"/>
                        <a:gd name="connsiteX54" fmla="*/ 1230379 w 8925180"/>
                        <a:gd name="connsiteY54" fmla="*/ 3776157 h 5858728"/>
                        <a:gd name="connsiteX55" fmla="*/ 1376348 w 8925180"/>
                        <a:gd name="connsiteY55" fmla="*/ 3751556 h 5858728"/>
                        <a:gd name="connsiteX56" fmla="*/ 1372900 w 8925180"/>
                        <a:gd name="connsiteY56" fmla="*/ 5180612 h 5858728"/>
                        <a:gd name="connsiteX57" fmla="*/ 2990350 w 8925180"/>
                        <a:gd name="connsiteY57" fmla="*/ 5181867 h 5858728"/>
                        <a:gd name="connsiteX58" fmla="*/ 2996744 w 8925180"/>
                        <a:gd name="connsiteY58" fmla="*/ 3751912 h 5858728"/>
                        <a:gd name="connsiteX59" fmla="*/ 3133436 w 8925180"/>
                        <a:gd name="connsiteY59" fmla="*/ 3741510 h 5858728"/>
                        <a:gd name="connsiteX60" fmla="*/ 3121821 w 8925180"/>
                        <a:gd name="connsiteY60" fmla="*/ 5183179 h 5858728"/>
                        <a:gd name="connsiteX61" fmla="*/ 3686232 w 8925180"/>
                        <a:gd name="connsiteY61" fmla="*/ 5182347 h 5858728"/>
                        <a:gd name="connsiteX62" fmla="*/ 3691473 w 8925180"/>
                        <a:gd name="connsiteY62" fmla="*/ 3478402 h 5858728"/>
                        <a:gd name="connsiteX63" fmla="*/ 3410751 w 8925180"/>
                        <a:gd name="connsiteY63" fmla="*/ 3027962 h 5858728"/>
                        <a:gd name="connsiteX64" fmla="*/ 3136776 w 8925180"/>
                        <a:gd name="connsiteY64" fmla="*/ 1889907 h 5858728"/>
                        <a:gd name="connsiteX65" fmla="*/ 2203072 w 8925180"/>
                        <a:gd name="connsiteY65" fmla="*/ 1725263 h 5858728"/>
                        <a:gd name="connsiteX66" fmla="*/ 2300379 w 8925180"/>
                        <a:gd name="connsiteY66" fmla="*/ 1923326 h 5858728"/>
                        <a:gd name="connsiteX67" fmla="*/ 1188791 w 8925180"/>
                        <a:gd name="connsiteY67" fmla="*/ 2040152 h 5858728"/>
                        <a:gd name="connsiteX68" fmla="*/ 2271604 w 8925180"/>
                        <a:gd name="connsiteY68" fmla="*/ 3250645 h 5858728"/>
                        <a:gd name="connsiteX69" fmla="*/ 3136776 w 8925180"/>
                        <a:gd name="connsiteY69" fmla="*/ 1889907 h 5858728"/>
                        <a:gd name="connsiteX70" fmla="*/ 2717485 w 8925180"/>
                        <a:gd name="connsiteY70" fmla="*/ 1393444 h 5858728"/>
                        <a:gd name="connsiteX71" fmla="*/ 1883384 w 8925180"/>
                        <a:gd name="connsiteY71" fmla="*/ 1285665 h 5858728"/>
                        <a:gd name="connsiteX72" fmla="*/ 1222141 w 8925180"/>
                        <a:gd name="connsiteY72" fmla="*/ 1956867 h 5858728"/>
                        <a:gd name="connsiteX73" fmla="*/ 2190065 w 8925180"/>
                        <a:gd name="connsiteY73" fmla="*/ 1843866 h 5858728"/>
                        <a:gd name="connsiteX74" fmla="*/ 2106198 w 8925180"/>
                        <a:gd name="connsiteY74" fmla="*/ 1659192 h 5858728"/>
                        <a:gd name="connsiteX75" fmla="*/ 3105346 w 8925180"/>
                        <a:gd name="connsiteY75" fmla="*/ 1825795 h 5858728"/>
                        <a:gd name="connsiteX76" fmla="*/ 2717485 w 8925180"/>
                        <a:gd name="connsiteY76" fmla="*/ 1393444 h 5858728"/>
                        <a:gd name="connsiteX77" fmla="*/ 8150482 w 8925180"/>
                        <a:gd name="connsiteY77" fmla="*/ 4451277 h 5858728"/>
                        <a:gd name="connsiteX78" fmla="*/ 8107801 w 8925180"/>
                        <a:gd name="connsiteY78" fmla="*/ 4442632 h 5858728"/>
                        <a:gd name="connsiteX79" fmla="*/ 4582685 w 8925180"/>
                        <a:gd name="connsiteY79" fmla="*/ 4440312 h 5858728"/>
                        <a:gd name="connsiteX80" fmla="*/ 4472947 w 8925180"/>
                        <a:gd name="connsiteY80" fmla="*/ 4549907 h 5858728"/>
                        <a:gd name="connsiteX81" fmla="*/ 4472887 w 8925180"/>
                        <a:gd name="connsiteY81" fmla="*/ 4641332 h 5858728"/>
                        <a:gd name="connsiteX82" fmla="*/ 4582481 w 8925180"/>
                        <a:gd name="connsiteY82" fmla="*/ 4751069 h 5858728"/>
                        <a:gd name="connsiteX83" fmla="*/ 8107596 w 8925180"/>
                        <a:gd name="connsiteY83" fmla="*/ 4753388 h 5858728"/>
                        <a:gd name="connsiteX84" fmla="*/ 8217334 w 8925180"/>
                        <a:gd name="connsiteY84" fmla="*/ 4643794 h 5858728"/>
                        <a:gd name="connsiteX85" fmla="*/ 8217394 w 8925180"/>
                        <a:gd name="connsiteY85" fmla="*/ 4552369 h 5858728"/>
                        <a:gd name="connsiteX86" fmla="*/ 8150482 w 8925180"/>
                        <a:gd name="connsiteY86" fmla="*/ 4451277 h 5858728"/>
                        <a:gd name="connsiteX87" fmla="*/ 8148049 w 8925180"/>
                        <a:gd name="connsiteY87" fmla="*/ 3694350 h 5858728"/>
                        <a:gd name="connsiteX88" fmla="*/ 8105367 w 8925180"/>
                        <a:gd name="connsiteY88" fmla="*/ 3685704 h 5858728"/>
                        <a:gd name="connsiteX89" fmla="*/ 4580253 w 8925180"/>
                        <a:gd name="connsiteY89" fmla="*/ 3683387 h 5858728"/>
                        <a:gd name="connsiteX90" fmla="*/ 4470515 w 8925180"/>
                        <a:gd name="connsiteY90" fmla="*/ 3792981 h 5858728"/>
                        <a:gd name="connsiteX91" fmla="*/ 4470455 w 8925180"/>
                        <a:gd name="connsiteY91" fmla="*/ 3884406 h 5858728"/>
                        <a:gd name="connsiteX92" fmla="*/ 4580048 w 8925180"/>
                        <a:gd name="connsiteY92" fmla="*/ 3994144 h 5858728"/>
                        <a:gd name="connsiteX93" fmla="*/ 8105163 w 8925180"/>
                        <a:gd name="connsiteY93" fmla="*/ 3996461 h 5858728"/>
                        <a:gd name="connsiteX94" fmla="*/ 8214901 w 8925180"/>
                        <a:gd name="connsiteY94" fmla="*/ 3886867 h 5858728"/>
                        <a:gd name="connsiteX95" fmla="*/ 8214961 w 8925180"/>
                        <a:gd name="connsiteY95" fmla="*/ 3795443 h 5858728"/>
                        <a:gd name="connsiteX96" fmla="*/ 8148049 w 8925180"/>
                        <a:gd name="connsiteY96" fmla="*/ 3694350 h 5858728"/>
                        <a:gd name="connsiteX97" fmla="*/ 8152570 w 8925180"/>
                        <a:gd name="connsiteY97" fmla="*/ 2963452 h 5858728"/>
                        <a:gd name="connsiteX98" fmla="*/ 8109889 w 8925180"/>
                        <a:gd name="connsiteY98" fmla="*/ 2954806 h 5858728"/>
                        <a:gd name="connsiteX99" fmla="*/ 4584774 w 8925180"/>
                        <a:gd name="connsiteY99" fmla="*/ 2952488 h 5858728"/>
                        <a:gd name="connsiteX100" fmla="*/ 4475036 w 8925180"/>
                        <a:gd name="connsiteY100" fmla="*/ 3062082 h 5858728"/>
                        <a:gd name="connsiteX101" fmla="*/ 4474976 w 8925180"/>
                        <a:gd name="connsiteY101" fmla="*/ 3153507 h 5858728"/>
                        <a:gd name="connsiteX102" fmla="*/ 4584570 w 8925180"/>
                        <a:gd name="connsiteY102" fmla="*/ 3263245 h 5858728"/>
                        <a:gd name="connsiteX103" fmla="*/ 8109684 w 8925180"/>
                        <a:gd name="connsiteY103" fmla="*/ 3265563 h 5858728"/>
                        <a:gd name="connsiteX104" fmla="*/ 8219422 w 8925180"/>
                        <a:gd name="connsiteY104" fmla="*/ 3155969 h 5858728"/>
                        <a:gd name="connsiteX105" fmla="*/ 8219483 w 8925180"/>
                        <a:gd name="connsiteY105" fmla="*/ 3064544 h 5858728"/>
                        <a:gd name="connsiteX106" fmla="*/ 8152570 w 8925180"/>
                        <a:gd name="connsiteY106" fmla="*/ 2963452 h 5858728"/>
                        <a:gd name="connsiteX107" fmla="*/ 8145669 w 8925180"/>
                        <a:gd name="connsiteY107" fmla="*/ 2233284 h 5858728"/>
                        <a:gd name="connsiteX108" fmla="*/ 8102988 w 8925180"/>
                        <a:gd name="connsiteY108" fmla="*/ 2224637 h 5858728"/>
                        <a:gd name="connsiteX109" fmla="*/ 4577874 w 8925180"/>
                        <a:gd name="connsiteY109" fmla="*/ 2222320 h 5858728"/>
                        <a:gd name="connsiteX110" fmla="*/ 4468135 w 8925180"/>
                        <a:gd name="connsiteY110" fmla="*/ 2331915 h 5858728"/>
                        <a:gd name="connsiteX111" fmla="*/ 4468075 w 8925180"/>
                        <a:gd name="connsiteY111" fmla="*/ 2423339 h 5858728"/>
                        <a:gd name="connsiteX112" fmla="*/ 4577669 w 8925180"/>
                        <a:gd name="connsiteY112" fmla="*/ 2533077 h 5858728"/>
                        <a:gd name="connsiteX113" fmla="*/ 8102784 w 8925180"/>
                        <a:gd name="connsiteY113" fmla="*/ 2535394 h 5858728"/>
                        <a:gd name="connsiteX114" fmla="*/ 8212522 w 8925180"/>
                        <a:gd name="connsiteY114" fmla="*/ 2425800 h 5858728"/>
                        <a:gd name="connsiteX115" fmla="*/ 8212582 w 8925180"/>
                        <a:gd name="connsiteY115" fmla="*/ 2334375 h 5858728"/>
                        <a:gd name="connsiteX116" fmla="*/ 8145669 w 8925180"/>
                        <a:gd name="connsiteY116" fmla="*/ 2233284 h 5858728"/>
                        <a:gd name="connsiteX117" fmla="*/ 8449565 w 8925180"/>
                        <a:gd name="connsiteY117" fmla="*/ 109688 h 5858728"/>
                        <a:gd name="connsiteX118" fmla="*/ 8925180 w 8925180"/>
                        <a:gd name="connsiteY118" fmla="*/ 908806 h 5858728"/>
                        <a:gd name="connsiteX119" fmla="*/ 8925180 w 8925180"/>
                        <a:gd name="connsiteY119" fmla="*/ 4949923 h 5858728"/>
                        <a:gd name="connsiteX120" fmla="*/ 8016374 w 8925180"/>
                        <a:gd name="connsiteY120" fmla="*/ 5858728 h 5858728"/>
                        <a:gd name="connsiteX121" fmla="*/ 908806 w 8925180"/>
                        <a:gd name="connsiteY121" fmla="*/ 5858728 h 5858728"/>
                        <a:gd name="connsiteX122" fmla="*/ 0 w 8925180"/>
                        <a:gd name="connsiteY122" fmla="*/ 4949922 h 5858728"/>
                        <a:gd name="connsiteX123" fmla="*/ 0 w 8925180"/>
                        <a:gd name="connsiteY123" fmla="*/ 908806 h 5858728"/>
                        <a:gd name="connsiteX124" fmla="*/ 908806 w 8925180"/>
                        <a:gd name="connsiteY124" fmla="*/ 0 h 5858728"/>
                        <a:gd name="connsiteX125" fmla="*/ 2008600 w 8925180"/>
                        <a:gd name="connsiteY125" fmla="*/ 0 h 5858728"/>
                        <a:gd name="connsiteX126" fmla="*/ 2008600 w 8925180"/>
                        <a:gd name="connsiteY126" fmla="*/ 498540 h 5858728"/>
                        <a:gd name="connsiteX127" fmla="*/ 2620520 w 8925180"/>
                        <a:gd name="connsiteY127" fmla="*/ 1110460 h 5858728"/>
                        <a:gd name="connsiteX128" fmla="*/ 6296783 w 8925180"/>
                        <a:gd name="connsiteY128" fmla="*/ 1085186 h 5858728"/>
                        <a:gd name="connsiteX129" fmla="*/ 6908909 w 8925180"/>
                        <a:gd name="connsiteY129" fmla="*/ 498540 h 5858728"/>
                        <a:gd name="connsiteX130" fmla="*/ 6908909 w 8925180"/>
                        <a:gd name="connsiteY130" fmla="*/ 0 h 5858728"/>
                        <a:gd name="connsiteX131" fmla="*/ 8016374 w 8925180"/>
                        <a:gd name="connsiteY131" fmla="*/ 0 h 5858728"/>
                        <a:gd name="connsiteX132" fmla="*/ 8449565 w 8925180"/>
                        <a:gd name="connsiteY132" fmla="*/ 109688 h 5858728"/>
                        <a:gd name="connsiteX0" fmla="*/ 1850256 w 8925180"/>
                        <a:gd name="connsiteY0" fmla="*/ 4432622 h 5858728"/>
                        <a:gd name="connsiteX1" fmla="*/ 2354591 w 8925180"/>
                        <a:gd name="connsiteY1" fmla="*/ 4887349 h 5858728"/>
                        <a:gd name="connsiteX2" fmla="*/ 2235184 w 8925180"/>
                        <a:gd name="connsiteY2" fmla="*/ 4987528 h 5858728"/>
                        <a:gd name="connsiteX3" fmla="*/ 1798749 w 8925180"/>
                        <a:gd name="connsiteY3" fmla="*/ 4589127 h 5858728"/>
                        <a:gd name="connsiteX4" fmla="*/ 1850256 w 8925180"/>
                        <a:gd name="connsiteY4" fmla="*/ 4432622 h 5858728"/>
                        <a:gd name="connsiteX5" fmla="*/ 1947683 w 8925180"/>
                        <a:gd name="connsiteY5" fmla="*/ 4178550 h 5858728"/>
                        <a:gd name="connsiteX6" fmla="*/ 2549059 w 8925180"/>
                        <a:gd name="connsiteY6" fmla="*/ 4709227 h 5858728"/>
                        <a:gd name="connsiteX7" fmla="*/ 2435596 w 8925180"/>
                        <a:gd name="connsiteY7" fmla="*/ 4809499 h 5858728"/>
                        <a:gd name="connsiteX8" fmla="*/ 1897573 w 8925180"/>
                        <a:gd name="connsiteY8" fmla="*/ 4327451 h 5858728"/>
                        <a:gd name="connsiteX9" fmla="*/ 1947683 w 8925180"/>
                        <a:gd name="connsiteY9" fmla="*/ 4178550 h 5858728"/>
                        <a:gd name="connsiteX10" fmla="*/ 2046233 w 8925180"/>
                        <a:gd name="connsiteY10" fmla="*/ 3925127 h 5858728"/>
                        <a:gd name="connsiteX11" fmla="*/ 2457953 w 8925180"/>
                        <a:gd name="connsiteY11" fmla="*/ 4293656 h 5858728"/>
                        <a:gd name="connsiteX12" fmla="*/ 2568281 w 8925180"/>
                        <a:gd name="connsiteY12" fmla="*/ 4587809 h 5858728"/>
                        <a:gd name="connsiteX13" fmla="*/ 1989205 w 8925180"/>
                        <a:gd name="connsiteY13" fmla="*/ 4073026 h 5858728"/>
                        <a:gd name="connsiteX14" fmla="*/ 2046233 w 8925180"/>
                        <a:gd name="connsiteY14" fmla="*/ 3925127 h 5858728"/>
                        <a:gd name="connsiteX15" fmla="*/ 2259917 w 8925180"/>
                        <a:gd name="connsiteY15" fmla="*/ 3773334 h 5858728"/>
                        <a:gd name="connsiteX16" fmla="*/ 2260420 w 8925180"/>
                        <a:gd name="connsiteY16" fmla="*/ 3773641 h 5858728"/>
                        <a:gd name="connsiteX17" fmla="*/ 2259745 w 8925180"/>
                        <a:gd name="connsiteY17" fmla="*/ 3773354 h 5858728"/>
                        <a:gd name="connsiteX18" fmla="*/ 2259917 w 8925180"/>
                        <a:gd name="connsiteY18" fmla="*/ 3773334 h 5858728"/>
                        <a:gd name="connsiteX19" fmla="*/ 2315925 w 8925180"/>
                        <a:gd name="connsiteY19" fmla="*/ 3709127 h 5858728"/>
                        <a:gd name="connsiteX20" fmla="*/ 2248405 w 8925180"/>
                        <a:gd name="connsiteY20" fmla="*/ 3768327 h 5858728"/>
                        <a:gd name="connsiteX21" fmla="*/ 2256714 w 8925180"/>
                        <a:gd name="connsiteY21" fmla="*/ 3772067 h 5858728"/>
                        <a:gd name="connsiteX22" fmla="*/ 2259745 w 8925180"/>
                        <a:gd name="connsiteY22" fmla="*/ 3773354 h 5858728"/>
                        <a:gd name="connsiteX23" fmla="*/ 2258685 w 8925180"/>
                        <a:gd name="connsiteY23" fmla="*/ 3773482 h 5858728"/>
                        <a:gd name="connsiteX24" fmla="*/ 2268513 w 8925180"/>
                        <a:gd name="connsiteY24" fmla="*/ 3780164 h 5858728"/>
                        <a:gd name="connsiteX25" fmla="*/ 2379413 w 8925180"/>
                        <a:gd name="connsiteY25" fmla="*/ 4075583 h 5858728"/>
                        <a:gd name="connsiteX26" fmla="*/ 2090738 w 8925180"/>
                        <a:gd name="connsiteY26" fmla="*/ 3813339 h 5858728"/>
                        <a:gd name="connsiteX27" fmla="*/ 2054269 w 8925180"/>
                        <a:gd name="connsiteY27" fmla="*/ 3707627 h 5858728"/>
                        <a:gd name="connsiteX28" fmla="*/ 1693111 w 8925180"/>
                        <a:gd name="connsiteY28" fmla="*/ 4661938 h 5858728"/>
                        <a:gd name="connsiteX29" fmla="*/ 2184860 w 8925180"/>
                        <a:gd name="connsiteY29" fmla="*/ 5091104 h 5858728"/>
                        <a:gd name="connsiteX30" fmla="*/ 2667148 w 8925180"/>
                        <a:gd name="connsiteY30" fmla="*/ 4660009 h 5858728"/>
                        <a:gd name="connsiteX31" fmla="*/ 2315925 w 8925180"/>
                        <a:gd name="connsiteY31" fmla="*/ 3709127 h 5858728"/>
                        <a:gd name="connsiteX32" fmla="*/ 2482054 w 8925180"/>
                        <a:gd name="connsiteY32" fmla="*/ 3279357 h 5858728"/>
                        <a:gd name="connsiteX33" fmla="*/ 1878642 w 8925180"/>
                        <a:gd name="connsiteY33" fmla="*/ 3279929 h 5858728"/>
                        <a:gd name="connsiteX34" fmla="*/ 1841602 w 8925180"/>
                        <a:gd name="connsiteY34" fmla="*/ 3439228 h 5858728"/>
                        <a:gd name="connsiteX35" fmla="*/ 2120130 w 8925180"/>
                        <a:gd name="connsiteY35" fmla="*/ 3726569 h 5858728"/>
                        <a:gd name="connsiteX36" fmla="*/ 2232643 w 8925180"/>
                        <a:gd name="connsiteY36" fmla="*/ 3741824 h 5858728"/>
                        <a:gd name="connsiteX37" fmla="*/ 2537319 w 8925180"/>
                        <a:gd name="connsiteY37" fmla="*/ 3433968 h 5858728"/>
                        <a:gd name="connsiteX38" fmla="*/ 2482054 w 8925180"/>
                        <a:gd name="connsiteY38" fmla="*/ 3279357 h 5858728"/>
                        <a:gd name="connsiteX39" fmla="*/ 3410751 w 8925180"/>
                        <a:gd name="connsiteY39" fmla="*/ 3027962 h 5858728"/>
                        <a:gd name="connsiteX40" fmla="*/ 3333772 w 8925180"/>
                        <a:gd name="connsiteY40" fmla="*/ 2996318 h 5858728"/>
                        <a:gd name="connsiteX41" fmla="*/ 2979092 w 8925180"/>
                        <a:gd name="connsiteY41" fmla="*/ 2978709 h 5858728"/>
                        <a:gd name="connsiteX42" fmla="*/ 2563372 w 8925180"/>
                        <a:gd name="connsiteY42" fmla="*/ 3254338 h 5858728"/>
                        <a:gd name="connsiteX43" fmla="*/ 2382821 w 8925180"/>
                        <a:gd name="connsiteY43" fmla="*/ 3689332 h 5858728"/>
                        <a:gd name="connsiteX44" fmla="*/ 2746939 w 8925180"/>
                        <a:gd name="connsiteY44" fmla="*/ 4674898 h 5858728"/>
                        <a:gd name="connsiteX45" fmla="*/ 2184702 w 8925180"/>
                        <a:gd name="connsiteY45" fmla="*/ 5175921 h 5858728"/>
                        <a:gd name="connsiteX46" fmla="*/ 1614576 w 8925180"/>
                        <a:gd name="connsiteY46" fmla="*/ 4673723 h 5858728"/>
                        <a:gd name="connsiteX47" fmla="*/ 1993653 w 8925180"/>
                        <a:gd name="connsiteY47" fmla="*/ 3692376 h 5858728"/>
                        <a:gd name="connsiteX48" fmla="*/ 1805436 w 8925180"/>
                        <a:gd name="connsiteY48" fmla="*/ 3261869 h 5858728"/>
                        <a:gd name="connsiteX49" fmla="*/ 1395380 w 8925180"/>
                        <a:gd name="connsiteY49" fmla="*/ 2972526 h 5858728"/>
                        <a:gd name="connsiteX50" fmla="*/ 1032434 w 8925180"/>
                        <a:gd name="connsiteY50" fmla="*/ 2996354 h 5858728"/>
                        <a:gd name="connsiteX51" fmla="*/ 673640 w 8925180"/>
                        <a:gd name="connsiteY51" fmla="*/ 3478975 h 5858728"/>
                        <a:gd name="connsiteX52" fmla="*/ 665233 w 8925180"/>
                        <a:gd name="connsiteY52" fmla="*/ 5181466 h 5858728"/>
                        <a:gd name="connsiteX53" fmla="*/ 1228210 w 8925180"/>
                        <a:gd name="connsiteY53" fmla="*/ 5182572 h 5858728"/>
                        <a:gd name="connsiteX54" fmla="*/ 1230379 w 8925180"/>
                        <a:gd name="connsiteY54" fmla="*/ 3776157 h 5858728"/>
                        <a:gd name="connsiteX55" fmla="*/ 1376348 w 8925180"/>
                        <a:gd name="connsiteY55" fmla="*/ 3751556 h 5858728"/>
                        <a:gd name="connsiteX56" fmla="*/ 1372900 w 8925180"/>
                        <a:gd name="connsiteY56" fmla="*/ 5180612 h 5858728"/>
                        <a:gd name="connsiteX57" fmla="*/ 2990350 w 8925180"/>
                        <a:gd name="connsiteY57" fmla="*/ 5181867 h 5858728"/>
                        <a:gd name="connsiteX58" fmla="*/ 2996744 w 8925180"/>
                        <a:gd name="connsiteY58" fmla="*/ 3751912 h 5858728"/>
                        <a:gd name="connsiteX59" fmla="*/ 3133436 w 8925180"/>
                        <a:gd name="connsiteY59" fmla="*/ 3741510 h 5858728"/>
                        <a:gd name="connsiteX60" fmla="*/ 3121821 w 8925180"/>
                        <a:gd name="connsiteY60" fmla="*/ 5183179 h 5858728"/>
                        <a:gd name="connsiteX61" fmla="*/ 3686232 w 8925180"/>
                        <a:gd name="connsiteY61" fmla="*/ 5182347 h 5858728"/>
                        <a:gd name="connsiteX62" fmla="*/ 3691473 w 8925180"/>
                        <a:gd name="connsiteY62" fmla="*/ 3478402 h 5858728"/>
                        <a:gd name="connsiteX63" fmla="*/ 3410751 w 8925180"/>
                        <a:gd name="connsiteY63" fmla="*/ 3027962 h 5858728"/>
                        <a:gd name="connsiteX64" fmla="*/ 3136776 w 8925180"/>
                        <a:gd name="connsiteY64" fmla="*/ 1889907 h 5858728"/>
                        <a:gd name="connsiteX65" fmla="*/ 2203072 w 8925180"/>
                        <a:gd name="connsiteY65" fmla="*/ 1725263 h 5858728"/>
                        <a:gd name="connsiteX66" fmla="*/ 2300379 w 8925180"/>
                        <a:gd name="connsiteY66" fmla="*/ 1923326 h 5858728"/>
                        <a:gd name="connsiteX67" fmla="*/ 1188791 w 8925180"/>
                        <a:gd name="connsiteY67" fmla="*/ 2040152 h 5858728"/>
                        <a:gd name="connsiteX68" fmla="*/ 2271604 w 8925180"/>
                        <a:gd name="connsiteY68" fmla="*/ 3250645 h 5858728"/>
                        <a:gd name="connsiteX69" fmla="*/ 3136776 w 8925180"/>
                        <a:gd name="connsiteY69" fmla="*/ 1889907 h 5858728"/>
                        <a:gd name="connsiteX70" fmla="*/ 2717485 w 8925180"/>
                        <a:gd name="connsiteY70" fmla="*/ 1393444 h 5858728"/>
                        <a:gd name="connsiteX71" fmla="*/ 1883384 w 8925180"/>
                        <a:gd name="connsiteY71" fmla="*/ 1285665 h 5858728"/>
                        <a:gd name="connsiteX72" fmla="*/ 1222141 w 8925180"/>
                        <a:gd name="connsiteY72" fmla="*/ 1956867 h 5858728"/>
                        <a:gd name="connsiteX73" fmla="*/ 2190065 w 8925180"/>
                        <a:gd name="connsiteY73" fmla="*/ 1843866 h 5858728"/>
                        <a:gd name="connsiteX74" fmla="*/ 2106198 w 8925180"/>
                        <a:gd name="connsiteY74" fmla="*/ 1659192 h 5858728"/>
                        <a:gd name="connsiteX75" fmla="*/ 3105346 w 8925180"/>
                        <a:gd name="connsiteY75" fmla="*/ 1825795 h 5858728"/>
                        <a:gd name="connsiteX76" fmla="*/ 2717485 w 8925180"/>
                        <a:gd name="connsiteY76" fmla="*/ 1393444 h 5858728"/>
                        <a:gd name="connsiteX77" fmla="*/ 8150482 w 8925180"/>
                        <a:gd name="connsiteY77" fmla="*/ 4451277 h 5858728"/>
                        <a:gd name="connsiteX78" fmla="*/ 8107801 w 8925180"/>
                        <a:gd name="connsiteY78" fmla="*/ 4442632 h 5858728"/>
                        <a:gd name="connsiteX79" fmla="*/ 4582685 w 8925180"/>
                        <a:gd name="connsiteY79" fmla="*/ 4440312 h 5858728"/>
                        <a:gd name="connsiteX80" fmla="*/ 4472947 w 8925180"/>
                        <a:gd name="connsiteY80" fmla="*/ 4549907 h 5858728"/>
                        <a:gd name="connsiteX81" fmla="*/ 4472887 w 8925180"/>
                        <a:gd name="connsiteY81" fmla="*/ 4641332 h 5858728"/>
                        <a:gd name="connsiteX82" fmla="*/ 4582481 w 8925180"/>
                        <a:gd name="connsiteY82" fmla="*/ 4751069 h 5858728"/>
                        <a:gd name="connsiteX83" fmla="*/ 8107596 w 8925180"/>
                        <a:gd name="connsiteY83" fmla="*/ 4753388 h 5858728"/>
                        <a:gd name="connsiteX84" fmla="*/ 8217334 w 8925180"/>
                        <a:gd name="connsiteY84" fmla="*/ 4643794 h 5858728"/>
                        <a:gd name="connsiteX85" fmla="*/ 8217394 w 8925180"/>
                        <a:gd name="connsiteY85" fmla="*/ 4552369 h 5858728"/>
                        <a:gd name="connsiteX86" fmla="*/ 8150482 w 8925180"/>
                        <a:gd name="connsiteY86" fmla="*/ 4451277 h 5858728"/>
                        <a:gd name="connsiteX87" fmla="*/ 8148049 w 8925180"/>
                        <a:gd name="connsiteY87" fmla="*/ 3694350 h 5858728"/>
                        <a:gd name="connsiteX88" fmla="*/ 8105367 w 8925180"/>
                        <a:gd name="connsiteY88" fmla="*/ 3685704 h 5858728"/>
                        <a:gd name="connsiteX89" fmla="*/ 4580253 w 8925180"/>
                        <a:gd name="connsiteY89" fmla="*/ 3683387 h 5858728"/>
                        <a:gd name="connsiteX90" fmla="*/ 4470515 w 8925180"/>
                        <a:gd name="connsiteY90" fmla="*/ 3792981 h 5858728"/>
                        <a:gd name="connsiteX91" fmla="*/ 4470455 w 8925180"/>
                        <a:gd name="connsiteY91" fmla="*/ 3884406 h 5858728"/>
                        <a:gd name="connsiteX92" fmla="*/ 4580048 w 8925180"/>
                        <a:gd name="connsiteY92" fmla="*/ 3994144 h 5858728"/>
                        <a:gd name="connsiteX93" fmla="*/ 8105163 w 8925180"/>
                        <a:gd name="connsiteY93" fmla="*/ 3996461 h 5858728"/>
                        <a:gd name="connsiteX94" fmla="*/ 8214901 w 8925180"/>
                        <a:gd name="connsiteY94" fmla="*/ 3886867 h 5858728"/>
                        <a:gd name="connsiteX95" fmla="*/ 8214961 w 8925180"/>
                        <a:gd name="connsiteY95" fmla="*/ 3795443 h 5858728"/>
                        <a:gd name="connsiteX96" fmla="*/ 8148049 w 8925180"/>
                        <a:gd name="connsiteY96" fmla="*/ 3694350 h 5858728"/>
                        <a:gd name="connsiteX97" fmla="*/ 8152570 w 8925180"/>
                        <a:gd name="connsiteY97" fmla="*/ 2963452 h 5858728"/>
                        <a:gd name="connsiteX98" fmla="*/ 8109889 w 8925180"/>
                        <a:gd name="connsiteY98" fmla="*/ 2954806 h 5858728"/>
                        <a:gd name="connsiteX99" fmla="*/ 4584774 w 8925180"/>
                        <a:gd name="connsiteY99" fmla="*/ 2952488 h 5858728"/>
                        <a:gd name="connsiteX100" fmla="*/ 4475036 w 8925180"/>
                        <a:gd name="connsiteY100" fmla="*/ 3062082 h 5858728"/>
                        <a:gd name="connsiteX101" fmla="*/ 4474976 w 8925180"/>
                        <a:gd name="connsiteY101" fmla="*/ 3153507 h 5858728"/>
                        <a:gd name="connsiteX102" fmla="*/ 4584570 w 8925180"/>
                        <a:gd name="connsiteY102" fmla="*/ 3263245 h 5858728"/>
                        <a:gd name="connsiteX103" fmla="*/ 8109684 w 8925180"/>
                        <a:gd name="connsiteY103" fmla="*/ 3265563 h 5858728"/>
                        <a:gd name="connsiteX104" fmla="*/ 8219422 w 8925180"/>
                        <a:gd name="connsiteY104" fmla="*/ 3155969 h 5858728"/>
                        <a:gd name="connsiteX105" fmla="*/ 8219483 w 8925180"/>
                        <a:gd name="connsiteY105" fmla="*/ 3064544 h 5858728"/>
                        <a:gd name="connsiteX106" fmla="*/ 8152570 w 8925180"/>
                        <a:gd name="connsiteY106" fmla="*/ 2963452 h 5858728"/>
                        <a:gd name="connsiteX107" fmla="*/ 8145669 w 8925180"/>
                        <a:gd name="connsiteY107" fmla="*/ 2233284 h 5858728"/>
                        <a:gd name="connsiteX108" fmla="*/ 8102988 w 8925180"/>
                        <a:gd name="connsiteY108" fmla="*/ 2224637 h 5858728"/>
                        <a:gd name="connsiteX109" fmla="*/ 4577874 w 8925180"/>
                        <a:gd name="connsiteY109" fmla="*/ 2222320 h 5858728"/>
                        <a:gd name="connsiteX110" fmla="*/ 4468135 w 8925180"/>
                        <a:gd name="connsiteY110" fmla="*/ 2331915 h 5858728"/>
                        <a:gd name="connsiteX111" fmla="*/ 4468075 w 8925180"/>
                        <a:gd name="connsiteY111" fmla="*/ 2423339 h 5858728"/>
                        <a:gd name="connsiteX112" fmla="*/ 4577669 w 8925180"/>
                        <a:gd name="connsiteY112" fmla="*/ 2533077 h 5858728"/>
                        <a:gd name="connsiteX113" fmla="*/ 8102784 w 8925180"/>
                        <a:gd name="connsiteY113" fmla="*/ 2535394 h 5858728"/>
                        <a:gd name="connsiteX114" fmla="*/ 8212522 w 8925180"/>
                        <a:gd name="connsiteY114" fmla="*/ 2425800 h 5858728"/>
                        <a:gd name="connsiteX115" fmla="*/ 8212582 w 8925180"/>
                        <a:gd name="connsiteY115" fmla="*/ 2334375 h 5858728"/>
                        <a:gd name="connsiteX116" fmla="*/ 8145669 w 8925180"/>
                        <a:gd name="connsiteY116" fmla="*/ 2233284 h 5858728"/>
                        <a:gd name="connsiteX117" fmla="*/ 8449565 w 8925180"/>
                        <a:gd name="connsiteY117" fmla="*/ 109688 h 5858728"/>
                        <a:gd name="connsiteX118" fmla="*/ 8925180 w 8925180"/>
                        <a:gd name="connsiteY118" fmla="*/ 908806 h 5858728"/>
                        <a:gd name="connsiteX119" fmla="*/ 8925180 w 8925180"/>
                        <a:gd name="connsiteY119" fmla="*/ 4949923 h 5858728"/>
                        <a:gd name="connsiteX120" fmla="*/ 8016374 w 8925180"/>
                        <a:gd name="connsiteY120" fmla="*/ 5858728 h 5858728"/>
                        <a:gd name="connsiteX121" fmla="*/ 908806 w 8925180"/>
                        <a:gd name="connsiteY121" fmla="*/ 5858728 h 5858728"/>
                        <a:gd name="connsiteX122" fmla="*/ 25278 w 8925180"/>
                        <a:gd name="connsiteY122" fmla="*/ 4949707 h 5858728"/>
                        <a:gd name="connsiteX123" fmla="*/ 0 w 8925180"/>
                        <a:gd name="connsiteY123" fmla="*/ 908806 h 5858728"/>
                        <a:gd name="connsiteX124" fmla="*/ 908806 w 8925180"/>
                        <a:gd name="connsiteY124" fmla="*/ 0 h 5858728"/>
                        <a:gd name="connsiteX125" fmla="*/ 2008600 w 8925180"/>
                        <a:gd name="connsiteY125" fmla="*/ 0 h 5858728"/>
                        <a:gd name="connsiteX126" fmla="*/ 2008600 w 8925180"/>
                        <a:gd name="connsiteY126" fmla="*/ 498540 h 5858728"/>
                        <a:gd name="connsiteX127" fmla="*/ 2620520 w 8925180"/>
                        <a:gd name="connsiteY127" fmla="*/ 1110460 h 5858728"/>
                        <a:gd name="connsiteX128" fmla="*/ 6296783 w 8925180"/>
                        <a:gd name="connsiteY128" fmla="*/ 1085186 h 5858728"/>
                        <a:gd name="connsiteX129" fmla="*/ 6908909 w 8925180"/>
                        <a:gd name="connsiteY129" fmla="*/ 498540 h 5858728"/>
                        <a:gd name="connsiteX130" fmla="*/ 6908909 w 8925180"/>
                        <a:gd name="connsiteY130" fmla="*/ 0 h 5858728"/>
                        <a:gd name="connsiteX131" fmla="*/ 8016374 w 8925180"/>
                        <a:gd name="connsiteY131" fmla="*/ 0 h 5858728"/>
                        <a:gd name="connsiteX132" fmla="*/ 8449565 w 8925180"/>
                        <a:gd name="connsiteY132" fmla="*/ 109688 h 5858728"/>
                        <a:gd name="connsiteX0" fmla="*/ 1850256 w 8925180"/>
                        <a:gd name="connsiteY0" fmla="*/ 4432622 h 5858728"/>
                        <a:gd name="connsiteX1" fmla="*/ 2354591 w 8925180"/>
                        <a:gd name="connsiteY1" fmla="*/ 4887349 h 5858728"/>
                        <a:gd name="connsiteX2" fmla="*/ 2235184 w 8925180"/>
                        <a:gd name="connsiteY2" fmla="*/ 4987528 h 5858728"/>
                        <a:gd name="connsiteX3" fmla="*/ 1798749 w 8925180"/>
                        <a:gd name="connsiteY3" fmla="*/ 4589127 h 5858728"/>
                        <a:gd name="connsiteX4" fmla="*/ 1850256 w 8925180"/>
                        <a:gd name="connsiteY4" fmla="*/ 4432622 h 5858728"/>
                        <a:gd name="connsiteX5" fmla="*/ 1947683 w 8925180"/>
                        <a:gd name="connsiteY5" fmla="*/ 4178550 h 5858728"/>
                        <a:gd name="connsiteX6" fmla="*/ 2549059 w 8925180"/>
                        <a:gd name="connsiteY6" fmla="*/ 4709227 h 5858728"/>
                        <a:gd name="connsiteX7" fmla="*/ 2435596 w 8925180"/>
                        <a:gd name="connsiteY7" fmla="*/ 4809499 h 5858728"/>
                        <a:gd name="connsiteX8" fmla="*/ 1897573 w 8925180"/>
                        <a:gd name="connsiteY8" fmla="*/ 4327451 h 5858728"/>
                        <a:gd name="connsiteX9" fmla="*/ 1947683 w 8925180"/>
                        <a:gd name="connsiteY9" fmla="*/ 4178550 h 5858728"/>
                        <a:gd name="connsiteX10" fmla="*/ 2046233 w 8925180"/>
                        <a:gd name="connsiteY10" fmla="*/ 3925127 h 5858728"/>
                        <a:gd name="connsiteX11" fmla="*/ 2457953 w 8925180"/>
                        <a:gd name="connsiteY11" fmla="*/ 4293656 h 5858728"/>
                        <a:gd name="connsiteX12" fmla="*/ 2568281 w 8925180"/>
                        <a:gd name="connsiteY12" fmla="*/ 4587809 h 5858728"/>
                        <a:gd name="connsiteX13" fmla="*/ 1989205 w 8925180"/>
                        <a:gd name="connsiteY13" fmla="*/ 4073026 h 5858728"/>
                        <a:gd name="connsiteX14" fmla="*/ 2046233 w 8925180"/>
                        <a:gd name="connsiteY14" fmla="*/ 3925127 h 5858728"/>
                        <a:gd name="connsiteX15" fmla="*/ 2259917 w 8925180"/>
                        <a:gd name="connsiteY15" fmla="*/ 3773334 h 5858728"/>
                        <a:gd name="connsiteX16" fmla="*/ 2260420 w 8925180"/>
                        <a:gd name="connsiteY16" fmla="*/ 3773641 h 5858728"/>
                        <a:gd name="connsiteX17" fmla="*/ 2259745 w 8925180"/>
                        <a:gd name="connsiteY17" fmla="*/ 3773354 h 5858728"/>
                        <a:gd name="connsiteX18" fmla="*/ 2259917 w 8925180"/>
                        <a:gd name="connsiteY18" fmla="*/ 3773334 h 5858728"/>
                        <a:gd name="connsiteX19" fmla="*/ 2315925 w 8925180"/>
                        <a:gd name="connsiteY19" fmla="*/ 3709127 h 5858728"/>
                        <a:gd name="connsiteX20" fmla="*/ 2248405 w 8925180"/>
                        <a:gd name="connsiteY20" fmla="*/ 3768327 h 5858728"/>
                        <a:gd name="connsiteX21" fmla="*/ 2256714 w 8925180"/>
                        <a:gd name="connsiteY21" fmla="*/ 3772067 h 5858728"/>
                        <a:gd name="connsiteX22" fmla="*/ 2259745 w 8925180"/>
                        <a:gd name="connsiteY22" fmla="*/ 3773354 h 5858728"/>
                        <a:gd name="connsiteX23" fmla="*/ 2258685 w 8925180"/>
                        <a:gd name="connsiteY23" fmla="*/ 3773482 h 5858728"/>
                        <a:gd name="connsiteX24" fmla="*/ 2268513 w 8925180"/>
                        <a:gd name="connsiteY24" fmla="*/ 3780164 h 5858728"/>
                        <a:gd name="connsiteX25" fmla="*/ 2379413 w 8925180"/>
                        <a:gd name="connsiteY25" fmla="*/ 4075583 h 5858728"/>
                        <a:gd name="connsiteX26" fmla="*/ 2090738 w 8925180"/>
                        <a:gd name="connsiteY26" fmla="*/ 3813339 h 5858728"/>
                        <a:gd name="connsiteX27" fmla="*/ 2054269 w 8925180"/>
                        <a:gd name="connsiteY27" fmla="*/ 3707627 h 5858728"/>
                        <a:gd name="connsiteX28" fmla="*/ 1693111 w 8925180"/>
                        <a:gd name="connsiteY28" fmla="*/ 4661938 h 5858728"/>
                        <a:gd name="connsiteX29" fmla="*/ 2184860 w 8925180"/>
                        <a:gd name="connsiteY29" fmla="*/ 5091104 h 5858728"/>
                        <a:gd name="connsiteX30" fmla="*/ 2667148 w 8925180"/>
                        <a:gd name="connsiteY30" fmla="*/ 4660009 h 5858728"/>
                        <a:gd name="connsiteX31" fmla="*/ 2315925 w 8925180"/>
                        <a:gd name="connsiteY31" fmla="*/ 3709127 h 5858728"/>
                        <a:gd name="connsiteX32" fmla="*/ 2482054 w 8925180"/>
                        <a:gd name="connsiteY32" fmla="*/ 3279357 h 5858728"/>
                        <a:gd name="connsiteX33" fmla="*/ 1878642 w 8925180"/>
                        <a:gd name="connsiteY33" fmla="*/ 3279929 h 5858728"/>
                        <a:gd name="connsiteX34" fmla="*/ 1841602 w 8925180"/>
                        <a:gd name="connsiteY34" fmla="*/ 3439228 h 5858728"/>
                        <a:gd name="connsiteX35" fmla="*/ 2120130 w 8925180"/>
                        <a:gd name="connsiteY35" fmla="*/ 3726569 h 5858728"/>
                        <a:gd name="connsiteX36" fmla="*/ 2232643 w 8925180"/>
                        <a:gd name="connsiteY36" fmla="*/ 3741824 h 5858728"/>
                        <a:gd name="connsiteX37" fmla="*/ 2537319 w 8925180"/>
                        <a:gd name="connsiteY37" fmla="*/ 3433968 h 5858728"/>
                        <a:gd name="connsiteX38" fmla="*/ 2482054 w 8925180"/>
                        <a:gd name="connsiteY38" fmla="*/ 3279357 h 5858728"/>
                        <a:gd name="connsiteX39" fmla="*/ 3410751 w 8925180"/>
                        <a:gd name="connsiteY39" fmla="*/ 3027962 h 5858728"/>
                        <a:gd name="connsiteX40" fmla="*/ 3333772 w 8925180"/>
                        <a:gd name="connsiteY40" fmla="*/ 2996318 h 5858728"/>
                        <a:gd name="connsiteX41" fmla="*/ 2979092 w 8925180"/>
                        <a:gd name="connsiteY41" fmla="*/ 2978709 h 5858728"/>
                        <a:gd name="connsiteX42" fmla="*/ 2563372 w 8925180"/>
                        <a:gd name="connsiteY42" fmla="*/ 3254338 h 5858728"/>
                        <a:gd name="connsiteX43" fmla="*/ 2382821 w 8925180"/>
                        <a:gd name="connsiteY43" fmla="*/ 3689332 h 5858728"/>
                        <a:gd name="connsiteX44" fmla="*/ 2746939 w 8925180"/>
                        <a:gd name="connsiteY44" fmla="*/ 4674898 h 5858728"/>
                        <a:gd name="connsiteX45" fmla="*/ 2184702 w 8925180"/>
                        <a:gd name="connsiteY45" fmla="*/ 5175921 h 5858728"/>
                        <a:gd name="connsiteX46" fmla="*/ 1614576 w 8925180"/>
                        <a:gd name="connsiteY46" fmla="*/ 4673723 h 5858728"/>
                        <a:gd name="connsiteX47" fmla="*/ 1993653 w 8925180"/>
                        <a:gd name="connsiteY47" fmla="*/ 3692376 h 5858728"/>
                        <a:gd name="connsiteX48" fmla="*/ 1805436 w 8925180"/>
                        <a:gd name="connsiteY48" fmla="*/ 3261869 h 5858728"/>
                        <a:gd name="connsiteX49" fmla="*/ 1395380 w 8925180"/>
                        <a:gd name="connsiteY49" fmla="*/ 2972526 h 5858728"/>
                        <a:gd name="connsiteX50" fmla="*/ 1032434 w 8925180"/>
                        <a:gd name="connsiteY50" fmla="*/ 2996354 h 5858728"/>
                        <a:gd name="connsiteX51" fmla="*/ 673640 w 8925180"/>
                        <a:gd name="connsiteY51" fmla="*/ 3478975 h 5858728"/>
                        <a:gd name="connsiteX52" fmla="*/ 665233 w 8925180"/>
                        <a:gd name="connsiteY52" fmla="*/ 5181466 h 5858728"/>
                        <a:gd name="connsiteX53" fmla="*/ 1228210 w 8925180"/>
                        <a:gd name="connsiteY53" fmla="*/ 5182572 h 5858728"/>
                        <a:gd name="connsiteX54" fmla="*/ 1230379 w 8925180"/>
                        <a:gd name="connsiteY54" fmla="*/ 3776157 h 5858728"/>
                        <a:gd name="connsiteX55" fmla="*/ 1376348 w 8925180"/>
                        <a:gd name="connsiteY55" fmla="*/ 3751556 h 5858728"/>
                        <a:gd name="connsiteX56" fmla="*/ 1372900 w 8925180"/>
                        <a:gd name="connsiteY56" fmla="*/ 5180612 h 5858728"/>
                        <a:gd name="connsiteX57" fmla="*/ 2990350 w 8925180"/>
                        <a:gd name="connsiteY57" fmla="*/ 5181867 h 5858728"/>
                        <a:gd name="connsiteX58" fmla="*/ 2996744 w 8925180"/>
                        <a:gd name="connsiteY58" fmla="*/ 3751912 h 5858728"/>
                        <a:gd name="connsiteX59" fmla="*/ 3133436 w 8925180"/>
                        <a:gd name="connsiteY59" fmla="*/ 3741510 h 5858728"/>
                        <a:gd name="connsiteX60" fmla="*/ 3121821 w 8925180"/>
                        <a:gd name="connsiteY60" fmla="*/ 5183179 h 5858728"/>
                        <a:gd name="connsiteX61" fmla="*/ 3686232 w 8925180"/>
                        <a:gd name="connsiteY61" fmla="*/ 5182347 h 5858728"/>
                        <a:gd name="connsiteX62" fmla="*/ 3691473 w 8925180"/>
                        <a:gd name="connsiteY62" fmla="*/ 3478402 h 5858728"/>
                        <a:gd name="connsiteX63" fmla="*/ 3410751 w 8925180"/>
                        <a:gd name="connsiteY63" fmla="*/ 3027962 h 5858728"/>
                        <a:gd name="connsiteX64" fmla="*/ 3136776 w 8925180"/>
                        <a:gd name="connsiteY64" fmla="*/ 1889907 h 5858728"/>
                        <a:gd name="connsiteX65" fmla="*/ 2203072 w 8925180"/>
                        <a:gd name="connsiteY65" fmla="*/ 1725263 h 5858728"/>
                        <a:gd name="connsiteX66" fmla="*/ 2300379 w 8925180"/>
                        <a:gd name="connsiteY66" fmla="*/ 1923326 h 5858728"/>
                        <a:gd name="connsiteX67" fmla="*/ 1188791 w 8925180"/>
                        <a:gd name="connsiteY67" fmla="*/ 2040152 h 5858728"/>
                        <a:gd name="connsiteX68" fmla="*/ 2271604 w 8925180"/>
                        <a:gd name="connsiteY68" fmla="*/ 3250645 h 5858728"/>
                        <a:gd name="connsiteX69" fmla="*/ 3136776 w 8925180"/>
                        <a:gd name="connsiteY69" fmla="*/ 1889907 h 5858728"/>
                        <a:gd name="connsiteX70" fmla="*/ 2717485 w 8925180"/>
                        <a:gd name="connsiteY70" fmla="*/ 1393444 h 5858728"/>
                        <a:gd name="connsiteX71" fmla="*/ 1883384 w 8925180"/>
                        <a:gd name="connsiteY71" fmla="*/ 1285665 h 5858728"/>
                        <a:gd name="connsiteX72" fmla="*/ 1222141 w 8925180"/>
                        <a:gd name="connsiteY72" fmla="*/ 1956867 h 5858728"/>
                        <a:gd name="connsiteX73" fmla="*/ 2190065 w 8925180"/>
                        <a:gd name="connsiteY73" fmla="*/ 1843866 h 5858728"/>
                        <a:gd name="connsiteX74" fmla="*/ 2106198 w 8925180"/>
                        <a:gd name="connsiteY74" fmla="*/ 1659192 h 5858728"/>
                        <a:gd name="connsiteX75" fmla="*/ 3105346 w 8925180"/>
                        <a:gd name="connsiteY75" fmla="*/ 1825795 h 5858728"/>
                        <a:gd name="connsiteX76" fmla="*/ 2717485 w 8925180"/>
                        <a:gd name="connsiteY76" fmla="*/ 1393444 h 5858728"/>
                        <a:gd name="connsiteX77" fmla="*/ 8150482 w 8925180"/>
                        <a:gd name="connsiteY77" fmla="*/ 4451277 h 5858728"/>
                        <a:gd name="connsiteX78" fmla="*/ 8107801 w 8925180"/>
                        <a:gd name="connsiteY78" fmla="*/ 4442632 h 5858728"/>
                        <a:gd name="connsiteX79" fmla="*/ 4582685 w 8925180"/>
                        <a:gd name="connsiteY79" fmla="*/ 4440312 h 5858728"/>
                        <a:gd name="connsiteX80" fmla="*/ 4472947 w 8925180"/>
                        <a:gd name="connsiteY80" fmla="*/ 4549907 h 5858728"/>
                        <a:gd name="connsiteX81" fmla="*/ 4472887 w 8925180"/>
                        <a:gd name="connsiteY81" fmla="*/ 4641332 h 5858728"/>
                        <a:gd name="connsiteX82" fmla="*/ 4582481 w 8925180"/>
                        <a:gd name="connsiteY82" fmla="*/ 4751069 h 5858728"/>
                        <a:gd name="connsiteX83" fmla="*/ 8107596 w 8925180"/>
                        <a:gd name="connsiteY83" fmla="*/ 4753388 h 5858728"/>
                        <a:gd name="connsiteX84" fmla="*/ 8217334 w 8925180"/>
                        <a:gd name="connsiteY84" fmla="*/ 4643794 h 5858728"/>
                        <a:gd name="connsiteX85" fmla="*/ 8217394 w 8925180"/>
                        <a:gd name="connsiteY85" fmla="*/ 4552369 h 5858728"/>
                        <a:gd name="connsiteX86" fmla="*/ 8150482 w 8925180"/>
                        <a:gd name="connsiteY86" fmla="*/ 4451277 h 5858728"/>
                        <a:gd name="connsiteX87" fmla="*/ 8148049 w 8925180"/>
                        <a:gd name="connsiteY87" fmla="*/ 3694350 h 5858728"/>
                        <a:gd name="connsiteX88" fmla="*/ 8105367 w 8925180"/>
                        <a:gd name="connsiteY88" fmla="*/ 3685704 h 5858728"/>
                        <a:gd name="connsiteX89" fmla="*/ 4580253 w 8925180"/>
                        <a:gd name="connsiteY89" fmla="*/ 3683387 h 5858728"/>
                        <a:gd name="connsiteX90" fmla="*/ 4470515 w 8925180"/>
                        <a:gd name="connsiteY90" fmla="*/ 3792981 h 5858728"/>
                        <a:gd name="connsiteX91" fmla="*/ 4470455 w 8925180"/>
                        <a:gd name="connsiteY91" fmla="*/ 3884406 h 5858728"/>
                        <a:gd name="connsiteX92" fmla="*/ 4580048 w 8925180"/>
                        <a:gd name="connsiteY92" fmla="*/ 3994144 h 5858728"/>
                        <a:gd name="connsiteX93" fmla="*/ 8105163 w 8925180"/>
                        <a:gd name="connsiteY93" fmla="*/ 3996461 h 5858728"/>
                        <a:gd name="connsiteX94" fmla="*/ 8214901 w 8925180"/>
                        <a:gd name="connsiteY94" fmla="*/ 3886867 h 5858728"/>
                        <a:gd name="connsiteX95" fmla="*/ 8214961 w 8925180"/>
                        <a:gd name="connsiteY95" fmla="*/ 3795443 h 5858728"/>
                        <a:gd name="connsiteX96" fmla="*/ 8148049 w 8925180"/>
                        <a:gd name="connsiteY96" fmla="*/ 3694350 h 5858728"/>
                        <a:gd name="connsiteX97" fmla="*/ 8152570 w 8925180"/>
                        <a:gd name="connsiteY97" fmla="*/ 2963452 h 5858728"/>
                        <a:gd name="connsiteX98" fmla="*/ 8109889 w 8925180"/>
                        <a:gd name="connsiteY98" fmla="*/ 2954806 h 5858728"/>
                        <a:gd name="connsiteX99" fmla="*/ 4584774 w 8925180"/>
                        <a:gd name="connsiteY99" fmla="*/ 2952488 h 5858728"/>
                        <a:gd name="connsiteX100" fmla="*/ 4475036 w 8925180"/>
                        <a:gd name="connsiteY100" fmla="*/ 3062082 h 5858728"/>
                        <a:gd name="connsiteX101" fmla="*/ 4474976 w 8925180"/>
                        <a:gd name="connsiteY101" fmla="*/ 3153507 h 5858728"/>
                        <a:gd name="connsiteX102" fmla="*/ 4584570 w 8925180"/>
                        <a:gd name="connsiteY102" fmla="*/ 3263245 h 5858728"/>
                        <a:gd name="connsiteX103" fmla="*/ 8109684 w 8925180"/>
                        <a:gd name="connsiteY103" fmla="*/ 3265563 h 5858728"/>
                        <a:gd name="connsiteX104" fmla="*/ 8219422 w 8925180"/>
                        <a:gd name="connsiteY104" fmla="*/ 3155969 h 5858728"/>
                        <a:gd name="connsiteX105" fmla="*/ 8219483 w 8925180"/>
                        <a:gd name="connsiteY105" fmla="*/ 3064544 h 5858728"/>
                        <a:gd name="connsiteX106" fmla="*/ 8152570 w 8925180"/>
                        <a:gd name="connsiteY106" fmla="*/ 2963452 h 5858728"/>
                        <a:gd name="connsiteX107" fmla="*/ 8145669 w 8925180"/>
                        <a:gd name="connsiteY107" fmla="*/ 2233284 h 5858728"/>
                        <a:gd name="connsiteX108" fmla="*/ 8102988 w 8925180"/>
                        <a:gd name="connsiteY108" fmla="*/ 2224637 h 5858728"/>
                        <a:gd name="connsiteX109" fmla="*/ 4577874 w 8925180"/>
                        <a:gd name="connsiteY109" fmla="*/ 2222320 h 5858728"/>
                        <a:gd name="connsiteX110" fmla="*/ 4468135 w 8925180"/>
                        <a:gd name="connsiteY110" fmla="*/ 2331915 h 5858728"/>
                        <a:gd name="connsiteX111" fmla="*/ 4468075 w 8925180"/>
                        <a:gd name="connsiteY111" fmla="*/ 2423339 h 5858728"/>
                        <a:gd name="connsiteX112" fmla="*/ 4577669 w 8925180"/>
                        <a:gd name="connsiteY112" fmla="*/ 2533077 h 5858728"/>
                        <a:gd name="connsiteX113" fmla="*/ 8102784 w 8925180"/>
                        <a:gd name="connsiteY113" fmla="*/ 2535394 h 5858728"/>
                        <a:gd name="connsiteX114" fmla="*/ 8212522 w 8925180"/>
                        <a:gd name="connsiteY114" fmla="*/ 2425800 h 5858728"/>
                        <a:gd name="connsiteX115" fmla="*/ 8212582 w 8925180"/>
                        <a:gd name="connsiteY115" fmla="*/ 2334375 h 5858728"/>
                        <a:gd name="connsiteX116" fmla="*/ 8145669 w 8925180"/>
                        <a:gd name="connsiteY116" fmla="*/ 2233284 h 5858728"/>
                        <a:gd name="connsiteX117" fmla="*/ 8449565 w 8925180"/>
                        <a:gd name="connsiteY117" fmla="*/ 109688 h 5858728"/>
                        <a:gd name="connsiteX118" fmla="*/ 8925180 w 8925180"/>
                        <a:gd name="connsiteY118" fmla="*/ 908806 h 5858728"/>
                        <a:gd name="connsiteX119" fmla="*/ 8925180 w 8925180"/>
                        <a:gd name="connsiteY119" fmla="*/ 4949923 h 5858728"/>
                        <a:gd name="connsiteX120" fmla="*/ 8016374 w 8925180"/>
                        <a:gd name="connsiteY120" fmla="*/ 5858728 h 5858728"/>
                        <a:gd name="connsiteX121" fmla="*/ 908806 w 8925180"/>
                        <a:gd name="connsiteY121" fmla="*/ 5858728 h 5858728"/>
                        <a:gd name="connsiteX122" fmla="*/ 25278 w 8925180"/>
                        <a:gd name="connsiteY122" fmla="*/ 4949707 h 5858728"/>
                        <a:gd name="connsiteX123" fmla="*/ 0 w 8925180"/>
                        <a:gd name="connsiteY123" fmla="*/ 908806 h 5858728"/>
                        <a:gd name="connsiteX124" fmla="*/ 908806 w 8925180"/>
                        <a:gd name="connsiteY124" fmla="*/ 0 h 5858728"/>
                        <a:gd name="connsiteX125" fmla="*/ 2008600 w 8925180"/>
                        <a:gd name="connsiteY125" fmla="*/ 0 h 5858728"/>
                        <a:gd name="connsiteX126" fmla="*/ 2008600 w 8925180"/>
                        <a:gd name="connsiteY126" fmla="*/ 498540 h 5858728"/>
                        <a:gd name="connsiteX127" fmla="*/ 2620520 w 8925180"/>
                        <a:gd name="connsiteY127" fmla="*/ 1110460 h 5858728"/>
                        <a:gd name="connsiteX128" fmla="*/ 6296783 w 8925180"/>
                        <a:gd name="connsiteY128" fmla="*/ 1085186 h 5858728"/>
                        <a:gd name="connsiteX129" fmla="*/ 6908909 w 8925180"/>
                        <a:gd name="connsiteY129" fmla="*/ 498540 h 5858728"/>
                        <a:gd name="connsiteX130" fmla="*/ 6908909 w 8925180"/>
                        <a:gd name="connsiteY130" fmla="*/ 0 h 5858728"/>
                        <a:gd name="connsiteX131" fmla="*/ 8016374 w 8925180"/>
                        <a:gd name="connsiteY131" fmla="*/ 0 h 5858728"/>
                        <a:gd name="connsiteX132" fmla="*/ 8449565 w 8925180"/>
                        <a:gd name="connsiteY132" fmla="*/ 109688 h 5858728"/>
                        <a:gd name="connsiteX0" fmla="*/ 1875541 w 8950465"/>
                        <a:gd name="connsiteY0" fmla="*/ 4432622 h 5858728"/>
                        <a:gd name="connsiteX1" fmla="*/ 2379876 w 8950465"/>
                        <a:gd name="connsiteY1" fmla="*/ 4887349 h 5858728"/>
                        <a:gd name="connsiteX2" fmla="*/ 2260469 w 8950465"/>
                        <a:gd name="connsiteY2" fmla="*/ 4987528 h 5858728"/>
                        <a:gd name="connsiteX3" fmla="*/ 1824034 w 8950465"/>
                        <a:gd name="connsiteY3" fmla="*/ 4589127 h 5858728"/>
                        <a:gd name="connsiteX4" fmla="*/ 1875541 w 8950465"/>
                        <a:gd name="connsiteY4" fmla="*/ 4432622 h 5858728"/>
                        <a:gd name="connsiteX5" fmla="*/ 1972968 w 8950465"/>
                        <a:gd name="connsiteY5" fmla="*/ 4178550 h 5858728"/>
                        <a:gd name="connsiteX6" fmla="*/ 2574344 w 8950465"/>
                        <a:gd name="connsiteY6" fmla="*/ 4709227 h 5858728"/>
                        <a:gd name="connsiteX7" fmla="*/ 2460881 w 8950465"/>
                        <a:gd name="connsiteY7" fmla="*/ 4809499 h 5858728"/>
                        <a:gd name="connsiteX8" fmla="*/ 1922858 w 8950465"/>
                        <a:gd name="connsiteY8" fmla="*/ 4327451 h 5858728"/>
                        <a:gd name="connsiteX9" fmla="*/ 1972968 w 8950465"/>
                        <a:gd name="connsiteY9" fmla="*/ 4178550 h 5858728"/>
                        <a:gd name="connsiteX10" fmla="*/ 2071518 w 8950465"/>
                        <a:gd name="connsiteY10" fmla="*/ 3925127 h 5858728"/>
                        <a:gd name="connsiteX11" fmla="*/ 2483238 w 8950465"/>
                        <a:gd name="connsiteY11" fmla="*/ 4293656 h 5858728"/>
                        <a:gd name="connsiteX12" fmla="*/ 2593566 w 8950465"/>
                        <a:gd name="connsiteY12" fmla="*/ 4587809 h 5858728"/>
                        <a:gd name="connsiteX13" fmla="*/ 2014490 w 8950465"/>
                        <a:gd name="connsiteY13" fmla="*/ 4073026 h 5858728"/>
                        <a:gd name="connsiteX14" fmla="*/ 2071518 w 8950465"/>
                        <a:gd name="connsiteY14" fmla="*/ 3925127 h 5858728"/>
                        <a:gd name="connsiteX15" fmla="*/ 2285202 w 8950465"/>
                        <a:gd name="connsiteY15" fmla="*/ 3773334 h 5858728"/>
                        <a:gd name="connsiteX16" fmla="*/ 2285705 w 8950465"/>
                        <a:gd name="connsiteY16" fmla="*/ 3773641 h 5858728"/>
                        <a:gd name="connsiteX17" fmla="*/ 2285030 w 8950465"/>
                        <a:gd name="connsiteY17" fmla="*/ 3773354 h 5858728"/>
                        <a:gd name="connsiteX18" fmla="*/ 2285202 w 8950465"/>
                        <a:gd name="connsiteY18" fmla="*/ 3773334 h 5858728"/>
                        <a:gd name="connsiteX19" fmla="*/ 2341210 w 8950465"/>
                        <a:gd name="connsiteY19" fmla="*/ 3709127 h 5858728"/>
                        <a:gd name="connsiteX20" fmla="*/ 2273690 w 8950465"/>
                        <a:gd name="connsiteY20" fmla="*/ 3768327 h 5858728"/>
                        <a:gd name="connsiteX21" fmla="*/ 2281999 w 8950465"/>
                        <a:gd name="connsiteY21" fmla="*/ 3772067 h 5858728"/>
                        <a:gd name="connsiteX22" fmla="*/ 2285030 w 8950465"/>
                        <a:gd name="connsiteY22" fmla="*/ 3773354 h 5858728"/>
                        <a:gd name="connsiteX23" fmla="*/ 2283970 w 8950465"/>
                        <a:gd name="connsiteY23" fmla="*/ 3773482 h 5858728"/>
                        <a:gd name="connsiteX24" fmla="*/ 2293798 w 8950465"/>
                        <a:gd name="connsiteY24" fmla="*/ 3780164 h 5858728"/>
                        <a:gd name="connsiteX25" fmla="*/ 2404698 w 8950465"/>
                        <a:gd name="connsiteY25" fmla="*/ 4075583 h 5858728"/>
                        <a:gd name="connsiteX26" fmla="*/ 2116023 w 8950465"/>
                        <a:gd name="connsiteY26" fmla="*/ 3813339 h 5858728"/>
                        <a:gd name="connsiteX27" fmla="*/ 2079554 w 8950465"/>
                        <a:gd name="connsiteY27" fmla="*/ 3707627 h 5858728"/>
                        <a:gd name="connsiteX28" fmla="*/ 1718396 w 8950465"/>
                        <a:gd name="connsiteY28" fmla="*/ 4661938 h 5858728"/>
                        <a:gd name="connsiteX29" fmla="*/ 2210145 w 8950465"/>
                        <a:gd name="connsiteY29" fmla="*/ 5091104 h 5858728"/>
                        <a:gd name="connsiteX30" fmla="*/ 2692433 w 8950465"/>
                        <a:gd name="connsiteY30" fmla="*/ 4660009 h 5858728"/>
                        <a:gd name="connsiteX31" fmla="*/ 2341210 w 8950465"/>
                        <a:gd name="connsiteY31" fmla="*/ 3709127 h 5858728"/>
                        <a:gd name="connsiteX32" fmla="*/ 2507339 w 8950465"/>
                        <a:gd name="connsiteY32" fmla="*/ 3279357 h 5858728"/>
                        <a:gd name="connsiteX33" fmla="*/ 1903927 w 8950465"/>
                        <a:gd name="connsiteY33" fmla="*/ 3279929 h 5858728"/>
                        <a:gd name="connsiteX34" fmla="*/ 1866887 w 8950465"/>
                        <a:gd name="connsiteY34" fmla="*/ 3439228 h 5858728"/>
                        <a:gd name="connsiteX35" fmla="*/ 2145415 w 8950465"/>
                        <a:gd name="connsiteY35" fmla="*/ 3726569 h 5858728"/>
                        <a:gd name="connsiteX36" fmla="*/ 2257928 w 8950465"/>
                        <a:gd name="connsiteY36" fmla="*/ 3741824 h 5858728"/>
                        <a:gd name="connsiteX37" fmla="*/ 2562604 w 8950465"/>
                        <a:gd name="connsiteY37" fmla="*/ 3433968 h 5858728"/>
                        <a:gd name="connsiteX38" fmla="*/ 2507339 w 8950465"/>
                        <a:gd name="connsiteY38" fmla="*/ 3279357 h 5858728"/>
                        <a:gd name="connsiteX39" fmla="*/ 3436036 w 8950465"/>
                        <a:gd name="connsiteY39" fmla="*/ 3027962 h 5858728"/>
                        <a:gd name="connsiteX40" fmla="*/ 3359057 w 8950465"/>
                        <a:gd name="connsiteY40" fmla="*/ 2996318 h 5858728"/>
                        <a:gd name="connsiteX41" fmla="*/ 3004377 w 8950465"/>
                        <a:gd name="connsiteY41" fmla="*/ 2978709 h 5858728"/>
                        <a:gd name="connsiteX42" fmla="*/ 2588657 w 8950465"/>
                        <a:gd name="connsiteY42" fmla="*/ 3254338 h 5858728"/>
                        <a:gd name="connsiteX43" fmla="*/ 2408106 w 8950465"/>
                        <a:gd name="connsiteY43" fmla="*/ 3689332 h 5858728"/>
                        <a:gd name="connsiteX44" fmla="*/ 2772224 w 8950465"/>
                        <a:gd name="connsiteY44" fmla="*/ 4674898 h 5858728"/>
                        <a:gd name="connsiteX45" fmla="*/ 2209987 w 8950465"/>
                        <a:gd name="connsiteY45" fmla="*/ 5175921 h 5858728"/>
                        <a:gd name="connsiteX46" fmla="*/ 1639861 w 8950465"/>
                        <a:gd name="connsiteY46" fmla="*/ 4673723 h 5858728"/>
                        <a:gd name="connsiteX47" fmla="*/ 2018938 w 8950465"/>
                        <a:gd name="connsiteY47" fmla="*/ 3692376 h 5858728"/>
                        <a:gd name="connsiteX48" fmla="*/ 1830721 w 8950465"/>
                        <a:gd name="connsiteY48" fmla="*/ 3261869 h 5858728"/>
                        <a:gd name="connsiteX49" fmla="*/ 1420665 w 8950465"/>
                        <a:gd name="connsiteY49" fmla="*/ 2972526 h 5858728"/>
                        <a:gd name="connsiteX50" fmla="*/ 1057719 w 8950465"/>
                        <a:gd name="connsiteY50" fmla="*/ 2996354 h 5858728"/>
                        <a:gd name="connsiteX51" fmla="*/ 698925 w 8950465"/>
                        <a:gd name="connsiteY51" fmla="*/ 3478975 h 5858728"/>
                        <a:gd name="connsiteX52" fmla="*/ 690518 w 8950465"/>
                        <a:gd name="connsiteY52" fmla="*/ 5181466 h 5858728"/>
                        <a:gd name="connsiteX53" fmla="*/ 1253495 w 8950465"/>
                        <a:gd name="connsiteY53" fmla="*/ 5182572 h 5858728"/>
                        <a:gd name="connsiteX54" fmla="*/ 1255664 w 8950465"/>
                        <a:gd name="connsiteY54" fmla="*/ 3776157 h 5858728"/>
                        <a:gd name="connsiteX55" fmla="*/ 1401633 w 8950465"/>
                        <a:gd name="connsiteY55" fmla="*/ 3751556 h 5858728"/>
                        <a:gd name="connsiteX56" fmla="*/ 1398185 w 8950465"/>
                        <a:gd name="connsiteY56" fmla="*/ 5180612 h 5858728"/>
                        <a:gd name="connsiteX57" fmla="*/ 3015635 w 8950465"/>
                        <a:gd name="connsiteY57" fmla="*/ 5181867 h 5858728"/>
                        <a:gd name="connsiteX58" fmla="*/ 3022029 w 8950465"/>
                        <a:gd name="connsiteY58" fmla="*/ 3751912 h 5858728"/>
                        <a:gd name="connsiteX59" fmla="*/ 3158721 w 8950465"/>
                        <a:gd name="connsiteY59" fmla="*/ 3741510 h 5858728"/>
                        <a:gd name="connsiteX60" fmla="*/ 3147106 w 8950465"/>
                        <a:gd name="connsiteY60" fmla="*/ 5183179 h 5858728"/>
                        <a:gd name="connsiteX61" fmla="*/ 3711517 w 8950465"/>
                        <a:gd name="connsiteY61" fmla="*/ 5182347 h 5858728"/>
                        <a:gd name="connsiteX62" fmla="*/ 3716758 w 8950465"/>
                        <a:gd name="connsiteY62" fmla="*/ 3478402 h 5858728"/>
                        <a:gd name="connsiteX63" fmla="*/ 3436036 w 8950465"/>
                        <a:gd name="connsiteY63" fmla="*/ 3027962 h 5858728"/>
                        <a:gd name="connsiteX64" fmla="*/ 3162061 w 8950465"/>
                        <a:gd name="connsiteY64" fmla="*/ 1889907 h 5858728"/>
                        <a:gd name="connsiteX65" fmla="*/ 2228357 w 8950465"/>
                        <a:gd name="connsiteY65" fmla="*/ 1725263 h 5858728"/>
                        <a:gd name="connsiteX66" fmla="*/ 2325664 w 8950465"/>
                        <a:gd name="connsiteY66" fmla="*/ 1923326 h 5858728"/>
                        <a:gd name="connsiteX67" fmla="*/ 1214076 w 8950465"/>
                        <a:gd name="connsiteY67" fmla="*/ 2040152 h 5858728"/>
                        <a:gd name="connsiteX68" fmla="*/ 2296889 w 8950465"/>
                        <a:gd name="connsiteY68" fmla="*/ 3250645 h 5858728"/>
                        <a:gd name="connsiteX69" fmla="*/ 3162061 w 8950465"/>
                        <a:gd name="connsiteY69" fmla="*/ 1889907 h 5858728"/>
                        <a:gd name="connsiteX70" fmla="*/ 2742770 w 8950465"/>
                        <a:gd name="connsiteY70" fmla="*/ 1393444 h 5858728"/>
                        <a:gd name="connsiteX71" fmla="*/ 1908669 w 8950465"/>
                        <a:gd name="connsiteY71" fmla="*/ 1285665 h 5858728"/>
                        <a:gd name="connsiteX72" fmla="*/ 1247426 w 8950465"/>
                        <a:gd name="connsiteY72" fmla="*/ 1956867 h 5858728"/>
                        <a:gd name="connsiteX73" fmla="*/ 2215350 w 8950465"/>
                        <a:gd name="connsiteY73" fmla="*/ 1843866 h 5858728"/>
                        <a:gd name="connsiteX74" fmla="*/ 2131483 w 8950465"/>
                        <a:gd name="connsiteY74" fmla="*/ 1659192 h 5858728"/>
                        <a:gd name="connsiteX75" fmla="*/ 3130631 w 8950465"/>
                        <a:gd name="connsiteY75" fmla="*/ 1825795 h 5858728"/>
                        <a:gd name="connsiteX76" fmla="*/ 2742770 w 8950465"/>
                        <a:gd name="connsiteY76" fmla="*/ 1393444 h 5858728"/>
                        <a:gd name="connsiteX77" fmla="*/ 8175767 w 8950465"/>
                        <a:gd name="connsiteY77" fmla="*/ 4451277 h 5858728"/>
                        <a:gd name="connsiteX78" fmla="*/ 8133086 w 8950465"/>
                        <a:gd name="connsiteY78" fmla="*/ 4442632 h 5858728"/>
                        <a:gd name="connsiteX79" fmla="*/ 4607970 w 8950465"/>
                        <a:gd name="connsiteY79" fmla="*/ 4440312 h 5858728"/>
                        <a:gd name="connsiteX80" fmla="*/ 4498232 w 8950465"/>
                        <a:gd name="connsiteY80" fmla="*/ 4549907 h 5858728"/>
                        <a:gd name="connsiteX81" fmla="*/ 4498172 w 8950465"/>
                        <a:gd name="connsiteY81" fmla="*/ 4641332 h 5858728"/>
                        <a:gd name="connsiteX82" fmla="*/ 4607766 w 8950465"/>
                        <a:gd name="connsiteY82" fmla="*/ 4751069 h 5858728"/>
                        <a:gd name="connsiteX83" fmla="*/ 8132881 w 8950465"/>
                        <a:gd name="connsiteY83" fmla="*/ 4753388 h 5858728"/>
                        <a:gd name="connsiteX84" fmla="*/ 8242619 w 8950465"/>
                        <a:gd name="connsiteY84" fmla="*/ 4643794 h 5858728"/>
                        <a:gd name="connsiteX85" fmla="*/ 8242679 w 8950465"/>
                        <a:gd name="connsiteY85" fmla="*/ 4552369 h 5858728"/>
                        <a:gd name="connsiteX86" fmla="*/ 8175767 w 8950465"/>
                        <a:gd name="connsiteY86" fmla="*/ 4451277 h 5858728"/>
                        <a:gd name="connsiteX87" fmla="*/ 8173334 w 8950465"/>
                        <a:gd name="connsiteY87" fmla="*/ 3694350 h 5858728"/>
                        <a:gd name="connsiteX88" fmla="*/ 8130652 w 8950465"/>
                        <a:gd name="connsiteY88" fmla="*/ 3685704 h 5858728"/>
                        <a:gd name="connsiteX89" fmla="*/ 4605538 w 8950465"/>
                        <a:gd name="connsiteY89" fmla="*/ 3683387 h 5858728"/>
                        <a:gd name="connsiteX90" fmla="*/ 4495800 w 8950465"/>
                        <a:gd name="connsiteY90" fmla="*/ 3792981 h 5858728"/>
                        <a:gd name="connsiteX91" fmla="*/ 4495740 w 8950465"/>
                        <a:gd name="connsiteY91" fmla="*/ 3884406 h 5858728"/>
                        <a:gd name="connsiteX92" fmla="*/ 4605333 w 8950465"/>
                        <a:gd name="connsiteY92" fmla="*/ 3994144 h 5858728"/>
                        <a:gd name="connsiteX93" fmla="*/ 8130448 w 8950465"/>
                        <a:gd name="connsiteY93" fmla="*/ 3996461 h 5858728"/>
                        <a:gd name="connsiteX94" fmla="*/ 8240186 w 8950465"/>
                        <a:gd name="connsiteY94" fmla="*/ 3886867 h 5858728"/>
                        <a:gd name="connsiteX95" fmla="*/ 8240246 w 8950465"/>
                        <a:gd name="connsiteY95" fmla="*/ 3795443 h 5858728"/>
                        <a:gd name="connsiteX96" fmla="*/ 8173334 w 8950465"/>
                        <a:gd name="connsiteY96" fmla="*/ 3694350 h 5858728"/>
                        <a:gd name="connsiteX97" fmla="*/ 8177855 w 8950465"/>
                        <a:gd name="connsiteY97" fmla="*/ 2963452 h 5858728"/>
                        <a:gd name="connsiteX98" fmla="*/ 8135174 w 8950465"/>
                        <a:gd name="connsiteY98" fmla="*/ 2954806 h 5858728"/>
                        <a:gd name="connsiteX99" fmla="*/ 4610059 w 8950465"/>
                        <a:gd name="connsiteY99" fmla="*/ 2952488 h 5858728"/>
                        <a:gd name="connsiteX100" fmla="*/ 4500321 w 8950465"/>
                        <a:gd name="connsiteY100" fmla="*/ 3062082 h 5858728"/>
                        <a:gd name="connsiteX101" fmla="*/ 4500261 w 8950465"/>
                        <a:gd name="connsiteY101" fmla="*/ 3153507 h 5858728"/>
                        <a:gd name="connsiteX102" fmla="*/ 4609855 w 8950465"/>
                        <a:gd name="connsiteY102" fmla="*/ 3263245 h 5858728"/>
                        <a:gd name="connsiteX103" fmla="*/ 8134969 w 8950465"/>
                        <a:gd name="connsiteY103" fmla="*/ 3265563 h 5858728"/>
                        <a:gd name="connsiteX104" fmla="*/ 8244707 w 8950465"/>
                        <a:gd name="connsiteY104" fmla="*/ 3155969 h 5858728"/>
                        <a:gd name="connsiteX105" fmla="*/ 8244768 w 8950465"/>
                        <a:gd name="connsiteY105" fmla="*/ 3064544 h 5858728"/>
                        <a:gd name="connsiteX106" fmla="*/ 8177855 w 8950465"/>
                        <a:gd name="connsiteY106" fmla="*/ 2963452 h 5858728"/>
                        <a:gd name="connsiteX107" fmla="*/ 8170954 w 8950465"/>
                        <a:gd name="connsiteY107" fmla="*/ 2233284 h 5858728"/>
                        <a:gd name="connsiteX108" fmla="*/ 8128273 w 8950465"/>
                        <a:gd name="connsiteY108" fmla="*/ 2224637 h 5858728"/>
                        <a:gd name="connsiteX109" fmla="*/ 4603159 w 8950465"/>
                        <a:gd name="connsiteY109" fmla="*/ 2222320 h 5858728"/>
                        <a:gd name="connsiteX110" fmla="*/ 4493420 w 8950465"/>
                        <a:gd name="connsiteY110" fmla="*/ 2331915 h 5858728"/>
                        <a:gd name="connsiteX111" fmla="*/ 4493360 w 8950465"/>
                        <a:gd name="connsiteY111" fmla="*/ 2423339 h 5858728"/>
                        <a:gd name="connsiteX112" fmla="*/ 4602954 w 8950465"/>
                        <a:gd name="connsiteY112" fmla="*/ 2533077 h 5858728"/>
                        <a:gd name="connsiteX113" fmla="*/ 8128069 w 8950465"/>
                        <a:gd name="connsiteY113" fmla="*/ 2535394 h 5858728"/>
                        <a:gd name="connsiteX114" fmla="*/ 8237807 w 8950465"/>
                        <a:gd name="connsiteY114" fmla="*/ 2425800 h 5858728"/>
                        <a:gd name="connsiteX115" fmla="*/ 8237867 w 8950465"/>
                        <a:gd name="connsiteY115" fmla="*/ 2334375 h 5858728"/>
                        <a:gd name="connsiteX116" fmla="*/ 8170954 w 8950465"/>
                        <a:gd name="connsiteY116" fmla="*/ 2233284 h 5858728"/>
                        <a:gd name="connsiteX117" fmla="*/ 8474850 w 8950465"/>
                        <a:gd name="connsiteY117" fmla="*/ 109688 h 5858728"/>
                        <a:gd name="connsiteX118" fmla="*/ 8950465 w 8950465"/>
                        <a:gd name="connsiteY118" fmla="*/ 908806 h 5858728"/>
                        <a:gd name="connsiteX119" fmla="*/ 8950465 w 8950465"/>
                        <a:gd name="connsiteY119" fmla="*/ 4949923 h 5858728"/>
                        <a:gd name="connsiteX120" fmla="*/ 8041659 w 8950465"/>
                        <a:gd name="connsiteY120" fmla="*/ 5858728 h 5858728"/>
                        <a:gd name="connsiteX121" fmla="*/ 934091 w 8950465"/>
                        <a:gd name="connsiteY121" fmla="*/ 5858728 h 5858728"/>
                        <a:gd name="connsiteX122" fmla="*/ 50563 w 8950465"/>
                        <a:gd name="connsiteY122" fmla="*/ 4949707 h 5858728"/>
                        <a:gd name="connsiteX123" fmla="*/ -2 w 8950465"/>
                        <a:gd name="connsiteY123" fmla="*/ 909018 h 5858728"/>
                        <a:gd name="connsiteX124" fmla="*/ 934091 w 8950465"/>
                        <a:gd name="connsiteY124" fmla="*/ 0 h 5858728"/>
                        <a:gd name="connsiteX125" fmla="*/ 2033885 w 8950465"/>
                        <a:gd name="connsiteY125" fmla="*/ 0 h 5858728"/>
                        <a:gd name="connsiteX126" fmla="*/ 2033885 w 8950465"/>
                        <a:gd name="connsiteY126" fmla="*/ 498540 h 5858728"/>
                        <a:gd name="connsiteX127" fmla="*/ 2645805 w 8950465"/>
                        <a:gd name="connsiteY127" fmla="*/ 1110460 h 5858728"/>
                        <a:gd name="connsiteX128" fmla="*/ 6322068 w 8950465"/>
                        <a:gd name="connsiteY128" fmla="*/ 1085186 h 5858728"/>
                        <a:gd name="connsiteX129" fmla="*/ 6934194 w 8950465"/>
                        <a:gd name="connsiteY129" fmla="*/ 498540 h 5858728"/>
                        <a:gd name="connsiteX130" fmla="*/ 6934194 w 8950465"/>
                        <a:gd name="connsiteY130" fmla="*/ 0 h 5858728"/>
                        <a:gd name="connsiteX131" fmla="*/ 8041659 w 8950465"/>
                        <a:gd name="connsiteY131" fmla="*/ 0 h 5858728"/>
                        <a:gd name="connsiteX132" fmla="*/ 8474850 w 8950465"/>
                        <a:gd name="connsiteY132" fmla="*/ 109688 h 5858728"/>
                        <a:gd name="connsiteX0" fmla="*/ 1875541 w 8950465"/>
                        <a:gd name="connsiteY0" fmla="*/ 4432622 h 5858728"/>
                        <a:gd name="connsiteX1" fmla="*/ 2379876 w 8950465"/>
                        <a:gd name="connsiteY1" fmla="*/ 4887349 h 5858728"/>
                        <a:gd name="connsiteX2" fmla="*/ 2260469 w 8950465"/>
                        <a:gd name="connsiteY2" fmla="*/ 4987528 h 5858728"/>
                        <a:gd name="connsiteX3" fmla="*/ 1824034 w 8950465"/>
                        <a:gd name="connsiteY3" fmla="*/ 4589127 h 5858728"/>
                        <a:gd name="connsiteX4" fmla="*/ 1875541 w 8950465"/>
                        <a:gd name="connsiteY4" fmla="*/ 4432622 h 5858728"/>
                        <a:gd name="connsiteX5" fmla="*/ 1972968 w 8950465"/>
                        <a:gd name="connsiteY5" fmla="*/ 4178550 h 5858728"/>
                        <a:gd name="connsiteX6" fmla="*/ 2574344 w 8950465"/>
                        <a:gd name="connsiteY6" fmla="*/ 4709227 h 5858728"/>
                        <a:gd name="connsiteX7" fmla="*/ 2460881 w 8950465"/>
                        <a:gd name="connsiteY7" fmla="*/ 4809499 h 5858728"/>
                        <a:gd name="connsiteX8" fmla="*/ 1922858 w 8950465"/>
                        <a:gd name="connsiteY8" fmla="*/ 4327451 h 5858728"/>
                        <a:gd name="connsiteX9" fmla="*/ 1972968 w 8950465"/>
                        <a:gd name="connsiteY9" fmla="*/ 4178550 h 5858728"/>
                        <a:gd name="connsiteX10" fmla="*/ 2071518 w 8950465"/>
                        <a:gd name="connsiteY10" fmla="*/ 3925127 h 5858728"/>
                        <a:gd name="connsiteX11" fmla="*/ 2483238 w 8950465"/>
                        <a:gd name="connsiteY11" fmla="*/ 4293656 h 5858728"/>
                        <a:gd name="connsiteX12" fmla="*/ 2593566 w 8950465"/>
                        <a:gd name="connsiteY12" fmla="*/ 4587809 h 5858728"/>
                        <a:gd name="connsiteX13" fmla="*/ 2014490 w 8950465"/>
                        <a:gd name="connsiteY13" fmla="*/ 4073026 h 5858728"/>
                        <a:gd name="connsiteX14" fmla="*/ 2071518 w 8950465"/>
                        <a:gd name="connsiteY14" fmla="*/ 3925127 h 5858728"/>
                        <a:gd name="connsiteX15" fmla="*/ 2285202 w 8950465"/>
                        <a:gd name="connsiteY15" fmla="*/ 3773334 h 5858728"/>
                        <a:gd name="connsiteX16" fmla="*/ 2285705 w 8950465"/>
                        <a:gd name="connsiteY16" fmla="*/ 3773641 h 5858728"/>
                        <a:gd name="connsiteX17" fmla="*/ 2285030 w 8950465"/>
                        <a:gd name="connsiteY17" fmla="*/ 3773354 h 5858728"/>
                        <a:gd name="connsiteX18" fmla="*/ 2285202 w 8950465"/>
                        <a:gd name="connsiteY18" fmla="*/ 3773334 h 5858728"/>
                        <a:gd name="connsiteX19" fmla="*/ 2341210 w 8950465"/>
                        <a:gd name="connsiteY19" fmla="*/ 3709127 h 5858728"/>
                        <a:gd name="connsiteX20" fmla="*/ 2273690 w 8950465"/>
                        <a:gd name="connsiteY20" fmla="*/ 3768327 h 5858728"/>
                        <a:gd name="connsiteX21" fmla="*/ 2281999 w 8950465"/>
                        <a:gd name="connsiteY21" fmla="*/ 3772067 h 5858728"/>
                        <a:gd name="connsiteX22" fmla="*/ 2285030 w 8950465"/>
                        <a:gd name="connsiteY22" fmla="*/ 3773354 h 5858728"/>
                        <a:gd name="connsiteX23" fmla="*/ 2283970 w 8950465"/>
                        <a:gd name="connsiteY23" fmla="*/ 3773482 h 5858728"/>
                        <a:gd name="connsiteX24" fmla="*/ 2293798 w 8950465"/>
                        <a:gd name="connsiteY24" fmla="*/ 3780164 h 5858728"/>
                        <a:gd name="connsiteX25" fmla="*/ 2404698 w 8950465"/>
                        <a:gd name="connsiteY25" fmla="*/ 4075583 h 5858728"/>
                        <a:gd name="connsiteX26" fmla="*/ 2116023 w 8950465"/>
                        <a:gd name="connsiteY26" fmla="*/ 3813339 h 5858728"/>
                        <a:gd name="connsiteX27" fmla="*/ 2079554 w 8950465"/>
                        <a:gd name="connsiteY27" fmla="*/ 3707627 h 5858728"/>
                        <a:gd name="connsiteX28" fmla="*/ 1718396 w 8950465"/>
                        <a:gd name="connsiteY28" fmla="*/ 4661938 h 5858728"/>
                        <a:gd name="connsiteX29" fmla="*/ 2210145 w 8950465"/>
                        <a:gd name="connsiteY29" fmla="*/ 5091104 h 5858728"/>
                        <a:gd name="connsiteX30" fmla="*/ 2692433 w 8950465"/>
                        <a:gd name="connsiteY30" fmla="*/ 4660009 h 5858728"/>
                        <a:gd name="connsiteX31" fmla="*/ 2341210 w 8950465"/>
                        <a:gd name="connsiteY31" fmla="*/ 3709127 h 5858728"/>
                        <a:gd name="connsiteX32" fmla="*/ 2507339 w 8950465"/>
                        <a:gd name="connsiteY32" fmla="*/ 3279357 h 5858728"/>
                        <a:gd name="connsiteX33" fmla="*/ 1903927 w 8950465"/>
                        <a:gd name="connsiteY33" fmla="*/ 3279929 h 5858728"/>
                        <a:gd name="connsiteX34" fmla="*/ 1866887 w 8950465"/>
                        <a:gd name="connsiteY34" fmla="*/ 3439228 h 5858728"/>
                        <a:gd name="connsiteX35" fmla="*/ 2145415 w 8950465"/>
                        <a:gd name="connsiteY35" fmla="*/ 3726569 h 5858728"/>
                        <a:gd name="connsiteX36" fmla="*/ 2257928 w 8950465"/>
                        <a:gd name="connsiteY36" fmla="*/ 3741824 h 5858728"/>
                        <a:gd name="connsiteX37" fmla="*/ 2562604 w 8950465"/>
                        <a:gd name="connsiteY37" fmla="*/ 3433968 h 5858728"/>
                        <a:gd name="connsiteX38" fmla="*/ 2507339 w 8950465"/>
                        <a:gd name="connsiteY38" fmla="*/ 3279357 h 5858728"/>
                        <a:gd name="connsiteX39" fmla="*/ 3436036 w 8950465"/>
                        <a:gd name="connsiteY39" fmla="*/ 3027962 h 5858728"/>
                        <a:gd name="connsiteX40" fmla="*/ 3359057 w 8950465"/>
                        <a:gd name="connsiteY40" fmla="*/ 2996318 h 5858728"/>
                        <a:gd name="connsiteX41" fmla="*/ 3004377 w 8950465"/>
                        <a:gd name="connsiteY41" fmla="*/ 2978709 h 5858728"/>
                        <a:gd name="connsiteX42" fmla="*/ 2588657 w 8950465"/>
                        <a:gd name="connsiteY42" fmla="*/ 3254338 h 5858728"/>
                        <a:gd name="connsiteX43" fmla="*/ 2408106 w 8950465"/>
                        <a:gd name="connsiteY43" fmla="*/ 3689332 h 5858728"/>
                        <a:gd name="connsiteX44" fmla="*/ 2772224 w 8950465"/>
                        <a:gd name="connsiteY44" fmla="*/ 4674898 h 5858728"/>
                        <a:gd name="connsiteX45" fmla="*/ 2209987 w 8950465"/>
                        <a:gd name="connsiteY45" fmla="*/ 5175921 h 5858728"/>
                        <a:gd name="connsiteX46" fmla="*/ 1639861 w 8950465"/>
                        <a:gd name="connsiteY46" fmla="*/ 4673723 h 5858728"/>
                        <a:gd name="connsiteX47" fmla="*/ 2018938 w 8950465"/>
                        <a:gd name="connsiteY47" fmla="*/ 3692376 h 5858728"/>
                        <a:gd name="connsiteX48" fmla="*/ 1830721 w 8950465"/>
                        <a:gd name="connsiteY48" fmla="*/ 3261869 h 5858728"/>
                        <a:gd name="connsiteX49" fmla="*/ 1420665 w 8950465"/>
                        <a:gd name="connsiteY49" fmla="*/ 2972526 h 5858728"/>
                        <a:gd name="connsiteX50" fmla="*/ 1057719 w 8950465"/>
                        <a:gd name="connsiteY50" fmla="*/ 2996354 h 5858728"/>
                        <a:gd name="connsiteX51" fmla="*/ 698925 w 8950465"/>
                        <a:gd name="connsiteY51" fmla="*/ 3478975 h 5858728"/>
                        <a:gd name="connsiteX52" fmla="*/ 690518 w 8950465"/>
                        <a:gd name="connsiteY52" fmla="*/ 5181466 h 5858728"/>
                        <a:gd name="connsiteX53" fmla="*/ 1253495 w 8950465"/>
                        <a:gd name="connsiteY53" fmla="*/ 5182572 h 5858728"/>
                        <a:gd name="connsiteX54" fmla="*/ 1255664 w 8950465"/>
                        <a:gd name="connsiteY54" fmla="*/ 3776157 h 5858728"/>
                        <a:gd name="connsiteX55" fmla="*/ 1401633 w 8950465"/>
                        <a:gd name="connsiteY55" fmla="*/ 3751556 h 5858728"/>
                        <a:gd name="connsiteX56" fmla="*/ 1398185 w 8950465"/>
                        <a:gd name="connsiteY56" fmla="*/ 5180612 h 5858728"/>
                        <a:gd name="connsiteX57" fmla="*/ 3015635 w 8950465"/>
                        <a:gd name="connsiteY57" fmla="*/ 5181867 h 5858728"/>
                        <a:gd name="connsiteX58" fmla="*/ 3022029 w 8950465"/>
                        <a:gd name="connsiteY58" fmla="*/ 3751912 h 5858728"/>
                        <a:gd name="connsiteX59" fmla="*/ 3158721 w 8950465"/>
                        <a:gd name="connsiteY59" fmla="*/ 3741510 h 5858728"/>
                        <a:gd name="connsiteX60" fmla="*/ 3147106 w 8950465"/>
                        <a:gd name="connsiteY60" fmla="*/ 5183179 h 5858728"/>
                        <a:gd name="connsiteX61" fmla="*/ 3711517 w 8950465"/>
                        <a:gd name="connsiteY61" fmla="*/ 5182347 h 5858728"/>
                        <a:gd name="connsiteX62" fmla="*/ 3716758 w 8950465"/>
                        <a:gd name="connsiteY62" fmla="*/ 3478402 h 5858728"/>
                        <a:gd name="connsiteX63" fmla="*/ 3436036 w 8950465"/>
                        <a:gd name="connsiteY63" fmla="*/ 3027962 h 5858728"/>
                        <a:gd name="connsiteX64" fmla="*/ 3162061 w 8950465"/>
                        <a:gd name="connsiteY64" fmla="*/ 1889907 h 5858728"/>
                        <a:gd name="connsiteX65" fmla="*/ 2228357 w 8950465"/>
                        <a:gd name="connsiteY65" fmla="*/ 1725263 h 5858728"/>
                        <a:gd name="connsiteX66" fmla="*/ 2325664 w 8950465"/>
                        <a:gd name="connsiteY66" fmla="*/ 1923326 h 5858728"/>
                        <a:gd name="connsiteX67" fmla="*/ 1214076 w 8950465"/>
                        <a:gd name="connsiteY67" fmla="*/ 2040152 h 5858728"/>
                        <a:gd name="connsiteX68" fmla="*/ 2296889 w 8950465"/>
                        <a:gd name="connsiteY68" fmla="*/ 3250645 h 5858728"/>
                        <a:gd name="connsiteX69" fmla="*/ 3162061 w 8950465"/>
                        <a:gd name="connsiteY69" fmla="*/ 1889907 h 5858728"/>
                        <a:gd name="connsiteX70" fmla="*/ 2742770 w 8950465"/>
                        <a:gd name="connsiteY70" fmla="*/ 1393444 h 5858728"/>
                        <a:gd name="connsiteX71" fmla="*/ 1908669 w 8950465"/>
                        <a:gd name="connsiteY71" fmla="*/ 1285665 h 5858728"/>
                        <a:gd name="connsiteX72" fmla="*/ 1247426 w 8950465"/>
                        <a:gd name="connsiteY72" fmla="*/ 1956867 h 5858728"/>
                        <a:gd name="connsiteX73" fmla="*/ 2215350 w 8950465"/>
                        <a:gd name="connsiteY73" fmla="*/ 1843866 h 5858728"/>
                        <a:gd name="connsiteX74" fmla="*/ 2131483 w 8950465"/>
                        <a:gd name="connsiteY74" fmla="*/ 1659192 h 5858728"/>
                        <a:gd name="connsiteX75" fmla="*/ 3130631 w 8950465"/>
                        <a:gd name="connsiteY75" fmla="*/ 1825795 h 5858728"/>
                        <a:gd name="connsiteX76" fmla="*/ 2742770 w 8950465"/>
                        <a:gd name="connsiteY76" fmla="*/ 1393444 h 5858728"/>
                        <a:gd name="connsiteX77" fmla="*/ 8175767 w 8950465"/>
                        <a:gd name="connsiteY77" fmla="*/ 4451277 h 5858728"/>
                        <a:gd name="connsiteX78" fmla="*/ 8133086 w 8950465"/>
                        <a:gd name="connsiteY78" fmla="*/ 4442632 h 5858728"/>
                        <a:gd name="connsiteX79" fmla="*/ 4607970 w 8950465"/>
                        <a:gd name="connsiteY79" fmla="*/ 4440312 h 5858728"/>
                        <a:gd name="connsiteX80" fmla="*/ 4498232 w 8950465"/>
                        <a:gd name="connsiteY80" fmla="*/ 4549907 h 5858728"/>
                        <a:gd name="connsiteX81" fmla="*/ 4498172 w 8950465"/>
                        <a:gd name="connsiteY81" fmla="*/ 4641332 h 5858728"/>
                        <a:gd name="connsiteX82" fmla="*/ 4607766 w 8950465"/>
                        <a:gd name="connsiteY82" fmla="*/ 4751069 h 5858728"/>
                        <a:gd name="connsiteX83" fmla="*/ 8132881 w 8950465"/>
                        <a:gd name="connsiteY83" fmla="*/ 4753388 h 5858728"/>
                        <a:gd name="connsiteX84" fmla="*/ 8242619 w 8950465"/>
                        <a:gd name="connsiteY84" fmla="*/ 4643794 h 5858728"/>
                        <a:gd name="connsiteX85" fmla="*/ 8242679 w 8950465"/>
                        <a:gd name="connsiteY85" fmla="*/ 4552369 h 5858728"/>
                        <a:gd name="connsiteX86" fmla="*/ 8175767 w 8950465"/>
                        <a:gd name="connsiteY86" fmla="*/ 4451277 h 5858728"/>
                        <a:gd name="connsiteX87" fmla="*/ 8173334 w 8950465"/>
                        <a:gd name="connsiteY87" fmla="*/ 3694350 h 5858728"/>
                        <a:gd name="connsiteX88" fmla="*/ 8130652 w 8950465"/>
                        <a:gd name="connsiteY88" fmla="*/ 3685704 h 5858728"/>
                        <a:gd name="connsiteX89" fmla="*/ 4605538 w 8950465"/>
                        <a:gd name="connsiteY89" fmla="*/ 3683387 h 5858728"/>
                        <a:gd name="connsiteX90" fmla="*/ 4495800 w 8950465"/>
                        <a:gd name="connsiteY90" fmla="*/ 3792981 h 5858728"/>
                        <a:gd name="connsiteX91" fmla="*/ 4495740 w 8950465"/>
                        <a:gd name="connsiteY91" fmla="*/ 3884406 h 5858728"/>
                        <a:gd name="connsiteX92" fmla="*/ 4605333 w 8950465"/>
                        <a:gd name="connsiteY92" fmla="*/ 3994144 h 5858728"/>
                        <a:gd name="connsiteX93" fmla="*/ 8130448 w 8950465"/>
                        <a:gd name="connsiteY93" fmla="*/ 3996461 h 5858728"/>
                        <a:gd name="connsiteX94" fmla="*/ 8240186 w 8950465"/>
                        <a:gd name="connsiteY94" fmla="*/ 3886867 h 5858728"/>
                        <a:gd name="connsiteX95" fmla="*/ 8240246 w 8950465"/>
                        <a:gd name="connsiteY95" fmla="*/ 3795443 h 5858728"/>
                        <a:gd name="connsiteX96" fmla="*/ 8173334 w 8950465"/>
                        <a:gd name="connsiteY96" fmla="*/ 3694350 h 5858728"/>
                        <a:gd name="connsiteX97" fmla="*/ 8177855 w 8950465"/>
                        <a:gd name="connsiteY97" fmla="*/ 2963452 h 5858728"/>
                        <a:gd name="connsiteX98" fmla="*/ 8135174 w 8950465"/>
                        <a:gd name="connsiteY98" fmla="*/ 2954806 h 5858728"/>
                        <a:gd name="connsiteX99" fmla="*/ 4610059 w 8950465"/>
                        <a:gd name="connsiteY99" fmla="*/ 2952488 h 5858728"/>
                        <a:gd name="connsiteX100" fmla="*/ 4500321 w 8950465"/>
                        <a:gd name="connsiteY100" fmla="*/ 3062082 h 5858728"/>
                        <a:gd name="connsiteX101" fmla="*/ 4500261 w 8950465"/>
                        <a:gd name="connsiteY101" fmla="*/ 3153507 h 5858728"/>
                        <a:gd name="connsiteX102" fmla="*/ 4609855 w 8950465"/>
                        <a:gd name="connsiteY102" fmla="*/ 3263245 h 5858728"/>
                        <a:gd name="connsiteX103" fmla="*/ 8134969 w 8950465"/>
                        <a:gd name="connsiteY103" fmla="*/ 3265563 h 5858728"/>
                        <a:gd name="connsiteX104" fmla="*/ 8244707 w 8950465"/>
                        <a:gd name="connsiteY104" fmla="*/ 3155969 h 5858728"/>
                        <a:gd name="connsiteX105" fmla="*/ 8244768 w 8950465"/>
                        <a:gd name="connsiteY105" fmla="*/ 3064544 h 5858728"/>
                        <a:gd name="connsiteX106" fmla="*/ 8177855 w 8950465"/>
                        <a:gd name="connsiteY106" fmla="*/ 2963452 h 5858728"/>
                        <a:gd name="connsiteX107" fmla="*/ 8170954 w 8950465"/>
                        <a:gd name="connsiteY107" fmla="*/ 2233284 h 5858728"/>
                        <a:gd name="connsiteX108" fmla="*/ 8128273 w 8950465"/>
                        <a:gd name="connsiteY108" fmla="*/ 2224637 h 5858728"/>
                        <a:gd name="connsiteX109" fmla="*/ 4603159 w 8950465"/>
                        <a:gd name="connsiteY109" fmla="*/ 2222320 h 5858728"/>
                        <a:gd name="connsiteX110" fmla="*/ 4493420 w 8950465"/>
                        <a:gd name="connsiteY110" fmla="*/ 2331915 h 5858728"/>
                        <a:gd name="connsiteX111" fmla="*/ 4493360 w 8950465"/>
                        <a:gd name="connsiteY111" fmla="*/ 2423339 h 5858728"/>
                        <a:gd name="connsiteX112" fmla="*/ 4602954 w 8950465"/>
                        <a:gd name="connsiteY112" fmla="*/ 2533077 h 5858728"/>
                        <a:gd name="connsiteX113" fmla="*/ 8128069 w 8950465"/>
                        <a:gd name="connsiteY113" fmla="*/ 2535394 h 5858728"/>
                        <a:gd name="connsiteX114" fmla="*/ 8237807 w 8950465"/>
                        <a:gd name="connsiteY114" fmla="*/ 2425800 h 5858728"/>
                        <a:gd name="connsiteX115" fmla="*/ 8237867 w 8950465"/>
                        <a:gd name="connsiteY115" fmla="*/ 2334375 h 5858728"/>
                        <a:gd name="connsiteX116" fmla="*/ 8170954 w 8950465"/>
                        <a:gd name="connsiteY116" fmla="*/ 2233284 h 5858728"/>
                        <a:gd name="connsiteX117" fmla="*/ 8474850 w 8950465"/>
                        <a:gd name="connsiteY117" fmla="*/ 109688 h 5858728"/>
                        <a:gd name="connsiteX118" fmla="*/ 8950465 w 8950465"/>
                        <a:gd name="connsiteY118" fmla="*/ 908806 h 5858728"/>
                        <a:gd name="connsiteX119" fmla="*/ 8950465 w 8950465"/>
                        <a:gd name="connsiteY119" fmla="*/ 4949923 h 5858728"/>
                        <a:gd name="connsiteX120" fmla="*/ 8041227 w 8950465"/>
                        <a:gd name="connsiteY120" fmla="*/ 5808166 h 5858728"/>
                        <a:gd name="connsiteX121" fmla="*/ 934091 w 8950465"/>
                        <a:gd name="connsiteY121" fmla="*/ 5858728 h 5858728"/>
                        <a:gd name="connsiteX122" fmla="*/ 50563 w 8950465"/>
                        <a:gd name="connsiteY122" fmla="*/ 4949707 h 5858728"/>
                        <a:gd name="connsiteX123" fmla="*/ -2 w 8950465"/>
                        <a:gd name="connsiteY123" fmla="*/ 909018 h 5858728"/>
                        <a:gd name="connsiteX124" fmla="*/ 934091 w 8950465"/>
                        <a:gd name="connsiteY124" fmla="*/ 0 h 5858728"/>
                        <a:gd name="connsiteX125" fmla="*/ 2033885 w 8950465"/>
                        <a:gd name="connsiteY125" fmla="*/ 0 h 5858728"/>
                        <a:gd name="connsiteX126" fmla="*/ 2033885 w 8950465"/>
                        <a:gd name="connsiteY126" fmla="*/ 498540 h 5858728"/>
                        <a:gd name="connsiteX127" fmla="*/ 2645805 w 8950465"/>
                        <a:gd name="connsiteY127" fmla="*/ 1110460 h 5858728"/>
                        <a:gd name="connsiteX128" fmla="*/ 6322068 w 8950465"/>
                        <a:gd name="connsiteY128" fmla="*/ 1085186 h 5858728"/>
                        <a:gd name="connsiteX129" fmla="*/ 6934194 w 8950465"/>
                        <a:gd name="connsiteY129" fmla="*/ 498540 h 5858728"/>
                        <a:gd name="connsiteX130" fmla="*/ 6934194 w 8950465"/>
                        <a:gd name="connsiteY130" fmla="*/ 0 h 5858728"/>
                        <a:gd name="connsiteX131" fmla="*/ 8041659 w 8950465"/>
                        <a:gd name="connsiteY131" fmla="*/ 0 h 5858728"/>
                        <a:gd name="connsiteX132" fmla="*/ 8474850 w 8950465"/>
                        <a:gd name="connsiteY132" fmla="*/ 109688 h 5858728"/>
                        <a:gd name="connsiteX0" fmla="*/ 1875541 w 8950465"/>
                        <a:gd name="connsiteY0" fmla="*/ 4432622 h 5858728"/>
                        <a:gd name="connsiteX1" fmla="*/ 2379876 w 8950465"/>
                        <a:gd name="connsiteY1" fmla="*/ 4887349 h 5858728"/>
                        <a:gd name="connsiteX2" fmla="*/ 2260469 w 8950465"/>
                        <a:gd name="connsiteY2" fmla="*/ 4987528 h 5858728"/>
                        <a:gd name="connsiteX3" fmla="*/ 1824034 w 8950465"/>
                        <a:gd name="connsiteY3" fmla="*/ 4589127 h 5858728"/>
                        <a:gd name="connsiteX4" fmla="*/ 1875541 w 8950465"/>
                        <a:gd name="connsiteY4" fmla="*/ 4432622 h 5858728"/>
                        <a:gd name="connsiteX5" fmla="*/ 1972968 w 8950465"/>
                        <a:gd name="connsiteY5" fmla="*/ 4178550 h 5858728"/>
                        <a:gd name="connsiteX6" fmla="*/ 2574344 w 8950465"/>
                        <a:gd name="connsiteY6" fmla="*/ 4709227 h 5858728"/>
                        <a:gd name="connsiteX7" fmla="*/ 2460881 w 8950465"/>
                        <a:gd name="connsiteY7" fmla="*/ 4809499 h 5858728"/>
                        <a:gd name="connsiteX8" fmla="*/ 1922858 w 8950465"/>
                        <a:gd name="connsiteY8" fmla="*/ 4327451 h 5858728"/>
                        <a:gd name="connsiteX9" fmla="*/ 1972968 w 8950465"/>
                        <a:gd name="connsiteY9" fmla="*/ 4178550 h 5858728"/>
                        <a:gd name="connsiteX10" fmla="*/ 2071518 w 8950465"/>
                        <a:gd name="connsiteY10" fmla="*/ 3925127 h 5858728"/>
                        <a:gd name="connsiteX11" fmla="*/ 2483238 w 8950465"/>
                        <a:gd name="connsiteY11" fmla="*/ 4293656 h 5858728"/>
                        <a:gd name="connsiteX12" fmla="*/ 2593566 w 8950465"/>
                        <a:gd name="connsiteY12" fmla="*/ 4587809 h 5858728"/>
                        <a:gd name="connsiteX13" fmla="*/ 2014490 w 8950465"/>
                        <a:gd name="connsiteY13" fmla="*/ 4073026 h 5858728"/>
                        <a:gd name="connsiteX14" fmla="*/ 2071518 w 8950465"/>
                        <a:gd name="connsiteY14" fmla="*/ 3925127 h 5858728"/>
                        <a:gd name="connsiteX15" fmla="*/ 2285202 w 8950465"/>
                        <a:gd name="connsiteY15" fmla="*/ 3773334 h 5858728"/>
                        <a:gd name="connsiteX16" fmla="*/ 2285705 w 8950465"/>
                        <a:gd name="connsiteY16" fmla="*/ 3773641 h 5858728"/>
                        <a:gd name="connsiteX17" fmla="*/ 2285030 w 8950465"/>
                        <a:gd name="connsiteY17" fmla="*/ 3773354 h 5858728"/>
                        <a:gd name="connsiteX18" fmla="*/ 2285202 w 8950465"/>
                        <a:gd name="connsiteY18" fmla="*/ 3773334 h 5858728"/>
                        <a:gd name="connsiteX19" fmla="*/ 2341210 w 8950465"/>
                        <a:gd name="connsiteY19" fmla="*/ 3709127 h 5858728"/>
                        <a:gd name="connsiteX20" fmla="*/ 2273690 w 8950465"/>
                        <a:gd name="connsiteY20" fmla="*/ 3768327 h 5858728"/>
                        <a:gd name="connsiteX21" fmla="*/ 2281999 w 8950465"/>
                        <a:gd name="connsiteY21" fmla="*/ 3772067 h 5858728"/>
                        <a:gd name="connsiteX22" fmla="*/ 2285030 w 8950465"/>
                        <a:gd name="connsiteY22" fmla="*/ 3773354 h 5858728"/>
                        <a:gd name="connsiteX23" fmla="*/ 2283970 w 8950465"/>
                        <a:gd name="connsiteY23" fmla="*/ 3773482 h 5858728"/>
                        <a:gd name="connsiteX24" fmla="*/ 2293798 w 8950465"/>
                        <a:gd name="connsiteY24" fmla="*/ 3780164 h 5858728"/>
                        <a:gd name="connsiteX25" fmla="*/ 2404698 w 8950465"/>
                        <a:gd name="connsiteY25" fmla="*/ 4075583 h 5858728"/>
                        <a:gd name="connsiteX26" fmla="*/ 2116023 w 8950465"/>
                        <a:gd name="connsiteY26" fmla="*/ 3813339 h 5858728"/>
                        <a:gd name="connsiteX27" fmla="*/ 2079554 w 8950465"/>
                        <a:gd name="connsiteY27" fmla="*/ 3707627 h 5858728"/>
                        <a:gd name="connsiteX28" fmla="*/ 1718396 w 8950465"/>
                        <a:gd name="connsiteY28" fmla="*/ 4661938 h 5858728"/>
                        <a:gd name="connsiteX29" fmla="*/ 2210145 w 8950465"/>
                        <a:gd name="connsiteY29" fmla="*/ 5091104 h 5858728"/>
                        <a:gd name="connsiteX30" fmla="*/ 2692433 w 8950465"/>
                        <a:gd name="connsiteY30" fmla="*/ 4660009 h 5858728"/>
                        <a:gd name="connsiteX31" fmla="*/ 2341210 w 8950465"/>
                        <a:gd name="connsiteY31" fmla="*/ 3709127 h 5858728"/>
                        <a:gd name="connsiteX32" fmla="*/ 2507339 w 8950465"/>
                        <a:gd name="connsiteY32" fmla="*/ 3279357 h 5858728"/>
                        <a:gd name="connsiteX33" fmla="*/ 1903927 w 8950465"/>
                        <a:gd name="connsiteY33" fmla="*/ 3279929 h 5858728"/>
                        <a:gd name="connsiteX34" fmla="*/ 1866887 w 8950465"/>
                        <a:gd name="connsiteY34" fmla="*/ 3439228 h 5858728"/>
                        <a:gd name="connsiteX35" fmla="*/ 2145415 w 8950465"/>
                        <a:gd name="connsiteY35" fmla="*/ 3726569 h 5858728"/>
                        <a:gd name="connsiteX36" fmla="*/ 2257928 w 8950465"/>
                        <a:gd name="connsiteY36" fmla="*/ 3741824 h 5858728"/>
                        <a:gd name="connsiteX37" fmla="*/ 2562604 w 8950465"/>
                        <a:gd name="connsiteY37" fmla="*/ 3433968 h 5858728"/>
                        <a:gd name="connsiteX38" fmla="*/ 2507339 w 8950465"/>
                        <a:gd name="connsiteY38" fmla="*/ 3279357 h 5858728"/>
                        <a:gd name="connsiteX39" fmla="*/ 3436036 w 8950465"/>
                        <a:gd name="connsiteY39" fmla="*/ 3027962 h 5858728"/>
                        <a:gd name="connsiteX40" fmla="*/ 3359057 w 8950465"/>
                        <a:gd name="connsiteY40" fmla="*/ 2996318 h 5858728"/>
                        <a:gd name="connsiteX41" fmla="*/ 3004377 w 8950465"/>
                        <a:gd name="connsiteY41" fmla="*/ 2978709 h 5858728"/>
                        <a:gd name="connsiteX42" fmla="*/ 2588657 w 8950465"/>
                        <a:gd name="connsiteY42" fmla="*/ 3254338 h 5858728"/>
                        <a:gd name="connsiteX43" fmla="*/ 2408106 w 8950465"/>
                        <a:gd name="connsiteY43" fmla="*/ 3689332 h 5858728"/>
                        <a:gd name="connsiteX44" fmla="*/ 2772224 w 8950465"/>
                        <a:gd name="connsiteY44" fmla="*/ 4674898 h 5858728"/>
                        <a:gd name="connsiteX45" fmla="*/ 2209987 w 8950465"/>
                        <a:gd name="connsiteY45" fmla="*/ 5175921 h 5858728"/>
                        <a:gd name="connsiteX46" fmla="*/ 1639861 w 8950465"/>
                        <a:gd name="connsiteY46" fmla="*/ 4673723 h 5858728"/>
                        <a:gd name="connsiteX47" fmla="*/ 2018938 w 8950465"/>
                        <a:gd name="connsiteY47" fmla="*/ 3692376 h 5858728"/>
                        <a:gd name="connsiteX48" fmla="*/ 1830721 w 8950465"/>
                        <a:gd name="connsiteY48" fmla="*/ 3261869 h 5858728"/>
                        <a:gd name="connsiteX49" fmla="*/ 1420665 w 8950465"/>
                        <a:gd name="connsiteY49" fmla="*/ 2972526 h 5858728"/>
                        <a:gd name="connsiteX50" fmla="*/ 1057719 w 8950465"/>
                        <a:gd name="connsiteY50" fmla="*/ 2996354 h 5858728"/>
                        <a:gd name="connsiteX51" fmla="*/ 698925 w 8950465"/>
                        <a:gd name="connsiteY51" fmla="*/ 3478975 h 5858728"/>
                        <a:gd name="connsiteX52" fmla="*/ 690518 w 8950465"/>
                        <a:gd name="connsiteY52" fmla="*/ 5181466 h 5858728"/>
                        <a:gd name="connsiteX53" fmla="*/ 1253495 w 8950465"/>
                        <a:gd name="connsiteY53" fmla="*/ 5182572 h 5858728"/>
                        <a:gd name="connsiteX54" fmla="*/ 1255664 w 8950465"/>
                        <a:gd name="connsiteY54" fmla="*/ 3776157 h 5858728"/>
                        <a:gd name="connsiteX55" fmla="*/ 1401633 w 8950465"/>
                        <a:gd name="connsiteY55" fmla="*/ 3751556 h 5858728"/>
                        <a:gd name="connsiteX56" fmla="*/ 1398185 w 8950465"/>
                        <a:gd name="connsiteY56" fmla="*/ 5180612 h 5858728"/>
                        <a:gd name="connsiteX57" fmla="*/ 3015635 w 8950465"/>
                        <a:gd name="connsiteY57" fmla="*/ 5181867 h 5858728"/>
                        <a:gd name="connsiteX58" fmla="*/ 3022029 w 8950465"/>
                        <a:gd name="connsiteY58" fmla="*/ 3751912 h 5858728"/>
                        <a:gd name="connsiteX59" fmla="*/ 3158721 w 8950465"/>
                        <a:gd name="connsiteY59" fmla="*/ 3741510 h 5858728"/>
                        <a:gd name="connsiteX60" fmla="*/ 3147106 w 8950465"/>
                        <a:gd name="connsiteY60" fmla="*/ 5183179 h 5858728"/>
                        <a:gd name="connsiteX61" fmla="*/ 3711517 w 8950465"/>
                        <a:gd name="connsiteY61" fmla="*/ 5182347 h 5858728"/>
                        <a:gd name="connsiteX62" fmla="*/ 3716758 w 8950465"/>
                        <a:gd name="connsiteY62" fmla="*/ 3478402 h 5858728"/>
                        <a:gd name="connsiteX63" fmla="*/ 3436036 w 8950465"/>
                        <a:gd name="connsiteY63" fmla="*/ 3027962 h 5858728"/>
                        <a:gd name="connsiteX64" fmla="*/ 3162061 w 8950465"/>
                        <a:gd name="connsiteY64" fmla="*/ 1889907 h 5858728"/>
                        <a:gd name="connsiteX65" fmla="*/ 2228357 w 8950465"/>
                        <a:gd name="connsiteY65" fmla="*/ 1725263 h 5858728"/>
                        <a:gd name="connsiteX66" fmla="*/ 2325664 w 8950465"/>
                        <a:gd name="connsiteY66" fmla="*/ 1923326 h 5858728"/>
                        <a:gd name="connsiteX67" fmla="*/ 1214076 w 8950465"/>
                        <a:gd name="connsiteY67" fmla="*/ 2040152 h 5858728"/>
                        <a:gd name="connsiteX68" fmla="*/ 2296889 w 8950465"/>
                        <a:gd name="connsiteY68" fmla="*/ 3250645 h 5858728"/>
                        <a:gd name="connsiteX69" fmla="*/ 3162061 w 8950465"/>
                        <a:gd name="connsiteY69" fmla="*/ 1889907 h 5858728"/>
                        <a:gd name="connsiteX70" fmla="*/ 2742770 w 8950465"/>
                        <a:gd name="connsiteY70" fmla="*/ 1393444 h 5858728"/>
                        <a:gd name="connsiteX71" fmla="*/ 1908669 w 8950465"/>
                        <a:gd name="connsiteY71" fmla="*/ 1285665 h 5858728"/>
                        <a:gd name="connsiteX72" fmla="*/ 1247426 w 8950465"/>
                        <a:gd name="connsiteY72" fmla="*/ 1956867 h 5858728"/>
                        <a:gd name="connsiteX73" fmla="*/ 2215350 w 8950465"/>
                        <a:gd name="connsiteY73" fmla="*/ 1843866 h 5858728"/>
                        <a:gd name="connsiteX74" fmla="*/ 2131483 w 8950465"/>
                        <a:gd name="connsiteY74" fmla="*/ 1659192 h 5858728"/>
                        <a:gd name="connsiteX75" fmla="*/ 3130631 w 8950465"/>
                        <a:gd name="connsiteY75" fmla="*/ 1825795 h 5858728"/>
                        <a:gd name="connsiteX76" fmla="*/ 2742770 w 8950465"/>
                        <a:gd name="connsiteY76" fmla="*/ 1393444 h 5858728"/>
                        <a:gd name="connsiteX77" fmla="*/ 8175767 w 8950465"/>
                        <a:gd name="connsiteY77" fmla="*/ 4451277 h 5858728"/>
                        <a:gd name="connsiteX78" fmla="*/ 8133086 w 8950465"/>
                        <a:gd name="connsiteY78" fmla="*/ 4442632 h 5858728"/>
                        <a:gd name="connsiteX79" fmla="*/ 4607970 w 8950465"/>
                        <a:gd name="connsiteY79" fmla="*/ 4440312 h 5858728"/>
                        <a:gd name="connsiteX80" fmla="*/ 4498232 w 8950465"/>
                        <a:gd name="connsiteY80" fmla="*/ 4549907 h 5858728"/>
                        <a:gd name="connsiteX81" fmla="*/ 4498172 w 8950465"/>
                        <a:gd name="connsiteY81" fmla="*/ 4641332 h 5858728"/>
                        <a:gd name="connsiteX82" fmla="*/ 4607766 w 8950465"/>
                        <a:gd name="connsiteY82" fmla="*/ 4751069 h 5858728"/>
                        <a:gd name="connsiteX83" fmla="*/ 8132881 w 8950465"/>
                        <a:gd name="connsiteY83" fmla="*/ 4753388 h 5858728"/>
                        <a:gd name="connsiteX84" fmla="*/ 8242619 w 8950465"/>
                        <a:gd name="connsiteY84" fmla="*/ 4643794 h 5858728"/>
                        <a:gd name="connsiteX85" fmla="*/ 8242679 w 8950465"/>
                        <a:gd name="connsiteY85" fmla="*/ 4552369 h 5858728"/>
                        <a:gd name="connsiteX86" fmla="*/ 8175767 w 8950465"/>
                        <a:gd name="connsiteY86" fmla="*/ 4451277 h 5858728"/>
                        <a:gd name="connsiteX87" fmla="*/ 8173334 w 8950465"/>
                        <a:gd name="connsiteY87" fmla="*/ 3694350 h 5858728"/>
                        <a:gd name="connsiteX88" fmla="*/ 8130652 w 8950465"/>
                        <a:gd name="connsiteY88" fmla="*/ 3685704 h 5858728"/>
                        <a:gd name="connsiteX89" fmla="*/ 4605538 w 8950465"/>
                        <a:gd name="connsiteY89" fmla="*/ 3683387 h 5858728"/>
                        <a:gd name="connsiteX90" fmla="*/ 4495800 w 8950465"/>
                        <a:gd name="connsiteY90" fmla="*/ 3792981 h 5858728"/>
                        <a:gd name="connsiteX91" fmla="*/ 4495740 w 8950465"/>
                        <a:gd name="connsiteY91" fmla="*/ 3884406 h 5858728"/>
                        <a:gd name="connsiteX92" fmla="*/ 4605333 w 8950465"/>
                        <a:gd name="connsiteY92" fmla="*/ 3994144 h 5858728"/>
                        <a:gd name="connsiteX93" fmla="*/ 8130448 w 8950465"/>
                        <a:gd name="connsiteY93" fmla="*/ 3996461 h 5858728"/>
                        <a:gd name="connsiteX94" fmla="*/ 8240186 w 8950465"/>
                        <a:gd name="connsiteY94" fmla="*/ 3886867 h 5858728"/>
                        <a:gd name="connsiteX95" fmla="*/ 8240246 w 8950465"/>
                        <a:gd name="connsiteY95" fmla="*/ 3795443 h 5858728"/>
                        <a:gd name="connsiteX96" fmla="*/ 8173334 w 8950465"/>
                        <a:gd name="connsiteY96" fmla="*/ 3694350 h 5858728"/>
                        <a:gd name="connsiteX97" fmla="*/ 8177855 w 8950465"/>
                        <a:gd name="connsiteY97" fmla="*/ 2963452 h 5858728"/>
                        <a:gd name="connsiteX98" fmla="*/ 8135174 w 8950465"/>
                        <a:gd name="connsiteY98" fmla="*/ 2954806 h 5858728"/>
                        <a:gd name="connsiteX99" fmla="*/ 4610059 w 8950465"/>
                        <a:gd name="connsiteY99" fmla="*/ 2952488 h 5858728"/>
                        <a:gd name="connsiteX100" fmla="*/ 4500321 w 8950465"/>
                        <a:gd name="connsiteY100" fmla="*/ 3062082 h 5858728"/>
                        <a:gd name="connsiteX101" fmla="*/ 4500261 w 8950465"/>
                        <a:gd name="connsiteY101" fmla="*/ 3153507 h 5858728"/>
                        <a:gd name="connsiteX102" fmla="*/ 4609855 w 8950465"/>
                        <a:gd name="connsiteY102" fmla="*/ 3263245 h 5858728"/>
                        <a:gd name="connsiteX103" fmla="*/ 8134969 w 8950465"/>
                        <a:gd name="connsiteY103" fmla="*/ 3265563 h 5858728"/>
                        <a:gd name="connsiteX104" fmla="*/ 8244707 w 8950465"/>
                        <a:gd name="connsiteY104" fmla="*/ 3155969 h 5858728"/>
                        <a:gd name="connsiteX105" fmla="*/ 8244768 w 8950465"/>
                        <a:gd name="connsiteY105" fmla="*/ 3064544 h 5858728"/>
                        <a:gd name="connsiteX106" fmla="*/ 8177855 w 8950465"/>
                        <a:gd name="connsiteY106" fmla="*/ 2963452 h 5858728"/>
                        <a:gd name="connsiteX107" fmla="*/ 8170954 w 8950465"/>
                        <a:gd name="connsiteY107" fmla="*/ 2233284 h 5858728"/>
                        <a:gd name="connsiteX108" fmla="*/ 8128273 w 8950465"/>
                        <a:gd name="connsiteY108" fmla="*/ 2224637 h 5858728"/>
                        <a:gd name="connsiteX109" fmla="*/ 4603159 w 8950465"/>
                        <a:gd name="connsiteY109" fmla="*/ 2222320 h 5858728"/>
                        <a:gd name="connsiteX110" fmla="*/ 4493420 w 8950465"/>
                        <a:gd name="connsiteY110" fmla="*/ 2331915 h 5858728"/>
                        <a:gd name="connsiteX111" fmla="*/ 4493360 w 8950465"/>
                        <a:gd name="connsiteY111" fmla="*/ 2423339 h 5858728"/>
                        <a:gd name="connsiteX112" fmla="*/ 4602954 w 8950465"/>
                        <a:gd name="connsiteY112" fmla="*/ 2533077 h 5858728"/>
                        <a:gd name="connsiteX113" fmla="*/ 8128069 w 8950465"/>
                        <a:gd name="connsiteY113" fmla="*/ 2535394 h 5858728"/>
                        <a:gd name="connsiteX114" fmla="*/ 8237807 w 8950465"/>
                        <a:gd name="connsiteY114" fmla="*/ 2425800 h 5858728"/>
                        <a:gd name="connsiteX115" fmla="*/ 8237867 w 8950465"/>
                        <a:gd name="connsiteY115" fmla="*/ 2334375 h 5858728"/>
                        <a:gd name="connsiteX116" fmla="*/ 8170954 w 8950465"/>
                        <a:gd name="connsiteY116" fmla="*/ 2233284 h 5858728"/>
                        <a:gd name="connsiteX117" fmla="*/ 8474850 w 8950465"/>
                        <a:gd name="connsiteY117" fmla="*/ 109688 h 5858728"/>
                        <a:gd name="connsiteX118" fmla="*/ 8950465 w 8950465"/>
                        <a:gd name="connsiteY118" fmla="*/ 908806 h 5858728"/>
                        <a:gd name="connsiteX119" fmla="*/ 8950465 w 8950465"/>
                        <a:gd name="connsiteY119" fmla="*/ 4949923 h 5858728"/>
                        <a:gd name="connsiteX120" fmla="*/ 8066284 w 8950465"/>
                        <a:gd name="connsiteY120" fmla="*/ 5782665 h 5858728"/>
                        <a:gd name="connsiteX121" fmla="*/ 934091 w 8950465"/>
                        <a:gd name="connsiteY121" fmla="*/ 5858728 h 5858728"/>
                        <a:gd name="connsiteX122" fmla="*/ 50563 w 8950465"/>
                        <a:gd name="connsiteY122" fmla="*/ 4949707 h 5858728"/>
                        <a:gd name="connsiteX123" fmla="*/ -2 w 8950465"/>
                        <a:gd name="connsiteY123" fmla="*/ 909018 h 5858728"/>
                        <a:gd name="connsiteX124" fmla="*/ 934091 w 8950465"/>
                        <a:gd name="connsiteY124" fmla="*/ 0 h 5858728"/>
                        <a:gd name="connsiteX125" fmla="*/ 2033885 w 8950465"/>
                        <a:gd name="connsiteY125" fmla="*/ 0 h 5858728"/>
                        <a:gd name="connsiteX126" fmla="*/ 2033885 w 8950465"/>
                        <a:gd name="connsiteY126" fmla="*/ 498540 h 5858728"/>
                        <a:gd name="connsiteX127" fmla="*/ 2645805 w 8950465"/>
                        <a:gd name="connsiteY127" fmla="*/ 1110460 h 5858728"/>
                        <a:gd name="connsiteX128" fmla="*/ 6322068 w 8950465"/>
                        <a:gd name="connsiteY128" fmla="*/ 1085186 h 5858728"/>
                        <a:gd name="connsiteX129" fmla="*/ 6934194 w 8950465"/>
                        <a:gd name="connsiteY129" fmla="*/ 498540 h 5858728"/>
                        <a:gd name="connsiteX130" fmla="*/ 6934194 w 8950465"/>
                        <a:gd name="connsiteY130" fmla="*/ 0 h 5858728"/>
                        <a:gd name="connsiteX131" fmla="*/ 8041659 w 8950465"/>
                        <a:gd name="connsiteY131" fmla="*/ 0 h 5858728"/>
                        <a:gd name="connsiteX132" fmla="*/ 8474850 w 8950465"/>
                        <a:gd name="connsiteY132" fmla="*/ 109688 h 5858728"/>
                        <a:gd name="connsiteX0" fmla="*/ 1875541 w 8950465"/>
                        <a:gd name="connsiteY0" fmla="*/ 4432622 h 5858728"/>
                        <a:gd name="connsiteX1" fmla="*/ 2379876 w 8950465"/>
                        <a:gd name="connsiteY1" fmla="*/ 4887349 h 5858728"/>
                        <a:gd name="connsiteX2" fmla="*/ 2260469 w 8950465"/>
                        <a:gd name="connsiteY2" fmla="*/ 4987528 h 5858728"/>
                        <a:gd name="connsiteX3" fmla="*/ 1824034 w 8950465"/>
                        <a:gd name="connsiteY3" fmla="*/ 4589127 h 5858728"/>
                        <a:gd name="connsiteX4" fmla="*/ 1875541 w 8950465"/>
                        <a:gd name="connsiteY4" fmla="*/ 4432622 h 5858728"/>
                        <a:gd name="connsiteX5" fmla="*/ 1972968 w 8950465"/>
                        <a:gd name="connsiteY5" fmla="*/ 4178550 h 5858728"/>
                        <a:gd name="connsiteX6" fmla="*/ 2574344 w 8950465"/>
                        <a:gd name="connsiteY6" fmla="*/ 4709227 h 5858728"/>
                        <a:gd name="connsiteX7" fmla="*/ 2460881 w 8950465"/>
                        <a:gd name="connsiteY7" fmla="*/ 4809499 h 5858728"/>
                        <a:gd name="connsiteX8" fmla="*/ 1922858 w 8950465"/>
                        <a:gd name="connsiteY8" fmla="*/ 4327451 h 5858728"/>
                        <a:gd name="connsiteX9" fmla="*/ 1972968 w 8950465"/>
                        <a:gd name="connsiteY9" fmla="*/ 4178550 h 5858728"/>
                        <a:gd name="connsiteX10" fmla="*/ 2071518 w 8950465"/>
                        <a:gd name="connsiteY10" fmla="*/ 3925127 h 5858728"/>
                        <a:gd name="connsiteX11" fmla="*/ 2483238 w 8950465"/>
                        <a:gd name="connsiteY11" fmla="*/ 4293656 h 5858728"/>
                        <a:gd name="connsiteX12" fmla="*/ 2593566 w 8950465"/>
                        <a:gd name="connsiteY12" fmla="*/ 4587809 h 5858728"/>
                        <a:gd name="connsiteX13" fmla="*/ 2014490 w 8950465"/>
                        <a:gd name="connsiteY13" fmla="*/ 4073026 h 5858728"/>
                        <a:gd name="connsiteX14" fmla="*/ 2071518 w 8950465"/>
                        <a:gd name="connsiteY14" fmla="*/ 3925127 h 5858728"/>
                        <a:gd name="connsiteX15" fmla="*/ 2285202 w 8950465"/>
                        <a:gd name="connsiteY15" fmla="*/ 3773334 h 5858728"/>
                        <a:gd name="connsiteX16" fmla="*/ 2285705 w 8950465"/>
                        <a:gd name="connsiteY16" fmla="*/ 3773641 h 5858728"/>
                        <a:gd name="connsiteX17" fmla="*/ 2285030 w 8950465"/>
                        <a:gd name="connsiteY17" fmla="*/ 3773354 h 5858728"/>
                        <a:gd name="connsiteX18" fmla="*/ 2285202 w 8950465"/>
                        <a:gd name="connsiteY18" fmla="*/ 3773334 h 5858728"/>
                        <a:gd name="connsiteX19" fmla="*/ 2341210 w 8950465"/>
                        <a:gd name="connsiteY19" fmla="*/ 3709127 h 5858728"/>
                        <a:gd name="connsiteX20" fmla="*/ 2273690 w 8950465"/>
                        <a:gd name="connsiteY20" fmla="*/ 3768327 h 5858728"/>
                        <a:gd name="connsiteX21" fmla="*/ 2281999 w 8950465"/>
                        <a:gd name="connsiteY21" fmla="*/ 3772067 h 5858728"/>
                        <a:gd name="connsiteX22" fmla="*/ 2285030 w 8950465"/>
                        <a:gd name="connsiteY22" fmla="*/ 3773354 h 5858728"/>
                        <a:gd name="connsiteX23" fmla="*/ 2283970 w 8950465"/>
                        <a:gd name="connsiteY23" fmla="*/ 3773482 h 5858728"/>
                        <a:gd name="connsiteX24" fmla="*/ 2293798 w 8950465"/>
                        <a:gd name="connsiteY24" fmla="*/ 3780164 h 5858728"/>
                        <a:gd name="connsiteX25" fmla="*/ 2404698 w 8950465"/>
                        <a:gd name="connsiteY25" fmla="*/ 4075583 h 5858728"/>
                        <a:gd name="connsiteX26" fmla="*/ 2116023 w 8950465"/>
                        <a:gd name="connsiteY26" fmla="*/ 3813339 h 5858728"/>
                        <a:gd name="connsiteX27" fmla="*/ 2079554 w 8950465"/>
                        <a:gd name="connsiteY27" fmla="*/ 3707627 h 5858728"/>
                        <a:gd name="connsiteX28" fmla="*/ 1718396 w 8950465"/>
                        <a:gd name="connsiteY28" fmla="*/ 4661938 h 5858728"/>
                        <a:gd name="connsiteX29" fmla="*/ 2210145 w 8950465"/>
                        <a:gd name="connsiteY29" fmla="*/ 5091104 h 5858728"/>
                        <a:gd name="connsiteX30" fmla="*/ 2692433 w 8950465"/>
                        <a:gd name="connsiteY30" fmla="*/ 4660009 h 5858728"/>
                        <a:gd name="connsiteX31" fmla="*/ 2341210 w 8950465"/>
                        <a:gd name="connsiteY31" fmla="*/ 3709127 h 5858728"/>
                        <a:gd name="connsiteX32" fmla="*/ 2507339 w 8950465"/>
                        <a:gd name="connsiteY32" fmla="*/ 3279357 h 5858728"/>
                        <a:gd name="connsiteX33" fmla="*/ 1903927 w 8950465"/>
                        <a:gd name="connsiteY33" fmla="*/ 3279929 h 5858728"/>
                        <a:gd name="connsiteX34" fmla="*/ 1866887 w 8950465"/>
                        <a:gd name="connsiteY34" fmla="*/ 3439228 h 5858728"/>
                        <a:gd name="connsiteX35" fmla="*/ 2145415 w 8950465"/>
                        <a:gd name="connsiteY35" fmla="*/ 3726569 h 5858728"/>
                        <a:gd name="connsiteX36" fmla="*/ 2257928 w 8950465"/>
                        <a:gd name="connsiteY36" fmla="*/ 3741824 h 5858728"/>
                        <a:gd name="connsiteX37" fmla="*/ 2562604 w 8950465"/>
                        <a:gd name="connsiteY37" fmla="*/ 3433968 h 5858728"/>
                        <a:gd name="connsiteX38" fmla="*/ 2507339 w 8950465"/>
                        <a:gd name="connsiteY38" fmla="*/ 3279357 h 5858728"/>
                        <a:gd name="connsiteX39" fmla="*/ 3436036 w 8950465"/>
                        <a:gd name="connsiteY39" fmla="*/ 3027962 h 5858728"/>
                        <a:gd name="connsiteX40" fmla="*/ 3359057 w 8950465"/>
                        <a:gd name="connsiteY40" fmla="*/ 2996318 h 5858728"/>
                        <a:gd name="connsiteX41" fmla="*/ 3004377 w 8950465"/>
                        <a:gd name="connsiteY41" fmla="*/ 2978709 h 5858728"/>
                        <a:gd name="connsiteX42" fmla="*/ 2588657 w 8950465"/>
                        <a:gd name="connsiteY42" fmla="*/ 3254338 h 5858728"/>
                        <a:gd name="connsiteX43" fmla="*/ 2408106 w 8950465"/>
                        <a:gd name="connsiteY43" fmla="*/ 3689332 h 5858728"/>
                        <a:gd name="connsiteX44" fmla="*/ 2772224 w 8950465"/>
                        <a:gd name="connsiteY44" fmla="*/ 4674898 h 5858728"/>
                        <a:gd name="connsiteX45" fmla="*/ 2209987 w 8950465"/>
                        <a:gd name="connsiteY45" fmla="*/ 5175921 h 5858728"/>
                        <a:gd name="connsiteX46" fmla="*/ 1639861 w 8950465"/>
                        <a:gd name="connsiteY46" fmla="*/ 4673723 h 5858728"/>
                        <a:gd name="connsiteX47" fmla="*/ 2018938 w 8950465"/>
                        <a:gd name="connsiteY47" fmla="*/ 3692376 h 5858728"/>
                        <a:gd name="connsiteX48" fmla="*/ 1830721 w 8950465"/>
                        <a:gd name="connsiteY48" fmla="*/ 3261869 h 5858728"/>
                        <a:gd name="connsiteX49" fmla="*/ 1420665 w 8950465"/>
                        <a:gd name="connsiteY49" fmla="*/ 2972526 h 5858728"/>
                        <a:gd name="connsiteX50" fmla="*/ 1057719 w 8950465"/>
                        <a:gd name="connsiteY50" fmla="*/ 2996354 h 5858728"/>
                        <a:gd name="connsiteX51" fmla="*/ 698925 w 8950465"/>
                        <a:gd name="connsiteY51" fmla="*/ 3478975 h 5858728"/>
                        <a:gd name="connsiteX52" fmla="*/ 690518 w 8950465"/>
                        <a:gd name="connsiteY52" fmla="*/ 5181466 h 5858728"/>
                        <a:gd name="connsiteX53" fmla="*/ 1253495 w 8950465"/>
                        <a:gd name="connsiteY53" fmla="*/ 5182572 h 5858728"/>
                        <a:gd name="connsiteX54" fmla="*/ 1255664 w 8950465"/>
                        <a:gd name="connsiteY54" fmla="*/ 3776157 h 5858728"/>
                        <a:gd name="connsiteX55" fmla="*/ 1401633 w 8950465"/>
                        <a:gd name="connsiteY55" fmla="*/ 3751556 h 5858728"/>
                        <a:gd name="connsiteX56" fmla="*/ 1398185 w 8950465"/>
                        <a:gd name="connsiteY56" fmla="*/ 5180612 h 5858728"/>
                        <a:gd name="connsiteX57" fmla="*/ 3015635 w 8950465"/>
                        <a:gd name="connsiteY57" fmla="*/ 5181867 h 5858728"/>
                        <a:gd name="connsiteX58" fmla="*/ 3022029 w 8950465"/>
                        <a:gd name="connsiteY58" fmla="*/ 3751912 h 5858728"/>
                        <a:gd name="connsiteX59" fmla="*/ 3158721 w 8950465"/>
                        <a:gd name="connsiteY59" fmla="*/ 3741510 h 5858728"/>
                        <a:gd name="connsiteX60" fmla="*/ 3147106 w 8950465"/>
                        <a:gd name="connsiteY60" fmla="*/ 5183179 h 5858728"/>
                        <a:gd name="connsiteX61" fmla="*/ 3711517 w 8950465"/>
                        <a:gd name="connsiteY61" fmla="*/ 5182347 h 5858728"/>
                        <a:gd name="connsiteX62" fmla="*/ 3716758 w 8950465"/>
                        <a:gd name="connsiteY62" fmla="*/ 3478402 h 5858728"/>
                        <a:gd name="connsiteX63" fmla="*/ 3436036 w 8950465"/>
                        <a:gd name="connsiteY63" fmla="*/ 3027962 h 5858728"/>
                        <a:gd name="connsiteX64" fmla="*/ 3162061 w 8950465"/>
                        <a:gd name="connsiteY64" fmla="*/ 1889907 h 5858728"/>
                        <a:gd name="connsiteX65" fmla="*/ 2228357 w 8950465"/>
                        <a:gd name="connsiteY65" fmla="*/ 1725263 h 5858728"/>
                        <a:gd name="connsiteX66" fmla="*/ 2325664 w 8950465"/>
                        <a:gd name="connsiteY66" fmla="*/ 1923326 h 5858728"/>
                        <a:gd name="connsiteX67" fmla="*/ 1214076 w 8950465"/>
                        <a:gd name="connsiteY67" fmla="*/ 2040152 h 5858728"/>
                        <a:gd name="connsiteX68" fmla="*/ 2296889 w 8950465"/>
                        <a:gd name="connsiteY68" fmla="*/ 3250645 h 5858728"/>
                        <a:gd name="connsiteX69" fmla="*/ 3162061 w 8950465"/>
                        <a:gd name="connsiteY69" fmla="*/ 1889907 h 5858728"/>
                        <a:gd name="connsiteX70" fmla="*/ 2742770 w 8950465"/>
                        <a:gd name="connsiteY70" fmla="*/ 1393444 h 5858728"/>
                        <a:gd name="connsiteX71" fmla="*/ 1908669 w 8950465"/>
                        <a:gd name="connsiteY71" fmla="*/ 1285665 h 5858728"/>
                        <a:gd name="connsiteX72" fmla="*/ 1247426 w 8950465"/>
                        <a:gd name="connsiteY72" fmla="*/ 1956867 h 5858728"/>
                        <a:gd name="connsiteX73" fmla="*/ 2215350 w 8950465"/>
                        <a:gd name="connsiteY73" fmla="*/ 1843866 h 5858728"/>
                        <a:gd name="connsiteX74" fmla="*/ 2131483 w 8950465"/>
                        <a:gd name="connsiteY74" fmla="*/ 1659192 h 5858728"/>
                        <a:gd name="connsiteX75" fmla="*/ 3130631 w 8950465"/>
                        <a:gd name="connsiteY75" fmla="*/ 1825795 h 5858728"/>
                        <a:gd name="connsiteX76" fmla="*/ 2742770 w 8950465"/>
                        <a:gd name="connsiteY76" fmla="*/ 1393444 h 5858728"/>
                        <a:gd name="connsiteX77" fmla="*/ 8175767 w 8950465"/>
                        <a:gd name="connsiteY77" fmla="*/ 4451277 h 5858728"/>
                        <a:gd name="connsiteX78" fmla="*/ 8133086 w 8950465"/>
                        <a:gd name="connsiteY78" fmla="*/ 4442632 h 5858728"/>
                        <a:gd name="connsiteX79" fmla="*/ 4607970 w 8950465"/>
                        <a:gd name="connsiteY79" fmla="*/ 4440312 h 5858728"/>
                        <a:gd name="connsiteX80" fmla="*/ 4498232 w 8950465"/>
                        <a:gd name="connsiteY80" fmla="*/ 4549907 h 5858728"/>
                        <a:gd name="connsiteX81" fmla="*/ 4498172 w 8950465"/>
                        <a:gd name="connsiteY81" fmla="*/ 4641332 h 5858728"/>
                        <a:gd name="connsiteX82" fmla="*/ 4607766 w 8950465"/>
                        <a:gd name="connsiteY82" fmla="*/ 4751069 h 5858728"/>
                        <a:gd name="connsiteX83" fmla="*/ 8132881 w 8950465"/>
                        <a:gd name="connsiteY83" fmla="*/ 4753388 h 5858728"/>
                        <a:gd name="connsiteX84" fmla="*/ 8242619 w 8950465"/>
                        <a:gd name="connsiteY84" fmla="*/ 4643794 h 5858728"/>
                        <a:gd name="connsiteX85" fmla="*/ 8242679 w 8950465"/>
                        <a:gd name="connsiteY85" fmla="*/ 4552369 h 5858728"/>
                        <a:gd name="connsiteX86" fmla="*/ 8175767 w 8950465"/>
                        <a:gd name="connsiteY86" fmla="*/ 4451277 h 5858728"/>
                        <a:gd name="connsiteX87" fmla="*/ 8173334 w 8950465"/>
                        <a:gd name="connsiteY87" fmla="*/ 3694350 h 5858728"/>
                        <a:gd name="connsiteX88" fmla="*/ 8130652 w 8950465"/>
                        <a:gd name="connsiteY88" fmla="*/ 3685704 h 5858728"/>
                        <a:gd name="connsiteX89" fmla="*/ 4605538 w 8950465"/>
                        <a:gd name="connsiteY89" fmla="*/ 3683387 h 5858728"/>
                        <a:gd name="connsiteX90" fmla="*/ 4495800 w 8950465"/>
                        <a:gd name="connsiteY90" fmla="*/ 3792981 h 5858728"/>
                        <a:gd name="connsiteX91" fmla="*/ 4495740 w 8950465"/>
                        <a:gd name="connsiteY91" fmla="*/ 3884406 h 5858728"/>
                        <a:gd name="connsiteX92" fmla="*/ 4605333 w 8950465"/>
                        <a:gd name="connsiteY92" fmla="*/ 3994144 h 5858728"/>
                        <a:gd name="connsiteX93" fmla="*/ 8130448 w 8950465"/>
                        <a:gd name="connsiteY93" fmla="*/ 3996461 h 5858728"/>
                        <a:gd name="connsiteX94" fmla="*/ 8240186 w 8950465"/>
                        <a:gd name="connsiteY94" fmla="*/ 3886867 h 5858728"/>
                        <a:gd name="connsiteX95" fmla="*/ 8240246 w 8950465"/>
                        <a:gd name="connsiteY95" fmla="*/ 3795443 h 5858728"/>
                        <a:gd name="connsiteX96" fmla="*/ 8173334 w 8950465"/>
                        <a:gd name="connsiteY96" fmla="*/ 3694350 h 5858728"/>
                        <a:gd name="connsiteX97" fmla="*/ 8177855 w 8950465"/>
                        <a:gd name="connsiteY97" fmla="*/ 2963452 h 5858728"/>
                        <a:gd name="connsiteX98" fmla="*/ 8135174 w 8950465"/>
                        <a:gd name="connsiteY98" fmla="*/ 2954806 h 5858728"/>
                        <a:gd name="connsiteX99" fmla="*/ 4610059 w 8950465"/>
                        <a:gd name="connsiteY99" fmla="*/ 2952488 h 5858728"/>
                        <a:gd name="connsiteX100" fmla="*/ 4500321 w 8950465"/>
                        <a:gd name="connsiteY100" fmla="*/ 3062082 h 5858728"/>
                        <a:gd name="connsiteX101" fmla="*/ 4500261 w 8950465"/>
                        <a:gd name="connsiteY101" fmla="*/ 3153507 h 5858728"/>
                        <a:gd name="connsiteX102" fmla="*/ 4609855 w 8950465"/>
                        <a:gd name="connsiteY102" fmla="*/ 3263245 h 5858728"/>
                        <a:gd name="connsiteX103" fmla="*/ 8134969 w 8950465"/>
                        <a:gd name="connsiteY103" fmla="*/ 3265563 h 5858728"/>
                        <a:gd name="connsiteX104" fmla="*/ 8244707 w 8950465"/>
                        <a:gd name="connsiteY104" fmla="*/ 3155969 h 5858728"/>
                        <a:gd name="connsiteX105" fmla="*/ 8244768 w 8950465"/>
                        <a:gd name="connsiteY105" fmla="*/ 3064544 h 5858728"/>
                        <a:gd name="connsiteX106" fmla="*/ 8177855 w 8950465"/>
                        <a:gd name="connsiteY106" fmla="*/ 2963452 h 5858728"/>
                        <a:gd name="connsiteX107" fmla="*/ 8170954 w 8950465"/>
                        <a:gd name="connsiteY107" fmla="*/ 2233284 h 5858728"/>
                        <a:gd name="connsiteX108" fmla="*/ 8128273 w 8950465"/>
                        <a:gd name="connsiteY108" fmla="*/ 2224637 h 5858728"/>
                        <a:gd name="connsiteX109" fmla="*/ 4603159 w 8950465"/>
                        <a:gd name="connsiteY109" fmla="*/ 2222320 h 5858728"/>
                        <a:gd name="connsiteX110" fmla="*/ 4493420 w 8950465"/>
                        <a:gd name="connsiteY110" fmla="*/ 2331915 h 5858728"/>
                        <a:gd name="connsiteX111" fmla="*/ 4493360 w 8950465"/>
                        <a:gd name="connsiteY111" fmla="*/ 2423339 h 5858728"/>
                        <a:gd name="connsiteX112" fmla="*/ 4602954 w 8950465"/>
                        <a:gd name="connsiteY112" fmla="*/ 2533077 h 5858728"/>
                        <a:gd name="connsiteX113" fmla="*/ 8128069 w 8950465"/>
                        <a:gd name="connsiteY113" fmla="*/ 2535394 h 5858728"/>
                        <a:gd name="connsiteX114" fmla="*/ 8237807 w 8950465"/>
                        <a:gd name="connsiteY114" fmla="*/ 2425800 h 5858728"/>
                        <a:gd name="connsiteX115" fmla="*/ 8237867 w 8950465"/>
                        <a:gd name="connsiteY115" fmla="*/ 2334375 h 5858728"/>
                        <a:gd name="connsiteX116" fmla="*/ 8170954 w 8950465"/>
                        <a:gd name="connsiteY116" fmla="*/ 2233284 h 5858728"/>
                        <a:gd name="connsiteX117" fmla="*/ 8474850 w 8950465"/>
                        <a:gd name="connsiteY117" fmla="*/ 109688 h 5858728"/>
                        <a:gd name="connsiteX118" fmla="*/ 8925187 w 8950465"/>
                        <a:gd name="connsiteY118" fmla="*/ 909019 h 5858728"/>
                        <a:gd name="connsiteX119" fmla="*/ 8950465 w 8950465"/>
                        <a:gd name="connsiteY119" fmla="*/ 4949923 h 5858728"/>
                        <a:gd name="connsiteX120" fmla="*/ 8066284 w 8950465"/>
                        <a:gd name="connsiteY120" fmla="*/ 5782665 h 5858728"/>
                        <a:gd name="connsiteX121" fmla="*/ 934091 w 8950465"/>
                        <a:gd name="connsiteY121" fmla="*/ 5858728 h 5858728"/>
                        <a:gd name="connsiteX122" fmla="*/ 50563 w 8950465"/>
                        <a:gd name="connsiteY122" fmla="*/ 4949707 h 5858728"/>
                        <a:gd name="connsiteX123" fmla="*/ -2 w 8950465"/>
                        <a:gd name="connsiteY123" fmla="*/ 909018 h 5858728"/>
                        <a:gd name="connsiteX124" fmla="*/ 934091 w 8950465"/>
                        <a:gd name="connsiteY124" fmla="*/ 0 h 5858728"/>
                        <a:gd name="connsiteX125" fmla="*/ 2033885 w 8950465"/>
                        <a:gd name="connsiteY125" fmla="*/ 0 h 5858728"/>
                        <a:gd name="connsiteX126" fmla="*/ 2033885 w 8950465"/>
                        <a:gd name="connsiteY126" fmla="*/ 498540 h 5858728"/>
                        <a:gd name="connsiteX127" fmla="*/ 2645805 w 8950465"/>
                        <a:gd name="connsiteY127" fmla="*/ 1110460 h 5858728"/>
                        <a:gd name="connsiteX128" fmla="*/ 6322068 w 8950465"/>
                        <a:gd name="connsiteY128" fmla="*/ 1085186 h 5858728"/>
                        <a:gd name="connsiteX129" fmla="*/ 6934194 w 8950465"/>
                        <a:gd name="connsiteY129" fmla="*/ 498540 h 5858728"/>
                        <a:gd name="connsiteX130" fmla="*/ 6934194 w 8950465"/>
                        <a:gd name="connsiteY130" fmla="*/ 0 h 5858728"/>
                        <a:gd name="connsiteX131" fmla="*/ 8041659 w 8950465"/>
                        <a:gd name="connsiteY131" fmla="*/ 0 h 5858728"/>
                        <a:gd name="connsiteX132" fmla="*/ 8474850 w 8950465"/>
                        <a:gd name="connsiteY132" fmla="*/ 109688 h 58587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  <a:cxn ang="0">
                          <a:pos x="connsiteX129" y="connsiteY129"/>
                        </a:cxn>
                        <a:cxn ang="0">
                          <a:pos x="connsiteX130" y="connsiteY130"/>
                        </a:cxn>
                        <a:cxn ang="0">
                          <a:pos x="connsiteX131" y="connsiteY131"/>
                        </a:cxn>
                        <a:cxn ang="0">
                          <a:pos x="connsiteX132" y="connsiteY132"/>
                        </a:cxn>
                      </a:cxnLst>
                      <a:rect l="l" t="t" r="r" b="b"/>
                      <a:pathLst>
                        <a:path w="8950465" h="5858728">
                          <a:moveTo>
                            <a:pt x="1875541" y="4432622"/>
                          </a:moveTo>
                          <a:lnTo>
                            <a:pt x="2379876" y="4887349"/>
                          </a:lnTo>
                          <a:lnTo>
                            <a:pt x="2260469" y="4987528"/>
                          </a:lnTo>
                          <a:lnTo>
                            <a:pt x="1824034" y="4589127"/>
                          </a:lnTo>
                          <a:lnTo>
                            <a:pt x="1875541" y="4432622"/>
                          </a:lnTo>
                          <a:close/>
                          <a:moveTo>
                            <a:pt x="1972968" y="4178550"/>
                          </a:moveTo>
                          <a:lnTo>
                            <a:pt x="2574344" y="4709227"/>
                          </a:lnTo>
                          <a:lnTo>
                            <a:pt x="2460881" y="4809499"/>
                          </a:lnTo>
                          <a:lnTo>
                            <a:pt x="1922858" y="4327451"/>
                          </a:lnTo>
                          <a:lnTo>
                            <a:pt x="1972968" y="4178550"/>
                          </a:lnTo>
                          <a:close/>
                          <a:moveTo>
                            <a:pt x="2071518" y="3925127"/>
                          </a:moveTo>
                          <a:lnTo>
                            <a:pt x="2483238" y="4293656"/>
                          </a:lnTo>
                          <a:lnTo>
                            <a:pt x="2593566" y="4587809"/>
                          </a:lnTo>
                          <a:lnTo>
                            <a:pt x="2014490" y="4073026"/>
                          </a:lnTo>
                          <a:lnTo>
                            <a:pt x="2071518" y="3925127"/>
                          </a:lnTo>
                          <a:close/>
                          <a:moveTo>
                            <a:pt x="2285202" y="3773334"/>
                          </a:moveTo>
                          <a:cubicBezTo>
                            <a:pt x="2286146" y="3773697"/>
                            <a:pt x="2286969" y="3774138"/>
                            <a:pt x="2285705" y="3773641"/>
                          </a:cubicBezTo>
                          <a:lnTo>
                            <a:pt x="2285030" y="3773354"/>
                          </a:lnTo>
                          <a:lnTo>
                            <a:pt x="2285202" y="3773334"/>
                          </a:lnTo>
                          <a:close/>
                          <a:moveTo>
                            <a:pt x="2341210" y="3709127"/>
                          </a:moveTo>
                          <a:cubicBezTo>
                            <a:pt x="2309144" y="3729831"/>
                            <a:pt x="2296412" y="3748220"/>
                            <a:pt x="2273690" y="3768327"/>
                          </a:cubicBezTo>
                          <a:lnTo>
                            <a:pt x="2281999" y="3772067"/>
                          </a:lnTo>
                          <a:lnTo>
                            <a:pt x="2285030" y="3773354"/>
                          </a:lnTo>
                          <a:lnTo>
                            <a:pt x="2283970" y="3773482"/>
                          </a:lnTo>
                          <a:cubicBezTo>
                            <a:pt x="2284747" y="3774283"/>
                            <a:pt x="2287368" y="3776173"/>
                            <a:pt x="2293798" y="3780164"/>
                          </a:cubicBezTo>
                          <a:cubicBezTo>
                            <a:pt x="2315633" y="3831373"/>
                            <a:pt x="2376893" y="3997356"/>
                            <a:pt x="2404698" y="4075583"/>
                          </a:cubicBezTo>
                          <a:cubicBezTo>
                            <a:pt x="2384498" y="4059608"/>
                            <a:pt x="2139642" y="3832021"/>
                            <a:pt x="2116023" y="3813339"/>
                          </a:cubicBezTo>
                          <a:cubicBezTo>
                            <a:pt x="2152533" y="3744961"/>
                            <a:pt x="2098225" y="3708048"/>
                            <a:pt x="2079554" y="3707627"/>
                          </a:cubicBezTo>
                          <a:lnTo>
                            <a:pt x="1718396" y="4661938"/>
                          </a:lnTo>
                          <a:lnTo>
                            <a:pt x="2210145" y="5091104"/>
                          </a:lnTo>
                          <a:cubicBezTo>
                            <a:pt x="2351468" y="4967940"/>
                            <a:pt x="2565781" y="4773499"/>
                            <a:pt x="2692433" y="4660009"/>
                          </a:cubicBezTo>
                          <a:lnTo>
                            <a:pt x="2341210" y="3709127"/>
                          </a:lnTo>
                          <a:close/>
                          <a:moveTo>
                            <a:pt x="2507339" y="3279357"/>
                          </a:moveTo>
                          <a:cubicBezTo>
                            <a:pt x="2277144" y="3344723"/>
                            <a:pt x="2039075" y="3319244"/>
                            <a:pt x="1903927" y="3279929"/>
                          </a:cubicBezTo>
                          <a:cubicBezTo>
                            <a:pt x="1858911" y="3329835"/>
                            <a:pt x="1821057" y="3397198"/>
                            <a:pt x="1866887" y="3439228"/>
                          </a:cubicBezTo>
                          <a:cubicBezTo>
                            <a:pt x="1966649" y="3552113"/>
                            <a:pt x="2075984" y="3652052"/>
                            <a:pt x="2145415" y="3726569"/>
                          </a:cubicBezTo>
                          <a:cubicBezTo>
                            <a:pt x="2171277" y="3755906"/>
                            <a:pt x="2229536" y="3754172"/>
                            <a:pt x="2257928" y="3741824"/>
                          </a:cubicBezTo>
                          <a:lnTo>
                            <a:pt x="2562604" y="3433968"/>
                          </a:lnTo>
                          <a:cubicBezTo>
                            <a:pt x="2600291" y="3381263"/>
                            <a:pt x="2562873" y="3312617"/>
                            <a:pt x="2507339" y="3279357"/>
                          </a:cubicBezTo>
                          <a:close/>
                          <a:moveTo>
                            <a:pt x="3436036" y="3027962"/>
                          </a:moveTo>
                          <a:cubicBezTo>
                            <a:pt x="3411546" y="3015141"/>
                            <a:pt x="3385834" y="3004463"/>
                            <a:pt x="3359057" y="2996318"/>
                          </a:cubicBezTo>
                          <a:cubicBezTo>
                            <a:pt x="3239002" y="2990337"/>
                            <a:pt x="3129021" y="2981664"/>
                            <a:pt x="3004377" y="2978709"/>
                          </a:cubicBezTo>
                          <a:cubicBezTo>
                            <a:pt x="2926429" y="3061294"/>
                            <a:pt x="2707838" y="3225187"/>
                            <a:pt x="2588657" y="3254338"/>
                          </a:cubicBezTo>
                          <a:cubicBezTo>
                            <a:pt x="2748825" y="3426330"/>
                            <a:pt x="2496217" y="3577043"/>
                            <a:pt x="2408106" y="3689332"/>
                          </a:cubicBezTo>
                          <a:cubicBezTo>
                            <a:pt x="2438012" y="3792264"/>
                            <a:pt x="2732876" y="4570292"/>
                            <a:pt x="2772224" y="4674898"/>
                          </a:cubicBezTo>
                          <a:lnTo>
                            <a:pt x="2209987" y="5175921"/>
                          </a:lnTo>
                          <a:lnTo>
                            <a:pt x="1639861" y="4673723"/>
                          </a:lnTo>
                          <a:cubicBezTo>
                            <a:pt x="1700615" y="4485048"/>
                            <a:pt x="1968111" y="3826714"/>
                            <a:pt x="2018938" y="3692376"/>
                          </a:cubicBezTo>
                          <a:cubicBezTo>
                            <a:pt x="1961132" y="3595410"/>
                            <a:pt x="1676989" y="3439044"/>
                            <a:pt x="1830721" y="3261869"/>
                          </a:cubicBezTo>
                          <a:cubicBezTo>
                            <a:pt x="1662162" y="3201521"/>
                            <a:pt x="1474589" y="3040202"/>
                            <a:pt x="1420665" y="2972526"/>
                          </a:cubicBezTo>
                          <a:cubicBezTo>
                            <a:pt x="1338115" y="2979780"/>
                            <a:pt x="1169254" y="2978661"/>
                            <a:pt x="1057719" y="2996354"/>
                          </a:cubicBezTo>
                          <a:cubicBezTo>
                            <a:pt x="859495" y="3041199"/>
                            <a:pt x="686558" y="3280123"/>
                            <a:pt x="698925" y="3478975"/>
                          </a:cubicBezTo>
                          <a:cubicBezTo>
                            <a:pt x="679622" y="3568623"/>
                            <a:pt x="695012" y="5034224"/>
                            <a:pt x="690518" y="5181466"/>
                          </a:cubicBezTo>
                          <a:lnTo>
                            <a:pt x="1253495" y="5182572"/>
                          </a:lnTo>
                          <a:cubicBezTo>
                            <a:pt x="1270074" y="5067522"/>
                            <a:pt x="1261450" y="3904895"/>
                            <a:pt x="1255664" y="3776157"/>
                          </a:cubicBezTo>
                          <a:cubicBezTo>
                            <a:pt x="1269176" y="3683778"/>
                            <a:pt x="1376162" y="3680532"/>
                            <a:pt x="1401633" y="3751556"/>
                          </a:cubicBezTo>
                          <a:cubicBezTo>
                            <a:pt x="1398442" y="3857484"/>
                            <a:pt x="1412019" y="4832836"/>
                            <a:pt x="1398185" y="5180612"/>
                          </a:cubicBezTo>
                          <a:cubicBezTo>
                            <a:pt x="1601137" y="5183934"/>
                            <a:pt x="2733100" y="5192616"/>
                            <a:pt x="3015635" y="5181867"/>
                          </a:cubicBezTo>
                          <a:cubicBezTo>
                            <a:pt x="3030451" y="5046597"/>
                            <a:pt x="3008715" y="3978663"/>
                            <a:pt x="3022029" y="3751912"/>
                          </a:cubicBezTo>
                          <a:cubicBezTo>
                            <a:pt x="3028817" y="3708282"/>
                            <a:pt x="3095878" y="3677879"/>
                            <a:pt x="3158721" y="3741510"/>
                          </a:cubicBezTo>
                          <a:cubicBezTo>
                            <a:pt x="3154849" y="4222066"/>
                            <a:pt x="3150978" y="4702623"/>
                            <a:pt x="3147106" y="5183179"/>
                          </a:cubicBezTo>
                          <a:lnTo>
                            <a:pt x="3711517" y="5182347"/>
                          </a:lnTo>
                          <a:lnTo>
                            <a:pt x="3716758" y="3478402"/>
                          </a:lnTo>
                          <a:cubicBezTo>
                            <a:pt x="3718984" y="3312466"/>
                            <a:pt x="3607462" y="3117709"/>
                            <a:pt x="3436036" y="3027962"/>
                          </a:cubicBezTo>
                          <a:close/>
                          <a:moveTo>
                            <a:pt x="3162061" y="1889907"/>
                          </a:moveTo>
                          <a:cubicBezTo>
                            <a:pt x="2850827" y="1835026"/>
                            <a:pt x="2554263" y="1770471"/>
                            <a:pt x="2228357" y="1725263"/>
                          </a:cubicBezTo>
                          <a:lnTo>
                            <a:pt x="2325664" y="1923326"/>
                          </a:lnTo>
                          <a:cubicBezTo>
                            <a:pt x="1992671" y="1865952"/>
                            <a:pt x="1450868" y="1942036"/>
                            <a:pt x="1214076" y="2040152"/>
                          </a:cubicBezTo>
                          <a:cubicBezTo>
                            <a:pt x="1113169" y="2685000"/>
                            <a:pt x="1572645" y="3263497"/>
                            <a:pt x="2296889" y="3250645"/>
                          </a:cubicBezTo>
                          <a:cubicBezTo>
                            <a:pt x="2914116" y="3222746"/>
                            <a:pt x="3400026" y="2534861"/>
                            <a:pt x="3162061" y="1889907"/>
                          </a:cubicBezTo>
                          <a:close/>
                          <a:moveTo>
                            <a:pt x="2742770" y="1393444"/>
                          </a:moveTo>
                          <a:cubicBezTo>
                            <a:pt x="2477789" y="1231192"/>
                            <a:pt x="2156349" y="1197503"/>
                            <a:pt x="1908669" y="1285665"/>
                          </a:cubicBezTo>
                          <a:cubicBezTo>
                            <a:pt x="1535665" y="1419151"/>
                            <a:pt x="1339560" y="1654924"/>
                            <a:pt x="1247426" y="1956867"/>
                          </a:cubicBezTo>
                          <a:cubicBezTo>
                            <a:pt x="1388058" y="1926935"/>
                            <a:pt x="1728035" y="1803462"/>
                            <a:pt x="2215350" y="1843866"/>
                          </a:cubicBezTo>
                          <a:cubicBezTo>
                            <a:pt x="2183815" y="1783264"/>
                            <a:pt x="2160750" y="1718482"/>
                            <a:pt x="2131483" y="1659192"/>
                          </a:cubicBezTo>
                          <a:cubicBezTo>
                            <a:pt x="2464533" y="1714727"/>
                            <a:pt x="2546582" y="1670520"/>
                            <a:pt x="3130631" y="1825795"/>
                          </a:cubicBezTo>
                          <a:cubicBezTo>
                            <a:pt x="3040421" y="1634429"/>
                            <a:pt x="2901758" y="1490795"/>
                            <a:pt x="2742770" y="1393444"/>
                          </a:cubicBezTo>
                          <a:close/>
                          <a:moveTo>
                            <a:pt x="8175767" y="4451277"/>
                          </a:moveTo>
                          <a:cubicBezTo>
                            <a:pt x="8162649" y="4445719"/>
                            <a:pt x="8148226" y="4442641"/>
                            <a:pt x="8133086" y="4442632"/>
                          </a:cubicBezTo>
                          <a:lnTo>
                            <a:pt x="4607970" y="4440312"/>
                          </a:lnTo>
                          <a:cubicBezTo>
                            <a:pt x="4547403" y="4440272"/>
                            <a:pt x="4498272" y="4489339"/>
                            <a:pt x="4498232" y="4549907"/>
                          </a:cubicBezTo>
                          <a:lnTo>
                            <a:pt x="4498172" y="4641332"/>
                          </a:lnTo>
                          <a:cubicBezTo>
                            <a:pt x="4498132" y="4701898"/>
                            <a:pt x="4547199" y="4751031"/>
                            <a:pt x="4607766" y="4751069"/>
                          </a:cubicBezTo>
                          <a:lnTo>
                            <a:pt x="8132881" y="4753388"/>
                          </a:lnTo>
                          <a:cubicBezTo>
                            <a:pt x="8193448" y="4753428"/>
                            <a:pt x="8242579" y="4704361"/>
                            <a:pt x="8242619" y="4643794"/>
                          </a:cubicBezTo>
                          <a:lnTo>
                            <a:pt x="8242679" y="4552369"/>
                          </a:lnTo>
                          <a:cubicBezTo>
                            <a:pt x="8242709" y="4506944"/>
                            <a:pt x="8215116" y="4467952"/>
                            <a:pt x="8175767" y="4451277"/>
                          </a:cubicBezTo>
                          <a:close/>
                          <a:moveTo>
                            <a:pt x="8173334" y="3694350"/>
                          </a:moveTo>
                          <a:cubicBezTo>
                            <a:pt x="8160217" y="3688793"/>
                            <a:pt x="8145794" y="3685714"/>
                            <a:pt x="8130652" y="3685704"/>
                          </a:cubicBezTo>
                          <a:lnTo>
                            <a:pt x="4605538" y="3683387"/>
                          </a:lnTo>
                          <a:cubicBezTo>
                            <a:pt x="4544971" y="3683347"/>
                            <a:pt x="4495840" y="3732414"/>
                            <a:pt x="4495800" y="3792981"/>
                          </a:cubicBezTo>
                          <a:lnTo>
                            <a:pt x="4495740" y="3884406"/>
                          </a:lnTo>
                          <a:cubicBezTo>
                            <a:pt x="4495700" y="3944973"/>
                            <a:pt x="4544766" y="3994104"/>
                            <a:pt x="4605333" y="3994144"/>
                          </a:cubicBezTo>
                          <a:lnTo>
                            <a:pt x="8130448" y="3996461"/>
                          </a:lnTo>
                          <a:cubicBezTo>
                            <a:pt x="8191015" y="3996501"/>
                            <a:pt x="8240146" y="3947434"/>
                            <a:pt x="8240186" y="3886867"/>
                          </a:cubicBezTo>
                          <a:cubicBezTo>
                            <a:pt x="8240206" y="3856392"/>
                            <a:pt x="8240226" y="3825918"/>
                            <a:pt x="8240246" y="3795443"/>
                          </a:cubicBezTo>
                          <a:cubicBezTo>
                            <a:pt x="8240276" y="3750017"/>
                            <a:pt x="8212684" y="3711024"/>
                            <a:pt x="8173334" y="3694350"/>
                          </a:cubicBezTo>
                          <a:close/>
                          <a:moveTo>
                            <a:pt x="8177855" y="2963452"/>
                          </a:moveTo>
                          <a:cubicBezTo>
                            <a:pt x="8164738" y="2957894"/>
                            <a:pt x="8150315" y="2954816"/>
                            <a:pt x="8135174" y="2954806"/>
                          </a:cubicBezTo>
                          <a:lnTo>
                            <a:pt x="4610059" y="2952488"/>
                          </a:lnTo>
                          <a:cubicBezTo>
                            <a:pt x="4549492" y="2952449"/>
                            <a:pt x="4500361" y="3001515"/>
                            <a:pt x="4500321" y="3062082"/>
                          </a:cubicBezTo>
                          <a:lnTo>
                            <a:pt x="4500261" y="3153507"/>
                          </a:lnTo>
                          <a:cubicBezTo>
                            <a:pt x="4500221" y="3214074"/>
                            <a:pt x="4549288" y="3263206"/>
                            <a:pt x="4609855" y="3263245"/>
                          </a:cubicBezTo>
                          <a:lnTo>
                            <a:pt x="8134969" y="3265563"/>
                          </a:lnTo>
                          <a:cubicBezTo>
                            <a:pt x="8195536" y="3265603"/>
                            <a:pt x="8244668" y="3216536"/>
                            <a:pt x="8244707" y="3155969"/>
                          </a:cubicBezTo>
                          <a:cubicBezTo>
                            <a:pt x="8244727" y="3125494"/>
                            <a:pt x="8244748" y="3095019"/>
                            <a:pt x="8244768" y="3064544"/>
                          </a:cubicBezTo>
                          <a:cubicBezTo>
                            <a:pt x="8244797" y="3019119"/>
                            <a:pt x="8217205" y="2980126"/>
                            <a:pt x="8177855" y="2963452"/>
                          </a:cubicBezTo>
                          <a:close/>
                          <a:moveTo>
                            <a:pt x="8170954" y="2233284"/>
                          </a:moveTo>
                          <a:cubicBezTo>
                            <a:pt x="8157838" y="2227726"/>
                            <a:pt x="8143415" y="2224647"/>
                            <a:pt x="8128273" y="2224637"/>
                          </a:cubicBezTo>
                          <a:lnTo>
                            <a:pt x="4603159" y="2222320"/>
                          </a:lnTo>
                          <a:cubicBezTo>
                            <a:pt x="4542591" y="2222280"/>
                            <a:pt x="4493460" y="2271347"/>
                            <a:pt x="4493420" y="2331915"/>
                          </a:cubicBezTo>
                          <a:cubicBezTo>
                            <a:pt x="4493400" y="2362390"/>
                            <a:pt x="4493380" y="2392864"/>
                            <a:pt x="4493360" y="2423339"/>
                          </a:cubicBezTo>
                          <a:cubicBezTo>
                            <a:pt x="4493320" y="2483906"/>
                            <a:pt x="4542387" y="2533037"/>
                            <a:pt x="4602954" y="2533077"/>
                          </a:cubicBezTo>
                          <a:lnTo>
                            <a:pt x="8128069" y="2535394"/>
                          </a:lnTo>
                          <a:cubicBezTo>
                            <a:pt x="8188635" y="2535434"/>
                            <a:pt x="8237767" y="2486367"/>
                            <a:pt x="8237807" y="2425800"/>
                          </a:cubicBezTo>
                          <a:lnTo>
                            <a:pt x="8237867" y="2334375"/>
                          </a:lnTo>
                          <a:cubicBezTo>
                            <a:pt x="8237897" y="2288950"/>
                            <a:pt x="8210304" y="2249957"/>
                            <a:pt x="8170954" y="2233284"/>
                          </a:cubicBezTo>
                          <a:close/>
                          <a:moveTo>
                            <a:pt x="8474850" y="109688"/>
                          </a:moveTo>
                          <a:cubicBezTo>
                            <a:pt x="8758148" y="263585"/>
                            <a:pt x="8925187" y="563949"/>
                            <a:pt x="8925187" y="909019"/>
                          </a:cubicBezTo>
                          <a:lnTo>
                            <a:pt x="8950465" y="4949923"/>
                          </a:lnTo>
                          <a:cubicBezTo>
                            <a:pt x="8950465" y="5451842"/>
                            <a:pt x="8568204" y="5782665"/>
                            <a:pt x="8066284" y="5782665"/>
                          </a:cubicBezTo>
                          <a:lnTo>
                            <a:pt x="934091" y="5858728"/>
                          </a:lnTo>
                          <a:cubicBezTo>
                            <a:pt x="432171" y="5858731"/>
                            <a:pt x="50563" y="5451628"/>
                            <a:pt x="50563" y="4949707"/>
                          </a:cubicBezTo>
                          <a:cubicBezTo>
                            <a:pt x="24854" y="3552332"/>
                            <a:pt x="27004" y="2458052"/>
                            <a:pt x="-2" y="909018"/>
                          </a:cubicBezTo>
                          <a:cubicBezTo>
                            <a:pt x="-2" y="407098"/>
                            <a:pt x="432171" y="0"/>
                            <a:pt x="934091" y="0"/>
                          </a:cubicBezTo>
                          <a:lnTo>
                            <a:pt x="2033885" y="0"/>
                          </a:lnTo>
                          <a:lnTo>
                            <a:pt x="2033885" y="498540"/>
                          </a:lnTo>
                          <a:cubicBezTo>
                            <a:pt x="2033885" y="836494"/>
                            <a:pt x="2307851" y="1110460"/>
                            <a:pt x="2645805" y="1110460"/>
                          </a:cubicBezTo>
                          <a:lnTo>
                            <a:pt x="6322068" y="1085186"/>
                          </a:lnTo>
                          <a:cubicBezTo>
                            <a:pt x="6660022" y="1085186"/>
                            <a:pt x="6934194" y="836494"/>
                            <a:pt x="6934194" y="498540"/>
                          </a:cubicBezTo>
                          <a:lnTo>
                            <a:pt x="6934194" y="0"/>
                          </a:lnTo>
                          <a:lnTo>
                            <a:pt x="8041659" y="0"/>
                          </a:lnTo>
                          <a:cubicBezTo>
                            <a:pt x="8198509" y="0"/>
                            <a:pt x="8346079" y="39735"/>
                            <a:pt x="8474850" y="109688"/>
                          </a:cubicBezTo>
                          <a:close/>
                        </a:path>
                      </a:pathLst>
                    </a:custGeom>
                    <a:solidFill>
                      <a:srgbClr val="5285C4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en-US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56" name="TextBox 155">
                    <a:extLst>
                      <a:ext uri="{FF2B5EF4-FFF2-40B4-BE49-F238E27FC236}">
                        <a16:creationId xmlns:a16="http://schemas.microsoft.com/office/drawing/2014/main" id="{981122A5-83B7-4137-8191-E75AE5D21430}"/>
                      </a:ext>
                    </a:extLst>
                  </p:cNvPr>
                  <p:cNvSpPr txBox="1"/>
                  <p:nvPr/>
                </p:nvSpPr>
                <p:spPr>
                  <a:xfrm>
                    <a:off x="844389" y="2517528"/>
                    <a:ext cx="1165676" cy="46137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algn="r"/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</p:txBody>
              </p:sp>
            </p:grpSp>
            <p:grpSp>
              <p:nvGrpSpPr>
                <p:cNvPr id="118" name="Group 117">
                  <a:extLst>
                    <a:ext uri="{FF2B5EF4-FFF2-40B4-BE49-F238E27FC236}">
                      <a16:creationId xmlns:a16="http://schemas.microsoft.com/office/drawing/2014/main" id="{BD360D75-05E5-41AD-90D2-C24022AB7653}"/>
                    </a:ext>
                  </a:extLst>
                </p:cNvPr>
                <p:cNvGrpSpPr/>
                <p:nvPr/>
              </p:nvGrpSpPr>
              <p:grpSpPr>
                <a:xfrm>
                  <a:off x="204790" y="3305224"/>
                  <a:ext cx="2175279" cy="789526"/>
                  <a:chOff x="204790" y="3305224"/>
                  <a:chExt cx="2175279" cy="789526"/>
                </a:xfrm>
              </p:grpSpPr>
              <p:grpSp>
                <p:nvGrpSpPr>
                  <p:cNvPr id="146" name="Group 145">
                    <a:extLst>
                      <a:ext uri="{FF2B5EF4-FFF2-40B4-BE49-F238E27FC236}">
                        <a16:creationId xmlns:a16="http://schemas.microsoft.com/office/drawing/2014/main" id="{3F7759B3-11E3-49E6-8775-5142C51F9DA3}"/>
                      </a:ext>
                    </a:extLst>
                  </p:cNvPr>
                  <p:cNvGrpSpPr/>
                  <p:nvPr/>
                </p:nvGrpSpPr>
                <p:grpSpPr>
                  <a:xfrm>
                    <a:off x="204790" y="3305224"/>
                    <a:ext cx="2175279" cy="789526"/>
                    <a:chOff x="357052" y="3821075"/>
                    <a:chExt cx="2099439" cy="762000"/>
                  </a:xfrm>
                </p:grpSpPr>
                <p:sp>
                  <p:nvSpPr>
                    <p:cNvPr id="149" name="Round Same Side Corner Rectangle 16">
                      <a:extLst>
                        <a:ext uri="{FF2B5EF4-FFF2-40B4-BE49-F238E27FC236}">
                          <a16:creationId xmlns:a16="http://schemas.microsoft.com/office/drawing/2014/main" id="{15BD3105-91A7-459F-99E5-9D1DC13072AE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1023757" y="3154370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E5E3C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50" name="Rectangle 149">
                      <a:extLst>
                        <a:ext uri="{FF2B5EF4-FFF2-40B4-BE49-F238E27FC236}">
                          <a16:creationId xmlns:a16="http://schemas.microsoft.com/office/drawing/2014/main" id="{2467E9B2-6D9B-49E8-B655-593C3A4523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25495" y="3822662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51" name="Isosceles Triangle 150">
                      <a:extLst>
                        <a:ext uri="{FF2B5EF4-FFF2-40B4-BE49-F238E27FC236}">
                          <a16:creationId xmlns:a16="http://schemas.microsoft.com/office/drawing/2014/main" id="{433A5DEF-21C0-46CA-BD9F-FC1BD9DA7BB2}"/>
                        </a:ext>
                      </a:extLst>
                    </p:cNvPr>
                    <p:cNvSpPr/>
                    <p:nvPr/>
                  </p:nvSpPr>
                  <p:spPr>
                    <a:xfrm rot="2200522">
                      <a:off x="2081218" y="4163974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52" name="Rectangle 151">
                      <a:extLst>
                        <a:ext uri="{FF2B5EF4-FFF2-40B4-BE49-F238E27FC236}">
                          <a16:creationId xmlns:a16="http://schemas.microsoft.com/office/drawing/2014/main" id="{5E7915A5-3F21-41B8-A07B-D630FB4AFB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7886" y="3822662"/>
                      <a:ext cx="278605" cy="758825"/>
                    </a:xfrm>
                    <a:prstGeom prst="rect">
                      <a:avLst/>
                    </a:prstGeom>
                    <a:solidFill>
                      <a:srgbClr val="9B9740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53" name="Oval 152">
                      <a:extLst>
                        <a:ext uri="{FF2B5EF4-FFF2-40B4-BE49-F238E27FC236}">
                          <a16:creationId xmlns:a16="http://schemas.microsoft.com/office/drawing/2014/main" id="{B694AEF4-673B-4358-891D-AA4B863380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837" y="3931223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47" name="Freeform 92">
                    <a:extLst>
                      <a:ext uri="{FF2B5EF4-FFF2-40B4-BE49-F238E27FC236}">
                        <a16:creationId xmlns:a16="http://schemas.microsoft.com/office/drawing/2014/main" id="{C41BC6E5-CEA1-49FF-B636-A671F36AC9B2}"/>
                      </a:ext>
                    </a:extLst>
                  </p:cNvPr>
                  <p:cNvSpPr/>
                  <p:nvPr/>
                </p:nvSpPr>
                <p:spPr>
                  <a:xfrm rot="10800000" flipV="1">
                    <a:off x="404461" y="3626063"/>
                    <a:ext cx="372774" cy="159206"/>
                  </a:xfrm>
                  <a:custGeom>
                    <a:avLst/>
                    <a:gdLst>
                      <a:gd name="connsiteX0" fmla="*/ 1510691 w 5171268"/>
                      <a:gd name="connsiteY0" fmla="*/ 752815 h 2173487"/>
                      <a:gd name="connsiteX1" fmla="*/ 3660578 w 5171268"/>
                      <a:gd name="connsiteY1" fmla="*/ 752815 h 2173487"/>
                      <a:gd name="connsiteX2" fmla="*/ 3660578 w 5171268"/>
                      <a:gd name="connsiteY2" fmla="*/ 1308992 h 2173487"/>
                      <a:gd name="connsiteX3" fmla="*/ 1510691 w 5171268"/>
                      <a:gd name="connsiteY3" fmla="*/ 1308992 h 2173487"/>
                      <a:gd name="connsiteX4" fmla="*/ 3513466 w 5171268"/>
                      <a:gd name="connsiteY4" fmla="*/ 0 h 2173487"/>
                      <a:gd name="connsiteX5" fmla="*/ 4489174 w 5171268"/>
                      <a:gd name="connsiteY5" fmla="*/ 1599 h 2173487"/>
                      <a:gd name="connsiteX6" fmla="*/ 5171268 w 5171268"/>
                      <a:gd name="connsiteY6" fmla="*/ 720864 h 2173487"/>
                      <a:gd name="connsiteX7" fmla="*/ 5148965 w 5171268"/>
                      <a:gd name="connsiteY7" fmla="*/ 1417433 h 2173487"/>
                      <a:gd name="connsiteX8" fmla="*/ 4456796 w 5171268"/>
                      <a:gd name="connsiteY8" fmla="*/ 2156947 h 2173487"/>
                      <a:gd name="connsiteX9" fmla="*/ 3412178 w 5171268"/>
                      <a:gd name="connsiteY9" fmla="*/ 2164079 h 2173487"/>
                      <a:gd name="connsiteX10" fmla="*/ 2759507 w 5171268"/>
                      <a:gd name="connsiteY10" fmla="*/ 1470336 h 2173487"/>
                      <a:gd name="connsiteX11" fmla="*/ 2751777 w 5171268"/>
                      <a:gd name="connsiteY11" fmla="*/ 1410882 h 2173487"/>
                      <a:gd name="connsiteX12" fmla="*/ 2916325 w 5171268"/>
                      <a:gd name="connsiteY12" fmla="*/ 1410882 h 2173487"/>
                      <a:gd name="connsiteX13" fmla="*/ 3199960 w 5171268"/>
                      <a:gd name="connsiteY13" fmla="*/ 1410882 h 2173487"/>
                      <a:gd name="connsiteX14" fmla="*/ 3271194 w 5171268"/>
                      <a:gd name="connsiteY14" fmla="*/ 1472322 h 2173487"/>
                      <a:gd name="connsiteX15" fmla="*/ 3520525 w 5171268"/>
                      <a:gd name="connsiteY15" fmla="*/ 1668136 h 2173487"/>
                      <a:gd name="connsiteX16" fmla="*/ 4465246 w 5171268"/>
                      <a:gd name="connsiteY16" fmla="*/ 1668752 h 2173487"/>
                      <a:gd name="connsiteX17" fmla="*/ 4445871 w 5171268"/>
                      <a:gd name="connsiteY17" fmla="*/ 507063 h 2173487"/>
                      <a:gd name="connsiteX18" fmla="*/ 3462468 w 5171268"/>
                      <a:gd name="connsiteY18" fmla="*/ 506447 h 2173487"/>
                      <a:gd name="connsiteX19" fmla="*/ 3251407 w 5171268"/>
                      <a:gd name="connsiteY19" fmla="*/ 613984 h 2173487"/>
                      <a:gd name="connsiteX20" fmla="*/ 3190942 w 5171268"/>
                      <a:gd name="connsiteY20" fmla="*/ 646299 h 2173487"/>
                      <a:gd name="connsiteX21" fmla="*/ 2916325 w 5171268"/>
                      <a:gd name="connsiteY21" fmla="*/ 646299 h 2173487"/>
                      <a:gd name="connsiteX22" fmla="*/ 2779457 w 5171268"/>
                      <a:gd name="connsiteY22" fmla="*/ 646299 h 2173487"/>
                      <a:gd name="connsiteX23" fmla="*/ 2788042 w 5171268"/>
                      <a:gd name="connsiteY23" fmla="*/ 610106 h 2173487"/>
                      <a:gd name="connsiteX24" fmla="*/ 3513466 w 5171268"/>
                      <a:gd name="connsiteY24" fmla="*/ 0 h 2173487"/>
                      <a:gd name="connsiteX25" fmla="*/ 779543 w 5171268"/>
                      <a:gd name="connsiteY25" fmla="*/ 0 h 2173487"/>
                      <a:gd name="connsiteX26" fmla="*/ 1755251 w 5171268"/>
                      <a:gd name="connsiteY26" fmla="*/ 1599 h 2173487"/>
                      <a:gd name="connsiteX27" fmla="*/ 2424812 w 5171268"/>
                      <a:gd name="connsiteY27" fmla="*/ 568235 h 2173487"/>
                      <a:gd name="connsiteX28" fmla="*/ 2431222 w 5171268"/>
                      <a:gd name="connsiteY28" fmla="*/ 646299 h 2173487"/>
                      <a:gd name="connsiteX29" fmla="*/ 2299265 w 5171268"/>
                      <a:gd name="connsiteY29" fmla="*/ 646299 h 2173487"/>
                      <a:gd name="connsiteX30" fmla="*/ 2024648 w 5171268"/>
                      <a:gd name="connsiteY30" fmla="*/ 646299 h 2173487"/>
                      <a:gd name="connsiteX31" fmla="*/ 1964183 w 5171268"/>
                      <a:gd name="connsiteY31" fmla="*/ 613984 h 2173487"/>
                      <a:gd name="connsiteX32" fmla="*/ 1753122 w 5171268"/>
                      <a:gd name="connsiteY32" fmla="*/ 506447 h 2173487"/>
                      <a:gd name="connsiteX33" fmla="*/ 769719 w 5171268"/>
                      <a:gd name="connsiteY33" fmla="*/ 507063 h 2173487"/>
                      <a:gd name="connsiteX34" fmla="*/ 750344 w 5171268"/>
                      <a:gd name="connsiteY34" fmla="*/ 1668752 h 2173487"/>
                      <a:gd name="connsiteX35" fmla="*/ 1695065 w 5171268"/>
                      <a:gd name="connsiteY35" fmla="*/ 1668136 h 2173487"/>
                      <a:gd name="connsiteX36" fmla="*/ 1944396 w 5171268"/>
                      <a:gd name="connsiteY36" fmla="*/ 1472322 h 2173487"/>
                      <a:gd name="connsiteX37" fmla="*/ 2015630 w 5171268"/>
                      <a:gd name="connsiteY37" fmla="*/ 1410882 h 2173487"/>
                      <a:gd name="connsiteX38" fmla="*/ 2299265 w 5171268"/>
                      <a:gd name="connsiteY38" fmla="*/ 1410882 h 2173487"/>
                      <a:gd name="connsiteX39" fmla="*/ 2415252 w 5171268"/>
                      <a:gd name="connsiteY39" fmla="*/ 1410882 h 2173487"/>
                      <a:gd name="connsiteX40" fmla="*/ 2415042 w 5171268"/>
                      <a:gd name="connsiteY40" fmla="*/ 1417433 h 2173487"/>
                      <a:gd name="connsiteX41" fmla="*/ 1722873 w 5171268"/>
                      <a:gd name="connsiteY41" fmla="*/ 2156947 h 2173487"/>
                      <a:gd name="connsiteX42" fmla="*/ 678255 w 5171268"/>
                      <a:gd name="connsiteY42" fmla="*/ 2164079 h 2173487"/>
                      <a:gd name="connsiteX43" fmla="*/ 4621 w 5171268"/>
                      <a:gd name="connsiteY43" fmla="*/ 1112947 h 2173487"/>
                      <a:gd name="connsiteX44" fmla="*/ 779543 w 5171268"/>
                      <a:gd name="connsiteY44" fmla="*/ 0 h 2173487"/>
                      <a:gd name="connsiteX0" fmla="*/ 1510691 w 5173553"/>
                      <a:gd name="connsiteY0" fmla="*/ 752815 h 2217210"/>
                      <a:gd name="connsiteX1" fmla="*/ 3660578 w 5173553"/>
                      <a:gd name="connsiteY1" fmla="*/ 752815 h 2217210"/>
                      <a:gd name="connsiteX2" fmla="*/ 3660578 w 5173553"/>
                      <a:gd name="connsiteY2" fmla="*/ 1308992 h 2217210"/>
                      <a:gd name="connsiteX3" fmla="*/ 1510691 w 5173553"/>
                      <a:gd name="connsiteY3" fmla="*/ 1308992 h 2217210"/>
                      <a:gd name="connsiteX4" fmla="*/ 1510691 w 5173553"/>
                      <a:gd name="connsiteY4" fmla="*/ 752815 h 2217210"/>
                      <a:gd name="connsiteX5" fmla="*/ 3513466 w 5173553"/>
                      <a:gd name="connsiteY5" fmla="*/ 0 h 2217210"/>
                      <a:gd name="connsiteX6" fmla="*/ 4489174 w 5173553"/>
                      <a:gd name="connsiteY6" fmla="*/ 1599 h 2217210"/>
                      <a:gd name="connsiteX7" fmla="*/ 5171268 w 5173553"/>
                      <a:gd name="connsiteY7" fmla="*/ 720864 h 2217210"/>
                      <a:gd name="connsiteX8" fmla="*/ 5171426 w 5173553"/>
                      <a:gd name="connsiteY8" fmla="*/ 1417433 h 2217210"/>
                      <a:gd name="connsiteX9" fmla="*/ 4456796 w 5173553"/>
                      <a:gd name="connsiteY9" fmla="*/ 2156947 h 2217210"/>
                      <a:gd name="connsiteX10" fmla="*/ 3412178 w 5173553"/>
                      <a:gd name="connsiteY10" fmla="*/ 2164079 h 2217210"/>
                      <a:gd name="connsiteX11" fmla="*/ 2759507 w 5173553"/>
                      <a:gd name="connsiteY11" fmla="*/ 1470336 h 2217210"/>
                      <a:gd name="connsiteX12" fmla="*/ 2751777 w 5173553"/>
                      <a:gd name="connsiteY12" fmla="*/ 1410882 h 2217210"/>
                      <a:gd name="connsiteX13" fmla="*/ 2916325 w 5173553"/>
                      <a:gd name="connsiteY13" fmla="*/ 1410882 h 2217210"/>
                      <a:gd name="connsiteX14" fmla="*/ 3199960 w 5173553"/>
                      <a:gd name="connsiteY14" fmla="*/ 1410882 h 2217210"/>
                      <a:gd name="connsiteX15" fmla="*/ 3271194 w 5173553"/>
                      <a:gd name="connsiteY15" fmla="*/ 1472322 h 2217210"/>
                      <a:gd name="connsiteX16" fmla="*/ 3520525 w 5173553"/>
                      <a:gd name="connsiteY16" fmla="*/ 1668136 h 2217210"/>
                      <a:gd name="connsiteX17" fmla="*/ 4465246 w 5173553"/>
                      <a:gd name="connsiteY17" fmla="*/ 1668752 h 2217210"/>
                      <a:gd name="connsiteX18" fmla="*/ 4445871 w 5173553"/>
                      <a:gd name="connsiteY18" fmla="*/ 507063 h 2217210"/>
                      <a:gd name="connsiteX19" fmla="*/ 3462468 w 5173553"/>
                      <a:gd name="connsiteY19" fmla="*/ 506447 h 2217210"/>
                      <a:gd name="connsiteX20" fmla="*/ 3251407 w 5173553"/>
                      <a:gd name="connsiteY20" fmla="*/ 613984 h 2217210"/>
                      <a:gd name="connsiteX21" fmla="*/ 3190942 w 5173553"/>
                      <a:gd name="connsiteY21" fmla="*/ 646299 h 2217210"/>
                      <a:gd name="connsiteX22" fmla="*/ 2916325 w 5173553"/>
                      <a:gd name="connsiteY22" fmla="*/ 646299 h 2217210"/>
                      <a:gd name="connsiteX23" fmla="*/ 2779457 w 5173553"/>
                      <a:gd name="connsiteY23" fmla="*/ 646299 h 2217210"/>
                      <a:gd name="connsiteX24" fmla="*/ 2788042 w 5173553"/>
                      <a:gd name="connsiteY24" fmla="*/ 610106 h 2217210"/>
                      <a:gd name="connsiteX25" fmla="*/ 3513466 w 5173553"/>
                      <a:gd name="connsiteY25" fmla="*/ 0 h 2217210"/>
                      <a:gd name="connsiteX26" fmla="*/ 779543 w 5173553"/>
                      <a:gd name="connsiteY26" fmla="*/ 0 h 2217210"/>
                      <a:gd name="connsiteX27" fmla="*/ 1755251 w 5173553"/>
                      <a:gd name="connsiteY27" fmla="*/ 1599 h 2217210"/>
                      <a:gd name="connsiteX28" fmla="*/ 2424812 w 5173553"/>
                      <a:gd name="connsiteY28" fmla="*/ 568235 h 2217210"/>
                      <a:gd name="connsiteX29" fmla="*/ 2431222 w 5173553"/>
                      <a:gd name="connsiteY29" fmla="*/ 646299 h 2217210"/>
                      <a:gd name="connsiteX30" fmla="*/ 2299265 w 5173553"/>
                      <a:gd name="connsiteY30" fmla="*/ 646299 h 2217210"/>
                      <a:gd name="connsiteX31" fmla="*/ 2024648 w 5173553"/>
                      <a:gd name="connsiteY31" fmla="*/ 646299 h 2217210"/>
                      <a:gd name="connsiteX32" fmla="*/ 1964183 w 5173553"/>
                      <a:gd name="connsiteY32" fmla="*/ 613984 h 2217210"/>
                      <a:gd name="connsiteX33" fmla="*/ 1753122 w 5173553"/>
                      <a:gd name="connsiteY33" fmla="*/ 506447 h 2217210"/>
                      <a:gd name="connsiteX34" fmla="*/ 769719 w 5173553"/>
                      <a:gd name="connsiteY34" fmla="*/ 507063 h 2217210"/>
                      <a:gd name="connsiteX35" fmla="*/ 750344 w 5173553"/>
                      <a:gd name="connsiteY35" fmla="*/ 1668752 h 2217210"/>
                      <a:gd name="connsiteX36" fmla="*/ 1695065 w 5173553"/>
                      <a:gd name="connsiteY36" fmla="*/ 1668136 h 2217210"/>
                      <a:gd name="connsiteX37" fmla="*/ 1944396 w 5173553"/>
                      <a:gd name="connsiteY37" fmla="*/ 1472322 h 2217210"/>
                      <a:gd name="connsiteX38" fmla="*/ 2015630 w 5173553"/>
                      <a:gd name="connsiteY38" fmla="*/ 1410882 h 2217210"/>
                      <a:gd name="connsiteX39" fmla="*/ 2299265 w 5173553"/>
                      <a:gd name="connsiteY39" fmla="*/ 1410882 h 2217210"/>
                      <a:gd name="connsiteX40" fmla="*/ 2415252 w 5173553"/>
                      <a:gd name="connsiteY40" fmla="*/ 1410882 h 2217210"/>
                      <a:gd name="connsiteX41" fmla="*/ 2415042 w 5173553"/>
                      <a:gd name="connsiteY41" fmla="*/ 1417433 h 2217210"/>
                      <a:gd name="connsiteX42" fmla="*/ 1722873 w 5173553"/>
                      <a:gd name="connsiteY42" fmla="*/ 2156947 h 2217210"/>
                      <a:gd name="connsiteX43" fmla="*/ 678255 w 5173553"/>
                      <a:gd name="connsiteY43" fmla="*/ 2164079 h 2217210"/>
                      <a:gd name="connsiteX44" fmla="*/ 4621 w 5173553"/>
                      <a:gd name="connsiteY44" fmla="*/ 1112947 h 2217210"/>
                      <a:gd name="connsiteX45" fmla="*/ 779543 w 5173553"/>
                      <a:gd name="connsiteY45" fmla="*/ 0 h 2217210"/>
                      <a:gd name="connsiteX0" fmla="*/ 1510691 w 5171426"/>
                      <a:gd name="connsiteY0" fmla="*/ 752815 h 2217210"/>
                      <a:gd name="connsiteX1" fmla="*/ 3660578 w 5171426"/>
                      <a:gd name="connsiteY1" fmla="*/ 752815 h 2217210"/>
                      <a:gd name="connsiteX2" fmla="*/ 3660578 w 5171426"/>
                      <a:gd name="connsiteY2" fmla="*/ 1308992 h 2217210"/>
                      <a:gd name="connsiteX3" fmla="*/ 1510691 w 5171426"/>
                      <a:gd name="connsiteY3" fmla="*/ 1308992 h 2217210"/>
                      <a:gd name="connsiteX4" fmla="*/ 1510691 w 5171426"/>
                      <a:gd name="connsiteY4" fmla="*/ 752815 h 2217210"/>
                      <a:gd name="connsiteX5" fmla="*/ 3513466 w 5171426"/>
                      <a:gd name="connsiteY5" fmla="*/ 0 h 2217210"/>
                      <a:gd name="connsiteX6" fmla="*/ 4489174 w 5171426"/>
                      <a:gd name="connsiteY6" fmla="*/ 1599 h 2217210"/>
                      <a:gd name="connsiteX7" fmla="*/ 5171268 w 5171426"/>
                      <a:gd name="connsiteY7" fmla="*/ 720864 h 2217210"/>
                      <a:gd name="connsiteX8" fmla="*/ 5171426 w 5171426"/>
                      <a:gd name="connsiteY8" fmla="*/ 1417433 h 2217210"/>
                      <a:gd name="connsiteX9" fmla="*/ 4456796 w 5171426"/>
                      <a:gd name="connsiteY9" fmla="*/ 2156947 h 2217210"/>
                      <a:gd name="connsiteX10" fmla="*/ 3412178 w 5171426"/>
                      <a:gd name="connsiteY10" fmla="*/ 2164079 h 2217210"/>
                      <a:gd name="connsiteX11" fmla="*/ 2759507 w 5171426"/>
                      <a:gd name="connsiteY11" fmla="*/ 1470336 h 2217210"/>
                      <a:gd name="connsiteX12" fmla="*/ 2751777 w 5171426"/>
                      <a:gd name="connsiteY12" fmla="*/ 1410882 h 2217210"/>
                      <a:gd name="connsiteX13" fmla="*/ 2916325 w 5171426"/>
                      <a:gd name="connsiteY13" fmla="*/ 1410882 h 2217210"/>
                      <a:gd name="connsiteX14" fmla="*/ 3199960 w 5171426"/>
                      <a:gd name="connsiteY14" fmla="*/ 1410882 h 2217210"/>
                      <a:gd name="connsiteX15" fmla="*/ 3271194 w 5171426"/>
                      <a:gd name="connsiteY15" fmla="*/ 1472322 h 2217210"/>
                      <a:gd name="connsiteX16" fmla="*/ 3520525 w 5171426"/>
                      <a:gd name="connsiteY16" fmla="*/ 1668136 h 2217210"/>
                      <a:gd name="connsiteX17" fmla="*/ 4465246 w 5171426"/>
                      <a:gd name="connsiteY17" fmla="*/ 1668752 h 2217210"/>
                      <a:gd name="connsiteX18" fmla="*/ 4445871 w 5171426"/>
                      <a:gd name="connsiteY18" fmla="*/ 507063 h 2217210"/>
                      <a:gd name="connsiteX19" fmla="*/ 3462468 w 5171426"/>
                      <a:gd name="connsiteY19" fmla="*/ 506447 h 2217210"/>
                      <a:gd name="connsiteX20" fmla="*/ 3251407 w 5171426"/>
                      <a:gd name="connsiteY20" fmla="*/ 613984 h 2217210"/>
                      <a:gd name="connsiteX21" fmla="*/ 3190942 w 5171426"/>
                      <a:gd name="connsiteY21" fmla="*/ 646299 h 2217210"/>
                      <a:gd name="connsiteX22" fmla="*/ 2916325 w 5171426"/>
                      <a:gd name="connsiteY22" fmla="*/ 646299 h 2217210"/>
                      <a:gd name="connsiteX23" fmla="*/ 2779457 w 5171426"/>
                      <a:gd name="connsiteY23" fmla="*/ 646299 h 2217210"/>
                      <a:gd name="connsiteX24" fmla="*/ 2788042 w 5171426"/>
                      <a:gd name="connsiteY24" fmla="*/ 610106 h 2217210"/>
                      <a:gd name="connsiteX25" fmla="*/ 3513466 w 5171426"/>
                      <a:gd name="connsiteY25" fmla="*/ 0 h 2217210"/>
                      <a:gd name="connsiteX26" fmla="*/ 779543 w 5171426"/>
                      <a:gd name="connsiteY26" fmla="*/ 0 h 2217210"/>
                      <a:gd name="connsiteX27" fmla="*/ 1755251 w 5171426"/>
                      <a:gd name="connsiteY27" fmla="*/ 1599 h 2217210"/>
                      <a:gd name="connsiteX28" fmla="*/ 2424812 w 5171426"/>
                      <a:gd name="connsiteY28" fmla="*/ 568235 h 2217210"/>
                      <a:gd name="connsiteX29" fmla="*/ 2431222 w 5171426"/>
                      <a:gd name="connsiteY29" fmla="*/ 646299 h 2217210"/>
                      <a:gd name="connsiteX30" fmla="*/ 2299265 w 5171426"/>
                      <a:gd name="connsiteY30" fmla="*/ 646299 h 2217210"/>
                      <a:gd name="connsiteX31" fmla="*/ 2024648 w 5171426"/>
                      <a:gd name="connsiteY31" fmla="*/ 646299 h 2217210"/>
                      <a:gd name="connsiteX32" fmla="*/ 1964183 w 5171426"/>
                      <a:gd name="connsiteY32" fmla="*/ 613984 h 2217210"/>
                      <a:gd name="connsiteX33" fmla="*/ 1753122 w 5171426"/>
                      <a:gd name="connsiteY33" fmla="*/ 506447 h 2217210"/>
                      <a:gd name="connsiteX34" fmla="*/ 769719 w 5171426"/>
                      <a:gd name="connsiteY34" fmla="*/ 507063 h 2217210"/>
                      <a:gd name="connsiteX35" fmla="*/ 750344 w 5171426"/>
                      <a:gd name="connsiteY35" fmla="*/ 1668752 h 2217210"/>
                      <a:gd name="connsiteX36" fmla="*/ 1695065 w 5171426"/>
                      <a:gd name="connsiteY36" fmla="*/ 1668136 h 2217210"/>
                      <a:gd name="connsiteX37" fmla="*/ 1944396 w 5171426"/>
                      <a:gd name="connsiteY37" fmla="*/ 1472322 h 2217210"/>
                      <a:gd name="connsiteX38" fmla="*/ 2015630 w 5171426"/>
                      <a:gd name="connsiteY38" fmla="*/ 1410882 h 2217210"/>
                      <a:gd name="connsiteX39" fmla="*/ 2299265 w 5171426"/>
                      <a:gd name="connsiteY39" fmla="*/ 1410882 h 2217210"/>
                      <a:gd name="connsiteX40" fmla="*/ 2415252 w 5171426"/>
                      <a:gd name="connsiteY40" fmla="*/ 1410882 h 2217210"/>
                      <a:gd name="connsiteX41" fmla="*/ 2415042 w 5171426"/>
                      <a:gd name="connsiteY41" fmla="*/ 1417433 h 2217210"/>
                      <a:gd name="connsiteX42" fmla="*/ 1722873 w 5171426"/>
                      <a:gd name="connsiteY42" fmla="*/ 2156947 h 2217210"/>
                      <a:gd name="connsiteX43" fmla="*/ 678255 w 5171426"/>
                      <a:gd name="connsiteY43" fmla="*/ 2164079 h 2217210"/>
                      <a:gd name="connsiteX44" fmla="*/ 4621 w 5171426"/>
                      <a:gd name="connsiteY44" fmla="*/ 1112947 h 2217210"/>
                      <a:gd name="connsiteX45" fmla="*/ 779543 w 5171426"/>
                      <a:gd name="connsiteY45" fmla="*/ 0 h 2217210"/>
                      <a:gd name="connsiteX0" fmla="*/ 1510691 w 5171426"/>
                      <a:gd name="connsiteY0" fmla="*/ 752815 h 2217210"/>
                      <a:gd name="connsiteX1" fmla="*/ 3660578 w 5171426"/>
                      <a:gd name="connsiteY1" fmla="*/ 752815 h 2217210"/>
                      <a:gd name="connsiteX2" fmla="*/ 3660578 w 5171426"/>
                      <a:gd name="connsiteY2" fmla="*/ 1308992 h 2217210"/>
                      <a:gd name="connsiteX3" fmla="*/ 1510691 w 5171426"/>
                      <a:gd name="connsiteY3" fmla="*/ 1308992 h 2217210"/>
                      <a:gd name="connsiteX4" fmla="*/ 1510691 w 5171426"/>
                      <a:gd name="connsiteY4" fmla="*/ 752815 h 2217210"/>
                      <a:gd name="connsiteX5" fmla="*/ 3513466 w 5171426"/>
                      <a:gd name="connsiteY5" fmla="*/ 0 h 2217210"/>
                      <a:gd name="connsiteX6" fmla="*/ 4489174 w 5171426"/>
                      <a:gd name="connsiteY6" fmla="*/ 1599 h 2217210"/>
                      <a:gd name="connsiteX7" fmla="*/ 5171268 w 5171426"/>
                      <a:gd name="connsiteY7" fmla="*/ 720864 h 2217210"/>
                      <a:gd name="connsiteX8" fmla="*/ 5171426 w 5171426"/>
                      <a:gd name="connsiteY8" fmla="*/ 1417433 h 2217210"/>
                      <a:gd name="connsiteX9" fmla="*/ 4456796 w 5171426"/>
                      <a:gd name="connsiteY9" fmla="*/ 2156947 h 2217210"/>
                      <a:gd name="connsiteX10" fmla="*/ 3412178 w 5171426"/>
                      <a:gd name="connsiteY10" fmla="*/ 2164079 h 2217210"/>
                      <a:gd name="connsiteX11" fmla="*/ 2759507 w 5171426"/>
                      <a:gd name="connsiteY11" fmla="*/ 1470336 h 2217210"/>
                      <a:gd name="connsiteX12" fmla="*/ 2751777 w 5171426"/>
                      <a:gd name="connsiteY12" fmla="*/ 1410882 h 2217210"/>
                      <a:gd name="connsiteX13" fmla="*/ 2916325 w 5171426"/>
                      <a:gd name="connsiteY13" fmla="*/ 1410882 h 2217210"/>
                      <a:gd name="connsiteX14" fmla="*/ 3199960 w 5171426"/>
                      <a:gd name="connsiteY14" fmla="*/ 1410882 h 2217210"/>
                      <a:gd name="connsiteX15" fmla="*/ 3271194 w 5171426"/>
                      <a:gd name="connsiteY15" fmla="*/ 1472322 h 2217210"/>
                      <a:gd name="connsiteX16" fmla="*/ 3520525 w 5171426"/>
                      <a:gd name="connsiteY16" fmla="*/ 1668136 h 2217210"/>
                      <a:gd name="connsiteX17" fmla="*/ 4465246 w 5171426"/>
                      <a:gd name="connsiteY17" fmla="*/ 1668752 h 2217210"/>
                      <a:gd name="connsiteX18" fmla="*/ 4445871 w 5171426"/>
                      <a:gd name="connsiteY18" fmla="*/ 507063 h 2217210"/>
                      <a:gd name="connsiteX19" fmla="*/ 3462468 w 5171426"/>
                      <a:gd name="connsiteY19" fmla="*/ 506447 h 2217210"/>
                      <a:gd name="connsiteX20" fmla="*/ 3251407 w 5171426"/>
                      <a:gd name="connsiteY20" fmla="*/ 613984 h 2217210"/>
                      <a:gd name="connsiteX21" fmla="*/ 3190942 w 5171426"/>
                      <a:gd name="connsiteY21" fmla="*/ 646299 h 2217210"/>
                      <a:gd name="connsiteX22" fmla="*/ 2916325 w 5171426"/>
                      <a:gd name="connsiteY22" fmla="*/ 646299 h 2217210"/>
                      <a:gd name="connsiteX23" fmla="*/ 2779457 w 5171426"/>
                      <a:gd name="connsiteY23" fmla="*/ 646299 h 2217210"/>
                      <a:gd name="connsiteX24" fmla="*/ 2788042 w 5171426"/>
                      <a:gd name="connsiteY24" fmla="*/ 610106 h 2217210"/>
                      <a:gd name="connsiteX25" fmla="*/ 3513466 w 5171426"/>
                      <a:gd name="connsiteY25" fmla="*/ 0 h 2217210"/>
                      <a:gd name="connsiteX26" fmla="*/ 779543 w 5171426"/>
                      <a:gd name="connsiteY26" fmla="*/ 0 h 2217210"/>
                      <a:gd name="connsiteX27" fmla="*/ 1755251 w 5171426"/>
                      <a:gd name="connsiteY27" fmla="*/ 1599 h 2217210"/>
                      <a:gd name="connsiteX28" fmla="*/ 2424812 w 5171426"/>
                      <a:gd name="connsiteY28" fmla="*/ 568235 h 2217210"/>
                      <a:gd name="connsiteX29" fmla="*/ 2431222 w 5171426"/>
                      <a:gd name="connsiteY29" fmla="*/ 646299 h 2217210"/>
                      <a:gd name="connsiteX30" fmla="*/ 2299265 w 5171426"/>
                      <a:gd name="connsiteY30" fmla="*/ 646299 h 2217210"/>
                      <a:gd name="connsiteX31" fmla="*/ 2024648 w 5171426"/>
                      <a:gd name="connsiteY31" fmla="*/ 646299 h 2217210"/>
                      <a:gd name="connsiteX32" fmla="*/ 1964183 w 5171426"/>
                      <a:gd name="connsiteY32" fmla="*/ 613984 h 2217210"/>
                      <a:gd name="connsiteX33" fmla="*/ 1753122 w 5171426"/>
                      <a:gd name="connsiteY33" fmla="*/ 506447 h 2217210"/>
                      <a:gd name="connsiteX34" fmla="*/ 769719 w 5171426"/>
                      <a:gd name="connsiteY34" fmla="*/ 507063 h 2217210"/>
                      <a:gd name="connsiteX35" fmla="*/ 750344 w 5171426"/>
                      <a:gd name="connsiteY35" fmla="*/ 1668752 h 2217210"/>
                      <a:gd name="connsiteX36" fmla="*/ 1695065 w 5171426"/>
                      <a:gd name="connsiteY36" fmla="*/ 1668136 h 2217210"/>
                      <a:gd name="connsiteX37" fmla="*/ 1944396 w 5171426"/>
                      <a:gd name="connsiteY37" fmla="*/ 1472322 h 2217210"/>
                      <a:gd name="connsiteX38" fmla="*/ 2015630 w 5171426"/>
                      <a:gd name="connsiteY38" fmla="*/ 1410882 h 2217210"/>
                      <a:gd name="connsiteX39" fmla="*/ 2299265 w 5171426"/>
                      <a:gd name="connsiteY39" fmla="*/ 1410882 h 2217210"/>
                      <a:gd name="connsiteX40" fmla="*/ 2415252 w 5171426"/>
                      <a:gd name="connsiteY40" fmla="*/ 1410882 h 2217210"/>
                      <a:gd name="connsiteX41" fmla="*/ 2415042 w 5171426"/>
                      <a:gd name="connsiteY41" fmla="*/ 1417433 h 2217210"/>
                      <a:gd name="connsiteX42" fmla="*/ 1722873 w 5171426"/>
                      <a:gd name="connsiteY42" fmla="*/ 2156947 h 2217210"/>
                      <a:gd name="connsiteX43" fmla="*/ 678255 w 5171426"/>
                      <a:gd name="connsiteY43" fmla="*/ 2164079 h 2217210"/>
                      <a:gd name="connsiteX44" fmla="*/ 4621 w 5171426"/>
                      <a:gd name="connsiteY44" fmla="*/ 1112947 h 2217210"/>
                      <a:gd name="connsiteX45" fmla="*/ 779543 w 5171426"/>
                      <a:gd name="connsiteY45" fmla="*/ 0 h 2217210"/>
                      <a:gd name="connsiteX0" fmla="*/ 1510691 w 5171426"/>
                      <a:gd name="connsiteY0" fmla="*/ 752815 h 2233724"/>
                      <a:gd name="connsiteX1" fmla="*/ 3660578 w 5171426"/>
                      <a:gd name="connsiteY1" fmla="*/ 752815 h 2233724"/>
                      <a:gd name="connsiteX2" fmla="*/ 3660578 w 5171426"/>
                      <a:gd name="connsiteY2" fmla="*/ 1308992 h 2233724"/>
                      <a:gd name="connsiteX3" fmla="*/ 1510691 w 5171426"/>
                      <a:gd name="connsiteY3" fmla="*/ 1308992 h 2233724"/>
                      <a:gd name="connsiteX4" fmla="*/ 1510691 w 5171426"/>
                      <a:gd name="connsiteY4" fmla="*/ 752815 h 2233724"/>
                      <a:gd name="connsiteX5" fmla="*/ 3513466 w 5171426"/>
                      <a:gd name="connsiteY5" fmla="*/ 0 h 2233724"/>
                      <a:gd name="connsiteX6" fmla="*/ 4489174 w 5171426"/>
                      <a:gd name="connsiteY6" fmla="*/ 1599 h 2233724"/>
                      <a:gd name="connsiteX7" fmla="*/ 5171268 w 5171426"/>
                      <a:gd name="connsiteY7" fmla="*/ 720864 h 2233724"/>
                      <a:gd name="connsiteX8" fmla="*/ 5171426 w 5171426"/>
                      <a:gd name="connsiteY8" fmla="*/ 1417433 h 2233724"/>
                      <a:gd name="connsiteX9" fmla="*/ 4456796 w 5171426"/>
                      <a:gd name="connsiteY9" fmla="*/ 2156947 h 2233724"/>
                      <a:gd name="connsiteX10" fmla="*/ 3412178 w 5171426"/>
                      <a:gd name="connsiteY10" fmla="*/ 2164079 h 2233724"/>
                      <a:gd name="connsiteX11" fmla="*/ 2759507 w 5171426"/>
                      <a:gd name="connsiteY11" fmla="*/ 1470336 h 2233724"/>
                      <a:gd name="connsiteX12" fmla="*/ 2751777 w 5171426"/>
                      <a:gd name="connsiteY12" fmla="*/ 1410882 h 2233724"/>
                      <a:gd name="connsiteX13" fmla="*/ 2916325 w 5171426"/>
                      <a:gd name="connsiteY13" fmla="*/ 1410882 h 2233724"/>
                      <a:gd name="connsiteX14" fmla="*/ 3199960 w 5171426"/>
                      <a:gd name="connsiteY14" fmla="*/ 1410882 h 2233724"/>
                      <a:gd name="connsiteX15" fmla="*/ 3271194 w 5171426"/>
                      <a:gd name="connsiteY15" fmla="*/ 1472322 h 2233724"/>
                      <a:gd name="connsiteX16" fmla="*/ 3520525 w 5171426"/>
                      <a:gd name="connsiteY16" fmla="*/ 1668136 h 2233724"/>
                      <a:gd name="connsiteX17" fmla="*/ 4465246 w 5171426"/>
                      <a:gd name="connsiteY17" fmla="*/ 1668752 h 2233724"/>
                      <a:gd name="connsiteX18" fmla="*/ 4445871 w 5171426"/>
                      <a:gd name="connsiteY18" fmla="*/ 507063 h 2233724"/>
                      <a:gd name="connsiteX19" fmla="*/ 3462468 w 5171426"/>
                      <a:gd name="connsiteY19" fmla="*/ 506447 h 2233724"/>
                      <a:gd name="connsiteX20" fmla="*/ 3251407 w 5171426"/>
                      <a:gd name="connsiteY20" fmla="*/ 613984 h 2233724"/>
                      <a:gd name="connsiteX21" fmla="*/ 3190942 w 5171426"/>
                      <a:gd name="connsiteY21" fmla="*/ 646299 h 2233724"/>
                      <a:gd name="connsiteX22" fmla="*/ 2916325 w 5171426"/>
                      <a:gd name="connsiteY22" fmla="*/ 646299 h 2233724"/>
                      <a:gd name="connsiteX23" fmla="*/ 2779457 w 5171426"/>
                      <a:gd name="connsiteY23" fmla="*/ 646299 h 2233724"/>
                      <a:gd name="connsiteX24" fmla="*/ 2788042 w 5171426"/>
                      <a:gd name="connsiteY24" fmla="*/ 610106 h 2233724"/>
                      <a:gd name="connsiteX25" fmla="*/ 3513466 w 5171426"/>
                      <a:gd name="connsiteY25" fmla="*/ 0 h 2233724"/>
                      <a:gd name="connsiteX26" fmla="*/ 779543 w 5171426"/>
                      <a:gd name="connsiteY26" fmla="*/ 0 h 2233724"/>
                      <a:gd name="connsiteX27" fmla="*/ 1755251 w 5171426"/>
                      <a:gd name="connsiteY27" fmla="*/ 1599 h 2233724"/>
                      <a:gd name="connsiteX28" fmla="*/ 2424812 w 5171426"/>
                      <a:gd name="connsiteY28" fmla="*/ 568235 h 2233724"/>
                      <a:gd name="connsiteX29" fmla="*/ 2431222 w 5171426"/>
                      <a:gd name="connsiteY29" fmla="*/ 646299 h 2233724"/>
                      <a:gd name="connsiteX30" fmla="*/ 2299265 w 5171426"/>
                      <a:gd name="connsiteY30" fmla="*/ 646299 h 2233724"/>
                      <a:gd name="connsiteX31" fmla="*/ 2024648 w 5171426"/>
                      <a:gd name="connsiteY31" fmla="*/ 646299 h 2233724"/>
                      <a:gd name="connsiteX32" fmla="*/ 1964183 w 5171426"/>
                      <a:gd name="connsiteY32" fmla="*/ 613984 h 2233724"/>
                      <a:gd name="connsiteX33" fmla="*/ 1753122 w 5171426"/>
                      <a:gd name="connsiteY33" fmla="*/ 506447 h 2233724"/>
                      <a:gd name="connsiteX34" fmla="*/ 769719 w 5171426"/>
                      <a:gd name="connsiteY34" fmla="*/ 507063 h 2233724"/>
                      <a:gd name="connsiteX35" fmla="*/ 750344 w 5171426"/>
                      <a:gd name="connsiteY35" fmla="*/ 1668752 h 2233724"/>
                      <a:gd name="connsiteX36" fmla="*/ 1695065 w 5171426"/>
                      <a:gd name="connsiteY36" fmla="*/ 1668136 h 2233724"/>
                      <a:gd name="connsiteX37" fmla="*/ 1944396 w 5171426"/>
                      <a:gd name="connsiteY37" fmla="*/ 1472322 h 2233724"/>
                      <a:gd name="connsiteX38" fmla="*/ 2015630 w 5171426"/>
                      <a:gd name="connsiteY38" fmla="*/ 1410882 h 2233724"/>
                      <a:gd name="connsiteX39" fmla="*/ 2299265 w 5171426"/>
                      <a:gd name="connsiteY39" fmla="*/ 1410882 h 2233724"/>
                      <a:gd name="connsiteX40" fmla="*/ 2415252 w 5171426"/>
                      <a:gd name="connsiteY40" fmla="*/ 1410882 h 2233724"/>
                      <a:gd name="connsiteX41" fmla="*/ 2415042 w 5171426"/>
                      <a:gd name="connsiteY41" fmla="*/ 1417433 h 2233724"/>
                      <a:gd name="connsiteX42" fmla="*/ 1722873 w 5171426"/>
                      <a:gd name="connsiteY42" fmla="*/ 2156947 h 2233724"/>
                      <a:gd name="connsiteX43" fmla="*/ 678255 w 5171426"/>
                      <a:gd name="connsiteY43" fmla="*/ 2164079 h 2233724"/>
                      <a:gd name="connsiteX44" fmla="*/ 4621 w 5171426"/>
                      <a:gd name="connsiteY44" fmla="*/ 1112947 h 2233724"/>
                      <a:gd name="connsiteX45" fmla="*/ 779543 w 5171426"/>
                      <a:gd name="connsiteY45" fmla="*/ 0 h 2233724"/>
                      <a:gd name="connsiteX0" fmla="*/ 1510691 w 5171426"/>
                      <a:gd name="connsiteY0" fmla="*/ 752815 h 2220149"/>
                      <a:gd name="connsiteX1" fmla="*/ 3660578 w 5171426"/>
                      <a:gd name="connsiteY1" fmla="*/ 752815 h 2220149"/>
                      <a:gd name="connsiteX2" fmla="*/ 3660578 w 5171426"/>
                      <a:gd name="connsiteY2" fmla="*/ 1308992 h 2220149"/>
                      <a:gd name="connsiteX3" fmla="*/ 1510691 w 5171426"/>
                      <a:gd name="connsiteY3" fmla="*/ 1308992 h 2220149"/>
                      <a:gd name="connsiteX4" fmla="*/ 1510691 w 5171426"/>
                      <a:gd name="connsiteY4" fmla="*/ 752815 h 2220149"/>
                      <a:gd name="connsiteX5" fmla="*/ 3513466 w 5171426"/>
                      <a:gd name="connsiteY5" fmla="*/ 0 h 2220149"/>
                      <a:gd name="connsiteX6" fmla="*/ 4489174 w 5171426"/>
                      <a:gd name="connsiteY6" fmla="*/ 1599 h 2220149"/>
                      <a:gd name="connsiteX7" fmla="*/ 5171268 w 5171426"/>
                      <a:gd name="connsiteY7" fmla="*/ 720864 h 2220149"/>
                      <a:gd name="connsiteX8" fmla="*/ 5171426 w 5171426"/>
                      <a:gd name="connsiteY8" fmla="*/ 1417433 h 2220149"/>
                      <a:gd name="connsiteX9" fmla="*/ 4456796 w 5171426"/>
                      <a:gd name="connsiteY9" fmla="*/ 2156947 h 2220149"/>
                      <a:gd name="connsiteX10" fmla="*/ 3412178 w 5171426"/>
                      <a:gd name="connsiteY10" fmla="*/ 2164079 h 2220149"/>
                      <a:gd name="connsiteX11" fmla="*/ 2759507 w 5171426"/>
                      <a:gd name="connsiteY11" fmla="*/ 1470336 h 2220149"/>
                      <a:gd name="connsiteX12" fmla="*/ 2751777 w 5171426"/>
                      <a:gd name="connsiteY12" fmla="*/ 1410882 h 2220149"/>
                      <a:gd name="connsiteX13" fmla="*/ 2916325 w 5171426"/>
                      <a:gd name="connsiteY13" fmla="*/ 1410882 h 2220149"/>
                      <a:gd name="connsiteX14" fmla="*/ 3199960 w 5171426"/>
                      <a:gd name="connsiteY14" fmla="*/ 1410882 h 2220149"/>
                      <a:gd name="connsiteX15" fmla="*/ 3271194 w 5171426"/>
                      <a:gd name="connsiteY15" fmla="*/ 1472322 h 2220149"/>
                      <a:gd name="connsiteX16" fmla="*/ 3520525 w 5171426"/>
                      <a:gd name="connsiteY16" fmla="*/ 1668136 h 2220149"/>
                      <a:gd name="connsiteX17" fmla="*/ 4465246 w 5171426"/>
                      <a:gd name="connsiteY17" fmla="*/ 1668752 h 2220149"/>
                      <a:gd name="connsiteX18" fmla="*/ 4445871 w 5171426"/>
                      <a:gd name="connsiteY18" fmla="*/ 507063 h 2220149"/>
                      <a:gd name="connsiteX19" fmla="*/ 3462468 w 5171426"/>
                      <a:gd name="connsiteY19" fmla="*/ 506447 h 2220149"/>
                      <a:gd name="connsiteX20" fmla="*/ 3251407 w 5171426"/>
                      <a:gd name="connsiteY20" fmla="*/ 613984 h 2220149"/>
                      <a:gd name="connsiteX21" fmla="*/ 3190942 w 5171426"/>
                      <a:gd name="connsiteY21" fmla="*/ 646299 h 2220149"/>
                      <a:gd name="connsiteX22" fmla="*/ 2916325 w 5171426"/>
                      <a:gd name="connsiteY22" fmla="*/ 646299 h 2220149"/>
                      <a:gd name="connsiteX23" fmla="*/ 2779457 w 5171426"/>
                      <a:gd name="connsiteY23" fmla="*/ 646299 h 2220149"/>
                      <a:gd name="connsiteX24" fmla="*/ 2788042 w 5171426"/>
                      <a:gd name="connsiteY24" fmla="*/ 610106 h 2220149"/>
                      <a:gd name="connsiteX25" fmla="*/ 3513466 w 5171426"/>
                      <a:gd name="connsiteY25" fmla="*/ 0 h 2220149"/>
                      <a:gd name="connsiteX26" fmla="*/ 779543 w 5171426"/>
                      <a:gd name="connsiteY26" fmla="*/ 0 h 2220149"/>
                      <a:gd name="connsiteX27" fmla="*/ 1755251 w 5171426"/>
                      <a:gd name="connsiteY27" fmla="*/ 1599 h 2220149"/>
                      <a:gd name="connsiteX28" fmla="*/ 2424812 w 5171426"/>
                      <a:gd name="connsiteY28" fmla="*/ 568235 h 2220149"/>
                      <a:gd name="connsiteX29" fmla="*/ 2431222 w 5171426"/>
                      <a:gd name="connsiteY29" fmla="*/ 646299 h 2220149"/>
                      <a:gd name="connsiteX30" fmla="*/ 2299265 w 5171426"/>
                      <a:gd name="connsiteY30" fmla="*/ 646299 h 2220149"/>
                      <a:gd name="connsiteX31" fmla="*/ 2024648 w 5171426"/>
                      <a:gd name="connsiteY31" fmla="*/ 646299 h 2220149"/>
                      <a:gd name="connsiteX32" fmla="*/ 1964183 w 5171426"/>
                      <a:gd name="connsiteY32" fmla="*/ 613984 h 2220149"/>
                      <a:gd name="connsiteX33" fmla="*/ 1753122 w 5171426"/>
                      <a:gd name="connsiteY33" fmla="*/ 506447 h 2220149"/>
                      <a:gd name="connsiteX34" fmla="*/ 769719 w 5171426"/>
                      <a:gd name="connsiteY34" fmla="*/ 507063 h 2220149"/>
                      <a:gd name="connsiteX35" fmla="*/ 750344 w 5171426"/>
                      <a:gd name="connsiteY35" fmla="*/ 1668752 h 2220149"/>
                      <a:gd name="connsiteX36" fmla="*/ 1695065 w 5171426"/>
                      <a:gd name="connsiteY36" fmla="*/ 1668136 h 2220149"/>
                      <a:gd name="connsiteX37" fmla="*/ 1944396 w 5171426"/>
                      <a:gd name="connsiteY37" fmla="*/ 1472322 h 2220149"/>
                      <a:gd name="connsiteX38" fmla="*/ 2015630 w 5171426"/>
                      <a:gd name="connsiteY38" fmla="*/ 1410882 h 2220149"/>
                      <a:gd name="connsiteX39" fmla="*/ 2299265 w 5171426"/>
                      <a:gd name="connsiteY39" fmla="*/ 1410882 h 2220149"/>
                      <a:gd name="connsiteX40" fmla="*/ 2415252 w 5171426"/>
                      <a:gd name="connsiteY40" fmla="*/ 1410882 h 2220149"/>
                      <a:gd name="connsiteX41" fmla="*/ 2415042 w 5171426"/>
                      <a:gd name="connsiteY41" fmla="*/ 1417433 h 2220149"/>
                      <a:gd name="connsiteX42" fmla="*/ 1722873 w 5171426"/>
                      <a:gd name="connsiteY42" fmla="*/ 2156947 h 2220149"/>
                      <a:gd name="connsiteX43" fmla="*/ 678255 w 5171426"/>
                      <a:gd name="connsiteY43" fmla="*/ 2164079 h 2220149"/>
                      <a:gd name="connsiteX44" fmla="*/ 4621 w 5171426"/>
                      <a:gd name="connsiteY44" fmla="*/ 1112947 h 2220149"/>
                      <a:gd name="connsiteX45" fmla="*/ 779543 w 5171426"/>
                      <a:gd name="connsiteY45" fmla="*/ 0 h 2220149"/>
                      <a:gd name="connsiteX0" fmla="*/ 1510691 w 5171426"/>
                      <a:gd name="connsiteY0" fmla="*/ 752815 h 2178576"/>
                      <a:gd name="connsiteX1" fmla="*/ 3660578 w 5171426"/>
                      <a:gd name="connsiteY1" fmla="*/ 752815 h 2178576"/>
                      <a:gd name="connsiteX2" fmla="*/ 3660578 w 5171426"/>
                      <a:gd name="connsiteY2" fmla="*/ 1308992 h 2178576"/>
                      <a:gd name="connsiteX3" fmla="*/ 1510691 w 5171426"/>
                      <a:gd name="connsiteY3" fmla="*/ 1308992 h 2178576"/>
                      <a:gd name="connsiteX4" fmla="*/ 1510691 w 5171426"/>
                      <a:gd name="connsiteY4" fmla="*/ 752815 h 2178576"/>
                      <a:gd name="connsiteX5" fmla="*/ 3513466 w 5171426"/>
                      <a:gd name="connsiteY5" fmla="*/ 0 h 2178576"/>
                      <a:gd name="connsiteX6" fmla="*/ 4489174 w 5171426"/>
                      <a:gd name="connsiteY6" fmla="*/ 1599 h 2178576"/>
                      <a:gd name="connsiteX7" fmla="*/ 5171268 w 5171426"/>
                      <a:gd name="connsiteY7" fmla="*/ 720864 h 2178576"/>
                      <a:gd name="connsiteX8" fmla="*/ 5171426 w 5171426"/>
                      <a:gd name="connsiteY8" fmla="*/ 1417433 h 2178576"/>
                      <a:gd name="connsiteX9" fmla="*/ 4456796 w 5171426"/>
                      <a:gd name="connsiteY9" fmla="*/ 2156947 h 2178576"/>
                      <a:gd name="connsiteX10" fmla="*/ 3412178 w 5171426"/>
                      <a:gd name="connsiteY10" fmla="*/ 2164079 h 2178576"/>
                      <a:gd name="connsiteX11" fmla="*/ 2759507 w 5171426"/>
                      <a:gd name="connsiteY11" fmla="*/ 1470336 h 2178576"/>
                      <a:gd name="connsiteX12" fmla="*/ 2751777 w 5171426"/>
                      <a:gd name="connsiteY12" fmla="*/ 1410882 h 2178576"/>
                      <a:gd name="connsiteX13" fmla="*/ 2916325 w 5171426"/>
                      <a:gd name="connsiteY13" fmla="*/ 1410882 h 2178576"/>
                      <a:gd name="connsiteX14" fmla="*/ 3199960 w 5171426"/>
                      <a:gd name="connsiteY14" fmla="*/ 1410882 h 2178576"/>
                      <a:gd name="connsiteX15" fmla="*/ 3271194 w 5171426"/>
                      <a:gd name="connsiteY15" fmla="*/ 1472322 h 2178576"/>
                      <a:gd name="connsiteX16" fmla="*/ 3520525 w 5171426"/>
                      <a:gd name="connsiteY16" fmla="*/ 1668136 h 2178576"/>
                      <a:gd name="connsiteX17" fmla="*/ 4465246 w 5171426"/>
                      <a:gd name="connsiteY17" fmla="*/ 1668752 h 2178576"/>
                      <a:gd name="connsiteX18" fmla="*/ 4445871 w 5171426"/>
                      <a:gd name="connsiteY18" fmla="*/ 507063 h 2178576"/>
                      <a:gd name="connsiteX19" fmla="*/ 3462468 w 5171426"/>
                      <a:gd name="connsiteY19" fmla="*/ 506447 h 2178576"/>
                      <a:gd name="connsiteX20" fmla="*/ 3251407 w 5171426"/>
                      <a:gd name="connsiteY20" fmla="*/ 613984 h 2178576"/>
                      <a:gd name="connsiteX21" fmla="*/ 3190942 w 5171426"/>
                      <a:gd name="connsiteY21" fmla="*/ 646299 h 2178576"/>
                      <a:gd name="connsiteX22" fmla="*/ 2916325 w 5171426"/>
                      <a:gd name="connsiteY22" fmla="*/ 646299 h 2178576"/>
                      <a:gd name="connsiteX23" fmla="*/ 2779457 w 5171426"/>
                      <a:gd name="connsiteY23" fmla="*/ 646299 h 2178576"/>
                      <a:gd name="connsiteX24" fmla="*/ 2788042 w 5171426"/>
                      <a:gd name="connsiteY24" fmla="*/ 610106 h 2178576"/>
                      <a:gd name="connsiteX25" fmla="*/ 3513466 w 5171426"/>
                      <a:gd name="connsiteY25" fmla="*/ 0 h 2178576"/>
                      <a:gd name="connsiteX26" fmla="*/ 779543 w 5171426"/>
                      <a:gd name="connsiteY26" fmla="*/ 0 h 2178576"/>
                      <a:gd name="connsiteX27" fmla="*/ 1755251 w 5171426"/>
                      <a:gd name="connsiteY27" fmla="*/ 1599 h 2178576"/>
                      <a:gd name="connsiteX28" fmla="*/ 2424812 w 5171426"/>
                      <a:gd name="connsiteY28" fmla="*/ 568235 h 2178576"/>
                      <a:gd name="connsiteX29" fmla="*/ 2431222 w 5171426"/>
                      <a:gd name="connsiteY29" fmla="*/ 646299 h 2178576"/>
                      <a:gd name="connsiteX30" fmla="*/ 2299265 w 5171426"/>
                      <a:gd name="connsiteY30" fmla="*/ 646299 h 2178576"/>
                      <a:gd name="connsiteX31" fmla="*/ 2024648 w 5171426"/>
                      <a:gd name="connsiteY31" fmla="*/ 646299 h 2178576"/>
                      <a:gd name="connsiteX32" fmla="*/ 1964183 w 5171426"/>
                      <a:gd name="connsiteY32" fmla="*/ 613984 h 2178576"/>
                      <a:gd name="connsiteX33" fmla="*/ 1753122 w 5171426"/>
                      <a:gd name="connsiteY33" fmla="*/ 506447 h 2178576"/>
                      <a:gd name="connsiteX34" fmla="*/ 769719 w 5171426"/>
                      <a:gd name="connsiteY34" fmla="*/ 507063 h 2178576"/>
                      <a:gd name="connsiteX35" fmla="*/ 750344 w 5171426"/>
                      <a:gd name="connsiteY35" fmla="*/ 1668752 h 2178576"/>
                      <a:gd name="connsiteX36" fmla="*/ 1695065 w 5171426"/>
                      <a:gd name="connsiteY36" fmla="*/ 1668136 h 2178576"/>
                      <a:gd name="connsiteX37" fmla="*/ 1944396 w 5171426"/>
                      <a:gd name="connsiteY37" fmla="*/ 1472322 h 2178576"/>
                      <a:gd name="connsiteX38" fmla="*/ 2015630 w 5171426"/>
                      <a:gd name="connsiteY38" fmla="*/ 1410882 h 2178576"/>
                      <a:gd name="connsiteX39" fmla="*/ 2299265 w 5171426"/>
                      <a:gd name="connsiteY39" fmla="*/ 1410882 h 2178576"/>
                      <a:gd name="connsiteX40" fmla="*/ 2415252 w 5171426"/>
                      <a:gd name="connsiteY40" fmla="*/ 1410882 h 2178576"/>
                      <a:gd name="connsiteX41" fmla="*/ 2415042 w 5171426"/>
                      <a:gd name="connsiteY41" fmla="*/ 1417433 h 2178576"/>
                      <a:gd name="connsiteX42" fmla="*/ 1722873 w 5171426"/>
                      <a:gd name="connsiteY42" fmla="*/ 2156947 h 2178576"/>
                      <a:gd name="connsiteX43" fmla="*/ 678255 w 5171426"/>
                      <a:gd name="connsiteY43" fmla="*/ 2164079 h 2178576"/>
                      <a:gd name="connsiteX44" fmla="*/ 4621 w 5171426"/>
                      <a:gd name="connsiteY44" fmla="*/ 1112947 h 2178576"/>
                      <a:gd name="connsiteX45" fmla="*/ 779543 w 5171426"/>
                      <a:gd name="connsiteY45" fmla="*/ 0 h 2178576"/>
                      <a:gd name="connsiteX0" fmla="*/ 1510691 w 5171426"/>
                      <a:gd name="connsiteY0" fmla="*/ 752815 h 2178576"/>
                      <a:gd name="connsiteX1" fmla="*/ 3660578 w 5171426"/>
                      <a:gd name="connsiteY1" fmla="*/ 752815 h 2178576"/>
                      <a:gd name="connsiteX2" fmla="*/ 3660578 w 5171426"/>
                      <a:gd name="connsiteY2" fmla="*/ 1308992 h 2178576"/>
                      <a:gd name="connsiteX3" fmla="*/ 1510691 w 5171426"/>
                      <a:gd name="connsiteY3" fmla="*/ 1308992 h 2178576"/>
                      <a:gd name="connsiteX4" fmla="*/ 1510691 w 5171426"/>
                      <a:gd name="connsiteY4" fmla="*/ 752815 h 2178576"/>
                      <a:gd name="connsiteX5" fmla="*/ 3513466 w 5171426"/>
                      <a:gd name="connsiteY5" fmla="*/ 0 h 2178576"/>
                      <a:gd name="connsiteX6" fmla="*/ 4489174 w 5171426"/>
                      <a:gd name="connsiteY6" fmla="*/ 1599 h 2178576"/>
                      <a:gd name="connsiteX7" fmla="*/ 5171268 w 5171426"/>
                      <a:gd name="connsiteY7" fmla="*/ 720864 h 2178576"/>
                      <a:gd name="connsiteX8" fmla="*/ 5171426 w 5171426"/>
                      <a:gd name="connsiteY8" fmla="*/ 1417433 h 2178576"/>
                      <a:gd name="connsiteX9" fmla="*/ 4456796 w 5171426"/>
                      <a:gd name="connsiteY9" fmla="*/ 2156947 h 2178576"/>
                      <a:gd name="connsiteX10" fmla="*/ 3412178 w 5171426"/>
                      <a:gd name="connsiteY10" fmla="*/ 2164079 h 2178576"/>
                      <a:gd name="connsiteX11" fmla="*/ 2759507 w 5171426"/>
                      <a:gd name="connsiteY11" fmla="*/ 1470336 h 2178576"/>
                      <a:gd name="connsiteX12" fmla="*/ 2751777 w 5171426"/>
                      <a:gd name="connsiteY12" fmla="*/ 1410882 h 2178576"/>
                      <a:gd name="connsiteX13" fmla="*/ 2916325 w 5171426"/>
                      <a:gd name="connsiteY13" fmla="*/ 1410882 h 2178576"/>
                      <a:gd name="connsiteX14" fmla="*/ 3199960 w 5171426"/>
                      <a:gd name="connsiteY14" fmla="*/ 1410882 h 2178576"/>
                      <a:gd name="connsiteX15" fmla="*/ 3271194 w 5171426"/>
                      <a:gd name="connsiteY15" fmla="*/ 1472322 h 2178576"/>
                      <a:gd name="connsiteX16" fmla="*/ 3520525 w 5171426"/>
                      <a:gd name="connsiteY16" fmla="*/ 1668136 h 2178576"/>
                      <a:gd name="connsiteX17" fmla="*/ 4465246 w 5171426"/>
                      <a:gd name="connsiteY17" fmla="*/ 1668752 h 2178576"/>
                      <a:gd name="connsiteX18" fmla="*/ 4445871 w 5171426"/>
                      <a:gd name="connsiteY18" fmla="*/ 507063 h 2178576"/>
                      <a:gd name="connsiteX19" fmla="*/ 3462468 w 5171426"/>
                      <a:gd name="connsiteY19" fmla="*/ 506447 h 2178576"/>
                      <a:gd name="connsiteX20" fmla="*/ 3251407 w 5171426"/>
                      <a:gd name="connsiteY20" fmla="*/ 613984 h 2178576"/>
                      <a:gd name="connsiteX21" fmla="*/ 3190942 w 5171426"/>
                      <a:gd name="connsiteY21" fmla="*/ 646299 h 2178576"/>
                      <a:gd name="connsiteX22" fmla="*/ 2916325 w 5171426"/>
                      <a:gd name="connsiteY22" fmla="*/ 646299 h 2178576"/>
                      <a:gd name="connsiteX23" fmla="*/ 2779457 w 5171426"/>
                      <a:gd name="connsiteY23" fmla="*/ 646299 h 2178576"/>
                      <a:gd name="connsiteX24" fmla="*/ 2788042 w 5171426"/>
                      <a:gd name="connsiteY24" fmla="*/ 610106 h 2178576"/>
                      <a:gd name="connsiteX25" fmla="*/ 3513466 w 5171426"/>
                      <a:gd name="connsiteY25" fmla="*/ 0 h 2178576"/>
                      <a:gd name="connsiteX26" fmla="*/ 779543 w 5171426"/>
                      <a:gd name="connsiteY26" fmla="*/ 0 h 2178576"/>
                      <a:gd name="connsiteX27" fmla="*/ 1755251 w 5171426"/>
                      <a:gd name="connsiteY27" fmla="*/ 1599 h 2178576"/>
                      <a:gd name="connsiteX28" fmla="*/ 2424812 w 5171426"/>
                      <a:gd name="connsiteY28" fmla="*/ 568235 h 2178576"/>
                      <a:gd name="connsiteX29" fmla="*/ 2431222 w 5171426"/>
                      <a:gd name="connsiteY29" fmla="*/ 646299 h 2178576"/>
                      <a:gd name="connsiteX30" fmla="*/ 2299265 w 5171426"/>
                      <a:gd name="connsiteY30" fmla="*/ 646299 h 2178576"/>
                      <a:gd name="connsiteX31" fmla="*/ 2024648 w 5171426"/>
                      <a:gd name="connsiteY31" fmla="*/ 646299 h 2178576"/>
                      <a:gd name="connsiteX32" fmla="*/ 1964183 w 5171426"/>
                      <a:gd name="connsiteY32" fmla="*/ 613984 h 2178576"/>
                      <a:gd name="connsiteX33" fmla="*/ 1753122 w 5171426"/>
                      <a:gd name="connsiteY33" fmla="*/ 506447 h 2178576"/>
                      <a:gd name="connsiteX34" fmla="*/ 769719 w 5171426"/>
                      <a:gd name="connsiteY34" fmla="*/ 507063 h 2178576"/>
                      <a:gd name="connsiteX35" fmla="*/ 750344 w 5171426"/>
                      <a:gd name="connsiteY35" fmla="*/ 1668752 h 2178576"/>
                      <a:gd name="connsiteX36" fmla="*/ 1695065 w 5171426"/>
                      <a:gd name="connsiteY36" fmla="*/ 1668136 h 2178576"/>
                      <a:gd name="connsiteX37" fmla="*/ 1944396 w 5171426"/>
                      <a:gd name="connsiteY37" fmla="*/ 1472322 h 2178576"/>
                      <a:gd name="connsiteX38" fmla="*/ 2015630 w 5171426"/>
                      <a:gd name="connsiteY38" fmla="*/ 1410882 h 2178576"/>
                      <a:gd name="connsiteX39" fmla="*/ 2299265 w 5171426"/>
                      <a:gd name="connsiteY39" fmla="*/ 1410882 h 2178576"/>
                      <a:gd name="connsiteX40" fmla="*/ 2415252 w 5171426"/>
                      <a:gd name="connsiteY40" fmla="*/ 1410882 h 2178576"/>
                      <a:gd name="connsiteX41" fmla="*/ 2415042 w 5171426"/>
                      <a:gd name="connsiteY41" fmla="*/ 1417433 h 2178576"/>
                      <a:gd name="connsiteX42" fmla="*/ 1722873 w 5171426"/>
                      <a:gd name="connsiteY42" fmla="*/ 2156947 h 2178576"/>
                      <a:gd name="connsiteX43" fmla="*/ 678255 w 5171426"/>
                      <a:gd name="connsiteY43" fmla="*/ 2164079 h 2178576"/>
                      <a:gd name="connsiteX44" fmla="*/ 4621 w 5171426"/>
                      <a:gd name="connsiteY44" fmla="*/ 1112947 h 2178576"/>
                      <a:gd name="connsiteX45" fmla="*/ 779543 w 5171426"/>
                      <a:gd name="connsiteY45" fmla="*/ 0 h 2178576"/>
                      <a:gd name="connsiteX0" fmla="*/ 1510691 w 5171426"/>
                      <a:gd name="connsiteY0" fmla="*/ 752815 h 2186664"/>
                      <a:gd name="connsiteX1" fmla="*/ 3660578 w 5171426"/>
                      <a:gd name="connsiteY1" fmla="*/ 752815 h 2186664"/>
                      <a:gd name="connsiteX2" fmla="*/ 3660578 w 5171426"/>
                      <a:gd name="connsiteY2" fmla="*/ 1308992 h 2186664"/>
                      <a:gd name="connsiteX3" fmla="*/ 1510691 w 5171426"/>
                      <a:gd name="connsiteY3" fmla="*/ 1308992 h 2186664"/>
                      <a:gd name="connsiteX4" fmla="*/ 1510691 w 5171426"/>
                      <a:gd name="connsiteY4" fmla="*/ 752815 h 2186664"/>
                      <a:gd name="connsiteX5" fmla="*/ 3513466 w 5171426"/>
                      <a:gd name="connsiteY5" fmla="*/ 0 h 2186664"/>
                      <a:gd name="connsiteX6" fmla="*/ 4489174 w 5171426"/>
                      <a:gd name="connsiteY6" fmla="*/ 1599 h 2186664"/>
                      <a:gd name="connsiteX7" fmla="*/ 5171268 w 5171426"/>
                      <a:gd name="connsiteY7" fmla="*/ 720864 h 2186664"/>
                      <a:gd name="connsiteX8" fmla="*/ 5171426 w 5171426"/>
                      <a:gd name="connsiteY8" fmla="*/ 1417433 h 2186664"/>
                      <a:gd name="connsiteX9" fmla="*/ 4456796 w 5171426"/>
                      <a:gd name="connsiteY9" fmla="*/ 2156947 h 2186664"/>
                      <a:gd name="connsiteX10" fmla="*/ 3412178 w 5171426"/>
                      <a:gd name="connsiteY10" fmla="*/ 2164079 h 2186664"/>
                      <a:gd name="connsiteX11" fmla="*/ 2759507 w 5171426"/>
                      <a:gd name="connsiteY11" fmla="*/ 1470336 h 2186664"/>
                      <a:gd name="connsiteX12" fmla="*/ 2751777 w 5171426"/>
                      <a:gd name="connsiteY12" fmla="*/ 1410882 h 2186664"/>
                      <a:gd name="connsiteX13" fmla="*/ 2916325 w 5171426"/>
                      <a:gd name="connsiteY13" fmla="*/ 1410882 h 2186664"/>
                      <a:gd name="connsiteX14" fmla="*/ 3199960 w 5171426"/>
                      <a:gd name="connsiteY14" fmla="*/ 1410882 h 2186664"/>
                      <a:gd name="connsiteX15" fmla="*/ 3271194 w 5171426"/>
                      <a:gd name="connsiteY15" fmla="*/ 1472322 h 2186664"/>
                      <a:gd name="connsiteX16" fmla="*/ 3520525 w 5171426"/>
                      <a:gd name="connsiteY16" fmla="*/ 1668136 h 2186664"/>
                      <a:gd name="connsiteX17" fmla="*/ 4465246 w 5171426"/>
                      <a:gd name="connsiteY17" fmla="*/ 1668752 h 2186664"/>
                      <a:gd name="connsiteX18" fmla="*/ 4445871 w 5171426"/>
                      <a:gd name="connsiteY18" fmla="*/ 507063 h 2186664"/>
                      <a:gd name="connsiteX19" fmla="*/ 3462468 w 5171426"/>
                      <a:gd name="connsiteY19" fmla="*/ 506447 h 2186664"/>
                      <a:gd name="connsiteX20" fmla="*/ 3251407 w 5171426"/>
                      <a:gd name="connsiteY20" fmla="*/ 613984 h 2186664"/>
                      <a:gd name="connsiteX21" fmla="*/ 3190942 w 5171426"/>
                      <a:gd name="connsiteY21" fmla="*/ 646299 h 2186664"/>
                      <a:gd name="connsiteX22" fmla="*/ 2916325 w 5171426"/>
                      <a:gd name="connsiteY22" fmla="*/ 646299 h 2186664"/>
                      <a:gd name="connsiteX23" fmla="*/ 2779457 w 5171426"/>
                      <a:gd name="connsiteY23" fmla="*/ 646299 h 2186664"/>
                      <a:gd name="connsiteX24" fmla="*/ 2788042 w 5171426"/>
                      <a:gd name="connsiteY24" fmla="*/ 610106 h 2186664"/>
                      <a:gd name="connsiteX25" fmla="*/ 3513466 w 5171426"/>
                      <a:gd name="connsiteY25" fmla="*/ 0 h 2186664"/>
                      <a:gd name="connsiteX26" fmla="*/ 779543 w 5171426"/>
                      <a:gd name="connsiteY26" fmla="*/ 0 h 2186664"/>
                      <a:gd name="connsiteX27" fmla="*/ 1755251 w 5171426"/>
                      <a:gd name="connsiteY27" fmla="*/ 1599 h 2186664"/>
                      <a:gd name="connsiteX28" fmla="*/ 2424812 w 5171426"/>
                      <a:gd name="connsiteY28" fmla="*/ 568235 h 2186664"/>
                      <a:gd name="connsiteX29" fmla="*/ 2431222 w 5171426"/>
                      <a:gd name="connsiteY29" fmla="*/ 646299 h 2186664"/>
                      <a:gd name="connsiteX30" fmla="*/ 2299265 w 5171426"/>
                      <a:gd name="connsiteY30" fmla="*/ 646299 h 2186664"/>
                      <a:gd name="connsiteX31" fmla="*/ 2024648 w 5171426"/>
                      <a:gd name="connsiteY31" fmla="*/ 646299 h 2186664"/>
                      <a:gd name="connsiteX32" fmla="*/ 1964183 w 5171426"/>
                      <a:gd name="connsiteY32" fmla="*/ 613984 h 2186664"/>
                      <a:gd name="connsiteX33" fmla="*/ 1753122 w 5171426"/>
                      <a:gd name="connsiteY33" fmla="*/ 506447 h 2186664"/>
                      <a:gd name="connsiteX34" fmla="*/ 769719 w 5171426"/>
                      <a:gd name="connsiteY34" fmla="*/ 507063 h 2186664"/>
                      <a:gd name="connsiteX35" fmla="*/ 750344 w 5171426"/>
                      <a:gd name="connsiteY35" fmla="*/ 1668752 h 2186664"/>
                      <a:gd name="connsiteX36" fmla="*/ 1695065 w 5171426"/>
                      <a:gd name="connsiteY36" fmla="*/ 1668136 h 2186664"/>
                      <a:gd name="connsiteX37" fmla="*/ 1944396 w 5171426"/>
                      <a:gd name="connsiteY37" fmla="*/ 1472322 h 2186664"/>
                      <a:gd name="connsiteX38" fmla="*/ 2015630 w 5171426"/>
                      <a:gd name="connsiteY38" fmla="*/ 1410882 h 2186664"/>
                      <a:gd name="connsiteX39" fmla="*/ 2299265 w 5171426"/>
                      <a:gd name="connsiteY39" fmla="*/ 1410882 h 2186664"/>
                      <a:gd name="connsiteX40" fmla="*/ 2415252 w 5171426"/>
                      <a:gd name="connsiteY40" fmla="*/ 1410882 h 2186664"/>
                      <a:gd name="connsiteX41" fmla="*/ 2415042 w 5171426"/>
                      <a:gd name="connsiteY41" fmla="*/ 1417433 h 2186664"/>
                      <a:gd name="connsiteX42" fmla="*/ 1722873 w 5171426"/>
                      <a:gd name="connsiteY42" fmla="*/ 2156947 h 2186664"/>
                      <a:gd name="connsiteX43" fmla="*/ 678255 w 5171426"/>
                      <a:gd name="connsiteY43" fmla="*/ 2164079 h 2186664"/>
                      <a:gd name="connsiteX44" fmla="*/ 4621 w 5171426"/>
                      <a:gd name="connsiteY44" fmla="*/ 1112947 h 2186664"/>
                      <a:gd name="connsiteX45" fmla="*/ 779543 w 5171426"/>
                      <a:gd name="connsiteY45" fmla="*/ 0 h 2186664"/>
                      <a:gd name="connsiteX0" fmla="*/ 1510691 w 5171426"/>
                      <a:gd name="connsiteY0" fmla="*/ 752815 h 2173184"/>
                      <a:gd name="connsiteX1" fmla="*/ 3660578 w 5171426"/>
                      <a:gd name="connsiteY1" fmla="*/ 752815 h 2173184"/>
                      <a:gd name="connsiteX2" fmla="*/ 3660578 w 5171426"/>
                      <a:gd name="connsiteY2" fmla="*/ 1308992 h 2173184"/>
                      <a:gd name="connsiteX3" fmla="*/ 1510691 w 5171426"/>
                      <a:gd name="connsiteY3" fmla="*/ 1308992 h 2173184"/>
                      <a:gd name="connsiteX4" fmla="*/ 1510691 w 5171426"/>
                      <a:gd name="connsiteY4" fmla="*/ 752815 h 2173184"/>
                      <a:gd name="connsiteX5" fmla="*/ 3513466 w 5171426"/>
                      <a:gd name="connsiteY5" fmla="*/ 0 h 2173184"/>
                      <a:gd name="connsiteX6" fmla="*/ 4489174 w 5171426"/>
                      <a:gd name="connsiteY6" fmla="*/ 1599 h 2173184"/>
                      <a:gd name="connsiteX7" fmla="*/ 5171268 w 5171426"/>
                      <a:gd name="connsiteY7" fmla="*/ 720864 h 2173184"/>
                      <a:gd name="connsiteX8" fmla="*/ 5171426 w 5171426"/>
                      <a:gd name="connsiteY8" fmla="*/ 1417433 h 2173184"/>
                      <a:gd name="connsiteX9" fmla="*/ 4456796 w 5171426"/>
                      <a:gd name="connsiteY9" fmla="*/ 2156947 h 2173184"/>
                      <a:gd name="connsiteX10" fmla="*/ 3412178 w 5171426"/>
                      <a:gd name="connsiteY10" fmla="*/ 2164079 h 2173184"/>
                      <a:gd name="connsiteX11" fmla="*/ 2759507 w 5171426"/>
                      <a:gd name="connsiteY11" fmla="*/ 1470336 h 2173184"/>
                      <a:gd name="connsiteX12" fmla="*/ 2751777 w 5171426"/>
                      <a:gd name="connsiteY12" fmla="*/ 1410882 h 2173184"/>
                      <a:gd name="connsiteX13" fmla="*/ 2916325 w 5171426"/>
                      <a:gd name="connsiteY13" fmla="*/ 1410882 h 2173184"/>
                      <a:gd name="connsiteX14" fmla="*/ 3199960 w 5171426"/>
                      <a:gd name="connsiteY14" fmla="*/ 1410882 h 2173184"/>
                      <a:gd name="connsiteX15" fmla="*/ 3271194 w 5171426"/>
                      <a:gd name="connsiteY15" fmla="*/ 1472322 h 2173184"/>
                      <a:gd name="connsiteX16" fmla="*/ 3520525 w 5171426"/>
                      <a:gd name="connsiteY16" fmla="*/ 1668136 h 2173184"/>
                      <a:gd name="connsiteX17" fmla="*/ 4465246 w 5171426"/>
                      <a:gd name="connsiteY17" fmla="*/ 1668752 h 2173184"/>
                      <a:gd name="connsiteX18" fmla="*/ 4445871 w 5171426"/>
                      <a:gd name="connsiteY18" fmla="*/ 507063 h 2173184"/>
                      <a:gd name="connsiteX19" fmla="*/ 3462468 w 5171426"/>
                      <a:gd name="connsiteY19" fmla="*/ 506447 h 2173184"/>
                      <a:gd name="connsiteX20" fmla="*/ 3251407 w 5171426"/>
                      <a:gd name="connsiteY20" fmla="*/ 613984 h 2173184"/>
                      <a:gd name="connsiteX21" fmla="*/ 3190942 w 5171426"/>
                      <a:gd name="connsiteY21" fmla="*/ 646299 h 2173184"/>
                      <a:gd name="connsiteX22" fmla="*/ 2916325 w 5171426"/>
                      <a:gd name="connsiteY22" fmla="*/ 646299 h 2173184"/>
                      <a:gd name="connsiteX23" fmla="*/ 2779457 w 5171426"/>
                      <a:gd name="connsiteY23" fmla="*/ 646299 h 2173184"/>
                      <a:gd name="connsiteX24" fmla="*/ 2788042 w 5171426"/>
                      <a:gd name="connsiteY24" fmla="*/ 610106 h 2173184"/>
                      <a:gd name="connsiteX25" fmla="*/ 3513466 w 5171426"/>
                      <a:gd name="connsiteY25" fmla="*/ 0 h 2173184"/>
                      <a:gd name="connsiteX26" fmla="*/ 779543 w 5171426"/>
                      <a:gd name="connsiteY26" fmla="*/ 0 h 2173184"/>
                      <a:gd name="connsiteX27" fmla="*/ 1755251 w 5171426"/>
                      <a:gd name="connsiteY27" fmla="*/ 1599 h 2173184"/>
                      <a:gd name="connsiteX28" fmla="*/ 2424812 w 5171426"/>
                      <a:gd name="connsiteY28" fmla="*/ 568235 h 2173184"/>
                      <a:gd name="connsiteX29" fmla="*/ 2431222 w 5171426"/>
                      <a:gd name="connsiteY29" fmla="*/ 646299 h 2173184"/>
                      <a:gd name="connsiteX30" fmla="*/ 2299265 w 5171426"/>
                      <a:gd name="connsiteY30" fmla="*/ 646299 h 2173184"/>
                      <a:gd name="connsiteX31" fmla="*/ 2024648 w 5171426"/>
                      <a:gd name="connsiteY31" fmla="*/ 646299 h 2173184"/>
                      <a:gd name="connsiteX32" fmla="*/ 1964183 w 5171426"/>
                      <a:gd name="connsiteY32" fmla="*/ 613984 h 2173184"/>
                      <a:gd name="connsiteX33" fmla="*/ 1753122 w 5171426"/>
                      <a:gd name="connsiteY33" fmla="*/ 506447 h 2173184"/>
                      <a:gd name="connsiteX34" fmla="*/ 769719 w 5171426"/>
                      <a:gd name="connsiteY34" fmla="*/ 507063 h 2173184"/>
                      <a:gd name="connsiteX35" fmla="*/ 750344 w 5171426"/>
                      <a:gd name="connsiteY35" fmla="*/ 1668752 h 2173184"/>
                      <a:gd name="connsiteX36" fmla="*/ 1695065 w 5171426"/>
                      <a:gd name="connsiteY36" fmla="*/ 1668136 h 2173184"/>
                      <a:gd name="connsiteX37" fmla="*/ 1944396 w 5171426"/>
                      <a:gd name="connsiteY37" fmla="*/ 1472322 h 2173184"/>
                      <a:gd name="connsiteX38" fmla="*/ 2015630 w 5171426"/>
                      <a:gd name="connsiteY38" fmla="*/ 1410882 h 2173184"/>
                      <a:gd name="connsiteX39" fmla="*/ 2299265 w 5171426"/>
                      <a:gd name="connsiteY39" fmla="*/ 1410882 h 2173184"/>
                      <a:gd name="connsiteX40" fmla="*/ 2415252 w 5171426"/>
                      <a:gd name="connsiteY40" fmla="*/ 1410882 h 2173184"/>
                      <a:gd name="connsiteX41" fmla="*/ 2415042 w 5171426"/>
                      <a:gd name="connsiteY41" fmla="*/ 1417433 h 2173184"/>
                      <a:gd name="connsiteX42" fmla="*/ 1722873 w 5171426"/>
                      <a:gd name="connsiteY42" fmla="*/ 2156947 h 2173184"/>
                      <a:gd name="connsiteX43" fmla="*/ 678255 w 5171426"/>
                      <a:gd name="connsiteY43" fmla="*/ 2164079 h 2173184"/>
                      <a:gd name="connsiteX44" fmla="*/ 4621 w 5171426"/>
                      <a:gd name="connsiteY44" fmla="*/ 1112947 h 2173184"/>
                      <a:gd name="connsiteX45" fmla="*/ 779543 w 5171426"/>
                      <a:gd name="connsiteY45" fmla="*/ 0 h 2173184"/>
                      <a:gd name="connsiteX0" fmla="*/ 1510691 w 5171426"/>
                      <a:gd name="connsiteY0" fmla="*/ 752815 h 2168161"/>
                      <a:gd name="connsiteX1" fmla="*/ 3660578 w 5171426"/>
                      <a:gd name="connsiteY1" fmla="*/ 752815 h 2168161"/>
                      <a:gd name="connsiteX2" fmla="*/ 3660578 w 5171426"/>
                      <a:gd name="connsiteY2" fmla="*/ 1308992 h 2168161"/>
                      <a:gd name="connsiteX3" fmla="*/ 1510691 w 5171426"/>
                      <a:gd name="connsiteY3" fmla="*/ 1308992 h 2168161"/>
                      <a:gd name="connsiteX4" fmla="*/ 1510691 w 5171426"/>
                      <a:gd name="connsiteY4" fmla="*/ 752815 h 2168161"/>
                      <a:gd name="connsiteX5" fmla="*/ 3513466 w 5171426"/>
                      <a:gd name="connsiteY5" fmla="*/ 0 h 2168161"/>
                      <a:gd name="connsiteX6" fmla="*/ 4489174 w 5171426"/>
                      <a:gd name="connsiteY6" fmla="*/ 1599 h 2168161"/>
                      <a:gd name="connsiteX7" fmla="*/ 5171268 w 5171426"/>
                      <a:gd name="connsiteY7" fmla="*/ 720864 h 2168161"/>
                      <a:gd name="connsiteX8" fmla="*/ 5171426 w 5171426"/>
                      <a:gd name="connsiteY8" fmla="*/ 1417433 h 2168161"/>
                      <a:gd name="connsiteX9" fmla="*/ 4456796 w 5171426"/>
                      <a:gd name="connsiteY9" fmla="*/ 2156947 h 2168161"/>
                      <a:gd name="connsiteX10" fmla="*/ 3412178 w 5171426"/>
                      <a:gd name="connsiteY10" fmla="*/ 2164079 h 2168161"/>
                      <a:gd name="connsiteX11" fmla="*/ 2759507 w 5171426"/>
                      <a:gd name="connsiteY11" fmla="*/ 1470336 h 2168161"/>
                      <a:gd name="connsiteX12" fmla="*/ 2751777 w 5171426"/>
                      <a:gd name="connsiteY12" fmla="*/ 1410882 h 2168161"/>
                      <a:gd name="connsiteX13" fmla="*/ 2916325 w 5171426"/>
                      <a:gd name="connsiteY13" fmla="*/ 1410882 h 2168161"/>
                      <a:gd name="connsiteX14" fmla="*/ 3199960 w 5171426"/>
                      <a:gd name="connsiteY14" fmla="*/ 1410882 h 2168161"/>
                      <a:gd name="connsiteX15" fmla="*/ 3271194 w 5171426"/>
                      <a:gd name="connsiteY15" fmla="*/ 1472322 h 2168161"/>
                      <a:gd name="connsiteX16" fmla="*/ 3520525 w 5171426"/>
                      <a:gd name="connsiteY16" fmla="*/ 1668136 h 2168161"/>
                      <a:gd name="connsiteX17" fmla="*/ 4465246 w 5171426"/>
                      <a:gd name="connsiteY17" fmla="*/ 1668752 h 2168161"/>
                      <a:gd name="connsiteX18" fmla="*/ 4445871 w 5171426"/>
                      <a:gd name="connsiteY18" fmla="*/ 507063 h 2168161"/>
                      <a:gd name="connsiteX19" fmla="*/ 3462468 w 5171426"/>
                      <a:gd name="connsiteY19" fmla="*/ 506447 h 2168161"/>
                      <a:gd name="connsiteX20" fmla="*/ 3251407 w 5171426"/>
                      <a:gd name="connsiteY20" fmla="*/ 613984 h 2168161"/>
                      <a:gd name="connsiteX21" fmla="*/ 3190942 w 5171426"/>
                      <a:gd name="connsiteY21" fmla="*/ 646299 h 2168161"/>
                      <a:gd name="connsiteX22" fmla="*/ 2916325 w 5171426"/>
                      <a:gd name="connsiteY22" fmla="*/ 646299 h 2168161"/>
                      <a:gd name="connsiteX23" fmla="*/ 2779457 w 5171426"/>
                      <a:gd name="connsiteY23" fmla="*/ 646299 h 2168161"/>
                      <a:gd name="connsiteX24" fmla="*/ 2788042 w 5171426"/>
                      <a:gd name="connsiteY24" fmla="*/ 610106 h 2168161"/>
                      <a:gd name="connsiteX25" fmla="*/ 3513466 w 5171426"/>
                      <a:gd name="connsiteY25" fmla="*/ 0 h 2168161"/>
                      <a:gd name="connsiteX26" fmla="*/ 779543 w 5171426"/>
                      <a:gd name="connsiteY26" fmla="*/ 0 h 2168161"/>
                      <a:gd name="connsiteX27" fmla="*/ 1755251 w 5171426"/>
                      <a:gd name="connsiteY27" fmla="*/ 1599 h 2168161"/>
                      <a:gd name="connsiteX28" fmla="*/ 2424812 w 5171426"/>
                      <a:gd name="connsiteY28" fmla="*/ 568235 h 2168161"/>
                      <a:gd name="connsiteX29" fmla="*/ 2431222 w 5171426"/>
                      <a:gd name="connsiteY29" fmla="*/ 646299 h 2168161"/>
                      <a:gd name="connsiteX30" fmla="*/ 2299265 w 5171426"/>
                      <a:gd name="connsiteY30" fmla="*/ 646299 h 2168161"/>
                      <a:gd name="connsiteX31" fmla="*/ 2024648 w 5171426"/>
                      <a:gd name="connsiteY31" fmla="*/ 646299 h 2168161"/>
                      <a:gd name="connsiteX32" fmla="*/ 1964183 w 5171426"/>
                      <a:gd name="connsiteY32" fmla="*/ 613984 h 2168161"/>
                      <a:gd name="connsiteX33" fmla="*/ 1753122 w 5171426"/>
                      <a:gd name="connsiteY33" fmla="*/ 506447 h 2168161"/>
                      <a:gd name="connsiteX34" fmla="*/ 769719 w 5171426"/>
                      <a:gd name="connsiteY34" fmla="*/ 507063 h 2168161"/>
                      <a:gd name="connsiteX35" fmla="*/ 750344 w 5171426"/>
                      <a:gd name="connsiteY35" fmla="*/ 1668752 h 2168161"/>
                      <a:gd name="connsiteX36" fmla="*/ 1695065 w 5171426"/>
                      <a:gd name="connsiteY36" fmla="*/ 1668136 h 2168161"/>
                      <a:gd name="connsiteX37" fmla="*/ 1944396 w 5171426"/>
                      <a:gd name="connsiteY37" fmla="*/ 1472322 h 2168161"/>
                      <a:gd name="connsiteX38" fmla="*/ 2015630 w 5171426"/>
                      <a:gd name="connsiteY38" fmla="*/ 1410882 h 2168161"/>
                      <a:gd name="connsiteX39" fmla="*/ 2299265 w 5171426"/>
                      <a:gd name="connsiteY39" fmla="*/ 1410882 h 2168161"/>
                      <a:gd name="connsiteX40" fmla="*/ 2415252 w 5171426"/>
                      <a:gd name="connsiteY40" fmla="*/ 1410882 h 2168161"/>
                      <a:gd name="connsiteX41" fmla="*/ 2415042 w 5171426"/>
                      <a:gd name="connsiteY41" fmla="*/ 1417433 h 2168161"/>
                      <a:gd name="connsiteX42" fmla="*/ 1722873 w 5171426"/>
                      <a:gd name="connsiteY42" fmla="*/ 2156947 h 2168161"/>
                      <a:gd name="connsiteX43" fmla="*/ 678255 w 5171426"/>
                      <a:gd name="connsiteY43" fmla="*/ 2164079 h 2168161"/>
                      <a:gd name="connsiteX44" fmla="*/ 4621 w 5171426"/>
                      <a:gd name="connsiteY44" fmla="*/ 1112947 h 2168161"/>
                      <a:gd name="connsiteX45" fmla="*/ 779543 w 5171426"/>
                      <a:gd name="connsiteY45" fmla="*/ 0 h 2168161"/>
                      <a:gd name="connsiteX0" fmla="*/ 1510691 w 5171426"/>
                      <a:gd name="connsiteY0" fmla="*/ 752815 h 2179424"/>
                      <a:gd name="connsiteX1" fmla="*/ 3660578 w 5171426"/>
                      <a:gd name="connsiteY1" fmla="*/ 752815 h 2179424"/>
                      <a:gd name="connsiteX2" fmla="*/ 3660578 w 5171426"/>
                      <a:gd name="connsiteY2" fmla="*/ 1308992 h 2179424"/>
                      <a:gd name="connsiteX3" fmla="*/ 1510691 w 5171426"/>
                      <a:gd name="connsiteY3" fmla="*/ 1308992 h 2179424"/>
                      <a:gd name="connsiteX4" fmla="*/ 1510691 w 5171426"/>
                      <a:gd name="connsiteY4" fmla="*/ 752815 h 2179424"/>
                      <a:gd name="connsiteX5" fmla="*/ 3513466 w 5171426"/>
                      <a:gd name="connsiteY5" fmla="*/ 0 h 2179424"/>
                      <a:gd name="connsiteX6" fmla="*/ 4489174 w 5171426"/>
                      <a:gd name="connsiteY6" fmla="*/ 1599 h 2179424"/>
                      <a:gd name="connsiteX7" fmla="*/ 5171268 w 5171426"/>
                      <a:gd name="connsiteY7" fmla="*/ 720864 h 2179424"/>
                      <a:gd name="connsiteX8" fmla="*/ 5171426 w 5171426"/>
                      <a:gd name="connsiteY8" fmla="*/ 1417433 h 2179424"/>
                      <a:gd name="connsiteX9" fmla="*/ 4456796 w 5171426"/>
                      <a:gd name="connsiteY9" fmla="*/ 2179408 h 2179424"/>
                      <a:gd name="connsiteX10" fmla="*/ 3412178 w 5171426"/>
                      <a:gd name="connsiteY10" fmla="*/ 2164079 h 2179424"/>
                      <a:gd name="connsiteX11" fmla="*/ 2759507 w 5171426"/>
                      <a:gd name="connsiteY11" fmla="*/ 1470336 h 2179424"/>
                      <a:gd name="connsiteX12" fmla="*/ 2751777 w 5171426"/>
                      <a:gd name="connsiteY12" fmla="*/ 1410882 h 2179424"/>
                      <a:gd name="connsiteX13" fmla="*/ 2916325 w 5171426"/>
                      <a:gd name="connsiteY13" fmla="*/ 1410882 h 2179424"/>
                      <a:gd name="connsiteX14" fmla="*/ 3199960 w 5171426"/>
                      <a:gd name="connsiteY14" fmla="*/ 1410882 h 2179424"/>
                      <a:gd name="connsiteX15" fmla="*/ 3271194 w 5171426"/>
                      <a:gd name="connsiteY15" fmla="*/ 1472322 h 2179424"/>
                      <a:gd name="connsiteX16" fmla="*/ 3520525 w 5171426"/>
                      <a:gd name="connsiteY16" fmla="*/ 1668136 h 2179424"/>
                      <a:gd name="connsiteX17" fmla="*/ 4465246 w 5171426"/>
                      <a:gd name="connsiteY17" fmla="*/ 1668752 h 2179424"/>
                      <a:gd name="connsiteX18" fmla="*/ 4445871 w 5171426"/>
                      <a:gd name="connsiteY18" fmla="*/ 507063 h 2179424"/>
                      <a:gd name="connsiteX19" fmla="*/ 3462468 w 5171426"/>
                      <a:gd name="connsiteY19" fmla="*/ 506447 h 2179424"/>
                      <a:gd name="connsiteX20" fmla="*/ 3251407 w 5171426"/>
                      <a:gd name="connsiteY20" fmla="*/ 613984 h 2179424"/>
                      <a:gd name="connsiteX21" fmla="*/ 3190942 w 5171426"/>
                      <a:gd name="connsiteY21" fmla="*/ 646299 h 2179424"/>
                      <a:gd name="connsiteX22" fmla="*/ 2916325 w 5171426"/>
                      <a:gd name="connsiteY22" fmla="*/ 646299 h 2179424"/>
                      <a:gd name="connsiteX23" fmla="*/ 2779457 w 5171426"/>
                      <a:gd name="connsiteY23" fmla="*/ 646299 h 2179424"/>
                      <a:gd name="connsiteX24" fmla="*/ 2788042 w 5171426"/>
                      <a:gd name="connsiteY24" fmla="*/ 610106 h 2179424"/>
                      <a:gd name="connsiteX25" fmla="*/ 3513466 w 5171426"/>
                      <a:gd name="connsiteY25" fmla="*/ 0 h 2179424"/>
                      <a:gd name="connsiteX26" fmla="*/ 779543 w 5171426"/>
                      <a:gd name="connsiteY26" fmla="*/ 0 h 2179424"/>
                      <a:gd name="connsiteX27" fmla="*/ 1755251 w 5171426"/>
                      <a:gd name="connsiteY27" fmla="*/ 1599 h 2179424"/>
                      <a:gd name="connsiteX28" fmla="*/ 2424812 w 5171426"/>
                      <a:gd name="connsiteY28" fmla="*/ 568235 h 2179424"/>
                      <a:gd name="connsiteX29" fmla="*/ 2431222 w 5171426"/>
                      <a:gd name="connsiteY29" fmla="*/ 646299 h 2179424"/>
                      <a:gd name="connsiteX30" fmla="*/ 2299265 w 5171426"/>
                      <a:gd name="connsiteY30" fmla="*/ 646299 h 2179424"/>
                      <a:gd name="connsiteX31" fmla="*/ 2024648 w 5171426"/>
                      <a:gd name="connsiteY31" fmla="*/ 646299 h 2179424"/>
                      <a:gd name="connsiteX32" fmla="*/ 1964183 w 5171426"/>
                      <a:gd name="connsiteY32" fmla="*/ 613984 h 2179424"/>
                      <a:gd name="connsiteX33" fmla="*/ 1753122 w 5171426"/>
                      <a:gd name="connsiteY33" fmla="*/ 506447 h 2179424"/>
                      <a:gd name="connsiteX34" fmla="*/ 769719 w 5171426"/>
                      <a:gd name="connsiteY34" fmla="*/ 507063 h 2179424"/>
                      <a:gd name="connsiteX35" fmla="*/ 750344 w 5171426"/>
                      <a:gd name="connsiteY35" fmla="*/ 1668752 h 2179424"/>
                      <a:gd name="connsiteX36" fmla="*/ 1695065 w 5171426"/>
                      <a:gd name="connsiteY36" fmla="*/ 1668136 h 2179424"/>
                      <a:gd name="connsiteX37" fmla="*/ 1944396 w 5171426"/>
                      <a:gd name="connsiteY37" fmla="*/ 1472322 h 2179424"/>
                      <a:gd name="connsiteX38" fmla="*/ 2015630 w 5171426"/>
                      <a:gd name="connsiteY38" fmla="*/ 1410882 h 2179424"/>
                      <a:gd name="connsiteX39" fmla="*/ 2299265 w 5171426"/>
                      <a:gd name="connsiteY39" fmla="*/ 1410882 h 2179424"/>
                      <a:gd name="connsiteX40" fmla="*/ 2415252 w 5171426"/>
                      <a:gd name="connsiteY40" fmla="*/ 1410882 h 2179424"/>
                      <a:gd name="connsiteX41" fmla="*/ 2415042 w 5171426"/>
                      <a:gd name="connsiteY41" fmla="*/ 1417433 h 2179424"/>
                      <a:gd name="connsiteX42" fmla="*/ 1722873 w 5171426"/>
                      <a:gd name="connsiteY42" fmla="*/ 2156947 h 2179424"/>
                      <a:gd name="connsiteX43" fmla="*/ 678255 w 5171426"/>
                      <a:gd name="connsiteY43" fmla="*/ 2164079 h 2179424"/>
                      <a:gd name="connsiteX44" fmla="*/ 4621 w 5171426"/>
                      <a:gd name="connsiteY44" fmla="*/ 1112947 h 2179424"/>
                      <a:gd name="connsiteX45" fmla="*/ 779543 w 5171426"/>
                      <a:gd name="connsiteY45" fmla="*/ 0 h 2179424"/>
                      <a:gd name="connsiteX0" fmla="*/ 1510691 w 5171426"/>
                      <a:gd name="connsiteY0" fmla="*/ 752815 h 2179430"/>
                      <a:gd name="connsiteX1" fmla="*/ 3660578 w 5171426"/>
                      <a:gd name="connsiteY1" fmla="*/ 752815 h 2179430"/>
                      <a:gd name="connsiteX2" fmla="*/ 3660578 w 5171426"/>
                      <a:gd name="connsiteY2" fmla="*/ 1308992 h 2179430"/>
                      <a:gd name="connsiteX3" fmla="*/ 1510691 w 5171426"/>
                      <a:gd name="connsiteY3" fmla="*/ 1308992 h 2179430"/>
                      <a:gd name="connsiteX4" fmla="*/ 1510691 w 5171426"/>
                      <a:gd name="connsiteY4" fmla="*/ 752815 h 2179430"/>
                      <a:gd name="connsiteX5" fmla="*/ 3513466 w 5171426"/>
                      <a:gd name="connsiteY5" fmla="*/ 0 h 2179430"/>
                      <a:gd name="connsiteX6" fmla="*/ 4489174 w 5171426"/>
                      <a:gd name="connsiteY6" fmla="*/ 1599 h 2179430"/>
                      <a:gd name="connsiteX7" fmla="*/ 5171268 w 5171426"/>
                      <a:gd name="connsiteY7" fmla="*/ 720864 h 2179430"/>
                      <a:gd name="connsiteX8" fmla="*/ 5171426 w 5171426"/>
                      <a:gd name="connsiteY8" fmla="*/ 1417433 h 2179430"/>
                      <a:gd name="connsiteX9" fmla="*/ 4456796 w 5171426"/>
                      <a:gd name="connsiteY9" fmla="*/ 2179408 h 2179430"/>
                      <a:gd name="connsiteX10" fmla="*/ 3412178 w 5171426"/>
                      <a:gd name="connsiteY10" fmla="*/ 2164079 h 2179430"/>
                      <a:gd name="connsiteX11" fmla="*/ 2759507 w 5171426"/>
                      <a:gd name="connsiteY11" fmla="*/ 1470336 h 2179430"/>
                      <a:gd name="connsiteX12" fmla="*/ 2751777 w 5171426"/>
                      <a:gd name="connsiteY12" fmla="*/ 1410882 h 2179430"/>
                      <a:gd name="connsiteX13" fmla="*/ 2916325 w 5171426"/>
                      <a:gd name="connsiteY13" fmla="*/ 1410882 h 2179430"/>
                      <a:gd name="connsiteX14" fmla="*/ 3199960 w 5171426"/>
                      <a:gd name="connsiteY14" fmla="*/ 1410882 h 2179430"/>
                      <a:gd name="connsiteX15" fmla="*/ 3271194 w 5171426"/>
                      <a:gd name="connsiteY15" fmla="*/ 1472322 h 2179430"/>
                      <a:gd name="connsiteX16" fmla="*/ 3520525 w 5171426"/>
                      <a:gd name="connsiteY16" fmla="*/ 1668136 h 2179430"/>
                      <a:gd name="connsiteX17" fmla="*/ 4465246 w 5171426"/>
                      <a:gd name="connsiteY17" fmla="*/ 1668752 h 2179430"/>
                      <a:gd name="connsiteX18" fmla="*/ 4445871 w 5171426"/>
                      <a:gd name="connsiteY18" fmla="*/ 507063 h 2179430"/>
                      <a:gd name="connsiteX19" fmla="*/ 3462468 w 5171426"/>
                      <a:gd name="connsiteY19" fmla="*/ 506447 h 2179430"/>
                      <a:gd name="connsiteX20" fmla="*/ 3251407 w 5171426"/>
                      <a:gd name="connsiteY20" fmla="*/ 613984 h 2179430"/>
                      <a:gd name="connsiteX21" fmla="*/ 3190942 w 5171426"/>
                      <a:gd name="connsiteY21" fmla="*/ 646299 h 2179430"/>
                      <a:gd name="connsiteX22" fmla="*/ 2916325 w 5171426"/>
                      <a:gd name="connsiteY22" fmla="*/ 646299 h 2179430"/>
                      <a:gd name="connsiteX23" fmla="*/ 2779457 w 5171426"/>
                      <a:gd name="connsiteY23" fmla="*/ 646299 h 2179430"/>
                      <a:gd name="connsiteX24" fmla="*/ 2788042 w 5171426"/>
                      <a:gd name="connsiteY24" fmla="*/ 610106 h 2179430"/>
                      <a:gd name="connsiteX25" fmla="*/ 3513466 w 5171426"/>
                      <a:gd name="connsiteY25" fmla="*/ 0 h 2179430"/>
                      <a:gd name="connsiteX26" fmla="*/ 779543 w 5171426"/>
                      <a:gd name="connsiteY26" fmla="*/ 0 h 2179430"/>
                      <a:gd name="connsiteX27" fmla="*/ 1755251 w 5171426"/>
                      <a:gd name="connsiteY27" fmla="*/ 1599 h 2179430"/>
                      <a:gd name="connsiteX28" fmla="*/ 2424812 w 5171426"/>
                      <a:gd name="connsiteY28" fmla="*/ 568235 h 2179430"/>
                      <a:gd name="connsiteX29" fmla="*/ 2431222 w 5171426"/>
                      <a:gd name="connsiteY29" fmla="*/ 646299 h 2179430"/>
                      <a:gd name="connsiteX30" fmla="*/ 2299265 w 5171426"/>
                      <a:gd name="connsiteY30" fmla="*/ 646299 h 2179430"/>
                      <a:gd name="connsiteX31" fmla="*/ 2024648 w 5171426"/>
                      <a:gd name="connsiteY31" fmla="*/ 646299 h 2179430"/>
                      <a:gd name="connsiteX32" fmla="*/ 1964183 w 5171426"/>
                      <a:gd name="connsiteY32" fmla="*/ 613984 h 2179430"/>
                      <a:gd name="connsiteX33" fmla="*/ 1753122 w 5171426"/>
                      <a:gd name="connsiteY33" fmla="*/ 506447 h 2179430"/>
                      <a:gd name="connsiteX34" fmla="*/ 769719 w 5171426"/>
                      <a:gd name="connsiteY34" fmla="*/ 507063 h 2179430"/>
                      <a:gd name="connsiteX35" fmla="*/ 750344 w 5171426"/>
                      <a:gd name="connsiteY35" fmla="*/ 1668752 h 2179430"/>
                      <a:gd name="connsiteX36" fmla="*/ 1695065 w 5171426"/>
                      <a:gd name="connsiteY36" fmla="*/ 1668136 h 2179430"/>
                      <a:gd name="connsiteX37" fmla="*/ 1944396 w 5171426"/>
                      <a:gd name="connsiteY37" fmla="*/ 1472322 h 2179430"/>
                      <a:gd name="connsiteX38" fmla="*/ 2015630 w 5171426"/>
                      <a:gd name="connsiteY38" fmla="*/ 1410882 h 2179430"/>
                      <a:gd name="connsiteX39" fmla="*/ 2299265 w 5171426"/>
                      <a:gd name="connsiteY39" fmla="*/ 1410882 h 2179430"/>
                      <a:gd name="connsiteX40" fmla="*/ 2415252 w 5171426"/>
                      <a:gd name="connsiteY40" fmla="*/ 1410882 h 2179430"/>
                      <a:gd name="connsiteX41" fmla="*/ 2415042 w 5171426"/>
                      <a:gd name="connsiteY41" fmla="*/ 1417433 h 2179430"/>
                      <a:gd name="connsiteX42" fmla="*/ 1722873 w 5171426"/>
                      <a:gd name="connsiteY42" fmla="*/ 2156947 h 2179430"/>
                      <a:gd name="connsiteX43" fmla="*/ 678255 w 5171426"/>
                      <a:gd name="connsiteY43" fmla="*/ 2164079 h 2179430"/>
                      <a:gd name="connsiteX44" fmla="*/ 4621 w 5171426"/>
                      <a:gd name="connsiteY44" fmla="*/ 1112947 h 2179430"/>
                      <a:gd name="connsiteX45" fmla="*/ 779543 w 5171426"/>
                      <a:gd name="connsiteY45" fmla="*/ 0 h 2179430"/>
                      <a:gd name="connsiteX0" fmla="*/ 1510691 w 5171426"/>
                      <a:gd name="connsiteY0" fmla="*/ 752815 h 2168217"/>
                      <a:gd name="connsiteX1" fmla="*/ 3660578 w 5171426"/>
                      <a:gd name="connsiteY1" fmla="*/ 752815 h 2168217"/>
                      <a:gd name="connsiteX2" fmla="*/ 3660578 w 5171426"/>
                      <a:gd name="connsiteY2" fmla="*/ 1308992 h 2168217"/>
                      <a:gd name="connsiteX3" fmla="*/ 1510691 w 5171426"/>
                      <a:gd name="connsiteY3" fmla="*/ 1308992 h 2168217"/>
                      <a:gd name="connsiteX4" fmla="*/ 1510691 w 5171426"/>
                      <a:gd name="connsiteY4" fmla="*/ 752815 h 2168217"/>
                      <a:gd name="connsiteX5" fmla="*/ 3513466 w 5171426"/>
                      <a:gd name="connsiteY5" fmla="*/ 0 h 2168217"/>
                      <a:gd name="connsiteX6" fmla="*/ 4489174 w 5171426"/>
                      <a:gd name="connsiteY6" fmla="*/ 1599 h 2168217"/>
                      <a:gd name="connsiteX7" fmla="*/ 5171268 w 5171426"/>
                      <a:gd name="connsiteY7" fmla="*/ 720864 h 2168217"/>
                      <a:gd name="connsiteX8" fmla="*/ 5171426 w 5171426"/>
                      <a:gd name="connsiteY8" fmla="*/ 1417433 h 2168217"/>
                      <a:gd name="connsiteX9" fmla="*/ 4445565 w 5171426"/>
                      <a:gd name="connsiteY9" fmla="*/ 2168178 h 2168217"/>
                      <a:gd name="connsiteX10" fmla="*/ 3412178 w 5171426"/>
                      <a:gd name="connsiteY10" fmla="*/ 2164079 h 2168217"/>
                      <a:gd name="connsiteX11" fmla="*/ 2759507 w 5171426"/>
                      <a:gd name="connsiteY11" fmla="*/ 1470336 h 2168217"/>
                      <a:gd name="connsiteX12" fmla="*/ 2751777 w 5171426"/>
                      <a:gd name="connsiteY12" fmla="*/ 1410882 h 2168217"/>
                      <a:gd name="connsiteX13" fmla="*/ 2916325 w 5171426"/>
                      <a:gd name="connsiteY13" fmla="*/ 1410882 h 2168217"/>
                      <a:gd name="connsiteX14" fmla="*/ 3199960 w 5171426"/>
                      <a:gd name="connsiteY14" fmla="*/ 1410882 h 2168217"/>
                      <a:gd name="connsiteX15" fmla="*/ 3271194 w 5171426"/>
                      <a:gd name="connsiteY15" fmla="*/ 1472322 h 2168217"/>
                      <a:gd name="connsiteX16" fmla="*/ 3520525 w 5171426"/>
                      <a:gd name="connsiteY16" fmla="*/ 1668136 h 2168217"/>
                      <a:gd name="connsiteX17" fmla="*/ 4465246 w 5171426"/>
                      <a:gd name="connsiteY17" fmla="*/ 1668752 h 2168217"/>
                      <a:gd name="connsiteX18" fmla="*/ 4445871 w 5171426"/>
                      <a:gd name="connsiteY18" fmla="*/ 507063 h 2168217"/>
                      <a:gd name="connsiteX19" fmla="*/ 3462468 w 5171426"/>
                      <a:gd name="connsiteY19" fmla="*/ 506447 h 2168217"/>
                      <a:gd name="connsiteX20" fmla="*/ 3251407 w 5171426"/>
                      <a:gd name="connsiteY20" fmla="*/ 613984 h 2168217"/>
                      <a:gd name="connsiteX21" fmla="*/ 3190942 w 5171426"/>
                      <a:gd name="connsiteY21" fmla="*/ 646299 h 2168217"/>
                      <a:gd name="connsiteX22" fmla="*/ 2916325 w 5171426"/>
                      <a:gd name="connsiteY22" fmla="*/ 646299 h 2168217"/>
                      <a:gd name="connsiteX23" fmla="*/ 2779457 w 5171426"/>
                      <a:gd name="connsiteY23" fmla="*/ 646299 h 2168217"/>
                      <a:gd name="connsiteX24" fmla="*/ 2788042 w 5171426"/>
                      <a:gd name="connsiteY24" fmla="*/ 610106 h 2168217"/>
                      <a:gd name="connsiteX25" fmla="*/ 3513466 w 5171426"/>
                      <a:gd name="connsiteY25" fmla="*/ 0 h 2168217"/>
                      <a:gd name="connsiteX26" fmla="*/ 779543 w 5171426"/>
                      <a:gd name="connsiteY26" fmla="*/ 0 h 2168217"/>
                      <a:gd name="connsiteX27" fmla="*/ 1755251 w 5171426"/>
                      <a:gd name="connsiteY27" fmla="*/ 1599 h 2168217"/>
                      <a:gd name="connsiteX28" fmla="*/ 2424812 w 5171426"/>
                      <a:gd name="connsiteY28" fmla="*/ 568235 h 2168217"/>
                      <a:gd name="connsiteX29" fmla="*/ 2431222 w 5171426"/>
                      <a:gd name="connsiteY29" fmla="*/ 646299 h 2168217"/>
                      <a:gd name="connsiteX30" fmla="*/ 2299265 w 5171426"/>
                      <a:gd name="connsiteY30" fmla="*/ 646299 h 2168217"/>
                      <a:gd name="connsiteX31" fmla="*/ 2024648 w 5171426"/>
                      <a:gd name="connsiteY31" fmla="*/ 646299 h 2168217"/>
                      <a:gd name="connsiteX32" fmla="*/ 1964183 w 5171426"/>
                      <a:gd name="connsiteY32" fmla="*/ 613984 h 2168217"/>
                      <a:gd name="connsiteX33" fmla="*/ 1753122 w 5171426"/>
                      <a:gd name="connsiteY33" fmla="*/ 506447 h 2168217"/>
                      <a:gd name="connsiteX34" fmla="*/ 769719 w 5171426"/>
                      <a:gd name="connsiteY34" fmla="*/ 507063 h 2168217"/>
                      <a:gd name="connsiteX35" fmla="*/ 750344 w 5171426"/>
                      <a:gd name="connsiteY35" fmla="*/ 1668752 h 2168217"/>
                      <a:gd name="connsiteX36" fmla="*/ 1695065 w 5171426"/>
                      <a:gd name="connsiteY36" fmla="*/ 1668136 h 2168217"/>
                      <a:gd name="connsiteX37" fmla="*/ 1944396 w 5171426"/>
                      <a:gd name="connsiteY37" fmla="*/ 1472322 h 2168217"/>
                      <a:gd name="connsiteX38" fmla="*/ 2015630 w 5171426"/>
                      <a:gd name="connsiteY38" fmla="*/ 1410882 h 2168217"/>
                      <a:gd name="connsiteX39" fmla="*/ 2299265 w 5171426"/>
                      <a:gd name="connsiteY39" fmla="*/ 1410882 h 2168217"/>
                      <a:gd name="connsiteX40" fmla="*/ 2415252 w 5171426"/>
                      <a:gd name="connsiteY40" fmla="*/ 1410882 h 2168217"/>
                      <a:gd name="connsiteX41" fmla="*/ 2415042 w 5171426"/>
                      <a:gd name="connsiteY41" fmla="*/ 1417433 h 2168217"/>
                      <a:gd name="connsiteX42" fmla="*/ 1722873 w 5171426"/>
                      <a:gd name="connsiteY42" fmla="*/ 2156947 h 2168217"/>
                      <a:gd name="connsiteX43" fmla="*/ 678255 w 5171426"/>
                      <a:gd name="connsiteY43" fmla="*/ 2164079 h 2168217"/>
                      <a:gd name="connsiteX44" fmla="*/ 4621 w 5171426"/>
                      <a:gd name="connsiteY44" fmla="*/ 1112947 h 2168217"/>
                      <a:gd name="connsiteX45" fmla="*/ 779543 w 5171426"/>
                      <a:gd name="connsiteY45" fmla="*/ 0 h 2168217"/>
                      <a:gd name="connsiteX0" fmla="*/ 1510691 w 5171426"/>
                      <a:gd name="connsiteY0" fmla="*/ 752815 h 2168217"/>
                      <a:gd name="connsiteX1" fmla="*/ 3660578 w 5171426"/>
                      <a:gd name="connsiteY1" fmla="*/ 752815 h 2168217"/>
                      <a:gd name="connsiteX2" fmla="*/ 3660578 w 5171426"/>
                      <a:gd name="connsiteY2" fmla="*/ 1308992 h 2168217"/>
                      <a:gd name="connsiteX3" fmla="*/ 1510691 w 5171426"/>
                      <a:gd name="connsiteY3" fmla="*/ 1308992 h 2168217"/>
                      <a:gd name="connsiteX4" fmla="*/ 1510691 w 5171426"/>
                      <a:gd name="connsiteY4" fmla="*/ 752815 h 2168217"/>
                      <a:gd name="connsiteX5" fmla="*/ 3513466 w 5171426"/>
                      <a:gd name="connsiteY5" fmla="*/ 0 h 2168217"/>
                      <a:gd name="connsiteX6" fmla="*/ 4489174 w 5171426"/>
                      <a:gd name="connsiteY6" fmla="*/ 1599 h 2168217"/>
                      <a:gd name="connsiteX7" fmla="*/ 5171268 w 5171426"/>
                      <a:gd name="connsiteY7" fmla="*/ 720864 h 2168217"/>
                      <a:gd name="connsiteX8" fmla="*/ 5171426 w 5171426"/>
                      <a:gd name="connsiteY8" fmla="*/ 1417433 h 2168217"/>
                      <a:gd name="connsiteX9" fmla="*/ 4445565 w 5171426"/>
                      <a:gd name="connsiteY9" fmla="*/ 2168178 h 2168217"/>
                      <a:gd name="connsiteX10" fmla="*/ 3412178 w 5171426"/>
                      <a:gd name="connsiteY10" fmla="*/ 2164079 h 2168217"/>
                      <a:gd name="connsiteX11" fmla="*/ 2759507 w 5171426"/>
                      <a:gd name="connsiteY11" fmla="*/ 1470336 h 2168217"/>
                      <a:gd name="connsiteX12" fmla="*/ 2751777 w 5171426"/>
                      <a:gd name="connsiteY12" fmla="*/ 1410882 h 2168217"/>
                      <a:gd name="connsiteX13" fmla="*/ 2916325 w 5171426"/>
                      <a:gd name="connsiteY13" fmla="*/ 1410882 h 2168217"/>
                      <a:gd name="connsiteX14" fmla="*/ 3199960 w 5171426"/>
                      <a:gd name="connsiteY14" fmla="*/ 1410882 h 2168217"/>
                      <a:gd name="connsiteX15" fmla="*/ 3271194 w 5171426"/>
                      <a:gd name="connsiteY15" fmla="*/ 1472322 h 2168217"/>
                      <a:gd name="connsiteX16" fmla="*/ 3520525 w 5171426"/>
                      <a:gd name="connsiteY16" fmla="*/ 1668136 h 2168217"/>
                      <a:gd name="connsiteX17" fmla="*/ 4465246 w 5171426"/>
                      <a:gd name="connsiteY17" fmla="*/ 1668752 h 2168217"/>
                      <a:gd name="connsiteX18" fmla="*/ 4445871 w 5171426"/>
                      <a:gd name="connsiteY18" fmla="*/ 507063 h 2168217"/>
                      <a:gd name="connsiteX19" fmla="*/ 3462468 w 5171426"/>
                      <a:gd name="connsiteY19" fmla="*/ 506447 h 2168217"/>
                      <a:gd name="connsiteX20" fmla="*/ 3251407 w 5171426"/>
                      <a:gd name="connsiteY20" fmla="*/ 613984 h 2168217"/>
                      <a:gd name="connsiteX21" fmla="*/ 3190942 w 5171426"/>
                      <a:gd name="connsiteY21" fmla="*/ 646299 h 2168217"/>
                      <a:gd name="connsiteX22" fmla="*/ 2916325 w 5171426"/>
                      <a:gd name="connsiteY22" fmla="*/ 646299 h 2168217"/>
                      <a:gd name="connsiteX23" fmla="*/ 2779457 w 5171426"/>
                      <a:gd name="connsiteY23" fmla="*/ 646299 h 2168217"/>
                      <a:gd name="connsiteX24" fmla="*/ 2788042 w 5171426"/>
                      <a:gd name="connsiteY24" fmla="*/ 610106 h 2168217"/>
                      <a:gd name="connsiteX25" fmla="*/ 3513466 w 5171426"/>
                      <a:gd name="connsiteY25" fmla="*/ 0 h 2168217"/>
                      <a:gd name="connsiteX26" fmla="*/ 779543 w 5171426"/>
                      <a:gd name="connsiteY26" fmla="*/ 0 h 2168217"/>
                      <a:gd name="connsiteX27" fmla="*/ 1755251 w 5171426"/>
                      <a:gd name="connsiteY27" fmla="*/ 1599 h 2168217"/>
                      <a:gd name="connsiteX28" fmla="*/ 2424812 w 5171426"/>
                      <a:gd name="connsiteY28" fmla="*/ 568235 h 2168217"/>
                      <a:gd name="connsiteX29" fmla="*/ 2431222 w 5171426"/>
                      <a:gd name="connsiteY29" fmla="*/ 646299 h 2168217"/>
                      <a:gd name="connsiteX30" fmla="*/ 2299265 w 5171426"/>
                      <a:gd name="connsiteY30" fmla="*/ 646299 h 2168217"/>
                      <a:gd name="connsiteX31" fmla="*/ 2024648 w 5171426"/>
                      <a:gd name="connsiteY31" fmla="*/ 646299 h 2168217"/>
                      <a:gd name="connsiteX32" fmla="*/ 1964183 w 5171426"/>
                      <a:gd name="connsiteY32" fmla="*/ 613984 h 2168217"/>
                      <a:gd name="connsiteX33" fmla="*/ 1753122 w 5171426"/>
                      <a:gd name="connsiteY33" fmla="*/ 506447 h 2168217"/>
                      <a:gd name="connsiteX34" fmla="*/ 769719 w 5171426"/>
                      <a:gd name="connsiteY34" fmla="*/ 507063 h 2168217"/>
                      <a:gd name="connsiteX35" fmla="*/ 750344 w 5171426"/>
                      <a:gd name="connsiteY35" fmla="*/ 1668752 h 2168217"/>
                      <a:gd name="connsiteX36" fmla="*/ 1695065 w 5171426"/>
                      <a:gd name="connsiteY36" fmla="*/ 1668136 h 2168217"/>
                      <a:gd name="connsiteX37" fmla="*/ 1944396 w 5171426"/>
                      <a:gd name="connsiteY37" fmla="*/ 1472322 h 2168217"/>
                      <a:gd name="connsiteX38" fmla="*/ 2015630 w 5171426"/>
                      <a:gd name="connsiteY38" fmla="*/ 1410882 h 2168217"/>
                      <a:gd name="connsiteX39" fmla="*/ 2299265 w 5171426"/>
                      <a:gd name="connsiteY39" fmla="*/ 1410882 h 2168217"/>
                      <a:gd name="connsiteX40" fmla="*/ 2415252 w 5171426"/>
                      <a:gd name="connsiteY40" fmla="*/ 1410882 h 2168217"/>
                      <a:gd name="connsiteX41" fmla="*/ 2415042 w 5171426"/>
                      <a:gd name="connsiteY41" fmla="*/ 1417433 h 2168217"/>
                      <a:gd name="connsiteX42" fmla="*/ 1722873 w 5171426"/>
                      <a:gd name="connsiteY42" fmla="*/ 2156947 h 2168217"/>
                      <a:gd name="connsiteX43" fmla="*/ 678255 w 5171426"/>
                      <a:gd name="connsiteY43" fmla="*/ 2164079 h 2168217"/>
                      <a:gd name="connsiteX44" fmla="*/ 4621 w 5171426"/>
                      <a:gd name="connsiteY44" fmla="*/ 1112947 h 2168217"/>
                      <a:gd name="connsiteX45" fmla="*/ 779543 w 5171426"/>
                      <a:gd name="connsiteY45" fmla="*/ 0 h 2168217"/>
                      <a:gd name="connsiteX0" fmla="*/ 1510691 w 5171426"/>
                      <a:gd name="connsiteY0" fmla="*/ 752815 h 2169648"/>
                      <a:gd name="connsiteX1" fmla="*/ 3660578 w 5171426"/>
                      <a:gd name="connsiteY1" fmla="*/ 752815 h 2169648"/>
                      <a:gd name="connsiteX2" fmla="*/ 3660578 w 5171426"/>
                      <a:gd name="connsiteY2" fmla="*/ 1308992 h 2169648"/>
                      <a:gd name="connsiteX3" fmla="*/ 1510691 w 5171426"/>
                      <a:gd name="connsiteY3" fmla="*/ 1308992 h 2169648"/>
                      <a:gd name="connsiteX4" fmla="*/ 1510691 w 5171426"/>
                      <a:gd name="connsiteY4" fmla="*/ 752815 h 2169648"/>
                      <a:gd name="connsiteX5" fmla="*/ 3513466 w 5171426"/>
                      <a:gd name="connsiteY5" fmla="*/ 0 h 2169648"/>
                      <a:gd name="connsiteX6" fmla="*/ 4489174 w 5171426"/>
                      <a:gd name="connsiteY6" fmla="*/ 1599 h 2169648"/>
                      <a:gd name="connsiteX7" fmla="*/ 5171268 w 5171426"/>
                      <a:gd name="connsiteY7" fmla="*/ 720864 h 2169648"/>
                      <a:gd name="connsiteX8" fmla="*/ 5171426 w 5171426"/>
                      <a:gd name="connsiteY8" fmla="*/ 1417433 h 2169648"/>
                      <a:gd name="connsiteX9" fmla="*/ 4445565 w 5171426"/>
                      <a:gd name="connsiteY9" fmla="*/ 2168178 h 2169648"/>
                      <a:gd name="connsiteX10" fmla="*/ 3412178 w 5171426"/>
                      <a:gd name="connsiteY10" fmla="*/ 2164079 h 2169648"/>
                      <a:gd name="connsiteX11" fmla="*/ 2759507 w 5171426"/>
                      <a:gd name="connsiteY11" fmla="*/ 1470336 h 2169648"/>
                      <a:gd name="connsiteX12" fmla="*/ 2751777 w 5171426"/>
                      <a:gd name="connsiteY12" fmla="*/ 1410882 h 2169648"/>
                      <a:gd name="connsiteX13" fmla="*/ 2916325 w 5171426"/>
                      <a:gd name="connsiteY13" fmla="*/ 1410882 h 2169648"/>
                      <a:gd name="connsiteX14" fmla="*/ 3199960 w 5171426"/>
                      <a:gd name="connsiteY14" fmla="*/ 1410882 h 2169648"/>
                      <a:gd name="connsiteX15" fmla="*/ 3271194 w 5171426"/>
                      <a:gd name="connsiteY15" fmla="*/ 1472322 h 2169648"/>
                      <a:gd name="connsiteX16" fmla="*/ 3520525 w 5171426"/>
                      <a:gd name="connsiteY16" fmla="*/ 1668136 h 2169648"/>
                      <a:gd name="connsiteX17" fmla="*/ 4465246 w 5171426"/>
                      <a:gd name="connsiteY17" fmla="*/ 1668752 h 2169648"/>
                      <a:gd name="connsiteX18" fmla="*/ 4445871 w 5171426"/>
                      <a:gd name="connsiteY18" fmla="*/ 507063 h 2169648"/>
                      <a:gd name="connsiteX19" fmla="*/ 3462468 w 5171426"/>
                      <a:gd name="connsiteY19" fmla="*/ 506447 h 2169648"/>
                      <a:gd name="connsiteX20" fmla="*/ 3251407 w 5171426"/>
                      <a:gd name="connsiteY20" fmla="*/ 613984 h 2169648"/>
                      <a:gd name="connsiteX21" fmla="*/ 3190942 w 5171426"/>
                      <a:gd name="connsiteY21" fmla="*/ 646299 h 2169648"/>
                      <a:gd name="connsiteX22" fmla="*/ 2916325 w 5171426"/>
                      <a:gd name="connsiteY22" fmla="*/ 646299 h 2169648"/>
                      <a:gd name="connsiteX23" fmla="*/ 2779457 w 5171426"/>
                      <a:gd name="connsiteY23" fmla="*/ 646299 h 2169648"/>
                      <a:gd name="connsiteX24" fmla="*/ 2788042 w 5171426"/>
                      <a:gd name="connsiteY24" fmla="*/ 610106 h 2169648"/>
                      <a:gd name="connsiteX25" fmla="*/ 3513466 w 5171426"/>
                      <a:gd name="connsiteY25" fmla="*/ 0 h 2169648"/>
                      <a:gd name="connsiteX26" fmla="*/ 779543 w 5171426"/>
                      <a:gd name="connsiteY26" fmla="*/ 0 h 2169648"/>
                      <a:gd name="connsiteX27" fmla="*/ 1755251 w 5171426"/>
                      <a:gd name="connsiteY27" fmla="*/ 1599 h 2169648"/>
                      <a:gd name="connsiteX28" fmla="*/ 2424812 w 5171426"/>
                      <a:gd name="connsiteY28" fmla="*/ 568235 h 2169648"/>
                      <a:gd name="connsiteX29" fmla="*/ 2431222 w 5171426"/>
                      <a:gd name="connsiteY29" fmla="*/ 646299 h 2169648"/>
                      <a:gd name="connsiteX30" fmla="*/ 2299265 w 5171426"/>
                      <a:gd name="connsiteY30" fmla="*/ 646299 h 2169648"/>
                      <a:gd name="connsiteX31" fmla="*/ 2024648 w 5171426"/>
                      <a:gd name="connsiteY31" fmla="*/ 646299 h 2169648"/>
                      <a:gd name="connsiteX32" fmla="*/ 1964183 w 5171426"/>
                      <a:gd name="connsiteY32" fmla="*/ 613984 h 2169648"/>
                      <a:gd name="connsiteX33" fmla="*/ 1753122 w 5171426"/>
                      <a:gd name="connsiteY33" fmla="*/ 506447 h 2169648"/>
                      <a:gd name="connsiteX34" fmla="*/ 769719 w 5171426"/>
                      <a:gd name="connsiteY34" fmla="*/ 507063 h 2169648"/>
                      <a:gd name="connsiteX35" fmla="*/ 750344 w 5171426"/>
                      <a:gd name="connsiteY35" fmla="*/ 1668752 h 2169648"/>
                      <a:gd name="connsiteX36" fmla="*/ 1695065 w 5171426"/>
                      <a:gd name="connsiteY36" fmla="*/ 1668136 h 2169648"/>
                      <a:gd name="connsiteX37" fmla="*/ 1944396 w 5171426"/>
                      <a:gd name="connsiteY37" fmla="*/ 1472322 h 2169648"/>
                      <a:gd name="connsiteX38" fmla="*/ 2015630 w 5171426"/>
                      <a:gd name="connsiteY38" fmla="*/ 1410882 h 2169648"/>
                      <a:gd name="connsiteX39" fmla="*/ 2299265 w 5171426"/>
                      <a:gd name="connsiteY39" fmla="*/ 1410882 h 2169648"/>
                      <a:gd name="connsiteX40" fmla="*/ 2415252 w 5171426"/>
                      <a:gd name="connsiteY40" fmla="*/ 1410882 h 2169648"/>
                      <a:gd name="connsiteX41" fmla="*/ 2415042 w 5171426"/>
                      <a:gd name="connsiteY41" fmla="*/ 1417433 h 2169648"/>
                      <a:gd name="connsiteX42" fmla="*/ 1722873 w 5171426"/>
                      <a:gd name="connsiteY42" fmla="*/ 2156947 h 2169648"/>
                      <a:gd name="connsiteX43" fmla="*/ 678255 w 5171426"/>
                      <a:gd name="connsiteY43" fmla="*/ 2164079 h 2169648"/>
                      <a:gd name="connsiteX44" fmla="*/ 4621 w 5171426"/>
                      <a:gd name="connsiteY44" fmla="*/ 1112947 h 2169648"/>
                      <a:gd name="connsiteX45" fmla="*/ 779543 w 5171426"/>
                      <a:gd name="connsiteY45" fmla="*/ 0 h 2169648"/>
                      <a:gd name="connsiteX0" fmla="*/ 1510691 w 5171426"/>
                      <a:gd name="connsiteY0" fmla="*/ 752815 h 2174043"/>
                      <a:gd name="connsiteX1" fmla="*/ 3660578 w 5171426"/>
                      <a:gd name="connsiteY1" fmla="*/ 752815 h 2174043"/>
                      <a:gd name="connsiteX2" fmla="*/ 3660578 w 5171426"/>
                      <a:gd name="connsiteY2" fmla="*/ 1308992 h 2174043"/>
                      <a:gd name="connsiteX3" fmla="*/ 1510691 w 5171426"/>
                      <a:gd name="connsiteY3" fmla="*/ 1308992 h 2174043"/>
                      <a:gd name="connsiteX4" fmla="*/ 1510691 w 5171426"/>
                      <a:gd name="connsiteY4" fmla="*/ 752815 h 2174043"/>
                      <a:gd name="connsiteX5" fmla="*/ 3513466 w 5171426"/>
                      <a:gd name="connsiteY5" fmla="*/ 0 h 2174043"/>
                      <a:gd name="connsiteX6" fmla="*/ 4489174 w 5171426"/>
                      <a:gd name="connsiteY6" fmla="*/ 1599 h 2174043"/>
                      <a:gd name="connsiteX7" fmla="*/ 5171268 w 5171426"/>
                      <a:gd name="connsiteY7" fmla="*/ 720864 h 2174043"/>
                      <a:gd name="connsiteX8" fmla="*/ 5171426 w 5171426"/>
                      <a:gd name="connsiteY8" fmla="*/ 1417433 h 2174043"/>
                      <a:gd name="connsiteX9" fmla="*/ 4445565 w 5171426"/>
                      <a:gd name="connsiteY9" fmla="*/ 2168178 h 2174043"/>
                      <a:gd name="connsiteX10" fmla="*/ 3412178 w 5171426"/>
                      <a:gd name="connsiteY10" fmla="*/ 2164079 h 2174043"/>
                      <a:gd name="connsiteX11" fmla="*/ 2759507 w 5171426"/>
                      <a:gd name="connsiteY11" fmla="*/ 1470336 h 2174043"/>
                      <a:gd name="connsiteX12" fmla="*/ 2751777 w 5171426"/>
                      <a:gd name="connsiteY12" fmla="*/ 1410882 h 2174043"/>
                      <a:gd name="connsiteX13" fmla="*/ 2916325 w 5171426"/>
                      <a:gd name="connsiteY13" fmla="*/ 1410882 h 2174043"/>
                      <a:gd name="connsiteX14" fmla="*/ 3199960 w 5171426"/>
                      <a:gd name="connsiteY14" fmla="*/ 1410882 h 2174043"/>
                      <a:gd name="connsiteX15" fmla="*/ 3271194 w 5171426"/>
                      <a:gd name="connsiteY15" fmla="*/ 1472322 h 2174043"/>
                      <a:gd name="connsiteX16" fmla="*/ 3520525 w 5171426"/>
                      <a:gd name="connsiteY16" fmla="*/ 1668136 h 2174043"/>
                      <a:gd name="connsiteX17" fmla="*/ 4465246 w 5171426"/>
                      <a:gd name="connsiteY17" fmla="*/ 1668752 h 2174043"/>
                      <a:gd name="connsiteX18" fmla="*/ 4445871 w 5171426"/>
                      <a:gd name="connsiteY18" fmla="*/ 507063 h 2174043"/>
                      <a:gd name="connsiteX19" fmla="*/ 3462468 w 5171426"/>
                      <a:gd name="connsiteY19" fmla="*/ 506447 h 2174043"/>
                      <a:gd name="connsiteX20" fmla="*/ 3251407 w 5171426"/>
                      <a:gd name="connsiteY20" fmla="*/ 613984 h 2174043"/>
                      <a:gd name="connsiteX21" fmla="*/ 3190942 w 5171426"/>
                      <a:gd name="connsiteY21" fmla="*/ 646299 h 2174043"/>
                      <a:gd name="connsiteX22" fmla="*/ 2916325 w 5171426"/>
                      <a:gd name="connsiteY22" fmla="*/ 646299 h 2174043"/>
                      <a:gd name="connsiteX23" fmla="*/ 2779457 w 5171426"/>
                      <a:gd name="connsiteY23" fmla="*/ 646299 h 2174043"/>
                      <a:gd name="connsiteX24" fmla="*/ 2788042 w 5171426"/>
                      <a:gd name="connsiteY24" fmla="*/ 610106 h 2174043"/>
                      <a:gd name="connsiteX25" fmla="*/ 3513466 w 5171426"/>
                      <a:gd name="connsiteY25" fmla="*/ 0 h 2174043"/>
                      <a:gd name="connsiteX26" fmla="*/ 779543 w 5171426"/>
                      <a:gd name="connsiteY26" fmla="*/ 0 h 2174043"/>
                      <a:gd name="connsiteX27" fmla="*/ 1755251 w 5171426"/>
                      <a:gd name="connsiteY27" fmla="*/ 1599 h 2174043"/>
                      <a:gd name="connsiteX28" fmla="*/ 2424812 w 5171426"/>
                      <a:gd name="connsiteY28" fmla="*/ 568235 h 2174043"/>
                      <a:gd name="connsiteX29" fmla="*/ 2431222 w 5171426"/>
                      <a:gd name="connsiteY29" fmla="*/ 646299 h 2174043"/>
                      <a:gd name="connsiteX30" fmla="*/ 2299265 w 5171426"/>
                      <a:gd name="connsiteY30" fmla="*/ 646299 h 2174043"/>
                      <a:gd name="connsiteX31" fmla="*/ 2024648 w 5171426"/>
                      <a:gd name="connsiteY31" fmla="*/ 646299 h 2174043"/>
                      <a:gd name="connsiteX32" fmla="*/ 1964183 w 5171426"/>
                      <a:gd name="connsiteY32" fmla="*/ 613984 h 2174043"/>
                      <a:gd name="connsiteX33" fmla="*/ 1753122 w 5171426"/>
                      <a:gd name="connsiteY33" fmla="*/ 506447 h 2174043"/>
                      <a:gd name="connsiteX34" fmla="*/ 769719 w 5171426"/>
                      <a:gd name="connsiteY34" fmla="*/ 507063 h 2174043"/>
                      <a:gd name="connsiteX35" fmla="*/ 750344 w 5171426"/>
                      <a:gd name="connsiteY35" fmla="*/ 1668752 h 2174043"/>
                      <a:gd name="connsiteX36" fmla="*/ 1695065 w 5171426"/>
                      <a:gd name="connsiteY36" fmla="*/ 1668136 h 2174043"/>
                      <a:gd name="connsiteX37" fmla="*/ 1944396 w 5171426"/>
                      <a:gd name="connsiteY37" fmla="*/ 1472322 h 2174043"/>
                      <a:gd name="connsiteX38" fmla="*/ 2015630 w 5171426"/>
                      <a:gd name="connsiteY38" fmla="*/ 1410882 h 2174043"/>
                      <a:gd name="connsiteX39" fmla="*/ 2299265 w 5171426"/>
                      <a:gd name="connsiteY39" fmla="*/ 1410882 h 2174043"/>
                      <a:gd name="connsiteX40" fmla="*/ 2415252 w 5171426"/>
                      <a:gd name="connsiteY40" fmla="*/ 1410882 h 2174043"/>
                      <a:gd name="connsiteX41" fmla="*/ 2415042 w 5171426"/>
                      <a:gd name="connsiteY41" fmla="*/ 1417433 h 2174043"/>
                      <a:gd name="connsiteX42" fmla="*/ 1722873 w 5171426"/>
                      <a:gd name="connsiteY42" fmla="*/ 2168178 h 2174043"/>
                      <a:gd name="connsiteX43" fmla="*/ 678255 w 5171426"/>
                      <a:gd name="connsiteY43" fmla="*/ 2164079 h 2174043"/>
                      <a:gd name="connsiteX44" fmla="*/ 4621 w 5171426"/>
                      <a:gd name="connsiteY44" fmla="*/ 1112947 h 2174043"/>
                      <a:gd name="connsiteX45" fmla="*/ 779543 w 5171426"/>
                      <a:gd name="connsiteY45" fmla="*/ 0 h 2174043"/>
                      <a:gd name="connsiteX0" fmla="*/ 1510691 w 5171426"/>
                      <a:gd name="connsiteY0" fmla="*/ 752815 h 2170110"/>
                      <a:gd name="connsiteX1" fmla="*/ 3660578 w 5171426"/>
                      <a:gd name="connsiteY1" fmla="*/ 752815 h 2170110"/>
                      <a:gd name="connsiteX2" fmla="*/ 3660578 w 5171426"/>
                      <a:gd name="connsiteY2" fmla="*/ 1308992 h 2170110"/>
                      <a:gd name="connsiteX3" fmla="*/ 1510691 w 5171426"/>
                      <a:gd name="connsiteY3" fmla="*/ 1308992 h 2170110"/>
                      <a:gd name="connsiteX4" fmla="*/ 1510691 w 5171426"/>
                      <a:gd name="connsiteY4" fmla="*/ 752815 h 2170110"/>
                      <a:gd name="connsiteX5" fmla="*/ 3513466 w 5171426"/>
                      <a:gd name="connsiteY5" fmla="*/ 0 h 2170110"/>
                      <a:gd name="connsiteX6" fmla="*/ 4489174 w 5171426"/>
                      <a:gd name="connsiteY6" fmla="*/ 1599 h 2170110"/>
                      <a:gd name="connsiteX7" fmla="*/ 5171268 w 5171426"/>
                      <a:gd name="connsiteY7" fmla="*/ 720864 h 2170110"/>
                      <a:gd name="connsiteX8" fmla="*/ 5171426 w 5171426"/>
                      <a:gd name="connsiteY8" fmla="*/ 1417433 h 2170110"/>
                      <a:gd name="connsiteX9" fmla="*/ 4445565 w 5171426"/>
                      <a:gd name="connsiteY9" fmla="*/ 2168178 h 2170110"/>
                      <a:gd name="connsiteX10" fmla="*/ 3412178 w 5171426"/>
                      <a:gd name="connsiteY10" fmla="*/ 2164079 h 2170110"/>
                      <a:gd name="connsiteX11" fmla="*/ 2759507 w 5171426"/>
                      <a:gd name="connsiteY11" fmla="*/ 1470336 h 2170110"/>
                      <a:gd name="connsiteX12" fmla="*/ 2751777 w 5171426"/>
                      <a:gd name="connsiteY12" fmla="*/ 1410882 h 2170110"/>
                      <a:gd name="connsiteX13" fmla="*/ 2916325 w 5171426"/>
                      <a:gd name="connsiteY13" fmla="*/ 1410882 h 2170110"/>
                      <a:gd name="connsiteX14" fmla="*/ 3199960 w 5171426"/>
                      <a:gd name="connsiteY14" fmla="*/ 1410882 h 2170110"/>
                      <a:gd name="connsiteX15" fmla="*/ 3271194 w 5171426"/>
                      <a:gd name="connsiteY15" fmla="*/ 1472322 h 2170110"/>
                      <a:gd name="connsiteX16" fmla="*/ 3520525 w 5171426"/>
                      <a:gd name="connsiteY16" fmla="*/ 1668136 h 2170110"/>
                      <a:gd name="connsiteX17" fmla="*/ 4465246 w 5171426"/>
                      <a:gd name="connsiteY17" fmla="*/ 1668752 h 2170110"/>
                      <a:gd name="connsiteX18" fmla="*/ 4445871 w 5171426"/>
                      <a:gd name="connsiteY18" fmla="*/ 507063 h 2170110"/>
                      <a:gd name="connsiteX19" fmla="*/ 3462468 w 5171426"/>
                      <a:gd name="connsiteY19" fmla="*/ 506447 h 2170110"/>
                      <a:gd name="connsiteX20" fmla="*/ 3251407 w 5171426"/>
                      <a:gd name="connsiteY20" fmla="*/ 613984 h 2170110"/>
                      <a:gd name="connsiteX21" fmla="*/ 3190942 w 5171426"/>
                      <a:gd name="connsiteY21" fmla="*/ 646299 h 2170110"/>
                      <a:gd name="connsiteX22" fmla="*/ 2916325 w 5171426"/>
                      <a:gd name="connsiteY22" fmla="*/ 646299 h 2170110"/>
                      <a:gd name="connsiteX23" fmla="*/ 2779457 w 5171426"/>
                      <a:gd name="connsiteY23" fmla="*/ 646299 h 2170110"/>
                      <a:gd name="connsiteX24" fmla="*/ 2788042 w 5171426"/>
                      <a:gd name="connsiteY24" fmla="*/ 610106 h 2170110"/>
                      <a:gd name="connsiteX25" fmla="*/ 3513466 w 5171426"/>
                      <a:gd name="connsiteY25" fmla="*/ 0 h 2170110"/>
                      <a:gd name="connsiteX26" fmla="*/ 779543 w 5171426"/>
                      <a:gd name="connsiteY26" fmla="*/ 0 h 2170110"/>
                      <a:gd name="connsiteX27" fmla="*/ 1755251 w 5171426"/>
                      <a:gd name="connsiteY27" fmla="*/ 1599 h 2170110"/>
                      <a:gd name="connsiteX28" fmla="*/ 2424812 w 5171426"/>
                      <a:gd name="connsiteY28" fmla="*/ 568235 h 2170110"/>
                      <a:gd name="connsiteX29" fmla="*/ 2431222 w 5171426"/>
                      <a:gd name="connsiteY29" fmla="*/ 646299 h 2170110"/>
                      <a:gd name="connsiteX30" fmla="*/ 2299265 w 5171426"/>
                      <a:gd name="connsiteY30" fmla="*/ 646299 h 2170110"/>
                      <a:gd name="connsiteX31" fmla="*/ 2024648 w 5171426"/>
                      <a:gd name="connsiteY31" fmla="*/ 646299 h 2170110"/>
                      <a:gd name="connsiteX32" fmla="*/ 1964183 w 5171426"/>
                      <a:gd name="connsiteY32" fmla="*/ 613984 h 2170110"/>
                      <a:gd name="connsiteX33" fmla="*/ 1753122 w 5171426"/>
                      <a:gd name="connsiteY33" fmla="*/ 506447 h 2170110"/>
                      <a:gd name="connsiteX34" fmla="*/ 769719 w 5171426"/>
                      <a:gd name="connsiteY34" fmla="*/ 507063 h 2170110"/>
                      <a:gd name="connsiteX35" fmla="*/ 750344 w 5171426"/>
                      <a:gd name="connsiteY35" fmla="*/ 1668752 h 2170110"/>
                      <a:gd name="connsiteX36" fmla="*/ 1695065 w 5171426"/>
                      <a:gd name="connsiteY36" fmla="*/ 1668136 h 2170110"/>
                      <a:gd name="connsiteX37" fmla="*/ 1944396 w 5171426"/>
                      <a:gd name="connsiteY37" fmla="*/ 1472322 h 2170110"/>
                      <a:gd name="connsiteX38" fmla="*/ 2015630 w 5171426"/>
                      <a:gd name="connsiteY38" fmla="*/ 1410882 h 2170110"/>
                      <a:gd name="connsiteX39" fmla="*/ 2299265 w 5171426"/>
                      <a:gd name="connsiteY39" fmla="*/ 1410882 h 2170110"/>
                      <a:gd name="connsiteX40" fmla="*/ 2415252 w 5171426"/>
                      <a:gd name="connsiteY40" fmla="*/ 1410882 h 2170110"/>
                      <a:gd name="connsiteX41" fmla="*/ 2415042 w 5171426"/>
                      <a:gd name="connsiteY41" fmla="*/ 1417433 h 2170110"/>
                      <a:gd name="connsiteX42" fmla="*/ 1722873 w 5171426"/>
                      <a:gd name="connsiteY42" fmla="*/ 2168178 h 2170110"/>
                      <a:gd name="connsiteX43" fmla="*/ 678255 w 5171426"/>
                      <a:gd name="connsiteY43" fmla="*/ 2164079 h 2170110"/>
                      <a:gd name="connsiteX44" fmla="*/ 4621 w 5171426"/>
                      <a:gd name="connsiteY44" fmla="*/ 1112947 h 2170110"/>
                      <a:gd name="connsiteX45" fmla="*/ 779543 w 5171426"/>
                      <a:gd name="connsiteY45" fmla="*/ 0 h 2170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5171426" h="2170110">
                        <a:moveTo>
                          <a:pt x="1510691" y="752815"/>
                        </a:moveTo>
                        <a:lnTo>
                          <a:pt x="3660578" y="752815"/>
                        </a:lnTo>
                        <a:lnTo>
                          <a:pt x="3660578" y="1308992"/>
                        </a:lnTo>
                        <a:lnTo>
                          <a:pt x="1510691" y="1308992"/>
                        </a:lnTo>
                        <a:lnTo>
                          <a:pt x="1510691" y="752815"/>
                        </a:lnTo>
                        <a:close/>
                        <a:moveTo>
                          <a:pt x="3513466" y="0"/>
                        </a:moveTo>
                        <a:lnTo>
                          <a:pt x="4489174" y="1599"/>
                        </a:lnTo>
                        <a:cubicBezTo>
                          <a:pt x="4950222" y="-6816"/>
                          <a:pt x="5163834" y="298104"/>
                          <a:pt x="5171268" y="720864"/>
                        </a:cubicBezTo>
                        <a:cubicBezTo>
                          <a:pt x="5163834" y="953054"/>
                          <a:pt x="5167629" y="1151552"/>
                          <a:pt x="5171426" y="1417433"/>
                        </a:cubicBezTo>
                        <a:cubicBezTo>
                          <a:pt x="5115670" y="1843911"/>
                          <a:pt x="4828618" y="2099890"/>
                          <a:pt x="4445565" y="2168178"/>
                        </a:cubicBezTo>
                        <a:cubicBezTo>
                          <a:pt x="4073744" y="2169083"/>
                          <a:pt x="3882380" y="2154078"/>
                          <a:pt x="3412178" y="2164079"/>
                        </a:cubicBezTo>
                        <a:cubicBezTo>
                          <a:pt x="3056246" y="2156292"/>
                          <a:pt x="2831886" y="1828403"/>
                          <a:pt x="2759507" y="1470336"/>
                        </a:cubicBezTo>
                        <a:lnTo>
                          <a:pt x="2751777" y="1410882"/>
                        </a:lnTo>
                        <a:lnTo>
                          <a:pt x="2916325" y="1410882"/>
                        </a:lnTo>
                        <a:lnTo>
                          <a:pt x="3199960" y="1410882"/>
                        </a:lnTo>
                        <a:lnTo>
                          <a:pt x="3271194" y="1472322"/>
                        </a:lnTo>
                        <a:cubicBezTo>
                          <a:pt x="3364030" y="1551340"/>
                          <a:pt x="3470261" y="1638200"/>
                          <a:pt x="3520525" y="1668136"/>
                        </a:cubicBezTo>
                        <a:lnTo>
                          <a:pt x="4465246" y="1668752"/>
                        </a:lnTo>
                        <a:cubicBezTo>
                          <a:pt x="4883169" y="1412151"/>
                          <a:pt x="4731179" y="522399"/>
                          <a:pt x="4445871" y="507063"/>
                        </a:cubicBezTo>
                        <a:lnTo>
                          <a:pt x="3462468" y="506447"/>
                        </a:lnTo>
                        <a:cubicBezTo>
                          <a:pt x="3412204" y="539103"/>
                          <a:pt x="3324343" y="577659"/>
                          <a:pt x="3251407" y="613984"/>
                        </a:cubicBezTo>
                        <a:lnTo>
                          <a:pt x="3190942" y="646299"/>
                        </a:lnTo>
                        <a:lnTo>
                          <a:pt x="2916325" y="646299"/>
                        </a:lnTo>
                        <a:lnTo>
                          <a:pt x="2779457" y="646299"/>
                        </a:lnTo>
                        <a:lnTo>
                          <a:pt x="2788042" y="610106"/>
                        </a:lnTo>
                        <a:cubicBezTo>
                          <a:pt x="2908120" y="193095"/>
                          <a:pt x="3217435" y="22614"/>
                          <a:pt x="3513466" y="0"/>
                        </a:cubicBezTo>
                        <a:close/>
                        <a:moveTo>
                          <a:pt x="779543" y="0"/>
                        </a:moveTo>
                        <a:lnTo>
                          <a:pt x="1755251" y="1599"/>
                        </a:lnTo>
                        <a:cubicBezTo>
                          <a:pt x="2158668" y="-5764"/>
                          <a:pt x="2372642" y="226770"/>
                          <a:pt x="2424812" y="568235"/>
                        </a:cubicBezTo>
                        <a:lnTo>
                          <a:pt x="2431222" y="646299"/>
                        </a:lnTo>
                        <a:lnTo>
                          <a:pt x="2299265" y="646299"/>
                        </a:lnTo>
                        <a:lnTo>
                          <a:pt x="2024648" y="646299"/>
                        </a:lnTo>
                        <a:lnTo>
                          <a:pt x="1964183" y="613984"/>
                        </a:lnTo>
                        <a:cubicBezTo>
                          <a:pt x="1891247" y="577659"/>
                          <a:pt x="1803386" y="539103"/>
                          <a:pt x="1753122" y="506447"/>
                        </a:cubicBezTo>
                        <a:lnTo>
                          <a:pt x="769719" y="507063"/>
                        </a:lnTo>
                        <a:cubicBezTo>
                          <a:pt x="484411" y="522399"/>
                          <a:pt x="332421" y="1412151"/>
                          <a:pt x="750344" y="1668752"/>
                        </a:cubicBezTo>
                        <a:lnTo>
                          <a:pt x="1695065" y="1668136"/>
                        </a:lnTo>
                        <a:cubicBezTo>
                          <a:pt x="1745329" y="1638200"/>
                          <a:pt x="1851560" y="1551340"/>
                          <a:pt x="1944396" y="1472322"/>
                        </a:cubicBezTo>
                        <a:lnTo>
                          <a:pt x="2015630" y="1410882"/>
                        </a:lnTo>
                        <a:lnTo>
                          <a:pt x="2299265" y="1410882"/>
                        </a:lnTo>
                        <a:lnTo>
                          <a:pt x="2415252" y="1410882"/>
                        </a:lnTo>
                        <a:lnTo>
                          <a:pt x="2415042" y="1417433"/>
                        </a:lnTo>
                        <a:cubicBezTo>
                          <a:pt x="2359286" y="1843911"/>
                          <a:pt x="2135887" y="2157512"/>
                          <a:pt x="1722873" y="2168178"/>
                        </a:cubicBezTo>
                        <a:cubicBezTo>
                          <a:pt x="1396132" y="2176616"/>
                          <a:pt x="1092301" y="2154076"/>
                          <a:pt x="678255" y="2164079"/>
                        </a:cubicBezTo>
                        <a:cubicBezTo>
                          <a:pt x="203679" y="2153696"/>
                          <a:pt x="-36992" y="1574243"/>
                          <a:pt x="4621" y="1112947"/>
                        </a:cubicBezTo>
                        <a:cubicBezTo>
                          <a:pt x="-33489" y="323179"/>
                          <a:pt x="384835" y="30152"/>
                          <a:pt x="779543" y="0"/>
                        </a:cubicBezTo>
                        <a:close/>
                      </a:path>
                    </a:pathLst>
                  </a:custGeom>
                  <a:solidFill>
                    <a:srgbClr val="9B9740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8" name="TextBox 147">
                    <a:extLst>
                      <a:ext uri="{FF2B5EF4-FFF2-40B4-BE49-F238E27FC236}">
                        <a16:creationId xmlns:a16="http://schemas.microsoft.com/office/drawing/2014/main" id="{067570A9-0059-48E2-82A5-E32BB576BDCE}"/>
                      </a:ext>
                    </a:extLst>
                  </p:cNvPr>
                  <p:cNvSpPr txBox="1"/>
                  <p:nvPr/>
                </p:nvSpPr>
                <p:spPr>
                  <a:xfrm>
                    <a:off x="844389" y="3469297"/>
                    <a:ext cx="1165676" cy="46137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algn="r"/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</p:txBody>
              </p:sp>
            </p:grpSp>
            <p:grpSp>
              <p:nvGrpSpPr>
                <p:cNvPr id="119" name="Group 118">
                  <a:extLst>
                    <a:ext uri="{FF2B5EF4-FFF2-40B4-BE49-F238E27FC236}">
                      <a16:creationId xmlns:a16="http://schemas.microsoft.com/office/drawing/2014/main" id="{495C7626-EB9A-465A-B41E-03B52DEC2184}"/>
                    </a:ext>
                  </a:extLst>
                </p:cNvPr>
                <p:cNvGrpSpPr/>
                <p:nvPr/>
              </p:nvGrpSpPr>
              <p:grpSpPr>
                <a:xfrm>
                  <a:off x="204790" y="4256993"/>
                  <a:ext cx="2175279" cy="789526"/>
                  <a:chOff x="204790" y="4256993"/>
                  <a:chExt cx="2175279" cy="789526"/>
                </a:xfrm>
              </p:grpSpPr>
              <p:grpSp>
                <p:nvGrpSpPr>
                  <p:cNvPr id="138" name="Group 137">
                    <a:extLst>
                      <a:ext uri="{FF2B5EF4-FFF2-40B4-BE49-F238E27FC236}">
                        <a16:creationId xmlns:a16="http://schemas.microsoft.com/office/drawing/2014/main" id="{30AE3BF6-8E95-4896-B54F-9A68B62BDC44}"/>
                      </a:ext>
                    </a:extLst>
                  </p:cNvPr>
                  <p:cNvGrpSpPr/>
                  <p:nvPr/>
                </p:nvGrpSpPr>
                <p:grpSpPr>
                  <a:xfrm>
                    <a:off x="204790" y="4256993"/>
                    <a:ext cx="2175279" cy="789526"/>
                    <a:chOff x="357052" y="4739661"/>
                    <a:chExt cx="2099439" cy="762000"/>
                  </a:xfrm>
                </p:grpSpPr>
                <p:sp>
                  <p:nvSpPr>
                    <p:cNvPr id="141" name="Round Same Side Corner Rectangle 22">
                      <a:extLst>
                        <a:ext uri="{FF2B5EF4-FFF2-40B4-BE49-F238E27FC236}">
                          <a16:creationId xmlns:a16="http://schemas.microsoft.com/office/drawing/2014/main" id="{3C0EA576-D344-4AAF-B969-49064DBAB582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1023757" y="4072956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94EFF6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2" name="Rectangle 141">
                      <a:extLst>
                        <a:ext uri="{FF2B5EF4-FFF2-40B4-BE49-F238E27FC236}">
                          <a16:creationId xmlns:a16="http://schemas.microsoft.com/office/drawing/2014/main" id="{79796D7F-3E2E-4B91-A459-6AEDBE172E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25495" y="4741248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3" name="Isosceles Triangle 142">
                      <a:extLst>
                        <a:ext uri="{FF2B5EF4-FFF2-40B4-BE49-F238E27FC236}">
                          <a16:creationId xmlns:a16="http://schemas.microsoft.com/office/drawing/2014/main" id="{532E0C2D-90A3-4DDB-850A-2F8E628CBBEE}"/>
                        </a:ext>
                      </a:extLst>
                    </p:cNvPr>
                    <p:cNvSpPr/>
                    <p:nvPr/>
                  </p:nvSpPr>
                  <p:spPr>
                    <a:xfrm rot="2200522">
                      <a:off x="2081218" y="5082560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4" name="Rectangle 143">
                      <a:extLst>
                        <a:ext uri="{FF2B5EF4-FFF2-40B4-BE49-F238E27FC236}">
                          <a16:creationId xmlns:a16="http://schemas.microsoft.com/office/drawing/2014/main" id="{7594D955-8ECE-4815-A3D2-3B5DF573A8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7886" y="4741248"/>
                      <a:ext cx="278605" cy="758825"/>
                    </a:xfrm>
                    <a:prstGeom prst="rect">
                      <a:avLst/>
                    </a:prstGeom>
                    <a:solidFill>
                      <a:srgbClr val="09585D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5" name="Oval 144">
                      <a:extLst>
                        <a:ext uri="{FF2B5EF4-FFF2-40B4-BE49-F238E27FC236}">
                          <a16:creationId xmlns:a16="http://schemas.microsoft.com/office/drawing/2014/main" id="{149B0E5F-3AB2-4364-9335-E138D3B2BE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837" y="4849809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39" name="Freeform 93">
                    <a:extLst>
                      <a:ext uri="{FF2B5EF4-FFF2-40B4-BE49-F238E27FC236}">
                        <a16:creationId xmlns:a16="http://schemas.microsoft.com/office/drawing/2014/main" id="{E128118B-6750-4A3F-95E2-514859C97FEF}"/>
                      </a:ext>
                    </a:extLst>
                  </p:cNvPr>
                  <p:cNvSpPr/>
                  <p:nvPr/>
                </p:nvSpPr>
                <p:spPr>
                  <a:xfrm>
                    <a:off x="472682" y="4486645"/>
                    <a:ext cx="236334" cy="31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1367" h="666750">
                        <a:moveTo>
                          <a:pt x="205755" y="0"/>
                        </a:moveTo>
                        <a:lnTo>
                          <a:pt x="260077" y="0"/>
                        </a:lnTo>
                        <a:lnTo>
                          <a:pt x="260077" y="36835"/>
                        </a:lnTo>
                        <a:cubicBezTo>
                          <a:pt x="315640" y="40308"/>
                          <a:pt x="358118" y="53454"/>
                          <a:pt x="387511" y="76275"/>
                        </a:cubicBezTo>
                        <a:cubicBezTo>
                          <a:pt x="416905" y="99095"/>
                          <a:pt x="436066" y="130349"/>
                          <a:pt x="444996" y="170036"/>
                        </a:cubicBezTo>
                        <a:lnTo>
                          <a:pt x="306586" y="191988"/>
                        </a:lnTo>
                        <a:cubicBezTo>
                          <a:pt x="299641" y="174377"/>
                          <a:pt x="293377" y="162161"/>
                          <a:pt x="287796" y="155340"/>
                        </a:cubicBezTo>
                        <a:cubicBezTo>
                          <a:pt x="282215" y="148518"/>
                          <a:pt x="272976" y="141635"/>
                          <a:pt x="260077" y="134690"/>
                        </a:cubicBezTo>
                        <a:lnTo>
                          <a:pt x="260077" y="242328"/>
                        </a:lnTo>
                        <a:cubicBezTo>
                          <a:pt x="335483" y="262440"/>
                          <a:pt x="385837" y="283665"/>
                          <a:pt x="411138" y="306005"/>
                        </a:cubicBezTo>
                        <a:cubicBezTo>
                          <a:pt x="444624" y="336042"/>
                          <a:pt x="461367" y="374144"/>
                          <a:pt x="461367" y="420312"/>
                        </a:cubicBezTo>
                        <a:cubicBezTo>
                          <a:pt x="461367" y="447368"/>
                          <a:pt x="455352" y="472191"/>
                          <a:pt x="443322" y="494781"/>
                        </a:cubicBezTo>
                        <a:cubicBezTo>
                          <a:pt x="431291" y="517371"/>
                          <a:pt x="415913" y="536236"/>
                          <a:pt x="397185" y="551376"/>
                        </a:cubicBezTo>
                        <a:cubicBezTo>
                          <a:pt x="378458" y="566517"/>
                          <a:pt x="358552" y="577501"/>
                          <a:pt x="337468" y="584328"/>
                        </a:cubicBezTo>
                        <a:cubicBezTo>
                          <a:pt x="316384" y="591155"/>
                          <a:pt x="290587" y="595189"/>
                          <a:pt x="260077" y="596429"/>
                        </a:cubicBezTo>
                        <a:lnTo>
                          <a:pt x="260077" y="666750"/>
                        </a:lnTo>
                        <a:lnTo>
                          <a:pt x="205755" y="666750"/>
                        </a:lnTo>
                        <a:lnTo>
                          <a:pt x="205755" y="596429"/>
                        </a:lnTo>
                        <a:cubicBezTo>
                          <a:pt x="169292" y="593204"/>
                          <a:pt x="139712" y="587313"/>
                          <a:pt x="117016" y="578756"/>
                        </a:cubicBezTo>
                        <a:cubicBezTo>
                          <a:pt x="94320" y="570198"/>
                          <a:pt x="74724" y="558354"/>
                          <a:pt x="58229" y="543223"/>
                        </a:cubicBezTo>
                        <a:cubicBezTo>
                          <a:pt x="41734" y="528092"/>
                          <a:pt x="29022" y="511783"/>
                          <a:pt x="20092" y="494296"/>
                        </a:cubicBezTo>
                        <a:cubicBezTo>
                          <a:pt x="11162" y="476808"/>
                          <a:pt x="4465" y="455662"/>
                          <a:pt x="0" y="430858"/>
                        </a:cubicBezTo>
                        <a:lnTo>
                          <a:pt x="150316" y="413370"/>
                        </a:lnTo>
                        <a:cubicBezTo>
                          <a:pt x="154781" y="437927"/>
                          <a:pt x="160796" y="455662"/>
                          <a:pt x="168362" y="466576"/>
                        </a:cubicBezTo>
                        <a:cubicBezTo>
                          <a:pt x="175927" y="477490"/>
                          <a:pt x="188392" y="487164"/>
                          <a:pt x="205755" y="495598"/>
                        </a:cubicBezTo>
                        <a:lnTo>
                          <a:pt x="205755" y="364123"/>
                        </a:lnTo>
                        <a:cubicBezTo>
                          <a:pt x="155649" y="350217"/>
                          <a:pt x="120117" y="338175"/>
                          <a:pt x="99157" y="327998"/>
                        </a:cubicBezTo>
                        <a:cubicBezTo>
                          <a:pt x="78197" y="317820"/>
                          <a:pt x="60027" y="301499"/>
                          <a:pt x="44648" y="279035"/>
                        </a:cubicBezTo>
                        <a:cubicBezTo>
                          <a:pt x="29270" y="256572"/>
                          <a:pt x="21580" y="229205"/>
                          <a:pt x="21580" y="196936"/>
                        </a:cubicBezTo>
                        <a:cubicBezTo>
                          <a:pt x="21580" y="152752"/>
                          <a:pt x="37021" y="115830"/>
                          <a:pt x="67903" y="86169"/>
                        </a:cubicBezTo>
                        <a:cubicBezTo>
                          <a:pt x="98785" y="56508"/>
                          <a:pt x="144735" y="40064"/>
                          <a:pt x="205755" y="36835"/>
                        </a:cubicBezTo>
                        <a:lnTo>
                          <a:pt x="205755" y="0"/>
                        </a:lnTo>
                        <a:close/>
                        <a:moveTo>
                          <a:pt x="205755" y="132829"/>
                        </a:moveTo>
                        <a:cubicBezTo>
                          <a:pt x="189880" y="138065"/>
                          <a:pt x="178842" y="144547"/>
                          <a:pt x="172641" y="152273"/>
                        </a:cubicBezTo>
                        <a:cubicBezTo>
                          <a:pt x="166439" y="159999"/>
                          <a:pt x="163339" y="169096"/>
                          <a:pt x="163339" y="179565"/>
                        </a:cubicBezTo>
                        <a:cubicBezTo>
                          <a:pt x="163339" y="190533"/>
                          <a:pt x="166485" y="200067"/>
                          <a:pt x="172777" y="208168"/>
                        </a:cubicBezTo>
                        <a:cubicBezTo>
                          <a:pt x="179070" y="216268"/>
                          <a:pt x="190062" y="223047"/>
                          <a:pt x="205755" y="228504"/>
                        </a:cubicBezTo>
                        <a:lnTo>
                          <a:pt x="205755" y="132829"/>
                        </a:lnTo>
                        <a:close/>
                        <a:moveTo>
                          <a:pt x="260077" y="379913"/>
                        </a:moveTo>
                        <a:lnTo>
                          <a:pt x="260077" y="499319"/>
                        </a:lnTo>
                        <a:cubicBezTo>
                          <a:pt x="281161" y="494590"/>
                          <a:pt x="296602" y="486814"/>
                          <a:pt x="306400" y="475989"/>
                        </a:cubicBezTo>
                        <a:cubicBezTo>
                          <a:pt x="316198" y="465164"/>
                          <a:pt x="321097" y="453033"/>
                          <a:pt x="321097" y="439595"/>
                        </a:cubicBezTo>
                        <a:cubicBezTo>
                          <a:pt x="321097" y="427898"/>
                          <a:pt x="316953" y="417136"/>
                          <a:pt x="308664" y="407307"/>
                        </a:cubicBezTo>
                        <a:cubicBezTo>
                          <a:pt x="300376" y="397478"/>
                          <a:pt x="284180" y="388347"/>
                          <a:pt x="260077" y="379913"/>
                        </a:cubicBezTo>
                        <a:close/>
                      </a:path>
                    </a:pathLst>
                  </a:custGeom>
                  <a:solidFill>
                    <a:srgbClr val="09585D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0" name="TextBox 139">
                    <a:extLst>
                      <a:ext uri="{FF2B5EF4-FFF2-40B4-BE49-F238E27FC236}">
                        <a16:creationId xmlns:a16="http://schemas.microsoft.com/office/drawing/2014/main" id="{B6D9997B-2FAE-4074-8F96-043954E595B9}"/>
                      </a:ext>
                    </a:extLst>
                  </p:cNvPr>
                  <p:cNvSpPr txBox="1"/>
                  <p:nvPr/>
                </p:nvSpPr>
                <p:spPr>
                  <a:xfrm>
                    <a:off x="844389" y="4421066"/>
                    <a:ext cx="1165676" cy="46137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algn="r"/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</p:txBody>
              </p:sp>
            </p:grpSp>
            <p:grpSp>
              <p:nvGrpSpPr>
                <p:cNvPr id="120" name="Group 119">
                  <a:extLst>
                    <a:ext uri="{FF2B5EF4-FFF2-40B4-BE49-F238E27FC236}">
                      <a16:creationId xmlns:a16="http://schemas.microsoft.com/office/drawing/2014/main" id="{8391F7D5-0B76-4325-9CD6-7C2EEF630D72}"/>
                    </a:ext>
                  </a:extLst>
                </p:cNvPr>
                <p:cNvGrpSpPr/>
                <p:nvPr/>
              </p:nvGrpSpPr>
              <p:grpSpPr>
                <a:xfrm>
                  <a:off x="204790" y="5208763"/>
                  <a:ext cx="2175279" cy="789526"/>
                  <a:chOff x="204790" y="5208763"/>
                  <a:chExt cx="2175279" cy="789526"/>
                </a:xfrm>
              </p:grpSpPr>
              <p:grpSp>
                <p:nvGrpSpPr>
                  <p:cNvPr id="130" name="Group 129">
                    <a:extLst>
                      <a:ext uri="{FF2B5EF4-FFF2-40B4-BE49-F238E27FC236}">
                        <a16:creationId xmlns:a16="http://schemas.microsoft.com/office/drawing/2014/main" id="{F7202AA7-BFD4-4F4B-A134-4AAB58547812}"/>
                      </a:ext>
                    </a:extLst>
                  </p:cNvPr>
                  <p:cNvGrpSpPr/>
                  <p:nvPr/>
                </p:nvGrpSpPr>
                <p:grpSpPr>
                  <a:xfrm>
                    <a:off x="204790" y="5208763"/>
                    <a:ext cx="2175279" cy="789526"/>
                    <a:chOff x="357052" y="5658248"/>
                    <a:chExt cx="2099439" cy="762000"/>
                  </a:xfrm>
                </p:grpSpPr>
                <p:sp>
                  <p:nvSpPr>
                    <p:cNvPr id="133" name="Round Same Side Corner Rectangle 28">
                      <a:extLst>
                        <a:ext uri="{FF2B5EF4-FFF2-40B4-BE49-F238E27FC236}">
                          <a16:creationId xmlns:a16="http://schemas.microsoft.com/office/drawing/2014/main" id="{C63FC4CC-1A02-4850-AF2D-F1F66095EC8F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1023757" y="4991543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D9D9D9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4" name="Rectangle 133">
                      <a:extLst>
                        <a:ext uri="{FF2B5EF4-FFF2-40B4-BE49-F238E27FC236}">
                          <a16:creationId xmlns:a16="http://schemas.microsoft.com/office/drawing/2014/main" id="{8C2D81B9-93E4-4593-83AB-CE01EB7C1D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25495" y="5659835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5" name="Isosceles Triangle 134">
                      <a:extLst>
                        <a:ext uri="{FF2B5EF4-FFF2-40B4-BE49-F238E27FC236}">
                          <a16:creationId xmlns:a16="http://schemas.microsoft.com/office/drawing/2014/main" id="{E3863AE4-1230-4473-91CF-1675F67282A3}"/>
                        </a:ext>
                      </a:extLst>
                    </p:cNvPr>
                    <p:cNvSpPr/>
                    <p:nvPr/>
                  </p:nvSpPr>
                  <p:spPr>
                    <a:xfrm rot="2200522">
                      <a:off x="2081218" y="6001147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6" name="Rectangle 135">
                      <a:extLst>
                        <a:ext uri="{FF2B5EF4-FFF2-40B4-BE49-F238E27FC236}">
                          <a16:creationId xmlns:a16="http://schemas.microsoft.com/office/drawing/2014/main" id="{B1270475-0370-4BF1-8664-1FCEE918A67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7886" y="5659835"/>
                      <a:ext cx="278605" cy="758825"/>
                    </a:xfrm>
                    <a:prstGeom prst="rect">
                      <a:avLst/>
                    </a:prstGeom>
                    <a:solidFill>
                      <a:srgbClr val="8F9190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7" name="Oval 136">
                      <a:extLst>
                        <a:ext uri="{FF2B5EF4-FFF2-40B4-BE49-F238E27FC236}">
                          <a16:creationId xmlns:a16="http://schemas.microsoft.com/office/drawing/2014/main" id="{2A295A54-9D6F-438F-B4DB-28B3218773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837" y="5768396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31" name="Freeform 87">
                    <a:extLst>
                      <a:ext uri="{FF2B5EF4-FFF2-40B4-BE49-F238E27FC236}">
                        <a16:creationId xmlns:a16="http://schemas.microsoft.com/office/drawing/2014/main" id="{01B4267A-4BBF-45A6-B99E-05F8DCD4BAE5}"/>
                      </a:ext>
                    </a:extLst>
                  </p:cNvPr>
                  <p:cNvSpPr/>
                  <p:nvPr/>
                </p:nvSpPr>
                <p:spPr>
                  <a:xfrm>
                    <a:off x="452484" y="5450007"/>
                    <a:ext cx="276728" cy="294336"/>
                  </a:xfrm>
                  <a:custGeom>
                    <a:avLst/>
                    <a:gdLst>
                      <a:gd name="connsiteX0" fmla="*/ 631264 w 2467260"/>
                      <a:gd name="connsiteY0" fmla="*/ 1180513 h 2624258"/>
                      <a:gd name="connsiteX1" fmla="*/ 603192 w 2467260"/>
                      <a:gd name="connsiteY1" fmla="*/ 1203582 h 2624258"/>
                      <a:gd name="connsiteX2" fmla="*/ 603192 w 2467260"/>
                      <a:gd name="connsiteY2" fmla="*/ 1790113 h 2624258"/>
                      <a:gd name="connsiteX3" fmla="*/ 940027 w 2467260"/>
                      <a:gd name="connsiteY3" fmla="*/ 1790113 h 2624258"/>
                      <a:gd name="connsiteX4" fmla="*/ 940027 w 2467260"/>
                      <a:gd name="connsiteY4" fmla="*/ 1203582 h 2624258"/>
                      <a:gd name="connsiteX5" fmla="*/ 911955 w 2467260"/>
                      <a:gd name="connsiteY5" fmla="*/ 1180513 h 2624258"/>
                      <a:gd name="connsiteX6" fmla="*/ 1139622 w 2467260"/>
                      <a:gd name="connsiteY6" fmla="*/ 990804 h 2624258"/>
                      <a:gd name="connsiteX7" fmla="*/ 1111550 w 2467260"/>
                      <a:gd name="connsiteY7" fmla="*/ 1018876 h 2624258"/>
                      <a:gd name="connsiteX8" fmla="*/ 1111550 w 2467260"/>
                      <a:gd name="connsiteY8" fmla="*/ 1759022 h 2624258"/>
                      <a:gd name="connsiteX9" fmla="*/ 1139622 w 2467260"/>
                      <a:gd name="connsiteY9" fmla="*/ 1787094 h 2624258"/>
                      <a:gd name="connsiteX10" fmla="*/ 1420313 w 2467260"/>
                      <a:gd name="connsiteY10" fmla="*/ 1787094 h 2624258"/>
                      <a:gd name="connsiteX11" fmla="*/ 1448385 w 2467260"/>
                      <a:gd name="connsiteY11" fmla="*/ 1759022 h 2624258"/>
                      <a:gd name="connsiteX12" fmla="*/ 1448385 w 2467260"/>
                      <a:gd name="connsiteY12" fmla="*/ 1018876 h 2624258"/>
                      <a:gd name="connsiteX13" fmla="*/ 1420313 w 2467260"/>
                      <a:gd name="connsiteY13" fmla="*/ 990804 h 2624258"/>
                      <a:gd name="connsiteX14" fmla="*/ 1635078 w 2467260"/>
                      <a:gd name="connsiteY14" fmla="*/ 796494 h 2624258"/>
                      <a:gd name="connsiteX15" fmla="*/ 1608406 w 2467260"/>
                      <a:gd name="connsiteY15" fmla="*/ 823166 h 2624258"/>
                      <a:gd name="connsiteX16" fmla="*/ 1608406 w 2467260"/>
                      <a:gd name="connsiteY16" fmla="*/ 1764232 h 2624258"/>
                      <a:gd name="connsiteX17" fmla="*/ 1635078 w 2467260"/>
                      <a:gd name="connsiteY17" fmla="*/ 1790904 h 2624258"/>
                      <a:gd name="connsiteX18" fmla="*/ 1901774 w 2467260"/>
                      <a:gd name="connsiteY18" fmla="*/ 1790904 h 2624258"/>
                      <a:gd name="connsiteX19" fmla="*/ 1928446 w 2467260"/>
                      <a:gd name="connsiteY19" fmla="*/ 1764232 h 2624258"/>
                      <a:gd name="connsiteX20" fmla="*/ 1928446 w 2467260"/>
                      <a:gd name="connsiteY20" fmla="*/ 823166 h 2624258"/>
                      <a:gd name="connsiteX21" fmla="*/ 1901774 w 2467260"/>
                      <a:gd name="connsiteY21" fmla="*/ 796494 h 2624258"/>
                      <a:gd name="connsiteX22" fmla="*/ 360801 w 2467260"/>
                      <a:gd name="connsiteY22" fmla="*/ 586944 h 2624258"/>
                      <a:gd name="connsiteX23" fmla="*/ 360801 w 2467260"/>
                      <a:gd name="connsiteY23" fmla="*/ 1960085 h 2624258"/>
                      <a:gd name="connsiteX24" fmla="*/ 360397 w 2467260"/>
                      <a:gd name="connsiteY24" fmla="*/ 1962086 h 2624258"/>
                      <a:gd name="connsiteX25" fmla="*/ 360801 w 2467260"/>
                      <a:gd name="connsiteY25" fmla="*/ 1964087 h 2624258"/>
                      <a:gd name="connsiteX26" fmla="*/ 360801 w 2467260"/>
                      <a:gd name="connsiteY26" fmla="*/ 1970105 h 2624258"/>
                      <a:gd name="connsiteX27" fmla="*/ 362016 w 2467260"/>
                      <a:gd name="connsiteY27" fmla="*/ 1970105 h 2624258"/>
                      <a:gd name="connsiteX28" fmla="*/ 366490 w 2467260"/>
                      <a:gd name="connsiteY28" fmla="*/ 1992267 h 2624258"/>
                      <a:gd name="connsiteX29" fmla="*/ 437934 w 2467260"/>
                      <a:gd name="connsiteY29" fmla="*/ 2039623 h 2624258"/>
                      <a:gd name="connsiteX30" fmla="*/ 1956586 w 2467260"/>
                      <a:gd name="connsiteY30" fmla="*/ 2039623 h 2624258"/>
                      <a:gd name="connsiteX31" fmla="*/ 2034123 w 2467260"/>
                      <a:gd name="connsiteY31" fmla="*/ 1962086 h 2624258"/>
                      <a:gd name="connsiteX32" fmla="*/ 1956586 w 2467260"/>
                      <a:gd name="connsiteY32" fmla="*/ 1884549 h 2624258"/>
                      <a:gd name="connsiteX33" fmla="*/ 467748 w 2467260"/>
                      <a:gd name="connsiteY33" fmla="*/ 1884549 h 2624258"/>
                      <a:gd name="connsiteX34" fmla="*/ 467748 w 2467260"/>
                      <a:gd name="connsiteY34" fmla="*/ 586944 h 2624258"/>
                      <a:gd name="connsiteX35" fmla="*/ 118428 w 2467260"/>
                      <a:gd name="connsiteY35" fmla="*/ 0 h 2624258"/>
                      <a:gd name="connsiteX36" fmla="*/ 2348832 w 2467260"/>
                      <a:gd name="connsiteY36" fmla="*/ 0 h 2624258"/>
                      <a:gd name="connsiteX37" fmla="*/ 2467260 w 2467260"/>
                      <a:gd name="connsiteY37" fmla="*/ 118428 h 2624258"/>
                      <a:gd name="connsiteX38" fmla="*/ 2467260 w 2467260"/>
                      <a:gd name="connsiteY38" fmla="*/ 2505830 h 2624258"/>
                      <a:gd name="connsiteX39" fmla="*/ 2348832 w 2467260"/>
                      <a:gd name="connsiteY39" fmla="*/ 2624258 h 2624258"/>
                      <a:gd name="connsiteX40" fmla="*/ 118428 w 2467260"/>
                      <a:gd name="connsiteY40" fmla="*/ 2624258 h 2624258"/>
                      <a:gd name="connsiteX41" fmla="*/ 0 w 2467260"/>
                      <a:gd name="connsiteY41" fmla="*/ 2505830 h 2624258"/>
                      <a:gd name="connsiteX42" fmla="*/ 0 w 2467260"/>
                      <a:gd name="connsiteY42" fmla="*/ 118428 h 2624258"/>
                      <a:gd name="connsiteX43" fmla="*/ 118428 w 2467260"/>
                      <a:gd name="connsiteY43" fmla="*/ 0 h 26242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2467260" h="2624258">
                        <a:moveTo>
                          <a:pt x="631264" y="1180513"/>
                        </a:moveTo>
                        <a:cubicBezTo>
                          <a:pt x="615760" y="1180513"/>
                          <a:pt x="603192" y="1190841"/>
                          <a:pt x="603192" y="1203582"/>
                        </a:cubicBezTo>
                        <a:lnTo>
                          <a:pt x="603192" y="1790113"/>
                        </a:lnTo>
                        <a:lnTo>
                          <a:pt x="940027" y="1790113"/>
                        </a:lnTo>
                        <a:lnTo>
                          <a:pt x="940027" y="1203582"/>
                        </a:lnTo>
                        <a:cubicBezTo>
                          <a:pt x="940027" y="1190841"/>
                          <a:pt x="927459" y="1180513"/>
                          <a:pt x="911955" y="1180513"/>
                        </a:cubicBezTo>
                        <a:close/>
                        <a:moveTo>
                          <a:pt x="1139622" y="990804"/>
                        </a:moveTo>
                        <a:cubicBezTo>
                          <a:pt x="1124118" y="990804"/>
                          <a:pt x="1111550" y="1003372"/>
                          <a:pt x="1111550" y="1018876"/>
                        </a:cubicBezTo>
                        <a:lnTo>
                          <a:pt x="1111550" y="1759022"/>
                        </a:lnTo>
                        <a:cubicBezTo>
                          <a:pt x="1111550" y="1774526"/>
                          <a:pt x="1124118" y="1787094"/>
                          <a:pt x="1139622" y="1787094"/>
                        </a:cubicBezTo>
                        <a:lnTo>
                          <a:pt x="1420313" y="1787094"/>
                        </a:lnTo>
                        <a:cubicBezTo>
                          <a:pt x="1435817" y="1787094"/>
                          <a:pt x="1448385" y="1774526"/>
                          <a:pt x="1448385" y="1759022"/>
                        </a:cubicBezTo>
                        <a:lnTo>
                          <a:pt x="1448385" y="1018876"/>
                        </a:lnTo>
                        <a:cubicBezTo>
                          <a:pt x="1448385" y="1003372"/>
                          <a:pt x="1435817" y="990804"/>
                          <a:pt x="1420313" y="990804"/>
                        </a:cubicBezTo>
                        <a:close/>
                        <a:moveTo>
                          <a:pt x="1635078" y="796494"/>
                        </a:moveTo>
                        <a:cubicBezTo>
                          <a:pt x="1620347" y="796494"/>
                          <a:pt x="1608406" y="808435"/>
                          <a:pt x="1608406" y="823166"/>
                        </a:cubicBezTo>
                        <a:lnTo>
                          <a:pt x="1608406" y="1764232"/>
                        </a:lnTo>
                        <a:cubicBezTo>
                          <a:pt x="1608406" y="1778963"/>
                          <a:pt x="1620347" y="1790904"/>
                          <a:pt x="1635078" y="1790904"/>
                        </a:cubicBezTo>
                        <a:lnTo>
                          <a:pt x="1901774" y="1790904"/>
                        </a:lnTo>
                        <a:cubicBezTo>
                          <a:pt x="1916505" y="1790904"/>
                          <a:pt x="1928446" y="1778963"/>
                          <a:pt x="1928446" y="1764232"/>
                        </a:cubicBezTo>
                        <a:lnTo>
                          <a:pt x="1928446" y="823166"/>
                        </a:lnTo>
                        <a:cubicBezTo>
                          <a:pt x="1928446" y="808435"/>
                          <a:pt x="1916505" y="796494"/>
                          <a:pt x="1901774" y="796494"/>
                        </a:cubicBezTo>
                        <a:close/>
                        <a:moveTo>
                          <a:pt x="360801" y="586944"/>
                        </a:moveTo>
                        <a:lnTo>
                          <a:pt x="360801" y="1960085"/>
                        </a:lnTo>
                        <a:lnTo>
                          <a:pt x="360397" y="1962086"/>
                        </a:lnTo>
                        <a:lnTo>
                          <a:pt x="360801" y="1964087"/>
                        </a:lnTo>
                        <a:lnTo>
                          <a:pt x="360801" y="1970105"/>
                        </a:lnTo>
                        <a:lnTo>
                          <a:pt x="362016" y="1970105"/>
                        </a:lnTo>
                        <a:lnTo>
                          <a:pt x="366490" y="1992267"/>
                        </a:lnTo>
                        <a:cubicBezTo>
                          <a:pt x="378261" y="2020096"/>
                          <a:pt x="405817" y="2039623"/>
                          <a:pt x="437934" y="2039623"/>
                        </a:cubicBezTo>
                        <a:lnTo>
                          <a:pt x="1956586" y="2039623"/>
                        </a:lnTo>
                        <a:cubicBezTo>
                          <a:pt x="1999409" y="2039623"/>
                          <a:pt x="2034123" y="2004909"/>
                          <a:pt x="2034123" y="1962086"/>
                        </a:cubicBezTo>
                        <a:cubicBezTo>
                          <a:pt x="2034123" y="1919263"/>
                          <a:pt x="1999409" y="1884549"/>
                          <a:pt x="1956586" y="1884549"/>
                        </a:cubicBezTo>
                        <a:lnTo>
                          <a:pt x="467748" y="1884549"/>
                        </a:lnTo>
                        <a:lnTo>
                          <a:pt x="467748" y="586944"/>
                        </a:lnTo>
                        <a:close/>
                        <a:moveTo>
                          <a:pt x="118428" y="0"/>
                        </a:moveTo>
                        <a:lnTo>
                          <a:pt x="2348832" y="0"/>
                        </a:lnTo>
                        <a:cubicBezTo>
                          <a:pt x="2414238" y="0"/>
                          <a:pt x="2467260" y="53022"/>
                          <a:pt x="2467260" y="118428"/>
                        </a:cubicBezTo>
                        <a:lnTo>
                          <a:pt x="2467260" y="2505830"/>
                        </a:lnTo>
                        <a:cubicBezTo>
                          <a:pt x="2467260" y="2571236"/>
                          <a:pt x="2414238" y="2624258"/>
                          <a:pt x="2348832" y="2624258"/>
                        </a:cubicBezTo>
                        <a:lnTo>
                          <a:pt x="118428" y="2624258"/>
                        </a:lnTo>
                        <a:cubicBezTo>
                          <a:pt x="53022" y="2624258"/>
                          <a:pt x="0" y="2571236"/>
                          <a:pt x="0" y="2505830"/>
                        </a:cubicBezTo>
                        <a:lnTo>
                          <a:pt x="0" y="118428"/>
                        </a:lnTo>
                        <a:cubicBezTo>
                          <a:pt x="0" y="53022"/>
                          <a:pt x="53022" y="0"/>
                          <a:pt x="118428" y="0"/>
                        </a:cubicBezTo>
                        <a:close/>
                      </a:path>
                    </a:pathLst>
                  </a:custGeom>
                  <a:solidFill>
                    <a:srgbClr val="8F9190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2" name="TextBox 131">
                    <a:extLst>
                      <a:ext uri="{FF2B5EF4-FFF2-40B4-BE49-F238E27FC236}">
                        <a16:creationId xmlns:a16="http://schemas.microsoft.com/office/drawing/2014/main" id="{DC504467-8534-4E8F-B5FD-4ABEC86BA723}"/>
                      </a:ext>
                    </a:extLst>
                  </p:cNvPr>
                  <p:cNvSpPr txBox="1"/>
                  <p:nvPr/>
                </p:nvSpPr>
                <p:spPr>
                  <a:xfrm>
                    <a:off x="844389" y="5372836"/>
                    <a:ext cx="1165676" cy="46137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algn="r"/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</p:txBody>
              </p:sp>
            </p:grpSp>
            <p:grpSp>
              <p:nvGrpSpPr>
                <p:cNvPr id="121" name="Group 120">
                  <a:extLst>
                    <a:ext uri="{FF2B5EF4-FFF2-40B4-BE49-F238E27FC236}">
                      <a16:creationId xmlns:a16="http://schemas.microsoft.com/office/drawing/2014/main" id="{82FCF227-F20F-430A-90F6-593A383A9638}"/>
                    </a:ext>
                  </a:extLst>
                </p:cNvPr>
                <p:cNvGrpSpPr/>
                <p:nvPr/>
              </p:nvGrpSpPr>
              <p:grpSpPr>
                <a:xfrm>
                  <a:off x="204790" y="1401686"/>
                  <a:ext cx="2175279" cy="789526"/>
                  <a:chOff x="204790" y="1401686"/>
                  <a:chExt cx="2175279" cy="789526"/>
                </a:xfrm>
              </p:grpSpPr>
              <p:grpSp>
                <p:nvGrpSpPr>
                  <p:cNvPr id="122" name="Group 121">
                    <a:extLst>
                      <a:ext uri="{FF2B5EF4-FFF2-40B4-BE49-F238E27FC236}">
                        <a16:creationId xmlns:a16="http://schemas.microsoft.com/office/drawing/2014/main" id="{6518A1A2-2DA2-48B2-B885-4125CB3F83D3}"/>
                      </a:ext>
                    </a:extLst>
                  </p:cNvPr>
                  <p:cNvGrpSpPr/>
                  <p:nvPr/>
                </p:nvGrpSpPr>
                <p:grpSpPr>
                  <a:xfrm>
                    <a:off x="204790" y="1401686"/>
                    <a:ext cx="2175279" cy="789526"/>
                    <a:chOff x="357052" y="1983903"/>
                    <a:chExt cx="2099439" cy="762000"/>
                  </a:xfrm>
                </p:grpSpPr>
                <p:sp>
                  <p:nvSpPr>
                    <p:cNvPr id="125" name="Round Same Side Corner Rectangle 4">
                      <a:extLst>
                        <a:ext uri="{FF2B5EF4-FFF2-40B4-BE49-F238E27FC236}">
                          <a16:creationId xmlns:a16="http://schemas.microsoft.com/office/drawing/2014/main" id="{54D8D325-D48D-4F8F-ABEE-B28A4058F4B4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1023757" y="1317198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F0C7AE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6" name="Rectangle 125">
                      <a:extLst>
                        <a:ext uri="{FF2B5EF4-FFF2-40B4-BE49-F238E27FC236}">
                          <a16:creationId xmlns:a16="http://schemas.microsoft.com/office/drawing/2014/main" id="{FEA46022-E665-4855-96C7-A3DFA319C9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25495" y="1985490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7" name="Isosceles Triangle 126">
                      <a:extLst>
                        <a:ext uri="{FF2B5EF4-FFF2-40B4-BE49-F238E27FC236}">
                          <a16:creationId xmlns:a16="http://schemas.microsoft.com/office/drawing/2014/main" id="{F6252871-0ED9-419C-ACEC-8F3C90B582F7}"/>
                        </a:ext>
                      </a:extLst>
                    </p:cNvPr>
                    <p:cNvSpPr/>
                    <p:nvPr/>
                  </p:nvSpPr>
                  <p:spPr>
                    <a:xfrm rot="2200522">
                      <a:off x="2081218" y="2326802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8" name="Rectangle 127">
                      <a:extLst>
                        <a:ext uri="{FF2B5EF4-FFF2-40B4-BE49-F238E27FC236}">
                          <a16:creationId xmlns:a16="http://schemas.microsoft.com/office/drawing/2014/main" id="{666D21F2-0FA3-4706-B98A-53F3D79954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77886" y="1985490"/>
                      <a:ext cx="278605" cy="758825"/>
                    </a:xfrm>
                    <a:prstGeom prst="rect">
                      <a:avLst/>
                    </a:prstGeom>
                    <a:solidFill>
                      <a:srgbClr val="C16124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9" name="Oval 128">
                      <a:extLst>
                        <a:ext uri="{FF2B5EF4-FFF2-40B4-BE49-F238E27FC236}">
                          <a16:creationId xmlns:a16="http://schemas.microsoft.com/office/drawing/2014/main" id="{F8CBB397-F6D8-44EC-ABAB-6A7B010EE7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837" y="2094051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8575"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23" name="Freeform 88">
                    <a:extLst>
                      <a:ext uri="{FF2B5EF4-FFF2-40B4-BE49-F238E27FC236}">
                        <a16:creationId xmlns:a16="http://schemas.microsoft.com/office/drawing/2014/main" id="{CAADE67E-C9AD-48FF-BA14-DC0092CFEE7E}"/>
                      </a:ext>
                    </a:extLst>
                  </p:cNvPr>
                  <p:cNvSpPr/>
                  <p:nvPr/>
                </p:nvSpPr>
                <p:spPr>
                  <a:xfrm>
                    <a:off x="462583" y="1593451"/>
                    <a:ext cx="256530" cy="371760"/>
                  </a:xfrm>
                  <a:custGeom>
                    <a:avLst/>
                    <a:gdLst>
                      <a:gd name="connsiteX0" fmla="*/ 32162 w 631628"/>
                      <a:gd name="connsiteY0" fmla="*/ 0 h 915364"/>
                      <a:gd name="connsiteX1" fmla="*/ 599466 w 631628"/>
                      <a:gd name="connsiteY1" fmla="*/ 0 h 915364"/>
                      <a:gd name="connsiteX2" fmla="*/ 631628 w 631628"/>
                      <a:gd name="connsiteY2" fmla="*/ 32162 h 915364"/>
                      <a:gd name="connsiteX3" fmla="*/ 631628 w 631628"/>
                      <a:gd name="connsiteY3" fmla="*/ 883202 h 915364"/>
                      <a:gd name="connsiteX4" fmla="*/ 599466 w 631628"/>
                      <a:gd name="connsiteY4" fmla="*/ 915364 h 915364"/>
                      <a:gd name="connsiteX5" fmla="*/ 32162 w 631628"/>
                      <a:gd name="connsiteY5" fmla="*/ 915364 h 915364"/>
                      <a:gd name="connsiteX6" fmla="*/ 0 w 631628"/>
                      <a:gd name="connsiteY6" fmla="*/ 883202 h 915364"/>
                      <a:gd name="connsiteX7" fmla="*/ 0 w 631628"/>
                      <a:gd name="connsiteY7" fmla="*/ 32162 h 915364"/>
                      <a:gd name="connsiteX8" fmla="*/ 32162 w 631628"/>
                      <a:gd name="connsiteY8" fmla="*/ 0 h 915364"/>
                      <a:gd name="connsiteX9" fmla="*/ 80309 w 631628"/>
                      <a:gd name="connsiteY9" fmla="*/ 65369 h 915364"/>
                      <a:gd name="connsiteX10" fmla="*/ 51060 w 631628"/>
                      <a:gd name="connsiteY10" fmla="*/ 94618 h 915364"/>
                      <a:gd name="connsiteX11" fmla="*/ 51060 w 631628"/>
                      <a:gd name="connsiteY11" fmla="*/ 311353 h 915364"/>
                      <a:gd name="connsiteX12" fmla="*/ 80309 w 631628"/>
                      <a:gd name="connsiteY12" fmla="*/ 340602 h 915364"/>
                      <a:gd name="connsiteX13" fmla="*/ 550773 w 631628"/>
                      <a:gd name="connsiteY13" fmla="*/ 340602 h 915364"/>
                      <a:gd name="connsiteX14" fmla="*/ 580022 w 631628"/>
                      <a:gd name="connsiteY14" fmla="*/ 311353 h 915364"/>
                      <a:gd name="connsiteX15" fmla="*/ 580022 w 631628"/>
                      <a:gd name="connsiteY15" fmla="*/ 94618 h 915364"/>
                      <a:gd name="connsiteX16" fmla="*/ 550773 w 631628"/>
                      <a:gd name="connsiteY16" fmla="*/ 65369 h 915364"/>
                      <a:gd name="connsiteX17" fmla="*/ 80309 w 631628"/>
                      <a:gd name="connsiteY17" fmla="*/ 65369 h 915364"/>
                      <a:gd name="connsiteX18" fmla="*/ 57599 w 631628"/>
                      <a:gd name="connsiteY18" fmla="*/ 406453 h 915364"/>
                      <a:gd name="connsiteX19" fmla="*/ 52889 w 631628"/>
                      <a:gd name="connsiteY19" fmla="*/ 407404 h 915364"/>
                      <a:gd name="connsiteX20" fmla="*/ 52889 w 631628"/>
                      <a:gd name="connsiteY20" fmla="*/ 497598 h 915364"/>
                      <a:gd name="connsiteX21" fmla="*/ 57599 w 631628"/>
                      <a:gd name="connsiteY21" fmla="*/ 498549 h 915364"/>
                      <a:gd name="connsiteX22" fmla="*/ 140150 w 631628"/>
                      <a:gd name="connsiteY22" fmla="*/ 498549 h 915364"/>
                      <a:gd name="connsiteX23" fmla="*/ 153778 w 631628"/>
                      <a:gd name="connsiteY23" fmla="*/ 484921 h 915364"/>
                      <a:gd name="connsiteX24" fmla="*/ 153778 w 631628"/>
                      <a:gd name="connsiteY24" fmla="*/ 420082 h 915364"/>
                      <a:gd name="connsiteX25" fmla="*/ 140150 w 631628"/>
                      <a:gd name="connsiteY25" fmla="*/ 406453 h 915364"/>
                      <a:gd name="connsiteX26" fmla="*/ 57599 w 631628"/>
                      <a:gd name="connsiteY26" fmla="*/ 406453 h 915364"/>
                      <a:gd name="connsiteX27" fmla="*/ 347519 w 631628"/>
                      <a:gd name="connsiteY27" fmla="*/ 406453 h 915364"/>
                      <a:gd name="connsiteX28" fmla="*/ 333890 w 631628"/>
                      <a:gd name="connsiteY28" fmla="*/ 420082 h 915364"/>
                      <a:gd name="connsiteX29" fmla="*/ 333890 w 631628"/>
                      <a:gd name="connsiteY29" fmla="*/ 484921 h 915364"/>
                      <a:gd name="connsiteX30" fmla="*/ 347519 w 631628"/>
                      <a:gd name="connsiteY30" fmla="*/ 498549 h 915364"/>
                      <a:gd name="connsiteX31" fmla="*/ 430070 w 631628"/>
                      <a:gd name="connsiteY31" fmla="*/ 498549 h 915364"/>
                      <a:gd name="connsiteX32" fmla="*/ 434779 w 631628"/>
                      <a:gd name="connsiteY32" fmla="*/ 497598 h 915364"/>
                      <a:gd name="connsiteX33" fmla="*/ 434779 w 631628"/>
                      <a:gd name="connsiteY33" fmla="*/ 407404 h 915364"/>
                      <a:gd name="connsiteX34" fmla="*/ 430070 w 631628"/>
                      <a:gd name="connsiteY34" fmla="*/ 406453 h 915364"/>
                      <a:gd name="connsiteX35" fmla="*/ 347519 w 631628"/>
                      <a:gd name="connsiteY35" fmla="*/ 406453 h 915364"/>
                      <a:gd name="connsiteX36" fmla="*/ 474391 w 631628"/>
                      <a:gd name="connsiteY36" fmla="*/ 407266 h 915364"/>
                      <a:gd name="connsiteX37" fmla="*/ 474391 w 631628"/>
                      <a:gd name="connsiteY37" fmla="*/ 494486 h 915364"/>
                      <a:gd name="connsiteX38" fmla="*/ 578544 w 631628"/>
                      <a:gd name="connsiteY38" fmla="*/ 494486 h 915364"/>
                      <a:gd name="connsiteX39" fmla="*/ 578544 w 631628"/>
                      <a:gd name="connsiteY39" fmla="*/ 407266 h 915364"/>
                      <a:gd name="connsiteX40" fmla="*/ 474391 w 631628"/>
                      <a:gd name="connsiteY40" fmla="*/ 407266 h 915364"/>
                      <a:gd name="connsiteX41" fmla="*/ 198100 w 631628"/>
                      <a:gd name="connsiteY41" fmla="*/ 407265 h 915364"/>
                      <a:gd name="connsiteX42" fmla="*/ 193390 w 631628"/>
                      <a:gd name="connsiteY42" fmla="*/ 408216 h 915364"/>
                      <a:gd name="connsiteX43" fmla="*/ 193390 w 631628"/>
                      <a:gd name="connsiteY43" fmla="*/ 498410 h 915364"/>
                      <a:gd name="connsiteX44" fmla="*/ 198100 w 631628"/>
                      <a:gd name="connsiteY44" fmla="*/ 499361 h 915364"/>
                      <a:gd name="connsiteX45" fmla="*/ 280651 w 631628"/>
                      <a:gd name="connsiteY45" fmla="*/ 499361 h 915364"/>
                      <a:gd name="connsiteX46" fmla="*/ 294279 w 631628"/>
                      <a:gd name="connsiteY46" fmla="*/ 485733 h 915364"/>
                      <a:gd name="connsiteX47" fmla="*/ 294279 w 631628"/>
                      <a:gd name="connsiteY47" fmla="*/ 420894 h 915364"/>
                      <a:gd name="connsiteX48" fmla="*/ 280651 w 631628"/>
                      <a:gd name="connsiteY48" fmla="*/ 407265 h 915364"/>
                      <a:gd name="connsiteX49" fmla="*/ 198100 w 631628"/>
                      <a:gd name="connsiteY49" fmla="*/ 407265 h 915364"/>
                      <a:gd name="connsiteX50" fmla="*/ 348238 w 631628"/>
                      <a:gd name="connsiteY50" fmla="*/ 523366 h 915364"/>
                      <a:gd name="connsiteX51" fmla="*/ 334609 w 631628"/>
                      <a:gd name="connsiteY51" fmla="*/ 536995 h 915364"/>
                      <a:gd name="connsiteX52" fmla="*/ 334609 w 631628"/>
                      <a:gd name="connsiteY52" fmla="*/ 601834 h 915364"/>
                      <a:gd name="connsiteX53" fmla="*/ 348238 w 631628"/>
                      <a:gd name="connsiteY53" fmla="*/ 615462 h 915364"/>
                      <a:gd name="connsiteX54" fmla="*/ 430789 w 631628"/>
                      <a:gd name="connsiteY54" fmla="*/ 615462 h 915364"/>
                      <a:gd name="connsiteX55" fmla="*/ 435498 w 631628"/>
                      <a:gd name="connsiteY55" fmla="*/ 614511 h 915364"/>
                      <a:gd name="connsiteX56" fmla="*/ 435498 w 631628"/>
                      <a:gd name="connsiteY56" fmla="*/ 524317 h 915364"/>
                      <a:gd name="connsiteX57" fmla="*/ 430789 w 631628"/>
                      <a:gd name="connsiteY57" fmla="*/ 523366 h 915364"/>
                      <a:gd name="connsiteX58" fmla="*/ 348238 w 631628"/>
                      <a:gd name="connsiteY58" fmla="*/ 523366 h 915364"/>
                      <a:gd name="connsiteX59" fmla="*/ 474391 w 631628"/>
                      <a:gd name="connsiteY59" fmla="*/ 527430 h 915364"/>
                      <a:gd name="connsiteX60" fmla="*/ 474391 w 631628"/>
                      <a:gd name="connsiteY60" fmla="*/ 614650 h 915364"/>
                      <a:gd name="connsiteX61" fmla="*/ 578544 w 631628"/>
                      <a:gd name="connsiteY61" fmla="*/ 614650 h 915364"/>
                      <a:gd name="connsiteX62" fmla="*/ 578544 w 631628"/>
                      <a:gd name="connsiteY62" fmla="*/ 527430 h 915364"/>
                      <a:gd name="connsiteX63" fmla="*/ 474391 w 631628"/>
                      <a:gd name="connsiteY63" fmla="*/ 527430 h 915364"/>
                      <a:gd name="connsiteX64" fmla="*/ 199537 w 631628"/>
                      <a:gd name="connsiteY64" fmla="*/ 525804 h 915364"/>
                      <a:gd name="connsiteX65" fmla="*/ 194827 w 631628"/>
                      <a:gd name="connsiteY65" fmla="*/ 526755 h 915364"/>
                      <a:gd name="connsiteX66" fmla="*/ 194827 w 631628"/>
                      <a:gd name="connsiteY66" fmla="*/ 616949 h 915364"/>
                      <a:gd name="connsiteX67" fmla="*/ 199537 w 631628"/>
                      <a:gd name="connsiteY67" fmla="*/ 617900 h 915364"/>
                      <a:gd name="connsiteX68" fmla="*/ 282088 w 631628"/>
                      <a:gd name="connsiteY68" fmla="*/ 617900 h 915364"/>
                      <a:gd name="connsiteX69" fmla="*/ 295716 w 631628"/>
                      <a:gd name="connsiteY69" fmla="*/ 604272 h 915364"/>
                      <a:gd name="connsiteX70" fmla="*/ 295716 w 631628"/>
                      <a:gd name="connsiteY70" fmla="*/ 539433 h 915364"/>
                      <a:gd name="connsiteX71" fmla="*/ 282088 w 631628"/>
                      <a:gd name="connsiteY71" fmla="*/ 525804 h 915364"/>
                      <a:gd name="connsiteX72" fmla="*/ 199537 w 631628"/>
                      <a:gd name="connsiteY72" fmla="*/ 525804 h 915364"/>
                      <a:gd name="connsiteX73" fmla="*/ 59754 w 631628"/>
                      <a:gd name="connsiteY73" fmla="*/ 526617 h 915364"/>
                      <a:gd name="connsiteX74" fmla="*/ 55044 w 631628"/>
                      <a:gd name="connsiteY74" fmla="*/ 527568 h 915364"/>
                      <a:gd name="connsiteX75" fmla="*/ 55044 w 631628"/>
                      <a:gd name="connsiteY75" fmla="*/ 617762 h 915364"/>
                      <a:gd name="connsiteX76" fmla="*/ 59754 w 631628"/>
                      <a:gd name="connsiteY76" fmla="*/ 618713 h 915364"/>
                      <a:gd name="connsiteX77" fmla="*/ 142305 w 631628"/>
                      <a:gd name="connsiteY77" fmla="*/ 618713 h 915364"/>
                      <a:gd name="connsiteX78" fmla="*/ 155933 w 631628"/>
                      <a:gd name="connsiteY78" fmla="*/ 605085 h 915364"/>
                      <a:gd name="connsiteX79" fmla="*/ 155933 w 631628"/>
                      <a:gd name="connsiteY79" fmla="*/ 540246 h 915364"/>
                      <a:gd name="connsiteX80" fmla="*/ 142305 w 631628"/>
                      <a:gd name="connsiteY80" fmla="*/ 526617 h 915364"/>
                      <a:gd name="connsiteX81" fmla="*/ 59754 w 631628"/>
                      <a:gd name="connsiteY81" fmla="*/ 526617 h 915364"/>
                      <a:gd name="connsiteX82" fmla="*/ 475478 w 631628"/>
                      <a:gd name="connsiteY82" fmla="*/ 639441 h 915364"/>
                      <a:gd name="connsiteX83" fmla="*/ 474391 w 631628"/>
                      <a:gd name="connsiteY83" fmla="*/ 649236 h 915364"/>
                      <a:gd name="connsiteX84" fmla="*/ 474391 w 631628"/>
                      <a:gd name="connsiteY84" fmla="*/ 820920 h 915364"/>
                      <a:gd name="connsiteX85" fmla="*/ 489962 w 631628"/>
                      <a:gd name="connsiteY85" fmla="*/ 849263 h 915364"/>
                      <a:gd name="connsiteX86" fmla="*/ 564044 w 631628"/>
                      <a:gd name="connsiteY86" fmla="*/ 849263 h 915364"/>
                      <a:gd name="connsiteX87" fmla="*/ 579615 w 631628"/>
                      <a:gd name="connsiteY87" fmla="*/ 820920 h 915364"/>
                      <a:gd name="connsiteX88" fmla="*/ 579615 w 631628"/>
                      <a:gd name="connsiteY88" fmla="*/ 649236 h 915364"/>
                      <a:gd name="connsiteX89" fmla="*/ 578529 w 631628"/>
                      <a:gd name="connsiteY89" fmla="*/ 639441 h 915364"/>
                      <a:gd name="connsiteX90" fmla="*/ 475478 w 631628"/>
                      <a:gd name="connsiteY90" fmla="*/ 639441 h 915364"/>
                      <a:gd name="connsiteX91" fmla="*/ 59754 w 631628"/>
                      <a:gd name="connsiteY91" fmla="*/ 642545 h 915364"/>
                      <a:gd name="connsiteX92" fmla="*/ 55044 w 631628"/>
                      <a:gd name="connsiteY92" fmla="*/ 643496 h 915364"/>
                      <a:gd name="connsiteX93" fmla="*/ 55044 w 631628"/>
                      <a:gd name="connsiteY93" fmla="*/ 733690 h 915364"/>
                      <a:gd name="connsiteX94" fmla="*/ 59754 w 631628"/>
                      <a:gd name="connsiteY94" fmla="*/ 734641 h 915364"/>
                      <a:gd name="connsiteX95" fmla="*/ 142305 w 631628"/>
                      <a:gd name="connsiteY95" fmla="*/ 734641 h 915364"/>
                      <a:gd name="connsiteX96" fmla="*/ 155933 w 631628"/>
                      <a:gd name="connsiteY96" fmla="*/ 721013 h 915364"/>
                      <a:gd name="connsiteX97" fmla="*/ 155933 w 631628"/>
                      <a:gd name="connsiteY97" fmla="*/ 656174 h 915364"/>
                      <a:gd name="connsiteX98" fmla="*/ 142305 w 631628"/>
                      <a:gd name="connsiteY98" fmla="*/ 642545 h 915364"/>
                      <a:gd name="connsiteX99" fmla="*/ 59754 w 631628"/>
                      <a:gd name="connsiteY99" fmla="*/ 642545 h 915364"/>
                      <a:gd name="connsiteX100" fmla="*/ 199541 w 631628"/>
                      <a:gd name="connsiteY100" fmla="*/ 642545 h 915364"/>
                      <a:gd name="connsiteX101" fmla="*/ 194831 w 631628"/>
                      <a:gd name="connsiteY101" fmla="*/ 643496 h 915364"/>
                      <a:gd name="connsiteX102" fmla="*/ 194831 w 631628"/>
                      <a:gd name="connsiteY102" fmla="*/ 733690 h 915364"/>
                      <a:gd name="connsiteX103" fmla="*/ 199541 w 631628"/>
                      <a:gd name="connsiteY103" fmla="*/ 734641 h 915364"/>
                      <a:gd name="connsiteX104" fmla="*/ 282092 w 631628"/>
                      <a:gd name="connsiteY104" fmla="*/ 734641 h 915364"/>
                      <a:gd name="connsiteX105" fmla="*/ 295720 w 631628"/>
                      <a:gd name="connsiteY105" fmla="*/ 721013 h 915364"/>
                      <a:gd name="connsiteX106" fmla="*/ 295720 w 631628"/>
                      <a:gd name="connsiteY106" fmla="*/ 656174 h 915364"/>
                      <a:gd name="connsiteX107" fmla="*/ 282092 w 631628"/>
                      <a:gd name="connsiteY107" fmla="*/ 642545 h 915364"/>
                      <a:gd name="connsiteX108" fmla="*/ 199541 w 631628"/>
                      <a:gd name="connsiteY108" fmla="*/ 642545 h 915364"/>
                      <a:gd name="connsiteX109" fmla="*/ 348247 w 631628"/>
                      <a:gd name="connsiteY109" fmla="*/ 642545 h 915364"/>
                      <a:gd name="connsiteX110" fmla="*/ 334618 w 631628"/>
                      <a:gd name="connsiteY110" fmla="*/ 656174 h 915364"/>
                      <a:gd name="connsiteX111" fmla="*/ 334618 w 631628"/>
                      <a:gd name="connsiteY111" fmla="*/ 721013 h 915364"/>
                      <a:gd name="connsiteX112" fmla="*/ 348247 w 631628"/>
                      <a:gd name="connsiteY112" fmla="*/ 734641 h 915364"/>
                      <a:gd name="connsiteX113" fmla="*/ 430798 w 631628"/>
                      <a:gd name="connsiteY113" fmla="*/ 734641 h 915364"/>
                      <a:gd name="connsiteX114" fmla="*/ 435507 w 631628"/>
                      <a:gd name="connsiteY114" fmla="*/ 733690 h 915364"/>
                      <a:gd name="connsiteX115" fmla="*/ 435507 w 631628"/>
                      <a:gd name="connsiteY115" fmla="*/ 643496 h 915364"/>
                      <a:gd name="connsiteX116" fmla="*/ 430798 w 631628"/>
                      <a:gd name="connsiteY116" fmla="*/ 642545 h 915364"/>
                      <a:gd name="connsiteX117" fmla="*/ 348247 w 631628"/>
                      <a:gd name="connsiteY117" fmla="*/ 642545 h 915364"/>
                      <a:gd name="connsiteX118" fmla="*/ 62839 w 631628"/>
                      <a:gd name="connsiteY118" fmla="*/ 760270 h 915364"/>
                      <a:gd name="connsiteX119" fmla="*/ 51436 w 631628"/>
                      <a:gd name="connsiteY119" fmla="*/ 761221 h 915364"/>
                      <a:gd name="connsiteX120" fmla="*/ 51436 w 631628"/>
                      <a:gd name="connsiteY120" fmla="*/ 851415 h 915364"/>
                      <a:gd name="connsiteX121" fmla="*/ 62839 w 631628"/>
                      <a:gd name="connsiteY121" fmla="*/ 852366 h 915364"/>
                      <a:gd name="connsiteX122" fmla="*/ 262717 w 631628"/>
                      <a:gd name="connsiteY122" fmla="*/ 852366 h 915364"/>
                      <a:gd name="connsiteX123" fmla="*/ 295715 w 631628"/>
                      <a:gd name="connsiteY123" fmla="*/ 838738 h 915364"/>
                      <a:gd name="connsiteX124" fmla="*/ 295715 w 631628"/>
                      <a:gd name="connsiteY124" fmla="*/ 773899 h 915364"/>
                      <a:gd name="connsiteX125" fmla="*/ 262717 w 631628"/>
                      <a:gd name="connsiteY125" fmla="*/ 760270 h 915364"/>
                      <a:gd name="connsiteX126" fmla="*/ 62839 w 631628"/>
                      <a:gd name="connsiteY126" fmla="*/ 760270 h 915364"/>
                      <a:gd name="connsiteX127" fmla="*/ 348247 w 631628"/>
                      <a:gd name="connsiteY127" fmla="*/ 760270 h 915364"/>
                      <a:gd name="connsiteX128" fmla="*/ 334618 w 631628"/>
                      <a:gd name="connsiteY128" fmla="*/ 773899 h 915364"/>
                      <a:gd name="connsiteX129" fmla="*/ 334618 w 631628"/>
                      <a:gd name="connsiteY129" fmla="*/ 838738 h 915364"/>
                      <a:gd name="connsiteX130" fmla="*/ 348247 w 631628"/>
                      <a:gd name="connsiteY130" fmla="*/ 852366 h 915364"/>
                      <a:gd name="connsiteX131" fmla="*/ 430798 w 631628"/>
                      <a:gd name="connsiteY131" fmla="*/ 852366 h 915364"/>
                      <a:gd name="connsiteX132" fmla="*/ 435507 w 631628"/>
                      <a:gd name="connsiteY132" fmla="*/ 851415 h 915364"/>
                      <a:gd name="connsiteX133" fmla="*/ 435507 w 631628"/>
                      <a:gd name="connsiteY133" fmla="*/ 761221 h 915364"/>
                      <a:gd name="connsiteX134" fmla="*/ 430798 w 631628"/>
                      <a:gd name="connsiteY134" fmla="*/ 760270 h 915364"/>
                      <a:gd name="connsiteX135" fmla="*/ 348247 w 631628"/>
                      <a:gd name="connsiteY135" fmla="*/ 760270 h 915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</a:cxnLst>
                    <a:rect l="l" t="t" r="r" b="b"/>
                    <a:pathLst>
                      <a:path w="631628" h="915364">
                        <a:moveTo>
                          <a:pt x="32162" y="0"/>
                        </a:moveTo>
                        <a:lnTo>
                          <a:pt x="599466" y="0"/>
                        </a:lnTo>
                        <a:cubicBezTo>
                          <a:pt x="617229" y="0"/>
                          <a:pt x="631628" y="14399"/>
                          <a:pt x="631628" y="32162"/>
                        </a:cubicBezTo>
                        <a:lnTo>
                          <a:pt x="631628" y="883202"/>
                        </a:lnTo>
                        <a:cubicBezTo>
                          <a:pt x="631628" y="900965"/>
                          <a:pt x="617229" y="915364"/>
                          <a:pt x="599466" y="915364"/>
                        </a:cubicBezTo>
                        <a:lnTo>
                          <a:pt x="32162" y="915364"/>
                        </a:lnTo>
                        <a:cubicBezTo>
                          <a:pt x="14399" y="915364"/>
                          <a:pt x="0" y="900965"/>
                          <a:pt x="0" y="883202"/>
                        </a:cubicBezTo>
                        <a:lnTo>
                          <a:pt x="0" y="32162"/>
                        </a:lnTo>
                        <a:cubicBezTo>
                          <a:pt x="0" y="14399"/>
                          <a:pt x="14399" y="0"/>
                          <a:pt x="32162" y="0"/>
                        </a:cubicBezTo>
                        <a:close/>
                        <a:moveTo>
                          <a:pt x="80309" y="65369"/>
                        </a:moveTo>
                        <a:cubicBezTo>
                          <a:pt x="64155" y="65369"/>
                          <a:pt x="51060" y="78464"/>
                          <a:pt x="51060" y="94618"/>
                        </a:cubicBezTo>
                        <a:lnTo>
                          <a:pt x="51060" y="311353"/>
                        </a:lnTo>
                        <a:cubicBezTo>
                          <a:pt x="51060" y="327507"/>
                          <a:pt x="64155" y="340602"/>
                          <a:pt x="80309" y="340602"/>
                        </a:cubicBezTo>
                        <a:lnTo>
                          <a:pt x="550773" y="340602"/>
                        </a:lnTo>
                        <a:cubicBezTo>
                          <a:pt x="566927" y="340602"/>
                          <a:pt x="580022" y="327507"/>
                          <a:pt x="580022" y="311353"/>
                        </a:cubicBezTo>
                        <a:lnTo>
                          <a:pt x="580022" y="94618"/>
                        </a:lnTo>
                        <a:cubicBezTo>
                          <a:pt x="580022" y="78464"/>
                          <a:pt x="566927" y="65369"/>
                          <a:pt x="550773" y="65369"/>
                        </a:cubicBezTo>
                        <a:lnTo>
                          <a:pt x="80309" y="65369"/>
                        </a:lnTo>
                        <a:close/>
                        <a:moveTo>
                          <a:pt x="57599" y="406453"/>
                        </a:moveTo>
                        <a:lnTo>
                          <a:pt x="52889" y="407404"/>
                        </a:lnTo>
                        <a:lnTo>
                          <a:pt x="52889" y="497598"/>
                        </a:lnTo>
                        <a:lnTo>
                          <a:pt x="57599" y="498549"/>
                        </a:lnTo>
                        <a:lnTo>
                          <a:pt x="140150" y="498549"/>
                        </a:lnTo>
                        <a:cubicBezTo>
                          <a:pt x="147677" y="498549"/>
                          <a:pt x="153778" y="492448"/>
                          <a:pt x="153778" y="484921"/>
                        </a:cubicBezTo>
                        <a:lnTo>
                          <a:pt x="153778" y="420082"/>
                        </a:lnTo>
                        <a:cubicBezTo>
                          <a:pt x="153778" y="412555"/>
                          <a:pt x="147677" y="406453"/>
                          <a:pt x="140150" y="406453"/>
                        </a:cubicBezTo>
                        <a:lnTo>
                          <a:pt x="57599" y="406453"/>
                        </a:lnTo>
                        <a:close/>
                        <a:moveTo>
                          <a:pt x="347519" y="406453"/>
                        </a:moveTo>
                        <a:cubicBezTo>
                          <a:pt x="339992" y="406453"/>
                          <a:pt x="333890" y="412555"/>
                          <a:pt x="333890" y="420082"/>
                        </a:cubicBezTo>
                        <a:lnTo>
                          <a:pt x="333890" y="484921"/>
                        </a:lnTo>
                        <a:cubicBezTo>
                          <a:pt x="333890" y="492448"/>
                          <a:pt x="339992" y="498549"/>
                          <a:pt x="347519" y="498549"/>
                        </a:cubicBezTo>
                        <a:lnTo>
                          <a:pt x="430070" y="498549"/>
                        </a:lnTo>
                        <a:lnTo>
                          <a:pt x="434779" y="497598"/>
                        </a:lnTo>
                        <a:lnTo>
                          <a:pt x="434779" y="407404"/>
                        </a:lnTo>
                        <a:lnTo>
                          <a:pt x="430070" y="406453"/>
                        </a:lnTo>
                        <a:lnTo>
                          <a:pt x="347519" y="406453"/>
                        </a:lnTo>
                        <a:close/>
                        <a:moveTo>
                          <a:pt x="474391" y="407266"/>
                        </a:moveTo>
                        <a:lnTo>
                          <a:pt x="474391" y="494486"/>
                        </a:lnTo>
                        <a:lnTo>
                          <a:pt x="578544" y="494486"/>
                        </a:lnTo>
                        <a:lnTo>
                          <a:pt x="578544" y="407266"/>
                        </a:lnTo>
                        <a:lnTo>
                          <a:pt x="474391" y="407266"/>
                        </a:lnTo>
                        <a:close/>
                        <a:moveTo>
                          <a:pt x="198100" y="407265"/>
                        </a:moveTo>
                        <a:lnTo>
                          <a:pt x="193390" y="408216"/>
                        </a:lnTo>
                        <a:lnTo>
                          <a:pt x="193390" y="498410"/>
                        </a:lnTo>
                        <a:lnTo>
                          <a:pt x="198100" y="499361"/>
                        </a:lnTo>
                        <a:lnTo>
                          <a:pt x="280651" y="499361"/>
                        </a:lnTo>
                        <a:cubicBezTo>
                          <a:pt x="288178" y="499361"/>
                          <a:pt x="294279" y="493260"/>
                          <a:pt x="294279" y="485733"/>
                        </a:cubicBezTo>
                        <a:lnTo>
                          <a:pt x="294279" y="420894"/>
                        </a:lnTo>
                        <a:cubicBezTo>
                          <a:pt x="294279" y="413367"/>
                          <a:pt x="288178" y="407265"/>
                          <a:pt x="280651" y="407265"/>
                        </a:cubicBezTo>
                        <a:lnTo>
                          <a:pt x="198100" y="407265"/>
                        </a:lnTo>
                        <a:close/>
                        <a:moveTo>
                          <a:pt x="348238" y="523366"/>
                        </a:moveTo>
                        <a:cubicBezTo>
                          <a:pt x="340711" y="523366"/>
                          <a:pt x="334609" y="529468"/>
                          <a:pt x="334609" y="536995"/>
                        </a:cubicBezTo>
                        <a:lnTo>
                          <a:pt x="334609" y="601834"/>
                        </a:lnTo>
                        <a:cubicBezTo>
                          <a:pt x="334609" y="609361"/>
                          <a:pt x="340711" y="615462"/>
                          <a:pt x="348238" y="615462"/>
                        </a:cubicBezTo>
                        <a:lnTo>
                          <a:pt x="430789" y="615462"/>
                        </a:lnTo>
                        <a:lnTo>
                          <a:pt x="435498" y="614511"/>
                        </a:lnTo>
                        <a:lnTo>
                          <a:pt x="435498" y="524317"/>
                        </a:lnTo>
                        <a:lnTo>
                          <a:pt x="430789" y="523366"/>
                        </a:lnTo>
                        <a:lnTo>
                          <a:pt x="348238" y="523366"/>
                        </a:lnTo>
                        <a:close/>
                        <a:moveTo>
                          <a:pt x="474391" y="527430"/>
                        </a:moveTo>
                        <a:lnTo>
                          <a:pt x="474391" y="614650"/>
                        </a:lnTo>
                        <a:lnTo>
                          <a:pt x="578544" y="614650"/>
                        </a:lnTo>
                        <a:lnTo>
                          <a:pt x="578544" y="527430"/>
                        </a:lnTo>
                        <a:lnTo>
                          <a:pt x="474391" y="527430"/>
                        </a:lnTo>
                        <a:close/>
                        <a:moveTo>
                          <a:pt x="199537" y="525804"/>
                        </a:moveTo>
                        <a:lnTo>
                          <a:pt x="194827" y="526755"/>
                        </a:lnTo>
                        <a:lnTo>
                          <a:pt x="194827" y="616949"/>
                        </a:lnTo>
                        <a:lnTo>
                          <a:pt x="199537" y="617900"/>
                        </a:lnTo>
                        <a:lnTo>
                          <a:pt x="282088" y="617900"/>
                        </a:lnTo>
                        <a:cubicBezTo>
                          <a:pt x="289615" y="617900"/>
                          <a:pt x="295716" y="611799"/>
                          <a:pt x="295716" y="604272"/>
                        </a:cubicBezTo>
                        <a:lnTo>
                          <a:pt x="295716" y="539433"/>
                        </a:lnTo>
                        <a:cubicBezTo>
                          <a:pt x="295716" y="531906"/>
                          <a:pt x="289615" y="525804"/>
                          <a:pt x="282088" y="525804"/>
                        </a:cubicBezTo>
                        <a:lnTo>
                          <a:pt x="199537" y="525804"/>
                        </a:lnTo>
                        <a:close/>
                        <a:moveTo>
                          <a:pt x="59754" y="526617"/>
                        </a:moveTo>
                        <a:lnTo>
                          <a:pt x="55044" y="527568"/>
                        </a:lnTo>
                        <a:lnTo>
                          <a:pt x="55044" y="617762"/>
                        </a:lnTo>
                        <a:lnTo>
                          <a:pt x="59754" y="618713"/>
                        </a:lnTo>
                        <a:lnTo>
                          <a:pt x="142305" y="618713"/>
                        </a:lnTo>
                        <a:cubicBezTo>
                          <a:pt x="149832" y="618713"/>
                          <a:pt x="155933" y="612612"/>
                          <a:pt x="155933" y="605085"/>
                        </a:cubicBezTo>
                        <a:lnTo>
                          <a:pt x="155933" y="540246"/>
                        </a:lnTo>
                        <a:cubicBezTo>
                          <a:pt x="155933" y="532719"/>
                          <a:pt x="149832" y="526617"/>
                          <a:pt x="142305" y="526617"/>
                        </a:cubicBezTo>
                        <a:lnTo>
                          <a:pt x="59754" y="526617"/>
                        </a:lnTo>
                        <a:close/>
                        <a:moveTo>
                          <a:pt x="475478" y="639441"/>
                        </a:moveTo>
                        <a:lnTo>
                          <a:pt x="474391" y="649236"/>
                        </a:lnTo>
                        <a:lnTo>
                          <a:pt x="474391" y="820920"/>
                        </a:lnTo>
                        <a:cubicBezTo>
                          <a:pt x="474391" y="836573"/>
                          <a:pt x="481363" y="849263"/>
                          <a:pt x="489962" y="849263"/>
                        </a:cubicBezTo>
                        <a:lnTo>
                          <a:pt x="564044" y="849263"/>
                        </a:lnTo>
                        <a:cubicBezTo>
                          <a:pt x="572644" y="849263"/>
                          <a:pt x="579615" y="836573"/>
                          <a:pt x="579615" y="820920"/>
                        </a:cubicBezTo>
                        <a:lnTo>
                          <a:pt x="579615" y="649236"/>
                        </a:lnTo>
                        <a:lnTo>
                          <a:pt x="578529" y="639441"/>
                        </a:lnTo>
                        <a:lnTo>
                          <a:pt x="475478" y="639441"/>
                        </a:lnTo>
                        <a:close/>
                        <a:moveTo>
                          <a:pt x="59754" y="642545"/>
                        </a:moveTo>
                        <a:lnTo>
                          <a:pt x="55044" y="643496"/>
                        </a:lnTo>
                        <a:lnTo>
                          <a:pt x="55044" y="733690"/>
                        </a:lnTo>
                        <a:lnTo>
                          <a:pt x="59754" y="734641"/>
                        </a:lnTo>
                        <a:lnTo>
                          <a:pt x="142305" y="734641"/>
                        </a:lnTo>
                        <a:cubicBezTo>
                          <a:pt x="149832" y="734641"/>
                          <a:pt x="155933" y="728540"/>
                          <a:pt x="155933" y="721013"/>
                        </a:cubicBezTo>
                        <a:lnTo>
                          <a:pt x="155933" y="656174"/>
                        </a:lnTo>
                        <a:cubicBezTo>
                          <a:pt x="155933" y="648647"/>
                          <a:pt x="149832" y="642545"/>
                          <a:pt x="142305" y="642545"/>
                        </a:cubicBezTo>
                        <a:lnTo>
                          <a:pt x="59754" y="642545"/>
                        </a:lnTo>
                        <a:close/>
                        <a:moveTo>
                          <a:pt x="199541" y="642545"/>
                        </a:moveTo>
                        <a:lnTo>
                          <a:pt x="194831" y="643496"/>
                        </a:lnTo>
                        <a:lnTo>
                          <a:pt x="194831" y="733690"/>
                        </a:lnTo>
                        <a:lnTo>
                          <a:pt x="199541" y="734641"/>
                        </a:lnTo>
                        <a:lnTo>
                          <a:pt x="282092" y="734641"/>
                        </a:lnTo>
                        <a:cubicBezTo>
                          <a:pt x="289619" y="734641"/>
                          <a:pt x="295720" y="728540"/>
                          <a:pt x="295720" y="721013"/>
                        </a:cubicBezTo>
                        <a:lnTo>
                          <a:pt x="295720" y="656174"/>
                        </a:lnTo>
                        <a:cubicBezTo>
                          <a:pt x="295720" y="648647"/>
                          <a:pt x="289619" y="642545"/>
                          <a:pt x="282092" y="642545"/>
                        </a:cubicBezTo>
                        <a:lnTo>
                          <a:pt x="199541" y="642545"/>
                        </a:lnTo>
                        <a:close/>
                        <a:moveTo>
                          <a:pt x="348247" y="642545"/>
                        </a:moveTo>
                        <a:cubicBezTo>
                          <a:pt x="340720" y="642545"/>
                          <a:pt x="334618" y="648647"/>
                          <a:pt x="334618" y="656174"/>
                        </a:cubicBezTo>
                        <a:lnTo>
                          <a:pt x="334618" y="721013"/>
                        </a:lnTo>
                        <a:cubicBezTo>
                          <a:pt x="334618" y="728540"/>
                          <a:pt x="340720" y="734641"/>
                          <a:pt x="348247" y="734641"/>
                        </a:cubicBezTo>
                        <a:lnTo>
                          <a:pt x="430798" y="734641"/>
                        </a:lnTo>
                        <a:lnTo>
                          <a:pt x="435507" y="733690"/>
                        </a:lnTo>
                        <a:lnTo>
                          <a:pt x="435507" y="643496"/>
                        </a:lnTo>
                        <a:lnTo>
                          <a:pt x="430798" y="642545"/>
                        </a:lnTo>
                        <a:lnTo>
                          <a:pt x="348247" y="642545"/>
                        </a:lnTo>
                        <a:close/>
                        <a:moveTo>
                          <a:pt x="62839" y="760270"/>
                        </a:moveTo>
                        <a:lnTo>
                          <a:pt x="51436" y="761221"/>
                        </a:lnTo>
                        <a:lnTo>
                          <a:pt x="51436" y="851415"/>
                        </a:lnTo>
                        <a:lnTo>
                          <a:pt x="62839" y="852366"/>
                        </a:lnTo>
                        <a:lnTo>
                          <a:pt x="262717" y="852366"/>
                        </a:lnTo>
                        <a:cubicBezTo>
                          <a:pt x="280942" y="852366"/>
                          <a:pt x="295715" y="846265"/>
                          <a:pt x="295715" y="838738"/>
                        </a:cubicBezTo>
                        <a:lnTo>
                          <a:pt x="295715" y="773899"/>
                        </a:lnTo>
                        <a:cubicBezTo>
                          <a:pt x="295715" y="766372"/>
                          <a:pt x="280942" y="760270"/>
                          <a:pt x="262717" y="760270"/>
                        </a:cubicBezTo>
                        <a:lnTo>
                          <a:pt x="62839" y="760270"/>
                        </a:lnTo>
                        <a:close/>
                        <a:moveTo>
                          <a:pt x="348247" y="760270"/>
                        </a:moveTo>
                        <a:cubicBezTo>
                          <a:pt x="340720" y="760270"/>
                          <a:pt x="334618" y="766372"/>
                          <a:pt x="334618" y="773899"/>
                        </a:cubicBezTo>
                        <a:lnTo>
                          <a:pt x="334618" y="838738"/>
                        </a:lnTo>
                        <a:cubicBezTo>
                          <a:pt x="334618" y="846265"/>
                          <a:pt x="340720" y="852366"/>
                          <a:pt x="348247" y="852366"/>
                        </a:cubicBezTo>
                        <a:lnTo>
                          <a:pt x="430798" y="852366"/>
                        </a:lnTo>
                        <a:lnTo>
                          <a:pt x="435507" y="851415"/>
                        </a:lnTo>
                        <a:lnTo>
                          <a:pt x="435507" y="761221"/>
                        </a:lnTo>
                        <a:lnTo>
                          <a:pt x="430798" y="760270"/>
                        </a:lnTo>
                        <a:lnTo>
                          <a:pt x="348247" y="760270"/>
                        </a:lnTo>
                        <a:close/>
                      </a:path>
                    </a:pathLst>
                  </a:custGeom>
                  <a:solidFill>
                    <a:srgbClr val="C1612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wrap="square" rtlCol="0" anchor="ctr">
                    <a:noAutofit/>
                  </a:bodyPr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TextBox 123">
                    <a:extLst>
                      <a:ext uri="{FF2B5EF4-FFF2-40B4-BE49-F238E27FC236}">
                        <a16:creationId xmlns:a16="http://schemas.microsoft.com/office/drawing/2014/main" id="{F62A0792-F45E-4836-B149-1E298DFFA07A}"/>
                      </a:ext>
                    </a:extLst>
                  </p:cNvPr>
                  <p:cNvSpPr txBox="1"/>
                  <p:nvPr/>
                </p:nvSpPr>
                <p:spPr>
                  <a:xfrm>
                    <a:off x="839236" y="1565758"/>
                    <a:ext cx="1165676" cy="46137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algn="r"/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</p:txBody>
              </p:sp>
            </p:grp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917BEF8A-413A-4867-80AD-0E80CD6125BD}"/>
                  </a:ext>
                </a:extLst>
              </p:cNvPr>
              <p:cNvGrpSpPr/>
              <p:nvPr/>
            </p:nvGrpSpPr>
            <p:grpSpPr>
              <a:xfrm>
                <a:off x="5111949" y="1390919"/>
                <a:ext cx="3827261" cy="4596603"/>
                <a:chOff x="5111949" y="1390919"/>
                <a:chExt cx="3827261" cy="4596603"/>
              </a:xfrm>
            </p:grpSpPr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A7892689-9936-4D5D-B600-F00080703401}"/>
                    </a:ext>
                  </a:extLst>
                </p:cNvPr>
                <p:cNvCxnSpPr>
                  <a:stCxn id="43" idx="3"/>
                </p:cNvCxnSpPr>
                <p:nvPr/>
              </p:nvCxnSpPr>
              <p:spPr>
                <a:xfrm flipV="1">
                  <a:off x="5444983" y="3687278"/>
                  <a:ext cx="1349645" cy="5517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Right Brace 46">
                  <a:extLst>
                    <a:ext uri="{FF2B5EF4-FFF2-40B4-BE49-F238E27FC236}">
                      <a16:creationId xmlns:a16="http://schemas.microsoft.com/office/drawing/2014/main" id="{4E8AB8E5-4F8B-42FC-949C-3A74676910BE}"/>
                    </a:ext>
                  </a:extLst>
                </p:cNvPr>
                <p:cNvSpPr/>
                <p:nvPr/>
              </p:nvSpPr>
              <p:spPr>
                <a:xfrm flipH="1">
                  <a:off x="5111949" y="1823517"/>
                  <a:ext cx="1746827" cy="3738640"/>
                </a:xfrm>
                <a:prstGeom prst="rightBrace">
                  <a:avLst>
                    <a:gd name="adj1" fmla="val 11949"/>
                    <a:gd name="adj2" fmla="val 50000"/>
                  </a:avLst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Right Brace 47">
                  <a:extLst>
                    <a:ext uri="{FF2B5EF4-FFF2-40B4-BE49-F238E27FC236}">
                      <a16:creationId xmlns:a16="http://schemas.microsoft.com/office/drawing/2014/main" id="{53098C79-B15B-4AA5-B1A9-FCE74A57D4D5}"/>
                    </a:ext>
                  </a:extLst>
                </p:cNvPr>
                <p:cNvSpPr/>
                <p:nvPr/>
              </p:nvSpPr>
              <p:spPr>
                <a:xfrm flipH="1">
                  <a:off x="5648600" y="2794445"/>
                  <a:ext cx="1115332" cy="1796784"/>
                </a:xfrm>
                <a:prstGeom prst="rightBrace">
                  <a:avLst>
                    <a:gd name="adj1" fmla="val 16797"/>
                    <a:gd name="adj2" fmla="val 50000"/>
                  </a:avLst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618B0CB7-73B1-4DA5-97BD-35F57E6C58B7}"/>
                    </a:ext>
                  </a:extLst>
                </p:cNvPr>
                <p:cNvGrpSpPr/>
                <p:nvPr/>
              </p:nvGrpSpPr>
              <p:grpSpPr>
                <a:xfrm>
                  <a:off x="6763932" y="2342688"/>
                  <a:ext cx="2175278" cy="789526"/>
                  <a:chOff x="6763932" y="2342688"/>
                  <a:chExt cx="2175278" cy="789526"/>
                </a:xfrm>
              </p:grpSpPr>
              <p:grpSp>
                <p:nvGrpSpPr>
                  <p:cNvPr id="106" name="Group 105">
                    <a:extLst>
                      <a:ext uri="{FF2B5EF4-FFF2-40B4-BE49-F238E27FC236}">
                        <a16:creationId xmlns:a16="http://schemas.microsoft.com/office/drawing/2014/main" id="{1604CBD3-B7B9-4141-81EC-8F0328B6EA70}"/>
                      </a:ext>
                    </a:extLst>
                  </p:cNvPr>
                  <p:cNvGrpSpPr/>
                  <p:nvPr/>
                </p:nvGrpSpPr>
                <p:grpSpPr>
                  <a:xfrm>
                    <a:off x="6763932" y="2342688"/>
                    <a:ext cx="2175278" cy="789526"/>
                    <a:chOff x="6687511" y="2892097"/>
                    <a:chExt cx="2099438" cy="762000"/>
                  </a:xfrm>
                </p:grpSpPr>
                <p:sp>
                  <p:nvSpPr>
                    <p:cNvPr id="109" name="Round Same Side Corner Rectangle 57">
                      <a:extLst>
                        <a:ext uri="{FF2B5EF4-FFF2-40B4-BE49-F238E27FC236}">
                          <a16:creationId xmlns:a16="http://schemas.microsoft.com/office/drawing/2014/main" id="{8D45D5AA-024B-4635-A676-DB657113B4D3}"/>
                        </a:ext>
                      </a:extLst>
                    </p:cNvPr>
                    <p:cNvSpPr/>
                    <p:nvPr/>
                  </p:nvSpPr>
                  <p:spPr>
                    <a:xfrm rot="5400000" flipH="1">
                      <a:off x="7358245" y="2225392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CEDCEE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0" name="Rectangle 109">
                      <a:extLst>
                        <a:ext uri="{FF2B5EF4-FFF2-40B4-BE49-F238E27FC236}">
                          <a16:creationId xmlns:a16="http://schemas.microsoft.com/office/drawing/2014/main" id="{3A5D0FEE-B935-4423-B7E2-1EDE8108B35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920623" y="2893684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1" name="Isosceles Triangle 110">
                      <a:extLst>
                        <a:ext uri="{FF2B5EF4-FFF2-40B4-BE49-F238E27FC236}">
                          <a16:creationId xmlns:a16="http://schemas.microsoft.com/office/drawing/2014/main" id="{98933FCE-1C94-4C64-B0F7-97D37718D0BD}"/>
                        </a:ext>
                      </a:extLst>
                    </p:cNvPr>
                    <p:cNvSpPr/>
                    <p:nvPr/>
                  </p:nvSpPr>
                  <p:spPr>
                    <a:xfrm rot="19399478" flipH="1">
                      <a:off x="6963024" y="3234996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2" name="Rectangle 111">
                      <a:extLst>
                        <a:ext uri="{FF2B5EF4-FFF2-40B4-BE49-F238E27FC236}">
                          <a16:creationId xmlns:a16="http://schemas.microsoft.com/office/drawing/2014/main" id="{21A1072E-E84C-40C1-9D4D-DCFD79540C99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687511" y="2893684"/>
                      <a:ext cx="278605" cy="758825"/>
                    </a:xfrm>
                    <a:prstGeom prst="rect">
                      <a:avLst/>
                    </a:prstGeom>
                    <a:solidFill>
                      <a:srgbClr val="5285C4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3" name="Oval 112">
                      <a:extLst>
                        <a:ext uri="{FF2B5EF4-FFF2-40B4-BE49-F238E27FC236}">
                          <a16:creationId xmlns:a16="http://schemas.microsoft.com/office/drawing/2014/main" id="{0E4B2F62-7D63-497A-B2E9-8BAEA908956C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8133463" y="3002245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07" name="Freeform 114">
                    <a:extLst>
                      <a:ext uri="{FF2B5EF4-FFF2-40B4-BE49-F238E27FC236}">
                        <a16:creationId xmlns:a16="http://schemas.microsoft.com/office/drawing/2014/main" id="{87B08E7A-A76B-430F-9AED-9A69E49C7C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98255" y="2542651"/>
                    <a:ext cx="295544" cy="326956"/>
                  </a:xfrm>
                  <a:custGeom>
                    <a:avLst/>
                    <a:gdLst>
                      <a:gd name="connsiteX0" fmla="*/ 214777 w 619849"/>
                      <a:gd name="connsiteY0" fmla="*/ 188665 h 685733"/>
                      <a:gd name="connsiteX1" fmla="*/ 134621 w 619849"/>
                      <a:gd name="connsiteY1" fmla="*/ 525341 h 685733"/>
                      <a:gd name="connsiteX2" fmla="*/ 214777 w 619849"/>
                      <a:gd name="connsiteY2" fmla="*/ 188665 h 685733"/>
                      <a:gd name="connsiteX3" fmla="*/ 158752 w 619849"/>
                      <a:gd name="connsiteY3" fmla="*/ 0 h 685733"/>
                      <a:gd name="connsiteX4" fmla="*/ 316780 w 619849"/>
                      <a:gd name="connsiteY4" fmla="*/ 97712 h 685733"/>
                      <a:gd name="connsiteX5" fmla="*/ 319047 w 619849"/>
                      <a:gd name="connsiteY5" fmla="*/ 117631 h 685733"/>
                      <a:gd name="connsiteX6" fmla="*/ 335994 w 619849"/>
                      <a:gd name="connsiteY6" fmla="*/ 90534 h 685733"/>
                      <a:gd name="connsiteX7" fmla="*/ 359110 w 619849"/>
                      <a:gd name="connsiteY7" fmla="*/ 61649 h 685733"/>
                      <a:gd name="connsiteX8" fmla="*/ 378354 w 619849"/>
                      <a:gd name="connsiteY8" fmla="*/ 38523 h 685733"/>
                      <a:gd name="connsiteX9" fmla="*/ 389930 w 619849"/>
                      <a:gd name="connsiteY9" fmla="*/ 28895 h 685733"/>
                      <a:gd name="connsiteX10" fmla="*/ 409174 w 619849"/>
                      <a:gd name="connsiteY10" fmla="*/ 67426 h 685733"/>
                      <a:gd name="connsiteX11" fmla="*/ 403404 w 619849"/>
                      <a:gd name="connsiteY11" fmla="*/ 71278 h 685733"/>
                      <a:gd name="connsiteX12" fmla="*/ 368725 w 619849"/>
                      <a:gd name="connsiteY12" fmla="*/ 90534 h 685733"/>
                      <a:gd name="connsiteX13" fmla="*/ 343699 w 619849"/>
                      <a:gd name="connsiteY13" fmla="*/ 111735 h 685733"/>
                      <a:gd name="connsiteX14" fmla="*/ 326342 w 619849"/>
                      <a:gd name="connsiteY14" fmla="*/ 136768 h 685733"/>
                      <a:gd name="connsiteX15" fmla="*/ 314790 w 619849"/>
                      <a:gd name="connsiteY15" fmla="*/ 161820 h 685733"/>
                      <a:gd name="connsiteX16" fmla="*/ 307085 w 619849"/>
                      <a:gd name="connsiteY16" fmla="*/ 184928 h 685733"/>
                      <a:gd name="connsiteX17" fmla="*/ 307085 w 619849"/>
                      <a:gd name="connsiteY17" fmla="*/ 188162 h 685733"/>
                      <a:gd name="connsiteX18" fmla="*/ 316739 w 619849"/>
                      <a:gd name="connsiteY18" fmla="*/ 184924 h 685733"/>
                      <a:gd name="connsiteX19" fmla="*/ 334104 w 619849"/>
                      <a:gd name="connsiteY19" fmla="*/ 181096 h 685733"/>
                      <a:gd name="connsiteX20" fmla="*/ 384149 w 619849"/>
                      <a:gd name="connsiteY20" fmla="*/ 159882 h 685733"/>
                      <a:gd name="connsiteX21" fmla="*/ 615200 w 619849"/>
                      <a:gd name="connsiteY21" fmla="*/ 412271 h 685733"/>
                      <a:gd name="connsiteX22" fmla="*/ 364855 w 619849"/>
                      <a:gd name="connsiteY22" fmla="*/ 680025 h 685733"/>
                      <a:gd name="connsiteX23" fmla="*/ 339832 w 619849"/>
                      <a:gd name="connsiteY23" fmla="*/ 670402 h 685733"/>
                      <a:gd name="connsiteX24" fmla="*/ 320599 w 619849"/>
                      <a:gd name="connsiteY24" fmla="*/ 662693 h 685733"/>
                      <a:gd name="connsiteX25" fmla="*/ 305163 w 619849"/>
                      <a:gd name="connsiteY25" fmla="*/ 656897 h 685733"/>
                      <a:gd name="connsiteX26" fmla="*/ 285868 w 619849"/>
                      <a:gd name="connsiteY26" fmla="*/ 662693 h 685733"/>
                      <a:gd name="connsiteX27" fmla="*/ 266635 w 619849"/>
                      <a:gd name="connsiteY27" fmla="*/ 670402 h 685733"/>
                      <a:gd name="connsiteX28" fmla="*/ 241612 w 619849"/>
                      <a:gd name="connsiteY28" fmla="*/ 680025 h 685733"/>
                      <a:gd name="connsiteX29" fmla="*/ 2723 w 619849"/>
                      <a:gd name="connsiteY29" fmla="*/ 412271 h 685733"/>
                      <a:gd name="connsiteX30" fmla="*/ 147315 w 619849"/>
                      <a:gd name="connsiteY30" fmla="*/ 142821 h 685733"/>
                      <a:gd name="connsiteX31" fmla="*/ 187648 w 619849"/>
                      <a:gd name="connsiteY31" fmla="*/ 150258 h 685733"/>
                      <a:gd name="connsiteX32" fmla="*/ 222317 w 619849"/>
                      <a:gd name="connsiteY32" fmla="*/ 159882 h 685733"/>
                      <a:gd name="connsiteX33" fmla="*/ 272362 w 619849"/>
                      <a:gd name="connsiteY33" fmla="*/ 181096 h 685733"/>
                      <a:gd name="connsiteX34" fmla="*/ 289728 w 619849"/>
                      <a:gd name="connsiteY34" fmla="*/ 184924 h 685733"/>
                      <a:gd name="connsiteX35" fmla="*/ 291261 w 619849"/>
                      <a:gd name="connsiteY35" fmla="*/ 185310 h 685733"/>
                      <a:gd name="connsiteX36" fmla="*/ 299380 w 619849"/>
                      <a:gd name="connsiteY36" fmla="*/ 156044 h 685733"/>
                      <a:gd name="connsiteX37" fmla="*/ 312029 w 619849"/>
                      <a:gd name="connsiteY37" fmla="*/ 130734 h 685733"/>
                      <a:gd name="connsiteX38" fmla="*/ 276014 w 619849"/>
                      <a:gd name="connsiteY38" fmla="*/ 129649 h 685733"/>
                      <a:gd name="connsiteX39" fmla="*/ 158752 w 619849"/>
                      <a:gd name="connsiteY39" fmla="*/ 0 h 685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619849" h="685733">
                        <a:moveTo>
                          <a:pt x="214777" y="188665"/>
                        </a:moveTo>
                        <a:cubicBezTo>
                          <a:pt x="96459" y="165751"/>
                          <a:pt x="3296" y="362748"/>
                          <a:pt x="134621" y="525341"/>
                        </a:cubicBezTo>
                        <a:cubicBezTo>
                          <a:pt x="81179" y="300912"/>
                          <a:pt x="126232" y="250500"/>
                          <a:pt x="214777" y="188665"/>
                        </a:cubicBezTo>
                        <a:close/>
                        <a:moveTo>
                          <a:pt x="158752" y="0"/>
                        </a:moveTo>
                        <a:cubicBezTo>
                          <a:pt x="205944" y="126"/>
                          <a:pt x="296980" y="26568"/>
                          <a:pt x="316780" y="97712"/>
                        </a:cubicBezTo>
                        <a:lnTo>
                          <a:pt x="319047" y="117631"/>
                        </a:lnTo>
                        <a:lnTo>
                          <a:pt x="335994" y="90534"/>
                        </a:lnTo>
                        <a:lnTo>
                          <a:pt x="359110" y="61649"/>
                        </a:lnTo>
                        <a:lnTo>
                          <a:pt x="378354" y="38523"/>
                        </a:lnTo>
                        <a:lnTo>
                          <a:pt x="389930" y="28895"/>
                        </a:lnTo>
                        <a:cubicBezTo>
                          <a:pt x="412626" y="22744"/>
                          <a:pt x="431266" y="46441"/>
                          <a:pt x="409174" y="67426"/>
                        </a:cubicBezTo>
                        <a:lnTo>
                          <a:pt x="403404" y="71278"/>
                        </a:lnTo>
                        <a:lnTo>
                          <a:pt x="368725" y="90534"/>
                        </a:lnTo>
                        <a:lnTo>
                          <a:pt x="343699" y="111735"/>
                        </a:lnTo>
                        <a:lnTo>
                          <a:pt x="326342" y="136768"/>
                        </a:lnTo>
                        <a:lnTo>
                          <a:pt x="314790" y="161820"/>
                        </a:lnTo>
                        <a:lnTo>
                          <a:pt x="307085" y="184928"/>
                        </a:lnTo>
                        <a:lnTo>
                          <a:pt x="307085" y="188162"/>
                        </a:lnTo>
                        <a:lnTo>
                          <a:pt x="316739" y="184924"/>
                        </a:lnTo>
                        <a:lnTo>
                          <a:pt x="334104" y="181096"/>
                        </a:lnTo>
                        <a:lnTo>
                          <a:pt x="384149" y="159882"/>
                        </a:lnTo>
                        <a:cubicBezTo>
                          <a:pt x="484842" y="104268"/>
                          <a:pt x="649633" y="204487"/>
                          <a:pt x="615200" y="412271"/>
                        </a:cubicBezTo>
                        <a:cubicBezTo>
                          <a:pt x="593663" y="526445"/>
                          <a:pt x="495488" y="719451"/>
                          <a:pt x="364855" y="680025"/>
                        </a:cubicBezTo>
                        <a:lnTo>
                          <a:pt x="339832" y="670402"/>
                        </a:lnTo>
                        <a:lnTo>
                          <a:pt x="320599" y="662693"/>
                        </a:lnTo>
                        <a:lnTo>
                          <a:pt x="305163" y="656897"/>
                        </a:lnTo>
                        <a:lnTo>
                          <a:pt x="285868" y="662693"/>
                        </a:lnTo>
                        <a:lnTo>
                          <a:pt x="266635" y="670402"/>
                        </a:lnTo>
                        <a:lnTo>
                          <a:pt x="241612" y="680025"/>
                        </a:lnTo>
                        <a:cubicBezTo>
                          <a:pt x="90986" y="721316"/>
                          <a:pt x="6776" y="529005"/>
                          <a:pt x="2723" y="412271"/>
                        </a:cubicBezTo>
                        <a:cubicBezTo>
                          <a:pt x="-14952" y="260935"/>
                          <a:pt x="55732" y="142896"/>
                          <a:pt x="147315" y="142821"/>
                        </a:cubicBezTo>
                        <a:cubicBezTo>
                          <a:pt x="160398" y="142810"/>
                          <a:pt x="173908" y="145208"/>
                          <a:pt x="187648" y="150258"/>
                        </a:cubicBezTo>
                        <a:lnTo>
                          <a:pt x="222317" y="159882"/>
                        </a:lnTo>
                        <a:lnTo>
                          <a:pt x="272362" y="181096"/>
                        </a:lnTo>
                        <a:lnTo>
                          <a:pt x="289728" y="184924"/>
                        </a:lnTo>
                        <a:lnTo>
                          <a:pt x="291261" y="185310"/>
                        </a:lnTo>
                        <a:lnTo>
                          <a:pt x="299380" y="156044"/>
                        </a:lnTo>
                        <a:lnTo>
                          <a:pt x="312029" y="130734"/>
                        </a:lnTo>
                        <a:lnTo>
                          <a:pt x="276014" y="129649"/>
                        </a:lnTo>
                        <a:cubicBezTo>
                          <a:pt x="183012" y="112735"/>
                          <a:pt x="163863" y="8138"/>
                          <a:pt x="158752" y="0"/>
                        </a:cubicBezTo>
                        <a:close/>
                      </a:path>
                    </a:pathLst>
                  </a:custGeom>
                  <a:solidFill>
                    <a:srgbClr val="5285C4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8" name="TextBox 107">
                    <a:extLst>
                      <a:ext uri="{FF2B5EF4-FFF2-40B4-BE49-F238E27FC236}">
                        <a16:creationId xmlns:a16="http://schemas.microsoft.com/office/drawing/2014/main" id="{1185E4C2-EEF5-4F5F-84D9-6736EA87657F}"/>
                      </a:ext>
                    </a:extLst>
                  </p:cNvPr>
                  <p:cNvSpPr txBox="1"/>
                  <p:nvPr/>
                </p:nvSpPr>
                <p:spPr>
                  <a:xfrm>
                    <a:off x="7174188" y="2506760"/>
                    <a:ext cx="1165676" cy="46137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</p:txBody>
              </p:sp>
            </p:grpSp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7B7C5F8E-B7D3-4D2F-A59C-C34EF785A102}"/>
                    </a:ext>
                  </a:extLst>
                </p:cNvPr>
                <p:cNvGrpSpPr/>
                <p:nvPr/>
              </p:nvGrpSpPr>
              <p:grpSpPr>
                <a:xfrm>
                  <a:off x="6763932" y="4246226"/>
                  <a:ext cx="2175278" cy="789526"/>
                  <a:chOff x="6763932" y="4246226"/>
                  <a:chExt cx="2175278" cy="789526"/>
                </a:xfrm>
              </p:grpSpPr>
              <p:grpSp>
                <p:nvGrpSpPr>
                  <p:cNvPr id="91" name="Group 90">
                    <a:extLst>
                      <a:ext uri="{FF2B5EF4-FFF2-40B4-BE49-F238E27FC236}">
                        <a16:creationId xmlns:a16="http://schemas.microsoft.com/office/drawing/2014/main" id="{00466EDB-0F49-4290-AE5B-0D9B5E0F3CDA}"/>
                      </a:ext>
                    </a:extLst>
                  </p:cNvPr>
                  <p:cNvGrpSpPr/>
                  <p:nvPr/>
                </p:nvGrpSpPr>
                <p:grpSpPr>
                  <a:xfrm>
                    <a:off x="6763932" y="4246226"/>
                    <a:ext cx="2175278" cy="789526"/>
                    <a:chOff x="6687511" y="4729269"/>
                    <a:chExt cx="2099438" cy="762000"/>
                  </a:xfrm>
                </p:grpSpPr>
                <p:sp>
                  <p:nvSpPr>
                    <p:cNvPr id="101" name="Round Same Side Corner Rectangle 47">
                      <a:extLst>
                        <a:ext uri="{FF2B5EF4-FFF2-40B4-BE49-F238E27FC236}">
                          <a16:creationId xmlns:a16="http://schemas.microsoft.com/office/drawing/2014/main" id="{FA174EC5-DA90-46C7-AD99-26A85223D9C5}"/>
                        </a:ext>
                      </a:extLst>
                    </p:cNvPr>
                    <p:cNvSpPr/>
                    <p:nvPr/>
                  </p:nvSpPr>
                  <p:spPr>
                    <a:xfrm rot="5400000" flipH="1">
                      <a:off x="7358245" y="4062564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94EFF6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2" name="Rectangle 101">
                      <a:extLst>
                        <a:ext uri="{FF2B5EF4-FFF2-40B4-BE49-F238E27FC236}">
                          <a16:creationId xmlns:a16="http://schemas.microsoft.com/office/drawing/2014/main" id="{94D6379A-F985-4F3B-B62B-37DF0BD3053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920623" y="4730856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3" name="Isosceles Triangle 102">
                      <a:extLst>
                        <a:ext uri="{FF2B5EF4-FFF2-40B4-BE49-F238E27FC236}">
                          <a16:creationId xmlns:a16="http://schemas.microsoft.com/office/drawing/2014/main" id="{13463A2B-84DC-434F-81E9-5AF492E848F5}"/>
                        </a:ext>
                      </a:extLst>
                    </p:cNvPr>
                    <p:cNvSpPr/>
                    <p:nvPr/>
                  </p:nvSpPr>
                  <p:spPr>
                    <a:xfrm rot="19399478" flipH="1">
                      <a:off x="6963024" y="5072168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4" name="Rectangle 103">
                      <a:extLst>
                        <a:ext uri="{FF2B5EF4-FFF2-40B4-BE49-F238E27FC236}">
                          <a16:creationId xmlns:a16="http://schemas.microsoft.com/office/drawing/2014/main" id="{4C6825BF-B49A-4C21-BD45-4DCA02BE0BC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687511" y="4730856"/>
                      <a:ext cx="278605" cy="758825"/>
                    </a:xfrm>
                    <a:prstGeom prst="rect">
                      <a:avLst/>
                    </a:prstGeom>
                    <a:solidFill>
                      <a:srgbClr val="09585D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5" name="Oval 104">
                      <a:extLst>
                        <a:ext uri="{FF2B5EF4-FFF2-40B4-BE49-F238E27FC236}">
                          <a16:creationId xmlns:a16="http://schemas.microsoft.com/office/drawing/2014/main" id="{67F43006-53E9-4817-8691-5BE0B4B2830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8133463" y="4839417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92" name="Group 91">
                    <a:extLst>
                      <a:ext uri="{FF2B5EF4-FFF2-40B4-BE49-F238E27FC236}">
                        <a16:creationId xmlns:a16="http://schemas.microsoft.com/office/drawing/2014/main" id="{B8E5AAE5-6C33-458E-BE24-03DF2421AFC5}"/>
                      </a:ext>
                    </a:extLst>
                  </p:cNvPr>
                  <p:cNvGrpSpPr/>
                  <p:nvPr/>
                </p:nvGrpSpPr>
                <p:grpSpPr>
                  <a:xfrm>
                    <a:off x="8410581" y="4487330"/>
                    <a:ext cx="270894" cy="277478"/>
                    <a:chOff x="5318595" y="5192711"/>
                    <a:chExt cx="739150" cy="757122"/>
                  </a:xfrm>
                  <a:solidFill>
                    <a:srgbClr val="2A745D"/>
                  </a:solidFill>
                  <a:effectLst/>
                </p:grpSpPr>
                <p:sp>
                  <p:nvSpPr>
                    <p:cNvPr id="94" name="Freeform 104">
                      <a:extLst>
                        <a:ext uri="{FF2B5EF4-FFF2-40B4-BE49-F238E27FC236}">
                          <a16:creationId xmlns:a16="http://schemas.microsoft.com/office/drawing/2014/main" id="{0D27257F-33B3-41B8-9B32-D38B40C731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18595" y="5338052"/>
                      <a:ext cx="739150" cy="611781"/>
                    </a:xfrm>
                    <a:custGeom>
                      <a:avLst/>
                      <a:gdLst>
                        <a:gd name="connsiteX0" fmla="*/ 3316186 w 6475165"/>
                        <a:gd name="connsiteY0" fmla="*/ 4415437 h 5359364"/>
                        <a:gd name="connsiteX1" fmla="*/ 3093368 w 6475165"/>
                        <a:gd name="connsiteY1" fmla="*/ 4449124 h 5359364"/>
                        <a:gd name="connsiteX2" fmla="*/ 3080206 w 6475165"/>
                        <a:gd name="connsiteY2" fmla="*/ 4454310 h 5359364"/>
                        <a:gd name="connsiteX3" fmla="*/ 3080197 w 6475165"/>
                        <a:gd name="connsiteY3" fmla="*/ 4466478 h 5359364"/>
                        <a:gd name="connsiteX4" fmla="*/ 3064187 w 6475165"/>
                        <a:gd name="connsiteY4" fmla="*/ 4460622 h 5359364"/>
                        <a:gd name="connsiteX5" fmla="*/ 2991334 w 6475165"/>
                        <a:gd name="connsiteY5" fmla="*/ 4489326 h 5359364"/>
                        <a:gd name="connsiteX6" fmla="*/ 2625770 w 6475165"/>
                        <a:gd name="connsiteY6" fmla="*/ 4873076 h 5359364"/>
                        <a:gd name="connsiteX7" fmla="*/ 2598310 w 6475165"/>
                        <a:gd name="connsiteY7" fmla="*/ 4961537 h 5359364"/>
                        <a:gd name="connsiteX8" fmla="*/ 2879442 w 6475165"/>
                        <a:gd name="connsiteY8" fmla="*/ 4961537 h 5359364"/>
                        <a:gd name="connsiteX9" fmla="*/ 2915713 w 6475165"/>
                        <a:gd name="connsiteY9" fmla="*/ 4894713 h 5359364"/>
                        <a:gd name="connsiteX10" fmla="*/ 3316186 w 6475165"/>
                        <a:gd name="connsiteY10" fmla="*/ 4681783 h 5359364"/>
                        <a:gd name="connsiteX11" fmla="*/ 3716659 w 6475165"/>
                        <a:gd name="connsiteY11" fmla="*/ 4894713 h 5359364"/>
                        <a:gd name="connsiteX12" fmla="*/ 3752930 w 6475165"/>
                        <a:gd name="connsiteY12" fmla="*/ 4961537 h 5359364"/>
                        <a:gd name="connsiteX13" fmla="*/ 4034062 w 6475165"/>
                        <a:gd name="connsiteY13" fmla="*/ 4961537 h 5359364"/>
                        <a:gd name="connsiteX14" fmla="*/ 4006603 w 6475165"/>
                        <a:gd name="connsiteY14" fmla="*/ 4873076 h 5359364"/>
                        <a:gd name="connsiteX15" fmla="*/ 3316186 w 6475165"/>
                        <a:gd name="connsiteY15" fmla="*/ 4415437 h 5359364"/>
                        <a:gd name="connsiteX16" fmla="*/ 1732597 w 6475165"/>
                        <a:gd name="connsiteY16" fmla="*/ 376431 h 5359364"/>
                        <a:gd name="connsiteX17" fmla="*/ 627799 w 6475165"/>
                        <a:gd name="connsiteY17" fmla="*/ 624299 h 5359364"/>
                        <a:gd name="connsiteX18" fmla="*/ 627799 w 6475165"/>
                        <a:gd name="connsiteY18" fmla="*/ 4249039 h 5359364"/>
                        <a:gd name="connsiteX19" fmla="*/ 700595 w 6475165"/>
                        <a:gd name="connsiteY19" fmla="*/ 4218928 h 5359364"/>
                        <a:gd name="connsiteX20" fmla="*/ 813768 w 6475165"/>
                        <a:gd name="connsiteY20" fmla="*/ 4165487 h 5359364"/>
                        <a:gd name="connsiteX21" fmla="*/ 1188360 w 6475165"/>
                        <a:gd name="connsiteY21" fmla="*/ 4047297 h 5359364"/>
                        <a:gd name="connsiteX22" fmla="*/ 1343114 w 6475165"/>
                        <a:gd name="connsiteY22" fmla="*/ 4019669 h 5359364"/>
                        <a:gd name="connsiteX23" fmla="*/ 1403084 w 6475165"/>
                        <a:gd name="connsiteY23" fmla="*/ 4007101 h 5359364"/>
                        <a:gd name="connsiteX24" fmla="*/ 2462484 w 6475165"/>
                        <a:gd name="connsiteY24" fmla="*/ 4070829 h 5359364"/>
                        <a:gd name="connsiteX25" fmla="*/ 2508359 w 6475165"/>
                        <a:gd name="connsiteY25" fmla="*/ 4083490 h 5359364"/>
                        <a:gd name="connsiteX26" fmla="*/ 2690899 w 6475165"/>
                        <a:gd name="connsiteY26" fmla="*/ 4121497 h 5359364"/>
                        <a:gd name="connsiteX27" fmla="*/ 2952261 w 6475165"/>
                        <a:gd name="connsiteY27" fmla="*/ 4179635 h 5359364"/>
                        <a:gd name="connsiteX28" fmla="*/ 3007763 w 6475165"/>
                        <a:gd name="connsiteY28" fmla="*/ 4190584 h 5359364"/>
                        <a:gd name="connsiteX29" fmla="*/ 3007763 w 6475165"/>
                        <a:gd name="connsiteY29" fmla="*/ 624299 h 5359364"/>
                        <a:gd name="connsiteX30" fmla="*/ 1732597 w 6475165"/>
                        <a:gd name="connsiteY30" fmla="*/ 376431 h 5359364"/>
                        <a:gd name="connsiteX31" fmla="*/ 1791567 w 6475165"/>
                        <a:gd name="connsiteY31" fmla="*/ 747 h 5359364"/>
                        <a:gd name="connsiteX32" fmla="*/ 3099247 w 6475165"/>
                        <a:gd name="connsiteY32" fmla="*/ 305880 h 5359364"/>
                        <a:gd name="connsiteX33" fmla="*/ 3080411 w 6475165"/>
                        <a:gd name="connsiteY33" fmla="*/ 4172257 h 5359364"/>
                        <a:gd name="connsiteX34" fmla="*/ 3080388 w 6475165"/>
                        <a:gd name="connsiteY34" fmla="*/ 4204420 h 5359364"/>
                        <a:gd name="connsiteX35" fmla="*/ 3175667 w 6475165"/>
                        <a:gd name="connsiteY35" fmla="*/ 4219088 h 5359364"/>
                        <a:gd name="connsiteX36" fmla="*/ 3271865 w 6475165"/>
                        <a:gd name="connsiteY36" fmla="*/ 4226307 h 5359364"/>
                        <a:gd name="connsiteX37" fmla="*/ 3350906 w 6475165"/>
                        <a:gd name="connsiteY37" fmla="*/ 4191470 h 5359364"/>
                        <a:gd name="connsiteX38" fmla="*/ 5872530 w 6475165"/>
                        <a:gd name="connsiteY38" fmla="*/ 4250337 h 5359364"/>
                        <a:gd name="connsiteX39" fmla="*/ 5895876 w 6475165"/>
                        <a:gd name="connsiteY39" fmla="*/ 2341291 h 5359364"/>
                        <a:gd name="connsiteX40" fmla="*/ 5893240 w 6475165"/>
                        <a:gd name="connsiteY40" fmla="*/ 1860074 h 5359364"/>
                        <a:gd name="connsiteX41" fmla="*/ 5889301 w 6475165"/>
                        <a:gd name="connsiteY41" fmla="*/ 1537013 h 5359364"/>
                        <a:gd name="connsiteX42" fmla="*/ 5883575 w 6475165"/>
                        <a:gd name="connsiteY42" fmla="*/ 623373 h 5359364"/>
                        <a:gd name="connsiteX43" fmla="*/ 5330740 w 6475165"/>
                        <a:gd name="connsiteY43" fmla="*/ 401794 h 5359364"/>
                        <a:gd name="connsiteX44" fmla="*/ 5228014 w 6475165"/>
                        <a:gd name="connsiteY44" fmla="*/ 379745 h 5359364"/>
                        <a:gd name="connsiteX45" fmla="*/ 5281981 w 6475165"/>
                        <a:gd name="connsiteY45" fmla="*/ 211660 h 5359364"/>
                        <a:gd name="connsiteX46" fmla="*/ 5585620 w 6475165"/>
                        <a:gd name="connsiteY46" fmla="*/ 179097 h 5359364"/>
                        <a:gd name="connsiteX47" fmla="*/ 6249721 w 6475165"/>
                        <a:gd name="connsiteY47" fmla="*/ 476455 h 5359364"/>
                        <a:gd name="connsiteX48" fmla="*/ 6249986 w 6475165"/>
                        <a:gd name="connsiteY48" fmla="*/ 889730 h 5359364"/>
                        <a:gd name="connsiteX49" fmla="*/ 6326732 w 6475165"/>
                        <a:gd name="connsiteY49" fmla="*/ 920870 h 5359364"/>
                        <a:gd name="connsiteX50" fmla="*/ 6475106 w 6475165"/>
                        <a:gd name="connsiteY50" fmla="*/ 1084102 h 5359364"/>
                        <a:gd name="connsiteX51" fmla="*/ 6474818 w 6475165"/>
                        <a:gd name="connsiteY51" fmla="*/ 4913419 h 5359364"/>
                        <a:gd name="connsiteX52" fmla="*/ 5912241 w 6475165"/>
                        <a:gd name="connsiteY52" fmla="*/ 5164059 h 5359364"/>
                        <a:gd name="connsiteX53" fmla="*/ 4003285 w 6475165"/>
                        <a:gd name="connsiteY53" fmla="*/ 5160208 h 5359364"/>
                        <a:gd name="connsiteX54" fmla="*/ 4003285 w 6475165"/>
                        <a:gd name="connsiteY54" fmla="*/ 5359364 h 5359364"/>
                        <a:gd name="connsiteX55" fmla="*/ 2595920 w 6475165"/>
                        <a:gd name="connsiteY55" fmla="*/ 5359364 h 5359364"/>
                        <a:gd name="connsiteX56" fmla="*/ 2595920 w 6475165"/>
                        <a:gd name="connsiteY56" fmla="*/ 5159958 h 5359364"/>
                        <a:gd name="connsiteX57" fmla="*/ 562925 w 6475165"/>
                        <a:gd name="connsiteY57" fmla="*/ 5164059 h 5359364"/>
                        <a:gd name="connsiteX58" fmla="*/ 248014 w 6475165"/>
                        <a:gd name="connsiteY58" fmla="*/ 5151655 h 5359364"/>
                        <a:gd name="connsiteX59" fmla="*/ 213091 w 6475165"/>
                        <a:gd name="connsiteY59" fmla="*/ 5141542 h 5359364"/>
                        <a:gd name="connsiteX60" fmla="*/ 158647 w 6475165"/>
                        <a:gd name="connsiteY60" fmla="*/ 5145927 h 5359364"/>
                        <a:gd name="connsiteX61" fmla="*/ 158702 w 6475165"/>
                        <a:gd name="connsiteY61" fmla="*/ 5125791 h 5359364"/>
                        <a:gd name="connsiteX62" fmla="*/ 156131 w 6475165"/>
                        <a:gd name="connsiteY62" fmla="*/ 5125047 h 5359364"/>
                        <a:gd name="connsiteX63" fmla="*/ 348 w 6475165"/>
                        <a:gd name="connsiteY63" fmla="*/ 4913419 h 5359364"/>
                        <a:gd name="connsiteX64" fmla="*/ 59 w 6475165"/>
                        <a:gd name="connsiteY64" fmla="*/ 1084102 h 5359364"/>
                        <a:gd name="connsiteX65" fmla="*/ 158882 w 6475165"/>
                        <a:gd name="connsiteY65" fmla="*/ 924888 h 5359364"/>
                        <a:gd name="connsiteX66" fmla="*/ 170218 w 6475165"/>
                        <a:gd name="connsiteY66" fmla="*/ 920888 h 5359364"/>
                        <a:gd name="connsiteX67" fmla="*/ 171346 w 6475165"/>
                        <a:gd name="connsiteY67" fmla="*/ 509078 h 5359364"/>
                        <a:gd name="connsiteX68" fmla="*/ 1791567 w 6475165"/>
                        <a:gd name="connsiteY68" fmla="*/ 747 h 5359364"/>
                        <a:gd name="connsiteX0" fmla="*/ 3316186 w 6475165"/>
                        <a:gd name="connsiteY0" fmla="*/ 4415437 h 5359364"/>
                        <a:gd name="connsiteX1" fmla="*/ 3093368 w 6475165"/>
                        <a:gd name="connsiteY1" fmla="*/ 4449124 h 5359364"/>
                        <a:gd name="connsiteX2" fmla="*/ 3080206 w 6475165"/>
                        <a:gd name="connsiteY2" fmla="*/ 4454310 h 5359364"/>
                        <a:gd name="connsiteX3" fmla="*/ 3080197 w 6475165"/>
                        <a:gd name="connsiteY3" fmla="*/ 4466478 h 5359364"/>
                        <a:gd name="connsiteX4" fmla="*/ 3064187 w 6475165"/>
                        <a:gd name="connsiteY4" fmla="*/ 4460622 h 5359364"/>
                        <a:gd name="connsiteX5" fmla="*/ 2991334 w 6475165"/>
                        <a:gd name="connsiteY5" fmla="*/ 4489326 h 5359364"/>
                        <a:gd name="connsiteX6" fmla="*/ 2625770 w 6475165"/>
                        <a:gd name="connsiteY6" fmla="*/ 4873076 h 5359364"/>
                        <a:gd name="connsiteX7" fmla="*/ 2598310 w 6475165"/>
                        <a:gd name="connsiteY7" fmla="*/ 4961537 h 5359364"/>
                        <a:gd name="connsiteX8" fmla="*/ 2879442 w 6475165"/>
                        <a:gd name="connsiteY8" fmla="*/ 4961537 h 5359364"/>
                        <a:gd name="connsiteX9" fmla="*/ 2915713 w 6475165"/>
                        <a:gd name="connsiteY9" fmla="*/ 4894713 h 5359364"/>
                        <a:gd name="connsiteX10" fmla="*/ 3316186 w 6475165"/>
                        <a:gd name="connsiteY10" fmla="*/ 4681783 h 5359364"/>
                        <a:gd name="connsiteX11" fmla="*/ 3716659 w 6475165"/>
                        <a:gd name="connsiteY11" fmla="*/ 4894713 h 5359364"/>
                        <a:gd name="connsiteX12" fmla="*/ 3752930 w 6475165"/>
                        <a:gd name="connsiteY12" fmla="*/ 4961537 h 5359364"/>
                        <a:gd name="connsiteX13" fmla="*/ 4034062 w 6475165"/>
                        <a:gd name="connsiteY13" fmla="*/ 4961537 h 5359364"/>
                        <a:gd name="connsiteX14" fmla="*/ 4006603 w 6475165"/>
                        <a:gd name="connsiteY14" fmla="*/ 4873076 h 5359364"/>
                        <a:gd name="connsiteX15" fmla="*/ 3316186 w 6475165"/>
                        <a:gd name="connsiteY15" fmla="*/ 4415437 h 5359364"/>
                        <a:gd name="connsiteX16" fmla="*/ 1732597 w 6475165"/>
                        <a:gd name="connsiteY16" fmla="*/ 376431 h 5359364"/>
                        <a:gd name="connsiteX17" fmla="*/ 627799 w 6475165"/>
                        <a:gd name="connsiteY17" fmla="*/ 624299 h 5359364"/>
                        <a:gd name="connsiteX18" fmla="*/ 627799 w 6475165"/>
                        <a:gd name="connsiteY18" fmla="*/ 4249039 h 5359364"/>
                        <a:gd name="connsiteX19" fmla="*/ 700595 w 6475165"/>
                        <a:gd name="connsiteY19" fmla="*/ 4218928 h 5359364"/>
                        <a:gd name="connsiteX20" fmla="*/ 813768 w 6475165"/>
                        <a:gd name="connsiteY20" fmla="*/ 4165487 h 5359364"/>
                        <a:gd name="connsiteX21" fmla="*/ 1188360 w 6475165"/>
                        <a:gd name="connsiteY21" fmla="*/ 4047297 h 5359364"/>
                        <a:gd name="connsiteX22" fmla="*/ 1343114 w 6475165"/>
                        <a:gd name="connsiteY22" fmla="*/ 4019669 h 5359364"/>
                        <a:gd name="connsiteX23" fmla="*/ 1403084 w 6475165"/>
                        <a:gd name="connsiteY23" fmla="*/ 4007101 h 5359364"/>
                        <a:gd name="connsiteX24" fmla="*/ 2462484 w 6475165"/>
                        <a:gd name="connsiteY24" fmla="*/ 4070829 h 5359364"/>
                        <a:gd name="connsiteX25" fmla="*/ 2508359 w 6475165"/>
                        <a:gd name="connsiteY25" fmla="*/ 4083490 h 5359364"/>
                        <a:gd name="connsiteX26" fmla="*/ 2690899 w 6475165"/>
                        <a:gd name="connsiteY26" fmla="*/ 4121497 h 5359364"/>
                        <a:gd name="connsiteX27" fmla="*/ 2952261 w 6475165"/>
                        <a:gd name="connsiteY27" fmla="*/ 4179635 h 5359364"/>
                        <a:gd name="connsiteX28" fmla="*/ 3007763 w 6475165"/>
                        <a:gd name="connsiteY28" fmla="*/ 4190584 h 5359364"/>
                        <a:gd name="connsiteX29" fmla="*/ 3007763 w 6475165"/>
                        <a:gd name="connsiteY29" fmla="*/ 624299 h 5359364"/>
                        <a:gd name="connsiteX30" fmla="*/ 1732597 w 6475165"/>
                        <a:gd name="connsiteY30" fmla="*/ 376431 h 5359364"/>
                        <a:gd name="connsiteX31" fmla="*/ 1791567 w 6475165"/>
                        <a:gd name="connsiteY31" fmla="*/ 747 h 5359364"/>
                        <a:gd name="connsiteX32" fmla="*/ 3099247 w 6475165"/>
                        <a:gd name="connsiteY32" fmla="*/ 305880 h 5359364"/>
                        <a:gd name="connsiteX33" fmla="*/ 3080411 w 6475165"/>
                        <a:gd name="connsiteY33" fmla="*/ 4172257 h 5359364"/>
                        <a:gd name="connsiteX34" fmla="*/ 3080388 w 6475165"/>
                        <a:gd name="connsiteY34" fmla="*/ 4204420 h 5359364"/>
                        <a:gd name="connsiteX35" fmla="*/ 3175667 w 6475165"/>
                        <a:gd name="connsiteY35" fmla="*/ 4219088 h 5359364"/>
                        <a:gd name="connsiteX36" fmla="*/ 3271865 w 6475165"/>
                        <a:gd name="connsiteY36" fmla="*/ 4226307 h 5359364"/>
                        <a:gd name="connsiteX37" fmla="*/ 3350906 w 6475165"/>
                        <a:gd name="connsiteY37" fmla="*/ 4191470 h 5359364"/>
                        <a:gd name="connsiteX38" fmla="*/ 5872530 w 6475165"/>
                        <a:gd name="connsiteY38" fmla="*/ 4250337 h 5359364"/>
                        <a:gd name="connsiteX39" fmla="*/ 5895876 w 6475165"/>
                        <a:gd name="connsiteY39" fmla="*/ 2341291 h 5359364"/>
                        <a:gd name="connsiteX40" fmla="*/ 5893240 w 6475165"/>
                        <a:gd name="connsiteY40" fmla="*/ 1860074 h 5359364"/>
                        <a:gd name="connsiteX41" fmla="*/ 5889301 w 6475165"/>
                        <a:gd name="connsiteY41" fmla="*/ 1537013 h 5359364"/>
                        <a:gd name="connsiteX42" fmla="*/ 5883575 w 6475165"/>
                        <a:gd name="connsiteY42" fmla="*/ 623373 h 5359364"/>
                        <a:gd name="connsiteX43" fmla="*/ 5330740 w 6475165"/>
                        <a:gd name="connsiteY43" fmla="*/ 401794 h 5359364"/>
                        <a:gd name="connsiteX44" fmla="*/ 5228014 w 6475165"/>
                        <a:gd name="connsiteY44" fmla="*/ 379745 h 5359364"/>
                        <a:gd name="connsiteX45" fmla="*/ 5281981 w 6475165"/>
                        <a:gd name="connsiteY45" fmla="*/ 211660 h 5359364"/>
                        <a:gd name="connsiteX46" fmla="*/ 5585620 w 6475165"/>
                        <a:gd name="connsiteY46" fmla="*/ 179097 h 5359364"/>
                        <a:gd name="connsiteX47" fmla="*/ 6249721 w 6475165"/>
                        <a:gd name="connsiteY47" fmla="*/ 476455 h 5359364"/>
                        <a:gd name="connsiteX48" fmla="*/ 6249986 w 6475165"/>
                        <a:gd name="connsiteY48" fmla="*/ 889730 h 5359364"/>
                        <a:gd name="connsiteX49" fmla="*/ 6326732 w 6475165"/>
                        <a:gd name="connsiteY49" fmla="*/ 920870 h 5359364"/>
                        <a:gd name="connsiteX50" fmla="*/ 6475106 w 6475165"/>
                        <a:gd name="connsiteY50" fmla="*/ 1084102 h 5359364"/>
                        <a:gd name="connsiteX51" fmla="*/ 6474818 w 6475165"/>
                        <a:gd name="connsiteY51" fmla="*/ 4913419 h 5359364"/>
                        <a:gd name="connsiteX52" fmla="*/ 5912241 w 6475165"/>
                        <a:gd name="connsiteY52" fmla="*/ 5164059 h 5359364"/>
                        <a:gd name="connsiteX53" fmla="*/ 4003285 w 6475165"/>
                        <a:gd name="connsiteY53" fmla="*/ 5160208 h 5359364"/>
                        <a:gd name="connsiteX54" fmla="*/ 4003285 w 6475165"/>
                        <a:gd name="connsiteY54" fmla="*/ 5359364 h 5359364"/>
                        <a:gd name="connsiteX55" fmla="*/ 2595920 w 6475165"/>
                        <a:gd name="connsiteY55" fmla="*/ 5359364 h 5359364"/>
                        <a:gd name="connsiteX56" fmla="*/ 2595920 w 6475165"/>
                        <a:gd name="connsiteY56" fmla="*/ 5159958 h 5359364"/>
                        <a:gd name="connsiteX57" fmla="*/ 562925 w 6475165"/>
                        <a:gd name="connsiteY57" fmla="*/ 5164059 h 5359364"/>
                        <a:gd name="connsiteX58" fmla="*/ 248014 w 6475165"/>
                        <a:gd name="connsiteY58" fmla="*/ 5151655 h 5359364"/>
                        <a:gd name="connsiteX59" fmla="*/ 213091 w 6475165"/>
                        <a:gd name="connsiteY59" fmla="*/ 5141542 h 5359364"/>
                        <a:gd name="connsiteX60" fmla="*/ 158647 w 6475165"/>
                        <a:gd name="connsiteY60" fmla="*/ 5145927 h 5359364"/>
                        <a:gd name="connsiteX61" fmla="*/ 158702 w 6475165"/>
                        <a:gd name="connsiteY61" fmla="*/ 5125791 h 5359364"/>
                        <a:gd name="connsiteX62" fmla="*/ 348 w 6475165"/>
                        <a:gd name="connsiteY62" fmla="*/ 4913419 h 5359364"/>
                        <a:gd name="connsiteX63" fmla="*/ 59 w 6475165"/>
                        <a:gd name="connsiteY63" fmla="*/ 1084102 h 5359364"/>
                        <a:gd name="connsiteX64" fmla="*/ 158882 w 6475165"/>
                        <a:gd name="connsiteY64" fmla="*/ 924888 h 5359364"/>
                        <a:gd name="connsiteX65" fmla="*/ 170218 w 6475165"/>
                        <a:gd name="connsiteY65" fmla="*/ 920888 h 5359364"/>
                        <a:gd name="connsiteX66" fmla="*/ 171346 w 6475165"/>
                        <a:gd name="connsiteY66" fmla="*/ 509078 h 5359364"/>
                        <a:gd name="connsiteX67" fmla="*/ 1791567 w 6475165"/>
                        <a:gd name="connsiteY67" fmla="*/ 747 h 5359364"/>
                        <a:gd name="connsiteX0" fmla="*/ 3316186 w 6475165"/>
                        <a:gd name="connsiteY0" fmla="*/ 4415437 h 5359364"/>
                        <a:gd name="connsiteX1" fmla="*/ 3093368 w 6475165"/>
                        <a:gd name="connsiteY1" fmla="*/ 4449124 h 5359364"/>
                        <a:gd name="connsiteX2" fmla="*/ 3080206 w 6475165"/>
                        <a:gd name="connsiteY2" fmla="*/ 4454310 h 5359364"/>
                        <a:gd name="connsiteX3" fmla="*/ 3080197 w 6475165"/>
                        <a:gd name="connsiteY3" fmla="*/ 4466478 h 5359364"/>
                        <a:gd name="connsiteX4" fmla="*/ 3064187 w 6475165"/>
                        <a:gd name="connsiteY4" fmla="*/ 4460622 h 5359364"/>
                        <a:gd name="connsiteX5" fmla="*/ 2991334 w 6475165"/>
                        <a:gd name="connsiteY5" fmla="*/ 4489326 h 5359364"/>
                        <a:gd name="connsiteX6" fmla="*/ 2625770 w 6475165"/>
                        <a:gd name="connsiteY6" fmla="*/ 4873076 h 5359364"/>
                        <a:gd name="connsiteX7" fmla="*/ 2598310 w 6475165"/>
                        <a:gd name="connsiteY7" fmla="*/ 4961537 h 5359364"/>
                        <a:gd name="connsiteX8" fmla="*/ 2879442 w 6475165"/>
                        <a:gd name="connsiteY8" fmla="*/ 4961537 h 5359364"/>
                        <a:gd name="connsiteX9" fmla="*/ 2915713 w 6475165"/>
                        <a:gd name="connsiteY9" fmla="*/ 4894713 h 5359364"/>
                        <a:gd name="connsiteX10" fmla="*/ 3316186 w 6475165"/>
                        <a:gd name="connsiteY10" fmla="*/ 4681783 h 5359364"/>
                        <a:gd name="connsiteX11" fmla="*/ 3716659 w 6475165"/>
                        <a:gd name="connsiteY11" fmla="*/ 4894713 h 5359364"/>
                        <a:gd name="connsiteX12" fmla="*/ 3752930 w 6475165"/>
                        <a:gd name="connsiteY12" fmla="*/ 4961537 h 5359364"/>
                        <a:gd name="connsiteX13" fmla="*/ 4034062 w 6475165"/>
                        <a:gd name="connsiteY13" fmla="*/ 4961537 h 5359364"/>
                        <a:gd name="connsiteX14" fmla="*/ 4006603 w 6475165"/>
                        <a:gd name="connsiteY14" fmla="*/ 4873076 h 5359364"/>
                        <a:gd name="connsiteX15" fmla="*/ 3316186 w 6475165"/>
                        <a:gd name="connsiteY15" fmla="*/ 4415437 h 5359364"/>
                        <a:gd name="connsiteX16" fmla="*/ 1732597 w 6475165"/>
                        <a:gd name="connsiteY16" fmla="*/ 376431 h 5359364"/>
                        <a:gd name="connsiteX17" fmla="*/ 627799 w 6475165"/>
                        <a:gd name="connsiteY17" fmla="*/ 624299 h 5359364"/>
                        <a:gd name="connsiteX18" fmla="*/ 627799 w 6475165"/>
                        <a:gd name="connsiteY18" fmla="*/ 4249039 h 5359364"/>
                        <a:gd name="connsiteX19" fmla="*/ 700595 w 6475165"/>
                        <a:gd name="connsiteY19" fmla="*/ 4218928 h 5359364"/>
                        <a:gd name="connsiteX20" fmla="*/ 813768 w 6475165"/>
                        <a:gd name="connsiteY20" fmla="*/ 4165487 h 5359364"/>
                        <a:gd name="connsiteX21" fmla="*/ 1188360 w 6475165"/>
                        <a:gd name="connsiteY21" fmla="*/ 4047297 h 5359364"/>
                        <a:gd name="connsiteX22" fmla="*/ 1343114 w 6475165"/>
                        <a:gd name="connsiteY22" fmla="*/ 4019669 h 5359364"/>
                        <a:gd name="connsiteX23" fmla="*/ 1403084 w 6475165"/>
                        <a:gd name="connsiteY23" fmla="*/ 4007101 h 5359364"/>
                        <a:gd name="connsiteX24" fmla="*/ 2462484 w 6475165"/>
                        <a:gd name="connsiteY24" fmla="*/ 4070829 h 5359364"/>
                        <a:gd name="connsiteX25" fmla="*/ 2508359 w 6475165"/>
                        <a:gd name="connsiteY25" fmla="*/ 4083490 h 5359364"/>
                        <a:gd name="connsiteX26" fmla="*/ 2690899 w 6475165"/>
                        <a:gd name="connsiteY26" fmla="*/ 4121497 h 5359364"/>
                        <a:gd name="connsiteX27" fmla="*/ 2952261 w 6475165"/>
                        <a:gd name="connsiteY27" fmla="*/ 4179635 h 5359364"/>
                        <a:gd name="connsiteX28" fmla="*/ 3007763 w 6475165"/>
                        <a:gd name="connsiteY28" fmla="*/ 4190584 h 5359364"/>
                        <a:gd name="connsiteX29" fmla="*/ 3007763 w 6475165"/>
                        <a:gd name="connsiteY29" fmla="*/ 624299 h 5359364"/>
                        <a:gd name="connsiteX30" fmla="*/ 1732597 w 6475165"/>
                        <a:gd name="connsiteY30" fmla="*/ 376431 h 5359364"/>
                        <a:gd name="connsiteX31" fmla="*/ 1791567 w 6475165"/>
                        <a:gd name="connsiteY31" fmla="*/ 747 h 5359364"/>
                        <a:gd name="connsiteX32" fmla="*/ 3099247 w 6475165"/>
                        <a:gd name="connsiteY32" fmla="*/ 305880 h 5359364"/>
                        <a:gd name="connsiteX33" fmla="*/ 3080411 w 6475165"/>
                        <a:gd name="connsiteY33" fmla="*/ 4172257 h 5359364"/>
                        <a:gd name="connsiteX34" fmla="*/ 3080388 w 6475165"/>
                        <a:gd name="connsiteY34" fmla="*/ 4204420 h 5359364"/>
                        <a:gd name="connsiteX35" fmla="*/ 3175667 w 6475165"/>
                        <a:gd name="connsiteY35" fmla="*/ 4219088 h 5359364"/>
                        <a:gd name="connsiteX36" fmla="*/ 3271865 w 6475165"/>
                        <a:gd name="connsiteY36" fmla="*/ 4226307 h 5359364"/>
                        <a:gd name="connsiteX37" fmla="*/ 3350906 w 6475165"/>
                        <a:gd name="connsiteY37" fmla="*/ 4191470 h 5359364"/>
                        <a:gd name="connsiteX38" fmla="*/ 5872530 w 6475165"/>
                        <a:gd name="connsiteY38" fmla="*/ 4250337 h 5359364"/>
                        <a:gd name="connsiteX39" fmla="*/ 5895876 w 6475165"/>
                        <a:gd name="connsiteY39" fmla="*/ 2341291 h 5359364"/>
                        <a:gd name="connsiteX40" fmla="*/ 5893240 w 6475165"/>
                        <a:gd name="connsiteY40" fmla="*/ 1860074 h 5359364"/>
                        <a:gd name="connsiteX41" fmla="*/ 5889301 w 6475165"/>
                        <a:gd name="connsiteY41" fmla="*/ 1537013 h 5359364"/>
                        <a:gd name="connsiteX42" fmla="*/ 5883575 w 6475165"/>
                        <a:gd name="connsiteY42" fmla="*/ 623373 h 5359364"/>
                        <a:gd name="connsiteX43" fmla="*/ 5330740 w 6475165"/>
                        <a:gd name="connsiteY43" fmla="*/ 401794 h 5359364"/>
                        <a:gd name="connsiteX44" fmla="*/ 5228014 w 6475165"/>
                        <a:gd name="connsiteY44" fmla="*/ 379745 h 5359364"/>
                        <a:gd name="connsiteX45" fmla="*/ 5281981 w 6475165"/>
                        <a:gd name="connsiteY45" fmla="*/ 211660 h 5359364"/>
                        <a:gd name="connsiteX46" fmla="*/ 5585620 w 6475165"/>
                        <a:gd name="connsiteY46" fmla="*/ 179097 h 5359364"/>
                        <a:gd name="connsiteX47" fmla="*/ 6249721 w 6475165"/>
                        <a:gd name="connsiteY47" fmla="*/ 476455 h 5359364"/>
                        <a:gd name="connsiteX48" fmla="*/ 6249986 w 6475165"/>
                        <a:gd name="connsiteY48" fmla="*/ 889730 h 5359364"/>
                        <a:gd name="connsiteX49" fmla="*/ 6326732 w 6475165"/>
                        <a:gd name="connsiteY49" fmla="*/ 920870 h 5359364"/>
                        <a:gd name="connsiteX50" fmla="*/ 6475106 w 6475165"/>
                        <a:gd name="connsiteY50" fmla="*/ 1084102 h 5359364"/>
                        <a:gd name="connsiteX51" fmla="*/ 6474818 w 6475165"/>
                        <a:gd name="connsiteY51" fmla="*/ 4913419 h 5359364"/>
                        <a:gd name="connsiteX52" fmla="*/ 5912241 w 6475165"/>
                        <a:gd name="connsiteY52" fmla="*/ 5164059 h 5359364"/>
                        <a:gd name="connsiteX53" fmla="*/ 4003285 w 6475165"/>
                        <a:gd name="connsiteY53" fmla="*/ 5160208 h 5359364"/>
                        <a:gd name="connsiteX54" fmla="*/ 4003285 w 6475165"/>
                        <a:gd name="connsiteY54" fmla="*/ 5359364 h 5359364"/>
                        <a:gd name="connsiteX55" fmla="*/ 2595920 w 6475165"/>
                        <a:gd name="connsiteY55" fmla="*/ 5359364 h 5359364"/>
                        <a:gd name="connsiteX56" fmla="*/ 2595920 w 6475165"/>
                        <a:gd name="connsiteY56" fmla="*/ 5159958 h 5359364"/>
                        <a:gd name="connsiteX57" fmla="*/ 562925 w 6475165"/>
                        <a:gd name="connsiteY57" fmla="*/ 5164059 h 5359364"/>
                        <a:gd name="connsiteX58" fmla="*/ 248014 w 6475165"/>
                        <a:gd name="connsiteY58" fmla="*/ 5151655 h 5359364"/>
                        <a:gd name="connsiteX59" fmla="*/ 213091 w 6475165"/>
                        <a:gd name="connsiteY59" fmla="*/ 5141542 h 5359364"/>
                        <a:gd name="connsiteX60" fmla="*/ 158647 w 6475165"/>
                        <a:gd name="connsiteY60" fmla="*/ 5145927 h 5359364"/>
                        <a:gd name="connsiteX61" fmla="*/ 348 w 6475165"/>
                        <a:gd name="connsiteY61" fmla="*/ 4913419 h 5359364"/>
                        <a:gd name="connsiteX62" fmla="*/ 59 w 6475165"/>
                        <a:gd name="connsiteY62" fmla="*/ 1084102 h 5359364"/>
                        <a:gd name="connsiteX63" fmla="*/ 158882 w 6475165"/>
                        <a:gd name="connsiteY63" fmla="*/ 924888 h 5359364"/>
                        <a:gd name="connsiteX64" fmla="*/ 170218 w 6475165"/>
                        <a:gd name="connsiteY64" fmla="*/ 920888 h 5359364"/>
                        <a:gd name="connsiteX65" fmla="*/ 171346 w 6475165"/>
                        <a:gd name="connsiteY65" fmla="*/ 509078 h 5359364"/>
                        <a:gd name="connsiteX66" fmla="*/ 1791567 w 6475165"/>
                        <a:gd name="connsiteY66" fmla="*/ 747 h 5359364"/>
                        <a:gd name="connsiteX0" fmla="*/ 3316186 w 6475165"/>
                        <a:gd name="connsiteY0" fmla="*/ 4415437 h 5359364"/>
                        <a:gd name="connsiteX1" fmla="*/ 3093368 w 6475165"/>
                        <a:gd name="connsiteY1" fmla="*/ 4449124 h 5359364"/>
                        <a:gd name="connsiteX2" fmla="*/ 3080206 w 6475165"/>
                        <a:gd name="connsiteY2" fmla="*/ 4454310 h 5359364"/>
                        <a:gd name="connsiteX3" fmla="*/ 3080197 w 6475165"/>
                        <a:gd name="connsiteY3" fmla="*/ 4466478 h 5359364"/>
                        <a:gd name="connsiteX4" fmla="*/ 3064187 w 6475165"/>
                        <a:gd name="connsiteY4" fmla="*/ 4460622 h 5359364"/>
                        <a:gd name="connsiteX5" fmla="*/ 2991334 w 6475165"/>
                        <a:gd name="connsiteY5" fmla="*/ 4489326 h 5359364"/>
                        <a:gd name="connsiteX6" fmla="*/ 2625770 w 6475165"/>
                        <a:gd name="connsiteY6" fmla="*/ 4873076 h 5359364"/>
                        <a:gd name="connsiteX7" fmla="*/ 2598310 w 6475165"/>
                        <a:gd name="connsiteY7" fmla="*/ 4961537 h 5359364"/>
                        <a:gd name="connsiteX8" fmla="*/ 2879442 w 6475165"/>
                        <a:gd name="connsiteY8" fmla="*/ 4961537 h 5359364"/>
                        <a:gd name="connsiteX9" fmla="*/ 2915713 w 6475165"/>
                        <a:gd name="connsiteY9" fmla="*/ 4894713 h 5359364"/>
                        <a:gd name="connsiteX10" fmla="*/ 3316186 w 6475165"/>
                        <a:gd name="connsiteY10" fmla="*/ 4681783 h 5359364"/>
                        <a:gd name="connsiteX11" fmla="*/ 3716659 w 6475165"/>
                        <a:gd name="connsiteY11" fmla="*/ 4894713 h 5359364"/>
                        <a:gd name="connsiteX12" fmla="*/ 3752930 w 6475165"/>
                        <a:gd name="connsiteY12" fmla="*/ 4961537 h 5359364"/>
                        <a:gd name="connsiteX13" fmla="*/ 4034062 w 6475165"/>
                        <a:gd name="connsiteY13" fmla="*/ 4961537 h 5359364"/>
                        <a:gd name="connsiteX14" fmla="*/ 4006603 w 6475165"/>
                        <a:gd name="connsiteY14" fmla="*/ 4873076 h 5359364"/>
                        <a:gd name="connsiteX15" fmla="*/ 3316186 w 6475165"/>
                        <a:gd name="connsiteY15" fmla="*/ 4415437 h 5359364"/>
                        <a:gd name="connsiteX16" fmla="*/ 1732597 w 6475165"/>
                        <a:gd name="connsiteY16" fmla="*/ 376431 h 5359364"/>
                        <a:gd name="connsiteX17" fmla="*/ 627799 w 6475165"/>
                        <a:gd name="connsiteY17" fmla="*/ 624299 h 5359364"/>
                        <a:gd name="connsiteX18" fmla="*/ 627799 w 6475165"/>
                        <a:gd name="connsiteY18" fmla="*/ 4249039 h 5359364"/>
                        <a:gd name="connsiteX19" fmla="*/ 700595 w 6475165"/>
                        <a:gd name="connsiteY19" fmla="*/ 4218928 h 5359364"/>
                        <a:gd name="connsiteX20" fmla="*/ 813768 w 6475165"/>
                        <a:gd name="connsiteY20" fmla="*/ 4165487 h 5359364"/>
                        <a:gd name="connsiteX21" fmla="*/ 1188360 w 6475165"/>
                        <a:gd name="connsiteY21" fmla="*/ 4047297 h 5359364"/>
                        <a:gd name="connsiteX22" fmla="*/ 1343114 w 6475165"/>
                        <a:gd name="connsiteY22" fmla="*/ 4019669 h 5359364"/>
                        <a:gd name="connsiteX23" fmla="*/ 1403084 w 6475165"/>
                        <a:gd name="connsiteY23" fmla="*/ 4007101 h 5359364"/>
                        <a:gd name="connsiteX24" fmla="*/ 2462484 w 6475165"/>
                        <a:gd name="connsiteY24" fmla="*/ 4070829 h 5359364"/>
                        <a:gd name="connsiteX25" fmla="*/ 2508359 w 6475165"/>
                        <a:gd name="connsiteY25" fmla="*/ 4083490 h 5359364"/>
                        <a:gd name="connsiteX26" fmla="*/ 2690899 w 6475165"/>
                        <a:gd name="connsiteY26" fmla="*/ 4121497 h 5359364"/>
                        <a:gd name="connsiteX27" fmla="*/ 2952261 w 6475165"/>
                        <a:gd name="connsiteY27" fmla="*/ 4179635 h 5359364"/>
                        <a:gd name="connsiteX28" fmla="*/ 3007763 w 6475165"/>
                        <a:gd name="connsiteY28" fmla="*/ 4190584 h 5359364"/>
                        <a:gd name="connsiteX29" fmla="*/ 3007763 w 6475165"/>
                        <a:gd name="connsiteY29" fmla="*/ 624299 h 5359364"/>
                        <a:gd name="connsiteX30" fmla="*/ 1732597 w 6475165"/>
                        <a:gd name="connsiteY30" fmla="*/ 376431 h 5359364"/>
                        <a:gd name="connsiteX31" fmla="*/ 1791567 w 6475165"/>
                        <a:gd name="connsiteY31" fmla="*/ 747 h 5359364"/>
                        <a:gd name="connsiteX32" fmla="*/ 3099247 w 6475165"/>
                        <a:gd name="connsiteY32" fmla="*/ 305880 h 5359364"/>
                        <a:gd name="connsiteX33" fmla="*/ 3080411 w 6475165"/>
                        <a:gd name="connsiteY33" fmla="*/ 4172257 h 5359364"/>
                        <a:gd name="connsiteX34" fmla="*/ 3080388 w 6475165"/>
                        <a:gd name="connsiteY34" fmla="*/ 4204420 h 5359364"/>
                        <a:gd name="connsiteX35" fmla="*/ 3175667 w 6475165"/>
                        <a:gd name="connsiteY35" fmla="*/ 4219088 h 5359364"/>
                        <a:gd name="connsiteX36" fmla="*/ 3271865 w 6475165"/>
                        <a:gd name="connsiteY36" fmla="*/ 4226307 h 5359364"/>
                        <a:gd name="connsiteX37" fmla="*/ 3350906 w 6475165"/>
                        <a:gd name="connsiteY37" fmla="*/ 4191470 h 5359364"/>
                        <a:gd name="connsiteX38" fmla="*/ 5872530 w 6475165"/>
                        <a:gd name="connsiteY38" fmla="*/ 4250337 h 5359364"/>
                        <a:gd name="connsiteX39" fmla="*/ 5895876 w 6475165"/>
                        <a:gd name="connsiteY39" fmla="*/ 2341291 h 5359364"/>
                        <a:gd name="connsiteX40" fmla="*/ 5893240 w 6475165"/>
                        <a:gd name="connsiteY40" fmla="*/ 1860074 h 5359364"/>
                        <a:gd name="connsiteX41" fmla="*/ 5889301 w 6475165"/>
                        <a:gd name="connsiteY41" fmla="*/ 1537013 h 5359364"/>
                        <a:gd name="connsiteX42" fmla="*/ 5883575 w 6475165"/>
                        <a:gd name="connsiteY42" fmla="*/ 623373 h 5359364"/>
                        <a:gd name="connsiteX43" fmla="*/ 5330740 w 6475165"/>
                        <a:gd name="connsiteY43" fmla="*/ 401794 h 5359364"/>
                        <a:gd name="connsiteX44" fmla="*/ 5228014 w 6475165"/>
                        <a:gd name="connsiteY44" fmla="*/ 379745 h 5359364"/>
                        <a:gd name="connsiteX45" fmla="*/ 5281981 w 6475165"/>
                        <a:gd name="connsiteY45" fmla="*/ 211660 h 5359364"/>
                        <a:gd name="connsiteX46" fmla="*/ 5585620 w 6475165"/>
                        <a:gd name="connsiteY46" fmla="*/ 179097 h 5359364"/>
                        <a:gd name="connsiteX47" fmla="*/ 6249721 w 6475165"/>
                        <a:gd name="connsiteY47" fmla="*/ 476455 h 5359364"/>
                        <a:gd name="connsiteX48" fmla="*/ 6249986 w 6475165"/>
                        <a:gd name="connsiteY48" fmla="*/ 889730 h 5359364"/>
                        <a:gd name="connsiteX49" fmla="*/ 6326732 w 6475165"/>
                        <a:gd name="connsiteY49" fmla="*/ 920870 h 5359364"/>
                        <a:gd name="connsiteX50" fmla="*/ 6475106 w 6475165"/>
                        <a:gd name="connsiteY50" fmla="*/ 1084102 h 5359364"/>
                        <a:gd name="connsiteX51" fmla="*/ 6474818 w 6475165"/>
                        <a:gd name="connsiteY51" fmla="*/ 4913419 h 5359364"/>
                        <a:gd name="connsiteX52" fmla="*/ 5912241 w 6475165"/>
                        <a:gd name="connsiteY52" fmla="*/ 5164059 h 5359364"/>
                        <a:gd name="connsiteX53" fmla="*/ 4003285 w 6475165"/>
                        <a:gd name="connsiteY53" fmla="*/ 5160208 h 5359364"/>
                        <a:gd name="connsiteX54" fmla="*/ 4003285 w 6475165"/>
                        <a:gd name="connsiteY54" fmla="*/ 5359364 h 5359364"/>
                        <a:gd name="connsiteX55" fmla="*/ 2595920 w 6475165"/>
                        <a:gd name="connsiteY55" fmla="*/ 5359364 h 5359364"/>
                        <a:gd name="connsiteX56" fmla="*/ 2595920 w 6475165"/>
                        <a:gd name="connsiteY56" fmla="*/ 5159958 h 5359364"/>
                        <a:gd name="connsiteX57" fmla="*/ 562925 w 6475165"/>
                        <a:gd name="connsiteY57" fmla="*/ 5164059 h 5359364"/>
                        <a:gd name="connsiteX58" fmla="*/ 248014 w 6475165"/>
                        <a:gd name="connsiteY58" fmla="*/ 5151655 h 5359364"/>
                        <a:gd name="connsiteX59" fmla="*/ 213091 w 6475165"/>
                        <a:gd name="connsiteY59" fmla="*/ 5141542 h 5359364"/>
                        <a:gd name="connsiteX60" fmla="*/ 348 w 6475165"/>
                        <a:gd name="connsiteY60" fmla="*/ 4913419 h 5359364"/>
                        <a:gd name="connsiteX61" fmla="*/ 59 w 6475165"/>
                        <a:gd name="connsiteY61" fmla="*/ 1084102 h 5359364"/>
                        <a:gd name="connsiteX62" fmla="*/ 158882 w 6475165"/>
                        <a:gd name="connsiteY62" fmla="*/ 924888 h 5359364"/>
                        <a:gd name="connsiteX63" fmla="*/ 170218 w 6475165"/>
                        <a:gd name="connsiteY63" fmla="*/ 920888 h 5359364"/>
                        <a:gd name="connsiteX64" fmla="*/ 171346 w 6475165"/>
                        <a:gd name="connsiteY64" fmla="*/ 509078 h 5359364"/>
                        <a:gd name="connsiteX65" fmla="*/ 1791567 w 6475165"/>
                        <a:gd name="connsiteY65" fmla="*/ 747 h 5359364"/>
                        <a:gd name="connsiteX0" fmla="*/ 3316186 w 6475165"/>
                        <a:gd name="connsiteY0" fmla="*/ 4415437 h 5359364"/>
                        <a:gd name="connsiteX1" fmla="*/ 3093368 w 6475165"/>
                        <a:gd name="connsiteY1" fmla="*/ 4449124 h 5359364"/>
                        <a:gd name="connsiteX2" fmla="*/ 3080206 w 6475165"/>
                        <a:gd name="connsiteY2" fmla="*/ 4454310 h 5359364"/>
                        <a:gd name="connsiteX3" fmla="*/ 3080197 w 6475165"/>
                        <a:gd name="connsiteY3" fmla="*/ 4466478 h 5359364"/>
                        <a:gd name="connsiteX4" fmla="*/ 3064187 w 6475165"/>
                        <a:gd name="connsiteY4" fmla="*/ 4460622 h 5359364"/>
                        <a:gd name="connsiteX5" fmla="*/ 2991334 w 6475165"/>
                        <a:gd name="connsiteY5" fmla="*/ 4489326 h 5359364"/>
                        <a:gd name="connsiteX6" fmla="*/ 2625770 w 6475165"/>
                        <a:gd name="connsiteY6" fmla="*/ 4873076 h 5359364"/>
                        <a:gd name="connsiteX7" fmla="*/ 2598310 w 6475165"/>
                        <a:gd name="connsiteY7" fmla="*/ 4961537 h 5359364"/>
                        <a:gd name="connsiteX8" fmla="*/ 2879442 w 6475165"/>
                        <a:gd name="connsiteY8" fmla="*/ 4961537 h 5359364"/>
                        <a:gd name="connsiteX9" fmla="*/ 2915713 w 6475165"/>
                        <a:gd name="connsiteY9" fmla="*/ 4894713 h 5359364"/>
                        <a:gd name="connsiteX10" fmla="*/ 3316186 w 6475165"/>
                        <a:gd name="connsiteY10" fmla="*/ 4681783 h 5359364"/>
                        <a:gd name="connsiteX11" fmla="*/ 3716659 w 6475165"/>
                        <a:gd name="connsiteY11" fmla="*/ 4894713 h 5359364"/>
                        <a:gd name="connsiteX12" fmla="*/ 3752930 w 6475165"/>
                        <a:gd name="connsiteY12" fmla="*/ 4961537 h 5359364"/>
                        <a:gd name="connsiteX13" fmla="*/ 4034062 w 6475165"/>
                        <a:gd name="connsiteY13" fmla="*/ 4961537 h 5359364"/>
                        <a:gd name="connsiteX14" fmla="*/ 4006603 w 6475165"/>
                        <a:gd name="connsiteY14" fmla="*/ 4873076 h 5359364"/>
                        <a:gd name="connsiteX15" fmla="*/ 3316186 w 6475165"/>
                        <a:gd name="connsiteY15" fmla="*/ 4415437 h 5359364"/>
                        <a:gd name="connsiteX16" fmla="*/ 1732597 w 6475165"/>
                        <a:gd name="connsiteY16" fmla="*/ 376431 h 5359364"/>
                        <a:gd name="connsiteX17" fmla="*/ 627799 w 6475165"/>
                        <a:gd name="connsiteY17" fmla="*/ 624299 h 5359364"/>
                        <a:gd name="connsiteX18" fmla="*/ 627799 w 6475165"/>
                        <a:gd name="connsiteY18" fmla="*/ 4249039 h 5359364"/>
                        <a:gd name="connsiteX19" fmla="*/ 700595 w 6475165"/>
                        <a:gd name="connsiteY19" fmla="*/ 4218928 h 5359364"/>
                        <a:gd name="connsiteX20" fmla="*/ 813768 w 6475165"/>
                        <a:gd name="connsiteY20" fmla="*/ 4165487 h 5359364"/>
                        <a:gd name="connsiteX21" fmla="*/ 1188360 w 6475165"/>
                        <a:gd name="connsiteY21" fmla="*/ 4047297 h 5359364"/>
                        <a:gd name="connsiteX22" fmla="*/ 1343114 w 6475165"/>
                        <a:gd name="connsiteY22" fmla="*/ 4019669 h 5359364"/>
                        <a:gd name="connsiteX23" fmla="*/ 1403084 w 6475165"/>
                        <a:gd name="connsiteY23" fmla="*/ 4007101 h 5359364"/>
                        <a:gd name="connsiteX24" fmla="*/ 2462484 w 6475165"/>
                        <a:gd name="connsiteY24" fmla="*/ 4070829 h 5359364"/>
                        <a:gd name="connsiteX25" fmla="*/ 2508359 w 6475165"/>
                        <a:gd name="connsiteY25" fmla="*/ 4083490 h 5359364"/>
                        <a:gd name="connsiteX26" fmla="*/ 2690899 w 6475165"/>
                        <a:gd name="connsiteY26" fmla="*/ 4121497 h 5359364"/>
                        <a:gd name="connsiteX27" fmla="*/ 2952261 w 6475165"/>
                        <a:gd name="connsiteY27" fmla="*/ 4179635 h 5359364"/>
                        <a:gd name="connsiteX28" fmla="*/ 3007763 w 6475165"/>
                        <a:gd name="connsiteY28" fmla="*/ 4190584 h 5359364"/>
                        <a:gd name="connsiteX29" fmla="*/ 3007763 w 6475165"/>
                        <a:gd name="connsiteY29" fmla="*/ 624299 h 5359364"/>
                        <a:gd name="connsiteX30" fmla="*/ 1732597 w 6475165"/>
                        <a:gd name="connsiteY30" fmla="*/ 376431 h 5359364"/>
                        <a:gd name="connsiteX31" fmla="*/ 1791567 w 6475165"/>
                        <a:gd name="connsiteY31" fmla="*/ 747 h 5359364"/>
                        <a:gd name="connsiteX32" fmla="*/ 3099247 w 6475165"/>
                        <a:gd name="connsiteY32" fmla="*/ 305880 h 5359364"/>
                        <a:gd name="connsiteX33" fmla="*/ 3080411 w 6475165"/>
                        <a:gd name="connsiteY33" fmla="*/ 4172257 h 5359364"/>
                        <a:gd name="connsiteX34" fmla="*/ 3080388 w 6475165"/>
                        <a:gd name="connsiteY34" fmla="*/ 4204420 h 5359364"/>
                        <a:gd name="connsiteX35" fmla="*/ 3175667 w 6475165"/>
                        <a:gd name="connsiteY35" fmla="*/ 4219088 h 5359364"/>
                        <a:gd name="connsiteX36" fmla="*/ 3271865 w 6475165"/>
                        <a:gd name="connsiteY36" fmla="*/ 4226307 h 5359364"/>
                        <a:gd name="connsiteX37" fmla="*/ 3350906 w 6475165"/>
                        <a:gd name="connsiteY37" fmla="*/ 4191470 h 5359364"/>
                        <a:gd name="connsiteX38" fmla="*/ 5872530 w 6475165"/>
                        <a:gd name="connsiteY38" fmla="*/ 4250337 h 5359364"/>
                        <a:gd name="connsiteX39" fmla="*/ 5895876 w 6475165"/>
                        <a:gd name="connsiteY39" fmla="*/ 2341291 h 5359364"/>
                        <a:gd name="connsiteX40" fmla="*/ 5893240 w 6475165"/>
                        <a:gd name="connsiteY40" fmla="*/ 1860074 h 5359364"/>
                        <a:gd name="connsiteX41" fmla="*/ 5889301 w 6475165"/>
                        <a:gd name="connsiteY41" fmla="*/ 1537013 h 5359364"/>
                        <a:gd name="connsiteX42" fmla="*/ 5883575 w 6475165"/>
                        <a:gd name="connsiteY42" fmla="*/ 623373 h 5359364"/>
                        <a:gd name="connsiteX43" fmla="*/ 5330740 w 6475165"/>
                        <a:gd name="connsiteY43" fmla="*/ 401794 h 5359364"/>
                        <a:gd name="connsiteX44" fmla="*/ 5228014 w 6475165"/>
                        <a:gd name="connsiteY44" fmla="*/ 379745 h 5359364"/>
                        <a:gd name="connsiteX45" fmla="*/ 5281981 w 6475165"/>
                        <a:gd name="connsiteY45" fmla="*/ 211660 h 5359364"/>
                        <a:gd name="connsiteX46" fmla="*/ 5585620 w 6475165"/>
                        <a:gd name="connsiteY46" fmla="*/ 179097 h 5359364"/>
                        <a:gd name="connsiteX47" fmla="*/ 6249721 w 6475165"/>
                        <a:gd name="connsiteY47" fmla="*/ 476455 h 5359364"/>
                        <a:gd name="connsiteX48" fmla="*/ 6249986 w 6475165"/>
                        <a:gd name="connsiteY48" fmla="*/ 889730 h 5359364"/>
                        <a:gd name="connsiteX49" fmla="*/ 6326732 w 6475165"/>
                        <a:gd name="connsiteY49" fmla="*/ 920870 h 5359364"/>
                        <a:gd name="connsiteX50" fmla="*/ 6475106 w 6475165"/>
                        <a:gd name="connsiteY50" fmla="*/ 1084102 h 5359364"/>
                        <a:gd name="connsiteX51" fmla="*/ 6474818 w 6475165"/>
                        <a:gd name="connsiteY51" fmla="*/ 4913419 h 5359364"/>
                        <a:gd name="connsiteX52" fmla="*/ 5912241 w 6475165"/>
                        <a:gd name="connsiteY52" fmla="*/ 5164059 h 5359364"/>
                        <a:gd name="connsiteX53" fmla="*/ 4003285 w 6475165"/>
                        <a:gd name="connsiteY53" fmla="*/ 5160208 h 5359364"/>
                        <a:gd name="connsiteX54" fmla="*/ 4003285 w 6475165"/>
                        <a:gd name="connsiteY54" fmla="*/ 5359364 h 5359364"/>
                        <a:gd name="connsiteX55" fmla="*/ 2595920 w 6475165"/>
                        <a:gd name="connsiteY55" fmla="*/ 5359364 h 5359364"/>
                        <a:gd name="connsiteX56" fmla="*/ 2595920 w 6475165"/>
                        <a:gd name="connsiteY56" fmla="*/ 5159958 h 5359364"/>
                        <a:gd name="connsiteX57" fmla="*/ 562925 w 6475165"/>
                        <a:gd name="connsiteY57" fmla="*/ 5164059 h 5359364"/>
                        <a:gd name="connsiteX58" fmla="*/ 248014 w 6475165"/>
                        <a:gd name="connsiteY58" fmla="*/ 5151655 h 5359364"/>
                        <a:gd name="connsiteX59" fmla="*/ 348 w 6475165"/>
                        <a:gd name="connsiteY59" fmla="*/ 4913419 h 5359364"/>
                        <a:gd name="connsiteX60" fmla="*/ 59 w 6475165"/>
                        <a:gd name="connsiteY60" fmla="*/ 1084102 h 5359364"/>
                        <a:gd name="connsiteX61" fmla="*/ 158882 w 6475165"/>
                        <a:gd name="connsiteY61" fmla="*/ 924888 h 5359364"/>
                        <a:gd name="connsiteX62" fmla="*/ 170218 w 6475165"/>
                        <a:gd name="connsiteY62" fmla="*/ 920888 h 5359364"/>
                        <a:gd name="connsiteX63" fmla="*/ 171346 w 6475165"/>
                        <a:gd name="connsiteY63" fmla="*/ 509078 h 5359364"/>
                        <a:gd name="connsiteX64" fmla="*/ 1791567 w 6475165"/>
                        <a:gd name="connsiteY64" fmla="*/ 747 h 5359364"/>
                        <a:gd name="connsiteX0" fmla="*/ 3316186 w 6475165"/>
                        <a:gd name="connsiteY0" fmla="*/ 4415437 h 5359364"/>
                        <a:gd name="connsiteX1" fmla="*/ 3093368 w 6475165"/>
                        <a:gd name="connsiteY1" fmla="*/ 4449124 h 5359364"/>
                        <a:gd name="connsiteX2" fmla="*/ 3080206 w 6475165"/>
                        <a:gd name="connsiteY2" fmla="*/ 4454310 h 5359364"/>
                        <a:gd name="connsiteX3" fmla="*/ 3080197 w 6475165"/>
                        <a:gd name="connsiteY3" fmla="*/ 4466478 h 5359364"/>
                        <a:gd name="connsiteX4" fmla="*/ 3064187 w 6475165"/>
                        <a:gd name="connsiteY4" fmla="*/ 4460622 h 5359364"/>
                        <a:gd name="connsiteX5" fmla="*/ 2991334 w 6475165"/>
                        <a:gd name="connsiteY5" fmla="*/ 4489326 h 5359364"/>
                        <a:gd name="connsiteX6" fmla="*/ 2625770 w 6475165"/>
                        <a:gd name="connsiteY6" fmla="*/ 4873076 h 5359364"/>
                        <a:gd name="connsiteX7" fmla="*/ 2598310 w 6475165"/>
                        <a:gd name="connsiteY7" fmla="*/ 4961537 h 5359364"/>
                        <a:gd name="connsiteX8" fmla="*/ 2879442 w 6475165"/>
                        <a:gd name="connsiteY8" fmla="*/ 4961537 h 5359364"/>
                        <a:gd name="connsiteX9" fmla="*/ 2915713 w 6475165"/>
                        <a:gd name="connsiteY9" fmla="*/ 4894713 h 5359364"/>
                        <a:gd name="connsiteX10" fmla="*/ 3316186 w 6475165"/>
                        <a:gd name="connsiteY10" fmla="*/ 4681783 h 5359364"/>
                        <a:gd name="connsiteX11" fmla="*/ 3716659 w 6475165"/>
                        <a:gd name="connsiteY11" fmla="*/ 4894713 h 5359364"/>
                        <a:gd name="connsiteX12" fmla="*/ 3752930 w 6475165"/>
                        <a:gd name="connsiteY12" fmla="*/ 4961537 h 5359364"/>
                        <a:gd name="connsiteX13" fmla="*/ 4034062 w 6475165"/>
                        <a:gd name="connsiteY13" fmla="*/ 4961537 h 5359364"/>
                        <a:gd name="connsiteX14" fmla="*/ 4006603 w 6475165"/>
                        <a:gd name="connsiteY14" fmla="*/ 4873076 h 5359364"/>
                        <a:gd name="connsiteX15" fmla="*/ 3316186 w 6475165"/>
                        <a:gd name="connsiteY15" fmla="*/ 4415437 h 5359364"/>
                        <a:gd name="connsiteX16" fmla="*/ 1732597 w 6475165"/>
                        <a:gd name="connsiteY16" fmla="*/ 376431 h 5359364"/>
                        <a:gd name="connsiteX17" fmla="*/ 627799 w 6475165"/>
                        <a:gd name="connsiteY17" fmla="*/ 624299 h 5359364"/>
                        <a:gd name="connsiteX18" fmla="*/ 627799 w 6475165"/>
                        <a:gd name="connsiteY18" fmla="*/ 4249039 h 5359364"/>
                        <a:gd name="connsiteX19" fmla="*/ 700595 w 6475165"/>
                        <a:gd name="connsiteY19" fmla="*/ 4218928 h 5359364"/>
                        <a:gd name="connsiteX20" fmla="*/ 813768 w 6475165"/>
                        <a:gd name="connsiteY20" fmla="*/ 4165487 h 5359364"/>
                        <a:gd name="connsiteX21" fmla="*/ 1188360 w 6475165"/>
                        <a:gd name="connsiteY21" fmla="*/ 4047297 h 5359364"/>
                        <a:gd name="connsiteX22" fmla="*/ 1343114 w 6475165"/>
                        <a:gd name="connsiteY22" fmla="*/ 4019669 h 5359364"/>
                        <a:gd name="connsiteX23" fmla="*/ 1403084 w 6475165"/>
                        <a:gd name="connsiteY23" fmla="*/ 4007101 h 5359364"/>
                        <a:gd name="connsiteX24" fmla="*/ 2462484 w 6475165"/>
                        <a:gd name="connsiteY24" fmla="*/ 4070829 h 5359364"/>
                        <a:gd name="connsiteX25" fmla="*/ 2508359 w 6475165"/>
                        <a:gd name="connsiteY25" fmla="*/ 4083490 h 5359364"/>
                        <a:gd name="connsiteX26" fmla="*/ 2690899 w 6475165"/>
                        <a:gd name="connsiteY26" fmla="*/ 4121497 h 5359364"/>
                        <a:gd name="connsiteX27" fmla="*/ 2952261 w 6475165"/>
                        <a:gd name="connsiteY27" fmla="*/ 4179635 h 5359364"/>
                        <a:gd name="connsiteX28" fmla="*/ 3007763 w 6475165"/>
                        <a:gd name="connsiteY28" fmla="*/ 4190584 h 5359364"/>
                        <a:gd name="connsiteX29" fmla="*/ 3007763 w 6475165"/>
                        <a:gd name="connsiteY29" fmla="*/ 624299 h 5359364"/>
                        <a:gd name="connsiteX30" fmla="*/ 1732597 w 6475165"/>
                        <a:gd name="connsiteY30" fmla="*/ 376431 h 5359364"/>
                        <a:gd name="connsiteX31" fmla="*/ 1791567 w 6475165"/>
                        <a:gd name="connsiteY31" fmla="*/ 747 h 5359364"/>
                        <a:gd name="connsiteX32" fmla="*/ 3099247 w 6475165"/>
                        <a:gd name="connsiteY32" fmla="*/ 305880 h 5359364"/>
                        <a:gd name="connsiteX33" fmla="*/ 3080411 w 6475165"/>
                        <a:gd name="connsiteY33" fmla="*/ 4172257 h 5359364"/>
                        <a:gd name="connsiteX34" fmla="*/ 3080388 w 6475165"/>
                        <a:gd name="connsiteY34" fmla="*/ 4204420 h 5359364"/>
                        <a:gd name="connsiteX35" fmla="*/ 3175667 w 6475165"/>
                        <a:gd name="connsiteY35" fmla="*/ 4219088 h 5359364"/>
                        <a:gd name="connsiteX36" fmla="*/ 3271865 w 6475165"/>
                        <a:gd name="connsiteY36" fmla="*/ 4226307 h 5359364"/>
                        <a:gd name="connsiteX37" fmla="*/ 3350906 w 6475165"/>
                        <a:gd name="connsiteY37" fmla="*/ 4191470 h 5359364"/>
                        <a:gd name="connsiteX38" fmla="*/ 5872530 w 6475165"/>
                        <a:gd name="connsiteY38" fmla="*/ 4250337 h 5359364"/>
                        <a:gd name="connsiteX39" fmla="*/ 5895876 w 6475165"/>
                        <a:gd name="connsiteY39" fmla="*/ 2341291 h 5359364"/>
                        <a:gd name="connsiteX40" fmla="*/ 5893240 w 6475165"/>
                        <a:gd name="connsiteY40" fmla="*/ 1860074 h 5359364"/>
                        <a:gd name="connsiteX41" fmla="*/ 5889301 w 6475165"/>
                        <a:gd name="connsiteY41" fmla="*/ 1537013 h 5359364"/>
                        <a:gd name="connsiteX42" fmla="*/ 5883575 w 6475165"/>
                        <a:gd name="connsiteY42" fmla="*/ 623373 h 5359364"/>
                        <a:gd name="connsiteX43" fmla="*/ 5330740 w 6475165"/>
                        <a:gd name="connsiteY43" fmla="*/ 401794 h 5359364"/>
                        <a:gd name="connsiteX44" fmla="*/ 5228014 w 6475165"/>
                        <a:gd name="connsiteY44" fmla="*/ 379745 h 5359364"/>
                        <a:gd name="connsiteX45" fmla="*/ 5281981 w 6475165"/>
                        <a:gd name="connsiteY45" fmla="*/ 211660 h 5359364"/>
                        <a:gd name="connsiteX46" fmla="*/ 5585620 w 6475165"/>
                        <a:gd name="connsiteY46" fmla="*/ 179097 h 5359364"/>
                        <a:gd name="connsiteX47" fmla="*/ 6249721 w 6475165"/>
                        <a:gd name="connsiteY47" fmla="*/ 476455 h 5359364"/>
                        <a:gd name="connsiteX48" fmla="*/ 6249986 w 6475165"/>
                        <a:gd name="connsiteY48" fmla="*/ 889730 h 5359364"/>
                        <a:gd name="connsiteX49" fmla="*/ 6326732 w 6475165"/>
                        <a:gd name="connsiteY49" fmla="*/ 920870 h 5359364"/>
                        <a:gd name="connsiteX50" fmla="*/ 6475106 w 6475165"/>
                        <a:gd name="connsiteY50" fmla="*/ 1084102 h 5359364"/>
                        <a:gd name="connsiteX51" fmla="*/ 6474818 w 6475165"/>
                        <a:gd name="connsiteY51" fmla="*/ 4913419 h 5359364"/>
                        <a:gd name="connsiteX52" fmla="*/ 5912241 w 6475165"/>
                        <a:gd name="connsiteY52" fmla="*/ 5164059 h 5359364"/>
                        <a:gd name="connsiteX53" fmla="*/ 4003285 w 6475165"/>
                        <a:gd name="connsiteY53" fmla="*/ 5160208 h 5359364"/>
                        <a:gd name="connsiteX54" fmla="*/ 4003285 w 6475165"/>
                        <a:gd name="connsiteY54" fmla="*/ 5359364 h 5359364"/>
                        <a:gd name="connsiteX55" fmla="*/ 2595920 w 6475165"/>
                        <a:gd name="connsiteY55" fmla="*/ 5359364 h 5359364"/>
                        <a:gd name="connsiteX56" fmla="*/ 2595920 w 6475165"/>
                        <a:gd name="connsiteY56" fmla="*/ 5159958 h 5359364"/>
                        <a:gd name="connsiteX57" fmla="*/ 562925 w 6475165"/>
                        <a:gd name="connsiteY57" fmla="*/ 5164059 h 5359364"/>
                        <a:gd name="connsiteX58" fmla="*/ 348 w 6475165"/>
                        <a:gd name="connsiteY58" fmla="*/ 4913419 h 5359364"/>
                        <a:gd name="connsiteX59" fmla="*/ 59 w 6475165"/>
                        <a:gd name="connsiteY59" fmla="*/ 1084102 h 5359364"/>
                        <a:gd name="connsiteX60" fmla="*/ 158882 w 6475165"/>
                        <a:gd name="connsiteY60" fmla="*/ 924888 h 5359364"/>
                        <a:gd name="connsiteX61" fmla="*/ 170218 w 6475165"/>
                        <a:gd name="connsiteY61" fmla="*/ 920888 h 5359364"/>
                        <a:gd name="connsiteX62" fmla="*/ 171346 w 6475165"/>
                        <a:gd name="connsiteY62" fmla="*/ 509078 h 5359364"/>
                        <a:gd name="connsiteX63" fmla="*/ 1791567 w 6475165"/>
                        <a:gd name="connsiteY63" fmla="*/ 747 h 5359364"/>
                        <a:gd name="connsiteX0" fmla="*/ 3316186 w 6475165"/>
                        <a:gd name="connsiteY0" fmla="*/ 4415437 h 5359364"/>
                        <a:gd name="connsiteX1" fmla="*/ 3093368 w 6475165"/>
                        <a:gd name="connsiteY1" fmla="*/ 4449124 h 5359364"/>
                        <a:gd name="connsiteX2" fmla="*/ 3080206 w 6475165"/>
                        <a:gd name="connsiteY2" fmla="*/ 4454310 h 5359364"/>
                        <a:gd name="connsiteX3" fmla="*/ 3080197 w 6475165"/>
                        <a:gd name="connsiteY3" fmla="*/ 4466478 h 5359364"/>
                        <a:gd name="connsiteX4" fmla="*/ 3064187 w 6475165"/>
                        <a:gd name="connsiteY4" fmla="*/ 4460622 h 5359364"/>
                        <a:gd name="connsiteX5" fmla="*/ 2991334 w 6475165"/>
                        <a:gd name="connsiteY5" fmla="*/ 4489326 h 5359364"/>
                        <a:gd name="connsiteX6" fmla="*/ 2625770 w 6475165"/>
                        <a:gd name="connsiteY6" fmla="*/ 4873076 h 5359364"/>
                        <a:gd name="connsiteX7" fmla="*/ 2598310 w 6475165"/>
                        <a:gd name="connsiteY7" fmla="*/ 4961537 h 5359364"/>
                        <a:gd name="connsiteX8" fmla="*/ 2879442 w 6475165"/>
                        <a:gd name="connsiteY8" fmla="*/ 4961537 h 5359364"/>
                        <a:gd name="connsiteX9" fmla="*/ 2915713 w 6475165"/>
                        <a:gd name="connsiteY9" fmla="*/ 4894713 h 5359364"/>
                        <a:gd name="connsiteX10" fmla="*/ 3316186 w 6475165"/>
                        <a:gd name="connsiteY10" fmla="*/ 4681783 h 5359364"/>
                        <a:gd name="connsiteX11" fmla="*/ 3716659 w 6475165"/>
                        <a:gd name="connsiteY11" fmla="*/ 4894713 h 5359364"/>
                        <a:gd name="connsiteX12" fmla="*/ 3752930 w 6475165"/>
                        <a:gd name="connsiteY12" fmla="*/ 4961537 h 5359364"/>
                        <a:gd name="connsiteX13" fmla="*/ 4034062 w 6475165"/>
                        <a:gd name="connsiteY13" fmla="*/ 4961537 h 5359364"/>
                        <a:gd name="connsiteX14" fmla="*/ 4006603 w 6475165"/>
                        <a:gd name="connsiteY14" fmla="*/ 4873076 h 5359364"/>
                        <a:gd name="connsiteX15" fmla="*/ 3316186 w 6475165"/>
                        <a:gd name="connsiteY15" fmla="*/ 4415437 h 5359364"/>
                        <a:gd name="connsiteX16" fmla="*/ 1732597 w 6475165"/>
                        <a:gd name="connsiteY16" fmla="*/ 376431 h 5359364"/>
                        <a:gd name="connsiteX17" fmla="*/ 627799 w 6475165"/>
                        <a:gd name="connsiteY17" fmla="*/ 624299 h 5359364"/>
                        <a:gd name="connsiteX18" fmla="*/ 627799 w 6475165"/>
                        <a:gd name="connsiteY18" fmla="*/ 4249039 h 5359364"/>
                        <a:gd name="connsiteX19" fmla="*/ 700595 w 6475165"/>
                        <a:gd name="connsiteY19" fmla="*/ 4218928 h 5359364"/>
                        <a:gd name="connsiteX20" fmla="*/ 813768 w 6475165"/>
                        <a:gd name="connsiteY20" fmla="*/ 4165487 h 5359364"/>
                        <a:gd name="connsiteX21" fmla="*/ 1188360 w 6475165"/>
                        <a:gd name="connsiteY21" fmla="*/ 4047297 h 5359364"/>
                        <a:gd name="connsiteX22" fmla="*/ 1343114 w 6475165"/>
                        <a:gd name="connsiteY22" fmla="*/ 4019669 h 5359364"/>
                        <a:gd name="connsiteX23" fmla="*/ 1403084 w 6475165"/>
                        <a:gd name="connsiteY23" fmla="*/ 4007101 h 5359364"/>
                        <a:gd name="connsiteX24" fmla="*/ 2462484 w 6475165"/>
                        <a:gd name="connsiteY24" fmla="*/ 4070829 h 5359364"/>
                        <a:gd name="connsiteX25" fmla="*/ 2508359 w 6475165"/>
                        <a:gd name="connsiteY25" fmla="*/ 4083490 h 5359364"/>
                        <a:gd name="connsiteX26" fmla="*/ 2690899 w 6475165"/>
                        <a:gd name="connsiteY26" fmla="*/ 4121497 h 5359364"/>
                        <a:gd name="connsiteX27" fmla="*/ 2952261 w 6475165"/>
                        <a:gd name="connsiteY27" fmla="*/ 4179635 h 5359364"/>
                        <a:gd name="connsiteX28" fmla="*/ 3007763 w 6475165"/>
                        <a:gd name="connsiteY28" fmla="*/ 4190584 h 5359364"/>
                        <a:gd name="connsiteX29" fmla="*/ 3007763 w 6475165"/>
                        <a:gd name="connsiteY29" fmla="*/ 624299 h 5359364"/>
                        <a:gd name="connsiteX30" fmla="*/ 1732597 w 6475165"/>
                        <a:gd name="connsiteY30" fmla="*/ 376431 h 5359364"/>
                        <a:gd name="connsiteX31" fmla="*/ 1791567 w 6475165"/>
                        <a:gd name="connsiteY31" fmla="*/ 747 h 5359364"/>
                        <a:gd name="connsiteX32" fmla="*/ 3099247 w 6475165"/>
                        <a:gd name="connsiteY32" fmla="*/ 305880 h 5359364"/>
                        <a:gd name="connsiteX33" fmla="*/ 3080411 w 6475165"/>
                        <a:gd name="connsiteY33" fmla="*/ 4172257 h 5359364"/>
                        <a:gd name="connsiteX34" fmla="*/ 3080388 w 6475165"/>
                        <a:gd name="connsiteY34" fmla="*/ 4204420 h 5359364"/>
                        <a:gd name="connsiteX35" fmla="*/ 3175667 w 6475165"/>
                        <a:gd name="connsiteY35" fmla="*/ 4219088 h 5359364"/>
                        <a:gd name="connsiteX36" fmla="*/ 3271865 w 6475165"/>
                        <a:gd name="connsiteY36" fmla="*/ 4226307 h 5359364"/>
                        <a:gd name="connsiteX37" fmla="*/ 3350906 w 6475165"/>
                        <a:gd name="connsiteY37" fmla="*/ 4191470 h 5359364"/>
                        <a:gd name="connsiteX38" fmla="*/ 5872530 w 6475165"/>
                        <a:gd name="connsiteY38" fmla="*/ 4250337 h 5359364"/>
                        <a:gd name="connsiteX39" fmla="*/ 5895876 w 6475165"/>
                        <a:gd name="connsiteY39" fmla="*/ 2341291 h 5359364"/>
                        <a:gd name="connsiteX40" fmla="*/ 5893240 w 6475165"/>
                        <a:gd name="connsiteY40" fmla="*/ 1860074 h 5359364"/>
                        <a:gd name="connsiteX41" fmla="*/ 5889301 w 6475165"/>
                        <a:gd name="connsiteY41" fmla="*/ 1537013 h 5359364"/>
                        <a:gd name="connsiteX42" fmla="*/ 5883575 w 6475165"/>
                        <a:gd name="connsiteY42" fmla="*/ 623373 h 5359364"/>
                        <a:gd name="connsiteX43" fmla="*/ 5330740 w 6475165"/>
                        <a:gd name="connsiteY43" fmla="*/ 401794 h 5359364"/>
                        <a:gd name="connsiteX44" fmla="*/ 5228014 w 6475165"/>
                        <a:gd name="connsiteY44" fmla="*/ 379745 h 5359364"/>
                        <a:gd name="connsiteX45" fmla="*/ 5281981 w 6475165"/>
                        <a:gd name="connsiteY45" fmla="*/ 211660 h 5359364"/>
                        <a:gd name="connsiteX46" fmla="*/ 5585620 w 6475165"/>
                        <a:gd name="connsiteY46" fmla="*/ 179097 h 5359364"/>
                        <a:gd name="connsiteX47" fmla="*/ 6249721 w 6475165"/>
                        <a:gd name="connsiteY47" fmla="*/ 476455 h 5359364"/>
                        <a:gd name="connsiteX48" fmla="*/ 6249986 w 6475165"/>
                        <a:gd name="connsiteY48" fmla="*/ 889730 h 5359364"/>
                        <a:gd name="connsiteX49" fmla="*/ 6326732 w 6475165"/>
                        <a:gd name="connsiteY49" fmla="*/ 920870 h 5359364"/>
                        <a:gd name="connsiteX50" fmla="*/ 6475106 w 6475165"/>
                        <a:gd name="connsiteY50" fmla="*/ 1084102 h 5359364"/>
                        <a:gd name="connsiteX51" fmla="*/ 6474818 w 6475165"/>
                        <a:gd name="connsiteY51" fmla="*/ 4913419 h 5359364"/>
                        <a:gd name="connsiteX52" fmla="*/ 5912241 w 6475165"/>
                        <a:gd name="connsiteY52" fmla="*/ 5164059 h 5359364"/>
                        <a:gd name="connsiteX53" fmla="*/ 4003285 w 6475165"/>
                        <a:gd name="connsiteY53" fmla="*/ 5160208 h 5359364"/>
                        <a:gd name="connsiteX54" fmla="*/ 4003285 w 6475165"/>
                        <a:gd name="connsiteY54" fmla="*/ 5359364 h 5359364"/>
                        <a:gd name="connsiteX55" fmla="*/ 2595920 w 6475165"/>
                        <a:gd name="connsiteY55" fmla="*/ 5359364 h 5359364"/>
                        <a:gd name="connsiteX56" fmla="*/ 2595920 w 6475165"/>
                        <a:gd name="connsiteY56" fmla="*/ 5159958 h 5359364"/>
                        <a:gd name="connsiteX57" fmla="*/ 562925 w 6475165"/>
                        <a:gd name="connsiteY57" fmla="*/ 5164059 h 5359364"/>
                        <a:gd name="connsiteX58" fmla="*/ 348 w 6475165"/>
                        <a:gd name="connsiteY58" fmla="*/ 4913419 h 5359364"/>
                        <a:gd name="connsiteX59" fmla="*/ 59 w 6475165"/>
                        <a:gd name="connsiteY59" fmla="*/ 1084102 h 5359364"/>
                        <a:gd name="connsiteX60" fmla="*/ 158882 w 6475165"/>
                        <a:gd name="connsiteY60" fmla="*/ 924888 h 5359364"/>
                        <a:gd name="connsiteX61" fmla="*/ 170218 w 6475165"/>
                        <a:gd name="connsiteY61" fmla="*/ 920888 h 5359364"/>
                        <a:gd name="connsiteX62" fmla="*/ 171346 w 6475165"/>
                        <a:gd name="connsiteY62" fmla="*/ 509078 h 5359364"/>
                        <a:gd name="connsiteX63" fmla="*/ 1791567 w 6475165"/>
                        <a:gd name="connsiteY63" fmla="*/ 747 h 5359364"/>
                        <a:gd name="connsiteX0" fmla="*/ 3316186 w 6475165"/>
                        <a:gd name="connsiteY0" fmla="*/ 4415437 h 5359364"/>
                        <a:gd name="connsiteX1" fmla="*/ 3093368 w 6475165"/>
                        <a:gd name="connsiteY1" fmla="*/ 4449124 h 5359364"/>
                        <a:gd name="connsiteX2" fmla="*/ 3080206 w 6475165"/>
                        <a:gd name="connsiteY2" fmla="*/ 4454310 h 5359364"/>
                        <a:gd name="connsiteX3" fmla="*/ 3080197 w 6475165"/>
                        <a:gd name="connsiteY3" fmla="*/ 4466478 h 5359364"/>
                        <a:gd name="connsiteX4" fmla="*/ 3064187 w 6475165"/>
                        <a:gd name="connsiteY4" fmla="*/ 4460622 h 5359364"/>
                        <a:gd name="connsiteX5" fmla="*/ 2991334 w 6475165"/>
                        <a:gd name="connsiteY5" fmla="*/ 4489326 h 5359364"/>
                        <a:gd name="connsiteX6" fmla="*/ 2625770 w 6475165"/>
                        <a:gd name="connsiteY6" fmla="*/ 4873076 h 5359364"/>
                        <a:gd name="connsiteX7" fmla="*/ 2598310 w 6475165"/>
                        <a:gd name="connsiteY7" fmla="*/ 4961537 h 5359364"/>
                        <a:gd name="connsiteX8" fmla="*/ 2879442 w 6475165"/>
                        <a:gd name="connsiteY8" fmla="*/ 4961537 h 5359364"/>
                        <a:gd name="connsiteX9" fmla="*/ 2915713 w 6475165"/>
                        <a:gd name="connsiteY9" fmla="*/ 4894713 h 5359364"/>
                        <a:gd name="connsiteX10" fmla="*/ 3316186 w 6475165"/>
                        <a:gd name="connsiteY10" fmla="*/ 4681783 h 5359364"/>
                        <a:gd name="connsiteX11" fmla="*/ 3716659 w 6475165"/>
                        <a:gd name="connsiteY11" fmla="*/ 4894713 h 5359364"/>
                        <a:gd name="connsiteX12" fmla="*/ 3752930 w 6475165"/>
                        <a:gd name="connsiteY12" fmla="*/ 4961537 h 5359364"/>
                        <a:gd name="connsiteX13" fmla="*/ 4034062 w 6475165"/>
                        <a:gd name="connsiteY13" fmla="*/ 4961537 h 5359364"/>
                        <a:gd name="connsiteX14" fmla="*/ 4006603 w 6475165"/>
                        <a:gd name="connsiteY14" fmla="*/ 4873076 h 5359364"/>
                        <a:gd name="connsiteX15" fmla="*/ 3316186 w 6475165"/>
                        <a:gd name="connsiteY15" fmla="*/ 4415437 h 5359364"/>
                        <a:gd name="connsiteX16" fmla="*/ 1732597 w 6475165"/>
                        <a:gd name="connsiteY16" fmla="*/ 376431 h 5359364"/>
                        <a:gd name="connsiteX17" fmla="*/ 627799 w 6475165"/>
                        <a:gd name="connsiteY17" fmla="*/ 624299 h 5359364"/>
                        <a:gd name="connsiteX18" fmla="*/ 627799 w 6475165"/>
                        <a:gd name="connsiteY18" fmla="*/ 4249039 h 5359364"/>
                        <a:gd name="connsiteX19" fmla="*/ 700595 w 6475165"/>
                        <a:gd name="connsiteY19" fmla="*/ 4218928 h 5359364"/>
                        <a:gd name="connsiteX20" fmla="*/ 813768 w 6475165"/>
                        <a:gd name="connsiteY20" fmla="*/ 4165487 h 5359364"/>
                        <a:gd name="connsiteX21" fmla="*/ 1188360 w 6475165"/>
                        <a:gd name="connsiteY21" fmla="*/ 4047297 h 5359364"/>
                        <a:gd name="connsiteX22" fmla="*/ 1343114 w 6475165"/>
                        <a:gd name="connsiteY22" fmla="*/ 4019669 h 5359364"/>
                        <a:gd name="connsiteX23" fmla="*/ 1403084 w 6475165"/>
                        <a:gd name="connsiteY23" fmla="*/ 4007101 h 5359364"/>
                        <a:gd name="connsiteX24" fmla="*/ 2462484 w 6475165"/>
                        <a:gd name="connsiteY24" fmla="*/ 4070829 h 5359364"/>
                        <a:gd name="connsiteX25" fmla="*/ 2508359 w 6475165"/>
                        <a:gd name="connsiteY25" fmla="*/ 4083490 h 5359364"/>
                        <a:gd name="connsiteX26" fmla="*/ 2690899 w 6475165"/>
                        <a:gd name="connsiteY26" fmla="*/ 4121497 h 5359364"/>
                        <a:gd name="connsiteX27" fmla="*/ 2952261 w 6475165"/>
                        <a:gd name="connsiteY27" fmla="*/ 4179635 h 5359364"/>
                        <a:gd name="connsiteX28" fmla="*/ 3007763 w 6475165"/>
                        <a:gd name="connsiteY28" fmla="*/ 4190584 h 5359364"/>
                        <a:gd name="connsiteX29" fmla="*/ 3007763 w 6475165"/>
                        <a:gd name="connsiteY29" fmla="*/ 624299 h 5359364"/>
                        <a:gd name="connsiteX30" fmla="*/ 1732597 w 6475165"/>
                        <a:gd name="connsiteY30" fmla="*/ 376431 h 5359364"/>
                        <a:gd name="connsiteX31" fmla="*/ 1791567 w 6475165"/>
                        <a:gd name="connsiteY31" fmla="*/ 747 h 5359364"/>
                        <a:gd name="connsiteX32" fmla="*/ 3099247 w 6475165"/>
                        <a:gd name="connsiteY32" fmla="*/ 305880 h 5359364"/>
                        <a:gd name="connsiteX33" fmla="*/ 3080411 w 6475165"/>
                        <a:gd name="connsiteY33" fmla="*/ 4172257 h 5359364"/>
                        <a:gd name="connsiteX34" fmla="*/ 3080388 w 6475165"/>
                        <a:gd name="connsiteY34" fmla="*/ 4204420 h 5359364"/>
                        <a:gd name="connsiteX35" fmla="*/ 3175667 w 6475165"/>
                        <a:gd name="connsiteY35" fmla="*/ 4219088 h 5359364"/>
                        <a:gd name="connsiteX36" fmla="*/ 3271865 w 6475165"/>
                        <a:gd name="connsiteY36" fmla="*/ 4226307 h 5359364"/>
                        <a:gd name="connsiteX37" fmla="*/ 3350906 w 6475165"/>
                        <a:gd name="connsiteY37" fmla="*/ 4191470 h 5359364"/>
                        <a:gd name="connsiteX38" fmla="*/ 5872530 w 6475165"/>
                        <a:gd name="connsiteY38" fmla="*/ 4250337 h 5359364"/>
                        <a:gd name="connsiteX39" fmla="*/ 5895876 w 6475165"/>
                        <a:gd name="connsiteY39" fmla="*/ 2341291 h 5359364"/>
                        <a:gd name="connsiteX40" fmla="*/ 5893240 w 6475165"/>
                        <a:gd name="connsiteY40" fmla="*/ 1860074 h 5359364"/>
                        <a:gd name="connsiteX41" fmla="*/ 5889301 w 6475165"/>
                        <a:gd name="connsiteY41" fmla="*/ 1537013 h 5359364"/>
                        <a:gd name="connsiteX42" fmla="*/ 5883575 w 6475165"/>
                        <a:gd name="connsiteY42" fmla="*/ 623373 h 5359364"/>
                        <a:gd name="connsiteX43" fmla="*/ 5330740 w 6475165"/>
                        <a:gd name="connsiteY43" fmla="*/ 401794 h 5359364"/>
                        <a:gd name="connsiteX44" fmla="*/ 5228014 w 6475165"/>
                        <a:gd name="connsiteY44" fmla="*/ 379745 h 5359364"/>
                        <a:gd name="connsiteX45" fmla="*/ 5281981 w 6475165"/>
                        <a:gd name="connsiteY45" fmla="*/ 211660 h 5359364"/>
                        <a:gd name="connsiteX46" fmla="*/ 5585620 w 6475165"/>
                        <a:gd name="connsiteY46" fmla="*/ 179097 h 5359364"/>
                        <a:gd name="connsiteX47" fmla="*/ 6249721 w 6475165"/>
                        <a:gd name="connsiteY47" fmla="*/ 476455 h 5359364"/>
                        <a:gd name="connsiteX48" fmla="*/ 6249986 w 6475165"/>
                        <a:gd name="connsiteY48" fmla="*/ 889730 h 5359364"/>
                        <a:gd name="connsiteX49" fmla="*/ 6326732 w 6475165"/>
                        <a:gd name="connsiteY49" fmla="*/ 920870 h 5359364"/>
                        <a:gd name="connsiteX50" fmla="*/ 6475106 w 6475165"/>
                        <a:gd name="connsiteY50" fmla="*/ 1084102 h 5359364"/>
                        <a:gd name="connsiteX51" fmla="*/ 6474818 w 6475165"/>
                        <a:gd name="connsiteY51" fmla="*/ 4913419 h 5359364"/>
                        <a:gd name="connsiteX52" fmla="*/ 5912241 w 6475165"/>
                        <a:gd name="connsiteY52" fmla="*/ 5164059 h 5359364"/>
                        <a:gd name="connsiteX53" fmla="*/ 4003285 w 6475165"/>
                        <a:gd name="connsiteY53" fmla="*/ 5160208 h 5359364"/>
                        <a:gd name="connsiteX54" fmla="*/ 4003285 w 6475165"/>
                        <a:gd name="connsiteY54" fmla="*/ 5359364 h 5359364"/>
                        <a:gd name="connsiteX55" fmla="*/ 2595920 w 6475165"/>
                        <a:gd name="connsiteY55" fmla="*/ 5359364 h 5359364"/>
                        <a:gd name="connsiteX56" fmla="*/ 2595920 w 6475165"/>
                        <a:gd name="connsiteY56" fmla="*/ 5159958 h 5359364"/>
                        <a:gd name="connsiteX57" fmla="*/ 562925 w 6475165"/>
                        <a:gd name="connsiteY57" fmla="*/ 5164059 h 5359364"/>
                        <a:gd name="connsiteX58" fmla="*/ 348 w 6475165"/>
                        <a:gd name="connsiteY58" fmla="*/ 4913419 h 5359364"/>
                        <a:gd name="connsiteX59" fmla="*/ 59 w 6475165"/>
                        <a:gd name="connsiteY59" fmla="*/ 1084102 h 5359364"/>
                        <a:gd name="connsiteX60" fmla="*/ 158882 w 6475165"/>
                        <a:gd name="connsiteY60" fmla="*/ 924888 h 5359364"/>
                        <a:gd name="connsiteX61" fmla="*/ 170218 w 6475165"/>
                        <a:gd name="connsiteY61" fmla="*/ 920888 h 5359364"/>
                        <a:gd name="connsiteX62" fmla="*/ 171346 w 6475165"/>
                        <a:gd name="connsiteY62" fmla="*/ 509078 h 5359364"/>
                        <a:gd name="connsiteX63" fmla="*/ 1791567 w 6475165"/>
                        <a:gd name="connsiteY63" fmla="*/ 747 h 5359364"/>
                        <a:gd name="connsiteX0" fmla="*/ 3321285 w 6480264"/>
                        <a:gd name="connsiteY0" fmla="*/ 4415437 h 5359364"/>
                        <a:gd name="connsiteX1" fmla="*/ 3098467 w 6480264"/>
                        <a:gd name="connsiteY1" fmla="*/ 4449124 h 5359364"/>
                        <a:gd name="connsiteX2" fmla="*/ 3085305 w 6480264"/>
                        <a:gd name="connsiteY2" fmla="*/ 4454310 h 5359364"/>
                        <a:gd name="connsiteX3" fmla="*/ 3085296 w 6480264"/>
                        <a:gd name="connsiteY3" fmla="*/ 4466478 h 5359364"/>
                        <a:gd name="connsiteX4" fmla="*/ 3069286 w 6480264"/>
                        <a:gd name="connsiteY4" fmla="*/ 4460622 h 5359364"/>
                        <a:gd name="connsiteX5" fmla="*/ 2996433 w 6480264"/>
                        <a:gd name="connsiteY5" fmla="*/ 4489326 h 5359364"/>
                        <a:gd name="connsiteX6" fmla="*/ 2630869 w 6480264"/>
                        <a:gd name="connsiteY6" fmla="*/ 4873076 h 5359364"/>
                        <a:gd name="connsiteX7" fmla="*/ 2603409 w 6480264"/>
                        <a:gd name="connsiteY7" fmla="*/ 4961537 h 5359364"/>
                        <a:gd name="connsiteX8" fmla="*/ 2884541 w 6480264"/>
                        <a:gd name="connsiteY8" fmla="*/ 4961537 h 5359364"/>
                        <a:gd name="connsiteX9" fmla="*/ 2920812 w 6480264"/>
                        <a:gd name="connsiteY9" fmla="*/ 4894713 h 5359364"/>
                        <a:gd name="connsiteX10" fmla="*/ 3321285 w 6480264"/>
                        <a:gd name="connsiteY10" fmla="*/ 4681783 h 5359364"/>
                        <a:gd name="connsiteX11" fmla="*/ 3721758 w 6480264"/>
                        <a:gd name="connsiteY11" fmla="*/ 4894713 h 5359364"/>
                        <a:gd name="connsiteX12" fmla="*/ 3758029 w 6480264"/>
                        <a:gd name="connsiteY12" fmla="*/ 4961537 h 5359364"/>
                        <a:gd name="connsiteX13" fmla="*/ 4039161 w 6480264"/>
                        <a:gd name="connsiteY13" fmla="*/ 4961537 h 5359364"/>
                        <a:gd name="connsiteX14" fmla="*/ 4011702 w 6480264"/>
                        <a:gd name="connsiteY14" fmla="*/ 4873076 h 5359364"/>
                        <a:gd name="connsiteX15" fmla="*/ 3321285 w 6480264"/>
                        <a:gd name="connsiteY15" fmla="*/ 4415437 h 5359364"/>
                        <a:gd name="connsiteX16" fmla="*/ 1737696 w 6480264"/>
                        <a:gd name="connsiteY16" fmla="*/ 376431 h 5359364"/>
                        <a:gd name="connsiteX17" fmla="*/ 632898 w 6480264"/>
                        <a:gd name="connsiteY17" fmla="*/ 624299 h 5359364"/>
                        <a:gd name="connsiteX18" fmla="*/ 632898 w 6480264"/>
                        <a:gd name="connsiteY18" fmla="*/ 4249039 h 5359364"/>
                        <a:gd name="connsiteX19" fmla="*/ 705694 w 6480264"/>
                        <a:gd name="connsiteY19" fmla="*/ 4218928 h 5359364"/>
                        <a:gd name="connsiteX20" fmla="*/ 818867 w 6480264"/>
                        <a:gd name="connsiteY20" fmla="*/ 4165487 h 5359364"/>
                        <a:gd name="connsiteX21" fmla="*/ 1193459 w 6480264"/>
                        <a:gd name="connsiteY21" fmla="*/ 4047297 h 5359364"/>
                        <a:gd name="connsiteX22" fmla="*/ 1348213 w 6480264"/>
                        <a:gd name="connsiteY22" fmla="*/ 4019669 h 5359364"/>
                        <a:gd name="connsiteX23" fmla="*/ 1408183 w 6480264"/>
                        <a:gd name="connsiteY23" fmla="*/ 4007101 h 5359364"/>
                        <a:gd name="connsiteX24" fmla="*/ 2467583 w 6480264"/>
                        <a:gd name="connsiteY24" fmla="*/ 4070829 h 5359364"/>
                        <a:gd name="connsiteX25" fmla="*/ 2513458 w 6480264"/>
                        <a:gd name="connsiteY25" fmla="*/ 4083490 h 5359364"/>
                        <a:gd name="connsiteX26" fmla="*/ 2695998 w 6480264"/>
                        <a:gd name="connsiteY26" fmla="*/ 4121497 h 5359364"/>
                        <a:gd name="connsiteX27" fmla="*/ 2957360 w 6480264"/>
                        <a:gd name="connsiteY27" fmla="*/ 4179635 h 5359364"/>
                        <a:gd name="connsiteX28" fmla="*/ 3012862 w 6480264"/>
                        <a:gd name="connsiteY28" fmla="*/ 4190584 h 5359364"/>
                        <a:gd name="connsiteX29" fmla="*/ 3012862 w 6480264"/>
                        <a:gd name="connsiteY29" fmla="*/ 624299 h 5359364"/>
                        <a:gd name="connsiteX30" fmla="*/ 1737696 w 6480264"/>
                        <a:gd name="connsiteY30" fmla="*/ 376431 h 5359364"/>
                        <a:gd name="connsiteX31" fmla="*/ 1796666 w 6480264"/>
                        <a:gd name="connsiteY31" fmla="*/ 747 h 5359364"/>
                        <a:gd name="connsiteX32" fmla="*/ 3104346 w 6480264"/>
                        <a:gd name="connsiteY32" fmla="*/ 305880 h 5359364"/>
                        <a:gd name="connsiteX33" fmla="*/ 3085510 w 6480264"/>
                        <a:gd name="connsiteY33" fmla="*/ 4172257 h 5359364"/>
                        <a:gd name="connsiteX34" fmla="*/ 3085487 w 6480264"/>
                        <a:gd name="connsiteY34" fmla="*/ 4204420 h 5359364"/>
                        <a:gd name="connsiteX35" fmla="*/ 3180766 w 6480264"/>
                        <a:gd name="connsiteY35" fmla="*/ 4219088 h 5359364"/>
                        <a:gd name="connsiteX36" fmla="*/ 3276964 w 6480264"/>
                        <a:gd name="connsiteY36" fmla="*/ 4226307 h 5359364"/>
                        <a:gd name="connsiteX37" fmla="*/ 3356005 w 6480264"/>
                        <a:gd name="connsiteY37" fmla="*/ 4191470 h 5359364"/>
                        <a:gd name="connsiteX38" fmla="*/ 5877629 w 6480264"/>
                        <a:gd name="connsiteY38" fmla="*/ 4250337 h 5359364"/>
                        <a:gd name="connsiteX39" fmla="*/ 5900975 w 6480264"/>
                        <a:gd name="connsiteY39" fmla="*/ 2341291 h 5359364"/>
                        <a:gd name="connsiteX40" fmla="*/ 5898339 w 6480264"/>
                        <a:gd name="connsiteY40" fmla="*/ 1860074 h 5359364"/>
                        <a:gd name="connsiteX41" fmla="*/ 5894400 w 6480264"/>
                        <a:gd name="connsiteY41" fmla="*/ 1537013 h 5359364"/>
                        <a:gd name="connsiteX42" fmla="*/ 5888674 w 6480264"/>
                        <a:gd name="connsiteY42" fmla="*/ 623373 h 5359364"/>
                        <a:gd name="connsiteX43" fmla="*/ 5335839 w 6480264"/>
                        <a:gd name="connsiteY43" fmla="*/ 401794 h 5359364"/>
                        <a:gd name="connsiteX44" fmla="*/ 5233113 w 6480264"/>
                        <a:gd name="connsiteY44" fmla="*/ 379745 h 5359364"/>
                        <a:gd name="connsiteX45" fmla="*/ 5287080 w 6480264"/>
                        <a:gd name="connsiteY45" fmla="*/ 211660 h 5359364"/>
                        <a:gd name="connsiteX46" fmla="*/ 5590719 w 6480264"/>
                        <a:gd name="connsiteY46" fmla="*/ 179097 h 5359364"/>
                        <a:gd name="connsiteX47" fmla="*/ 6254820 w 6480264"/>
                        <a:gd name="connsiteY47" fmla="*/ 476455 h 5359364"/>
                        <a:gd name="connsiteX48" fmla="*/ 6255085 w 6480264"/>
                        <a:gd name="connsiteY48" fmla="*/ 889730 h 5359364"/>
                        <a:gd name="connsiteX49" fmla="*/ 6331831 w 6480264"/>
                        <a:gd name="connsiteY49" fmla="*/ 920870 h 5359364"/>
                        <a:gd name="connsiteX50" fmla="*/ 6480205 w 6480264"/>
                        <a:gd name="connsiteY50" fmla="*/ 1084102 h 5359364"/>
                        <a:gd name="connsiteX51" fmla="*/ 6479917 w 6480264"/>
                        <a:gd name="connsiteY51" fmla="*/ 4913419 h 5359364"/>
                        <a:gd name="connsiteX52" fmla="*/ 5917340 w 6480264"/>
                        <a:gd name="connsiteY52" fmla="*/ 5164059 h 5359364"/>
                        <a:gd name="connsiteX53" fmla="*/ 4008384 w 6480264"/>
                        <a:gd name="connsiteY53" fmla="*/ 5160208 h 5359364"/>
                        <a:gd name="connsiteX54" fmla="*/ 4008384 w 6480264"/>
                        <a:gd name="connsiteY54" fmla="*/ 5359364 h 5359364"/>
                        <a:gd name="connsiteX55" fmla="*/ 2601019 w 6480264"/>
                        <a:gd name="connsiteY55" fmla="*/ 5359364 h 5359364"/>
                        <a:gd name="connsiteX56" fmla="*/ 2601019 w 6480264"/>
                        <a:gd name="connsiteY56" fmla="*/ 5159958 h 5359364"/>
                        <a:gd name="connsiteX57" fmla="*/ 568024 w 6480264"/>
                        <a:gd name="connsiteY57" fmla="*/ 5164059 h 5359364"/>
                        <a:gd name="connsiteX58" fmla="*/ 5447 w 6480264"/>
                        <a:gd name="connsiteY58" fmla="*/ 4913419 h 5359364"/>
                        <a:gd name="connsiteX59" fmla="*/ 5158 w 6480264"/>
                        <a:gd name="connsiteY59" fmla="*/ 1084102 h 5359364"/>
                        <a:gd name="connsiteX60" fmla="*/ 163981 w 6480264"/>
                        <a:gd name="connsiteY60" fmla="*/ 924888 h 5359364"/>
                        <a:gd name="connsiteX61" fmla="*/ 175317 w 6480264"/>
                        <a:gd name="connsiteY61" fmla="*/ 920888 h 5359364"/>
                        <a:gd name="connsiteX62" fmla="*/ 176445 w 6480264"/>
                        <a:gd name="connsiteY62" fmla="*/ 509078 h 5359364"/>
                        <a:gd name="connsiteX63" fmla="*/ 1796666 w 6480264"/>
                        <a:gd name="connsiteY63" fmla="*/ 747 h 5359364"/>
                        <a:gd name="connsiteX0" fmla="*/ 3316187 w 6475166"/>
                        <a:gd name="connsiteY0" fmla="*/ 4415437 h 5359364"/>
                        <a:gd name="connsiteX1" fmla="*/ 3093369 w 6475166"/>
                        <a:gd name="connsiteY1" fmla="*/ 4449124 h 5359364"/>
                        <a:gd name="connsiteX2" fmla="*/ 3080207 w 6475166"/>
                        <a:gd name="connsiteY2" fmla="*/ 4454310 h 5359364"/>
                        <a:gd name="connsiteX3" fmla="*/ 3080198 w 6475166"/>
                        <a:gd name="connsiteY3" fmla="*/ 4466478 h 5359364"/>
                        <a:gd name="connsiteX4" fmla="*/ 3064188 w 6475166"/>
                        <a:gd name="connsiteY4" fmla="*/ 4460622 h 5359364"/>
                        <a:gd name="connsiteX5" fmla="*/ 2991335 w 6475166"/>
                        <a:gd name="connsiteY5" fmla="*/ 4489326 h 5359364"/>
                        <a:gd name="connsiteX6" fmla="*/ 2625771 w 6475166"/>
                        <a:gd name="connsiteY6" fmla="*/ 4873076 h 5359364"/>
                        <a:gd name="connsiteX7" fmla="*/ 2598311 w 6475166"/>
                        <a:gd name="connsiteY7" fmla="*/ 4961537 h 5359364"/>
                        <a:gd name="connsiteX8" fmla="*/ 2879443 w 6475166"/>
                        <a:gd name="connsiteY8" fmla="*/ 4961537 h 5359364"/>
                        <a:gd name="connsiteX9" fmla="*/ 2915714 w 6475166"/>
                        <a:gd name="connsiteY9" fmla="*/ 4894713 h 5359364"/>
                        <a:gd name="connsiteX10" fmla="*/ 3316187 w 6475166"/>
                        <a:gd name="connsiteY10" fmla="*/ 4681783 h 5359364"/>
                        <a:gd name="connsiteX11" fmla="*/ 3716660 w 6475166"/>
                        <a:gd name="connsiteY11" fmla="*/ 4894713 h 5359364"/>
                        <a:gd name="connsiteX12" fmla="*/ 3752931 w 6475166"/>
                        <a:gd name="connsiteY12" fmla="*/ 4961537 h 5359364"/>
                        <a:gd name="connsiteX13" fmla="*/ 4034063 w 6475166"/>
                        <a:gd name="connsiteY13" fmla="*/ 4961537 h 5359364"/>
                        <a:gd name="connsiteX14" fmla="*/ 4006604 w 6475166"/>
                        <a:gd name="connsiteY14" fmla="*/ 4873076 h 5359364"/>
                        <a:gd name="connsiteX15" fmla="*/ 3316187 w 6475166"/>
                        <a:gd name="connsiteY15" fmla="*/ 4415437 h 5359364"/>
                        <a:gd name="connsiteX16" fmla="*/ 1732598 w 6475166"/>
                        <a:gd name="connsiteY16" fmla="*/ 376431 h 5359364"/>
                        <a:gd name="connsiteX17" fmla="*/ 627800 w 6475166"/>
                        <a:gd name="connsiteY17" fmla="*/ 624299 h 5359364"/>
                        <a:gd name="connsiteX18" fmla="*/ 627800 w 6475166"/>
                        <a:gd name="connsiteY18" fmla="*/ 4249039 h 5359364"/>
                        <a:gd name="connsiteX19" fmla="*/ 700596 w 6475166"/>
                        <a:gd name="connsiteY19" fmla="*/ 4218928 h 5359364"/>
                        <a:gd name="connsiteX20" fmla="*/ 813769 w 6475166"/>
                        <a:gd name="connsiteY20" fmla="*/ 4165487 h 5359364"/>
                        <a:gd name="connsiteX21" fmla="*/ 1188361 w 6475166"/>
                        <a:gd name="connsiteY21" fmla="*/ 4047297 h 5359364"/>
                        <a:gd name="connsiteX22" fmla="*/ 1343115 w 6475166"/>
                        <a:gd name="connsiteY22" fmla="*/ 4019669 h 5359364"/>
                        <a:gd name="connsiteX23" fmla="*/ 1403085 w 6475166"/>
                        <a:gd name="connsiteY23" fmla="*/ 4007101 h 5359364"/>
                        <a:gd name="connsiteX24" fmla="*/ 2462485 w 6475166"/>
                        <a:gd name="connsiteY24" fmla="*/ 4070829 h 5359364"/>
                        <a:gd name="connsiteX25" fmla="*/ 2508360 w 6475166"/>
                        <a:gd name="connsiteY25" fmla="*/ 4083490 h 5359364"/>
                        <a:gd name="connsiteX26" fmla="*/ 2690900 w 6475166"/>
                        <a:gd name="connsiteY26" fmla="*/ 4121497 h 5359364"/>
                        <a:gd name="connsiteX27" fmla="*/ 2952262 w 6475166"/>
                        <a:gd name="connsiteY27" fmla="*/ 4179635 h 5359364"/>
                        <a:gd name="connsiteX28" fmla="*/ 3007764 w 6475166"/>
                        <a:gd name="connsiteY28" fmla="*/ 4190584 h 5359364"/>
                        <a:gd name="connsiteX29" fmla="*/ 3007764 w 6475166"/>
                        <a:gd name="connsiteY29" fmla="*/ 624299 h 5359364"/>
                        <a:gd name="connsiteX30" fmla="*/ 1732598 w 6475166"/>
                        <a:gd name="connsiteY30" fmla="*/ 376431 h 5359364"/>
                        <a:gd name="connsiteX31" fmla="*/ 1791568 w 6475166"/>
                        <a:gd name="connsiteY31" fmla="*/ 747 h 5359364"/>
                        <a:gd name="connsiteX32" fmla="*/ 3099248 w 6475166"/>
                        <a:gd name="connsiteY32" fmla="*/ 305880 h 5359364"/>
                        <a:gd name="connsiteX33" fmla="*/ 3080412 w 6475166"/>
                        <a:gd name="connsiteY33" fmla="*/ 4172257 h 5359364"/>
                        <a:gd name="connsiteX34" fmla="*/ 3080389 w 6475166"/>
                        <a:gd name="connsiteY34" fmla="*/ 4204420 h 5359364"/>
                        <a:gd name="connsiteX35" fmla="*/ 3175668 w 6475166"/>
                        <a:gd name="connsiteY35" fmla="*/ 4219088 h 5359364"/>
                        <a:gd name="connsiteX36" fmla="*/ 3271866 w 6475166"/>
                        <a:gd name="connsiteY36" fmla="*/ 4226307 h 5359364"/>
                        <a:gd name="connsiteX37" fmla="*/ 3350907 w 6475166"/>
                        <a:gd name="connsiteY37" fmla="*/ 4191470 h 5359364"/>
                        <a:gd name="connsiteX38" fmla="*/ 5872531 w 6475166"/>
                        <a:gd name="connsiteY38" fmla="*/ 4250337 h 5359364"/>
                        <a:gd name="connsiteX39" fmla="*/ 5895877 w 6475166"/>
                        <a:gd name="connsiteY39" fmla="*/ 2341291 h 5359364"/>
                        <a:gd name="connsiteX40" fmla="*/ 5893241 w 6475166"/>
                        <a:gd name="connsiteY40" fmla="*/ 1860074 h 5359364"/>
                        <a:gd name="connsiteX41" fmla="*/ 5889302 w 6475166"/>
                        <a:gd name="connsiteY41" fmla="*/ 1537013 h 5359364"/>
                        <a:gd name="connsiteX42" fmla="*/ 5883576 w 6475166"/>
                        <a:gd name="connsiteY42" fmla="*/ 623373 h 5359364"/>
                        <a:gd name="connsiteX43" fmla="*/ 5330741 w 6475166"/>
                        <a:gd name="connsiteY43" fmla="*/ 401794 h 5359364"/>
                        <a:gd name="connsiteX44" fmla="*/ 5228015 w 6475166"/>
                        <a:gd name="connsiteY44" fmla="*/ 379745 h 5359364"/>
                        <a:gd name="connsiteX45" fmla="*/ 5281982 w 6475166"/>
                        <a:gd name="connsiteY45" fmla="*/ 211660 h 5359364"/>
                        <a:gd name="connsiteX46" fmla="*/ 5585621 w 6475166"/>
                        <a:gd name="connsiteY46" fmla="*/ 179097 h 5359364"/>
                        <a:gd name="connsiteX47" fmla="*/ 6249722 w 6475166"/>
                        <a:gd name="connsiteY47" fmla="*/ 476455 h 5359364"/>
                        <a:gd name="connsiteX48" fmla="*/ 6249987 w 6475166"/>
                        <a:gd name="connsiteY48" fmla="*/ 889730 h 5359364"/>
                        <a:gd name="connsiteX49" fmla="*/ 6326733 w 6475166"/>
                        <a:gd name="connsiteY49" fmla="*/ 920870 h 5359364"/>
                        <a:gd name="connsiteX50" fmla="*/ 6475107 w 6475166"/>
                        <a:gd name="connsiteY50" fmla="*/ 1084102 h 5359364"/>
                        <a:gd name="connsiteX51" fmla="*/ 6474819 w 6475166"/>
                        <a:gd name="connsiteY51" fmla="*/ 4913419 h 5359364"/>
                        <a:gd name="connsiteX52" fmla="*/ 5912242 w 6475166"/>
                        <a:gd name="connsiteY52" fmla="*/ 5164059 h 5359364"/>
                        <a:gd name="connsiteX53" fmla="*/ 4003286 w 6475166"/>
                        <a:gd name="connsiteY53" fmla="*/ 5160208 h 5359364"/>
                        <a:gd name="connsiteX54" fmla="*/ 4003286 w 6475166"/>
                        <a:gd name="connsiteY54" fmla="*/ 5359364 h 5359364"/>
                        <a:gd name="connsiteX55" fmla="*/ 2595921 w 6475166"/>
                        <a:gd name="connsiteY55" fmla="*/ 5359364 h 5359364"/>
                        <a:gd name="connsiteX56" fmla="*/ 2595921 w 6475166"/>
                        <a:gd name="connsiteY56" fmla="*/ 5159958 h 5359364"/>
                        <a:gd name="connsiteX57" fmla="*/ 562926 w 6475166"/>
                        <a:gd name="connsiteY57" fmla="*/ 5164059 h 5359364"/>
                        <a:gd name="connsiteX58" fmla="*/ 349 w 6475166"/>
                        <a:gd name="connsiteY58" fmla="*/ 4913419 h 5359364"/>
                        <a:gd name="connsiteX59" fmla="*/ 60 w 6475166"/>
                        <a:gd name="connsiteY59" fmla="*/ 1084102 h 5359364"/>
                        <a:gd name="connsiteX60" fmla="*/ 158883 w 6475166"/>
                        <a:gd name="connsiteY60" fmla="*/ 924888 h 5359364"/>
                        <a:gd name="connsiteX61" fmla="*/ 170219 w 6475166"/>
                        <a:gd name="connsiteY61" fmla="*/ 920888 h 5359364"/>
                        <a:gd name="connsiteX62" fmla="*/ 171347 w 6475166"/>
                        <a:gd name="connsiteY62" fmla="*/ 509078 h 5359364"/>
                        <a:gd name="connsiteX63" fmla="*/ 1791568 w 6475166"/>
                        <a:gd name="connsiteY63" fmla="*/ 747 h 53593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</a:cxnLst>
                      <a:rect l="l" t="t" r="r" b="b"/>
                      <a:pathLst>
                        <a:path w="6475166" h="5359364">
                          <a:moveTo>
                            <a:pt x="3316187" y="4415437"/>
                          </a:moveTo>
                          <a:cubicBezTo>
                            <a:pt x="3238595" y="4415437"/>
                            <a:pt x="3163757" y="4427231"/>
                            <a:pt x="3093369" y="4449124"/>
                          </a:cubicBezTo>
                          <a:lnTo>
                            <a:pt x="3080207" y="4454310"/>
                          </a:lnTo>
                          <a:lnTo>
                            <a:pt x="3080198" y="4466478"/>
                          </a:lnTo>
                          <a:lnTo>
                            <a:pt x="3064188" y="4460622"/>
                          </a:lnTo>
                          <a:lnTo>
                            <a:pt x="2991335" y="4489326"/>
                          </a:lnTo>
                          <a:cubicBezTo>
                            <a:pt x="2827547" y="4568248"/>
                            <a:pt x="2696865" y="4704992"/>
                            <a:pt x="2625771" y="4873076"/>
                          </a:cubicBezTo>
                          <a:lnTo>
                            <a:pt x="2598311" y="4961537"/>
                          </a:lnTo>
                          <a:cubicBezTo>
                            <a:pt x="2679322" y="5018687"/>
                            <a:pt x="2792082" y="4999637"/>
                            <a:pt x="2879443" y="4961537"/>
                          </a:cubicBezTo>
                          <a:lnTo>
                            <a:pt x="2915714" y="4894713"/>
                          </a:lnTo>
                          <a:cubicBezTo>
                            <a:pt x="3002505" y="4766247"/>
                            <a:pt x="3149482" y="4681783"/>
                            <a:pt x="3316187" y="4681783"/>
                          </a:cubicBezTo>
                          <a:cubicBezTo>
                            <a:pt x="3482892" y="4681783"/>
                            <a:pt x="3629870" y="4766247"/>
                            <a:pt x="3716660" y="4894713"/>
                          </a:cubicBezTo>
                          <a:lnTo>
                            <a:pt x="3752931" y="4961537"/>
                          </a:lnTo>
                          <a:cubicBezTo>
                            <a:pt x="3808542" y="5005987"/>
                            <a:pt x="3965752" y="4993287"/>
                            <a:pt x="4034063" y="4961537"/>
                          </a:cubicBezTo>
                          <a:lnTo>
                            <a:pt x="4006604" y="4873076"/>
                          </a:lnTo>
                          <a:cubicBezTo>
                            <a:pt x="3892854" y="4604141"/>
                            <a:pt x="3626558" y="4415437"/>
                            <a:pt x="3316187" y="4415437"/>
                          </a:cubicBezTo>
                          <a:close/>
                          <a:moveTo>
                            <a:pt x="1732598" y="376431"/>
                          </a:moveTo>
                          <a:cubicBezTo>
                            <a:pt x="1413283" y="386112"/>
                            <a:pt x="1042400" y="452651"/>
                            <a:pt x="627800" y="624299"/>
                          </a:cubicBezTo>
                          <a:lnTo>
                            <a:pt x="627800" y="4249039"/>
                          </a:lnTo>
                          <a:lnTo>
                            <a:pt x="700596" y="4218928"/>
                          </a:lnTo>
                          <a:lnTo>
                            <a:pt x="813769" y="4165487"/>
                          </a:lnTo>
                          <a:cubicBezTo>
                            <a:pt x="939467" y="4113157"/>
                            <a:pt x="1064627" y="4074628"/>
                            <a:pt x="1188361" y="4047297"/>
                          </a:cubicBezTo>
                          <a:lnTo>
                            <a:pt x="1343115" y="4019669"/>
                          </a:lnTo>
                          <a:lnTo>
                            <a:pt x="1403085" y="4007101"/>
                          </a:lnTo>
                          <a:cubicBezTo>
                            <a:pt x="1720211" y="3958722"/>
                            <a:pt x="2063773" y="3971191"/>
                            <a:pt x="2462485" y="4070829"/>
                          </a:cubicBezTo>
                          <a:lnTo>
                            <a:pt x="2508360" y="4083490"/>
                          </a:lnTo>
                          <a:lnTo>
                            <a:pt x="2690900" y="4121497"/>
                          </a:lnTo>
                          <a:lnTo>
                            <a:pt x="2952262" y="4179635"/>
                          </a:lnTo>
                          <a:lnTo>
                            <a:pt x="3007764" y="4190584"/>
                          </a:lnTo>
                          <a:lnTo>
                            <a:pt x="3007764" y="624299"/>
                          </a:lnTo>
                          <a:cubicBezTo>
                            <a:pt x="2888004" y="609019"/>
                            <a:pt x="2435092" y="355131"/>
                            <a:pt x="1732598" y="376431"/>
                          </a:cubicBezTo>
                          <a:close/>
                          <a:moveTo>
                            <a:pt x="1791568" y="747"/>
                          </a:moveTo>
                          <a:cubicBezTo>
                            <a:pt x="2378073" y="-10833"/>
                            <a:pt x="2912487" y="113164"/>
                            <a:pt x="3099248" y="305880"/>
                          </a:cubicBezTo>
                          <a:cubicBezTo>
                            <a:pt x="3099248" y="1814426"/>
                            <a:pt x="3082505" y="2736962"/>
                            <a:pt x="3080412" y="4172257"/>
                          </a:cubicBezTo>
                          <a:cubicBezTo>
                            <a:pt x="3080404" y="4182978"/>
                            <a:pt x="3080397" y="4193699"/>
                            <a:pt x="3080389" y="4204420"/>
                          </a:cubicBezTo>
                          <a:lnTo>
                            <a:pt x="3175668" y="4219088"/>
                          </a:lnTo>
                          <a:lnTo>
                            <a:pt x="3271866" y="4226307"/>
                          </a:lnTo>
                          <a:lnTo>
                            <a:pt x="3350907" y="4191470"/>
                          </a:lnTo>
                          <a:cubicBezTo>
                            <a:pt x="4672450" y="3652767"/>
                            <a:pt x="6061543" y="4365968"/>
                            <a:pt x="5872531" y="4250337"/>
                          </a:cubicBezTo>
                          <a:cubicBezTo>
                            <a:pt x="5906949" y="4016834"/>
                            <a:pt x="5901337" y="3223201"/>
                            <a:pt x="5895877" y="2341291"/>
                          </a:cubicBezTo>
                          <a:cubicBezTo>
                            <a:pt x="5894998" y="2180885"/>
                            <a:pt x="5894120" y="2020480"/>
                            <a:pt x="5893241" y="1860074"/>
                          </a:cubicBezTo>
                          <a:lnTo>
                            <a:pt x="5889302" y="1537013"/>
                          </a:lnTo>
                          <a:cubicBezTo>
                            <a:pt x="5886184" y="1231929"/>
                            <a:pt x="5883973" y="927248"/>
                            <a:pt x="5883576" y="623373"/>
                          </a:cubicBezTo>
                          <a:cubicBezTo>
                            <a:pt x="5776093" y="591410"/>
                            <a:pt x="5547166" y="460980"/>
                            <a:pt x="5330741" y="401794"/>
                          </a:cubicBezTo>
                          <a:lnTo>
                            <a:pt x="5228015" y="379745"/>
                          </a:lnTo>
                          <a:lnTo>
                            <a:pt x="5281982" y="211660"/>
                          </a:lnTo>
                          <a:cubicBezTo>
                            <a:pt x="5387710" y="188959"/>
                            <a:pt x="5489508" y="178323"/>
                            <a:pt x="5585621" y="179097"/>
                          </a:cubicBezTo>
                          <a:cubicBezTo>
                            <a:pt x="5873961" y="181418"/>
                            <a:pt x="6111133" y="286431"/>
                            <a:pt x="6249722" y="476455"/>
                          </a:cubicBezTo>
                          <a:cubicBezTo>
                            <a:pt x="6249810" y="614213"/>
                            <a:pt x="6249899" y="751972"/>
                            <a:pt x="6249987" y="889730"/>
                          </a:cubicBezTo>
                          <a:lnTo>
                            <a:pt x="6326733" y="920870"/>
                          </a:lnTo>
                          <a:cubicBezTo>
                            <a:pt x="6405659" y="958538"/>
                            <a:pt x="6464493" y="1007925"/>
                            <a:pt x="6475107" y="1084102"/>
                          </a:cubicBezTo>
                          <a:cubicBezTo>
                            <a:pt x="6475396" y="2390174"/>
                            <a:pt x="6474531" y="3607347"/>
                            <a:pt x="6474819" y="4913419"/>
                          </a:cubicBezTo>
                          <a:cubicBezTo>
                            <a:pt x="6466733" y="5214528"/>
                            <a:pt x="6009989" y="5164059"/>
                            <a:pt x="5912242" y="5164059"/>
                          </a:cubicBezTo>
                          <a:lnTo>
                            <a:pt x="4003286" y="5160208"/>
                          </a:lnTo>
                          <a:lnTo>
                            <a:pt x="4003286" y="5359364"/>
                          </a:lnTo>
                          <a:lnTo>
                            <a:pt x="2595921" y="5359364"/>
                          </a:lnTo>
                          <a:lnTo>
                            <a:pt x="2595921" y="5159958"/>
                          </a:lnTo>
                          <a:lnTo>
                            <a:pt x="562926" y="5164059"/>
                          </a:lnTo>
                          <a:cubicBezTo>
                            <a:pt x="214737" y="5122969"/>
                            <a:pt x="-4313" y="5213584"/>
                            <a:pt x="349" y="4913419"/>
                          </a:cubicBezTo>
                          <a:cubicBezTo>
                            <a:pt x="637" y="3607347"/>
                            <a:pt x="-228" y="2390174"/>
                            <a:pt x="60" y="1084102"/>
                          </a:cubicBezTo>
                          <a:cubicBezTo>
                            <a:pt x="10674" y="1007925"/>
                            <a:pt x="74152" y="960323"/>
                            <a:pt x="158883" y="924888"/>
                          </a:cubicBezTo>
                          <a:lnTo>
                            <a:pt x="170219" y="920888"/>
                          </a:lnTo>
                          <a:lnTo>
                            <a:pt x="171347" y="509078"/>
                          </a:lnTo>
                          <a:cubicBezTo>
                            <a:pt x="566469" y="159485"/>
                            <a:pt x="1205064" y="12327"/>
                            <a:pt x="1791568" y="747"/>
                          </a:cubicBezTo>
                          <a:close/>
                        </a:path>
                      </a:pathLst>
                    </a:custGeom>
                    <a:solidFill>
                      <a:srgbClr val="09585D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5" name="Freeform 105">
                      <a:extLst>
                        <a:ext uri="{FF2B5EF4-FFF2-40B4-BE49-F238E27FC236}">
                          <a16:creationId xmlns:a16="http://schemas.microsoft.com/office/drawing/2014/main" id="{2502C654-32CB-4DA6-B54D-5850E24B7F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72501" y="5264290"/>
                      <a:ext cx="296686" cy="570406"/>
                    </a:xfrm>
                    <a:custGeom>
                      <a:avLst/>
                      <a:gdLst>
                        <a:gd name="connsiteX0" fmla="*/ 2211885 w 2599055"/>
                        <a:gd name="connsiteY0" fmla="*/ 145 h 4996908"/>
                        <a:gd name="connsiteX1" fmla="*/ 2596515 w 2599055"/>
                        <a:gd name="connsiteY1" fmla="*/ 112589 h 4996908"/>
                        <a:gd name="connsiteX2" fmla="*/ 2599055 w 2599055"/>
                        <a:gd name="connsiteY2" fmla="*/ 4128863 h 4996908"/>
                        <a:gd name="connsiteX3" fmla="*/ 0 w 2599055"/>
                        <a:gd name="connsiteY3" fmla="*/ 4996908 h 4996908"/>
                        <a:gd name="connsiteX4" fmla="*/ 265389 w 2599055"/>
                        <a:gd name="connsiteY4" fmla="*/ 3616369 h 4996908"/>
                        <a:gd name="connsiteX5" fmla="*/ 723141 w 2599055"/>
                        <a:gd name="connsiteY5" fmla="*/ 3616369 h 4996908"/>
                        <a:gd name="connsiteX6" fmla="*/ 610589 w 2599055"/>
                        <a:gd name="connsiteY6" fmla="*/ 4318826 h 4996908"/>
                        <a:gd name="connsiteX7" fmla="*/ 2097796 w 2599055"/>
                        <a:gd name="connsiteY7" fmla="*/ 3842576 h 4996908"/>
                        <a:gd name="connsiteX8" fmla="*/ 2093034 w 2599055"/>
                        <a:gd name="connsiteY8" fmla="*/ 470002 h 4996908"/>
                        <a:gd name="connsiteX9" fmla="*/ 1205901 w 2599055"/>
                        <a:gd name="connsiteY9" fmla="*/ 603352 h 4996908"/>
                        <a:gd name="connsiteX10" fmla="*/ 1086292 w 2599055"/>
                        <a:gd name="connsiteY10" fmla="*/ 1349858 h 4996908"/>
                        <a:gd name="connsiteX11" fmla="*/ 1086292 w 2599055"/>
                        <a:gd name="connsiteY11" fmla="*/ 155935 h 4996908"/>
                        <a:gd name="connsiteX12" fmla="*/ 1191155 w 2599055"/>
                        <a:gd name="connsiteY12" fmla="*/ 133861 h 4996908"/>
                        <a:gd name="connsiteX13" fmla="*/ 2211885 w 2599055"/>
                        <a:gd name="connsiteY13" fmla="*/ 145 h 4996908"/>
                        <a:gd name="connsiteX0" fmla="*/ 2211885 w 2599055"/>
                        <a:gd name="connsiteY0" fmla="*/ 145 h 4996908"/>
                        <a:gd name="connsiteX1" fmla="*/ 2596515 w 2599055"/>
                        <a:gd name="connsiteY1" fmla="*/ 112589 h 4996908"/>
                        <a:gd name="connsiteX2" fmla="*/ 2599055 w 2599055"/>
                        <a:gd name="connsiteY2" fmla="*/ 4128863 h 4996908"/>
                        <a:gd name="connsiteX3" fmla="*/ 0 w 2599055"/>
                        <a:gd name="connsiteY3" fmla="*/ 4996908 h 4996908"/>
                        <a:gd name="connsiteX4" fmla="*/ 265389 w 2599055"/>
                        <a:gd name="connsiteY4" fmla="*/ 3616369 h 4996908"/>
                        <a:gd name="connsiteX5" fmla="*/ 723141 w 2599055"/>
                        <a:gd name="connsiteY5" fmla="*/ 3616369 h 4996908"/>
                        <a:gd name="connsiteX6" fmla="*/ 610589 w 2599055"/>
                        <a:gd name="connsiteY6" fmla="*/ 4318826 h 4996908"/>
                        <a:gd name="connsiteX7" fmla="*/ 2097796 w 2599055"/>
                        <a:gd name="connsiteY7" fmla="*/ 3842576 h 4996908"/>
                        <a:gd name="connsiteX8" fmla="*/ 2093034 w 2599055"/>
                        <a:gd name="connsiteY8" fmla="*/ 470002 h 4996908"/>
                        <a:gd name="connsiteX9" fmla="*/ 1205901 w 2599055"/>
                        <a:gd name="connsiteY9" fmla="*/ 603352 h 4996908"/>
                        <a:gd name="connsiteX10" fmla="*/ 1086292 w 2599055"/>
                        <a:gd name="connsiteY10" fmla="*/ 1349858 h 4996908"/>
                        <a:gd name="connsiteX11" fmla="*/ 1086292 w 2599055"/>
                        <a:gd name="connsiteY11" fmla="*/ 155935 h 4996908"/>
                        <a:gd name="connsiteX12" fmla="*/ 1191155 w 2599055"/>
                        <a:gd name="connsiteY12" fmla="*/ 133861 h 4996908"/>
                        <a:gd name="connsiteX13" fmla="*/ 2211885 w 2599055"/>
                        <a:gd name="connsiteY13" fmla="*/ 145 h 4996908"/>
                        <a:gd name="connsiteX0" fmla="*/ 2211885 w 2599055"/>
                        <a:gd name="connsiteY0" fmla="*/ 145 h 4996908"/>
                        <a:gd name="connsiteX1" fmla="*/ 2596515 w 2599055"/>
                        <a:gd name="connsiteY1" fmla="*/ 112589 h 4996908"/>
                        <a:gd name="connsiteX2" fmla="*/ 2599055 w 2599055"/>
                        <a:gd name="connsiteY2" fmla="*/ 4128863 h 4996908"/>
                        <a:gd name="connsiteX3" fmla="*/ 0 w 2599055"/>
                        <a:gd name="connsiteY3" fmla="*/ 4996908 h 4996908"/>
                        <a:gd name="connsiteX4" fmla="*/ 265389 w 2599055"/>
                        <a:gd name="connsiteY4" fmla="*/ 3616369 h 4996908"/>
                        <a:gd name="connsiteX5" fmla="*/ 723141 w 2599055"/>
                        <a:gd name="connsiteY5" fmla="*/ 3616369 h 4996908"/>
                        <a:gd name="connsiteX6" fmla="*/ 610589 w 2599055"/>
                        <a:gd name="connsiteY6" fmla="*/ 4318826 h 4996908"/>
                        <a:gd name="connsiteX7" fmla="*/ 2097796 w 2599055"/>
                        <a:gd name="connsiteY7" fmla="*/ 3842576 h 4996908"/>
                        <a:gd name="connsiteX8" fmla="*/ 2093034 w 2599055"/>
                        <a:gd name="connsiteY8" fmla="*/ 470002 h 4996908"/>
                        <a:gd name="connsiteX9" fmla="*/ 1205901 w 2599055"/>
                        <a:gd name="connsiteY9" fmla="*/ 603352 h 4996908"/>
                        <a:gd name="connsiteX10" fmla="*/ 1086292 w 2599055"/>
                        <a:gd name="connsiteY10" fmla="*/ 1349858 h 4996908"/>
                        <a:gd name="connsiteX11" fmla="*/ 1086292 w 2599055"/>
                        <a:gd name="connsiteY11" fmla="*/ 155935 h 4996908"/>
                        <a:gd name="connsiteX12" fmla="*/ 1191155 w 2599055"/>
                        <a:gd name="connsiteY12" fmla="*/ 133861 h 4996908"/>
                        <a:gd name="connsiteX13" fmla="*/ 2211885 w 2599055"/>
                        <a:gd name="connsiteY13" fmla="*/ 145 h 4996908"/>
                        <a:gd name="connsiteX0" fmla="*/ 2211885 w 2599055"/>
                        <a:gd name="connsiteY0" fmla="*/ 145 h 4996908"/>
                        <a:gd name="connsiteX1" fmla="*/ 2596515 w 2599055"/>
                        <a:gd name="connsiteY1" fmla="*/ 112589 h 4996908"/>
                        <a:gd name="connsiteX2" fmla="*/ 2599055 w 2599055"/>
                        <a:gd name="connsiteY2" fmla="*/ 4128863 h 4996908"/>
                        <a:gd name="connsiteX3" fmla="*/ 0 w 2599055"/>
                        <a:gd name="connsiteY3" fmla="*/ 4996908 h 4996908"/>
                        <a:gd name="connsiteX4" fmla="*/ 265389 w 2599055"/>
                        <a:gd name="connsiteY4" fmla="*/ 3616369 h 4996908"/>
                        <a:gd name="connsiteX5" fmla="*/ 723141 w 2599055"/>
                        <a:gd name="connsiteY5" fmla="*/ 3616369 h 4996908"/>
                        <a:gd name="connsiteX6" fmla="*/ 610589 w 2599055"/>
                        <a:gd name="connsiteY6" fmla="*/ 4318826 h 4996908"/>
                        <a:gd name="connsiteX7" fmla="*/ 2097796 w 2599055"/>
                        <a:gd name="connsiteY7" fmla="*/ 3842576 h 4996908"/>
                        <a:gd name="connsiteX8" fmla="*/ 2093034 w 2599055"/>
                        <a:gd name="connsiteY8" fmla="*/ 470002 h 4996908"/>
                        <a:gd name="connsiteX9" fmla="*/ 1205901 w 2599055"/>
                        <a:gd name="connsiteY9" fmla="*/ 603352 h 4996908"/>
                        <a:gd name="connsiteX10" fmla="*/ 1086292 w 2599055"/>
                        <a:gd name="connsiteY10" fmla="*/ 1349858 h 4996908"/>
                        <a:gd name="connsiteX11" fmla="*/ 1086292 w 2599055"/>
                        <a:gd name="connsiteY11" fmla="*/ 155935 h 4996908"/>
                        <a:gd name="connsiteX12" fmla="*/ 1191155 w 2599055"/>
                        <a:gd name="connsiteY12" fmla="*/ 133861 h 4996908"/>
                        <a:gd name="connsiteX13" fmla="*/ 2211885 w 2599055"/>
                        <a:gd name="connsiteY13" fmla="*/ 145 h 4996908"/>
                        <a:gd name="connsiteX0" fmla="*/ 2211885 w 2599055"/>
                        <a:gd name="connsiteY0" fmla="*/ 145 h 4996908"/>
                        <a:gd name="connsiteX1" fmla="*/ 2596515 w 2599055"/>
                        <a:gd name="connsiteY1" fmla="*/ 112589 h 4996908"/>
                        <a:gd name="connsiteX2" fmla="*/ 2599055 w 2599055"/>
                        <a:gd name="connsiteY2" fmla="*/ 4128863 h 4996908"/>
                        <a:gd name="connsiteX3" fmla="*/ 0 w 2599055"/>
                        <a:gd name="connsiteY3" fmla="*/ 4996908 h 4996908"/>
                        <a:gd name="connsiteX4" fmla="*/ 265389 w 2599055"/>
                        <a:gd name="connsiteY4" fmla="*/ 3616369 h 4996908"/>
                        <a:gd name="connsiteX5" fmla="*/ 723141 w 2599055"/>
                        <a:gd name="connsiteY5" fmla="*/ 3616369 h 4996908"/>
                        <a:gd name="connsiteX6" fmla="*/ 610589 w 2599055"/>
                        <a:gd name="connsiteY6" fmla="*/ 4318826 h 4996908"/>
                        <a:gd name="connsiteX7" fmla="*/ 2097796 w 2599055"/>
                        <a:gd name="connsiteY7" fmla="*/ 3842576 h 4996908"/>
                        <a:gd name="connsiteX8" fmla="*/ 2093034 w 2599055"/>
                        <a:gd name="connsiteY8" fmla="*/ 470002 h 4996908"/>
                        <a:gd name="connsiteX9" fmla="*/ 1205901 w 2599055"/>
                        <a:gd name="connsiteY9" fmla="*/ 603352 h 4996908"/>
                        <a:gd name="connsiteX10" fmla="*/ 1086292 w 2599055"/>
                        <a:gd name="connsiteY10" fmla="*/ 1349858 h 4996908"/>
                        <a:gd name="connsiteX11" fmla="*/ 1086292 w 2599055"/>
                        <a:gd name="connsiteY11" fmla="*/ 155935 h 4996908"/>
                        <a:gd name="connsiteX12" fmla="*/ 1191155 w 2599055"/>
                        <a:gd name="connsiteY12" fmla="*/ 133861 h 4996908"/>
                        <a:gd name="connsiteX13" fmla="*/ 2211885 w 2599055"/>
                        <a:gd name="connsiteY13" fmla="*/ 145 h 4996908"/>
                        <a:gd name="connsiteX0" fmla="*/ 2211885 w 2599055"/>
                        <a:gd name="connsiteY0" fmla="*/ 145 h 4996908"/>
                        <a:gd name="connsiteX1" fmla="*/ 2596515 w 2599055"/>
                        <a:gd name="connsiteY1" fmla="*/ 112589 h 4996908"/>
                        <a:gd name="connsiteX2" fmla="*/ 2599055 w 2599055"/>
                        <a:gd name="connsiteY2" fmla="*/ 4128863 h 4996908"/>
                        <a:gd name="connsiteX3" fmla="*/ 0 w 2599055"/>
                        <a:gd name="connsiteY3" fmla="*/ 4996908 h 4996908"/>
                        <a:gd name="connsiteX4" fmla="*/ 265389 w 2599055"/>
                        <a:gd name="connsiteY4" fmla="*/ 3616369 h 4996908"/>
                        <a:gd name="connsiteX5" fmla="*/ 723141 w 2599055"/>
                        <a:gd name="connsiteY5" fmla="*/ 3616369 h 4996908"/>
                        <a:gd name="connsiteX6" fmla="*/ 610589 w 2599055"/>
                        <a:gd name="connsiteY6" fmla="*/ 4318826 h 4996908"/>
                        <a:gd name="connsiteX7" fmla="*/ 2097796 w 2599055"/>
                        <a:gd name="connsiteY7" fmla="*/ 3842576 h 4996908"/>
                        <a:gd name="connsiteX8" fmla="*/ 2093034 w 2599055"/>
                        <a:gd name="connsiteY8" fmla="*/ 470002 h 4996908"/>
                        <a:gd name="connsiteX9" fmla="*/ 1205901 w 2599055"/>
                        <a:gd name="connsiteY9" fmla="*/ 603352 h 4996908"/>
                        <a:gd name="connsiteX10" fmla="*/ 1086292 w 2599055"/>
                        <a:gd name="connsiteY10" fmla="*/ 1349858 h 4996908"/>
                        <a:gd name="connsiteX11" fmla="*/ 1086292 w 2599055"/>
                        <a:gd name="connsiteY11" fmla="*/ 155935 h 4996908"/>
                        <a:gd name="connsiteX12" fmla="*/ 1191155 w 2599055"/>
                        <a:gd name="connsiteY12" fmla="*/ 133861 h 4996908"/>
                        <a:gd name="connsiteX13" fmla="*/ 2211885 w 2599055"/>
                        <a:gd name="connsiteY13" fmla="*/ 145 h 49969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599055" h="4996908">
                          <a:moveTo>
                            <a:pt x="2211885" y="145"/>
                          </a:moveTo>
                          <a:cubicBezTo>
                            <a:pt x="2395076" y="2481"/>
                            <a:pt x="2538770" y="33413"/>
                            <a:pt x="2596515" y="112589"/>
                          </a:cubicBezTo>
                          <a:cubicBezTo>
                            <a:pt x="2597362" y="1444997"/>
                            <a:pt x="2598208" y="2796455"/>
                            <a:pt x="2599055" y="4128863"/>
                          </a:cubicBezTo>
                          <a:cubicBezTo>
                            <a:pt x="2473960" y="4636863"/>
                            <a:pt x="588010" y="4540343"/>
                            <a:pt x="0" y="4996908"/>
                          </a:cubicBezTo>
                          <a:lnTo>
                            <a:pt x="265389" y="3616369"/>
                          </a:lnTo>
                          <a:lnTo>
                            <a:pt x="723141" y="3616369"/>
                          </a:lnTo>
                          <a:lnTo>
                            <a:pt x="610589" y="4318826"/>
                          </a:lnTo>
                          <a:cubicBezTo>
                            <a:pt x="1119024" y="4045777"/>
                            <a:pt x="1794147" y="3839401"/>
                            <a:pt x="2097796" y="3842576"/>
                          </a:cubicBezTo>
                          <a:cubicBezTo>
                            <a:pt x="2096209" y="2708860"/>
                            <a:pt x="2094621" y="1603718"/>
                            <a:pt x="2093034" y="470002"/>
                          </a:cubicBezTo>
                          <a:cubicBezTo>
                            <a:pt x="1651664" y="495402"/>
                            <a:pt x="1501612" y="558902"/>
                            <a:pt x="1205901" y="603352"/>
                          </a:cubicBezTo>
                          <a:lnTo>
                            <a:pt x="1086292" y="1349858"/>
                          </a:lnTo>
                          <a:lnTo>
                            <a:pt x="1086292" y="155935"/>
                          </a:lnTo>
                          <a:lnTo>
                            <a:pt x="1191155" y="133861"/>
                          </a:lnTo>
                          <a:cubicBezTo>
                            <a:pt x="1499823" y="70286"/>
                            <a:pt x="1909620" y="-3710"/>
                            <a:pt x="2211885" y="145"/>
                          </a:cubicBezTo>
                          <a:close/>
                        </a:path>
                      </a:pathLst>
                    </a:cu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6" name="Rectangle 3">
                      <a:extLst>
                        <a:ext uri="{FF2B5EF4-FFF2-40B4-BE49-F238E27FC236}">
                          <a16:creationId xmlns:a16="http://schemas.microsoft.com/office/drawing/2014/main" id="{BDFEDB74-D17F-4C36-9A3D-70EBF5CB98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2490" y="5612238"/>
                      <a:ext cx="227657" cy="45076"/>
                    </a:xfrm>
                    <a:custGeom>
                      <a:avLst/>
                      <a:gdLst>
                        <a:gd name="connsiteX0" fmla="*/ 0 w 1977277"/>
                        <a:gd name="connsiteY0" fmla="*/ 0 h 236220"/>
                        <a:gd name="connsiteX1" fmla="*/ 1977277 w 1977277"/>
                        <a:gd name="connsiteY1" fmla="*/ 0 h 236220"/>
                        <a:gd name="connsiteX2" fmla="*/ 1977277 w 1977277"/>
                        <a:gd name="connsiteY2" fmla="*/ 236220 h 236220"/>
                        <a:gd name="connsiteX3" fmla="*/ 0 w 1977277"/>
                        <a:gd name="connsiteY3" fmla="*/ 236220 h 236220"/>
                        <a:gd name="connsiteX4" fmla="*/ 0 w 1977277"/>
                        <a:gd name="connsiteY4" fmla="*/ 0 h 236220"/>
                        <a:gd name="connsiteX0" fmla="*/ 0 w 1977277"/>
                        <a:gd name="connsiteY0" fmla="*/ 94615 h 330835"/>
                        <a:gd name="connsiteX1" fmla="*/ 982563 w 1977277"/>
                        <a:gd name="connsiteY1" fmla="*/ 0 h 330835"/>
                        <a:gd name="connsiteX2" fmla="*/ 1977277 w 1977277"/>
                        <a:gd name="connsiteY2" fmla="*/ 94615 h 330835"/>
                        <a:gd name="connsiteX3" fmla="*/ 1977277 w 1977277"/>
                        <a:gd name="connsiteY3" fmla="*/ 330835 h 330835"/>
                        <a:gd name="connsiteX4" fmla="*/ 0 w 1977277"/>
                        <a:gd name="connsiteY4" fmla="*/ 330835 h 330835"/>
                        <a:gd name="connsiteX5" fmla="*/ 0 w 1977277"/>
                        <a:gd name="connsiteY5" fmla="*/ 94615 h 330835"/>
                        <a:gd name="connsiteX0" fmla="*/ 0 w 1977277"/>
                        <a:gd name="connsiteY0" fmla="*/ 135890 h 372110"/>
                        <a:gd name="connsiteX1" fmla="*/ 988913 w 1977277"/>
                        <a:gd name="connsiteY1" fmla="*/ 0 h 372110"/>
                        <a:gd name="connsiteX2" fmla="*/ 1977277 w 1977277"/>
                        <a:gd name="connsiteY2" fmla="*/ 135890 h 372110"/>
                        <a:gd name="connsiteX3" fmla="*/ 1977277 w 1977277"/>
                        <a:gd name="connsiteY3" fmla="*/ 372110 h 372110"/>
                        <a:gd name="connsiteX4" fmla="*/ 0 w 1977277"/>
                        <a:gd name="connsiteY4" fmla="*/ 372110 h 372110"/>
                        <a:gd name="connsiteX5" fmla="*/ 0 w 1977277"/>
                        <a:gd name="connsiteY5" fmla="*/ 135890 h 372110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139065 h 375285"/>
                        <a:gd name="connsiteX3" fmla="*/ 19772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9772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8756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205740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8756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205740 h 375285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6343 h 379063"/>
                        <a:gd name="connsiteX1" fmla="*/ 1001359 w 1980198"/>
                        <a:gd name="connsiteY1" fmla="*/ 603 h 379063"/>
                        <a:gd name="connsiteX2" fmla="*/ 1980198 w 1980198"/>
                        <a:gd name="connsiteY2" fmla="*/ 203168 h 379063"/>
                        <a:gd name="connsiteX3" fmla="*/ 1878598 w 1980198"/>
                        <a:gd name="connsiteY3" fmla="*/ 375888 h 379063"/>
                        <a:gd name="connsiteX4" fmla="*/ 50546 w 1980198"/>
                        <a:gd name="connsiteY4" fmla="*/ 379063 h 379063"/>
                        <a:gd name="connsiteX5" fmla="*/ 2921 w 1980198"/>
                        <a:gd name="connsiteY5" fmla="*/ 206343 h 379063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6809 h 379529"/>
                        <a:gd name="connsiteX1" fmla="*/ 1001359 w 1980198"/>
                        <a:gd name="connsiteY1" fmla="*/ 1069 h 379529"/>
                        <a:gd name="connsiteX2" fmla="*/ 1980198 w 1980198"/>
                        <a:gd name="connsiteY2" fmla="*/ 203634 h 379529"/>
                        <a:gd name="connsiteX3" fmla="*/ 1878598 w 1980198"/>
                        <a:gd name="connsiteY3" fmla="*/ 376354 h 379529"/>
                        <a:gd name="connsiteX4" fmla="*/ 50546 w 1980198"/>
                        <a:gd name="connsiteY4" fmla="*/ 379529 h 379529"/>
                        <a:gd name="connsiteX5" fmla="*/ 2921 w 1980198"/>
                        <a:gd name="connsiteY5" fmla="*/ 206809 h 379529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0 w 1977277"/>
                        <a:gd name="connsiteY0" fmla="*/ 206809 h 395404"/>
                        <a:gd name="connsiteX1" fmla="*/ 998438 w 1977277"/>
                        <a:gd name="connsiteY1" fmla="*/ 1069 h 395404"/>
                        <a:gd name="connsiteX2" fmla="*/ 1977277 w 1977277"/>
                        <a:gd name="connsiteY2" fmla="*/ 203634 h 395404"/>
                        <a:gd name="connsiteX3" fmla="*/ 1853452 w 1977277"/>
                        <a:gd name="connsiteY3" fmla="*/ 389054 h 395404"/>
                        <a:gd name="connsiteX4" fmla="*/ 117475 w 1977277"/>
                        <a:gd name="connsiteY4" fmla="*/ 395404 h 395404"/>
                        <a:gd name="connsiteX5" fmla="*/ 0 w 1977277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17983 w 1983083"/>
                        <a:gd name="connsiteY3" fmla="*/ 38270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17983 w 1983083"/>
                        <a:gd name="connsiteY3" fmla="*/ 38270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90013"/>
                        <a:gd name="connsiteY0" fmla="*/ 206809 h 395404"/>
                        <a:gd name="connsiteX1" fmla="*/ 1004244 w 1990013"/>
                        <a:gd name="connsiteY1" fmla="*/ 1069 h 395404"/>
                        <a:gd name="connsiteX2" fmla="*/ 1983083 w 1990013"/>
                        <a:gd name="connsiteY2" fmla="*/ 203634 h 395404"/>
                        <a:gd name="connsiteX3" fmla="*/ 1817983 w 1990013"/>
                        <a:gd name="connsiteY3" fmla="*/ 382704 h 395404"/>
                        <a:gd name="connsiteX4" fmla="*/ 123281 w 1990013"/>
                        <a:gd name="connsiteY4" fmla="*/ 395404 h 395404"/>
                        <a:gd name="connsiteX5" fmla="*/ 5806 w 1990013"/>
                        <a:gd name="connsiteY5" fmla="*/ 206809 h 395404"/>
                        <a:gd name="connsiteX0" fmla="*/ 5806 w 1990013"/>
                        <a:gd name="connsiteY0" fmla="*/ 206868 h 395463"/>
                        <a:gd name="connsiteX1" fmla="*/ 1004244 w 1990013"/>
                        <a:gd name="connsiteY1" fmla="*/ 1128 h 395463"/>
                        <a:gd name="connsiteX2" fmla="*/ 1983083 w 1990013"/>
                        <a:gd name="connsiteY2" fmla="*/ 203693 h 395463"/>
                        <a:gd name="connsiteX3" fmla="*/ 1817983 w 1990013"/>
                        <a:gd name="connsiteY3" fmla="*/ 382763 h 395463"/>
                        <a:gd name="connsiteX4" fmla="*/ 123281 w 1990013"/>
                        <a:gd name="connsiteY4" fmla="*/ 395463 h 395463"/>
                        <a:gd name="connsiteX5" fmla="*/ 5806 w 1990013"/>
                        <a:gd name="connsiteY5" fmla="*/ 206868 h 395463"/>
                        <a:gd name="connsiteX0" fmla="*/ 5806 w 1990013"/>
                        <a:gd name="connsiteY0" fmla="*/ 206868 h 395463"/>
                        <a:gd name="connsiteX1" fmla="*/ 1004244 w 1990013"/>
                        <a:gd name="connsiteY1" fmla="*/ 1128 h 395463"/>
                        <a:gd name="connsiteX2" fmla="*/ 1983083 w 1990013"/>
                        <a:gd name="connsiteY2" fmla="*/ 203693 h 395463"/>
                        <a:gd name="connsiteX3" fmla="*/ 1817983 w 1990013"/>
                        <a:gd name="connsiteY3" fmla="*/ 382763 h 395463"/>
                        <a:gd name="connsiteX4" fmla="*/ 123281 w 1990013"/>
                        <a:gd name="connsiteY4" fmla="*/ 395463 h 395463"/>
                        <a:gd name="connsiteX5" fmla="*/ 5806 w 1990013"/>
                        <a:gd name="connsiteY5" fmla="*/ 206868 h 395463"/>
                        <a:gd name="connsiteX0" fmla="*/ 5806 w 2000446"/>
                        <a:gd name="connsiteY0" fmla="*/ 206868 h 395463"/>
                        <a:gd name="connsiteX1" fmla="*/ 1004244 w 2000446"/>
                        <a:gd name="connsiteY1" fmla="*/ 1128 h 395463"/>
                        <a:gd name="connsiteX2" fmla="*/ 1983083 w 2000446"/>
                        <a:gd name="connsiteY2" fmla="*/ 203693 h 395463"/>
                        <a:gd name="connsiteX3" fmla="*/ 1817983 w 2000446"/>
                        <a:gd name="connsiteY3" fmla="*/ 382763 h 395463"/>
                        <a:gd name="connsiteX4" fmla="*/ 123281 w 2000446"/>
                        <a:gd name="connsiteY4" fmla="*/ 395463 h 395463"/>
                        <a:gd name="connsiteX5" fmla="*/ 5806 w 2000446"/>
                        <a:gd name="connsiteY5" fmla="*/ 206868 h 395463"/>
                        <a:gd name="connsiteX0" fmla="*/ 5806 w 2000446"/>
                        <a:gd name="connsiteY0" fmla="*/ 206286 h 394881"/>
                        <a:gd name="connsiteX1" fmla="*/ 1004244 w 2000446"/>
                        <a:gd name="connsiteY1" fmla="*/ 546 h 394881"/>
                        <a:gd name="connsiteX2" fmla="*/ 1983083 w 2000446"/>
                        <a:gd name="connsiteY2" fmla="*/ 203111 h 394881"/>
                        <a:gd name="connsiteX3" fmla="*/ 1817983 w 2000446"/>
                        <a:gd name="connsiteY3" fmla="*/ 382181 h 394881"/>
                        <a:gd name="connsiteX4" fmla="*/ 123281 w 2000446"/>
                        <a:gd name="connsiteY4" fmla="*/ 394881 h 394881"/>
                        <a:gd name="connsiteX5" fmla="*/ 5806 w 2000446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4755"/>
                        <a:gd name="connsiteY0" fmla="*/ 206286 h 394881"/>
                        <a:gd name="connsiteX1" fmla="*/ 1004244 w 1994755"/>
                        <a:gd name="connsiteY1" fmla="*/ 546 h 394881"/>
                        <a:gd name="connsiteX2" fmla="*/ 1983083 w 1994755"/>
                        <a:gd name="connsiteY2" fmla="*/ 203111 h 394881"/>
                        <a:gd name="connsiteX3" fmla="*/ 1817983 w 1994755"/>
                        <a:gd name="connsiteY3" fmla="*/ 382181 h 394881"/>
                        <a:gd name="connsiteX4" fmla="*/ 123281 w 1994755"/>
                        <a:gd name="connsiteY4" fmla="*/ 394881 h 394881"/>
                        <a:gd name="connsiteX5" fmla="*/ 5806 w 1994755"/>
                        <a:gd name="connsiteY5" fmla="*/ 206286 h 394881"/>
                        <a:gd name="connsiteX0" fmla="*/ 5806 w 2000009"/>
                        <a:gd name="connsiteY0" fmla="*/ 206286 h 394881"/>
                        <a:gd name="connsiteX1" fmla="*/ 1004244 w 2000009"/>
                        <a:gd name="connsiteY1" fmla="*/ 546 h 394881"/>
                        <a:gd name="connsiteX2" fmla="*/ 1983083 w 2000009"/>
                        <a:gd name="connsiteY2" fmla="*/ 203111 h 394881"/>
                        <a:gd name="connsiteX3" fmla="*/ 1817983 w 2000009"/>
                        <a:gd name="connsiteY3" fmla="*/ 382181 h 394881"/>
                        <a:gd name="connsiteX4" fmla="*/ 123281 w 2000009"/>
                        <a:gd name="connsiteY4" fmla="*/ 394881 h 394881"/>
                        <a:gd name="connsiteX5" fmla="*/ 5806 w 2000009"/>
                        <a:gd name="connsiteY5" fmla="*/ 206286 h 394881"/>
                        <a:gd name="connsiteX0" fmla="*/ 5806 w 1995852"/>
                        <a:gd name="connsiteY0" fmla="*/ 206286 h 394881"/>
                        <a:gd name="connsiteX1" fmla="*/ 1004244 w 1995852"/>
                        <a:gd name="connsiteY1" fmla="*/ 546 h 394881"/>
                        <a:gd name="connsiteX2" fmla="*/ 1983083 w 1995852"/>
                        <a:gd name="connsiteY2" fmla="*/ 203111 h 394881"/>
                        <a:gd name="connsiteX3" fmla="*/ 1783058 w 1995852"/>
                        <a:gd name="connsiteY3" fmla="*/ 379006 h 394881"/>
                        <a:gd name="connsiteX4" fmla="*/ 123281 w 1995852"/>
                        <a:gd name="connsiteY4" fmla="*/ 394881 h 394881"/>
                        <a:gd name="connsiteX5" fmla="*/ 5806 w 1995852"/>
                        <a:gd name="connsiteY5" fmla="*/ 206286 h 394881"/>
                        <a:gd name="connsiteX0" fmla="*/ 5806 w 1996722"/>
                        <a:gd name="connsiteY0" fmla="*/ 206286 h 394881"/>
                        <a:gd name="connsiteX1" fmla="*/ 1004244 w 1996722"/>
                        <a:gd name="connsiteY1" fmla="*/ 546 h 394881"/>
                        <a:gd name="connsiteX2" fmla="*/ 1983083 w 1996722"/>
                        <a:gd name="connsiteY2" fmla="*/ 203111 h 394881"/>
                        <a:gd name="connsiteX3" fmla="*/ 1783058 w 1996722"/>
                        <a:gd name="connsiteY3" fmla="*/ 379006 h 394881"/>
                        <a:gd name="connsiteX4" fmla="*/ 123281 w 1996722"/>
                        <a:gd name="connsiteY4" fmla="*/ 394881 h 394881"/>
                        <a:gd name="connsiteX5" fmla="*/ 5806 w 1996722"/>
                        <a:gd name="connsiteY5" fmla="*/ 206286 h 394881"/>
                        <a:gd name="connsiteX0" fmla="*/ 5806 w 1996722"/>
                        <a:gd name="connsiteY0" fmla="*/ 206286 h 394881"/>
                        <a:gd name="connsiteX1" fmla="*/ 1004244 w 1996722"/>
                        <a:gd name="connsiteY1" fmla="*/ 546 h 394881"/>
                        <a:gd name="connsiteX2" fmla="*/ 1983083 w 1996722"/>
                        <a:gd name="connsiteY2" fmla="*/ 203111 h 394881"/>
                        <a:gd name="connsiteX3" fmla="*/ 1783058 w 1996722"/>
                        <a:gd name="connsiteY3" fmla="*/ 379006 h 394881"/>
                        <a:gd name="connsiteX4" fmla="*/ 123281 w 1996722"/>
                        <a:gd name="connsiteY4" fmla="*/ 394881 h 394881"/>
                        <a:gd name="connsiteX5" fmla="*/ 5806 w 1996722"/>
                        <a:gd name="connsiteY5" fmla="*/ 206286 h 394881"/>
                        <a:gd name="connsiteX0" fmla="*/ 3421 w 1994337"/>
                        <a:gd name="connsiteY0" fmla="*/ 206286 h 394881"/>
                        <a:gd name="connsiteX1" fmla="*/ 1001859 w 1994337"/>
                        <a:gd name="connsiteY1" fmla="*/ 546 h 394881"/>
                        <a:gd name="connsiteX2" fmla="*/ 1980698 w 1994337"/>
                        <a:gd name="connsiteY2" fmla="*/ 203111 h 394881"/>
                        <a:gd name="connsiteX3" fmla="*/ 1780673 w 1994337"/>
                        <a:gd name="connsiteY3" fmla="*/ 379006 h 394881"/>
                        <a:gd name="connsiteX4" fmla="*/ 120896 w 1994337"/>
                        <a:gd name="connsiteY4" fmla="*/ 394881 h 394881"/>
                        <a:gd name="connsiteX5" fmla="*/ 3421 w 1994337"/>
                        <a:gd name="connsiteY5" fmla="*/ 206286 h 394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94337" h="394881">
                          <a:moveTo>
                            <a:pt x="3421" y="206286"/>
                          </a:moveTo>
                          <a:cubicBezTo>
                            <a:pt x="149967" y="75264"/>
                            <a:pt x="674338" y="17268"/>
                            <a:pt x="1001859" y="546"/>
                          </a:cubicBezTo>
                          <a:cubicBezTo>
                            <a:pt x="1258289" y="-8132"/>
                            <a:pt x="1822693" y="87964"/>
                            <a:pt x="1980698" y="203111"/>
                          </a:cubicBezTo>
                          <a:cubicBezTo>
                            <a:pt x="2026206" y="295609"/>
                            <a:pt x="1957415" y="407158"/>
                            <a:pt x="1780673" y="379006"/>
                          </a:cubicBezTo>
                          <a:cubicBezTo>
                            <a:pt x="1061256" y="131356"/>
                            <a:pt x="614888" y="261531"/>
                            <a:pt x="120896" y="394881"/>
                          </a:cubicBezTo>
                          <a:cubicBezTo>
                            <a:pt x="-37854" y="365883"/>
                            <a:pt x="6596" y="244809"/>
                            <a:pt x="3421" y="206286"/>
                          </a:cubicBezTo>
                          <a:close/>
                        </a:path>
                      </a:pathLst>
                    </a:cu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7" name="Rectangle 3">
                      <a:extLst>
                        <a:ext uri="{FF2B5EF4-FFF2-40B4-BE49-F238E27FC236}">
                          <a16:creationId xmlns:a16="http://schemas.microsoft.com/office/drawing/2014/main" id="{F5C26FB6-5D66-4A9D-AFEA-71C0625065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2994" y="5547798"/>
                      <a:ext cx="227657" cy="45076"/>
                    </a:xfrm>
                    <a:custGeom>
                      <a:avLst/>
                      <a:gdLst>
                        <a:gd name="connsiteX0" fmla="*/ 0 w 1977277"/>
                        <a:gd name="connsiteY0" fmla="*/ 0 h 236220"/>
                        <a:gd name="connsiteX1" fmla="*/ 1977277 w 1977277"/>
                        <a:gd name="connsiteY1" fmla="*/ 0 h 236220"/>
                        <a:gd name="connsiteX2" fmla="*/ 1977277 w 1977277"/>
                        <a:gd name="connsiteY2" fmla="*/ 236220 h 236220"/>
                        <a:gd name="connsiteX3" fmla="*/ 0 w 1977277"/>
                        <a:gd name="connsiteY3" fmla="*/ 236220 h 236220"/>
                        <a:gd name="connsiteX4" fmla="*/ 0 w 1977277"/>
                        <a:gd name="connsiteY4" fmla="*/ 0 h 236220"/>
                        <a:gd name="connsiteX0" fmla="*/ 0 w 1977277"/>
                        <a:gd name="connsiteY0" fmla="*/ 94615 h 330835"/>
                        <a:gd name="connsiteX1" fmla="*/ 982563 w 1977277"/>
                        <a:gd name="connsiteY1" fmla="*/ 0 h 330835"/>
                        <a:gd name="connsiteX2" fmla="*/ 1977277 w 1977277"/>
                        <a:gd name="connsiteY2" fmla="*/ 94615 h 330835"/>
                        <a:gd name="connsiteX3" fmla="*/ 1977277 w 1977277"/>
                        <a:gd name="connsiteY3" fmla="*/ 330835 h 330835"/>
                        <a:gd name="connsiteX4" fmla="*/ 0 w 1977277"/>
                        <a:gd name="connsiteY4" fmla="*/ 330835 h 330835"/>
                        <a:gd name="connsiteX5" fmla="*/ 0 w 1977277"/>
                        <a:gd name="connsiteY5" fmla="*/ 94615 h 330835"/>
                        <a:gd name="connsiteX0" fmla="*/ 0 w 1977277"/>
                        <a:gd name="connsiteY0" fmla="*/ 135890 h 372110"/>
                        <a:gd name="connsiteX1" fmla="*/ 988913 w 1977277"/>
                        <a:gd name="connsiteY1" fmla="*/ 0 h 372110"/>
                        <a:gd name="connsiteX2" fmla="*/ 1977277 w 1977277"/>
                        <a:gd name="connsiteY2" fmla="*/ 135890 h 372110"/>
                        <a:gd name="connsiteX3" fmla="*/ 1977277 w 1977277"/>
                        <a:gd name="connsiteY3" fmla="*/ 372110 h 372110"/>
                        <a:gd name="connsiteX4" fmla="*/ 0 w 1977277"/>
                        <a:gd name="connsiteY4" fmla="*/ 372110 h 372110"/>
                        <a:gd name="connsiteX5" fmla="*/ 0 w 1977277"/>
                        <a:gd name="connsiteY5" fmla="*/ 135890 h 372110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139065 h 375285"/>
                        <a:gd name="connsiteX3" fmla="*/ 19772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9772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8756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205740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8756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205740 h 375285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6343 h 379063"/>
                        <a:gd name="connsiteX1" fmla="*/ 1001359 w 1980198"/>
                        <a:gd name="connsiteY1" fmla="*/ 603 h 379063"/>
                        <a:gd name="connsiteX2" fmla="*/ 1980198 w 1980198"/>
                        <a:gd name="connsiteY2" fmla="*/ 203168 h 379063"/>
                        <a:gd name="connsiteX3" fmla="*/ 1878598 w 1980198"/>
                        <a:gd name="connsiteY3" fmla="*/ 375888 h 379063"/>
                        <a:gd name="connsiteX4" fmla="*/ 50546 w 1980198"/>
                        <a:gd name="connsiteY4" fmla="*/ 379063 h 379063"/>
                        <a:gd name="connsiteX5" fmla="*/ 2921 w 1980198"/>
                        <a:gd name="connsiteY5" fmla="*/ 206343 h 379063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6809 h 379529"/>
                        <a:gd name="connsiteX1" fmla="*/ 1001359 w 1980198"/>
                        <a:gd name="connsiteY1" fmla="*/ 1069 h 379529"/>
                        <a:gd name="connsiteX2" fmla="*/ 1980198 w 1980198"/>
                        <a:gd name="connsiteY2" fmla="*/ 203634 h 379529"/>
                        <a:gd name="connsiteX3" fmla="*/ 1878598 w 1980198"/>
                        <a:gd name="connsiteY3" fmla="*/ 376354 h 379529"/>
                        <a:gd name="connsiteX4" fmla="*/ 50546 w 1980198"/>
                        <a:gd name="connsiteY4" fmla="*/ 379529 h 379529"/>
                        <a:gd name="connsiteX5" fmla="*/ 2921 w 1980198"/>
                        <a:gd name="connsiteY5" fmla="*/ 206809 h 379529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0 w 1977277"/>
                        <a:gd name="connsiteY0" fmla="*/ 206809 h 395404"/>
                        <a:gd name="connsiteX1" fmla="*/ 998438 w 1977277"/>
                        <a:gd name="connsiteY1" fmla="*/ 1069 h 395404"/>
                        <a:gd name="connsiteX2" fmla="*/ 1977277 w 1977277"/>
                        <a:gd name="connsiteY2" fmla="*/ 203634 h 395404"/>
                        <a:gd name="connsiteX3" fmla="*/ 1853452 w 1977277"/>
                        <a:gd name="connsiteY3" fmla="*/ 389054 h 395404"/>
                        <a:gd name="connsiteX4" fmla="*/ 117475 w 1977277"/>
                        <a:gd name="connsiteY4" fmla="*/ 395404 h 395404"/>
                        <a:gd name="connsiteX5" fmla="*/ 0 w 1977277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17983 w 1983083"/>
                        <a:gd name="connsiteY3" fmla="*/ 38270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17983 w 1983083"/>
                        <a:gd name="connsiteY3" fmla="*/ 38270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90013"/>
                        <a:gd name="connsiteY0" fmla="*/ 206809 h 395404"/>
                        <a:gd name="connsiteX1" fmla="*/ 1004244 w 1990013"/>
                        <a:gd name="connsiteY1" fmla="*/ 1069 h 395404"/>
                        <a:gd name="connsiteX2" fmla="*/ 1983083 w 1990013"/>
                        <a:gd name="connsiteY2" fmla="*/ 203634 h 395404"/>
                        <a:gd name="connsiteX3" fmla="*/ 1817983 w 1990013"/>
                        <a:gd name="connsiteY3" fmla="*/ 382704 h 395404"/>
                        <a:gd name="connsiteX4" fmla="*/ 123281 w 1990013"/>
                        <a:gd name="connsiteY4" fmla="*/ 395404 h 395404"/>
                        <a:gd name="connsiteX5" fmla="*/ 5806 w 1990013"/>
                        <a:gd name="connsiteY5" fmla="*/ 206809 h 395404"/>
                        <a:gd name="connsiteX0" fmla="*/ 5806 w 1990013"/>
                        <a:gd name="connsiteY0" fmla="*/ 206868 h 395463"/>
                        <a:gd name="connsiteX1" fmla="*/ 1004244 w 1990013"/>
                        <a:gd name="connsiteY1" fmla="*/ 1128 h 395463"/>
                        <a:gd name="connsiteX2" fmla="*/ 1983083 w 1990013"/>
                        <a:gd name="connsiteY2" fmla="*/ 203693 h 395463"/>
                        <a:gd name="connsiteX3" fmla="*/ 1817983 w 1990013"/>
                        <a:gd name="connsiteY3" fmla="*/ 382763 h 395463"/>
                        <a:gd name="connsiteX4" fmla="*/ 123281 w 1990013"/>
                        <a:gd name="connsiteY4" fmla="*/ 395463 h 395463"/>
                        <a:gd name="connsiteX5" fmla="*/ 5806 w 1990013"/>
                        <a:gd name="connsiteY5" fmla="*/ 206868 h 395463"/>
                        <a:gd name="connsiteX0" fmla="*/ 5806 w 1990013"/>
                        <a:gd name="connsiteY0" fmla="*/ 206868 h 395463"/>
                        <a:gd name="connsiteX1" fmla="*/ 1004244 w 1990013"/>
                        <a:gd name="connsiteY1" fmla="*/ 1128 h 395463"/>
                        <a:gd name="connsiteX2" fmla="*/ 1983083 w 1990013"/>
                        <a:gd name="connsiteY2" fmla="*/ 203693 h 395463"/>
                        <a:gd name="connsiteX3" fmla="*/ 1817983 w 1990013"/>
                        <a:gd name="connsiteY3" fmla="*/ 382763 h 395463"/>
                        <a:gd name="connsiteX4" fmla="*/ 123281 w 1990013"/>
                        <a:gd name="connsiteY4" fmla="*/ 395463 h 395463"/>
                        <a:gd name="connsiteX5" fmla="*/ 5806 w 1990013"/>
                        <a:gd name="connsiteY5" fmla="*/ 206868 h 395463"/>
                        <a:gd name="connsiteX0" fmla="*/ 5806 w 2000446"/>
                        <a:gd name="connsiteY0" fmla="*/ 206868 h 395463"/>
                        <a:gd name="connsiteX1" fmla="*/ 1004244 w 2000446"/>
                        <a:gd name="connsiteY1" fmla="*/ 1128 h 395463"/>
                        <a:gd name="connsiteX2" fmla="*/ 1983083 w 2000446"/>
                        <a:gd name="connsiteY2" fmla="*/ 203693 h 395463"/>
                        <a:gd name="connsiteX3" fmla="*/ 1817983 w 2000446"/>
                        <a:gd name="connsiteY3" fmla="*/ 382763 h 395463"/>
                        <a:gd name="connsiteX4" fmla="*/ 123281 w 2000446"/>
                        <a:gd name="connsiteY4" fmla="*/ 395463 h 395463"/>
                        <a:gd name="connsiteX5" fmla="*/ 5806 w 2000446"/>
                        <a:gd name="connsiteY5" fmla="*/ 206868 h 395463"/>
                        <a:gd name="connsiteX0" fmla="*/ 5806 w 2000446"/>
                        <a:gd name="connsiteY0" fmla="*/ 206286 h 394881"/>
                        <a:gd name="connsiteX1" fmla="*/ 1004244 w 2000446"/>
                        <a:gd name="connsiteY1" fmla="*/ 546 h 394881"/>
                        <a:gd name="connsiteX2" fmla="*/ 1983083 w 2000446"/>
                        <a:gd name="connsiteY2" fmla="*/ 203111 h 394881"/>
                        <a:gd name="connsiteX3" fmla="*/ 1817983 w 2000446"/>
                        <a:gd name="connsiteY3" fmla="*/ 382181 h 394881"/>
                        <a:gd name="connsiteX4" fmla="*/ 123281 w 2000446"/>
                        <a:gd name="connsiteY4" fmla="*/ 394881 h 394881"/>
                        <a:gd name="connsiteX5" fmla="*/ 5806 w 2000446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4755"/>
                        <a:gd name="connsiteY0" fmla="*/ 206286 h 394881"/>
                        <a:gd name="connsiteX1" fmla="*/ 1004244 w 1994755"/>
                        <a:gd name="connsiteY1" fmla="*/ 546 h 394881"/>
                        <a:gd name="connsiteX2" fmla="*/ 1983083 w 1994755"/>
                        <a:gd name="connsiteY2" fmla="*/ 203111 h 394881"/>
                        <a:gd name="connsiteX3" fmla="*/ 1817983 w 1994755"/>
                        <a:gd name="connsiteY3" fmla="*/ 382181 h 394881"/>
                        <a:gd name="connsiteX4" fmla="*/ 123281 w 1994755"/>
                        <a:gd name="connsiteY4" fmla="*/ 394881 h 394881"/>
                        <a:gd name="connsiteX5" fmla="*/ 5806 w 1994755"/>
                        <a:gd name="connsiteY5" fmla="*/ 206286 h 394881"/>
                        <a:gd name="connsiteX0" fmla="*/ 5806 w 2000009"/>
                        <a:gd name="connsiteY0" fmla="*/ 206286 h 394881"/>
                        <a:gd name="connsiteX1" fmla="*/ 1004244 w 2000009"/>
                        <a:gd name="connsiteY1" fmla="*/ 546 h 394881"/>
                        <a:gd name="connsiteX2" fmla="*/ 1983083 w 2000009"/>
                        <a:gd name="connsiteY2" fmla="*/ 203111 h 394881"/>
                        <a:gd name="connsiteX3" fmla="*/ 1817983 w 2000009"/>
                        <a:gd name="connsiteY3" fmla="*/ 382181 h 394881"/>
                        <a:gd name="connsiteX4" fmla="*/ 123281 w 2000009"/>
                        <a:gd name="connsiteY4" fmla="*/ 394881 h 394881"/>
                        <a:gd name="connsiteX5" fmla="*/ 5806 w 2000009"/>
                        <a:gd name="connsiteY5" fmla="*/ 206286 h 394881"/>
                        <a:gd name="connsiteX0" fmla="*/ 5806 w 1995852"/>
                        <a:gd name="connsiteY0" fmla="*/ 206286 h 394881"/>
                        <a:gd name="connsiteX1" fmla="*/ 1004244 w 1995852"/>
                        <a:gd name="connsiteY1" fmla="*/ 546 h 394881"/>
                        <a:gd name="connsiteX2" fmla="*/ 1983083 w 1995852"/>
                        <a:gd name="connsiteY2" fmla="*/ 203111 h 394881"/>
                        <a:gd name="connsiteX3" fmla="*/ 1783058 w 1995852"/>
                        <a:gd name="connsiteY3" fmla="*/ 379006 h 394881"/>
                        <a:gd name="connsiteX4" fmla="*/ 123281 w 1995852"/>
                        <a:gd name="connsiteY4" fmla="*/ 394881 h 394881"/>
                        <a:gd name="connsiteX5" fmla="*/ 5806 w 1995852"/>
                        <a:gd name="connsiteY5" fmla="*/ 206286 h 394881"/>
                        <a:gd name="connsiteX0" fmla="*/ 5806 w 1996722"/>
                        <a:gd name="connsiteY0" fmla="*/ 206286 h 394881"/>
                        <a:gd name="connsiteX1" fmla="*/ 1004244 w 1996722"/>
                        <a:gd name="connsiteY1" fmla="*/ 546 h 394881"/>
                        <a:gd name="connsiteX2" fmla="*/ 1983083 w 1996722"/>
                        <a:gd name="connsiteY2" fmla="*/ 203111 h 394881"/>
                        <a:gd name="connsiteX3" fmla="*/ 1783058 w 1996722"/>
                        <a:gd name="connsiteY3" fmla="*/ 379006 h 394881"/>
                        <a:gd name="connsiteX4" fmla="*/ 123281 w 1996722"/>
                        <a:gd name="connsiteY4" fmla="*/ 394881 h 394881"/>
                        <a:gd name="connsiteX5" fmla="*/ 5806 w 1996722"/>
                        <a:gd name="connsiteY5" fmla="*/ 206286 h 394881"/>
                        <a:gd name="connsiteX0" fmla="*/ 5806 w 1996722"/>
                        <a:gd name="connsiteY0" fmla="*/ 206286 h 394881"/>
                        <a:gd name="connsiteX1" fmla="*/ 1004244 w 1996722"/>
                        <a:gd name="connsiteY1" fmla="*/ 546 h 394881"/>
                        <a:gd name="connsiteX2" fmla="*/ 1983083 w 1996722"/>
                        <a:gd name="connsiteY2" fmla="*/ 203111 h 394881"/>
                        <a:gd name="connsiteX3" fmla="*/ 1783058 w 1996722"/>
                        <a:gd name="connsiteY3" fmla="*/ 379006 h 394881"/>
                        <a:gd name="connsiteX4" fmla="*/ 123281 w 1996722"/>
                        <a:gd name="connsiteY4" fmla="*/ 394881 h 394881"/>
                        <a:gd name="connsiteX5" fmla="*/ 5806 w 1996722"/>
                        <a:gd name="connsiteY5" fmla="*/ 206286 h 394881"/>
                        <a:gd name="connsiteX0" fmla="*/ 3421 w 1994337"/>
                        <a:gd name="connsiteY0" fmla="*/ 206286 h 394881"/>
                        <a:gd name="connsiteX1" fmla="*/ 1001859 w 1994337"/>
                        <a:gd name="connsiteY1" fmla="*/ 546 h 394881"/>
                        <a:gd name="connsiteX2" fmla="*/ 1980698 w 1994337"/>
                        <a:gd name="connsiteY2" fmla="*/ 203111 h 394881"/>
                        <a:gd name="connsiteX3" fmla="*/ 1780673 w 1994337"/>
                        <a:gd name="connsiteY3" fmla="*/ 379006 h 394881"/>
                        <a:gd name="connsiteX4" fmla="*/ 120896 w 1994337"/>
                        <a:gd name="connsiteY4" fmla="*/ 394881 h 394881"/>
                        <a:gd name="connsiteX5" fmla="*/ 3421 w 1994337"/>
                        <a:gd name="connsiteY5" fmla="*/ 206286 h 394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94337" h="394881">
                          <a:moveTo>
                            <a:pt x="3421" y="206286"/>
                          </a:moveTo>
                          <a:cubicBezTo>
                            <a:pt x="149967" y="75264"/>
                            <a:pt x="674338" y="17268"/>
                            <a:pt x="1001859" y="546"/>
                          </a:cubicBezTo>
                          <a:cubicBezTo>
                            <a:pt x="1258289" y="-8132"/>
                            <a:pt x="1822693" y="87964"/>
                            <a:pt x="1980698" y="203111"/>
                          </a:cubicBezTo>
                          <a:cubicBezTo>
                            <a:pt x="2026206" y="295609"/>
                            <a:pt x="1957415" y="407158"/>
                            <a:pt x="1780673" y="379006"/>
                          </a:cubicBezTo>
                          <a:cubicBezTo>
                            <a:pt x="1061256" y="131356"/>
                            <a:pt x="614888" y="261531"/>
                            <a:pt x="120896" y="394881"/>
                          </a:cubicBezTo>
                          <a:cubicBezTo>
                            <a:pt x="-37854" y="365883"/>
                            <a:pt x="6596" y="244809"/>
                            <a:pt x="3421" y="206286"/>
                          </a:cubicBezTo>
                          <a:close/>
                        </a:path>
                      </a:pathLst>
                    </a:cu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8" name="Rectangle 3">
                      <a:extLst>
                        <a:ext uri="{FF2B5EF4-FFF2-40B4-BE49-F238E27FC236}">
                          <a16:creationId xmlns:a16="http://schemas.microsoft.com/office/drawing/2014/main" id="{D1C4B182-1C7B-4A22-BEC4-C2CF69BEAC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2275" y="5482826"/>
                      <a:ext cx="227657" cy="45076"/>
                    </a:xfrm>
                    <a:custGeom>
                      <a:avLst/>
                      <a:gdLst>
                        <a:gd name="connsiteX0" fmla="*/ 0 w 1977277"/>
                        <a:gd name="connsiteY0" fmla="*/ 0 h 236220"/>
                        <a:gd name="connsiteX1" fmla="*/ 1977277 w 1977277"/>
                        <a:gd name="connsiteY1" fmla="*/ 0 h 236220"/>
                        <a:gd name="connsiteX2" fmla="*/ 1977277 w 1977277"/>
                        <a:gd name="connsiteY2" fmla="*/ 236220 h 236220"/>
                        <a:gd name="connsiteX3" fmla="*/ 0 w 1977277"/>
                        <a:gd name="connsiteY3" fmla="*/ 236220 h 236220"/>
                        <a:gd name="connsiteX4" fmla="*/ 0 w 1977277"/>
                        <a:gd name="connsiteY4" fmla="*/ 0 h 236220"/>
                        <a:gd name="connsiteX0" fmla="*/ 0 w 1977277"/>
                        <a:gd name="connsiteY0" fmla="*/ 94615 h 330835"/>
                        <a:gd name="connsiteX1" fmla="*/ 982563 w 1977277"/>
                        <a:gd name="connsiteY1" fmla="*/ 0 h 330835"/>
                        <a:gd name="connsiteX2" fmla="*/ 1977277 w 1977277"/>
                        <a:gd name="connsiteY2" fmla="*/ 94615 h 330835"/>
                        <a:gd name="connsiteX3" fmla="*/ 1977277 w 1977277"/>
                        <a:gd name="connsiteY3" fmla="*/ 330835 h 330835"/>
                        <a:gd name="connsiteX4" fmla="*/ 0 w 1977277"/>
                        <a:gd name="connsiteY4" fmla="*/ 330835 h 330835"/>
                        <a:gd name="connsiteX5" fmla="*/ 0 w 1977277"/>
                        <a:gd name="connsiteY5" fmla="*/ 94615 h 330835"/>
                        <a:gd name="connsiteX0" fmla="*/ 0 w 1977277"/>
                        <a:gd name="connsiteY0" fmla="*/ 135890 h 372110"/>
                        <a:gd name="connsiteX1" fmla="*/ 988913 w 1977277"/>
                        <a:gd name="connsiteY1" fmla="*/ 0 h 372110"/>
                        <a:gd name="connsiteX2" fmla="*/ 1977277 w 1977277"/>
                        <a:gd name="connsiteY2" fmla="*/ 135890 h 372110"/>
                        <a:gd name="connsiteX3" fmla="*/ 1977277 w 1977277"/>
                        <a:gd name="connsiteY3" fmla="*/ 372110 h 372110"/>
                        <a:gd name="connsiteX4" fmla="*/ 0 w 1977277"/>
                        <a:gd name="connsiteY4" fmla="*/ 372110 h 372110"/>
                        <a:gd name="connsiteX5" fmla="*/ 0 w 1977277"/>
                        <a:gd name="connsiteY5" fmla="*/ 135890 h 372110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139065 h 375285"/>
                        <a:gd name="connsiteX3" fmla="*/ 19772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9772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8756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205740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8756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205740 h 375285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6343 h 379063"/>
                        <a:gd name="connsiteX1" fmla="*/ 1001359 w 1980198"/>
                        <a:gd name="connsiteY1" fmla="*/ 603 h 379063"/>
                        <a:gd name="connsiteX2" fmla="*/ 1980198 w 1980198"/>
                        <a:gd name="connsiteY2" fmla="*/ 203168 h 379063"/>
                        <a:gd name="connsiteX3" fmla="*/ 1878598 w 1980198"/>
                        <a:gd name="connsiteY3" fmla="*/ 375888 h 379063"/>
                        <a:gd name="connsiteX4" fmla="*/ 50546 w 1980198"/>
                        <a:gd name="connsiteY4" fmla="*/ 379063 h 379063"/>
                        <a:gd name="connsiteX5" fmla="*/ 2921 w 1980198"/>
                        <a:gd name="connsiteY5" fmla="*/ 206343 h 379063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6809 h 379529"/>
                        <a:gd name="connsiteX1" fmla="*/ 1001359 w 1980198"/>
                        <a:gd name="connsiteY1" fmla="*/ 1069 h 379529"/>
                        <a:gd name="connsiteX2" fmla="*/ 1980198 w 1980198"/>
                        <a:gd name="connsiteY2" fmla="*/ 203634 h 379529"/>
                        <a:gd name="connsiteX3" fmla="*/ 1878598 w 1980198"/>
                        <a:gd name="connsiteY3" fmla="*/ 376354 h 379529"/>
                        <a:gd name="connsiteX4" fmla="*/ 50546 w 1980198"/>
                        <a:gd name="connsiteY4" fmla="*/ 379529 h 379529"/>
                        <a:gd name="connsiteX5" fmla="*/ 2921 w 1980198"/>
                        <a:gd name="connsiteY5" fmla="*/ 206809 h 379529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0 w 1977277"/>
                        <a:gd name="connsiteY0" fmla="*/ 206809 h 395404"/>
                        <a:gd name="connsiteX1" fmla="*/ 998438 w 1977277"/>
                        <a:gd name="connsiteY1" fmla="*/ 1069 h 395404"/>
                        <a:gd name="connsiteX2" fmla="*/ 1977277 w 1977277"/>
                        <a:gd name="connsiteY2" fmla="*/ 203634 h 395404"/>
                        <a:gd name="connsiteX3" fmla="*/ 1853452 w 1977277"/>
                        <a:gd name="connsiteY3" fmla="*/ 389054 h 395404"/>
                        <a:gd name="connsiteX4" fmla="*/ 117475 w 1977277"/>
                        <a:gd name="connsiteY4" fmla="*/ 395404 h 395404"/>
                        <a:gd name="connsiteX5" fmla="*/ 0 w 1977277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17983 w 1983083"/>
                        <a:gd name="connsiteY3" fmla="*/ 38270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17983 w 1983083"/>
                        <a:gd name="connsiteY3" fmla="*/ 38270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90013"/>
                        <a:gd name="connsiteY0" fmla="*/ 206809 h 395404"/>
                        <a:gd name="connsiteX1" fmla="*/ 1004244 w 1990013"/>
                        <a:gd name="connsiteY1" fmla="*/ 1069 h 395404"/>
                        <a:gd name="connsiteX2" fmla="*/ 1983083 w 1990013"/>
                        <a:gd name="connsiteY2" fmla="*/ 203634 h 395404"/>
                        <a:gd name="connsiteX3" fmla="*/ 1817983 w 1990013"/>
                        <a:gd name="connsiteY3" fmla="*/ 382704 h 395404"/>
                        <a:gd name="connsiteX4" fmla="*/ 123281 w 1990013"/>
                        <a:gd name="connsiteY4" fmla="*/ 395404 h 395404"/>
                        <a:gd name="connsiteX5" fmla="*/ 5806 w 1990013"/>
                        <a:gd name="connsiteY5" fmla="*/ 206809 h 395404"/>
                        <a:gd name="connsiteX0" fmla="*/ 5806 w 1990013"/>
                        <a:gd name="connsiteY0" fmla="*/ 206868 h 395463"/>
                        <a:gd name="connsiteX1" fmla="*/ 1004244 w 1990013"/>
                        <a:gd name="connsiteY1" fmla="*/ 1128 h 395463"/>
                        <a:gd name="connsiteX2" fmla="*/ 1983083 w 1990013"/>
                        <a:gd name="connsiteY2" fmla="*/ 203693 h 395463"/>
                        <a:gd name="connsiteX3" fmla="*/ 1817983 w 1990013"/>
                        <a:gd name="connsiteY3" fmla="*/ 382763 h 395463"/>
                        <a:gd name="connsiteX4" fmla="*/ 123281 w 1990013"/>
                        <a:gd name="connsiteY4" fmla="*/ 395463 h 395463"/>
                        <a:gd name="connsiteX5" fmla="*/ 5806 w 1990013"/>
                        <a:gd name="connsiteY5" fmla="*/ 206868 h 395463"/>
                        <a:gd name="connsiteX0" fmla="*/ 5806 w 1990013"/>
                        <a:gd name="connsiteY0" fmla="*/ 206868 h 395463"/>
                        <a:gd name="connsiteX1" fmla="*/ 1004244 w 1990013"/>
                        <a:gd name="connsiteY1" fmla="*/ 1128 h 395463"/>
                        <a:gd name="connsiteX2" fmla="*/ 1983083 w 1990013"/>
                        <a:gd name="connsiteY2" fmla="*/ 203693 h 395463"/>
                        <a:gd name="connsiteX3" fmla="*/ 1817983 w 1990013"/>
                        <a:gd name="connsiteY3" fmla="*/ 382763 h 395463"/>
                        <a:gd name="connsiteX4" fmla="*/ 123281 w 1990013"/>
                        <a:gd name="connsiteY4" fmla="*/ 395463 h 395463"/>
                        <a:gd name="connsiteX5" fmla="*/ 5806 w 1990013"/>
                        <a:gd name="connsiteY5" fmla="*/ 206868 h 395463"/>
                        <a:gd name="connsiteX0" fmla="*/ 5806 w 2000446"/>
                        <a:gd name="connsiteY0" fmla="*/ 206868 h 395463"/>
                        <a:gd name="connsiteX1" fmla="*/ 1004244 w 2000446"/>
                        <a:gd name="connsiteY1" fmla="*/ 1128 h 395463"/>
                        <a:gd name="connsiteX2" fmla="*/ 1983083 w 2000446"/>
                        <a:gd name="connsiteY2" fmla="*/ 203693 h 395463"/>
                        <a:gd name="connsiteX3" fmla="*/ 1817983 w 2000446"/>
                        <a:gd name="connsiteY3" fmla="*/ 382763 h 395463"/>
                        <a:gd name="connsiteX4" fmla="*/ 123281 w 2000446"/>
                        <a:gd name="connsiteY4" fmla="*/ 395463 h 395463"/>
                        <a:gd name="connsiteX5" fmla="*/ 5806 w 2000446"/>
                        <a:gd name="connsiteY5" fmla="*/ 206868 h 395463"/>
                        <a:gd name="connsiteX0" fmla="*/ 5806 w 2000446"/>
                        <a:gd name="connsiteY0" fmla="*/ 206286 h 394881"/>
                        <a:gd name="connsiteX1" fmla="*/ 1004244 w 2000446"/>
                        <a:gd name="connsiteY1" fmla="*/ 546 h 394881"/>
                        <a:gd name="connsiteX2" fmla="*/ 1983083 w 2000446"/>
                        <a:gd name="connsiteY2" fmla="*/ 203111 h 394881"/>
                        <a:gd name="connsiteX3" fmla="*/ 1817983 w 2000446"/>
                        <a:gd name="connsiteY3" fmla="*/ 382181 h 394881"/>
                        <a:gd name="connsiteX4" fmla="*/ 123281 w 2000446"/>
                        <a:gd name="connsiteY4" fmla="*/ 394881 h 394881"/>
                        <a:gd name="connsiteX5" fmla="*/ 5806 w 2000446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4755"/>
                        <a:gd name="connsiteY0" fmla="*/ 206286 h 394881"/>
                        <a:gd name="connsiteX1" fmla="*/ 1004244 w 1994755"/>
                        <a:gd name="connsiteY1" fmla="*/ 546 h 394881"/>
                        <a:gd name="connsiteX2" fmla="*/ 1983083 w 1994755"/>
                        <a:gd name="connsiteY2" fmla="*/ 203111 h 394881"/>
                        <a:gd name="connsiteX3" fmla="*/ 1817983 w 1994755"/>
                        <a:gd name="connsiteY3" fmla="*/ 382181 h 394881"/>
                        <a:gd name="connsiteX4" fmla="*/ 123281 w 1994755"/>
                        <a:gd name="connsiteY4" fmla="*/ 394881 h 394881"/>
                        <a:gd name="connsiteX5" fmla="*/ 5806 w 1994755"/>
                        <a:gd name="connsiteY5" fmla="*/ 206286 h 394881"/>
                        <a:gd name="connsiteX0" fmla="*/ 5806 w 2000009"/>
                        <a:gd name="connsiteY0" fmla="*/ 206286 h 394881"/>
                        <a:gd name="connsiteX1" fmla="*/ 1004244 w 2000009"/>
                        <a:gd name="connsiteY1" fmla="*/ 546 h 394881"/>
                        <a:gd name="connsiteX2" fmla="*/ 1983083 w 2000009"/>
                        <a:gd name="connsiteY2" fmla="*/ 203111 h 394881"/>
                        <a:gd name="connsiteX3" fmla="*/ 1817983 w 2000009"/>
                        <a:gd name="connsiteY3" fmla="*/ 382181 h 394881"/>
                        <a:gd name="connsiteX4" fmla="*/ 123281 w 2000009"/>
                        <a:gd name="connsiteY4" fmla="*/ 394881 h 394881"/>
                        <a:gd name="connsiteX5" fmla="*/ 5806 w 2000009"/>
                        <a:gd name="connsiteY5" fmla="*/ 206286 h 394881"/>
                        <a:gd name="connsiteX0" fmla="*/ 5806 w 1995852"/>
                        <a:gd name="connsiteY0" fmla="*/ 206286 h 394881"/>
                        <a:gd name="connsiteX1" fmla="*/ 1004244 w 1995852"/>
                        <a:gd name="connsiteY1" fmla="*/ 546 h 394881"/>
                        <a:gd name="connsiteX2" fmla="*/ 1983083 w 1995852"/>
                        <a:gd name="connsiteY2" fmla="*/ 203111 h 394881"/>
                        <a:gd name="connsiteX3" fmla="*/ 1783058 w 1995852"/>
                        <a:gd name="connsiteY3" fmla="*/ 379006 h 394881"/>
                        <a:gd name="connsiteX4" fmla="*/ 123281 w 1995852"/>
                        <a:gd name="connsiteY4" fmla="*/ 394881 h 394881"/>
                        <a:gd name="connsiteX5" fmla="*/ 5806 w 1995852"/>
                        <a:gd name="connsiteY5" fmla="*/ 206286 h 394881"/>
                        <a:gd name="connsiteX0" fmla="*/ 5806 w 1996722"/>
                        <a:gd name="connsiteY0" fmla="*/ 206286 h 394881"/>
                        <a:gd name="connsiteX1" fmla="*/ 1004244 w 1996722"/>
                        <a:gd name="connsiteY1" fmla="*/ 546 h 394881"/>
                        <a:gd name="connsiteX2" fmla="*/ 1983083 w 1996722"/>
                        <a:gd name="connsiteY2" fmla="*/ 203111 h 394881"/>
                        <a:gd name="connsiteX3" fmla="*/ 1783058 w 1996722"/>
                        <a:gd name="connsiteY3" fmla="*/ 379006 h 394881"/>
                        <a:gd name="connsiteX4" fmla="*/ 123281 w 1996722"/>
                        <a:gd name="connsiteY4" fmla="*/ 394881 h 394881"/>
                        <a:gd name="connsiteX5" fmla="*/ 5806 w 1996722"/>
                        <a:gd name="connsiteY5" fmla="*/ 206286 h 394881"/>
                        <a:gd name="connsiteX0" fmla="*/ 5806 w 1996722"/>
                        <a:gd name="connsiteY0" fmla="*/ 206286 h 394881"/>
                        <a:gd name="connsiteX1" fmla="*/ 1004244 w 1996722"/>
                        <a:gd name="connsiteY1" fmla="*/ 546 h 394881"/>
                        <a:gd name="connsiteX2" fmla="*/ 1983083 w 1996722"/>
                        <a:gd name="connsiteY2" fmla="*/ 203111 h 394881"/>
                        <a:gd name="connsiteX3" fmla="*/ 1783058 w 1996722"/>
                        <a:gd name="connsiteY3" fmla="*/ 379006 h 394881"/>
                        <a:gd name="connsiteX4" fmla="*/ 123281 w 1996722"/>
                        <a:gd name="connsiteY4" fmla="*/ 394881 h 394881"/>
                        <a:gd name="connsiteX5" fmla="*/ 5806 w 1996722"/>
                        <a:gd name="connsiteY5" fmla="*/ 206286 h 394881"/>
                        <a:gd name="connsiteX0" fmla="*/ 3421 w 1994337"/>
                        <a:gd name="connsiteY0" fmla="*/ 206286 h 394881"/>
                        <a:gd name="connsiteX1" fmla="*/ 1001859 w 1994337"/>
                        <a:gd name="connsiteY1" fmla="*/ 546 h 394881"/>
                        <a:gd name="connsiteX2" fmla="*/ 1980698 w 1994337"/>
                        <a:gd name="connsiteY2" fmla="*/ 203111 h 394881"/>
                        <a:gd name="connsiteX3" fmla="*/ 1780673 w 1994337"/>
                        <a:gd name="connsiteY3" fmla="*/ 379006 h 394881"/>
                        <a:gd name="connsiteX4" fmla="*/ 120896 w 1994337"/>
                        <a:gd name="connsiteY4" fmla="*/ 394881 h 394881"/>
                        <a:gd name="connsiteX5" fmla="*/ 3421 w 1994337"/>
                        <a:gd name="connsiteY5" fmla="*/ 206286 h 394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94337" h="394881">
                          <a:moveTo>
                            <a:pt x="3421" y="206286"/>
                          </a:moveTo>
                          <a:cubicBezTo>
                            <a:pt x="149967" y="75264"/>
                            <a:pt x="674338" y="17268"/>
                            <a:pt x="1001859" y="546"/>
                          </a:cubicBezTo>
                          <a:cubicBezTo>
                            <a:pt x="1258289" y="-8132"/>
                            <a:pt x="1822693" y="87964"/>
                            <a:pt x="1980698" y="203111"/>
                          </a:cubicBezTo>
                          <a:cubicBezTo>
                            <a:pt x="2026206" y="295609"/>
                            <a:pt x="1957415" y="407158"/>
                            <a:pt x="1780673" y="379006"/>
                          </a:cubicBezTo>
                          <a:cubicBezTo>
                            <a:pt x="1061256" y="131356"/>
                            <a:pt x="614888" y="261531"/>
                            <a:pt x="120896" y="394881"/>
                          </a:cubicBezTo>
                          <a:cubicBezTo>
                            <a:pt x="-37854" y="365883"/>
                            <a:pt x="6596" y="244809"/>
                            <a:pt x="3421" y="206286"/>
                          </a:cubicBezTo>
                          <a:close/>
                        </a:path>
                      </a:pathLst>
                    </a:cu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9" name="Rectangle 3">
                      <a:extLst>
                        <a:ext uri="{FF2B5EF4-FFF2-40B4-BE49-F238E27FC236}">
                          <a16:creationId xmlns:a16="http://schemas.microsoft.com/office/drawing/2014/main" id="{3AB6346B-965A-4E3B-9481-60B36C237A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1748" y="5414037"/>
                      <a:ext cx="227657" cy="45076"/>
                    </a:xfrm>
                    <a:custGeom>
                      <a:avLst/>
                      <a:gdLst>
                        <a:gd name="connsiteX0" fmla="*/ 0 w 1977277"/>
                        <a:gd name="connsiteY0" fmla="*/ 0 h 236220"/>
                        <a:gd name="connsiteX1" fmla="*/ 1977277 w 1977277"/>
                        <a:gd name="connsiteY1" fmla="*/ 0 h 236220"/>
                        <a:gd name="connsiteX2" fmla="*/ 1977277 w 1977277"/>
                        <a:gd name="connsiteY2" fmla="*/ 236220 h 236220"/>
                        <a:gd name="connsiteX3" fmla="*/ 0 w 1977277"/>
                        <a:gd name="connsiteY3" fmla="*/ 236220 h 236220"/>
                        <a:gd name="connsiteX4" fmla="*/ 0 w 1977277"/>
                        <a:gd name="connsiteY4" fmla="*/ 0 h 236220"/>
                        <a:gd name="connsiteX0" fmla="*/ 0 w 1977277"/>
                        <a:gd name="connsiteY0" fmla="*/ 94615 h 330835"/>
                        <a:gd name="connsiteX1" fmla="*/ 982563 w 1977277"/>
                        <a:gd name="connsiteY1" fmla="*/ 0 h 330835"/>
                        <a:gd name="connsiteX2" fmla="*/ 1977277 w 1977277"/>
                        <a:gd name="connsiteY2" fmla="*/ 94615 h 330835"/>
                        <a:gd name="connsiteX3" fmla="*/ 1977277 w 1977277"/>
                        <a:gd name="connsiteY3" fmla="*/ 330835 h 330835"/>
                        <a:gd name="connsiteX4" fmla="*/ 0 w 1977277"/>
                        <a:gd name="connsiteY4" fmla="*/ 330835 h 330835"/>
                        <a:gd name="connsiteX5" fmla="*/ 0 w 1977277"/>
                        <a:gd name="connsiteY5" fmla="*/ 94615 h 330835"/>
                        <a:gd name="connsiteX0" fmla="*/ 0 w 1977277"/>
                        <a:gd name="connsiteY0" fmla="*/ 135890 h 372110"/>
                        <a:gd name="connsiteX1" fmla="*/ 988913 w 1977277"/>
                        <a:gd name="connsiteY1" fmla="*/ 0 h 372110"/>
                        <a:gd name="connsiteX2" fmla="*/ 1977277 w 1977277"/>
                        <a:gd name="connsiteY2" fmla="*/ 135890 h 372110"/>
                        <a:gd name="connsiteX3" fmla="*/ 1977277 w 1977277"/>
                        <a:gd name="connsiteY3" fmla="*/ 372110 h 372110"/>
                        <a:gd name="connsiteX4" fmla="*/ 0 w 1977277"/>
                        <a:gd name="connsiteY4" fmla="*/ 372110 h 372110"/>
                        <a:gd name="connsiteX5" fmla="*/ 0 w 1977277"/>
                        <a:gd name="connsiteY5" fmla="*/ 135890 h 372110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139065 h 375285"/>
                        <a:gd name="connsiteX3" fmla="*/ 19772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9772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139065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8756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139065 h 375285"/>
                        <a:gd name="connsiteX0" fmla="*/ 0 w 1977277"/>
                        <a:gd name="connsiteY0" fmla="*/ 205740 h 375285"/>
                        <a:gd name="connsiteX1" fmla="*/ 998438 w 1977277"/>
                        <a:gd name="connsiteY1" fmla="*/ 0 h 375285"/>
                        <a:gd name="connsiteX2" fmla="*/ 1977277 w 1977277"/>
                        <a:gd name="connsiteY2" fmla="*/ 202565 h 375285"/>
                        <a:gd name="connsiteX3" fmla="*/ 1875677 w 1977277"/>
                        <a:gd name="connsiteY3" fmla="*/ 375285 h 375285"/>
                        <a:gd name="connsiteX4" fmla="*/ 0 w 1977277"/>
                        <a:gd name="connsiteY4" fmla="*/ 375285 h 375285"/>
                        <a:gd name="connsiteX5" fmla="*/ 0 w 1977277"/>
                        <a:gd name="connsiteY5" fmla="*/ 205740 h 375285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4973 w 1982250"/>
                        <a:gd name="connsiteY0" fmla="*/ 205740 h 378460"/>
                        <a:gd name="connsiteX1" fmla="*/ 1003411 w 1982250"/>
                        <a:gd name="connsiteY1" fmla="*/ 0 h 378460"/>
                        <a:gd name="connsiteX2" fmla="*/ 1982250 w 1982250"/>
                        <a:gd name="connsiteY2" fmla="*/ 202565 h 378460"/>
                        <a:gd name="connsiteX3" fmla="*/ 1880650 w 1982250"/>
                        <a:gd name="connsiteY3" fmla="*/ 375285 h 378460"/>
                        <a:gd name="connsiteX4" fmla="*/ 52598 w 1982250"/>
                        <a:gd name="connsiteY4" fmla="*/ 378460 h 378460"/>
                        <a:gd name="connsiteX5" fmla="*/ 4973 w 1982250"/>
                        <a:gd name="connsiteY5" fmla="*/ 205740 h 378460"/>
                        <a:gd name="connsiteX0" fmla="*/ 0 w 1977277"/>
                        <a:gd name="connsiteY0" fmla="*/ 205740 h 378460"/>
                        <a:gd name="connsiteX1" fmla="*/ 998438 w 1977277"/>
                        <a:gd name="connsiteY1" fmla="*/ 0 h 378460"/>
                        <a:gd name="connsiteX2" fmla="*/ 1977277 w 1977277"/>
                        <a:gd name="connsiteY2" fmla="*/ 202565 h 378460"/>
                        <a:gd name="connsiteX3" fmla="*/ 1875677 w 1977277"/>
                        <a:gd name="connsiteY3" fmla="*/ 375285 h 378460"/>
                        <a:gd name="connsiteX4" fmla="*/ 47625 w 1977277"/>
                        <a:gd name="connsiteY4" fmla="*/ 378460 h 378460"/>
                        <a:gd name="connsiteX5" fmla="*/ 0 w 1977277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5740 h 378460"/>
                        <a:gd name="connsiteX1" fmla="*/ 1001359 w 1980198"/>
                        <a:gd name="connsiteY1" fmla="*/ 0 h 378460"/>
                        <a:gd name="connsiteX2" fmla="*/ 1980198 w 1980198"/>
                        <a:gd name="connsiteY2" fmla="*/ 202565 h 378460"/>
                        <a:gd name="connsiteX3" fmla="*/ 1878598 w 1980198"/>
                        <a:gd name="connsiteY3" fmla="*/ 375285 h 378460"/>
                        <a:gd name="connsiteX4" fmla="*/ 50546 w 1980198"/>
                        <a:gd name="connsiteY4" fmla="*/ 378460 h 378460"/>
                        <a:gd name="connsiteX5" fmla="*/ 2921 w 1980198"/>
                        <a:gd name="connsiteY5" fmla="*/ 205740 h 378460"/>
                        <a:gd name="connsiteX0" fmla="*/ 2921 w 1980198"/>
                        <a:gd name="connsiteY0" fmla="*/ 206343 h 379063"/>
                        <a:gd name="connsiteX1" fmla="*/ 1001359 w 1980198"/>
                        <a:gd name="connsiteY1" fmla="*/ 603 h 379063"/>
                        <a:gd name="connsiteX2" fmla="*/ 1980198 w 1980198"/>
                        <a:gd name="connsiteY2" fmla="*/ 203168 h 379063"/>
                        <a:gd name="connsiteX3" fmla="*/ 1878598 w 1980198"/>
                        <a:gd name="connsiteY3" fmla="*/ 375888 h 379063"/>
                        <a:gd name="connsiteX4" fmla="*/ 50546 w 1980198"/>
                        <a:gd name="connsiteY4" fmla="*/ 379063 h 379063"/>
                        <a:gd name="connsiteX5" fmla="*/ 2921 w 1980198"/>
                        <a:gd name="connsiteY5" fmla="*/ 206343 h 379063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7006 h 379726"/>
                        <a:gd name="connsiteX1" fmla="*/ 1001359 w 1980198"/>
                        <a:gd name="connsiteY1" fmla="*/ 1266 h 379726"/>
                        <a:gd name="connsiteX2" fmla="*/ 1980198 w 1980198"/>
                        <a:gd name="connsiteY2" fmla="*/ 203831 h 379726"/>
                        <a:gd name="connsiteX3" fmla="*/ 1878598 w 1980198"/>
                        <a:gd name="connsiteY3" fmla="*/ 376551 h 379726"/>
                        <a:gd name="connsiteX4" fmla="*/ 50546 w 1980198"/>
                        <a:gd name="connsiteY4" fmla="*/ 379726 h 379726"/>
                        <a:gd name="connsiteX5" fmla="*/ 2921 w 1980198"/>
                        <a:gd name="connsiteY5" fmla="*/ 207006 h 379726"/>
                        <a:gd name="connsiteX0" fmla="*/ 2921 w 1980198"/>
                        <a:gd name="connsiteY0" fmla="*/ 206809 h 379529"/>
                        <a:gd name="connsiteX1" fmla="*/ 1001359 w 1980198"/>
                        <a:gd name="connsiteY1" fmla="*/ 1069 h 379529"/>
                        <a:gd name="connsiteX2" fmla="*/ 1980198 w 1980198"/>
                        <a:gd name="connsiteY2" fmla="*/ 203634 h 379529"/>
                        <a:gd name="connsiteX3" fmla="*/ 1878598 w 1980198"/>
                        <a:gd name="connsiteY3" fmla="*/ 376354 h 379529"/>
                        <a:gd name="connsiteX4" fmla="*/ 50546 w 1980198"/>
                        <a:gd name="connsiteY4" fmla="*/ 379529 h 379529"/>
                        <a:gd name="connsiteX5" fmla="*/ 2921 w 1980198"/>
                        <a:gd name="connsiteY5" fmla="*/ 206809 h 379529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2921 w 1980198"/>
                        <a:gd name="connsiteY0" fmla="*/ 206809 h 390744"/>
                        <a:gd name="connsiteX1" fmla="*/ 1001359 w 1980198"/>
                        <a:gd name="connsiteY1" fmla="*/ 1069 h 390744"/>
                        <a:gd name="connsiteX2" fmla="*/ 1980198 w 1980198"/>
                        <a:gd name="connsiteY2" fmla="*/ 203634 h 390744"/>
                        <a:gd name="connsiteX3" fmla="*/ 1856373 w 1980198"/>
                        <a:gd name="connsiteY3" fmla="*/ 389054 h 390744"/>
                        <a:gd name="connsiteX4" fmla="*/ 50546 w 1980198"/>
                        <a:gd name="connsiteY4" fmla="*/ 379529 h 390744"/>
                        <a:gd name="connsiteX5" fmla="*/ 2921 w 1980198"/>
                        <a:gd name="connsiteY5" fmla="*/ 206809 h 390744"/>
                        <a:gd name="connsiteX0" fmla="*/ 0 w 1977277"/>
                        <a:gd name="connsiteY0" fmla="*/ 206809 h 395404"/>
                        <a:gd name="connsiteX1" fmla="*/ 998438 w 1977277"/>
                        <a:gd name="connsiteY1" fmla="*/ 1069 h 395404"/>
                        <a:gd name="connsiteX2" fmla="*/ 1977277 w 1977277"/>
                        <a:gd name="connsiteY2" fmla="*/ 203634 h 395404"/>
                        <a:gd name="connsiteX3" fmla="*/ 1853452 w 1977277"/>
                        <a:gd name="connsiteY3" fmla="*/ 389054 h 395404"/>
                        <a:gd name="connsiteX4" fmla="*/ 117475 w 1977277"/>
                        <a:gd name="connsiteY4" fmla="*/ 395404 h 395404"/>
                        <a:gd name="connsiteX5" fmla="*/ 0 w 1977277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59258 w 1983083"/>
                        <a:gd name="connsiteY3" fmla="*/ 38905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17983 w 1983083"/>
                        <a:gd name="connsiteY3" fmla="*/ 38270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83083"/>
                        <a:gd name="connsiteY0" fmla="*/ 206809 h 395404"/>
                        <a:gd name="connsiteX1" fmla="*/ 1004244 w 1983083"/>
                        <a:gd name="connsiteY1" fmla="*/ 1069 h 395404"/>
                        <a:gd name="connsiteX2" fmla="*/ 1983083 w 1983083"/>
                        <a:gd name="connsiteY2" fmla="*/ 203634 h 395404"/>
                        <a:gd name="connsiteX3" fmla="*/ 1817983 w 1983083"/>
                        <a:gd name="connsiteY3" fmla="*/ 382704 h 395404"/>
                        <a:gd name="connsiteX4" fmla="*/ 123281 w 1983083"/>
                        <a:gd name="connsiteY4" fmla="*/ 395404 h 395404"/>
                        <a:gd name="connsiteX5" fmla="*/ 5806 w 1983083"/>
                        <a:gd name="connsiteY5" fmla="*/ 206809 h 395404"/>
                        <a:gd name="connsiteX0" fmla="*/ 5806 w 1990013"/>
                        <a:gd name="connsiteY0" fmla="*/ 206809 h 395404"/>
                        <a:gd name="connsiteX1" fmla="*/ 1004244 w 1990013"/>
                        <a:gd name="connsiteY1" fmla="*/ 1069 h 395404"/>
                        <a:gd name="connsiteX2" fmla="*/ 1983083 w 1990013"/>
                        <a:gd name="connsiteY2" fmla="*/ 203634 h 395404"/>
                        <a:gd name="connsiteX3" fmla="*/ 1817983 w 1990013"/>
                        <a:gd name="connsiteY3" fmla="*/ 382704 h 395404"/>
                        <a:gd name="connsiteX4" fmla="*/ 123281 w 1990013"/>
                        <a:gd name="connsiteY4" fmla="*/ 395404 h 395404"/>
                        <a:gd name="connsiteX5" fmla="*/ 5806 w 1990013"/>
                        <a:gd name="connsiteY5" fmla="*/ 206809 h 395404"/>
                        <a:gd name="connsiteX0" fmla="*/ 5806 w 1990013"/>
                        <a:gd name="connsiteY0" fmla="*/ 206868 h 395463"/>
                        <a:gd name="connsiteX1" fmla="*/ 1004244 w 1990013"/>
                        <a:gd name="connsiteY1" fmla="*/ 1128 h 395463"/>
                        <a:gd name="connsiteX2" fmla="*/ 1983083 w 1990013"/>
                        <a:gd name="connsiteY2" fmla="*/ 203693 h 395463"/>
                        <a:gd name="connsiteX3" fmla="*/ 1817983 w 1990013"/>
                        <a:gd name="connsiteY3" fmla="*/ 382763 h 395463"/>
                        <a:gd name="connsiteX4" fmla="*/ 123281 w 1990013"/>
                        <a:gd name="connsiteY4" fmla="*/ 395463 h 395463"/>
                        <a:gd name="connsiteX5" fmla="*/ 5806 w 1990013"/>
                        <a:gd name="connsiteY5" fmla="*/ 206868 h 395463"/>
                        <a:gd name="connsiteX0" fmla="*/ 5806 w 1990013"/>
                        <a:gd name="connsiteY0" fmla="*/ 206868 h 395463"/>
                        <a:gd name="connsiteX1" fmla="*/ 1004244 w 1990013"/>
                        <a:gd name="connsiteY1" fmla="*/ 1128 h 395463"/>
                        <a:gd name="connsiteX2" fmla="*/ 1983083 w 1990013"/>
                        <a:gd name="connsiteY2" fmla="*/ 203693 h 395463"/>
                        <a:gd name="connsiteX3" fmla="*/ 1817983 w 1990013"/>
                        <a:gd name="connsiteY3" fmla="*/ 382763 h 395463"/>
                        <a:gd name="connsiteX4" fmla="*/ 123281 w 1990013"/>
                        <a:gd name="connsiteY4" fmla="*/ 395463 h 395463"/>
                        <a:gd name="connsiteX5" fmla="*/ 5806 w 1990013"/>
                        <a:gd name="connsiteY5" fmla="*/ 206868 h 395463"/>
                        <a:gd name="connsiteX0" fmla="*/ 5806 w 2000446"/>
                        <a:gd name="connsiteY0" fmla="*/ 206868 h 395463"/>
                        <a:gd name="connsiteX1" fmla="*/ 1004244 w 2000446"/>
                        <a:gd name="connsiteY1" fmla="*/ 1128 h 395463"/>
                        <a:gd name="connsiteX2" fmla="*/ 1983083 w 2000446"/>
                        <a:gd name="connsiteY2" fmla="*/ 203693 h 395463"/>
                        <a:gd name="connsiteX3" fmla="*/ 1817983 w 2000446"/>
                        <a:gd name="connsiteY3" fmla="*/ 382763 h 395463"/>
                        <a:gd name="connsiteX4" fmla="*/ 123281 w 2000446"/>
                        <a:gd name="connsiteY4" fmla="*/ 395463 h 395463"/>
                        <a:gd name="connsiteX5" fmla="*/ 5806 w 2000446"/>
                        <a:gd name="connsiteY5" fmla="*/ 206868 h 395463"/>
                        <a:gd name="connsiteX0" fmla="*/ 5806 w 2000446"/>
                        <a:gd name="connsiteY0" fmla="*/ 206286 h 394881"/>
                        <a:gd name="connsiteX1" fmla="*/ 1004244 w 2000446"/>
                        <a:gd name="connsiteY1" fmla="*/ 546 h 394881"/>
                        <a:gd name="connsiteX2" fmla="*/ 1983083 w 2000446"/>
                        <a:gd name="connsiteY2" fmla="*/ 203111 h 394881"/>
                        <a:gd name="connsiteX3" fmla="*/ 1817983 w 2000446"/>
                        <a:gd name="connsiteY3" fmla="*/ 382181 h 394881"/>
                        <a:gd name="connsiteX4" fmla="*/ 123281 w 2000446"/>
                        <a:gd name="connsiteY4" fmla="*/ 394881 h 394881"/>
                        <a:gd name="connsiteX5" fmla="*/ 5806 w 2000446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5147"/>
                        <a:gd name="connsiteY0" fmla="*/ 206286 h 394881"/>
                        <a:gd name="connsiteX1" fmla="*/ 1004244 w 1995147"/>
                        <a:gd name="connsiteY1" fmla="*/ 546 h 394881"/>
                        <a:gd name="connsiteX2" fmla="*/ 1983083 w 1995147"/>
                        <a:gd name="connsiteY2" fmla="*/ 203111 h 394881"/>
                        <a:gd name="connsiteX3" fmla="*/ 1817983 w 1995147"/>
                        <a:gd name="connsiteY3" fmla="*/ 382181 h 394881"/>
                        <a:gd name="connsiteX4" fmla="*/ 123281 w 1995147"/>
                        <a:gd name="connsiteY4" fmla="*/ 394881 h 394881"/>
                        <a:gd name="connsiteX5" fmla="*/ 5806 w 1995147"/>
                        <a:gd name="connsiteY5" fmla="*/ 206286 h 394881"/>
                        <a:gd name="connsiteX0" fmla="*/ 5806 w 1994755"/>
                        <a:gd name="connsiteY0" fmla="*/ 206286 h 394881"/>
                        <a:gd name="connsiteX1" fmla="*/ 1004244 w 1994755"/>
                        <a:gd name="connsiteY1" fmla="*/ 546 h 394881"/>
                        <a:gd name="connsiteX2" fmla="*/ 1983083 w 1994755"/>
                        <a:gd name="connsiteY2" fmla="*/ 203111 h 394881"/>
                        <a:gd name="connsiteX3" fmla="*/ 1817983 w 1994755"/>
                        <a:gd name="connsiteY3" fmla="*/ 382181 h 394881"/>
                        <a:gd name="connsiteX4" fmla="*/ 123281 w 1994755"/>
                        <a:gd name="connsiteY4" fmla="*/ 394881 h 394881"/>
                        <a:gd name="connsiteX5" fmla="*/ 5806 w 1994755"/>
                        <a:gd name="connsiteY5" fmla="*/ 206286 h 394881"/>
                        <a:gd name="connsiteX0" fmla="*/ 5806 w 2000009"/>
                        <a:gd name="connsiteY0" fmla="*/ 206286 h 394881"/>
                        <a:gd name="connsiteX1" fmla="*/ 1004244 w 2000009"/>
                        <a:gd name="connsiteY1" fmla="*/ 546 h 394881"/>
                        <a:gd name="connsiteX2" fmla="*/ 1983083 w 2000009"/>
                        <a:gd name="connsiteY2" fmla="*/ 203111 h 394881"/>
                        <a:gd name="connsiteX3" fmla="*/ 1817983 w 2000009"/>
                        <a:gd name="connsiteY3" fmla="*/ 382181 h 394881"/>
                        <a:gd name="connsiteX4" fmla="*/ 123281 w 2000009"/>
                        <a:gd name="connsiteY4" fmla="*/ 394881 h 394881"/>
                        <a:gd name="connsiteX5" fmla="*/ 5806 w 2000009"/>
                        <a:gd name="connsiteY5" fmla="*/ 206286 h 394881"/>
                        <a:gd name="connsiteX0" fmla="*/ 5806 w 1995852"/>
                        <a:gd name="connsiteY0" fmla="*/ 206286 h 394881"/>
                        <a:gd name="connsiteX1" fmla="*/ 1004244 w 1995852"/>
                        <a:gd name="connsiteY1" fmla="*/ 546 h 394881"/>
                        <a:gd name="connsiteX2" fmla="*/ 1983083 w 1995852"/>
                        <a:gd name="connsiteY2" fmla="*/ 203111 h 394881"/>
                        <a:gd name="connsiteX3" fmla="*/ 1783058 w 1995852"/>
                        <a:gd name="connsiteY3" fmla="*/ 379006 h 394881"/>
                        <a:gd name="connsiteX4" fmla="*/ 123281 w 1995852"/>
                        <a:gd name="connsiteY4" fmla="*/ 394881 h 394881"/>
                        <a:gd name="connsiteX5" fmla="*/ 5806 w 1995852"/>
                        <a:gd name="connsiteY5" fmla="*/ 206286 h 394881"/>
                        <a:gd name="connsiteX0" fmla="*/ 5806 w 1996722"/>
                        <a:gd name="connsiteY0" fmla="*/ 206286 h 394881"/>
                        <a:gd name="connsiteX1" fmla="*/ 1004244 w 1996722"/>
                        <a:gd name="connsiteY1" fmla="*/ 546 h 394881"/>
                        <a:gd name="connsiteX2" fmla="*/ 1983083 w 1996722"/>
                        <a:gd name="connsiteY2" fmla="*/ 203111 h 394881"/>
                        <a:gd name="connsiteX3" fmla="*/ 1783058 w 1996722"/>
                        <a:gd name="connsiteY3" fmla="*/ 379006 h 394881"/>
                        <a:gd name="connsiteX4" fmla="*/ 123281 w 1996722"/>
                        <a:gd name="connsiteY4" fmla="*/ 394881 h 394881"/>
                        <a:gd name="connsiteX5" fmla="*/ 5806 w 1996722"/>
                        <a:gd name="connsiteY5" fmla="*/ 206286 h 394881"/>
                        <a:gd name="connsiteX0" fmla="*/ 5806 w 1996722"/>
                        <a:gd name="connsiteY0" fmla="*/ 206286 h 394881"/>
                        <a:gd name="connsiteX1" fmla="*/ 1004244 w 1996722"/>
                        <a:gd name="connsiteY1" fmla="*/ 546 h 394881"/>
                        <a:gd name="connsiteX2" fmla="*/ 1983083 w 1996722"/>
                        <a:gd name="connsiteY2" fmla="*/ 203111 h 394881"/>
                        <a:gd name="connsiteX3" fmla="*/ 1783058 w 1996722"/>
                        <a:gd name="connsiteY3" fmla="*/ 379006 h 394881"/>
                        <a:gd name="connsiteX4" fmla="*/ 123281 w 1996722"/>
                        <a:gd name="connsiteY4" fmla="*/ 394881 h 394881"/>
                        <a:gd name="connsiteX5" fmla="*/ 5806 w 1996722"/>
                        <a:gd name="connsiteY5" fmla="*/ 206286 h 394881"/>
                        <a:gd name="connsiteX0" fmla="*/ 3421 w 1994337"/>
                        <a:gd name="connsiteY0" fmla="*/ 206286 h 394881"/>
                        <a:gd name="connsiteX1" fmla="*/ 1001859 w 1994337"/>
                        <a:gd name="connsiteY1" fmla="*/ 546 h 394881"/>
                        <a:gd name="connsiteX2" fmla="*/ 1980698 w 1994337"/>
                        <a:gd name="connsiteY2" fmla="*/ 203111 h 394881"/>
                        <a:gd name="connsiteX3" fmla="*/ 1780673 w 1994337"/>
                        <a:gd name="connsiteY3" fmla="*/ 379006 h 394881"/>
                        <a:gd name="connsiteX4" fmla="*/ 120896 w 1994337"/>
                        <a:gd name="connsiteY4" fmla="*/ 394881 h 394881"/>
                        <a:gd name="connsiteX5" fmla="*/ 3421 w 1994337"/>
                        <a:gd name="connsiteY5" fmla="*/ 206286 h 394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94337" h="394881">
                          <a:moveTo>
                            <a:pt x="3421" y="206286"/>
                          </a:moveTo>
                          <a:cubicBezTo>
                            <a:pt x="149967" y="75264"/>
                            <a:pt x="674338" y="17268"/>
                            <a:pt x="1001859" y="546"/>
                          </a:cubicBezTo>
                          <a:cubicBezTo>
                            <a:pt x="1258289" y="-8132"/>
                            <a:pt x="1822693" y="87964"/>
                            <a:pt x="1980698" y="203111"/>
                          </a:cubicBezTo>
                          <a:cubicBezTo>
                            <a:pt x="2026206" y="295609"/>
                            <a:pt x="1957415" y="407158"/>
                            <a:pt x="1780673" y="379006"/>
                          </a:cubicBezTo>
                          <a:cubicBezTo>
                            <a:pt x="1061256" y="131356"/>
                            <a:pt x="614888" y="261531"/>
                            <a:pt x="120896" y="394881"/>
                          </a:cubicBezTo>
                          <a:cubicBezTo>
                            <a:pt x="-37854" y="365883"/>
                            <a:pt x="6596" y="244809"/>
                            <a:pt x="3421" y="206286"/>
                          </a:cubicBezTo>
                          <a:close/>
                        </a:path>
                      </a:pathLst>
                    </a:cu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0" name="Freeform 113">
                      <a:extLst>
                        <a:ext uri="{FF2B5EF4-FFF2-40B4-BE49-F238E27FC236}">
                          <a16:creationId xmlns:a16="http://schemas.microsoft.com/office/drawing/2014/main" id="{CC36D668-E079-4448-8B94-9C39F10EC7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66190" y="5192711"/>
                      <a:ext cx="167298" cy="642009"/>
                    </a:xfrm>
                    <a:custGeom>
                      <a:avLst/>
                      <a:gdLst>
                        <a:gd name="connsiteX0" fmla="*/ 927261 w 1408430"/>
                        <a:gd name="connsiteY0" fmla="*/ 707100 h 5624169"/>
                        <a:gd name="connsiteX1" fmla="*/ 551028 w 1408430"/>
                        <a:gd name="connsiteY1" fmla="*/ 1264313 h 5624169"/>
                        <a:gd name="connsiteX2" fmla="*/ 560553 w 1408430"/>
                        <a:gd name="connsiteY2" fmla="*/ 4243929 h 5624169"/>
                        <a:gd name="connsiteX3" fmla="*/ 927261 w 1408430"/>
                        <a:gd name="connsiteY3" fmla="*/ 3891504 h 5624169"/>
                        <a:gd name="connsiteX4" fmla="*/ 1208128 w 1408430"/>
                        <a:gd name="connsiteY4" fmla="*/ 123 h 5624169"/>
                        <a:gd name="connsiteX5" fmla="*/ 1405890 w 1408430"/>
                        <a:gd name="connsiteY5" fmla="*/ 95325 h 5624169"/>
                        <a:gd name="connsiteX6" fmla="*/ 1408430 w 1408430"/>
                        <a:gd name="connsiteY6" fmla="*/ 4092549 h 5624169"/>
                        <a:gd name="connsiteX7" fmla="*/ 0 w 1408430"/>
                        <a:gd name="connsiteY7" fmla="*/ 5624169 h 5624169"/>
                        <a:gd name="connsiteX8" fmla="*/ 0 w 1408430"/>
                        <a:gd name="connsiteY8" fmla="*/ 1535505 h 5624169"/>
                        <a:gd name="connsiteX9" fmla="*/ 1208128 w 1408430"/>
                        <a:gd name="connsiteY9" fmla="*/ 123 h 5624169"/>
                        <a:gd name="connsiteX0" fmla="*/ 965361 w 1446530"/>
                        <a:gd name="connsiteY0" fmla="*/ 707100 h 5624169"/>
                        <a:gd name="connsiteX1" fmla="*/ 589128 w 1446530"/>
                        <a:gd name="connsiteY1" fmla="*/ 1264313 h 5624169"/>
                        <a:gd name="connsiteX2" fmla="*/ 598653 w 1446530"/>
                        <a:gd name="connsiteY2" fmla="*/ 4243929 h 5624169"/>
                        <a:gd name="connsiteX3" fmla="*/ 965361 w 1446530"/>
                        <a:gd name="connsiteY3" fmla="*/ 3891504 h 5624169"/>
                        <a:gd name="connsiteX4" fmla="*/ 965361 w 1446530"/>
                        <a:gd name="connsiteY4" fmla="*/ 707100 h 5624169"/>
                        <a:gd name="connsiteX5" fmla="*/ 1246228 w 1446530"/>
                        <a:gd name="connsiteY5" fmla="*/ 123 h 5624169"/>
                        <a:gd name="connsiteX6" fmla="*/ 1443990 w 1446530"/>
                        <a:gd name="connsiteY6" fmla="*/ 95325 h 5624169"/>
                        <a:gd name="connsiteX7" fmla="*/ 1446530 w 1446530"/>
                        <a:gd name="connsiteY7" fmla="*/ 4092549 h 5624169"/>
                        <a:gd name="connsiteX8" fmla="*/ 0 w 1446530"/>
                        <a:gd name="connsiteY8" fmla="*/ 5624169 h 5624169"/>
                        <a:gd name="connsiteX9" fmla="*/ 38100 w 1446530"/>
                        <a:gd name="connsiteY9" fmla="*/ 1535505 h 5624169"/>
                        <a:gd name="connsiteX10" fmla="*/ 1246228 w 1446530"/>
                        <a:gd name="connsiteY10" fmla="*/ 123 h 5624169"/>
                        <a:gd name="connsiteX0" fmla="*/ 984411 w 1465580"/>
                        <a:gd name="connsiteY0" fmla="*/ 707100 h 5624169"/>
                        <a:gd name="connsiteX1" fmla="*/ 608178 w 1465580"/>
                        <a:gd name="connsiteY1" fmla="*/ 1264313 h 5624169"/>
                        <a:gd name="connsiteX2" fmla="*/ 617703 w 1465580"/>
                        <a:gd name="connsiteY2" fmla="*/ 4243929 h 5624169"/>
                        <a:gd name="connsiteX3" fmla="*/ 984411 w 1465580"/>
                        <a:gd name="connsiteY3" fmla="*/ 3891504 h 5624169"/>
                        <a:gd name="connsiteX4" fmla="*/ 984411 w 1465580"/>
                        <a:gd name="connsiteY4" fmla="*/ 707100 h 5624169"/>
                        <a:gd name="connsiteX5" fmla="*/ 1265278 w 1465580"/>
                        <a:gd name="connsiteY5" fmla="*/ 123 h 5624169"/>
                        <a:gd name="connsiteX6" fmla="*/ 1463040 w 1465580"/>
                        <a:gd name="connsiteY6" fmla="*/ 95325 h 5624169"/>
                        <a:gd name="connsiteX7" fmla="*/ 1465580 w 1465580"/>
                        <a:gd name="connsiteY7" fmla="*/ 4092549 h 5624169"/>
                        <a:gd name="connsiteX8" fmla="*/ 19050 w 1465580"/>
                        <a:gd name="connsiteY8" fmla="*/ 5624169 h 5624169"/>
                        <a:gd name="connsiteX9" fmla="*/ 0 w 1465580"/>
                        <a:gd name="connsiteY9" fmla="*/ 1573605 h 5624169"/>
                        <a:gd name="connsiteX10" fmla="*/ 1265278 w 1465580"/>
                        <a:gd name="connsiteY10" fmla="*/ 123 h 5624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465580" h="5624169">
                          <a:moveTo>
                            <a:pt x="984411" y="707100"/>
                          </a:moveTo>
                          <a:cubicBezTo>
                            <a:pt x="701838" y="992851"/>
                            <a:pt x="633577" y="1178587"/>
                            <a:pt x="608178" y="1264313"/>
                          </a:cubicBezTo>
                          <a:lnTo>
                            <a:pt x="617703" y="4243929"/>
                          </a:lnTo>
                          <a:cubicBezTo>
                            <a:pt x="725651" y="4116929"/>
                            <a:pt x="733588" y="4061366"/>
                            <a:pt x="984411" y="3891504"/>
                          </a:cubicBezTo>
                          <a:lnTo>
                            <a:pt x="984411" y="707100"/>
                          </a:lnTo>
                          <a:close/>
                          <a:moveTo>
                            <a:pt x="1265278" y="123"/>
                          </a:moveTo>
                          <a:cubicBezTo>
                            <a:pt x="1350303" y="-2187"/>
                            <a:pt x="1419463" y="28174"/>
                            <a:pt x="1463040" y="95325"/>
                          </a:cubicBezTo>
                          <a:cubicBezTo>
                            <a:pt x="1463887" y="1427733"/>
                            <a:pt x="1464733" y="2760141"/>
                            <a:pt x="1465580" y="4092549"/>
                          </a:cubicBezTo>
                          <a:cubicBezTo>
                            <a:pt x="969010" y="4600549"/>
                            <a:pt x="492760" y="5100929"/>
                            <a:pt x="19050" y="5624169"/>
                          </a:cubicBezTo>
                          <a:cubicBezTo>
                            <a:pt x="19050" y="4261281"/>
                            <a:pt x="0" y="2936493"/>
                            <a:pt x="0" y="1573605"/>
                          </a:cubicBezTo>
                          <a:cubicBezTo>
                            <a:pt x="173355" y="671746"/>
                            <a:pt x="896839" y="10136"/>
                            <a:pt x="1265278" y="123"/>
                          </a:cubicBezTo>
                          <a:close/>
                        </a:path>
                      </a:pathLst>
                    </a:custGeom>
                    <a:grpFill/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6A88C8A6-AE6A-48E7-BAEA-57617B506BCC}"/>
                      </a:ext>
                    </a:extLst>
                  </p:cNvPr>
                  <p:cNvSpPr txBox="1"/>
                  <p:nvPr/>
                </p:nvSpPr>
                <p:spPr>
                  <a:xfrm>
                    <a:off x="7174188" y="4346218"/>
                    <a:ext cx="1165676" cy="5895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  <a:p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.</a:t>
                    </a:r>
                  </a:p>
                </p:txBody>
              </p:sp>
            </p:grpSp>
            <p:grpSp>
              <p:nvGrpSpPr>
                <p:cNvPr id="51" name="Group 50">
                  <a:extLst>
                    <a:ext uri="{FF2B5EF4-FFF2-40B4-BE49-F238E27FC236}">
                      <a16:creationId xmlns:a16="http://schemas.microsoft.com/office/drawing/2014/main" id="{D929BAE9-4233-4730-9635-1B0318633A45}"/>
                    </a:ext>
                  </a:extLst>
                </p:cNvPr>
                <p:cNvGrpSpPr/>
                <p:nvPr/>
              </p:nvGrpSpPr>
              <p:grpSpPr>
                <a:xfrm>
                  <a:off x="6763932" y="5197996"/>
                  <a:ext cx="2175278" cy="789526"/>
                  <a:chOff x="6763932" y="5197996"/>
                  <a:chExt cx="2175278" cy="789526"/>
                </a:xfrm>
              </p:grpSpPr>
              <p:grpSp>
                <p:nvGrpSpPr>
                  <p:cNvPr id="77" name="Group 76">
                    <a:extLst>
                      <a:ext uri="{FF2B5EF4-FFF2-40B4-BE49-F238E27FC236}">
                        <a16:creationId xmlns:a16="http://schemas.microsoft.com/office/drawing/2014/main" id="{B0235E9E-B2C9-4C95-AA16-CCC2DBE80EFF}"/>
                      </a:ext>
                    </a:extLst>
                  </p:cNvPr>
                  <p:cNvGrpSpPr/>
                  <p:nvPr/>
                </p:nvGrpSpPr>
                <p:grpSpPr>
                  <a:xfrm>
                    <a:off x="6763932" y="5197996"/>
                    <a:ext cx="2175278" cy="789526"/>
                    <a:chOff x="6687511" y="5647856"/>
                    <a:chExt cx="2099438" cy="762000"/>
                  </a:xfrm>
                </p:grpSpPr>
                <p:sp>
                  <p:nvSpPr>
                    <p:cNvPr id="86" name="Round Same Side Corner Rectangle 42">
                      <a:extLst>
                        <a:ext uri="{FF2B5EF4-FFF2-40B4-BE49-F238E27FC236}">
                          <a16:creationId xmlns:a16="http://schemas.microsoft.com/office/drawing/2014/main" id="{3956337F-9F2C-439E-A481-7D8B76C7037F}"/>
                        </a:ext>
                      </a:extLst>
                    </p:cNvPr>
                    <p:cNvSpPr/>
                    <p:nvPr/>
                  </p:nvSpPr>
                  <p:spPr>
                    <a:xfrm rot="5400000" flipH="1">
                      <a:off x="7358245" y="4981151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D9D9D9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7" name="Rectangle 86">
                      <a:extLst>
                        <a:ext uri="{FF2B5EF4-FFF2-40B4-BE49-F238E27FC236}">
                          <a16:creationId xmlns:a16="http://schemas.microsoft.com/office/drawing/2014/main" id="{B474A598-3D04-47DE-B476-5255A595D02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920623" y="5649443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8" name="Isosceles Triangle 87">
                      <a:extLst>
                        <a:ext uri="{FF2B5EF4-FFF2-40B4-BE49-F238E27FC236}">
                          <a16:creationId xmlns:a16="http://schemas.microsoft.com/office/drawing/2014/main" id="{D90AD00D-DBFC-43DC-B10E-7BC0A2A14FBA}"/>
                        </a:ext>
                      </a:extLst>
                    </p:cNvPr>
                    <p:cNvSpPr/>
                    <p:nvPr/>
                  </p:nvSpPr>
                  <p:spPr>
                    <a:xfrm rot="19399478" flipH="1">
                      <a:off x="6963024" y="5990755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9" name="Rectangle 88">
                      <a:extLst>
                        <a:ext uri="{FF2B5EF4-FFF2-40B4-BE49-F238E27FC236}">
                          <a16:creationId xmlns:a16="http://schemas.microsoft.com/office/drawing/2014/main" id="{454675C2-41C7-4034-9EAB-9B2C27D194E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687511" y="5649443"/>
                      <a:ext cx="278605" cy="758825"/>
                    </a:xfrm>
                    <a:prstGeom prst="rect">
                      <a:avLst/>
                    </a:prstGeom>
                    <a:solidFill>
                      <a:srgbClr val="8F9190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0" name="Oval 89">
                      <a:extLst>
                        <a:ext uri="{FF2B5EF4-FFF2-40B4-BE49-F238E27FC236}">
                          <a16:creationId xmlns:a16="http://schemas.microsoft.com/office/drawing/2014/main" id="{8872F1D5-9D6F-4303-B1BF-A2B1FBC4DB7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8133463" y="5758004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4284BDF7-9963-4DD0-8FB8-7796CBCDEA4A}"/>
                      </a:ext>
                    </a:extLst>
                  </p:cNvPr>
                  <p:cNvGrpSpPr/>
                  <p:nvPr/>
                </p:nvGrpSpPr>
                <p:grpSpPr>
                  <a:xfrm>
                    <a:off x="8360997" y="5410405"/>
                    <a:ext cx="370060" cy="364706"/>
                    <a:chOff x="5186721" y="1115568"/>
                    <a:chExt cx="781984" cy="770670"/>
                  </a:xfrm>
                  <a:solidFill>
                    <a:srgbClr val="3B5085"/>
                  </a:solidFill>
                  <a:effectLst/>
                </p:grpSpPr>
                <p:sp>
                  <p:nvSpPr>
                    <p:cNvPr id="80" name="Freeform 116">
                      <a:extLst>
                        <a:ext uri="{FF2B5EF4-FFF2-40B4-BE49-F238E27FC236}">
                          <a16:creationId xmlns:a16="http://schemas.microsoft.com/office/drawing/2014/main" id="{8FD5BBF8-8A04-49CF-A974-228B0C1581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82750" y="1115568"/>
                      <a:ext cx="392058" cy="385665"/>
                    </a:xfrm>
                    <a:custGeom>
                      <a:avLst/>
                      <a:gdLst>
                        <a:gd name="connsiteX0" fmla="*/ 53627 w 392057"/>
                        <a:gd name="connsiteY0" fmla="*/ 0 h 385665"/>
                        <a:gd name="connsiteX1" fmla="*/ 338430 w 392057"/>
                        <a:gd name="connsiteY1" fmla="*/ 0 h 385665"/>
                        <a:gd name="connsiteX2" fmla="*/ 392057 w 392057"/>
                        <a:gd name="connsiteY2" fmla="*/ 53627 h 385665"/>
                        <a:gd name="connsiteX3" fmla="*/ 392057 w 392057"/>
                        <a:gd name="connsiteY3" fmla="*/ 332038 h 385665"/>
                        <a:gd name="connsiteX4" fmla="*/ 338430 w 392057"/>
                        <a:gd name="connsiteY4" fmla="*/ 385665 h 385665"/>
                        <a:gd name="connsiteX5" fmla="*/ 53627 w 392057"/>
                        <a:gd name="connsiteY5" fmla="*/ 385665 h 385665"/>
                        <a:gd name="connsiteX6" fmla="*/ 0 w 392057"/>
                        <a:gd name="connsiteY6" fmla="*/ 332038 h 385665"/>
                        <a:gd name="connsiteX7" fmla="*/ 0 w 392057"/>
                        <a:gd name="connsiteY7" fmla="*/ 53627 h 385665"/>
                        <a:gd name="connsiteX8" fmla="*/ 53627 w 392057"/>
                        <a:gd name="connsiteY8" fmla="*/ 0 h 385665"/>
                        <a:gd name="connsiteX9" fmla="*/ 70646 w 392057"/>
                        <a:gd name="connsiteY9" fmla="*/ 31961 h 385665"/>
                        <a:gd name="connsiteX10" fmla="*/ 43003 w 392057"/>
                        <a:gd name="connsiteY10" fmla="*/ 59604 h 385665"/>
                        <a:gd name="connsiteX11" fmla="*/ 43003 w 392057"/>
                        <a:gd name="connsiteY11" fmla="*/ 326060 h 385665"/>
                        <a:gd name="connsiteX12" fmla="*/ 70646 w 392057"/>
                        <a:gd name="connsiteY12" fmla="*/ 353703 h 385665"/>
                        <a:gd name="connsiteX13" fmla="*/ 321411 w 392057"/>
                        <a:gd name="connsiteY13" fmla="*/ 353703 h 385665"/>
                        <a:gd name="connsiteX14" fmla="*/ 349054 w 392057"/>
                        <a:gd name="connsiteY14" fmla="*/ 326060 h 385665"/>
                        <a:gd name="connsiteX15" fmla="*/ 349054 w 392057"/>
                        <a:gd name="connsiteY15" fmla="*/ 59604 h 385665"/>
                        <a:gd name="connsiteX16" fmla="*/ 321411 w 392057"/>
                        <a:gd name="connsiteY16" fmla="*/ 31961 h 385665"/>
                        <a:gd name="connsiteX17" fmla="*/ 70646 w 392057"/>
                        <a:gd name="connsiteY17" fmla="*/ 31961 h 385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92057" h="385665">
                          <a:moveTo>
                            <a:pt x="53627" y="0"/>
                          </a:moveTo>
                          <a:lnTo>
                            <a:pt x="338430" y="0"/>
                          </a:lnTo>
                          <a:cubicBezTo>
                            <a:pt x="368047" y="0"/>
                            <a:pt x="392057" y="24010"/>
                            <a:pt x="392057" y="53627"/>
                          </a:cubicBezTo>
                          <a:lnTo>
                            <a:pt x="392057" y="332038"/>
                          </a:lnTo>
                          <a:cubicBezTo>
                            <a:pt x="392057" y="361655"/>
                            <a:pt x="368047" y="385665"/>
                            <a:pt x="338430" y="385665"/>
                          </a:cubicBezTo>
                          <a:lnTo>
                            <a:pt x="53627" y="385665"/>
                          </a:lnTo>
                          <a:cubicBezTo>
                            <a:pt x="24010" y="385665"/>
                            <a:pt x="0" y="361655"/>
                            <a:pt x="0" y="332038"/>
                          </a:cubicBezTo>
                          <a:lnTo>
                            <a:pt x="0" y="53627"/>
                          </a:lnTo>
                          <a:cubicBezTo>
                            <a:pt x="0" y="24010"/>
                            <a:pt x="24010" y="0"/>
                            <a:pt x="53627" y="0"/>
                          </a:cubicBezTo>
                          <a:close/>
                          <a:moveTo>
                            <a:pt x="70646" y="31961"/>
                          </a:moveTo>
                          <a:cubicBezTo>
                            <a:pt x="55379" y="31961"/>
                            <a:pt x="43003" y="44337"/>
                            <a:pt x="43003" y="59604"/>
                          </a:cubicBezTo>
                          <a:lnTo>
                            <a:pt x="43003" y="326060"/>
                          </a:lnTo>
                          <a:cubicBezTo>
                            <a:pt x="43003" y="341327"/>
                            <a:pt x="55379" y="353703"/>
                            <a:pt x="70646" y="353703"/>
                          </a:cubicBezTo>
                          <a:lnTo>
                            <a:pt x="321411" y="353703"/>
                          </a:lnTo>
                          <a:cubicBezTo>
                            <a:pt x="336678" y="353703"/>
                            <a:pt x="349054" y="341327"/>
                            <a:pt x="349054" y="326060"/>
                          </a:cubicBezTo>
                          <a:lnTo>
                            <a:pt x="349054" y="59604"/>
                          </a:lnTo>
                          <a:cubicBezTo>
                            <a:pt x="349054" y="44337"/>
                            <a:pt x="336678" y="31961"/>
                            <a:pt x="321411" y="31961"/>
                          </a:cubicBezTo>
                          <a:lnTo>
                            <a:pt x="70646" y="31961"/>
                          </a:lnTo>
                          <a:close/>
                        </a:path>
                      </a:pathLst>
                    </a:custGeom>
                    <a:solidFill>
                      <a:srgbClr val="8F919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1" name="TextBox 80">
                      <a:extLst>
                        <a:ext uri="{FF2B5EF4-FFF2-40B4-BE49-F238E27FC236}">
                          <a16:creationId xmlns:a16="http://schemas.microsoft.com/office/drawing/2014/main" id="{1CE91155-81E2-4180-944C-561C2AC68BB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471041" y="1187360"/>
                      <a:ext cx="213269" cy="25001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3370" h="1117625">
                          <a:moveTo>
                            <a:pt x="473691" y="0"/>
                          </a:moveTo>
                          <a:cubicBezTo>
                            <a:pt x="491947" y="0"/>
                            <a:pt x="507066" y="428"/>
                            <a:pt x="519046" y="1283"/>
                          </a:cubicBezTo>
                          <a:cubicBezTo>
                            <a:pt x="531027" y="2139"/>
                            <a:pt x="540726" y="3708"/>
                            <a:pt x="548142" y="5990"/>
                          </a:cubicBezTo>
                          <a:cubicBezTo>
                            <a:pt x="555559" y="8272"/>
                            <a:pt x="561264" y="11553"/>
                            <a:pt x="565257" y="15831"/>
                          </a:cubicBezTo>
                          <a:cubicBezTo>
                            <a:pt x="569251" y="20110"/>
                            <a:pt x="572389" y="25387"/>
                            <a:pt x="574671" y="31663"/>
                          </a:cubicBezTo>
                          <a:lnTo>
                            <a:pt x="946071" y="1060289"/>
                          </a:lnTo>
                          <a:cubicBezTo>
                            <a:pt x="950635" y="1072840"/>
                            <a:pt x="953060" y="1082966"/>
                            <a:pt x="953345" y="1090668"/>
                          </a:cubicBezTo>
                          <a:cubicBezTo>
                            <a:pt x="953631" y="1098370"/>
                            <a:pt x="951491" y="1104218"/>
                            <a:pt x="946927" y="1108211"/>
                          </a:cubicBezTo>
                          <a:cubicBezTo>
                            <a:pt x="942363" y="1112205"/>
                            <a:pt x="934804" y="1114772"/>
                            <a:pt x="924249" y="1115913"/>
                          </a:cubicBezTo>
                          <a:cubicBezTo>
                            <a:pt x="913695" y="1117054"/>
                            <a:pt x="899575" y="1117625"/>
                            <a:pt x="881889" y="1117625"/>
                          </a:cubicBezTo>
                          <a:cubicBezTo>
                            <a:pt x="864204" y="1117625"/>
                            <a:pt x="850083" y="1117197"/>
                            <a:pt x="839529" y="1116341"/>
                          </a:cubicBezTo>
                          <a:cubicBezTo>
                            <a:pt x="828975" y="1115485"/>
                            <a:pt x="820988" y="1114059"/>
                            <a:pt x="815568" y="1112062"/>
                          </a:cubicBezTo>
                          <a:cubicBezTo>
                            <a:pt x="810148" y="1110066"/>
                            <a:pt x="806154" y="1107356"/>
                            <a:pt x="803587" y="1103933"/>
                          </a:cubicBezTo>
                          <a:cubicBezTo>
                            <a:pt x="801020" y="1100510"/>
                            <a:pt x="798595" y="1096231"/>
                            <a:pt x="796313" y="1091096"/>
                          </a:cubicBezTo>
                          <a:lnTo>
                            <a:pt x="701324" y="821531"/>
                          </a:lnTo>
                          <a:lnTo>
                            <a:pt x="240924" y="821531"/>
                          </a:lnTo>
                          <a:lnTo>
                            <a:pt x="150213" y="1087673"/>
                          </a:lnTo>
                          <a:cubicBezTo>
                            <a:pt x="148501" y="1092808"/>
                            <a:pt x="146219" y="1097229"/>
                            <a:pt x="143367" y="1100937"/>
                          </a:cubicBezTo>
                          <a:cubicBezTo>
                            <a:pt x="140514" y="1104646"/>
                            <a:pt x="136378" y="1107784"/>
                            <a:pt x="130958" y="1110351"/>
                          </a:cubicBezTo>
                          <a:cubicBezTo>
                            <a:pt x="125539" y="1112918"/>
                            <a:pt x="117837" y="1114772"/>
                            <a:pt x="107853" y="1115913"/>
                          </a:cubicBezTo>
                          <a:cubicBezTo>
                            <a:pt x="97869" y="1117054"/>
                            <a:pt x="84890" y="1117625"/>
                            <a:pt x="68916" y="1117625"/>
                          </a:cubicBezTo>
                          <a:cubicBezTo>
                            <a:pt x="52371" y="1117625"/>
                            <a:pt x="38821" y="1116912"/>
                            <a:pt x="28267" y="1115485"/>
                          </a:cubicBezTo>
                          <a:cubicBezTo>
                            <a:pt x="17713" y="1114059"/>
                            <a:pt x="10296" y="1111349"/>
                            <a:pt x="6017" y="1107356"/>
                          </a:cubicBezTo>
                          <a:cubicBezTo>
                            <a:pt x="1738" y="1103362"/>
                            <a:pt x="-258" y="1097514"/>
                            <a:pt x="27" y="1089813"/>
                          </a:cubicBezTo>
                          <a:cubicBezTo>
                            <a:pt x="312" y="1082111"/>
                            <a:pt x="2737" y="1071984"/>
                            <a:pt x="7301" y="1059433"/>
                          </a:cubicBezTo>
                          <a:lnTo>
                            <a:pt x="378701" y="30807"/>
                          </a:lnTo>
                          <a:cubicBezTo>
                            <a:pt x="380983" y="24532"/>
                            <a:pt x="383979" y="19397"/>
                            <a:pt x="387687" y="15404"/>
                          </a:cubicBezTo>
                          <a:cubicBezTo>
                            <a:pt x="391395" y="11410"/>
                            <a:pt x="396815" y="8272"/>
                            <a:pt x="403946" y="5990"/>
                          </a:cubicBezTo>
                          <a:cubicBezTo>
                            <a:pt x="411078" y="3708"/>
                            <a:pt x="420206" y="2139"/>
                            <a:pt x="431331" y="1283"/>
                          </a:cubicBezTo>
                          <a:cubicBezTo>
                            <a:pt x="442456" y="428"/>
                            <a:pt x="456576" y="0"/>
                            <a:pt x="473691" y="0"/>
                          </a:cubicBezTo>
                          <a:close/>
                          <a:moveTo>
                            <a:pt x="468556" y="152325"/>
                          </a:moveTo>
                          <a:lnTo>
                            <a:pt x="277721" y="704292"/>
                          </a:lnTo>
                          <a:lnTo>
                            <a:pt x="662814" y="704292"/>
                          </a:lnTo>
                          <a:lnTo>
                            <a:pt x="469412" y="152325"/>
                          </a:lnTo>
                          <a:lnTo>
                            <a:pt x="468556" y="152325"/>
                          </a:lnTo>
                          <a:close/>
                        </a:path>
                      </a:pathLst>
                    </a:custGeom>
                    <a:solidFill>
                      <a:srgbClr val="8F9190"/>
                    </a:solidFill>
                    <a:ln>
                      <a:noFill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13800" kern="0" dirty="0">
                        <a:solidFill>
                          <a:prstClr val="black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2" name="Freeform 121">
                      <a:extLst>
                        <a:ext uri="{FF2B5EF4-FFF2-40B4-BE49-F238E27FC236}">
                          <a16:creationId xmlns:a16="http://schemas.microsoft.com/office/drawing/2014/main" id="{1E887198-66A8-4F38-9608-DE4C78740A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76648" y="1499914"/>
                      <a:ext cx="392057" cy="385664"/>
                    </a:xfrm>
                    <a:custGeom>
                      <a:avLst/>
                      <a:gdLst>
                        <a:gd name="connsiteX0" fmla="*/ 53627 w 392057"/>
                        <a:gd name="connsiteY0" fmla="*/ 0 h 385665"/>
                        <a:gd name="connsiteX1" fmla="*/ 338430 w 392057"/>
                        <a:gd name="connsiteY1" fmla="*/ 0 h 385665"/>
                        <a:gd name="connsiteX2" fmla="*/ 392057 w 392057"/>
                        <a:gd name="connsiteY2" fmla="*/ 53627 h 385665"/>
                        <a:gd name="connsiteX3" fmla="*/ 392057 w 392057"/>
                        <a:gd name="connsiteY3" fmla="*/ 332038 h 385665"/>
                        <a:gd name="connsiteX4" fmla="*/ 338430 w 392057"/>
                        <a:gd name="connsiteY4" fmla="*/ 385665 h 385665"/>
                        <a:gd name="connsiteX5" fmla="*/ 53627 w 392057"/>
                        <a:gd name="connsiteY5" fmla="*/ 385665 h 385665"/>
                        <a:gd name="connsiteX6" fmla="*/ 0 w 392057"/>
                        <a:gd name="connsiteY6" fmla="*/ 332038 h 385665"/>
                        <a:gd name="connsiteX7" fmla="*/ 0 w 392057"/>
                        <a:gd name="connsiteY7" fmla="*/ 53627 h 385665"/>
                        <a:gd name="connsiteX8" fmla="*/ 53627 w 392057"/>
                        <a:gd name="connsiteY8" fmla="*/ 0 h 385665"/>
                        <a:gd name="connsiteX9" fmla="*/ 70646 w 392057"/>
                        <a:gd name="connsiteY9" fmla="*/ 31961 h 385665"/>
                        <a:gd name="connsiteX10" fmla="*/ 43003 w 392057"/>
                        <a:gd name="connsiteY10" fmla="*/ 59604 h 385665"/>
                        <a:gd name="connsiteX11" fmla="*/ 43003 w 392057"/>
                        <a:gd name="connsiteY11" fmla="*/ 326060 h 385665"/>
                        <a:gd name="connsiteX12" fmla="*/ 70646 w 392057"/>
                        <a:gd name="connsiteY12" fmla="*/ 353703 h 385665"/>
                        <a:gd name="connsiteX13" fmla="*/ 321411 w 392057"/>
                        <a:gd name="connsiteY13" fmla="*/ 353703 h 385665"/>
                        <a:gd name="connsiteX14" fmla="*/ 349054 w 392057"/>
                        <a:gd name="connsiteY14" fmla="*/ 326060 h 385665"/>
                        <a:gd name="connsiteX15" fmla="*/ 349054 w 392057"/>
                        <a:gd name="connsiteY15" fmla="*/ 59604 h 385665"/>
                        <a:gd name="connsiteX16" fmla="*/ 321411 w 392057"/>
                        <a:gd name="connsiteY16" fmla="*/ 31961 h 385665"/>
                        <a:gd name="connsiteX17" fmla="*/ 70646 w 392057"/>
                        <a:gd name="connsiteY17" fmla="*/ 31961 h 385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92057" h="385665">
                          <a:moveTo>
                            <a:pt x="53627" y="0"/>
                          </a:moveTo>
                          <a:lnTo>
                            <a:pt x="338430" y="0"/>
                          </a:lnTo>
                          <a:cubicBezTo>
                            <a:pt x="368047" y="0"/>
                            <a:pt x="392057" y="24010"/>
                            <a:pt x="392057" y="53627"/>
                          </a:cubicBezTo>
                          <a:lnTo>
                            <a:pt x="392057" y="332038"/>
                          </a:lnTo>
                          <a:cubicBezTo>
                            <a:pt x="392057" y="361655"/>
                            <a:pt x="368047" y="385665"/>
                            <a:pt x="338430" y="385665"/>
                          </a:cubicBezTo>
                          <a:lnTo>
                            <a:pt x="53627" y="385665"/>
                          </a:lnTo>
                          <a:cubicBezTo>
                            <a:pt x="24010" y="385665"/>
                            <a:pt x="0" y="361655"/>
                            <a:pt x="0" y="332038"/>
                          </a:cubicBezTo>
                          <a:lnTo>
                            <a:pt x="0" y="53627"/>
                          </a:lnTo>
                          <a:cubicBezTo>
                            <a:pt x="0" y="24010"/>
                            <a:pt x="24010" y="0"/>
                            <a:pt x="53627" y="0"/>
                          </a:cubicBezTo>
                          <a:close/>
                          <a:moveTo>
                            <a:pt x="70646" y="31961"/>
                          </a:moveTo>
                          <a:cubicBezTo>
                            <a:pt x="55379" y="31961"/>
                            <a:pt x="43003" y="44337"/>
                            <a:pt x="43003" y="59604"/>
                          </a:cubicBezTo>
                          <a:lnTo>
                            <a:pt x="43003" y="326060"/>
                          </a:lnTo>
                          <a:cubicBezTo>
                            <a:pt x="43003" y="341327"/>
                            <a:pt x="55379" y="353703"/>
                            <a:pt x="70646" y="353703"/>
                          </a:cubicBezTo>
                          <a:lnTo>
                            <a:pt x="321411" y="353703"/>
                          </a:lnTo>
                          <a:cubicBezTo>
                            <a:pt x="336678" y="353703"/>
                            <a:pt x="349054" y="341327"/>
                            <a:pt x="349054" y="326060"/>
                          </a:cubicBezTo>
                          <a:lnTo>
                            <a:pt x="349054" y="59604"/>
                          </a:lnTo>
                          <a:cubicBezTo>
                            <a:pt x="349054" y="44337"/>
                            <a:pt x="336678" y="31961"/>
                            <a:pt x="321411" y="31961"/>
                          </a:cubicBezTo>
                          <a:lnTo>
                            <a:pt x="70646" y="31961"/>
                          </a:lnTo>
                          <a:close/>
                        </a:path>
                      </a:pathLst>
                    </a:custGeom>
                    <a:solidFill>
                      <a:srgbClr val="8F919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3" name="TextBox 82">
                      <a:extLst>
                        <a:ext uri="{FF2B5EF4-FFF2-40B4-BE49-F238E27FC236}">
                          <a16:creationId xmlns:a16="http://schemas.microsoft.com/office/drawing/2014/main" id="{15B6E233-163C-4C82-95C5-FFEF04B1C1C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682400" y="1575372"/>
                      <a:ext cx="179757" cy="25384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03560" h="1134740">
                          <a:moveTo>
                            <a:pt x="486929" y="0"/>
                          </a:moveTo>
                          <a:cubicBezTo>
                            <a:pt x="518877" y="0"/>
                            <a:pt x="549970" y="2995"/>
                            <a:pt x="580207" y="8986"/>
                          </a:cubicBezTo>
                          <a:cubicBezTo>
                            <a:pt x="610443" y="14976"/>
                            <a:pt x="638398" y="22535"/>
                            <a:pt x="664071" y="31663"/>
                          </a:cubicBezTo>
                          <a:cubicBezTo>
                            <a:pt x="689744" y="40792"/>
                            <a:pt x="712564" y="51346"/>
                            <a:pt x="732532" y="63327"/>
                          </a:cubicBezTo>
                          <a:cubicBezTo>
                            <a:pt x="752500" y="75307"/>
                            <a:pt x="766335" y="85149"/>
                            <a:pt x="774037" y="92850"/>
                          </a:cubicBezTo>
                          <a:cubicBezTo>
                            <a:pt x="781738" y="100552"/>
                            <a:pt x="786730" y="106400"/>
                            <a:pt x="789012" y="110394"/>
                          </a:cubicBezTo>
                          <a:cubicBezTo>
                            <a:pt x="791294" y="114387"/>
                            <a:pt x="793149" y="119094"/>
                            <a:pt x="794575" y="124514"/>
                          </a:cubicBezTo>
                          <a:cubicBezTo>
                            <a:pt x="796001" y="129934"/>
                            <a:pt x="797142" y="136352"/>
                            <a:pt x="797998" y="143768"/>
                          </a:cubicBezTo>
                          <a:cubicBezTo>
                            <a:pt x="798854" y="151185"/>
                            <a:pt x="799282" y="160028"/>
                            <a:pt x="799282" y="170297"/>
                          </a:cubicBezTo>
                          <a:cubicBezTo>
                            <a:pt x="799282" y="181707"/>
                            <a:pt x="798709" y="191406"/>
                            <a:pt x="797563" y="199393"/>
                          </a:cubicBezTo>
                          <a:cubicBezTo>
                            <a:pt x="796418" y="207380"/>
                            <a:pt x="794697" y="214083"/>
                            <a:pt x="792402" y="219503"/>
                          </a:cubicBezTo>
                          <a:cubicBezTo>
                            <a:pt x="790107" y="224923"/>
                            <a:pt x="787381" y="228917"/>
                            <a:pt x="784226" y="231484"/>
                          </a:cubicBezTo>
                          <a:cubicBezTo>
                            <a:pt x="781070" y="234051"/>
                            <a:pt x="777197" y="235335"/>
                            <a:pt x="772606" y="235335"/>
                          </a:cubicBezTo>
                          <a:cubicBezTo>
                            <a:pt x="764583" y="235335"/>
                            <a:pt x="753400" y="229772"/>
                            <a:pt x="739057" y="218647"/>
                          </a:cubicBezTo>
                          <a:cubicBezTo>
                            <a:pt x="724714" y="207523"/>
                            <a:pt x="706215" y="195257"/>
                            <a:pt x="683560" y="181850"/>
                          </a:cubicBezTo>
                          <a:cubicBezTo>
                            <a:pt x="660904" y="168443"/>
                            <a:pt x="633375" y="156177"/>
                            <a:pt x="600972" y="145052"/>
                          </a:cubicBezTo>
                          <a:cubicBezTo>
                            <a:pt x="568569" y="133927"/>
                            <a:pt x="529712" y="128365"/>
                            <a:pt x="484401" y="128365"/>
                          </a:cubicBezTo>
                          <a:cubicBezTo>
                            <a:pt x="435070" y="128365"/>
                            <a:pt x="390187" y="138206"/>
                            <a:pt x="349753" y="157888"/>
                          </a:cubicBezTo>
                          <a:cubicBezTo>
                            <a:pt x="309318" y="177571"/>
                            <a:pt x="274762" y="206524"/>
                            <a:pt x="246085" y="244748"/>
                          </a:cubicBezTo>
                          <a:cubicBezTo>
                            <a:pt x="217408" y="282972"/>
                            <a:pt x="195183" y="329611"/>
                            <a:pt x="179409" y="384665"/>
                          </a:cubicBezTo>
                          <a:cubicBezTo>
                            <a:pt x="163636" y="439719"/>
                            <a:pt x="155749" y="502618"/>
                            <a:pt x="155749" y="573361"/>
                          </a:cubicBezTo>
                          <a:cubicBezTo>
                            <a:pt x="155749" y="643533"/>
                            <a:pt x="163348" y="705576"/>
                            <a:pt x="178547" y="759489"/>
                          </a:cubicBezTo>
                          <a:cubicBezTo>
                            <a:pt x="193745" y="813402"/>
                            <a:pt x="215541" y="858472"/>
                            <a:pt x="243932" y="894699"/>
                          </a:cubicBezTo>
                          <a:cubicBezTo>
                            <a:pt x="272324" y="930926"/>
                            <a:pt x="307167" y="958311"/>
                            <a:pt x="348462" y="976852"/>
                          </a:cubicBezTo>
                          <a:cubicBezTo>
                            <a:pt x="389757" y="995394"/>
                            <a:pt x="436501" y="1004665"/>
                            <a:pt x="488694" y="1004665"/>
                          </a:cubicBezTo>
                          <a:cubicBezTo>
                            <a:pt x="532854" y="1004665"/>
                            <a:pt x="571424" y="999245"/>
                            <a:pt x="604402" y="988405"/>
                          </a:cubicBezTo>
                          <a:cubicBezTo>
                            <a:pt x="637380" y="977565"/>
                            <a:pt x="665482" y="965442"/>
                            <a:pt x="688708" y="952035"/>
                          </a:cubicBezTo>
                          <a:cubicBezTo>
                            <a:pt x="711934" y="938628"/>
                            <a:pt x="731003" y="926505"/>
                            <a:pt x="745917" y="915665"/>
                          </a:cubicBezTo>
                          <a:cubicBezTo>
                            <a:pt x="760830" y="904826"/>
                            <a:pt x="772588" y="899406"/>
                            <a:pt x="781190" y="899406"/>
                          </a:cubicBezTo>
                          <a:cubicBezTo>
                            <a:pt x="785211" y="899406"/>
                            <a:pt x="788654" y="900262"/>
                            <a:pt x="791520" y="901973"/>
                          </a:cubicBezTo>
                          <a:cubicBezTo>
                            <a:pt x="794385" y="903685"/>
                            <a:pt x="796679" y="906965"/>
                            <a:pt x="798399" y="911814"/>
                          </a:cubicBezTo>
                          <a:cubicBezTo>
                            <a:pt x="800119" y="916664"/>
                            <a:pt x="801410" y="923367"/>
                            <a:pt x="802270" y="931925"/>
                          </a:cubicBezTo>
                          <a:cubicBezTo>
                            <a:pt x="803130" y="940482"/>
                            <a:pt x="803560" y="951322"/>
                            <a:pt x="803560" y="964444"/>
                          </a:cubicBezTo>
                          <a:cubicBezTo>
                            <a:pt x="803560" y="973572"/>
                            <a:pt x="803275" y="981559"/>
                            <a:pt x="802705" y="988405"/>
                          </a:cubicBezTo>
                          <a:cubicBezTo>
                            <a:pt x="802134" y="995251"/>
                            <a:pt x="801136" y="1001242"/>
                            <a:pt x="799709" y="1006376"/>
                          </a:cubicBezTo>
                          <a:cubicBezTo>
                            <a:pt x="798283" y="1011511"/>
                            <a:pt x="796429" y="1016075"/>
                            <a:pt x="794147" y="1020068"/>
                          </a:cubicBezTo>
                          <a:cubicBezTo>
                            <a:pt x="791865" y="1024062"/>
                            <a:pt x="787871" y="1028911"/>
                            <a:pt x="782166" y="1034616"/>
                          </a:cubicBezTo>
                          <a:cubicBezTo>
                            <a:pt x="776461" y="1040321"/>
                            <a:pt x="764481" y="1049022"/>
                            <a:pt x="746224" y="1060717"/>
                          </a:cubicBezTo>
                          <a:cubicBezTo>
                            <a:pt x="727968" y="1072412"/>
                            <a:pt x="705290" y="1083823"/>
                            <a:pt x="678191" y="1094947"/>
                          </a:cubicBezTo>
                          <a:cubicBezTo>
                            <a:pt x="651092" y="1106072"/>
                            <a:pt x="619999" y="1115486"/>
                            <a:pt x="584913" y="1123188"/>
                          </a:cubicBezTo>
                          <a:cubicBezTo>
                            <a:pt x="549827" y="1130889"/>
                            <a:pt x="511460" y="1134740"/>
                            <a:pt x="469813" y="1134740"/>
                          </a:cubicBezTo>
                          <a:cubicBezTo>
                            <a:pt x="397929" y="1134740"/>
                            <a:pt x="333034" y="1122760"/>
                            <a:pt x="275128" y="1098798"/>
                          </a:cubicBezTo>
                          <a:cubicBezTo>
                            <a:pt x="217221" y="1074837"/>
                            <a:pt x="167872" y="1039466"/>
                            <a:pt x="127081" y="992684"/>
                          </a:cubicBezTo>
                          <a:cubicBezTo>
                            <a:pt x="86289" y="945902"/>
                            <a:pt x="54912" y="888138"/>
                            <a:pt x="32947" y="819392"/>
                          </a:cubicBezTo>
                          <a:cubicBezTo>
                            <a:pt x="10982" y="750646"/>
                            <a:pt x="0" y="671488"/>
                            <a:pt x="0" y="581918"/>
                          </a:cubicBezTo>
                          <a:cubicBezTo>
                            <a:pt x="0" y="490067"/>
                            <a:pt x="11838" y="408199"/>
                            <a:pt x="35514" y="336315"/>
                          </a:cubicBezTo>
                          <a:cubicBezTo>
                            <a:pt x="59190" y="264431"/>
                            <a:pt x="92422" y="203529"/>
                            <a:pt x="135211" y="153610"/>
                          </a:cubicBezTo>
                          <a:cubicBezTo>
                            <a:pt x="177999" y="103690"/>
                            <a:pt x="229202" y="65609"/>
                            <a:pt x="288820" y="39365"/>
                          </a:cubicBezTo>
                          <a:cubicBezTo>
                            <a:pt x="348438" y="13122"/>
                            <a:pt x="414474" y="0"/>
                            <a:pt x="486929" y="0"/>
                          </a:cubicBezTo>
                          <a:close/>
                        </a:path>
                      </a:pathLst>
                    </a:custGeom>
                    <a:solidFill>
                      <a:srgbClr val="8F9190"/>
                    </a:solidFill>
                    <a:ln>
                      <a:noFill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13800" kern="0" dirty="0">
                        <a:solidFill>
                          <a:prstClr val="black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4" name="Freeform 123">
                      <a:extLst>
                        <a:ext uri="{FF2B5EF4-FFF2-40B4-BE49-F238E27FC236}">
                          <a16:creationId xmlns:a16="http://schemas.microsoft.com/office/drawing/2014/main" id="{D3ADBA36-C056-4BCD-988E-744E890E73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86721" y="1500573"/>
                      <a:ext cx="392057" cy="385665"/>
                    </a:xfrm>
                    <a:custGeom>
                      <a:avLst/>
                      <a:gdLst>
                        <a:gd name="connsiteX0" fmla="*/ 53627 w 392057"/>
                        <a:gd name="connsiteY0" fmla="*/ 0 h 385665"/>
                        <a:gd name="connsiteX1" fmla="*/ 338430 w 392057"/>
                        <a:gd name="connsiteY1" fmla="*/ 0 h 385665"/>
                        <a:gd name="connsiteX2" fmla="*/ 392057 w 392057"/>
                        <a:gd name="connsiteY2" fmla="*/ 53627 h 385665"/>
                        <a:gd name="connsiteX3" fmla="*/ 392057 w 392057"/>
                        <a:gd name="connsiteY3" fmla="*/ 332038 h 385665"/>
                        <a:gd name="connsiteX4" fmla="*/ 338430 w 392057"/>
                        <a:gd name="connsiteY4" fmla="*/ 385665 h 385665"/>
                        <a:gd name="connsiteX5" fmla="*/ 53627 w 392057"/>
                        <a:gd name="connsiteY5" fmla="*/ 385665 h 385665"/>
                        <a:gd name="connsiteX6" fmla="*/ 0 w 392057"/>
                        <a:gd name="connsiteY6" fmla="*/ 332038 h 385665"/>
                        <a:gd name="connsiteX7" fmla="*/ 0 w 392057"/>
                        <a:gd name="connsiteY7" fmla="*/ 53627 h 385665"/>
                        <a:gd name="connsiteX8" fmla="*/ 53627 w 392057"/>
                        <a:gd name="connsiteY8" fmla="*/ 0 h 385665"/>
                        <a:gd name="connsiteX9" fmla="*/ 70646 w 392057"/>
                        <a:gd name="connsiteY9" fmla="*/ 31961 h 385665"/>
                        <a:gd name="connsiteX10" fmla="*/ 43003 w 392057"/>
                        <a:gd name="connsiteY10" fmla="*/ 59604 h 385665"/>
                        <a:gd name="connsiteX11" fmla="*/ 43003 w 392057"/>
                        <a:gd name="connsiteY11" fmla="*/ 326060 h 385665"/>
                        <a:gd name="connsiteX12" fmla="*/ 70646 w 392057"/>
                        <a:gd name="connsiteY12" fmla="*/ 353703 h 385665"/>
                        <a:gd name="connsiteX13" fmla="*/ 321411 w 392057"/>
                        <a:gd name="connsiteY13" fmla="*/ 353703 h 385665"/>
                        <a:gd name="connsiteX14" fmla="*/ 349054 w 392057"/>
                        <a:gd name="connsiteY14" fmla="*/ 326060 h 385665"/>
                        <a:gd name="connsiteX15" fmla="*/ 349054 w 392057"/>
                        <a:gd name="connsiteY15" fmla="*/ 59604 h 385665"/>
                        <a:gd name="connsiteX16" fmla="*/ 321411 w 392057"/>
                        <a:gd name="connsiteY16" fmla="*/ 31961 h 385665"/>
                        <a:gd name="connsiteX17" fmla="*/ 70646 w 392057"/>
                        <a:gd name="connsiteY17" fmla="*/ 31961 h 385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92057" h="385665">
                          <a:moveTo>
                            <a:pt x="53627" y="0"/>
                          </a:moveTo>
                          <a:lnTo>
                            <a:pt x="338430" y="0"/>
                          </a:lnTo>
                          <a:cubicBezTo>
                            <a:pt x="368047" y="0"/>
                            <a:pt x="392057" y="24010"/>
                            <a:pt x="392057" y="53627"/>
                          </a:cubicBezTo>
                          <a:lnTo>
                            <a:pt x="392057" y="332038"/>
                          </a:lnTo>
                          <a:cubicBezTo>
                            <a:pt x="392057" y="361655"/>
                            <a:pt x="368047" y="385665"/>
                            <a:pt x="338430" y="385665"/>
                          </a:cubicBezTo>
                          <a:lnTo>
                            <a:pt x="53627" y="385665"/>
                          </a:lnTo>
                          <a:cubicBezTo>
                            <a:pt x="24010" y="385665"/>
                            <a:pt x="0" y="361655"/>
                            <a:pt x="0" y="332038"/>
                          </a:cubicBezTo>
                          <a:lnTo>
                            <a:pt x="0" y="53627"/>
                          </a:lnTo>
                          <a:cubicBezTo>
                            <a:pt x="0" y="24010"/>
                            <a:pt x="24010" y="0"/>
                            <a:pt x="53627" y="0"/>
                          </a:cubicBezTo>
                          <a:close/>
                          <a:moveTo>
                            <a:pt x="70646" y="31961"/>
                          </a:moveTo>
                          <a:cubicBezTo>
                            <a:pt x="55379" y="31961"/>
                            <a:pt x="43003" y="44337"/>
                            <a:pt x="43003" y="59604"/>
                          </a:cubicBezTo>
                          <a:lnTo>
                            <a:pt x="43003" y="326060"/>
                          </a:lnTo>
                          <a:cubicBezTo>
                            <a:pt x="43003" y="341327"/>
                            <a:pt x="55379" y="353703"/>
                            <a:pt x="70646" y="353703"/>
                          </a:cubicBezTo>
                          <a:lnTo>
                            <a:pt x="321411" y="353703"/>
                          </a:lnTo>
                          <a:cubicBezTo>
                            <a:pt x="336678" y="353703"/>
                            <a:pt x="349054" y="341327"/>
                            <a:pt x="349054" y="326060"/>
                          </a:cubicBezTo>
                          <a:lnTo>
                            <a:pt x="349054" y="59604"/>
                          </a:lnTo>
                          <a:cubicBezTo>
                            <a:pt x="349054" y="44337"/>
                            <a:pt x="336678" y="31961"/>
                            <a:pt x="321411" y="31961"/>
                          </a:cubicBezTo>
                          <a:lnTo>
                            <a:pt x="70646" y="31961"/>
                          </a:lnTo>
                          <a:close/>
                        </a:path>
                      </a:pathLst>
                    </a:custGeom>
                    <a:solidFill>
                      <a:srgbClr val="8F919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5" name="TextBox 84">
                      <a:extLst>
                        <a:ext uri="{FF2B5EF4-FFF2-40B4-BE49-F238E27FC236}">
                          <a16:creationId xmlns:a16="http://schemas.microsoft.com/office/drawing/2014/main" id="{1F9C61CC-5A0B-480B-9646-9895F903489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00439" y="1578435"/>
                      <a:ext cx="163293" cy="24771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29965" h="1107356">
                          <a:moveTo>
                            <a:pt x="54769" y="0"/>
                          </a:moveTo>
                          <a:lnTo>
                            <a:pt x="306363" y="0"/>
                          </a:lnTo>
                          <a:cubicBezTo>
                            <a:pt x="372542" y="0"/>
                            <a:pt x="426740" y="6276"/>
                            <a:pt x="468958" y="18827"/>
                          </a:cubicBezTo>
                          <a:cubicBezTo>
                            <a:pt x="511175" y="31378"/>
                            <a:pt x="546404" y="49635"/>
                            <a:pt x="574644" y="73596"/>
                          </a:cubicBezTo>
                          <a:cubicBezTo>
                            <a:pt x="602884" y="97557"/>
                            <a:pt x="624136" y="126938"/>
                            <a:pt x="638398" y="161739"/>
                          </a:cubicBezTo>
                          <a:cubicBezTo>
                            <a:pt x="652661" y="196540"/>
                            <a:pt x="659793" y="235905"/>
                            <a:pt x="659793" y="279835"/>
                          </a:cubicBezTo>
                          <a:cubicBezTo>
                            <a:pt x="659793" y="306078"/>
                            <a:pt x="656655" y="331180"/>
                            <a:pt x="650379" y="355142"/>
                          </a:cubicBezTo>
                          <a:cubicBezTo>
                            <a:pt x="644104" y="379103"/>
                            <a:pt x="634833" y="401210"/>
                            <a:pt x="622567" y="421463"/>
                          </a:cubicBezTo>
                          <a:cubicBezTo>
                            <a:pt x="610301" y="441716"/>
                            <a:pt x="594897" y="459830"/>
                            <a:pt x="576356" y="475804"/>
                          </a:cubicBezTo>
                          <a:cubicBezTo>
                            <a:pt x="557814" y="491778"/>
                            <a:pt x="536563" y="504900"/>
                            <a:pt x="512602" y="515169"/>
                          </a:cubicBezTo>
                          <a:cubicBezTo>
                            <a:pt x="542838" y="520874"/>
                            <a:pt x="571079" y="531286"/>
                            <a:pt x="597322" y="546404"/>
                          </a:cubicBezTo>
                          <a:cubicBezTo>
                            <a:pt x="623565" y="561523"/>
                            <a:pt x="646528" y="580777"/>
                            <a:pt x="666211" y="604168"/>
                          </a:cubicBezTo>
                          <a:cubicBezTo>
                            <a:pt x="685893" y="627559"/>
                            <a:pt x="701440" y="654943"/>
                            <a:pt x="712850" y="686321"/>
                          </a:cubicBezTo>
                          <a:cubicBezTo>
                            <a:pt x="724260" y="717699"/>
                            <a:pt x="729965" y="752215"/>
                            <a:pt x="729965" y="789868"/>
                          </a:cubicBezTo>
                          <a:cubicBezTo>
                            <a:pt x="729965" y="824669"/>
                            <a:pt x="725544" y="856760"/>
                            <a:pt x="716701" y="886142"/>
                          </a:cubicBezTo>
                          <a:cubicBezTo>
                            <a:pt x="707858" y="915523"/>
                            <a:pt x="695449" y="941909"/>
                            <a:pt x="679475" y="965300"/>
                          </a:cubicBezTo>
                          <a:cubicBezTo>
                            <a:pt x="663501" y="988690"/>
                            <a:pt x="644246" y="1009229"/>
                            <a:pt x="621711" y="1026915"/>
                          </a:cubicBezTo>
                          <a:cubicBezTo>
                            <a:pt x="599176" y="1044600"/>
                            <a:pt x="573788" y="1059434"/>
                            <a:pt x="545548" y="1071414"/>
                          </a:cubicBezTo>
                          <a:cubicBezTo>
                            <a:pt x="517308" y="1083395"/>
                            <a:pt x="487071" y="1092380"/>
                            <a:pt x="454838" y="1098371"/>
                          </a:cubicBezTo>
                          <a:cubicBezTo>
                            <a:pt x="422604" y="1104361"/>
                            <a:pt x="385664" y="1107356"/>
                            <a:pt x="344016" y="1107356"/>
                          </a:cubicBezTo>
                          <a:lnTo>
                            <a:pt x="54769" y="1107356"/>
                          </a:lnTo>
                          <a:cubicBezTo>
                            <a:pt x="41647" y="1107356"/>
                            <a:pt x="29239" y="1102935"/>
                            <a:pt x="17543" y="1094092"/>
                          </a:cubicBezTo>
                          <a:cubicBezTo>
                            <a:pt x="5848" y="1085249"/>
                            <a:pt x="0" y="1069703"/>
                            <a:pt x="0" y="1047453"/>
                          </a:cubicBezTo>
                          <a:lnTo>
                            <a:pt x="0" y="59904"/>
                          </a:lnTo>
                          <a:cubicBezTo>
                            <a:pt x="0" y="37654"/>
                            <a:pt x="5848" y="22108"/>
                            <a:pt x="17543" y="13265"/>
                          </a:cubicBezTo>
                          <a:cubicBezTo>
                            <a:pt x="29239" y="4422"/>
                            <a:pt x="41647" y="0"/>
                            <a:pt x="54769" y="0"/>
                          </a:cubicBezTo>
                          <a:close/>
                          <a:moveTo>
                            <a:pt x="146336" y="119807"/>
                          </a:moveTo>
                          <a:lnTo>
                            <a:pt x="146336" y="478371"/>
                          </a:lnTo>
                          <a:lnTo>
                            <a:pt x="313664" y="478371"/>
                          </a:lnTo>
                          <a:cubicBezTo>
                            <a:pt x="351799" y="478371"/>
                            <a:pt x="382535" y="473379"/>
                            <a:pt x="405872" y="463395"/>
                          </a:cubicBezTo>
                          <a:cubicBezTo>
                            <a:pt x="429209" y="453412"/>
                            <a:pt x="448562" y="440005"/>
                            <a:pt x="463930" y="423175"/>
                          </a:cubicBezTo>
                          <a:cubicBezTo>
                            <a:pt x="479298" y="406345"/>
                            <a:pt x="490539" y="386662"/>
                            <a:pt x="497652" y="364127"/>
                          </a:cubicBezTo>
                          <a:cubicBezTo>
                            <a:pt x="504766" y="341592"/>
                            <a:pt x="508323" y="318344"/>
                            <a:pt x="508323" y="294382"/>
                          </a:cubicBezTo>
                          <a:cubicBezTo>
                            <a:pt x="508323" y="267569"/>
                            <a:pt x="504623" y="243322"/>
                            <a:pt x="497225" y="221643"/>
                          </a:cubicBezTo>
                          <a:cubicBezTo>
                            <a:pt x="489826" y="199963"/>
                            <a:pt x="478157" y="181565"/>
                            <a:pt x="462219" y="166446"/>
                          </a:cubicBezTo>
                          <a:cubicBezTo>
                            <a:pt x="446280" y="151328"/>
                            <a:pt x="425505" y="139775"/>
                            <a:pt x="399895" y="131788"/>
                          </a:cubicBezTo>
                          <a:cubicBezTo>
                            <a:pt x="374285" y="123801"/>
                            <a:pt x="340420" y="119807"/>
                            <a:pt x="298300" y="119807"/>
                          </a:cubicBezTo>
                          <a:lnTo>
                            <a:pt x="146336" y="119807"/>
                          </a:lnTo>
                          <a:close/>
                          <a:moveTo>
                            <a:pt x="146336" y="595611"/>
                          </a:moveTo>
                          <a:lnTo>
                            <a:pt x="146336" y="985838"/>
                          </a:lnTo>
                          <a:lnTo>
                            <a:pt x="359848" y="985838"/>
                          </a:lnTo>
                          <a:cubicBezTo>
                            <a:pt x="393446" y="985838"/>
                            <a:pt x="422769" y="981844"/>
                            <a:pt x="447818" y="973857"/>
                          </a:cubicBezTo>
                          <a:cubicBezTo>
                            <a:pt x="472867" y="965870"/>
                            <a:pt x="494929" y="954032"/>
                            <a:pt x="514005" y="938343"/>
                          </a:cubicBezTo>
                          <a:cubicBezTo>
                            <a:pt x="533082" y="922654"/>
                            <a:pt x="548029" y="903114"/>
                            <a:pt x="558846" y="879723"/>
                          </a:cubicBezTo>
                          <a:cubicBezTo>
                            <a:pt x="569663" y="856333"/>
                            <a:pt x="575072" y="829234"/>
                            <a:pt x="575072" y="798426"/>
                          </a:cubicBezTo>
                          <a:cubicBezTo>
                            <a:pt x="575072" y="765337"/>
                            <a:pt x="569806" y="736241"/>
                            <a:pt x="559274" y="711138"/>
                          </a:cubicBezTo>
                          <a:cubicBezTo>
                            <a:pt x="548742" y="686036"/>
                            <a:pt x="533369" y="664927"/>
                            <a:pt x="513156" y="647812"/>
                          </a:cubicBezTo>
                          <a:cubicBezTo>
                            <a:pt x="492943" y="630697"/>
                            <a:pt x="467605" y="617718"/>
                            <a:pt x="437141" y="608875"/>
                          </a:cubicBezTo>
                          <a:cubicBezTo>
                            <a:pt x="406677" y="600032"/>
                            <a:pt x="368388" y="595611"/>
                            <a:pt x="322275" y="595611"/>
                          </a:cubicBezTo>
                          <a:lnTo>
                            <a:pt x="146336" y="595611"/>
                          </a:lnTo>
                          <a:close/>
                        </a:path>
                      </a:pathLst>
                    </a:custGeom>
                    <a:solidFill>
                      <a:srgbClr val="8F9190"/>
                    </a:solidFill>
                    <a:ln>
                      <a:noFill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en-US" sz="13800" kern="0" dirty="0">
                        <a:solidFill>
                          <a:prstClr val="black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235173C7-C7A9-4852-9847-66DBD03609D5}"/>
                      </a:ext>
                    </a:extLst>
                  </p:cNvPr>
                  <p:cNvSpPr txBox="1"/>
                  <p:nvPr/>
                </p:nvSpPr>
                <p:spPr>
                  <a:xfrm>
                    <a:off x="7174188" y="5362068"/>
                    <a:ext cx="1165676" cy="46137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</p:txBody>
              </p:sp>
            </p:grpSp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F8C7B437-C269-40DE-ACCF-15C2CF1207F5}"/>
                    </a:ext>
                  </a:extLst>
                </p:cNvPr>
                <p:cNvGrpSpPr/>
                <p:nvPr/>
              </p:nvGrpSpPr>
              <p:grpSpPr>
                <a:xfrm>
                  <a:off x="6763932" y="1390919"/>
                  <a:ext cx="2175278" cy="789526"/>
                  <a:chOff x="6763932" y="1390919"/>
                  <a:chExt cx="2175278" cy="789526"/>
                </a:xfrm>
              </p:grpSpPr>
              <p:grpSp>
                <p:nvGrpSpPr>
                  <p:cNvPr id="65" name="Group 64">
                    <a:extLst>
                      <a:ext uri="{FF2B5EF4-FFF2-40B4-BE49-F238E27FC236}">
                        <a16:creationId xmlns:a16="http://schemas.microsoft.com/office/drawing/2014/main" id="{4C56A0A0-413D-4DBA-8EBF-EB6D422DAACC}"/>
                      </a:ext>
                    </a:extLst>
                  </p:cNvPr>
                  <p:cNvGrpSpPr/>
                  <p:nvPr/>
                </p:nvGrpSpPr>
                <p:grpSpPr>
                  <a:xfrm>
                    <a:off x="6763932" y="1390919"/>
                    <a:ext cx="2175278" cy="789526"/>
                    <a:chOff x="6687511" y="1973511"/>
                    <a:chExt cx="2099438" cy="762000"/>
                  </a:xfrm>
                </p:grpSpPr>
                <p:sp>
                  <p:nvSpPr>
                    <p:cNvPr id="72" name="Round Same Side Corner Rectangle 62">
                      <a:extLst>
                        <a:ext uri="{FF2B5EF4-FFF2-40B4-BE49-F238E27FC236}">
                          <a16:creationId xmlns:a16="http://schemas.microsoft.com/office/drawing/2014/main" id="{DEC215AD-C581-464B-8D1E-424EBAB66E93}"/>
                        </a:ext>
                      </a:extLst>
                    </p:cNvPr>
                    <p:cNvSpPr/>
                    <p:nvPr/>
                  </p:nvSpPr>
                  <p:spPr>
                    <a:xfrm rot="5400000" flipH="1">
                      <a:off x="7358245" y="1306806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F0C7AE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DE28517F-4E1E-4961-B5D8-B915714267E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920623" y="1975098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4" name="Isosceles Triangle 73">
                      <a:extLst>
                        <a:ext uri="{FF2B5EF4-FFF2-40B4-BE49-F238E27FC236}">
                          <a16:creationId xmlns:a16="http://schemas.microsoft.com/office/drawing/2014/main" id="{EC7C2009-94C1-4EF4-A330-2A10419E7417}"/>
                        </a:ext>
                      </a:extLst>
                    </p:cNvPr>
                    <p:cNvSpPr/>
                    <p:nvPr/>
                  </p:nvSpPr>
                  <p:spPr>
                    <a:xfrm rot="19399478" flipH="1">
                      <a:off x="6963024" y="2316410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6F0FA5F8-567C-4CCF-8D01-D2D5587B0B9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687511" y="1975098"/>
                      <a:ext cx="278605" cy="758825"/>
                    </a:xfrm>
                    <a:prstGeom prst="rect">
                      <a:avLst/>
                    </a:prstGeom>
                    <a:solidFill>
                      <a:srgbClr val="C16124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6" name="Oval 75">
                      <a:extLst>
                        <a:ext uri="{FF2B5EF4-FFF2-40B4-BE49-F238E27FC236}">
                          <a16:creationId xmlns:a16="http://schemas.microsoft.com/office/drawing/2014/main" id="{2A652E92-9FEA-42BC-9B1E-C85AE9D4364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8133463" y="2083659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66" name="Group 65">
                    <a:extLst>
                      <a:ext uri="{FF2B5EF4-FFF2-40B4-BE49-F238E27FC236}">
                        <a16:creationId xmlns:a16="http://schemas.microsoft.com/office/drawing/2014/main" id="{F7949278-EDCC-4746-BBB7-D9739E9D625F}"/>
                      </a:ext>
                    </a:extLst>
                  </p:cNvPr>
                  <p:cNvGrpSpPr/>
                  <p:nvPr/>
                </p:nvGrpSpPr>
                <p:grpSpPr>
                  <a:xfrm>
                    <a:off x="8354454" y="1628972"/>
                    <a:ext cx="383146" cy="343028"/>
                    <a:chOff x="7352478" y="1412711"/>
                    <a:chExt cx="845488" cy="756966"/>
                  </a:xfrm>
                  <a:solidFill>
                    <a:srgbClr val="60362E"/>
                  </a:solidFill>
                </p:grpSpPr>
                <p:sp>
                  <p:nvSpPr>
                    <p:cNvPr id="68" name="Rectangle 1">
                      <a:extLst>
                        <a:ext uri="{FF2B5EF4-FFF2-40B4-BE49-F238E27FC236}">
                          <a16:creationId xmlns:a16="http://schemas.microsoft.com/office/drawing/2014/main" id="{1B492D9D-1DE0-418C-A6B1-60BB92036A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79293" y="1412711"/>
                      <a:ext cx="618673" cy="331756"/>
                    </a:xfrm>
                    <a:custGeom>
                      <a:avLst/>
                      <a:gdLst>
                        <a:gd name="connsiteX0" fmla="*/ 0 w 4516017"/>
                        <a:gd name="connsiteY0" fmla="*/ 0 h 2612572"/>
                        <a:gd name="connsiteX1" fmla="*/ 4516017 w 4516017"/>
                        <a:gd name="connsiteY1" fmla="*/ 0 h 2612572"/>
                        <a:gd name="connsiteX2" fmla="*/ 4516017 w 4516017"/>
                        <a:gd name="connsiteY2" fmla="*/ 2612572 h 2612572"/>
                        <a:gd name="connsiteX3" fmla="*/ 0 w 4516017"/>
                        <a:gd name="connsiteY3" fmla="*/ 2612572 h 2612572"/>
                        <a:gd name="connsiteX4" fmla="*/ 0 w 4516017"/>
                        <a:gd name="connsiteY4" fmla="*/ 0 h 2612572"/>
                        <a:gd name="connsiteX0" fmla="*/ 0 w 4516017"/>
                        <a:gd name="connsiteY0" fmla="*/ 37322 h 2649894"/>
                        <a:gd name="connsiteX1" fmla="*/ 3638940 w 4516017"/>
                        <a:gd name="connsiteY1" fmla="*/ 0 h 2649894"/>
                        <a:gd name="connsiteX2" fmla="*/ 4516017 w 4516017"/>
                        <a:gd name="connsiteY2" fmla="*/ 2649894 h 2649894"/>
                        <a:gd name="connsiteX3" fmla="*/ 0 w 4516017"/>
                        <a:gd name="connsiteY3" fmla="*/ 2649894 h 2649894"/>
                        <a:gd name="connsiteX4" fmla="*/ 0 w 4516017"/>
                        <a:gd name="connsiteY4" fmla="*/ 37322 h 2649894"/>
                        <a:gd name="connsiteX0" fmla="*/ 0 w 4453264"/>
                        <a:gd name="connsiteY0" fmla="*/ 37322 h 2649894"/>
                        <a:gd name="connsiteX1" fmla="*/ 3638940 w 4453264"/>
                        <a:gd name="connsiteY1" fmla="*/ 0 h 2649894"/>
                        <a:gd name="connsiteX2" fmla="*/ 4453264 w 4453264"/>
                        <a:gd name="connsiteY2" fmla="*/ 1457588 h 2649894"/>
                        <a:gd name="connsiteX3" fmla="*/ 0 w 4453264"/>
                        <a:gd name="connsiteY3" fmla="*/ 2649894 h 2649894"/>
                        <a:gd name="connsiteX4" fmla="*/ 0 w 4453264"/>
                        <a:gd name="connsiteY4" fmla="*/ 37322 h 2649894"/>
                        <a:gd name="connsiteX0" fmla="*/ 0 w 4453264"/>
                        <a:gd name="connsiteY0" fmla="*/ 0 h 2612572"/>
                        <a:gd name="connsiteX1" fmla="*/ 3576188 w 4453264"/>
                        <a:gd name="connsiteY1" fmla="*/ 25431 h 2612572"/>
                        <a:gd name="connsiteX2" fmla="*/ 4453264 w 4453264"/>
                        <a:gd name="connsiteY2" fmla="*/ 1420266 h 2612572"/>
                        <a:gd name="connsiteX3" fmla="*/ 0 w 4453264"/>
                        <a:gd name="connsiteY3" fmla="*/ 2612572 h 2612572"/>
                        <a:gd name="connsiteX4" fmla="*/ 0 w 4453264"/>
                        <a:gd name="connsiteY4" fmla="*/ 0 h 2612572"/>
                        <a:gd name="connsiteX0" fmla="*/ 0 w 4471193"/>
                        <a:gd name="connsiteY0" fmla="*/ 0 h 2612572"/>
                        <a:gd name="connsiteX1" fmla="*/ 3576188 w 4471193"/>
                        <a:gd name="connsiteY1" fmla="*/ 25431 h 2612572"/>
                        <a:gd name="connsiteX2" fmla="*/ 4471193 w 4471193"/>
                        <a:gd name="connsiteY2" fmla="*/ 1007890 h 2612572"/>
                        <a:gd name="connsiteX3" fmla="*/ 0 w 4471193"/>
                        <a:gd name="connsiteY3" fmla="*/ 2612572 h 2612572"/>
                        <a:gd name="connsiteX4" fmla="*/ 0 w 4471193"/>
                        <a:gd name="connsiteY4" fmla="*/ 0 h 2612572"/>
                        <a:gd name="connsiteX0" fmla="*/ 0 w 4471193"/>
                        <a:gd name="connsiteY0" fmla="*/ 0 h 2612572"/>
                        <a:gd name="connsiteX1" fmla="*/ 3637873 w 4471193"/>
                        <a:gd name="connsiteY1" fmla="*/ 94374 h 2612572"/>
                        <a:gd name="connsiteX2" fmla="*/ 4471193 w 4471193"/>
                        <a:gd name="connsiteY2" fmla="*/ 1007890 h 2612572"/>
                        <a:gd name="connsiteX3" fmla="*/ 0 w 4471193"/>
                        <a:gd name="connsiteY3" fmla="*/ 2612572 h 2612572"/>
                        <a:gd name="connsiteX4" fmla="*/ 0 w 4471193"/>
                        <a:gd name="connsiteY4" fmla="*/ 0 h 2612572"/>
                        <a:gd name="connsiteX0" fmla="*/ 0 w 4394993"/>
                        <a:gd name="connsiteY0" fmla="*/ 0 h 2612572"/>
                        <a:gd name="connsiteX1" fmla="*/ 3637873 w 4394993"/>
                        <a:gd name="connsiteY1" fmla="*/ 94374 h 2612572"/>
                        <a:gd name="connsiteX2" fmla="*/ 4394993 w 4394993"/>
                        <a:gd name="connsiteY2" fmla="*/ 913547 h 2612572"/>
                        <a:gd name="connsiteX3" fmla="*/ 0 w 4394993"/>
                        <a:gd name="connsiteY3" fmla="*/ 2612572 h 2612572"/>
                        <a:gd name="connsiteX4" fmla="*/ 0 w 4394993"/>
                        <a:gd name="connsiteY4" fmla="*/ 0 h 2612572"/>
                        <a:gd name="connsiteX0" fmla="*/ 0 w 4394993"/>
                        <a:gd name="connsiteY0" fmla="*/ 0 h 2612572"/>
                        <a:gd name="connsiteX1" fmla="*/ 3645131 w 4394993"/>
                        <a:gd name="connsiteY1" fmla="*/ 94374 h 2612572"/>
                        <a:gd name="connsiteX2" fmla="*/ 4394993 w 4394993"/>
                        <a:gd name="connsiteY2" fmla="*/ 913547 h 2612572"/>
                        <a:gd name="connsiteX3" fmla="*/ 0 w 4394993"/>
                        <a:gd name="connsiteY3" fmla="*/ 2612572 h 2612572"/>
                        <a:gd name="connsiteX4" fmla="*/ 0 w 4394993"/>
                        <a:gd name="connsiteY4" fmla="*/ 0 h 2612572"/>
                        <a:gd name="connsiteX0" fmla="*/ 0 w 4394993"/>
                        <a:gd name="connsiteY0" fmla="*/ 0 h 2612572"/>
                        <a:gd name="connsiteX1" fmla="*/ 2698102 w 4394993"/>
                        <a:gd name="connsiteY1" fmla="*/ 71535 h 2612572"/>
                        <a:gd name="connsiteX2" fmla="*/ 3645131 w 4394993"/>
                        <a:gd name="connsiteY2" fmla="*/ 94374 h 2612572"/>
                        <a:gd name="connsiteX3" fmla="*/ 4394993 w 4394993"/>
                        <a:gd name="connsiteY3" fmla="*/ 913547 h 2612572"/>
                        <a:gd name="connsiteX4" fmla="*/ 0 w 4394993"/>
                        <a:gd name="connsiteY4" fmla="*/ 2612572 h 2612572"/>
                        <a:gd name="connsiteX5" fmla="*/ 0 w 4394993"/>
                        <a:gd name="connsiteY5" fmla="*/ 0 h 2612572"/>
                        <a:gd name="connsiteX0" fmla="*/ 0 w 4394993"/>
                        <a:gd name="connsiteY0" fmla="*/ 0 h 2612572"/>
                        <a:gd name="connsiteX1" fmla="*/ 3158930 w 4394993"/>
                        <a:gd name="connsiteY1" fmla="*/ 60650 h 2612572"/>
                        <a:gd name="connsiteX2" fmla="*/ 3645131 w 4394993"/>
                        <a:gd name="connsiteY2" fmla="*/ 94374 h 2612572"/>
                        <a:gd name="connsiteX3" fmla="*/ 4394993 w 4394993"/>
                        <a:gd name="connsiteY3" fmla="*/ 913547 h 2612572"/>
                        <a:gd name="connsiteX4" fmla="*/ 0 w 4394993"/>
                        <a:gd name="connsiteY4" fmla="*/ 2612572 h 2612572"/>
                        <a:gd name="connsiteX5" fmla="*/ 0 w 4394993"/>
                        <a:gd name="connsiteY5" fmla="*/ 0 h 2612572"/>
                        <a:gd name="connsiteX0" fmla="*/ 0 w 4394993"/>
                        <a:gd name="connsiteY0" fmla="*/ 0 h 2612572"/>
                        <a:gd name="connsiteX1" fmla="*/ 2306217 w 4394993"/>
                        <a:gd name="connsiteY1" fmla="*/ 46135 h 2612572"/>
                        <a:gd name="connsiteX2" fmla="*/ 3158930 w 4394993"/>
                        <a:gd name="connsiteY2" fmla="*/ 60650 h 2612572"/>
                        <a:gd name="connsiteX3" fmla="*/ 3645131 w 4394993"/>
                        <a:gd name="connsiteY3" fmla="*/ 94374 h 2612572"/>
                        <a:gd name="connsiteX4" fmla="*/ 4394993 w 4394993"/>
                        <a:gd name="connsiteY4" fmla="*/ 913547 h 2612572"/>
                        <a:gd name="connsiteX5" fmla="*/ 0 w 4394993"/>
                        <a:gd name="connsiteY5" fmla="*/ 2612572 h 2612572"/>
                        <a:gd name="connsiteX6" fmla="*/ 0 w 4394993"/>
                        <a:gd name="connsiteY6" fmla="*/ 0 h 2612572"/>
                        <a:gd name="connsiteX0" fmla="*/ 0 w 4394993"/>
                        <a:gd name="connsiteY0" fmla="*/ 0 h 2612572"/>
                        <a:gd name="connsiteX1" fmla="*/ 2679960 w 4394993"/>
                        <a:gd name="connsiteY1" fmla="*/ 292878 h 2612572"/>
                        <a:gd name="connsiteX2" fmla="*/ 3158930 w 4394993"/>
                        <a:gd name="connsiteY2" fmla="*/ 60650 h 2612572"/>
                        <a:gd name="connsiteX3" fmla="*/ 3645131 w 4394993"/>
                        <a:gd name="connsiteY3" fmla="*/ 94374 h 2612572"/>
                        <a:gd name="connsiteX4" fmla="*/ 4394993 w 4394993"/>
                        <a:gd name="connsiteY4" fmla="*/ 913547 h 2612572"/>
                        <a:gd name="connsiteX5" fmla="*/ 0 w 4394993"/>
                        <a:gd name="connsiteY5" fmla="*/ 2612572 h 2612572"/>
                        <a:gd name="connsiteX6" fmla="*/ 0 w 4394993"/>
                        <a:gd name="connsiteY6" fmla="*/ 0 h 2612572"/>
                        <a:gd name="connsiteX0" fmla="*/ 0 w 4394993"/>
                        <a:gd name="connsiteY0" fmla="*/ 0 h 2612572"/>
                        <a:gd name="connsiteX1" fmla="*/ 2679960 w 4394993"/>
                        <a:gd name="connsiteY1" fmla="*/ 292878 h 2612572"/>
                        <a:gd name="connsiteX2" fmla="*/ 3158930 w 4394993"/>
                        <a:gd name="connsiteY2" fmla="*/ 60650 h 2612572"/>
                        <a:gd name="connsiteX3" fmla="*/ 3645131 w 4394993"/>
                        <a:gd name="connsiteY3" fmla="*/ 94374 h 2612572"/>
                        <a:gd name="connsiteX4" fmla="*/ 4394993 w 4394993"/>
                        <a:gd name="connsiteY4" fmla="*/ 913547 h 2612572"/>
                        <a:gd name="connsiteX5" fmla="*/ 0 w 4394993"/>
                        <a:gd name="connsiteY5" fmla="*/ 2612572 h 2612572"/>
                        <a:gd name="connsiteX6" fmla="*/ 0 w 4394993"/>
                        <a:gd name="connsiteY6" fmla="*/ 0 h 2612572"/>
                        <a:gd name="connsiteX0" fmla="*/ 0 w 4394993"/>
                        <a:gd name="connsiteY0" fmla="*/ 9251 h 2621823"/>
                        <a:gd name="connsiteX1" fmla="*/ 2679960 w 4394993"/>
                        <a:gd name="connsiteY1" fmla="*/ 302129 h 2621823"/>
                        <a:gd name="connsiteX2" fmla="*/ 3158930 w 4394993"/>
                        <a:gd name="connsiteY2" fmla="*/ 69901 h 2621823"/>
                        <a:gd name="connsiteX3" fmla="*/ 3645131 w 4394993"/>
                        <a:gd name="connsiteY3" fmla="*/ 103625 h 2621823"/>
                        <a:gd name="connsiteX4" fmla="*/ 4394993 w 4394993"/>
                        <a:gd name="connsiteY4" fmla="*/ 922798 h 2621823"/>
                        <a:gd name="connsiteX5" fmla="*/ 0 w 4394993"/>
                        <a:gd name="connsiteY5" fmla="*/ 2621823 h 2621823"/>
                        <a:gd name="connsiteX6" fmla="*/ 0 w 4394993"/>
                        <a:gd name="connsiteY6" fmla="*/ 9251 h 2621823"/>
                        <a:gd name="connsiteX0" fmla="*/ 0 w 4394993"/>
                        <a:gd name="connsiteY0" fmla="*/ 21038 h 2633610"/>
                        <a:gd name="connsiteX1" fmla="*/ 2679960 w 4394993"/>
                        <a:gd name="connsiteY1" fmla="*/ 313916 h 2633610"/>
                        <a:gd name="connsiteX2" fmla="*/ 3158930 w 4394993"/>
                        <a:gd name="connsiteY2" fmla="*/ 81688 h 2633610"/>
                        <a:gd name="connsiteX3" fmla="*/ 3645131 w 4394993"/>
                        <a:gd name="connsiteY3" fmla="*/ 115412 h 2633610"/>
                        <a:gd name="connsiteX4" fmla="*/ 4394993 w 4394993"/>
                        <a:gd name="connsiteY4" fmla="*/ 934585 h 2633610"/>
                        <a:gd name="connsiteX5" fmla="*/ 0 w 4394993"/>
                        <a:gd name="connsiteY5" fmla="*/ 2633610 h 2633610"/>
                        <a:gd name="connsiteX6" fmla="*/ 0 w 4394993"/>
                        <a:gd name="connsiteY6" fmla="*/ 21038 h 2633610"/>
                        <a:gd name="connsiteX0" fmla="*/ 0 w 4394993"/>
                        <a:gd name="connsiteY0" fmla="*/ 16214 h 2628786"/>
                        <a:gd name="connsiteX1" fmla="*/ 2679960 w 4394993"/>
                        <a:gd name="connsiteY1" fmla="*/ 309092 h 2628786"/>
                        <a:gd name="connsiteX2" fmla="*/ 3158930 w 4394993"/>
                        <a:gd name="connsiteY2" fmla="*/ 76864 h 2628786"/>
                        <a:gd name="connsiteX3" fmla="*/ 3645131 w 4394993"/>
                        <a:gd name="connsiteY3" fmla="*/ 110588 h 2628786"/>
                        <a:gd name="connsiteX4" fmla="*/ 4394993 w 4394993"/>
                        <a:gd name="connsiteY4" fmla="*/ 929761 h 2628786"/>
                        <a:gd name="connsiteX5" fmla="*/ 0 w 4394993"/>
                        <a:gd name="connsiteY5" fmla="*/ 2628786 h 2628786"/>
                        <a:gd name="connsiteX6" fmla="*/ 0 w 4394993"/>
                        <a:gd name="connsiteY6" fmla="*/ 16214 h 2628786"/>
                        <a:gd name="connsiteX0" fmla="*/ 0 w 4394993"/>
                        <a:gd name="connsiteY0" fmla="*/ 21436 h 2634008"/>
                        <a:gd name="connsiteX1" fmla="*/ 2679960 w 4394993"/>
                        <a:gd name="connsiteY1" fmla="*/ 314314 h 2634008"/>
                        <a:gd name="connsiteX2" fmla="*/ 3148045 w 4394993"/>
                        <a:gd name="connsiteY2" fmla="*/ 74829 h 2634008"/>
                        <a:gd name="connsiteX3" fmla="*/ 3645131 w 4394993"/>
                        <a:gd name="connsiteY3" fmla="*/ 115810 h 2634008"/>
                        <a:gd name="connsiteX4" fmla="*/ 4394993 w 4394993"/>
                        <a:gd name="connsiteY4" fmla="*/ 934983 h 2634008"/>
                        <a:gd name="connsiteX5" fmla="*/ 0 w 4394993"/>
                        <a:gd name="connsiteY5" fmla="*/ 2634008 h 2634008"/>
                        <a:gd name="connsiteX6" fmla="*/ 0 w 4394993"/>
                        <a:gd name="connsiteY6" fmla="*/ 21436 h 2634008"/>
                        <a:gd name="connsiteX0" fmla="*/ 0 w 4394993"/>
                        <a:gd name="connsiteY0" fmla="*/ 21436 h 2634008"/>
                        <a:gd name="connsiteX1" fmla="*/ 2679960 w 4394993"/>
                        <a:gd name="connsiteY1" fmla="*/ 314314 h 2634008"/>
                        <a:gd name="connsiteX2" fmla="*/ 3148045 w 4394993"/>
                        <a:gd name="connsiteY2" fmla="*/ 74829 h 2634008"/>
                        <a:gd name="connsiteX3" fmla="*/ 3645131 w 4394993"/>
                        <a:gd name="connsiteY3" fmla="*/ 115810 h 2634008"/>
                        <a:gd name="connsiteX4" fmla="*/ 4394993 w 4394993"/>
                        <a:gd name="connsiteY4" fmla="*/ 934983 h 2634008"/>
                        <a:gd name="connsiteX5" fmla="*/ 0 w 4394993"/>
                        <a:gd name="connsiteY5" fmla="*/ 2634008 h 2634008"/>
                        <a:gd name="connsiteX6" fmla="*/ 0 w 4394993"/>
                        <a:gd name="connsiteY6" fmla="*/ 21436 h 2634008"/>
                        <a:gd name="connsiteX0" fmla="*/ 0 w 4394993"/>
                        <a:gd name="connsiteY0" fmla="*/ 18213 h 2630785"/>
                        <a:gd name="connsiteX1" fmla="*/ 2679960 w 4394993"/>
                        <a:gd name="connsiteY1" fmla="*/ 311091 h 2630785"/>
                        <a:gd name="connsiteX2" fmla="*/ 3148045 w 4394993"/>
                        <a:gd name="connsiteY2" fmla="*/ 71606 h 2630785"/>
                        <a:gd name="connsiteX3" fmla="*/ 3645131 w 4394993"/>
                        <a:gd name="connsiteY3" fmla="*/ 112587 h 2630785"/>
                        <a:gd name="connsiteX4" fmla="*/ 4394993 w 4394993"/>
                        <a:gd name="connsiteY4" fmla="*/ 931760 h 2630785"/>
                        <a:gd name="connsiteX5" fmla="*/ 0 w 4394993"/>
                        <a:gd name="connsiteY5" fmla="*/ 2630785 h 2630785"/>
                        <a:gd name="connsiteX6" fmla="*/ 0 w 4394993"/>
                        <a:gd name="connsiteY6" fmla="*/ 18213 h 2630785"/>
                        <a:gd name="connsiteX0" fmla="*/ 0 w 4394993"/>
                        <a:gd name="connsiteY0" fmla="*/ 29361 h 2641933"/>
                        <a:gd name="connsiteX1" fmla="*/ 2679960 w 4394993"/>
                        <a:gd name="connsiteY1" fmla="*/ 322239 h 2641933"/>
                        <a:gd name="connsiteX2" fmla="*/ 3148045 w 4394993"/>
                        <a:gd name="connsiteY2" fmla="*/ 82754 h 2641933"/>
                        <a:gd name="connsiteX3" fmla="*/ 3645131 w 4394993"/>
                        <a:gd name="connsiteY3" fmla="*/ 123735 h 2641933"/>
                        <a:gd name="connsiteX4" fmla="*/ 4394993 w 4394993"/>
                        <a:gd name="connsiteY4" fmla="*/ 942908 h 2641933"/>
                        <a:gd name="connsiteX5" fmla="*/ 0 w 4394993"/>
                        <a:gd name="connsiteY5" fmla="*/ 2641933 h 2641933"/>
                        <a:gd name="connsiteX6" fmla="*/ 0 w 4394993"/>
                        <a:gd name="connsiteY6" fmla="*/ 29361 h 2641933"/>
                        <a:gd name="connsiteX0" fmla="*/ 0 w 4394993"/>
                        <a:gd name="connsiteY0" fmla="*/ 21450 h 2634022"/>
                        <a:gd name="connsiteX1" fmla="*/ 2679960 w 4394993"/>
                        <a:gd name="connsiteY1" fmla="*/ 314328 h 2634022"/>
                        <a:gd name="connsiteX2" fmla="*/ 3148045 w 4394993"/>
                        <a:gd name="connsiteY2" fmla="*/ 74843 h 2634022"/>
                        <a:gd name="connsiteX3" fmla="*/ 3670531 w 4394993"/>
                        <a:gd name="connsiteY3" fmla="*/ 141224 h 2634022"/>
                        <a:gd name="connsiteX4" fmla="*/ 4394993 w 4394993"/>
                        <a:gd name="connsiteY4" fmla="*/ 934997 h 2634022"/>
                        <a:gd name="connsiteX5" fmla="*/ 0 w 4394993"/>
                        <a:gd name="connsiteY5" fmla="*/ 2634022 h 2634022"/>
                        <a:gd name="connsiteX6" fmla="*/ 0 w 4394993"/>
                        <a:gd name="connsiteY6" fmla="*/ 21450 h 2634022"/>
                        <a:gd name="connsiteX0" fmla="*/ 0 w 4394993"/>
                        <a:gd name="connsiteY0" fmla="*/ 21450 h 2634022"/>
                        <a:gd name="connsiteX1" fmla="*/ 2679960 w 4394993"/>
                        <a:gd name="connsiteY1" fmla="*/ 314328 h 2634022"/>
                        <a:gd name="connsiteX2" fmla="*/ 3148045 w 4394993"/>
                        <a:gd name="connsiteY2" fmla="*/ 74843 h 2634022"/>
                        <a:gd name="connsiteX3" fmla="*/ 3670531 w 4394993"/>
                        <a:gd name="connsiteY3" fmla="*/ 141224 h 2634022"/>
                        <a:gd name="connsiteX4" fmla="*/ 4394993 w 4394993"/>
                        <a:gd name="connsiteY4" fmla="*/ 934997 h 2634022"/>
                        <a:gd name="connsiteX5" fmla="*/ 3859245 w 4394993"/>
                        <a:gd name="connsiteY5" fmla="*/ 1130756 h 2634022"/>
                        <a:gd name="connsiteX6" fmla="*/ 0 w 4394993"/>
                        <a:gd name="connsiteY6" fmla="*/ 2634022 h 2634022"/>
                        <a:gd name="connsiteX7" fmla="*/ 0 w 4394993"/>
                        <a:gd name="connsiteY7" fmla="*/ 21450 h 2634022"/>
                        <a:gd name="connsiteX0" fmla="*/ 0 w 4465217"/>
                        <a:gd name="connsiteY0" fmla="*/ 21450 h 2634022"/>
                        <a:gd name="connsiteX1" fmla="*/ 2679960 w 4465217"/>
                        <a:gd name="connsiteY1" fmla="*/ 314328 h 2634022"/>
                        <a:gd name="connsiteX2" fmla="*/ 3148045 w 4465217"/>
                        <a:gd name="connsiteY2" fmla="*/ 74843 h 2634022"/>
                        <a:gd name="connsiteX3" fmla="*/ 3670531 w 4465217"/>
                        <a:gd name="connsiteY3" fmla="*/ 141224 h 2634022"/>
                        <a:gd name="connsiteX4" fmla="*/ 4394993 w 4465217"/>
                        <a:gd name="connsiteY4" fmla="*/ 934997 h 2634022"/>
                        <a:gd name="connsiteX5" fmla="*/ 4465217 w 4465217"/>
                        <a:gd name="connsiteY5" fmla="*/ 1348470 h 2634022"/>
                        <a:gd name="connsiteX6" fmla="*/ 0 w 4465217"/>
                        <a:gd name="connsiteY6" fmla="*/ 2634022 h 2634022"/>
                        <a:gd name="connsiteX7" fmla="*/ 0 w 4465217"/>
                        <a:gd name="connsiteY7" fmla="*/ 21450 h 2634022"/>
                        <a:gd name="connsiteX0" fmla="*/ 0 w 4465217"/>
                        <a:gd name="connsiteY0" fmla="*/ 21450 h 2634022"/>
                        <a:gd name="connsiteX1" fmla="*/ 2679960 w 4465217"/>
                        <a:gd name="connsiteY1" fmla="*/ 314328 h 2634022"/>
                        <a:gd name="connsiteX2" fmla="*/ 3148045 w 4465217"/>
                        <a:gd name="connsiteY2" fmla="*/ 74843 h 2634022"/>
                        <a:gd name="connsiteX3" fmla="*/ 3670531 w 4465217"/>
                        <a:gd name="connsiteY3" fmla="*/ 141224 h 2634022"/>
                        <a:gd name="connsiteX4" fmla="*/ 4394993 w 4465217"/>
                        <a:gd name="connsiteY4" fmla="*/ 934997 h 2634022"/>
                        <a:gd name="connsiteX5" fmla="*/ 4465217 w 4465217"/>
                        <a:gd name="connsiteY5" fmla="*/ 1348470 h 2634022"/>
                        <a:gd name="connsiteX6" fmla="*/ 3296817 w 4465217"/>
                        <a:gd name="connsiteY6" fmla="*/ 1678671 h 2634022"/>
                        <a:gd name="connsiteX7" fmla="*/ 0 w 4465217"/>
                        <a:gd name="connsiteY7" fmla="*/ 2634022 h 2634022"/>
                        <a:gd name="connsiteX8" fmla="*/ 0 w 4465217"/>
                        <a:gd name="connsiteY8" fmla="*/ 21450 h 2634022"/>
                        <a:gd name="connsiteX0" fmla="*/ 0 w 4465217"/>
                        <a:gd name="connsiteY0" fmla="*/ 21450 h 2634022"/>
                        <a:gd name="connsiteX1" fmla="*/ 2679960 w 4465217"/>
                        <a:gd name="connsiteY1" fmla="*/ 314328 h 2634022"/>
                        <a:gd name="connsiteX2" fmla="*/ 3148045 w 4465217"/>
                        <a:gd name="connsiteY2" fmla="*/ 74843 h 2634022"/>
                        <a:gd name="connsiteX3" fmla="*/ 3670531 w 4465217"/>
                        <a:gd name="connsiteY3" fmla="*/ 141224 h 2634022"/>
                        <a:gd name="connsiteX4" fmla="*/ 4394993 w 4465217"/>
                        <a:gd name="connsiteY4" fmla="*/ 934997 h 2634022"/>
                        <a:gd name="connsiteX5" fmla="*/ 4465217 w 4465217"/>
                        <a:gd name="connsiteY5" fmla="*/ 1348470 h 2634022"/>
                        <a:gd name="connsiteX6" fmla="*/ 4171303 w 4465217"/>
                        <a:gd name="connsiteY6" fmla="*/ 1689557 h 2634022"/>
                        <a:gd name="connsiteX7" fmla="*/ 0 w 4465217"/>
                        <a:gd name="connsiteY7" fmla="*/ 2634022 h 2634022"/>
                        <a:gd name="connsiteX8" fmla="*/ 0 w 4465217"/>
                        <a:gd name="connsiteY8" fmla="*/ 21450 h 2634022"/>
                        <a:gd name="connsiteX0" fmla="*/ 0 w 4487666"/>
                        <a:gd name="connsiteY0" fmla="*/ 21450 h 2634022"/>
                        <a:gd name="connsiteX1" fmla="*/ 2679960 w 4487666"/>
                        <a:gd name="connsiteY1" fmla="*/ 314328 h 2634022"/>
                        <a:gd name="connsiteX2" fmla="*/ 3148045 w 4487666"/>
                        <a:gd name="connsiteY2" fmla="*/ 74843 h 2634022"/>
                        <a:gd name="connsiteX3" fmla="*/ 3670531 w 4487666"/>
                        <a:gd name="connsiteY3" fmla="*/ 141224 h 2634022"/>
                        <a:gd name="connsiteX4" fmla="*/ 4394993 w 4487666"/>
                        <a:gd name="connsiteY4" fmla="*/ 934997 h 2634022"/>
                        <a:gd name="connsiteX5" fmla="*/ 4465217 w 4487666"/>
                        <a:gd name="connsiteY5" fmla="*/ 1348470 h 2634022"/>
                        <a:gd name="connsiteX6" fmla="*/ 4171303 w 4487666"/>
                        <a:gd name="connsiteY6" fmla="*/ 1689557 h 2634022"/>
                        <a:gd name="connsiteX7" fmla="*/ 0 w 4487666"/>
                        <a:gd name="connsiteY7" fmla="*/ 2634022 h 2634022"/>
                        <a:gd name="connsiteX8" fmla="*/ 0 w 4487666"/>
                        <a:gd name="connsiteY8" fmla="*/ 21450 h 2634022"/>
                        <a:gd name="connsiteX0" fmla="*/ 0 w 4494029"/>
                        <a:gd name="connsiteY0" fmla="*/ 21450 h 2634022"/>
                        <a:gd name="connsiteX1" fmla="*/ 2679960 w 4494029"/>
                        <a:gd name="connsiteY1" fmla="*/ 314328 h 2634022"/>
                        <a:gd name="connsiteX2" fmla="*/ 3148045 w 4494029"/>
                        <a:gd name="connsiteY2" fmla="*/ 74843 h 2634022"/>
                        <a:gd name="connsiteX3" fmla="*/ 3670531 w 4494029"/>
                        <a:gd name="connsiteY3" fmla="*/ 141224 h 2634022"/>
                        <a:gd name="connsiteX4" fmla="*/ 4394993 w 4494029"/>
                        <a:gd name="connsiteY4" fmla="*/ 934997 h 2634022"/>
                        <a:gd name="connsiteX5" fmla="*/ 4465217 w 4494029"/>
                        <a:gd name="connsiteY5" fmla="*/ 1348470 h 2634022"/>
                        <a:gd name="connsiteX6" fmla="*/ 4171303 w 4494029"/>
                        <a:gd name="connsiteY6" fmla="*/ 1689557 h 2634022"/>
                        <a:gd name="connsiteX7" fmla="*/ 0 w 4494029"/>
                        <a:gd name="connsiteY7" fmla="*/ 2634022 h 2634022"/>
                        <a:gd name="connsiteX8" fmla="*/ 0 w 4494029"/>
                        <a:gd name="connsiteY8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71303 w 4497210"/>
                        <a:gd name="connsiteY6" fmla="*/ 1689557 h 2634022"/>
                        <a:gd name="connsiteX7" fmla="*/ 0 w 4497210"/>
                        <a:gd name="connsiteY7" fmla="*/ 2634022 h 2634022"/>
                        <a:gd name="connsiteX8" fmla="*/ 0 w 4497210"/>
                        <a:gd name="connsiteY8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71303 w 4497210"/>
                        <a:gd name="connsiteY6" fmla="*/ 1689557 h 2634022"/>
                        <a:gd name="connsiteX7" fmla="*/ 0 w 4497210"/>
                        <a:gd name="connsiteY7" fmla="*/ 2634022 h 2634022"/>
                        <a:gd name="connsiteX8" fmla="*/ 0 w 4497210"/>
                        <a:gd name="connsiteY8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71303 w 4497210"/>
                        <a:gd name="connsiteY6" fmla="*/ 1689557 h 2634022"/>
                        <a:gd name="connsiteX7" fmla="*/ 2843243 w 4497210"/>
                        <a:gd name="connsiteY7" fmla="*/ 1987099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71303 w 4497210"/>
                        <a:gd name="connsiteY6" fmla="*/ 1689557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96703 w 4497210"/>
                        <a:gd name="connsiteY6" fmla="*/ 1700443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96703 w 4497210"/>
                        <a:gd name="connsiteY6" fmla="*/ 1700443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96703 w 4497210"/>
                        <a:gd name="connsiteY6" fmla="*/ 1700443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38646 w 4497210"/>
                        <a:gd name="connsiteY6" fmla="*/ 1714957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38646 w 4497210"/>
                        <a:gd name="connsiteY6" fmla="*/ 1714957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38646 w 4497210"/>
                        <a:gd name="connsiteY6" fmla="*/ 1714957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60418 w 4497210"/>
                        <a:gd name="connsiteY6" fmla="*/ 1722214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60418 w 4497210"/>
                        <a:gd name="connsiteY6" fmla="*/ 1722214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60418 w 4497210"/>
                        <a:gd name="connsiteY6" fmla="*/ 1722214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5904 w 4497210"/>
                        <a:gd name="connsiteY6" fmla="*/ 1722214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60418 w 4497210"/>
                        <a:gd name="connsiteY6" fmla="*/ 1722214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60418 w 4497210"/>
                        <a:gd name="connsiteY6" fmla="*/ 1722214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60418 w 4497210"/>
                        <a:gd name="connsiteY6" fmla="*/ 1722214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0 w 4497210"/>
                        <a:gd name="connsiteY8" fmla="*/ 2634022 h 2634022"/>
                        <a:gd name="connsiteX9" fmla="*/ 0 w 4497210"/>
                        <a:gd name="connsiteY9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514529 w 4497210"/>
                        <a:gd name="connsiteY8" fmla="*/ 2357213 h 2634022"/>
                        <a:gd name="connsiteX9" fmla="*/ 0 w 4497210"/>
                        <a:gd name="connsiteY9" fmla="*/ 2634022 h 2634022"/>
                        <a:gd name="connsiteX10" fmla="*/ 0 w 4497210"/>
                        <a:gd name="connsiteY10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0 w 4497210"/>
                        <a:gd name="connsiteY9" fmla="*/ 2634022 h 2634022"/>
                        <a:gd name="connsiteX10" fmla="*/ 0 w 4497210"/>
                        <a:gd name="connsiteY10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0 w 4497210"/>
                        <a:gd name="connsiteY9" fmla="*/ 2634022 h 2634022"/>
                        <a:gd name="connsiteX10" fmla="*/ 0 w 4497210"/>
                        <a:gd name="connsiteY10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0 w 4497210"/>
                        <a:gd name="connsiteY9" fmla="*/ 2634022 h 2634022"/>
                        <a:gd name="connsiteX10" fmla="*/ 0 w 4497210"/>
                        <a:gd name="connsiteY10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429441 w 4497210"/>
                        <a:gd name="connsiteY9" fmla="*/ 2481746 h 2634022"/>
                        <a:gd name="connsiteX10" fmla="*/ 0 w 4497210"/>
                        <a:gd name="connsiteY10" fmla="*/ 2634022 h 2634022"/>
                        <a:gd name="connsiteX11" fmla="*/ 0 w 4497210"/>
                        <a:gd name="connsiteY11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24513 w 4497210"/>
                        <a:gd name="connsiteY9" fmla="*/ 1396658 h 2634022"/>
                        <a:gd name="connsiteX10" fmla="*/ 0 w 4497210"/>
                        <a:gd name="connsiteY10" fmla="*/ 2634022 h 2634022"/>
                        <a:gd name="connsiteX11" fmla="*/ 0 w 4497210"/>
                        <a:gd name="connsiteY11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0 w 4497210"/>
                        <a:gd name="connsiteY10" fmla="*/ 2634022 h 2634022"/>
                        <a:gd name="connsiteX11" fmla="*/ 0 w 4497210"/>
                        <a:gd name="connsiteY11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1824413 w 4497210"/>
                        <a:gd name="connsiteY10" fmla="*/ 1763942 h 2634022"/>
                        <a:gd name="connsiteX11" fmla="*/ 0 w 4497210"/>
                        <a:gd name="connsiteY11" fmla="*/ 2634022 h 2634022"/>
                        <a:gd name="connsiteX12" fmla="*/ 0 w 4497210"/>
                        <a:gd name="connsiteY12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0 w 4497210"/>
                        <a:gd name="connsiteY11" fmla="*/ 2634022 h 2634022"/>
                        <a:gd name="connsiteX12" fmla="*/ 0 w 4497210"/>
                        <a:gd name="connsiteY12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0 w 4497210"/>
                        <a:gd name="connsiteY11" fmla="*/ 2634022 h 2634022"/>
                        <a:gd name="connsiteX12" fmla="*/ 0 w 4497210"/>
                        <a:gd name="connsiteY12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0 w 4497210"/>
                        <a:gd name="connsiteY11" fmla="*/ 2634022 h 2634022"/>
                        <a:gd name="connsiteX12" fmla="*/ 0 w 4497210"/>
                        <a:gd name="connsiteY12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371785 w 4497210"/>
                        <a:gd name="connsiteY11" fmla="*/ 1777658 h 2634022"/>
                        <a:gd name="connsiteX12" fmla="*/ 0 w 4497210"/>
                        <a:gd name="connsiteY12" fmla="*/ 2634022 h 2634022"/>
                        <a:gd name="connsiteX13" fmla="*/ 0 w 4497210"/>
                        <a:gd name="connsiteY13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422077 w 4497210"/>
                        <a:gd name="connsiteY11" fmla="*/ 1261022 h 2634022"/>
                        <a:gd name="connsiteX12" fmla="*/ 0 w 4497210"/>
                        <a:gd name="connsiteY12" fmla="*/ 2634022 h 2634022"/>
                        <a:gd name="connsiteX13" fmla="*/ 0 w 4497210"/>
                        <a:gd name="connsiteY13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422077 w 4497210"/>
                        <a:gd name="connsiteY11" fmla="*/ 1261022 h 2634022"/>
                        <a:gd name="connsiteX12" fmla="*/ 0 w 4497210"/>
                        <a:gd name="connsiteY12" fmla="*/ 2634022 h 2634022"/>
                        <a:gd name="connsiteX13" fmla="*/ 0 w 4497210"/>
                        <a:gd name="connsiteY13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422077 w 4497210"/>
                        <a:gd name="connsiteY11" fmla="*/ 1261022 h 2634022"/>
                        <a:gd name="connsiteX12" fmla="*/ 0 w 4497210"/>
                        <a:gd name="connsiteY12" fmla="*/ 2634022 h 2634022"/>
                        <a:gd name="connsiteX13" fmla="*/ 0 w 4497210"/>
                        <a:gd name="connsiteY13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710113 w 4497210"/>
                        <a:gd name="connsiteY11" fmla="*/ 1224446 h 2634022"/>
                        <a:gd name="connsiteX12" fmla="*/ 1422077 w 4497210"/>
                        <a:gd name="connsiteY12" fmla="*/ 1261022 h 2634022"/>
                        <a:gd name="connsiteX13" fmla="*/ 0 w 4497210"/>
                        <a:gd name="connsiteY13" fmla="*/ 2634022 h 2634022"/>
                        <a:gd name="connsiteX14" fmla="*/ 0 w 4497210"/>
                        <a:gd name="connsiteY14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732973 w 4497210"/>
                        <a:gd name="connsiteY11" fmla="*/ 1247306 h 2634022"/>
                        <a:gd name="connsiteX12" fmla="*/ 1422077 w 4497210"/>
                        <a:gd name="connsiteY12" fmla="*/ 1261022 h 2634022"/>
                        <a:gd name="connsiteX13" fmla="*/ 0 w 4497210"/>
                        <a:gd name="connsiteY13" fmla="*/ 2634022 h 2634022"/>
                        <a:gd name="connsiteX14" fmla="*/ 0 w 4497210"/>
                        <a:gd name="connsiteY14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732973 w 4497210"/>
                        <a:gd name="connsiteY11" fmla="*/ 1247306 h 2634022"/>
                        <a:gd name="connsiteX12" fmla="*/ 1422077 w 4497210"/>
                        <a:gd name="connsiteY12" fmla="*/ 1261022 h 2634022"/>
                        <a:gd name="connsiteX13" fmla="*/ 0 w 4497210"/>
                        <a:gd name="connsiteY13" fmla="*/ 2634022 h 2634022"/>
                        <a:gd name="connsiteX14" fmla="*/ 0 w 4497210"/>
                        <a:gd name="connsiteY14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732973 w 4497210"/>
                        <a:gd name="connsiteY11" fmla="*/ 1247306 h 2634022"/>
                        <a:gd name="connsiteX12" fmla="*/ 1422077 w 4497210"/>
                        <a:gd name="connsiteY12" fmla="*/ 1261022 h 2634022"/>
                        <a:gd name="connsiteX13" fmla="*/ 0 w 4497210"/>
                        <a:gd name="connsiteY13" fmla="*/ 2634022 h 2634022"/>
                        <a:gd name="connsiteX14" fmla="*/ 0 w 4497210"/>
                        <a:gd name="connsiteY14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732973 w 4497210"/>
                        <a:gd name="connsiteY11" fmla="*/ 1247306 h 2634022"/>
                        <a:gd name="connsiteX12" fmla="*/ 1422077 w 4497210"/>
                        <a:gd name="connsiteY12" fmla="*/ 1261022 h 2634022"/>
                        <a:gd name="connsiteX13" fmla="*/ 0 w 4497210"/>
                        <a:gd name="connsiteY13" fmla="*/ 2634022 h 2634022"/>
                        <a:gd name="connsiteX14" fmla="*/ 0 w 4497210"/>
                        <a:gd name="connsiteY14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732973 w 4497210"/>
                        <a:gd name="connsiteY11" fmla="*/ 1247306 h 2634022"/>
                        <a:gd name="connsiteX12" fmla="*/ 1422077 w 4497210"/>
                        <a:gd name="connsiteY12" fmla="*/ 1261022 h 2634022"/>
                        <a:gd name="connsiteX13" fmla="*/ 0 w 4497210"/>
                        <a:gd name="connsiteY13" fmla="*/ 2634022 h 2634022"/>
                        <a:gd name="connsiteX14" fmla="*/ 0 w 4497210"/>
                        <a:gd name="connsiteY14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732973 w 4497210"/>
                        <a:gd name="connsiteY11" fmla="*/ 1247306 h 2634022"/>
                        <a:gd name="connsiteX12" fmla="*/ 1422077 w 4497210"/>
                        <a:gd name="connsiteY12" fmla="*/ 1261022 h 2634022"/>
                        <a:gd name="connsiteX13" fmla="*/ 0 w 4497210"/>
                        <a:gd name="connsiteY13" fmla="*/ 2634022 h 2634022"/>
                        <a:gd name="connsiteX14" fmla="*/ 0 w 4497210"/>
                        <a:gd name="connsiteY14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732973 w 4497210"/>
                        <a:gd name="connsiteY11" fmla="*/ 1247306 h 2634022"/>
                        <a:gd name="connsiteX12" fmla="*/ 1380929 w 4497210"/>
                        <a:gd name="connsiteY12" fmla="*/ 1288454 h 2634022"/>
                        <a:gd name="connsiteX13" fmla="*/ 0 w 4497210"/>
                        <a:gd name="connsiteY13" fmla="*/ 2634022 h 2634022"/>
                        <a:gd name="connsiteX14" fmla="*/ 0 w 4497210"/>
                        <a:gd name="connsiteY14" fmla="*/ 21450 h 2634022"/>
                        <a:gd name="connsiteX0" fmla="*/ 0 w 4497210"/>
                        <a:gd name="connsiteY0" fmla="*/ 21450 h 2634022"/>
                        <a:gd name="connsiteX1" fmla="*/ 2679960 w 4497210"/>
                        <a:gd name="connsiteY1" fmla="*/ 314328 h 2634022"/>
                        <a:gd name="connsiteX2" fmla="*/ 3148045 w 4497210"/>
                        <a:gd name="connsiteY2" fmla="*/ 74843 h 2634022"/>
                        <a:gd name="connsiteX3" fmla="*/ 3670531 w 4497210"/>
                        <a:gd name="connsiteY3" fmla="*/ 141224 h 2634022"/>
                        <a:gd name="connsiteX4" fmla="*/ 4394993 w 4497210"/>
                        <a:gd name="connsiteY4" fmla="*/ 934997 h 2634022"/>
                        <a:gd name="connsiteX5" fmla="*/ 4465217 w 4497210"/>
                        <a:gd name="connsiteY5" fmla="*/ 1348470 h 2634022"/>
                        <a:gd name="connsiteX6" fmla="*/ 4149532 w 4497210"/>
                        <a:gd name="connsiteY6" fmla="*/ 1725842 h 2634022"/>
                        <a:gd name="connsiteX7" fmla="*/ 3949958 w 4497210"/>
                        <a:gd name="connsiteY7" fmla="*/ 2324556 h 2634022"/>
                        <a:gd name="connsiteX8" fmla="*/ 3663300 w 4497210"/>
                        <a:gd name="connsiteY8" fmla="*/ 2408013 h 2634022"/>
                        <a:gd name="connsiteX9" fmla="*/ 2606225 w 4497210"/>
                        <a:gd name="connsiteY9" fmla="*/ 1401230 h 2634022"/>
                        <a:gd name="connsiteX10" fmla="*/ 2139881 w 4497210"/>
                        <a:gd name="connsiteY10" fmla="*/ 1302170 h 2634022"/>
                        <a:gd name="connsiteX11" fmla="*/ 1732973 w 4497210"/>
                        <a:gd name="connsiteY11" fmla="*/ 1247306 h 2634022"/>
                        <a:gd name="connsiteX12" fmla="*/ 1380929 w 4497210"/>
                        <a:gd name="connsiteY12" fmla="*/ 1288454 h 2634022"/>
                        <a:gd name="connsiteX13" fmla="*/ 0 w 4497210"/>
                        <a:gd name="connsiteY13" fmla="*/ 2634022 h 2634022"/>
                        <a:gd name="connsiteX14" fmla="*/ 0 w 4497210"/>
                        <a:gd name="connsiteY14" fmla="*/ 21450 h 2634022"/>
                        <a:gd name="connsiteX0" fmla="*/ 0 w 4497210"/>
                        <a:gd name="connsiteY0" fmla="*/ 21450 h 2435306"/>
                        <a:gd name="connsiteX1" fmla="*/ 2679960 w 4497210"/>
                        <a:gd name="connsiteY1" fmla="*/ 314328 h 2435306"/>
                        <a:gd name="connsiteX2" fmla="*/ 3148045 w 4497210"/>
                        <a:gd name="connsiteY2" fmla="*/ 74843 h 2435306"/>
                        <a:gd name="connsiteX3" fmla="*/ 3670531 w 4497210"/>
                        <a:gd name="connsiteY3" fmla="*/ 141224 h 2435306"/>
                        <a:gd name="connsiteX4" fmla="*/ 4394993 w 4497210"/>
                        <a:gd name="connsiteY4" fmla="*/ 934997 h 2435306"/>
                        <a:gd name="connsiteX5" fmla="*/ 4465217 w 4497210"/>
                        <a:gd name="connsiteY5" fmla="*/ 1348470 h 2435306"/>
                        <a:gd name="connsiteX6" fmla="*/ 4149532 w 4497210"/>
                        <a:gd name="connsiteY6" fmla="*/ 1725842 h 2435306"/>
                        <a:gd name="connsiteX7" fmla="*/ 3949958 w 4497210"/>
                        <a:gd name="connsiteY7" fmla="*/ 2324556 h 2435306"/>
                        <a:gd name="connsiteX8" fmla="*/ 3663300 w 4497210"/>
                        <a:gd name="connsiteY8" fmla="*/ 2408013 h 2435306"/>
                        <a:gd name="connsiteX9" fmla="*/ 2606225 w 4497210"/>
                        <a:gd name="connsiteY9" fmla="*/ 1401230 h 2435306"/>
                        <a:gd name="connsiteX10" fmla="*/ 2139881 w 4497210"/>
                        <a:gd name="connsiteY10" fmla="*/ 1302170 h 2435306"/>
                        <a:gd name="connsiteX11" fmla="*/ 1732973 w 4497210"/>
                        <a:gd name="connsiteY11" fmla="*/ 1247306 h 2435306"/>
                        <a:gd name="connsiteX12" fmla="*/ 1380929 w 4497210"/>
                        <a:gd name="connsiteY12" fmla="*/ 1288454 h 2435306"/>
                        <a:gd name="connsiteX13" fmla="*/ 438912 w 4497210"/>
                        <a:gd name="connsiteY13" fmla="*/ 1833922 h 2435306"/>
                        <a:gd name="connsiteX14" fmla="*/ 0 w 4497210"/>
                        <a:gd name="connsiteY14" fmla="*/ 21450 h 2435306"/>
                        <a:gd name="connsiteX0" fmla="*/ 0 w 4497210"/>
                        <a:gd name="connsiteY0" fmla="*/ 21450 h 2435306"/>
                        <a:gd name="connsiteX1" fmla="*/ 2679960 w 4497210"/>
                        <a:gd name="connsiteY1" fmla="*/ 314328 h 2435306"/>
                        <a:gd name="connsiteX2" fmla="*/ 3148045 w 4497210"/>
                        <a:gd name="connsiteY2" fmla="*/ 74843 h 2435306"/>
                        <a:gd name="connsiteX3" fmla="*/ 3670531 w 4497210"/>
                        <a:gd name="connsiteY3" fmla="*/ 141224 h 2435306"/>
                        <a:gd name="connsiteX4" fmla="*/ 4394993 w 4497210"/>
                        <a:gd name="connsiteY4" fmla="*/ 934997 h 2435306"/>
                        <a:gd name="connsiteX5" fmla="*/ 4465217 w 4497210"/>
                        <a:gd name="connsiteY5" fmla="*/ 1348470 h 2435306"/>
                        <a:gd name="connsiteX6" fmla="*/ 4149532 w 4497210"/>
                        <a:gd name="connsiteY6" fmla="*/ 1725842 h 2435306"/>
                        <a:gd name="connsiteX7" fmla="*/ 3949958 w 4497210"/>
                        <a:gd name="connsiteY7" fmla="*/ 2324556 h 2435306"/>
                        <a:gd name="connsiteX8" fmla="*/ 3663300 w 4497210"/>
                        <a:gd name="connsiteY8" fmla="*/ 2408013 h 2435306"/>
                        <a:gd name="connsiteX9" fmla="*/ 2606225 w 4497210"/>
                        <a:gd name="connsiteY9" fmla="*/ 1401230 h 2435306"/>
                        <a:gd name="connsiteX10" fmla="*/ 2139881 w 4497210"/>
                        <a:gd name="connsiteY10" fmla="*/ 1302170 h 2435306"/>
                        <a:gd name="connsiteX11" fmla="*/ 1732973 w 4497210"/>
                        <a:gd name="connsiteY11" fmla="*/ 1247306 h 2435306"/>
                        <a:gd name="connsiteX12" fmla="*/ 1380929 w 4497210"/>
                        <a:gd name="connsiteY12" fmla="*/ 1288454 h 2435306"/>
                        <a:gd name="connsiteX13" fmla="*/ 438912 w 4497210"/>
                        <a:gd name="connsiteY13" fmla="*/ 1833922 h 2435306"/>
                        <a:gd name="connsiteX14" fmla="*/ 0 w 4497210"/>
                        <a:gd name="connsiteY14" fmla="*/ 21450 h 2435306"/>
                        <a:gd name="connsiteX0" fmla="*/ 0 w 4497210"/>
                        <a:gd name="connsiteY0" fmla="*/ 21450 h 2435306"/>
                        <a:gd name="connsiteX1" fmla="*/ 2679960 w 4497210"/>
                        <a:gd name="connsiteY1" fmla="*/ 314328 h 2435306"/>
                        <a:gd name="connsiteX2" fmla="*/ 3148045 w 4497210"/>
                        <a:gd name="connsiteY2" fmla="*/ 74843 h 2435306"/>
                        <a:gd name="connsiteX3" fmla="*/ 3670531 w 4497210"/>
                        <a:gd name="connsiteY3" fmla="*/ 141224 h 2435306"/>
                        <a:gd name="connsiteX4" fmla="*/ 4394993 w 4497210"/>
                        <a:gd name="connsiteY4" fmla="*/ 934997 h 2435306"/>
                        <a:gd name="connsiteX5" fmla="*/ 4465217 w 4497210"/>
                        <a:gd name="connsiteY5" fmla="*/ 1348470 h 2435306"/>
                        <a:gd name="connsiteX6" fmla="*/ 4149532 w 4497210"/>
                        <a:gd name="connsiteY6" fmla="*/ 1725842 h 2435306"/>
                        <a:gd name="connsiteX7" fmla="*/ 3949958 w 4497210"/>
                        <a:gd name="connsiteY7" fmla="*/ 2324556 h 2435306"/>
                        <a:gd name="connsiteX8" fmla="*/ 3663300 w 4497210"/>
                        <a:gd name="connsiteY8" fmla="*/ 2408013 h 2435306"/>
                        <a:gd name="connsiteX9" fmla="*/ 2606225 w 4497210"/>
                        <a:gd name="connsiteY9" fmla="*/ 1401230 h 2435306"/>
                        <a:gd name="connsiteX10" fmla="*/ 2139881 w 4497210"/>
                        <a:gd name="connsiteY10" fmla="*/ 1302170 h 2435306"/>
                        <a:gd name="connsiteX11" fmla="*/ 1732973 w 4497210"/>
                        <a:gd name="connsiteY11" fmla="*/ 1247306 h 2435306"/>
                        <a:gd name="connsiteX12" fmla="*/ 1380929 w 4497210"/>
                        <a:gd name="connsiteY12" fmla="*/ 1288454 h 2435306"/>
                        <a:gd name="connsiteX13" fmla="*/ 438912 w 4497210"/>
                        <a:gd name="connsiteY13" fmla="*/ 1833922 h 2435306"/>
                        <a:gd name="connsiteX14" fmla="*/ 0 w 4497210"/>
                        <a:gd name="connsiteY14" fmla="*/ 21450 h 2435306"/>
                        <a:gd name="connsiteX0" fmla="*/ 0 w 4497210"/>
                        <a:gd name="connsiteY0" fmla="*/ 21450 h 2435306"/>
                        <a:gd name="connsiteX1" fmla="*/ 2679960 w 4497210"/>
                        <a:gd name="connsiteY1" fmla="*/ 314328 h 2435306"/>
                        <a:gd name="connsiteX2" fmla="*/ 3148045 w 4497210"/>
                        <a:gd name="connsiteY2" fmla="*/ 74843 h 2435306"/>
                        <a:gd name="connsiteX3" fmla="*/ 3670531 w 4497210"/>
                        <a:gd name="connsiteY3" fmla="*/ 141224 h 2435306"/>
                        <a:gd name="connsiteX4" fmla="*/ 4394993 w 4497210"/>
                        <a:gd name="connsiteY4" fmla="*/ 934997 h 2435306"/>
                        <a:gd name="connsiteX5" fmla="*/ 4465217 w 4497210"/>
                        <a:gd name="connsiteY5" fmla="*/ 1348470 h 2435306"/>
                        <a:gd name="connsiteX6" fmla="*/ 4149532 w 4497210"/>
                        <a:gd name="connsiteY6" fmla="*/ 1725842 h 2435306"/>
                        <a:gd name="connsiteX7" fmla="*/ 3949958 w 4497210"/>
                        <a:gd name="connsiteY7" fmla="*/ 2324556 h 2435306"/>
                        <a:gd name="connsiteX8" fmla="*/ 3663300 w 4497210"/>
                        <a:gd name="connsiteY8" fmla="*/ 2408013 h 2435306"/>
                        <a:gd name="connsiteX9" fmla="*/ 2606225 w 4497210"/>
                        <a:gd name="connsiteY9" fmla="*/ 1401230 h 2435306"/>
                        <a:gd name="connsiteX10" fmla="*/ 2139881 w 4497210"/>
                        <a:gd name="connsiteY10" fmla="*/ 1302170 h 2435306"/>
                        <a:gd name="connsiteX11" fmla="*/ 1732973 w 4497210"/>
                        <a:gd name="connsiteY11" fmla="*/ 1247306 h 2435306"/>
                        <a:gd name="connsiteX12" fmla="*/ 1380929 w 4497210"/>
                        <a:gd name="connsiteY12" fmla="*/ 1288454 h 2435306"/>
                        <a:gd name="connsiteX13" fmla="*/ 438912 w 4497210"/>
                        <a:gd name="connsiteY13" fmla="*/ 1833922 h 2435306"/>
                        <a:gd name="connsiteX14" fmla="*/ 210497 w 4497210"/>
                        <a:gd name="connsiteY14" fmla="*/ 904406 h 2435306"/>
                        <a:gd name="connsiteX15" fmla="*/ 0 w 4497210"/>
                        <a:gd name="connsiteY15" fmla="*/ 21450 h 2435306"/>
                        <a:gd name="connsiteX0" fmla="*/ 0 w 4497210"/>
                        <a:gd name="connsiteY0" fmla="*/ 21450 h 2435306"/>
                        <a:gd name="connsiteX1" fmla="*/ 2679960 w 4497210"/>
                        <a:gd name="connsiteY1" fmla="*/ 314328 h 2435306"/>
                        <a:gd name="connsiteX2" fmla="*/ 3148045 w 4497210"/>
                        <a:gd name="connsiteY2" fmla="*/ 74843 h 2435306"/>
                        <a:gd name="connsiteX3" fmla="*/ 3670531 w 4497210"/>
                        <a:gd name="connsiteY3" fmla="*/ 141224 h 2435306"/>
                        <a:gd name="connsiteX4" fmla="*/ 4394993 w 4497210"/>
                        <a:gd name="connsiteY4" fmla="*/ 934997 h 2435306"/>
                        <a:gd name="connsiteX5" fmla="*/ 4465217 w 4497210"/>
                        <a:gd name="connsiteY5" fmla="*/ 1348470 h 2435306"/>
                        <a:gd name="connsiteX6" fmla="*/ 4149532 w 4497210"/>
                        <a:gd name="connsiteY6" fmla="*/ 1725842 h 2435306"/>
                        <a:gd name="connsiteX7" fmla="*/ 3949958 w 4497210"/>
                        <a:gd name="connsiteY7" fmla="*/ 2324556 h 2435306"/>
                        <a:gd name="connsiteX8" fmla="*/ 3663300 w 4497210"/>
                        <a:gd name="connsiteY8" fmla="*/ 2408013 h 2435306"/>
                        <a:gd name="connsiteX9" fmla="*/ 2606225 w 4497210"/>
                        <a:gd name="connsiteY9" fmla="*/ 1401230 h 2435306"/>
                        <a:gd name="connsiteX10" fmla="*/ 2139881 w 4497210"/>
                        <a:gd name="connsiteY10" fmla="*/ 1302170 h 2435306"/>
                        <a:gd name="connsiteX11" fmla="*/ 1732973 w 4497210"/>
                        <a:gd name="connsiteY11" fmla="*/ 1247306 h 2435306"/>
                        <a:gd name="connsiteX12" fmla="*/ 1380929 w 4497210"/>
                        <a:gd name="connsiteY12" fmla="*/ 1288454 h 2435306"/>
                        <a:gd name="connsiteX13" fmla="*/ 438912 w 4497210"/>
                        <a:gd name="connsiteY13" fmla="*/ 1833922 h 2435306"/>
                        <a:gd name="connsiteX14" fmla="*/ 45905 w 4497210"/>
                        <a:gd name="connsiteY14" fmla="*/ 1393610 h 2435306"/>
                        <a:gd name="connsiteX15" fmla="*/ 0 w 4497210"/>
                        <a:gd name="connsiteY15" fmla="*/ 21450 h 2435306"/>
                        <a:gd name="connsiteX0" fmla="*/ 42359 w 4539569"/>
                        <a:gd name="connsiteY0" fmla="*/ 21450 h 2435306"/>
                        <a:gd name="connsiteX1" fmla="*/ 2722319 w 4539569"/>
                        <a:gd name="connsiteY1" fmla="*/ 314328 h 2435306"/>
                        <a:gd name="connsiteX2" fmla="*/ 3190404 w 4539569"/>
                        <a:gd name="connsiteY2" fmla="*/ 74843 h 2435306"/>
                        <a:gd name="connsiteX3" fmla="*/ 3712890 w 4539569"/>
                        <a:gd name="connsiteY3" fmla="*/ 141224 h 2435306"/>
                        <a:gd name="connsiteX4" fmla="*/ 4437352 w 4539569"/>
                        <a:gd name="connsiteY4" fmla="*/ 934997 h 2435306"/>
                        <a:gd name="connsiteX5" fmla="*/ 4507576 w 4539569"/>
                        <a:gd name="connsiteY5" fmla="*/ 1348470 h 2435306"/>
                        <a:gd name="connsiteX6" fmla="*/ 4191891 w 4539569"/>
                        <a:gd name="connsiteY6" fmla="*/ 1725842 h 2435306"/>
                        <a:gd name="connsiteX7" fmla="*/ 3992317 w 4539569"/>
                        <a:gd name="connsiteY7" fmla="*/ 2324556 h 2435306"/>
                        <a:gd name="connsiteX8" fmla="*/ 3705659 w 4539569"/>
                        <a:gd name="connsiteY8" fmla="*/ 2408013 h 2435306"/>
                        <a:gd name="connsiteX9" fmla="*/ 2648584 w 4539569"/>
                        <a:gd name="connsiteY9" fmla="*/ 1401230 h 2435306"/>
                        <a:gd name="connsiteX10" fmla="*/ 2182240 w 4539569"/>
                        <a:gd name="connsiteY10" fmla="*/ 1302170 h 2435306"/>
                        <a:gd name="connsiteX11" fmla="*/ 1775332 w 4539569"/>
                        <a:gd name="connsiteY11" fmla="*/ 1247306 h 2435306"/>
                        <a:gd name="connsiteX12" fmla="*/ 1423288 w 4539569"/>
                        <a:gd name="connsiteY12" fmla="*/ 1288454 h 2435306"/>
                        <a:gd name="connsiteX13" fmla="*/ 481271 w 4539569"/>
                        <a:gd name="connsiteY13" fmla="*/ 1833922 h 2435306"/>
                        <a:gd name="connsiteX14" fmla="*/ 88264 w 4539569"/>
                        <a:gd name="connsiteY14" fmla="*/ 1393610 h 2435306"/>
                        <a:gd name="connsiteX15" fmla="*/ 42359 w 4539569"/>
                        <a:gd name="connsiteY15" fmla="*/ 21450 h 2435306"/>
                        <a:gd name="connsiteX0" fmla="*/ 55431 w 4552641"/>
                        <a:gd name="connsiteY0" fmla="*/ 21450 h 2435306"/>
                        <a:gd name="connsiteX1" fmla="*/ 2735391 w 4552641"/>
                        <a:gd name="connsiteY1" fmla="*/ 314328 h 2435306"/>
                        <a:gd name="connsiteX2" fmla="*/ 3203476 w 4552641"/>
                        <a:gd name="connsiteY2" fmla="*/ 74843 h 2435306"/>
                        <a:gd name="connsiteX3" fmla="*/ 3725962 w 4552641"/>
                        <a:gd name="connsiteY3" fmla="*/ 141224 h 2435306"/>
                        <a:gd name="connsiteX4" fmla="*/ 4450424 w 4552641"/>
                        <a:gd name="connsiteY4" fmla="*/ 934997 h 2435306"/>
                        <a:gd name="connsiteX5" fmla="*/ 4520648 w 4552641"/>
                        <a:gd name="connsiteY5" fmla="*/ 1348470 h 2435306"/>
                        <a:gd name="connsiteX6" fmla="*/ 4204963 w 4552641"/>
                        <a:gd name="connsiteY6" fmla="*/ 1725842 h 2435306"/>
                        <a:gd name="connsiteX7" fmla="*/ 4005389 w 4552641"/>
                        <a:gd name="connsiteY7" fmla="*/ 2324556 h 2435306"/>
                        <a:gd name="connsiteX8" fmla="*/ 3718731 w 4552641"/>
                        <a:gd name="connsiteY8" fmla="*/ 2408013 h 2435306"/>
                        <a:gd name="connsiteX9" fmla="*/ 2661656 w 4552641"/>
                        <a:gd name="connsiteY9" fmla="*/ 1401230 h 2435306"/>
                        <a:gd name="connsiteX10" fmla="*/ 2195312 w 4552641"/>
                        <a:gd name="connsiteY10" fmla="*/ 1302170 h 2435306"/>
                        <a:gd name="connsiteX11" fmla="*/ 1788404 w 4552641"/>
                        <a:gd name="connsiteY11" fmla="*/ 1247306 h 2435306"/>
                        <a:gd name="connsiteX12" fmla="*/ 1436360 w 4552641"/>
                        <a:gd name="connsiteY12" fmla="*/ 1288454 h 2435306"/>
                        <a:gd name="connsiteX13" fmla="*/ 494343 w 4552641"/>
                        <a:gd name="connsiteY13" fmla="*/ 1833922 h 2435306"/>
                        <a:gd name="connsiteX14" fmla="*/ 101336 w 4552641"/>
                        <a:gd name="connsiteY14" fmla="*/ 1393610 h 2435306"/>
                        <a:gd name="connsiteX15" fmla="*/ 55431 w 4552641"/>
                        <a:gd name="connsiteY15" fmla="*/ 21450 h 2435306"/>
                        <a:gd name="connsiteX0" fmla="*/ 49771 w 4546981"/>
                        <a:gd name="connsiteY0" fmla="*/ 21450 h 2435306"/>
                        <a:gd name="connsiteX1" fmla="*/ 2729731 w 4546981"/>
                        <a:gd name="connsiteY1" fmla="*/ 314328 h 2435306"/>
                        <a:gd name="connsiteX2" fmla="*/ 3197816 w 4546981"/>
                        <a:gd name="connsiteY2" fmla="*/ 74843 h 2435306"/>
                        <a:gd name="connsiteX3" fmla="*/ 3720302 w 4546981"/>
                        <a:gd name="connsiteY3" fmla="*/ 141224 h 2435306"/>
                        <a:gd name="connsiteX4" fmla="*/ 4444764 w 4546981"/>
                        <a:gd name="connsiteY4" fmla="*/ 934997 h 2435306"/>
                        <a:gd name="connsiteX5" fmla="*/ 4514988 w 4546981"/>
                        <a:gd name="connsiteY5" fmla="*/ 1348470 h 2435306"/>
                        <a:gd name="connsiteX6" fmla="*/ 4199303 w 4546981"/>
                        <a:gd name="connsiteY6" fmla="*/ 1725842 h 2435306"/>
                        <a:gd name="connsiteX7" fmla="*/ 3999729 w 4546981"/>
                        <a:gd name="connsiteY7" fmla="*/ 2324556 h 2435306"/>
                        <a:gd name="connsiteX8" fmla="*/ 3713071 w 4546981"/>
                        <a:gd name="connsiteY8" fmla="*/ 2408013 h 2435306"/>
                        <a:gd name="connsiteX9" fmla="*/ 2655996 w 4546981"/>
                        <a:gd name="connsiteY9" fmla="*/ 1401230 h 2435306"/>
                        <a:gd name="connsiteX10" fmla="*/ 2189652 w 4546981"/>
                        <a:gd name="connsiteY10" fmla="*/ 1302170 h 2435306"/>
                        <a:gd name="connsiteX11" fmla="*/ 1782744 w 4546981"/>
                        <a:gd name="connsiteY11" fmla="*/ 1247306 h 2435306"/>
                        <a:gd name="connsiteX12" fmla="*/ 1430700 w 4546981"/>
                        <a:gd name="connsiteY12" fmla="*/ 1288454 h 2435306"/>
                        <a:gd name="connsiteX13" fmla="*/ 488683 w 4546981"/>
                        <a:gd name="connsiteY13" fmla="*/ 1833922 h 2435306"/>
                        <a:gd name="connsiteX14" fmla="*/ 95676 w 4546981"/>
                        <a:gd name="connsiteY14" fmla="*/ 1393610 h 2435306"/>
                        <a:gd name="connsiteX15" fmla="*/ 49771 w 4546981"/>
                        <a:gd name="connsiteY15" fmla="*/ 21450 h 2435306"/>
                        <a:gd name="connsiteX0" fmla="*/ 1508239 w 4546981"/>
                        <a:gd name="connsiteY0" fmla="*/ 332346 h 2435306"/>
                        <a:gd name="connsiteX1" fmla="*/ 2729731 w 4546981"/>
                        <a:gd name="connsiteY1" fmla="*/ 314328 h 2435306"/>
                        <a:gd name="connsiteX2" fmla="*/ 3197816 w 4546981"/>
                        <a:gd name="connsiteY2" fmla="*/ 74843 h 2435306"/>
                        <a:gd name="connsiteX3" fmla="*/ 3720302 w 4546981"/>
                        <a:gd name="connsiteY3" fmla="*/ 141224 h 2435306"/>
                        <a:gd name="connsiteX4" fmla="*/ 4444764 w 4546981"/>
                        <a:gd name="connsiteY4" fmla="*/ 934997 h 2435306"/>
                        <a:gd name="connsiteX5" fmla="*/ 4514988 w 4546981"/>
                        <a:gd name="connsiteY5" fmla="*/ 1348470 h 2435306"/>
                        <a:gd name="connsiteX6" fmla="*/ 4199303 w 4546981"/>
                        <a:gd name="connsiteY6" fmla="*/ 1725842 h 2435306"/>
                        <a:gd name="connsiteX7" fmla="*/ 3999729 w 4546981"/>
                        <a:gd name="connsiteY7" fmla="*/ 2324556 h 2435306"/>
                        <a:gd name="connsiteX8" fmla="*/ 3713071 w 4546981"/>
                        <a:gd name="connsiteY8" fmla="*/ 2408013 h 2435306"/>
                        <a:gd name="connsiteX9" fmla="*/ 2655996 w 4546981"/>
                        <a:gd name="connsiteY9" fmla="*/ 1401230 h 2435306"/>
                        <a:gd name="connsiteX10" fmla="*/ 2189652 w 4546981"/>
                        <a:gd name="connsiteY10" fmla="*/ 1302170 h 2435306"/>
                        <a:gd name="connsiteX11" fmla="*/ 1782744 w 4546981"/>
                        <a:gd name="connsiteY11" fmla="*/ 1247306 h 2435306"/>
                        <a:gd name="connsiteX12" fmla="*/ 1430700 w 4546981"/>
                        <a:gd name="connsiteY12" fmla="*/ 1288454 h 2435306"/>
                        <a:gd name="connsiteX13" fmla="*/ 488683 w 4546981"/>
                        <a:gd name="connsiteY13" fmla="*/ 1833922 h 2435306"/>
                        <a:gd name="connsiteX14" fmla="*/ 95676 w 4546981"/>
                        <a:gd name="connsiteY14" fmla="*/ 1393610 h 2435306"/>
                        <a:gd name="connsiteX15" fmla="*/ 1508239 w 4546981"/>
                        <a:gd name="connsiteY15" fmla="*/ 332346 h 2435306"/>
                        <a:gd name="connsiteX0" fmla="*/ 1252207 w 4546981"/>
                        <a:gd name="connsiteY0" fmla="*/ 483222 h 2435306"/>
                        <a:gd name="connsiteX1" fmla="*/ 2729731 w 4546981"/>
                        <a:gd name="connsiteY1" fmla="*/ 314328 h 2435306"/>
                        <a:gd name="connsiteX2" fmla="*/ 3197816 w 4546981"/>
                        <a:gd name="connsiteY2" fmla="*/ 74843 h 2435306"/>
                        <a:gd name="connsiteX3" fmla="*/ 3720302 w 4546981"/>
                        <a:gd name="connsiteY3" fmla="*/ 141224 h 2435306"/>
                        <a:gd name="connsiteX4" fmla="*/ 4444764 w 4546981"/>
                        <a:gd name="connsiteY4" fmla="*/ 934997 h 2435306"/>
                        <a:gd name="connsiteX5" fmla="*/ 4514988 w 4546981"/>
                        <a:gd name="connsiteY5" fmla="*/ 1348470 h 2435306"/>
                        <a:gd name="connsiteX6" fmla="*/ 4199303 w 4546981"/>
                        <a:gd name="connsiteY6" fmla="*/ 1725842 h 2435306"/>
                        <a:gd name="connsiteX7" fmla="*/ 3999729 w 4546981"/>
                        <a:gd name="connsiteY7" fmla="*/ 2324556 h 2435306"/>
                        <a:gd name="connsiteX8" fmla="*/ 3713071 w 4546981"/>
                        <a:gd name="connsiteY8" fmla="*/ 2408013 h 2435306"/>
                        <a:gd name="connsiteX9" fmla="*/ 2655996 w 4546981"/>
                        <a:gd name="connsiteY9" fmla="*/ 1401230 h 2435306"/>
                        <a:gd name="connsiteX10" fmla="*/ 2189652 w 4546981"/>
                        <a:gd name="connsiteY10" fmla="*/ 1302170 h 2435306"/>
                        <a:gd name="connsiteX11" fmla="*/ 1782744 w 4546981"/>
                        <a:gd name="connsiteY11" fmla="*/ 1247306 h 2435306"/>
                        <a:gd name="connsiteX12" fmla="*/ 1430700 w 4546981"/>
                        <a:gd name="connsiteY12" fmla="*/ 1288454 h 2435306"/>
                        <a:gd name="connsiteX13" fmla="*/ 488683 w 4546981"/>
                        <a:gd name="connsiteY13" fmla="*/ 1833922 h 2435306"/>
                        <a:gd name="connsiteX14" fmla="*/ 95676 w 4546981"/>
                        <a:gd name="connsiteY14" fmla="*/ 1393610 h 2435306"/>
                        <a:gd name="connsiteX15" fmla="*/ 1252207 w 4546981"/>
                        <a:gd name="connsiteY15" fmla="*/ 483222 h 2435306"/>
                        <a:gd name="connsiteX0" fmla="*/ 1252207 w 4546981"/>
                        <a:gd name="connsiteY0" fmla="*/ 483222 h 2435306"/>
                        <a:gd name="connsiteX1" fmla="*/ 2729731 w 4546981"/>
                        <a:gd name="connsiteY1" fmla="*/ 314328 h 2435306"/>
                        <a:gd name="connsiteX2" fmla="*/ 3197816 w 4546981"/>
                        <a:gd name="connsiteY2" fmla="*/ 74843 h 2435306"/>
                        <a:gd name="connsiteX3" fmla="*/ 3720302 w 4546981"/>
                        <a:gd name="connsiteY3" fmla="*/ 141224 h 2435306"/>
                        <a:gd name="connsiteX4" fmla="*/ 4444764 w 4546981"/>
                        <a:gd name="connsiteY4" fmla="*/ 934997 h 2435306"/>
                        <a:gd name="connsiteX5" fmla="*/ 4514988 w 4546981"/>
                        <a:gd name="connsiteY5" fmla="*/ 1348470 h 2435306"/>
                        <a:gd name="connsiteX6" fmla="*/ 4199303 w 4546981"/>
                        <a:gd name="connsiteY6" fmla="*/ 1725842 h 2435306"/>
                        <a:gd name="connsiteX7" fmla="*/ 3999729 w 4546981"/>
                        <a:gd name="connsiteY7" fmla="*/ 2324556 h 2435306"/>
                        <a:gd name="connsiteX8" fmla="*/ 3713071 w 4546981"/>
                        <a:gd name="connsiteY8" fmla="*/ 2408013 h 2435306"/>
                        <a:gd name="connsiteX9" fmla="*/ 2655996 w 4546981"/>
                        <a:gd name="connsiteY9" fmla="*/ 1401230 h 2435306"/>
                        <a:gd name="connsiteX10" fmla="*/ 2189652 w 4546981"/>
                        <a:gd name="connsiteY10" fmla="*/ 1302170 h 2435306"/>
                        <a:gd name="connsiteX11" fmla="*/ 1782744 w 4546981"/>
                        <a:gd name="connsiteY11" fmla="*/ 1247306 h 2435306"/>
                        <a:gd name="connsiteX12" fmla="*/ 1430700 w 4546981"/>
                        <a:gd name="connsiteY12" fmla="*/ 1288454 h 2435306"/>
                        <a:gd name="connsiteX13" fmla="*/ 488683 w 4546981"/>
                        <a:gd name="connsiteY13" fmla="*/ 1833922 h 2435306"/>
                        <a:gd name="connsiteX14" fmla="*/ 95676 w 4546981"/>
                        <a:gd name="connsiteY14" fmla="*/ 1393610 h 2435306"/>
                        <a:gd name="connsiteX15" fmla="*/ 1252207 w 4546981"/>
                        <a:gd name="connsiteY15" fmla="*/ 483222 h 2435306"/>
                        <a:gd name="connsiteX0" fmla="*/ 1252207 w 4546981"/>
                        <a:gd name="connsiteY0" fmla="*/ 483222 h 2435306"/>
                        <a:gd name="connsiteX1" fmla="*/ 2729731 w 4546981"/>
                        <a:gd name="connsiteY1" fmla="*/ 314328 h 2435306"/>
                        <a:gd name="connsiteX2" fmla="*/ 3197816 w 4546981"/>
                        <a:gd name="connsiteY2" fmla="*/ 74843 h 2435306"/>
                        <a:gd name="connsiteX3" fmla="*/ 3720302 w 4546981"/>
                        <a:gd name="connsiteY3" fmla="*/ 141224 h 2435306"/>
                        <a:gd name="connsiteX4" fmla="*/ 4444764 w 4546981"/>
                        <a:gd name="connsiteY4" fmla="*/ 934997 h 2435306"/>
                        <a:gd name="connsiteX5" fmla="*/ 4514988 w 4546981"/>
                        <a:gd name="connsiteY5" fmla="*/ 1348470 h 2435306"/>
                        <a:gd name="connsiteX6" fmla="*/ 4199303 w 4546981"/>
                        <a:gd name="connsiteY6" fmla="*/ 1725842 h 2435306"/>
                        <a:gd name="connsiteX7" fmla="*/ 3999729 w 4546981"/>
                        <a:gd name="connsiteY7" fmla="*/ 2324556 h 2435306"/>
                        <a:gd name="connsiteX8" fmla="*/ 3713071 w 4546981"/>
                        <a:gd name="connsiteY8" fmla="*/ 2408013 h 2435306"/>
                        <a:gd name="connsiteX9" fmla="*/ 2655996 w 4546981"/>
                        <a:gd name="connsiteY9" fmla="*/ 1401230 h 2435306"/>
                        <a:gd name="connsiteX10" fmla="*/ 2189652 w 4546981"/>
                        <a:gd name="connsiteY10" fmla="*/ 1302170 h 2435306"/>
                        <a:gd name="connsiteX11" fmla="*/ 1782744 w 4546981"/>
                        <a:gd name="connsiteY11" fmla="*/ 1247306 h 2435306"/>
                        <a:gd name="connsiteX12" fmla="*/ 1430700 w 4546981"/>
                        <a:gd name="connsiteY12" fmla="*/ 1288454 h 2435306"/>
                        <a:gd name="connsiteX13" fmla="*/ 488683 w 4546981"/>
                        <a:gd name="connsiteY13" fmla="*/ 1833922 h 2435306"/>
                        <a:gd name="connsiteX14" fmla="*/ 95676 w 4546981"/>
                        <a:gd name="connsiteY14" fmla="*/ 1393610 h 2435306"/>
                        <a:gd name="connsiteX15" fmla="*/ 1252207 w 4546981"/>
                        <a:gd name="connsiteY15" fmla="*/ 483222 h 2435306"/>
                        <a:gd name="connsiteX0" fmla="*/ 1252207 w 4546981"/>
                        <a:gd name="connsiteY0" fmla="*/ 483222 h 2435306"/>
                        <a:gd name="connsiteX1" fmla="*/ 2729731 w 4546981"/>
                        <a:gd name="connsiteY1" fmla="*/ 314328 h 2435306"/>
                        <a:gd name="connsiteX2" fmla="*/ 3197816 w 4546981"/>
                        <a:gd name="connsiteY2" fmla="*/ 74843 h 2435306"/>
                        <a:gd name="connsiteX3" fmla="*/ 3720302 w 4546981"/>
                        <a:gd name="connsiteY3" fmla="*/ 141224 h 2435306"/>
                        <a:gd name="connsiteX4" fmla="*/ 4444764 w 4546981"/>
                        <a:gd name="connsiteY4" fmla="*/ 934997 h 2435306"/>
                        <a:gd name="connsiteX5" fmla="*/ 4514988 w 4546981"/>
                        <a:gd name="connsiteY5" fmla="*/ 1348470 h 2435306"/>
                        <a:gd name="connsiteX6" fmla="*/ 4199303 w 4546981"/>
                        <a:gd name="connsiteY6" fmla="*/ 1725842 h 2435306"/>
                        <a:gd name="connsiteX7" fmla="*/ 3999729 w 4546981"/>
                        <a:gd name="connsiteY7" fmla="*/ 2324556 h 2435306"/>
                        <a:gd name="connsiteX8" fmla="*/ 3713071 w 4546981"/>
                        <a:gd name="connsiteY8" fmla="*/ 2408013 h 2435306"/>
                        <a:gd name="connsiteX9" fmla="*/ 2655996 w 4546981"/>
                        <a:gd name="connsiteY9" fmla="*/ 1401230 h 2435306"/>
                        <a:gd name="connsiteX10" fmla="*/ 2189652 w 4546981"/>
                        <a:gd name="connsiteY10" fmla="*/ 1302170 h 2435306"/>
                        <a:gd name="connsiteX11" fmla="*/ 1782744 w 4546981"/>
                        <a:gd name="connsiteY11" fmla="*/ 1247306 h 2435306"/>
                        <a:gd name="connsiteX12" fmla="*/ 1430700 w 4546981"/>
                        <a:gd name="connsiteY12" fmla="*/ 1288454 h 2435306"/>
                        <a:gd name="connsiteX13" fmla="*/ 488683 w 4546981"/>
                        <a:gd name="connsiteY13" fmla="*/ 1833922 h 2435306"/>
                        <a:gd name="connsiteX14" fmla="*/ 95676 w 4546981"/>
                        <a:gd name="connsiteY14" fmla="*/ 1393610 h 2435306"/>
                        <a:gd name="connsiteX15" fmla="*/ 1252207 w 4546981"/>
                        <a:gd name="connsiteY15" fmla="*/ 483222 h 2435306"/>
                        <a:gd name="connsiteX0" fmla="*/ 1232610 w 4527384"/>
                        <a:gd name="connsiteY0" fmla="*/ 483222 h 2435306"/>
                        <a:gd name="connsiteX1" fmla="*/ 2710134 w 4527384"/>
                        <a:gd name="connsiteY1" fmla="*/ 314328 h 2435306"/>
                        <a:gd name="connsiteX2" fmla="*/ 3178219 w 4527384"/>
                        <a:gd name="connsiteY2" fmla="*/ 74843 h 2435306"/>
                        <a:gd name="connsiteX3" fmla="*/ 3700705 w 4527384"/>
                        <a:gd name="connsiteY3" fmla="*/ 141224 h 2435306"/>
                        <a:gd name="connsiteX4" fmla="*/ 4425167 w 4527384"/>
                        <a:gd name="connsiteY4" fmla="*/ 934997 h 2435306"/>
                        <a:gd name="connsiteX5" fmla="*/ 4495391 w 4527384"/>
                        <a:gd name="connsiteY5" fmla="*/ 1348470 h 2435306"/>
                        <a:gd name="connsiteX6" fmla="*/ 4179706 w 4527384"/>
                        <a:gd name="connsiteY6" fmla="*/ 1725842 h 2435306"/>
                        <a:gd name="connsiteX7" fmla="*/ 3980132 w 4527384"/>
                        <a:gd name="connsiteY7" fmla="*/ 2324556 h 2435306"/>
                        <a:gd name="connsiteX8" fmla="*/ 3693474 w 4527384"/>
                        <a:gd name="connsiteY8" fmla="*/ 2408013 h 2435306"/>
                        <a:gd name="connsiteX9" fmla="*/ 2636399 w 4527384"/>
                        <a:gd name="connsiteY9" fmla="*/ 1401230 h 2435306"/>
                        <a:gd name="connsiteX10" fmla="*/ 2170055 w 4527384"/>
                        <a:gd name="connsiteY10" fmla="*/ 1302170 h 2435306"/>
                        <a:gd name="connsiteX11" fmla="*/ 1763147 w 4527384"/>
                        <a:gd name="connsiteY11" fmla="*/ 1247306 h 2435306"/>
                        <a:gd name="connsiteX12" fmla="*/ 1411103 w 4527384"/>
                        <a:gd name="connsiteY12" fmla="*/ 1288454 h 2435306"/>
                        <a:gd name="connsiteX13" fmla="*/ 469086 w 4527384"/>
                        <a:gd name="connsiteY13" fmla="*/ 1833922 h 2435306"/>
                        <a:gd name="connsiteX14" fmla="*/ 98939 w 4527384"/>
                        <a:gd name="connsiteY14" fmla="*/ 1347890 h 2435306"/>
                        <a:gd name="connsiteX15" fmla="*/ 1232610 w 4527384"/>
                        <a:gd name="connsiteY15" fmla="*/ 483222 h 2435306"/>
                        <a:gd name="connsiteX0" fmla="*/ 1247947 w 4542721"/>
                        <a:gd name="connsiteY0" fmla="*/ 483222 h 2435306"/>
                        <a:gd name="connsiteX1" fmla="*/ 2725471 w 4542721"/>
                        <a:gd name="connsiteY1" fmla="*/ 314328 h 2435306"/>
                        <a:gd name="connsiteX2" fmla="*/ 3193556 w 4542721"/>
                        <a:gd name="connsiteY2" fmla="*/ 74843 h 2435306"/>
                        <a:gd name="connsiteX3" fmla="*/ 3716042 w 4542721"/>
                        <a:gd name="connsiteY3" fmla="*/ 141224 h 2435306"/>
                        <a:gd name="connsiteX4" fmla="*/ 4440504 w 4542721"/>
                        <a:gd name="connsiteY4" fmla="*/ 934997 h 2435306"/>
                        <a:gd name="connsiteX5" fmla="*/ 4510728 w 4542721"/>
                        <a:gd name="connsiteY5" fmla="*/ 1348470 h 2435306"/>
                        <a:gd name="connsiteX6" fmla="*/ 4195043 w 4542721"/>
                        <a:gd name="connsiteY6" fmla="*/ 1725842 h 2435306"/>
                        <a:gd name="connsiteX7" fmla="*/ 3995469 w 4542721"/>
                        <a:gd name="connsiteY7" fmla="*/ 2324556 h 2435306"/>
                        <a:gd name="connsiteX8" fmla="*/ 3708811 w 4542721"/>
                        <a:gd name="connsiteY8" fmla="*/ 2408013 h 2435306"/>
                        <a:gd name="connsiteX9" fmla="*/ 2651736 w 4542721"/>
                        <a:gd name="connsiteY9" fmla="*/ 1401230 h 2435306"/>
                        <a:gd name="connsiteX10" fmla="*/ 2185392 w 4542721"/>
                        <a:gd name="connsiteY10" fmla="*/ 1302170 h 2435306"/>
                        <a:gd name="connsiteX11" fmla="*/ 1778484 w 4542721"/>
                        <a:gd name="connsiteY11" fmla="*/ 1247306 h 2435306"/>
                        <a:gd name="connsiteX12" fmla="*/ 1426440 w 4542721"/>
                        <a:gd name="connsiteY12" fmla="*/ 1288454 h 2435306"/>
                        <a:gd name="connsiteX13" fmla="*/ 484423 w 4542721"/>
                        <a:gd name="connsiteY13" fmla="*/ 1833922 h 2435306"/>
                        <a:gd name="connsiteX14" fmla="*/ 114276 w 4542721"/>
                        <a:gd name="connsiteY14" fmla="*/ 1347890 h 2435306"/>
                        <a:gd name="connsiteX15" fmla="*/ 1247947 w 4542721"/>
                        <a:gd name="connsiteY15" fmla="*/ 483222 h 2435306"/>
                        <a:gd name="connsiteX0" fmla="*/ 1246681 w 4541455"/>
                        <a:gd name="connsiteY0" fmla="*/ 483222 h 2435306"/>
                        <a:gd name="connsiteX1" fmla="*/ 2724205 w 4541455"/>
                        <a:gd name="connsiteY1" fmla="*/ 314328 h 2435306"/>
                        <a:gd name="connsiteX2" fmla="*/ 3192290 w 4541455"/>
                        <a:gd name="connsiteY2" fmla="*/ 74843 h 2435306"/>
                        <a:gd name="connsiteX3" fmla="*/ 3714776 w 4541455"/>
                        <a:gd name="connsiteY3" fmla="*/ 141224 h 2435306"/>
                        <a:gd name="connsiteX4" fmla="*/ 4439238 w 4541455"/>
                        <a:gd name="connsiteY4" fmla="*/ 934997 h 2435306"/>
                        <a:gd name="connsiteX5" fmla="*/ 4509462 w 4541455"/>
                        <a:gd name="connsiteY5" fmla="*/ 1348470 h 2435306"/>
                        <a:gd name="connsiteX6" fmla="*/ 4193777 w 4541455"/>
                        <a:gd name="connsiteY6" fmla="*/ 1725842 h 2435306"/>
                        <a:gd name="connsiteX7" fmla="*/ 3994203 w 4541455"/>
                        <a:gd name="connsiteY7" fmla="*/ 2324556 h 2435306"/>
                        <a:gd name="connsiteX8" fmla="*/ 3707545 w 4541455"/>
                        <a:gd name="connsiteY8" fmla="*/ 2408013 h 2435306"/>
                        <a:gd name="connsiteX9" fmla="*/ 2650470 w 4541455"/>
                        <a:gd name="connsiteY9" fmla="*/ 1401230 h 2435306"/>
                        <a:gd name="connsiteX10" fmla="*/ 2184126 w 4541455"/>
                        <a:gd name="connsiteY10" fmla="*/ 1302170 h 2435306"/>
                        <a:gd name="connsiteX11" fmla="*/ 1777218 w 4541455"/>
                        <a:gd name="connsiteY11" fmla="*/ 1247306 h 2435306"/>
                        <a:gd name="connsiteX12" fmla="*/ 1425174 w 4541455"/>
                        <a:gd name="connsiteY12" fmla="*/ 1288454 h 2435306"/>
                        <a:gd name="connsiteX13" fmla="*/ 483157 w 4541455"/>
                        <a:gd name="connsiteY13" fmla="*/ 1833922 h 2435306"/>
                        <a:gd name="connsiteX14" fmla="*/ 113010 w 4541455"/>
                        <a:gd name="connsiteY14" fmla="*/ 1347890 h 2435306"/>
                        <a:gd name="connsiteX15" fmla="*/ 1246681 w 4541455"/>
                        <a:gd name="connsiteY15" fmla="*/ 483222 h 24353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541455" h="2435306">
                          <a:moveTo>
                            <a:pt x="1246681" y="483222"/>
                          </a:moveTo>
                          <a:cubicBezTo>
                            <a:pt x="1835201" y="52020"/>
                            <a:pt x="2396289" y="311190"/>
                            <a:pt x="2724205" y="314328"/>
                          </a:cubicBezTo>
                          <a:cubicBezTo>
                            <a:pt x="2960062" y="331262"/>
                            <a:pt x="3047147" y="170395"/>
                            <a:pt x="3192290" y="74843"/>
                          </a:cubicBezTo>
                          <a:cubicBezTo>
                            <a:pt x="3383386" y="-77202"/>
                            <a:pt x="3592623" y="32011"/>
                            <a:pt x="3714776" y="141224"/>
                          </a:cubicBezTo>
                          <a:lnTo>
                            <a:pt x="4439238" y="934997"/>
                          </a:lnTo>
                          <a:cubicBezTo>
                            <a:pt x="4506189" y="1003878"/>
                            <a:pt x="4587654" y="1116304"/>
                            <a:pt x="4509462" y="1348470"/>
                          </a:cubicBezTo>
                          <a:cubicBezTo>
                            <a:pt x="4436891" y="1483937"/>
                            <a:pt x="4280862" y="1633916"/>
                            <a:pt x="4193777" y="1725842"/>
                          </a:cubicBezTo>
                          <a:cubicBezTo>
                            <a:pt x="4115158" y="1959280"/>
                            <a:pt x="4076451" y="2116518"/>
                            <a:pt x="3994203" y="2324556"/>
                          </a:cubicBezTo>
                          <a:cubicBezTo>
                            <a:pt x="3956707" y="2399546"/>
                            <a:pt x="3850270" y="2478166"/>
                            <a:pt x="3707545" y="2408013"/>
                          </a:cubicBezTo>
                          <a:lnTo>
                            <a:pt x="2650470" y="1401230"/>
                          </a:lnTo>
                          <a:cubicBezTo>
                            <a:pt x="2581890" y="1340778"/>
                            <a:pt x="2463018" y="1243750"/>
                            <a:pt x="2184126" y="1302170"/>
                          </a:cubicBezTo>
                          <a:cubicBezTo>
                            <a:pt x="2066778" y="1309282"/>
                            <a:pt x="1983720" y="1304456"/>
                            <a:pt x="1777218" y="1247306"/>
                          </a:cubicBezTo>
                          <a:cubicBezTo>
                            <a:pt x="1726164" y="1217588"/>
                            <a:pt x="1655329" y="1154109"/>
                            <a:pt x="1425174" y="1288454"/>
                          </a:cubicBezTo>
                          <a:cubicBezTo>
                            <a:pt x="932860" y="1563241"/>
                            <a:pt x="756015" y="1710011"/>
                            <a:pt x="483157" y="1833922"/>
                          </a:cubicBezTo>
                          <a:cubicBezTo>
                            <a:pt x="246999" y="1938611"/>
                            <a:pt x="-213188" y="1691257"/>
                            <a:pt x="113010" y="1347890"/>
                          </a:cubicBezTo>
                          <a:lnTo>
                            <a:pt x="1246681" y="483222"/>
                          </a:lnTo>
                          <a:close/>
                        </a:path>
                      </a:pathLst>
                    </a:custGeom>
                    <a:solidFill>
                      <a:srgbClr val="C16124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9" name="Rectangle 2">
                      <a:extLst>
                        <a:ext uri="{FF2B5EF4-FFF2-40B4-BE49-F238E27FC236}">
                          <a16:creationId xmlns:a16="http://schemas.microsoft.com/office/drawing/2014/main" id="{F965384D-D12F-4BF9-8E24-D8952F8BCE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52478" y="1414236"/>
                      <a:ext cx="385353" cy="383102"/>
                    </a:xfrm>
                    <a:custGeom>
                      <a:avLst/>
                      <a:gdLst>
                        <a:gd name="connsiteX0" fmla="*/ 0 w 2013626"/>
                        <a:gd name="connsiteY0" fmla="*/ 0 h 1327826"/>
                        <a:gd name="connsiteX1" fmla="*/ 2013626 w 2013626"/>
                        <a:gd name="connsiteY1" fmla="*/ 0 h 1327826"/>
                        <a:gd name="connsiteX2" fmla="*/ 2013626 w 2013626"/>
                        <a:gd name="connsiteY2" fmla="*/ 1327826 h 1327826"/>
                        <a:gd name="connsiteX3" fmla="*/ 0 w 2013626"/>
                        <a:gd name="connsiteY3" fmla="*/ 1327826 h 1327826"/>
                        <a:gd name="connsiteX4" fmla="*/ 0 w 2013626"/>
                        <a:gd name="connsiteY4" fmla="*/ 0 h 1327826"/>
                        <a:gd name="connsiteX0" fmla="*/ 311285 w 2324911"/>
                        <a:gd name="connsiteY0" fmla="*/ 0 h 1347281"/>
                        <a:gd name="connsiteX1" fmla="*/ 2324911 w 2324911"/>
                        <a:gd name="connsiteY1" fmla="*/ 0 h 1347281"/>
                        <a:gd name="connsiteX2" fmla="*/ 2324911 w 2324911"/>
                        <a:gd name="connsiteY2" fmla="*/ 1327826 h 1347281"/>
                        <a:gd name="connsiteX3" fmla="*/ 0 w 2324911"/>
                        <a:gd name="connsiteY3" fmla="*/ 1347281 h 1347281"/>
                        <a:gd name="connsiteX4" fmla="*/ 311285 w 2324911"/>
                        <a:gd name="connsiteY4" fmla="*/ 0 h 1347281"/>
                        <a:gd name="connsiteX0" fmla="*/ 38911 w 2324911"/>
                        <a:gd name="connsiteY0" fmla="*/ 768486 h 1347281"/>
                        <a:gd name="connsiteX1" fmla="*/ 2324911 w 2324911"/>
                        <a:gd name="connsiteY1" fmla="*/ 0 h 1347281"/>
                        <a:gd name="connsiteX2" fmla="*/ 2324911 w 2324911"/>
                        <a:gd name="connsiteY2" fmla="*/ 1327826 h 1347281"/>
                        <a:gd name="connsiteX3" fmla="*/ 0 w 2324911"/>
                        <a:gd name="connsiteY3" fmla="*/ 1347281 h 1347281"/>
                        <a:gd name="connsiteX4" fmla="*/ 38911 w 2324911"/>
                        <a:gd name="connsiteY4" fmla="*/ 768486 h 1347281"/>
                        <a:gd name="connsiteX0" fmla="*/ 38911 w 2324911"/>
                        <a:gd name="connsiteY0" fmla="*/ 972767 h 1551562"/>
                        <a:gd name="connsiteX1" fmla="*/ 928992 w 2324911"/>
                        <a:gd name="connsiteY1" fmla="*/ 0 h 1551562"/>
                        <a:gd name="connsiteX2" fmla="*/ 2324911 w 2324911"/>
                        <a:gd name="connsiteY2" fmla="*/ 1532107 h 1551562"/>
                        <a:gd name="connsiteX3" fmla="*/ 0 w 2324911"/>
                        <a:gd name="connsiteY3" fmla="*/ 1551562 h 1551562"/>
                        <a:gd name="connsiteX4" fmla="*/ 38911 w 2324911"/>
                        <a:gd name="connsiteY4" fmla="*/ 972767 h 1551562"/>
                        <a:gd name="connsiteX0" fmla="*/ 38911 w 1585609"/>
                        <a:gd name="connsiteY0" fmla="*/ 982494 h 1561289"/>
                        <a:gd name="connsiteX1" fmla="*/ 928992 w 1585609"/>
                        <a:gd name="connsiteY1" fmla="*/ 9727 h 1561289"/>
                        <a:gd name="connsiteX2" fmla="*/ 1585609 w 1585609"/>
                        <a:gd name="connsiteY2" fmla="*/ 0 h 1561289"/>
                        <a:gd name="connsiteX3" fmla="*/ 0 w 1585609"/>
                        <a:gd name="connsiteY3" fmla="*/ 1561289 h 1561289"/>
                        <a:gd name="connsiteX4" fmla="*/ 38911 w 1585609"/>
                        <a:gd name="connsiteY4" fmla="*/ 982494 h 1561289"/>
                        <a:gd name="connsiteX0" fmla="*/ 38911 w 1585609"/>
                        <a:gd name="connsiteY0" fmla="*/ 982494 h 1561289"/>
                        <a:gd name="connsiteX1" fmla="*/ 928992 w 1585609"/>
                        <a:gd name="connsiteY1" fmla="*/ 9727 h 1561289"/>
                        <a:gd name="connsiteX2" fmla="*/ 1585609 w 1585609"/>
                        <a:gd name="connsiteY2" fmla="*/ 0 h 1561289"/>
                        <a:gd name="connsiteX3" fmla="*/ 1181912 w 1585609"/>
                        <a:gd name="connsiteY3" fmla="*/ 384243 h 1561289"/>
                        <a:gd name="connsiteX4" fmla="*/ 0 w 1585609"/>
                        <a:gd name="connsiteY4" fmla="*/ 1561289 h 1561289"/>
                        <a:gd name="connsiteX5" fmla="*/ 38911 w 1585609"/>
                        <a:gd name="connsiteY5" fmla="*/ 982494 h 1561289"/>
                        <a:gd name="connsiteX0" fmla="*/ 38911 w 2490282"/>
                        <a:gd name="connsiteY0" fmla="*/ 982494 h 1561289"/>
                        <a:gd name="connsiteX1" fmla="*/ 928992 w 2490282"/>
                        <a:gd name="connsiteY1" fmla="*/ 9727 h 1561289"/>
                        <a:gd name="connsiteX2" fmla="*/ 1585609 w 2490282"/>
                        <a:gd name="connsiteY2" fmla="*/ 0 h 1561289"/>
                        <a:gd name="connsiteX3" fmla="*/ 2490282 w 2490282"/>
                        <a:gd name="connsiteY3" fmla="*/ 131323 h 1561289"/>
                        <a:gd name="connsiteX4" fmla="*/ 0 w 2490282"/>
                        <a:gd name="connsiteY4" fmla="*/ 1561289 h 1561289"/>
                        <a:gd name="connsiteX5" fmla="*/ 38911 w 2490282"/>
                        <a:gd name="connsiteY5" fmla="*/ 982494 h 1561289"/>
                        <a:gd name="connsiteX0" fmla="*/ 38911 w 2490282"/>
                        <a:gd name="connsiteY0" fmla="*/ 982494 h 1561289"/>
                        <a:gd name="connsiteX1" fmla="*/ 928992 w 2490282"/>
                        <a:gd name="connsiteY1" fmla="*/ 9727 h 1561289"/>
                        <a:gd name="connsiteX2" fmla="*/ 1585609 w 2490282"/>
                        <a:gd name="connsiteY2" fmla="*/ 0 h 1561289"/>
                        <a:gd name="connsiteX3" fmla="*/ 2490282 w 2490282"/>
                        <a:gd name="connsiteY3" fmla="*/ 131323 h 1561289"/>
                        <a:gd name="connsiteX4" fmla="*/ 1347281 w 2490282"/>
                        <a:gd name="connsiteY4" fmla="*/ 792805 h 1561289"/>
                        <a:gd name="connsiteX5" fmla="*/ 0 w 2490282"/>
                        <a:gd name="connsiteY5" fmla="*/ 1561289 h 1561289"/>
                        <a:gd name="connsiteX6" fmla="*/ 38911 w 2490282"/>
                        <a:gd name="connsiteY6" fmla="*/ 982494 h 1561289"/>
                        <a:gd name="connsiteX0" fmla="*/ 38911 w 2490282"/>
                        <a:gd name="connsiteY0" fmla="*/ 982494 h 1561289"/>
                        <a:gd name="connsiteX1" fmla="*/ 928992 w 2490282"/>
                        <a:gd name="connsiteY1" fmla="*/ 9727 h 1561289"/>
                        <a:gd name="connsiteX2" fmla="*/ 1585609 w 2490282"/>
                        <a:gd name="connsiteY2" fmla="*/ 0 h 1561289"/>
                        <a:gd name="connsiteX3" fmla="*/ 2490282 w 2490282"/>
                        <a:gd name="connsiteY3" fmla="*/ 131323 h 1561289"/>
                        <a:gd name="connsiteX4" fmla="*/ 1488332 w 2490282"/>
                        <a:gd name="connsiteY4" fmla="*/ 355060 h 1561289"/>
                        <a:gd name="connsiteX5" fmla="*/ 0 w 2490282"/>
                        <a:gd name="connsiteY5" fmla="*/ 1561289 h 1561289"/>
                        <a:gd name="connsiteX6" fmla="*/ 38911 w 2490282"/>
                        <a:gd name="connsiteY6" fmla="*/ 982494 h 1561289"/>
                        <a:gd name="connsiteX0" fmla="*/ 38911 w 2490282"/>
                        <a:gd name="connsiteY0" fmla="*/ 982494 h 1561289"/>
                        <a:gd name="connsiteX1" fmla="*/ 928992 w 2490282"/>
                        <a:gd name="connsiteY1" fmla="*/ 9727 h 1561289"/>
                        <a:gd name="connsiteX2" fmla="*/ 1585609 w 2490282"/>
                        <a:gd name="connsiteY2" fmla="*/ 0 h 1561289"/>
                        <a:gd name="connsiteX3" fmla="*/ 2490282 w 2490282"/>
                        <a:gd name="connsiteY3" fmla="*/ 131323 h 1561289"/>
                        <a:gd name="connsiteX4" fmla="*/ 1488332 w 2490282"/>
                        <a:gd name="connsiteY4" fmla="*/ 355060 h 1561289"/>
                        <a:gd name="connsiteX5" fmla="*/ 787940 w 2490282"/>
                        <a:gd name="connsiteY5" fmla="*/ 914401 h 1561289"/>
                        <a:gd name="connsiteX6" fmla="*/ 0 w 2490282"/>
                        <a:gd name="connsiteY6" fmla="*/ 1561289 h 1561289"/>
                        <a:gd name="connsiteX7" fmla="*/ 38911 w 2490282"/>
                        <a:gd name="connsiteY7" fmla="*/ 982494 h 1561289"/>
                        <a:gd name="connsiteX0" fmla="*/ 38911 w 2490282"/>
                        <a:gd name="connsiteY0" fmla="*/ 982494 h 1561289"/>
                        <a:gd name="connsiteX1" fmla="*/ 928992 w 2490282"/>
                        <a:gd name="connsiteY1" fmla="*/ 9727 h 1561289"/>
                        <a:gd name="connsiteX2" fmla="*/ 1585609 w 2490282"/>
                        <a:gd name="connsiteY2" fmla="*/ 0 h 1561289"/>
                        <a:gd name="connsiteX3" fmla="*/ 2490282 w 2490282"/>
                        <a:gd name="connsiteY3" fmla="*/ 131323 h 1561289"/>
                        <a:gd name="connsiteX4" fmla="*/ 1488332 w 2490282"/>
                        <a:gd name="connsiteY4" fmla="*/ 355060 h 1561289"/>
                        <a:gd name="connsiteX5" fmla="*/ 1070042 w 2490282"/>
                        <a:gd name="connsiteY5" fmla="*/ 306422 h 1561289"/>
                        <a:gd name="connsiteX6" fmla="*/ 0 w 2490282"/>
                        <a:gd name="connsiteY6" fmla="*/ 1561289 h 1561289"/>
                        <a:gd name="connsiteX7" fmla="*/ 38911 w 2490282"/>
                        <a:gd name="connsiteY7" fmla="*/ 982494 h 1561289"/>
                        <a:gd name="connsiteX0" fmla="*/ 53503 w 2504874"/>
                        <a:gd name="connsiteY0" fmla="*/ 982494 h 1532106"/>
                        <a:gd name="connsiteX1" fmla="*/ 943584 w 2504874"/>
                        <a:gd name="connsiteY1" fmla="*/ 9727 h 1532106"/>
                        <a:gd name="connsiteX2" fmla="*/ 1600201 w 2504874"/>
                        <a:gd name="connsiteY2" fmla="*/ 0 h 1532106"/>
                        <a:gd name="connsiteX3" fmla="*/ 2504874 w 2504874"/>
                        <a:gd name="connsiteY3" fmla="*/ 131323 h 1532106"/>
                        <a:gd name="connsiteX4" fmla="*/ 1502924 w 2504874"/>
                        <a:gd name="connsiteY4" fmla="*/ 355060 h 1532106"/>
                        <a:gd name="connsiteX5" fmla="*/ 1084634 w 2504874"/>
                        <a:gd name="connsiteY5" fmla="*/ 306422 h 1532106"/>
                        <a:gd name="connsiteX6" fmla="*/ 0 w 2504874"/>
                        <a:gd name="connsiteY6" fmla="*/ 1532106 h 1532106"/>
                        <a:gd name="connsiteX7" fmla="*/ 53503 w 2504874"/>
                        <a:gd name="connsiteY7" fmla="*/ 982494 h 1532106"/>
                        <a:gd name="connsiteX0" fmla="*/ 53503 w 2504874"/>
                        <a:gd name="connsiteY0" fmla="*/ 982494 h 1532106"/>
                        <a:gd name="connsiteX1" fmla="*/ 943584 w 2504874"/>
                        <a:gd name="connsiteY1" fmla="*/ 9727 h 1532106"/>
                        <a:gd name="connsiteX2" fmla="*/ 1600201 w 2504874"/>
                        <a:gd name="connsiteY2" fmla="*/ 0 h 1532106"/>
                        <a:gd name="connsiteX3" fmla="*/ 2504874 w 2504874"/>
                        <a:gd name="connsiteY3" fmla="*/ 131323 h 1532106"/>
                        <a:gd name="connsiteX4" fmla="*/ 1502924 w 2504874"/>
                        <a:gd name="connsiteY4" fmla="*/ 355060 h 1532106"/>
                        <a:gd name="connsiteX5" fmla="*/ 1084634 w 2504874"/>
                        <a:gd name="connsiteY5" fmla="*/ 306422 h 1532106"/>
                        <a:gd name="connsiteX6" fmla="*/ 252920 w 2504874"/>
                        <a:gd name="connsiteY6" fmla="*/ 1245141 h 1532106"/>
                        <a:gd name="connsiteX7" fmla="*/ 0 w 2504874"/>
                        <a:gd name="connsiteY7" fmla="*/ 1532106 h 1532106"/>
                        <a:gd name="connsiteX8" fmla="*/ 53503 w 2504874"/>
                        <a:gd name="connsiteY8" fmla="*/ 982494 h 1532106"/>
                        <a:gd name="connsiteX0" fmla="*/ 53503 w 2504874"/>
                        <a:gd name="connsiteY0" fmla="*/ 982494 h 1532106"/>
                        <a:gd name="connsiteX1" fmla="*/ 943584 w 2504874"/>
                        <a:gd name="connsiteY1" fmla="*/ 9727 h 1532106"/>
                        <a:gd name="connsiteX2" fmla="*/ 1600201 w 2504874"/>
                        <a:gd name="connsiteY2" fmla="*/ 0 h 1532106"/>
                        <a:gd name="connsiteX3" fmla="*/ 2504874 w 2504874"/>
                        <a:gd name="connsiteY3" fmla="*/ 131323 h 1532106"/>
                        <a:gd name="connsiteX4" fmla="*/ 1502924 w 2504874"/>
                        <a:gd name="connsiteY4" fmla="*/ 355060 h 1532106"/>
                        <a:gd name="connsiteX5" fmla="*/ 1084634 w 2504874"/>
                        <a:gd name="connsiteY5" fmla="*/ 306422 h 1532106"/>
                        <a:gd name="connsiteX6" fmla="*/ 355060 w 2504874"/>
                        <a:gd name="connsiteY6" fmla="*/ 1425102 h 1532106"/>
                        <a:gd name="connsiteX7" fmla="*/ 0 w 2504874"/>
                        <a:gd name="connsiteY7" fmla="*/ 1532106 h 1532106"/>
                        <a:gd name="connsiteX8" fmla="*/ 53503 w 2504874"/>
                        <a:gd name="connsiteY8" fmla="*/ 982494 h 1532106"/>
                        <a:gd name="connsiteX0" fmla="*/ 53503 w 2504874"/>
                        <a:gd name="connsiteY0" fmla="*/ 982494 h 1532106"/>
                        <a:gd name="connsiteX1" fmla="*/ 943584 w 2504874"/>
                        <a:gd name="connsiteY1" fmla="*/ 9727 h 1532106"/>
                        <a:gd name="connsiteX2" fmla="*/ 1600201 w 2504874"/>
                        <a:gd name="connsiteY2" fmla="*/ 0 h 1532106"/>
                        <a:gd name="connsiteX3" fmla="*/ 2504874 w 2504874"/>
                        <a:gd name="connsiteY3" fmla="*/ 131323 h 1532106"/>
                        <a:gd name="connsiteX4" fmla="*/ 1502924 w 2504874"/>
                        <a:gd name="connsiteY4" fmla="*/ 355060 h 1532106"/>
                        <a:gd name="connsiteX5" fmla="*/ 1084634 w 2504874"/>
                        <a:gd name="connsiteY5" fmla="*/ 306422 h 1532106"/>
                        <a:gd name="connsiteX6" fmla="*/ 355060 w 2504874"/>
                        <a:gd name="connsiteY6" fmla="*/ 1118680 h 1532106"/>
                        <a:gd name="connsiteX7" fmla="*/ 0 w 2504874"/>
                        <a:gd name="connsiteY7" fmla="*/ 1532106 h 1532106"/>
                        <a:gd name="connsiteX8" fmla="*/ 53503 w 2504874"/>
                        <a:gd name="connsiteY8" fmla="*/ 982494 h 1532106"/>
                        <a:gd name="connsiteX0" fmla="*/ 93644 w 2545015"/>
                        <a:gd name="connsiteY0" fmla="*/ 982494 h 1532106"/>
                        <a:gd name="connsiteX1" fmla="*/ 983725 w 2545015"/>
                        <a:gd name="connsiteY1" fmla="*/ 9727 h 1532106"/>
                        <a:gd name="connsiteX2" fmla="*/ 1640342 w 2545015"/>
                        <a:gd name="connsiteY2" fmla="*/ 0 h 1532106"/>
                        <a:gd name="connsiteX3" fmla="*/ 2545015 w 2545015"/>
                        <a:gd name="connsiteY3" fmla="*/ 131323 h 1532106"/>
                        <a:gd name="connsiteX4" fmla="*/ 1543065 w 2545015"/>
                        <a:gd name="connsiteY4" fmla="*/ 355060 h 1532106"/>
                        <a:gd name="connsiteX5" fmla="*/ 1124775 w 2545015"/>
                        <a:gd name="connsiteY5" fmla="*/ 306422 h 1532106"/>
                        <a:gd name="connsiteX6" fmla="*/ 395201 w 2545015"/>
                        <a:gd name="connsiteY6" fmla="*/ 1118680 h 1532106"/>
                        <a:gd name="connsiteX7" fmla="*/ 40141 w 2545015"/>
                        <a:gd name="connsiteY7" fmla="*/ 1532106 h 1532106"/>
                        <a:gd name="connsiteX8" fmla="*/ 93644 w 2545015"/>
                        <a:gd name="connsiteY8" fmla="*/ 982494 h 1532106"/>
                        <a:gd name="connsiteX0" fmla="*/ 96072 w 2547443"/>
                        <a:gd name="connsiteY0" fmla="*/ 982494 h 1532106"/>
                        <a:gd name="connsiteX1" fmla="*/ 986153 w 2547443"/>
                        <a:gd name="connsiteY1" fmla="*/ 9727 h 1532106"/>
                        <a:gd name="connsiteX2" fmla="*/ 1642770 w 2547443"/>
                        <a:gd name="connsiteY2" fmla="*/ 0 h 1532106"/>
                        <a:gd name="connsiteX3" fmla="*/ 2547443 w 2547443"/>
                        <a:gd name="connsiteY3" fmla="*/ 131323 h 1532106"/>
                        <a:gd name="connsiteX4" fmla="*/ 1545493 w 2547443"/>
                        <a:gd name="connsiteY4" fmla="*/ 355060 h 1532106"/>
                        <a:gd name="connsiteX5" fmla="*/ 1127203 w 2547443"/>
                        <a:gd name="connsiteY5" fmla="*/ 306422 h 1532106"/>
                        <a:gd name="connsiteX6" fmla="*/ 397629 w 2547443"/>
                        <a:gd name="connsiteY6" fmla="*/ 1118680 h 1532106"/>
                        <a:gd name="connsiteX7" fmla="*/ 42569 w 2547443"/>
                        <a:gd name="connsiteY7" fmla="*/ 1532106 h 1532106"/>
                        <a:gd name="connsiteX8" fmla="*/ 96072 w 2547443"/>
                        <a:gd name="connsiteY8" fmla="*/ 982494 h 1532106"/>
                        <a:gd name="connsiteX0" fmla="*/ 96072 w 2547443"/>
                        <a:gd name="connsiteY0" fmla="*/ 982494 h 1677790"/>
                        <a:gd name="connsiteX1" fmla="*/ 986153 w 2547443"/>
                        <a:gd name="connsiteY1" fmla="*/ 9727 h 1677790"/>
                        <a:gd name="connsiteX2" fmla="*/ 1642770 w 2547443"/>
                        <a:gd name="connsiteY2" fmla="*/ 0 h 1677790"/>
                        <a:gd name="connsiteX3" fmla="*/ 2547443 w 2547443"/>
                        <a:gd name="connsiteY3" fmla="*/ 131323 h 1677790"/>
                        <a:gd name="connsiteX4" fmla="*/ 1545493 w 2547443"/>
                        <a:gd name="connsiteY4" fmla="*/ 355060 h 1677790"/>
                        <a:gd name="connsiteX5" fmla="*/ 1127203 w 2547443"/>
                        <a:gd name="connsiteY5" fmla="*/ 306422 h 1677790"/>
                        <a:gd name="connsiteX6" fmla="*/ 397629 w 2547443"/>
                        <a:gd name="connsiteY6" fmla="*/ 1118680 h 1677790"/>
                        <a:gd name="connsiteX7" fmla="*/ 42569 w 2547443"/>
                        <a:gd name="connsiteY7" fmla="*/ 1532106 h 1677790"/>
                        <a:gd name="connsiteX8" fmla="*/ 96072 w 2547443"/>
                        <a:gd name="connsiteY8" fmla="*/ 982494 h 1677790"/>
                        <a:gd name="connsiteX0" fmla="*/ 96072 w 2547443"/>
                        <a:gd name="connsiteY0" fmla="*/ 982494 h 1552660"/>
                        <a:gd name="connsiteX1" fmla="*/ 986153 w 2547443"/>
                        <a:gd name="connsiteY1" fmla="*/ 9727 h 1552660"/>
                        <a:gd name="connsiteX2" fmla="*/ 1642770 w 2547443"/>
                        <a:gd name="connsiteY2" fmla="*/ 0 h 1552660"/>
                        <a:gd name="connsiteX3" fmla="*/ 2547443 w 2547443"/>
                        <a:gd name="connsiteY3" fmla="*/ 131323 h 1552660"/>
                        <a:gd name="connsiteX4" fmla="*/ 1545493 w 2547443"/>
                        <a:gd name="connsiteY4" fmla="*/ 355060 h 1552660"/>
                        <a:gd name="connsiteX5" fmla="*/ 1127203 w 2547443"/>
                        <a:gd name="connsiteY5" fmla="*/ 306422 h 1552660"/>
                        <a:gd name="connsiteX6" fmla="*/ 397629 w 2547443"/>
                        <a:gd name="connsiteY6" fmla="*/ 1118680 h 1552660"/>
                        <a:gd name="connsiteX7" fmla="*/ 344128 w 2547443"/>
                        <a:gd name="connsiteY7" fmla="*/ 1405647 h 1552660"/>
                        <a:gd name="connsiteX8" fmla="*/ 42569 w 2547443"/>
                        <a:gd name="connsiteY8" fmla="*/ 1532106 h 1552660"/>
                        <a:gd name="connsiteX9" fmla="*/ 96072 w 2547443"/>
                        <a:gd name="connsiteY9" fmla="*/ 982494 h 1552660"/>
                        <a:gd name="connsiteX0" fmla="*/ 96072 w 2547443"/>
                        <a:gd name="connsiteY0" fmla="*/ 982494 h 1554370"/>
                        <a:gd name="connsiteX1" fmla="*/ 986153 w 2547443"/>
                        <a:gd name="connsiteY1" fmla="*/ 9727 h 1554370"/>
                        <a:gd name="connsiteX2" fmla="*/ 1642770 w 2547443"/>
                        <a:gd name="connsiteY2" fmla="*/ 0 h 1554370"/>
                        <a:gd name="connsiteX3" fmla="*/ 2547443 w 2547443"/>
                        <a:gd name="connsiteY3" fmla="*/ 131323 h 1554370"/>
                        <a:gd name="connsiteX4" fmla="*/ 1545493 w 2547443"/>
                        <a:gd name="connsiteY4" fmla="*/ 355060 h 1554370"/>
                        <a:gd name="connsiteX5" fmla="*/ 1127203 w 2547443"/>
                        <a:gd name="connsiteY5" fmla="*/ 306422 h 1554370"/>
                        <a:gd name="connsiteX6" fmla="*/ 397629 w 2547443"/>
                        <a:gd name="connsiteY6" fmla="*/ 1118680 h 1554370"/>
                        <a:gd name="connsiteX7" fmla="*/ 378175 w 2547443"/>
                        <a:gd name="connsiteY7" fmla="*/ 1420238 h 1554370"/>
                        <a:gd name="connsiteX8" fmla="*/ 42569 w 2547443"/>
                        <a:gd name="connsiteY8" fmla="*/ 1532106 h 1554370"/>
                        <a:gd name="connsiteX9" fmla="*/ 96072 w 2547443"/>
                        <a:gd name="connsiteY9" fmla="*/ 982494 h 1554370"/>
                        <a:gd name="connsiteX0" fmla="*/ 96072 w 2547443"/>
                        <a:gd name="connsiteY0" fmla="*/ 982494 h 1554370"/>
                        <a:gd name="connsiteX1" fmla="*/ 986153 w 2547443"/>
                        <a:gd name="connsiteY1" fmla="*/ 9727 h 1554370"/>
                        <a:gd name="connsiteX2" fmla="*/ 1642770 w 2547443"/>
                        <a:gd name="connsiteY2" fmla="*/ 0 h 1554370"/>
                        <a:gd name="connsiteX3" fmla="*/ 2547443 w 2547443"/>
                        <a:gd name="connsiteY3" fmla="*/ 131323 h 1554370"/>
                        <a:gd name="connsiteX4" fmla="*/ 1545493 w 2547443"/>
                        <a:gd name="connsiteY4" fmla="*/ 355060 h 1554370"/>
                        <a:gd name="connsiteX5" fmla="*/ 1127203 w 2547443"/>
                        <a:gd name="connsiteY5" fmla="*/ 306422 h 1554370"/>
                        <a:gd name="connsiteX6" fmla="*/ 397629 w 2547443"/>
                        <a:gd name="connsiteY6" fmla="*/ 1118680 h 1554370"/>
                        <a:gd name="connsiteX7" fmla="*/ 378175 w 2547443"/>
                        <a:gd name="connsiteY7" fmla="*/ 1420238 h 1554370"/>
                        <a:gd name="connsiteX8" fmla="*/ 42569 w 2547443"/>
                        <a:gd name="connsiteY8" fmla="*/ 1532106 h 1554370"/>
                        <a:gd name="connsiteX9" fmla="*/ 96072 w 2547443"/>
                        <a:gd name="connsiteY9" fmla="*/ 982494 h 1554370"/>
                        <a:gd name="connsiteX0" fmla="*/ 96072 w 2547443"/>
                        <a:gd name="connsiteY0" fmla="*/ 982494 h 1554370"/>
                        <a:gd name="connsiteX1" fmla="*/ 986153 w 2547443"/>
                        <a:gd name="connsiteY1" fmla="*/ 9727 h 1554370"/>
                        <a:gd name="connsiteX2" fmla="*/ 1642770 w 2547443"/>
                        <a:gd name="connsiteY2" fmla="*/ 0 h 1554370"/>
                        <a:gd name="connsiteX3" fmla="*/ 2547443 w 2547443"/>
                        <a:gd name="connsiteY3" fmla="*/ 131323 h 1554370"/>
                        <a:gd name="connsiteX4" fmla="*/ 1545493 w 2547443"/>
                        <a:gd name="connsiteY4" fmla="*/ 355060 h 1554370"/>
                        <a:gd name="connsiteX5" fmla="*/ 1127203 w 2547443"/>
                        <a:gd name="connsiteY5" fmla="*/ 306422 h 1554370"/>
                        <a:gd name="connsiteX6" fmla="*/ 397629 w 2547443"/>
                        <a:gd name="connsiteY6" fmla="*/ 1118680 h 1554370"/>
                        <a:gd name="connsiteX7" fmla="*/ 378175 w 2547443"/>
                        <a:gd name="connsiteY7" fmla="*/ 1420238 h 1554370"/>
                        <a:gd name="connsiteX8" fmla="*/ 42569 w 2547443"/>
                        <a:gd name="connsiteY8" fmla="*/ 1532106 h 1554370"/>
                        <a:gd name="connsiteX9" fmla="*/ 96072 w 2547443"/>
                        <a:gd name="connsiteY9" fmla="*/ 982494 h 1554370"/>
                        <a:gd name="connsiteX0" fmla="*/ 96072 w 2547443"/>
                        <a:gd name="connsiteY0" fmla="*/ 982494 h 1572098"/>
                        <a:gd name="connsiteX1" fmla="*/ 986153 w 2547443"/>
                        <a:gd name="connsiteY1" fmla="*/ 9727 h 1572098"/>
                        <a:gd name="connsiteX2" fmla="*/ 1642770 w 2547443"/>
                        <a:gd name="connsiteY2" fmla="*/ 0 h 1572098"/>
                        <a:gd name="connsiteX3" fmla="*/ 2547443 w 2547443"/>
                        <a:gd name="connsiteY3" fmla="*/ 131323 h 1572098"/>
                        <a:gd name="connsiteX4" fmla="*/ 1545493 w 2547443"/>
                        <a:gd name="connsiteY4" fmla="*/ 355060 h 1572098"/>
                        <a:gd name="connsiteX5" fmla="*/ 1127203 w 2547443"/>
                        <a:gd name="connsiteY5" fmla="*/ 306422 h 1572098"/>
                        <a:gd name="connsiteX6" fmla="*/ 397629 w 2547443"/>
                        <a:gd name="connsiteY6" fmla="*/ 1118680 h 1572098"/>
                        <a:gd name="connsiteX7" fmla="*/ 378175 w 2547443"/>
                        <a:gd name="connsiteY7" fmla="*/ 1420238 h 1572098"/>
                        <a:gd name="connsiteX8" fmla="*/ 246851 w 2547443"/>
                        <a:gd name="connsiteY8" fmla="*/ 1517516 h 1572098"/>
                        <a:gd name="connsiteX9" fmla="*/ 42569 w 2547443"/>
                        <a:gd name="connsiteY9" fmla="*/ 1532106 h 1572098"/>
                        <a:gd name="connsiteX10" fmla="*/ 96072 w 2547443"/>
                        <a:gd name="connsiteY10" fmla="*/ 982494 h 1572098"/>
                        <a:gd name="connsiteX0" fmla="*/ 96072 w 2547443"/>
                        <a:gd name="connsiteY0" fmla="*/ 982494 h 2135699"/>
                        <a:gd name="connsiteX1" fmla="*/ 986153 w 2547443"/>
                        <a:gd name="connsiteY1" fmla="*/ 9727 h 2135699"/>
                        <a:gd name="connsiteX2" fmla="*/ 1642770 w 2547443"/>
                        <a:gd name="connsiteY2" fmla="*/ 0 h 2135699"/>
                        <a:gd name="connsiteX3" fmla="*/ 2547443 w 2547443"/>
                        <a:gd name="connsiteY3" fmla="*/ 131323 h 2135699"/>
                        <a:gd name="connsiteX4" fmla="*/ 1545493 w 2547443"/>
                        <a:gd name="connsiteY4" fmla="*/ 355060 h 2135699"/>
                        <a:gd name="connsiteX5" fmla="*/ 1127203 w 2547443"/>
                        <a:gd name="connsiteY5" fmla="*/ 306422 h 2135699"/>
                        <a:gd name="connsiteX6" fmla="*/ 397629 w 2547443"/>
                        <a:gd name="connsiteY6" fmla="*/ 1118680 h 2135699"/>
                        <a:gd name="connsiteX7" fmla="*/ 378175 w 2547443"/>
                        <a:gd name="connsiteY7" fmla="*/ 1420238 h 2135699"/>
                        <a:gd name="connsiteX8" fmla="*/ 694323 w 2547443"/>
                        <a:gd name="connsiteY8" fmla="*/ 2135222 h 2135699"/>
                        <a:gd name="connsiteX9" fmla="*/ 42569 w 2547443"/>
                        <a:gd name="connsiteY9" fmla="*/ 1532106 h 2135699"/>
                        <a:gd name="connsiteX10" fmla="*/ 96072 w 2547443"/>
                        <a:gd name="connsiteY10" fmla="*/ 982494 h 2135699"/>
                        <a:gd name="connsiteX0" fmla="*/ 96072 w 2547443"/>
                        <a:gd name="connsiteY0" fmla="*/ 982494 h 2694798"/>
                        <a:gd name="connsiteX1" fmla="*/ 986153 w 2547443"/>
                        <a:gd name="connsiteY1" fmla="*/ 9727 h 2694798"/>
                        <a:gd name="connsiteX2" fmla="*/ 1642770 w 2547443"/>
                        <a:gd name="connsiteY2" fmla="*/ 0 h 2694798"/>
                        <a:gd name="connsiteX3" fmla="*/ 2547443 w 2547443"/>
                        <a:gd name="connsiteY3" fmla="*/ 131323 h 2694798"/>
                        <a:gd name="connsiteX4" fmla="*/ 1545493 w 2547443"/>
                        <a:gd name="connsiteY4" fmla="*/ 355060 h 2694798"/>
                        <a:gd name="connsiteX5" fmla="*/ 1127203 w 2547443"/>
                        <a:gd name="connsiteY5" fmla="*/ 306422 h 2694798"/>
                        <a:gd name="connsiteX6" fmla="*/ 397629 w 2547443"/>
                        <a:gd name="connsiteY6" fmla="*/ 1118680 h 2694798"/>
                        <a:gd name="connsiteX7" fmla="*/ 378175 w 2547443"/>
                        <a:gd name="connsiteY7" fmla="*/ 1420238 h 2694798"/>
                        <a:gd name="connsiteX8" fmla="*/ 694323 w 2547443"/>
                        <a:gd name="connsiteY8" fmla="*/ 2694562 h 2694798"/>
                        <a:gd name="connsiteX9" fmla="*/ 42569 w 2547443"/>
                        <a:gd name="connsiteY9" fmla="*/ 1532106 h 2694798"/>
                        <a:gd name="connsiteX10" fmla="*/ 96072 w 2547443"/>
                        <a:gd name="connsiteY10" fmla="*/ 982494 h 2694798"/>
                        <a:gd name="connsiteX0" fmla="*/ 96072 w 2547443"/>
                        <a:gd name="connsiteY0" fmla="*/ 982494 h 2765238"/>
                        <a:gd name="connsiteX1" fmla="*/ 986153 w 2547443"/>
                        <a:gd name="connsiteY1" fmla="*/ 9727 h 2765238"/>
                        <a:gd name="connsiteX2" fmla="*/ 1642770 w 2547443"/>
                        <a:gd name="connsiteY2" fmla="*/ 0 h 2765238"/>
                        <a:gd name="connsiteX3" fmla="*/ 2547443 w 2547443"/>
                        <a:gd name="connsiteY3" fmla="*/ 131323 h 2765238"/>
                        <a:gd name="connsiteX4" fmla="*/ 1545493 w 2547443"/>
                        <a:gd name="connsiteY4" fmla="*/ 355060 h 2765238"/>
                        <a:gd name="connsiteX5" fmla="*/ 1127203 w 2547443"/>
                        <a:gd name="connsiteY5" fmla="*/ 306422 h 2765238"/>
                        <a:gd name="connsiteX6" fmla="*/ 397629 w 2547443"/>
                        <a:gd name="connsiteY6" fmla="*/ 1118680 h 2765238"/>
                        <a:gd name="connsiteX7" fmla="*/ 378175 w 2547443"/>
                        <a:gd name="connsiteY7" fmla="*/ 1420238 h 2765238"/>
                        <a:gd name="connsiteX8" fmla="*/ 660277 w 2547443"/>
                        <a:gd name="connsiteY8" fmla="*/ 2504872 h 2765238"/>
                        <a:gd name="connsiteX9" fmla="*/ 694323 w 2547443"/>
                        <a:gd name="connsiteY9" fmla="*/ 2694562 h 2765238"/>
                        <a:gd name="connsiteX10" fmla="*/ 42569 w 2547443"/>
                        <a:gd name="connsiteY10" fmla="*/ 1532106 h 2765238"/>
                        <a:gd name="connsiteX11" fmla="*/ 96072 w 2547443"/>
                        <a:gd name="connsiteY11" fmla="*/ 982494 h 2765238"/>
                        <a:gd name="connsiteX0" fmla="*/ 96072 w 2547443"/>
                        <a:gd name="connsiteY0" fmla="*/ 982494 h 2765238"/>
                        <a:gd name="connsiteX1" fmla="*/ 986153 w 2547443"/>
                        <a:gd name="connsiteY1" fmla="*/ 9727 h 2765238"/>
                        <a:gd name="connsiteX2" fmla="*/ 1642770 w 2547443"/>
                        <a:gd name="connsiteY2" fmla="*/ 0 h 2765238"/>
                        <a:gd name="connsiteX3" fmla="*/ 2547443 w 2547443"/>
                        <a:gd name="connsiteY3" fmla="*/ 131323 h 2765238"/>
                        <a:gd name="connsiteX4" fmla="*/ 1545493 w 2547443"/>
                        <a:gd name="connsiteY4" fmla="*/ 355060 h 2765238"/>
                        <a:gd name="connsiteX5" fmla="*/ 1127203 w 2547443"/>
                        <a:gd name="connsiteY5" fmla="*/ 306422 h 2765238"/>
                        <a:gd name="connsiteX6" fmla="*/ 397629 w 2547443"/>
                        <a:gd name="connsiteY6" fmla="*/ 1118680 h 2765238"/>
                        <a:gd name="connsiteX7" fmla="*/ 378175 w 2547443"/>
                        <a:gd name="connsiteY7" fmla="*/ 1420238 h 2765238"/>
                        <a:gd name="connsiteX8" fmla="*/ 913196 w 2547443"/>
                        <a:gd name="connsiteY8" fmla="*/ 2504872 h 2765238"/>
                        <a:gd name="connsiteX9" fmla="*/ 694323 w 2547443"/>
                        <a:gd name="connsiteY9" fmla="*/ 2694562 h 2765238"/>
                        <a:gd name="connsiteX10" fmla="*/ 42569 w 2547443"/>
                        <a:gd name="connsiteY10" fmla="*/ 1532106 h 2765238"/>
                        <a:gd name="connsiteX11" fmla="*/ 96072 w 2547443"/>
                        <a:gd name="connsiteY11" fmla="*/ 982494 h 2765238"/>
                        <a:gd name="connsiteX0" fmla="*/ 96072 w 2547443"/>
                        <a:gd name="connsiteY0" fmla="*/ 982494 h 2751446"/>
                        <a:gd name="connsiteX1" fmla="*/ 986153 w 2547443"/>
                        <a:gd name="connsiteY1" fmla="*/ 9727 h 2751446"/>
                        <a:gd name="connsiteX2" fmla="*/ 1642770 w 2547443"/>
                        <a:gd name="connsiteY2" fmla="*/ 0 h 2751446"/>
                        <a:gd name="connsiteX3" fmla="*/ 2547443 w 2547443"/>
                        <a:gd name="connsiteY3" fmla="*/ 131323 h 2751446"/>
                        <a:gd name="connsiteX4" fmla="*/ 1545493 w 2547443"/>
                        <a:gd name="connsiteY4" fmla="*/ 355060 h 2751446"/>
                        <a:gd name="connsiteX5" fmla="*/ 1127203 w 2547443"/>
                        <a:gd name="connsiteY5" fmla="*/ 306422 h 2751446"/>
                        <a:gd name="connsiteX6" fmla="*/ 397629 w 2547443"/>
                        <a:gd name="connsiteY6" fmla="*/ 1118680 h 2751446"/>
                        <a:gd name="connsiteX7" fmla="*/ 378175 w 2547443"/>
                        <a:gd name="connsiteY7" fmla="*/ 1420238 h 2751446"/>
                        <a:gd name="connsiteX8" fmla="*/ 621366 w 2547443"/>
                        <a:gd name="connsiteY8" fmla="*/ 1921212 h 2751446"/>
                        <a:gd name="connsiteX9" fmla="*/ 913196 w 2547443"/>
                        <a:gd name="connsiteY9" fmla="*/ 2504872 h 2751446"/>
                        <a:gd name="connsiteX10" fmla="*/ 694323 w 2547443"/>
                        <a:gd name="connsiteY10" fmla="*/ 2694562 h 2751446"/>
                        <a:gd name="connsiteX11" fmla="*/ 42569 w 2547443"/>
                        <a:gd name="connsiteY11" fmla="*/ 1532106 h 2751446"/>
                        <a:gd name="connsiteX12" fmla="*/ 96072 w 2547443"/>
                        <a:gd name="connsiteY12" fmla="*/ 982494 h 2751446"/>
                        <a:gd name="connsiteX0" fmla="*/ 96072 w 2547443"/>
                        <a:gd name="connsiteY0" fmla="*/ 982494 h 2751446"/>
                        <a:gd name="connsiteX1" fmla="*/ 986153 w 2547443"/>
                        <a:gd name="connsiteY1" fmla="*/ 9727 h 2751446"/>
                        <a:gd name="connsiteX2" fmla="*/ 1642770 w 2547443"/>
                        <a:gd name="connsiteY2" fmla="*/ 0 h 2751446"/>
                        <a:gd name="connsiteX3" fmla="*/ 2547443 w 2547443"/>
                        <a:gd name="connsiteY3" fmla="*/ 131323 h 2751446"/>
                        <a:gd name="connsiteX4" fmla="*/ 1545493 w 2547443"/>
                        <a:gd name="connsiteY4" fmla="*/ 355060 h 2751446"/>
                        <a:gd name="connsiteX5" fmla="*/ 1127203 w 2547443"/>
                        <a:gd name="connsiteY5" fmla="*/ 306422 h 2751446"/>
                        <a:gd name="connsiteX6" fmla="*/ 397629 w 2547443"/>
                        <a:gd name="connsiteY6" fmla="*/ 1118680 h 2751446"/>
                        <a:gd name="connsiteX7" fmla="*/ 378175 w 2547443"/>
                        <a:gd name="connsiteY7" fmla="*/ 1420238 h 2751446"/>
                        <a:gd name="connsiteX8" fmla="*/ 738098 w 2547443"/>
                        <a:gd name="connsiteY8" fmla="*/ 1819072 h 2751446"/>
                        <a:gd name="connsiteX9" fmla="*/ 913196 w 2547443"/>
                        <a:gd name="connsiteY9" fmla="*/ 2504872 h 2751446"/>
                        <a:gd name="connsiteX10" fmla="*/ 694323 w 2547443"/>
                        <a:gd name="connsiteY10" fmla="*/ 2694562 h 2751446"/>
                        <a:gd name="connsiteX11" fmla="*/ 42569 w 2547443"/>
                        <a:gd name="connsiteY11" fmla="*/ 1532106 h 2751446"/>
                        <a:gd name="connsiteX12" fmla="*/ 96072 w 2547443"/>
                        <a:gd name="connsiteY12" fmla="*/ 982494 h 2751446"/>
                        <a:gd name="connsiteX0" fmla="*/ 96072 w 2547443"/>
                        <a:gd name="connsiteY0" fmla="*/ 982494 h 2751446"/>
                        <a:gd name="connsiteX1" fmla="*/ 986153 w 2547443"/>
                        <a:gd name="connsiteY1" fmla="*/ 9727 h 2751446"/>
                        <a:gd name="connsiteX2" fmla="*/ 1642770 w 2547443"/>
                        <a:gd name="connsiteY2" fmla="*/ 0 h 2751446"/>
                        <a:gd name="connsiteX3" fmla="*/ 2547443 w 2547443"/>
                        <a:gd name="connsiteY3" fmla="*/ 131323 h 2751446"/>
                        <a:gd name="connsiteX4" fmla="*/ 1545493 w 2547443"/>
                        <a:gd name="connsiteY4" fmla="*/ 355060 h 2751446"/>
                        <a:gd name="connsiteX5" fmla="*/ 1127203 w 2547443"/>
                        <a:gd name="connsiteY5" fmla="*/ 306422 h 2751446"/>
                        <a:gd name="connsiteX6" fmla="*/ 397629 w 2547443"/>
                        <a:gd name="connsiteY6" fmla="*/ 1118680 h 2751446"/>
                        <a:gd name="connsiteX7" fmla="*/ 378175 w 2547443"/>
                        <a:gd name="connsiteY7" fmla="*/ 1420238 h 2751446"/>
                        <a:gd name="connsiteX8" fmla="*/ 738098 w 2547443"/>
                        <a:gd name="connsiteY8" fmla="*/ 1819072 h 2751446"/>
                        <a:gd name="connsiteX9" fmla="*/ 913196 w 2547443"/>
                        <a:gd name="connsiteY9" fmla="*/ 2504872 h 2751446"/>
                        <a:gd name="connsiteX10" fmla="*/ 694323 w 2547443"/>
                        <a:gd name="connsiteY10" fmla="*/ 2694562 h 2751446"/>
                        <a:gd name="connsiteX11" fmla="*/ 42569 w 2547443"/>
                        <a:gd name="connsiteY11" fmla="*/ 1532106 h 2751446"/>
                        <a:gd name="connsiteX12" fmla="*/ 96072 w 2547443"/>
                        <a:gd name="connsiteY12" fmla="*/ 982494 h 2751446"/>
                        <a:gd name="connsiteX0" fmla="*/ 96072 w 2547443"/>
                        <a:gd name="connsiteY0" fmla="*/ 982494 h 2751446"/>
                        <a:gd name="connsiteX1" fmla="*/ 986153 w 2547443"/>
                        <a:gd name="connsiteY1" fmla="*/ 9727 h 2751446"/>
                        <a:gd name="connsiteX2" fmla="*/ 1642770 w 2547443"/>
                        <a:gd name="connsiteY2" fmla="*/ 0 h 2751446"/>
                        <a:gd name="connsiteX3" fmla="*/ 2547443 w 2547443"/>
                        <a:gd name="connsiteY3" fmla="*/ 131323 h 2751446"/>
                        <a:gd name="connsiteX4" fmla="*/ 1545493 w 2547443"/>
                        <a:gd name="connsiteY4" fmla="*/ 355060 h 2751446"/>
                        <a:gd name="connsiteX5" fmla="*/ 1127203 w 2547443"/>
                        <a:gd name="connsiteY5" fmla="*/ 306422 h 2751446"/>
                        <a:gd name="connsiteX6" fmla="*/ 397629 w 2547443"/>
                        <a:gd name="connsiteY6" fmla="*/ 1118680 h 2751446"/>
                        <a:gd name="connsiteX7" fmla="*/ 378175 w 2547443"/>
                        <a:gd name="connsiteY7" fmla="*/ 1420238 h 2751446"/>
                        <a:gd name="connsiteX8" fmla="*/ 738098 w 2547443"/>
                        <a:gd name="connsiteY8" fmla="*/ 1819072 h 2751446"/>
                        <a:gd name="connsiteX9" fmla="*/ 913196 w 2547443"/>
                        <a:gd name="connsiteY9" fmla="*/ 2504872 h 2751446"/>
                        <a:gd name="connsiteX10" fmla="*/ 694323 w 2547443"/>
                        <a:gd name="connsiteY10" fmla="*/ 2694562 h 2751446"/>
                        <a:gd name="connsiteX11" fmla="*/ 42569 w 2547443"/>
                        <a:gd name="connsiteY11" fmla="*/ 1532106 h 2751446"/>
                        <a:gd name="connsiteX12" fmla="*/ 96072 w 2547443"/>
                        <a:gd name="connsiteY12" fmla="*/ 982494 h 2751446"/>
                        <a:gd name="connsiteX0" fmla="*/ 96072 w 2547443"/>
                        <a:gd name="connsiteY0" fmla="*/ 982494 h 2751446"/>
                        <a:gd name="connsiteX1" fmla="*/ 986153 w 2547443"/>
                        <a:gd name="connsiteY1" fmla="*/ 9727 h 2751446"/>
                        <a:gd name="connsiteX2" fmla="*/ 1642770 w 2547443"/>
                        <a:gd name="connsiteY2" fmla="*/ 0 h 2751446"/>
                        <a:gd name="connsiteX3" fmla="*/ 2547443 w 2547443"/>
                        <a:gd name="connsiteY3" fmla="*/ 131323 h 2751446"/>
                        <a:gd name="connsiteX4" fmla="*/ 1545493 w 2547443"/>
                        <a:gd name="connsiteY4" fmla="*/ 355060 h 2751446"/>
                        <a:gd name="connsiteX5" fmla="*/ 1127203 w 2547443"/>
                        <a:gd name="connsiteY5" fmla="*/ 306422 h 2751446"/>
                        <a:gd name="connsiteX6" fmla="*/ 397629 w 2547443"/>
                        <a:gd name="connsiteY6" fmla="*/ 1118680 h 2751446"/>
                        <a:gd name="connsiteX7" fmla="*/ 378175 w 2547443"/>
                        <a:gd name="connsiteY7" fmla="*/ 1420238 h 2751446"/>
                        <a:gd name="connsiteX8" fmla="*/ 738098 w 2547443"/>
                        <a:gd name="connsiteY8" fmla="*/ 1819072 h 2751446"/>
                        <a:gd name="connsiteX9" fmla="*/ 913196 w 2547443"/>
                        <a:gd name="connsiteY9" fmla="*/ 2504872 h 2751446"/>
                        <a:gd name="connsiteX10" fmla="*/ 694323 w 2547443"/>
                        <a:gd name="connsiteY10" fmla="*/ 2694562 h 2751446"/>
                        <a:gd name="connsiteX11" fmla="*/ 42569 w 2547443"/>
                        <a:gd name="connsiteY11" fmla="*/ 1532106 h 2751446"/>
                        <a:gd name="connsiteX12" fmla="*/ 96072 w 2547443"/>
                        <a:gd name="connsiteY12" fmla="*/ 982494 h 2751446"/>
                        <a:gd name="connsiteX0" fmla="*/ 96072 w 2547443"/>
                        <a:gd name="connsiteY0" fmla="*/ 982494 h 2751446"/>
                        <a:gd name="connsiteX1" fmla="*/ 986153 w 2547443"/>
                        <a:gd name="connsiteY1" fmla="*/ 9727 h 2751446"/>
                        <a:gd name="connsiteX2" fmla="*/ 1642770 w 2547443"/>
                        <a:gd name="connsiteY2" fmla="*/ 0 h 2751446"/>
                        <a:gd name="connsiteX3" fmla="*/ 2547443 w 2547443"/>
                        <a:gd name="connsiteY3" fmla="*/ 131323 h 2751446"/>
                        <a:gd name="connsiteX4" fmla="*/ 1545493 w 2547443"/>
                        <a:gd name="connsiteY4" fmla="*/ 355060 h 2751446"/>
                        <a:gd name="connsiteX5" fmla="*/ 1127203 w 2547443"/>
                        <a:gd name="connsiteY5" fmla="*/ 306422 h 2751446"/>
                        <a:gd name="connsiteX6" fmla="*/ 397629 w 2547443"/>
                        <a:gd name="connsiteY6" fmla="*/ 1118680 h 2751446"/>
                        <a:gd name="connsiteX7" fmla="*/ 378175 w 2547443"/>
                        <a:gd name="connsiteY7" fmla="*/ 1420238 h 2751446"/>
                        <a:gd name="connsiteX8" fmla="*/ 738098 w 2547443"/>
                        <a:gd name="connsiteY8" fmla="*/ 1819072 h 2751446"/>
                        <a:gd name="connsiteX9" fmla="*/ 913196 w 2547443"/>
                        <a:gd name="connsiteY9" fmla="*/ 2504872 h 2751446"/>
                        <a:gd name="connsiteX10" fmla="*/ 694323 w 2547443"/>
                        <a:gd name="connsiteY10" fmla="*/ 2694562 h 2751446"/>
                        <a:gd name="connsiteX11" fmla="*/ 383039 w 2547443"/>
                        <a:gd name="connsiteY11" fmla="*/ 2178995 h 2751446"/>
                        <a:gd name="connsiteX12" fmla="*/ 42569 w 2547443"/>
                        <a:gd name="connsiteY12" fmla="*/ 1532106 h 2751446"/>
                        <a:gd name="connsiteX13" fmla="*/ 96072 w 2547443"/>
                        <a:gd name="connsiteY13" fmla="*/ 982494 h 2751446"/>
                        <a:gd name="connsiteX0" fmla="*/ 96072 w 2547443"/>
                        <a:gd name="connsiteY0" fmla="*/ 982494 h 2751446"/>
                        <a:gd name="connsiteX1" fmla="*/ 986153 w 2547443"/>
                        <a:gd name="connsiteY1" fmla="*/ 9727 h 2751446"/>
                        <a:gd name="connsiteX2" fmla="*/ 1642770 w 2547443"/>
                        <a:gd name="connsiteY2" fmla="*/ 0 h 2751446"/>
                        <a:gd name="connsiteX3" fmla="*/ 2547443 w 2547443"/>
                        <a:gd name="connsiteY3" fmla="*/ 131323 h 2751446"/>
                        <a:gd name="connsiteX4" fmla="*/ 1545493 w 2547443"/>
                        <a:gd name="connsiteY4" fmla="*/ 355060 h 2751446"/>
                        <a:gd name="connsiteX5" fmla="*/ 1127203 w 2547443"/>
                        <a:gd name="connsiteY5" fmla="*/ 306422 h 2751446"/>
                        <a:gd name="connsiteX6" fmla="*/ 397629 w 2547443"/>
                        <a:gd name="connsiteY6" fmla="*/ 1118680 h 2751446"/>
                        <a:gd name="connsiteX7" fmla="*/ 378175 w 2547443"/>
                        <a:gd name="connsiteY7" fmla="*/ 1420238 h 2751446"/>
                        <a:gd name="connsiteX8" fmla="*/ 738098 w 2547443"/>
                        <a:gd name="connsiteY8" fmla="*/ 1819072 h 2751446"/>
                        <a:gd name="connsiteX9" fmla="*/ 913196 w 2547443"/>
                        <a:gd name="connsiteY9" fmla="*/ 2504872 h 2751446"/>
                        <a:gd name="connsiteX10" fmla="*/ 694323 w 2547443"/>
                        <a:gd name="connsiteY10" fmla="*/ 2694562 h 2751446"/>
                        <a:gd name="connsiteX11" fmla="*/ 426814 w 2547443"/>
                        <a:gd name="connsiteY11" fmla="*/ 1969851 h 2751446"/>
                        <a:gd name="connsiteX12" fmla="*/ 42569 w 2547443"/>
                        <a:gd name="connsiteY12" fmla="*/ 1532106 h 2751446"/>
                        <a:gd name="connsiteX13" fmla="*/ 96072 w 2547443"/>
                        <a:gd name="connsiteY13" fmla="*/ 982494 h 2751446"/>
                        <a:gd name="connsiteX0" fmla="*/ 96072 w 2547443"/>
                        <a:gd name="connsiteY0" fmla="*/ 982494 h 2751446"/>
                        <a:gd name="connsiteX1" fmla="*/ 986153 w 2547443"/>
                        <a:gd name="connsiteY1" fmla="*/ 9727 h 2751446"/>
                        <a:gd name="connsiteX2" fmla="*/ 1642770 w 2547443"/>
                        <a:gd name="connsiteY2" fmla="*/ 0 h 2751446"/>
                        <a:gd name="connsiteX3" fmla="*/ 2547443 w 2547443"/>
                        <a:gd name="connsiteY3" fmla="*/ 131323 h 2751446"/>
                        <a:gd name="connsiteX4" fmla="*/ 1545493 w 2547443"/>
                        <a:gd name="connsiteY4" fmla="*/ 355060 h 2751446"/>
                        <a:gd name="connsiteX5" fmla="*/ 1127203 w 2547443"/>
                        <a:gd name="connsiteY5" fmla="*/ 306422 h 2751446"/>
                        <a:gd name="connsiteX6" fmla="*/ 397629 w 2547443"/>
                        <a:gd name="connsiteY6" fmla="*/ 1118680 h 2751446"/>
                        <a:gd name="connsiteX7" fmla="*/ 378175 w 2547443"/>
                        <a:gd name="connsiteY7" fmla="*/ 1420238 h 2751446"/>
                        <a:gd name="connsiteX8" fmla="*/ 738098 w 2547443"/>
                        <a:gd name="connsiteY8" fmla="*/ 1819072 h 2751446"/>
                        <a:gd name="connsiteX9" fmla="*/ 913196 w 2547443"/>
                        <a:gd name="connsiteY9" fmla="*/ 2504872 h 2751446"/>
                        <a:gd name="connsiteX10" fmla="*/ 694323 w 2547443"/>
                        <a:gd name="connsiteY10" fmla="*/ 2694562 h 2751446"/>
                        <a:gd name="connsiteX11" fmla="*/ 426814 w 2547443"/>
                        <a:gd name="connsiteY11" fmla="*/ 1969851 h 2751446"/>
                        <a:gd name="connsiteX12" fmla="*/ 42569 w 2547443"/>
                        <a:gd name="connsiteY12" fmla="*/ 1532106 h 2751446"/>
                        <a:gd name="connsiteX13" fmla="*/ 96072 w 2547443"/>
                        <a:gd name="connsiteY13" fmla="*/ 982494 h 2751446"/>
                        <a:gd name="connsiteX0" fmla="*/ 96072 w 2547443"/>
                        <a:gd name="connsiteY0" fmla="*/ 982494 h 2751446"/>
                        <a:gd name="connsiteX1" fmla="*/ 986153 w 2547443"/>
                        <a:gd name="connsiteY1" fmla="*/ 9727 h 2751446"/>
                        <a:gd name="connsiteX2" fmla="*/ 1642770 w 2547443"/>
                        <a:gd name="connsiteY2" fmla="*/ 0 h 2751446"/>
                        <a:gd name="connsiteX3" fmla="*/ 2547443 w 2547443"/>
                        <a:gd name="connsiteY3" fmla="*/ 131323 h 2751446"/>
                        <a:gd name="connsiteX4" fmla="*/ 1545493 w 2547443"/>
                        <a:gd name="connsiteY4" fmla="*/ 355060 h 2751446"/>
                        <a:gd name="connsiteX5" fmla="*/ 1127203 w 2547443"/>
                        <a:gd name="connsiteY5" fmla="*/ 306422 h 2751446"/>
                        <a:gd name="connsiteX6" fmla="*/ 397629 w 2547443"/>
                        <a:gd name="connsiteY6" fmla="*/ 1118680 h 2751446"/>
                        <a:gd name="connsiteX7" fmla="*/ 378175 w 2547443"/>
                        <a:gd name="connsiteY7" fmla="*/ 1420238 h 2751446"/>
                        <a:gd name="connsiteX8" fmla="*/ 738098 w 2547443"/>
                        <a:gd name="connsiteY8" fmla="*/ 1819072 h 2751446"/>
                        <a:gd name="connsiteX9" fmla="*/ 913196 w 2547443"/>
                        <a:gd name="connsiteY9" fmla="*/ 2504872 h 2751446"/>
                        <a:gd name="connsiteX10" fmla="*/ 694323 w 2547443"/>
                        <a:gd name="connsiteY10" fmla="*/ 2694562 h 2751446"/>
                        <a:gd name="connsiteX11" fmla="*/ 426814 w 2547443"/>
                        <a:gd name="connsiteY11" fmla="*/ 1969851 h 2751446"/>
                        <a:gd name="connsiteX12" fmla="*/ 42569 w 2547443"/>
                        <a:gd name="connsiteY12" fmla="*/ 1532106 h 2751446"/>
                        <a:gd name="connsiteX13" fmla="*/ 96072 w 2547443"/>
                        <a:gd name="connsiteY13" fmla="*/ 982494 h 2751446"/>
                        <a:gd name="connsiteX0" fmla="*/ 99995 w 2551366"/>
                        <a:gd name="connsiteY0" fmla="*/ 982494 h 2751446"/>
                        <a:gd name="connsiteX1" fmla="*/ 990076 w 2551366"/>
                        <a:gd name="connsiteY1" fmla="*/ 9727 h 2751446"/>
                        <a:gd name="connsiteX2" fmla="*/ 1646693 w 2551366"/>
                        <a:gd name="connsiteY2" fmla="*/ 0 h 2751446"/>
                        <a:gd name="connsiteX3" fmla="*/ 2551366 w 2551366"/>
                        <a:gd name="connsiteY3" fmla="*/ 131323 h 2751446"/>
                        <a:gd name="connsiteX4" fmla="*/ 1549416 w 2551366"/>
                        <a:gd name="connsiteY4" fmla="*/ 355060 h 2751446"/>
                        <a:gd name="connsiteX5" fmla="*/ 1131126 w 2551366"/>
                        <a:gd name="connsiteY5" fmla="*/ 306422 h 2751446"/>
                        <a:gd name="connsiteX6" fmla="*/ 401552 w 2551366"/>
                        <a:gd name="connsiteY6" fmla="*/ 1118680 h 2751446"/>
                        <a:gd name="connsiteX7" fmla="*/ 382098 w 2551366"/>
                        <a:gd name="connsiteY7" fmla="*/ 1420238 h 2751446"/>
                        <a:gd name="connsiteX8" fmla="*/ 742021 w 2551366"/>
                        <a:gd name="connsiteY8" fmla="*/ 1819072 h 2751446"/>
                        <a:gd name="connsiteX9" fmla="*/ 917119 w 2551366"/>
                        <a:gd name="connsiteY9" fmla="*/ 2504872 h 2751446"/>
                        <a:gd name="connsiteX10" fmla="*/ 698246 w 2551366"/>
                        <a:gd name="connsiteY10" fmla="*/ 2694562 h 2751446"/>
                        <a:gd name="connsiteX11" fmla="*/ 430737 w 2551366"/>
                        <a:gd name="connsiteY11" fmla="*/ 1969851 h 2751446"/>
                        <a:gd name="connsiteX12" fmla="*/ 41628 w 2551366"/>
                        <a:gd name="connsiteY12" fmla="*/ 1493195 h 2751446"/>
                        <a:gd name="connsiteX13" fmla="*/ 99995 w 2551366"/>
                        <a:gd name="connsiteY13" fmla="*/ 982494 h 2751446"/>
                        <a:gd name="connsiteX0" fmla="*/ 117001 w 2568372"/>
                        <a:gd name="connsiteY0" fmla="*/ 982494 h 2751446"/>
                        <a:gd name="connsiteX1" fmla="*/ 1007082 w 2568372"/>
                        <a:gd name="connsiteY1" fmla="*/ 9727 h 2751446"/>
                        <a:gd name="connsiteX2" fmla="*/ 1663699 w 2568372"/>
                        <a:gd name="connsiteY2" fmla="*/ 0 h 2751446"/>
                        <a:gd name="connsiteX3" fmla="*/ 2568372 w 2568372"/>
                        <a:gd name="connsiteY3" fmla="*/ 131323 h 2751446"/>
                        <a:gd name="connsiteX4" fmla="*/ 1566422 w 2568372"/>
                        <a:gd name="connsiteY4" fmla="*/ 355060 h 2751446"/>
                        <a:gd name="connsiteX5" fmla="*/ 1148132 w 2568372"/>
                        <a:gd name="connsiteY5" fmla="*/ 306422 h 2751446"/>
                        <a:gd name="connsiteX6" fmla="*/ 418558 w 2568372"/>
                        <a:gd name="connsiteY6" fmla="*/ 1118680 h 2751446"/>
                        <a:gd name="connsiteX7" fmla="*/ 399104 w 2568372"/>
                        <a:gd name="connsiteY7" fmla="*/ 1420238 h 2751446"/>
                        <a:gd name="connsiteX8" fmla="*/ 759027 w 2568372"/>
                        <a:gd name="connsiteY8" fmla="*/ 1819072 h 2751446"/>
                        <a:gd name="connsiteX9" fmla="*/ 934125 w 2568372"/>
                        <a:gd name="connsiteY9" fmla="*/ 2504872 h 2751446"/>
                        <a:gd name="connsiteX10" fmla="*/ 715252 w 2568372"/>
                        <a:gd name="connsiteY10" fmla="*/ 2694562 h 2751446"/>
                        <a:gd name="connsiteX11" fmla="*/ 447743 w 2568372"/>
                        <a:gd name="connsiteY11" fmla="*/ 1969851 h 2751446"/>
                        <a:gd name="connsiteX12" fmla="*/ 58634 w 2568372"/>
                        <a:gd name="connsiteY12" fmla="*/ 1493195 h 2751446"/>
                        <a:gd name="connsiteX13" fmla="*/ 117001 w 2568372"/>
                        <a:gd name="connsiteY13" fmla="*/ 982494 h 2751446"/>
                        <a:gd name="connsiteX0" fmla="*/ 117001 w 2568372"/>
                        <a:gd name="connsiteY0" fmla="*/ 982494 h 2751446"/>
                        <a:gd name="connsiteX1" fmla="*/ 1007082 w 2568372"/>
                        <a:gd name="connsiteY1" fmla="*/ 9727 h 2751446"/>
                        <a:gd name="connsiteX2" fmla="*/ 1663699 w 2568372"/>
                        <a:gd name="connsiteY2" fmla="*/ 0 h 2751446"/>
                        <a:gd name="connsiteX3" fmla="*/ 2568372 w 2568372"/>
                        <a:gd name="connsiteY3" fmla="*/ 131323 h 2751446"/>
                        <a:gd name="connsiteX4" fmla="*/ 1566422 w 2568372"/>
                        <a:gd name="connsiteY4" fmla="*/ 355060 h 2751446"/>
                        <a:gd name="connsiteX5" fmla="*/ 1148132 w 2568372"/>
                        <a:gd name="connsiteY5" fmla="*/ 306422 h 2751446"/>
                        <a:gd name="connsiteX6" fmla="*/ 418558 w 2568372"/>
                        <a:gd name="connsiteY6" fmla="*/ 1118680 h 2751446"/>
                        <a:gd name="connsiteX7" fmla="*/ 399104 w 2568372"/>
                        <a:gd name="connsiteY7" fmla="*/ 1420238 h 2751446"/>
                        <a:gd name="connsiteX8" fmla="*/ 759027 w 2568372"/>
                        <a:gd name="connsiteY8" fmla="*/ 1819072 h 2751446"/>
                        <a:gd name="connsiteX9" fmla="*/ 934125 w 2568372"/>
                        <a:gd name="connsiteY9" fmla="*/ 2504872 h 2751446"/>
                        <a:gd name="connsiteX10" fmla="*/ 715252 w 2568372"/>
                        <a:gd name="connsiteY10" fmla="*/ 2694562 h 2751446"/>
                        <a:gd name="connsiteX11" fmla="*/ 447743 w 2568372"/>
                        <a:gd name="connsiteY11" fmla="*/ 1969851 h 2751446"/>
                        <a:gd name="connsiteX12" fmla="*/ 58634 w 2568372"/>
                        <a:gd name="connsiteY12" fmla="*/ 1493195 h 2751446"/>
                        <a:gd name="connsiteX13" fmla="*/ 117001 w 2568372"/>
                        <a:gd name="connsiteY13" fmla="*/ 982494 h 2751446"/>
                        <a:gd name="connsiteX0" fmla="*/ 117001 w 2568372"/>
                        <a:gd name="connsiteY0" fmla="*/ 982494 h 2751446"/>
                        <a:gd name="connsiteX1" fmla="*/ 1007082 w 2568372"/>
                        <a:gd name="connsiteY1" fmla="*/ 9727 h 2751446"/>
                        <a:gd name="connsiteX2" fmla="*/ 1663699 w 2568372"/>
                        <a:gd name="connsiteY2" fmla="*/ 0 h 2751446"/>
                        <a:gd name="connsiteX3" fmla="*/ 2568372 w 2568372"/>
                        <a:gd name="connsiteY3" fmla="*/ 131323 h 2751446"/>
                        <a:gd name="connsiteX4" fmla="*/ 1566422 w 2568372"/>
                        <a:gd name="connsiteY4" fmla="*/ 355060 h 2751446"/>
                        <a:gd name="connsiteX5" fmla="*/ 1148132 w 2568372"/>
                        <a:gd name="connsiteY5" fmla="*/ 306422 h 2751446"/>
                        <a:gd name="connsiteX6" fmla="*/ 418558 w 2568372"/>
                        <a:gd name="connsiteY6" fmla="*/ 1118680 h 2751446"/>
                        <a:gd name="connsiteX7" fmla="*/ 399104 w 2568372"/>
                        <a:gd name="connsiteY7" fmla="*/ 1420238 h 2751446"/>
                        <a:gd name="connsiteX8" fmla="*/ 759027 w 2568372"/>
                        <a:gd name="connsiteY8" fmla="*/ 1819072 h 2751446"/>
                        <a:gd name="connsiteX9" fmla="*/ 934125 w 2568372"/>
                        <a:gd name="connsiteY9" fmla="*/ 2504872 h 2751446"/>
                        <a:gd name="connsiteX10" fmla="*/ 715252 w 2568372"/>
                        <a:gd name="connsiteY10" fmla="*/ 2694562 h 2751446"/>
                        <a:gd name="connsiteX11" fmla="*/ 472062 w 2568372"/>
                        <a:gd name="connsiteY11" fmla="*/ 1935804 h 2751446"/>
                        <a:gd name="connsiteX12" fmla="*/ 58634 w 2568372"/>
                        <a:gd name="connsiteY12" fmla="*/ 1493195 h 2751446"/>
                        <a:gd name="connsiteX13" fmla="*/ 117001 w 2568372"/>
                        <a:gd name="connsiteY13" fmla="*/ 982494 h 2751446"/>
                        <a:gd name="connsiteX0" fmla="*/ 117001 w 2568372"/>
                        <a:gd name="connsiteY0" fmla="*/ 982494 h 2751446"/>
                        <a:gd name="connsiteX1" fmla="*/ 1007082 w 2568372"/>
                        <a:gd name="connsiteY1" fmla="*/ 9727 h 2751446"/>
                        <a:gd name="connsiteX2" fmla="*/ 1663699 w 2568372"/>
                        <a:gd name="connsiteY2" fmla="*/ 0 h 2751446"/>
                        <a:gd name="connsiteX3" fmla="*/ 2568372 w 2568372"/>
                        <a:gd name="connsiteY3" fmla="*/ 131323 h 2751446"/>
                        <a:gd name="connsiteX4" fmla="*/ 1566422 w 2568372"/>
                        <a:gd name="connsiteY4" fmla="*/ 355060 h 2751446"/>
                        <a:gd name="connsiteX5" fmla="*/ 1148132 w 2568372"/>
                        <a:gd name="connsiteY5" fmla="*/ 306422 h 2751446"/>
                        <a:gd name="connsiteX6" fmla="*/ 418558 w 2568372"/>
                        <a:gd name="connsiteY6" fmla="*/ 1118680 h 2751446"/>
                        <a:gd name="connsiteX7" fmla="*/ 399104 w 2568372"/>
                        <a:gd name="connsiteY7" fmla="*/ 1420238 h 2751446"/>
                        <a:gd name="connsiteX8" fmla="*/ 759027 w 2568372"/>
                        <a:gd name="connsiteY8" fmla="*/ 1819072 h 2751446"/>
                        <a:gd name="connsiteX9" fmla="*/ 934125 w 2568372"/>
                        <a:gd name="connsiteY9" fmla="*/ 2504872 h 2751446"/>
                        <a:gd name="connsiteX10" fmla="*/ 715252 w 2568372"/>
                        <a:gd name="connsiteY10" fmla="*/ 2694562 h 2751446"/>
                        <a:gd name="connsiteX11" fmla="*/ 472062 w 2568372"/>
                        <a:gd name="connsiteY11" fmla="*/ 1935804 h 2751446"/>
                        <a:gd name="connsiteX12" fmla="*/ 58634 w 2568372"/>
                        <a:gd name="connsiteY12" fmla="*/ 1493195 h 2751446"/>
                        <a:gd name="connsiteX13" fmla="*/ 117001 w 2568372"/>
                        <a:gd name="connsiteY13" fmla="*/ 982494 h 2751446"/>
                        <a:gd name="connsiteX0" fmla="*/ 117001 w 2568372"/>
                        <a:gd name="connsiteY0" fmla="*/ 982494 h 2751446"/>
                        <a:gd name="connsiteX1" fmla="*/ 1007082 w 2568372"/>
                        <a:gd name="connsiteY1" fmla="*/ 9727 h 2751446"/>
                        <a:gd name="connsiteX2" fmla="*/ 1663699 w 2568372"/>
                        <a:gd name="connsiteY2" fmla="*/ 0 h 2751446"/>
                        <a:gd name="connsiteX3" fmla="*/ 2568372 w 2568372"/>
                        <a:gd name="connsiteY3" fmla="*/ 131323 h 2751446"/>
                        <a:gd name="connsiteX4" fmla="*/ 1566422 w 2568372"/>
                        <a:gd name="connsiteY4" fmla="*/ 355060 h 2751446"/>
                        <a:gd name="connsiteX5" fmla="*/ 1148132 w 2568372"/>
                        <a:gd name="connsiteY5" fmla="*/ 306422 h 2751446"/>
                        <a:gd name="connsiteX6" fmla="*/ 418558 w 2568372"/>
                        <a:gd name="connsiteY6" fmla="*/ 1118680 h 2751446"/>
                        <a:gd name="connsiteX7" fmla="*/ 399104 w 2568372"/>
                        <a:gd name="connsiteY7" fmla="*/ 1420238 h 2751446"/>
                        <a:gd name="connsiteX8" fmla="*/ 759027 w 2568372"/>
                        <a:gd name="connsiteY8" fmla="*/ 1819072 h 2751446"/>
                        <a:gd name="connsiteX9" fmla="*/ 934125 w 2568372"/>
                        <a:gd name="connsiteY9" fmla="*/ 2504872 h 2751446"/>
                        <a:gd name="connsiteX10" fmla="*/ 715252 w 2568372"/>
                        <a:gd name="connsiteY10" fmla="*/ 2694562 h 2751446"/>
                        <a:gd name="connsiteX11" fmla="*/ 452606 w 2568372"/>
                        <a:gd name="connsiteY11" fmla="*/ 1935804 h 2751446"/>
                        <a:gd name="connsiteX12" fmla="*/ 58634 w 2568372"/>
                        <a:gd name="connsiteY12" fmla="*/ 1493195 h 2751446"/>
                        <a:gd name="connsiteX13" fmla="*/ 117001 w 2568372"/>
                        <a:gd name="connsiteY13" fmla="*/ 982494 h 2751446"/>
                        <a:gd name="connsiteX0" fmla="*/ 117001 w 2568372"/>
                        <a:gd name="connsiteY0" fmla="*/ 982494 h 2751446"/>
                        <a:gd name="connsiteX1" fmla="*/ 1007082 w 2568372"/>
                        <a:gd name="connsiteY1" fmla="*/ 9727 h 2751446"/>
                        <a:gd name="connsiteX2" fmla="*/ 1663699 w 2568372"/>
                        <a:gd name="connsiteY2" fmla="*/ 0 h 2751446"/>
                        <a:gd name="connsiteX3" fmla="*/ 2568372 w 2568372"/>
                        <a:gd name="connsiteY3" fmla="*/ 131323 h 2751446"/>
                        <a:gd name="connsiteX4" fmla="*/ 1566422 w 2568372"/>
                        <a:gd name="connsiteY4" fmla="*/ 355060 h 2751446"/>
                        <a:gd name="connsiteX5" fmla="*/ 1148132 w 2568372"/>
                        <a:gd name="connsiteY5" fmla="*/ 306422 h 2751446"/>
                        <a:gd name="connsiteX6" fmla="*/ 418558 w 2568372"/>
                        <a:gd name="connsiteY6" fmla="*/ 1118680 h 2751446"/>
                        <a:gd name="connsiteX7" fmla="*/ 399104 w 2568372"/>
                        <a:gd name="connsiteY7" fmla="*/ 1420238 h 2751446"/>
                        <a:gd name="connsiteX8" fmla="*/ 759027 w 2568372"/>
                        <a:gd name="connsiteY8" fmla="*/ 1819072 h 2751446"/>
                        <a:gd name="connsiteX9" fmla="*/ 934125 w 2568372"/>
                        <a:gd name="connsiteY9" fmla="*/ 2504872 h 2751446"/>
                        <a:gd name="connsiteX10" fmla="*/ 715252 w 2568372"/>
                        <a:gd name="connsiteY10" fmla="*/ 2694562 h 2751446"/>
                        <a:gd name="connsiteX11" fmla="*/ 452606 w 2568372"/>
                        <a:gd name="connsiteY11" fmla="*/ 1935804 h 2751446"/>
                        <a:gd name="connsiteX12" fmla="*/ 58634 w 2568372"/>
                        <a:gd name="connsiteY12" fmla="*/ 1493195 h 2751446"/>
                        <a:gd name="connsiteX13" fmla="*/ 117001 w 2568372"/>
                        <a:gd name="connsiteY13" fmla="*/ 982494 h 2751446"/>
                        <a:gd name="connsiteX0" fmla="*/ 117001 w 2568372"/>
                        <a:gd name="connsiteY0" fmla="*/ 982494 h 2751446"/>
                        <a:gd name="connsiteX1" fmla="*/ 1007082 w 2568372"/>
                        <a:gd name="connsiteY1" fmla="*/ 9727 h 2751446"/>
                        <a:gd name="connsiteX2" fmla="*/ 1663699 w 2568372"/>
                        <a:gd name="connsiteY2" fmla="*/ 0 h 2751446"/>
                        <a:gd name="connsiteX3" fmla="*/ 2568372 w 2568372"/>
                        <a:gd name="connsiteY3" fmla="*/ 131323 h 2751446"/>
                        <a:gd name="connsiteX4" fmla="*/ 1566422 w 2568372"/>
                        <a:gd name="connsiteY4" fmla="*/ 355060 h 2751446"/>
                        <a:gd name="connsiteX5" fmla="*/ 1148132 w 2568372"/>
                        <a:gd name="connsiteY5" fmla="*/ 306422 h 2751446"/>
                        <a:gd name="connsiteX6" fmla="*/ 418558 w 2568372"/>
                        <a:gd name="connsiteY6" fmla="*/ 1118680 h 2751446"/>
                        <a:gd name="connsiteX7" fmla="*/ 399104 w 2568372"/>
                        <a:gd name="connsiteY7" fmla="*/ 1420238 h 2751446"/>
                        <a:gd name="connsiteX8" fmla="*/ 759027 w 2568372"/>
                        <a:gd name="connsiteY8" fmla="*/ 1819072 h 2751446"/>
                        <a:gd name="connsiteX9" fmla="*/ 934125 w 2568372"/>
                        <a:gd name="connsiteY9" fmla="*/ 2504872 h 2751446"/>
                        <a:gd name="connsiteX10" fmla="*/ 715252 w 2568372"/>
                        <a:gd name="connsiteY10" fmla="*/ 2694562 h 2751446"/>
                        <a:gd name="connsiteX11" fmla="*/ 452606 w 2568372"/>
                        <a:gd name="connsiteY11" fmla="*/ 1935804 h 2751446"/>
                        <a:gd name="connsiteX12" fmla="*/ 58634 w 2568372"/>
                        <a:gd name="connsiteY12" fmla="*/ 1493195 h 2751446"/>
                        <a:gd name="connsiteX13" fmla="*/ 117001 w 2568372"/>
                        <a:gd name="connsiteY13" fmla="*/ 982494 h 2751446"/>
                        <a:gd name="connsiteX0" fmla="*/ 117001 w 2568372"/>
                        <a:gd name="connsiteY0" fmla="*/ 982494 h 2708634"/>
                        <a:gd name="connsiteX1" fmla="*/ 1007082 w 2568372"/>
                        <a:gd name="connsiteY1" fmla="*/ 9727 h 2708634"/>
                        <a:gd name="connsiteX2" fmla="*/ 1663699 w 2568372"/>
                        <a:gd name="connsiteY2" fmla="*/ 0 h 2708634"/>
                        <a:gd name="connsiteX3" fmla="*/ 2568372 w 2568372"/>
                        <a:gd name="connsiteY3" fmla="*/ 131323 h 2708634"/>
                        <a:gd name="connsiteX4" fmla="*/ 1566422 w 2568372"/>
                        <a:gd name="connsiteY4" fmla="*/ 355060 h 2708634"/>
                        <a:gd name="connsiteX5" fmla="*/ 1148132 w 2568372"/>
                        <a:gd name="connsiteY5" fmla="*/ 306422 h 2708634"/>
                        <a:gd name="connsiteX6" fmla="*/ 418558 w 2568372"/>
                        <a:gd name="connsiteY6" fmla="*/ 1118680 h 2708634"/>
                        <a:gd name="connsiteX7" fmla="*/ 399104 w 2568372"/>
                        <a:gd name="connsiteY7" fmla="*/ 1420238 h 2708634"/>
                        <a:gd name="connsiteX8" fmla="*/ 759027 w 2568372"/>
                        <a:gd name="connsiteY8" fmla="*/ 1819072 h 2708634"/>
                        <a:gd name="connsiteX9" fmla="*/ 934125 w 2568372"/>
                        <a:gd name="connsiteY9" fmla="*/ 2504872 h 2708634"/>
                        <a:gd name="connsiteX10" fmla="*/ 715252 w 2568372"/>
                        <a:gd name="connsiteY10" fmla="*/ 2694562 h 2708634"/>
                        <a:gd name="connsiteX11" fmla="*/ 452606 w 2568372"/>
                        <a:gd name="connsiteY11" fmla="*/ 1935804 h 2708634"/>
                        <a:gd name="connsiteX12" fmla="*/ 58634 w 2568372"/>
                        <a:gd name="connsiteY12" fmla="*/ 1493195 h 2708634"/>
                        <a:gd name="connsiteX13" fmla="*/ 117001 w 2568372"/>
                        <a:gd name="connsiteY13" fmla="*/ 982494 h 2708634"/>
                        <a:gd name="connsiteX0" fmla="*/ 117001 w 2568372"/>
                        <a:gd name="connsiteY0" fmla="*/ 982494 h 2705878"/>
                        <a:gd name="connsiteX1" fmla="*/ 1007082 w 2568372"/>
                        <a:gd name="connsiteY1" fmla="*/ 9727 h 2705878"/>
                        <a:gd name="connsiteX2" fmla="*/ 1663699 w 2568372"/>
                        <a:gd name="connsiteY2" fmla="*/ 0 h 2705878"/>
                        <a:gd name="connsiteX3" fmla="*/ 2568372 w 2568372"/>
                        <a:gd name="connsiteY3" fmla="*/ 131323 h 2705878"/>
                        <a:gd name="connsiteX4" fmla="*/ 1566422 w 2568372"/>
                        <a:gd name="connsiteY4" fmla="*/ 355060 h 2705878"/>
                        <a:gd name="connsiteX5" fmla="*/ 1148132 w 2568372"/>
                        <a:gd name="connsiteY5" fmla="*/ 306422 h 2705878"/>
                        <a:gd name="connsiteX6" fmla="*/ 418558 w 2568372"/>
                        <a:gd name="connsiteY6" fmla="*/ 1118680 h 2705878"/>
                        <a:gd name="connsiteX7" fmla="*/ 399104 w 2568372"/>
                        <a:gd name="connsiteY7" fmla="*/ 1420238 h 2705878"/>
                        <a:gd name="connsiteX8" fmla="*/ 759027 w 2568372"/>
                        <a:gd name="connsiteY8" fmla="*/ 1819072 h 2705878"/>
                        <a:gd name="connsiteX9" fmla="*/ 934125 w 2568372"/>
                        <a:gd name="connsiteY9" fmla="*/ 2504872 h 2705878"/>
                        <a:gd name="connsiteX10" fmla="*/ 715252 w 2568372"/>
                        <a:gd name="connsiteY10" fmla="*/ 2694562 h 2705878"/>
                        <a:gd name="connsiteX11" fmla="*/ 452606 w 2568372"/>
                        <a:gd name="connsiteY11" fmla="*/ 1935804 h 2705878"/>
                        <a:gd name="connsiteX12" fmla="*/ 58634 w 2568372"/>
                        <a:gd name="connsiteY12" fmla="*/ 1493195 h 2705878"/>
                        <a:gd name="connsiteX13" fmla="*/ 117001 w 2568372"/>
                        <a:gd name="connsiteY13" fmla="*/ 982494 h 2705878"/>
                        <a:gd name="connsiteX0" fmla="*/ 117001 w 2568372"/>
                        <a:gd name="connsiteY0" fmla="*/ 982494 h 2705878"/>
                        <a:gd name="connsiteX1" fmla="*/ 1007082 w 2568372"/>
                        <a:gd name="connsiteY1" fmla="*/ 9727 h 2705878"/>
                        <a:gd name="connsiteX2" fmla="*/ 1663699 w 2568372"/>
                        <a:gd name="connsiteY2" fmla="*/ 0 h 2705878"/>
                        <a:gd name="connsiteX3" fmla="*/ 2568372 w 2568372"/>
                        <a:gd name="connsiteY3" fmla="*/ 131323 h 2705878"/>
                        <a:gd name="connsiteX4" fmla="*/ 1566422 w 2568372"/>
                        <a:gd name="connsiteY4" fmla="*/ 355060 h 2705878"/>
                        <a:gd name="connsiteX5" fmla="*/ 1148132 w 2568372"/>
                        <a:gd name="connsiteY5" fmla="*/ 306422 h 2705878"/>
                        <a:gd name="connsiteX6" fmla="*/ 418558 w 2568372"/>
                        <a:gd name="connsiteY6" fmla="*/ 1118680 h 2705878"/>
                        <a:gd name="connsiteX7" fmla="*/ 399104 w 2568372"/>
                        <a:gd name="connsiteY7" fmla="*/ 1420238 h 2705878"/>
                        <a:gd name="connsiteX8" fmla="*/ 768755 w 2568372"/>
                        <a:gd name="connsiteY8" fmla="*/ 1809344 h 2705878"/>
                        <a:gd name="connsiteX9" fmla="*/ 934125 w 2568372"/>
                        <a:gd name="connsiteY9" fmla="*/ 2504872 h 2705878"/>
                        <a:gd name="connsiteX10" fmla="*/ 715252 w 2568372"/>
                        <a:gd name="connsiteY10" fmla="*/ 2694562 h 2705878"/>
                        <a:gd name="connsiteX11" fmla="*/ 452606 w 2568372"/>
                        <a:gd name="connsiteY11" fmla="*/ 1935804 h 2705878"/>
                        <a:gd name="connsiteX12" fmla="*/ 58634 w 2568372"/>
                        <a:gd name="connsiteY12" fmla="*/ 1493195 h 2705878"/>
                        <a:gd name="connsiteX13" fmla="*/ 117001 w 2568372"/>
                        <a:gd name="connsiteY13" fmla="*/ 982494 h 2705878"/>
                        <a:gd name="connsiteX0" fmla="*/ 117001 w 2568372"/>
                        <a:gd name="connsiteY0" fmla="*/ 982494 h 2705878"/>
                        <a:gd name="connsiteX1" fmla="*/ 1007082 w 2568372"/>
                        <a:gd name="connsiteY1" fmla="*/ 9727 h 2705878"/>
                        <a:gd name="connsiteX2" fmla="*/ 1663699 w 2568372"/>
                        <a:gd name="connsiteY2" fmla="*/ 0 h 2705878"/>
                        <a:gd name="connsiteX3" fmla="*/ 2568372 w 2568372"/>
                        <a:gd name="connsiteY3" fmla="*/ 131323 h 2705878"/>
                        <a:gd name="connsiteX4" fmla="*/ 1566422 w 2568372"/>
                        <a:gd name="connsiteY4" fmla="*/ 355060 h 2705878"/>
                        <a:gd name="connsiteX5" fmla="*/ 1148132 w 2568372"/>
                        <a:gd name="connsiteY5" fmla="*/ 306422 h 2705878"/>
                        <a:gd name="connsiteX6" fmla="*/ 418558 w 2568372"/>
                        <a:gd name="connsiteY6" fmla="*/ 1118680 h 2705878"/>
                        <a:gd name="connsiteX7" fmla="*/ 399104 w 2568372"/>
                        <a:gd name="connsiteY7" fmla="*/ 1420238 h 2705878"/>
                        <a:gd name="connsiteX8" fmla="*/ 768755 w 2568372"/>
                        <a:gd name="connsiteY8" fmla="*/ 1809344 h 2705878"/>
                        <a:gd name="connsiteX9" fmla="*/ 934125 w 2568372"/>
                        <a:gd name="connsiteY9" fmla="*/ 2504872 h 2705878"/>
                        <a:gd name="connsiteX10" fmla="*/ 715252 w 2568372"/>
                        <a:gd name="connsiteY10" fmla="*/ 2694562 h 2705878"/>
                        <a:gd name="connsiteX11" fmla="*/ 452606 w 2568372"/>
                        <a:gd name="connsiteY11" fmla="*/ 1935804 h 2705878"/>
                        <a:gd name="connsiteX12" fmla="*/ 58634 w 2568372"/>
                        <a:gd name="connsiteY12" fmla="*/ 1493195 h 2705878"/>
                        <a:gd name="connsiteX13" fmla="*/ 117001 w 2568372"/>
                        <a:gd name="connsiteY13" fmla="*/ 982494 h 2705878"/>
                        <a:gd name="connsiteX0" fmla="*/ 117001 w 2568372"/>
                        <a:gd name="connsiteY0" fmla="*/ 982494 h 2705878"/>
                        <a:gd name="connsiteX1" fmla="*/ 1007082 w 2568372"/>
                        <a:gd name="connsiteY1" fmla="*/ 9727 h 2705878"/>
                        <a:gd name="connsiteX2" fmla="*/ 1663699 w 2568372"/>
                        <a:gd name="connsiteY2" fmla="*/ 0 h 2705878"/>
                        <a:gd name="connsiteX3" fmla="*/ 2568372 w 2568372"/>
                        <a:gd name="connsiteY3" fmla="*/ 131323 h 2705878"/>
                        <a:gd name="connsiteX4" fmla="*/ 1566422 w 2568372"/>
                        <a:gd name="connsiteY4" fmla="*/ 355060 h 2705878"/>
                        <a:gd name="connsiteX5" fmla="*/ 1148132 w 2568372"/>
                        <a:gd name="connsiteY5" fmla="*/ 306422 h 2705878"/>
                        <a:gd name="connsiteX6" fmla="*/ 418558 w 2568372"/>
                        <a:gd name="connsiteY6" fmla="*/ 1118680 h 2705878"/>
                        <a:gd name="connsiteX7" fmla="*/ 399104 w 2568372"/>
                        <a:gd name="connsiteY7" fmla="*/ 1420238 h 2705878"/>
                        <a:gd name="connsiteX8" fmla="*/ 768755 w 2568372"/>
                        <a:gd name="connsiteY8" fmla="*/ 1809344 h 2705878"/>
                        <a:gd name="connsiteX9" fmla="*/ 934125 w 2568372"/>
                        <a:gd name="connsiteY9" fmla="*/ 2504872 h 2705878"/>
                        <a:gd name="connsiteX10" fmla="*/ 715252 w 2568372"/>
                        <a:gd name="connsiteY10" fmla="*/ 2694562 h 2705878"/>
                        <a:gd name="connsiteX11" fmla="*/ 452606 w 2568372"/>
                        <a:gd name="connsiteY11" fmla="*/ 1935804 h 2705878"/>
                        <a:gd name="connsiteX12" fmla="*/ 58634 w 2568372"/>
                        <a:gd name="connsiteY12" fmla="*/ 1493195 h 2705878"/>
                        <a:gd name="connsiteX13" fmla="*/ 117001 w 2568372"/>
                        <a:gd name="connsiteY13" fmla="*/ 982494 h 2705878"/>
                        <a:gd name="connsiteX0" fmla="*/ 117001 w 2568372"/>
                        <a:gd name="connsiteY0" fmla="*/ 1079805 h 2803189"/>
                        <a:gd name="connsiteX1" fmla="*/ 1007082 w 2568372"/>
                        <a:gd name="connsiteY1" fmla="*/ 107038 h 2803189"/>
                        <a:gd name="connsiteX2" fmla="*/ 1663699 w 2568372"/>
                        <a:gd name="connsiteY2" fmla="*/ 97311 h 2803189"/>
                        <a:gd name="connsiteX3" fmla="*/ 2568372 w 2568372"/>
                        <a:gd name="connsiteY3" fmla="*/ 228634 h 2803189"/>
                        <a:gd name="connsiteX4" fmla="*/ 1566422 w 2568372"/>
                        <a:gd name="connsiteY4" fmla="*/ 452371 h 2803189"/>
                        <a:gd name="connsiteX5" fmla="*/ 1148132 w 2568372"/>
                        <a:gd name="connsiteY5" fmla="*/ 403733 h 2803189"/>
                        <a:gd name="connsiteX6" fmla="*/ 418558 w 2568372"/>
                        <a:gd name="connsiteY6" fmla="*/ 1215991 h 2803189"/>
                        <a:gd name="connsiteX7" fmla="*/ 399104 w 2568372"/>
                        <a:gd name="connsiteY7" fmla="*/ 1517549 h 2803189"/>
                        <a:gd name="connsiteX8" fmla="*/ 768755 w 2568372"/>
                        <a:gd name="connsiteY8" fmla="*/ 1906655 h 2803189"/>
                        <a:gd name="connsiteX9" fmla="*/ 934125 w 2568372"/>
                        <a:gd name="connsiteY9" fmla="*/ 2602183 h 2803189"/>
                        <a:gd name="connsiteX10" fmla="*/ 715252 w 2568372"/>
                        <a:gd name="connsiteY10" fmla="*/ 2791873 h 2803189"/>
                        <a:gd name="connsiteX11" fmla="*/ 452606 w 2568372"/>
                        <a:gd name="connsiteY11" fmla="*/ 2033115 h 2803189"/>
                        <a:gd name="connsiteX12" fmla="*/ 58634 w 2568372"/>
                        <a:gd name="connsiteY12" fmla="*/ 1590506 h 2803189"/>
                        <a:gd name="connsiteX13" fmla="*/ 117001 w 2568372"/>
                        <a:gd name="connsiteY13" fmla="*/ 1079805 h 2803189"/>
                        <a:gd name="connsiteX0" fmla="*/ 117001 w 2568372"/>
                        <a:gd name="connsiteY0" fmla="*/ 1091839 h 2815223"/>
                        <a:gd name="connsiteX1" fmla="*/ 1007082 w 2568372"/>
                        <a:gd name="connsiteY1" fmla="*/ 119072 h 2815223"/>
                        <a:gd name="connsiteX2" fmla="*/ 1663699 w 2568372"/>
                        <a:gd name="connsiteY2" fmla="*/ 109345 h 2815223"/>
                        <a:gd name="connsiteX3" fmla="*/ 2568372 w 2568372"/>
                        <a:gd name="connsiteY3" fmla="*/ 240668 h 2815223"/>
                        <a:gd name="connsiteX4" fmla="*/ 1566422 w 2568372"/>
                        <a:gd name="connsiteY4" fmla="*/ 464405 h 2815223"/>
                        <a:gd name="connsiteX5" fmla="*/ 1148132 w 2568372"/>
                        <a:gd name="connsiteY5" fmla="*/ 415767 h 2815223"/>
                        <a:gd name="connsiteX6" fmla="*/ 418558 w 2568372"/>
                        <a:gd name="connsiteY6" fmla="*/ 1228025 h 2815223"/>
                        <a:gd name="connsiteX7" fmla="*/ 399104 w 2568372"/>
                        <a:gd name="connsiteY7" fmla="*/ 1529583 h 2815223"/>
                        <a:gd name="connsiteX8" fmla="*/ 768755 w 2568372"/>
                        <a:gd name="connsiteY8" fmla="*/ 1918689 h 2815223"/>
                        <a:gd name="connsiteX9" fmla="*/ 934125 w 2568372"/>
                        <a:gd name="connsiteY9" fmla="*/ 2614217 h 2815223"/>
                        <a:gd name="connsiteX10" fmla="*/ 715252 w 2568372"/>
                        <a:gd name="connsiteY10" fmla="*/ 2803907 h 2815223"/>
                        <a:gd name="connsiteX11" fmla="*/ 452606 w 2568372"/>
                        <a:gd name="connsiteY11" fmla="*/ 2045149 h 2815223"/>
                        <a:gd name="connsiteX12" fmla="*/ 58634 w 2568372"/>
                        <a:gd name="connsiteY12" fmla="*/ 1602540 h 2815223"/>
                        <a:gd name="connsiteX13" fmla="*/ 117001 w 2568372"/>
                        <a:gd name="connsiteY13" fmla="*/ 1091839 h 2815223"/>
                        <a:gd name="connsiteX0" fmla="*/ 117001 w 2568372"/>
                        <a:gd name="connsiteY0" fmla="*/ 1091839 h 2815223"/>
                        <a:gd name="connsiteX1" fmla="*/ 1007082 w 2568372"/>
                        <a:gd name="connsiteY1" fmla="*/ 119072 h 2815223"/>
                        <a:gd name="connsiteX2" fmla="*/ 1663699 w 2568372"/>
                        <a:gd name="connsiteY2" fmla="*/ 109345 h 2815223"/>
                        <a:gd name="connsiteX3" fmla="*/ 2568372 w 2568372"/>
                        <a:gd name="connsiteY3" fmla="*/ 240668 h 2815223"/>
                        <a:gd name="connsiteX4" fmla="*/ 1566422 w 2568372"/>
                        <a:gd name="connsiteY4" fmla="*/ 464405 h 2815223"/>
                        <a:gd name="connsiteX5" fmla="*/ 1148132 w 2568372"/>
                        <a:gd name="connsiteY5" fmla="*/ 415767 h 2815223"/>
                        <a:gd name="connsiteX6" fmla="*/ 418558 w 2568372"/>
                        <a:gd name="connsiteY6" fmla="*/ 1228025 h 2815223"/>
                        <a:gd name="connsiteX7" fmla="*/ 399104 w 2568372"/>
                        <a:gd name="connsiteY7" fmla="*/ 1529583 h 2815223"/>
                        <a:gd name="connsiteX8" fmla="*/ 768755 w 2568372"/>
                        <a:gd name="connsiteY8" fmla="*/ 1918689 h 2815223"/>
                        <a:gd name="connsiteX9" fmla="*/ 934125 w 2568372"/>
                        <a:gd name="connsiteY9" fmla="*/ 2614217 h 2815223"/>
                        <a:gd name="connsiteX10" fmla="*/ 715252 w 2568372"/>
                        <a:gd name="connsiteY10" fmla="*/ 2803907 h 2815223"/>
                        <a:gd name="connsiteX11" fmla="*/ 452606 w 2568372"/>
                        <a:gd name="connsiteY11" fmla="*/ 2045149 h 2815223"/>
                        <a:gd name="connsiteX12" fmla="*/ 58634 w 2568372"/>
                        <a:gd name="connsiteY12" fmla="*/ 1602540 h 2815223"/>
                        <a:gd name="connsiteX13" fmla="*/ 117001 w 2568372"/>
                        <a:gd name="connsiteY13" fmla="*/ 1091839 h 2815223"/>
                        <a:gd name="connsiteX0" fmla="*/ 117001 w 2568372"/>
                        <a:gd name="connsiteY0" fmla="*/ 1091839 h 2815223"/>
                        <a:gd name="connsiteX1" fmla="*/ 1007082 w 2568372"/>
                        <a:gd name="connsiteY1" fmla="*/ 119072 h 2815223"/>
                        <a:gd name="connsiteX2" fmla="*/ 1663699 w 2568372"/>
                        <a:gd name="connsiteY2" fmla="*/ 109345 h 2815223"/>
                        <a:gd name="connsiteX3" fmla="*/ 2568372 w 2568372"/>
                        <a:gd name="connsiteY3" fmla="*/ 240668 h 2815223"/>
                        <a:gd name="connsiteX4" fmla="*/ 1566422 w 2568372"/>
                        <a:gd name="connsiteY4" fmla="*/ 464405 h 2815223"/>
                        <a:gd name="connsiteX5" fmla="*/ 1148132 w 2568372"/>
                        <a:gd name="connsiteY5" fmla="*/ 415767 h 2815223"/>
                        <a:gd name="connsiteX6" fmla="*/ 418558 w 2568372"/>
                        <a:gd name="connsiteY6" fmla="*/ 1228025 h 2815223"/>
                        <a:gd name="connsiteX7" fmla="*/ 399104 w 2568372"/>
                        <a:gd name="connsiteY7" fmla="*/ 1529583 h 2815223"/>
                        <a:gd name="connsiteX8" fmla="*/ 768755 w 2568372"/>
                        <a:gd name="connsiteY8" fmla="*/ 1918689 h 2815223"/>
                        <a:gd name="connsiteX9" fmla="*/ 934125 w 2568372"/>
                        <a:gd name="connsiteY9" fmla="*/ 2614217 h 2815223"/>
                        <a:gd name="connsiteX10" fmla="*/ 715252 w 2568372"/>
                        <a:gd name="connsiteY10" fmla="*/ 2803907 h 2815223"/>
                        <a:gd name="connsiteX11" fmla="*/ 452606 w 2568372"/>
                        <a:gd name="connsiteY11" fmla="*/ 2045149 h 2815223"/>
                        <a:gd name="connsiteX12" fmla="*/ 58634 w 2568372"/>
                        <a:gd name="connsiteY12" fmla="*/ 1602540 h 2815223"/>
                        <a:gd name="connsiteX13" fmla="*/ 117001 w 2568372"/>
                        <a:gd name="connsiteY13" fmla="*/ 1091839 h 2815223"/>
                        <a:gd name="connsiteX0" fmla="*/ 117001 w 2568372"/>
                        <a:gd name="connsiteY0" fmla="*/ 1091839 h 2815223"/>
                        <a:gd name="connsiteX1" fmla="*/ 1007082 w 2568372"/>
                        <a:gd name="connsiteY1" fmla="*/ 119072 h 2815223"/>
                        <a:gd name="connsiteX2" fmla="*/ 1663699 w 2568372"/>
                        <a:gd name="connsiteY2" fmla="*/ 109345 h 2815223"/>
                        <a:gd name="connsiteX3" fmla="*/ 2568372 w 2568372"/>
                        <a:gd name="connsiteY3" fmla="*/ 240668 h 2815223"/>
                        <a:gd name="connsiteX4" fmla="*/ 1566422 w 2568372"/>
                        <a:gd name="connsiteY4" fmla="*/ 464405 h 2815223"/>
                        <a:gd name="connsiteX5" fmla="*/ 1148132 w 2568372"/>
                        <a:gd name="connsiteY5" fmla="*/ 415767 h 2815223"/>
                        <a:gd name="connsiteX6" fmla="*/ 418558 w 2568372"/>
                        <a:gd name="connsiteY6" fmla="*/ 1228025 h 2815223"/>
                        <a:gd name="connsiteX7" fmla="*/ 399104 w 2568372"/>
                        <a:gd name="connsiteY7" fmla="*/ 1529583 h 2815223"/>
                        <a:gd name="connsiteX8" fmla="*/ 768755 w 2568372"/>
                        <a:gd name="connsiteY8" fmla="*/ 1918689 h 2815223"/>
                        <a:gd name="connsiteX9" fmla="*/ 934125 w 2568372"/>
                        <a:gd name="connsiteY9" fmla="*/ 2614217 h 2815223"/>
                        <a:gd name="connsiteX10" fmla="*/ 715252 w 2568372"/>
                        <a:gd name="connsiteY10" fmla="*/ 2803907 h 2815223"/>
                        <a:gd name="connsiteX11" fmla="*/ 452606 w 2568372"/>
                        <a:gd name="connsiteY11" fmla="*/ 2045149 h 2815223"/>
                        <a:gd name="connsiteX12" fmla="*/ 58634 w 2568372"/>
                        <a:gd name="connsiteY12" fmla="*/ 1602540 h 2815223"/>
                        <a:gd name="connsiteX13" fmla="*/ 117001 w 2568372"/>
                        <a:gd name="connsiteY13" fmla="*/ 1091839 h 2815223"/>
                        <a:gd name="connsiteX0" fmla="*/ 117001 w 2568372"/>
                        <a:gd name="connsiteY0" fmla="*/ 1091839 h 2815223"/>
                        <a:gd name="connsiteX1" fmla="*/ 1007082 w 2568372"/>
                        <a:gd name="connsiteY1" fmla="*/ 119072 h 2815223"/>
                        <a:gd name="connsiteX2" fmla="*/ 1663699 w 2568372"/>
                        <a:gd name="connsiteY2" fmla="*/ 109345 h 2815223"/>
                        <a:gd name="connsiteX3" fmla="*/ 2568372 w 2568372"/>
                        <a:gd name="connsiteY3" fmla="*/ 240668 h 2815223"/>
                        <a:gd name="connsiteX4" fmla="*/ 1566422 w 2568372"/>
                        <a:gd name="connsiteY4" fmla="*/ 464405 h 2815223"/>
                        <a:gd name="connsiteX5" fmla="*/ 1148132 w 2568372"/>
                        <a:gd name="connsiteY5" fmla="*/ 415767 h 2815223"/>
                        <a:gd name="connsiteX6" fmla="*/ 418558 w 2568372"/>
                        <a:gd name="connsiteY6" fmla="*/ 1228025 h 2815223"/>
                        <a:gd name="connsiteX7" fmla="*/ 399104 w 2568372"/>
                        <a:gd name="connsiteY7" fmla="*/ 1529583 h 2815223"/>
                        <a:gd name="connsiteX8" fmla="*/ 768755 w 2568372"/>
                        <a:gd name="connsiteY8" fmla="*/ 1918689 h 2815223"/>
                        <a:gd name="connsiteX9" fmla="*/ 934125 w 2568372"/>
                        <a:gd name="connsiteY9" fmla="*/ 2614217 h 2815223"/>
                        <a:gd name="connsiteX10" fmla="*/ 715252 w 2568372"/>
                        <a:gd name="connsiteY10" fmla="*/ 2803907 h 2815223"/>
                        <a:gd name="connsiteX11" fmla="*/ 452606 w 2568372"/>
                        <a:gd name="connsiteY11" fmla="*/ 2045149 h 2815223"/>
                        <a:gd name="connsiteX12" fmla="*/ 58634 w 2568372"/>
                        <a:gd name="connsiteY12" fmla="*/ 1602540 h 2815223"/>
                        <a:gd name="connsiteX13" fmla="*/ 117001 w 2568372"/>
                        <a:gd name="connsiteY13" fmla="*/ 1091839 h 2815223"/>
                        <a:gd name="connsiteX0" fmla="*/ 117001 w 2603282"/>
                        <a:gd name="connsiteY0" fmla="*/ 1091839 h 2815223"/>
                        <a:gd name="connsiteX1" fmla="*/ 1007082 w 2603282"/>
                        <a:gd name="connsiteY1" fmla="*/ 119072 h 2815223"/>
                        <a:gd name="connsiteX2" fmla="*/ 1663699 w 2603282"/>
                        <a:gd name="connsiteY2" fmla="*/ 109345 h 2815223"/>
                        <a:gd name="connsiteX3" fmla="*/ 2568372 w 2603282"/>
                        <a:gd name="connsiteY3" fmla="*/ 240668 h 2815223"/>
                        <a:gd name="connsiteX4" fmla="*/ 2334908 w 2603282"/>
                        <a:gd name="connsiteY4" fmla="*/ 483861 h 2815223"/>
                        <a:gd name="connsiteX5" fmla="*/ 1566422 w 2603282"/>
                        <a:gd name="connsiteY5" fmla="*/ 464405 h 2815223"/>
                        <a:gd name="connsiteX6" fmla="*/ 1148132 w 2603282"/>
                        <a:gd name="connsiteY6" fmla="*/ 415767 h 2815223"/>
                        <a:gd name="connsiteX7" fmla="*/ 418558 w 2603282"/>
                        <a:gd name="connsiteY7" fmla="*/ 1228025 h 2815223"/>
                        <a:gd name="connsiteX8" fmla="*/ 399104 w 2603282"/>
                        <a:gd name="connsiteY8" fmla="*/ 1529583 h 2815223"/>
                        <a:gd name="connsiteX9" fmla="*/ 768755 w 2603282"/>
                        <a:gd name="connsiteY9" fmla="*/ 1918689 h 2815223"/>
                        <a:gd name="connsiteX10" fmla="*/ 934125 w 2603282"/>
                        <a:gd name="connsiteY10" fmla="*/ 2614217 h 2815223"/>
                        <a:gd name="connsiteX11" fmla="*/ 715252 w 2603282"/>
                        <a:gd name="connsiteY11" fmla="*/ 2803907 h 2815223"/>
                        <a:gd name="connsiteX12" fmla="*/ 452606 w 2603282"/>
                        <a:gd name="connsiteY12" fmla="*/ 2045149 h 2815223"/>
                        <a:gd name="connsiteX13" fmla="*/ 58634 w 2603282"/>
                        <a:gd name="connsiteY13" fmla="*/ 1602540 h 2815223"/>
                        <a:gd name="connsiteX14" fmla="*/ 117001 w 2603282"/>
                        <a:gd name="connsiteY14" fmla="*/ 1091839 h 2815223"/>
                        <a:gd name="connsiteX0" fmla="*/ 117001 w 2704505"/>
                        <a:gd name="connsiteY0" fmla="*/ 1091839 h 2815223"/>
                        <a:gd name="connsiteX1" fmla="*/ 1007082 w 2704505"/>
                        <a:gd name="connsiteY1" fmla="*/ 119072 h 2815223"/>
                        <a:gd name="connsiteX2" fmla="*/ 1663699 w 2704505"/>
                        <a:gd name="connsiteY2" fmla="*/ 109345 h 2815223"/>
                        <a:gd name="connsiteX3" fmla="*/ 2568372 w 2704505"/>
                        <a:gd name="connsiteY3" fmla="*/ 240668 h 2815223"/>
                        <a:gd name="connsiteX4" fmla="*/ 2617010 w 2704505"/>
                        <a:gd name="connsiteY4" fmla="*/ 381721 h 2815223"/>
                        <a:gd name="connsiteX5" fmla="*/ 1566422 w 2704505"/>
                        <a:gd name="connsiteY5" fmla="*/ 464405 h 2815223"/>
                        <a:gd name="connsiteX6" fmla="*/ 1148132 w 2704505"/>
                        <a:gd name="connsiteY6" fmla="*/ 415767 h 2815223"/>
                        <a:gd name="connsiteX7" fmla="*/ 418558 w 2704505"/>
                        <a:gd name="connsiteY7" fmla="*/ 1228025 h 2815223"/>
                        <a:gd name="connsiteX8" fmla="*/ 399104 w 2704505"/>
                        <a:gd name="connsiteY8" fmla="*/ 1529583 h 2815223"/>
                        <a:gd name="connsiteX9" fmla="*/ 768755 w 2704505"/>
                        <a:gd name="connsiteY9" fmla="*/ 1918689 h 2815223"/>
                        <a:gd name="connsiteX10" fmla="*/ 934125 w 2704505"/>
                        <a:gd name="connsiteY10" fmla="*/ 2614217 h 2815223"/>
                        <a:gd name="connsiteX11" fmla="*/ 715252 w 2704505"/>
                        <a:gd name="connsiteY11" fmla="*/ 2803907 h 2815223"/>
                        <a:gd name="connsiteX12" fmla="*/ 452606 w 2704505"/>
                        <a:gd name="connsiteY12" fmla="*/ 2045149 h 2815223"/>
                        <a:gd name="connsiteX13" fmla="*/ 58634 w 2704505"/>
                        <a:gd name="connsiteY13" fmla="*/ 1602540 h 2815223"/>
                        <a:gd name="connsiteX14" fmla="*/ 117001 w 2704505"/>
                        <a:gd name="connsiteY14" fmla="*/ 1091839 h 2815223"/>
                        <a:gd name="connsiteX0" fmla="*/ 117001 w 2832040"/>
                        <a:gd name="connsiteY0" fmla="*/ 1091839 h 2815223"/>
                        <a:gd name="connsiteX1" fmla="*/ 1007082 w 2832040"/>
                        <a:gd name="connsiteY1" fmla="*/ 119072 h 2815223"/>
                        <a:gd name="connsiteX2" fmla="*/ 1663699 w 2832040"/>
                        <a:gd name="connsiteY2" fmla="*/ 109345 h 2815223"/>
                        <a:gd name="connsiteX3" fmla="*/ 2568372 w 2832040"/>
                        <a:gd name="connsiteY3" fmla="*/ 240668 h 2815223"/>
                        <a:gd name="connsiteX4" fmla="*/ 2617010 w 2832040"/>
                        <a:gd name="connsiteY4" fmla="*/ 381721 h 2815223"/>
                        <a:gd name="connsiteX5" fmla="*/ 1566422 w 2832040"/>
                        <a:gd name="connsiteY5" fmla="*/ 464405 h 2815223"/>
                        <a:gd name="connsiteX6" fmla="*/ 1148132 w 2832040"/>
                        <a:gd name="connsiteY6" fmla="*/ 415767 h 2815223"/>
                        <a:gd name="connsiteX7" fmla="*/ 418558 w 2832040"/>
                        <a:gd name="connsiteY7" fmla="*/ 1228025 h 2815223"/>
                        <a:gd name="connsiteX8" fmla="*/ 399104 w 2832040"/>
                        <a:gd name="connsiteY8" fmla="*/ 1529583 h 2815223"/>
                        <a:gd name="connsiteX9" fmla="*/ 768755 w 2832040"/>
                        <a:gd name="connsiteY9" fmla="*/ 1918689 h 2815223"/>
                        <a:gd name="connsiteX10" fmla="*/ 934125 w 2832040"/>
                        <a:gd name="connsiteY10" fmla="*/ 2614217 h 2815223"/>
                        <a:gd name="connsiteX11" fmla="*/ 715252 w 2832040"/>
                        <a:gd name="connsiteY11" fmla="*/ 2803907 h 2815223"/>
                        <a:gd name="connsiteX12" fmla="*/ 452606 w 2832040"/>
                        <a:gd name="connsiteY12" fmla="*/ 2045149 h 2815223"/>
                        <a:gd name="connsiteX13" fmla="*/ 58634 w 2832040"/>
                        <a:gd name="connsiteY13" fmla="*/ 1602540 h 2815223"/>
                        <a:gd name="connsiteX14" fmla="*/ 117001 w 2832040"/>
                        <a:gd name="connsiteY14" fmla="*/ 1091839 h 2815223"/>
                        <a:gd name="connsiteX0" fmla="*/ 117001 w 2832040"/>
                        <a:gd name="connsiteY0" fmla="*/ 1091839 h 2815223"/>
                        <a:gd name="connsiteX1" fmla="*/ 1007082 w 2832040"/>
                        <a:gd name="connsiteY1" fmla="*/ 119072 h 2815223"/>
                        <a:gd name="connsiteX2" fmla="*/ 1663699 w 2832040"/>
                        <a:gd name="connsiteY2" fmla="*/ 109345 h 2815223"/>
                        <a:gd name="connsiteX3" fmla="*/ 2568372 w 2832040"/>
                        <a:gd name="connsiteY3" fmla="*/ 240668 h 2815223"/>
                        <a:gd name="connsiteX4" fmla="*/ 2617010 w 2832040"/>
                        <a:gd name="connsiteY4" fmla="*/ 381721 h 2815223"/>
                        <a:gd name="connsiteX5" fmla="*/ 1566422 w 2832040"/>
                        <a:gd name="connsiteY5" fmla="*/ 464405 h 2815223"/>
                        <a:gd name="connsiteX6" fmla="*/ 1148132 w 2832040"/>
                        <a:gd name="connsiteY6" fmla="*/ 415767 h 2815223"/>
                        <a:gd name="connsiteX7" fmla="*/ 418558 w 2832040"/>
                        <a:gd name="connsiteY7" fmla="*/ 1228025 h 2815223"/>
                        <a:gd name="connsiteX8" fmla="*/ 399104 w 2832040"/>
                        <a:gd name="connsiteY8" fmla="*/ 1529583 h 2815223"/>
                        <a:gd name="connsiteX9" fmla="*/ 768755 w 2832040"/>
                        <a:gd name="connsiteY9" fmla="*/ 1918689 h 2815223"/>
                        <a:gd name="connsiteX10" fmla="*/ 934125 w 2832040"/>
                        <a:gd name="connsiteY10" fmla="*/ 2614217 h 2815223"/>
                        <a:gd name="connsiteX11" fmla="*/ 715252 w 2832040"/>
                        <a:gd name="connsiteY11" fmla="*/ 2803907 h 2815223"/>
                        <a:gd name="connsiteX12" fmla="*/ 452606 w 2832040"/>
                        <a:gd name="connsiteY12" fmla="*/ 2045149 h 2815223"/>
                        <a:gd name="connsiteX13" fmla="*/ 58634 w 2832040"/>
                        <a:gd name="connsiteY13" fmla="*/ 1602540 h 2815223"/>
                        <a:gd name="connsiteX14" fmla="*/ 117001 w 2832040"/>
                        <a:gd name="connsiteY14" fmla="*/ 1091839 h 2815223"/>
                        <a:gd name="connsiteX0" fmla="*/ 117001 w 2836680"/>
                        <a:gd name="connsiteY0" fmla="*/ 1091839 h 2815223"/>
                        <a:gd name="connsiteX1" fmla="*/ 1007082 w 2836680"/>
                        <a:gd name="connsiteY1" fmla="*/ 119072 h 2815223"/>
                        <a:gd name="connsiteX2" fmla="*/ 1663699 w 2836680"/>
                        <a:gd name="connsiteY2" fmla="*/ 109345 h 2815223"/>
                        <a:gd name="connsiteX3" fmla="*/ 2568372 w 2836680"/>
                        <a:gd name="connsiteY3" fmla="*/ 240668 h 2815223"/>
                        <a:gd name="connsiteX4" fmla="*/ 2617010 w 2836680"/>
                        <a:gd name="connsiteY4" fmla="*/ 381721 h 2815223"/>
                        <a:gd name="connsiteX5" fmla="*/ 1566422 w 2836680"/>
                        <a:gd name="connsiteY5" fmla="*/ 464405 h 2815223"/>
                        <a:gd name="connsiteX6" fmla="*/ 1148132 w 2836680"/>
                        <a:gd name="connsiteY6" fmla="*/ 415767 h 2815223"/>
                        <a:gd name="connsiteX7" fmla="*/ 418558 w 2836680"/>
                        <a:gd name="connsiteY7" fmla="*/ 1228025 h 2815223"/>
                        <a:gd name="connsiteX8" fmla="*/ 399104 w 2836680"/>
                        <a:gd name="connsiteY8" fmla="*/ 1529583 h 2815223"/>
                        <a:gd name="connsiteX9" fmla="*/ 768755 w 2836680"/>
                        <a:gd name="connsiteY9" fmla="*/ 1918689 h 2815223"/>
                        <a:gd name="connsiteX10" fmla="*/ 934125 w 2836680"/>
                        <a:gd name="connsiteY10" fmla="*/ 2614217 h 2815223"/>
                        <a:gd name="connsiteX11" fmla="*/ 715252 w 2836680"/>
                        <a:gd name="connsiteY11" fmla="*/ 2803907 h 2815223"/>
                        <a:gd name="connsiteX12" fmla="*/ 452606 w 2836680"/>
                        <a:gd name="connsiteY12" fmla="*/ 2045149 h 2815223"/>
                        <a:gd name="connsiteX13" fmla="*/ 58634 w 2836680"/>
                        <a:gd name="connsiteY13" fmla="*/ 1602540 h 2815223"/>
                        <a:gd name="connsiteX14" fmla="*/ 117001 w 2836680"/>
                        <a:gd name="connsiteY14" fmla="*/ 1091839 h 2815223"/>
                        <a:gd name="connsiteX0" fmla="*/ 117001 w 2836680"/>
                        <a:gd name="connsiteY0" fmla="*/ 1091839 h 2815223"/>
                        <a:gd name="connsiteX1" fmla="*/ 1007082 w 2836680"/>
                        <a:gd name="connsiteY1" fmla="*/ 119072 h 2815223"/>
                        <a:gd name="connsiteX2" fmla="*/ 1663699 w 2836680"/>
                        <a:gd name="connsiteY2" fmla="*/ 109345 h 2815223"/>
                        <a:gd name="connsiteX3" fmla="*/ 2568372 w 2836680"/>
                        <a:gd name="connsiteY3" fmla="*/ 240668 h 2815223"/>
                        <a:gd name="connsiteX4" fmla="*/ 2617010 w 2836680"/>
                        <a:gd name="connsiteY4" fmla="*/ 381721 h 2815223"/>
                        <a:gd name="connsiteX5" fmla="*/ 1566422 w 2836680"/>
                        <a:gd name="connsiteY5" fmla="*/ 464405 h 2815223"/>
                        <a:gd name="connsiteX6" fmla="*/ 1148132 w 2836680"/>
                        <a:gd name="connsiteY6" fmla="*/ 415767 h 2815223"/>
                        <a:gd name="connsiteX7" fmla="*/ 418558 w 2836680"/>
                        <a:gd name="connsiteY7" fmla="*/ 1228025 h 2815223"/>
                        <a:gd name="connsiteX8" fmla="*/ 399104 w 2836680"/>
                        <a:gd name="connsiteY8" fmla="*/ 1529583 h 2815223"/>
                        <a:gd name="connsiteX9" fmla="*/ 768755 w 2836680"/>
                        <a:gd name="connsiteY9" fmla="*/ 1918689 h 2815223"/>
                        <a:gd name="connsiteX10" fmla="*/ 934125 w 2836680"/>
                        <a:gd name="connsiteY10" fmla="*/ 2614217 h 2815223"/>
                        <a:gd name="connsiteX11" fmla="*/ 715252 w 2836680"/>
                        <a:gd name="connsiteY11" fmla="*/ 2803907 h 2815223"/>
                        <a:gd name="connsiteX12" fmla="*/ 452606 w 2836680"/>
                        <a:gd name="connsiteY12" fmla="*/ 2045149 h 2815223"/>
                        <a:gd name="connsiteX13" fmla="*/ 58634 w 2836680"/>
                        <a:gd name="connsiteY13" fmla="*/ 1602540 h 2815223"/>
                        <a:gd name="connsiteX14" fmla="*/ 117001 w 2836680"/>
                        <a:gd name="connsiteY14" fmla="*/ 1091839 h 2815223"/>
                        <a:gd name="connsiteX0" fmla="*/ 117001 w 2836680"/>
                        <a:gd name="connsiteY0" fmla="*/ 1091839 h 2815223"/>
                        <a:gd name="connsiteX1" fmla="*/ 1007082 w 2836680"/>
                        <a:gd name="connsiteY1" fmla="*/ 119072 h 2815223"/>
                        <a:gd name="connsiteX2" fmla="*/ 1663699 w 2836680"/>
                        <a:gd name="connsiteY2" fmla="*/ 109345 h 2815223"/>
                        <a:gd name="connsiteX3" fmla="*/ 2568372 w 2836680"/>
                        <a:gd name="connsiteY3" fmla="*/ 240668 h 2815223"/>
                        <a:gd name="connsiteX4" fmla="*/ 2617010 w 2836680"/>
                        <a:gd name="connsiteY4" fmla="*/ 381721 h 2815223"/>
                        <a:gd name="connsiteX5" fmla="*/ 1566422 w 2836680"/>
                        <a:gd name="connsiteY5" fmla="*/ 464405 h 2815223"/>
                        <a:gd name="connsiteX6" fmla="*/ 1148132 w 2836680"/>
                        <a:gd name="connsiteY6" fmla="*/ 415767 h 2815223"/>
                        <a:gd name="connsiteX7" fmla="*/ 418558 w 2836680"/>
                        <a:gd name="connsiteY7" fmla="*/ 1228025 h 2815223"/>
                        <a:gd name="connsiteX8" fmla="*/ 399104 w 2836680"/>
                        <a:gd name="connsiteY8" fmla="*/ 1529583 h 2815223"/>
                        <a:gd name="connsiteX9" fmla="*/ 768755 w 2836680"/>
                        <a:gd name="connsiteY9" fmla="*/ 1918689 h 2815223"/>
                        <a:gd name="connsiteX10" fmla="*/ 934125 w 2836680"/>
                        <a:gd name="connsiteY10" fmla="*/ 2614217 h 2815223"/>
                        <a:gd name="connsiteX11" fmla="*/ 715252 w 2836680"/>
                        <a:gd name="connsiteY11" fmla="*/ 2803907 h 2815223"/>
                        <a:gd name="connsiteX12" fmla="*/ 452606 w 2836680"/>
                        <a:gd name="connsiteY12" fmla="*/ 2045149 h 2815223"/>
                        <a:gd name="connsiteX13" fmla="*/ 58634 w 2836680"/>
                        <a:gd name="connsiteY13" fmla="*/ 1602540 h 2815223"/>
                        <a:gd name="connsiteX14" fmla="*/ 117001 w 2836680"/>
                        <a:gd name="connsiteY14" fmla="*/ 1091839 h 2815223"/>
                        <a:gd name="connsiteX0" fmla="*/ 117001 w 2836680"/>
                        <a:gd name="connsiteY0" fmla="*/ 1091839 h 2815223"/>
                        <a:gd name="connsiteX1" fmla="*/ 1007082 w 2836680"/>
                        <a:gd name="connsiteY1" fmla="*/ 119072 h 2815223"/>
                        <a:gd name="connsiteX2" fmla="*/ 1663699 w 2836680"/>
                        <a:gd name="connsiteY2" fmla="*/ 109345 h 2815223"/>
                        <a:gd name="connsiteX3" fmla="*/ 2568372 w 2836680"/>
                        <a:gd name="connsiteY3" fmla="*/ 240668 h 2815223"/>
                        <a:gd name="connsiteX4" fmla="*/ 2617010 w 2836680"/>
                        <a:gd name="connsiteY4" fmla="*/ 381721 h 2815223"/>
                        <a:gd name="connsiteX5" fmla="*/ 1566422 w 2836680"/>
                        <a:gd name="connsiteY5" fmla="*/ 464405 h 2815223"/>
                        <a:gd name="connsiteX6" fmla="*/ 1148132 w 2836680"/>
                        <a:gd name="connsiteY6" fmla="*/ 415767 h 2815223"/>
                        <a:gd name="connsiteX7" fmla="*/ 418558 w 2836680"/>
                        <a:gd name="connsiteY7" fmla="*/ 1228025 h 2815223"/>
                        <a:gd name="connsiteX8" fmla="*/ 399104 w 2836680"/>
                        <a:gd name="connsiteY8" fmla="*/ 1529583 h 2815223"/>
                        <a:gd name="connsiteX9" fmla="*/ 768755 w 2836680"/>
                        <a:gd name="connsiteY9" fmla="*/ 1918689 h 2815223"/>
                        <a:gd name="connsiteX10" fmla="*/ 934125 w 2836680"/>
                        <a:gd name="connsiteY10" fmla="*/ 2614217 h 2815223"/>
                        <a:gd name="connsiteX11" fmla="*/ 715252 w 2836680"/>
                        <a:gd name="connsiteY11" fmla="*/ 2803907 h 2815223"/>
                        <a:gd name="connsiteX12" fmla="*/ 452606 w 2836680"/>
                        <a:gd name="connsiteY12" fmla="*/ 2045149 h 2815223"/>
                        <a:gd name="connsiteX13" fmla="*/ 58634 w 2836680"/>
                        <a:gd name="connsiteY13" fmla="*/ 1602540 h 2815223"/>
                        <a:gd name="connsiteX14" fmla="*/ 117001 w 2836680"/>
                        <a:gd name="connsiteY14" fmla="*/ 1091839 h 2815223"/>
                        <a:gd name="connsiteX0" fmla="*/ 117001 w 2836680"/>
                        <a:gd name="connsiteY0" fmla="*/ 1091839 h 2815223"/>
                        <a:gd name="connsiteX1" fmla="*/ 1007082 w 2836680"/>
                        <a:gd name="connsiteY1" fmla="*/ 119072 h 2815223"/>
                        <a:gd name="connsiteX2" fmla="*/ 1663699 w 2836680"/>
                        <a:gd name="connsiteY2" fmla="*/ 109345 h 2815223"/>
                        <a:gd name="connsiteX3" fmla="*/ 2568372 w 2836680"/>
                        <a:gd name="connsiteY3" fmla="*/ 240668 h 2815223"/>
                        <a:gd name="connsiteX4" fmla="*/ 2617010 w 2836680"/>
                        <a:gd name="connsiteY4" fmla="*/ 381721 h 2815223"/>
                        <a:gd name="connsiteX5" fmla="*/ 1566422 w 2836680"/>
                        <a:gd name="connsiteY5" fmla="*/ 464405 h 2815223"/>
                        <a:gd name="connsiteX6" fmla="*/ 1148132 w 2836680"/>
                        <a:gd name="connsiteY6" fmla="*/ 415767 h 2815223"/>
                        <a:gd name="connsiteX7" fmla="*/ 418558 w 2836680"/>
                        <a:gd name="connsiteY7" fmla="*/ 1228025 h 2815223"/>
                        <a:gd name="connsiteX8" fmla="*/ 399104 w 2836680"/>
                        <a:gd name="connsiteY8" fmla="*/ 1529583 h 2815223"/>
                        <a:gd name="connsiteX9" fmla="*/ 768755 w 2836680"/>
                        <a:gd name="connsiteY9" fmla="*/ 1918689 h 2815223"/>
                        <a:gd name="connsiteX10" fmla="*/ 934125 w 2836680"/>
                        <a:gd name="connsiteY10" fmla="*/ 2614217 h 2815223"/>
                        <a:gd name="connsiteX11" fmla="*/ 715252 w 2836680"/>
                        <a:gd name="connsiteY11" fmla="*/ 2803907 h 2815223"/>
                        <a:gd name="connsiteX12" fmla="*/ 452606 w 2836680"/>
                        <a:gd name="connsiteY12" fmla="*/ 2045149 h 2815223"/>
                        <a:gd name="connsiteX13" fmla="*/ 58634 w 2836680"/>
                        <a:gd name="connsiteY13" fmla="*/ 1602540 h 2815223"/>
                        <a:gd name="connsiteX14" fmla="*/ 117001 w 2836680"/>
                        <a:gd name="connsiteY14" fmla="*/ 1091839 h 2815223"/>
                        <a:gd name="connsiteX0" fmla="*/ 117001 w 2836680"/>
                        <a:gd name="connsiteY0" fmla="*/ 1091839 h 2815223"/>
                        <a:gd name="connsiteX1" fmla="*/ 1007082 w 2836680"/>
                        <a:gd name="connsiteY1" fmla="*/ 119072 h 2815223"/>
                        <a:gd name="connsiteX2" fmla="*/ 1663699 w 2836680"/>
                        <a:gd name="connsiteY2" fmla="*/ 109345 h 2815223"/>
                        <a:gd name="connsiteX3" fmla="*/ 2568372 w 2836680"/>
                        <a:gd name="connsiteY3" fmla="*/ 240668 h 2815223"/>
                        <a:gd name="connsiteX4" fmla="*/ 2617010 w 2836680"/>
                        <a:gd name="connsiteY4" fmla="*/ 381721 h 2815223"/>
                        <a:gd name="connsiteX5" fmla="*/ 1566422 w 2836680"/>
                        <a:gd name="connsiteY5" fmla="*/ 464405 h 2815223"/>
                        <a:gd name="connsiteX6" fmla="*/ 1148132 w 2836680"/>
                        <a:gd name="connsiteY6" fmla="*/ 415767 h 2815223"/>
                        <a:gd name="connsiteX7" fmla="*/ 418558 w 2836680"/>
                        <a:gd name="connsiteY7" fmla="*/ 1228025 h 2815223"/>
                        <a:gd name="connsiteX8" fmla="*/ 399104 w 2836680"/>
                        <a:gd name="connsiteY8" fmla="*/ 1529583 h 2815223"/>
                        <a:gd name="connsiteX9" fmla="*/ 768755 w 2836680"/>
                        <a:gd name="connsiteY9" fmla="*/ 1918689 h 2815223"/>
                        <a:gd name="connsiteX10" fmla="*/ 934125 w 2836680"/>
                        <a:gd name="connsiteY10" fmla="*/ 2614217 h 2815223"/>
                        <a:gd name="connsiteX11" fmla="*/ 715252 w 2836680"/>
                        <a:gd name="connsiteY11" fmla="*/ 2803907 h 2815223"/>
                        <a:gd name="connsiteX12" fmla="*/ 452606 w 2836680"/>
                        <a:gd name="connsiteY12" fmla="*/ 2045149 h 2815223"/>
                        <a:gd name="connsiteX13" fmla="*/ 58634 w 2836680"/>
                        <a:gd name="connsiteY13" fmla="*/ 1602540 h 2815223"/>
                        <a:gd name="connsiteX14" fmla="*/ 117001 w 2836680"/>
                        <a:gd name="connsiteY14" fmla="*/ 1091839 h 2815223"/>
                        <a:gd name="connsiteX0" fmla="*/ 117001 w 2836680"/>
                        <a:gd name="connsiteY0" fmla="*/ 1091839 h 2815223"/>
                        <a:gd name="connsiteX1" fmla="*/ 1007082 w 2836680"/>
                        <a:gd name="connsiteY1" fmla="*/ 119072 h 2815223"/>
                        <a:gd name="connsiteX2" fmla="*/ 1663699 w 2836680"/>
                        <a:gd name="connsiteY2" fmla="*/ 109345 h 2815223"/>
                        <a:gd name="connsiteX3" fmla="*/ 2568372 w 2836680"/>
                        <a:gd name="connsiteY3" fmla="*/ 240668 h 2815223"/>
                        <a:gd name="connsiteX4" fmla="*/ 2617010 w 2836680"/>
                        <a:gd name="connsiteY4" fmla="*/ 381721 h 2815223"/>
                        <a:gd name="connsiteX5" fmla="*/ 1566422 w 2836680"/>
                        <a:gd name="connsiteY5" fmla="*/ 464405 h 2815223"/>
                        <a:gd name="connsiteX6" fmla="*/ 1148132 w 2836680"/>
                        <a:gd name="connsiteY6" fmla="*/ 415767 h 2815223"/>
                        <a:gd name="connsiteX7" fmla="*/ 418558 w 2836680"/>
                        <a:gd name="connsiteY7" fmla="*/ 1228025 h 2815223"/>
                        <a:gd name="connsiteX8" fmla="*/ 399104 w 2836680"/>
                        <a:gd name="connsiteY8" fmla="*/ 1529583 h 2815223"/>
                        <a:gd name="connsiteX9" fmla="*/ 768755 w 2836680"/>
                        <a:gd name="connsiteY9" fmla="*/ 1918689 h 2815223"/>
                        <a:gd name="connsiteX10" fmla="*/ 934125 w 2836680"/>
                        <a:gd name="connsiteY10" fmla="*/ 2614217 h 2815223"/>
                        <a:gd name="connsiteX11" fmla="*/ 715252 w 2836680"/>
                        <a:gd name="connsiteY11" fmla="*/ 2803907 h 2815223"/>
                        <a:gd name="connsiteX12" fmla="*/ 452606 w 2836680"/>
                        <a:gd name="connsiteY12" fmla="*/ 2045149 h 2815223"/>
                        <a:gd name="connsiteX13" fmla="*/ 58634 w 2836680"/>
                        <a:gd name="connsiteY13" fmla="*/ 1602540 h 2815223"/>
                        <a:gd name="connsiteX14" fmla="*/ 117001 w 2836680"/>
                        <a:gd name="connsiteY14" fmla="*/ 1091839 h 2815223"/>
                        <a:gd name="connsiteX0" fmla="*/ 117001 w 2846845"/>
                        <a:gd name="connsiteY0" fmla="*/ 1091839 h 2815223"/>
                        <a:gd name="connsiteX1" fmla="*/ 1007082 w 2846845"/>
                        <a:gd name="connsiteY1" fmla="*/ 119072 h 2815223"/>
                        <a:gd name="connsiteX2" fmla="*/ 1663699 w 2846845"/>
                        <a:gd name="connsiteY2" fmla="*/ 109345 h 2815223"/>
                        <a:gd name="connsiteX3" fmla="*/ 2568372 w 2846845"/>
                        <a:gd name="connsiteY3" fmla="*/ 240668 h 2815223"/>
                        <a:gd name="connsiteX4" fmla="*/ 2617010 w 2846845"/>
                        <a:gd name="connsiteY4" fmla="*/ 381721 h 2815223"/>
                        <a:gd name="connsiteX5" fmla="*/ 1566422 w 2846845"/>
                        <a:gd name="connsiteY5" fmla="*/ 464405 h 2815223"/>
                        <a:gd name="connsiteX6" fmla="*/ 1148132 w 2846845"/>
                        <a:gd name="connsiteY6" fmla="*/ 415767 h 2815223"/>
                        <a:gd name="connsiteX7" fmla="*/ 418558 w 2846845"/>
                        <a:gd name="connsiteY7" fmla="*/ 1228025 h 2815223"/>
                        <a:gd name="connsiteX8" fmla="*/ 399104 w 2846845"/>
                        <a:gd name="connsiteY8" fmla="*/ 1529583 h 2815223"/>
                        <a:gd name="connsiteX9" fmla="*/ 768755 w 2846845"/>
                        <a:gd name="connsiteY9" fmla="*/ 1918689 h 2815223"/>
                        <a:gd name="connsiteX10" fmla="*/ 934125 w 2846845"/>
                        <a:gd name="connsiteY10" fmla="*/ 2614217 h 2815223"/>
                        <a:gd name="connsiteX11" fmla="*/ 715252 w 2846845"/>
                        <a:gd name="connsiteY11" fmla="*/ 2803907 h 2815223"/>
                        <a:gd name="connsiteX12" fmla="*/ 452606 w 2846845"/>
                        <a:gd name="connsiteY12" fmla="*/ 2045149 h 2815223"/>
                        <a:gd name="connsiteX13" fmla="*/ 58634 w 2846845"/>
                        <a:gd name="connsiteY13" fmla="*/ 1602540 h 2815223"/>
                        <a:gd name="connsiteX14" fmla="*/ 117001 w 2846845"/>
                        <a:gd name="connsiteY14" fmla="*/ 1091839 h 2815223"/>
                        <a:gd name="connsiteX0" fmla="*/ 117001 w 2846845"/>
                        <a:gd name="connsiteY0" fmla="*/ 1091839 h 2815223"/>
                        <a:gd name="connsiteX1" fmla="*/ 1007082 w 2846845"/>
                        <a:gd name="connsiteY1" fmla="*/ 119072 h 2815223"/>
                        <a:gd name="connsiteX2" fmla="*/ 1663699 w 2846845"/>
                        <a:gd name="connsiteY2" fmla="*/ 109345 h 2815223"/>
                        <a:gd name="connsiteX3" fmla="*/ 2568372 w 2846845"/>
                        <a:gd name="connsiteY3" fmla="*/ 240668 h 2815223"/>
                        <a:gd name="connsiteX4" fmla="*/ 2617010 w 2846845"/>
                        <a:gd name="connsiteY4" fmla="*/ 381721 h 2815223"/>
                        <a:gd name="connsiteX5" fmla="*/ 1566422 w 2846845"/>
                        <a:gd name="connsiteY5" fmla="*/ 464405 h 2815223"/>
                        <a:gd name="connsiteX6" fmla="*/ 1148132 w 2846845"/>
                        <a:gd name="connsiteY6" fmla="*/ 415767 h 2815223"/>
                        <a:gd name="connsiteX7" fmla="*/ 418558 w 2846845"/>
                        <a:gd name="connsiteY7" fmla="*/ 1228025 h 2815223"/>
                        <a:gd name="connsiteX8" fmla="*/ 399104 w 2846845"/>
                        <a:gd name="connsiteY8" fmla="*/ 1529583 h 2815223"/>
                        <a:gd name="connsiteX9" fmla="*/ 768755 w 2846845"/>
                        <a:gd name="connsiteY9" fmla="*/ 1918689 h 2815223"/>
                        <a:gd name="connsiteX10" fmla="*/ 934125 w 2846845"/>
                        <a:gd name="connsiteY10" fmla="*/ 2614217 h 2815223"/>
                        <a:gd name="connsiteX11" fmla="*/ 715252 w 2846845"/>
                        <a:gd name="connsiteY11" fmla="*/ 2803907 h 2815223"/>
                        <a:gd name="connsiteX12" fmla="*/ 452606 w 2846845"/>
                        <a:gd name="connsiteY12" fmla="*/ 2045149 h 2815223"/>
                        <a:gd name="connsiteX13" fmla="*/ 58634 w 2846845"/>
                        <a:gd name="connsiteY13" fmla="*/ 1602540 h 2815223"/>
                        <a:gd name="connsiteX14" fmla="*/ 117001 w 2846845"/>
                        <a:gd name="connsiteY14" fmla="*/ 1091839 h 2815223"/>
                        <a:gd name="connsiteX0" fmla="*/ 117001 w 2846845"/>
                        <a:gd name="connsiteY0" fmla="*/ 1091839 h 2815223"/>
                        <a:gd name="connsiteX1" fmla="*/ 1007082 w 2846845"/>
                        <a:gd name="connsiteY1" fmla="*/ 119072 h 2815223"/>
                        <a:gd name="connsiteX2" fmla="*/ 1663699 w 2846845"/>
                        <a:gd name="connsiteY2" fmla="*/ 109345 h 2815223"/>
                        <a:gd name="connsiteX3" fmla="*/ 2568372 w 2846845"/>
                        <a:gd name="connsiteY3" fmla="*/ 240668 h 2815223"/>
                        <a:gd name="connsiteX4" fmla="*/ 2617010 w 2846845"/>
                        <a:gd name="connsiteY4" fmla="*/ 381721 h 2815223"/>
                        <a:gd name="connsiteX5" fmla="*/ 1566422 w 2846845"/>
                        <a:gd name="connsiteY5" fmla="*/ 464405 h 2815223"/>
                        <a:gd name="connsiteX6" fmla="*/ 1148132 w 2846845"/>
                        <a:gd name="connsiteY6" fmla="*/ 415767 h 2815223"/>
                        <a:gd name="connsiteX7" fmla="*/ 418558 w 2846845"/>
                        <a:gd name="connsiteY7" fmla="*/ 1228025 h 2815223"/>
                        <a:gd name="connsiteX8" fmla="*/ 399104 w 2846845"/>
                        <a:gd name="connsiteY8" fmla="*/ 1529583 h 2815223"/>
                        <a:gd name="connsiteX9" fmla="*/ 768755 w 2846845"/>
                        <a:gd name="connsiteY9" fmla="*/ 1918689 h 2815223"/>
                        <a:gd name="connsiteX10" fmla="*/ 934125 w 2846845"/>
                        <a:gd name="connsiteY10" fmla="*/ 2614217 h 2815223"/>
                        <a:gd name="connsiteX11" fmla="*/ 715252 w 2846845"/>
                        <a:gd name="connsiteY11" fmla="*/ 2803907 h 2815223"/>
                        <a:gd name="connsiteX12" fmla="*/ 452606 w 2846845"/>
                        <a:gd name="connsiteY12" fmla="*/ 2045149 h 2815223"/>
                        <a:gd name="connsiteX13" fmla="*/ 58634 w 2846845"/>
                        <a:gd name="connsiteY13" fmla="*/ 1602540 h 2815223"/>
                        <a:gd name="connsiteX14" fmla="*/ 117001 w 2846845"/>
                        <a:gd name="connsiteY14" fmla="*/ 1091839 h 2815223"/>
                        <a:gd name="connsiteX0" fmla="*/ 117001 w 2846845"/>
                        <a:gd name="connsiteY0" fmla="*/ 1099926 h 2823310"/>
                        <a:gd name="connsiteX1" fmla="*/ 1007082 w 2846845"/>
                        <a:gd name="connsiteY1" fmla="*/ 127159 h 2823310"/>
                        <a:gd name="connsiteX2" fmla="*/ 1663699 w 2846845"/>
                        <a:gd name="connsiteY2" fmla="*/ 117432 h 2823310"/>
                        <a:gd name="connsiteX3" fmla="*/ 2568372 w 2846845"/>
                        <a:gd name="connsiteY3" fmla="*/ 248755 h 2823310"/>
                        <a:gd name="connsiteX4" fmla="*/ 2617010 w 2846845"/>
                        <a:gd name="connsiteY4" fmla="*/ 389808 h 2823310"/>
                        <a:gd name="connsiteX5" fmla="*/ 1566422 w 2846845"/>
                        <a:gd name="connsiteY5" fmla="*/ 472492 h 2823310"/>
                        <a:gd name="connsiteX6" fmla="*/ 1148132 w 2846845"/>
                        <a:gd name="connsiteY6" fmla="*/ 423854 h 2823310"/>
                        <a:gd name="connsiteX7" fmla="*/ 418558 w 2846845"/>
                        <a:gd name="connsiteY7" fmla="*/ 1236112 h 2823310"/>
                        <a:gd name="connsiteX8" fmla="*/ 399104 w 2846845"/>
                        <a:gd name="connsiteY8" fmla="*/ 1537670 h 2823310"/>
                        <a:gd name="connsiteX9" fmla="*/ 768755 w 2846845"/>
                        <a:gd name="connsiteY9" fmla="*/ 1926776 h 2823310"/>
                        <a:gd name="connsiteX10" fmla="*/ 934125 w 2846845"/>
                        <a:gd name="connsiteY10" fmla="*/ 2622304 h 2823310"/>
                        <a:gd name="connsiteX11" fmla="*/ 715252 w 2846845"/>
                        <a:gd name="connsiteY11" fmla="*/ 2811994 h 2823310"/>
                        <a:gd name="connsiteX12" fmla="*/ 452606 w 2846845"/>
                        <a:gd name="connsiteY12" fmla="*/ 2053236 h 2823310"/>
                        <a:gd name="connsiteX13" fmla="*/ 58634 w 2846845"/>
                        <a:gd name="connsiteY13" fmla="*/ 1610627 h 2823310"/>
                        <a:gd name="connsiteX14" fmla="*/ 117001 w 2846845"/>
                        <a:gd name="connsiteY14" fmla="*/ 1099926 h 2823310"/>
                        <a:gd name="connsiteX0" fmla="*/ 117001 w 2846845"/>
                        <a:gd name="connsiteY0" fmla="*/ 1095802 h 2819186"/>
                        <a:gd name="connsiteX1" fmla="*/ 1007082 w 2846845"/>
                        <a:gd name="connsiteY1" fmla="*/ 123035 h 2819186"/>
                        <a:gd name="connsiteX2" fmla="*/ 1663699 w 2846845"/>
                        <a:gd name="connsiteY2" fmla="*/ 113308 h 2819186"/>
                        <a:gd name="connsiteX3" fmla="*/ 2568372 w 2846845"/>
                        <a:gd name="connsiteY3" fmla="*/ 244631 h 2819186"/>
                        <a:gd name="connsiteX4" fmla="*/ 2617010 w 2846845"/>
                        <a:gd name="connsiteY4" fmla="*/ 385684 h 2819186"/>
                        <a:gd name="connsiteX5" fmla="*/ 1566422 w 2846845"/>
                        <a:gd name="connsiteY5" fmla="*/ 468368 h 2819186"/>
                        <a:gd name="connsiteX6" fmla="*/ 1148132 w 2846845"/>
                        <a:gd name="connsiteY6" fmla="*/ 419730 h 2819186"/>
                        <a:gd name="connsiteX7" fmla="*/ 418558 w 2846845"/>
                        <a:gd name="connsiteY7" fmla="*/ 1231988 h 2819186"/>
                        <a:gd name="connsiteX8" fmla="*/ 399104 w 2846845"/>
                        <a:gd name="connsiteY8" fmla="*/ 1533546 h 2819186"/>
                        <a:gd name="connsiteX9" fmla="*/ 768755 w 2846845"/>
                        <a:gd name="connsiteY9" fmla="*/ 1922652 h 2819186"/>
                        <a:gd name="connsiteX10" fmla="*/ 934125 w 2846845"/>
                        <a:gd name="connsiteY10" fmla="*/ 2618180 h 2819186"/>
                        <a:gd name="connsiteX11" fmla="*/ 715252 w 2846845"/>
                        <a:gd name="connsiteY11" fmla="*/ 2807870 h 2819186"/>
                        <a:gd name="connsiteX12" fmla="*/ 452606 w 2846845"/>
                        <a:gd name="connsiteY12" fmla="*/ 2049112 h 2819186"/>
                        <a:gd name="connsiteX13" fmla="*/ 58634 w 2846845"/>
                        <a:gd name="connsiteY13" fmla="*/ 1606503 h 2819186"/>
                        <a:gd name="connsiteX14" fmla="*/ 117001 w 2846845"/>
                        <a:gd name="connsiteY14" fmla="*/ 1095802 h 2819186"/>
                        <a:gd name="connsiteX0" fmla="*/ 117001 w 2846845"/>
                        <a:gd name="connsiteY0" fmla="*/ 1083122 h 2806506"/>
                        <a:gd name="connsiteX1" fmla="*/ 1007082 w 2846845"/>
                        <a:gd name="connsiteY1" fmla="*/ 110355 h 2806506"/>
                        <a:gd name="connsiteX2" fmla="*/ 1663699 w 2846845"/>
                        <a:gd name="connsiteY2" fmla="*/ 100628 h 2806506"/>
                        <a:gd name="connsiteX3" fmla="*/ 2568372 w 2846845"/>
                        <a:gd name="connsiteY3" fmla="*/ 231951 h 2806506"/>
                        <a:gd name="connsiteX4" fmla="*/ 2617010 w 2846845"/>
                        <a:gd name="connsiteY4" fmla="*/ 373004 h 2806506"/>
                        <a:gd name="connsiteX5" fmla="*/ 1566422 w 2846845"/>
                        <a:gd name="connsiteY5" fmla="*/ 455688 h 2806506"/>
                        <a:gd name="connsiteX6" fmla="*/ 1148132 w 2846845"/>
                        <a:gd name="connsiteY6" fmla="*/ 407050 h 2806506"/>
                        <a:gd name="connsiteX7" fmla="*/ 418558 w 2846845"/>
                        <a:gd name="connsiteY7" fmla="*/ 1219308 h 2806506"/>
                        <a:gd name="connsiteX8" fmla="*/ 399104 w 2846845"/>
                        <a:gd name="connsiteY8" fmla="*/ 1520866 h 2806506"/>
                        <a:gd name="connsiteX9" fmla="*/ 768755 w 2846845"/>
                        <a:gd name="connsiteY9" fmla="*/ 1909972 h 2806506"/>
                        <a:gd name="connsiteX10" fmla="*/ 934125 w 2846845"/>
                        <a:gd name="connsiteY10" fmla="*/ 2605500 h 2806506"/>
                        <a:gd name="connsiteX11" fmla="*/ 715252 w 2846845"/>
                        <a:gd name="connsiteY11" fmla="*/ 2795190 h 2806506"/>
                        <a:gd name="connsiteX12" fmla="*/ 452606 w 2846845"/>
                        <a:gd name="connsiteY12" fmla="*/ 2036432 h 2806506"/>
                        <a:gd name="connsiteX13" fmla="*/ 58634 w 2846845"/>
                        <a:gd name="connsiteY13" fmla="*/ 1593823 h 2806506"/>
                        <a:gd name="connsiteX14" fmla="*/ 117001 w 2846845"/>
                        <a:gd name="connsiteY14" fmla="*/ 1083122 h 2806506"/>
                        <a:gd name="connsiteX0" fmla="*/ 117001 w 2846845"/>
                        <a:gd name="connsiteY0" fmla="*/ 1083122 h 2806506"/>
                        <a:gd name="connsiteX1" fmla="*/ 1007082 w 2846845"/>
                        <a:gd name="connsiteY1" fmla="*/ 110355 h 2806506"/>
                        <a:gd name="connsiteX2" fmla="*/ 1639380 w 2846845"/>
                        <a:gd name="connsiteY2" fmla="*/ 100628 h 2806506"/>
                        <a:gd name="connsiteX3" fmla="*/ 2568372 w 2846845"/>
                        <a:gd name="connsiteY3" fmla="*/ 231951 h 2806506"/>
                        <a:gd name="connsiteX4" fmla="*/ 2617010 w 2846845"/>
                        <a:gd name="connsiteY4" fmla="*/ 373004 h 2806506"/>
                        <a:gd name="connsiteX5" fmla="*/ 1566422 w 2846845"/>
                        <a:gd name="connsiteY5" fmla="*/ 455688 h 2806506"/>
                        <a:gd name="connsiteX6" fmla="*/ 1148132 w 2846845"/>
                        <a:gd name="connsiteY6" fmla="*/ 407050 h 2806506"/>
                        <a:gd name="connsiteX7" fmla="*/ 418558 w 2846845"/>
                        <a:gd name="connsiteY7" fmla="*/ 1219308 h 2806506"/>
                        <a:gd name="connsiteX8" fmla="*/ 399104 w 2846845"/>
                        <a:gd name="connsiteY8" fmla="*/ 1520866 h 2806506"/>
                        <a:gd name="connsiteX9" fmla="*/ 768755 w 2846845"/>
                        <a:gd name="connsiteY9" fmla="*/ 1909972 h 2806506"/>
                        <a:gd name="connsiteX10" fmla="*/ 934125 w 2846845"/>
                        <a:gd name="connsiteY10" fmla="*/ 2605500 h 2806506"/>
                        <a:gd name="connsiteX11" fmla="*/ 715252 w 2846845"/>
                        <a:gd name="connsiteY11" fmla="*/ 2795190 h 2806506"/>
                        <a:gd name="connsiteX12" fmla="*/ 452606 w 2846845"/>
                        <a:gd name="connsiteY12" fmla="*/ 2036432 h 2806506"/>
                        <a:gd name="connsiteX13" fmla="*/ 58634 w 2846845"/>
                        <a:gd name="connsiteY13" fmla="*/ 1593823 h 2806506"/>
                        <a:gd name="connsiteX14" fmla="*/ 117001 w 2846845"/>
                        <a:gd name="connsiteY14" fmla="*/ 1083122 h 2806506"/>
                        <a:gd name="connsiteX0" fmla="*/ 117001 w 2846845"/>
                        <a:gd name="connsiteY0" fmla="*/ 1083122 h 2806506"/>
                        <a:gd name="connsiteX1" fmla="*/ 1007082 w 2846845"/>
                        <a:gd name="connsiteY1" fmla="*/ 110355 h 2806506"/>
                        <a:gd name="connsiteX2" fmla="*/ 1639380 w 2846845"/>
                        <a:gd name="connsiteY2" fmla="*/ 100628 h 2806506"/>
                        <a:gd name="connsiteX3" fmla="*/ 2568372 w 2846845"/>
                        <a:gd name="connsiteY3" fmla="*/ 231951 h 2806506"/>
                        <a:gd name="connsiteX4" fmla="*/ 2617010 w 2846845"/>
                        <a:gd name="connsiteY4" fmla="*/ 373004 h 2806506"/>
                        <a:gd name="connsiteX5" fmla="*/ 1566422 w 2846845"/>
                        <a:gd name="connsiteY5" fmla="*/ 455688 h 2806506"/>
                        <a:gd name="connsiteX6" fmla="*/ 1148132 w 2846845"/>
                        <a:gd name="connsiteY6" fmla="*/ 407050 h 2806506"/>
                        <a:gd name="connsiteX7" fmla="*/ 418558 w 2846845"/>
                        <a:gd name="connsiteY7" fmla="*/ 1219308 h 2806506"/>
                        <a:gd name="connsiteX8" fmla="*/ 399104 w 2846845"/>
                        <a:gd name="connsiteY8" fmla="*/ 1520866 h 2806506"/>
                        <a:gd name="connsiteX9" fmla="*/ 768755 w 2846845"/>
                        <a:gd name="connsiteY9" fmla="*/ 1909972 h 2806506"/>
                        <a:gd name="connsiteX10" fmla="*/ 934125 w 2846845"/>
                        <a:gd name="connsiteY10" fmla="*/ 2605500 h 2806506"/>
                        <a:gd name="connsiteX11" fmla="*/ 715252 w 2846845"/>
                        <a:gd name="connsiteY11" fmla="*/ 2795190 h 2806506"/>
                        <a:gd name="connsiteX12" fmla="*/ 452606 w 2846845"/>
                        <a:gd name="connsiteY12" fmla="*/ 2036432 h 2806506"/>
                        <a:gd name="connsiteX13" fmla="*/ 58634 w 2846845"/>
                        <a:gd name="connsiteY13" fmla="*/ 1593823 h 2806506"/>
                        <a:gd name="connsiteX14" fmla="*/ 117001 w 2846845"/>
                        <a:gd name="connsiteY14" fmla="*/ 1083122 h 2806506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768755 w 2846845"/>
                        <a:gd name="connsiteY9" fmla="*/ 1915683 h 2812217"/>
                        <a:gd name="connsiteX10" fmla="*/ 934125 w 2846845"/>
                        <a:gd name="connsiteY10" fmla="*/ 2611211 h 2812217"/>
                        <a:gd name="connsiteX11" fmla="*/ 715252 w 2846845"/>
                        <a:gd name="connsiteY11" fmla="*/ 2800901 h 2812217"/>
                        <a:gd name="connsiteX12" fmla="*/ 452606 w 2846845"/>
                        <a:gd name="connsiteY12" fmla="*/ 2042143 h 2812217"/>
                        <a:gd name="connsiteX13" fmla="*/ 58634 w 2846845"/>
                        <a:gd name="connsiteY13" fmla="*/ 1599534 h 2812217"/>
                        <a:gd name="connsiteX14" fmla="*/ 117001 w 2846845"/>
                        <a:gd name="connsiteY14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768755 w 2846845"/>
                        <a:gd name="connsiteY9" fmla="*/ 1915683 h 2812217"/>
                        <a:gd name="connsiteX10" fmla="*/ 934125 w 2846845"/>
                        <a:gd name="connsiteY10" fmla="*/ 2611211 h 2812217"/>
                        <a:gd name="connsiteX11" fmla="*/ 715252 w 2846845"/>
                        <a:gd name="connsiteY11" fmla="*/ 2800901 h 2812217"/>
                        <a:gd name="connsiteX12" fmla="*/ 452606 w 2846845"/>
                        <a:gd name="connsiteY12" fmla="*/ 2042143 h 2812217"/>
                        <a:gd name="connsiteX13" fmla="*/ 58634 w 2846845"/>
                        <a:gd name="connsiteY13" fmla="*/ 1599534 h 2812217"/>
                        <a:gd name="connsiteX14" fmla="*/ 117001 w 2846845"/>
                        <a:gd name="connsiteY14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768755 w 2846845"/>
                        <a:gd name="connsiteY9" fmla="*/ 1915683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452606 w 2846845"/>
                        <a:gd name="connsiteY13" fmla="*/ 2042143 h 2812217"/>
                        <a:gd name="connsiteX14" fmla="*/ 58634 w 2846845"/>
                        <a:gd name="connsiteY14" fmla="*/ 1599534 h 2812217"/>
                        <a:gd name="connsiteX15" fmla="*/ 117001 w 2846845"/>
                        <a:gd name="connsiteY15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452606 w 2846845"/>
                        <a:gd name="connsiteY13" fmla="*/ 2042143 h 2812217"/>
                        <a:gd name="connsiteX14" fmla="*/ 58634 w 2846845"/>
                        <a:gd name="connsiteY14" fmla="*/ 1599534 h 2812217"/>
                        <a:gd name="connsiteX15" fmla="*/ 117001 w 2846845"/>
                        <a:gd name="connsiteY15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452606 w 2846845"/>
                        <a:gd name="connsiteY13" fmla="*/ 2042143 h 2812217"/>
                        <a:gd name="connsiteX14" fmla="*/ 58634 w 2846845"/>
                        <a:gd name="connsiteY14" fmla="*/ 1599534 h 2812217"/>
                        <a:gd name="connsiteX15" fmla="*/ 117001 w 2846845"/>
                        <a:gd name="connsiteY15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452606 w 2846845"/>
                        <a:gd name="connsiteY13" fmla="*/ 2042143 h 2812217"/>
                        <a:gd name="connsiteX14" fmla="*/ 58634 w 2846845"/>
                        <a:gd name="connsiteY14" fmla="*/ 1599534 h 2812217"/>
                        <a:gd name="connsiteX15" fmla="*/ 117001 w 2846845"/>
                        <a:gd name="connsiteY15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452606 w 2846845"/>
                        <a:gd name="connsiteY13" fmla="*/ 2042143 h 2812217"/>
                        <a:gd name="connsiteX14" fmla="*/ 58634 w 2846845"/>
                        <a:gd name="connsiteY14" fmla="*/ 1599534 h 2812217"/>
                        <a:gd name="connsiteX15" fmla="*/ 117001 w 2846845"/>
                        <a:gd name="connsiteY15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452606 w 2846845"/>
                        <a:gd name="connsiteY13" fmla="*/ 2042143 h 2812217"/>
                        <a:gd name="connsiteX14" fmla="*/ 58634 w 2846845"/>
                        <a:gd name="connsiteY14" fmla="*/ 1599534 h 2812217"/>
                        <a:gd name="connsiteX15" fmla="*/ 117001 w 2846845"/>
                        <a:gd name="connsiteY15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452606 w 2846845"/>
                        <a:gd name="connsiteY13" fmla="*/ 2042143 h 2812217"/>
                        <a:gd name="connsiteX14" fmla="*/ 58634 w 2846845"/>
                        <a:gd name="connsiteY14" fmla="*/ 1599534 h 2812217"/>
                        <a:gd name="connsiteX15" fmla="*/ 117001 w 2846845"/>
                        <a:gd name="connsiteY15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452606 w 2846845"/>
                        <a:gd name="connsiteY13" fmla="*/ 2042143 h 2812217"/>
                        <a:gd name="connsiteX14" fmla="*/ 316418 w 2846845"/>
                        <a:gd name="connsiteY14" fmla="*/ 1891366 h 2812217"/>
                        <a:gd name="connsiteX15" fmla="*/ 58634 w 2846845"/>
                        <a:gd name="connsiteY15" fmla="*/ 1599534 h 2812217"/>
                        <a:gd name="connsiteX16" fmla="*/ 117001 w 2846845"/>
                        <a:gd name="connsiteY16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520699 w 2846845"/>
                        <a:gd name="connsiteY13" fmla="*/ 2304792 h 2812217"/>
                        <a:gd name="connsiteX14" fmla="*/ 452606 w 2846845"/>
                        <a:gd name="connsiteY14" fmla="*/ 2042143 h 2812217"/>
                        <a:gd name="connsiteX15" fmla="*/ 316418 w 2846845"/>
                        <a:gd name="connsiteY15" fmla="*/ 1891366 h 2812217"/>
                        <a:gd name="connsiteX16" fmla="*/ 58634 w 2846845"/>
                        <a:gd name="connsiteY16" fmla="*/ 1599534 h 2812217"/>
                        <a:gd name="connsiteX17" fmla="*/ 117001 w 2846845"/>
                        <a:gd name="connsiteY17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520699 w 2846845"/>
                        <a:gd name="connsiteY13" fmla="*/ 2304792 h 2812217"/>
                        <a:gd name="connsiteX14" fmla="*/ 316418 w 2846845"/>
                        <a:gd name="connsiteY14" fmla="*/ 1891366 h 2812217"/>
                        <a:gd name="connsiteX15" fmla="*/ 58634 w 2846845"/>
                        <a:gd name="connsiteY15" fmla="*/ 1599534 h 2812217"/>
                        <a:gd name="connsiteX16" fmla="*/ 117001 w 2846845"/>
                        <a:gd name="connsiteY16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520699 w 2846845"/>
                        <a:gd name="connsiteY13" fmla="*/ 2304792 h 2812217"/>
                        <a:gd name="connsiteX14" fmla="*/ 316418 w 2846845"/>
                        <a:gd name="connsiteY14" fmla="*/ 1891366 h 2812217"/>
                        <a:gd name="connsiteX15" fmla="*/ 58634 w 2846845"/>
                        <a:gd name="connsiteY15" fmla="*/ 1599534 h 2812217"/>
                        <a:gd name="connsiteX16" fmla="*/ 117001 w 2846845"/>
                        <a:gd name="connsiteY16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520699 w 2846845"/>
                        <a:gd name="connsiteY13" fmla="*/ 2304792 h 2812217"/>
                        <a:gd name="connsiteX14" fmla="*/ 316418 w 2846845"/>
                        <a:gd name="connsiteY14" fmla="*/ 1891366 h 2812217"/>
                        <a:gd name="connsiteX15" fmla="*/ 58634 w 2846845"/>
                        <a:gd name="connsiteY15" fmla="*/ 1599534 h 2812217"/>
                        <a:gd name="connsiteX16" fmla="*/ 117001 w 2846845"/>
                        <a:gd name="connsiteY16" fmla="*/ 1088833 h 2812217"/>
                        <a:gd name="connsiteX0" fmla="*/ 117001 w 2846845"/>
                        <a:gd name="connsiteY0" fmla="*/ 1088833 h 2812217"/>
                        <a:gd name="connsiteX1" fmla="*/ 1007082 w 2846845"/>
                        <a:gd name="connsiteY1" fmla="*/ 116066 h 2812217"/>
                        <a:gd name="connsiteX2" fmla="*/ 1639380 w 2846845"/>
                        <a:gd name="connsiteY2" fmla="*/ 106339 h 2812217"/>
                        <a:gd name="connsiteX3" fmla="*/ 2568372 w 2846845"/>
                        <a:gd name="connsiteY3" fmla="*/ 237662 h 2812217"/>
                        <a:gd name="connsiteX4" fmla="*/ 2617010 w 2846845"/>
                        <a:gd name="connsiteY4" fmla="*/ 378715 h 2812217"/>
                        <a:gd name="connsiteX5" fmla="*/ 1566422 w 2846845"/>
                        <a:gd name="connsiteY5" fmla="*/ 461399 h 2812217"/>
                        <a:gd name="connsiteX6" fmla="*/ 1148132 w 2846845"/>
                        <a:gd name="connsiteY6" fmla="*/ 412761 h 2812217"/>
                        <a:gd name="connsiteX7" fmla="*/ 418558 w 2846845"/>
                        <a:gd name="connsiteY7" fmla="*/ 1225019 h 2812217"/>
                        <a:gd name="connsiteX8" fmla="*/ 399104 w 2846845"/>
                        <a:gd name="connsiteY8" fmla="*/ 1526577 h 2812217"/>
                        <a:gd name="connsiteX9" fmla="*/ 690934 w 2846845"/>
                        <a:gd name="connsiteY9" fmla="*/ 1832998 h 2812217"/>
                        <a:gd name="connsiteX10" fmla="*/ 827120 w 2846845"/>
                        <a:gd name="connsiteY10" fmla="*/ 2202651 h 2812217"/>
                        <a:gd name="connsiteX11" fmla="*/ 934125 w 2846845"/>
                        <a:gd name="connsiteY11" fmla="*/ 2611211 h 2812217"/>
                        <a:gd name="connsiteX12" fmla="*/ 715252 w 2846845"/>
                        <a:gd name="connsiteY12" fmla="*/ 2800901 h 2812217"/>
                        <a:gd name="connsiteX13" fmla="*/ 520699 w 2846845"/>
                        <a:gd name="connsiteY13" fmla="*/ 2304792 h 2812217"/>
                        <a:gd name="connsiteX14" fmla="*/ 296962 w 2846845"/>
                        <a:gd name="connsiteY14" fmla="*/ 1891366 h 2812217"/>
                        <a:gd name="connsiteX15" fmla="*/ 58634 w 2846845"/>
                        <a:gd name="connsiteY15" fmla="*/ 1599534 h 2812217"/>
                        <a:gd name="connsiteX16" fmla="*/ 117001 w 2846845"/>
                        <a:gd name="connsiteY16" fmla="*/ 1088833 h 2812217"/>
                        <a:gd name="connsiteX0" fmla="*/ 33194 w 2763038"/>
                        <a:gd name="connsiteY0" fmla="*/ 1088833 h 2812217"/>
                        <a:gd name="connsiteX1" fmla="*/ 923275 w 2763038"/>
                        <a:gd name="connsiteY1" fmla="*/ 116066 h 2812217"/>
                        <a:gd name="connsiteX2" fmla="*/ 1555573 w 2763038"/>
                        <a:gd name="connsiteY2" fmla="*/ 106339 h 2812217"/>
                        <a:gd name="connsiteX3" fmla="*/ 2484565 w 2763038"/>
                        <a:gd name="connsiteY3" fmla="*/ 237662 h 2812217"/>
                        <a:gd name="connsiteX4" fmla="*/ 2533203 w 2763038"/>
                        <a:gd name="connsiteY4" fmla="*/ 378715 h 2812217"/>
                        <a:gd name="connsiteX5" fmla="*/ 1482615 w 2763038"/>
                        <a:gd name="connsiteY5" fmla="*/ 461399 h 2812217"/>
                        <a:gd name="connsiteX6" fmla="*/ 1064325 w 2763038"/>
                        <a:gd name="connsiteY6" fmla="*/ 412761 h 2812217"/>
                        <a:gd name="connsiteX7" fmla="*/ 334751 w 2763038"/>
                        <a:gd name="connsiteY7" fmla="*/ 1225019 h 2812217"/>
                        <a:gd name="connsiteX8" fmla="*/ 315297 w 2763038"/>
                        <a:gd name="connsiteY8" fmla="*/ 1526577 h 2812217"/>
                        <a:gd name="connsiteX9" fmla="*/ 607127 w 2763038"/>
                        <a:gd name="connsiteY9" fmla="*/ 1832998 h 2812217"/>
                        <a:gd name="connsiteX10" fmla="*/ 743313 w 2763038"/>
                        <a:gd name="connsiteY10" fmla="*/ 2202651 h 2812217"/>
                        <a:gd name="connsiteX11" fmla="*/ 850318 w 2763038"/>
                        <a:gd name="connsiteY11" fmla="*/ 2611211 h 2812217"/>
                        <a:gd name="connsiteX12" fmla="*/ 631445 w 2763038"/>
                        <a:gd name="connsiteY12" fmla="*/ 2800901 h 2812217"/>
                        <a:gd name="connsiteX13" fmla="*/ 436892 w 2763038"/>
                        <a:gd name="connsiteY13" fmla="*/ 2304792 h 2812217"/>
                        <a:gd name="connsiteX14" fmla="*/ 213155 w 2763038"/>
                        <a:gd name="connsiteY14" fmla="*/ 1891366 h 2812217"/>
                        <a:gd name="connsiteX15" fmla="*/ 33194 w 2763038"/>
                        <a:gd name="connsiteY15" fmla="*/ 1088833 h 2812217"/>
                        <a:gd name="connsiteX0" fmla="*/ 95096 w 2824940"/>
                        <a:gd name="connsiteY0" fmla="*/ 1088833 h 2812217"/>
                        <a:gd name="connsiteX1" fmla="*/ 985177 w 2824940"/>
                        <a:gd name="connsiteY1" fmla="*/ 116066 h 2812217"/>
                        <a:gd name="connsiteX2" fmla="*/ 1617475 w 2824940"/>
                        <a:gd name="connsiteY2" fmla="*/ 106339 h 2812217"/>
                        <a:gd name="connsiteX3" fmla="*/ 2546467 w 2824940"/>
                        <a:gd name="connsiteY3" fmla="*/ 237662 h 2812217"/>
                        <a:gd name="connsiteX4" fmla="*/ 2595105 w 2824940"/>
                        <a:gd name="connsiteY4" fmla="*/ 378715 h 2812217"/>
                        <a:gd name="connsiteX5" fmla="*/ 1544517 w 2824940"/>
                        <a:gd name="connsiteY5" fmla="*/ 461399 h 2812217"/>
                        <a:gd name="connsiteX6" fmla="*/ 1126227 w 2824940"/>
                        <a:gd name="connsiteY6" fmla="*/ 412761 h 2812217"/>
                        <a:gd name="connsiteX7" fmla="*/ 396653 w 2824940"/>
                        <a:gd name="connsiteY7" fmla="*/ 1225019 h 2812217"/>
                        <a:gd name="connsiteX8" fmla="*/ 377199 w 2824940"/>
                        <a:gd name="connsiteY8" fmla="*/ 1526577 h 2812217"/>
                        <a:gd name="connsiteX9" fmla="*/ 669029 w 2824940"/>
                        <a:gd name="connsiteY9" fmla="*/ 1832998 h 2812217"/>
                        <a:gd name="connsiteX10" fmla="*/ 805215 w 2824940"/>
                        <a:gd name="connsiteY10" fmla="*/ 2202651 h 2812217"/>
                        <a:gd name="connsiteX11" fmla="*/ 912220 w 2824940"/>
                        <a:gd name="connsiteY11" fmla="*/ 2611211 h 2812217"/>
                        <a:gd name="connsiteX12" fmla="*/ 693347 w 2824940"/>
                        <a:gd name="connsiteY12" fmla="*/ 2800901 h 2812217"/>
                        <a:gd name="connsiteX13" fmla="*/ 498794 w 2824940"/>
                        <a:gd name="connsiteY13" fmla="*/ 2304792 h 2812217"/>
                        <a:gd name="connsiteX14" fmla="*/ 275057 w 2824940"/>
                        <a:gd name="connsiteY14" fmla="*/ 1891366 h 2812217"/>
                        <a:gd name="connsiteX15" fmla="*/ 95096 w 2824940"/>
                        <a:gd name="connsiteY15" fmla="*/ 1088833 h 2812217"/>
                        <a:gd name="connsiteX0" fmla="*/ 121910 w 2851754"/>
                        <a:gd name="connsiteY0" fmla="*/ 1088833 h 2812217"/>
                        <a:gd name="connsiteX1" fmla="*/ 1011991 w 2851754"/>
                        <a:gd name="connsiteY1" fmla="*/ 116066 h 2812217"/>
                        <a:gd name="connsiteX2" fmla="*/ 1644289 w 2851754"/>
                        <a:gd name="connsiteY2" fmla="*/ 106339 h 2812217"/>
                        <a:gd name="connsiteX3" fmla="*/ 2573281 w 2851754"/>
                        <a:gd name="connsiteY3" fmla="*/ 237662 h 2812217"/>
                        <a:gd name="connsiteX4" fmla="*/ 2621919 w 2851754"/>
                        <a:gd name="connsiteY4" fmla="*/ 378715 h 2812217"/>
                        <a:gd name="connsiteX5" fmla="*/ 1571331 w 2851754"/>
                        <a:gd name="connsiteY5" fmla="*/ 461399 h 2812217"/>
                        <a:gd name="connsiteX6" fmla="*/ 1153041 w 2851754"/>
                        <a:gd name="connsiteY6" fmla="*/ 412761 h 2812217"/>
                        <a:gd name="connsiteX7" fmla="*/ 423467 w 2851754"/>
                        <a:gd name="connsiteY7" fmla="*/ 1225019 h 2812217"/>
                        <a:gd name="connsiteX8" fmla="*/ 404013 w 2851754"/>
                        <a:gd name="connsiteY8" fmla="*/ 1526577 h 2812217"/>
                        <a:gd name="connsiteX9" fmla="*/ 695843 w 2851754"/>
                        <a:gd name="connsiteY9" fmla="*/ 1832998 h 2812217"/>
                        <a:gd name="connsiteX10" fmla="*/ 832029 w 2851754"/>
                        <a:gd name="connsiteY10" fmla="*/ 2202651 h 2812217"/>
                        <a:gd name="connsiteX11" fmla="*/ 939034 w 2851754"/>
                        <a:gd name="connsiteY11" fmla="*/ 2611211 h 2812217"/>
                        <a:gd name="connsiteX12" fmla="*/ 720161 w 2851754"/>
                        <a:gd name="connsiteY12" fmla="*/ 2800901 h 2812217"/>
                        <a:gd name="connsiteX13" fmla="*/ 525608 w 2851754"/>
                        <a:gd name="connsiteY13" fmla="*/ 2304792 h 2812217"/>
                        <a:gd name="connsiteX14" fmla="*/ 243505 w 2851754"/>
                        <a:gd name="connsiteY14" fmla="*/ 1842728 h 2812217"/>
                        <a:gd name="connsiteX15" fmla="*/ 121910 w 2851754"/>
                        <a:gd name="connsiteY15" fmla="*/ 1088833 h 2812217"/>
                        <a:gd name="connsiteX0" fmla="*/ 121910 w 2851754"/>
                        <a:gd name="connsiteY0" fmla="*/ 1088833 h 2812217"/>
                        <a:gd name="connsiteX1" fmla="*/ 1011991 w 2851754"/>
                        <a:gd name="connsiteY1" fmla="*/ 116066 h 2812217"/>
                        <a:gd name="connsiteX2" fmla="*/ 1644289 w 2851754"/>
                        <a:gd name="connsiteY2" fmla="*/ 106339 h 2812217"/>
                        <a:gd name="connsiteX3" fmla="*/ 2573281 w 2851754"/>
                        <a:gd name="connsiteY3" fmla="*/ 237662 h 2812217"/>
                        <a:gd name="connsiteX4" fmla="*/ 2621919 w 2851754"/>
                        <a:gd name="connsiteY4" fmla="*/ 378715 h 2812217"/>
                        <a:gd name="connsiteX5" fmla="*/ 1571331 w 2851754"/>
                        <a:gd name="connsiteY5" fmla="*/ 461399 h 2812217"/>
                        <a:gd name="connsiteX6" fmla="*/ 1153041 w 2851754"/>
                        <a:gd name="connsiteY6" fmla="*/ 412761 h 2812217"/>
                        <a:gd name="connsiteX7" fmla="*/ 423467 w 2851754"/>
                        <a:gd name="connsiteY7" fmla="*/ 1225019 h 2812217"/>
                        <a:gd name="connsiteX8" fmla="*/ 404013 w 2851754"/>
                        <a:gd name="connsiteY8" fmla="*/ 1526577 h 2812217"/>
                        <a:gd name="connsiteX9" fmla="*/ 695843 w 2851754"/>
                        <a:gd name="connsiteY9" fmla="*/ 1832998 h 2812217"/>
                        <a:gd name="connsiteX10" fmla="*/ 832029 w 2851754"/>
                        <a:gd name="connsiteY10" fmla="*/ 2202651 h 2812217"/>
                        <a:gd name="connsiteX11" fmla="*/ 939034 w 2851754"/>
                        <a:gd name="connsiteY11" fmla="*/ 2611211 h 2812217"/>
                        <a:gd name="connsiteX12" fmla="*/ 720161 w 2851754"/>
                        <a:gd name="connsiteY12" fmla="*/ 2800901 h 2812217"/>
                        <a:gd name="connsiteX13" fmla="*/ 525608 w 2851754"/>
                        <a:gd name="connsiteY13" fmla="*/ 2304792 h 2812217"/>
                        <a:gd name="connsiteX14" fmla="*/ 243505 w 2851754"/>
                        <a:gd name="connsiteY14" fmla="*/ 1823273 h 2812217"/>
                        <a:gd name="connsiteX15" fmla="*/ 121910 w 2851754"/>
                        <a:gd name="connsiteY15" fmla="*/ 1088833 h 2812217"/>
                        <a:gd name="connsiteX0" fmla="*/ 98893 w 2828737"/>
                        <a:gd name="connsiteY0" fmla="*/ 1088833 h 2812217"/>
                        <a:gd name="connsiteX1" fmla="*/ 988974 w 2828737"/>
                        <a:gd name="connsiteY1" fmla="*/ 116066 h 2812217"/>
                        <a:gd name="connsiteX2" fmla="*/ 1621272 w 2828737"/>
                        <a:gd name="connsiteY2" fmla="*/ 106339 h 2812217"/>
                        <a:gd name="connsiteX3" fmla="*/ 2550264 w 2828737"/>
                        <a:gd name="connsiteY3" fmla="*/ 237662 h 2812217"/>
                        <a:gd name="connsiteX4" fmla="*/ 2598902 w 2828737"/>
                        <a:gd name="connsiteY4" fmla="*/ 378715 h 2812217"/>
                        <a:gd name="connsiteX5" fmla="*/ 1548314 w 2828737"/>
                        <a:gd name="connsiteY5" fmla="*/ 461399 h 2812217"/>
                        <a:gd name="connsiteX6" fmla="*/ 1130024 w 2828737"/>
                        <a:gd name="connsiteY6" fmla="*/ 412761 h 2812217"/>
                        <a:gd name="connsiteX7" fmla="*/ 400450 w 2828737"/>
                        <a:gd name="connsiteY7" fmla="*/ 1225019 h 2812217"/>
                        <a:gd name="connsiteX8" fmla="*/ 380996 w 2828737"/>
                        <a:gd name="connsiteY8" fmla="*/ 1526577 h 2812217"/>
                        <a:gd name="connsiteX9" fmla="*/ 672826 w 2828737"/>
                        <a:gd name="connsiteY9" fmla="*/ 1832998 h 2812217"/>
                        <a:gd name="connsiteX10" fmla="*/ 809012 w 2828737"/>
                        <a:gd name="connsiteY10" fmla="*/ 2202651 h 2812217"/>
                        <a:gd name="connsiteX11" fmla="*/ 916017 w 2828737"/>
                        <a:gd name="connsiteY11" fmla="*/ 2611211 h 2812217"/>
                        <a:gd name="connsiteX12" fmla="*/ 697144 w 2828737"/>
                        <a:gd name="connsiteY12" fmla="*/ 2800901 h 2812217"/>
                        <a:gd name="connsiteX13" fmla="*/ 502591 w 2828737"/>
                        <a:gd name="connsiteY13" fmla="*/ 2304792 h 2812217"/>
                        <a:gd name="connsiteX14" fmla="*/ 220488 w 2828737"/>
                        <a:gd name="connsiteY14" fmla="*/ 1823273 h 2812217"/>
                        <a:gd name="connsiteX15" fmla="*/ 98893 w 2828737"/>
                        <a:gd name="connsiteY15" fmla="*/ 1088833 h 2812217"/>
                        <a:gd name="connsiteX0" fmla="*/ 98893 w 2828737"/>
                        <a:gd name="connsiteY0" fmla="*/ 1088833 h 2812217"/>
                        <a:gd name="connsiteX1" fmla="*/ 988974 w 2828737"/>
                        <a:gd name="connsiteY1" fmla="*/ 116066 h 2812217"/>
                        <a:gd name="connsiteX2" fmla="*/ 1621272 w 2828737"/>
                        <a:gd name="connsiteY2" fmla="*/ 106339 h 2812217"/>
                        <a:gd name="connsiteX3" fmla="*/ 2550264 w 2828737"/>
                        <a:gd name="connsiteY3" fmla="*/ 237662 h 2812217"/>
                        <a:gd name="connsiteX4" fmla="*/ 2598902 w 2828737"/>
                        <a:gd name="connsiteY4" fmla="*/ 378715 h 2812217"/>
                        <a:gd name="connsiteX5" fmla="*/ 1548314 w 2828737"/>
                        <a:gd name="connsiteY5" fmla="*/ 461399 h 2812217"/>
                        <a:gd name="connsiteX6" fmla="*/ 1130024 w 2828737"/>
                        <a:gd name="connsiteY6" fmla="*/ 412761 h 2812217"/>
                        <a:gd name="connsiteX7" fmla="*/ 400450 w 2828737"/>
                        <a:gd name="connsiteY7" fmla="*/ 1225019 h 2812217"/>
                        <a:gd name="connsiteX8" fmla="*/ 380996 w 2828737"/>
                        <a:gd name="connsiteY8" fmla="*/ 1526577 h 2812217"/>
                        <a:gd name="connsiteX9" fmla="*/ 672826 w 2828737"/>
                        <a:gd name="connsiteY9" fmla="*/ 1832998 h 2812217"/>
                        <a:gd name="connsiteX10" fmla="*/ 809012 w 2828737"/>
                        <a:gd name="connsiteY10" fmla="*/ 2202651 h 2812217"/>
                        <a:gd name="connsiteX11" fmla="*/ 916017 w 2828737"/>
                        <a:gd name="connsiteY11" fmla="*/ 2611211 h 2812217"/>
                        <a:gd name="connsiteX12" fmla="*/ 697144 w 2828737"/>
                        <a:gd name="connsiteY12" fmla="*/ 2800901 h 2812217"/>
                        <a:gd name="connsiteX13" fmla="*/ 502591 w 2828737"/>
                        <a:gd name="connsiteY13" fmla="*/ 2304792 h 2812217"/>
                        <a:gd name="connsiteX14" fmla="*/ 220488 w 2828737"/>
                        <a:gd name="connsiteY14" fmla="*/ 1823273 h 2812217"/>
                        <a:gd name="connsiteX15" fmla="*/ 98893 w 2828737"/>
                        <a:gd name="connsiteY15" fmla="*/ 1088833 h 2812217"/>
                        <a:gd name="connsiteX0" fmla="*/ 98893 w 2828737"/>
                        <a:gd name="connsiteY0" fmla="*/ 1088833 h 2812217"/>
                        <a:gd name="connsiteX1" fmla="*/ 988974 w 2828737"/>
                        <a:gd name="connsiteY1" fmla="*/ 116066 h 2812217"/>
                        <a:gd name="connsiteX2" fmla="*/ 1621272 w 2828737"/>
                        <a:gd name="connsiteY2" fmla="*/ 106339 h 2812217"/>
                        <a:gd name="connsiteX3" fmla="*/ 2550264 w 2828737"/>
                        <a:gd name="connsiteY3" fmla="*/ 237662 h 2812217"/>
                        <a:gd name="connsiteX4" fmla="*/ 2598902 w 2828737"/>
                        <a:gd name="connsiteY4" fmla="*/ 378715 h 2812217"/>
                        <a:gd name="connsiteX5" fmla="*/ 1548314 w 2828737"/>
                        <a:gd name="connsiteY5" fmla="*/ 461399 h 2812217"/>
                        <a:gd name="connsiteX6" fmla="*/ 1130024 w 2828737"/>
                        <a:gd name="connsiteY6" fmla="*/ 412761 h 2812217"/>
                        <a:gd name="connsiteX7" fmla="*/ 400450 w 2828737"/>
                        <a:gd name="connsiteY7" fmla="*/ 1225019 h 2812217"/>
                        <a:gd name="connsiteX8" fmla="*/ 380996 w 2828737"/>
                        <a:gd name="connsiteY8" fmla="*/ 1526577 h 2812217"/>
                        <a:gd name="connsiteX9" fmla="*/ 672826 w 2828737"/>
                        <a:gd name="connsiteY9" fmla="*/ 1832998 h 2812217"/>
                        <a:gd name="connsiteX10" fmla="*/ 809012 w 2828737"/>
                        <a:gd name="connsiteY10" fmla="*/ 2202651 h 2812217"/>
                        <a:gd name="connsiteX11" fmla="*/ 916017 w 2828737"/>
                        <a:gd name="connsiteY11" fmla="*/ 2611211 h 2812217"/>
                        <a:gd name="connsiteX12" fmla="*/ 697144 w 2828737"/>
                        <a:gd name="connsiteY12" fmla="*/ 2800901 h 2812217"/>
                        <a:gd name="connsiteX13" fmla="*/ 502591 w 2828737"/>
                        <a:gd name="connsiteY13" fmla="*/ 2304792 h 2812217"/>
                        <a:gd name="connsiteX14" fmla="*/ 220488 w 2828737"/>
                        <a:gd name="connsiteY14" fmla="*/ 1823273 h 2812217"/>
                        <a:gd name="connsiteX15" fmla="*/ 98893 w 2828737"/>
                        <a:gd name="connsiteY15" fmla="*/ 1088833 h 2812217"/>
                        <a:gd name="connsiteX0" fmla="*/ 98893 w 2828737"/>
                        <a:gd name="connsiteY0" fmla="*/ 1088833 h 2812217"/>
                        <a:gd name="connsiteX1" fmla="*/ 988974 w 2828737"/>
                        <a:gd name="connsiteY1" fmla="*/ 116066 h 2812217"/>
                        <a:gd name="connsiteX2" fmla="*/ 1621272 w 2828737"/>
                        <a:gd name="connsiteY2" fmla="*/ 106339 h 2812217"/>
                        <a:gd name="connsiteX3" fmla="*/ 2550264 w 2828737"/>
                        <a:gd name="connsiteY3" fmla="*/ 237662 h 2812217"/>
                        <a:gd name="connsiteX4" fmla="*/ 2598902 w 2828737"/>
                        <a:gd name="connsiteY4" fmla="*/ 378715 h 2812217"/>
                        <a:gd name="connsiteX5" fmla="*/ 1548314 w 2828737"/>
                        <a:gd name="connsiteY5" fmla="*/ 461399 h 2812217"/>
                        <a:gd name="connsiteX6" fmla="*/ 1130024 w 2828737"/>
                        <a:gd name="connsiteY6" fmla="*/ 412761 h 2812217"/>
                        <a:gd name="connsiteX7" fmla="*/ 400450 w 2828737"/>
                        <a:gd name="connsiteY7" fmla="*/ 1225019 h 2812217"/>
                        <a:gd name="connsiteX8" fmla="*/ 380996 w 2828737"/>
                        <a:gd name="connsiteY8" fmla="*/ 1526577 h 2812217"/>
                        <a:gd name="connsiteX9" fmla="*/ 672826 w 2828737"/>
                        <a:gd name="connsiteY9" fmla="*/ 1832998 h 2812217"/>
                        <a:gd name="connsiteX10" fmla="*/ 809012 w 2828737"/>
                        <a:gd name="connsiteY10" fmla="*/ 2202651 h 2812217"/>
                        <a:gd name="connsiteX11" fmla="*/ 916017 w 2828737"/>
                        <a:gd name="connsiteY11" fmla="*/ 2611211 h 2812217"/>
                        <a:gd name="connsiteX12" fmla="*/ 697144 w 2828737"/>
                        <a:gd name="connsiteY12" fmla="*/ 2800901 h 2812217"/>
                        <a:gd name="connsiteX13" fmla="*/ 502591 w 2828737"/>
                        <a:gd name="connsiteY13" fmla="*/ 2304792 h 2812217"/>
                        <a:gd name="connsiteX14" fmla="*/ 220488 w 2828737"/>
                        <a:gd name="connsiteY14" fmla="*/ 1823273 h 2812217"/>
                        <a:gd name="connsiteX15" fmla="*/ 98893 w 2828737"/>
                        <a:gd name="connsiteY15" fmla="*/ 1088833 h 2812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2828737" h="2812217">
                          <a:moveTo>
                            <a:pt x="98893" y="1088833"/>
                          </a:moveTo>
                          <a:lnTo>
                            <a:pt x="988974" y="116066"/>
                          </a:lnTo>
                          <a:cubicBezTo>
                            <a:pt x="1237028" y="-91457"/>
                            <a:pt x="1475359" y="26896"/>
                            <a:pt x="1621272" y="106339"/>
                          </a:cubicBezTo>
                          <a:cubicBezTo>
                            <a:pt x="1810961" y="223070"/>
                            <a:pt x="1859599" y="480854"/>
                            <a:pt x="2550264" y="237662"/>
                          </a:cubicBezTo>
                          <a:cubicBezTo>
                            <a:pt x="3031783" y="163893"/>
                            <a:pt x="2780485" y="263604"/>
                            <a:pt x="2598902" y="378715"/>
                          </a:cubicBezTo>
                          <a:cubicBezTo>
                            <a:pt x="2388135" y="493827"/>
                            <a:pt x="2276268" y="900764"/>
                            <a:pt x="1548314" y="461399"/>
                          </a:cubicBezTo>
                          <a:cubicBezTo>
                            <a:pt x="1345654" y="231178"/>
                            <a:pt x="1191633" y="331698"/>
                            <a:pt x="1130024" y="412761"/>
                          </a:cubicBezTo>
                          <a:lnTo>
                            <a:pt x="400450" y="1225019"/>
                          </a:lnTo>
                          <a:cubicBezTo>
                            <a:pt x="269938" y="1340129"/>
                            <a:pt x="328305" y="1447946"/>
                            <a:pt x="380996" y="1526577"/>
                          </a:cubicBezTo>
                          <a:cubicBezTo>
                            <a:pt x="462061" y="1650605"/>
                            <a:pt x="544746" y="1661953"/>
                            <a:pt x="672826" y="1832998"/>
                          </a:cubicBezTo>
                          <a:cubicBezTo>
                            <a:pt x="812256" y="1950541"/>
                            <a:pt x="781450" y="2086730"/>
                            <a:pt x="809012" y="2202651"/>
                          </a:cubicBezTo>
                          <a:cubicBezTo>
                            <a:pt x="831709" y="2401257"/>
                            <a:pt x="895751" y="2530959"/>
                            <a:pt x="916017" y="2611211"/>
                          </a:cubicBezTo>
                          <a:cubicBezTo>
                            <a:pt x="821171" y="2696329"/>
                            <a:pt x="678499" y="2856024"/>
                            <a:pt x="697144" y="2800901"/>
                          </a:cubicBezTo>
                          <a:cubicBezTo>
                            <a:pt x="628240" y="2749831"/>
                            <a:pt x="554471" y="2548794"/>
                            <a:pt x="502591" y="2304792"/>
                          </a:cubicBezTo>
                          <a:cubicBezTo>
                            <a:pt x="513940" y="1968378"/>
                            <a:pt x="326682" y="1955407"/>
                            <a:pt x="220488" y="1823273"/>
                          </a:cubicBezTo>
                          <a:cubicBezTo>
                            <a:pt x="-85124" y="1523337"/>
                            <a:pt x="-19460" y="1384716"/>
                            <a:pt x="98893" y="1088833"/>
                          </a:cubicBezTo>
                          <a:close/>
                        </a:path>
                      </a:pathLst>
                    </a:custGeom>
                    <a:solidFill>
                      <a:srgbClr val="C16124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0" name="Freeform 97">
                      <a:extLst>
                        <a:ext uri="{FF2B5EF4-FFF2-40B4-BE49-F238E27FC236}">
                          <a16:creationId xmlns:a16="http://schemas.microsoft.com/office/drawing/2014/main" id="{69360898-0FDF-484C-9221-CC26363DE6FF}"/>
                        </a:ext>
                      </a:extLst>
                    </p:cNvPr>
                    <p:cNvSpPr/>
                    <p:nvPr/>
                  </p:nvSpPr>
                  <p:spPr>
                    <a:xfrm rot="13561719">
                      <a:off x="7418586" y="1869442"/>
                      <a:ext cx="413362" cy="187108"/>
                    </a:xfrm>
                    <a:custGeom>
                      <a:avLst/>
                      <a:gdLst>
                        <a:gd name="connsiteX0" fmla="*/ 2919340 w 3034342"/>
                        <a:gd name="connsiteY0" fmla="*/ 983691 h 1373490"/>
                        <a:gd name="connsiteX1" fmla="*/ 2641702 w 3034342"/>
                        <a:gd name="connsiteY1" fmla="*/ 1098692 h 1373490"/>
                        <a:gd name="connsiteX2" fmla="*/ 2641703 w 3034342"/>
                        <a:gd name="connsiteY2" fmla="*/ 1098691 h 1373490"/>
                        <a:gd name="connsiteX3" fmla="*/ 2279920 w 3034342"/>
                        <a:gd name="connsiteY3" fmla="*/ 858885 h 1373490"/>
                        <a:gd name="connsiteX4" fmla="*/ 2265342 w 3034342"/>
                        <a:gd name="connsiteY4" fmla="*/ 811923 h 1373490"/>
                        <a:gd name="connsiteX5" fmla="*/ 2261956 w 3034342"/>
                        <a:gd name="connsiteY5" fmla="*/ 822831 h 1373490"/>
                        <a:gd name="connsiteX6" fmla="*/ 2174458 w 3034342"/>
                        <a:gd name="connsiteY6" fmla="*/ 952607 h 1373490"/>
                        <a:gd name="connsiteX7" fmla="*/ 1885762 w 3034342"/>
                        <a:gd name="connsiteY7" fmla="*/ 1072190 h 1373490"/>
                        <a:gd name="connsiteX8" fmla="*/ 1885762 w 3034342"/>
                        <a:gd name="connsiteY8" fmla="*/ 1072189 h 1373490"/>
                        <a:gd name="connsiteX9" fmla="*/ 1547211 w 3034342"/>
                        <a:gd name="connsiteY9" fmla="*/ 892182 h 1373490"/>
                        <a:gd name="connsiteX10" fmla="*/ 1543596 w 3034342"/>
                        <a:gd name="connsiteY10" fmla="*/ 885521 h 1373490"/>
                        <a:gd name="connsiteX11" fmla="*/ 1540499 w 3034342"/>
                        <a:gd name="connsiteY11" fmla="*/ 916235 h 1373490"/>
                        <a:gd name="connsiteX12" fmla="*/ 1433405 w 3034342"/>
                        <a:gd name="connsiteY12" fmla="*/ 1114872 h 1373490"/>
                        <a:gd name="connsiteX13" fmla="*/ 1155585 w 3034342"/>
                        <a:gd name="connsiteY13" fmla="*/ 1229949 h 1373490"/>
                        <a:gd name="connsiteX14" fmla="*/ 1114820 w 3034342"/>
                        <a:gd name="connsiteY14" fmla="*/ 1229949 h 1373490"/>
                        <a:gd name="connsiteX15" fmla="*/ 789023 w 3034342"/>
                        <a:gd name="connsiteY15" fmla="*/ 1056724 h 1373490"/>
                        <a:gd name="connsiteX16" fmla="*/ 787530 w 3034342"/>
                        <a:gd name="connsiteY16" fmla="*/ 1053973 h 1373490"/>
                        <a:gd name="connsiteX17" fmla="*/ 768370 w 3034342"/>
                        <a:gd name="connsiteY17" fmla="*/ 1118431 h 1373490"/>
                        <a:gd name="connsiteX18" fmla="*/ 399898 w 3034342"/>
                        <a:gd name="connsiteY18" fmla="*/ 1373490 h 1373490"/>
                        <a:gd name="connsiteX19" fmla="*/ 0 w 3034342"/>
                        <a:gd name="connsiteY19" fmla="*/ 955877 h 1373490"/>
                        <a:gd name="connsiteX20" fmla="*/ 399898 w 3034342"/>
                        <a:gd name="connsiteY20" fmla="*/ 538264 h 1373490"/>
                        <a:gd name="connsiteX21" fmla="*/ 682669 w 3034342"/>
                        <a:gd name="connsiteY21" fmla="*/ 660580 h 1373490"/>
                        <a:gd name="connsiteX22" fmla="*/ 721923 w 3034342"/>
                        <a:gd name="connsiteY22" fmla="*/ 710264 h 1373490"/>
                        <a:gd name="connsiteX23" fmla="*/ 721923 w 3034342"/>
                        <a:gd name="connsiteY23" fmla="*/ 662287 h 1373490"/>
                        <a:gd name="connsiteX24" fmla="*/ 1114820 w 3034342"/>
                        <a:gd name="connsiteY24" fmla="*/ 269390 h 1373490"/>
                        <a:gd name="connsiteX25" fmla="*/ 1155585 w 3034342"/>
                        <a:gd name="connsiteY25" fmla="*/ 269390 h 1373490"/>
                        <a:gd name="connsiteX26" fmla="*/ 1433405 w 3034342"/>
                        <a:gd name="connsiteY26" fmla="*/ 384467 h 1373490"/>
                        <a:gd name="connsiteX27" fmla="*/ 1477483 w 3034342"/>
                        <a:gd name="connsiteY27" fmla="*/ 437891 h 1373490"/>
                        <a:gd name="connsiteX28" fmla="*/ 1477483 w 3034342"/>
                        <a:gd name="connsiteY28" fmla="*/ 408279 h 1373490"/>
                        <a:gd name="connsiteX29" fmla="*/ 1885762 w 3034342"/>
                        <a:gd name="connsiteY29" fmla="*/ 0 h 1373490"/>
                        <a:gd name="connsiteX30" fmla="*/ 2285747 w 3034342"/>
                        <a:gd name="connsiteY30" fmla="*/ 325996 h 1373490"/>
                        <a:gd name="connsiteX31" fmla="*/ 2290609 w 3034342"/>
                        <a:gd name="connsiteY31" fmla="*/ 374229 h 1373490"/>
                        <a:gd name="connsiteX32" fmla="*/ 2316121 w 3034342"/>
                        <a:gd name="connsiteY32" fmla="*/ 327227 h 1373490"/>
                        <a:gd name="connsiteX33" fmla="*/ 2641703 w 3034342"/>
                        <a:gd name="connsiteY33" fmla="*/ 154117 h 1373490"/>
                        <a:gd name="connsiteX34" fmla="*/ 3034342 w 3034342"/>
                        <a:gd name="connsiteY34" fmla="*/ 546756 h 1373490"/>
                        <a:gd name="connsiteX35" fmla="*/ 3034341 w 3034342"/>
                        <a:gd name="connsiteY35" fmla="*/ 706053 h 1373490"/>
                        <a:gd name="connsiteX36" fmla="*/ 2919340 w 3034342"/>
                        <a:gd name="connsiteY36" fmla="*/ 983691 h 1373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</a:cxnLst>
                      <a:rect l="l" t="t" r="r" b="b"/>
                      <a:pathLst>
                        <a:path w="3034342" h="1373490">
                          <a:moveTo>
                            <a:pt x="2919340" y="983691"/>
                          </a:moveTo>
                          <a:cubicBezTo>
                            <a:pt x="2848286" y="1054744"/>
                            <a:pt x="2750127" y="1098692"/>
                            <a:pt x="2641702" y="1098692"/>
                          </a:cubicBezTo>
                          <a:lnTo>
                            <a:pt x="2641703" y="1098691"/>
                          </a:lnTo>
                          <a:cubicBezTo>
                            <a:pt x="2479067" y="1098691"/>
                            <a:pt x="2339525" y="999809"/>
                            <a:pt x="2279920" y="858885"/>
                          </a:cubicBezTo>
                          <a:lnTo>
                            <a:pt x="2265342" y="811923"/>
                          </a:lnTo>
                          <a:lnTo>
                            <a:pt x="2261956" y="822831"/>
                          </a:lnTo>
                          <a:cubicBezTo>
                            <a:pt x="2241296" y="871677"/>
                            <a:pt x="2211400" y="915665"/>
                            <a:pt x="2174458" y="952607"/>
                          </a:cubicBezTo>
                          <a:cubicBezTo>
                            <a:pt x="2100574" y="1026491"/>
                            <a:pt x="1998504" y="1072190"/>
                            <a:pt x="1885762" y="1072190"/>
                          </a:cubicBezTo>
                          <a:lnTo>
                            <a:pt x="1885762" y="1072189"/>
                          </a:lnTo>
                          <a:cubicBezTo>
                            <a:pt x="1744834" y="1072189"/>
                            <a:pt x="1620582" y="1000785"/>
                            <a:pt x="1547211" y="892182"/>
                          </a:cubicBezTo>
                          <a:lnTo>
                            <a:pt x="1543596" y="885521"/>
                          </a:lnTo>
                          <a:lnTo>
                            <a:pt x="1540499" y="916235"/>
                          </a:lnTo>
                          <a:cubicBezTo>
                            <a:pt x="1524798" y="992965"/>
                            <a:pt x="1486730" y="1061547"/>
                            <a:pt x="1433405" y="1114872"/>
                          </a:cubicBezTo>
                          <a:cubicBezTo>
                            <a:pt x="1362305" y="1185973"/>
                            <a:pt x="1264080" y="1229949"/>
                            <a:pt x="1155585" y="1229949"/>
                          </a:cubicBezTo>
                          <a:lnTo>
                            <a:pt x="1114820" y="1229949"/>
                          </a:lnTo>
                          <a:cubicBezTo>
                            <a:pt x="979200" y="1229949"/>
                            <a:pt x="859630" y="1161236"/>
                            <a:pt x="789023" y="1056724"/>
                          </a:cubicBezTo>
                          <a:lnTo>
                            <a:pt x="787530" y="1053973"/>
                          </a:lnTo>
                          <a:lnTo>
                            <a:pt x="768370" y="1118431"/>
                          </a:lnTo>
                          <a:cubicBezTo>
                            <a:pt x="707662" y="1268318"/>
                            <a:pt x="565541" y="1373490"/>
                            <a:pt x="399898" y="1373490"/>
                          </a:cubicBezTo>
                          <a:cubicBezTo>
                            <a:pt x="179040" y="1373490"/>
                            <a:pt x="0" y="1186518"/>
                            <a:pt x="0" y="955877"/>
                          </a:cubicBezTo>
                          <a:cubicBezTo>
                            <a:pt x="0" y="725236"/>
                            <a:pt x="179040" y="538264"/>
                            <a:pt x="399898" y="538264"/>
                          </a:cubicBezTo>
                          <a:cubicBezTo>
                            <a:pt x="510327" y="538264"/>
                            <a:pt x="610301" y="585007"/>
                            <a:pt x="682669" y="660580"/>
                          </a:cubicBezTo>
                          <a:lnTo>
                            <a:pt x="721923" y="710264"/>
                          </a:lnTo>
                          <a:lnTo>
                            <a:pt x="721923" y="662287"/>
                          </a:lnTo>
                          <a:cubicBezTo>
                            <a:pt x="721923" y="445296"/>
                            <a:pt x="897829" y="269390"/>
                            <a:pt x="1114820" y="269390"/>
                          </a:cubicBezTo>
                          <a:lnTo>
                            <a:pt x="1155585" y="269390"/>
                          </a:lnTo>
                          <a:cubicBezTo>
                            <a:pt x="1264080" y="269390"/>
                            <a:pt x="1362304" y="313367"/>
                            <a:pt x="1433405" y="384467"/>
                          </a:cubicBezTo>
                          <a:lnTo>
                            <a:pt x="1477483" y="437891"/>
                          </a:lnTo>
                          <a:lnTo>
                            <a:pt x="1477483" y="408279"/>
                          </a:lnTo>
                          <a:cubicBezTo>
                            <a:pt x="1477483" y="182793"/>
                            <a:pt x="1660277" y="0"/>
                            <a:pt x="1885762" y="0"/>
                          </a:cubicBezTo>
                          <a:cubicBezTo>
                            <a:pt x="2083063" y="0"/>
                            <a:pt x="2247676" y="139951"/>
                            <a:pt x="2285747" y="325996"/>
                          </a:cubicBezTo>
                          <a:lnTo>
                            <a:pt x="2290609" y="374229"/>
                          </a:lnTo>
                          <a:lnTo>
                            <a:pt x="2316121" y="327227"/>
                          </a:lnTo>
                          <a:cubicBezTo>
                            <a:pt x="2386681" y="222784"/>
                            <a:pt x="2506173" y="154117"/>
                            <a:pt x="2641703" y="154117"/>
                          </a:cubicBezTo>
                          <a:cubicBezTo>
                            <a:pt x="2858552" y="154117"/>
                            <a:pt x="3034342" y="329907"/>
                            <a:pt x="3034342" y="546756"/>
                          </a:cubicBezTo>
                          <a:cubicBezTo>
                            <a:pt x="3034342" y="599855"/>
                            <a:pt x="3034341" y="652954"/>
                            <a:pt x="3034341" y="706053"/>
                          </a:cubicBezTo>
                          <a:cubicBezTo>
                            <a:pt x="3034341" y="814477"/>
                            <a:pt x="2990394" y="912637"/>
                            <a:pt x="2919340" y="983691"/>
                          </a:cubicBezTo>
                          <a:close/>
                        </a:path>
                      </a:pathLst>
                    </a:custGeom>
                    <a:solidFill>
                      <a:srgbClr val="C16124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1" name="Rectangle 4">
                      <a:extLst>
                        <a:ext uri="{FF2B5EF4-FFF2-40B4-BE49-F238E27FC236}">
                          <a16:creationId xmlns:a16="http://schemas.microsoft.com/office/drawing/2014/main" id="{3715FC39-6868-4995-B86E-9E61E6AE6A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828881" y="1621427"/>
                      <a:ext cx="302420" cy="494280"/>
                    </a:xfrm>
                    <a:custGeom>
                      <a:avLst/>
                      <a:gdLst>
                        <a:gd name="connsiteX0" fmla="*/ 0 w 1431890"/>
                        <a:gd name="connsiteY0" fmla="*/ 0 h 2160396"/>
                        <a:gd name="connsiteX1" fmla="*/ 1431890 w 1431890"/>
                        <a:gd name="connsiteY1" fmla="*/ 0 h 2160396"/>
                        <a:gd name="connsiteX2" fmla="*/ 1431890 w 1431890"/>
                        <a:gd name="connsiteY2" fmla="*/ 2160396 h 2160396"/>
                        <a:gd name="connsiteX3" fmla="*/ 0 w 1431890"/>
                        <a:gd name="connsiteY3" fmla="*/ 2160396 h 2160396"/>
                        <a:gd name="connsiteX4" fmla="*/ 0 w 1431890"/>
                        <a:gd name="connsiteY4" fmla="*/ 0 h 2160396"/>
                        <a:gd name="connsiteX0" fmla="*/ 266282 w 1698172"/>
                        <a:gd name="connsiteY0" fmla="*/ 0 h 2356338"/>
                        <a:gd name="connsiteX1" fmla="*/ 1698172 w 1698172"/>
                        <a:gd name="connsiteY1" fmla="*/ 0 h 2356338"/>
                        <a:gd name="connsiteX2" fmla="*/ 1698172 w 1698172"/>
                        <a:gd name="connsiteY2" fmla="*/ 2160396 h 2356338"/>
                        <a:gd name="connsiteX3" fmla="*/ 0 w 1698172"/>
                        <a:gd name="connsiteY3" fmla="*/ 2356338 h 2356338"/>
                        <a:gd name="connsiteX4" fmla="*/ 266282 w 1698172"/>
                        <a:gd name="connsiteY4" fmla="*/ 0 h 2356338"/>
                        <a:gd name="connsiteX0" fmla="*/ 266282 w 1698172"/>
                        <a:gd name="connsiteY0" fmla="*/ 0 h 2356338"/>
                        <a:gd name="connsiteX1" fmla="*/ 1698172 w 1698172"/>
                        <a:gd name="connsiteY1" fmla="*/ 0 h 2356338"/>
                        <a:gd name="connsiteX2" fmla="*/ 839038 w 1698172"/>
                        <a:gd name="connsiteY2" fmla="*/ 2105130 h 2356338"/>
                        <a:gd name="connsiteX3" fmla="*/ 0 w 1698172"/>
                        <a:gd name="connsiteY3" fmla="*/ 2356338 h 2356338"/>
                        <a:gd name="connsiteX4" fmla="*/ 266282 w 1698172"/>
                        <a:gd name="connsiteY4" fmla="*/ 0 h 2356338"/>
                        <a:gd name="connsiteX0" fmla="*/ 266282 w 1698172"/>
                        <a:gd name="connsiteY0" fmla="*/ 0 h 2392578"/>
                        <a:gd name="connsiteX1" fmla="*/ 1698172 w 1698172"/>
                        <a:gd name="connsiteY1" fmla="*/ 0 h 2392578"/>
                        <a:gd name="connsiteX2" fmla="*/ 839038 w 1698172"/>
                        <a:gd name="connsiteY2" fmla="*/ 2105130 h 2392578"/>
                        <a:gd name="connsiteX3" fmla="*/ 0 w 1698172"/>
                        <a:gd name="connsiteY3" fmla="*/ 2356338 h 2392578"/>
                        <a:gd name="connsiteX4" fmla="*/ 266282 w 1698172"/>
                        <a:gd name="connsiteY4" fmla="*/ 0 h 2392578"/>
                        <a:gd name="connsiteX0" fmla="*/ 266282 w 1698172"/>
                        <a:gd name="connsiteY0" fmla="*/ 0 h 2464004"/>
                        <a:gd name="connsiteX1" fmla="*/ 1698172 w 1698172"/>
                        <a:gd name="connsiteY1" fmla="*/ 0 h 2464004"/>
                        <a:gd name="connsiteX2" fmla="*/ 839038 w 1698172"/>
                        <a:gd name="connsiteY2" fmla="*/ 2105130 h 2464004"/>
                        <a:gd name="connsiteX3" fmla="*/ 0 w 1698172"/>
                        <a:gd name="connsiteY3" fmla="*/ 2356338 h 2464004"/>
                        <a:gd name="connsiteX4" fmla="*/ 266282 w 1698172"/>
                        <a:gd name="connsiteY4" fmla="*/ 0 h 2464004"/>
                        <a:gd name="connsiteX0" fmla="*/ 266282 w 1698172"/>
                        <a:gd name="connsiteY0" fmla="*/ 0 h 2458914"/>
                        <a:gd name="connsiteX1" fmla="*/ 1698172 w 1698172"/>
                        <a:gd name="connsiteY1" fmla="*/ 0 h 2458914"/>
                        <a:gd name="connsiteX2" fmla="*/ 839038 w 1698172"/>
                        <a:gd name="connsiteY2" fmla="*/ 2105130 h 2458914"/>
                        <a:gd name="connsiteX3" fmla="*/ 0 w 1698172"/>
                        <a:gd name="connsiteY3" fmla="*/ 2356338 h 2458914"/>
                        <a:gd name="connsiteX4" fmla="*/ 266282 w 1698172"/>
                        <a:gd name="connsiteY4" fmla="*/ 0 h 2458914"/>
                        <a:gd name="connsiteX0" fmla="*/ 266282 w 1698172"/>
                        <a:gd name="connsiteY0" fmla="*/ 0 h 2458914"/>
                        <a:gd name="connsiteX1" fmla="*/ 1698172 w 1698172"/>
                        <a:gd name="connsiteY1" fmla="*/ 0 h 2458914"/>
                        <a:gd name="connsiteX2" fmla="*/ 839038 w 1698172"/>
                        <a:gd name="connsiteY2" fmla="*/ 2105130 h 2458914"/>
                        <a:gd name="connsiteX3" fmla="*/ 0 w 1698172"/>
                        <a:gd name="connsiteY3" fmla="*/ 2356338 h 2458914"/>
                        <a:gd name="connsiteX4" fmla="*/ 90436 w 1698172"/>
                        <a:gd name="connsiteY4" fmla="*/ 1502229 h 2458914"/>
                        <a:gd name="connsiteX5" fmla="*/ 266282 w 1698172"/>
                        <a:gd name="connsiteY5" fmla="*/ 0 h 2458914"/>
                        <a:gd name="connsiteX0" fmla="*/ 266282 w 1698172"/>
                        <a:gd name="connsiteY0" fmla="*/ 0 h 2458914"/>
                        <a:gd name="connsiteX1" fmla="*/ 1698172 w 1698172"/>
                        <a:gd name="connsiteY1" fmla="*/ 0 h 2458914"/>
                        <a:gd name="connsiteX2" fmla="*/ 839038 w 1698172"/>
                        <a:gd name="connsiteY2" fmla="*/ 2105130 h 2458914"/>
                        <a:gd name="connsiteX3" fmla="*/ 0 w 1698172"/>
                        <a:gd name="connsiteY3" fmla="*/ 2356338 h 2458914"/>
                        <a:gd name="connsiteX4" fmla="*/ 542612 w 1698172"/>
                        <a:gd name="connsiteY4" fmla="*/ 1924260 h 2458914"/>
                        <a:gd name="connsiteX5" fmla="*/ 266282 w 1698172"/>
                        <a:gd name="connsiteY5" fmla="*/ 0 h 2458914"/>
                        <a:gd name="connsiteX0" fmla="*/ 266282 w 1698172"/>
                        <a:gd name="connsiteY0" fmla="*/ 0 h 2458914"/>
                        <a:gd name="connsiteX1" fmla="*/ 1698172 w 1698172"/>
                        <a:gd name="connsiteY1" fmla="*/ 0 h 2458914"/>
                        <a:gd name="connsiteX2" fmla="*/ 839038 w 1698172"/>
                        <a:gd name="connsiteY2" fmla="*/ 2105130 h 2458914"/>
                        <a:gd name="connsiteX3" fmla="*/ 0 w 1698172"/>
                        <a:gd name="connsiteY3" fmla="*/ 2356338 h 2458914"/>
                        <a:gd name="connsiteX4" fmla="*/ 226089 w 1698172"/>
                        <a:gd name="connsiteY4" fmla="*/ 2170444 h 2458914"/>
                        <a:gd name="connsiteX5" fmla="*/ 542612 w 1698172"/>
                        <a:gd name="connsiteY5" fmla="*/ 1924260 h 2458914"/>
                        <a:gd name="connsiteX6" fmla="*/ 266282 w 1698172"/>
                        <a:gd name="connsiteY6" fmla="*/ 0 h 2458914"/>
                        <a:gd name="connsiteX0" fmla="*/ 266282 w 1698172"/>
                        <a:gd name="connsiteY0" fmla="*/ 0 h 2458914"/>
                        <a:gd name="connsiteX1" fmla="*/ 1698172 w 1698172"/>
                        <a:gd name="connsiteY1" fmla="*/ 0 h 2458914"/>
                        <a:gd name="connsiteX2" fmla="*/ 839038 w 1698172"/>
                        <a:gd name="connsiteY2" fmla="*/ 2105130 h 2458914"/>
                        <a:gd name="connsiteX3" fmla="*/ 0 w 1698172"/>
                        <a:gd name="connsiteY3" fmla="*/ 2356338 h 2458914"/>
                        <a:gd name="connsiteX4" fmla="*/ 110533 w 1698172"/>
                        <a:gd name="connsiteY4" fmla="*/ 2044840 h 2458914"/>
                        <a:gd name="connsiteX5" fmla="*/ 542612 w 1698172"/>
                        <a:gd name="connsiteY5" fmla="*/ 1924260 h 2458914"/>
                        <a:gd name="connsiteX6" fmla="*/ 266282 w 1698172"/>
                        <a:gd name="connsiteY6" fmla="*/ 0 h 2458914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864159 w 1723293"/>
                        <a:gd name="connsiteY2" fmla="*/ 2105130 h 2453208"/>
                        <a:gd name="connsiteX3" fmla="*/ 0 w 1723293"/>
                        <a:gd name="connsiteY3" fmla="*/ 2346290 h 2453208"/>
                        <a:gd name="connsiteX4" fmla="*/ 135654 w 1723293"/>
                        <a:gd name="connsiteY4" fmla="*/ 2044840 h 2453208"/>
                        <a:gd name="connsiteX5" fmla="*/ 567733 w 1723293"/>
                        <a:gd name="connsiteY5" fmla="*/ 1924260 h 2453208"/>
                        <a:gd name="connsiteX6" fmla="*/ 291403 w 1723293"/>
                        <a:gd name="connsiteY6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864159 w 1723293"/>
                        <a:gd name="connsiteY2" fmla="*/ 2105130 h 2453208"/>
                        <a:gd name="connsiteX3" fmla="*/ 0 w 1723293"/>
                        <a:gd name="connsiteY3" fmla="*/ 2346290 h 2453208"/>
                        <a:gd name="connsiteX4" fmla="*/ 135654 w 1723293"/>
                        <a:gd name="connsiteY4" fmla="*/ 2044840 h 2453208"/>
                        <a:gd name="connsiteX5" fmla="*/ 567733 w 1723293"/>
                        <a:gd name="connsiteY5" fmla="*/ 1924260 h 2453208"/>
                        <a:gd name="connsiteX6" fmla="*/ 291403 w 1723293"/>
                        <a:gd name="connsiteY6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864159 w 1723293"/>
                        <a:gd name="connsiteY2" fmla="*/ 2105130 h 2453208"/>
                        <a:gd name="connsiteX3" fmla="*/ 0 w 1723293"/>
                        <a:gd name="connsiteY3" fmla="*/ 2346290 h 2453208"/>
                        <a:gd name="connsiteX4" fmla="*/ 135654 w 1723293"/>
                        <a:gd name="connsiteY4" fmla="*/ 2044840 h 2453208"/>
                        <a:gd name="connsiteX5" fmla="*/ 567733 w 1723293"/>
                        <a:gd name="connsiteY5" fmla="*/ 1924260 h 2453208"/>
                        <a:gd name="connsiteX6" fmla="*/ 291403 w 1723293"/>
                        <a:gd name="connsiteY6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864159 w 1723293"/>
                        <a:gd name="connsiteY2" fmla="*/ 2105130 h 2453208"/>
                        <a:gd name="connsiteX3" fmla="*/ 0 w 1723293"/>
                        <a:gd name="connsiteY3" fmla="*/ 2346290 h 2453208"/>
                        <a:gd name="connsiteX4" fmla="*/ 135654 w 1723293"/>
                        <a:gd name="connsiteY4" fmla="*/ 2044840 h 2453208"/>
                        <a:gd name="connsiteX5" fmla="*/ 567733 w 1723293"/>
                        <a:gd name="connsiteY5" fmla="*/ 1924260 h 2453208"/>
                        <a:gd name="connsiteX6" fmla="*/ 291403 w 1723293"/>
                        <a:gd name="connsiteY6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864159 w 1723293"/>
                        <a:gd name="connsiteY2" fmla="*/ 2105130 h 2453208"/>
                        <a:gd name="connsiteX3" fmla="*/ 0 w 1723293"/>
                        <a:gd name="connsiteY3" fmla="*/ 2346290 h 2453208"/>
                        <a:gd name="connsiteX4" fmla="*/ 135654 w 1723293"/>
                        <a:gd name="connsiteY4" fmla="*/ 2044840 h 2453208"/>
                        <a:gd name="connsiteX5" fmla="*/ 567733 w 1723293"/>
                        <a:gd name="connsiteY5" fmla="*/ 1924260 h 2453208"/>
                        <a:gd name="connsiteX6" fmla="*/ 291403 w 1723293"/>
                        <a:gd name="connsiteY6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1085224 w 1723293"/>
                        <a:gd name="connsiteY2" fmla="*/ 1542422 h 2453208"/>
                        <a:gd name="connsiteX3" fmla="*/ 864159 w 1723293"/>
                        <a:gd name="connsiteY3" fmla="*/ 2105130 h 2453208"/>
                        <a:gd name="connsiteX4" fmla="*/ 0 w 1723293"/>
                        <a:gd name="connsiteY4" fmla="*/ 2346290 h 2453208"/>
                        <a:gd name="connsiteX5" fmla="*/ 135654 w 1723293"/>
                        <a:gd name="connsiteY5" fmla="*/ 2044840 h 2453208"/>
                        <a:gd name="connsiteX6" fmla="*/ 567733 w 1723293"/>
                        <a:gd name="connsiteY6" fmla="*/ 1924260 h 2453208"/>
                        <a:gd name="connsiteX7" fmla="*/ 291403 w 1723293"/>
                        <a:gd name="connsiteY7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1462037 w 1723293"/>
                        <a:gd name="connsiteY2" fmla="*/ 1698172 h 2453208"/>
                        <a:gd name="connsiteX3" fmla="*/ 864159 w 1723293"/>
                        <a:gd name="connsiteY3" fmla="*/ 2105130 h 2453208"/>
                        <a:gd name="connsiteX4" fmla="*/ 0 w 1723293"/>
                        <a:gd name="connsiteY4" fmla="*/ 2346290 h 2453208"/>
                        <a:gd name="connsiteX5" fmla="*/ 135654 w 1723293"/>
                        <a:gd name="connsiteY5" fmla="*/ 2044840 h 2453208"/>
                        <a:gd name="connsiteX6" fmla="*/ 567733 w 1723293"/>
                        <a:gd name="connsiteY6" fmla="*/ 1924260 h 2453208"/>
                        <a:gd name="connsiteX7" fmla="*/ 291403 w 1723293"/>
                        <a:gd name="connsiteY7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1577593 w 1723293"/>
                        <a:gd name="connsiteY2" fmla="*/ 1833824 h 2453208"/>
                        <a:gd name="connsiteX3" fmla="*/ 864159 w 1723293"/>
                        <a:gd name="connsiteY3" fmla="*/ 2105130 h 2453208"/>
                        <a:gd name="connsiteX4" fmla="*/ 0 w 1723293"/>
                        <a:gd name="connsiteY4" fmla="*/ 2346290 h 2453208"/>
                        <a:gd name="connsiteX5" fmla="*/ 135654 w 1723293"/>
                        <a:gd name="connsiteY5" fmla="*/ 2044840 h 2453208"/>
                        <a:gd name="connsiteX6" fmla="*/ 567733 w 1723293"/>
                        <a:gd name="connsiteY6" fmla="*/ 1924260 h 2453208"/>
                        <a:gd name="connsiteX7" fmla="*/ 291403 w 1723293"/>
                        <a:gd name="connsiteY7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1462037 w 1723293"/>
                        <a:gd name="connsiteY2" fmla="*/ 1703195 h 2453208"/>
                        <a:gd name="connsiteX3" fmla="*/ 864159 w 1723293"/>
                        <a:gd name="connsiteY3" fmla="*/ 2105130 h 2453208"/>
                        <a:gd name="connsiteX4" fmla="*/ 0 w 1723293"/>
                        <a:gd name="connsiteY4" fmla="*/ 2346290 h 2453208"/>
                        <a:gd name="connsiteX5" fmla="*/ 135654 w 1723293"/>
                        <a:gd name="connsiteY5" fmla="*/ 2044840 h 2453208"/>
                        <a:gd name="connsiteX6" fmla="*/ 567733 w 1723293"/>
                        <a:gd name="connsiteY6" fmla="*/ 1924260 h 2453208"/>
                        <a:gd name="connsiteX7" fmla="*/ 291403 w 1723293"/>
                        <a:gd name="connsiteY7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1462037 w 1723293"/>
                        <a:gd name="connsiteY2" fmla="*/ 1703195 h 2453208"/>
                        <a:gd name="connsiteX3" fmla="*/ 864159 w 1723293"/>
                        <a:gd name="connsiteY3" fmla="*/ 2105130 h 2453208"/>
                        <a:gd name="connsiteX4" fmla="*/ 0 w 1723293"/>
                        <a:gd name="connsiteY4" fmla="*/ 2346290 h 2453208"/>
                        <a:gd name="connsiteX5" fmla="*/ 135654 w 1723293"/>
                        <a:gd name="connsiteY5" fmla="*/ 2044840 h 2453208"/>
                        <a:gd name="connsiteX6" fmla="*/ 567733 w 1723293"/>
                        <a:gd name="connsiteY6" fmla="*/ 1924260 h 2453208"/>
                        <a:gd name="connsiteX7" fmla="*/ 291403 w 1723293"/>
                        <a:gd name="connsiteY7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1462037 w 1723293"/>
                        <a:gd name="connsiteY2" fmla="*/ 1703195 h 2453208"/>
                        <a:gd name="connsiteX3" fmla="*/ 864159 w 1723293"/>
                        <a:gd name="connsiteY3" fmla="*/ 2105130 h 2453208"/>
                        <a:gd name="connsiteX4" fmla="*/ 0 w 1723293"/>
                        <a:gd name="connsiteY4" fmla="*/ 2346290 h 2453208"/>
                        <a:gd name="connsiteX5" fmla="*/ 135654 w 1723293"/>
                        <a:gd name="connsiteY5" fmla="*/ 2044840 h 2453208"/>
                        <a:gd name="connsiteX6" fmla="*/ 567733 w 1723293"/>
                        <a:gd name="connsiteY6" fmla="*/ 1924260 h 2453208"/>
                        <a:gd name="connsiteX7" fmla="*/ 291403 w 1723293"/>
                        <a:gd name="connsiteY7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1462037 w 1723293"/>
                        <a:gd name="connsiteY2" fmla="*/ 1703195 h 2453208"/>
                        <a:gd name="connsiteX3" fmla="*/ 864159 w 1723293"/>
                        <a:gd name="connsiteY3" fmla="*/ 2105130 h 2453208"/>
                        <a:gd name="connsiteX4" fmla="*/ 0 w 1723293"/>
                        <a:gd name="connsiteY4" fmla="*/ 2346290 h 2453208"/>
                        <a:gd name="connsiteX5" fmla="*/ 135654 w 1723293"/>
                        <a:gd name="connsiteY5" fmla="*/ 2044840 h 2453208"/>
                        <a:gd name="connsiteX6" fmla="*/ 567733 w 1723293"/>
                        <a:gd name="connsiteY6" fmla="*/ 1924260 h 2453208"/>
                        <a:gd name="connsiteX7" fmla="*/ 291403 w 1723293"/>
                        <a:gd name="connsiteY7" fmla="*/ 0 h 2453208"/>
                        <a:gd name="connsiteX0" fmla="*/ 291403 w 1723293"/>
                        <a:gd name="connsiteY0" fmla="*/ 0 h 2453208"/>
                        <a:gd name="connsiteX1" fmla="*/ 1723293 w 1723293"/>
                        <a:gd name="connsiteY1" fmla="*/ 0 h 2453208"/>
                        <a:gd name="connsiteX2" fmla="*/ 1552473 w 1723293"/>
                        <a:gd name="connsiteY2" fmla="*/ 1034980 h 2453208"/>
                        <a:gd name="connsiteX3" fmla="*/ 1462037 w 1723293"/>
                        <a:gd name="connsiteY3" fmla="*/ 1703195 h 2453208"/>
                        <a:gd name="connsiteX4" fmla="*/ 864159 w 1723293"/>
                        <a:gd name="connsiteY4" fmla="*/ 2105130 h 2453208"/>
                        <a:gd name="connsiteX5" fmla="*/ 0 w 1723293"/>
                        <a:gd name="connsiteY5" fmla="*/ 2346290 h 2453208"/>
                        <a:gd name="connsiteX6" fmla="*/ 135654 w 1723293"/>
                        <a:gd name="connsiteY6" fmla="*/ 2044840 h 2453208"/>
                        <a:gd name="connsiteX7" fmla="*/ 567733 w 1723293"/>
                        <a:gd name="connsiteY7" fmla="*/ 1924260 h 2453208"/>
                        <a:gd name="connsiteX8" fmla="*/ 291403 w 1723293"/>
                        <a:gd name="connsiteY8" fmla="*/ 0 h 2453208"/>
                        <a:gd name="connsiteX0" fmla="*/ 291403 w 1919238"/>
                        <a:gd name="connsiteY0" fmla="*/ 0 h 2453208"/>
                        <a:gd name="connsiteX1" fmla="*/ 1723293 w 1919238"/>
                        <a:gd name="connsiteY1" fmla="*/ 0 h 2453208"/>
                        <a:gd name="connsiteX2" fmla="*/ 1919238 w 1919238"/>
                        <a:gd name="connsiteY2" fmla="*/ 1065125 h 2453208"/>
                        <a:gd name="connsiteX3" fmla="*/ 1462037 w 1919238"/>
                        <a:gd name="connsiteY3" fmla="*/ 1703195 h 2453208"/>
                        <a:gd name="connsiteX4" fmla="*/ 864159 w 1919238"/>
                        <a:gd name="connsiteY4" fmla="*/ 2105130 h 2453208"/>
                        <a:gd name="connsiteX5" fmla="*/ 0 w 1919238"/>
                        <a:gd name="connsiteY5" fmla="*/ 2346290 h 2453208"/>
                        <a:gd name="connsiteX6" fmla="*/ 135654 w 1919238"/>
                        <a:gd name="connsiteY6" fmla="*/ 2044840 h 2453208"/>
                        <a:gd name="connsiteX7" fmla="*/ 567733 w 1919238"/>
                        <a:gd name="connsiteY7" fmla="*/ 1924260 h 2453208"/>
                        <a:gd name="connsiteX8" fmla="*/ 291403 w 1919238"/>
                        <a:gd name="connsiteY8" fmla="*/ 0 h 2453208"/>
                        <a:gd name="connsiteX0" fmla="*/ 291403 w 1940010"/>
                        <a:gd name="connsiteY0" fmla="*/ 0 h 2453208"/>
                        <a:gd name="connsiteX1" fmla="*/ 1723293 w 1940010"/>
                        <a:gd name="connsiteY1" fmla="*/ 0 h 2453208"/>
                        <a:gd name="connsiteX2" fmla="*/ 1919238 w 1940010"/>
                        <a:gd name="connsiteY2" fmla="*/ 1065125 h 2453208"/>
                        <a:gd name="connsiteX3" fmla="*/ 1462037 w 1940010"/>
                        <a:gd name="connsiteY3" fmla="*/ 1703195 h 2453208"/>
                        <a:gd name="connsiteX4" fmla="*/ 864159 w 1940010"/>
                        <a:gd name="connsiteY4" fmla="*/ 2105130 h 2453208"/>
                        <a:gd name="connsiteX5" fmla="*/ 0 w 1940010"/>
                        <a:gd name="connsiteY5" fmla="*/ 2346290 h 2453208"/>
                        <a:gd name="connsiteX6" fmla="*/ 135654 w 1940010"/>
                        <a:gd name="connsiteY6" fmla="*/ 2044840 h 2453208"/>
                        <a:gd name="connsiteX7" fmla="*/ 567733 w 1940010"/>
                        <a:gd name="connsiteY7" fmla="*/ 1924260 h 2453208"/>
                        <a:gd name="connsiteX8" fmla="*/ 291403 w 1940010"/>
                        <a:gd name="connsiteY8" fmla="*/ 0 h 2453208"/>
                        <a:gd name="connsiteX0" fmla="*/ 291403 w 1939235"/>
                        <a:gd name="connsiteY0" fmla="*/ 0 h 2453208"/>
                        <a:gd name="connsiteX1" fmla="*/ 1723293 w 1939235"/>
                        <a:gd name="connsiteY1" fmla="*/ 0 h 2453208"/>
                        <a:gd name="connsiteX2" fmla="*/ 1919238 w 1939235"/>
                        <a:gd name="connsiteY2" fmla="*/ 1065125 h 2453208"/>
                        <a:gd name="connsiteX3" fmla="*/ 1441941 w 1939235"/>
                        <a:gd name="connsiteY3" fmla="*/ 1713244 h 2453208"/>
                        <a:gd name="connsiteX4" fmla="*/ 864159 w 1939235"/>
                        <a:gd name="connsiteY4" fmla="*/ 2105130 h 2453208"/>
                        <a:gd name="connsiteX5" fmla="*/ 0 w 1939235"/>
                        <a:gd name="connsiteY5" fmla="*/ 2346290 h 2453208"/>
                        <a:gd name="connsiteX6" fmla="*/ 135654 w 1939235"/>
                        <a:gd name="connsiteY6" fmla="*/ 2044840 h 2453208"/>
                        <a:gd name="connsiteX7" fmla="*/ 567733 w 1939235"/>
                        <a:gd name="connsiteY7" fmla="*/ 1924260 h 2453208"/>
                        <a:gd name="connsiteX8" fmla="*/ 291403 w 1939235"/>
                        <a:gd name="connsiteY8" fmla="*/ 0 h 2453208"/>
                        <a:gd name="connsiteX0" fmla="*/ 291403 w 1938883"/>
                        <a:gd name="connsiteY0" fmla="*/ 0 h 2453208"/>
                        <a:gd name="connsiteX1" fmla="*/ 1723293 w 1938883"/>
                        <a:gd name="connsiteY1" fmla="*/ 0 h 2453208"/>
                        <a:gd name="connsiteX2" fmla="*/ 1919238 w 1938883"/>
                        <a:gd name="connsiteY2" fmla="*/ 1065125 h 2453208"/>
                        <a:gd name="connsiteX3" fmla="*/ 1441941 w 1938883"/>
                        <a:gd name="connsiteY3" fmla="*/ 1713244 h 2453208"/>
                        <a:gd name="connsiteX4" fmla="*/ 864159 w 1938883"/>
                        <a:gd name="connsiteY4" fmla="*/ 2105130 h 2453208"/>
                        <a:gd name="connsiteX5" fmla="*/ 0 w 1938883"/>
                        <a:gd name="connsiteY5" fmla="*/ 2346290 h 2453208"/>
                        <a:gd name="connsiteX6" fmla="*/ 135654 w 1938883"/>
                        <a:gd name="connsiteY6" fmla="*/ 2044840 h 2453208"/>
                        <a:gd name="connsiteX7" fmla="*/ 567733 w 1938883"/>
                        <a:gd name="connsiteY7" fmla="*/ 1924260 h 2453208"/>
                        <a:gd name="connsiteX8" fmla="*/ 291403 w 1938883"/>
                        <a:gd name="connsiteY8" fmla="*/ 0 h 2453208"/>
                        <a:gd name="connsiteX0" fmla="*/ 291403 w 1938704"/>
                        <a:gd name="connsiteY0" fmla="*/ 0 h 2453208"/>
                        <a:gd name="connsiteX1" fmla="*/ 1723293 w 1938704"/>
                        <a:gd name="connsiteY1" fmla="*/ 0 h 2453208"/>
                        <a:gd name="connsiteX2" fmla="*/ 1919238 w 1938704"/>
                        <a:gd name="connsiteY2" fmla="*/ 1065125 h 2453208"/>
                        <a:gd name="connsiteX3" fmla="*/ 1436916 w 1938704"/>
                        <a:gd name="connsiteY3" fmla="*/ 1693147 h 2453208"/>
                        <a:gd name="connsiteX4" fmla="*/ 864159 w 1938704"/>
                        <a:gd name="connsiteY4" fmla="*/ 2105130 h 2453208"/>
                        <a:gd name="connsiteX5" fmla="*/ 0 w 1938704"/>
                        <a:gd name="connsiteY5" fmla="*/ 2346290 h 2453208"/>
                        <a:gd name="connsiteX6" fmla="*/ 135654 w 1938704"/>
                        <a:gd name="connsiteY6" fmla="*/ 2044840 h 2453208"/>
                        <a:gd name="connsiteX7" fmla="*/ 567733 w 1938704"/>
                        <a:gd name="connsiteY7" fmla="*/ 1924260 h 2453208"/>
                        <a:gd name="connsiteX8" fmla="*/ 291403 w 1938704"/>
                        <a:gd name="connsiteY8" fmla="*/ 0 h 2453208"/>
                        <a:gd name="connsiteX0" fmla="*/ 291403 w 1938704"/>
                        <a:gd name="connsiteY0" fmla="*/ 0 h 2453208"/>
                        <a:gd name="connsiteX1" fmla="*/ 1723293 w 1938704"/>
                        <a:gd name="connsiteY1" fmla="*/ 0 h 2453208"/>
                        <a:gd name="connsiteX2" fmla="*/ 1919238 w 1938704"/>
                        <a:gd name="connsiteY2" fmla="*/ 1065125 h 2453208"/>
                        <a:gd name="connsiteX3" fmla="*/ 1436916 w 1938704"/>
                        <a:gd name="connsiteY3" fmla="*/ 1693147 h 2453208"/>
                        <a:gd name="connsiteX4" fmla="*/ 864159 w 1938704"/>
                        <a:gd name="connsiteY4" fmla="*/ 2105130 h 2453208"/>
                        <a:gd name="connsiteX5" fmla="*/ 0 w 1938704"/>
                        <a:gd name="connsiteY5" fmla="*/ 2346290 h 2453208"/>
                        <a:gd name="connsiteX6" fmla="*/ 135654 w 1938704"/>
                        <a:gd name="connsiteY6" fmla="*/ 2044840 h 2453208"/>
                        <a:gd name="connsiteX7" fmla="*/ 567733 w 1938704"/>
                        <a:gd name="connsiteY7" fmla="*/ 1924260 h 2453208"/>
                        <a:gd name="connsiteX8" fmla="*/ 291403 w 1938704"/>
                        <a:gd name="connsiteY8" fmla="*/ 0 h 2453208"/>
                        <a:gd name="connsiteX0" fmla="*/ 291403 w 1938704"/>
                        <a:gd name="connsiteY0" fmla="*/ 0 h 2453208"/>
                        <a:gd name="connsiteX1" fmla="*/ 1723293 w 1938704"/>
                        <a:gd name="connsiteY1" fmla="*/ 0 h 2453208"/>
                        <a:gd name="connsiteX2" fmla="*/ 1919238 w 1938704"/>
                        <a:gd name="connsiteY2" fmla="*/ 1065125 h 2453208"/>
                        <a:gd name="connsiteX3" fmla="*/ 1436916 w 1938704"/>
                        <a:gd name="connsiteY3" fmla="*/ 1693147 h 2453208"/>
                        <a:gd name="connsiteX4" fmla="*/ 864159 w 1938704"/>
                        <a:gd name="connsiteY4" fmla="*/ 2105130 h 2453208"/>
                        <a:gd name="connsiteX5" fmla="*/ 0 w 1938704"/>
                        <a:gd name="connsiteY5" fmla="*/ 2346290 h 2453208"/>
                        <a:gd name="connsiteX6" fmla="*/ 135654 w 1938704"/>
                        <a:gd name="connsiteY6" fmla="*/ 2044840 h 2453208"/>
                        <a:gd name="connsiteX7" fmla="*/ 567733 w 1938704"/>
                        <a:gd name="connsiteY7" fmla="*/ 1924260 h 2453208"/>
                        <a:gd name="connsiteX8" fmla="*/ 291403 w 1938704"/>
                        <a:gd name="connsiteY8" fmla="*/ 0 h 2453208"/>
                        <a:gd name="connsiteX0" fmla="*/ 291403 w 1932387"/>
                        <a:gd name="connsiteY0" fmla="*/ 0 h 2453208"/>
                        <a:gd name="connsiteX1" fmla="*/ 1723293 w 1932387"/>
                        <a:gd name="connsiteY1" fmla="*/ 0 h 2453208"/>
                        <a:gd name="connsiteX2" fmla="*/ 1919238 w 1932387"/>
                        <a:gd name="connsiteY2" fmla="*/ 1065125 h 2453208"/>
                        <a:gd name="connsiteX3" fmla="*/ 1436916 w 1932387"/>
                        <a:gd name="connsiteY3" fmla="*/ 1693147 h 2453208"/>
                        <a:gd name="connsiteX4" fmla="*/ 864159 w 1932387"/>
                        <a:gd name="connsiteY4" fmla="*/ 2105130 h 2453208"/>
                        <a:gd name="connsiteX5" fmla="*/ 0 w 1932387"/>
                        <a:gd name="connsiteY5" fmla="*/ 2346290 h 2453208"/>
                        <a:gd name="connsiteX6" fmla="*/ 135654 w 1932387"/>
                        <a:gd name="connsiteY6" fmla="*/ 2044840 h 2453208"/>
                        <a:gd name="connsiteX7" fmla="*/ 567733 w 1932387"/>
                        <a:gd name="connsiteY7" fmla="*/ 1924260 h 2453208"/>
                        <a:gd name="connsiteX8" fmla="*/ 291403 w 1932387"/>
                        <a:gd name="connsiteY8" fmla="*/ 0 h 2453208"/>
                        <a:gd name="connsiteX0" fmla="*/ 291403 w 1932262"/>
                        <a:gd name="connsiteY0" fmla="*/ 0 h 2453208"/>
                        <a:gd name="connsiteX1" fmla="*/ 1723293 w 1932262"/>
                        <a:gd name="connsiteY1" fmla="*/ 0 h 2453208"/>
                        <a:gd name="connsiteX2" fmla="*/ 1919238 w 1932262"/>
                        <a:gd name="connsiteY2" fmla="*/ 1065125 h 2453208"/>
                        <a:gd name="connsiteX3" fmla="*/ 1436916 w 1932262"/>
                        <a:gd name="connsiteY3" fmla="*/ 1693147 h 2453208"/>
                        <a:gd name="connsiteX4" fmla="*/ 864159 w 1932262"/>
                        <a:gd name="connsiteY4" fmla="*/ 2105130 h 2453208"/>
                        <a:gd name="connsiteX5" fmla="*/ 0 w 1932262"/>
                        <a:gd name="connsiteY5" fmla="*/ 2346290 h 2453208"/>
                        <a:gd name="connsiteX6" fmla="*/ 135654 w 1932262"/>
                        <a:gd name="connsiteY6" fmla="*/ 2044840 h 2453208"/>
                        <a:gd name="connsiteX7" fmla="*/ 567733 w 1932262"/>
                        <a:gd name="connsiteY7" fmla="*/ 1924260 h 2453208"/>
                        <a:gd name="connsiteX8" fmla="*/ 291403 w 1932262"/>
                        <a:gd name="connsiteY8" fmla="*/ 0 h 2453208"/>
                        <a:gd name="connsiteX0" fmla="*/ 291403 w 2175469"/>
                        <a:gd name="connsiteY0" fmla="*/ 0 h 2453208"/>
                        <a:gd name="connsiteX1" fmla="*/ 2175469 w 2175469"/>
                        <a:gd name="connsiteY1" fmla="*/ 356716 h 2453208"/>
                        <a:gd name="connsiteX2" fmla="*/ 1919238 w 2175469"/>
                        <a:gd name="connsiteY2" fmla="*/ 1065125 h 2453208"/>
                        <a:gd name="connsiteX3" fmla="*/ 1436916 w 2175469"/>
                        <a:gd name="connsiteY3" fmla="*/ 1693147 h 2453208"/>
                        <a:gd name="connsiteX4" fmla="*/ 864159 w 2175469"/>
                        <a:gd name="connsiteY4" fmla="*/ 2105130 h 2453208"/>
                        <a:gd name="connsiteX5" fmla="*/ 0 w 2175469"/>
                        <a:gd name="connsiteY5" fmla="*/ 2346290 h 2453208"/>
                        <a:gd name="connsiteX6" fmla="*/ 135654 w 2175469"/>
                        <a:gd name="connsiteY6" fmla="*/ 2044840 h 2453208"/>
                        <a:gd name="connsiteX7" fmla="*/ 567733 w 2175469"/>
                        <a:gd name="connsiteY7" fmla="*/ 1924260 h 2453208"/>
                        <a:gd name="connsiteX8" fmla="*/ 291403 w 2175469"/>
                        <a:gd name="connsiteY8" fmla="*/ 0 h 2453208"/>
                        <a:gd name="connsiteX0" fmla="*/ 291403 w 2215117"/>
                        <a:gd name="connsiteY0" fmla="*/ 0 h 2453208"/>
                        <a:gd name="connsiteX1" fmla="*/ 2175469 w 2215117"/>
                        <a:gd name="connsiteY1" fmla="*/ 356716 h 2453208"/>
                        <a:gd name="connsiteX2" fmla="*/ 1919238 w 2215117"/>
                        <a:gd name="connsiteY2" fmla="*/ 1065125 h 2453208"/>
                        <a:gd name="connsiteX3" fmla="*/ 1436916 w 2215117"/>
                        <a:gd name="connsiteY3" fmla="*/ 1693147 h 2453208"/>
                        <a:gd name="connsiteX4" fmla="*/ 864159 w 2215117"/>
                        <a:gd name="connsiteY4" fmla="*/ 2105130 h 2453208"/>
                        <a:gd name="connsiteX5" fmla="*/ 0 w 2215117"/>
                        <a:gd name="connsiteY5" fmla="*/ 2346290 h 2453208"/>
                        <a:gd name="connsiteX6" fmla="*/ 135654 w 2215117"/>
                        <a:gd name="connsiteY6" fmla="*/ 2044840 h 2453208"/>
                        <a:gd name="connsiteX7" fmla="*/ 567733 w 2215117"/>
                        <a:gd name="connsiteY7" fmla="*/ 1924260 h 2453208"/>
                        <a:gd name="connsiteX8" fmla="*/ 291403 w 2215117"/>
                        <a:gd name="connsiteY8" fmla="*/ 0 h 2453208"/>
                        <a:gd name="connsiteX0" fmla="*/ 291403 w 2217798"/>
                        <a:gd name="connsiteY0" fmla="*/ 0 h 2453208"/>
                        <a:gd name="connsiteX1" fmla="*/ 2175469 w 2217798"/>
                        <a:gd name="connsiteY1" fmla="*/ 356716 h 2453208"/>
                        <a:gd name="connsiteX2" fmla="*/ 1919238 w 2217798"/>
                        <a:gd name="connsiteY2" fmla="*/ 1065125 h 2453208"/>
                        <a:gd name="connsiteX3" fmla="*/ 1436916 w 2217798"/>
                        <a:gd name="connsiteY3" fmla="*/ 1693147 h 2453208"/>
                        <a:gd name="connsiteX4" fmla="*/ 864159 w 2217798"/>
                        <a:gd name="connsiteY4" fmla="*/ 2105130 h 2453208"/>
                        <a:gd name="connsiteX5" fmla="*/ 0 w 2217798"/>
                        <a:gd name="connsiteY5" fmla="*/ 2346290 h 2453208"/>
                        <a:gd name="connsiteX6" fmla="*/ 135654 w 2217798"/>
                        <a:gd name="connsiteY6" fmla="*/ 2044840 h 2453208"/>
                        <a:gd name="connsiteX7" fmla="*/ 567733 w 2217798"/>
                        <a:gd name="connsiteY7" fmla="*/ 1924260 h 2453208"/>
                        <a:gd name="connsiteX8" fmla="*/ 291403 w 2217798"/>
                        <a:gd name="connsiteY8" fmla="*/ 0 h 2453208"/>
                        <a:gd name="connsiteX0" fmla="*/ 291403 w 2217798"/>
                        <a:gd name="connsiteY0" fmla="*/ 0 h 2453208"/>
                        <a:gd name="connsiteX1" fmla="*/ 1165611 w 2217798"/>
                        <a:gd name="connsiteY1" fmla="*/ 165798 h 2453208"/>
                        <a:gd name="connsiteX2" fmla="*/ 2175469 w 2217798"/>
                        <a:gd name="connsiteY2" fmla="*/ 356716 h 2453208"/>
                        <a:gd name="connsiteX3" fmla="*/ 1919238 w 2217798"/>
                        <a:gd name="connsiteY3" fmla="*/ 1065125 h 2453208"/>
                        <a:gd name="connsiteX4" fmla="*/ 1436916 w 2217798"/>
                        <a:gd name="connsiteY4" fmla="*/ 1693147 h 2453208"/>
                        <a:gd name="connsiteX5" fmla="*/ 864159 w 2217798"/>
                        <a:gd name="connsiteY5" fmla="*/ 2105130 h 2453208"/>
                        <a:gd name="connsiteX6" fmla="*/ 0 w 2217798"/>
                        <a:gd name="connsiteY6" fmla="*/ 2346290 h 2453208"/>
                        <a:gd name="connsiteX7" fmla="*/ 135654 w 2217798"/>
                        <a:gd name="connsiteY7" fmla="*/ 2044840 h 2453208"/>
                        <a:gd name="connsiteX8" fmla="*/ 567733 w 2217798"/>
                        <a:gd name="connsiteY8" fmla="*/ 1924260 h 2453208"/>
                        <a:gd name="connsiteX9" fmla="*/ 291403 w 2217798"/>
                        <a:gd name="connsiteY9" fmla="*/ 0 h 2453208"/>
                        <a:gd name="connsiteX0" fmla="*/ 291403 w 2217798"/>
                        <a:gd name="connsiteY0" fmla="*/ 1170633 h 3623841"/>
                        <a:gd name="connsiteX1" fmla="*/ 532565 w 2217798"/>
                        <a:gd name="connsiteY1" fmla="*/ 0 h 3623841"/>
                        <a:gd name="connsiteX2" fmla="*/ 2175469 w 2217798"/>
                        <a:gd name="connsiteY2" fmla="*/ 1527349 h 3623841"/>
                        <a:gd name="connsiteX3" fmla="*/ 1919238 w 2217798"/>
                        <a:gd name="connsiteY3" fmla="*/ 2235758 h 3623841"/>
                        <a:gd name="connsiteX4" fmla="*/ 1436916 w 2217798"/>
                        <a:gd name="connsiteY4" fmla="*/ 2863780 h 3623841"/>
                        <a:gd name="connsiteX5" fmla="*/ 864159 w 2217798"/>
                        <a:gd name="connsiteY5" fmla="*/ 3275763 h 3623841"/>
                        <a:gd name="connsiteX6" fmla="*/ 0 w 2217798"/>
                        <a:gd name="connsiteY6" fmla="*/ 3516923 h 3623841"/>
                        <a:gd name="connsiteX7" fmla="*/ 135654 w 2217798"/>
                        <a:gd name="connsiteY7" fmla="*/ 3215473 h 3623841"/>
                        <a:gd name="connsiteX8" fmla="*/ 567733 w 2217798"/>
                        <a:gd name="connsiteY8" fmla="*/ 3094893 h 3623841"/>
                        <a:gd name="connsiteX9" fmla="*/ 291403 w 2217798"/>
                        <a:gd name="connsiteY9" fmla="*/ 1170633 h 3623841"/>
                        <a:gd name="connsiteX0" fmla="*/ 291403 w 2217798"/>
                        <a:gd name="connsiteY0" fmla="*/ 1170633 h 3623841"/>
                        <a:gd name="connsiteX1" fmla="*/ 532565 w 2217798"/>
                        <a:gd name="connsiteY1" fmla="*/ 0 h 3623841"/>
                        <a:gd name="connsiteX2" fmla="*/ 2175469 w 2217798"/>
                        <a:gd name="connsiteY2" fmla="*/ 1527349 h 3623841"/>
                        <a:gd name="connsiteX3" fmla="*/ 1919238 w 2217798"/>
                        <a:gd name="connsiteY3" fmla="*/ 2235758 h 3623841"/>
                        <a:gd name="connsiteX4" fmla="*/ 1436916 w 2217798"/>
                        <a:gd name="connsiteY4" fmla="*/ 2863780 h 3623841"/>
                        <a:gd name="connsiteX5" fmla="*/ 864159 w 2217798"/>
                        <a:gd name="connsiteY5" fmla="*/ 3275763 h 3623841"/>
                        <a:gd name="connsiteX6" fmla="*/ 0 w 2217798"/>
                        <a:gd name="connsiteY6" fmla="*/ 3516923 h 3623841"/>
                        <a:gd name="connsiteX7" fmla="*/ 135654 w 2217798"/>
                        <a:gd name="connsiteY7" fmla="*/ 3215473 h 3623841"/>
                        <a:gd name="connsiteX8" fmla="*/ 567733 w 2217798"/>
                        <a:gd name="connsiteY8" fmla="*/ 3094893 h 3623841"/>
                        <a:gd name="connsiteX9" fmla="*/ 291403 w 2217798"/>
                        <a:gd name="connsiteY9" fmla="*/ 1170633 h 3623841"/>
                        <a:gd name="connsiteX0" fmla="*/ 291403 w 2213292"/>
                        <a:gd name="connsiteY0" fmla="*/ 1170633 h 3623841"/>
                        <a:gd name="connsiteX1" fmla="*/ 532565 w 2213292"/>
                        <a:gd name="connsiteY1" fmla="*/ 0 h 3623841"/>
                        <a:gd name="connsiteX2" fmla="*/ 2170445 w 2213292"/>
                        <a:gd name="connsiteY2" fmla="*/ 1507252 h 3623841"/>
                        <a:gd name="connsiteX3" fmla="*/ 1919238 w 2213292"/>
                        <a:gd name="connsiteY3" fmla="*/ 2235758 h 3623841"/>
                        <a:gd name="connsiteX4" fmla="*/ 1436916 w 2213292"/>
                        <a:gd name="connsiteY4" fmla="*/ 2863780 h 3623841"/>
                        <a:gd name="connsiteX5" fmla="*/ 864159 w 2213292"/>
                        <a:gd name="connsiteY5" fmla="*/ 3275763 h 3623841"/>
                        <a:gd name="connsiteX6" fmla="*/ 0 w 2213292"/>
                        <a:gd name="connsiteY6" fmla="*/ 3516923 h 3623841"/>
                        <a:gd name="connsiteX7" fmla="*/ 135654 w 2213292"/>
                        <a:gd name="connsiteY7" fmla="*/ 3215473 h 3623841"/>
                        <a:gd name="connsiteX8" fmla="*/ 567733 w 2213292"/>
                        <a:gd name="connsiteY8" fmla="*/ 3094893 h 3623841"/>
                        <a:gd name="connsiteX9" fmla="*/ 291403 w 2213292"/>
                        <a:gd name="connsiteY9" fmla="*/ 1170633 h 3623841"/>
                        <a:gd name="connsiteX0" fmla="*/ 291403 w 2114143"/>
                        <a:gd name="connsiteY0" fmla="*/ 1170633 h 3623841"/>
                        <a:gd name="connsiteX1" fmla="*/ 532565 w 2114143"/>
                        <a:gd name="connsiteY1" fmla="*/ 0 h 3623841"/>
                        <a:gd name="connsiteX2" fmla="*/ 2054889 w 2114143"/>
                        <a:gd name="connsiteY2" fmla="*/ 1381647 h 3623841"/>
                        <a:gd name="connsiteX3" fmla="*/ 1919238 w 2114143"/>
                        <a:gd name="connsiteY3" fmla="*/ 2235758 h 3623841"/>
                        <a:gd name="connsiteX4" fmla="*/ 1436916 w 2114143"/>
                        <a:gd name="connsiteY4" fmla="*/ 2863780 h 3623841"/>
                        <a:gd name="connsiteX5" fmla="*/ 864159 w 2114143"/>
                        <a:gd name="connsiteY5" fmla="*/ 3275763 h 3623841"/>
                        <a:gd name="connsiteX6" fmla="*/ 0 w 2114143"/>
                        <a:gd name="connsiteY6" fmla="*/ 3516923 h 3623841"/>
                        <a:gd name="connsiteX7" fmla="*/ 135654 w 2114143"/>
                        <a:gd name="connsiteY7" fmla="*/ 3215473 h 3623841"/>
                        <a:gd name="connsiteX8" fmla="*/ 567733 w 2114143"/>
                        <a:gd name="connsiteY8" fmla="*/ 3094893 h 3623841"/>
                        <a:gd name="connsiteX9" fmla="*/ 291403 w 2114143"/>
                        <a:gd name="connsiteY9" fmla="*/ 1170633 h 3623841"/>
                        <a:gd name="connsiteX0" fmla="*/ 291403 w 2209251"/>
                        <a:gd name="connsiteY0" fmla="*/ 1170633 h 3623841"/>
                        <a:gd name="connsiteX1" fmla="*/ 532565 w 2209251"/>
                        <a:gd name="connsiteY1" fmla="*/ 0 h 3623841"/>
                        <a:gd name="connsiteX2" fmla="*/ 2054889 w 2209251"/>
                        <a:gd name="connsiteY2" fmla="*/ 1381647 h 3623841"/>
                        <a:gd name="connsiteX3" fmla="*/ 1919238 w 2209251"/>
                        <a:gd name="connsiteY3" fmla="*/ 2235758 h 3623841"/>
                        <a:gd name="connsiteX4" fmla="*/ 1436916 w 2209251"/>
                        <a:gd name="connsiteY4" fmla="*/ 2863780 h 3623841"/>
                        <a:gd name="connsiteX5" fmla="*/ 864159 w 2209251"/>
                        <a:gd name="connsiteY5" fmla="*/ 3275763 h 3623841"/>
                        <a:gd name="connsiteX6" fmla="*/ 0 w 2209251"/>
                        <a:gd name="connsiteY6" fmla="*/ 3516923 h 3623841"/>
                        <a:gd name="connsiteX7" fmla="*/ 135654 w 2209251"/>
                        <a:gd name="connsiteY7" fmla="*/ 3215473 h 3623841"/>
                        <a:gd name="connsiteX8" fmla="*/ 567733 w 2209251"/>
                        <a:gd name="connsiteY8" fmla="*/ 3094893 h 3623841"/>
                        <a:gd name="connsiteX9" fmla="*/ 291403 w 2209251"/>
                        <a:gd name="connsiteY9" fmla="*/ 1170633 h 3623841"/>
                        <a:gd name="connsiteX0" fmla="*/ 291403 w 2215920"/>
                        <a:gd name="connsiteY0" fmla="*/ 1170633 h 3623841"/>
                        <a:gd name="connsiteX1" fmla="*/ 532565 w 2215920"/>
                        <a:gd name="connsiteY1" fmla="*/ 0 h 3623841"/>
                        <a:gd name="connsiteX2" fmla="*/ 2054889 w 2215920"/>
                        <a:gd name="connsiteY2" fmla="*/ 1381647 h 3623841"/>
                        <a:gd name="connsiteX3" fmla="*/ 1919238 w 2215920"/>
                        <a:gd name="connsiteY3" fmla="*/ 2235758 h 3623841"/>
                        <a:gd name="connsiteX4" fmla="*/ 1436916 w 2215920"/>
                        <a:gd name="connsiteY4" fmla="*/ 2863780 h 3623841"/>
                        <a:gd name="connsiteX5" fmla="*/ 864159 w 2215920"/>
                        <a:gd name="connsiteY5" fmla="*/ 3275763 h 3623841"/>
                        <a:gd name="connsiteX6" fmla="*/ 0 w 2215920"/>
                        <a:gd name="connsiteY6" fmla="*/ 3516923 h 3623841"/>
                        <a:gd name="connsiteX7" fmla="*/ 135654 w 2215920"/>
                        <a:gd name="connsiteY7" fmla="*/ 3215473 h 3623841"/>
                        <a:gd name="connsiteX8" fmla="*/ 567733 w 2215920"/>
                        <a:gd name="connsiteY8" fmla="*/ 3094893 h 3623841"/>
                        <a:gd name="connsiteX9" fmla="*/ 291403 w 2215920"/>
                        <a:gd name="connsiteY9" fmla="*/ 1170633 h 3623841"/>
                        <a:gd name="connsiteX0" fmla="*/ 291403 w 2219964"/>
                        <a:gd name="connsiteY0" fmla="*/ 1170633 h 3623841"/>
                        <a:gd name="connsiteX1" fmla="*/ 532565 w 2219964"/>
                        <a:gd name="connsiteY1" fmla="*/ 0 h 3623841"/>
                        <a:gd name="connsiteX2" fmla="*/ 2054889 w 2219964"/>
                        <a:gd name="connsiteY2" fmla="*/ 1381647 h 3623841"/>
                        <a:gd name="connsiteX3" fmla="*/ 1919238 w 2219964"/>
                        <a:gd name="connsiteY3" fmla="*/ 2235758 h 3623841"/>
                        <a:gd name="connsiteX4" fmla="*/ 1436916 w 2219964"/>
                        <a:gd name="connsiteY4" fmla="*/ 2863780 h 3623841"/>
                        <a:gd name="connsiteX5" fmla="*/ 864159 w 2219964"/>
                        <a:gd name="connsiteY5" fmla="*/ 3275763 h 3623841"/>
                        <a:gd name="connsiteX6" fmla="*/ 0 w 2219964"/>
                        <a:gd name="connsiteY6" fmla="*/ 3516923 h 3623841"/>
                        <a:gd name="connsiteX7" fmla="*/ 135654 w 2219964"/>
                        <a:gd name="connsiteY7" fmla="*/ 3215473 h 3623841"/>
                        <a:gd name="connsiteX8" fmla="*/ 567733 w 2219964"/>
                        <a:gd name="connsiteY8" fmla="*/ 3094893 h 3623841"/>
                        <a:gd name="connsiteX9" fmla="*/ 291403 w 2219964"/>
                        <a:gd name="connsiteY9" fmla="*/ 1170633 h 3623841"/>
                        <a:gd name="connsiteX0" fmla="*/ 291403 w 2219964"/>
                        <a:gd name="connsiteY0" fmla="*/ 1170633 h 3623841"/>
                        <a:gd name="connsiteX1" fmla="*/ 532565 w 2219964"/>
                        <a:gd name="connsiteY1" fmla="*/ 0 h 3623841"/>
                        <a:gd name="connsiteX2" fmla="*/ 2054889 w 2219964"/>
                        <a:gd name="connsiteY2" fmla="*/ 1381647 h 3623841"/>
                        <a:gd name="connsiteX3" fmla="*/ 1919238 w 2219964"/>
                        <a:gd name="connsiteY3" fmla="*/ 2235758 h 3623841"/>
                        <a:gd name="connsiteX4" fmla="*/ 1436916 w 2219964"/>
                        <a:gd name="connsiteY4" fmla="*/ 2863780 h 3623841"/>
                        <a:gd name="connsiteX5" fmla="*/ 864159 w 2219964"/>
                        <a:gd name="connsiteY5" fmla="*/ 3275763 h 3623841"/>
                        <a:gd name="connsiteX6" fmla="*/ 0 w 2219964"/>
                        <a:gd name="connsiteY6" fmla="*/ 3516923 h 3623841"/>
                        <a:gd name="connsiteX7" fmla="*/ 135654 w 2219964"/>
                        <a:gd name="connsiteY7" fmla="*/ 3215473 h 3623841"/>
                        <a:gd name="connsiteX8" fmla="*/ 567733 w 2219964"/>
                        <a:gd name="connsiteY8" fmla="*/ 3094893 h 3623841"/>
                        <a:gd name="connsiteX9" fmla="*/ 291403 w 2219964"/>
                        <a:gd name="connsiteY9" fmla="*/ 1170633 h 3623841"/>
                        <a:gd name="connsiteX0" fmla="*/ 291403 w 2219964"/>
                        <a:gd name="connsiteY0" fmla="*/ 1170633 h 3623841"/>
                        <a:gd name="connsiteX1" fmla="*/ 532565 w 2219964"/>
                        <a:gd name="connsiteY1" fmla="*/ 0 h 3623841"/>
                        <a:gd name="connsiteX2" fmla="*/ 2054889 w 2219964"/>
                        <a:gd name="connsiteY2" fmla="*/ 1381647 h 3623841"/>
                        <a:gd name="connsiteX3" fmla="*/ 1919238 w 2219964"/>
                        <a:gd name="connsiteY3" fmla="*/ 2235758 h 3623841"/>
                        <a:gd name="connsiteX4" fmla="*/ 1436916 w 2219964"/>
                        <a:gd name="connsiteY4" fmla="*/ 2863780 h 3623841"/>
                        <a:gd name="connsiteX5" fmla="*/ 864159 w 2219964"/>
                        <a:gd name="connsiteY5" fmla="*/ 3275763 h 3623841"/>
                        <a:gd name="connsiteX6" fmla="*/ 0 w 2219964"/>
                        <a:gd name="connsiteY6" fmla="*/ 3516923 h 3623841"/>
                        <a:gd name="connsiteX7" fmla="*/ 135654 w 2219964"/>
                        <a:gd name="connsiteY7" fmla="*/ 3215473 h 3623841"/>
                        <a:gd name="connsiteX8" fmla="*/ 567733 w 2219964"/>
                        <a:gd name="connsiteY8" fmla="*/ 3094893 h 3623841"/>
                        <a:gd name="connsiteX9" fmla="*/ 291403 w 2219964"/>
                        <a:gd name="connsiteY9" fmla="*/ 1170633 h 3623841"/>
                        <a:gd name="connsiteX0" fmla="*/ 291403 w 2219964"/>
                        <a:gd name="connsiteY0" fmla="*/ 1170633 h 3623841"/>
                        <a:gd name="connsiteX1" fmla="*/ 532565 w 2219964"/>
                        <a:gd name="connsiteY1" fmla="*/ 0 h 3623841"/>
                        <a:gd name="connsiteX2" fmla="*/ 2054889 w 2219964"/>
                        <a:gd name="connsiteY2" fmla="*/ 1381647 h 3623841"/>
                        <a:gd name="connsiteX3" fmla="*/ 1919238 w 2219964"/>
                        <a:gd name="connsiteY3" fmla="*/ 2235758 h 3623841"/>
                        <a:gd name="connsiteX4" fmla="*/ 1436916 w 2219964"/>
                        <a:gd name="connsiteY4" fmla="*/ 2863780 h 3623841"/>
                        <a:gd name="connsiteX5" fmla="*/ 864159 w 2219964"/>
                        <a:gd name="connsiteY5" fmla="*/ 3275763 h 3623841"/>
                        <a:gd name="connsiteX6" fmla="*/ 0 w 2219964"/>
                        <a:gd name="connsiteY6" fmla="*/ 3516923 h 3623841"/>
                        <a:gd name="connsiteX7" fmla="*/ 135654 w 2219964"/>
                        <a:gd name="connsiteY7" fmla="*/ 3215473 h 3623841"/>
                        <a:gd name="connsiteX8" fmla="*/ 567733 w 2219964"/>
                        <a:gd name="connsiteY8" fmla="*/ 3094893 h 3623841"/>
                        <a:gd name="connsiteX9" fmla="*/ 291403 w 2219964"/>
                        <a:gd name="connsiteY9" fmla="*/ 1170633 h 3623841"/>
                        <a:gd name="connsiteX0" fmla="*/ 291403 w 2219964"/>
                        <a:gd name="connsiteY0" fmla="*/ 1170633 h 3623841"/>
                        <a:gd name="connsiteX1" fmla="*/ 532565 w 2219964"/>
                        <a:gd name="connsiteY1" fmla="*/ 0 h 3623841"/>
                        <a:gd name="connsiteX2" fmla="*/ 2054889 w 2219964"/>
                        <a:gd name="connsiteY2" fmla="*/ 1381647 h 3623841"/>
                        <a:gd name="connsiteX3" fmla="*/ 1919238 w 2219964"/>
                        <a:gd name="connsiteY3" fmla="*/ 2235758 h 3623841"/>
                        <a:gd name="connsiteX4" fmla="*/ 1436916 w 2219964"/>
                        <a:gd name="connsiteY4" fmla="*/ 2863780 h 3623841"/>
                        <a:gd name="connsiteX5" fmla="*/ 864159 w 2219964"/>
                        <a:gd name="connsiteY5" fmla="*/ 3275763 h 3623841"/>
                        <a:gd name="connsiteX6" fmla="*/ 0 w 2219964"/>
                        <a:gd name="connsiteY6" fmla="*/ 3516923 h 3623841"/>
                        <a:gd name="connsiteX7" fmla="*/ 135654 w 2219964"/>
                        <a:gd name="connsiteY7" fmla="*/ 3215473 h 3623841"/>
                        <a:gd name="connsiteX8" fmla="*/ 567733 w 2219964"/>
                        <a:gd name="connsiteY8" fmla="*/ 3094893 h 3623841"/>
                        <a:gd name="connsiteX9" fmla="*/ 291403 w 2219964"/>
                        <a:gd name="connsiteY9" fmla="*/ 1170633 h 3623841"/>
                        <a:gd name="connsiteX0" fmla="*/ 211016 w 2219964"/>
                        <a:gd name="connsiteY0" fmla="*/ 120580 h 3623841"/>
                        <a:gd name="connsiteX1" fmla="*/ 532565 w 2219964"/>
                        <a:gd name="connsiteY1" fmla="*/ 0 h 3623841"/>
                        <a:gd name="connsiteX2" fmla="*/ 2054889 w 2219964"/>
                        <a:gd name="connsiteY2" fmla="*/ 1381647 h 3623841"/>
                        <a:gd name="connsiteX3" fmla="*/ 1919238 w 2219964"/>
                        <a:gd name="connsiteY3" fmla="*/ 2235758 h 3623841"/>
                        <a:gd name="connsiteX4" fmla="*/ 1436916 w 2219964"/>
                        <a:gd name="connsiteY4" fmla="*/ 2863780 h 3623841"/>
                        <a:gd name="connsiteX5" fmla="*/ 864159 w 2219964"/>
                        <a:gd name="connsiteY5" fmla="*/ 3275763 h 3623841"/>
                        <a:gd name="connsiteX6" fmla="*/ 0 w 2219964"/>
                        <a:gd name="connsiteY6" fmla="*/ 3516923 h 3623841"/>
                        <a:gd name="connsiteX7" fmla="*/ 135654 w 2219964"/>
                        <a:gd name="connsiteY7" fmla="*/ 3215473 h 3623841"/>
                        <a:gd name="connsiteX8" fmla="*/ 567733 w 2219964"/>
                        <a:gd name="connsiteY8" fmla="*/ 3094893 h 3623841"/>
                        <a:gd name="connsiteX9" fmla="*/ 211016 w 2219964"/>
                        <a:gd name="connsiteY9" fmla="*/ 120580 h 3623841"/>
                        <a:gd name="connsiteX0" fmla="*/ 211016 w 2219964"/>
                        <a:gd name="connsiteY0" fmla="*/ 120580 h 3623841"/>
                        <a:gd name="connsiteX1" fmla="*/ 532565 w 2219964"/>
                        <a:gd name="connsiteY1" fmla="*/ 0 h 3623841"/>
                        <a:gd name="connsiteX2" fmla="*/ 2054889 w 2219964"/>
                        <a:gd name="connsiteY2" fmla="*/ 1381647 h 3623841"/>
                        <a:gd name="connsiteX3" fmla="*/ 1919238 w 2219964"/>
                        <a:gd name="connsiteY3" fmla="*/ 2235758 h 3623841"/>
                        <a:gd name="connsiteX4" fmla="*/ 1436916 w 2219964"/>
                        <a:gd name="connsiteY4" fmla="*/ 2863780 h 3623841"/>
                        <a:gd name="connsiteX5" fmla="*/ 864159 w 2219964"/>
                        <a:gd name="connsiteY5" fmla="*/ 3275763 h 3623841"/>
                        <a:gd name="connsiteX6" fmla="*/ 0 w 2219964"/>
                        <a:gd name="connsiteY6" fmla="*/ 3516923 h 3623841"/>
                        <a:gd name="connsiteX7" fmla="*/ 135654 w 2219964"/>
                        <a:gd name="connsiteY7" fmla="*/ 3215473 h 3623841"/>
                        <a:gd name="connsiteX8" fmla="*/ 567733 w 2219964"/>
                        <a:gd name="connsiteY8" fmla="*/ 3094893 h 3623841"/>
                        <a:gd name="connsiteX9" fmla="*/ 211016 w 2219964"/>
                        <a:gd name="connsiteY9" fmla="*/ 120580 h 3623841"/>
                        <a:gd name="connsiteX0" fmla="*/ 211016 w 2219964"/>
                        <a:gd name="connsiteY0" fmla="*/ 120580 h 3623841"/>
                        <a:gd name="connsiteX1" fmla="*/ 532565 w 2219964"/>
                        <a:gd name="connsiteY1" fmla="*/ 0 h 3623841"/>
                        <a:gd name="connsiteX2" fmla="*/ 2054889 w 2219964"/>
                        <a:gd name="connsiteY2" fmla="*/ 1381647 h 3623841"/>
                        <a:gd name="connsiteX3" fmla="*/ 1919238 w 2219964"/>
                        <a:gd name="connsiteY3" fmla="*/ 2235758 h 3623841"/>
                        <a:gd name="connsiteX4" fmla="*/ 1436916 w 2219964"/>
                        <a:gd name="connsiteY4" fmla="*/ 2863780 h 3623841"/>
                        <a:gd name="connsiteX5" fmla="*/ 864159 w 2219964"/>
                        <a:gd name="connsiteY5" fmla="*/ 3275763 h 3623841"/>
                        <a:gd name="connsiteX6" fmla="*/ 0 w 2219964"/>
                        <a:gd name="connsiteY6" fmla="*/ 3516923 h 3623841"/>
                        <a:gd name="connsiteX7" fmla="*/ 135654 w 2219964"/>
                        <a:gd name="connsiteY7" fmla="*/ 3215473 h 3623841"/>
                        <a:gd name="connsiteX8" fmla="*/ 567733 w 2219964"/>
                        <a:gd name="connsiteY8" fmla="*/ 3094893 h 3623841"/>
                        <a:gd name="connsiteX9" fmla="*/ 211016 w 2219964"/>
                        <a:gd name="connsiteY9" fmla="*/ 120580 h 3623841"/>
                        <a:gd name="connsiteX0" fmla="*/ 211016 w 2219964"/>
                        <a:gd name="connsiteY0" fmla="*/ 120580 h 3623841"/>
                        <a:gd name="connsiteX1" fmla="*/ 532565 w 2219964"/>
                        <a:gd name="connsiteY1" fmla="*/ 0 h 3623841"/>
                        <a:gd name="connsiteX2" fmla="*/ 2054889 w 2219964"/>
                        <a:gd name="connsiteY2" fmla="*/ 1381647 h 3623841"/>
                        <a:gd name="connsiteX3" fmla="*/ 1919238 w 2219964"/>
                        <a:gd name="connsiteY3" fmla="*/ 2235758 h 3623841"/>
                        <a:gd name="connsiteX4" fmla="*/ 1436916 w 2219964"/>
                        <a:gd name="connsiteY4" fmla="*/ 2863780 h 3623841"/>
                        <a:gd name="connsiteX5" fmla="*/ 864159 w 2219964"/>
                        <a:gd name="connsiteY5" fmla="*/ 3275763 h 3623841"/>
                        <a:gd name="connsiteX6" fmla="*/ 0 w 2219964"/>
                        <a:gd name="connsiteY6" fmla="*/ 3516923 h 3623841"/>
                        <a:gd name="connsiteX7" fmla="*/ 135654 w 2219964"/>
                        <a:gd name="connsiteY7" fmla="*/ 3215473 h 3623841"/>
                        <a:gd name="connsiteX8" fmla="*/ 567733 w 2219964"/>
                        <a:gd name="connsiteY8" fmla="*/ 3094893 h 3623841"/>
                        <a:gd name="connsiteX9" fmla="*/ 211016 w 2219964"/>
                        <a:gd name="connsiteY9" fmla="*/ 120580 h 3623841"/>
                        <a:gd name="connsiteX0" fmla="*/ 211016 w 2219964"/>
                        <a:gd name="connsiteY0" fmla="*/ 138966 h 3642227"/>
                        <a:gd name="connsiteX1" fmla="*/ 532565 w 2219964"/>
                        <a:gd name="connsiteY1" fmla="*/ 18386 h 3642227"/>
                        <a:gd name="connsiteX2" fmla="*/ 2054889 w 2219964"/>
                        <a:gd name="connsiteY2" fmla="*/ 1400033 h 3642227"/>
                        <a:gd name="connsiteX3" fmla="*/ 1919238 w 2219964"/>
                        <a:gd name="connsiteY3" fmla="*/ 2254144 h 3642227"/>
                        <a:gd name="connsiteX4" fmla="*/ 1436916 w 2219964"/>
                        <a:gd name="connsiteY4" fmla="*/ 2882166 h 3642227"/>
                        <a:gd name="connsiteX5" fmla="*/ 864159 w 2219964"/>
                        <a:gd name="connsiteY5" fmla="*/ 3294149 h 3642227"/>
                        <a:gd name="connsiteX6" fmla="*/ 0 w 2219964"/>
                        <a:gd name="connsiteY6" fmla="*/ 3535309 h 3642227"/>
                        <a:gd name="connsiteX7" fmla="*/ 135654 w 2219964"/>
                        <a:gd name="connsiteY7" fmla="*/ 3233859 h 3642227"/>
                        <a:gd name="connsiteX8" fmla="*/ 567733 w 2219964"/>
                        <a:gd name="connsiteY8" fmla="*/ 3113279 h 3642227"/>
                        <a:gd name="connsiteX9" fmla="*/ 211016 w 2219964"/>
                        <a:gd name="connsiteY9" fmla="*/ 138966 h 3642227"/>
                        <a:gd name="connsiteX0" fmla="*/ 211016 w 2219964"/>
                        <a:gd name="connsiteY0" fmla="*/ 134584 h 3637845"/>
                        <a:gd name="connsiteX1" fmla="*/ 532565 w 2219964"/>
                        <a:gd name="connsiteY1" fmla="*/ 14004 h 3637845"/>
                        <a:gd name="connsiteX2" fmla="*/ 2054889 w 2219964"/>
                        <a:gd name="connsiteY2" fmla="*/ 1395651 h 3637845"/>
                        <a:gd name="connsiteX3" fmla="*/ 1919238 w 2219964"/>
                        <a:gd name="connsiteY3" fmla="*/ 2249762 h 3637845"/>
                        <a:gd name="connsiteX4" fmla="*/ 1436916 w 2219964"/>
                        <a:gd name="connsiteY4" fmla="*/ 2877784 h 3637845"/>
                        <a:gd name="connsiteX5" fmla="*/ 864159 w 2219964"/>
                        <a:gd name="connsiteY5" fmla="*/ 3289767 h 3637845"/>
                        <a:gd name="connsiteX6" fmla="*/ 0 w 2219964"/>
                        <a:gd name="connsiteY6" fmla="*/ 3530927 h 3637845"/>
                        <a:gd name="connsiteX7" fmla="*/ 135654 w 2219964"/>
                        <a:gd name="connsiteY7" fmla="*/ 3229477 h 3637845"/>
                        <a:gd name="connsiteX8" fmla="*/ 567733 w 2219964"/>
                        <a:gd name="connsiteY8" fmla="*/ 3108897 h 3637845"/>
                        <a:gd name="connsiteX9" fmla="*/ 211016 w 2219964"/>
                        <a:gd name="connsiteY9" fmla="*/ 134584 h 3637845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211016 w 2219964"/>
                        <a:gd name="connsiteY9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386864 w 2219964"/>
                        <a:gd name="connsiteY9" fmla="*/ 1692616 h 3628333"/>
                        <a:gd name="connsiteX10" fmla="*/ 211016 w 2219964"/>
                        <a:gd name="connsiteY10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758464 w 2219964"/>
                        <a:gd name="connsiteY9" fmla="*/ 1531842 h 3628333"/>
                        <a:gd name="connsiteX10" fmla="*/ 211016 w 2219964"/>
                        <a:gd name="connsiteY10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421844 w 2219964"/>
                        <a:gd name="connsiteY9" fmla="*/ 1958897 h 3628333"/>
                        <a:gd name="connsiteX10" fmla="*/ 1758464 w 2219964"/>
                        <a:gd name="connsiteY10" fmla="*/ 1531842 h 3628333"/>
                        <a:gd name="connsiteX11" fmla="*/ 211016 w 2219964"/>
                        <a:gd name="connsiteY1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748416 w 2219964"/>
                        <a:gd name="connsiteY9" fmla="*/ 1958897 h 3628333"/>
                        <a:gd name="connsiteX10" fmla="*/ 1758464 w 2219964"/>
                        <a:gd name="connsiteY10" fmla="*/ 1531842 h 3628333"/>
                        <a:gd name="connsiteX11" fmla="*/ 211016 w 2219964"/>
                        <a:gd name="connsiteY1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748416 w 2219964"/>
                        <a:gd name="connsiteY9" fmla="*/ 1958897 h 3628333"/>
                        <a:gd name="connsiteX10" fmla="*/ 1758464 w 2219964"/>
                        <a:gd name="connsiteY10" fmla="*/ 1531842 h 3628333"/>
                        <a:gd name="connsiteX11" fmla="*/ 211016 w 2219964"/>
                        <a:gd name="connsiteY1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748416 w 2219964"/>
                        <a:gd name="connsiteY9" fmla="*/ 1958897 h 3628333"/>
                        <a:gd name="connsiteX10" fmla="*/ 1758464 w 2219964"/>
                        <a:gd name="connsiteY10" fmla="*/ 1531842 h 3628333"/>
                        <a:gd name="connsiteX11" fmla="*/ 211016 w 2219964"/>
                        <a:gd name="connsiteY1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748416 w 2219964"/>
                        <a:gd name="connsiteY9" fmla="*/ 1958897 h 3628333"/>
                        <a:gd name="connsiteX10" fmla="*/ 1758464 w 2219964"/>
                        <a:gd name="connsiteY10" fmla="*/ 1531842 h 3628333"/>
                        <a:gd name="connsiteX11" fmla="*/ 211016 w 2219964"/>
                        <a:gd name="connsiteY1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306288 w 2219964"/>
                        <a:gd name="connsiteY9" fmla="*/ 2380928 h 3628333"/>
                        <a:gd name="connsiteX10" fmla="*/ 1748416 w 2219964"/>
                        <a:gd name="connsiteY10" fmla="*/ 1958897 h 3628333"/>
                        <a:gd name="connsiteX11" fmla="*/ 1758464 w 2219964"/>
                        <a:gd name="connsiteY11" fmla="*/ 153184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5224 w 2219964"/>
                        <a:gd name="connsiteY9" fmla="*/ 1501697 h 3628333"/>
                        <a:gd name="connsiteX10" fmla="*/ 1748416 w 2219964"/>
                        <a:gd name="connsiteY10" fmla="*/ 1958897 h 3628333"/>
                        <a:gd name="connsiteX11" fmla="*/ 1758464 w 2219964"/>
                        <a:gd name="connsiteY11" fmla="*/ 153184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5224 w 2219964"/>
                        <a:gd name="connsiteY9" fmla="*/ 1501697 h 3628333"/>
                        <a:gd name="connsiteX10" fmla="*/ 1607739 w 2219964"/>
                        <a:gd name="connsiteY10" fmla="*/ 1873486 h 3628333"/>
                        <a:gd name="connsiteX11" fmla="*/ 1758464 w 2219964"/>
                        <a:gd name="connsiteY11" fmla="*/ 153184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5224 w 2219964"/>
                        <a:gd name="connsiteY9" fmla="*/ 1501697 h 3628333"/>
                        <a:gd name="connsiteX10" fmla="*/ 1607739 w 2219964"/>
                        <a:gd name="connsiteY10" fmla="*/ 1873486 h 3628333"/>
                        <a:gd name="connsiteX11" fmla="*/ 1758464 w 2219964"/>
                        <a:gd name="connsiteY11" fmla="*/ 153184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5224 w 2219964"/>
                        <a:gd name="connsiteY9" fmla="*/ 1501697 h 3628333"/>
                        <a:gd name="connsiteX10" fmla="*/ 1607739 w 2219964"/>
                        <a:gd name="connsiteY10" fmla="*/ 1873486 h 3628333"/>
                        <a:gd name="connsiteX11" fmla="*/ 1758464 w 2219964"/>
                        <a:gd name="connsiteY11" fmla="*/ 153184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5224 w 2219964"/>
                        <a:gd name="connsiteY9" fmla="*/ 1501697 h 3628333"/>
                        <a:gd name="connsiteX10" fmla="*/ 1607739 w 2219964"/>
                        <a:gd name="connsiteY10" fmla="*/ 1873486 h 3628333"/>
                        <a:gd name="connsiteX11" fmla="*/ 1808706 w 2219964"/>
                        <a:gd name="connsiteY11" fmla="*/ 159213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5224 w 2219964"/>
                        <a:gd name="connsiteY9" fmla="*/ 1501697 h 3628333"/>
                        <a:gd name="connsiteX10" fmla="*/ 1607739 w 2219964"/>
                        <a:gd name="connsiteY10" fmla="*/ 1873486 h 3628333"/>
                        <a:gd name="connsiteX11" fmla="*/ 1808706 w 2219964"/>
                        <a:gd name="connsiteY11" fmla="*/ 159213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5224 w 2219964"/>
                        <a:gd name="connsiteY9" fmla="*/ 1501697 h 3628333"/>
                        <a:gd name="connsiteX10" fmla="*/ 1607739 w 2219964"/>
                        <a:gd name="connsiteY10" fmla="*/ 1873486 h 3628333"/>
                        <a:gd name="connsiteX11" fmla="*/ 1808706 w 2219964"/>
                        <a:gd name="connsiteY11" fmla="*/ 159213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5224 w 2219964"/>
                        <a:gd name="connsiteY9" fmla="*/ 1501697 h 3628333"/>
                        <a:gd name="connsiteX10" fmla="*/ 1607739 w 2219964"/>
                        <a:gd name="connsiteY10" fmla="*/ 1873486 h 3628333"/>
                        <a:gd name="connsiteX11" fmla="*/ 1808706 w 2219964"/>
                        <a:gd name="connsiteY11" fmla="*/ 159213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5224 w 2219964"/>
                        <a:gd name="connsiteY9" fmla="*/ 1501697 h 3628333"/>
                        <a:gd name="connsiteX10" fmla="*/ 1607739 w 2219964"/>
                        <a:gd name="connsiteY10" fmla="*/ 1873486 h 3628333"/>
                        <a:gd name="connsiteX11" fmla="*/ 1808706 w 2219964"/>
                        <a:gd name="connsiteY11" fmla="*/ 1592132 h 3628333"/>
                        <a:gd name="connsiteX12" fmla="*/ 211016 w 2219964"/>
                        <a:gd name="connsiteY12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813919 w 2219964"/>
                        <a:gd name="connsiteY9" fmla="*/ 2325662 h 3628333"/>
                        <a:gd name="connsiteX10" fmla="*/ 1085224 w 2219964"/>
                        <a:gd name="connsiteY10" fmla="*/ 1501697 h 3628333"/>
                        <a:gd name="connsiteX11" fmla="*/ 1607739 w 2219964"/>
                        <a:gd name="connsiteY11" fmla="*/ 1873486 h 3628333"/>
                        <a:gd name="connsiteX12" fmla="*/ 1808706 w 2219964"/>
                        <a:gd name="connsiteY12" fmla="*/ 1592132 h 3628333"/>
                        <a:gd name="connsiteX13" fmla="*/ 211016 w 2219964"/>
                        <a:gd name="connsiteY13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1085224 w 2219964"/>
                        <a:gd name="connsiteY10" fmla="*/ 1501697 h 3628333"/>
                        <a:gd name="connsiteX11" fmla="*/ 1607739 w 2219964"/>
                        <a:gd name="connsiteY11" fmla="*/ 1873486 h 3628333"/>
                        <a:gd name="connsiteX12" fmla="*/ 1808706 w 2219964"/>
                        <a:gd name="connsiteY12" fmla="*/ 1592132 h 3628333"/>
                        <a:gd name="connsiteX13" fmla="*/ 211016 w 2219964"/>
                        <a:gd name="connsiteY13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813919 w 2219964"/>
                        <a:gd name="connsiteY10" fmla="*/ 1883535 h 3628333"/>
                        <a:gd name="connsiteX11" fmla="*/ 1085224 w 2219964"/>
                        <a:gd name="connsiteY11" fmla="*/ 1501697 h 3628333"/>
                        <a:gd name="connsiteX12" fmla="*/ 1607739 w 2219964"/>
                        <a:gd name="connsiteY12" fmla="*/ 1873486 h 3628333"/>
                        <a:gd name="connsiteX13" fmla="*/ 1808706 w 2219964"/>
                        <a:gd name="connsiteY13" fmla="*/ 1592132 h 3628333"/>
                        <a:gd name="connsiteX14" fmla="*/ 211016 w 2219964"/>
                        <a:gd name="connsiteY14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944547 w 2219964"/>
                        <a:gd name="connsiteY10" fmla="*/ 1767979 h 3628333"/>
                        <a:gd name="connsiteX11" fmla="*/ 1085224 w 2219964"/>
                        <a:gd name="connsiteY11" fmla="*/ 1501697 h 3628333"/>
                        <a:gd name="connsiteX12" fmla="*/ 1607739 w 2219964"/>
                        <a:gd name="connsiteY12" fmla="*/ 1873486 h 3628333"/>
                        <a:gd name="connsiteX13" fmla="*/ 1808706 w 2219964"/>
                        <a:gd name="connsiteY13" fmla="*/ 1592132 h 3628333"/>
                        <a:gd name="connsiteX14" fmla="*/ 211016 w 2219964"/>
                        <a:gd name="connsiteY14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73725 w 2219964"/>
                        <a:gd name="connsiteY10" fmla="*/ 2009139 h 3628333"/>
                        <a:gd name="connsiteX11" fmla="*/ 944547 w 2219964"/>
                        <a:gd name="connsiteY11" fmla="*/ 1767979 h 3628333"/>
                        <a:gd name="connsiteX12" fmla="*/ 1085224 w 2219964"/>
                        <a:gd name="connsiteY12" fmla="*/ 1501697 h 3628333"/>
                        <a:gd name="connsiteX13" fmla="*/ 1607739 w 2219964"/>
                        <a:gd name="connsiteY13" fmla="*/ 1873486 h 3628333"/>
                        <a:gd name="connsiteX14" fmla="*/ 1808706 w 2219964"/>
                        <a:gd name="connsiteY14" fmla="*/ 1592132 h 3628333"/>
                        <a:gd name="connsiteX15" fmla="*/ 211016 w 2219964"/>
                        <a:gd name="connsiteY15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944547 w 2219964"/>
                        <a:gd name="connsiteY11" fmla="*/ 1767979 h 3628333"/>
                        <a:gd name="connsiteX12" fmla="*/ 1085224 w 2219964"/>
                        <a:gd name="connsiteY12" fmla="*/ 1501697 h 3628333"/>
                        <a:gd name="connsiteX13" fmla="*/ 1607739 w 2219964"/>
                        <a:gd name="connsiteY13" fmla="*/ 1873486 h 3628333"/>
                        <a:gd name="connsiteX14" fmla="*/ 1808706 w 2219964"/>
                        <a:gd name="connsiteY14" fmla="*/ 1592132 h 3628333"/>
                        <a:gd name="connsiteX15" fmla="*/ 211016 w 2219964"/>
                        <a:gd name="connsiteY15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944547 w 2219964"/>
                        <a:gd name="connsiteY11" fmla="*/ 1767979 h 3628333"/>
                        <a:gd name="connsiteX12" fmla="*/ 1085224 w 2219964"/>
                        <a:gd name="connsiteY12" fmla="*/ 1501697 h 3628333"/>
                        <a:gd name="connsiteX13" fmla="*/ 1607739 w 2219964"/>
                        <a:gd name="connsiteY13" fmla="*/ 1873486 h 3628333"/>
                        <a:gd name="connsiteX14" fmla="*/ 1808706 w 2219964"/>
                        <a:gd name="connsiteY14" fmla="*/ 1592132 h 3628333"/>
                        <a:gd name="connsiteX15" fmla="*/ 211016 w 2219964"/>
                        <a:gd name="connsiteY15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090248 w 2219964"/>
                        <a:gd name="connsiteY11" fmla="*/ 2024212 h 3628333"/>
                        <a:gd name="connsiteX12" fmla="*/ 944547 w 2219964"/>
                        <a:gd name="connsiteY12" fmla="*/ 1767979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577593 w 2219964"/>
                        <a:gd name="connsiteY11" fmla="*/ 2280445 h 3628333"/>
                        <a:gd name="connsiteX12" fmla="*/ 944547 w 2219964"/>
                        <a:gd name="connsiteY12" fmla="*/ 1767979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577593 w 2219964"/>
                        <a:gd name="connsiteY11" fmla="*/ 2280445 h 3628333"/>
                        <a:gd name="connsiteX12" fmla="*/ 984741 w 2219964"/>
                        <a:gd name="connsiteY12" fmla="*/ 1783052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577593 w 2219964"/>
                        <a:gd name="connsiteY11" fmla="*/ 2280445 h 3628333"/>
                        <a:gd name="connsiteX12" fmla="*/ 984741 w 2219964"/>
                        <a:gd name="connsiteY12" fmla="*/ 1783052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577593 w 2219964"/>
                        <a:gd name="connsiteY11" fmla="*/ 2280445 h 3628333"/>
                        <a:gd name="connsiteX12" fmla="*/ 984741 w 2219964"/>
                        <a:gd name="connsiteY12" fmla="*/ 1783052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577593 w 2219964"/>
                        <a:gd name="connsiteY11" fmla="*/ 2280445 h 3628333"/>
                        <a:gd name="connsiteX12" fmla="*/ 929475 w 2219964"/>
                        <a:gd name="connsiteY12" fmla="*/ 1762955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577593 w 2219964"/>
                        <a:gd name="connsiteY11" fmla="*/ 2280445 h 3628333"/>
                        <a:gd name="connsiteX12" fmla="*/ 929475 w 2219964"/>
                        <a:gd name="connsiteY12" fmla="*/ 1762955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577593 w 2219964"/>
                        <a:gd name="connsiteY11" fmla="*/ 2280445 h 3628333"/>
                        <a:gd name="connsiteX12" fmla="*/ 929475 w 2219964"/>
                        <a:gd name="connsiteY12" fmla="*/ 1762955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577593 w 2219964"/>
                        <a:gd name="connsiteY11" fmla="*/ 2280445 h 3628333"/>
                        <a:gd name="connsiteX12" fmla="*/ 929475 w 2219964"/>
                        <a:gd name="connsiteY12" fmla="*/ 1762955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577593 w 2219964"/>
                        <a:gd name="connsiteY11" fmla="*/ 2280445 h 3628333"/>
                        <a:gd name="connsiteX12" fmla="*/ 929475 w 2219964"/>
                        <a:gd name="connsiteY12" fmla="*/ 1762955 h 3628333"/>
                        <a:gd name="connsiteX13" fmla="*/ 1085224 w 2219964"/>
                        <a:gd name="connsiteY13" fmla="*/ 1501697 h 3628333"/>
                        <a:gd name="connsiteX14" fmla="*/ 1607739 w 2219964"/>
                        <a:gd name="connsiteY14" fmla="*/ 1873486 h 3628333"/>
                        <a:gd name="connsiteX15" fmla="*/ 1808706 w 2219964"/>
                        <a:gd name="connsiteY15" fmla="*/ 1592132 h 3628333"/>
                        <a:gd name="connsiteX16" fmla="*/ 211016 w 2219964"/>
                        <a:gd name="connsiteY16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245998 w 2219964"/>
                        <a:gd name="connsiteY11" fmla="*/ 2190010 h 3628333"/>
                        <a:gd name="connsiteX12" fmla="*/ 1577593 w 2219964"/>
                        <a:gd name="connsiteY12" fmla="*/ 2280445 h 3628333"/>
                        <a:gd name="connsiteX13" fmla="*/ 929475 w 2219964"/>
                        <a:gd name="connsiteY13" fmla="*/ 1762955 h 3628333"/>
                        <a:gd name="connsiteX14" fmla="*/ 1085224 w 2219964"/>
                        <a:gd name="connsiteY14" fmla="*/ 1501697 h 3628333"/>
                        <a:gd name="connsiteX15" fmla="*/ 1607739 w 2219964"/>
                        <a:gd name="connsiteY15" fmla="*/ 1873486 h 3628333"/>
                        <a:gd name="connsiteX16" fmla="*/ 1808706 w 2219964"/>
                        <a:gd name="connsiteY16" fmla="*/ 1592132 h 3628333"/>
                        <a:gd name="connsiteX17" fmla="*/ 211016 w 2219964"/>
                        <a:gd name="connsiteY17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381651 w 2219964"/>
                        <a:gd name="connsiteY11" fmla="*/ 2521605 h 3628333"/>
                        <a:gd name="connsiteX12" fmla="*/ 1577593 w 2219964"/>
                        <a:gd name="connsiteY12" fmla="*/ 2280445 h 3628333"/>
                        <a:gd name="connsiteX13" fmla="*/ 929475 w 2219964"/>
                        <a:gd name="connsiteY13" fmla="*/ 1762955 h 3628333"/>
                        <a:gd name="connsiteX14" fmla="*/ 1085224 w 2219964"/>
                        <a:gd name="connsiteY14" fmla="*/ 1501697 h 3628333"/>
                        <a:gd name="connsiteX15" fmla="*/ 1607739 w 2219964"/>
                        <a:gd name="connsiteY15" fmla="*/ 1873486 h 3628333"/>
                        <a:gd name="connsiteX16" fmla="*/ 1808706 w 2219964"/>
                        <a:gd name="connsiteY16" fmla="*/ 1592132 h 3628333"/>
                        <a:gd name="connsiteX17" fmla="*/ 211016 w 2219964"/>
                        <a:gd name="connsiteY17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381651 w 2219964"/>
                        <a:gd name="connsiteY11" fmla="*/ 2521605 h 3628333"/>
                        <a:gd name="connsiteX12" fmla="*/ 1577593 w 2219964"/>
                        <a:gd name="connsiteY12" fmla="*/ 2280445 h 3628333"/>
                        <a:gd name="connsiteX13" fmla="*/ 929475 w 2219964"/>
                        <a:gd name="connsiteY13" fmla="*/ 1762955 h 3628333"/>
                        <a:gd name="connsiteX14" fmla="*/ 1085224 w 2219964"/>
                        <a:gd name="connsiteY14" fmla="*/ 1501697 h 3628333"/>
                        <a:gd name="connsiteX15" fmla="*/ 1607739 w 2219964"/>
                        <a:gd name="connsiteY15" fmla="*/ 1873486 h 3628333"/>
                        <a:gd name="connsiteX16" fmla="*/ 1808706 w 2219964"/>
                        <a:gd name="connsiteY16" fmla="*/ 1592132 h 3628333"/>
                        <a:gd name="connsiteX17" fmla="*/ 211016 w 2219964"/>
                        <a:gd name="connsiteY17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381651 w 2219964"/>
                        <a:gd name="connsiteY11" fmla="*/ 2521605 h 3628333"/>
                        <a:gd name="connsiteX12" fmla="*/ 1577593 w 2219964"/>
                        <a:gd name="connsiteY12" fmla="*/ 2280445 h 3628333"/>
                        <a:gd name="connsiteX13" fmla="*/ 929475 w 2219964"/>
                        <a:gd name="connsiteY13" fmla="*/ 1762955 h 3628333"/>
                        <a:gd name="connsiteX14" fmla="*/ 1085224 w 2219964"/>
                        <a:gd name="connsiteY14" fmla="*/ 1501697 h 3628333"/>
                        <a:gd name="connsiteX15" fmla="*/ 1607739 w 2219964"/>
                        <a:gd name="connsiteY15" fmla="*/ 1873486 h 3628333"/>
                        <a:gd name="connsiteX16" fmla="*/ 1808706 w 2219964"/>
                        <a:gd name="connsiteY16" fmla="*/ 1592132 h 3628333"/>
                        <a:gd name="connsiteX17" fmla="*/ 211016 w 2219964"/>
                        <a:gd name="connsiteY17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65372 h 3628333"/>
                        <a:gd name="connsiteX10" fmla="*/ 763677 w 2219964"/>
                        <a:gd name="connsiteY10" fmla="*/ 2049333 h 3628333"/>
                        <a:gd name="connsiteX11" fmla="*/ 1381651 w 2219964"/>
                        <a:gd name="connsiteY11" fmla="*/ 2521605 h 3628333"/>
                        <a:gd name="connsiteX12" fmla="*/ 1577593 w 2219964"/>
                        <a:gd name="connsiteY12" fmla="*/ 2280445 h 3628333"/>
                        <a:gd name="connsiteX13" fmla="*/ 929475 w 2219964"/>
                        <a:gd name="connsiteY13" fmla="*/ 1762955 h 3628333"/>
                        <a:gd name="connsiteX14" fmla="*/ 1085224 w 2219964"/>
                        <a:gd name="connsiteY14" fmla="*/ 1501697 h 3628333"/>
                        <a:gd name="connsiteX15" fmla="*/ 1607739 w 2219964"/>
                        <a:gd name="connsiteY15" fmla="*/ 1873486 h 3628333"/>
                        <a:gd name="connsiteX16" fmla="*/ 1808706 w 2219964"/>
                        <a:gd name="connsiteY16" fmla="*/ 1592132 h 3628333"/>
                        <a:gd name="connsiteX17" fmla="*/ 211016 w 2219964"/>
                        <a:gd name="connsiteY17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90493 h 3628333"/>
                        <a:gd name="connsiteX10" fmla="*/ 763677 w 2219964"/>
                        <a:gd name="connsiteY10" fmla="*/ 2049333 h 3628333"/>
                        <a:gd name="connsiteX11" fmla="*/ 1381651 w 2219964"/>
                        <a:gd name="connsiteY11" fmla="*/ 2521605 h 3628333"/>
                        <a:gd name="connsiteX12" fmla="*/ 1577593 w 2219964"/>
                        <a:gd name="connsiteY12" fmla="*/ 2280445 h 3628333"/>
                        <a:gd name="connsiteX13" fmla="*/ 929475 w 2219964"/>
                        <a:gd name="connsiteY13" fmla="*/ 1762955 h 3628333"/>
                        <a:gd name="connsiteX14" fmla="*/ 1085224 w 2219964"/>
                        <a:gd name="connsiteY14" fmla="*/ 1501697 h 3628333"/>
                        <a:gd name="connsiteX15" fmla="*/ 1607739 w 2219964"/>
                        <a:gd name="connsiteY15" fmla="*/ 1873486 h 3628333"/>
                        <a:gd name="connsiteX16" fmla="*/ 1808706 w 2219964"/>
                        <a:gd name="connsiteY16" fmla="*/ 1592132 h 3628333"/>
                        <a:gd name="connsiteX17" fmla="*/ 211016 w 2219964"/>
                        <a:gd name="connsiteY17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90493 h 3628333"/>
                        <a:gd name="connsiteX10" fmla="*/ 763677 w 2219964"/>
                        <a:gd name="connsiteY10" fmla="*/ 2049333 h 3628333"/>
                        <a:gd name="connsiteX11" fmla="*/ 1381651 w 2219964"/>
                        <a:gd name="connsiteY11" fmla="*/ 2521605 h 3628333"/>
                        <a:gd name="connsiteX12" fmla="*/ 1577593 w 2219964"/>
                        <a:gd name="connsiteY12" fmla="*/ 2280445 h 3628333"/>
                        <a:gd name="connsiteX13" fmla="*/ 929475 w 2219964"/>
                        <a:gd name="connsiteY13" fmla="*/ 1762955 h 3628333"/>
                        <a:gd name="connsiteX14" fmla="*/ 1085224 w 2219964"/>
                        <a:gd name="connsiteY14" fmla="*/ 1501697 h 3628333"/>
                        <a:gd name="connsiteX15" fmla="*/ 1607739 w 2219964"/>
                        <a:gd name="connsiteY15" fmla="*/ 1873486 h 3628333"/>
                        <a:gd name="connsiteX16" fmla="*/ 1808706 w 2219964"/>
                        <a:gd name="connsiteY16" fmla="*/ 1592132 h 3628333"/>
                        <a:gd name="connsiteX17" fmla="*/ 211016 w 2219964"/>
                        <a:gd name="connsiteY17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567735 w 2219964"/>
                        <a:gd name="connsiteY9" fmla="*/ 2290493 h 3628333"/>
                        <a:gd name="connsiteX10" fmla="*/ 763677 w 2219964"/>
                        <a:gd name="connsiteY10" fmla="*/ 2049333 h 3628333"/>
                        <a:gd name="connsiteX11" fmla="*/ 1381651 w 2219964"/>
                        <a:gd name="connsiteY11" fmla="*/ 2521605 h 3628333"/>
                        <a:gd name="connsiteX12" fmla="*/ 1577593 w 2219964"/>
                        <a:gd name="connsiteY12" fmla="*/ 2280445 h 3628333"/>
                        <a:gd name="connsiteX13" fmla="*/ 929475 w 2219964"/>
                        <a:gd name="connsiteY13" fmla="*/ 1762955 h 3628333"/>
                        <a:gd name="connsiteX14" fmla="*/ 1085224 w 2219964"/>
                        <a:gd name="connsiteY14" fmla="*/ 1501697 h 3628333"/>
                        <a:gd name="connsiteX15" fmla="*/ 1607739 w 2219964"/>
                        <a:gd name="connsiteY15" fmla="*/ 1873486 h 3628333"/>
                        <a:gd name="connsiteX16" fmla="*/ 1808706 w 2219964"/>
                        <a:gd name="connsiteY16" fmla="*/ 1592132 h 3628333"/>
                        <a:gd name="connsiteX17" fmla="*/ 211016 w 2219964"/>
                        <a:gd name="connsiteY17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713435 w 2219964"/>
                        <a:gd name="connsiteY9" fmla="*/ 2692427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70151 w 2219964"/>
                        <a:gd name="connsiteY9" fmla="*/ 2727597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70151 w 2219964"/>
                        <a:gd name="connsiteY9" fmla="*/ 2727597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70151 w 2219964"/>
                        <a:gd name="connsiteY9" fmla="*/ 2727597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50054 w 2219964"/>
                        <a:gd name="connsiteY9" fmla="*/ 2692428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50054 w 2219964"/>
                        <a:gd name="connsiteY9" fmla="*/ 2692428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50054 w 2219964"/>
                        <a:gd name="connsiteY9" fmla="*/ 2692428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50054 w 2219964"/>
                        <a:gd name="connsiteY9" fmla="*/ 2692428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50054 w 2219964"/>
                        <a:gd name="connsiteY9" fmla="*/ 2692428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50054 w 2219964"/>
                        <a:gd name="connsiteY9" fmla="*/ 2692428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0199 w 2219964"/>
                        <a:gd name="connsiteY9" fmla="*/ 2702476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0199 w 2219964"/>
                        <a:gd name="connsiteY9" fmla="*/ 2702476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080199 w 2219964"/>
                        <a:gd name="connsiteY9" fmla="*/ 2702476 h 3628333"/>
                        <a:gd name="connsiteX10" fmla="*/ 567735 w 2219964"/>
                        <a:gd name="connsiteY10" fmla="*/ 2290493 h 3628333"/>
                        <a:gd name="connsiteX11" fmla="*/ 763677 w 2219964"/>
                        <a:gd name="connsiteY11" fmla="*/ 2049333 h 3628333"/>
                        <a:gd name="connsiteX12" fmla="*/ 1381651 w 2219964"/>
                        <a:gd name="connsiteY12" fmla="*/ 2521605 h 3628333"/>
                        <a:gd name="connsiteX13" fmla="*/ 1577593 w 2219964"/>
                        <a:gd name="connsiteY13" fmla="*/ 2280445 h 3628333"/>
                        <a:gd name="connsiteX14" fmla="*/ 929475 w 2219964"/>
                        <a:gd name="connsiteY14" fmla="*/ 1762955 h 3628333"/>
                        <a:gd name="connsiteX15" fmla="*/ 1085224 w 2219964"/>
                        <a:gd name="connsiteY15" fmla="*/ 1501697 h 3628333"/>
                        <a:gd name="connsiteX16" fmla="*/ 1607739 w 2219964"/>
                        <a:gd name="connsiteY16" fmla="*/ 1873486 h 3628333"/>
                        <a:gd name="connsiteX17" fmla="*/ 1808706 w 2219964"/>
                        <a:gd name="connsiteY17" fmla="*/ 1592132 h 3628333"/>
                        <a:gd name="connsiteX18" fmla="*/ 211016 w 2219964"/>
                        <a:gd name="connsiteY18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874209 w 2219964"/>
                        <a:gd name="connsiteY9" fmla="*/ 2988853 h 3628333"/>
                        <a:gd name="connsiteX10" fmla="*/ 1080199 w 2219964"/>
                        <a:gd name="connsiteY10" fmla="*/ 2702476 h 3628333"/>
                        <a:gd name="connsiteX11" fmla="*/ 567735 w 2219964"/>
                        <a:gd name="connsiteY11" fmla="*/ 2290493 h 3628333"/>
                        <a:gd name="connsiteX12" fmla="*/ 763677 w 2219964"/>
                        <a:gd name="connsiteY12" fmla="*/ 2049333 h 3628333"/>
                        <a:gd name="connsiteX13" fmla="*/ 1381651 w 2219964"/>
                        <a:gd name="connsiteY13" fmla="*/ 2521605 h 3628333"/>
                        <a:gd name="connsiteX14" fmla="*/ 1577593 w 2219964"/>
                        <a:gd name="connsiteY14" fmla="*/ 2280445 h 3628333"/>
                        <a:gd name="connsiteX15" fmla="*/ 929475 w 2219964"/>
                        <a:gd name="connsiteY15" fmla="*/ 1762955 h 3628333"/>
                        <a:gd name="connsiteX16" fmla="*/ 1085224 w 2219964"/>
                        <a:gd name="connsiteY16" fmla="*/ 1501697 h 3628333"/>
                        <a:gd name="connsiteX17" fmla="*/ 1607739 w 2219964"/>
                        <a:gd name="connsiteY17" fmla="*/ 1873486 h 3628333"/>
                        <a:gd name="connsiteX18" fmla="*/ 1808706 w 2219964"/>
                        <a:gd name="connsiteY18" fmla="*/ 1592132 h 3628333"/>
                        <a:gd name="connsiteX19" fmla="*/ 211016 w 2219964"/>
                        <a:gd name="connsiteY19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316525 w 2219964"/>
                        <a:gd name="connsiteY9" fmla="*/ 2506532 h 3628333"/>
                        <a:gd name="connsiteX10" fmla="*/ 1080199 w 2219964"/>
                        <a:gd name="connsiteY10" fmla="*/ 2702476 h 3628333"/>
                        <a:gd name="connsiteX11" fmla="*/ 567735 w 2219964"/>
                        <a:gd name="connsiteY11" fmla="*/ 2290493 h 3628333"/>
                        <a:gd name="connsiteX12" fmla="*/ 763677 w 2219964"/>
                        <a:gd name="connsiteY12" fmla="*/ 2049333 h 3628333"/>
                        <a:gd name="connsiteX13" fmla="*/ 1381651 w 2219964"/>
                        <a:gd name="connsiteY13" fmla="*/ 2521605 h 3628333"/>
                        <a:gd name="connsiteX14" fmla="*/ 1577593 w 2219964"/>
                        <a:gd name="connsiteY14" fmla="*/ 2280445 h 3628333"/>
                        <a:gd name="connsiteX15" fmla="*/ 929475 w 2219964"/>
                        <a:gd name="connsiteY15" fmla="*/ 1762955 h 3628333"/>
                        <a:gd name="connsiteX16" fmla="*/ 1085224 w 2219964"/>
                        <a:gd name="connsiteY16" fmla="*/ 1501697 h 3628333"/>
                        <a:gd name="connsiteX17" fmla="*/ 1607739 w 2219964"/>
                        <a:gd name="connsiteY17" fmla="*/ 1873486 h 3628333"/>
                        <a:gd name="connsiteX18" fmla="*/ 1808706 w 2219964"/>
                        <a:gd name="connsiteY18" fmla="*/ 1592132 h 3628333"/>
                        <a:gd name="connsiteX19" fmla="*/ 211016 w 2219964"/>
                        <a:gd name="connsiteY19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371791 w 2219964"/>
                        <a:gd name="connsiteY9" fmla="*/ 2687403 h 3628333"/>
                        <a:gd name="connsiteX10" fmla="*/ 316525 w 2219964"/>
                        <a:gd name="connsiteY10" fmla="*/ 2506532 h 3628333"/>
                        <a:gd name="connsiteX11" fmla="*/ 1080199 w 2219964"/>
                        <a:gd name="connsiteY11" fmla="*/ 2702476 h 3628333"/>
                        <a:gd name="connsiteX12" fmla="*/ 567735 w 2219964"/>
                        <a:gd name="connsiteY12" fmla="*/ 2290493 h 3628333"/>
                        <a:gd name="connsiteX13" fmla="*/ 763677 w 2219964"/>
                        <a:gd name="connsiteY13" fmla="*/ 2049333 h 3628333"/>
                        <a:gd name="connsiteX14" fmla="*/ 1381651 w 2219964"/>
                        <a:gd name="connsiteY14" fmla="*/ 2521605 h 3628333"/>
                        <a:gd name="connsiteX15" fmla="*/ 1577593 w 2219964"/>
                        <a:gd name="connsiteY15" fmla="*/ 2280445 h 3628333"/>
                        <a:gd name="connsiteX16" fmla="*/ 929475 w 2219964"/>
                        <a:gd name="connsiteY16" fmla="*/ 1762955 h 3628333"/>
                        <a:gd name="connsiteX17" fmla="*/ 1085224 w 2219964"/>
                        <a:gd name="connsiteY17" fmla="*/ 1501697 h 3628333"/>
                        <a:gd name="connsiteX18" fmla="*/ 1607739 w 2219964"/>
                        <a:gd name="connsiteY18" fmla="*/ 1873486 h 3628333"/>
                        <a:gd name="connsiteX19" fmla="*/ 1808706 w 2219964"/>
                        <a:gd name="connsiteY19" fmla="*/ 1592132 h 3628333"/>
                        <a:gd name="connsiteX20" fmla="*/ 211016 w 2219964"/>
                        <a:gd name="connsiteY20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50727 w 2219964"/>
                        <a:gd name="connsiteY9" fmla="*/ 2752718 h 3628333"/>
                        <a:gd name="connsiteX10" fmla="*/ 316525 w 2219964"/>
                        <a:gd name="connsiteY10" fmla="*/ 2506532 h 3628333"/>
                        <a:gd name="connsiteX11" fmla="*/ 1080199 w 2219964"/>
                        <a:gd name="connsiteY11" fmla="*/ 2702476 h 3628333"/>
                        <a:gd name="connsiteX12" fmla="*/ 567735 w 2219964"/>
                        <a:gd name="connsiteY12" fmla="*/ 2290493 h 3628333"/>
                        <a:gd name="connsiteX13" fmla="*/ 763677 w 2219964"/>
                        <a:gd name="connsiteY13" fmla="*/ 2049333 h 3628333"/>
                        <a:gd name="connsiteX14" fmla="*/ 1381651 w 2219964"/>
                        <a:gd name="connsiteY14" fmla="*/ 2521605 h 3628333"/>
                        <a:gd name="connsiteX15" fmla="*/ 1577593 w 2219964"/>
                        <a:gd name="connsiteY15" fmla="*/ 2280445 h 3628333"/>
                        <a:gd name="connsiteX16" fmla="*/ 929475 w 2219964"/>
                        <a:gd name="connsiteY16" fmla="*/ 1762955 h 3628333"/>
                        <a:gd name="connsiteX17" fmla="*/ 1085224 w 2219964"/>
                        <a:gd name="connsiteY17" fmla="*/ 1501697 h 3628333"/>
                        <a:gd name="connsiteX18" fmla="*/ 1607739 w 2219964"/>
                        <a:gd name="connsiteY18" fmla="*/ 1873486 h 3628333"/>
                        <a:gd name="connsiteX19" fmla="*/ 1808706 w 2219964"/>
                        <a:gd name="connsiteY19" fmla="*/ 1592132 h 3628333"/>
                        <a:gd name="connsiteX20" fmla="*/ 211016 w 2219964"/>
                        <a:gd name="connsiteY20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50727 w 2219964"/>
                        <a:gd name="connsiteY9" fmla="*/ 2752718 h 3628333"/>
                        <a:gd name="connsiteX10" fmla="*/ 316525 w 2219964"/>
                        <a:gd name="connsiteY10" fmla="*/ 2506532 h 3628333"/>
                        <a:gd name="connsiteX11" fmla="*/ 768701 w 2219964"/>
                        <a:gd name="connsiteY11" fmla="*/ 2647210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50727 w 2219964"/>
                        <a:gd name="connsiteY9" fmla="*/ 2752718 h 3628333"/>
                        <a:gd name="connsiteX10" fmla="*/ 316525 w 2219964"/>
                        <a:gd name="connsiteY10" fmla="*/ 2506532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50727 w 2219964"/>
                        <a:gd name="connsiteY9" fmla="*/ 2752718 h 3628333"/>
                        <a:gd name="connsiteX10" fmla="*/ 316525 w 2219964"/>
                        <a:gd name="connsiteY10" fmla="*/ 2506532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50727 w 2219964"/>
                        <a:gd name="connsiteY9" fmla="*/ 2752718 h 3628333"/>
                        <a:gd name="connsiteX10" fmla="*/ 316525 w 2219964"/>
                        <a:gd name="connsiteY10" fmla="*/ 2506532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50727 w 2219964"/>
                        <a:gd name="connsiteY9" fmla="*/ 2752718 h 3628333"/>
                        <a:gd name="connsiteX10" fmla="*/ 321549 w 2219964"/>
                        <a:gd name="connsiteY10" fmla="*/ 2541701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50727 w 2219964"/>
                        <a:gd name="connsiteY9" fmla="*/ 2752718 h 3628333"/>
                        <a:gd name="connsiteX10" fmla="*/ 321549 w 2219964"/>
                        <a:gd name="connsiteY10" fmla="*/ 2541701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50727 w 2219964"/>
                        <a:gd name="connsiteY9" fmla="*/ 2752718 h 3628333"/>
                        <a:gd name="connsiteX10" fmla="*/ 321549 w 2219964"/>
                        <a:gd name="connsiteY10" fmla="*/ 2541701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67733 w 2219964"/>
                        <a:gd name="connsiteY8" fmla="*/ 3099385 h 3628333"/>
                        <a:gd name="connsiteX9" fmla="*/ 150727 w 2219964"/>
                        <a:gd name="connsiteY9" fmla="*/ 2752718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52660 w 2219964"/>
                        <a:gd name="connsiteY8" fmla="*/ 3129530 h 3628333"/>
                        <a:gd name="connsiteX9" fmla="*/ 150727 w 2219964"/>
                        <a:gd name="connsiteY9" fmla="*/ 2752718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52660 w 2219964"/>
                        <a:gd name="connsiteY8" fmla="*/ 3129530 h 3628333"/>
                        <a:gd name="connsiteX9" fmla="*/ 150727 w 2219964"/>
                        <a:gd name="connsiteY9" fmla="*/ 2752718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52660 w 2219964"/>
                        <a:gd name="connsiteY8" fmla="*/ 3129530 h 3628333"/>
                        <a:gd name="connsiteX9" fmla="*/ 150727 w 2219964"/>
                        <a:gd name="connsiteY9" fmla="*/ 2752718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52660 w 2219964"/>
                        <a:gd name="connsiteY8" fmla="*/ 3129530 h 3628333"/>
                        <a:gd name="connsiteX9" fmla="*/ 125606 w 2219964"/>
                        <a:gd name="connsiteY9" fmla="*/ 2757742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52660 w 2219964"/>
                        <a:gd name="connsiteY8" fmla="*/ 3129530 h 3628333"/>
                        <a:gd name="connsiteX9" fmla="*/ 125606 w 2219964"/>
                        <a:gd name="connsiteY9" fmla="*/ 2757742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52660 w 2219964"/>
                        <a:gd name="connsiteY8" fmla="*/ 3129530 h 3628333"/>
                        <a:gd name="connsiteX9" fmla="*/ 140679 w 2219964"/>
                        <a:gd name="connsiteY9" fmla="*/ 2757742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52660 w 2219964"/>
                        <a:gd name="connsiteY8" fmla="*/ 3129530 h 3628333"/>
                        <a:gd name="connsiteX9" fmla="*/ 140679 w 2219964"/>
                        <a:gd name="connsiteY9" fmla="*/ 2757742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52660 w 2219964"/>
                        <a:gd name="connsiteY8" fmla="*/ 3129530 h 3628333"/>
                        <a:gd name="connsiteX9" fmla="*/ 140679 w 2219964"/>
                        <a:gd name="connsiteY9" fmla="*/ 2757742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  <a:gd name="connsiteX0" fmla="*/ 211016 w 2219964"/>
                        <a:gd name="connsiteY0" fmla="*/ 125072 h 3628333"/>
                        <a:gd name="connsiteX1" fmla="*/ 532565 w 2219964"/>
                        <a:gd name="connsiteY1" fmla="*/ 4492 h 3628333"/>
                        <a:gd name="connsiteX2" fmla="*/ 2054889 w 2219964"/>
                        <a:gd name="connsiteY2" fmla="*/ 1386139 h 3628333"/>
                        <a:gd name="connsiteX3" fmla="*/ 1919238 w 2219964"/>
                        <a:gd name="connsiteY3" fmla="*/ 2240250 h 3628333"/>
                        <a:gd name="connsiteX4" fmla="*/ 1436916 w 2219964"/>
                        <a:gd name="connsiteY4" fmla="*/ 2868272 h 3628333"/>
                        <a:gd name="connsiteX5" fmla="*/ 864159 w 2219964"/>
                        <a:gd name="connsiteY5" fmla="*/ 3280255 h 3628333"/>
                        <a:gd name="connsiteX6" fmla="*/ 0 w 2219964"/>
                        <a:gd name="connsiteY6" fmla="*/ 3521415 h 3628333"/>
                        <a:gd name="connsiteX7" fmla="*/ 135654 w 2219964"/>
                        <a:gd name="connsiteY7" fmla="*/ 3219965 h 3628333"/>
                        <a:gd name="connsiteX8" fmla="*/ 552660 w 2219964"/>
                        <a:gd name="connsiteY8" fmla="*/ 3129530 h 3628333"/>
                        <a:gd name="connsiteX9" fmla="*/ 140679 w 2219964"/>
                        <a:gd name="connsiteY9" fmla="*/ 2757742 h 3628333"/>
                        <a:gd name="connsiteX10" fmla="*/ 326573 w 2219964"/>
                        <a:gd name="connsiteY10" fmla="*/ 2521604 h 3628333"/>
                        <a:gd name="connsiteX11" fmla="*/ 884257 w 2219964"/>
                        <a:gd name="connsiteY11" fmla="*/ 2938612 h 3628333"/>
                        <a:gd name="connsiteX12" fmla="*/ 1080199 w 2219964"/>
                        <a:gd name="connsiteY12" fmla="*/ 2702476 h 3628333"/>
                        <a:gd name="connsiteX13" fmla="*/ 567735 w 2219964"/>
                        <a:gd name="connsiteY13" fmla="*/ 2290493 h 3628333"/>
                        <a:gd name="connsiteX14" fmla="*/ 763677 w 2219964"/>
                        <a:gd name="connsiteY14" fmla="*/ 2049333 h 3628333"/>
                        <a:gd name="connsiteX15" fmla="*/ 1381651 w 2219964"/>
                        <a:gd name="connsiteY15" fmla="*/ 2521605 h 3628333"/>
                        <a:gd name="connsiteX16" fmla="*/ 1577593 w 2219964"/>
                        <a:gd name="connsiteY16" fmla="*/ 2280445 h 3628333"/>
                        <a:gd name="connsiteX17" fmla="*/ 929475 w 2219964"/>
                        <a:gd name="connsiteY17" fmla="*/ 1762955 h 3628333"/>
                        <a:gd name="connsiteX18" fmla="*/ 1085224 w 2219964"/>
                        <a:gd name="connsiteY18" fmla="*/ 1501697 h 3628333"/>
                        <a:gd name="connsiteX19" fmla="*/ 1607739 w 2219964"/>
                        <a:gd name="connsiteY19" fmla="*/ 1873486 h 3628333"/>
                        <a:gd name="connsiteX20" fmla="*/ 1808706 w 2219964"/>
                        <a:gd name="connsiteY20" fmla="*/ 1592132 h 3628333"/>
                        <a:gd name="connsiteX21" fmla="*/ 211016 w 2219964"/>
                        <a:gd name="connsiteY21" fmla="*/ 125072 h 36283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2219964" h="3628333">
                          <a:moveTo>
                            <a:pt x="211016" y="125072"/>
                          </a:moveTo>
                          <a:cubicBezTo>
                            <a:pt x="82063" y="-10581"/>
                            <a:pt x="415334" y="-5556"/>
                            <a:pt x="532565" y="4492"/>
                          </a:cubicBezTo>
                          <a:cubicBezTo>
                            <a:pt x="1316336" y="749744"/>
                            <a:pt x="1562521" y="897119"/>
                            <a:pt x="2054889" y="1386139"/>
                          </a:cubicBezTo>
                          <a:cubicBezTo>
                            <a:pt x="2436727" y="1853387"/>
                            <a:pt x="2054890" y="2184984"/>
                            <a:pt x="1919238" y="2240250"/>
                          </a:cubicBezTo>
                          <a:cubicBezTo>
                            <a:pt x="2013024" y="2829754"/>
                            <a:pt x="1574243" y="2861572"/>
                            <a:pt x="1436916" y="2868272"/>
                          </a:cubicBezTo>
                          <a:cubicBezTo>
                            <a:pt x="1318010" y="3369015"/>
                            <a:pt x="993113" y="3251785"/>
                            <a:pt x="864159" y="3280255"/>
                          </a:cubicBezTo>
                          <a:cubicBezTo>
                            <a:pt x="689988" y="3775973"/>
                            <a:pt x="128953" y="3628598"/>
                            <a:pt x="0" y="3521415"/>
                          </a:cubicBezTo>
                          <a:lnTo>
                            <a:pt x="135654" y="3219965"/>
                          </a:lnTo>
                          <a:cubicBezTo>
                            <a:pt x="480646" y="3471175"/>
                            <a:pt x="574432" y="3204892"/>
                            <a:pt x="552660" y="3129530"/>
                          </a:cubicBezTo>
                          <a:cubicBezTo>
                            <a:pt x="592016" y="3040770"/>
                            <a:pt x="242837" y="2901769"/>
                            <a:pt x="140679" y="2757742"/>
                          </a:cubicBezTo>
                          <a:cubicBezTo>
                            <a:pt x="38521" y="2658933"/>
                            <a:pt x="138167" y="2418609"/>
                            <a:pt x="326573" y="2521604"/>
                          </a:cubicBezTo>
                          <a:cubicBezTo>
                            <a:pt x="449666" y="2609527"/>
                            <a:pt x="756978" y="2905955"/>
                            <a:pt x="884257" y="2938612"/>
                          </a:cubicBezTo>
                          <a:cubicBezTo>
                            <a:pt x="1142164" y="3031559"/>
                            <a:pt x="1168959" y="2766953"/>
                            <a:pt x="1080199" y="2702476"/>
                          </a:cubicBezTo>
                          <a:cubicBezTo>
                            <a:pt x="874208" y="2507371"/>
                            <a:pt x="825642" y="2548400"/>
                            <a:pt x="567735" y="2290493"/>
                          </a:cubicBezTo>
                          <a:cubicBezTo>
                            <a:pt x="487348" y="2178287"/>
                            <a:pt x="542613" y="2005790"/>
                            <a:pt x="763677" y="2049333"/>
                          </a:cubicBezTo>
                          <a:cubicBezTo>
                            <a:pt x="886769" y="2122184"/>
                            <a:pt x="1245998" y="2483086"/>
                            <a:pt x="1381651" y="2521605"/>
                          </a:cubicBezTo>
                          <a:cubicBezTo>
                            <a:pt x="1602715" y="2665631"/>
                            <a:pt x="1710734" y="2346597"/>
                            <a:pt x="1577593" y="2280445"/>
                          </a:cubicBezTo>
                          <a:cubicBezTo>
                            <a:pt x="1524839" y="2209269"/>
                            <a:pt x="1025771" y="1855065"/>
                            <a:pt x="929475" y="1762955"/>
                          </a:cubicBezTo>
                          <a:cubicBezTo>
                            <a:pt x="767027" y="1603855"/>
                            <a:pt x="966319" y="1414611"/>
                            <a:pt x="1085224" y="1501697"/>
                          </a:cubicBezTo>
                          <a:lnTo>
                            <a:pt x="1607739" y="1873486"/>
                          </a:lnTo>
                          <a:cubicBezTo>
                            <a:pt x="1847224" y="2077801"/>
                            <a:pt x="2001300" y="1724436"/>
                            <a:pt x="1808706" y="1592132"/>
                          </a:cubicBezTo>
                          <a:lnTo>
                            <a:pt x="211016" y="125072"/>
                          </a:lnTo>
                          <a:close/>
                        </a:path>
                      </a:pathLst>
                    </a:custGeom>
                    <a:solidFill>
                      <a:srgbClr val="C16124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E4C2186A-87AC-4B2F-8579-272900E71D82}"/>
                      </a:ext>
                    </a:extLst>
                  </p:cNvPr>
                  <p:cNvSpPr txBox="1"/>
                  <p:nvPr/>
                </p:nvSpPr>
                <p:spPr>
                  <a:xfrm>
                    <a:off x="7171025" y="1490911"/>
                    <a:ext cx="1123350" cy="5895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  <a:p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.</a:t>
                    </a:r>
                  </a:p>
                </p:txBody>
              </p:sp>
            </p:grp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9AFFDEE4-D850-4F07-9ACF-E01E02B8619B}"/>
                    </a:ext>
                  </a:extLst>
                </p:cNvPr>
                <p:cNvGrpSpPr/>
                <p:nvPr/>
              </p:nvGrpSpPr>
              <p:grpSpPr>
                <a:xfrm>
                  <a:off x="6763932" y="3294457"/>
                  <a:ext cx="2175278" cy="789526"/>
                  <a:chOff x="6763932" y="3294457"/>
                  <a:chExt cx="2175278" cy="789526"/>
                </a:xfrm>
              </p:grpSpPr>
              <p:grpSp>
                <p:nvGrpSpPr>
                  <p:cNvPr id="54" name="Group 53">
                    <a:extLst>
                      <a:ext uri="{FF2B5EF4-FFF2-40B4-BE49-F238E27FC236}">
                        <a16:creationId xmlns:a16="http://schemas.microsoft.com/office/drawing/2014/main" id="{CC8F6CE3-91B7-4398-A80C-7735533287D6}"/>
                      </a:ext>
                    </a:extLst>
                  </p:cNvPr>
                  <p:cNvGrpSpPr/>
                  <p:nvPr/>
                </p:nvGrpSpPr>
                <p:grpSpPr>
                  <a:xfrm>
                    <a:off x="6763932" y="3294457"/>
                    <a:ext cx="2175278" cy="789526"/>
                    <a:chOff x="6687511" y="3810683"/>
                    <a:chExt cx="2099438" cy="762000"/>
                  </a:xfrm>
                </p:grpSpPr>
                <p:sp>
                  <p:nvSpPr>
                    <p:cNvPr id="60" name="Round Same Side Corner Rectangle 52">
                      <a:extLst>
                        <a:ext uri="{FF2B5EF4-FFF2-40B4-BE49-F238E27FC236}">
                          <a16:creationId xmlns:a16="http://schemas.microsoft.com/office/drawing/2014/main" id="{9E2CC73C-4BF6-4406-9048-C6047CE73A62}"/>
                        </a:ext>
                      </a:extLst>
                    </p:cNvPr>
                    <p:cNvSpPr/>
                    <p:nvPr/>
                  </p:nvSpPr>
                  <p:spPr>
                    <a:xfrm rot="5400000" flipH="1">
                      <a:off x="7358245" y="3143978"/>
                      <a:ext cx="762000" cy="2095409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E5E3C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1" name="Rectangle 60">
                      <a:extLst>
                        <a:ext uri="{FF2B5EF4-FFF2-40B4-BE49-F238E27FC236}">
                          <a16:creationId xmlns:a16="http://schemas.microsoft.com/office/drawing/2014/main" id="{06BBC4A6-7D72-4252-B888-4FA3E59827C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920623" y="3812270"/>
                      <a:ext cx="97884" cy="758825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2" name="Isosceles Triangle 61">
                      <a:extLst>
                        <a:ext uri="{FF2B5EF4-FFF2-40B4-BE49-F238E27FC236}">
                          <a16:creationId xmlns:a16="http://schemas.microsoft.com/office/drawing/2014/main" id="{3BE30752-FB8C-4560-B987-2F9F80F20011}"/>
                        </a:ext>
                      </a:extLst>
                    </p:cNvPr>
                    <p:cNvSpPr/>
                    <p:nvPr/>
                  </p:nvSpPr>
                  <p:spPr>
                    <a:xfrm rot="19399478" flipH="1">
                      <a:off x="6963024" y="4153582"/>
                      <a:ext cx="99760" cy="85725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3" name="Rectangle 62">
                      <a:extLst>
                        <a:ext uri="{FF2B5EF4-FFF2-40B4-BE49-F238E27FC236}">
                          <a16:creationId xmlns:a16="http://schemas.microsoft.com/office/drawing/2014/main" id="{DBA7D5DD-7DAD-467F-A132-C23735FC914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687511" y="3812270"/>
                      <a:ext cx="278605" cy="758825"/>
                    </a:xfrm>
                    <a:prstGeom prst="rect">
                      <a:avLst/>
                    </a:prstGeom>
                    <a:solidFill>
                      <a:srgbClr val="9B9740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4" name="Oval 63">
                      <a:extLst>
                        <a:ext uri="{FF2B5EF4-FFF2-40B4-BE49-F238E27FC236}">
                          <a16:creationId xmlns:a16="http://schemas.microsoft.com/office/drawing/2014/main" id="{0AD5445E-ADA6-438F-97A6-3EA7BBFEE8F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8133463" y="3920831"/>
                      <a:ext cx="541702" cy="54170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55" name="Group 54">
                    <a:extLst>
                      <a:ext uri="{FF2B5EF4-FFF2-40B4-BE49-F238E27FC236}">
                        <a16:creationId xmlns:a16="http://schemas.microsoft.com/office/drawing/2014/main" id="{9085F04F-333F-406F-8CFB-D24279F39744}"/>
                      </a:ext>
                    </a:extLst>
                  </p:cNvPr>
                  <p:cNvGrpSpPr/>
                  <p:nvPr/>
                </p:nvGrpSpPr>
                <p:grpSpPr>
                  <a:xfrm>
                    <a:off x="8397342" y="3556092"/>
                    <a:ext cx="297372" cy="276122"/>
                    <a:chOff x="753645" y="5330668"/>
                    <a:chExt cx="962860" cy="894054"/>
                  </a:xfrm>
                  <a:solidFill>
                    <a:srgbClr val="765528"/>
                  </a:solidFill>
                </p:grpSpPr>
                <p:sp>
                  <p:nvSpPr>
                    <p:cNvPr id="57" name="Freeform 100">
                      <a:extLst>
                        <a:ext uri="{FF2B5EF4-FFF2-40B4-BE49-F238E27FC236}">
                          <a16:creationId xmlns:a16="http://schemas.microsoft.com/office/drawing/2014/main" id="{149FCB04-9167-4D8A-8D2C-74DB93D015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3645" y="5515837"/>
                      <a:ext cx="591820" cy="570626"/>
                    </a:xfrm>
                    <a:custGeom>
                      <a:avLst/>
                      <a:gdLst>
                        <a:gd name="connsiteX0" fmla="*/ 358475 w 720413"/>
                        <a:gd name="connsiteY0" fmla="*/ 236137 h 694614"/>
                        <a:gd name="connsiteX1" fmla="*/ 409435 w 720413"/>
                        <a:gd name="connsiteY1" fmla="*/ 402106 h 694614"/>
                        <a:gd name="connsiteX2" fmla="*/ 308046 w 720413"/>
                        <a:gd name="connsiteY2" fmla="*/ 402106 h 694614"/>
                        <a:gd name="connsiteX3" fmla="*/ 282418 w 720413"/>
                        <a:gd name="connsiteY3" fmla="*/ 116463 h 694614"/>
                        <a:gd name="connsiteX4" fmla="*/ 108890 w 720413"/>
                        <a:gd name="connsiteY4" fmla="*/ 578152 h 694614"/>
                        <a:gd name="connsiteX5" fmla="*/ 254557 w 720413"/>
                        <a:gd name="connsiteY5" fmla="*/ 578152 h 694614"/>
                        <a:gd name="connsiteX6" fmla="*/ 277060 w 720413"/>
                        <a:gd name="connsiteY6" fmla="*/ 501939 h 694614"/>
                        <a:gd name="connsiteX7" fmla="*/ 439029 w 720413"/>
                        <a:gd name="connsiteY7" fmla="*/ 501939 h 694614"/>
                        <a:gd name="connsiteX8" fmla="*/ 462127 w 720413"/>
                        <a:gd name="connsiteY8" fmla="*/ 578152 h 694614"/>
                        <a:gd name="connsiteX9" fmla="*/ 611524 w 720413"/>
                        <a:gd name="connsiteY9" fmla="*/ 578152 h 694614"/>
                        <a:gd name="connsiteX10" fmla="*/ 438034 w 720413"/>
                        <a:gd name="connsiteY10" fmla="*/ 116463 h 694614"/>
                        <a:gd name="connsiteX11" fmla="*/ 193144 w 720413"/>
                        <a:gd name="connsiteY11" fmla="*/ 0 h 694614"/>
                        <a:gd name="connsiteX12" fmla="*/ 527269 w 720413"/>
                        <a:gd name="connsiteY12" fmla="*/ 0 h 694614"/>
                        <a:gd name="connsiteX13" fmla="*/ 720413 w 720413"/>
                        <a:gd name="connsiteY13" fmla="*/ 193144 h 694614"/>
                        <a:gd name="connsiteX14" fmla="*/ 720413 w 720413"/>
                        <a:gd name="connsiteY14" fmla="*/ 501470 h 694614"/>
                        <a:gd name="connsiteX15" fmla="*/ 527269 w 720413"/>
                        <a:gd name="connsiteY15" fmla="*/ 694614 h 694614"/>
                        <a:gd name="connsiteX16" fmla="*/ 193144 w 720413"/>
                        <a:gd name="connsiteY16" fmla="*/ 694614 h 694614"/>
                        <a:gd name="connsiteX17" fmla="*/ 0 w 720413"/>
                        <a:gd name="connsiteY17" fmla="*/ 501470 h 694614"/>
                        <a:gd name="connsiteX18" fmla="*/ 0 w 720413"/>
                        <a:gd name="connsiteY18" fmla="*/ 193144 h 694614"/>
                        <a:gd name="connsiteX19" fmla="*/ 193144 w 720413"/>
                        <a:gd name="connsiteY19" fmla="*/ 0 h 6946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720413" h="694614">
                          <a:moveTo>
                            <a:pt x="358475" y="236137"/>
                          </a:moveTo>
                          <a:lnTo>
                            <a:pt x="409435" y="402106"/>
                          </a:lnTo>
                          <a:lnTo>
                            <a:pt x="308046" y="402106"/>
                          </a:lnTo>
                          <a:close/>
                          <a:moveTo>
                            <a:pt x="282418" y="116463"/>
                          </a:moveTo>
                          <a:lnTo>
                            <a:pt x="108890" y="578152"/>
                          </a:lnTo>
                          <a:lnTo>
                            <a:pt x="254557" y="578152"/>
                          </a:lnTo>
                          <a:lnTo>
                            <a:pt x="277060" y="501939"/>
                          </a:lnTo>
                          <a:lnTo>
                            <a:pt x="439029" y="501939"/>
                          </a:lnTo>
                          <a:lnTo>
                            <a:pt x="462127" y="578152"/>
                          </a:lnTo>
                          <a:lnTo>
                            <a:pt x="611524" y="578152"/>
                          </a:lnTo>
                          <a:lnTo>
                            <a:pt x="438034" y="116463"/>
                          </a:lnTo>
                          <a:close/>
                          <a:moveTo>
                            <a:pt x="193144" y="0"/>
                          </a:moveTo>
                          <a:lnTo>
                            <a:pt x="527269" y="0"/>
                          </a:lnTo>
                          <a:cubicBezTo>
                            <a:pt x="633939" y="0"/>
                            <a:pt x="720413" y="86474"/>
                            <a:pt x="720413" y="193144"/>
                          </a:cubicBezTo>
                          <a:lnTo>
                            <a:pt x="720413" y="501470"/>
                          </a:lnTo>
                          <a:cubicBezTo>
                            <a:pt x="720413" y="608140"/>
                            <a:pt x="633939" y="694614"/>
                            <a:pt x="527269" y="694614"/>
                          </a:cubicBezTo>
                          <a:lnTo>
                            <a:pt x="193144" y="694614"/>
                          </a:lnTo>
                          <a:cubicBezTo>
                            <a:pt x="86474" y="694614"/>
                            <a:pt x="0" y="608140"/>
                            <a:pt x="0" y="501470"/>
                          </a:cubicBezTo>
                          <a:lnTo>
                            <a:pt x="0" y="193144"/>
                          </a:lnTo>
                          <a:cubicBezTo>
                            <a:pt x="0" y="86474"/>
                            <a:pt x="86474" y="0"/>
                            <a:pt x="193144" y="0"/>
                          </a:cubicBezTo>
                          <a:close/>
                        </a:path>
                      </a:pathLst>
                    </a:custGeom>
                    <a:solidFill>
                      <a:srgbClr val="9B974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8" name="Freeform 101">
                      <a:extLst>
                        <a:ext uri="{FF2B5EF4-FFF2-40B4-BE49-F238E27FC236}">
                          <a16:creationId xmlns:a16="http://schemas.microsoft.com/office/drawing/2014/main" id="{E3EE3503-AA99-46B3-AF04-48B05BC672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0659" y="5755398"/>
                      <a:ext cx="485846" cy="469324"/>
                    </a:xfrm>
                    <a:custGeom>
                      <a:avLst/>
                      <a:gdLst>
                        <a:gd name="connsiteX0" fmla="*/ 417671 w 591412"/>
                        <a:gd name="connsiteY0" fmla="*/ 292733 h 571301"/>
                        <a:gd name="connsiteX1" fmla="*/ 417671 w 591412"/>
                        <a:gd name="connsiteY1" fmla="*/ 309781 h 571301"/>
                        <a:gd name="connsiteX2" fmla="*/ 411245 w 591412"/>
                        <a:gd name="connsiteY2" fmla="*/ 342173 h 571301"/>
                        <a:gd name="connsiteX3" fmla="*/ 389476 w 591412"/>
                        <a:gd name="connsiteY3" fmla="*/ 363287 h 571301"/>
                        <a:gd name="connsiteX4" fmla="*/ 356297 w 591412"/>
                        <a:gd name="connsiteY4" fmla="*/ 371942 h 571301"/>
                        <a:gd name="connsiteX5" fmla="*/ 330462 w 591412"/>
                        <a:gd name="connsiteY5" fmla="*/ 363942 h 571301"/>
                        <a:gd name="connsiteX6" fmla="*/ 321676 w 591412"/>
                        <a:gd name="connsiteY6" fmla="*/ 343354 h 571301"/>
                        <a:gd name="connsiteX7" fmla="*/ 330593 w 591412"/>
                        <a:gd name="connsiteY7" fmla="*/ 323682 h 571301"/>
                        <a:gd name="connsiteX8" fmla="*/ 371772 w 591412"/>
                        <a:gd name="connsiteY8" fmla="*/ 306634 h 571301"/>
                        <a:gd name="connsiteX9" fmla="*/ 417671 w 591412"/>
                        <a:gd name="connsiteY9" fmla="*/ 292733 h 571301"/>
                        <a:gd name="connsiteX10" fmla="*/ 367051 w 591412"/>
                        <a:gd name="connsiteY10" fmla="*/ 140085 h 571301"/>
                        <a:gd name="connsiteX11" fmla="*/ 311447 w 591412"/>
                        <a:gd name="connsiteY11" fmla="*/ 144544 h 571301"/>
                        <a:gd name="connsiteX12" fmla="*/ 271055 w 591412"/>
                        <a:gd name="connsiteY12" fmla="*/ 157133 h 571301"/>
                        <a:gd name="connsiteX13" fmla="*/ 239713 w 591412"/>
                        <a:gd name="connsiteY13" fmla="*/ 183755 h 571301"/>
                        <a:gd name="connsiteX14" fmla="*/ 223058 w 591412"/>
                        <a:gd name="connsiteY14" fmla="*/ 225851 h 571301"/>
                        <a:gd name="connsiteX15" fmla="*/ 325085 w 591412"/>
                        <a:gd name="connsiteY15" fmla="*/ 236604 h 571301"/>
                        <a:gd name="connsiteX16" fmla="*/ 341609 w 591412"/>
                        <a:gd name="connsiteY16" fmla="*/ 211950 h 571301"/>
                        <a:gd name="connsiteX17" fmla="*/ 380952 w 591412"/>
                        <a:gd name="connsiteY17" fmla="*/ 203558 h 571301"/>
                        <a:gd name="connsiteX18" fmla="*/ 409540 w 591412"/>
                        <a:gd name="connsiteY18" fmla="*/ 211426 h 571301"/>
                        <a:gd name="connsiteX19" fmla="*/ 417671 w 591412"/>
                        <a:gd name="connsiteY19" fmla="*/ 238965 h 571301"/>
                        <a:gd name="connsiteX20" fmla="*/ 379902 w 591412"/>
                        <a:gd name="connsiteY20" fmla="*/ 251686 h 571301"/>
                        <a:gd name="connsiteX21" fmla="*/ 302005 w 591412"/>
                        <a:gd name="connsiteY21" fmla="*/ 268603 h 571301"/>
                        <a:gd name="connsiteX22" fmla="*/ 233287 w 591412"/>
                        <a:gd name="connsiteY22" fmla="*/ 299028 h 571301"/>
                        <a:gd name="connsiteX23" fmla="*/ 214665 w 591412"/>
                        <a:gd name="connsiteY23" fmla="*/ 351221 h 571301"/>
                        <a:gd name="connsiteX24" fmla="*/ 240500 w 591412"/>
                        <a:gd name="connsiteY24" fmla="*/ 408137 h 571301"/>
                        <a:gd name="connsiteX25" fmla="*/ 316168 w 591412"/>
                        <a:gd name="connsiteY25" fmla="*/ 431217 h 571301"/>
                        <a:gd name="connsiteX26" fmla="*/ 382001 w 591412"/>
                        <a:gd name="connsiteY26" fmla="*/ 419677 h 571301"/>
                        <a:gd name="connsiteX27" fmla="*/ 423703 w 591412"/>
                        <a:gd name="connsiteY27" fmla="*/ 390826 h 571301"/>
                        <a:gd name="connsiteX28" fmla="*/ 427375 w 591412"/>
                        <a:gd name="connsiteY28" fmla="*/ 408530 h 571301"/>
                        <a:gd name="connsiteX29" fmla="*/ 435243 w 591412"/>
                        <a:gd name="connsiteY29" fmla="*/ 424923 h 571301"/>
                        <a:gd name="connsiteX30" fmla="*/ 535435 w 591412"/>
                        <a:gd name="connsiteY30" fmla="*/ 424923 h 571301"/>
                        <a:gd name="connsiteX31" fmla="*/ 524550 w 591412"/>
                        <a:gd name="connsiteY31" fmla="*/ 396465 h 571301"/>
                        <a:gd name="connsiteX32" fmla="*/ 522058 w 591412"/>
                        <a:gd name="connsiteY32" fmla="*/ 365647 h 571301"/>
                        <a:gd name="connsiteX33" fmla="*/ 522058 w 591412"/>
                        <a:gd name="connsiteY33" fmla="*/ 242637 h 571301"/>
                        <a:gd name="connsiteX34" fmla="*/ 514190 w 591412"/>
                        <a:gd name="connsiteY34" fmla="*/ 201328 h 571301"/>
                        <a:gd name="connsiteX35" fmla="*/ 492683 w 591412"/>
                        <a:gd name="connsiteY35" fmla="*/ 167887 h 571301"/>
                        <a:gd name="connsiteX36" fmla="*/ 444161 w 591412"/>
                        <a:gd name="connsiteY36" fmla="*/ 145461 h 571301"/>
                        <a:gd name="connsiteX37" fmla="*/ 367051 w 591412"/>
                        <a:gd name="connsiteY37" fmla="*/ 140085 h 571301"/>
                        <a:gd name="connsiteX38" fmla="*/ 170292 w 591412"/>
                        <a:gd name="connsiteY38" fmla="*/ 0 h 571301"/>
                        <a:gd name="connsiteX39" fmla="*/ 446576 w 591412"/>
                        <a:gd name="connsiteY39" fmla="*/ 0 h 571301"/>
                        <a:gd name="connsiteX40" fmla="*/ 591412 w 591412"/>
                        <a:gd name="connsiteY40" fmla="*/ 144836 h 571301"/>
                        <a:gd name="connsiteX41" fmla="*/ 591412 w 591412"/>
                        <a:gd name="connsiteY41" fmla="*/ 426465 h 571301"/>
                        <a:gd name="connsiteX42" fmla="*/ 446576 w 591412"/>
                        <a:gd name="connsiteY42" fmla="*/ 571301 h 571301"/>
                        <a:gd name="connsiteX43" fmla="*/ 143728 w 591412"/>
                        <a:gd name="connsiteY43" fmla="*/ 571301 h 571301"/>
                        <a:gd name="connsiteX44" fmla="*/ 1834 w 591412"/>
                        <a:gd name="connsiteY44" fmla="*/ 455655 h 571301"/>
                        <a:gd name="connsiteX45" fmla="*/ 0 w 591412"/>
                        <a:gd name="connsiteY45" fmla="*/ 437460 h 571301"/>
                        <a:gd name="connsiteX46" fmla="*/ 16073 w 591412"/>
                        <a:gd name="connsiteY46" fmla="*/ 435007 h 571301"/>
                        <a:gd name="connsiteX47" fmla="*/ 170292 w 591412"/>
                        <a:gd name="connsiteY47" fmla="*/ 245787 h 5713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</a:cxnLst>
                      <a:rect l="l" t="t" r="r" b="b"/>
                      <a:pathLst>
                        <a:path w="591412" h="571301">
                          <a:moveTo>
                            <a:pt x="417671" y="292733"/>
                          </a:moveTo>
                          <a:lnTo>
                            <a:pt x="417671" y="309781"/>
                          </a:lnTo>
                          <a:cubicBezTo>
                            <a:pt x="417671" y="323071"/>
                            <a:pt x="415529" y="333867"/>
                            <a:pt x="411245" y="342173"/>
                          </a:cubicBezTo>
                          <a:cubicBezTo>
                            <a:pt x="406961" y="350479"/>
                            <a:pt x="399705" y="357517"/>
                            <a:pt x="389476" y="363287"/>
                          </a:cubicBezTo>
                          <a:cubicBezTo>
                            <a:pt x="379247" y="369057"/>
                            <a:pt x="368187" y="371942"/>
                            <a:pt x="356297" y="371942"/>
                          </a:cubicBezTo>
                          <a:cubicBezTo>
                            <a:pt x="344931" y="371942"/>
                            <a:pt x="336320" y="369275"/>
                            <a:pt x="330462" y="363942"/>
                          </a:cubicBezTo>
                          <a:cubicBezTo>
                            <a:pt x="324605" y="358609"/>
                            <a:pt x="321676" y="351746"/>
                            <a:pt x="321676" y="343354"/>
                          </a:cubicBezTo>
                          <a:cubicBezTo>
                            <a:pt x="321676" y="336009"/>
                            <a:pt x="324648" y="329452"/>
                            <a:pt x="330593" y="323682"/>
                          </a:cubicBezTo>
                          <a:cubicBezTo>
                            <a:pt x="336364" y="318087"/>
                            <a:pt x="350089" y="312405"/>
                            <a:pt x="371772" y="306634"/>
                          </a:cubicBezTo>
                          <a:cubicBezTo>
                            <a:pt x="387683" y="302613"/>
                            <a:pt x="402983" y="297979"/>
                            <a:pt x="417671" y="292733"/>
                          </a:cubicBezTo>
                          <a:close/>
                          <a:moveTo>
                            <a:pt x="367051" y="140085"/>
                          </a:moveTo>
                          <a:cubicBezTo>
                            <a:pt x="347117" y="140085"/>
                            <a:pt x="328582" y="141571"/>
                            <a:pt x="311447" y="144544"/>
                          </a:cubicBezTo>
                          <a:cubicBezTo>
                            <a:pt x="294311" y="147516"/>
                            <a:pt x="280847" y="151713"/>
                            <a:pt x="271055" y="157133"/>
                          </a:cubicBezTo>
                          <a:cubicBezTo>
                            <a:pt x="257417" y="164652"/>
                            <a:pt x="246969" y="173526"/>
                            <a:pt x="239713" y="183755"/>
                          </a:cubicBezTo>
                          <a:cubicBezTo>
                            <a:pt x="232456" y="193984"/>
                            <a:pt x="226905" y="208016"/>
                            <a:pt x="223058" y="225851"/>
                          </a:cubicBezTo>
                          <a:lnTo>
                            <a:pt x="325085" y="236604"/>
                          </a:lnTo>
                          <a:cubicBezTo>
                            <a:pt x="329282" y="224540"/>
                            <a:pt x="334790" y="216321"/>
                            <a:pt x="341609" y="211950"/>
                          </a:cubicBezTo>
                          <a:cubicBezTo>
                            <a:pt x="350351" y="206355"/>
                            <a:pt x="363466" y="203558"/>
                            <a:pt x="380952" y="203558"/>
                          </a:cubicBezTo>
                          <a:cubicBezTo>
                            <a:pt x="394590" y="203558"/>
                            <a:pt x="404119" y="206180"/>
                            <a:pt x="409540" y="211426"/>
                          </a:cubicBezTo>
                          <a:cubicBezTo>
                            <a:pt x="414960" y="216671"/>
                            <a:pt x="417671" y="225851"/>
                            <a:pt x="417671" y="238965"/>
                          </a:cubicBezTo>
                          <a:cubicBezTo>
                            <a:pt x="404381" y="244211"/>
                            <a:pt x="391792" y="248451"/>
                            <a:pt x="379902" y="251686"/>
                          </a:cubicBezTo>
                          <a:cubicBezTo>
                            <a:pt x="368012" y="254920"/>
                            <a:pt x="342047" y="260560"/>
                            <a:pt x="302005" y="268603"/>
                          </a:cubicBezTo>
                          <a:cubicBezTo>
                            <a:pt x="268608" y="275247"/>
                            <a:pt x="245701" y="285389"/>
                            <a:pt x="233287" y="299028"/>
                          </a:cubicBezTo>
                          <a:cubicBezTo>
                            <a:pt x="220872" y="312667"/>
                            <a:pt x="214665" y="330064"/>
                            <a:pt x="214665" y="351221"/>
                          </a:cubicBezTo>
                          <a:cubicBezTo>
                            <a:pt x="214665" y="373778"/>
                            <a:pt x="223276" y="392750"/>
                            <a:pt x="240500" y="408137"/>
                          </a:cubicBezTo>
                          <a:cubicBezTo>
                            <a:pt x="257723" y="423524"/>
                            <a:pt x="282946" y="431217"/>
                            <a:pt x="316168" y="431217"/>
                          </a:cubicBezTo>
                          <a:cubicBezTo>
                            <a:pt x="341172" y="431217"/>
                            <a:pt x="363116" y="427371"/>
                            <a:pt x="382001" y="419677"/>
                          </a:cubicBezTo>
                          <a:cubicBezTo>
                            <a:pt x="395814" y="413907"/>
                            <a:pt x="409714" y="404290"/>
                            <a:pt x="423703" y="390826"/>
                          </a:cubicBezTo>
                          <a:cubicBezTo>
                            <a:pt x="424927" y="398870"/>
                            <a:pt x="426151" y="404771"/>
                            <a:pt x="427375" y="408530"/>
                          </a:cubicBezTo>
                          <a:cubicBezTo>
                            <a:pt x="428599" y="412290"/>
                            <a:pt x="431222" y="417754"/>
                            <a:pt x="435243" y="424923"/>
                          </a:cubicBezTo>
                          <a:lnTo>
                            <a:pt x="535435" y="424923"/>
                          </a:lnTo>
                          <a:cubicBezTo>
                            <a:pt x="529839" y="413383"/>
                            <a:pt x="526211" y="403896"/>
                            <a:pt x="524550" y="396465"/>
                          </a:cubicBezTo>
                          <a:cubicBezTo>
                            <a:pt x="522889" y="389034"/>
                            <a:pt x="522058" y="378761"/>
                            <a:pt x="522058" y="365647"/>
                          </a:cubicBezTo>
                          <a:lnTo>
                            <a:pt x="522058" y="242637"/>
                          </a:lnTo>
                          <a:cubicBezTo>
                            <a:pt x="522058" y="229523"/>
                            <a:pt x="519435" y="215754"/>
                            <a:pt x="514190" y="201328"/>
                          </a:cubicBezTo>
                          <a:cubicBezTo>
                            <a:pt x="508944" y="186903"/>
                            <a:pt x="501775" y="175755"/>
                            <a:pt x="492683" y="167887"/>
                          </a:cubicBezTo>
                          <a:cubicBezTo>
                            <a:pt x="479743" y="156521"/>
                            <a:pt x="463570" y="149046"/>
                            <a:pt x="444161" y="145461"/>
                          </a:cubicBezTo>
                          <a:cubicBezTo>
                            <a:pt x="424752" y="141878"/>
                            <a:pt x="399048" y="140085"/>
                            <a:pt x="367051" y="140085"/>
                          </a:cubicBezTo>
                          <a:close/>
                          <a:moveTo>
                            <a:pt x="170292" y="0"/>
                          </a:moveTo>
                          <a:lnTo>
                            <a:pt x="446576" y="0"/>
                          </a:lnTo>
                          <a:cubicBezTo>
                            <a:pt x="526567" y="0"/>
                            <a:pt x="591412" y="64846"/>
                            <a:pt x="591412" y="144836"/>
                          </a:cubicBezTo>
                          <a:lnTo>
                            <a:pt x="591412" y="426465"/>
                          </a:lnTo>
                          <a:cubicBezTo>
                            <a:pt x="591412" y="506456"/>
                            <a:pt x="526567" y="571301"/>
                            <a:pt x="446576" y="571301"/>
                          </a:cubicBezTo>
                          <a:lnTo>
                            <a:pt x="143728" y="571301"/>
                          </a:lnTo>
                          <a:cubicBezTo>
                            <a:pt x="73736" y="571301"/>
                            <a:pt x="15340" y="521654"/>
                            <a:pt x="1834" y="455655"/>
                          </a:cubicBezTo>
                          <a:lnTo>
                            <a:pt x="0" y="437460"/>
                          </a:lnTo>
                          <a:lnTo>
                            <a:pt x="16073" y="435007"/>
                          </a:lnTo>
                          <a:cubicBezTo>
                            <a:pt x="104086" y="416997"/>
                            <a:pt x="170292" y="339124"/>
                            <a:pt x="170292" y="245787"/>
                          </a:cubicBezTo>
                          <a:close/>
                        </a:path>
                      </a:pathLst>
                    </a:custGeom>
                    <a:solidFill>
                      <a:srgbClr val="9B974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algn="ctr">
                        <a:defRPr/>
                      </a:pPr>
                      <a:endParaRPr lang="en-US" kern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9" name="Rectangle 45">
                      <a:extLst>
                        <a:ext uri="{FF2B5EF4-FFF2-40B4-BE49-F238E27FC236}">
                          <a16:creationId xmlns:a16="http://schemas.microsoft.com/office/drawing/2014/main" id="{179428D0-A28E-454A-BB7C-01A497CD02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7730" y="5330668"/>
                      <a:ext cx="560256" cy="387884"/>
                    </a:xfrm>
                    <a:custGeom>
                      <a:avLst/>
                      <a:gdLst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861881 w 3861881"/>
                        <a:gd name="connsiteY2" fmla="*/ 2529191 h 2529191"/>
                        <a:gd name="connsiteX3" fmla="*/ 0 w 3861881"/>
                        <a:gd name="connsiteY3" fmla="*/ 2529191 h 2529191"/>
                        <a:gd name="connsiteX4" fmla="*/ 0 w 3861881"/>
                        <a:gd name="connsiteY4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7155 w 3861881"/>
                        <a:gd name="connsiteY2" fmla="*/ 2444283 h 2529191"/>
                        <a:gd name="connsiteX3" fmla="*/ 0 w 3861881"/>
                        <a:gd name="connsiteY3" fmla="*/ 2529191 h 2529191"/>
                        <a:gd name="connsiteX4" fmla="*/ 0 w 3861881"/>
                        <a:gd name="connsiteY4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7155 w 3861881"/>
                        <a:gd name="connsiteY2" fmla="*/ 2444283 h 2529191"/>
                        <a:gd name="connsiteX3" fmla="*/ 3441577 w 3861881"/>
                        <a:gd name="connsiteY3" fmla="*/ 2484652 h 2529191"/>
                        <a:gd name="connsiteX4" fmla="*/ 0 w 3861881"/>
                        <a:gd name="connsiteY4" fmla="*/ 2529191 h 2529191"/>
                        <a:gd name="connsiteX5" fmla="*/ 0 w 3861881"/>
                        <a:gd name="connsiteY5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7155 w 3861881"/>
                        <a:gd name="connsiteY2" fmla="*/ 2444283 h 2529191"/>
                        <a:gd name="connsiteX3" fmla="*/ 3441577 w 3861881"/>
                        <a:gd name="connsiteY3" fmla="*/ 2484652 h 2529191"/>
                        <a:gd name="connsiteX4" fmla="*/ 0 w 3861881"/>
                        <a:gd name="connsiteY4" fmla="*/ 2529191 h 2529191"/>
                        <a:gd name="connsiteX5" fmla="*/ 0 w 3861881"/>
                        <a:gd name="connsiteY5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7155 w 3861881"/>
                        <a:gd name="connsiteY2" fmla="*/ 2444283 h 2529191"/>
                        <a:gd name="connsiteX3" fmla="*/ 3441577 w 3861881"/>
                        <a:gd name="connsiteY3" fmla="*/ 2484652 h 2529191"/>
                        <a:gd name="connsiteX4" fmla="*/ 0 w 3861881"/>
                        <a:gd name="connsiteY4" fmla="*/ 2529191 h 2529191"/>
                        <a:gd name="connsiteX5" fmla="*/ 0 w 3861881"/>
                        <a:gd name="connsiteY5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0 w 3861881"/>
                        <a:gd name="connsiteY4" fmla="*/ 2529191 h 2529191"/>
                        <a:gd name="connsiteX5" fmla="*/ 0 w 3861881"/>
                        <a:gd name="connsiteY5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0 w 3861881"/>
                        <a:gd name="connsiteY4" fmla="*/ 2529191 h 2529191"/>
                        <a:gd name="connsiteX5" fmla="*/ 0 w 3861881"/>
                        <a:gd name="connsiteY5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2455331 w 3861881"/>
                        <a:gd name="connsiteY4" fmla="*/ 1838041 h 2529191"/>
                        <a:gd name="connsiteX5" fmla="*/ 0 w 3861881"/>
                        <a:gd name="connsiteY5" fmla="*/ 2529191 h 2529191"/>
                        <a:gd name="connsiteX6" fmla="*/ 0 w 3861881"/>
                        <a:gd name="connsiteY6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2455331 w 3861881"/>
                        <a:gd name="connsiteY4" fmla="*/ 1838041 h 2529191"/>
                        <a:gd name="connsiteX5" fmla="*/ 0 w 3861881"/>
                        <a:gd name="connsiteY5" fmla="*/ 2529191 h 2529191"/>
                        <a:gd name="connsiteX6" fmla="*/ 0 w 3861881"/>
                        <a:gd name="connsiteY6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2455331 w 3861881"/>
                        <a:gd name="connsiteY4" fmla="*/ 1838041 h 2529191"/>
                        <a:gd name="connsiteX5" fmla="*/ 0 w 3861881"/>
                        <a:gd name="connsiteY5" fmla="*/ 2529191 h 2529191"/>
                        <a:gd name="connsiteX6" fmla="*/ 0 w 3861881"/>
                        <a:gd name="connsiteY6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2455331 w 3861881"/>
                        <a:gd name="connsiteY4" fmla="*/ 1838041 h 2529191"/>
                        <a:gd name="connsiteX5" fmla="*/ 2432471 w 3861881"/>
                        <a:gd name="connsiteY5" fmla="*/ 1687818 h 2529191"/>
                        <a:gd name="connsiteX6" fmla="*/ 0 w 3861881"/>
                        <a:gd name="connsiteY6" fmla="*/ 2529191 h 2529191"/>
                        <a:gd name="connsiteX7" fmla="*/ 0 w 3861881"/>
                        <a:gd name="connsiteY7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2455331 w 3861881"/>
                        <a:gd name="connsiteY4" fmla="*/ 1838041 h 2529191"/>
                        <a:gd name="connsiteX5" fmla="*/ 2432471 w 3861881"/>
                        <a:gd name="connsiteY5" fmla="*/ 1687818 h 2529191"/>
                        <a:gd name="connsiteX6" fmla="*/ 0 w 3861881"/>
                        <a:gd name="connsiteY6" fmla="*/ 2529191 h 2529191"/>
                        <a:gd name="connsiteX7" fmla="*/ 0 w 3861881"/>
                        <a:gd name="connsiteY7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2455331 w 3861881"/>
                        <a:gd name="connsiteY4" fmla="*/ 1838041 h 2529191"/>
                        <a:gd name="connsiteX5" fmla="*/ 2432471 w 3861881"/>
                        <a:gd name="connsiteY5" fmla="*/ 1687818 h 2529191"/>
                        <a:gd name="connsiteX6" fmla="*/ 0 w 3861881"/>
                        <a:gd name="connsiteY6" fmla="*/ 2529191 h 2529191"/>
                        <a:gd name="connsiteX7" fmla="*/ 0 w 3861881"/>
                        <a:gd name="connsiteY7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2455331 w 3861881"/>
                        <a:gd name="connsiteY4" fmla="*/ 1838041 h 2529191"/>
                        <a:gd name="connsiteX5" fmla="*/ 2432471 w 3861881"/>
                        <a:gd name="connsiteY5" fmla="*/ 1687818 h 2529191"/>
                        <a:gd name="connsiteX6" fmla="*/ 2599023 w 3861881"/>
                        <a:gd name="connsiteY6" fmla="*/ 1576784 h 2529191"/>
                        <a:gd name="connsiteX7" fmla="*/ 0 w 3861881"/>
                        <a:gd name="connsiteY7" fmla="*/ 2529191 h 2529191"/>
                        <a:gd name="connsiteX8" fmla="*/ 0 w 3861881"/>
                        <a:gd name="connsiteY8" fmla="*/ 0 h 2529191"/>
                        <a:gd name="connsiteX0" fmla="*/ 0 w 3861881"/>
                        <a:gd name="connsiteY0" fmla="*/ 0 h 2529191"/>
                        <a:gd name="connsiteX1" fmla="*/ 3861881 w 3861881"/>
                        <a:gd name="connsiteY1" fmla="*/ 0 h 2529191"/>
                        <a:gd name="connsiteX2" fmla="*/ 3600623 w 3861881"/>
                        <a:gd name="connsiteY2" fmla="*/ 2427955 h 2529191"/>
                        <a:gd name="connsiteX3" fmla="*/ 3441577 w 3861881"/>
                        <a:gd name="connsiteY3" fmla="*/ 2484652 h 2529191"/>
                        <a:gd name="connsiteX4" fmla="*/ 2455331 w 3861881"/>
                        <a:gd name="connsiteY4" fmla="*/ 1838041 h 2529191"/>
                        <a:gd name="connsiteX5" fmla="*/ 2432471 w 3861881"/>
                        <a:gd name="connsiteY5" fmla="*/ 1687818 h 2529191"/>
                        <a:gd name="connsiteX6" fmla="*/ 2599023 w 3861881"/>
                        <a:gd name="connsiteY6" fmla="*/ 1576784 h 2529191"/>
                        <a:gd name="connsiteX7" fmla="*/ 0 w 3861881"/>
                        <a:gd name="connsiteY7" fmla="*/ 2529191 h 2529191"/>
                        <a:gd name="connsiteX8" fmla="*/ 0 w 3861881"/>
                        <a:gd name="connsiteY8" fmla="*/ 0 h 2529191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2471 w 3861881"/>
                        <a:gd name="connsiteY5" fmla="*/ 1687818 h 2496527"/>
                        <a:gd name="connsiteX6" fmla="*/ 2599023 w 3861881"/>
                        <a:gd name="connsiteY6" fmla="*/ 1576784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2471 w 3861881"/>
                        <a:gd name="connsiteY5" fmla="*/ 1687818 h 2496527"/>
                        <a:gd name="connsiteX6" fmla="*/ 2599023 w 3861881"/>
                        <a:gd name="connsiteY6" fmla="*/ 1576784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2471 w 3861881"/>
                        <a:gd name="connsiteY5" fmla="*/ 1687818 h 2496527"/>
                        <a:gd name="connsiteX6" fmla="*/ 2599023 w 3861881"/>
                        <a:gd name="connsiteY6" fmla="*/ 1576784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599023 w 3861881"/>
                        <a:gd name="connsiteY6" fmla="*/ 1576784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599023 w 3861881"/>
                        <a:gd name="connsiteY6" fmla="*/ 1576784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611314 w 3861881"/>
                        <a:gd name="connsiteY6" fmla="*/ 1564494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611314 w 3861881"/>
                        <a:gd name="connsiteY6" fmla="*/ 1564494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39845 w 3861881"/>
                        <a:gd name="connsiteY5" fmla="*/ 1673070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57052 w 3861881"/>
                        <a:gd name="connsiteY5" fmla="*/ 1670612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57052 w 3861881"/>
                        <a:gd name="connsiteY5" fmla="*/ 1670612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57052 w 3861881"/>
                        <a:gd name="connsiteY5" fmla="*/ 1670612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57052 w 3861881"/>
                        <a:gd name="connsiteY5" fmla="*/ 1670612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38041 h 2496527"/>
                        <a:gd name="connsiteX5" fmla="*/ 2457052 w 3861881"/>
                        <a:gd name="connsiteY5" fmla="*/ 1663238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25751 h 2496527"/>
                        <a:gd name="connsiteX5" fmla="*/ 2457052 w 3861881"/>
                        <a:gd name="connsiteY5" fmla="*/ 1663238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25751 h 2496527"/>
                        <a:gd name="connsiteX5" fmla="*/ 2454594 w 3861881"/>
                        <a:gd name="connsiteY5" fmla="*/ 1668154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6527"/>
                        <a:gd name="connsiteX1" fmla="*/ 3861881 w 3861881"/>
                        <a:gd name="connsiteY1" fmla="*/ 0 h 2496527"/>
                        <a:gd name="connsiteX2" fmla="*/ 3600623 w 3861881"/>
                        <a:gd name="connsiteY2" fmla="*/ 2427955 h 2496527"/>
                        <a:gd name="connsiteX3" fmla="*/ 3441577 w 3861881"/>
                        <a:gd name="connsiteY3" fmla="*/ 2484652 h 2496527"/>
                        <a:gd name="connsiteX4" fmla="*/ 2455331 w 3861881"/>
                        <a:gd name="connsiteY4" fmla="*/ 1825751 h 2496527"/>
                        <a:gd name="connsiteX5" fmla="*/ 2454594 w 3861881"/>
                        <a:gd name="connsiteY5" fmla="*/ 1668154 h 2496527"/>
                        <a:gd name="connsiteX6" fmla="*/ 2611314 w 3861881"/>
                        <a:gd name="connsiteY6" fmla="*/ 1584159 h 2496527"/>
                        <a:gd name="connsiteX7" fmla="*/ 91440 w 3861881"/>
                        <a:gd name="connsiteY7" fmla="*/ 426071 h 2496527"/>
                        <a:gd name="connsiteX8" fmla="*/ 0 w 3861881"/>
                        <a:gd name="connsiteY8" fmla="*/ 0 h 2496527"/>
                        <a:gd name="connsiteX0" fmla="*/ 0 w 3861881"/>
                        <a:gd name="connsiteY0" fmla="*/ 0 h 2492672"/>
                        <a:gd name="connsiteX1" fmla="*/ 3861881 w 3861881"/>
                        <a:gd name="connsiteY1" fmla="*/ 0 h 2492672"/>
                        <a:gd name="connsiteX2" fmla="*/ 3595707 w 3861881"/>
                        <a:gd name="connsiteY2" fmla="*/ 2396000 h 2492672"/>
                        <a:gd name="connsiteX3" fmla="*/ 3441577 w 3861881"/>
                        <a:gd name="connsiteY3" fmla="*/ 2484652 h 2492672"/>
                        <a:gd name="connsiteX4" fmla="*/ 2455331 w 3861881"/>
                        <a:gd name="connsiteY4" fmla="*/ 1825751 h 2492672"/>
                        <a:gd name="connsiteX5" fmla="*/ 2454594 w 3861881"/>
                        <a:gd name="connsiteY5" fmla="*/ 1668154 h 2492672"/>
                        <a:gd name="connsiteX6" fmla="*/ 2611314 w 3861881"/>
                        <a:gd name="connsiteY6" fmla="*/ 1584159 h 2492672"/>
                        <a:gd name="connsiteX7" fmla="*/ 91440 w 3861881"/>
                        <a:gd name="connsiteY7" fmla="*/ 426071 h 2492672"/>
                        <a:gd name="connsiteX8" fmla="*/ 0 w 3861881"/>
                        <a:gd name="connsiteY8" fmla="*/ 0 h 2492672"/>
                        <a:gd name="connsiteX0" fmla="*/ 0 w 3861881"/>
                        <a:gd name="connsiteY0" fmla="*/ 0 h 2495679"/>
                        <a:gd name="connsiteX1" fmla="*/ 3861881 w 3861881"/>
                        <a:gd name="connsiteY1" fmla="*/ 0 h 2495679"/>
                        <a:gd name="connsiteX2" fmla="*/ 3595707 w 3861881"/>
                        <a:gd name="connsiteY2" fmla="*/ 2396000 h 2495679"/>
                        <a:gd name="connsiteX3" fmla="*/ 3441577 w 3861881"/>
                        <a:gd name="connsiteY3" fmla="*/ 2484652 h 2495679"/>
                        <a:gd name="connsiteX4" fmla="*/ 2455331 w 3861881"/>
                        <a:gd name="connsiteY4" fmla="*/ 1825751 h 2495679"/>
                        <a:gd name="connsiteX5" fmla="*/ 2454594 w 3861881"/>
                        <a:gd name="connsiteY5" fmla="*/ 1668154 h 2495679"/>
                        <a:gd name="connsiteX6" fmla="*/ 2611314 w 3861881"/>
                        <a:gd name="connsiteY6" fmla="*/ 1584159 h 2495679"/>
                        <a:gd name="connsiteX7" fmla="*/ 91440 w 3861881"/>
                        <a:gd name="connsiteY7" fmla="*/ 426071 h 2495679"/>
                        <a:gd name="connsiteX8" fmla="*/ 0 w 3861881"/>
                        <a:gd name="connsiteY8" fmla="*/ 0 h 2495679"/>
                        <a:gd name="connsiteX0" fmla="*/ 0 w 3861881"/>
                        <a:gd name="connsiteY0" fmla="*/ 0 h 2485424"/>
                        <a:gd name="connsiteX1" fmla="*/ 3861881 w 3861881"/>
                        <a:gd name="connsiteY1" fmla="*/ 0 h 2485424"/>
                        <a:gd name="connsiteX2" fmla="*/ 3595707 w 3861881"/>
                        <a:gd name="connsiteY2" fmla="*/ 2396000 h 2485424"/>
                        <a:gd name="connsiteX3" fmla="*/ 3429286 w 3861881"/>
                        <a:gd name="connsiteY3" fmla="*/ 2472362 h 2485424"/>
                        <a:gd name="connsiteX4" fmla="*/ 2455331 w 3861881"/>
                        <a:gd name="connsiteY4" fmla="*/ 1825751 h 2485424"/>
                        <a:gd name="connsiteX5" fmla="*/ 2454594 w 3861881"/>
                        <a:gd name="connsiteY5" fmla="*/ 1668154 h 2485424"/>
                        <a:gd name="connsiteX6" fmla="*/ 2611314 w 3861881"/>
                        <a:gd name="connsiteY6" fmla="*/ 1584159 h 2485424"/>
                        <a:gd name="connsiteX7" fmla="*/ 91440 w 3861881"/>
                        <a:gd name="connsiteY7" fmla="*/ 426071 h 2485424"/>
                        <a:gd name="connsiteX8" fmla="*/ 0 w 3861881"/>
                        <a:gd name="connsiteY8" fmla="*/ 0 h 2485424"/>
                        <a:gd name="connsiteX0" fmla="*/ 0 w 3861881"/>
                        <a:gd name="connsiteY0" fmla="*/ 0 h 2491510"/>
                        <a:gd name="connsiteX1" fmla="*/ 3861881 w 3861881"/>
                        <a:gd name="connsiteY1" fmla="*/ 0 h 2491510"/>
                        <a:gd name="connsiteX2" fmla="*/ 3595707 w 3861881"/>
                        <a:gd name="connsiteY2" fmla="*/ 2396000 h 2491510"/>
                        <a:gd name="connsiteX3" fmla="*/ 3426828 w 3861881"/>
                        <a:gd name="connsiteY3" fmla="*/ 2479736 h 2491510"/>
                        <a:gd name="connsiteX4" fmla="*/ 2455331 w 3861881"/>
                        <a:gd name="connsiteY4" fmla="*/ 1825751 h 2491510"/>
                        <a:gd name="connsiteX5" fmla="*/ 2454594 w 3861881"/>
                        <a:gd name="connsiteY5" fmla="*/ 1668154 h 2491510"/>
                        <a:gd name="connsiteX6" fmla="*/ 2611314 w 3861881"/>
                        <a:gd name="connsiteY6" fmla="*/ 1584159 h 2491510"/>
                        <a:gd name="connsiteX7" fmla="*/ 91440 w 3861881"/>
                        <a:gd name="connsiteY7" fmla="*/ 426071 h 2491510"/>
                        <a:gd name="connsiteX8" fmla="*/ 0 w 3861881"/>
                        <a:gd name="connsiteY8" fmla="*/ 0 h 2491510"/>
                        <a:gd name="connsiteX0" fmla="*/ 0 w 3861881"/>
                        <a:gd name="connsiteY0" fmla="*/ 0 h 2491510"/>
                        <a:gd name="connsiteX1" fmla="*/ 3861881 w 3861881"/>
                        <a:gd name="connsiteY1" fmla="*/ 0 h 2491510"/>
                        <a:gd name="connsiteX2" fmla="*/ 3595707 w 3861881"/>
                        <a:gd name="connsiteY2" fmla="*/ 2396000 h 2491510"/>
                        <a:gd name="connsiteX3" fmla="*/ 3426828 w 3861881"/>
                        <a:gd name="connsiteY3" fmla="*/ 2479736 h 2491510"/>
                        <a:gd name="connsiteX4" fmla="*/ 2455331 w 3861881"/>
                        <a:gd name="connsiteY4" fmla="*/ 1825751 h 2491510"/>
                        <a:gd name="connsiteX5" fmla="*/ 2454594 w 3861881"/>
                        <a:gd name="connsiteY5" fmla="*/ 1668154 h 2491510"/>
                        <a:gd name="connsiteX6" fmla="*/ 2611314 w 3861881"/>
                        <a:gd name="connsiteY6" fmla="*/ 1584159 h 2491510"/>
                        <a:gd name="connsiteX7" fmla="*/ 91440 w 3861881"/>
                        <a:gd name="connsiteY7" fmla="*/ 426071 h 2491510"/>
                        <a:gd name="connsiteX8" fmla="*/ 0 w 3861881"/>
                        <a:gd name="connsiteY8" fmla="*/ 0 h 2491510"/>
                        <a:gd name="connsiteX0" fmla="*/ 0 w 3667917"/>
                        <a:gd name="connsiteY0" fmla="*/ 0 h 2491510"/>
                        <a:gd name="connsiteX1" fmla="*/ 3667917 w 3667917"/>
                        <a:gd name="connsiteY1" fmla="*/ 1233054 h 2491510"/>
                        <a:gd name="connsiteX2" fmla="*/ 3595707 w 3667917"/>
                        <a:gd name="connsiteY2" fmla="*/ 2396000 h 2491510"/>
                        <a:gd name="connsiteX3" fmla="*/ 3426828 w 3667917"/>
                        <a:gd name="connsiteY3" fmla="*/ 2479736 h 2491510"/>
                        <a:gd name="connsiteX4" fmla="*/ 2455331 w 3667917"/>
                        <a:gd name="connsiteY4" fmla="*/ 1825751 h 2491510"/>
                        <a:gd name="connsiteX5" fmla="*/ 2454594 w 3667917"/>
                        <a:gd name="connsiteY5" fmla="*/ 1668154 h 2491510"/>
                        <a:gd name="connsiteX6" fmla="*/ 2611314 w 3667917"/>
                        <a:gd name="connsiteY6" fmla="*/ 1584159 h 2491510"/>
                        <a:gd name="connsiteX7" fmla="*/ 91440 w 3667917"/>
                        <a:gd name="connsiteY7" fmla="*/ 426071 h 2491510"/>
                        <a:gd name="connsiteX8" fmla="*/ 0 w 3667917"/>
                        <a:gd name="connsiteY8" fmla="*/ 0 h 2491510"/>
                        <a:gd name="connsiteX0" fmla="*/ 0 w 3667917"/>
                        <a:gd name="connsiteY0" fmla="*/ 0 h 2491510"/>
                        <a:gd name="connsiteX1" fmla="*/ 3393185 w 3667917"/>
                        <a:gd name="connsiteY1" fmla="*/ 1186185 h 2491510"/>
                        <a:gd name="connsiteX2" fmla="*/ 3667917 w 3667917"/>
                        <a:gd name="connsiteY2" fmla="*/ 1233054 h 2491510"/>
                        <a:gd name="connsiteX3" fmla="*/ 3595707 w 3667917"/>
                        <a:gd name="connsiteY3" fmla="*/ 2396000 h 2491510"/>
                        <a:gd name="connsiteX4" fmla="*/ 3426828 w 3667917"/>
                        <a:gd name="connsiteY4" fmla="*/ 2479736 h 2491510"/>
                        <a:gd name="connsiteX5" fmla="*/ 2455331 w 3667917"/>
                        <a:gd name="connsiteY5" fmla="*/ 1825751 h 2491510"/>
                        <a:gd name="connsiteX6" fmla="*/ 2454594 w 3667917"/>
                        <a:gd name="connsiteY6" fmla="*/ 1668154 h 2491510"/>
                        <a:gd name="connsiteX7" fmla="*/ 2611314 w 3667917"/>
                        <a:gd name="connsiteY7" fmla="*/ 1584159 h 2491510"/>
                        <a:gd name="connsiteX8" fmla="*/ 91440 w 3667917"/>
                        <a:gd name="connsiteY8" fmla="*/ 426071 h 2491510"/>
                        <a:gd name="connsiteX9" fmla="*/ 0 w 3667917"/>
                        <a:gd name="connsiteY9" fmla="*/ 0 h 2491510"/>
                        <a:gd name="connsiteX0" fmla="*/ 0 w 3667917"/>
                        <a:gd name="connsiteY0" fmla="*/ 51418 h 2542928"/>
                        <a:gd name="connsiteX1" fmla="*/ 3393185 w 3667917"/>
                        <a:gd name="connsiteY1" fmla="*/ 1237603 h 2542928"/>
                        <a:gd name="connsiteX2" fmla="*/ 3667917 w 3667917"/>
                        <a:gd name="connsiteY2" fmla="*/ 1284472 h 2542928"/>
                        <a:gd name="connsiteX3" fmla="*/ 3595707 w 3667917"/>
                        <a:gd name="connsiteY3" fmla="*/ 2447418 h 2542928"/>
                        <a:gd name="connsiteX4" fmla="*/ 3426828 w 3667917"/>
                        <a:gd name="connsiteY4" fmla="*/ 2531154 h 2542928"/>
                        <a:gd name="connsiteX5" fmla="*/ 2455331 w 3667917"/>
                        <a:gd name="connsiteY5" fmla="*/ 1877169 h 2542928"/>
                        <a:gd name="connsiteX6" fmla="*/ 2454594 w 3667917"/>
                        <a:gd name="connsiteY6" fmla="*/ 1719572 h 2542928"/>
                        <a:gd name="connsiteX7" fmla="*/ 2611314 w 3667917"/>
                        <a:gd name="connsiteY7" fmla="*/ 1635577 h 2542928"/>
                        <a:gd name="connsiteX8" fmla="*/ 91440 w 3667917"/>
                        <a:gd name="connsiteY8" fmla="*/ 477489 h 2542928"/>
                        <a:gd name="connsiteX9" fmla="*/ 0 w 3667917"/>
                        <a:gd name="connsiteY9" fmla="*/ 51418 h 2542928"/>
                        <a:gd name="connsiteX0" fmla="*/ 0 w 3667917"/>
                        <a:gd name="connsiteY0" fmla="*/ 51418 h 2542928"/>
                        <a:gd name="connsiteX1" fmla="*/ 3393185 w 3667917"/>
                        <a:gd name="connsiteY1" fmla="*/ 1237603 h 2542928"/>
                        <a:gd name="connsiteX2" fmla="*/ 3562530 w 3667917"/>
                        <a:gd name="connsiteY2" fmla="*/ 1164313 h 2542928"/>
                        <a:gd name="connsiteX3" fmla="*/ 3667917 w 3667917"/>
                        <a:gd name="connsiteY3" fmla="*/ 1284472 h 2542928"/>
                        <a:gd name="connsiteX4" fmla="*/ 3595707 w 3667917"/>
                        <a:gd name="connsiteY4" fmla="*/ 2447418 h 2542928"/>
                        <a:gd name="connsiteX5" fmla="*/ 3426828 w 3667917"/>
                        <a:gd name="connsiteY5" fmla="*/ 2531154 h 2542928"/>
                        <a:gd name="connsiteX6" fmla="*/ 2455331 w 3667917"/>
                        <a:gd name="connsiteY6" fmla="*/ 1877169 h 2542928"/>
                        <a:gd name="connsiteX7" fmla="*/ 2454594 w 3667917"/>
                        <a:gd name="connsiteY7" fmla="*/ 1719572 h 2542928"/>
                        <a:gd name="connsiteX8" fmla="*/ 2611314 w 3667917"/>
                        <a:gd name="connsiteY8" fmla="*/ 1635577 h 2542928"/>
                        <a:gd name="connsiteX9" fmla="*/ 91440 w 3667917"/>
                        <a:gd name="connsiteY9" fmla="*/ 477489 h 2542928"/>
                        <a:gd name="connsiteX10" fmla="*/ 0 w 3667917"/>
                        <a:gd name="connsiteY10" fmla="*/ 51418 h 2542928"/>
                        <a:gd name="connsiteX0" fmla="*/ 0 w 3667917"/>
                        <a:gd name="connsiteY0" fmla="*/ 51418 h 2542928"/>
                        <a:gd name="connsiteX1" fmla="*/ 3393185 w 3667917"/>
                        <a:gd name="connsiteY1" fmla="*/ 1237603 h 2542928"/>
                        <a:gd name="connsiteX2" fmla="*/ 3562530 w 3667917"/>
                        <a:gd name="connsiteY2" fmla="*/ 1164313 h 2542928"/>
                        <a:gd name="connsiteX3" fmla="*/ 3667917 w 3667917"/>
                        <a:gd name="connsiteY3" fmla="*/ 1284472 h 2542928"/>
                        <a:gd name="connsiteX4" fmla="*/ 3595707 w 3667917"/>
                        <a:gd name="connsiteY4" fmla="*/ 2447418 h 2542928"/>
                        <a:gd name="connsiteX5" fmla="*/ 3426828 w 3667917"/>
                        <a:gd name="connsiteY5" fmla="*/ 2531154 h 2542928"/>
                        <a:gd name="connsiteX6" fmla="*/ 2455331 w 3667917"/>
                        <a:gd name="connsiteY6" fmla="*/ 1877169 h 2542928"/>
                        <a:gd name="connsiteX7" fmla="*/ 2454594 w 3667917"/>
                        <a:gd name="connsiteY7" fmla="*/ 1719572 h 2542928"/>
                        <a:gd name="connsiteX8" fmla="*/ 2611314 w 3667917"/>
                        <a:gd name="connsiteY8" fmla="*/ 1635577 h 2542928"/>
                        <a:gd name="connsiteX9" fmla="*/ 91440 w 3667917"/>
                        <a:gd name="connsiteY9" fmla="*/ 477489 h 2542928"/>
                        <a:gd name="connsiteX10" fmla="*/ 0 w 3667917"/>
                        <a:gd name="connsiteY10" fmla="*/ 51418 h 2542928"/>
                        <a:gd name="connsiteX0" fmla="*/ 0 w 3669412"/>
                        <a:gd name="connsiteY0" fmla="*/ 51418 h 2542928"/>
                        <a:gd name="connsiteX1" fmla="*/ 3393185 w 3669412"/>
                        <a:gd name="connsiteY1" fmla="*/ 1237603 h 2542928"/>
                        <a:gd name="connsiteX2" fmla="*/ 3562530 w 3669412"/>
                        <a:gd name="connsiteY2" fmla="*/ 1164313 h 2542928"/>
                        <a:gd name="connsiteX3" fmla="*/ 3667917 w 3669412"/>
                        <a:gd name="connsiteY3" fmla="*/ 1284472 h 2542928"/>
                        <a:gd name="connsiteX4" fmla="*/ 3595707 w 3669412"/>
                        <a:gd name="connsiteY4" fmla="*/ 2447418 h 2542928"/>
                        <a:gd name="connsiteX5" fmla="*/ 3426828 w 3669412"/>
                        <a:gd name="connsiteY5" fmla="*/ 2531154 h 2542928"/>
                        <a:gd name="connsiteX6" fmla="*/ 2455331 w 3669412"/>
                        <a:gd name="connsiteY6" fmla="*/ 1877169 h 2542928"/>
                        <a:gd name="connsiteX7" fmla="*/ 2454594 w 3669412"/>
                        <a:gd name="connsiteY7" fmla="*/ 1719572 h 2542928"/>
                        <a:gd name="connsiteX8" fmla="*/ 2611314 w 3669412"/>
                        <a:gd name="connsiteY8" fmla="*/ 1635577 h 2542928"/>
                        <a:gd name="connsiteX9" fmla="*/ 91440 w 3669412"/>
                        <a:gd name="connsiteY9" fmla="*/ 477489 h 2542928"/>
                        <a:gd name="connsiteX10" fmla="*/ 0 w 3669412"/>
                        <a:gd name="connsiteY10" fmla="*/ 51418 h 2542928"/>
                        <a:gd name="connsiteX0" fmla="*/ 0 w 3669412"/>
                        <a:gd name="connsiteY0" fmla="*/ 51418 h 2542928"/>
                        <a:gd name="connsiteX1" fmla="*/ 3393185 w 3669412"/>
                        <a:gd name="connsiteY1" fmla="*/ 1237603 h 2542928"/>
                        <a:gd name="connsiteX2" fmla="*/ 3562530 w 3669412"/>
                        <a:gd name="connsiteY2" fmla="*/ 1164313 h 2542928"/>
                        <a:gd name="connsiteX3" fmla="*/ 3667917 w 3669412"/>
                        <a:gd name="connsiteY3" fmla="*/ 1284472 h 2542928"/>
                        <a:gd name="connsiteX4" fmla="*/ 3595707 w 3669412"/>
                        <a:gd name="connsiteY4" fmla="*/ 2447418 h 2542928"/>
                        <a:gd name="connsiteX5" fmla="*/ 3426828 w 3669412"/>
                        <a:gd name="connsiteY5" fmla="*/ 2531154 h 2542928"/>
                        <a:gd name="connsiteX6" fmla="*/ 2455331 w 3669412"/>
                        <a:gd name="connsiteY6" fmla="*/ 1877169 h 2542928"/>
                        <a:gd name="connsiteX7" fmla="*/ 2454594 w 3669412"/>
                        <a:gd name="connsiteY7" fmla="*/ 1719572 h 2542928"/>
                        <a:gd name="connsiteX8" fmla="*/ 2611314 w 3669412"/>
                        <a:gd name="connsiteY8" fmla="*/ 1635577 h 2542928"/>
                        <a:gd name="connsiteX9" fmla="*/ 91440 w 3669412"/>
                        <a:gd name="connsiteY9" fmla="*/ 477489 h 2542928"/>
                        <a:gd name="connsiteX10" fmla="*/ 0 w 3669412"/>
                        <a:gd name="connsiteY10" fmla="*/ 51418 h 2542928"/>
                        <a:gd name="connsiteX0" fmla="*/ 0 w 3669412"/>
                        <a:gd name="connsiteY0" fmla="*/ 51418 h 2542928"/>
                        <a:gd name="connsiteX1" fmla="*/ 3393185 w 3669412"/>
                        <a:gd name="connsiteY1" fmla="*/ 1237603 h 2542928"/>
                        <a:gd name="connsiteX2" fmla="*/ 3562530 w 3669412"/>
                        <a:gd name="connsiteY2" fmla="*/ 1164313 h 2542928"/>
                        <a:gd name="connsiteX3" fmla="*/ 3667917 w 3669412"/>
                        <a:gd name="connsiteY3" fmla="*/ 1284472 h 2542928"/>
                        <a:gd name="connsiteX4" fmla="*/ 3595707 w 3669412"/>
                        <a:gd name="connsiteY4" fmla="*/ 2447418 h 2542928"/>
                        <a:gd name="connsiteX5" fmla="*/ 3426828 w 3669412"/>
                        <a:gd name="connsiteY5" fmla="*/ 2531154 h 2542928"/>
                        <a:gd name="connsiteX6" fmla="*/ 2455331 w 3669412"/>
                        <a:gd name="connsiteY6" fmla="*/ 1877169 h 2542928"/>
                        <a:gd name="connsiteX7" fmla="*/ 2454594 w 3669412"/>
                        <a:gd name="connsiteY7" fmla="*/ 1719572 h 2542928"/>
                        <a:gd name="connsiteX8" fmla="*/ 2611314 w 3669412"/>
                        <a:gd name="connsiteY8" fmla="*/ 1635577 h 2542928"/>
                        <a:gd name="connsiteX9" fmla="*/ 91440 w 3669412"/>
                        <a:gd name="connsiteY9" fmla="*/ 477489 h 2542928"/>
                        <a:gd name="connsiteX10" fmla="*/ 0 w 3669412"/>
                        <a:gd name="connsiteY10" fmla="*/ 51418 h 2542928"/>
                        <a:gd name="connsiteX0" fmla="*/ 0 w 3674154"/>
                        <a:gd name="connsiteY0" fmla="*/ 51418 h 2542928"/>
                        <a:gd name="connsiteX1" fmla="*/ 3393185 w 3674154"/>
                        <a:gd name="connsiteY1" fmla="*/ 1237603 h 2542928"/>
                        <a:gd name="connsiteX2" fmla="*/ 3562530 w 3674154"/>
                        <a:gd name="connsiteY2" fmla="*/ 1164313 h 2542928"/>
                        <a:gd name="connsiteX3" fmla="*/ 3672807 w 3674154"/>
                        <a:gd name="connsiteY3" fmla="*/ 1279582 h 2542928"/>
                        <a:gd name="connsiteX4" fmla="*/ 3595707 w 3674154"/>
                        <a:gd name="connsiteY4" fmla="*/ 2447418 h 2542928"/>
                        <a:gd name="connsiteX5" fmla="*/ 3426828 w 3674154"/>
                        <a:gd name="connsiteY5" fmla="*/ 2531154 h 2542928"/>
                        <a:gd name="connsiteX6" fmla="*/ 2455331 w 3674154"/>
                        <a:gd name="connsiteY6" fmla="*/ 1877169 h 2542928"/>
                        <a:gd name="connsiteX7" fmla="*/ 2454594 w 3674154"/>
                        <a:gd name="connsiteY7" fmla="*/ 1719572 h 2542928"/>
                        <a:gd name="connsiteX8" fmla="*/ 2611314 w 3674154"/>
                        <a:gd name="connsiteY8" fmla="*/ 1635577 h 2542928"/>
                        <a:gd name="connsiteX9" fmla="*/ 91440 w 3674154"/>
                        <a:gd name="connsiteY9" fmla="*/ 477489 h 2542928"/>
                        <a:gd name="connsiteX10" fmla="*/ 0 w 3674154"/>
                        <a:gd name="connsiteY10" fmla="*/ 51418 h 2542928"/>
                        <a:gd name="connsiteX0" fmla="*/ 0 w 3674154"/>
                        <a:gd name="connsiteY0" fmla="*/ 51418 h 2542928"/>
                        <a:gd name="connsiteX1" fmla="*/ 3393185 w 3674154"/>
                        <a:gd name="connsiteY1" fmla="*/ 1237603 h 2542928"/>
                        <a:gd name="connsiteX2" fmla="*/ 3562530 w 3674154"/>
                        <a:gd name="connsiteY2" fmla="*/ 1164313 h 2542928"/>
                        <a:gd name="connsiteX3" fmla="*/ 3672807 w 3674154"/>
                        <a:gd name="connsiteY3" fmla="*/ 1279582 h 2542928"/>
                        <a:gd name="connsiteX4" fmla="*/ 3595707 w 3674154"/>
                        <a:gd name="connsiteY4" fmla="*/ 2447418 h 2542928"/>
                        <a:gd name="connsiteX5" fmla="*/ 3426828 w 3674154"/>
                        <a:gd name="connsiteY5" fmla="*/ 2531154 h 2542928"/>
                        <a:gd name="connsiteX6" fmla="*/ 2455331 w 3674154"/>
                        <a:gd name="connsiteY6" fmla="*/ 1877169 h 2542928"/>
                        <a:gd name="connsiteX7" fmla="*/ 2454594 w 3674154"/>
                        <a:gd name="connsiteY7" fmla="*/ 1719572 h 2542928"/>
                        <a:gd name="connsiteX8" fmla="*/ 2611314 w 3674154"/>
                        <a:gd name="connsiteY8" fmla="*/ 1635577 h 2542928"/>
                        <a:gd name="connsiteX9" fmla="*/ 91440 w 3674154"/>
                        <a:gd name="connsiteY9" fmla="*/ 477489 h 2542928"/>
                        <a:gd name="connsiteX10" fmla="*/ 0 w 3674154"/>
                        <a:gd name="connsiteY10" fmla="*/ 51418 h 2542928"/>
                        <a:gd name="connsiteX0" fmla="*/ 0 w 3674154"/>
                        <a:gd name="connsiteY0" fmla="*/ 51418 h 2542928"/>
                        <a:gd name="connsiteX1" fmla="*/ 3405409 w 3674154"/>
                        <a:gd name="connsiteY1" fmla="*/ 1237603 h 2542928"/>
                        <a:gd name="connsiteX2" fmla="*/ 3562530 w 3674154"/>
                        <a:gd name="connsiteY2" fmla="*/ 1164313 h 2542928"/>
                        <a:gd name="connsiteX3" fmla="*/ 3672807 w 3674154"/>
                        <a:gd name="connsiteY3" fmla="*/ 1279582 h 2542928"/>
                        <a:gd name="connsiteX4" fmla="*/ 3595707 w 3674154"/>
                        <a:gd name="connsiteY4" fmla="*/ 2447418 h 2542928"/>
                        <a:gd name="connsiteX5" fmla="*/ 3426828 w 3674154"/>
                        <a:gd name="connsiteY5" fmla="*/ 2531154 h 2542928"/>
                        <a:gd name="connsiteX6" fmla="*/ 2455331 w 3674154"/>
                        <a:gd name="connsiteY6" fmla="*/ 1877169 h 2542928"/>
                        <a:gd name="connsiteX7" fmla="*/ 2454594 w 3674154"/>
                        <a:gd name="connsiteY7" fmla="*/ 1719572 h 2542928"/>
                        <a:gd name="connsiteX8" fmla="*/ 2611314 w 3674154"/>
                        <a:gd name="connsiteY8" fmla="*/ 1635577 h 2542928"/>
                        <a:gd name="connsiteX9" fmla="*/ 91440 w 3674154"/>
                        <a:gd name="connsiteY9" fmla="*/ 477489 h 2542928"/>
                        <a:gd name="connsiteX10" fmla="*/ 0 w 3674154"/>
                        <a:gd name="connsiteY10" fmla="*/ 51418 h 2542928"/>
                        <a:gd name="connsiteX0" fmla="*/ 0 w 3674154"/>
                        <a:gd name="connsiteY0" fmla="*/ 51418 h 2542928"/>
                        <a:gd name="connsiteX1" fmla="*/ 3405409 w 3674154"/>
                        <a:gd name="connsiteY1" fmla="*/ 1237603 h 2542928"/>
                        <a:gd name="connsiteX2" fmla="*/ 3562530 w 3674154"/>
                        <a:gd name="connsiteY2" fmla="*/ 1164313 h 2542928"/>
                        <a:gd name="connsiteX3" fmla="*/ 3672807 w 3674154"/>
                        <a:gd name="connsiteY3" fmla="*/ 1279582 h 2542928"/>
                        <a:gd name="connsiteX4" fmla="*/ 3595707 w 3674154"/>
                        <a:gd name="connsiteY4" fmla="*/ 2447418 h 2542928"/>
                        <a:gd name="connsiteX5" fmla="*/ 3426828 w 3674154"/>
                        <a:gd name="connsiteY5" fmla="*/ 2531154 h 2542928"/>
                        <a:gd name="connsiteX6" fmla="*/ 2455331 w 3674154"/>
                        <a:gd name="connsiteY6" fmla="*/ 1877169 h 2542928"/>
                        <a:gd name="connsiteX7" fmla="*/ 2454594 w 3674154"/>
                        <a:gd name="connsiteY7" fmla="*/ 1719572 h 2542928"/>
                        <a:gd name="connsiteX8" fmla="*/ 2611314 w 3674154"/>
                        <a:gd name="connsiteY8" fmla="*/ 1635577 h 2542928"/>
                        <a:gd name="connsiteX9" fmla="*/ 91440 w 3674154"/>
                        <a:gd name="connsiteY9" fmla="*/ 477489 h 2542928"/>
                        <a:gd name="connsiteX10" fmla="*/ 0 w 3674154"/>
                        <a:gd name="connsiteY10" fmla="*/ 51418 h 2542928"/>
                        <a:gd name="connsiteX0" fmla="*/ 0 w 3674154"/>
                        <a:gd name="connsiteY0" fmla="*/ 51418 h 2542928"/>
                        <a:gd name="connsiteX1" fmla="*/ 3405409 w 3674154"/>
                        <a:gd name="connsiteY1" fmla="*/ 1237603 h 2542928"/>
                        <a:gd name="connsiteX2" fmla="*/ 3562530 w 3674154"/>
                        <a:gd name="connsiteY2" fmla="*/ 1164313 h 2542928"/>
                        <a:gd name="connsiteX3" fmla="*/ 3672807 w 3674154"/>
                        <a:gd name="connsiteY3" fmla="*/ 1279582 h 2542928"/>
                        <a:gd name="connsiteX4" fmla="*/ 3595707 w 3674154"/>
                        <a:gd name="connsiteY4" fmla="*/ 2447418 h 2542928"/>
                        <a:gd name="connsiteX5" fmla="*/ 3426828 w 3674154"/>
                        <a:gd name="connsiteY5" fmla="*/ 2531154 h 2542928"/>
                        <a:gd name="connsiteX6" fmla="*/ 2455331 w 3674154"/>
                        <a:gd name="connsiteY6" fmla="*/ 1877169 h 2542928"/>
                        <a:gd name="connsiteX7" fmla="*/ 2454594 w 3674154"/>
                        <a:gd name="connsiteY7" fmla="*/ 1719572 h 2542928"/>
                        <a:gd name="connsiteX8" fmla="*/ 2611314 w 3674154"/>
                        <a:gd name="connsiteY8" fmla="*/ 1635577 h 2542928"/>
                        <a:gd name="connsiteX9" fmla="*/ 91440 w 3674154"/>
                        <a:gd name="connsiteY9" fmla="*/ 477489 h 2542928"/>
                        <a:gd name="connsiteX10" fmla="*/ 0 w 3674154"/>
                        <a:gd name="connsiteY10" fmla="*/ 51418 h 2542928"/>
                        <a:gd name="connsiteX0" fmla="*/ 0 w 3673977"/>
                        <a:gd name="connsiteY0" fmla="*/ 51418 h 2542928"/>
                        <a:gd name="connsiteX1" fmla="*/ 3405409 w 3673977"/>
                        <a:gd name="connsiteY1" fmla="*/ 1237603 h 2542928"/>
                        <a:gd name="connsiteX2" fmla="*/ 3555196 w 3673977"/>
                        <a:gd name="connsiteY2" fmla="*/ 1161868 h 2542928"/>
                        <a:gd name="connsiteX3" fmla="*/ 3672807 w 3673977"/>
                        <a:gd name="connsiteY3" fmla="*/ 1279582 h 2542928"/>
                        <a:gd name="connsiteX4" fmla="*/ 3595707 w 3673977"/>
                        <a:gd name="connsiteY4" fmla="*/ 2447418 h 2542928"/>
                        <a:gd name="connsiteX5" fmla="*/ 3426828 w 3673977"/>
                        <a:gd name="connsiteY5" fmla="*/ 2531154 h 2542928"/>
                        <a:gd name="connsiteX6" fmla="*/ 2455331 w 3673977"/>
                        <a:gd name="connsiteY6" fmla="*/ 1877169 h 2542928"/>
                        <a:gd name="connsiteX7" fmla="*/ 2454594 w 3673977"/>
                        <a:gd name="connsiteY7" fmla="*/ 1719572 h 2542928"/>
                        <a:gd name="connsiteX8" fmla="*/ 2611314 w 3673977"/>
                        <a:gd name="connsiteY8" fmla="*/ 1635577 h 2542928"/>
                        <a:gd name="connsiteX9" fmla="*/ 91440 w 3673977"/>
                        <a:gd name="connsiteY9" fmla="*/ 477489 h 2542928"/>
                        <a:gd name="connsiteX10" fmla="*/ 0 w 3673977"/>
                        <a:gd name="connsiteY10" fmla="*/ 51418 h 2542928"/>
                        <a:gd name="connsiteX0" fmla="*/ 0 w 3673977"/>
                        <a:gd name="connsiteY0" fmla="*/ 51418 h 2542928"/>
                        <a:gd name="connsiteX1" fmla="*/ 3405409 w 3673977"/>
                        <a:gd name="connsiteY1" fmla="*/ 1237603 h 2542928"/>
                        <a:gd name="connsiteX2" fmla="*/ 3555196 w 3673977"/>
                        <a:gd name="connsiteY2" fmla="*/ 1161868 h 2542928"/>
                        <a:gd name="connsiteX3" fmla="*/ 3672807 w 3673977"/>
                        <a:gd name="connsiteY3" fmla="*/ 1279582 h 2542928"/>
                        <a:gd name="connsiteX4" fmla="*/ 3595707 w 3673977"/>
                        <a:gd name="connsiteY4" fmla="*/ 2447418 h 2542928"/>
                        <a:gd name="connsiteX5" fmla="*/ 3426828 w 3673977"/>
                        <a:gd name="connsiteY5" fmla="*/ 2531154 h 2542928"/>
                        <a:gd name="connsiteX6" fmla="*/ 2455331 w 3673977"/>
                        <a:gd name="connsiteY6" fmla="*/ 1877169 h 2542928"/>
                        <a:gd name="connsiteX7" fmla="*/ 2454594 w 3673977"/>
                        <a:gd name="connsiteY7" fmla="*/ 1719572 h 2542928"/>
                        <a:gd name="connsiteX8" fmla="*/ 2611314 w 3673977"/>
                        <a:gd name="connsiteY8" fmla="*/ 1635577 h 2542928"/>
                        <a:gd name="connsiteX9" fmla="*/ 91440 w 3673977"/>
                        <a:gd name="connsiteY9" fmla="*/ 477489 h 2542928"/>
                        <a:gd name="connsiteX10" fmla="*/ 0 w 3673977"/>
                        <a:gd name="connsiteY10" fmla="*/ 51418 h 2542928"/>
                        <a:gd name="connsiteX0" fmla="*/ 0 w 3674086"/>
                        <a:gd name="connsiteY0" fmla="*/ 51418 h 2542928"/>
                        <a:gd name="connsiteX1" fmla="*/ 3405409 w 3674086"/>
                        <a:gd name="connsiteY1" fmla="*/ 1237603 h 2542928"/>
                        <a:gd name="connsiteX2" fmla="*/ 3555196 w 3674086"/>
                        <a:gd name="connsiteY2" fmla="*/ 1161868 h 2542928"/>
                        <a:gd name="connsiteX3" fmla="*/ 3672807 w 3674086"/>
                        <a:gd name="connsiteY3" fmla="*/ 1279582 h 2542928"/>
                        <a:gd name="connsiteX4" fmla="*/ 3595707 w 3674086"/>
                        <a:gd name="connsiteY4" fmla="*/ 2447418 h 2542928"/>
                        <a:gd name="connsiteX5" fmla="*/ 3426828 w 3674086"/>
                        <a:gd name="connsiteY5" fmla="*/ 2531154 h 2542928"/>
                        <a:gd name="connsiteX6" fmla="*/ 2455331 w 3674086"/>
                        <a:gd name="connsiteY6" fmla="*/ 1877169 h 2542928"/>
                        <a:gd name="connsiteX7" fmla="*/ 2454594 w 3674086"/>
                        <a:gd name="connsiteY7" fmla="*/ 1719572 h 2542928"/>
                        <a:gd name="connsiteX8" fmla="*/ 2611314 w 3674086"/>
                        <a:gd name="connsiteY8" fmla="*/ 1635577 h 2542928"/>
                        <a:gd name="connsiteX9" fmla="*/ 91440 w 3674086"/>
                        <a:gd name="connsiteY9" fmla="*/ 477489 h 2542928"/>
                        <a:gd name="connsiteX10" fmla="*/ 0 w 3674086"/>
                        <a:gd name="connsiteY10" fmla="*/ 51418 h 2542928"/>
                        <a:gd name="connsiteX0" fmla="*/ 0 w 3673879"/>
                        <a:gd name="connsiteY0" fmla="*/ 51418 h 2542928"/>
                        <a:gd name="connsiteX1" fmla="*/ 3405409 w 3673879"/>
                        <a:gd name="connsiteY1" fmla="*/ 1237603 h 2542928"/>
                        <a:gd name="connsiteX2" fmla="*/ 3545416 w 3673879"/>
                        <a:gd name="connsiteY2" fmla="*/ 1171648 h 2542928"/>
                        <a:gd name="connsiteX3" fmla="*/ 3672807 w 3673879"/>
                        <a:gd name="connsiteY3" fmla="*/ 1279582 h 2542928"/>
                        <a:gd name="connsiteX4" fmla="*/ 3595707 w 3673879"/>
                        <a:gd name="connsiteY4" fmla="*/ 2447418 h 2542928"/>
                        <a:gd name="connsiteX5" fmla="*/ 3426828 w 3673879"/>
                        <a:gd name="connsiteY5" fmla="*/ 2531154 h 2542928"/>
                        <a:gd name="connsiteX6" fmla="*/ 2455331 w 3673879"/>
                        <a:gd name="connsiteY6" fmla="*/ 1877169 h 2542928"/>
                        <a:gd name="connsiteX7" fmla="*/ 2454594 w 3673879"/>
                        <a:gd name="connsiteY7" fmla="*/ 1719572 h 2542928"/>
                        <a:gd name="connsiteX8" fmla="*/ 2611314 w 3673879"/>
                        <a:gd name="connsiteY8" fmla="*/ 1635577 h 2542928"/>
                        <a:gd name="connsiteX9" fmla="*/ 91440 w 3673879"/>
                        <a:gd name="connsiteY9" fmla="*/ 477489 h 2542928"/>
                        <a:gd name="connsiteX10" fmla="*/ 0 w 3673879"/>
                        <a:gd name="connsiteY10" fmla="*/ 51418 h 2542928"/>
                        <a:gd name="connsiteX0" fmla="*/ 0 w 3673923"/>
                        <a:gd name="connsiteY0" fmla="*/ 51418 h 2542928"/>
                        <a:gd name="connsiteX1" fmla="*/ 3405409 w 3673923"/>
                        <a:gd name="connsiteY1" fmla="*/ 1237603 h 2542928"/>
                        <a:gd name="connsiteX2" fmla="*/ 3545416 w 3673923"/>
                        <a:gd name="connsiteY2" fmla="*/ 1171648 h 2542928"/>
                        <a:gd name="connsiteX3" fmla="*/ 3672807 w 3673923"/>
                        <a:gd name="connsiteY3" fmla="*/ 1279582 h 2542928"/>
                        <a:gd name="connsiteX4" fmla="*/ 3595707 w 3673923"/>
                        <a:gd name="connsiteY4" fmla="*/ 2447418 h 2542928"/>
                        <a:gd name="connsiteX5" fmla="*/ 3426828 w 3673923"/>
                        <a:gd name="connsiteY5" fmla="*/ 2531154 h 2542928"/>
                        <a:gd name="connsiteX6" fmla="*/ 2455331 w 3673923"/>
                        <a:gd name="connsiteY6" fmla="*/ 1877169 h 2542928"/>
                        <a:gd name="connsiteX7" fmla="*/ 2454594 w 3673923"/>
                        <a:gd name="connsiteY7" fmla="*/ 1719572 h 2542928"/>
                        <a:gd name="connsiteX8" fmla="*/ 2611314 w 3673923"/>
                        <a:gd name="connsiteY8" fmla="*/ 1635577 h 2542928"/>
                        <a:gd name="connsiteX9" fmla="*/ 91440 w 3673923"/>
                        <a:gd name="connsiteY9" fmla="*/ 477489 h 2542928"/>
                        <a:gd name="connsiteX10" fmla="*/ 0 w 3673923"/>
                        <a:gd name="connsiteY10" fmla="*/ 51418 h 2542928"/>
                        <a:gd name="connsiteX0" fmla="*/ 0 w 3673797"/>
                        <a:gd name="connsiteY0" fmla="*/ 51418 h 2542928"/>
                        <a:gd name="connsiteX1" fmla="*/ 3405409 w 3673797"/>
                        <a:gd name="connsiteY1" fmla="*/ 1237603 h 2542928"/>
                        <a:gd name="connsiteX2" fmla="*/ 3538081 w 3673797"/>
                        <a:gd name="connsiteY2" fmla="*/ 1169203 h 2542928"/>
                        <a:gd name="connsiteX3" fmla="*/ 3672807 w 3673797"/>
                        <a:gd name="connsiteY3" fmla="*/ 1279582 h 2542928"/>
                        <a:gd name="connsiteX4" fmla="*/ 3595707 w 3673797"/>
                        <a:gd name="connsiteY4" fmla="*/ 2447418 h 2542928"/>
                        <a:gd name="connsiteX5" fmla="*/ 3426828 w 3673797"/>
                        <a:gd name="connsiteY5" fmla="*/ 2531154 h 2542928"/>
                        <a:gd name="connsiteX6" fmla="*/ 2455331 w 3673797"/>
                        <a:gd name="connsiteY6" fmla="*/ 1877169 h 2542928"/>
                        <a:gd name="connsiteX7" fmla="*/ 2454594 w 3673797"/>
                        <a:gd name="connsiteY7" fmla="*/ 1719572 h 2542928"/>
                        <a:gd name="connsiteX8" fmla="*/ 2611314 w 3673797"/>
                        <a:gd name="connsiteY8" fmla="*/ 1635577 h 2542928"/>
                        <a:gd name="connsiteX9" fmla="*/ 91440 w 3673797"/>
                        <a:gd name="connsiteY9" fmla="*/ 477489 h 2542928"/>
                        <a:gd name="connsiteX10" fmla="*/ 0 w 3673797"/>
                        <a:gd name="connsiteY10" fmla="*/ 51418 h 2542928"/>
                        <a:gd name="connsiteX0" fmla="*/ 0 w 3674856"/>
                        <a:gd name="connsiteY0" fmla="*/ 51418 h 2542928"/>
                        <a:gd name="connsiteX1" fmla="*/ 3405409 w 3674856"/>
                        <a:gd name="connsiteY1" fmla="*/ 1237603 h 2542928"/>
                        <a:gd name="connsiteX2" fmla="*/ 3538081 w 3674856"/>
                        <a:gd name="connsiteY2" fmla="*/ 1169203 h 2542928"/>
                        <a:gd name="connsiteX3" fmla="*/ 3672807 w 3674856"/>
                        <a:gd name="connsiteY3" fmla="*/ 1279582 h 2542928"/>
                        <a:gd name="connsiteX4" fmla="*/ 3595707 w 3674856"/>
                        <a:gd name="connsiteY4" fmla="*/ 2447418 h 2542928"/>
                        <a:gd name="connsiteX5" fmla="*/ 3426828 w 3674856"/>
                        <a:gd name="connsiteY5" fmla="*/ 2531154 h 2542928"/>
                        <a:gd name="connsiteX6" fmla="*/ 2455331 w 3674856"/>
                        <a:gd name="connsiteY6" fmla="*/ 1877169 h 2542928"/>
                        <a:gd name="connsiteX7" fmla="*/ 2454594 w 3674856"/>
                        <a:gd name="connsiteY7" fmla="*/ 1719572 h 2542928"/>
                        <a:gd name="connsiteX8" fmla="*/ 2611314 w 3674856"/>
                        <a:gd name="connsiteY8" fmla="*/ 1635577 h 2542928"/>
                        <a:gd name="connsiteX9" fmla="*/ 91440 w 3674856"/>
                        <a:gd name="connsiteY9" fmla="*/ 477489 h 2542928"/>
                        <a:gd name="connsiteX10" fmla="*/ 0 w 3674856"/>
                        <a:gd name="connsiteY10" fmla="*/ 51418 h 2542928"/>
                        <a:gd name="connsiteX0" fmla="*/ 0 w 3674856"/>
                        <a:gd name="connsiteY0" fmla="*/ 0 h 2491510"/>
                        <a:gd name="connsiteX1" fmla="*/ 3405409 w 3674856"/>
                        <a:gd name="connsiteY1" fmla="*/ 1186185 h 2491510"/>
                        <a:gd name="connsiteX2" fmla="*/ 3538081 w 3674856"/>
                        <a:gd name="connsiteY2" fmla="*/ 1117785 h 2491510"/>
                        <a:gd name="connsiteX3" fmla="*/ 3672807 w 3674856"/>
                        <a:gd name="connsiteY3" fmla="*/ 1228164 h 2491510"/>
                        <a:gd name="connsiteX4" fmla="*/ 3595707 w 3674856"/>
                        <a:gd name="connsiteY4" fmla="*/ 2396000 h 2491510"/>
                        <a:gd name="connsiteX5" fmla="*/ 3426828 w 3674856"/>
                        <a:gd name="connsiteY5" fmla="*/ 2479736 h 2491510"/>
                        <a:gd name="connsiteX6" fmla="*/ 2455331 w 3674856"/>
                        <a:gd name="connsiteY6" fmla="*/ 1825751 h 2491510"/>
                        <a:gd name="connsiteX7" fmla="*/ 2454594 w 3674856"/>
                        <a:gd name="connsiteY7" fmla="*/ 1668154 h 2491510"/>
                        <a:gd name="connsiteX8" fmla="*/ 2611314 w 3674856"/>
                        <a:gd name="connsiteY8" fmla="*/ 1584159 h 2491510"/>
                        <a:gd name="connsiteX9" fmla="*/ 91440 w 3674856"/>
                        <a:gd name="connsiteY9" fmla="*/ 426071 h 2491510"/>
                        <a:gd name="connsiteX10" fmla="*/ 0 w 3674856"/>
                        <a:gd name="connsiteY10" fmla="*/ 0 h 2491510"/>
                        <a:gd name="connsiteX0" fmla="*/ 0 w 3583416"/>
                        <a:gd name="connsiteY0" fmla="*/ 16530 h 2081969"/>
                        <a:gd name="connsiteX1" fmla="*/ 3313969 w 3583416"/>
                        <a:gd name="connsiteY1" fmla="*/ 776644 h 2081969"/>
                        <a:gd name="connsiteX2" fmla="*/ 3446641 w 3583416"/>
                        <a:gd name="connsiteY2" fmla="*/ 708244 h 2081969"/>
                        <a:gd name="connsiteX3" fmla="*/ 3581367 w 3583416"/>
                        <a:gd name="connsiteY3" fmla="*/ 818623 h 2081969"/>
                        <a:gd name="connsiteX4" fmla="*/ 3504267 w 3583416"/>
                        <a:gd name="connsiteY4" fmla="*/ 1986459 h 2081969"/>
                        <a:gd name="connsiteX5" fmla="*/ 3335388 w 3583416"/>
                        <a:gd name="connsiteY5" fmla="*/ 2070195 h 2081969"/>
                        <a:gd name="connsiteX6" fmla="*/ 2363891 w 3583416"/>
                        <a:gd name="connsiteY6" fmla="*/ 1416210 h 2081969"/>
                        <a:gd name="connsiteX7" fmla="*/ 2363154 w 3583416"/>
                        <a:gd name="connsiteY7" fmla="*/ 1258613 h 2081969"/>
                        <a:gd name="connsiteX8" fmla="*/ 2519874 w 3583416"/>
                        <a:gd name="connsiteY8" fmla="*/ 1174618 h 2081969"/>
                        <a:gd name="connsiteX9" fmla="*/ 0 w 3583416"/>
                        <a:gd name="connsiteY9" fmla="*/ 16530 h 2081969"/>
                        <a:gd name="connsiteX0" fmla="*/ 0 w 3692747"/>
                        <a:gd name="connsiteY0" fmla="*/ 15963 h 2111220"/>
                        <a:gd name="connsiteX1" fmla="*/ 3423300 w 3692747"/>
                        <a:gd name="connsiteY1" fmla="*/ 805895 h 2111220"/>
                        <a:gd name="connsiteX2" fmla="*/ 3555972 w 3692747"/>
                        <a:gd name="connsiteY2" fmla="*/ 737495 h 2111220"/>
                        <a:gd name="connsiteX3" fmla="*/ 3690698 w 3692747"/>
                        <a:gd name="connsiteY3" fmla="*/ 847874 h 2111220"/>
                        <a:gd name="connsiteX4" fmla="*/ 3613598 w 3692747"/>
                        <a:gd name="connsiteY4" fmla="*/ 2015710 h 2111220"/>
                        <a:gd name="connsiteX5" fmla="*/ 3444719 w 3692747"/>
                        <a:gd name="connsiteY5" fmla="*/ 2099446 h 2111220"/>
                        <a:gd name="connsiteX6" fmla="*/ 2473222 w 3692747"/>
                        <a:gd name="connsiteY6" fmla="*/ 1445461 h 2111220"/>
                        <a:gd name="connsiteX7" fmla="*/ 2472485 w 3692747"/>
                        <a:gd name="connsiteY7" fmla="*/ 1287864 h 2111220"/>
                        <a:gd name="connsiteX8" fmla="*/ 2629205 w 3692747"/>
                        <a:gd name="connsiteY8" fmla="*/ 1203869 h 2111220"/>
                        <a:gd name="connsiteX9" fmla="*/ 0 w 3692747"/>
                        <a:gd name="connsiteY9" fmla="*/ 15963 h 2111220"/>
                        <a:gd name="connsiteX0" fmla="*/ 0 w 3692747"/>
                        <a:gd name="connsiteY0" fmla="*/ 448471 h 2543728"/>
                        <a:gd name="connsiteX1" fmla="*/ 3423300 w 3692747"/>
                        <a:gd name="connsiteY1" fmla="*/ 1238403 h 2543728"/>
                        <a:gd name="connsiteX2" fmla="*/ 3555972 w 3692747"/>
                        <a:gd name="connsiteY2" fmla="*/ 1170003 h 2543728"/>
                        <a:gd name="connsiteX3" fmla="*/ 3690698 w 3692747"/>
                        <a:gd name="connsiteY3" fmla="*/ 1280382 h 2543728"/>
                        <a:gd name="connsiteX4" fmla="*/ 3613598 w 3692747"/>
                        <a:gd name="connsiteY4" fmla="*/ 2448218 h 2543728"/>
                        <a:gd name="connsiteX5" fmla="*/ 3444719 w 3692747"/>
                        <a:gd name="connsiteY5" fmla="*/ 2531954 h 2543728"/>
                        <a:gd name="connsiteX6" fmla="*/ 2473222 w 3692747"/>
                        <a:gd name="connsiteY6" fmla="*/ 1877969 h 2543728"/>
                        <a:gd name="connsiteX7" fmla="*/ 2472485 w 3692747"/>
                        <a:gd name="connsiteY7" fmla="*/ 1720372 h 2543728"/>
                        <a:gd name="connsiteX8" fmla="*/ 2629205 w 3692747"/>
                        <a:gd name="connsiteY8" fmla="*/ 1636377 h 2543728"/>
                        <a:gd name="connsiteX9" fmla="*/ 0 w 3692747"/>
                        <a:gd name="connsiteY9" fmla="*/ 448471 h 2543728"/>
                        <a:gd name="connsiteX0" fmla="*/ 0 w 3692747"/>
                        <a:gd name="connsiteY0" fmla="*/ 469643 h 2564900"/>
                        <a:gd name="connsiteX1" fmla="*/ 3423300 w 3692747"/>
                        <a:gd name="connsiteY1" fmla="*/ 1259575 h 2564900"/>
                        <a:gd name="connsiteX2" fmla="*/ 3555972 w 3692747"/>
                        <a:gd name="connsiteY2" fmla="*/ 1191175 h 2564900"/>
                        <a:gd name="connsiteX3" fmla="*/ 3690698 w 3692747"/>
                        <a:gd name="connsiteY3" fmla="*/ 1301554 h 2564900"/>
                        <a:gd name="connsiteX4" fmla="*/ 3613598 w 3692747"/>
                        <a:gd name="connsiteY4" fmla="*/ 2469390 h 2564900"/>
                        <a:gd name="connsiteX5" fmla="*/ 3444719 w 3692747"/>
                        <a:gd name="connsiteY5" fmla="*/ 2553126 h 2564900"/>
                        <a:gd name="connsiteX6" fmla="*/ 2473222 w 3692747"/>
                        <a:gd name="connsiteY6" fmla="*/ 1899141 h 2564900"/>
                        <a:gd name="connsiteX7" fmla="*/ 2472485 w 3692747"/>
                        <a:gd name="connsiteY7" fmla="*/ 1741544 h 2564900"/>
                        <a:gd name="connsiteX8" fmla="*/ 2629205 w 3692747"/>
                        <a:gd name="connsiteY8" fmla="*/ 1657549 h 2564900"/>
                        <a:gd name="connsiteX9" fmla="*/ 0 w 3692747"/>
                        <a:gd name="connsiteY9" fmla="*/ 469643 h 2564900"/>
                        <a:gd name="connsiteX0" fmla="*/ 0 w 3692747"/>
                        <a:gd name="connsiteY0" fmla="*/ 452526 h 2547783"/>
                        <a:gd name="connsiteX1" fmla="*/ 3423300 w 3692747"/>
                        <a:gd name="connsiteY1" fmla="*/ 1242458 h 2547783"/>
                        <a:gd name="connsiteX2" fmla="*/ 3555972 w 3692747"/>
                        <a:gd name="connsiteY2" fmla="*/ 1174058 h 2547783"/>
                        <a:gd name="connsiteX3" fmla="*/ 3690698 w 3692747"/>
                        <a:gd name="connsiteY3" fmla="*/ 1284437 h 2547783"/>
                        <a:gd name="connsiteX4" fmla="*/ 3613598 w 3692747"/>
                        <a:gd name="connsiteY4" fmla="*/ 2452273 h 2547783"/>
                        <a:gd name="connsiteX5" fmla="*/ 3444719 w 3692747"/>
                        <a:gd name="connsiteY5" fmla="*/ 2536009 h 2547783"/>
                        <a:gd name="connsiteX6" fmla="*/ 2473222 w 3692747"/>
                        <a:gd name="connsiteY6" fmla="*/ 1882024 h 2547783"/>
                        <a:gd name="connsiteX7" fmla="*/ 2472485 w 3692747"/>
                        <a:gd name="connsiteY7" fmla="*/ 1724427 h 2547783"/>
                        <a:gd name="connsiteX8" fmla="*/ 2629205 w 3692747"/>
                        <a:gd name="connsiteY8" fmla="*/ 1640432 h 2547783"/>
                        <a:gd name="connsiteX9" fmla="*/ 0 w 3692747"/>
                        <a:gd name="connsiteY9" fmla="*/ 452526 h 2547783"/>
                        <a:gd name="connsiteX0" fmla="*/ 0 w 3692747"/>
                        <a:gd name="connsiteY0" fmla="*/ 452526 h 2547783"/>
                        <a:gd name="connsiteX1" fmla="*/ 3423300 w 3692747"/>
                        <a:gd name="connsiteY1" fmla="*/ 1242458 h 2547783"/>
                        <a:gd name="connsiteX2" fmla="*/ 3555972 w 3692747"/>
                        <a:gd name="connsiteY2" fmla="*/ 1174058 h 2547783"/>
                        <a:gd name="connsiteX3" fmla="*/ 3690698 w 3692747"/>
                        <a:gd name="connsiteY3" fmla="*/ 1284437 h 2547783"/>
                        <a:gd name="connsiteX4" fmla="*/ 3613598 w 3692747"/>
                        <a:gd name="connsiteY4" fmla="*/ 2452273 h 2547783"/>
                        <a:gd name="connsiteX5" fmla="*/ 3444719 w 3692747"/>
                        <a:gd name="connsiteY5" fmla="*/ 2536009 h 2547783"/>
                        <a:gd name="connsiteX6" fmla="*/ 2473222 w 3692747"/>
                        <a:gd name="connsiteY6" fmla="*/ 1882024 h 2547783"/>
                        <a:gd name="connsiteX7" fmla="*/ 2472485 w 3692747"/>
                        <a:gd name="connsiteY7" fmla="*/ 1724427 h 2547783"/>
                        <a:gd name="connsiteX8" fmla="*/ 2629205 w 3692747"/>
                        <a:gd name="connsiteY8" fmla="*/ 1640432 h 2547783"/>
                        <a:gd name="connsiteX9" fmla="*/ 0 w 3692747"/>
                        <a:gd name="connsiteY9" fmla="*/ 452526 h 2547783"/>
                        <a:gd name="connsiteX0" fmla="*/ 0 w 3692747"/>
                        <a:gd name="connsiteY0" fmla="*/ 452526 h 2554744"/>
                        <a:gd name="connsiteX1" fmla="*/ 3423300 w 3692747"/>
                        <a:gd name="connsiteY1" fmla="*/ 1242458 h 2554744"/>
                        <a:gd name="connsiteX2" fmla="*/ 3555972 w 3692747"/>
                        <a:gd name="connsiteY2" fmla="*/ 1174058 h 2554744"/>
                        <a:gd name="connsiteX3" fmla="*/ 3690698 w 3692747"/>
                        <a:gd name="connsiteY3" fmla="*/ 1284437 h 2554744"/>
                        <a:gd name="connsiteX4" fmla="*/ 3613598 w 3692747"/>
                        <a:gd name="connsiteY4" fmla="*/ 2452273 h 2554744"/>
                        <a:gd name="connsiteX5" fmla="*/ 3444719 w 3692747"/>
                        <a:gd name="connsiteY5" fmla="*/ 2536009 h 2554744"/>
                        <a:gd name="connsiteX6" fmla="*/ 2473222 w 3692747"/>
                        <a:gd name="connsiteY6" fmla="*/ 1882024 h 2554744"/>
                        <a:gd name="connsiteX7" fmla="*/ 2472485 w 3692747"/>
                        <a:gd name="connsiteY7" fmla="*/ 1724427 h 2554744"/>
                        <a:gd name="connsiteX8" fmla="*/ 2629205 w 3692747"/>
                        <a:gd name="connsiteY8" fmla="*/ 1640432 h 2554744"/>
                        <a:gd name="connsiteX9" fmla="*/ 0 w 3692747"/>
                        <a:gd name="connsiteY9" fmla="*/ 452526 h 2554744"/>
                        <a:gd name="connsiteX0" fmla="*/ 0 w 3692747"/>
                        <a:gd name="connsiteY0" fmla="*/ 452526 h 2556610"/>
                        <a:gd name="connsiteX1" fmla="*/ 3423300 w 3692747"/>
                        <a:gd name="connsiteY1" fmla="*/ 1242458 h 2556610"/>
                        <a:gd name="connsiteX2" fmla="*/ 3555972 w 3692747"/>
                        <a:gd name="connsiteY2" fmla="*/ 1174058 h 2556610"/>
                        <a:gd name="connsiteX3" fmla="*/ 3690698 w 3692747"/>
                        <a:gd name="connsiteY3" fmla="*/ 1284437 h 2556610"/>
                        <a:gd name="connsiteX4" fmla="*/ 3613598 w 3692747"/>
                        <a:gd name="connsiteY4" fmla="*/ 2452273 h 2556610"/>
                        <a:gd name="connsiteX5" fmla="*/ 3444719 w 3692747"/>
                        <a:gd name="connsiteY5" fmla="*/ 2536009 h 2556610"/>
                        <a:gd name="connsiteX6" fmla="*/ 2473222 w 3692747"/>
                        <a:gd name="connsiteY6" fmla="*/ 1882024 h 2556610"/>
                        <a:gd name="connsiteX7" fmla="*/ 2472485 w 3692747"/>
                        <a:gd name="connsiteY7" fmla="*/ 1724427 h 2556610"/>
                        <a:gd name="connsiteX8" fmla="*/ 2629205 w 3692747"/>
                        <a:gd name="connsiteY8" fmla="*/ 1640432 h 2556610"/>
                        <a:gd name="connsiteX9" fmla="*/ 0 w 3692747"/>
                        <a:gd name="connsiteY9" fmla="*/ 452526 h 2556610"/>
                        <a:gd name="connsiteX0" fmla="*/ 0 w 3692747"/>
                        <a:gd name="connsiteY0" fmla="*/ 452526 h 2556610"/>
                        <a:gd name="connsiteX1" fmla="*/ 3423300 w 3692747"/>
                        <a:gd name="connsiteY1" fmla="*/ 1242458 h 2556610"/>
                        <a:gd name="connsiteX2" fmla="*/ 3555972 w 3692747"/>
                        <a:gd name="connsiteY2" fmla="*/ 1174058 h 2556610"/>
                        <a:gd name="connsiteX3" fmla="*/ 3690698 w 3692747"/>
                        <a:gd name="connsiteY3" fmla="*/ 1284437 h 2556610"/>
                        <a:gd name="connsiteX4" fmla="*/ 3613598 w 3692747"/>
                        <a:gd name="connsiteY4" fmla="*/ 2452273 h 2556610"/>
                        <a:gd name="connsiteX5" fmla="*/ 3444719 w 3692747"/>
                        <a:gd name="connsiteY5" fmla="*/ 2536009 h 2556610"/>
                        <a:gd name="connsiteX6" fmla="*/ 2473222 w 3692747"/>
                        <a:gd name="connsiteY6" fmla="*/ 1882024 h 2556610"/>
                        <a:gd name="connsiteX7" fmla="*/ 2472485 w 3692747"/>
                        <a:gd name="connsiteY7" fmla="*/ 1724427 h 2556610"/>
                        <a:gd name="connsiteX8" fmla="*/ 2629205 w 3692747"/>
                        <a:gd name="connsiteY8" fmla="*/ 1640432 h 2556610"/>
                        <a:gd name="connsiteX9" fmla="*/ 0 w 3692747"/>
                        <a:gd name="connsiteY9" fmla="*/ 452526 h 25566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692747" h="2556610">
                          <a:moveTo>
                            <a:pt x="0" y="452526"/>
                          </a:moveTo>
                          <a:cubicBezTo>
                            <a:pt x="2135013" y="-775033"/>
                            <a:pt x="3236356" y="839999"/>
                            <a:pt x="3423300" y="1242458"/>
                          </a:cubicBezTo>
                          <a:cubicBezTo>
                            <a:pt x="3450349" y="1232640"/>
                            <a:pt x="3497140" y="1205882"/>
                            <a:pt x="3555972" y="1174058"/>
                          </a:cubicBezTo>
                          <a:cubicBezTo>
                            <a:pt x="3646024" y="1137602"/>
                            <a:pt x="3704648" y="1209854"/>
                            <a:pt x="3690698" y="1284437"/>
                          </a:cubicBezTo>
                          <a:lnTo>
                            <a:pt x="3613598" y="2452273"/>
                          </a:lnTo>
                          <a:cubicBezTo>
                            <a:pt x="3617323" y="2546324"/>
                            <a:pt x="3536427" y="2583416"/>
                            <a:pt x="3444719" y="2536009"/>
                          </a:cubicBezTo>
                          <a:cubicBezTo>
                            <a:pt x="3265105" y="2402115"/>
                            <a:pt x="2716535" y="2060972"/>
                            <a:pt x="2473222" y="1882024"/>
                          </a:cubicBezTo>
                          <a:cubicBezTo>
                            <a:pt x="2428310" y="1848313"/>
                            <a:pt x="2407815" y="1767285"/>
                            <a:pt x="2472485" y="1724427"/>
                          </a:cubicBezTo>
                          <a:cubicBezTo>
                            <a:pt x="2532918" y="1697599"/>
                            <a:pt x="2573478" y="1676670"/>
                            <a:pt x="2629205" y="1640432"/>
                          </a:cubicBezTo>
                          <a:cubicBezTo>
                            <a:pt x="2304621" y="1062182"/>
                            <a:pt x="1702553" y="208606"/>
                            <a:pt x="0" y="452526"/>
                          </a:cubicBezTo>
                          <a:close/>
                        </a:path>
                      </a:pathLst>
                    </a:custGeom>
                    <a:solidFill>
                      <a:srgbClr val="9B974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en-US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409427DC-DD12-421B-BF35-1B72227CE32F}"/>
                      </a:ext>
                    </a:extLst>
                  </p:cNvPr>
                  <p:cNvSpPr txBox="1"/>
                  <p:nvPr/>
                </p:nvSpPr>
                <p:spPr>
                  <a:xfrm>
                    <a:off x="7174188" y="3394449"/>
                    <a:ext cx="1165676" cy="5895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Use an Infographic to tell the story of your data.</a:t>
                    </a:r>
                  </a:p>
                  <a:p>
                    <a:r>
                      <a:rPr lang="en-US" sz="1000" dirty="0">
                        <a:solidFill>
                          <a:schemeClr val="tx1">
                            <a:alpha val="55000"/>
                          </a:schemeClr>
                        </a:solidFill>
                        <a:latin typeface="Segoe UI" panose="020B0502040204020203" pitchFamily="34" charset="0"/>
                        <a:ea typeface="Cambria Math" panose="02040503050406030204" pitchFamily="18" charset="0"/>
                        <a:cs typeface="Segoe UI" panose="020B0502040204020203" pitchFamily="34" charset="0"/>
                      </a:rPr>
                      <a:t>.</a:t>
                    </a:r>
                  </a:p>
                </p:txBody>
              </p:sp>
            </p:grp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44F9D45D-3004-46A7-B442-63CAC0CBBF1B}"/>
                  </a:ext>
                </a:extLst>
              </p:cNvPr>
              <p:cNvGrpSpPr/>
              <p:nvPr/>
            </p:nvGrpSpPr>
            <p:grpSpPr>
              <a:xfrm>
                <a:off x="3689148" y="3004893"/>
                <a:ext cx="1755835" cy="1388393"/>
                <a:chOff x="3719929" y="3531215"/>
                <a:chExt cx="1694618" cy="1339988"/>
              </a:xfrm>
            </p:grpSpPr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B0F7EE0D-8A39-4B8A-A70B-419F278B4986}"/>
                    </a:ext>
                  </a:extLst>
                </p:cNvPr>
                <p:cNvGrpSpPr/>
                <p:nvPr/>
              </p:nvGrpSpPr>
              <p:grpSpPr>
                <a:xfrm>
                  <a:off x="3719929" y="3531215"/>
                  <a:ext cx="1694618" cy="1339988"/>
                  <a:chOff x="3655143" y="3416916"/>
                  <a:chExt cx="1694618" cy="1339988"/>
                </a:xfrm>
              </p:grpSpPr>
              <p:grpSp>
                <p:nvGrpSpPr>
                  <p:cNvPr id="39" name="Group 38">
                    <a:extLst>
                      <a:ext uri="{FF2B5EF4-FFF2-40B4-BE49-F238E27FC236}">
                        <a16:creationId xmlns:a16="http://schemas.microsoft.com/office/drawing/2014/main" id="{99687B5F-425C-427E-8DA1-086303F55833}"/>
                      </a:ext>
                    </a:extLst>
                  </p:cNvPr>
                  <p:cNvGrpSpPr/>
                  <p:nvPr/>
                </p:nvGrpSpPr>
                <p:grpSpPr>
                  <a:xfrm>
                    <a:off x="3655143" y="3416916"/>
                    <a:ext cx="1694618" cy="1339988"/>
                    <a:chOff x="3655143" y="3416916"/>
                    <a:chExt cx="1694618" cy="1339988"/>
                  </a:xfrm>
                </p:grpSpPr>
                <p:grpSp>
                  <p:nvGrpSpPr>
                    <p:cNvPr id="41" name="Group 40">
                      <a:extLst>
                        <a:ext uri="{FF2B5EF4-FFF2-40B4-BE49-F238E27FC236}">
                          <a16:creationId xmlns:a16="http://schemas.microsoft.com/office/drawing/2014/main" id="{3E5339B3-D1C9-4AA2-BA62-40D1E80EDEC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67037" y="3416916"/>
                      <a:ext cx="1335112" cy="1339988"/>
                      <a:chOff x="3867037" y="3416916"/>
                      <a:chExt cx="1335112" cy="1339988"/>
                    </a:xfrm>
                  </p:grpSpPr>
                  <p:sp>
                    <p:nvSpPr>
                      <p:cNvPr id="44" name="Freeform 68">
                        <a:extLst>
                          <a:ext uri="{FF2B5EF4-FFF2-40B4-BE49-F238E27FC236}">
                            <a16:creationId xmlns:a16="http://schemas.microsoft.com/office/drawing/2014/main" id="{AC09FE22-B65D-42B6-A901-EE988B563A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26837" y="3416916"/>
                        <a:ext cx="675312" cy="1339988"/>
                      </a:xfrm>
                      <a:custGeom>
                        <a:avLst/>
                        <a:gdLst>
                          <a:gd name="connsiteX0" fmla="*/ 10388 w 1319083"/>
                          <a:gd name="connsiteY0" fmla="*/ 0 h 2617390"/>
                          <a:gd name="connsiteX1" fmla="*/ 1319083 w 1319083"/>
                          <a:gd name="connsiteY1" fmla="*/ 1308695 h 2617390"/>
                          <a:gd name="connsiteX2" fmla="*/ 10388 w 1319083"/>
                          <a:gd name="connsiteY2" fmla="*/ 2617390 h 2617390"/>
                          <a:gd name="connsiteX3" fmla="*/ 0 w 1319083"/>
                          <a:gd name="connsiteY3" fmla="*/ 2616866 h 2617390"/>
                          <a:gd name="connsiteX4" fmla="*/ 0 w 1319083"/>
                          <a:gd name="connsiteY4" fmla="*/ 525 h 2617390"/>
                          <a:gd name="connsiteX5" fmla="*/ 10388 w 1319083"/>
                          <a:gd name="connsiteY5" fmla="*/ 0 h 26173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19083" h="2617390">
                            <a:moveTo>
                              <a:pt x="10388" y="0"/>
                            </a:moveTo>
                            <a:cubicBezTo>
                              <a:pt x="733160" y="0"/>
                              <a:pt x="1319083" y="585923"/>
                              <a:pt x="1319083" y="1308695"/>
                            </a:cubicBezTo>
                            <a:cubicBezTo>
                              <a:pt x="1319083" y="2031467"/>
                              <a:pt x="733160" y="2617390"/>
                              <a:pt x="10388" y="2617390"/>
                            </a:cubicBezTo>
                            <a:lnTo>
                              <a:pt x="0" y="2616866"/>
                            </a:lnTo>
                            <a:lnTo>
                              <a:pt x="0" y="525"/>
                            </a:lnTo>
                            <a:lnTo>
                              <a:pt x="10388" y="0"/>
                            </a:lnTo>
                            <a:close/>
                          </a:path>
                        </a:pathLst>
                      </a:custGeom>
                      <a:solidFill>
                        <a:srgbClr val="233B5D"/>
                      </a:solidFill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45" name="Freeform 69">
                        <a:extLst>
                          <a:ext uri="{FF2B5EF4-FFF2-40B4-BE49-F238E27FC236}">
                            <a16:creationId xmlns:a16="http://schemas.microsoft.com/office/drawing/2014/main" id="{321B5369-291B-4F6B-B0CB-49B08C431F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67037" y="3417421"/>
                        <a:ext cx="659994" cy="1338978"/>
                      </a:xfrm>
                      <a:custGeom>
                        <a:avLst/>
                        <a:gdLst>
                          <a:gd name="connsiteX0" fmla="*/ 1289163 w 1289163"/>
                          <a:gd name="connsiteY0" fmla="*/ 0 h 2615418"/>
                          <a:gd name="connsiteX1" fmla="*/ 1289163 w 1289163"/>
                          <a:gd name="connsiteY1" fmla="*/ 2615418 h 2615418"/>
                          <a:gd name="connsiteX2" fmla="*/ 1174889 w 1289163"/>
                          <a:gd name="connsiteY2" fmla="*/ 2609647 h 2615418"/>
                          <a:gd name="connsiteX3" fmla="*/ 0 w 1289163"/>
                          <a:gd name="connsiteY3" fmla="*/ 1307709 h 2615418"/>
                          <a:gd name="connsiteX4" fmla="*/ 1174889 w 1289163"/>
                          <a:gd name="connsiteY4" fmla="*/ 5771 h 2615418"/>
                          <a:gd name="connsiteX5" fmla="*/ 1289163 w 1289163"/>
                          <a:gd name="connsiteY5" fmla="*/ 0 h 26154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289163" h="2615418">
                            <a:moveTo>
                              <a:pt x="1289163" y="0"/>
                            </a:moveTo>
                            <a:lnTo>
                              <a:pt x="1289163" y="2615418"/>
                            </a:lnTo>
                            <a:lnTo>
                              <a:pt x="1174889" y="2609647"/>
                            </a:lnTo>
                            <a:cubicBezTo>
                              <a:pt x="514972" y="2542629"/>
                              <a:pt x="0" y="1985308"/>
                              <a:pt x="0" y="1307709"/>
                            </a:cubicBezTo>
                            <a:cubicBezTo>
                              <a:pt x="0" y="630110"/>
                              <a:pt x="514972" y="72789"/>
                              <a:pt x="1174889" y="5771"/>
                            </a:cubicBezTo>
                            <a:lnTo>
                              <a:pt x="1289163" y="0"/>
                            </a:lnTo>
                            <a:close/>
                          </a:path>
                        </a:pathLst>
                      </a:custGeom>
                      <a:solidFill>
                        <a:srgbClr val="DE413A"/>
                      </a:solidFill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42" name="Rectangle 41">
                      <a:extLst>
                        <a:ext uri="{FF2B5EF4-FFF2-40B4-BE49-F238E27FC236}">
                          <a16:creationId xmlns:a16="http://schemas.microsoft.com/office/drawing/2014/main" id="{22D5472E-E845-4C56-9AB8-1C517CD7BA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55143" y="4038485"/>
                      <a:ext cx="354069" cy="78337"/>
                    </a:xfrm>
                    <a:prstGeom prst="rect">
                      <a:avLst/>
                    </a:prstGeom>
                    <a:solidFill>
                      <a:srgbClr val="DE413A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3" name="Rectangle 42">
                      <a:extLst>
                        <a:ext uri="{FF2B5EF4-FFF2-40B4-BE49-F238E27FC236}">
                          <a16:creationId xmlns:a16="http://schemas.microsoft.com/office/drawing/2014/main" id="{F994406F-D71C-457A-9CBE-4A6309E743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692" y="4041666"/>
                      <a:ext cx="354069" cy="78337"/>
                    </a:xfrm>
                    <a:prstGeom prst="rect">
                      <a:avLst/>
                    </a:prstGeom>
                    <a:solidFill>
                      <a:srgbClr val="233B5D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40" name="Oval 39">
                    <a:extLst>
                      <a:ext uri="{FF2B5EF4-FFF2-40B4-BE49-F238E27FC236}">
                        <a16:creationId xmlns:a16="http://schemas.microsoft.com/office/drawing/2014/main" id="{892F523B-92CE-4965-9E71-12CCEF525E42}"/>
                      </a:ext>
                    </a:extLst>
                  </p:cNvPr>
                  <p:cNvSpPr/>
                  <p:nvPr/>
                </p:nvSpPr>
                <p:spPr>
                  <a:xfrm>
                    <a:off x="3919336" y="3471653"/>
                    <a:ext cx="1230514" cy="123051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4CFC076A-47AA-45C9-B016-FD3695D74C01}"/>
                    </a:ext>
                  </a:extLst>
                </p:cNvPr>
                <p:cNvGrpSpPr/>
                <p:nvPr/>
              </p:nvGrpSpPr>
              <p:grpSpPr>
                <a:xfrm>
                  <a:off x="4264805" y="3821074"/>
                  <a:ext cx="673760" cy="757240"/>
                  <a:chOff x="1715954" y="427828"/>
                  <a:chExt cx="975327" cy="1096172"/>
                </a:xfrm>
                <a:solidFill>
                  <a:srgbClr val="7F7F7F"/>
                </a:solidFill>
              </p:grpSpPr>
              <p:sp>
                <p:nvSpPr>
                  <p:cNvPr id="33" name="Oval 32">
                    <a:extLst>
                      <a:ext uri="{FF2B5EF4-FFF2-40B4-BE49-F238E27FC236}">
                        <a16:creationId xmlns:a16="http://schemas.microsoft.com/office/drawing/2014/main" id="{44BA087F-71D0-4832-A484-AB029E428DA7}"/>
                      </a:ext>
                    </a:extLst>
                  </p:cNvPr>
                  <p:cNvSpPr/>
                  <p:nvPr/>
                </p:nvSpPr>
                <p:spPr>
                  <a:xfrm>
                    <a:off x="1784186" y="468837"/>
                    <a:ext cx="242729" cy="242732"/>
                  </a:xfrm>
                  <a:prstGeom prst="ellipse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" name="Oval 33">
                    <a:extLst>
                      <a:ext uri="{FF2B5EF4-FFF2-40B4-BE49-F238E27FC236}">
                        <a16:creationId xmlns:a16="http://schemas.microsoft.com/office/drawing/2014/main" id="{FE44A22E-0C13-4DE8-8AC9-BECCCD2F6E9C}"/>
                      </a:ext>
                    </a:extLst>
                  </p:cNvPr>
                  <p:cNvSpPr/>
                  <p:nvPr/>
                </p:nvSpPr>
                <p:spPr>
                  <a:xfrm>
                    <a:off x="2077074" y="427828"/>
                    <a:ext cx="257140" cy="257140"/>
                  </a:xfrm>
                  <a:prstGeom prst="ellipse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5" name="Oval 34">
                    <a:extLst>
                      <a:ext uri="{FF2B5EF4-FFF2-40B4-BE49-F238E27FC236}">
                        <a16:creationId xmlns:a16="http://schemas.microsoft.com/office/drawing/2014/main" id="{B8088E9C-91EE-4694-A4FD-ECB2831C8DC5}"/>
                      </a:ext>
                    </a:extLst>
                  </p:cNvPr>
                  <p:cNvSpPr/>
                  <p:nvPr/>
                </p:nvSpPr>
                <p:spPr>
                  <a:xfrm>
                    <a:off x="2383467" y="468283"/>
                    <a:ext cx="242729" cy="242732"/>
                  </a:xfrm>
                  <a:prstGeom prst="ellipse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" name="Freeform 201">
                    <a:extLst>
                      <a:ext uri="{FF2B5EF4-FFF2-40B4-BE49-F238E27FC236}">
                        <a16:creationId xmlns:a16="http://schemas.microsoft.com/office/drawing/2014/main" id="{49668A43-A149-46E7-8B57-6006F72DCBFC}"/>
                      </a:ext>
                    </a:extLst>
                  </p:cNvPr>
                  <p:cNvSpPr/>
                  <p:nvPr/>
                </p:nvSpPr>
                <p:spPr>
                  <a:xfrm>
                    <a:off x="2000250" y="709612"/>
                    <a:ext cx="402432" cy="814388"/>
                  </a:xfrm>
                  <a:custGeom>
                    <a:avLst/>
                    <a:gdLst>
                      <a:gd name="connsiteX0" fmla="*/ 117080 w 402432"/>
                      <a:gd name="connsiteY0" fmla="*/ 0 h 814388"/>
                      <a:gd name="connsiteX1" fmla="*/ 285352 w 402432"/>
                      <a:gd name="connsiteY1" fmla="*/ 0 h 814388"/>
                      <a:gd name="connsiteX2" fmla="*/ 402432 w 402432"/>
                      <a:gd name="connsiteY2" fmla="*/ 117080 h 814388"/>
                      <a:gd name="connsiteX3" fmla="*/ 402432 w 402432"/>
                      <a:gd name="connsiteY3" fmla="*/ 323451 h 814388"/>
                      <a:gd name="connsiteX4" fmla="*/ 368140 w 402432"/>
                      <a:gd name="connsiteY4" fmla="*/ 406239 h 814388"/>
                      <a:gd name="connsiteX5" fmla="*/ 331406 w 402432"/>
                      <a:gd name="connsiteY5" fmla="*/ 431006 h 814388"/>
                      <a:gd name="connsiteX6" fmla="*/ 333376 w 402432"/>
                      <a:gd name="connsiteY6" fmla="*/ 431006 h 814388"/>
                      <a:gd name="connsiteX7" fmla="*/ 333376 w 402432"/>
                      <a:gd name="connsiteY7" fmla="*/ 814388 h 814388"/>
                      <a:gd name="connsiteX8" fmla="*/ 238125 w 402432"/>
                      <a:gd name="connsiteY8" fmla="*/ 812006 h 814388"/>
                      <a:gd name="connsiteX9" fmla="*/ 214312 w 402432"/>
                      <a:gd name="connsiteY9" fmla="*/ 616745 h 814388"/>
                      <a:gd name="connsiteX10" fmla="*/ 192881 w 402432"/>
                      <a:gd name="connsiteY10" fmla="*/ 614362 h 814388"/>
                      <a:gd name="connsiteX11" fmla="*/ 171450 w 402432"/>
                      <a:gd name="connsiteY11" fmla="*/ 814388 h 814388"/>
                      <a:gd name="connsiteX12" fmla="*/ 61914 w 402432"/>
                      <a:gd name="connsiteY12" fmla="*/ 814388 h 814388"/>
                      <a:gd name="connsiteX13" fmla="*/ 61914 w 402432"/>
                      <a:gd name="connsiteY13" fmla="*/ 431006 h 814388"/>
                      <a:gd name="connsiteX14" fmla="*/ 71027 w 402432"/>
                      <a:gd name="connsiteY14" fmla="*/ 431006 h 814388"/>
                      <a:gd name="connsiteX15" fmla="*/ 34292 w 402432"/>
                      <a:gd name="connsiteY15" fmla="*/ 406239 h 814388"/>
                      <a:gd name="connsiteX16" fmla="*/ 0 w 402432"/>
                      <a:gd name="connsiteY16" fmla="*/ 323451 h 814388"/>
                      <a:gd name="connsiteX17" fmla="*/ 0 w 402432"/>
                      <a:gd name="connsiteY17" fmla="*/ 117080 h 814388"/>
                      <a:gd name="connsiteX18" fmla="*/ 117080 w 402432"/>
                      <a:gd name="connsiteY18" fmla="*/ 0 h 814388"/>
                      <a:gd name="connsiteX0" fmla="*/ 117080 w 402432"/>
                      <a:gd name="connsiteY0" fmla="*/ 0 h 814388"/>
                      <a:gd name="connsiteX1" fmla="*/ 285352 w 402432"/>
                      <a:gd name="connsiteY1" fmla="*/ 0 h 814388"/>
                      <a:gd name="connsiteX2" fmla="*/ 402432 w 402432"/>
                      <a:gd name="connsiteY2" fmla="*/ 117080 h 814388"/>
                      <a:gd name="connsiteX3" fmla="*/ 402432 w 402432"/>
                      <a:gd name="connsiteY3" fmla="*/ 323451 h 814388"/>
                      <a:gd name="connsiteX4" fmla="*/ 368140 w 402432"/>
                      <a:gd name="connsiteY4" fmla="*/ 406239 h 814388"/>
                      <a:gd name="connsiteX5" fmla="*/ 331406 w 402432"/>
                      <a:gd name="connsiteY5" fmla="*/ 431006 h 814388"/>
                      <a:gd name="connsiteX6" fmla="*/ 333376 w 402432"/>
                      <a:gd name="connsiteY6" fmla="*/ 431006 h 814388"/>
                      <a:gd name="connsiteX7" fmla="*/ 333376 w 402432"/>
                      <a:gd name="connsiteY7" fmla="*/ 814388 h 814388"/>
                      <a:gd name="connsiteX8" fmla="*/ 238125 w 402432"/>
                      <a:gd name="connsiteY8" fmla="*/ 812006 h 814388"/>
                      <a:gd name="connsiteX9" fmla="*/ 214312 w 402432"/>
                      <a:gd name="connsiteY9" fmla="*/ 616745 h 814388"/>
                      <a:gd name="connsiteX10" fmla="*/ 192881 w 402432"/>
                      <a:gd name="connsiteY10" fmla="*/ 614362 h 814388"/>
                      <a:gd name="connsiteX11" fmla="*/ 171450 w 402432"/>
                      <a:gd name="connsiteY11" fmla="*/ 814388 h 814388"/>
                      <a:gd name="connsiteX12" fmla="*/ 61914 w 402432"/>
                      <a:gd name="connsiteY12" fmla="*/ 814388 h 814388"/>
                      <a:gd name="connsiteX13" fmla="*/ 61914 w 402432"/>
                      <a:gd name="connsiteY13" fmla="*/ 431006 h 814388"/>
                      <a:gd name="connsiteX14" fmla="*/ 34292 w 402432"/>
                      <a:gd name="connsiteY14" fmla="*/ 406239 h 814388"/>
                      <a:gd name="connsiteX15" fmla="*/ 0 w 402432"/>
                      <a:gd name="connsiteY15" fmla="*/ 323451 h 814388"/>
                      <a:gd name="connsiteX16" fmla="*/ 0 w 402432"/>
                      <a:gd name="connsiteY16" fmla="*/ 117080 h 814388"/>
                      <a:gd name="connsiteX17" fmla="*/ 117080 w 402432"/>
                      <a:gd name="connsiteY17" fmla="*/ 0 h 814388"/>
                      <a:gd name="connsiteX0" fmla="*/ 117080 w 402432"/>
                      <a:gd name="connsiteY0" fmla="*/ 0 h 814388"/>
                      <a:gd name="connsiteX1" fmla="*/ 285352 w 402432"/>
                      <a:gd name="connsiteY1" fmla="*/ 0 h 814388"/>
                      <a:gd name="connsiteX2" fmla="*/ 402432 w 402432"/>
                      <a:gd name="connsiteY2" fmla="*/ 117080 h 814388"/>
                      <a:gd name="connsiteX3" fmla="*/ 402432 w 402432"/>
                      <a:gd name="connsiteY3" fmla="*/ 323451 h 814388"/>
                      <a:gd name="connsiteX4" fmla="*/ 368140 w 402432"/>
                      <a:gd name="connsiteY4" fmla="*/ 406239 h 814388"/>
                      <a:gd name="connsiteX5" fmla="*/ 331406 w 402432"/>
                      <a:gd name="connsiteY5" fmla="*/ 431006 h 814388"/>
                      <a:gd name="connsiteX6" fmla="*/ 333376 w 402432"/>
                      <a:gd name="connsiteY6" fmla="*/ 814388 h 814388"/>
                      <a:gd name="connsiteX7" fmla="*/ 238125 w 402432"/>
                      <a:gd name="connsiteY7" fmla="*/ 812006 h 814388"/>
                      <a:gd name="connsiteX8" fmla="*/ 214312 w 402432"/>
                      <a:gd name="connsiteY8" fmla="*/ 616745 h 814388"/>
                      <a:gd name="connsiteX9" fmla="*/ 192881 w 402432"/>
                      <a:gd name="connsiteY9" fmla="*/ 614362 h 814388"/>
                      <a:gd name="connsiteX10" fmla="*/ 171450 w 402432"/>
                      <a:gd name="connsiteY10" fmla="*/ 814388 h 814388"/>
                      <a:gd name="connsiteX11" fmla="*/ 61914 w 402432"/>
                      <a:gd name="connsiteY11" fmla="*/ 814388 h 814388"/>
                      <a:gd name="connsiteX12" fmla="*/ 61914 w 402432"/>
                      <a:gd name="connsiteY12" fmla="*/ 431006 h 814388"/>
                      <a:gd name="connsiteX13" fmla="*/ 34292 w 402432"/>
                      <a:gd name="connsiteY13" fmla="*/ 406239 h 814388"/>
                      <a:gd name="connsiteX14" fmla="*/ 0 w 402432"/>
                      <a:gd name="connsiteY14" fmla="*/ 323451 h 814388"/>
                      <a:gd name="connsiteX15" fmla="*/ 0 w 402432"/>
                      <a:gd name="connsiteY15" fmla="*/ 117080 h 814388"/>
                      <a:gd name="connsiteX16" fmla="*/ 117080 w 402432"/>
                      <a:gd name="connsiteY16" fmla="*/ 0 h 81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02432" h="814388">
                        <a:moveTo>
                          <a:pt x="117080" y="0"/>
                        </a:moveTo>
                        <a:lnTo>
                          <a:pt x="285352" y="0"/>
                        </a:lnTo>
                        <a:cubicBezTo>
                          <a:pt x="350013" y="0"/>
                          <a:pt x="402432" y="52419"/>
                          <a:pt x="402432" y="117080"/>
                        </a:cubicBezTo>
                        <a:lnTo>
                          <a:pt x="402432" y="323451"/>
                        </a:lnTo>
                        <a:cubicBezTo>
                          <a:pt x="402432" y="355782"/>
                          <a:pt x="389327" y="385052"/>
                          <a:pt x="368140" y="406239"/>
                        </a:cubicBezTo>
                        <a:lnTo>
                          <a:pt x="331406" y="431006"/>
                        </a:lnTo>
                        <a:cubicBezTo>
                          <a:pt x="332063" y="558800"/>
                          <a:pt x="332719" y="686594"/>
                          <a:pt x="333376" y="814388"/>
                        </a:cubicBezTo>
                        <a:lnTo>
                          <a:pt x="238125" y="812006"/>
                        </a:lnTo>
                        <a:cubicBezTo>
                          <a:pt x="229394" y="759619"/>
                          <a:pt x="220662" y="669133"/>
                          <a:pt x="214312" y="616745"/>
                        </a:cubicBezTo>
                        <a:cubicBezTo>
                          <a:pt x="206374" y="565945"/>
                          <a:pt x="196055" y="565150"/>
                          <a:pt x="192881" y="614362"/>
                        </a:cubicBezTo>
                        <a:cubicBezTo>
                          <a:pt x="185737" y="681037"/>
                          <a:pt x="180976" y="723900"/>
                          <a:pt x="171450" y="814388"/>
                        </a:cubicBezTo>
                        <a:lnTo>
                          <a:pt x="61914" y="814388"/>
                        </a:lnTo>
                        <a:lnTo>
                          <a:pt x="61914" y="431006"/>
                        </a:lnTo>
                        <a:lnTo>
                          <a:pt x="34292" y="406239"/>
                        </a:lnTo>
                        <a:cubicBezTo>
                          <a:pt x="13105" y="385052"/>
                          <a:pt x="0" y="355782"/>
                          <a:pt x="0" y="323451"/>
                        </a:cubicBezTo>
                        <a:lnTo>
                          <a:pt x="0" y="117080"/>
                        </a:lnTo>
                        <a:cubicBezTo>
                          <a:pt x="0" y="52419"/>
                          <a:pt x="52419" y="0"/>
                          <a:pt x="117080" y="0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" name="Freeform 202">
                    <a:extLst>
                      <a:ext uri="{FF2B5EF4-FFF2-40B4-BE49-F238E27FC236}">
                        <a16:creationId xmlns:a16="http://schemas.microsoft.com/office/drawing/2014/main" id="{080F62DA-2B13-450C-8F2D-D8F15CE2DF4D}"/>
                      </a:ext>
                    </a:extLst>
                  </p:cNvPr>
                  <p:cNvSpPr/>
                  <p:nvPr/>
                </p:nvSpPr>
                <p:spPr>
                  <a:xfrm>
                    <a:off x="1715954" y="732613"/>
                    <a:ext cx="310453" cy="748521"/>
                  </a:xfrm>
                  <a:custGeom>
                    <a:avLst/>
                    <a:gdLst>
                      <a:gd name="connsiteX0" fmla="*/ 110356 w 310417"/>
                      <a:gd name="connsiteY0" fmla="*/ 0 h 748286"/>
                      <a:gd name="connsiteX1" fmla="*/ 232194 w 310417"/>
                      <a:gd name="connsiteY1" fmla="*/ 0 h 748286"/>
                      <a:gd name="connsiteX2" fmla="*/ 275150 w 310417"/>
                      <a:gd name="connsiteY2" fmla="*/ 8672 h 748286"/>
                      <a:gd name="connsiteX3" fmla="*/ 278567 w 310417"/>
                      <a:gd name="connsiteY3" fmla="*/ 10977 h 748286"/>
                      <a:gd name="connsiteX4" fmla="*/ 259279 w 310417"/>
                      <a:gd name="connsiteY4" fmla="*/ 39584 h 748286"/>
                      <a:gd name="connsiteX5" fmla="*/ 250890 w 310417"/>
                      <a:gd name="connsiteY5" fmla="*/ 81138 h 748286"/>
                      <a:gd name="connsiteX6" fmla="*/ 250890 w 310417"/>
                      <a:gd name="connsiteY6" fmla="*/ 322447 h 748286"/>
                      <a:gd name="connsiteX7" fmla="*/ 259279 w 310417"/>
                      <a:gd name="connsiteY7" fmla="*/ 364001 h 748286"/>
                      <a:gd name="connsiteX8" fmla="*/ 267933 w 310417"/>
                      <a:gd name="connsiteY8" fmla="*/ 376836 h 748286"/>
                      <a:gd name="connsiteX9" fmla="*/ 269936 w 310417"/>
                      <a:gd name="connsiteY9" fmla="*/ 376813 h 748286"/>
                      <a:gd name="connsiteX10" fmla="*/ 276262 w 310417"/>
                      <a:gd name="connsiteY10" fmla="*/ 389189 h 748286"/>
                      <a:gd name="connsiteX11" fmla="*/ 278297 w 310417"/>
                      <a:gd name="connsiteY11" fmla="*/ 392208 h 748286"/>
                      <a:gd name="connsiteX12" fmla="*/ 277931 w 310417"/>
                      <a:gd name="connsiteY12" fmla="*/ 392455 h 748286"/>
                      <a:gd name="connsiteX13" fmla="*/ 283628 w 310417"/>
                      <a:gd name="connsiteY13" fmla="*/ 403602 h 748286"/>
                      <a:gd name="connsiteX14" fmla="*/ 308036 w 310417"/>
                      <a:gd name="connsiteY14" fmla="*/ 426819 h 748286"/>
                      <a:gd name="connsiteX15" fmla="*/ 310417 w 310417"/>
                      <a:gd name="connsiteY15" fmla="*/ 748286 h 748286"/>
                      <a:gd name="connsiteX16" fmla="*/ 222309 w 310417"/>
                      <a:gd name="connsiteY16" fmla="*/ 745906 h 748286"/>
                      <a:gd name="connsiteX17" fmla="*/ 198498 w 310417"/>
                      <a:gd name="connsiteY17" fmla="*/ 557787 h 748286"/>
                      <a:gd name="connsiteX18" fmla="*/ 179450 w 310417"/>
                      <a:gd name="connsiteY18" fmla="*/ 545882 h 748286"/>
                      <a:gd name="connsiteX19" fmla="*/ 153254 w 310417"/>
                      <a:gd name="connsiteY19" fmla="*/ 745906 h 748286"/>
                      <a:gd name="connsiteX20" fmla="*/ 60386 w 310417"/>
                      <a:gd name="connsiteY20" fmla="*/ 748286 h 748286"/>
                      <a:gd name="connsiteX21" fmla="*/ 60386 w 310417"/>
                      <a:gd name="connsiteY21" fmla="*/ 389600 h 748286"/>
                      <a:gd name="connsiteX22" fmla="*/ 32322 w 310417"/>
                      <a:gd name="connsiteY22" fmla="*/ 370679 h 748286"/>
                      <a:gd name="connsiteX23" fmla="*/ 0 w 310417"/>
                      <a:gd name="connsiteY23" fmla="*/ 292646 h 748286"/>
                      <a:gd name="connsiteX24" fmla="*/ 0 w 310417"/>
                      <a:gd name="connsiteY24" fmla="*/ 110356 h 748286"/>
                      <a:gd name="connsiteX25" fmla="*/ 110356 w 310417"/>
                      <a:gd name="connsiteY25" fmla="*/ 0 h 748286"/>
                      <a:gd name="connsiteX0" fmla="*/ 110356 w 310417"/>
                      <a:gd name="connsiteY0" fmla="*/ 0 h 748286"/>
                      <a:gd name="connsiteX1" fmla="*/ 232194 w 310417"/>
                      <a:gd name="connsiteY1" fmla="*/ 0 h 748286"/>
                      <a:gd name="connsiteX2" fmla="*/ 275150 w 310417"/>
                      <a:gd name="connsiteY2" fmla="*/ 8672 h 748286"/>
                      <a:gd name="connsiteX3" fmla="*/ 278567 w 310417"/>
                      <a:gd name="connsiteY3" fmla="*/ 10977 h 748286"/>
                      <a:gd name="connsiteX4" fmla="*/ 250890 w 310417"/>
                      <a:gd name="connsiteY4" fmla="*/ 81138 h 748286"/>
                      <a:gd name="connsiteX5" fmla="*/ 250890 w 310417"/>
                      <a:gd name="connsiteY5" fmla="*/ 322447 h 748286"/>
                      <a:gd name="connsiteX6" fmla="*/ 259279 w 310417"/>
                      <a:gd name="connsiteY6" fmla="*/ 364001 h 748286"/>
                      <a:gd name="connsiteX7" fmla="*/ 267933 w 310417"/>
                      <a:gd name="connsiteY7" fmla="*/ 376836 h 748286"/>
                      <a:gd name="connsiteX8" fmla="*/ 269936 w 310417"/>
                      <a:gd name="connsiteY8" fmla="*/ 376813 h 748286"/>
                      <a:gd name="connsiteX9" fmla="*/ 276262 w 310417"/>
                      <a:gd name="connsiteY9" fmla="*/ 389189 h 748286"/>
                      <a:gd name="connsiteX10" fmla="*/ 278297 w 310417"/>
                      <a:gd name="connsiteY10" fmla="*/ 392208 h 748286"/>
                      <a:gd name="connsiteX11" fmla="*/ 277931 w 310417"/>
                      <a:gd name="connsiteY11" fmla="*/ 392455 h 748286"/>
                      <a:gd name="connsiteX12" fmla="*/ 283628 w 310417"/>
                      <a:gd name="connsiteY12" fmla="*/ 403602 h 748286"/>
                      <a:gd name="connsiteX13" fmla="*/ 308036 w 310417"/>
                      <a:gd name="connsiteY13" fmla="*/ 426819 h 748286"/>
                      <a:gd name="connsiteX14" fmla="*/ 310417 w 310417"/>
                      <a:gd name="connsiteY14" fmla="*/ 748286 h 748286"/>
                      <a:gd name="connsiteX15" fmla="*/ 222309 w 310417"/>
                      <a:gd name="connsiteY15" fmla="*/ 745906 h 748286"/>
                      <a:gd name="connsiteX16" fmla="*/ 198498 w 310417"/>
                      <a:gd name="connsiteY16" fmla="*/ 557787 h 748286"/>
                      <a:gd name="connsiteX17" fmla="*/ 179450 w 310417"/>
                      <a:gd name="connsiteY17" fmla="*/ 545882 h 748286"/>
                      <a:gd name="connsiteX18" fmla="*/ 153254 w 310417"/>
                      <a:gd name="connsiteY18" fmla="*/ 745906 h 748286"/>
                      <a:gd name="connsiteX19" fmla="*/ 60386 w 310417"/>
                      <a:gd name="connsiteY19" fmla="*/ 748286 h 748286"/>
                      <a:gd name="connsiteX20" fmla="*/ 60386 w 310417"/>
                      <a:gd name="connsiteY20" fmla="*/ 389600 h 748286"/>
                      <a:gd name="connsiteX21" fmla="*/ 32322 w 310417"/>
                      <a:gd name="connsiteY21" fmla="*/ 370679 h 748286"/>
                      <a:gd name="connsiteX22" fmla="*/ 0 w 310417"/>
                      <a:gd name="connsiteY22" fmla="*/ 292646 h 748286"/>
                      <a:gd name="connsiteX23" fmla="*/ 0 w 310417"/>
                      <a:gd name="connsiteY23" fmla="*/ 110356 h 748286"/>
                      <a:gd name="connsiteX24" fmla="*/ 110356 w 310417"/>
                      <a:gd name="connsiteY24" fmla="*/ 0 h 748286"/>
                      <a:gd name="connsiteX0" fmla="*/ 110356 w 310417"/>
                      <a:gd name="connsiteY0" fmla="*/ 0 h 748286"/>
                      <a:gd name="connsiteX1" fmla="*/ 232194 w 310417"/>
                      <a:gd name="connsiteY1" fmla="*/ 0 h 748286"/>
                      <a:gd name="connsiteX2" fmla="*/ 275150 w 310417"/>
                      <a:gd name="connsiteY2" fmla="*/ 8672 h 748286"/>
                      <a:gd name="connsiteX3" fmla="*/ 250890 w 310417"/>
                      <a:gd name="connsiteY3" fmla="*/ 81138 h 748286"/>
                      <a:gd name="connsiteX4" fmla="*/ 250890 w 310417"/>
                      <a:gd name="connsiteY4" fmla="*/ 322447 h 748286"/>
                      <a:gd name="connsiteX5" fmla="*/ 259279 w 310417"/>
                      <a:gd name="connsiteY5" fmla="*/ 364001 h 748286"/>
                      <a:gd name="connsiteX6" fmla="*/ 267933 w 310417"/>
                      <a:gd name="connsiteY6" fmla="*/ 376836 h 748286"/>
                      <a:gd name="connsiteX7" fmla="*/ 269936 w 310417"/>
                      <a:gd name="connsiteY7" fmla="*/ 376813 h 748286"/>
                      <a:gd name="connsiteX8" fmla="*/ 276262 w 310417"/>
                      <a:gd name="connsiteY8" fmla="*/ 389189 h 748286"/>
                      <a:gd name="connsiteX9" fmla="*/ 278297 w 310417"/>
                      <a:gd name="connsiteY9" fmla="*/ 392208 h 748286"/>
                      <a:gd name="connsiteX10" fmla="*/ 277931 w 310417"/>
                      <a:gd name="connsiteY10" fmla="*/ 392455 h 748286"/>
                      <a:gd name="connsiteX11" fmla="*/ 283628 w 310417"/>
                      <a:gd name="connsiteY11" fmla="*/ 403602 h 748286"/>
                      <a:gd name="connsiteX12" fmla="*/ 308036 w 310417"/>
                      <a:gd name="connsiteY12" fmla="*/ 426819 h 748286"/>
                      <a:gd name="connsiteX13" fmla="*/ 310417 w 310417"/>
                      <a:gd name="connsiteY13" fmla="*/ 748286 h 748286"/>
                      <a:gd name="connsiteX14" fmla="*/ 222309 w 310417"/>
                      <a:gd name="connsiteY14" fmla="*/ 745906 h 748286"/>
                      <a:gd name="connsiteX15" fmla="*/ 198498 w 310417"/>
                      <a:gd name="connsiteY15" fmla="*/ 557787 h 748286"/>
                      <a:gd name="connsiteX16" fmla="*/ 179450 w 310417"/>
                      <a:gd name="connsiteY16" fmla="*/ 545882 h 748286"/>
                      <a:gd name="connsiteX17" fmla="*/ 153254 w 310417"/>
                      <a:gd name="connsiteY17" fmla="*/ 745906 h 748286"/>
                      <a:gd name="connsiteX18" fmla="*/ 60386 w 310417"/>
                      <a:gd name="connsiteY18" fmla="*/ 748286 h 748286"/>
                      <a:gd name="connsiteX19" fmla="*/ 60386 w 310417"/>
                      <a:gd name="connsiteY19" fmla="*/ 389600 h 748286"/>
                      <a:gd name="connsiteX20" fmla="*/ 32322 w 310417"/>
                      <a:gd name="connsiteY20" fmla="*/ 370679 h 748286"/>
                      <a:gd name="connsiteX21" fmla="*/ 0 w 310417"/>
                      <a:gd name="connsiteY21" fmla="*/ 292646 h 748286"/>
                      <a:gd name="connsiteX22" fmla="*/ 0 w 310417"/>
                      <a:gd name="connsiteY22" fmla="*/ 110356 h 748286"/>
                      <a:gd name="connsiteX23" fmla="*/ 110356 w 310417"/>
                      <a:gd name="connsiteY23" fmla="*/ 0 h 748286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32322 w 310417"/>
                      <a:gd name="connsiteY20" fmla="*/ 370914 h 748521"/>
                      <a:gd name="connsiteX21" fmla="*/ 0 w 310417"/>
                      <a:gd name="connsiteY21" fmla="*/ 292881 h 748521"/>
                      <a:gd name="connsiteX22" fmla="*/ 0 w 310417"/>
                      <a:gd name="connsiteY22" fmla="*/ 110591 h 748521"/>
                      <a:gd name="connsiteX23" fmla="*/ 110356 w 310417"/>
                      <a:gd name="connsiteY23" fmla="*/ 235 h 748521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32322 w 310417"/>
                      <a:gd name="connsiteY20" fmla="*/ 370914 h 748521"/>
                      <a:gd name="connsiteX21" fmla="*/ 0 w 310417"/>
                      <a:gd name="connsiteY21" fmla="*/ 292881 h 748521"/>
                      <a:gd name="connsiteX22" fmla="*/ 0 w 310417"/>
                      <a:gd name="connsiteY22" fmla="*/ 110591 h 748521"/>
                      <a:gd name="connsiteX23" fmla="*/ 110356 w 310417"/>
                      <a:gd name="connsiteY23" fmla="*/ 235 h 748521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32322 w 310417"/>
                      <a:gd name="connsiteY20" fmla="*/ 370914 h 748521"/>
                      <a:gd name="connsiteX21" fmla="*/ 0 w 310417"/>
                      <a:gd name="connsiteY21" fmla="*/ 292881 h 748521"/>
                      <a:gd name="connsiteX22" fmla="*/ 0 w 310417"/>
                      <a:gd name="connsiteY22" fmla="*/ 110591 h 748521"/>
                      <a:gd name="connsiteX23" fmla="*/ 110356 w 310417"/>
                      <a:gd name="connsiteY23" fmla="*/ 235 h 748521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32322 w 310417"/>
                      <a:gd name="connsiteY20" fmla="*/ 370914 h 748521"/>
                      <a:gd name="connsiteX21" fmla="*/ 0 w 310417"/>
                      <a:gd name="connsiteY21" fmla="*/ 292881 h 748521"/>
                      <a:gd name="connsiteX22" fmla="*/ 0 w 310417"/>
                      <a:gd name="connsiteY22" fmla="*/ 110591 h 748521"/>
                      <a:gd name="connsiteX23" fmla="*/ 110356 w 310417"/>
                      <a:gd name="connsiteY23" fmla="*/ 235 h 748521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0 w 310417"/>
                      <a:gd name="connsiteY20" fmla="*/ 292881 h 748521"/>
                      <a:gd name="connsiteX21" fmla="*/ 0 w 310417"/>
                      <a:gd name="connsiteY21" fmla="*/ 110591 h 748521"/>
                      <a:gd name="connsiteX22" fmla="*/ 110356 w 310417"/>
                      <a:gd name="connsiteY22" fmla="*/ 235 h 748521"/>
                      <a:gd name="connsiteX0" fmla="*/ 110385 w 310446"/>
                      <a:gd name="connsiteY0" fmla="*/ 235 h 748521"/>
                      <a:gd name="connsiteX1" fmla="*/ 232223 w 310446"/>
                      <a:gd name="connsiteY1" fmla="*/ 235 h 748521"/>
                      <a:gd name="connsiteX2" fmla="*/ 279942 w 310446"/>
                      <a:gd name="connsiteY2" fmla="*/ 4145 h 748521"/>
                      <a:gd name="connsiteX3" fmla="*/ 250919 w 310446"/>
                      <a:gd name="connsiteY3" fmla="*/ 81373 h 748521"/>
                      <a:gd name="connsiteX4" fmla="*/ 250919 w 310446"/>
                      <a:gd name="connsiteY4" fmla="*/ 322682 h 748521"/>
                      <a:gd name="connsiteX5" fmla="*/ 259308 w 310446"/>
                      <a:gd name="connsiteY5" fmla="*/ 364236 h 748521"/>
                      <a:gd name="connsiteX6" fmla="*/ 267962 w 310446"/>
                      <a:gd name="connsiteY6" fmla="*/ 377071 h 748521"/>
                      <a:gd name="connsiteX7" fmla="*/ 269965 w 310446"/>
                      <a:gd name="connsiteY7" fmla="*/ 377048 h 748521"/>
                      <a:gd name="connsiteX8" fmla="*/ 276291 w 310446"/>
                      <a:gd name="connsiteY8" fmla="*/ 389424 h 748521"/>
                      <a:gd name="connsiteX9" fmla="*/ 278326 w 310446"/>
                      <a:gd name="connsiteY9" fmla="*/ 392443 h 748521"/>
                      <a:gd name="connsiteX10" fmla="*/ 277960 w 310446"/>
                      <a:gd name="connsiteY10" fmla="*/ 392690 h 748521"/>
                      <a:gd name="connsiteX11" fmla="*/ 283657 w 310446"/>
                      <a:gd name="connsiteY11" fmla="*/ 403837 h 748521"/>
                      <a:gd name="connsiteX12" fmla="*/ 308065 w 310446"/>
                      <a:gd name="connsiteY12" fmla="*/ 427054 h 748521"/>
                      <a:gd name="connsiteX13" fmla="*/ 310446 w 310446"/>
                      <a:gd name="connsiteY13" fmla="*/ 748521 h 748521"/>
                      <a:gd name="connsiteX14" fmla="*/ 222338 w 310446"/>
                      <a:gd name="connsiteY14" fmla="*/ 746141 h 748521"/>
                      <a:gd name="connsiteX15" fmla="*/ 198527 w 310446"/>
                      <a:gd name="connsiteY15" fmla="*/ 558022 h 748521"/>
                      <a:gd name="connsiteX16" fmla="*/ 179479 w 310446"/>
                      <a:gd name="connsiteY16" fmla="*/ 546117 h 748521"/>
                      <a:gd name="connsiteX17" fmla="*/ 153283 w 310446"/>
                      <a:gd name="connsiteY17" fmla="*/ 746141 h 748521"/>
                      <a:gd name="connsiteX18" fmla="*/ 60415 w 310446"/>
                      <a:gd name="connsiteY18" fmla="*/ 748521 h 748521"/>
                      <a:gd name="connsiteX19" fmla="*/ 60415 w 310446"/>
                      <a:gd name="connsiteY19" fmla="*/ 389835 h 748521"/>
                      <a:gd name="connsiteX20" fmla="*/ 29 w 310446"/>
                      <a:gd name="connsiteY20" fmla="*/ 292881 h 748521"/>
                      <a:gd name="connsiteX21" fmla="*/ 29 w 310446"/>
                      <a:gd name="connsiteY21" fmla="*/ 110591 h 748521"/>
                      <a:gd name="connsiteX22" fmla="*/ 110385 w 310446"/>
                      <a:gd name="connsiteY22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276297 w 310452"/>
                      <a:gd name="connsiteY8" fmla="*/ 389424 h 748521"/>
                      <a:gd name="connsiteX9" fmla="*/ 278332 w 310452"/>
                      <a:gd name="connsiteY9" fmla="*/ 392443 h 748521"/>
                      <a:gd name="connsiteX10" fmla="*/ 277966 w 310452"/>
                      <a:gd name="connsiteY10" fmla="*/ 392690 h 748521"/>
                      <a:gd name="connsiteX11" fmla="*/ 283663 w 310452"/>
                      <a:gd name="connsiteY11" fmla="*/ 403837 h 748521"/>
                      <a:gd name="connsiteX12" fmla="*/ 308071 w 310452"/>
                      <a:gd name="connsiteY12" fmla="*/ 427054 h 748521"/>
                      <a:gd name="connsiteX13" fmla="*/ 310452 w 310452"/>
                      <a:gd name="connsiteY13" fmla="*/ 748521 h 748521"/>
                      <a:gd name="connsiteX14" fmla="*/ 222344 w 310452"/>
                      <a:gd name="connsiteY14" fmla="*/ 746141 h 748521"/>
                      <a:gd name="connsiteX15" fmla="*/ 198533 w 310452"/>
                      <a:gd name="connsiteY15" fmla="*/ 558022 h 748521"/>
                      <a:gd name="connsiteX16" fmla="*/ 179485 w 310452"/>
                      <a:gd name="connsiteY16" fmla="*/ 546117 h 748521"/>
                      <a:gd name="connsiteX17" fmla="*/ 153289 w 310452"/>
                      <a:gd name="connsiteY17" fmla="*/ 746141 h 748521"/>
                      <a:gd name="connsiteX18" fmla="*/ 60421 w 310452"/>
                      <a:gd name="connsiteY18" fmla="*/ 748521 h 748521"/>
                      <a:gd name="connsiteX19" fmla="*/ 60421 w 310452"/>
                      <a:gd name="connsiteY19" fmla="*/ 389835 h 748521"/>
                      <a:gd name="connsiteX20" fmla="*/ 35 w 310452"/>
                      <a:gd name="connsiteY20" fmla="*/ 292881 h 748521"/>
                      <a:gd name="connsiteX21" fmla="*/ 35 w 310452"/>
                      <a:gd name="connsiteY21" fmla="*/ 110591 h 748521"/>
                      <a:gd name="connsiteX22" fmla="*/ 110391 w 310452"/>
                      <a:gd name="connsiteY22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276297 w 310452"/>
                      <a:gd name="connsiteY8" fmla="*/ 389424 h 748521"/>
                      <a:gd name="connsiteX9" fmla="*/ 278332 w 310452"/>
                      <a:gd name="connsiteY9" fmla="*/ 392443 h 748521"/>
                      <a:gd name="connsiteX10" fmla="*/ 277966 w 310452"/>
                      <a:gd name="connsiteY10" fmla="*/ 392690 h 748521"/>
                      <a:gd name="connsiteX11" fmla="*/ 308071 w 310452"/>
                      <a:gd name="connsiteY11" fmla="*/ 427054 h 748521"/>
                      <a:gd name="connsiteX12" fmla="*/ 310452 w 310452"/>
                      <a:gd name="connsiteY12" fmla="*/ 748521 h 748521"/>
                      <a:gd name="connsiteX13" fmla="*/ 222344 w 310452"/>
                      <a:gd name="connsiteY13" fmla="*/ 746141 h 748521"/>
                      <a:gd name="connsiteX14" fmla="*/ 198533 w 310452"/>
                      <a:gd name="connsiteY14" fmla="*/ 558022 h 748521"/>
                      <a:gd name="connsiteX15" fmla="*/ 179485 w 310452"/>
                      <a:gd name="connsiteY15" fmla="*/ 546117 h 748521"/>
                      <a:gd name="connsiteX16" fmla="*/ 153289 w 310452"/>
                      <a:gd name="connsiteY16" fmla="*/ 746141 h 748521"/>
                      <a:gd name="connsiteX17" fmla="*/ 60421 w 310452"/>
                      <a:gd name="connsiteY17" fmla="*/ 748521 h 748521"/>
                      <a:gd name="connsiteX18" fmla="*/ 60421 w 310452"/>
                      <a:gd name="connsiteY18" fmla="*/ 389835 h 748521"/>
                      <a:gd name="connsiteX19" fmla="*/ 35 w 310452"/>
                      <a:gd name="connsiteY19" fmla="*/ 292881 h 748521"/>
                      <a:gd name="connsiteX20" fmla="*/ 35 w 310452"/>
                      <a:gd name="connsiteY20" fmla="*/ 110591 h 748521"/>
                      <a:gd name="connsiteX21" fmla="*/ 110391 w 310452"/>
                      <a:gd name="connsiteY21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276297 w 310452"/>
                      <a:gd name="connsiteY8" fmla="*/ 389424 h 748521"/>
                      <a:gd name="connsiteX9" fmla="*/ 278332 w 310452"/>
                      <a:gd name="connsiteY9" fmla="*/ 392443 h 748521"/>
                      <a:gd name="connsiteX10" fmla="*/ 308071 w 310452"/>
                      <a:gd name="connsiteY10" fmla="*/ 427054 h 748521"/>
                      <a:gd name="connsiteX11" fmla="*/ 310452 w 310452"/>
                      <a:gd name="connsiteY11" fmla="*/ 748521 h 748521"/>
                      <a:gd name="connsiteX12" fmla="*/ 222344 w 310452"/>
                      <a:gd name="connsiteY12" fmla="*/ 746141 h 748521"/>
                      <a:gd name="connsiteX13" fmla="*/ 198533 w 310452"/>
                      <a:gd name="connsiteY13" fmla="*/ 558022 h 748521"/>
                      <a:gd name="connsiteX14" fmla="*/ 179485 w 310452"/>
                      <a:gd name="connsiteY14" fmla="*/ 546117 h 748521"/>
                      <a:gd name="connsiteX15" fmla="*/ 153289 w 310452"/>
                      <a:gd name="connsiteY15" fmla="*/ 746141 h 748521"/>
                      <a:gd name="connsiteX16" fmla="*/ 60421 w 310452"/>
                      <a:gd name="connsiteY16" fmla="*/ 748521 h 748521"/>
                      <a:gd name="connsiteX17" fmla="*/ 60421 w 310452"/>
                      <a:gd name="connsiteY17" fmla="*/ 389835 h 748521"/>
                      <a:gd name="connsiteX18" fmla="*/ 35 w 310452"/>
                      <a:gd name="connsiteY18" fmla="*/ 292881 h 748521"/>
                      <a:gd name="connsiteX19" fmla="*/ 35 w 310452"/>
                      <a:gd name="connsiteY19" fmla="*/ 110591 h 748521"/>
                      <a:gd name="connsiteX20" fmla="*/ 110391 w 310452"/>
                      <a:gd name="connsiteY20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276297 w 310452"/>
                      <a:gd name="connsiteY8" fmla="*/ 389424 h 748521"/>
                      <a:gd name="connsiteX9" fmla="*/ 308071 w 310452"/>
                      <a:gd name="connsiteY9" fmla="*/ 427054 h 748521"/>
                      <a:gd name="connsiteX10" fmla="*/ 310452 w 310452"/>
                      <a:gd name="connsiteY10" fmla="*/ 748521 h 748521"/>
                      <a:gd name="connsiteX11" fmla="*/ 222344 w 310452"/>
                      <a:gd name="connsiteY11" fmla="*/ 746141 h 748521"/>
                      <a:gd name="connsiteX12" fmla="*/ 198533 w 310452"/>
                      <a:gd name="connsiteY12" fmla="*/ 558022 h 748521"/>
                      <a:gd name="connsiteX13" fmla="*/ 179485 w 310452"/>
                      <a:gd name="connsiteY13" fmla="*/ 546117 h 748521"/>
                      <a:gd name="connsiteX14" fmla="*/ 153289 w 310452"/>
                      <a:gd name="connsiteY14" fmla="*/ 746141 h 748521"/>
                      <a:gd name="connsiteX15" fmla="*/ 60421 w 310452"/>
                      <a:gd name="connsiteY15" fmla="*/ 748521 h 748521"/>
                      <a:gd name="connsiteX16" fmla="*/ 60421 w 310452"/>
                      <a:gd name="connsiteY16" fmla="*/ 389835 h 748521"/>
                      <a:gd name="connsiteX17" fmla="*/ 35 w 310452"/>
                      <a:gd name="connsiteY17" fmla="*/ 292881 h 748521"/>
                      <a:gd name="connsiteX18" fmla="*/ 35 w 310452"/>
                      <a:gd name="connsiteY18" fmla="*/ 110591 h 748521"/>
                      <a:gd name="connsiteX19" fmla="*/ 110391 w 310452"/>
                      <a:gd name="connsiteY19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308071 w 310452"/>
                      <a:gd name="connsiteY8" fmla="*/ 427054 h 748521"/>
                      <a:gd name="connsiteX9" fmla="*/ 310452 w 310452"/>
                      <a:gd name="connsiteY9" fmla="*/ 748521 h 748521"/>
                      <a:gd name="connsiteX10" fmla="*/ 222344 w 310452"/>
                      <a:gd name="connsiteY10" fmla="*/ 746141 h 748521"/>
                      <a:gd name="connsiteX11" fmla="*/ 198533 w 310452"/>
                      <a:gd name="connsiteY11" fmla="*/ 558022 h 748521"/>
                      <a:gd name="connsiteX12" fmla="*/ 179485 w 310452"/>
                      <a:gd name="connsiteY12" fmla="*/ 546117 h 748521"/>
                      <a:gd name="connsiteX13" fmla="*/ 153289 w 310452"/>
                      <a:gd name="connsiteY13" fmla="*/ 746141 h 748521"/>
                      <a:gd name="connsiteX14" fmla="*/ 60421 w 310452"/>
                      <a:gd name="connsiteY14" fmla="*/ 748521 h 748521"/>
                      <a:gd name="connsiteX15" fmla="*/ 60421 w 310452"/>
                      <a:gd name="connsiteY15" fmla="*/ 389835 h 748521"/>
                      <a:gd name="connsiteX16" fmla="*/ 35 w 310452"/>
                      <a:gd name="connsiteY16" fmla="*/ 292881 h 748521"/>
                      <a:gd name="connsiteX17" fmla="*/ 35 w 310452"/>
                      <a:gd name="connsiteY17" fmla="*/ 110591 h 748521"/>
                      <a:gd name="connsiteX18" fmla="*/ 110391 w 310452"/>
                      <a:gd name="connsiteY18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308071 w 310452"/>
                      <a:gd name="connsiteY7" fmla="*/ 427054 h 748521"/>
                      <a:gd name="connsiteX8" fmla="*/ 310452 w 310452"/>
                      <a:gd name="connsiteY8" fmla="*/ 748521 h 748521"/>
                      <a:gd name="connsiteX9" fmla="*/ 222344 w 310452"/>
                      <a:gd name="connsiteY9" fmla="*/ 746141 h 748521"/>
                      <a:gd name="connsiteX10" fmla="*/ 198533 w 310452"/>
                      <a:gd name="connsiteY10" fmla="*/ 558022 h 748521"/>
                      <a:gd name="connsiteX11" fmla="*/ 179485 w 310452"/>
                      <a:gd name="connsiteY11" fmla="*/ 546117 h 748521"/>
                      <a:gd name="connsiteX12" fmla="*/ 153289 w 310452"/>
                      <a:gd name="connsiteY12" fmla="*/ 746141 h 748521"/>
                      <a:gd name="connsiteX13" fmla="*/ 60421 w 310452"/>
                      <a:gd name="connsiteY13" fmla="*/ 748521 h 748521"/>
                      <a:gd name="connsiteX14" fmla="*/ 60421 w 310452"/>
                      <a:gd name="connsiteY14" fmla="*/ 389835 h 748521"/>
                      <a:gd name="connsiteX15" fmla="*/ 35 w 310452"/>
                      <a:gd name="connsiteY15" fmla="*/ 292881 h 748521"/>
                      <a:gd name="connsiteX16" fmla="*/ 35 w 310452"/>
                      <a:gd name="connsiteY16" fmla="*/ 110591 h 748521"/>
                      <a:gd name="connsiteX17" fmla="*/ 110391 w 310452"/>
                      <a:gd name="connsiteY17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308071 w 310452"/>
                      <a:gd name="connsiteY6" fmla="*/ 427054 h 748521"/>
                      <a:gd name="connsiteX7" fmla="*/ 310452 w 310452"/>
                      <a:gd name="connsiteY7" fmla="*/ 748521 h 748521"/>
                      <a:gd name="connsiteX8" fmla="*/ 222344 w 310452"/>
                      <a:gd name="connsiteY8" fmla="*/ 746141 h 748521"/>
                      <a:gd name="connsiteX9" fmla="*/ 198533 w 310452"/>
                      <a:gd name="connsiteY9" fmla="*/ 558022 h 748521"/>
                      <a:gd name="connsiteX10" fmla="*/ 179485 w 310452"/>
                      <a:gd name="connsiteY10" fmla="*/ 546117 h 748521"/>
                      <a:gd name="connsiteX11" fmla="*/ 153289 w 310452"/>
                      <a:gd name="connsiteY11" fmla="*/ 746141 h 748521"/>
                      <a:gd name="connsiteX12" fmla="*/ 60421 w 310452"/>
                      <a:gd name="connsiteY12" fmla="*/ 748521 h 748521"/>
                      <a:gd name="connsiteX13" fmla="*/ 60421 w 310452"/>
                      <a:gd name="connsiteY13" fmla="*/ 389835 h 748521"/>
                      <a:gd name="connsiteX14" fmla="*/ 35 w 310452"/>
                      <a:gd name="connsiteY14" fmla="*/ 292881 h 748521"/>
                      <a:gd name="connsiteX15" fmla="*/ 35 w 310452"/>
                      <a:gd name="connsiteY15" fmla="*/ 110591 h 748521"/>
                      <a:gd name="connsiteX16" fmla="*/ 110391 w 310452"/>
                      <a:gd name="connsiteY16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34198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34198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34198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322682 h 748521"/>
                      <a:gd name="connsiteX4" fmla="*/ 308071 w 310452"/>
                      <a:gd name="connsiteY4" fmla="*/ 434198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3306 w 310452"/>
                      <a:gd name="connsiteY3" fmla="*/ 322682 h 748521"/>
                      <a:gd name="connsiteX4" fmla="*/ 308071 w 310452"/>
                      <a:gd name="connsiteY4" fmla="*/ 434198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3306 w 310452"/>
                      <a:gd name="connsiteY3" fmla="*/ 322682 h 748521"/>
                      <a:gd name="connsiteX4" fmla="*/ 308071 w 310452"/>
                      <a:gd name="connsiteY4" fmla="*/ 434198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10452" h="748521">
                        <a:moveTo>
                          <a:pt x="110391" y="235"/>
                        </a:moveTo>
                        <a:lnTo>
                          <a:pt x="232229" y="235"/>
                        </a:lnTo>
                        <a:cubicBezTo>
                          <a:pt x="247466" y="235"/>
                          <a:pt x="266745" y="-1439"/>
                          <a:pt x="279948" y="4145"/>
                        </a:cubicBezTo>
                        <a:cubicBezTo>
                          <a:pt x="237820" y="57886"/>
                          <a:pt x="248619" y="251007"/>
                          <a:pt x="253306" y="322682"/>
                        </a:cubicBezTo>
                        <a:cubicBezTo>
                          <a:pt x="255685" y="363627"/>
                          <a:pt x="271955" y="391799"/>
                          <a:pt x="308071" y="434198"/>
                        </a:cubicBezTo>
                        <a:cubicBezTo>
                          <a:pt x="308865" y="541354"/>
                          <a:pt x="309658" y="641365"/>
                          <a:pt x="310452" y="748521"/>
                        </a:cubicBezTo>
                        <a:lnTo>
                          <a:pt x="222344" y="746141"/>
                        </a:lnTo>
                        <a:cubicBezTo>
                          <a:pt x="211231" y="668353"/>
                          <a:pt x="204884" y="611997"/>
                          <a:pt x="198533" y="558022"/>
                        </a:cubicBezTo>
                        <a:cubicBezTo>
                          <a:pt x="193771" y="512779"/>
                          <a:pt x="184247" y="503255"/>
                          <a:pt x="179485" y="546117"/>
                        </a:cubicBezTo>
                        <a:lnTo>
                          <a:pt x="153289" y="746141"/>
                        </a:lnTo>
                        <a:lnTo>
                          <a:pt x="60421" y="748521"/>
                        </a:lnTo>
                        <a:lnTo>
                          <a:pt x="60421" y="389835"/>
                        </a:lnTo>
                        <a:cubicBezTo>
                          <a:pt x="33148" y="386092"/>
                          <a:pt x="-1267" y="349011"/>
                          <a:pt x="35" y="292881"/>
                        </a:cubicBezTo>
                        <a:lnTo>
                          <a:pt x="35" y="110591"/>
                        </a:lnTo>
                        <a:cubicBezTo>
                          <a:pt x="35" y="49643"/>
                          <a:pt x="49443" y="235"/>
                          <a:pt x="110391" y="235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" name="Freeform 203">
                    <a:extLst>
                      <a:ext uri="{FF2B5EF4-FFF2-40B4-BE49-F238E27FC236}">
                        <a16:creationId xmlns:a16="http://schemas.microsoft.com/office/drawing/2014/main" id="{26305E99-F9C0-44B0-AE28-33EBC2601892}"/>
                      </a:ext>
                    </a:extLst>
                  </p:cNvPr>
                  <p:cNvSpPr/>
                  <p:nvPr/>
                </p:nvSpPr>
                <p:spPr>
                  <a:xfrm flipH="1">
                    <a:off x="2380827" y="737379"/>
                    <a:ext cx="310454" cy="748521"/>
                  </a:xfrm>
                  <a:custGeom>
                    <a:avLst/>
                    <a:gdLst>
                      <a:gd name="connsiteX0" fmla="*/ 110356 w 310417"/>
                      <a:gd name="connsiteY0" fmla="*/ 0 h 748286"/>
                      <a:gd name="connsiteX1" fmla="*/ 232194 w 310417"/>
                      <a:gd name="connsiteY1" fmla="*/ 0 h 748286"/>
                      <a:gd name="connsiteX2" fmla="*/ 275150 w 310417"/>
                      <a:gd name="connsiteY2" fmla="*/ 8672 h 748286"/>
                      <a:gd name="connsiteX3" fmla="*/ 278567 w 310417"/>
                      <a:gd name="connsiteY3" fmla="*/ 10977 h 748286"/>
                      <a:gd name="connsiteX4" fmla="*/ 259279 w 310417"/>
                      <a:gd name="connsiteY4" fmla="*/ 39584 h 748286"/>
                      <a:gd name="connsiteX5" fmla="*/ 250890 w 310417"/>
                      <a:gd name="connsiteY5" fmla="*/ 81138 h 748286"/>
                      <a:gd name="connsiteX6" fmla="*/ 250890 w 310417"/>
                      <a:gd name="connsiteY6" fmla="*/ 322447 h 748286"/>
                      <a:gd name="connsiteX7" fmla="*/ 259279 w 310417"/>
                      <a:gd name="connsiteY7" fmla="*/ 364001 h 748286"/>
                      <a:gd name="connsiteX8" fmla="*/ 267933 w 310417"/>
                      <a:gd name="connsiteY8" fmla="*/ 376836 h 748286"/>
                      <a:gd name="connsiteX9" fmla="*/ 269936 w 310417"/>
                      <a:gd name="connsiteY9" fmla="*/ 376813 h 748286"/>
                      <a:gd name="connsiteX10" fmla="*/ 276262 w 310417"/>
                      <a:gd name="connsiteY10" fmla="*/ 389189 h 748286"/>
                      <a:gd name="connsiteX11" fmla="*/ 278297 w 310417"/>
                      <a:gd name="connsiteY11" fmla="*/ 392208 h 748286"/>
                      <a:gd name="connsiteX12" fmla="*/ 277931 w 310417"/>
                      <a:gd name="connsiteY12" fmla="*/ 392455 h 748286"/>
                      <a:gd name="connsiteX13" fmla="*/ 283628 w 310417"/>
                      <a:gd name="connsiteY13" fmla="*/ 403602 h 748286"/>
                      <a:gd name="connsiteX14" fmla="*/ 308036 w 310417"/>
                      <a:gd name="connsiteY14" fmla="*/ 426819 h 748286"/>
                      <a:gd name="connsiteX15" fmla="*/ 310417 w 310417"/>
                      <a:gd name="connsiteY15" fmla="*/ 748286 h 748286"/>
                      <a:gd name="connsiteX16" fmla="*/ 222309 w 310417"/>
                      <a:gd name="connsiteY16" fmla="*/ 745906 h 748286"/>
                      <a:gd name="connsiteX17" fmla="*/ 198498 w 310417"/>
                      <a:gd name="connsiteY17" fmla="*/ 557787 h 748286"/>
                      <a:gd name="connsiteX18" fmla="*/ 179450 w 310417"/>
                      <a:gd name="connsiteY18" fmla="*/ 545882 h 748286"/>
                      <a:gd name="connsiteX19" fmla="*/ 153254 w 310417"/>
                      <a:gd name="connsiteY19" fmla="*/ 745906 h 748286"/>
                      <a:gd name="connsiteX20" fmla="*/ 60386 w 310417"/>
                      <a:gd name="connsiteY20" fmla="*/ 748286 h 748286"/>
                      <a:gd name="connsiteX21" fmla="*/ 60386 w 310417"/>
                      <a:gd name="connsiteY21" fmla="*/ 389600 h 748286"/>
                      <a:gd name="connsiteX22" fmla="*/ 32322 w 310417"/>
                      <a:gd name="connsiteY22" fmla="*/ 370679 h 748286"/>
                      <a:gd name="connsiteX23" fmla="*/ 0 w 310417"/>
                      <a:gd name="connsiteY23" fmla="*/ 292646 h 748286"/>
                      <a:gd name="connsiteX24" fmla="*/ 0 w 310417"/>
                      <a:gd name="connsiteY24" fmla="*/ 110356 h 748286"/>
                      <a:gd name="connsiteX25" fmla="*/ 110356 w 310417"/>
                      <a:gd name="connsiteY25" fmla="*/ 0 h 748286"/>
                      <a:gd name="connsiteX0" fmla="*/ 110356 w 310417"/>
                      <a:gd name="connsiteY0" fmla="*/ 0 h 748286"/>
                      <a:gd name="connsiteX1" fmla="*/ 232194 w 310417"/>
                      <a:gd name="connsiteY1" fmla="*/ 0 h 748286"/>
                      <a:gd name="connsiteX2" fmla="*/ 275150 w 310417"/>
                      <a:gd name="connsiteY2" fmla="*/ 8672 h 748286"/>
                      <a:gd name="connsiteX3" fmla="*/ 278567 w 310417"/>
                      <a:gd name="connsiteY3" fmla="*/ 10977 h 748286"/>
                      <a:gd name="connsiteX4" fmla="*/ 250890 w 310417"/>
                      <a:gd name="connsiteY4" fmla="*/ 81138 h 748286"/>
                      <a:gd name="connsiteX5" fmla="*/ 250890 w 310417"/>
                      <a:gd name="connsiteY5" fmla="*/ 322447 h 748286"/>
                      <a:gd name="connsiteX6" fmla="*/ 259279 w 310417"/>
                      <a:gd name="connsiteY6" fmla="*/ 364001 h 748286"/>
                      <a:gd name="connsiteX7" fmla="*/ 267933 w 310417"/>
                      <a:gd name="connsiteY7" fmla="*/ 376836 h 748286"/>
                      <a:gd name="connsiteX8" fmla="*/ 269936 w 310417"/>
                      <a:gd name="connsiteY8" fmla="*/ 376813 h 748286"/>
                      <a:gd name="connsiteX9" fmla="*/ 276262 w 310417"/>
                      <a:gd name="connsiteY9" fmla="*/ 389189 h 748286"/>
                      <a:gd name="connsiteX10" fmla="*/ 278297 w 310417"/>
                      <a:gd name="connsiteY10" fmla="*/ 392208 h 748286"/>
                      <a:gd name="connsiteX11" fmla="*/ 277931 w 310417"/>
                      <a:gd name="connsiteY11" fmla="*/ 392455 h 748286"/>
                      <a:gd name="connsiteX12" fmla="*/ 283628 w 310417"/>
                      <a:gd name="connsiteY12" fmla="*/ 403602 h 748286"/>
                      <a:gd name="connsiteX13" fmla="*/ 308036 w 310417"/>
                      <a:gd name="connsiteY13" fmla="*/ 426819 h 748286"/>
                      <a:gd name="connsiteX14" fmla="*/ 310417 w 310417"/>
                      <a:gd name="connsiteY14" fmla="*/ 748286 h 748286"/>
                      <a:gd name="connsiteX15" fmla="*/ 222309 w 310417"/>
                      <a:gd name="connsiteY15" fmla="*/ 745906 h 748286"/>
                      <a:gd name="connsiteX16" fmla="*/ 198498 w 310417"/>
                      <a:gd name="connsiteY16" fmla="*/ 557787 h 748286"/>
                      <a:gd name="connsiteX17" fmla="*/ 179450 w 310417"/>
                      <a:gd name="connsiteY17" fmla="*/ 545882 h 748286"/>
                      <a:gd name="connsiteX18" fmla="*/ 153254 w 310417"/>
                      <a:gd name="connsiteY18" fmla="*/ 745906 h 748286"/>
                      <a:gd name="connsiteX19" fmla="*/ 60386 w 310417"/>
                      <a:gd name="connsiteY19" fmla="*/ 748286 h 748286"/>
                      <a:gd name="connsiteX20" fmla="*/ 60386 w 310417"/>
                      <a:gd name="connsiteY20" fmla="*/ 389600 h 748286"/>
                      <a:gd name="connsiteX21" fmla="*/ 32322 w 310417"/>
                      <a:gd name="connsiteY21" fmla="*/ 370679 h 748286"/>
                      <a:gd name="connsiteX22" fmla="*/ 0 w 310417"/>
                      <a:gd name="connsiteY22" fmla="*/ 292646 h 748286"/>
                      <a:gd name="connsiteX23" fmla="*/ 0 w 310417"/>
                      <a:gd name="connsiteY23" fmla="*/ 110356 h 748286"/>
                      <a:gd name="connsiteX24" fmla="*/ 110356 w 310417"/>
                      <a:gd name="connsiteY24" fmla="*/ 0 h 748286"/>
                      <a:gd name="connsiteX0" fmla="*/ 110356 w 310417"/>
                      <a:gd name="connsiteY0" fmla="*/ 0 h 748286"/>
                      <a:gd name="connsiteX1" fmla="*/ 232194 w 310417"/>
                      <a:gd name="connsiteY1" fmla="*/ 0 h 748286"/>
                      <a:gd name="connsiteX2" fmla="*/ 275150 w 310417"/>
                      <a:gd name="connsiteY2" fmla="*/ 8672 h 748286"/>
                      <a:gd name="connsiteX3" fmla="*/ 250890 w 310417"/>
                      <a:gd name="connsiteY3" fmla="*/ 81138 h 748286"/>
                      <a:gd name="connsiteX4" fmla="*/ 250890 w 310417"/>
                      <a:gd name="connsiteY4" fmla="*/ 322447 h 748286"/>
                      <a:gd name="connsiteX5" fmla="*/ 259279 w 310417"/>
                      <a:gd name="connsiteY5" fmla="*/ 364001 h 748286"/>
                      <a:gd name="connsiteX6" fmla="*/ 267933 w 310417"/>
                      <a:gd name="connsiteY6" fmla="*/ 376836 h 748286"/>
                      <a:gd name="connsiteX7" fmla="*/ 269936 w 310417"/>
                      <a:gd name="connsiteY7" fmla="*/ 376813 h 748286"/>
                      <a:gd name="connsiteX8" fmla="*/ 276262 w 310417"/>
                      <a:gd name="connsiteY8" fmla="*/ 389189 h 748286"/>
                      <a:gd name="connsiteX9" fmla="*/ 278297 w 310417"/>
                      <a:gd name="connsiteY9" fmla="*/ 392208 h 748286"/>
                      <a:gd name="connsiteX10" fmla="*/ 277931 w 310417"/>
                      <a:gd name="connsiteY10" fmla="*/ 392455 h 748286"/>
                      <a:gd name="connsiteX11" fmla="*/ 283628 w 310417"/>
                      <a:gd name="connsiteY11" fmla="*/ 403602 h 748286"/>
                      <a:gd name="connsiteX12" fmla="*/ 308036 w 310417"/>
                      <a:gd name="connsiteY12" fmla="*/ 426819 h 748286"/>
                      <a:gd name="connsiteX13" fmla="*/ 310417 w 310417"/>
                      <a:gd name="connsiteY13" fmla="*/ 748286 h 748286"/>
                      <a:gd name="connsiteX14" fmla="*/ 222309 w 310417"/>
                      <a:gd name="connsiteY14" fmla="*/ 745906 h 748286"/>
                      <a:gd name="connsiteX15" fmla="*/ 198498 w 310417"/>
                      <a:gd name="connsiteY15" fmla="*/ 557787 h 748286"/>
                      <a:gd name="connsiteX16" fmla="*/ 179450 w 310417"/>
                      <a:gd name="connsiteY16" fmla="*/ 545882 h 748286"/>
                      <a:gd name="connsiteX17" fmla="*/ 153254 w 310417"/>
                      <a:gd name="connsiteY17" fmla="*/ 745906 h 748286"/>
                      <a:gd name="connsiteX18" fmla="*/ 60386 w 310417"/>
                      <a:gd name="connsiteY18" fmla="*/ 748286 h 748286"/>
                      <a:gd name="connsiteX19" fmla="*/ 60386 w 310417"/>
                      <a:gd name="connsiteY19" fmla="*/ 389600 h 748286"/>
                      <a:gd name="connsiteX20" fmla="*/ 32322 w 310417"/>
                      <a:gd name="connsiteY20" fmla="*/ 370679 h 748286"/>
                      <a:gd name="connsiteX21" fmla="*/ 0 w 310417"/>
                      <a:gd name="connsiteY21" fmla="*/ 292646 h 748286"/>
                      <a:gd name="connsiteX22" fmla="*/ 0 w 310417"/>
                      <a:gd name="connsiteY22" fmla="*/ 110356 h 748286"/>
                      <a:gd name="connsiteX23" fmla="*/ 110356 w 310417"/>
                      <a:gd name="connsiteY23" fmla="*/ 0 h 748286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32322 w 310417"/>
                      <a:gd name="connsiteY20" fmla="*/ 370914 h 748521"/>
                      <a:gd name="connsiteX21" fmla="*/ 0 w 310417"/>
                      <a:gd name="connsiteY21" fmla="*/ 292881 h 748521"/>
                      <a:gd name="connsiteX22" fmla="*/ 0 w 310417"/>
                      <a:gd name="connsiteY22" fmla="*/ 110591 h 748521"/>
                      <a:gd name="connsiteX23" fmla="*/ 110356 w 310417"/>
                      <a:gd name="connsiteY23" fmla="*/ 235 h 748521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32322 w 310417"/>
                      <a:gd name="connsiteY20" fmla="*/ 370914 h 748521"/>
                      <a:gd name="connsiteX21" fmla="*/ 0 w 310417"/>
                      <a:gd name="connsiteY21" fmla="*/ 292881 h 748521"/>
                      <a:gd name="connsiteX22" fmla="*/ 0 w 310417"/>
                      <a:gd name="connsiteY22" fmla="*/ 110591 h 748521"/>
                      <a:gd name="connsiteX23" fmla="*/ 110356 w 310417"/>
                      <a:gd name="connsiteY23" fmla="*/ 235 h 748521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32322 w 310417"/>
                      <a:gd name="connsiteY20" fmla="*/ 370914 h 748521"/>
                      <a:gd name="connsiteX21" fmla="*/ 0 w 310417"/>
                      <a:gd name="connsiteY21" fmla="*/ 292881 h 748521"/>
                      <a:gd name="connsiteX22" fmla="*/ 0 w 310417"/>
                      <a:gd name="connsiteY22" fmla="*/ 110591 h 748521"/>
                      <a:gd name="connsiteX23" fmla="*/ 110356 w 310417"/>
                      <a:gd name="connsiteY23" fmla="*/ 235 h 748521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32322 w 310417"/>
                      <a:gd name="connsiteY20" fmla="*/ 370914 h 748521"/>
                      <a:gd name="connsiteX21" fmla="*/ 0 w 310417"/>
                      <a:gd name="connsiteY21" fmla="*/ 292881 h 748521"/>
                      <a:gd name="connsiteX22" fmla="*/ 0 w 310417"/>
                      <a:gd name="connsiteY22" fmla="*/ 110591 h 748521"/>
                      <a:gd name="connsiteX23" fmla="*/ 110356 w 310417"/>
                      <a:gd name="connsiteY23" fmla="*/ 235 h 748521"/>
                      <a:gd name="connsiteX0" fmla="*/ 110356 w 310417"/>
                      <a:gd name="connsiteY0" fmla="*/ 235 h 748521"/>
                      <a:gd name="connsiteX1" fmla="*/ 232194 w 310417"/>
                      <a:gd name="connsiteY1" fmla="*/ 235 h 748521"/>
                      <a:gd name="connsiteX2" fmla="*/ 279913 w 310417"/>
                      <a:gd name="connsiteY2" fmla="*/ 4145 h 748521"/>
                      <a:gd name="connsiteX3" fmla="*/ 250890 w 310417"/>
                      <a:gd name="connsiteY3" fmla="*/ 81373 h 748521"/>
                      <a:gd name="connsiteX4" fmla="*/ 250890 w 310417"/>
                      <a:gd name="connsiteY4" fmla="*/ 322682 h 748521"/>
                      <a:gd name="connsiteX5" fmla="*/ 259279 w 310417"/>
                      <a:gd name="connsiteY5" fmla="*/ 364236 h 748521"/>
                      <a:gd name="connsiteX6" fmla="*/ 267933 w 310417"/>
                      <a:gd name="connsiteY6" fmla="*/ 377071 h 748521"/>
                      <a:gd name="connsiteX7" fmla="*/ 269936 w 310417"/>
                      <a:gd name="connsiteY7" fmla="*/ 377048 h 748521"/>
                      <a:gd name="connsiteX8" fmla="*/ 276262 w 310417"/>
                      <a:gd name="connsiteY8" fmla="*/ 389424 h 748521"/>
                      <a:gd name="connsiteX9" fmla="*/ 278297 w 310417"/>
                      <a:gd name="connsiteY9" fmla="*/ 392443 h 748521"/>
                      <a:gd name="connsiteX10" fmla="*/ 277931 w 310417"/>
                      <a:gd name="connsiteY10" fmla="*/ 392690 h 748521"/>
                      <a:gd name="connsiteX11" fmla="*/ 283628 w 310417"/>
                      <a:gd name="connsiteY11" fmla="*/ 403837 h 748521"/>
                      <a:gd name="connsiteX12" fmla="*/ 308036 w 310417"/>
                      <a:gd name="connsiteY12" fmla="*/ 427054 h 748521"/>
                      <a:gd name="connsiteX13" fmla="*/ 310417 w 310417"/>
                      <a:gd name="connsiteY13" fmla="*/ 748521 h 748521"/>
                      <a:gd name="connsiteX14" fmla="*/ 222309 w 310417"/>
                      <a:gd name="connsiteY14" fmla="*/ 746141 h 748521"/>
                      <a:gd name="connsiteX15" fmla="*/ 198498 w 310417"/>
                      <a:gd name="connsiteY15" fmla="*/ 558022 h 748521"/>
                      <a:gd name="connsiteX16" fmla="*/ 179450 w 310417"/>
                      <a:gd name="connsiteY16" fmla="*/ 546117 h 748521"/>
                      <a:gd name="connsiteX17" fmla="*/ 153254 w 310417"/>
                      <a:gd name="connsiteY17" fmla="*/ 746141 h 748521"/>
                      <a:gd name="connsiteX18" fmla="*/ 60386 w 310417"/>
                      <a:gd name="connsiteY18" fmla="*/ 748521 h 748521"/>
                      <a:gd name="connsiteX19" fmla="*/ 60386 w 310417"/>
                      <a:gd name="connsiteY19" fmla="*/ 389835 h 748521"/>
                      <a:gd name="connsiteX20" fmla="*/ 0 w 310417"/>
                      <a:gd name="connsiteY20" fmla="*/ 292881 h 748521"/>
                      <a:gd name="connsiteX21" fmla="*/ 0 w 310417"/>
                      <a:gd name="connsiteY21" fmla="*/ 110591 h 748521"/>
                      <a:gd name="connsiteX22" fmla="*/ 110356 w 310417"/>
                      <a:gd name="connsiteY22" fmla="*/ 235 h 748521"/>
                      <a:gd name="connsiteX0" fmla="*/ 110385 w 310446"/>
                      <a:gd name="connsiteY0" fmla="*/ 235 h 748521"/>
                      <a:gd name="connsiteX1" fmla="*/ 232223 w 310446"/>
                      <a:gd name="connsiteY1" fmla="*/ 235 h 748521"/>
                      <a:gd name="connsiteX2" fmla="*/ 279942 w 310446"/>
                      <a:gd name="connsiteY2" fmla="*/ 4145 h 748521"/>
                      <a:gd name="connsiteX3" fmla="*/ 250919 w 310446"/>
                      <a:gd name="connsiteY3" fmla="*/ 81373 h 748521"/>
                      <a:gd name="connsiteX4" fmla="*/ 250919 w 310446"/>
                      <a:gd name="connsiteY4" fmla="*/ 322682 h 748521"/>
                      <a:gd name="connsiteX5" fmla="*/ 259308 w 310446"/>
                      <a:gd name="connsiteY5" fmla="*/ 364236 h 748521"/>
                      <a:gd name="connsiteX6" fmla="*/ 267962 w 310446"/>
                      <a:gd name="connsiteY6" fmla="*/ 377071 h 748521"/>
                      <a:gd name="connsiteX7" fmla="*/ 269965 w 310446"/>
                      <a:gd name="connsiteY7" fmla="*/ 377048 h 748521"/>
                      <a:gd name="connsiteX8" fmla="*/ 276291 w 310446"/>
                      <a:gd name="connsiteY8" fmla="*/ 389424 h 748521"/>
                      <a:gd name="connsiteX9" fmla="*/ 278326 w 310446"/>
                      <a:gd name="connsiteY9" fmla="*/ 392443 h 748521"/>
                      <a:gd name="connsiteX10" fmla="*/ 277960 w 310446"/>
                      <a:gd name="connsiteY10" fmla="*/ 392690 h 748521"/>
                      <a:gd name="connsiteX11" fmla="*/ 283657 w 310446"/>
                      <a:gd name="connsiteY11" fmla="*/ 403837 h 748521"/>
                      <a:gd name="connsiteX12" fmla="*/ 308065 w 310446"/>
                      <a:gd name="connsiteY12" fmla="*/ 427054 h 748521"/>
                      <a:gd name="connsiteX13" fmla="*/ 310446 w 310446"/>
                      <a:gd name="connsiteY13" fmla="*/ 748521 h 748521"/>
                      <a:gd name="connsiteX14" fmla="*/ 222338 w 310446"/>
                      <a:gd name="connsiteY14" fmla="*/ 746141 h 748521"/>
                      <a:gd name="connsiteX15" fmla="*/ 198527 w 310446"/>
                      <a:gd name="connsiteY15" fmla="*/ 558022 h 748521"/>
                      <a:gd name="connsiteX16" fmla="*/ 179479 w 310446"/>
                      <a:gd name="connsiteY16" fmla="*/ 546117 h 748521"/>
                      <a:gd name="connsiteX17" fmla="*/ 153283 w 310446"/>
                      <a:gd name="connsiteY17" fmla="*/ 746141 h 748521"/>
                      <a:gd name="connsiteX18" fmla="*/ 60415 w 310446"/>
                      <a:gd name="connsiteY18" fmla="*/ 748521 h 748521"/>
                      <a:gd name="connsiteX19" fmla="*/ 60415 w 310446"/>
                      <a:gd name="connsiteY19" fmla="*/ 389835 h 748521"/>
                      <a:gd name="connsiteX20" fmla="*/ 29 w 310446"/>
                      <a:gd name="connsiteY20" fmla="*/ 292881 h 748521"/>
                      <a:gd name="connsiteX21" fmla="*/ 29 w 310446"/>
                      <a:gd name="connsiteY21" fmla="*/ 110591 h 748521"/>
                      <a:gd name="connsiteX22" fmla="*/ 110385 w 310446"/>
                      <a:gd name="connsiteY22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276297 w 310452"/>
                      <a:gd name="connsiteY8" fmla="*/ 389424 h 748521"/>
                      <a:gd name="connsiteX9" fmla="*/ 278332 w 310452"/>
                      <a:gd name="connsiteY9" fmla="*/ 392443 h 748521"/>
                      <a:gd name="connsiteX10" fmla="*/ 277966 w 310452"/>
                      <a:gd name="connsiteY10" fmla="*/ 392690 h 748521"/>
                      <a:gd name="connsiteX11" fmla="*/ 283663 w 310452"/>
                      <a:gd name="connsiteY11" fmla="*/ 403837 h 748521"/>
                      <a:gd name="connsiteX12" fmla="*/ 308071 w 310452"/>
                      <a:gd name="connsiteY12" fmla="*/ 427054 h 748521"/>
                      <a:gd name="connsiteX13" fmla="*/ 310452 w 310452"/>
                      <a:gd name="connsiteY13" fmla="*/ 748521 h 748521"/>
                      <a:gd name="connsiteX14" fmla="*/ 222344 w 310452"/>
                      <a:gd name="connsiteY14" fmla="*/ 746141 h 748521"/>
                      <a:gd name="connsiteX15" fmla="*/ 198533 w 310452"/>
                      <a:gd name="connsiteY15" fmla="*/ 558022 h 748521"/>
                      <a:gd name="connsiteX16" fmla="*/ 179485 w 310452"/>
                      <a:gd name="connsiteY16" fmla="*/ 546117 h 748521"/>
                      <a:gd name="connsiteX17" fmla="*/ 153289 w 310452"/>
                      <a:gd name="connsiteY17" fmla="*/ 746141 h 748521"/>
                      <a:gd name="connsiteX18" fmla="*/ 60421 w 310452"/>
                      <a:gd name="connsiteY18" fmla="*/ 748521 h 748521"/>
                      <a:gd name="connsiteX19" fmla="*/ 60421 w 310452"/>
                      <a:gd name="connsiteY19" fmla="*/ 389835 h 748521"/>
                      <a:gd name="connsiteX20" fmla="*/ 35 w 310452"/>
                      <a:gd name="connsiteY20" fmla="*/ 292881 h 748521"/>
                      <a:gd name="connsiteX21" fmla="*/ 35 w 310452"/>
                      <a:gd name="connsiteY21" fmla="*/ 110591 h 748521"/>
                      <a:gd name="connsiteX22" fmla="*/ 110391 w 310452"/>
                      <a:gd name="connsiteY22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276297 w 310452"/>
                      <a:gd name="connsiteY8" fmla="*/ 389424 h 748521"/>
                      <a:gd name="connsiteX9" fmla="*/ 278332 w 310452"/>
                      <a:gd name="connsiteY9" fmla="*/ 392443 h 748521"/>
                      <a:gd name="connsiteX10" fmla="*/ 277966 w 310452"/>
                      <a:gd name="connsiteY10" fmla="*/ 392690 h 748521"/>
                      <a:gd name="connsiteX11" fmla="*/ 308071 w 310452"/>
                      <a:gd name="connsiteY11" fmla="*/ 427054 h 748521"/>
                      <a:gd name="connsiteX12" fmla="*/ 310452 w 310452"/>
                      <a:gd name="connsiteY12" fmla="*/ 748521 h 748521"/>
                      <a:gd name="connsiteX13" fmla="*/ 222344 w 310452"/>
                      <a:gd name="connsiteY13" fmla="*/ 746141 h 748521"/>
                      <a:gd name="connsiteX14" fmla="*/ 198533 w 310452"/>
                      <a:gd name="connsiteY14" fmla="*/ 558022 h 748521"/>
                      <a:gd name="connsiteX15" fmla="*/ 179485 w 310452"/>
                      <a:gd name="connsiteY15" fmla="*/ 546117 h 748521"/>
                      <a:gd name="connsiteX16" fmla="*/ 153289 w 310452"/>
                      <a:gd name="connsiteY16" fmla="*/ 746141 h 748521"/>
                      <a:gd name="connsiteX17" fmla="*/ 60421 w 310452"/>
                      <a:gd name="connsiteY17" fmla="*/ 748521 h 748521"/>
                      <a:gd name="connsiteX18" fmla="*/ 60421 w 310452"/>
                      <a:gd name="connsiteY18" fmla="*/ 389835 h 748521"/>
                      <a:gd name="connsiteX19" fmla="*/ 35 w 310452"/>
                      <a:gd name="connsiteY19" fmla="*/ 292881 h 748521"/>
                      <a:gd name="connsiteX20" fmla="*/ 35 w 310452"/>
                      <a:gd name="connsiteY20" fmla="*/ 110591 h 748521"/>
                      <a:gd name="connsiteX21" fmla="*/ 110391 w 310452"/>
                      <a:gd name="connsiteY21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276297 w 310452"/>
                      <a:gd name="connsiteY8" fmla="*/ 389424 h 748521"/>
                      <a:gd name="connsiteX9" fmla="*/ 278332 w 310452"/>
                      <a:gd name="connsiteY9" fmla="*/ 392443 h 748521"/>
                      <a:gd name="connsiteX10" fmla="*/ 308071 w 310452"/>
                      <a:gd name="connsiteY10" fmla="*/ 427054 h 748521"/>
                      <a:gd name="connsiteX11" fmla="*/ 310452 w 310452"/>
                      <a:gd name="connsiteY11" fmla="*/ 748521 h 748521"/>
                      <a:gd name="connsiteX12" fmla="*/ 222344 w 310452"/>
                      <a:gd name="connsiteY12" fmla="*/ 746141 h 748521"/>
                      <a:gd name="connsiteX13" fmla="*/ 198533 w 310452"/>
                      <a:gd name="connsiteY13" fmla="*/ 558022 h 748521"/>
                      <a:gd name="connsiteX14" fmla="*/ 179485 w 310452"/>
                      <a:gd name="connsiteY14" fmla="*/ 546117 h 748521"/>
                      <a:gd name="connsiteX15" fmla="*/ 153289 w 310452"/>
                      <a:gd name="connsiteY15" fmla="*/ 746141 h 748521"/>
                      <a:gd name="connsiteX16" fmla="*/ 60421 w 310452"/>
                      <a:gd name="connsiteY16" fmla="*/ 748521 h 748521"/>
                      <a:gd name="connsiteX17" fmla="*/ 60421 w 310452"/>
                      <a:gd name="connsiteY17" fmla="*/ 389835 h 748521"/>
                      <a:gd name="connsiteX18" fmla="*/ 35 w 310452"/>
                      <a:gd name="connsiteY18" fmla="*/ 292881 h 748521"/>
                      <a:gd name="connsiteX19" fmla="*/ 35 w 310452"/>
                      <a:gd name="connsiteY19" fmla="*/ 110591 h 748521"/>
                      <a:gd name="connsiteX20" fmla="*/ 110391 w 310452"/>
                      <a:gd name="connsiteY20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276297 w 310452"/>
                      <a:gd name="connsiteY8" fmla="*/ 389424 h 748521"/>
                      <a:gd name="connsiteX9" fmla="*/ 308071 w 310452"/>
                      <a:gd name="connsiteY9" fmla="*/ 427054 h 748521"/>
                      <a:gd name="connsiteX10" fmla="*/ 310452 w 310452"/>
                      <a:gd name="connsiteY10" fmla="*/ 748521 h 748521"/>
                      <a:gd name="connsiteX11" fmla="*/ 222344 w 310452"/>
                      <a:gd name="connsiteY11" fmla="*/ 746141 h 748521"/>
                      <a:gd name="connsiteX12" fmla="*/ 198533 w 310452"/>
                      <a:gd name="connsiteY12" fmla="*/ 558022 h 748521"/>
                      <a:gd name="connsiteX13" fmla="*/ 179485 w 310452"/>
                      <a:gd name="connsiteY13" fmla="*/ 546117 h 748521"/>
                      <a:gd name="connsiteX14" fmla="*/ 153289 w 310452"/>
                      <a:gd name="connsiteY14" fmla="*/ 746141 h 748521"/>
                      <a:gd name="connsiteX15" fmla="*/ 60421 w 310452"/>
                      <a:gd name="connsiteY15" fmla="*/ 748521 h 748521"/>
                      <a:gd name="connsiteX16" fmla="*/ 60421 w 310452"/>
                      <a:gd name="connsiteY16" fmla="*/ 389835 h 748521"/>
                      <a:gd name="connsiteX17" fmla="*/ 35 w 310452"/>
                      <a:gd name="connsiteY17" fmla="*/ 292881 h 748521"/>
                      <a:gd name="connsiteX18" fmla="*/ 35 w 310452"/>
                      <a:gd name="connsiteY18" fmla="*/ 110591 h 748521"/>
                      <a:gd name="connsiteX19" fmla="*/ 110391 w 310452"/>
                      <a:gd name="connsiteY19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269971 w 310452"/>
                      <a:gd name="connsiteY7" fmla="*/ 377048 h 748521"/>
                      <a:gd name="connsiteX8" fmla="*/ 308071 w 310452"/>
                      <a:gd name="connsiteY8" fmla="*/ 427054 h 748521"/>
                      <a:gd name="connsiteX9" fmla="*/ 310452 w 310452"/>
                      <a:gd name="connsiteY9" fmla="*/ 748521 h 748521"/>
                      <a:gd name="connsiteX10" fmla="*/ 222344 w 310452"/>
                      <a:gd name="connsiteY10" fmla="*/ 746141 h 748521"/>
                      <a:gd name="connsiteX11" fmla="*/ 198533 w 310452"/>
                      <a:gd name="connsiteY11" fmla="*/ 558022 h 748521"/>
                      <a:gd name="connsiteX12" fmla="*/ 179485 w 310452"/>
                      <a:gd name="connsiteY12" fmla="*/ 546117 h 748521"/>
                      <a:gd name="connsiteX13" fmla="*/ 153289 w 310452"/>
                      <a:gd name="connsiteY13" fmla="*/ 746141 h 748521"/>
                      <a:gd name="connsiteX14" fmla="*/ 60421 w 310452"/>
                      <a:gd name="connsiteY14" fmla="*/ 748521 h 748521"/>
                      <a:gd name="connsiteX15" fmla="*/ 60421 w 310452"/>
                      <a:gd name="connsiteY15" fmla="*/ 389835 h 748521"/>
                      <a:gd name="connsiteX16" fmla="*/ 35 w 310452"/>
                      <a:gd name="connsiteY16" fmla="*/ 292881 h 748521"/>
                      <a:gd name="connsiteX17" fmla="*/ 35 w 310452"/>
                      <a:gd name="connsiteY17" fmla="*/ 110591 h 748521"/>
                      <a:gd name="connsiteX18" fmla="*/ 110391 w 310452"/>
                      <a:gd name="connsiteY18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267968 w 310452"/>
                      <a:gd name="connsiteY6" fmla="*/ 377071 h 748521"/>
                      <a:gd name="connsiteX7" fmla="*/ 308071 w 310452"/>
                      <a:gd name="connsiteY7" fmla="*/ 427054 h 748521"/>
                      <a:gd name="connsiteX8" fmla="*/ 310452 w 310452"/>
                      <a:gd name="connsiteY8" fmla="*/ 748521 h 748521"/>
                      <a:gd name="connsiteX9" fmla="*/ 222344 w 310452"/>
                      <a:gd name="connsiteY9" fmla="*/ 746141 h 748521"/>
                      <a:gd name="connsiteX10" fmla="*/ 198533 w 310452"/>
                      <a:gd name="connsiteY10" fmla="*/ 558022 h 748521"/>
                      <a:gd name="connsiteX11" fmla="*/ 179485 w 310452"/>
                      <a:gd name="connsiteY11" fmla="*/ 546117 h 748521"/>
                      <a:gd name="connsiteX12" fmla="*/ 153289 w 310452"/>
                      <a:gd name="connsiteY12" fmla="*/ 746141 h 748521"/>
                      <a:gd name="connsiteX13" fmla="*/ 60421 w 310452"/>
                      <a:gd name="connsiteY13" fmla="*/ 748521 h 748521"/>
                      <a:gd name="connsiteX14" fmla="*/ 60421 w 310452"/>
                      <a:gd name="connsiteY14" fmla="*/ 389835 h 748521"/>
                      <a:gd name="connsiteX15" fmla="*/ 35 w 310452"/>
                      <a:gd name="connsiteY15" fmla="*/ 292881 h 748521"/>
                      <a:gd name="connsiteX16" fmla="*/ 35 w 310452"/>
                      <a:gd name="connsiteY16" fmla="*/ 110591 h 748521"/>
                      <a:gd name="connsiteX17" fmla="*/ 110391 w 310452"/>
                      <a:gd name="connsiteY17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259314 w 310452"/>
                      <a:gd name="connsiteY5" fmla="*/ 364236 h 748521"/>
                      <a:gd name="connsiteX6" fmla="*/ 308071 w 310452"/>
                      <a:gd name="connsiteY6" fmla="*/ 427054 h 748521"/>
                      <a:gd name="connsiteX7" fmla="*/ 310452 w 310452"/>
                      <a:gd name="connsiteY7" fmla="*/ 748521 h 748521"/>
                      <a:gd name="connsiteX8" fmla="*/ 222344 w 310452"/>
                      <a:gd name="connsiteY8" fmla="*/ 746141 h 748521"/>
                      <a:gd name="connsiteX9" fmla="*/ 198533 w 310452"/>
                      <a:gd name="connsiteY9" fmla="*/ 558022 h 748521"/>
                      <a:gd name="connsiteX10" fmla="*/ 179485 w 310452"/>
                      <a:gd name="connsiteY10" fmla="*/ 546117 h 748521"/>
                      <a:gd name="connsiteX11" fmla="*/ 153289 w 310452"/>
                      <a:gd name="connsiteY11" fmla="*/ 746141 h 748521"/>
                      <a:gd name="connsiteX12" fmla="*/ 60421 w 310452"/>
                      <a:gd name="connsiteY12" fmla="*/ 748521 h 748521"/>
                      <a:gd name="connsiteX13" fmla="*/ 60421 w 310452"/>
                      <a:gd name="connsiteY13" fmla="*/ 389835 h 748521"/>
                      <a:gd name="connsiteX14" fmla="*/ 35 w 310452"/>
                      <a:gd name="connsiteY14" fmla="*/ 292881 h 748521"/>
                      <a:gd name="connsiteX15" fmla="*/ 35 w 310452"/>
                      <a:gd name="connsiteY15" fmla="*/ 110591 h 748521"/>
                      <a:gd name="connsiteX16" fmla="*/ 110391 w 310452"/>
                      <a:gd name="connsiteY16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27054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34198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34198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81373 h 748521"/>
                      <a:gd name="connsiteX4" fmla="*/ 250925 w 310452"/>
                      <a:gd name="connsiteY4" fmla="*/ 322682 h 748521"/>
                      <a:gd name="connsiteX5" fmla="*/ 308071 w 310452"/>
                      <a:gd name="connsiteY5" fmla="*/ 434198 h 748521"/>
                      <a:gd name="connsiteX6" fmla="*/ 310452 w 310452"/>
                      <a:gd name="connsiteY6" fmla="*/ 748521 h 748521"/>
                      <a:gd name="connsiteX7" fmla="*/ 222344 w 310452"/>
                      <a:gd name="connsiteY7" fmla="*/ 746141 h 748521"/>
                      <a:gd name="connsiteX8" fmla="*/ 198533 w 310452"/>
                      <a:gd name="connsiteY8" fmla="*/ 558022 h 748521"/>
                      <a:gd name="connsiteX9" fmla="*/ 179485 w 310452"/>
                      <a:gd name="connsiteY9" fmla="*/ 546117 h 748521"/>
                      <a:gd name="connsiteX10" fmla="*/ 153289 w 310452"/>
                      <a:gd name="connsiteY10" fmla="*/ 746141 h 748521"/>
                      <a:gd name="connsiteX11" fmla="*/ 60421 w 310452"/>
                      <a:gd name="connsiteY11" fmla="*/ 748521 h 748521"/>
                      <a:gd name="connsiteX12" fmla="*/ 60421 w 310452"/>
                      <a:gd name="connsiteY12" fmla="*/ 389835 h 748521"/>
                      <a:gd name="connsiteX13" fmla="*/ 35 w 310452"/>
                      <a:gd name="connsiteY13" fmla="*/ 292881 h 748521"/>
                      <a:gd name="connsiteX14" fmla="*/ 35 w 310452"/>
                      <a:gd name="connsiteY14" fmla="*/ 110591 h 748521"/>
                      <a:gd name="connsiteX15" fmla="*/ 110391 w 310452"/>
                      <a:gd name="connsiteY15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322682 h 748521"/>
                      <a:gd name="connsiteX4" fmla="*/ 308071 w 310452"/>
                      <a:gd name="connsiteY4" fmla="*/ 434198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322682 h 748521"/>
                      <a:gd name="connsiteX4" fmla="*/ 308071 w 310452"/>
                      <a:gd name="connsiteY4" fmla="*/ 434198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322682 h 748521"/>
                      <a:gd name="connsiteX4" fmla="*/ 308071 w 310452"/>
                      <a:gd name="connsiteY4" fmla="*/ 434198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322682 h 748521"/>
                      <a:gd name="connsiteX4" fmla="*/ 308071 w 310452"/>
                      <a:gd name="connsiteY4" fmla="*/ 434198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0925 w 310452"/>
                      <a:gd name="connsiteY3" fmla="*/ 322682 h 748521"/>
                      <a:gd name="connsiteX4" fmla="*/ 308071 w 310452"/>
                      <a:gd name="connsiteY4" fmla="*/ 427055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3307 w 310452"/>
                      <a:gd name="connsiteY3" fmla="*/ 322682 h 748521"/>
                      <a:gd name="connsiteX4" fmla="*/ 308071 w 310452"/>
                      <a:gd name="connsiteY4" fmla="*/ 427055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3307 w 310452"/>
                      <a:gd name="connsiteY3" fmla="*/ 322682 h 748521"/>
                      <a:gd name="connsiteX4" fmla="*/ 308071 w 310452"/>
                      <a:gd name="connsiteY4" fmla="*/ 427055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3307 w 310452"/>
                      <a:gd name="connsiteY3" fmla="*/ 322682 h 748521"/>
                      <a:gd name="connsiteX4" fmla="*/ 308071 w 310452"/>
                      <a:gd name="connsiteY4" fmla="*/ 427055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  <a:gd name="connsiteX0" fmla="*/ 110391 w 310452"/>
                      <a:gd name="connsiteY0" fmla="*/ 235 h 748521"/>
                      <a:gd name="connsiteX1" fmla="*/ 232229 w 310452"/>
                      <a:gd name="connsiteY1" fmla="*/ 235 h 748521"/>
                      <a:gd name="connsiteX2" fmla="*/ 279948 w 310452"/>
                      <a:gd name="connsiteY2" fmla="*/ 4145 h 748521"/>
                      <a:gd name="connsiteX3" fmla="*/ 253307 w 310452"/>
                      <a:gd name="connsiteY3" fmla="*/ 322682 h 748521"/>
                      <a:gd name="connsiteX4" fmla="*/ 308071 w 310452"/>
                      <a:gd name="connsiteY4" fmla="*/ 427055 h 748521"/>
                      <a:gd name="connsiteX5" fmla="*/ 310452 w 310452"/>
                      <a:gd name="connsiteY5" fmla="*/ 748521 h 748521"/>
                      <a:gd name="connsiteX6" fmla="*/ 222344 w 310452"/>
                      <a:gd name="connsiteY6" fmla="*/ 746141 h 748521"/>
                      <a:gd name="connsiteX7" fmla="*/ 198533 w 310452"/>
                      <a:gd name="connsiteY7" fmla="*/ 558022 h 748521"/>
                      <a:gd name="connsiteX8" fmla="*/ 179485 w 310452"/>
                      <a:gd name="connsiteY8" fmla="*/ 546117 h 748521"/>
                      <a:gd name="connsiteX9" fmla="*/ 153289 w 310452"/>
                      <a:gd name="connsiteY9" fmla="*/ 746141 h 748521"/>
                      <a:gd name="connsiteX10" fmla="*/ 60421 w 310452"/>
                      <a:gd name="connsiteY10" fmla="*/ 748521 h 748521"/>
                      <a:gd name="connsiteX11" fmla="*/ 60421 w 310452"/>
                      <a:gd name="connsiteY11" fmla="*/ 389835 h 748521"/>
                      <a:gd name="connsiteX12" fmla="*/ 35 w 310452"/>
                      <a:gd name="connsiteY12" fmla="*/ 292881 h 748521"/>
                      <a:gd name="connsiteX13" fmla="*/ 35 w 310452"/>
                      <a:gd name="connsiteY13" fmla="*/ 110591 h 748521"/>
                      <a:gd name="connsiteX14" fmla="*/ 110391 w 310452"/>
                      <a:gd name="connsiteY14" fmla="*/ 235 h 748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10452" h="748521">
                        <a:moveTo>
                          <a:pt x="110391" y="235"/>
                        </a:moveTo>
                        <a:lnTo>
                          <a:pt x="232229" y="235"/>
                        </a:lnTo>
                        <a:cubicBezTo>
                          <a:pt x="247466" y="235"/>
                          <a:pt x="266745" y="-1439"/>
                          <a:pt x="279948" y="4145"/>
                        </a:cubicBezTo>
                        <a:cubicBezTo>
                          <a:pt x="240202" y="79317"/>
                          <a:pt x="255764" y="172427"/>
                          <a:pt x="253307" y="322682"/>
                        </a:cubicBezTo>
                        <a:cubicBezTo>
                          <a:pt x="255686" y="363627"/>
                          <a:pt x="271955" y="384656"/>
                          <a:pt x="308071" y="427055"/>
                        </a:cubicBezTo>
                        <a:cubicBezTo>
                          <a:pt x="308865" y="534211"/>
                          <a:pt x="309658" y="641365"/>
                          <a:pt x="310452" y="748521"/>
                        </a:cubicBezTo>
                        <a:lnTo>
                          <a:pt x="222344" y="746141"/>
                        </a:lnTo>
                        <a:cubicBezTo>
                          <a:pt x="211231" y="668353"/>
                          <a:pt x="204884" y="611997"/>
                          <a:pt x="198533" y="558022"/>
                        </a:cubicBezTo>
                        <a:cubicBezTo>
                          <a:pt x="193771" y="512779"/>
                          <a:pt x="184247" y="503255"/>
                          <a:pt x="179485" y="546117"/>
                        </a:cubicBezTo>
                        <a:lnTo>
                          <a:pt x="153289" y="746141"/>
                        </a:lnTo>
                        <a:lnTo>
                          <a:pt x="60421" y="748521"/>
                        </a:lnTo>
                        <a:lnTo>
                          <a:pt x="60421" y="389835"/>
                        </a:lnTo>
                        <a:cubicBezTo>
                          <a:pt x="33148" y="386092"/>
                          <a:pt x="-1267" y="349011"/>
                          <a:pt x="35" y="292881"/>
                        </a:cubicBezTo>
                        <a:lnTo>
                          <a:pt x="35" y="110591"/>
                        </a:lnTo>
                        <a:cubicBezTo>
                          <a:pt x="35" y="49643"/>
                          <a:pt x="49443" y="235"/>
                          <a:pt x="110391" y="235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806D3B5-33C3-494E-9572-B64D181C3871}"/>
                </a:ext>
              </a:extLst>
            </p:cNvPr>
            <p:cNvGrpSpPr/>
            <p:nvPr/>
          </p:nvGrpSpPr>
          <p:grpSpPr>
            <a:xfrm>
              <a:off x="3571323" y="1731233"/>
              <a:ext cx="2075026" cy="974824"/>
              <a:chOff x="397310" y="1233468"/>
              <a:chExt cx="2075026" cy="974824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DCB87A53-B168-4147-9D7C-946451D1AFFC}"/>
                  </a:ext>
                </a:extLst>
              </p:cNvPr>
              <p:cNvSpPr/>
              <p:nvPr/>
            </p:nvSpPr>
            <p:spPr>
              <a:xfrm>
                <a:off x="566896" y="1233468"/>
                <a:ext cx="1616277" cy="33321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rgbClr val="DE413A"/>
                    </a:solidFill>
                    <a:latin typeface="Segoe UI Black" panose="020B0A02040204020203" pitchFamily="34" charset="0"/>
                    <a:ea typeface="Segoe UI Black" panose="020B0A02040204020203" pitchFamily="34" charset="0"/>
                    <a:cs typeface="Arial" panose="020B0604020202020204" pitchFamily="34" charset="0"/>
                  </a:rPr>
                  <a:t>TEXT HERE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32167130-9958-4B19-A9A5-EC8767A99D16}"/>
                  </a:ext>
                </a:extLst>
              </p:cNvPr>
              <p:cNvSpPr/>
              <p:nvPr/>
            </p:nvSpPr>
            <p:spPr>
              <a:xfrm>
                <a:off x="397310" y="1670017"/>
                <a:ext cx="2075026" cy="53827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Capture your audience’s attention by using Infographics to illustrate key points. 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7009272-938F-43BA-B2B6-CE6EE5A92BC1}"/>
                </a:ext>
              </a:extLst>
            </p:cNvPr>
            <p:cNvGrpSpPr/>
            <p:nvPr/>
          </p:nvGrpSpPr>
          <p:grpSpPr>
            <a:xfrm>
              <a:off x="3609009" y="4609332"/>
              <a:ext cx="2075026" cy="866619"/>
              <a:chOff x="434996" y="1214105"/>
              <a:chExt cx="2075026" cy="866619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2C542B6-6ACD-4FCD-8FB8-BB5AE0C02A8E}"/>
                  </a:ext>
                </a:extLst>
              </p:cNvPr>
              <p:cNvSpPr/>
              <p:nvPr/>
            </p:nvSpPr>
            <p:spPr>
              <a:xfrm>
                <a:off x="664370" y="1214105"/>
                <a:ext cx="1616277" cy="33321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rgbClr val="233B5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TEXT HERE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9DF2663-0D66-4440-9EE8-0495FB016E0F}"/>
                  </a:ext>
                </a:extLst>
              </p:cNvPr>
              <p:cNvSpPr/>
              <p:nvPr/>
            </p:nvSpPr>
            <p:spPr>
              <a:xfrm>
                <a:off x="434996" y="1542448"/>
                <a:ext cx="2075026" cy="53827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Capture your audience’s attention by using Infographics to illustrate key points. 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39218FB-90C4-4196-9D5A-16D7530E560C}"/>
                </a:ext>
              </a:extLst>
            </p:cNvPr>
            <p:cNvGrpSpPr/>
            <p:nvPr/>
          </p:nvGrpSpPr>
          <p:grpSpPr>
            <a:xfrm>
              <a:off x="1992674" y="1655472"/>
              <a:ext cx="435683" cy="4089031"/>
              <a:chOff x="1992674" y="1655952"/>
              <a:chExt cx="435683" cy="4089031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B49D17A-256A-48AE-8AB9-092F44681B92}"/>
                  </a:ext>
                </a:extLst>
              </p:cNvPr>
              <p:cNvSpPr/>
              <p:nvPr/>
            </p:nvSpPr>
            <p:spPr>
              <a:xfrm>
                <a:off x="1992674" y="1655952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01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561A60C6-446E-4E80-B2E0-1B11B98AEB70}"/>
                  </a:ext>
                </a:extLst>
              </p:cNvPr>
              <p:cNvSpPr/>
              <p:nvPr/>
            </p:nvSpPr>
            <p:spPr>
              <a:xfrm>
                <a:off x="1992674" y="2607721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02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809034F4-CD69-4921-9ACA-E82848971AAD}"/>
                  </a:ext>
                </a:extLst>
              </p:cNvPr>
              <p:cNvSpPr/>
              <p:nvPr/>
            </p:nvSpPr>
            <p:spPr>
              <a:xfrm>
                <a:off x="1992674" y="3559490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03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4A290A8-FE4F-4C16-8DB5-733D23F168C0}"/>
                  </a:ext>
                </a:extLst>
              </p:cNvPr>
              <p:cNvSpPr/>
              <p:nvPr/>
            </p:nvSpPr>
            <p:spPr>
              <a:xfrm>
                <a:off x="1992674" y="4511259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04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C83C5077-9620-42CC-B9E1-D5FE35487867}"/>
                  </a:ext>
                </a:extLst>
              </p:cNvPr>
              <p:cNvSpPr/>
              <p:nvPr/>
            </p:nvSpPr>
            <p:spPr>
              <a:xfrm>
                <a:off x="1992674" y="5463029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05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844D058-7EA9-4F2C-9F62-A620857A6569}"/>
                </a:ext>
              </a:extLst>
            </p:cNvPr>
            <p:cNvGrpSpPr/>
            <p:nvPr/>
          </p:nvGrpSpPr>
          <p:grpSpPr>
            <a:xfrm>
              <a:off x="6705272" y="1644704"/>
              <a:ext cx="435683" cy="4089031"/>
              <a:chOff x="1992674" y="1645184"/>
              <a:chExt cx="435683" cy="4089031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AD0C837-F0BE-4399-99C8-D94C5501564C}"/>
                  </a:ext>
                </a:extLst>
              </p:cNvPr>
              <p:cNvSpPr/>
              <p:nvPr/>
            </p:nvSpPr>
            <p:spPr>
              <a:xfrm>
                <a:off x="1992674" y="1645184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01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3E71498-D7ED-45D3-B595-C0F3F85C3A01}"/>
                  </a:ext>
                </a:extLst>
              </p:cNvPr>
              <p:cNvSpPr/>
              <p:nvPr/>
            </p:nvSpPr>
            <p:spPr>
              <a:xfrm>
                <a:off x="1992674" y="2596953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02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CCBD47A-819D-456D-B96E-E731CF210B7A}"/>
                  </a:ext>
                </a:extLst>
              </p:cNvPr>
              <p:cNvSpPr/>
              <p:nvPr/>
            </p:nvSpPr>
            <p:spPr>
              <a:xfrm>
                <a:off x="1992674" y="3548722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03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537D495-75D1-4B5A-93FD-467A649D2F1C}"/>
                  </a:ext>
                </a:extLst>
              </p:cNvPr>
              <p:cNvSpPr/>
              <p:nvPr/>
            </p:nvSpPr>
            <p:spPr>
              <a:xfrm>
                <a:off x="1992674" y="4500492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04</a:t>
                </a: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6182CBA7-7DF3-49CB-BDFB-2CFDC921E39D}"/>
                  </a:ext>
                </a:extLst>
              </p:cNvPr>
              <p:cNvSpPr/>
              <p:nvPr/>
            </p:nvSpPr>
            <p:spPr>
              <a:xfrm>
                <a:off x="1992674" y="5452261"/>
                <a:ext cx="435683" cy="28195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033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8A66DCC-95A8-406B-B767-8F9A5C33A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b="46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AC32350-E32B-4ACD-B8DB-C170EBACDC96}"/>
              </a:ext>
            </a:extLst>
          </p:cNvPr>
          <p:cNvSpPr/>
          <p:nvPr/>
        </p:nvSpPr>
        <p:spPr>
          <a:xfrm>
            <a:off x="6350" y="0"/>
            <a:ext cx="12192000" cy="6858000"/>
          </a:xfrm>
          <a:prstGeom prst="rect">
            <a:avLst/>
          </a:prstGeom>
          <a:solidFill>
            <a:srgbClr val="474646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D432EADF-2A75-48F2-A78C-5C67FCD20DDD}"/>
              </a:ext>
            </a:extLst>
          </p:cNvPr>
          <p:cNvGrpSpPr/>
          <p:nvPr/>
        </p:nvGrpSpPr>
        <p:grpSpPr>
          <a:xfrm>
            <a:off x="0" y="387118"/>
            <a:ext cx="12192000" cy="6470882"/>
            <a:chOff x="0" y="210746"/>
            <a:chExt cx="12192000" cy="648215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0B03B5F9-7842-41D7-B88D-7704A9560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" y="560764"/>
              <a:ext cx="6089650" cy="2601913"/>
            </a:xfrm>
            <a:custGeom>
              <a:avLst/>
              <a:gdLst>
                <a:gd name="T0" fmla="*/ 1542 w 1918"/>
                <a:gd name="T1" fmla="*/ 356 h 819"/>
                <a:gd name="T2" fmla="*/ 1510 w 1918"/>
                <a:gd name="T3" fmla="*/ 296 h 819"/>
                <a:gd name="T4" fmla="*/ 1380 w 1918"/>
                <a:gd name="T5" fmla="*/ 202 h 819"/>
                <a:gd name="T6" fmla="*/ 1094 w 1918"/>
                <a:gd name="T7" fmla="*/ 294 h 819"/>
                <a:gd name="T8" fmla="*/ 1094 w 1918"/>
                <a:gd name="T9" fmla="*/ 155 h 819"/>
                <a:gd name="T10" fmla="*/ 720 w 1918"/>
                <a:gd name="T11" fmla="*/ 154 h 819"/>
                <a:gd name="T12" fmla="*/ 311 w 1918"/>
                <a:gd name="T13" fmla="*/ 162 h 819"/>
                <a:gd name="T14" fmla="*/ 218 w 1918"/>
                <a:gd name="T15" fmla="*/ 233 h 819"/>
                <a:gd name="T16" fmla="*/ 141 w 1918"/>
                <a:gd name="T17" fmla="*/ 465 h 819"/>
                <a:gd name="T18" fmla="*/ 149 w 1918"/>
                <a:gd name="T19" fmla="*/ 337 h 819"/>
                <a:gd name="T20" fmla="*/ 173 w 1918"/>
                <a:gd name="T21" fmla="*/ 284 h 819"/>
                <a:gd name="T22" fmla="*/ 205 w 1918"/>
                <a:gd name="T23" fmla="*/ 401 h 819"/>
                <a:gd name="T24" fmla="*/ 325 w 1918"/>
                <a:gd name="T25" fmla="*/ 162 h 819"/>
                <a:gd name="T26" fmla="*/ 449 w 1918"/>
                <a:gd name="T27" fmla="*/ 287 h 819"/>
                <a:gd name="T28" fmla="*/ 457 w 1918"/>
                <a:gd name="T29" fmla="*/ 245 h 819"/>
                <a:gd name="T30" fmla="*/ 518 w 1918"/>
                <a:gd name="T31" fmla="*/ 229 h 819"/>
                <a:gd name="T32" fmla="*/ 534 w 1918"/>
                <a:gd name="T33" fmla="*/ 282 h 819"/>
                <a:gd name="T34" fmla="*/ 526 w 1918"/>
                <a:gd name="T35" fmla="*/ 122 h 819"/>
                <a:gd name="T36" fmla="*/ 558 w 1918"/>
                <a:gd name="T37" fmla="*/ 218 h 819"/>
                <a:gd name="T38" fmla="*/ 566 w 1918"/>
                <a:gd name="T39" fmla="*/ 239 h 819"/>
                <a:gd name="T40" fmla="*/ 574 w 1918"/>
                <a:gd name="T41" fmla="*/ 101 h 819"/>
                <a:gd name="T42" fmla="*/ 757 w 1918"/>
                <a:gd name="T43" fmla="*/ 242 h 819"/>
                <a:gd name="T44" fmla="*/ 761 w 1918"/>
                <a:gd name="T45" fmla="*/ 308 h 819"/>
                <a:gd name="T46" fmla="*/ 793 w 1918"/>
                <a:gd name="T47" fmla="*/ 230 h 819"/>
                <a:gd name="T48" fmla="*/ 800 w 1918"/>
                <a:gd name="T49" fmla="*/ 314 h 819"/>
                <a:gd name="T50" fmla="*/ 804 w 1918"/>
                <a:gd name="T51" fmla="*/ 208 h 819"/>
                <a:gd name="T52" fmla="*/ 810 w 1918"/>
                <a:gd name="T53" fmla="*/ 229 h 819"/>
                <a:gd name="T54" fmla="*/ 886 w 1918"/>
                <a:gd name="T55" fmla="*/ 150 h 819"/>
                <a:gd name="T56" fmla="*/ 886 w 1918"/>
                <a:gd name="T57" fmla="*/ 240 h 819"/>
                <a:gd name="T58" fmla="*/ 915 w 1918"/>
                <a:gd name="T59" fmla="*/ 287 h 819"/>
                <a:gd name="T60" fmla="*/ 1037 w 1918"/>
                <a:gd name="T61" fmla="*/ 268 h 819"/>
                <a:gd name="T62" fmla="*/ 1050 w 1918"/>
                <a:gd name="T63" fmla="*/ 174 h 819"/>
                <a:gd name="T64" fmla="*/ 1056 w 1918"/>
                <a:gd name="T65" fmla="*/ 277 h 819"/>
                <a:gd name="T66" fmla="*/ 1069 w 1918"/>
                <a:gd name="T67" fmla="*/ 166 h 819"/>
                <a:gd name="T68" fmla="*/ 1088 w 1918"/>
                <a:gd name="T69" fmla="*/ 277 h 819"/>
                <a:gd name="T70" fmla="*/ 1075 w 1918"/>
                <a:gd name="T71" fmla="*/ 166 h 819"/>
                <a:gd name="T72" fmla="*/ 1123 w 1918"/>
                <a:gd name="T73" fmla="*/ 285 h 819"/>
                <a:gd name="T74" fmla="*/ 1154 w 1918"/>
                <a:gd name="T75" fmla="*/ 344 h 819"/>
                <a:gd name="T76" fmla="*/ 1159 w 1918"/>
                <a:gd name="T77" fmla="*/ 248 h 819"/>
                <a:gd name="T78" fmla="*/ 1169 w 1918"/>
                <a:gd name="T79" fmla="*/ 268 h 819"/>
                <a:gd name="T80" fmla="*/ 1178 w 1918"/>
                <a:gd name="T81" fmla="*/ 274 h 819"/>
                <a:gd name="T82" fmla="*/ 1188 w 1918"/>
                <a:gd name="T83" fmla="*/ 319 h 819"/>
                <a:gd name="T84" fmla="*/ 1183 w 1918"/>
                <a:gd name="T85" fmla="*/ 223 h 819"/>
                <a:gd name="T86" fmla="*/ 1197 w 1918"/>
                <a:gd name="T87" fmla="*/ 280 h 819"/>
                <a:gd name="T88" fmla="*/ 1202 w 1918"/>
                <a:gd name="T89" fmla="*/ 293 h 819"/>
                <a:gd name="T90" fmla="*/ 1415 w 1918"/>
                <a:gd name="T91" fmla="*/ 190 h 819"/>
                <a:gd name="T92" fmla="*/ 1398 w 1918"/>
                <a:gd name="T93" fmla="*/ 248 h 819"/>
                <a:gd name="T94" fmla="*/ 1413 w 1918"/>
                <a:gd name="T95" fmla="*/ 289 h 819"/>
                <a:gd name="T96" fmla="*/ 1410 w 1918"/>
                <a:gd name="T97" fmla="*/ 233 h 819"/>
                <a:gd name="T98" fmla="*/ 1421 w 1918"/>
                <a:gd name="T99" fmla="*/ 278 h 819"/>
                <a:gd name="T100" fmla="*/ 1421 w 1918"/>
                <a:gd name="T101" fmla="*/ 220 h 819"/>
                <a:gd name="T102" fmla="*/ 1429 w 1918"/>
                <a:gd name="T103" fmla="*/ 265 h 819"/>
                <a:gd name="T104" fmla="*/ 1432 w 1918"/>
                <a:gd name="T105" fmla="*/ 223 h 819"/>
                <a:gd name="T106" fmla="*/ 1464 w 1918"/>
                <a:gd name="T107" fmla="*/ 287 h 819"/>
                <a:gd name="T108" fmla="*/ 1467 w 1918"/>
                <a:gd name="T109" fmla="*/ 347 h 819"/>
                <a:gd name="T110" fmla="*/ 1470 w 1918"/>
                <a:gd name="T111" fmla="*/ 262 h 819"/>
                <a:gd name="T112" fmla="*/ 1473 w 1918"/>
                <a:gd name="T113" fmla="*/ 300 h 819"/>
                <a:gd name="T114" fmla="*/ 1483 w 1918"/>
                <a:gd name="T115" fmla="*/ 373 h 819"/>
                <a:gd name="T116" fmla="*/ 1483 w 1918"/>
                <a:gd name="T117" fmla="*/ 274 h 819"/>
                <a:gd name="T118" fmla="*/ 1707 w 1918"/>
                <a:gd name="T119" fmla="*/ 378 h 819"/>
                <a:gd name="T120" fmla="*/ 1723 w 1918"/>
                <a:gd name="T121" fmla="*/ 305 h 819"/>
                <a:gd name="T122" fmla="*/ 1741 w 1918"/>
                <a:gd name="T123" fmla="*/ 395 h 819"/>
                <a:gd name="T124" fmla="*/ 1757 w 1918"/>
                <a:gd name="T125" fmla="*/ 301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18" h="819">
                  <a:moveTo>
                    <a:pt x="1888" y="462"/>
                  </a:moveTo>
                  <a:cubicBezTo>
                    <a:pt x="1856" y="368"/>
                    <a:pt x="1856" y="368"/>
                    <a:pt x="1856" y="368"/>
                  </a:cubicBezTo>
                  <a:cubicBezTo>
                    <a:pt x="1836" y="374"/>
                    <a:pt x="1836" y="374"/>
                    <a:pt x="1836" y="374"/>
                  </a:cubicBezTo>
                  <a:cubicBezTo>
                    <a:pt x="1836" y="411"/>
                    <a:pt x="1836" y="411"/>
                    <a:pt x="1836" y="411"/>
                  </a:cubicBezTo>
                  <a:cubicBezTo>
                    <a:pt x="1817" y="411"/>
                    <a:pt x="1817" y="411"/>
                    <a:pt x="1817" y="411"/>
                  </a:cubicBezTo>
                  <a:cubicBezTo>
                    <a:pt x="1817" y="373"/>
                    <a:pt x="1817" y="373"/>
                    <a:pt x="1817" y="373"/>
                  </a:cubicBezTo>
                  <a:cubicBezTo>
                    <a:pt x="1777" y="373"/>
                    <a:pt x="1777" y="373"/>
                    <a:pt x="1777" y="373"/>
                  </a:cubicBezTo>
                  <a:cubicBezTo>
                    <a:pt x="1777" y="398"/>
                    <a:pt x="1777" y="398"/>
                    <a:pt x="1777" y="398"/>
                  </a:cubicBezTo>
                  <a:cubicBezTo>
                    <a:pt x="1762" y="398"/>
                    <a:pt x="1762" y="398"/>
                    <a:pt x="1762" y="398"/>
                  </a:cubicBezTo>
                  <a:cubicBezTo>
                    <a:pt x="1762" y="282"/>
                    <a:pt x="1762" y="282"/>
                    <a:pt x="1762" y="282"/>
                  </a:cubicBezTo>
                  <a:cubicBezTo>
                    <a:pt x="1713" y="282"/>
                    <a:pt x="1713" y="282"/>
                    <a:pt x="1713" y="282"/>
                  </a:cubicBezTo>
                  <a:cubicBezTo>
                    <a:pt x="1710" y="288"/>
                    <a:pt x="1710" y="288"/>
                    <a:pt x="1710" y="288"/>
                  </a:cubicBezTo>
                  <a:cubicBezTo>
                    <a:pt x="1723" y="288"/>
                    <a:pt x="1723" y="288"/>
                    <a:pt x="1723" y="288"/>
                  </a:cubicBezTo>
                  <a:cubicBezTo>
                    <a:pt x="1723" y="293"/>
                    <a:pt x="1723" y="293"/>
                    <a:pt x="1723" y="293"/>
                  </a:cubicBezTo>
                  <a:cubicBezTo>
                    <a:pt x="1708" y="293"/>
                    <a:pt x="1708" y="293"/>
                    <a:pt x="1708" y="293"/>
                  </a:cubicBezTo>
                  <a:cubicBezTo>
                    <a:pt x="1707" y="296"/>
                    <a:pt x="1707" y="296"/>
                    <a:pt x="1707" y="296"/>
                  </a:cubicBezTo>
                  <a:cubicBezTo>
                    <a:pt x="1707" y="430"/>
                    <a:pt x="1707" y="430"/>
                    <a:pt x="1707" y="430"/>
                  </a:cubicBezTo>
                  <a:cubicBezTo>
                    <a:pt x="1675" y="430"/>
                    <a:pt x="1675" y="430"/>
                    <a:pt x="1675" y="430"/>
                  </a:cubicBezTo>
                  <a:cubicBezTo>
                    <a:pt x="1675" y="388"/>
                    <a:pt x="1675" y="388"/>
                    <a:pt x="1675" y="388"/>
                  </a:cubicBezTo>
                  <a:cubicBezTo>
                    <a:pt x="1675" y="388"/>
                    <a:pt x="1677" y="376"/>
                    <a:pt x="1666" y="376"/>
                  </a:cubicBezTo>
                  <a:cubicBezTo>
                    <a:pt x="1654" y="376"/>
                    <a:pt x="1659" y="387"/>
                    <a:pt x="1659" y="387"/>
                  </a:cubicBezTo>
                  <a:cubicBezTo>
                    <a:pt x="1659" y="437"/>
                    <a:pt x="1659" y="437"/>
                    <a:pt x="1659" y="437"/>
                  </a:cubicBezTo>
                  <a:cubicBezTo>
                    <a:pt x="1634" y="437"/>
                    <a:pt x="1634" y="437"/>
                    <a:pt x="1634" y="437"/>
                  </a:cubicBezTo>
                  <a:cubicBezTo>
                    <a:pt x="1634" y="339"/>
                    <a:pt x="1634" y="339"/>
                    <a:pt x="1634" y="339"/>
                  </a:cubicBezTo>
                  <a:cubicBezTo>
                    <a:pt x="1619" y="339"/>
                    <a:pt x="1619" y="339"/>
                    <a:pt x="1619" y="339"/>
                  </a:cubicBezTo>
                  <a:cubicBezTo>
                    <a:pt x="1619" y="369"/>
                    <a:pt x="1619" y="369"/>
                    <a:pt x="1619" y="369"/>
                  </a:cubicBezTo>
                  <a:cubicBezTo>
                    <a:pt x="1599" y="398"/>
                    <a:pt x="1599" y="398"/>
                    <a:pt x="1599" y="398"/>
                  </a:cubicBezTo>
                  <a:cubicBezTo>
                    <a:pt x="1590" y="388"/>
                    <a:pt x="1590" y="388"/>
                    <a:pt x="1590" y="388"/>
                  </a:cubicBezTo>
                  <a:cubicBezTo>
                    <a:pt x="1590" y="370"/>
                    <a:pt x="1590" y="370"/>
                    <a:pt x="1590" y="370"/>
                  </a:cubicBezTo>
                  <a:cubicBezTo>
                    <a:pt x="1572" y="370"/>
                    <a:pt x="1572" y="370"/>
                    <a:pt x="1572" y="370"/>
                  </a:cubicBezTo>
                  <a:cubicBezTo>
                    <a:pt x="1572" y="356"/>
                    <a:pt x="1572" y="356"/>
                    <a:pt x="1572" y="356"/>
                  </a:cubicBezTo>
                  <a:cubicBezTo>
                    <a:pt x="1542" y="356"/>
                    <a:pt x="1542" y="356"/>
                    <a:pt x="1542" y="356"/>
                  </a:cubicBezTo>
                  <a:cubicBezTo>
                    <a:pt x="1542" y="332"/>
                    <a:pt x="1542" y="332"/>
                    <a:pt x="1542" y="332"/>
                  </a:cubicBezTo>
                  <a:cubicBezTo>
                    <a:pt x="1520" y="332"/>
                    <a:pt x="1520" y="332"/>
                    <a:pt x="1520" y="332"/>
                  </a:cubicBezTo>
                  <a:cubicBezTo>
                    <a:pt x="1520" y="387"/>
                    <a:pt x="1520" y="387"/>
                    <a:pt x="1520" y="387"/>
                  </a:cubicBezTo>
                  <a:cubicBezTo>
                    <a:pt x="1510" y="387"/>
                    <a:pt x="1510" y="387"/>
                    <a:pt x="1510" y="387"/>
                  </a:cubicBezTo>
                  <a:cubicBezTo>
                    <a:pt x="1510" y="377"/>
                    <a:pt x="1510" y="377"/>
                    <a:pt x="1510" y="377"/>
                  </a:cubicBezTo>
                  <a:cubicBezTo>
                    <a:pt x="1496" y="377"/>
                    <a:pt x="1496" y="377"/>
                    <a:pt x="1496" y="377"/>
                  </a:cubicBezTo>
                  <a:cubicBezTo>
                    <a:pt x="1496" y="373"/>
                    <a:pt x="1496" y="373"/>
                    <a:pt x="1496" y="373"/>
                  </a:cubicBezTo>
                  <a:cubicBezTo>
                    <a:pt x="1510" y="373"/>
                    <a:pt x="1510" y="373"/>
                    <a:pt x="1510" y="373"/>
                  </a:cubicBezTo>
                  <a:cubicBezTo>
                    <a:pt x="1510" y="364"/>
                    <a:pt x="1510" y="364"/>
                    <a:pt x="1510" y="364"/>
                  </a:cubicBezTo>
                  <a:cubicBezTo>
                    <a:pt x="1496" y="364"/>
                    <a:pt x="1496" y="364"/>
                    <a:pt x="1496" y="364"/>
                  </a:cubicBezTo>
                  <a:cubicBezTo>
                    <a:pt x="1496" y="360"/>
                    <a:pt x="1496" y="360"/>
                    <a:pt x="1496" y="360"/>
                  </a:cubicBezTo>
                  <a:cubicBezTo>
                    <a:pt x="1510" y="360"/>
                    <a:pt x="1510" y="360"/>
                    <a:pt x="1510" y="360"/>
                  </a:cubicBezTo>
                  <a:cubicBezTo>
                    <a:pt x="1510" y="351"/>
                    <a:pt x="1510" y="351"/>
                    <a:pt x="1510" y="351"/>
                  </a:cubicBezTo>
                  <a:cubicBezTo>
                    <a:pt x="1496" y="351"/>
                    <a:pt x="1496" y="351"/>
                    <a:pt x="1496" y="351"/>
                  </a:cubicBezTo>
                  <a:cubicBezTo>
                    <a:pt x="1496" y="347"/>
                    <a:pt x="1496" y="347"/>
                    <a:pt x="1496" y="347"/>
                  </a:cubicBezTo>
                  <a:cubicBezTo>
                    <a:pt x="1510" y="347"/>
                    <a:pt x="1510" y="347"/>
                    <a:pt x="1510" y="347"/>
                  </a:cubicBezTo>
                  <a:cubicBezTo>
                    <a:pt x="1510" y="338"/>
                    <a:pt x="1510" y="338"/>
                    <a:pt x="1510" y="338"/>
                  </a:cubicBezTo>
                  <a:cubicBezTo>
                    <a:pt x="1496" y="338"/>
                    <a:pt x="1496" y="338"/>
                    <a:pt x="1496" y="338"/>
                  </a:cubicBezTo>
                  <a:cubicBezTo>
                    <a:pt x="1496" y="334"/>
                    <a:pt x="1496" y="334"/>
                    <a:pt x="1496" y="334"/>
                  </a:cubicBezTo>
                  <a:cubicBezTo>
                    <a:pt x="1510" y="334"/>
                    <a:pt x="1510" y="334"/>
                    <a:pt x="1510" y="334"/>
                  </a:cubicBezTo>
                  <a:cubicBezTo>
                    <a:pt x="1510" y="326"/>
                    <a:pt x="1510" y="326"/>
                    <a:pt x="1510" y="326"/>
                  </a:cubicBezTo>
                  <a:cubicBezTo>
                    <a:pt x="1496" y="326"/>
                    <a:pt x="1496" y="326"/>
                    <a:pt x="1496" y="326"/>
                  </a:cubicBezTo>
                  <a:cubicBezTo>
                    <a:pt x="1496" y="321"/>
                    <a:pt x="1496" y="321"/>
                    <a:pt x="1496" y="321"/>
                  </a:cubicBezTo>
                  <a:cubicBezTo>
                    <a:pt x="1510" y="321"/>
                    <a:pt x="1510" y="321"/>
                    <a:pt x="1510" y="321"/>
                  </a:cubicBezTo>
                  <a:cubicBezTo>
                    <a:pt x="1510" y="313"/>
                    <a:pt x="1510" y="313"/>
                    <a:pt x="1510" y="313"/>
                  </a:cubicBezTo>
                  <a:cubicBezTo>
                    <a:pt x="1496" y="313"/>
                    <a:pt x="1496" y="313"/>
                    <a:pt x="1496" y="313"/>
                  </a:cubicBezTo>
                  <a:cubicBezTo>
                    <a:pt x="1496" y="309"/>
                    <a:pt x="1496" y="309"/>
                    <a:pt x="1496" y="309"/>
                  </a:cubicBezTo>
                  <a:cubicBezTo>
                    <a:pt x="1510" y="309"/>
                    <a:pt x="1510" y="309"/>
                    <a:pt x="1510" y="309"/>
                  </a:cubicBezTo>
                  <a:cubicBezTo>
                    <a:pt x="1510" y="300"/>
                    <a:pt x="1510" y="300"/>
                    <a:pt x="1510" y="300"/>
                  </a:cubicBezTo>
                  <a:cubicBezTo>
                    <a:pt x="1496" y="300"/>
                    <a:pt x="1496" y="300"/>
                    <a:pt x="1496" y="300"/>
                  </a:cubicBezTo>
                  <a:cubicBezTo>
                    <a:pt x="1496" y="296"/>
                    <a:pt x="1496" y="296"/>
                    <a:pt x="1496" y="296"/>
                  </a:cubicBezTo>
                  <a:cubicBezTo>
                    <a:pt x="1510" y="296"/>
                    <a:pt x="1510" y="296"/>
                    <a:pt x="1510" y="296"/>
                  </a:cubicBezTo>
                  <a:cubicBezTo>
                    <a:pt x="1510" y="287"/>
                    <a:pt x="1510" y="287"/>
                    <a:pt x="1510" y="287"/>
                  </a:cubicBezTo>
                  <a:cubicBezTo>
                    <a:pt x="1496" y="287"/>
                    <a:pt x="1496" y="287"/>
                    <a:pt x="1496" y="287"/>
                  </a:cubicBezTo>
                  <a:cubicBezTo>
                    <a:pt x="1496" y="283"/>
                    <a:pt x="1496" y="283"/>
                    <a:pt x="1496" y="283"/>
                  </a:cubicBezTo>
                  <a:cubicBezTo>
                    <a:pt x="1510" y="283"/>
                    <a:pt x="1510" y="283"/>
                    <a:pt x="1510" y="283"/>
                  </a:cubicBezTo>
                  <a:cubicBezTo>
                    <a:pt x="1510" y="274"/>
                    <a:pt x="1510" y="274"/>
                    <a:pt x="1510" y="274"/>
                  </a:cubicBezTo>
                  <a:cubicBezTo>
                    <a:pt x="1496" y="274"/>
                    <a:pt x="1496" y="274"/>
                    <a:pt x="1496" y="274"/>
                  </a:cubicBezTo>
                  <a:cubicBezTo>
                    <a:pt x="1496" y="270"/>
                    <a:pt x="1496" y="270"/>
                    <a:pt x="1496" y="270"/>
                  </a:cubicBezTo>
                  <a:cubicBezTo>
                    <a:pt x="1510" y="270"/>
                    <a:pt x="1510" y="270"/>
                    <a:pt x="1510" y="270"/>
                  </a:cubicBezTo>
                  <a:cubicBezTo>
                    <a:pt x="1510" y="268"/>
                    <a:pt x="1510" y="268"/>
                    <a:pt x="1510" y="268"/>
                  </a:cubicBezTo>
                  <a:cubicBezTo>
                    <a:pt x="1506" y="262"/>
                    <a:pt x="1506" y="262"/>
                    <a:pt x="1506" y="262"/>
                  </a:cubicBezTo>
                  <a:cubicBezTo>
                    <a:pt x="1493" y="262"/>
                    <a:pt x="1493" y="262"/>
                    <a:pt x="1493" y="262"/>
                  </a:cubicBezTo>
                  <a:cubicBezTo>
                    <a:pt x="1493" y="257"/>
                    <a:pt x="1493" y="257"/>
                    <a:pt x="1493" y="257"/>
                  </a:cubicBezTo>
                  <a:cubicBezTo>
                    <a:pt x="1504" y="257"/>
                    <a:pt x="1504" y="257"/>
                    <a:pt x="1504" y="257"/>
                  </a:cubicBezTo>
                  <a:cubicBezTo>
                    <a:pt x="1503" y="255"/>
                    <a:pt x="1503" y="255"/>
                    <a:pt x="1503" y="255"/>
                  </a:cubicBezTo>
                  <a:cubicBezTo>
                    <a:pt x="1503" y="249"/>
                    <a:pt x="1503" y="249"/>
                    <a:pt x="1503" y="249"/>
                  </a:cubicBezTo>
                  <a:cubicBezTo>
                    <a:pt x="1490" y="249"/>
                    <a:pt x="1490" y="249"/>
                    <a:pt x="1490" y="249"/>
                  </a:cubicBezTo>
                  <a:cubicBezTo>
                    <a:pt x="1490" y="245"/>
                    <a:pt x="1490" y="245"/>
                    <a:pt x="1490" y="245"/>
                  </a:cubicBezTo>
                  <a:cubicBezTo>
                    <a:pt x="1503" y="245"/>
                    <a:pt x="1503" y="245"/>
                    <a:pt x="1503" y="245"/>
                  </a:cubicBezTo>
                  <a:cubicBezTo>
                    <a:pt x="1503" y="236"/>
                    <a:pt x="1503" y="236"/>
                    <a:pt x="1503" y="236"/>
                  </a:cubicBezTo>
                  <a:cubicBezTo>
                    <a:pt x="1487" y="236"/>
                    <a:pt x="1487" y="236"/>
                    <a:pt x="1487" y="236"/>
                  </a:cubicBezTo>
                  <a:cubicBezTo>
                    <a:pt x="1487" y="232"/>
                    <a:pt x="1487" y="232"/>
                    <a:pt x="1487" y="232"/>
                  </a:cubicBezTo>
                  <a:cubicBezTo>
                    <a:pt x="1503" y="232"/>
                    <a:pt x="1503" y="232"/>
                    <a:pt x="1503" y="232"/>
                  </a:cubicBezTo>
                  <a:cubicBezTo>
                    <a:pt x="1503" y="224"/>
                    <a:pt x="1503" y="224"/>
                    <a:pt x="1503" y="224"/>
                  </a:cubicBezTo>
                  <a:cubicBezTo>
                    <a:pt x="1457" y="224"/>
                    <a:pt x="1457" y="224"/>
                    <a:pt x="1457" y="224"/>
                  </a:cubicBezTo>
                  <a:cubicBezTo>
                    <a:pt x="1457" y="300"/>
                    <a:pt x="1457" y="300"/>
                    <a:pt x="1457" y="300"/>
                  </a:cubicBezTo>
                  <a:cubicBezTo>
                    <a:pt x="1437" y="300"/>
                    <a:pt x="1437" y="300"/>
                    <a:pt x="1437" y="300"/>
                  </a:cubicBezTo>
                  <a:cubicBezTo>
                    <a:pt x="1437" y="211"/>
                    <a:pt x="1437" y="211"/>
                    <a:pt x="1437" y="211"/>
                  </a:cubicBezTo>
                  <a:cubicBezTo>
                    <a:pt x="1415" y="180"/>
                    <a:pt x="1415" y="180"/>
                    <a:pt x="1415" y="180"/>
                  </a:cubicBezTo>
                  <a:cubicBezTo>
                    <a:pt x="1392" y="213"/>
                    <a:pt x="1392" y="213"/>
                    <a:pt x="1392" y="213"/>
                  </a:cubicBezTo>
                  <a:cubicBezTo>
                    <a:pt x="1392" y="263"/>
                    <a:pt x="1392" y="263"/>
                    <a:pt x="1392" y="263"/>
                  </a:cubicBezTo>
                  <a:cubicBezTo>
                    <a:pt x="1380" y="263"/>
                    <a:pt x="1380" y="263"/>
                    <a:pt x="1380" y="263"/>
                  </a:cubicBezTo>
                  <a:cubicBezTo>
                    <a:pt x="1380" y="202"/>
                    <a:pt x="1380" y="202"/>
                    <a:pt x="1380" y="202"/>
                  </a:cubicBezTo>
                  <a:cubicBezTo>
                    <a:pt x="1352" y="202"/>
                    <a:pt x="1352" y="202"/>
                    <a:pt x="1352" y="202"/>
                  </a:cubicBezTo>
                  <a:cubicBezTo>
                    <a:pt x="1352" y="224"/>
                    <a:pt x="1352" y="224"/>
                    <a:pt x="1352" y="224"/>
                  </a:cubicBezTo>
                  <a:cubicBezTo>
                    <a:pt x="1344" y="224"/>
                    <a:pt x="1344" y="224"/>
                    <a:pt x="1344" y="224"/>
                  </a:cubicBezTo>
                  <a:cubicBezTo>
                    <a:pt x="1344" y="202"/>
                    <a:pt x="1344" y="202"/>
                    <a:pt x="1344" y="202"/>
                  </a:cubicBezTo>
                  <a:cubicBezTo>
                    <a:pt x="1324" y="202"/>
                    <a:pt x="1324" y="202"/>
                    <a:pt x="1324" y="202"/>
                  </a:cubicBezTo>
                  <a:cubicBezTo>
                    <a:pt x="1324" y="226"/>
                    <a:pt x="1324" y="226"/>
                    <a:pt x="1324" y="226"/>
                  </a:cubicBezTo>
                  <a:cubicBezTo>
                    <a:pt x="1315" y="243"/>
                    <a:pt x="1315" y="243"/>
                    <a:pt x="1315" y="243"/>
                  </a:cubicBezTo>
                  <a:cubicBezTo>
                    <a:pt x="1315" y="263"/>
                    <a:pt x="1315" y="263"/>
                    <a:pt x="1315" y="263"/>
                  </a:cubicBezTo>
                  <a:cubicBezTo>
                    <a:pt x="1307" y="275"/>
                    <a:pt x="1307" y="275"/>
                    <a:pt x="1307" y="275"/>
                  </a:cubicBezTo>
                  <a:cubicBezTo>
                    <a:pt x="1307" y="320"/>
                    <a:pt x="1307" y="320"/>
                    <a:pt x="1307" y="320"/>
                  </a:cubicBezTo>
                  <a:cubicBezTo>
                    <a:pt x="1296" y="320"/>
                    <a:pt x="1296" y="320"/>
                    <a:pt x="1296" y="320"/>
                  </a:cubicBezTo>
                  <a:cubicBezTo>
                    <a:pt x="1296" y="380"/>
                    <a:pt x="1296" y="380"/>
                    <a:pt x="1296" y="380"/>
                  </a:cubicBezTo>
                  <a:cubicBezTo>
                    <a:pt x="1284" y="380"/>
                    <a:pt x="1284" y="380"/>
                    <a:pt x="1284" y="380"/>
                  </a:cubicBezTo>
                  <a:cubicBezTo>
                    <a:pt x="1284" y="352"/>
                    <a:pt x="1284" y="352"/>
                    <a:pt x="1284" y="352"/>
                  </a:cubicBezTo>
                  <a:cubicBezTo>
                    <a:pt x="1273" y="352"/>
                    <a:pt x="1273" y="352"/>
                    <a:pt x="1273" y="352"/>
                  </a:cubicBezTo>
                  <a:cubicBezTo>
                    <a:pt x="1273" y="257"/>
                    <a:pt x="1273" y="257"/>
                    <a:pt x="1273" y="257"/>
                  </a:cubicBezTo>
                  <a:cubicBezTo>
                    <a:pt x="1234" y="257"/>
                    <a:pt x="1234" y="257"/>
                    <a:pt x="1234" y="257"/>
                  </a:cubicBezTo>
                  <a:cubicBezTo>
                    <a:pt x="1234" y="277"/>
                    <a:pt x="1234" y="277"/>
                    <a:pt x="1234" y="277"/>
                  </a:cubicBezTo>
                  <a:cubicBezTo>
                    <a:pt x="1212" y="275"/>
                    <a:pt x="1212" y="275"/>
                    <a:pt x="1212" y="275"/>
                  </a:cubicBezTo>
                  <a:cubicBezTo>
                    <a:pt x="1212" y="209"/>
                    <a:pt x="1212" y="209"/>
                    <a:pt x="1212" y="209"/>
                  </a:cubicBezTo>
                  <a:cubicBezTo>
                    <a:pt x="1175" y="209"/>
                    <a:pt x="1175" y="209"/>
                    <a:pt x="1175" y="209"/>
                  </a:cubicBezTo>
                  <a:cubicBezTo>
                    <a:pt x="1161" y="234"/>
                    <a:pt x="1161" y="234"/>
                    <a:pt x="1161" y="234"/>
                  </a:cubicBezTo>
                  <a:cubicBezTo>
                    <a:pt x="1152" y="234"/>
                    <a:pt x="1152" y="234"/>
                    <a:pt x="1152" y="234"/>
                  </a:cubicBezTo>
                  <a:cubicBezTo>
                    <a:pt x="1152" y="275"/>
                    <a:pt x="1152" y="275"/>
                    <a:pt x="1152" y="275"/>
                  </a:cubicBezTo>
                  <a:cubicBezTo>
                    <a:pt x="1140" y="275"/>
                    <a:pt x="1140" y="275"/>
                    <a:pt x="1140" y="275"/>
                  </a:cubicBezTo>
                  <a:cubicBezTo>
                    <a:pt x="1140" y="234"/>
                    <a:pt x="1140" y="234"/>
                    <a:pt x="1140" y="234"/>
                  </a:cubicBezTo>
                  <a:cubicBezTo>
                    <a:pt x="1123" y="234"/>
                    <a:pt x="1123" y="234"/>
                    <a:pt x="1123" y="234"/>
                  </a:cubicBezTo>
                  <a:cubicBezTo>
                    <a:pt x="1114" y="243"/>
                    <a:pt x="1114" y="243"/>
                    <a:pt x="1114" y="243"/>
                  </a:cubicBezTo>
                  <a:cubicBezTo>
                    <a:pt x="1114" y="296"/>
                    <a:pt x="1114" y="296"/>
                    <a:pt x="1114" y="296"/>
                  </a:cubicBezTo>
                  <a:cubicBezTo>
                    <a:pt x="1104" y="296"/>
                    <a:pt x="1104" y="296"/>
                    <a:pt x="1104" y="296"/>
                  </a:cubicBezTo>
                  <a:cubicBezTo>
                    <a:pt x="1104" y="294"/>
                    <a:pt x="1104" y="294"/>
                    <a:pt x="1104" y="294"/>
                  </a:cubicBezTo>
                  <a:cubicBezTo>
                    <a:pt x="1094" y="294"/>
                    <a:pt x="1094" y="294"/>
                    <a:pt x="1094" y="294"/>
                  </a:cubicBezTo>
                  <a:cubicBezTo>
                    <a:pt x="1094" y="285"/>
                    <a:pt x="1094" y="285"/>
                    <a:pt x="1094" y="285"/>
                  </a:cubicBezTo>
                  <a:cubicBezTo>
                    <a:pt x="1104" y="285"/>
                    <a:pt x="1104" y="285"/>
                    <a:pt x="1104" y="285"/>
                  </a:cubicBezTo>
                  <a:cubicBezTo>
                    <a:pt x="1104" y="277"/>
                    <a:pt x="1104" y="277"/>
                    <a:pt x="1104" y="277"/>
                  </a:cubicBezTo>
                  <a:cubicBezTo>
                    <a:pt x="1094" y="277"/>
                    <a:pt x="1094" y="277"/>
                    <a:pt x="1094" y="277"/>
                  </a:cubicBezTo>
                  <a:cubicBezTo>
                    <a:pt x="1094" y="268"/>
                    <a:pt x="1094" y="268"/>
                    <a:pt x="1094" y="268"/>
                  </a:cubicBezTo>
                  <a:cubicBezTo>
                    <a:pt x="1104" y="268"/>
                    <a:pt x="1104" y="268"/>
                    <a:pt x="1104" y="268"/>
                  </a:cubicBezTo>
                  <a:cubicBezTo>
                    <a:pt x="1104" y="260"/>
                    <a:pt x="1104" y="260"/>
                    <a:pt x="1104" y="260"/>
                  </a:cubicBezTo>
                  <a:cubicBezTo>
                    <a:pt x="1094" y="260"/>
                    <a:pt x="1094" y="260"/>
                    <a:pt x="1094" y="260"/>
                  </a:cubicBezTo>
                  <a:cubicBezTo>
                    <a:pt x="1094" y="251"/>
                    <a:pt x="1094" y="251"/>
                    <a:pt x="1094" y="251"/>
                  </a:cubicBezTo>
                  <a:cubicBezTo>
                    <a:pt x="1104" y="251"/>
                    <a:pt x="1104" y="251"/>
                    <a:pt x="1104" y="251"/>
                  </a:cubicBezTo>
                  <a:cubicBezTo>
                    <a:pt x="1104" y="243"/>
                    <a:pt x="1104" y="243"/>
                    <a:pt x="1104" y="243"/>
                  </a:cubicBezTo>
                  <a:cubicBezTo>
                    <a:pt x="1094" y="243"/>
                    <a:pt x="1094" y="243"/>
                    <a:pt x="1094" y="243"/>
                  </a:cubicBezTo>
                  <a:cubicBezTo>
                    <a:pt x="1094" y="234"/>
                    <a:pt x="1094" y="234"/>
                    <a:pt x="1094" y="234"/>
                  </a:cubicBezTo>
                  <a:cubicBezTo>
                    <a:pt x="1104" y="234"/>
                    <a:pt x="1104" y="234"/>
                    <a:pt x="1104" y="234"/>
                  </a:cubicBezTo>
                  <a:cubicBezTo>
                    <a:pt x="1104" y="226"/>
                    <a:pt x="1104" y="226"/>
                    <a:pt x="1104" y="226"/>
                  </a:cubicBezTo>
                  <a:cubicBezTo>
                    <a:pt x="1094" y="226"/>
                    <a:pt x="1094" y="226"/>
                    <a:pt x="1094" y="226"/>
                  </a:cubicBezTo>
                  <a:cubicBezTo>
                    <a:pt x="1094" y="217"/>
                    <a:pt x="1094" y="217"/>
                    <a:pt x="1094" y="217"/>
                  </a:cubicBezTo>
                  <a:cubicBezTo>
                    <a:pt x="1104" y="217"/>
                    <a:pt x="1104" y="217"/>
                    <a:pt x="1104" y="217"/>
                  </a:cubicBezTo>
                  <a:cubicBezTo>
                    <a:pt x="1104" y="209"/>
                    <a:pt x="1104" y="209"/>
                    <a:pt x="1104" y="209"/>
                  </a:cubicBezTo>
                  <a:cubicBezTo>
                    <a:pt x="1094" y="209"/>
                    <a:pt x="1094" y="209"/>
                    <a:pt x="1094" y="209"/>
                  </a:cubicBezTo>
                  <a:cubicBezTo>
                    <a:pt x="1094" y="200"/>
                    <a:pt x="1094" y="200"/>
                    <a:pt x="1094" y="200"/>
                  </a:cubicBezTo>
                  <a:cubicBezTo>
                    <a:pt x="1104" y="200"/>
                    <a:pt x="1104" y="200"/>
                    <a:pt x="1104" y="200"/>
                  </a:cubicBezTo>
                  <a:cubicBezTo>
                    <a:pt x="1104" y="197"/>
                    <a:pt x="1104" y="197"/>
                    <a:pt x="1104" y="197"/>
                  </a:cubicBezTo>
                  <a:cubicBezTo>
                    <a:pt x="1102" y="191"/>
                    <a:pt x="1102" y="191"/>
                    <a:pt x="1102" y="191"/>
                  </a:cubicBezTo>
                  <a:cubicBezTo>
                    <a:pt x="1094" y="191"/>
                    <a:pt x="1094" y="191"/>
                    <a:pt x="1094" y="191"/>
                  </a:cubicBezTo>
                  <a:cubicBezTo>
                    <a:pt x="1094" y="183"/>
                    <a:pt x="1094" y="183"/>
                    <a:pt x="1094" y="183"/>
                  </a:cubicBezTo>
                  <a:cubicBezTo>
                    <a:pt x="1100" y="183"/>
                    <a:pt x="1100" y="183"/>
                    <a:pt x="1100" y="183"/>
                  </a:cubicBezTo>
                  <a:cubicBezTo>
                    <a:pt x="1098" y="174"/>
                    <a:pt x="1098" y="174"/>
                    <a:pt x="1098" y="174"/>
                  </a:cubicBezTo>
                  <a:cubicBezTo>
                    <a:pt x="1094" y="174"/>
                    <a:pt x="1094" y="174"/>
                    <a:pt x="1094" y="174"/>
                  </a:cubicBezTo>
                  <a:cubicBezTo>
                    <a:pt x="1094" y="166"/>
                    <a:pt x="1094" y="166"/>
                    <a:pt x="1094" y="166"/>
                  </a:cubicBezTo>
                  <a:cubicBezTo>
                    <a:pt x="1096" y="166"/>
                    <a:pt x="1096" y="166"/>
                    <a:pt x="1096" y="166"/>
                  </a:cubicBezTo>
                  <a:cubicBezTo>
                    <a:pt x="1094" y="155"/>
                    <a:pt x="1094" y="155"/>
                    <a:pt x="1094" y="155"/>
                  </a:cubicBezTo>
                  <a:cubicBezTo>
                    <a:pt x="1094" y="125"/>
                    <a:pt x="1094" y="125"/>
                    <a:pt x="1094" y="125"/>
                  </a:cubicBezTo>
                  <a:cubicBezTo>
                    <a:pt x="1088" y="125"/>
                    <a:pt x="1088" y="125"/>
                    <a:pt x="1088" y="125"/>
                  </a:cubicBezTo>
                  <a:cubicBezTo>
                    <a:pt x="1088" y="113"/>
                    <a:pt x="1088" y="113"/>
                    <a:pt x="1088" y="113"/>
                  </a:cubicBezTo>
                  <a:cubicBezTo>
                    <a:pt x="1078" y="103"/>
                    <a:pt x="1078" y="103"/>
                    <a:pt x="1078" y="103"/>
                  </a:cubicBezTo>
                  <a:cubicBezTo>
                    <a:pt x="1036" y="103"/>
                    <a:pt x="1036" y="103"/>
                    <a:pt x="1036" y="103"/>
                  </a:cubicBezTo>
                  <a:cubicBezTo>
                    <a:pt x="1036" y="122"/>
                    <a:pt x="1036" y="122"/>
                    <a:pt x="1036" y="122"/>
                  </a:cubicBezTo>
                  <a:cubicBezTo>
                    <a:pt x="1031" y="129"/>
                    <a:pt x="1031" y="129"/>
                    <a:pt x="1031" y="129"/>
                  </a:cubicBezTo>
                  <a:cubicBezTo>
                    <a:pt x="1031" y="155"/>
                    <a:pt x="1031" y="155"/>
                    <a:pt x="1031" y="155"/>
                  </a:cubicBezTo>
                  <a:cubicBezTo>
                    <a:pt x="1022" y="155"/>
                    <a:pt x="1022" y="155"/>
                    <a:pt x="1022" y="155"/>
                  </a:cubicBezTo>
                  <a:cubicBezTo>
                    <a:pt x="1022" y="315"/>
                    <a:pt x="1022" y="315"/>
                    <a:pt x="1022" y="315"/>
                  </a:cubicBezTo>
                  <a:cubicBezTo>
                    <a:pt x="931" y="315"/>
                    <a:pt x="931" y="315"/>
                    <a:pt x="931" y="315"/>
                  </a:cubicBezTo>
                  <a:cubicBezTo>
                    <a:pt x="931" y="315"/>
                    <a:pt x="931" y="286"/>
                    <a:pt x="931" y="279"/>
                  </a:cubicBezTo>
                  <a:cubicBezTo>
                    <a:pt x="931" y="272"/>
                    <a:pt x="925" y="258"/>
                    <a:pt x="925" y="258"/>
                  </a:cubicBezTo>
                  <a:cubicBezTo>
                    <a:pt x="925" y="233"/>
                    <a:pt x="925" y="233"/>
                    <a:pt x="925" y="233"/>
                  </a:cubicBezTo>
                  <a:cubicBezTo>
                    <a:pt x="911" y="210"/>
                    <a:pt x="911" y="210"/>
                    <a:pt x="911" y="210"/>
                  </a:cubicBezTo>
                  <a:cubicBezTo>
                    <a:pt x="911" y="153"/>
                    <a:pt x="911" y="153"/>
                    <a:pt x="911" y="153"/>
                  </a:cubicBezTo>
                  <a:cubicBezTo>
                    <a:pt x="903" y="142"/>
                    <a:pt x="903" y="142"/>
                    <a:pt x="903" y="142"/>
                  </a:cubicBezTo>
                  <a:cubicBezTo>
                    <a:pt x="903" y="113"/>
                    <a:pt x="903" y="113"/>
                    <a:pt x="903" y="113"/>
                  </a:cubicBezTo>
                  <a:cubicBezTo>
                    <a:pt x="890" y="85"/>
                    <a:pt x="890" y="85"/>
                    <a:pt x="890" y="85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885" y="83"/>
                    <a:pt x="885" y="83"/>
                    <a:pt x="885" y="83"/>
                  </a:cubicBezTo>
                  <a:cubicBezTo>
                    <a:pt x="876" y="101"/>
                    <a:pt x="876" y="101"/>
                    <a:pt x="876" y="101"/>
                  </a:cubicBezTo>
                  <a:cubicBezTo>
                    <a:pt x="876" y="191"/>
                    <a:pt x="876" y="191"/>
                    <a:pt x="876" y="191"/>
                  </a:cubicBezTo>
                  <a:cubicBezTo>
                    <a:pt x="863" y="202"/>
                    <a:pt x="863" y="202"/>
                    <a:pt x="863" y="202"/>
                  </a:cubicBezTo>
                  <a:cubicBezTo>
                    <a:pt x="863" y="252"/>
                    <a:pt x="863" y="252"/>
                    <a:pt x="863" y="252"/>
                  </a:cubicBezTo>
                  <a:cubicBezTo>
                    <a:pt x="816" y="252"/>
                    <a:pt x="816" y="252"/>
                    <a:pt x="816" y="252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796" y="181"/>
                    <a:pt x="796" y="181"/>
                    <a:pt x="796" y="181"/>
                  </a:cubicBezTo>
                  <a:cubicBezTo>
                    <a:pt x="796" y="143"/>
                    <a:pt x="796" y="143"/>
                    <a:pt x="796" y="143"/>
                  </a:cubicBezTo>
                  <a:cubicBezTo>
                    <a:pt x="728" y="143"/>
                    <a:pt x="728" y="143"/>
                    <a:pt x="728" y="143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98"/>
                    <a:pt x="720" y="198"/>
                    <a:pt x="720" y="198"/>
                  </a:cubicBezTo>
                  <a:cubicBezTo>
                    <a:pt x="713" y="207"/>
                    <a:pt x="713" y="207"/>
                    <a:pt x="713" y="207"/>
                  </a:cubicBezTo>
                  <a:cubicBezTo>
                    <a:pt x="713" y="166"/>
                    <a:pt x="713" y="166"/>
                    <a:pt x="713" y="166"/>
                  </a:cubicBezTo>
                  <a:cubicBezTo>
                    <a:pt x="709" y="159"/>
                    <a:pt x="709" y="159"/>
                    <a:pt x="709" y="159"/>
                  </a:cubicBezTo>
                  <a:cubicBezTo>
                    <a:pt x="709" y="107"/>
                    <a:pt x="709" y="107"/>
                    <a:pt x="709" y="107"/>
                  </a:cubicBezTo>
                  <a:cubicBezTo>
                    <a:pt x="673" y="107"/>
                    <a:pt x="673" y="107"/>
                    <a:pt x="673" y="107"/>
                  </a:cubicBezTo>
                  <a:cubicBezTo>
                    <a:pt x="655" y="192"/>
                    <a:pt x="655" y="192"/>
                    <a:pt x="655" y="192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28" y="174"/>
                    <a:pt x="628" y="174"/>
                    <a:pt x="628" y="174"/>
                  </a:cubicBezTo>
                  <a:cubicBezTo>
                    <a:pt x="608" y="231"/>
                    <a:pt x="608" y="231"/>
                    <a:pt x="608" y="231"/>
                  </a:cubicBezTo>
                  <a:cubicBezTo>
                    <a:pt x="590" y="231"/>
                    <a:pt x="590" y="231"/>
                    <a:pt x="590" y="231"/>
                  </a:cubicBezTo>
                  <a:cubicBezTo>
                    <a:pt x="590" y="80"/>
                    <a:pt x="590" y="80"/>
                    <a:pt x="590" y="80"/>
                  </a:cubicBezTo>
                  <a:cubicBezTo>
                    <a:pt x="529" y="80"/>
                    <a:pt x="529" y="80"/>
                    <a:pt x="529" y="80"/>
                  </a:cubicBezTo>
                  <a:cubicBezTo>
                    <a:pt x="496" y="88"/>
                    <a:pt x="496" y="88"/>
                    <a:pt x="496" y="88"/>
                  </a:cubicBezTo>
                  <a:cubicBezTo>
                    <a:pt x="496" y="217"/>
                    <a:pt x="496" y="217"/>
                    <a:pt x="496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183"/>
                    <a:pt x="470" y="183"/>
                    <a:pt x="470" y="183"/>
                  </a:cubicBezTo>
                  <a:cubicBezTo>
                    <a:pt x="433" y="183"/>
                    <a:pt x="433" y="183"/>
                    <a:pt x="433" y="183"/>
                  </a:cubicBezTo>
                  <a:cubicBezTo>
                    <a:pt x="433" y="202"/>
                    <a:pt x="433" y="202"/>
                    <a:pt x="433" y="202"/>
                  </a:cubicBezTo>
                  <a:cubicBezTo>
                    <a:pt x="408" y="202"/>
                    <a:pt x="408" y="202"/>
                    <a:pt x="408" y="202"/>
                  </a:cubicBezTo>
                  <a:cubicBezTo>
                    <a:pt x="378" y="209"/>
                    <a:pt x="378" y="209"/>
                    <a:pt x="378" y="209"/>
                  </a:cubicBezTo>
                  <a:cubicBezTo>
                    <a:pt x="378" y="243"/>
                    <a:pt x="378" y="243"/>
                    <a:pt x="378" y="243"/>
                  </a:cubicBezTo>
                  <a:cubicBezTo>
                    <a:pt x="357" y="243"/>
                    <a:pt x="357" y="243"/>
                    <a:pt x="357" y="243"/>
                  </a:cubicBezTo>
                  <a:cubicBezTo>
                    <a:pt x="357" y="138"/>
                    <a:pt x="357" y="138"/>
                    <a:pt x="357" y="138"/>
                  </a:cubicBezTo>
                  <a:cubicBezTo>
                    <a:pt x="335" y="138"/>
                    <a:pt x="335" y="138"/>
                    <a:pt x="335" y="138"/>
                  </a:cubicBezTo>
                  <a:cubicBezTo>
                    <a:pt x="335" y="112"/>
                    <a:pt x="335" y="112"/>
                    <a:pt x="335" y="112"/>
                  </a:cubicBezTo>
                  <a:cubicBezTo>
                    <a:pt x="304" y="112"/>
                    <a:pt x="304" y="112"/>
                    <a:pt x="304" y="112"/>
                  </a:cubicBezTo>
                  <a:cubicBezTo>
                    <a:pt x="273" y="124"/>
                    <a:pt x="273" y="124"/>
                    <a:pt x="273" y="124"/>
                  </a:cubicBezTo>
                  <a:cubicBezTo>
                    <a:pt x="273" y="151"/>
                    <a:pt x="273" y="151"/>
                    <a:pt x="273" y="151"/>
                  </a:cubicBezTo>
                  <a:cubicBezTo>
                    <a:pt x="287" y="151"/>
                    <a:pt x="287" y="151"/>
                    <a:pt x="287" y="151"/>
                  </a:cubicBezTo>
                  <a:cubicBezTo>
                    <a:pt x="287" y="162"/>
                    <a:pt x="287" y="162"/>
                    <a:pt x="287" y="162"/>
                  </a:cubicBezTo>
                  <a:cubicBezTo>
                    <a:pt x="311" y="162"/>
                    <a:pt x="311" y="162"/>
                    <a:pt x="311" y="162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287" y="173"/>
                    <a:pt x="287" y="173"/>
                    <a:pt x="287" y="173"/>
                  </a:cubicBezTo>
                  <a:cubicBezTo>
                    <a:pt x="287" y="183"/>
                    <a:pt x="287" y="183"/>
                    <a:pt x="287" y="183"/>
                  </a:cubicBezTo>
                  <a:cubicBezTo>
                    <a:pt x="308" y="183"/>
                    <a:pt x="308" y="183"/>
                    <a:pt x="308" y="183"/>
                  </a:cubicBezTo>
                  <a:cubicBezTo>
                    <a:pt x="308" y="194"/>
                    <a:pt x="308" y="194"/>
                    <a:pt x="308" y="19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87" y="205"/>
                    <a:pt x="287" y="205"/>
                    <a:pt x="287" y="205"/>
                  </a:cubicBezTo>
                  <a:cubicBezTo>
                    <a:pt x="305" y="205"/>
                    <a:pt x="305" y="205"/>
                    <a:pt x="305" y="205"/>
                  </a:cubicBezTo>
                  <a:cubicBezTo>
                    <a:pt x="305" y="215"/>
                    <a:pt x="305" y="215"/>
                    <a:pt x="305" y="215"/>
                  </a:cubicBezTo>
                  <a:cubicBezTo>
                    <a:pt x="287" y="215"/>
                    <a:pt x="287" y="215"/>
                    <a:pt x="287" y="215"/>
                  </a:cubicBezTo>
                  <a:cubicBezTo>
                    <a:pt x="287" y="226"/>
                    <a:pt x="287" y="226"/>
                    <a:pt x="287" y="226"/>
                  </a:cubicBezTo>
                  <a:cubicBezTo>
                    <a:pt x="301" y="226"/>
                    <a:pt x="301" y="226"/>
                    <a:pt x="301" y="22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287" y="237"/>
                    <a:pt x="287" y="237"/>
                    <a:pt x="287" y="237"/>
                  </a:cubicBezTo>
                  <a:cubicBezTo>
                    <a:pt x="287" y="247"/>
                    <a:pt x="287" y="247"/>
                    <a:pt x="287" y="247"/>
                  </a:cubicBezTo>
                  <a:cubicBezTo>
                    <a:pt x="298" y="247"/>
                    <a:pt x="298" y="247"/>
                    <a:pt x="298" y="247"/>
                  </a:cubicBezTo>
                  <a:cubicBezTo>
                    <a:pt x="298" y="258"/>
                    <a:pt x="298" y="258"/>
                    <a:pt x="298" y="258"/>
                  </a:cubicBezTo>
                  <a:cubicBezTo>
                    <a:pt x="287" y="258"/>
                    <a:pt x="287" y="258"/>
                    <a:pt x="287" y="258"/>
                  </a:cubicBezTo>
                  <a:cubicBezTo>
                    <a:pt x="287" y="269"/>
                    <a:pt x="287" y="269"/>
                    <a:pt x="287" y="269"/>
                  </a:cubicBezTo>
                  <a:cubicBezTo>
                    <a:pt x="295" y="269"/>
                    <a:pt x="295" y="269"/>
                    <a:pt x="295" y="269"/>
                  </a:cubicBezTo>
                  <a:cubicBezTo>
                    <a:pt x="295" y="279"/>
                    <a:pt x="295" y="279"/>
                    <a:pt x="295" y="279"/>
                  </a:cubicBezTo>
                  <a:cubicBezTo>
                    <a:pt x="287" y="279"/>
                    <a:pt x="287" y="279"/>
                    <a:pt x="287" y="279"/>
                  </a:cubicBezTo>
                  <a:cubicBezTo>
                    <a:pt x="287" y="290"/>
                    <a:pt x="287" y="290"/>
                    <a:pt x="287" y="290"/>
                  </a:cubicBezTo>
                  <a:cubicBezTo>
                    <a:pt x="292" y="290"/>
                    <a:pt x="292" y="290"/>
                    <a:pt x="292" y="290"/>
                  </a:cubicBezTo>
                  <a:cubicBezTo>
                    <a:pt x="292" y="301"/>
                    <a:pt x="292" y="301"/>
                    <a:pt x="292" y="301"/>
                  </a:cubicBezTo>
                  <a:cubicBezTo>
                    <a:pt x="287" y="301"/>
                    <a:pt x="287" y="301"/>
                    <a:pt x="287" y="301"/>
                  </a:cubicBezTo>
                  <a:cubicBezTo>
                    <a:pt x="287" y="313"/>
                    <a:pt x="287" y="313"/>
                    <a:pt x="287" y="313"/>
                  </a:cubicBezTo>
                  <a:cubicBezTo>
                    <a:pt x="242" y="366"/>
                    <a:pt x="242" y="366"/>
                    <a:pt x="242" y="366"/>
                  </a:cubicBezTo>
                  <a:cubicBezTo>
                    <a:pt x="242" y="459"/>
                    <a:pt x="242" y="459"/>
                    <a:pt x="242" y="459"/>
                  </a:cubicBezTo>
                  <a:cubicBezTo>
                    <a:pt x="234" y="459"/>
                    <a:pt x="234" y="459"/>
                    <a:pt x="234" y="459"/>
                  </a:cubicBezTo>
                  <a:cubicBezTo>
                    <a:pt x="218" y="422"/>
                    <a:pt x="218" y="422"/>
                    <a:pt x="218" y="422"/>
                  </a:cubicBezTo>
                  <a:cubicBezTo>
                    <a:pt x="218" y="233"/>
                    <a:pt x="218" y="233"/>
                    <a:pt x="218" y="233"/>
                  </a:cubicBezTo>
                  <a:cubicBezTo>
                    <a:pt x="218" y="227"/>
                    <a:pt x="215" y="222"/>
                    <a:pt x="210" y="222"/>
                  </a:cubicBezTo>
                  <a:cubicBezTo>
                    <a:pt x="190" y="222"/>
                    <a:pt x="190" y="222"/>
                    <a:pt x="190" y="222"/>
                  </a:cubicBezTo>
                  <a:cubicBezTo>
                    <a:pt x="187" y="222"/>
                    <a:pt x="185" y="223"/>
                    <a:pt x="184" y="226"/>
                  </a:cubicBezTo>
                  <a:cubicBezTo>
                    <a:pt x="154" y="268"/>
                    <a:pt x="154" y="268"/>
                    <a:pt x="154" y="268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1" y="471"/>
                    <a:pt x="121" y="471"/>
                    <a:pt x="121" y="471"/>
                  </a:cubicBezTo>
                  <a:cubicBezTo>
                    <a:pt x="107" y="518"/>
                    <a:pt x="107" y="518"/>
                    <a:pt x="107" y="518"/>
                  </a:cubicBezTo>
                  <a:cubicBezTo>
                    <a:pt x="107" y="518"/>
                    <a:pt x="107" y="310"/>
                    <a:pt x="107" y="304"/>
                  </a:cubicBezTo>
                  <a:cubicBezTo>
                    <a:pt x="107" y="299"/>
                    <a:pt x="103" y="295"/>
                    <a:pt x="103" y="295"/>
                  </a:cubicBezTo>
                  <a:cubicBezTo>
                    <a:pt x="103" y="295"/>
                    <a:pt x="88" y="295"/>
                    <a:pt x="83" y="295"/>
                  </a:cubicBezTo>
                  <a:cubicBezTo>
                    <a:pt x="79" y="295"/>
                    <a:pt x="74" y="305"/>
                    <a:pt x="74" y="305"/>
                  </a:cubicBezTo>
                  <a:cubicBezTo>
                    <a:pt x="74" y="445"/>
                    <a:pt x="74" y="445"/>
                    <a:pt x="74" y="445"/>
                  </a:cubicBezTo>
                  <a:cubicBezTo>
                    <a:pt x="66" y="445"/>
                    <a:pt x="66" y="445"/>
                    <a:pt x="66" y="445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36" y="400"/>
                    <a:pt x="36" y="400"/>
                    <a:pt x="36" y="400"/>
                  </a:cubicBezTo>
                  <a:cubicBezTo>
                    <a:pt x="36" y="434"/>
                    <a:pt x="36" y="434"/>
                    <a:pt x="36" y="434"/>
                  </a:cubicBezTo>
                  <a:cubicBezTo>
                    <a:pt x="30" y="434"/>
                    <a:pt x="30" y="434"/>
                    <a:pt x="30" y="434"/>
                  </a:cubicBezTo>
                  <a:cubicBezTo>
                    <a:pt x="30" y="339"/>
                    <a:pt x="30" y="339"/>
                    <a:pt x="30" y="339"/>
                  </a:cubicBezTo>
                  <a:cubicBezTo>
                    <a:pt x="19" y="339"/>
                    <a:pt x="19" y="339"/>
                    <a:pt x="19" y="339"/>
                  </a:cubicBezTo>
                  <a:cubicBezTo>
                    <a:pt x="19" y="379"/>
                    <a:pt x="19" y="379"/>
                    <a:pt x="19" y="379"/>
                  </a:cubicBezTo>
                  <a:cubicBezTo>
                    <a:pt x="14" y="386"/>
                    <a:pt x="14" y="386"/>
                    <a:pt x="14" y="386"/>
                  </a:cubicBezTo>
                  <a:cubicBezTo>
                    <a:pt x="14" y="422"/>
                    <a:pt x="14" y="422"/>
                    <a:pt x="14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1918" y="819"/>
                    <a:pt x="1918" y="819"/>
                    <a:pt x="1918" y="819"/>
                  </a:cubicBezTo>
                  <a:cubicBezTo>
                    <a:pt x="1918" y="426"/>
                    <a:pt x="1918" y="426"/>
                    <a:pt x="1918" y="426"/>
                  </a:cubicBezTo>
                  <a:lnTo>
                    <a:pt x="1888" y="462"/>
                  </a:lnTo>
                  <a:close/>
                  <a:moveTo>
                    <a:pt x="141" y="465"/>
                  </a:moveTo>
                  <a:cubicBezTo>
                    <a:pt x="133" y="465"/>
                    <a:pt x="133" y="465"/>
                    <a:pt x="133" y="465"/>
                  </a:cubicBezTo>
                  <a:cubicBezTo>
                    <a:pt x="133" y="444"/>
                    <a:pt x="133" y="444"/>
                    <a:pt x="133" y="444"/>
                  </a:cubicBezTo>
                  <a:cubicBezTo>
                    <a:pt x="141" y="444"/>
                    <a:pt x="141" y="444"/>
                    <a:pt x="141" y="444"/>
                  </a:cubicBezTo>
                  <a:lnTo>
                    <a:pt x="141" y="465"/>
                  </a:lnTo>
                  <a:close/>
                  <a:moveTo>
                    <a:pt x="141" y="433"/>
                  </a:moveTo>
                  <a:cubicBezTo>
                    <a:pt x="133" y="433"/>
                    <a:pt x="133" y="433"/>
                    <a:pt x="133" y="433"/>
                  </a:cubicBezTo>
                  <a:cubicBezTo>
                    <a:pt x="133" y="412"/>
                    <a:pt x="133" y="412"/>
                    <a:pt x="133" y="412"/>
                  </a:cubicBezTo>
                  <a:cubicBezTo>
                    <a:pt x="141" y="412"/>
                    <a:pt x="141" y="412"/>
                    <a:pt x="141" y="412"/>
                  </a:cubicBezTo>
                  <a:lnTo>
                    <a:pt x="141" y="433"/>
                  </a:lnTo>
                  <a:close/>
                  <a:moveTo>
                    <a:pt x="141" y="401"/>
                  </a:moveTo>
                  <a:cubicBezTo>
                    <a:pt x="133" y="401"/>
                    <a:pt x="133" y="401"/>
                    <a:pt x="133" y="401"/>
                  </a:cubicBezTo>
                  <a:cubicBezTo>
                    <a:pt x="133" y="380"/>
                    <a:pt x="133" y="380"/>
                    <a:pt x="133" y="380"/>
                  </a:cubicBezTo>
                  <a:cubicBezTo>
                    <a:pt x="141" y="380"/>
                    <a:pt x="141" y="380"/>
                    <a:pt x="141" y="380"/>
                  </a:cubicBezTo>
                  <a:lnTo>
                    <a:pt x="141" y="401"/>
                  </a:lnTo>
                  <a:close/>
                  <a:moveTo>
                    <a:pt x="141" y="369"/>
                  </a:moveTo>
                  <a:cubicBezTo>
                    <a:pt x="133" y="369"/>
                    <a:pt x="133" y="369"/>
                    <a:pt x="133" y="369"/>
                  </a:cubicBezTo>
                  <a:cubicBezTo>
                    <a:pt x="133" y="348"/>
                    <a:pt x="133" y="348"/>
                    <a:pt x="133" y="348"/>
                  </a:cubicBezTo>
                  <a:cubicBezTo>
                    <a:pt x="141" y="348"/>
                    <a:pt x="141" y="348"/>
                    <a:pt x="141" y="348"/>
                  </a:cubicBezTo>
                  <a:lnTo>
                    <a:pt x="141" y="369"/>
                  </a:lnTo>
                  <a:close/>
                  <a:moveTo>
                    <a:pt x="141" y="337"/>
                  </a:moveTo>
                  <a:cubicBezTo>
                    <a:pt x="133" y="337"/>
                    <a:pt x="133" y="337"/>
                    <a:pt x="133" y="337"/>
                  </a:cubicBezTo>
                  <a:cubicBezTo>
                    <a:pt x="133" y="316"/>
                    <a:pt x="133" y="316"/>
                    <a:pt x="133" y="316"/>
                  </a:cubicBezTo>
                  <a:cubicBezTo>
                    <a:pt x="141" y="316"/>
                    <a:pt x="141" y="316"/>
                    <a:pt x="141" y="316"/>
                  </a:cubicBezTo>
                  <a:lnTo>
                    <a:pt x="141" y="337"/>
                  </a:lnTo>
                  <a:close/>
                  <a:moveTo>
                    <a:pt x="157" y="433"/>
                  </a:moveTo>
                  <a:cubicBezTo>
                    <a:pt x="149" y="433"/>
                    <a:pt x="149" y="433"/>
                    <a:pt x="149" y="433"/>
                  </a:cubicBezTo>
                  <a:cubicBezTo>
                    <a:pt x="149" y="412"/>
                    <a:pt x="149" y="412"/>
                    <a:pt x="149" y="412"/>
                  </a:cubicBezTo>
                  <a:cubicBezTo>
                    <a:pt x="157" y="412"/>
                    <a:pt x="157" y="412"/>
                    <a:pt x="157" y="412"/>
                  </a:cubicBezTo>
                  <a:lnTo>
                    <a:pt x="157" y="433"/>
                  </a:lnTo>
                  <a:close/>
                  <a:moveTo>
                    <a:pt x="157" y="369"/>
                  </a:moveTo>
                  <a:cubicBezTo>
                    <a:pt x="149" y="369"/>
                    <a:pt x="149" y="369"/>
                    <a:pt x="149" y="369"/>
                  </a:cubicBezTo>
                  <a:cubicBezTo>
                    <a:pt x="149" y="348"/>
                    <a:pt x="149" y="348"/>
                    <a:pt x="149" y="348"/>
                  </a:cubicBezTo>
                  <a:cubicBezTo>
                    <a:pt x="157" y="348"/>
                    <a:pt x="157" y="348"/>
                    <a:pt x="157" y="348"/>
                  </a:cubicBezTo>
                  <a:lnTo>
                    <a:pt x="157" y="369"/>
                  </a:lnTo>
                  <a:close/>
                  <a:moveTo>
                    <a:pt x="157" y="337"/>
                  </a:moveTo>
                  <a:cubicBezTo>
                    <a:pt x="149" y="337"/>
                    <a:pt x="149" y="337"/>
                    <a:pt x="149" y="337"/>
                  </a:cubicBezTo>
                  <a:cubicBezTo>
                    <a:pt x="149" y="316"/>
                    <a:pt x="149" y="316"/>
                    <a:pt x="149" y="316"/>
                  </a:cubicBezTo>
                  <a:cubicBezTo>
                    <a:pt x="157" y="316"/>
                    <a:pt x="157" y="316"/>
                    <a:pt x="157" y="316"/>
                  </a:cubicBezTo>
                  <a:lnTo>
                    <a:pt x="157" y="337"/>
                  </a:lnTo>
                  <a:close/>
                  <a:moveTo>
                    <a:pt x="157" y="305"/>
                  </a:moveTo>
                  <a:cubicBezTo>
                    <a:pt x="149" y="305"/>
                    <a:pt x="149" y="305"/>
                    <a:pt x="149" y="305"/>
                  </a:cubicBezTo>
                  <a:cubicBezTo>
                    <a:pt x="149" y="284"/>
                    <a:pt x="149" y="284"/>
                    <a:pt x="149" y="284"/>
                  </a:cubicBezTo>
                  <a:cubicBezTo>
                    <a:pt x="157" y="284"/>
                    <a:pt x="157" y="284"/>
                    <a:pt x="157" y="284"/>
                  </a:cubicBezTo>
                  <a:lnTo>
                    <a:pt x="157" y="305"/>
                  </a:lnTo>
                  <a:close/>
                  <a:moveTo>
                    <a:pt x="173" y="465"/>
                  </a:moveTo>
                  <a:cubicBezTo>
                    <a:pt x="165" y="465"/>
                    <a:pt x="165" y="465"/>
                    <a:pt x="165" y="465"/>
                  </a:cubicBezTo>
                  <a:cubicBezTo>
                    <a:pt x="165" y="444"/>
                    <a:pt x="165" y="444"/>
                    <a:pt x="165" y="444"/>
                  </a:cubicBezTo>
                  <a:cubicBezTo>
                    <a:pt x="173" y="444"/>
                    <a:pt x="173" y="444"/>
                    <a:pt x="173" y="444"/>
                  </a:cubicBezTo>
                  <a:lnTo>
                    <a:pt x="173" y="465"/>
                  </a:lnTo>
                  <a:close/>
                  <a:moveTo>
                    <a:pt x="173" y="433"/>
                  </a:moveTo>
                  <a:cubicBezTo>
                    <a:pt x="165" y="433"/>
                    <a:pt x="165" y="433"/>
                    <a:pt x="165" y="433"/>
                  </a:cubicBezTo>
                  <a:cubicBezTo>
                    <a:pt x="165" y="412"/>
                    <a:pt x="165" y="412"/>
                    <a:pt x="165" y="412"/>
                  </a:cubicBezTo>
                  <a:cubicBezTo>
                    <a:pt x="173" y="412"/>
                    <a:pt x="173" y="412"/>
                    <a:pt x="173" y="412"/>
                  </a:cubicBezTo>
                  <a:lnTo>
                    <a:pt x="173" y="433"/>
                  </a:lnTo>
                  <a:close/>
                  <a:moveTo>
                    <a:pt x="173" y="401"/>
                  </a:moveTo>
                  <a:cubicBezTo>
                    <a:pt x="165" y="401"/>
                    <a:pt x="165" y="401"/>
                    <a:pt x="165" y="401"/>
                  </a:cubicBezTo>
                  <a:cubicBezTo>
                    <a:pt x="165" y="380"/>
                    <a:pt x="165" y="380"/>
                    <a:pt x="165" y="380"/>
                  </a:cubicBezTo>
                  <a:cubicBezTo>
                    <a:pt x="173" y="380"/>
                    <a:pt x="173" y="380"/>
                    <a:pt x="173" y="380"/>
                  </a:cubicBezTo>
                  <a:lnTo>
                    <a:pt x="173" y="401"/>
                  </a:lnTo>
                  <a:close/>
                  <a:moveTo>
                    <a:pt x="173" y="369"/>
                  </a:moveTo>
                  <a:cubicBezTo>
                    <a:pt x="165" y="369"/>
                    <a:pt x="165" y="369"/>
                    <a:pt x="165" y="369"/>
                  </a:cubicBezTo>
                  <a:cubicBezTo>
                    <a:pt x="165" y="348"/>
                    <a:pt x="165" y="348"/>
                    <a:pt x="165" y="348"/>
                  </a:cubicBezTo>
                  <a:cubicBezTo>
                    <a:pt x="173" y="348"/>
                    <a:pt x="173" y="348"/>
                    <a:pt x="173" y="348"/>
                  </a:cubicBezTo>
                  <a:lnTo>
                    <a:pt x="173" y="369"/>
                  </a:lnTo>
                  <a:close/>
                  <a:moveTo>
                    <a:pt x="173" y="305"/>
                  </a:moveTo>
                  <a:cubicBezTo>
                    <a:pt x="165" y="305"/>
                    <a:pt x="165" y="305"/>
                    <a:pt x="165" y="305"/>
                  </a:cubicBezTo>
                  <a:cubicBezTo>
                    <a:pt x="165" y="284"/>
                    <a:pt x="165" y="284"/>
                    <a:pt x="165" y="284"/>
                  </a:cubicBezTo>
                  <a:cubicBezTo>
                    <a:pt x="173" y="284"/>
                    <a:pt x="173" y="284"/>
                    <a:pt x="173" y="284"/>
                  </a:cubicBezTo>
                  <a:lnTo>
                    <a:pt x="173" y="305"/>
                  </a:lnTo>
                  <a:close/>
                  <a:moveTo>
                    <a:pt x="189" y="433"/>
                  </a:moveTo>
                  <a:cubicBezTo>
                    <a:pt x="181" y="433"/>
                    <a:pt x="181" y="433"/>
                    <a:pt x="181" y="433"/>
                  </a:cubicBezTo>
                  <a:cubicBezTo>
                    <a:pt x="181" y="412"/>
                    <a:pt x="181" y="412"/>
                    <a:pt x="181" y="412"/>
                  </a:cubicBezTo>
                  <a:cubicBezTo>
                    <a:pt x="189" y="412"/>
                    <a:pt x="189" y="412"/>
                    <a:pt x="189" y="412"/>
                  </a:cubicBezTo>
                  <a:lnTo>
                    <a:pt x="189" y="433"/>
                  </a:lnTo>
                  <a:close/>
                  <a:moveTo>
                    <a:pt x="189" y="401"/>
                  </a:moveTo>
                  <a:cubicBezTo>
                    <a:pt x="181" y="401"/>
                    <a:pt x="181" y="401"/>
                    <a:pt x="181" y="401"/>
                  </a:cubicBezTo>
                  <a:cubicBezTo>
                    <a:pt x="181" y="380"/>
                    <a:pt x="181" y="380"/>
                    <a:pt x="181" y="380"/>
                  </a:cubicBezTo>
                  <a:cubicBezTo>
                    <a:pt x="189" y="380"/>
                    <a:pt x="189" y="380"/>
                    <a:pt x="189" y="380"/>
                  </a:cubicBezTo>
                  <a:lnTo>
                    <a:pt x="189" y="401"/>
                  </a:lnTo>
                  <a:close/>
                  <a:moveTo>
                    <a:pt x="189" y="337"/>
                  </a:moveTo>
                  <a:cubicBezTo>
                    <a:pt x="181" y="337"/>
                    <a:pt x="181" y="337"/>
                    <a:pt x="181" y="337"/>
                  </a:cubicBezTo>
                  <a:cubicBezTo>
                    <a:pt x="181" y="316"/>
                    <a:pt x="181" y="316"/>
                    <a:pt x="181" y="316"/>
                  </a:cubicBezTo>
                  <a:cubicBezTo>
                    <a:pt x="189" y="316"/>
                    <a:pt x="189" y="316"/>
                    <a:pt x="189" y="316"/>
                  </a:cubicBezTo>
                  <a:lnTo>
                    <a:pt x="189" y="337"/>
                  </a:lnTo>
                  <a:close/>
                  <a:moveTo>
                    <a:pt x="189" y="305"/>
                  </a:moveTo>
                  <a:cubicBezTo>
                    <a:pt x="181" y="305"/>
                    <a:pt x="181" y="305"/>
                    <a:pt x="181" y="305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9" y="284"/>
                    <a:pt x="189" y="284"/>
                    <a:pt x="189" y="284"/>
                  </a:cubicBezTo>
                  <a:lnTo>
                    <a:pt x="189" y="305"/>
                  </a:lnTo>
                  <a:close/>
                  <a:moveTo>
                    <a:pt x="205" y="465"/>
                  </a:moveTo>
                  <a:cubicBezTo>
                    <a:pt x="197" y="465"/>
                    <a:pt x="197" y="465"/>
                    <a:pt x="197" y="465"/>
                  </a:cubicBezTo>
                  <a:cubicBezTo>
                    <a:pt x="197" y="444"/>
                    <a:pt x="197" y="444"/>
                    <a:pt x="197" y="444"/>
                  </a:cubicBezTo>
                  <a:cubicBezTo>
                    <a:pt x="205" y="444"/>
                    <a:pt x="205" y="444"/>
                    <a:pt x="205" y="444"/>
                  </a:cubicBezTo>
                  <a:lnTo>
                    <a:pt x="205" y="465"/>
                  </a:lnTo>
                  <a:close/>
                  <a:moveTo>
                    <a:pt x="205" y="433"/>
                  </a:moveTo>
                  <a:cubicBezTo>
                    <a:pt x="197" y="433"/>
                    <a:pt x="197" y="433"/>
                    <a:pt x="197" y="433"/>
                  </a:cubicBezTo>
                  <a:cubicBezTo>
                    <a:pt x="197" y="412"/>
                    <a:pt x="197" y="412"/>
                    <a:pt x="197" y="412"/>
                  </a:cubicBezTo>
                  <a:cubicBezTo>
                    <a:pt x="205" y="412"/>
                    <a:pt x="205" y="412"/>
                    <a:pt x="205" y="412"/>
                  </a:cubicBezTo>
                  <a:lnTo>
                    <a:pt x="205" y="433"/>
                  </a:lnTo>
                  <a:close/>
                  <a:moveTo>
                    <a:pt x="205" y="401"/>
                  </a:moveTo>
                  <a:cubicBezTo>
                    <a:pt x="197" y="401"/>
                    <a:pt x="197" y="401"/>
                    <a:pt x="197" y="401"/>
                  </a:cubicBezTo>
                  <a:cubicBezTo>
                    <a:pt x="197" y="380"/>
                    <a:pt x="197" y="380"/>
                    <a:pt x="197" y="380"/>
                  </a:cubicBezTo>
                  <a:cubicBezTo>
                    <a:pt x="205" y="380"/>
                    <a:pt x="205" y="380"/>
                    <a:pt x="205" y="380"/>
                  </a:cubicBezTo>
                  <a:lnTo>
                    <a:pt x="205" y="401"/>
                  </a:lnTo>
                  <a:close/>
                  <a:moveTo>
                    <a:pt x="205" y="369"/>
                  </a:moveTo>
                  <a:cubicBezTo>
                    <a:pt x="197" y="369"/>
                    <a:pt x="197" y="369"/>
                    <a:pt x="197" y="369"/>
                  </a:cubicBezTo>
                  <a:cubicBezTo>
                    <a:pt x="197" y="348"/>
                    <a:pt x="197" y="348"/>
                    <a:pt x="197" y="348"/>
                  </a:cubicBezTo>
                  <a:cubicBezTo>
                    <a:pt x="205" y="348"/>
                    <a:pt x="205" y="348"/>
                    <a:pt x="205" y="348"/>
                  </a:cubicBezTo>
                  <a:lnTo>
                    <a:pt x="205" y="369"/>
                  </a:lnTo>
                  <a:close/>
                  <a:moveTo>
                    <a:pt x="205" y="337"/>
                  </a:moveTo>
                  <a:cubicBezTo>
                    <a:pt x="197" y="337"/>
                    <a:pt x="197" y="337"/>
                    <a:pt x="197" y="337"/>
                  </a:cubicBezTo>
                  <a:cubicBezTo>
                    <a:pt x="197" y="316"/>
                    <a:pt x="197" y="316"/>
                    <a:pt x="197" y="316"/>
                  </a:cubicBezTo>
                  <a:cubicBezTo>
                    <a:pt x="205" y="316"/>
                    <a:pt x="205" y="316"/>
                    <a:pt x="205" y="316"/>
                  </a:cubicBezTo>
                  <a:lnTo>
                    <a:pt x="205" y="337"/>
                  </a:lnTo>
                  <a:close/>
                  <a:moveTo>
                    <a:pt x="205" y="305"/>
                  </a:moveTo>
                  <a:cubicBezTo>
                    <a:pt x="197" y="305"/>
                    <a:pt x="197" y="305"/>
                    <a:pt x="197" y="305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5" y="284"/>
                    <a:pt x="205" y="284"/>
                    <a:pt x="205" y="284"/>
                  </a:cubicBezTo>
                  <a:lnTo>
                    <a:pt x="205" y="305"/>
                  </a:lnTo>
                  <a:close/>
                  <a:moveTo>
                    <a:pt x="316" y="301"/>
                  </a:moveTo>
                  <a:cubicBezTo>
                    <a:pt x="311" y="301"/>
                    <a:pt x="311" y="301"/>
                    <a:pt x="311" y="301"/>
                  </a:cubicBezTo>
                  <a:cubicBezTo>
                    <a:pt x="311" y="237"/>
                    <a:pt x="311" y="237"/>
                    <a:pt x="311" y="237"/>
                  </a:cubicBezTo>
                  <a:cubicBezTo>
                    <a:pt x="316" y="237"/>
                    <a:pt x="316" y="237"/>
                    <a:pt x="316" y="237"/>
                  </a:cubicBezTo>
                  <a:lnTo>
                    <a:pt x="316" y="301"/>
                  </a:lnTo>
                  <a:close/>
                  <a:moveTo>
                    <a:pt x="327" y="301"/>
                  </a:moveTo>
                  <a:cubicBezTo>
                    <a:pt x="322" y="301"/>
                    <a:pt x="322" y="301"/>
                    <a:pt x="322" y="301"/>
                  </a:cubicBezTo>
                  <a:cubicBezTo>
                    <a:pt x="322" y="237"/>
                    <a:pt x="322" y="237"/>
                    <a:pt x="322" y="237"/>
                  </a:cubicBezTo>
                  <a:cubicBezTo>
                    <a:pt x="327" y="237"/>
                    <a:pt x="327" y="237"/>
                    <a:pt x="327" y="237"/>
                  </a:cubicBezTo>
                  <a:lnTo>
                    <a:pt x="327" y="301"/>
                  </a:lnTo>
                  <a:close/>
                  <a:moveTo>
                    <a:pt x="330" y="226"/>
                  </a:moveTo>
                  <a:cubicBezTo>
                    <a:pt x="325" y="226"/>
                    <a:pt x="325" y="226"/>
                    <a:pt x="325" y="226"/>
                  </a:cubicBezTo>
                  <a:cubicBezTo>
                    <a:pt x="325" y="162"/>
                    <a:pt x="325" y="162"/>
                    <a:pt x="325" y="162"/>
                  </a:cubicBezTo>
                  <a:cubicBezTo>
                    <a:pt x="330" y="162"/>
                    <a:pt x="330" y="162"/>
                    <a:pt x="330" y="162"/>
                  </a:cubicBezTo>
                  <a:lnTo>
                    <a:pt x="330" y="226"/>
                  </a:lnTo>
                  <a:close/>
                  <a:moveTo>
                    <a:pt x="338" y="301"/>
                  </a:moveTo>
                  <a:cubicBezTo>
                    <a:pt x="333" y="301"/>
                    <a:pt x="333" y="301"/>
                    <a:pt x="333" y="301"/>
                  </a:cubicBezTo>
                  <a:cubicBezTo>
                    <a:pt x="333" y="237"/>
                    <a:pt x="333" y="237"/>
                    <a:pt x="333" y="237"/>
                  </a:cubicBezTo>
                  <a:cubicBezTo>
                    <a:pt x="338" y="237"/>
                    <a:pt x="338" y="237"/>
                    <a:pt x="338" y="237"/>
                  </a:cubicBezTo>
                  <a:lnTo>
                    <a:pt x="338" y="301"/>
                  </a:lnTo>
                  <a:close/>
                  <a:moveTo>
                    <a:pt x="341" y="226"/>
                  </a:moveTo>
                  <a:cubicBezTo>
                    <a:pt x="336" y="226"/>
                    <a:pt x="336" y="226"/>
                    <a:pt x="336" y="226"/>
                  </a:cubicBezTo>
                  <a:cubicBezTo>
                    <a:pt x="336" y="162"/>
                    <a:pt x="336" y="162"/>
                    <a:pt x="336" y="162"/>
                  </a:cubicBezTo>
                  <a:cubicBezTo>
                    <a:pt x="341" y="162"/>
                    <a:pt x="341" y="162"/>
                    <a:pt x="341" y="162"/>
                  </a:cubicBezTo>
                  <a:lnTo>
                    <a:pt x="341" y="226"/>
                  </a:lnTo>
                  <a:close/>
                  <a:moveTo>
                    <a:pt x="352" y="226"/>
                  </a:moveTo>
                  <a:cubicBezTo>
                    <a:pt x="347" y="226"/>
                    <a:pt x="347" y="226"/>
                    <a:pt x="347" y="226"/>
                  </a:cubicBezTo>
                  <a:cubicBezTo>
                    <a:pt x="347" y="162"/>
                    <a:pt x="347" y="162"/>
                    <a:pt x="347" y="162"/>
                  </a:cubicBezTo>
                  <a:cubicBezTo>
                    <a:pt x="352" y="162"/>
                    <a:pt x="352" y="162"/>
                    <a:pt x="352" y="162"/>
                  </a:cubicBezTo>
                  <a:lnTo>
                    <a:pt x="352" y="226"/>
                  </a:lnTo>
                  <a:close/>
                  <a:moveTo>
                    <a:pt x="449" y="330"/>
                  </a:moveTo>
                  <a:cubicBezTo>
                    <a:pt x="441" y="330"/>
                    <a:pt x="441" y="330"/>
                    <a:pt x="441" y="330"/>
                  </a:cubicBezTo>
                  <a:cubicBezTo>
                    <a:pt x="441" y="319"/>
                    <a:pt x="441" y="319"/>
                    <a:pt x="441" y="319"/>
                  </a:cubicBezTo>
                  <a:cubicBezTo>
                    <a:pt x="449" y="319"/>
                    <a:pt x="449" y="319"/>
                    <a:pt x="449" y="319"/>
                  </a:cubicBezTo>
                  <a:lnTo>
                    <a:pt x="449" y="330"/>
                  </a:lnTo>
                  <a:close/>
                  <a:moveTo>
                    <a:pt x="449" y="309"/>
                  </a:moveTo>
                  <a:cubicBezTo>
                    <a:pt x="441" y="309"/>
                    <a:pt x="441" y="309"/>
                    <a:pt x="441" y="309"/>
                  </a:cubicBezTo>
                  <a:cubicBezTo>
                    <a:pt x="441" y="298"/>
                    <a:pt x="441" y="298"/>
                    <a:pt x="441" y="298"/>
                  </a:cubicBezTo>
                  <a:cubicBezTo>
                    <a:pt x="449" y="298"/>
                    <a:pt x="449" y="298"/>
                    <a:pt x="449" y="298"/>
                  </a:cubicBezTo>
                  <a:lnTo>
                    <a:pt x="449" y="309"/>
                  </a:lnTo>
                  <a:close/>
                  <a:moveTo>
                    <a:pt x="449" y="287"/>
                  </a:moveTo>
                  <a:cubicBezTo>
                    <a:pt x="441" y="287"/>
                    <a:pt x="441" y="287"/>
                    <a:pt x="441" y="287"/>
                  </a:cubicBezTo>
                  <a:cubicBezTo>
                    <a:pt x="441" y="277"/>
                    <a:pt x="441" y="277"/>
                    <a:pt x="441" y="277"/>
                  </a:cubicBezTo>
                  <a:cubicBezTo>
                    <a:pt x="449" y="277"/>
                    <a:pt x="449" y="277"/>
                    <a:pt x="449" y="277"/>
                  </a:cubicBezTo>
                  <a:lnTo>
                    <a:pt x="449" y="287"/>
                  </a:lnTo>
                  <a:close/>
                  <a:moveTo>
                    <a:pt x="449" y="266"/>
                  </a:moveTo>
                  <a:cubicBezTo>
                    <a:pt x="441" y="266"/>
                    <a:pt x="441" y="266"/>
                    <a:pt x="441" y="26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9" y="255"/>
                    <a:pt x="449" y="255"/>
                    <a:pt x="449" y="255"/>
                  </a:cubicBezTo>
                  <a:lnTo>
                    <a:pt x="449" y="266"/>
                  </a:lnTo>
                  <a:close/>
                  <a:moveTo>
                    <a:pt x="449" y="245"/>
                  </a:moveTo>
                  <a:cubicBezTo>
                    <a:pt x="441" y="245"/>
                    <a:pt x="441" y="245"/>
                    <a:pt x="441" y="245"/>
                  </a:cubicBezTo>
                  <a:cubicBezTo>
                    <a:pt x="441" y="234"/>
                    <a:pt x="441" y="234"/>
                    <a:pt x="441" y="234"/>
                  </a:cubicBezTo>
                  <a:cubicBezTo>
                    <a:pt x="449" y="234"/>
                    <a:pt x="449" y="234"/>
                    <a:pt x="449" y="234"/>
                  </a:cubicBezTo>
                  <a:lnTo>
                    <a:pt x="449" y="245"/>
                  </a:lnTo>
                  <a:close/>
                  <a:moveTo>
                    <a:pt x="449" y="223"/>
                  </a:moveTo>
                  <a:cubicBezTo>
                    <a:pt x="441" y="223"/>
                    <a:pt x="441" y="223"/>
                    <a:pt x="441" y="223"/>
                  </a:cubicBezTo>
                  <a:cubicBezTo>
                    <a:pt x="441" y="213"/>
                    <a:pt x="441" y="213"/>
                    <a:pt x="441" y="213"/>
                  </a:cubicBezTo>
                  <a:cubicBezTo>
                    <a:pt x="449" y="213"/>
                    <a:pt x="449" y="213"/>
                    <a:pt x="449" y="213"/>
                  </a:cubicBezTo>
                  <a:lnTo>
                    <a:pt x="449" y="223"/>
                  </a:lnTo>
                  <a:close/>
                  <a:moveTo>
                    <a:pt x="449" y="202"/>
                  </a:moveTo>
                  <a:cubicBezTo>
                    <a:pt x="441" y="202"/>
                    <a:pt x="441" y="202"/>
                    <a:pt x="441" y="202"/>
                  </a:cubicBezTo>
                  <a:cubicBezTo>
                    <a:pt x="441" y="191"/>
                    <a:pt x="441" y="191"/>
                    <a:pt x="441" y="191"/>
                  </a:cubicBezTo>
                  <a:cubicBezTo>
                    <a:pt x="449" y="191"/>
                    <a:pt x="449" y="191"/>
                    <a:pt x="449" y="191"/>
                  </a:cubicBezTo>
                  <a:lnTo>
                    <a:pt x="449" y="202"/>
                  </a:lnTo>
                  <a:close/>
                  <a:moveTo>
                    <a:pt x="465" y="341"/>
                  </a:moveTo>
                  <a:cubicBezTo>
                    <a:pt x="457" y="341"/>
                    <a:pt x="457" y="341"/>
                    <a:pt x="457" y="341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65" y="277"/>
                    <a:pt x="465" y="277"/>
                    <a:pt x="465" y="277"/>
                  </a:cubicBezTo>
                  <a:lnTo>
                    <a:pt x="465" y="341"/>
                  </a:lnTo>
                  <a:close/>
                  <a:moveTo>
                    <a:pt x="465" y="266"/>
                  </a:moveTo>
                  <a:cubicBezTo>
                    <a:pt x="457" y="266"/>
                    <a:pt x="457" y="266"/>
                    <a:pt x="457" y="266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65" y="255"/>
                    <a:pt x="465" y="255"/>
                    <a:pt x="465" y="255"/>
                  </a:cubicBezTo>
                  <a:lnTo>
                    <a:pt x="465" y="266"/>
                  </a:lnTo>
                  <a:close/>
                  <a:moveTo>
                    <a:pt x="465" y="245"/>
                  </a:moveTo>
                  <a:cubicBezTo>
                    <a:pt x="457" y="245"/>
                    <a:pt x="457" y="245"/>
                    <a:pt x="457" y="245"/>
                  </a:cubicBezTo>
                  <a:cubicBezTo>
                    <a:pt x="457" y="234"/>
                    <a:pt x="457" y="234"/>
                    <a:pt x="457" y="234"/>
                  </a:cubicBezTo>
                  <a:cubicBezTo>
                    <a:pt x="465" y="234"/>
                    <a:pt x="465" y="234"/>
                    <a:pt x="465" y="234"/>
                  </a:cubicBezTo>
                  <a:lnTo>
                    <a:pt x="465" y="245"/>
                  </a:lnTo>
                  <a:close/>
                  <a:moveTo>
                    <a:pt x="465" y="223"/>
                  </a:moveTo>
                  <a:cubicBezTo>
                    <a:pt x="457" y="223"/>
                    <a:pt x="457" y="223"/>
                    <a:pt x="457" y="223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65" y="213"/>
                    <a:pt x="465" y="213"/>
                    <a:pt x="465" y="213"/>
                  </a:cubicBezTo>
                  <a:lnTo>
                    <a:pt x="465" y="223"/>
                  </a:lnTo>
                  <a:close/>
                  <a:moveTo>
                    <a:pt x="465" y="202"/>
                  </a:moveTo>
                  <a:cubicBezTo>
                    <a:pt x="457" y="202"/>
                    <a:pt x="457" y="202"/>
                    <a:pt x="457" y="202"/>
                  </a:cubicBezTo>
                  <a:cubicBezTo>
                    <a:pt x="457" y="191"/>
                    <a:pt x="457" y="191"/>
                    <a:pt x="457" y="191"/>
                  </a:cubicBezTo>
                  <a:cubicBezTo>
                    <a:pt x="465" y="191"/>
                    <a:pt x="465" y="191"/>
                    <a:pt x="465" y="191"/>
                  </a:cubicBezTo>
                  <a:lnTo>
                    <a:pt x="465" y="202"/>
                  </a:lnTo>
                  <a:close/>
                  <a:moveTo>
                    <a:pt x="518" y="303"/>
                  </a:moveTo>
                  <a:cubicBezTo>
                    <a:pt x="510" y="303"/>
                    <a:pt x="510" y="303"/>
                    <a:pt x="510" y="303"/>
                  </a:cubicBezTo>
                  <a:cubicBezTo>
                    <a:pt x="510" y="293"/>
                    <a:pt x="510" y="293"/>
                    <a:pt x="510" y="293"/>
                  </a:cubicBezTo>
                  <a:cubicBezTo>
                    <a:pt x="518" y="293"/>
                    <a:pt x="518" y="293"/>
                    <a:pt x="518" y="293"/>
                  </a:cubicBezTo>
                  <a:lnTo>
                    <a:pt x="518" y="303"/>
                  </a:lnTo>
                  <a:close/>
                  <a:moveTo>
                    <a:pt x="518" y="282"/>
                  </a:moveTo>
                  <a:cubicBezTo>
                    <a:pt x="510" y="282"/>
                    <a:pt x="510" y="282"/>
                    <a:pt x="510" y="282"/>
                  </a:cubicBezTo>
                  <a:cubicBezTo>
                    <a:pt x="510" y="271"/>
                    <a:pt x="510" y="271"/>
                    <a:pt x="510" y="271"/>
                  </a:cubicBezTo>
                  <a:cubicBezTo>
                    <a:pt x="518" y="271"/>
                    <a:pt x="518" y="271"/>
                    <a:pt x="518" y="271"/>
                  </a:cubicBezTo>
                  <a:lnTo>
                    <a:pt x="518" y="282"/>
                  </a:lnTo>
                  <a:close/>
                  <a:moveTo>
                    <a:pt x="518" y="261"/>
                  </a:moveTo>
                  <a:cubicBezTo>
                    <a:pt x="510" y="261"/>
                    <a:pt x="510" y="261"/>
                    <a:pt x="510" y="261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8" y="250"/>
                    <a:pt x="518" y="250"/>
                    <a:pt x="518" y="250"/>
                  </a:cubicBezTo>
                  <a:lnTo>
                    <a:pt x="518" y="261"/>
                  </a:lnTo>
                  <a:close/>
                  <a:moveTo>
                    <a:pt x="518" y="239"/>
                  </a:moveTo>
                  <a:cubicBezTo>
                    <a:pt x="510" y="239"/>
                    <a:pt x="510" y="239"/>
                    <a:pt x="510" y="239"/>
                  </a:cubicBezTo>
                  <a:cubicBezTo>
                    <a:pt x="510" y="229"/>
                    <a:pt x="510" y="229"/>
                    <a:pt x="510" y="229"/>
                  </a:cubicBezTo>
                  <a:cubicBezTo>
                    <a:pt x="518" y="229"/>
                    <a:pt x="518" y="229"/>
                    <a:pt x="518" y="229"/>
                  </a:cubicBezTo>
                  <a:lnTo>
                    <a:pt x="518" y="239"/>
                  </a:lnTo>
                  <a:close/>
                  <a:moveTo>
                    <a:pt x="518" y="218"/>
                  </a:moveTo>
                  <a:cubicBezTo>
                    <a:pt x="510" y="218"/>
                    <a:pt x="510" y="218"/>
                    <a:pt x="510" y="218"/>
                  </a:cubicBezTo>
                  <a:cubicBezTo>
                    <a:pt x="510" y="207"/>
                    <a:pt x="510" y="207"/>
                    <a:pt x="510" y="207"/>
                  </a:cubicBezTo>
                  <a:cubicBezTo>
                    <a:pt x="518" y="207"/>
                    <a:pt x="518" y="207"/>
                    <a:pt x="518" y="207"/>
                  </a:cubicBezTo>
                  <a:lnTo>
                    <a:pt x="518" y="218"/>
                  </a:lnTo>
                  <a:close/>
                  <a:moveTo>
                    <a:pt x="518" y="197"/>
                  </a:moveTo>
                  <a:cubicBezTo>
                    <a:pt x="510" y="197"/>
                    <a:pt x="510" y="197"/>
                    <a:pt x="510" y="197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8" y="186"/>
                    <a:pt x="518" y="186"/>
                    <a:pt x="518" y="186"/>
                  </a:cubicBezTo>
                  <a:lnTo>
                    <a:pt x="518" y="197"/>
                  </a:lnTo>
                  <a:close/>
                  <a:moveTo>
                    <a:pt x="518" y="175"/>
                  </a:moveTo>
                  <a:cubicBezTo>
                    <a:pt x="510" y="175"/>
                    <a:pt x="510" y="175"/>
                    <a:pt x="510" y="175"/>
                  </a:cubicBezTo>
                  <a:cubicBezTo>
                    <a:pt x="510" y="165"/>
                    <a:pt x="510" y="165"/>
                    <a:pt x="510" y="165"/>
                  </a:cubicBezTo>
                  <a:cubicBezTo>
                    <a:pt x="518" y="165"/>
                    <a:pt x="518" y="165"/>
                    <a:pt x="518" y="165"/>
                  </a:cubicBezTo>
                  <a:lnTo>
                    <a:pt x="518" y="175"/>
                  </a:lnTo>
                  <a:close/>
                  <a:moveTo>
                    <a:pt x="518" y="154"/>
                  </a:moveTo>
                  <a:cubicBezTo>
                    <a:pt x="510" y="154"/>
                    <a:pt x="510" y="154"/>
                    <a:pt x="510" y="154"/>
                  </a:cubicBezTo>
                  <a:cubicBezTo>
                    <a:pt x="510" y="143"/>
                    <a:pt x="510" y="143"/>
                    <a:pt x="510" y="143"/>
                  </a:cubicBezTo>
                  <a:cubicBezTo>
                    <a:pt x="518" y="143"/>
                    <a:pt x="518" y="143"/>
                    <a:pt x="518" y="143"/>
                  </a:cubicBezTo>
                  <a:lnTo>
                    <a:pt x="518" y="154"/>
                  </a:lnTo>
                  <a:close/>
                  <a:moveTo>
                    <a:pt x="518" y="133"/>
                  </a:moveTo>
                  <a:cubicBezTo>
                    <a:pt x="510" y="133"/>
                    <a:pt x="510" y="133"/>
                    <a:pt x="510" y="133"/>
                  </a:cubicBezTo>
                  <a:cubicBezTo>
                    <a:pt x="510" y="122"/>
                    <a:pt x="510" y="122"/>
                    <a:pt x="510" y="122"/>
                  </a:cubicBezTo>
                  <a:cubicBezTo>
                    <a:pt x="518" y="122"/>
                    <a:pt x="518" y="122"/>
                    <a:pt x="518" y="122"/>
                  </a:cubicBezTo>
                  <a:lnTo>
                    <a:pt x="518" y="133"/>
                  </a:lnTo>
                  <a:close/>
                  <a:moveTo>
                    <a:pt x="534" y="303"/>
                  </a:moveTo>
                  <a:cubicBezTo>
                    <a:pt x="526" y="303"/>
                    <a:pt x="526" y="303"/>
                    <a:pt x="526" y="303"/>
                  </a:cubicBezTo>
                  <a:cubicBezTo>
                    <a:pt x="526" y="293"/>
                    <a:pt x="526" y="293"/>
                    <a:pt x="526" y="293"/>
                  </a:cubicBezTo>
                  <a:cubicBezTo>
                    <a:pt x="534" y="293"/>
                    <a:pt x="534" y="293"/>
                    <a:pt x="534" y="293"/>
                  </a:cubicBezTo>
                  <a:lnTo>
                    <a:pt x="534" y="303"/>
                  </a:lnTo>
                  <a:close/>
                  <a:moveTo>
                    <a:pt x="534" y="282"/>
                  </a:moveTo>
                  <a:cubicBezTo>
                    <a:pt x="526" y="282"/>
                    <a:pt x="526" y="282"/>
                    <a:pt x="526" y="282"/>
                  </a:cubicBezTo>
                  <a:cubicBezTo>
                    <a:pt x="526" y="271"/>
                    <a:pt x="526" y="271"/>
                    <a:pt x="526" y="271"/>
                  </a:cubicBezTo>
                  <a:cubicBezTo>
                    <a:pt x="534" y="271"/>
                    <a:pt x="534" y="271"/>
                    <a:pt x="534" y="271"/>
                  </a:cubicBezTo>
                  <a:lnTo>
                    <a:pt x="534" y="282"/>
                  </a:lnTo>
                  <a:close/>
                  <a:moveTo>
                    <a:pt x="534" y="261"/>
                  </a:moveTo>
                  <a:cubicBezTo>
                    <a:pt x="526" y="261"/>
                    <a:pt x="526" y="261"/>
                    <a:pt x="526" y="261"/>
                  </a:cubicBezTo>
                  <a:cubicBezTo>
                    <a:pt x="526" y="250"/>
                    <a:pt x="526" y="250"/>
                    <a:pt x="526" y="250"/>
                  </a:cubicBezTo>
                  <a:cubicBezTo>
                    <a:pt x="534" y="250"/>
                    <a:pt x="534" y="250"/>
                    <a:pt x="534" y="250"/>
                  </a:cubicBezTo>
                  <a:lnTo>
                    <a:pt x="534" y="261"/>
                  </a:lnTo>
                  <a:close/>
                  <a:moveTo>
                    <a:pt x="534" y="239"/>
                  </a:moveTo>
                  <a:cubicBezTo>
                    <a:pt x="526" y="239"/>
                    <a:pt x="526" y="239"/>
                    <a:pt x="526" y="239"/>
                  </a:cubicBezTo>
                  <a:cubicBezTo>
                    <a:pt x="526" y="229"/>
                    <a:pt x="526" y="229"/>
                    <a:pt x="526" y="229"/>
                  </a:cubicBezTo>
                  <a:cubicBezTo>
                    <a:pt x="534" y="229"/>
                    <a:pt x="534" y="229"/>
                    <a:pt x="534" y="229"/>
                  </a:cubicBezTo>
                  <a:lnTo>
                    <a:pt x="534" y="239"/>
                  </a:lnTo>
                  <a:close/>
                  <a:moveTo>
                    <a:pt x="534" y="197"/>
                  </a:moveTo>
                  <a:cubicBezTo>
                    <a:pt x="526" y="197"/>
                    <a:pt x="526" y="197"/>
                    <a:pt x="526" y="197"/>
                  </a:cubicBezTo>
                  <a:cubicBezTo>
                    <a:pt x="526" y="186"/>
                    <a:pt x="526" y="186"/>
                    <a:pt x="526" y="186"/>
                  </a:cubicBezTo>
                  <a:cubicBezTo>
                    <a:pt x="534" y="186"/>
                    <a:pt x="534" y="186"/>
                    <a:pt x="534" y="186"/>
                  </a:cubicBezTo>
                  <a:lnTo>
                    <a:pt x="534" y="197"/>
                  </a:lnTo>
                  <a:close/>
                  <a:moveTo>
                    <a:pt x="534" y="175"/>
                  </a:moveTo>
                  <a:cubicBezTo>
                    <a:pt x="526" y="175"/>
                    <a:pt x="526" y="175"/>
                    <a:pt x="526" y="175"/>
                  </a:cubicBezTo>
                  <a:cubicBezTo>
                    <a:pt x="526" y="165"/>
                    <a:pt x="526" y="165"/>
                    <a:pt x="526" y="165"/>
                  </a:cubicBezTo>
                  <a:cubicBezTo>
                    <a:pt x="534" y="165"/>
                    <a:pt x="534" y="165"/>
                    <a:pt x="534" y="165"/>
                  </a:cubicBezTo>
                  <a:lnTo>
                    <a:pt x="534" y="175"/>
                  </a:lnTo>
                  <a:close/>
                  <a:moveTo>
                    <a:pt x="534" y="154"/>
                  </a:moveTo>
                  <a:cubicBezTo>
                    <a:pt x="526" y="154"/>
                    <a:pt x="526" y="154"/>
                    <a:pt x="526" y="154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34" y="143"/>
                    <a:pt x="534" y="143"/>
                    <a:pt x="534" y="143"/>
                  </a:cubicBezTo>
                  <a:lnTo>
                    <a:pt x="534" y="154"/>
                  </a:lnTo>
                  <a:close/>
                  <a:moveTo>
                    <a:pt x="534" y="133"/>
                  </a:moveTo>
                  <a:cubicBezTo>
                    <a:pt x="526" y="133"/>
                    <a:pt x="526" y="133"/>
                    <a:pt x="526" y="133"/>
                  </a:cubicBezTo>
                  <a:cubicBezTo>
                    <a:pt x="526" y="122"/>
                    <a:pt x="526" y="122"/>
                    <a:pt x="526" y="122"/>
                  </a:cubicBezTo>
                  <a:cubicBezTo>
                    <a:pt x="534" y="122"/>
                    <a:pt x="534" y="122"/>
                    <a:pt x="534" y="122"/>
                  </a:cubicBezTo>
                  <a:lnTo>
                    <a:pt x="534" y="133"/>
                  </a:lnTo>
                  <a:close/>
                  <a:moveTo>
                    <a:pt x="534" y="111"/>
                  </a:moveTo>
                  <a:cubicBezTo>
                    <a:pt x="526" y="111"/>
                    <a:pt x="526" y="111"/>
                    <a:pt x="526" y="111"/>
                  </a:cubicBezTo>
                  <a:cubicBezTo>
                    <a:pt x="526" y="101"/>
                    <a:pt x="526" y="101"/>
                    <a:pt x="526" y="101"/>
                  </a:cubicBezTo>
                  <a:cubicBezTo>
                    <a:pt x="534" y="101"/>
                    <a:pt x="534" y="101"/>
                    <a:pt x="534" y="101"/>
                  </a:cubicBezTo>
                  <a:lnTo>
                    <a:pt x="534" y="111"/>
                  </a:lnTo>
                  <a:close/>
                  <a:moveTo>
                    <a:pt x="558" y="303"/>
                  </a:moveTo>
                  <a:cubicBezTo>
                    <a:pt x="550" y="303"/>
                    <a:pt x="550" y="303"/>
                    <a:pt x="550" y="303"/>
                  </a:cubicBezTo>
                  <a:cubicBezTo>
                    <a:pt x="550" y="293"/>
                    <a:pt x="550" y="293"/>
                    <a:pt x="550" y="293"/>
                  </a:cubicBezTo>
                  <a:cubicBezTo>
                    <a:pt x="558" y="293"/>
                    <a:pt x="558" y="293"/>
                    <a:pt x="558" y="293"/>
                  </a:cubicBezTo>
                  <a:lnTo>
                    <a:pt x="558" y="303"/>
                  </a:lnTo>
                  <a:close/>
                  <a:moveTo>
                    <a:pt x="558" y="282"/>
                  </a:moveTo>
                  <a:cubicBezTo>
                    <a:pt x="550" y="282"/>
                    <a:pt x="550" y="282"/>
                    <a:pt x="550" y="282"/>
                  </a:cubicBezTo>
                  <a:cubicBezTo>
                    <a:pt x="550" y="271"/>
                    <a:pt x="550" y="271"/>
                    <a:pt x="550" y="271"/>
                  </a:cubicBezTo>
                  <a:cubicBezTo>
                    <a:pt x="558" y="271"/>
                    <a:pt x="558" y="271"/>
                    <a:pt x="558" y="271"/>
                  </a:cubicBezTo>
                  <a:lnTo>
                    <a:pt x="558" y="282"/>
                  </a:lnTo>
                  <a:close/>
                  <a:moveTo>
                    <a:pt x="558" y="261"/>
                  </a:moveTo>
                  <a:cubicBezTo>
                    <a:pt x="550" y="261"/>
                    <a:pt x="550" y="261"/>
                    <a:pt x="550" y="261"/>
                  </a:cubicBezTo>
                  <a:cubicBezTo>
                    <a:pt x="550" y="250"/>
                    <a:pt x="550" y="250"/>
                    <a:pt x="550" y="250"/>
                  </a:cubicBezTo>
                  <a:cubicBezTo>
                    <a:pt x="558" y="250"/>
                    <a:pt x="558" y="250"/>
                    <a:pt x="558" y="250"/>
                  </a:cubicBezTo>
                  <a:lnTo>
                    <a:pt x="558" y="261"/>
                  </a:lnTo>
                  <a:close/>
                  <a:moveTo>
                    <a:pt x="558" y="239"/>
                  </a:moveTo>
                  <a:cubicBezTo>
                    <a:pt x="550" y="239"/>
                    <a:pt x="550" y="239"/>
                    <a:pt x="550" y="239"/>
                  </a:cubicBezTo>
                  <a:cubicBezTo>
                    <a:pt x="550" y="229"/>
                    <a:pt x="550" y="229"/>
                    <a:pt x="550" y="229"/>
                  </a:cubicBezTo>
                  <a:cubicBezTo>
                    <a:pt x="558" y="229"/>
                    <a:pt x="558" y="229"/>
                    <a:pt x="558" y="229"/>
                  </a:cubicBezTo>
                  <a:lnTo>
                    <a:pt x="558" y="239"/>
                  </a:lnTo>
                  <a:close/>
                  <a:moveTo>
                    <a:pt x="558" y="218"/>
                  </a:moveTo>
                  <a:cubicBezTo>
                    <a:pt x="550" y="218"/>
                    <a:pt x="550" y="218"/>
                    <a:pt x="550" y="218"/>
                  </a:cubicBezTo>
                  <a:cubicBezTo>
                    <a:pt x="550" y="207"/>
                    <a:pt x="550" y="207"/>
                    <a:pt x="550" y="207"/>
                  </a:cubicBezTo>
                  <a:cubicBezTo>
                    <a:pt x="558" y="207"/>
                    <a:pt x="558" y="207"/>
                    <a:pt x="558" y="207"/>
                  </a:cubicBezTo>
                  <a:lnTo>
                    <a:pt x="558" y="218"/>
                  </a:lnTo>
                  <a:close/>
                  <a:moveTo>
                    <a:pt x="558" y="197"/>
                  </a:moveTo>
                  <a:cubicBezTo>
                    <a:pt x="550" y="197"/>
                    <a:pt x="550" y="197"/>
                    <a:pt x="550" y="197"/>
                  </a:cubicBezTo>
                  <a:cubicBezTo>
                    <a:pt x="550" y="186"/>
                    <a:pt x="550" y="186"/>
                    <a:pt x="550" y="186"/>
                  </a:cubicBezTo>
                  <a:cubicBezTo>
                    <a:pt x="558" y="186"/>
                    <a:pt x="558" y="186"/>
                    <a:pt x="558" y="186"/>
                  </a:cubicBezTo>
                  <a:lnTo>
                    <a:pt x="558" y="197"/>
                  </a:lnTo>
                  <a:close/>
                  <a:moveTo>
                    <a:pt x="558" y="154"/>
                  </a:moveTo>
                  <a:cubicBezTo>
                    <a:pt x="550" y="154"/>
                    <a:pt x="550" y="154"/>
                    <a:pt x="550" y="154"/>
                  </a:cubicBezTo>
                  <a:cubicBezTo>
                    <a:pt x="550" y="143"/>
                    <a:pt x="550" y="143"/>
                    <a:pt x="550" y="143"/>
                  </a:cubicBezTo>
                  <a:cubicBezTo>
                    <a:pt x="558" y="143"/>
                    <a:pt x="558" y="143"/>
                    <a:pt x="558" y="143"/>
                  </a:cubicBezTo>
                  <a:lnTo>
                    <a:pt x="558" y="154"/>
                  </a:lnTo>
                  <a:close/>
                  <a:moveTo>
                    <a:pt x="558" y="133"/>
                  </a:moveTo>
                  <a:cubicBezTo>
                    <a:pt x="550" y="133"/>
                    <a:pt x="550" y="133"/>
                    <a:pt x="550" y="133"/>
                  </a:cubicBezTo>
                  <a:cubicBezTo>
                    <a:pt x="550" y="122"/>
                    <a:pt x="550" y="122"/>
                    <a:pt x="550" y="122"/>
                  </a:cubicBezTo>
                  <a:cubicBezTo>
                    <a:pt x="558" y="122"/>
                    <a:pt x="558" y="122"/>
                    <a:pt x="558" y="122"/>
                  </a:cubicBezTo>
                  <a:lnTo>
                    <a:pt x="558" y="133"/>
                  </a:lnTo>
                  <a:close/>
                  <a:moveTo>
                    <a:pt x="558" y="111"/>
                  </a:moveTo>
                  <a:cubicBezTo>
                    <a:pt x="550" y="111"/>
                    <a:pt x="550" y="111"/>
                    <a:pt x="550" y="111"/>
                  </a:cubicBezTo>
                  <a:cubicBezTo>
                    <a:pt x="550" y="101"/>
                    <a:pt x="550" y="101"/>
                    <a:pt x="550" y="101"/>
                  </a:cubicBezTo>
                  <a:cubicBezTo>
                    <a:pt x="558" y="101"/>
                    <a:pt x="558" y="101"/>
                    <a:pt x="558" y="101"/>
                  </a:cubicBezTo>
                  <a:lnTo>
                    <a:pt x="558" y="111"/>
                  </a:lnTo>
                  <a:close/>
                  <a:moveTo>
                    <a:pt x="574" y="303"/>
                  </a:moveTo>
                  <a:cubicBezTo>
                    <a:pt x="566" y="303"/>
                    <a:pt x="566" y="303"/>
                    <a:pt x="566" y="303"/>
                  </a:cubicBezTo>
                  <a:cubicBezTo>
                    <a:pt x="566" y="293"/>
                    <a:pt x="566" y="293"/>
                    <a:pt x="566" y="293"/>
                  </a:cubicBezTo>
                  <a:cubicBezTo>
                    <a:pt x="574" y="293"/>
                    <a:pt x="574" y="293"/>
                    <a:pt x="574" y="293"/>
                  </a:cubicBezTo>
                  <a:lnTo>
                    <a:pt x="574" y="303"/>
                  </a:lnTo>
                  <a:close/>
                  <a:moveTo>
                    <a:pt x="574" y="282"/>
                  </a:moveTo>
                  <a:cubicBezTo>
                    <a:pt x="566" y="282"/>
                    <a:pt x="566" y="282"/>
                    <a:pt x="566" y="282"/>
                  </a:cubicBezTo>
                  <a:cubicBezTo>
                    <a:pt x="566" y="271"/>
                    <a:pt x="566" y="271"/>
                    <a:pt x="566" y="271"/>
                  </a:cubicBezTo>
                  <a:cubicBezTo>
                    <a:pt x="574" y="271"/>
                    <a:pt x="574" y="271"/>
                    <a:pt x="574" y="271"/>
                  </a:cubicBezTo>
                  <a:lnTo>
                    <a:pt x="574" y="282"/>
                  </a:lnTo>
                  <a:close/>
                  <a:moveTo>
                    <a:pt x="574" y="239"/>
                  </a:moveTo>
                  <a:cubicBezTo>
                    <a:pt x="566" y="239"/>
                    <a:pt x="566" y="239"/>
                    <a:pt x="566" y="239"/>
                  </a:cubicBezTo>
                  <a:cubicBezTo>
                    <a:pt x="566" y="229"/>
                    <a:pt x="566" y="229"/>
                    <a:pt x="566" y="229"/>
                  </a:cubicBezTo>
                  <a:cubicBezTo>
                    <a:pt x="574" y="229"/>
                    <a:pt x="574" y="229"/>
                    <a:pt x="574" y="229"/>
                  </a:cubicBezTo>
                  <a:lnTo>
                    <a:pt x="574" y="239"/>
                  </a:lnTo>
                  <a:close/>
                  <a:moveTo>
                    <a:pt x="574" y="218"/>
                  </a:moveTo>
                  <a:cubicBezTo>
                    <a:pt x="566" y="218"/>
                    <a:pt x="566" y="218"/>
                    <a:pt x="566" y="218"/>
                  </a:cubicBezTo>
                  <a:cubicBezTo>
                    <a:pt x="566" y="207"/>
                    <a:pt x="566" y="207"/>
                    <a:pt x="566" y="207"/>
                  </a:cubicBezTo>
                  <a:cubicBezTo>
                    <a:pt x="574" y="207"/>
                    <a:pt x="574" y="207"/>
                    <a:pt x="574" y="207"/>
                  </a:cubicBezTo>
                  <a:lnTo>
                    <a:pt x="574" y="218"/>
                  </a:lnTo>
                  <a:close/>
                  <a:moveTo>
                    <a:pt x="574" y="197"/>
                  </a:moveTo>
                  <a:cubicBezTo>
                    <a:pt x="566" y="197"/>
                    <a:pt x="566" y="197"/>
                    <a:pt x="566" y="197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74" y="186"/>
                    <a:pt x="574" y="186"/>
                    <a:pt x="574" y="186"/>
                  </a:cubicBezTo>
                  <a:lnTo>
                    <a:pt x="574" y="197"/>
                  </a:lnTo>
                  <a:close/>
                  <a:moveTo>
                    <a:pt x="574" y="175"/>
                  </a:moveTo>
                  <a:cubicBezTo>
                    <a:pt x="566" y="175"/>
                    <a:pt x="566" y="175"/>
                    <a:pt x="566" y="175"/>
                  </a:cubicBezTo>
                  <a:cubicBezTo>
                    <a:pt x="566" y="165"/>
                    <a:pt x="566" y="165"/>
                    <a:pt x="566" y="165"/>
                  </a:cubicBezTo>
                  <a:cubicBezTo>
                    <a:pt x="574" y="165"/>
                    <a:pt x="574" y="165"/>
                    <a:pt x="574" y="165"/>
                  </a:cubicBezTo>
                  <a:lnTo>
                    <a:pt x="574" y="175"/>
                  </a:lnTo>
                  <a:close/>
                  <a:moveTo>
                    <a:pt x="574" y="154"/>
                  </a:moveTo>
                  <a:cubicBezTo>
                    <a:pt x="566" y="154"/>
                    <a:pt x="566" y="154"/>
                    <a:pt x="566" y="154"/>
                  </a:cubicBezTo>
                  <a:cubicBezTo>
                    <a:pt x="566" y="143"/>
                    <a:pt x="566" y="143"/>
                    <a:pt x="566" y="143"/>
                  </a:cubicBezTo>
                  <a:cubicBezTo>
                    <a:pt x="574" y="143"/>
                    <a:pt x="574" y="143"/>
                    <a:pt x="574" y="143"/>
                  </a:cubicBezTo>
                  <a:lnTo>
                    <a:pt x="574" y="154"/>
                  </a:lnTo>
                  <a:close/>
                  <a:moveTo>
                    <a:pt x="574" y="133"/>
                  </a:moveTo>
                  <a:cubicBezTo>
                    <a:pt x="566" y="133"/>
                    <a:pt x="566" y="133"/>
                    <a:pt x="566" y="133"/>
                  </a:cubicBezTo>
                  <a:cubicBezTo>
                    <a:pt x="566" y="122"/>
                    <a:pt x="566" y="122"/>
                    <a:pt x="566" y="122"/>
                  </a:cubicBezTo>
                  <a:cubicBezTo>
                    <a:pt x="574" y="122"/>
                    <a:pt x="574" y="122"/>
                    <a:pt x="574" y="122"/>
                  </a:cubicBezTo>
                  <a:lnTo>
                    <a:pt x="574" y="133"/>
                  </a:lnTo>
                  <a:close/>
                  <a:moveTo>
                    <a:pt x="574" y="111"/>
                  </a:moveTo>
                  <a:cubicBezTo>
                    <a:pt x="566" y="111"/>
                    <a:pt x="566" y="111"/>
                    <a:pt x="566" y="111"/>
                  </a:cubicBezTo>
                  <a:cubicBezTo>
                    <a:pt x="566" y="101"/>
                    <a:pt x="566" y="101"/>
                    <a:pt x="566" y="101"/>
                  </a:cubicBezTo>
                  <a:cubicBezTo>
                    <a:pt x="574" y="101"/>
                    <a:pt x="574" y="101"/>
                    <a:pt x="574" y="101"/>
                  </a:cubicBezTo>
                  <a:lnTo>
                    <a:pt x="574" y="111"/>
                  </a:lnTo>
                  <a:close/>
                  <a:moveTo>
                    <a:pt x="757" y="324"/>
                  </a:moveTo>
                  <a:cubicBezTo>
                    <a:pt x="725" y="324"/>
                    <a:pt x="725" y="324"/>
                    <a:pt x="725" y="324"/>
                  </a:cubicBezTo>
                  <a:cubicBezTo>
                    <a:pt x="725" y="320"/>
                    <a:pt x="725" y="320"/>
                    <a:pt x="725" y="320"/>
                  </a:cubicBezTo>
                  <a:cubicBezTo>
                    <a:pt x="757" y="320"/>
                    <a:pt x="757" y="320"/>
                    <a:pt x="757" y="320"/>
                  </a:cubicBezTo>
                  <a:lnTo>
                    <a:pt x="757" y="324"/>
                  </a:lnTo>
                  <a:close/>
                  <a:moveTo>
                    <a:pt x="757" y="312"/>
                  </a:moveTo>
                  <a:cubicBezTo>
                    <a:pt x="725" y="312"/>
                    <a:pt x="725" y="312"/>
                    <a:pt x="725" y="312"/>
                  </a:cubicBezTo>
                  <a:cubicBezTo>
                    <a:pt x="725" y="308"/>
                    <a:pt x="725" y="308"/>
                    <a:pt x="725" y="308"/>
                  </a:cubicBezTo>
                  <a:cubicBezTo>
                    <a:pt x="757" y="308"/>
                    <a:pt x="757" y="308"/>
                    <a:pt x="757" y="308"/>
                  </a:cubicBezTo>
                  <a:lnTo>
                    <a:pt x="757" y="312"/>
                  </a:lnTo>
                  <a:close/>
                  <a:moveTo>
                    <a:pt x="757" y="289"/>
                  </a:moveTo>
                  <a:cubicBezTo>
                    <a:pt x="725" y="289"/>
                    <a:pt x="725" y="289"/>
                    <a:pt x="725" y="289"/>
                  </a:cubicBezTo>
                  <a:cubicBezTo>
                    <a:pt x="725" y="284"/>
                    <a:pt x="725" y="284"/>
                    <a:pt x="725" y="284"/>
                  </a:cubicBezTo>
                  <a:cubicBezTo>
                    <a:pt x="757" y="284"/>
                    <a:pt x="757" y="284"/>
                    <a:pt x="757" y="284"/>
                  </a:cubicBezTo>
                  <a:lnTo>
                    <a:pt x="757" y="289"/>
                  </a:lnTo>
                  <a:close/>
                  <a:moveTo>
                    <a:pt x="757" y="277"/>
                  </a:moveTo>
                  <a:cubicBezTo>
                    <a:pt x="725" y="277"/>
                    <a:pt x="725" y="277"/>
                    <a:pt x="725" y="277"/>
                  </a:cubicBezTo>
                  <a:cubicBezTo>
                    <a:pt x="725" y="273"/>
                    <a:pt x="725" y="273"/>
                    <a:pt x="725" y="273"/>
                  </a:cubicBezTo>
                  <a:cubicBezTo>
                    <a:pt x="757" y="273"/>
                    <a:pt x="757" y="273"/>
                    <a:pt x="757" y="273"/>
                  </a:cubicBezTo>
                  <a:lnTo>
                    <a:pt x="757" y="277"/>
                  </a:lnTo>
                  <a:close/>
                  <a:moveTo>
                    <a:pt x="757" y="265"/>
                  </a:moveTo>
                  <a:cubicBezTo>
                    <a:pt x="725" y="265"/>
                    <a:pt x="725" y="265"/>
                    <a:pt x="725" y="265"/>
                  </a:cubicBezTo>
                  <a:cubicBezTo>
                    <a:pt x="725" y="261"/>
                    <a:pt x="725" y="261"/>
                    <a:pt x="725" y="261"/>
                  </a:cubicBezTo>
                  <a:cubicBezTo>
                    <a:pt x="757" y="261"/>
                    <a:pt x="757" y="261"/>
                    <a:pt x="757" y="261"/>
                  </a:cubicBezTo>
                  <a:lnTo>
                    <a:pt x="757" y="265"/>
                  </a:lnTo>
                  <a:close/>
                  <a:moveTo>
                    <a:pt x="757" y="253"/>
                  </a:moveTo>
                  <a:cubicBezTo>
                    <a:pt x="725" y="253"/>
                    <a:pt x="725" y="253"/>
                    <a:pt x="725" y="253"/>
                  </a:cubicBezTo>
                  <a:cubicBezTo>
                    <a:pt x="725" y="249"/>
                    <a:pt x="725" y="249"/>
                    <a:pt x="725" y="249"/>
                  </a:cubicBezTo>
                  <a:cubicBezTo>
                    <a:pt x="757" y="249"/>
                    <a:pt x="757" y="249"/>
                    <a:pt x="757" y="249"/>
                  </a:cubicBezTo>
                  <a:lnTo>
                    <a:pt x="757" y="253"/>
                  </a:lnTo>
                  <a:close/>
                  <a:moveTo>
                    <a:pt x="757" y="242"/>
                  </a:moveTo>
                  <a:cubicBezTo>
                    <a:pt x="725" y="242"/>
                    <a:pt x="725" y="242"/>
                    <a:pt x="725" y="242"/>
                  </a:cubicBezTo>
                  <a:cubicBezTo>
                    <a:pt x="725" y="237"/>
                    <a:pt x="725" y="237"/>
                    <a:pt x="725" y="237"/>
                  </a:cubicBezTo>
                  <a:cubicBezTo>
                    <a:pt x="757" y="237"/>
                    <a:pt x="757" y="237"/>
                    <a:pt x="757" y="237"/>
                  </a:cubicBezTo>
                  <a:lnTo>
                    <a:pt x="757" y="242"/>
                  </a:lnTo>
                  <a:close/>
                  <a:moveTo>
                    <a:pt x="757" y="230"/>
                  </a:moveTo>
                  <a:cubicBezTo>
                    <a:pt x="725" y="230"/>
                    <a:pt x="725" y="230"/>
                    <a:pt x="725" y="230"/>
                  </a:cubicBezTo>
                  <a:cubicBezTo>
                    <a:pt x="725" y="226"/>
                    <a:pt x="725" y="226"/>
                    <a:pt x="725" y="226"/>
                  </a:cubicBezTo>
                  <a:cubicBezTo>
                    <a:pt x="757" y="226"/>
                    <a:pt x="757" y="226"/>
                    <a:pt x="757" y="226"/>
                  </a:cubicBezTo>
                  <a:lnTo>
                    <a:pt x="757" y="230"/>
                  </a:lnTo>
                  <a:close/>
                  <a:moveTo>
                    <a:pt x="757" y="207"/>
                  </a:moveTo>
                  <a:cubicBezTo>
                    <a:pt x="725" y="207"/>
                    <a:pt x="725" y="207"/>
                    <a:pt x="725" y="207"/>
                  </a:cubicBezTo>
                  <a:cubicBezTo>
                    <a:pt x="725" y="202"/>
                    <a:pt x="725" y="202"/>
                    <a:pt x="725" y="202"/>
                  </a:cubicBezTo>
                  <a:cubicBezTo>
                    <a:pt x="757" y="202"/>
                    <a:pt x="757" y="202"/>
                    <a:pt x="757" y="202"/>
                  </a:cubicBezTo>
                  <a:lnTo>
                    <a:pt x="757" y="207"/>
                  </a:lnTo>
                  <a:close/>
                  <a:moveTo>
                    <a:pt x="757" y="195"/>
                  </a:moveTo>
                  <a:cubicBezTo>
                    <a:pt x="725" y="195"/>
                    <a:pt x="725" y="195"/>
                    <a:pt x="725" y="195"/>
                  </a:cubicBezTo>
                  <a:cubicBezTo>
                    <a:pt x="725" y="191"/>
                    <a:pt x="725" y="191"/>
                    <a:pt x="725" y="191"/>
                  </a:cubicBezTo>
                  <a:cubicBezTo>
                    <a:pt x="757" y="191"/>
                    <a:pt x="757" y="191"/>
                    <a:pt x="757" y="191"/>
                  </a:cubicBezTo>
                  <a:lnTo>
                    <a:pt x="757" y="195"/>
                  </a:lnTo>
                  <a:close/>
                  <a:moveTo>
                    <a:pt x="757" y="183"/>
                  </a:moveTo>
                  <a:cubicBezTo>
                    <a:pt x="725" y="183"/>
                    <a:pt x="725" y="183"/>
                    <a:pt x="725" y="183"/>
                  </a:cubicBezTo>
                  <a:cubicBezTo>
                    <a:pt x="725" y="179"/>
                    <a:pt x="725" y="179"/>
                    <a:pt x="725" y="179"/>
                  </a:cubicBezTo>
                  <a:cubicBezTo>
                    <a:pt x="757" y="179"/>
                    <a:pt x="757" y="179"/>
                    <a:pt x="757" y="179"/>
                  </a:cubicBezTo>
                  <a:lnTo>
                    <a:pt x="757" y="183"/>
                  </a:lnTo>
                  <a:close/>
                  <a:moveTo>
                    <a:pt x="757" y="171"/>
                  </a:moveTo>
                  <a:cubicBezTo>
                    <a:pt x="725" y="171"/>
                    <a:pt x="725" y="171"/>
                    <a:pt x="725" y="171"/>
                  </a:cubicBezTo>
                  <a:cubicBezTo>
                    <a:pt x="725" y="167"/>
                    <a:pt x="725" y="167"/>
                    <a:pt x="725" y="167"/>
                  </a:cubicBezTo>
                  <a:cubicBezTo>
                    <a:pt x="757" y="167"/>
                    <a:pt x="757" y="167"/>
                    <a:pt x="757" y="167"/>
                  </a:cubicBezTo>
                  <a:lnTo>
                    <a:pt x="757" y="171"/>
                  </a:lnTo>
                  <a:close/>
                  <a:moveTo>
                    <a:pt x="793" y="312"/>
                  </a:moveTo>
                  <a:cubicBezTo>
                    <a:pt x="761" y="312"/>
                    <a:pt x="761" y="312"/>
                    <a:pt x="761" y="312"/>
                  </a:cubicBezTo>
                  <a:cubicBezTo>
                    <a:pt x="761" y="308"/>
                    <a:pt x="761" y="308"/>
                    <a:pt x="761" y="308"/>
                  </a:cubicBezTo>
                  <a:cubicBezTo>
                    <a:pt x="793" y="308"/>
                    <a:pt x="793" y="308"/>
                    <a:pt x="793" y="308"/>
                  </a:cubicBezTo>
                  <a:lnTo>
                    <a:pt x="793" y="312"/>
                  </a:lnTo>
                  <a:close/>
                  <a:moveTo>
                    <a:pt x="793" y="300"/>
                  </a:moveTo>
                  <a:cubicBezTo>
                    <a:pt x="761" y="300"/>
                    <a:pt x="761" y="300"/>
                    <a:pt x="761" y="300"/>
                  </a:cubicBezTo>
                  <a:cubicBezTo>
                    <a:pt x="761" y="296"/>
                    <a:pt x="761" y="296"/>
                    <a:pt x="761" y="296"/>
                  </a:cubicBezTo>
                  <a:cubicBezTo>
                    <a:pt x="793" y="296"/>
                    <a:pt x="793" y="296"/>
                    <a:pt x="793" y="296"/>
                  </a:cubicBezTo>
                  <a:lnTo>
                    <a:pt x="793" y="300"/>
                  </a:lnTo>
                  <a:close/>
                  <a:moveTo>
                    <a:pt x="793" y="289"/>
                  </a:moveTo>
                  <a:cubicBezTo>
                    <a:pt x="761" y="289"/>
                    <a:pt x="761" y="289"/>
                    <a:pt x="761" y="289"/>
                  </a:cubicBezTo>
                  <a:cubicBezTo>
                    <a:pt x="761" y="284"/>
                    <a:pt x="761" y="284"/>
                    <a:pt x="761" y="284"/>
                  </a:cubicBezTo>
                  <a:cubicBezTo>
                    <a:pt x="793" y="284"/>
                    <a:pt x="793" y="284"/>
                    <a:pt x="793" y="284"/>
                  </a:cubicBezTo>
                  <a:lnTo>
                    <a:pt x="793" y="289"/>
                  </a:lnTo>
                  <a:close/>
                  <a:moveTo>
                    <a:pt x="793" y="277"/>
                  </a:moveTo>
                  <a:cubicBezTo>
                    <a:pt x="761" y="277"/>
                    <a:pt x="761" y="277"/>
                    <a:pt x="761" y="277"/>
                  </a:cubicBezTo>
                  <a:cubicBezTo>
                    <a:pt x="761" y="273"/>
                    <a:pt x="761" y="273"/>
                    <a:pt x="761" y="273"/>
                  </a:cubicBezTo>
                  <a:cubicBezTo>
                    <a:pt x="793" y="273"/>
                    <a:pt x="793" y="273"/>
                    <a:pt x="793" y="273"/>
                  </a:cubicBezTo>
                  <a:lnTo>
                    <a:pt x="793" y="277"/>
                  </a:lnTo>
                  <a:close/>
                  <a:moveTo>
                    <a:pt x="793" y="265"/>
                  </a:moveTo>
                  <a:cubicBezTo>
                    <a:pt x="761" y="265"/>
                    <a:pt x="761" y="265"/>
                    <a:pt x="761" y="265"/>
                  </a:cubicBezTo>
                  <a:cubicBezTo>
                    <a:pt x="761" y="261"/>
                    <a:pt x="761" y="261"/>
                    <a:pt x="761" y="261"/>
                  </a:cubicBezTo>
                  <a:cubicBezTo>
                    <a:pt x="793" y="261"/>
                    <a:pt x="793" y="261"/>
                    <a:pt x="793" y="261"/>
                  </a:cubicBezTo>
                  <a:lnTo>
                    <a:pt x="793" y="265"/>
                  </a:lnTo>
                  <a:close/>
                  <a:moveTo>
                    <a:pt x="793" y="242"/>
                  </a:moveTo>
                  <a:cubicBezTo>
                    <a:pt x="761" y="242"/>
                    <a:pt x="761" y="242"/>
                    <a:pt x="761" y="242"/>
                  </a:cubicBezTo>
                  <a:cubicBezTo>
                    <a:pt x="761" y="237"/>
                    <a:pt x="761" y="237"/>
                    <a:pt x="761" y="237"/>
                  </a:cubicBezTo>
                  <a:cubicBezTo>
                    <a:pt x="793" y="237"/>
                    <a:pt x="793" y="237"/>
                    <a:pt x="793" y="237"/>
                  </a:cubicBezTo>
                  <a:lnTo>
                    <a:pt x="793" y="242"/>
                  </a:lnTo>
                  <a:close/>
                  <a:moveTo>
                    <a:pt x="793" y="230"/>
                  </a:moveTo>
                  <a:cubicBezTo>
                    <a:pt x="761" y="230"/>
                    <a:pt x="761" y="230"/>
                    <a:pt x="761" y="230"/>
                  </a:cubicBezTo>
                  <a:cubicBezTo>
                    <a:pt x="761" y="226"/>
                    <a:pt x="761" y="226"/>
                    <a:pt x="761" y="226"/>
                  </a:cubicBezTo>
                  <a:cubicBezTo>
                    <a:pt x="793" y="226"/>
                    <a:pt x="793" y="226"/>
                    <a:pt x="793" y="226"/>
                  </a:cubicBezTo>
                  <a:lnTo>
                    <a:pt x="793" y="230"/>
                  </a:lnTo>
                  <a:close/>
                  <a:moveTo>
                    <a:pt x="793" y="218"/>
                  </a:moveTo>
                  <a:cubicBezTo>
                    <a:pt x="761" y="218"/>
                    <a:pt x="761" y="218"/>
                    <a:pt x="761" y="218"/>
                  </a:cubicBezTo>
                  <a:cubicBezTo>
                    <a:pt x="761" y="214"/>
                    <a:pt x="761" y="214"/>
                    <a:pt x="761" y="214"/>
                  </a:cubicBezTo>
                  <a:cubicBezTo>
                    <a:pt x="793" y="214"/>
                    <a:pt x="793" y="214"/>
                    <a:pt x="793" y="214"/>
                  </a:cubicBezTo>
                  <a:lnTo>
                    <a:pt x="793" y="218"/>
                  </a:lnTo>
                  <a:close/>
                  <a:moveTo>
                    <a:pt x="793" y="207"/>
                  </a:moveTo>
                  <a:cubicBezTo>
                    <a:pt x="761" y="207"/>
                    <a:pt x="761" y="207"/>
                    <a:pt x="761" y="207"/>
                  </a:cubicBezTo>
                  <a:cubicBezTo>
                    <a:pt x="761" y="202"/>
                    <a:pt x="761" y="202"/>
                    <a:pt x="761" y="202"/>
                  </a:cubicBezTo>
                  <a:cubicBezTo>
                    <a:pt x="793" y="202"/>
                    <a:pt x="793" y="202"/>
                    <a:pt x="793" y="202"/>
                  </a:cubicBezTo>
                  <a:lnTo>
                    <a:pt x="793" y="207"/>
                  </a:lnTo>
                  <a:close/>
                  <a:moveTo>
                    <a:pt x="793" y="195"/>
                  </a:moveTo>
                  <a:cubicBezTo>
                    <a:pt x="761" y="195"/>
                    <a:pt x="761" y="195"/>
                    <a:pt x="761" y="195"/>
                  </a:cubicBezTo>
                  <a:cubicBezTo>
                    <a:pt x="761" y="191"/>
                    <a:pt x="761" y="191"/>
                    <a:pt x="761" y="191"/>
                  </a:cubicBezTo>
                  <a:cubicBezTo>
                    <a:pt x="793" y="191"/>
                    <a:pt x="793" y="191"/>
                    <a:pt x="793" y="191"/>
                  </a:cubicBezTo>
                  <a:lnTo>
                    <a:pt x="793" y="195"/>
                  </a:lnTo>
                  <a:close/>
                  <a:moveTo>
                    <a:pt x="793" y="183"/>
                  </a:moveTo>
                  <a:cubicBezTo>
                    <a:pt x="761" y="183"/>
                    <a:pt x="761" y="183"/>
                    <a:pt x="761" y="183"/>
                  </a:cubicBezTo>
                  <a:cubicBezTo>
                    <a:pt x="761" y="179"/>
                    <a:pt x="761" y="179"/>
                    <a:pt x="761" y="179"/>
                  </a:cubicBezTo>
                  <a:cubicBezTo>
                    <a:pt x="793" y="179"/>
                    <a:pt x="793" y="179"/>
                    <a:pt x="793" y="179"/>
                  </a:cubicBezTo>
                  <a:lnTo>
                    <a:pt x="793" y="183"/>
                  </a:lnTo>
                  <a:close/>
                  <a:moveTo>
                    <a:pt x="793" y="171"/>
                  </a:moveTo>
                  <a:cubicBezTo>
                    <a:pt x="761" y="171"/>
                    <a:pt x="761" y="171"/>
                    <a:pt x="761" y="171"/>
                  </a:cubicBezTo>
                  <a:cubicBezTo>
                    <a:pt x="761" y="167"/>
                    <a:pt x="761" y="167"/>
                    <a:pt x="761" y="167"/>
                  </a:cubicBezTo>
                  <a:cubicBezTo>
                    <a:pt x="793" y="167"/>
                    <a:pt x="793" y="167"/>
                    <a:pt x="793" y="167"/>
                  </a:cubicBezTo>
                  <a:lnTo>
                    <a:pt x="793" y="171"/>
                  </a:lnTo>
                  <a:close/>
                  <a:moveTo>
                    <a:pt x="793" y="160"/>
                  </a:moveTo>
                  <a:cubicBezTo>
                    <a:pt x="761" y="160"/>
                    <a:pt x="761" y="160"/>
                    <a:pt x="761" y="160"/>
                  </a:cubicBezTo>
                  <a:cubicBezTo>
                    <a:pt x="761" y="155"/>
                    <a:pt x="761" y="155"/>
                    <a:pt x="761" y="155"/>
                  </a:cubicBezTo>
                  <a:cubicBezTo>
                    <a:pt x="793" y="155"/>
                    <a:pt x="793" y="155"/>
                    <a:pt x="793" y="155"/>
                  </a:cubicBezTo>
                  <a:lnTo>
                    <a:pt x="793" y="160"/>
                  </a:lnTo>
                  <a:close/>
                  <a:moveTo>
                    <a:pt x="804" y="314"/>
                  </a:moveTo>
                  <a:cubicBezTo>
                    <a:pt x="800" y="314"/>
                    <a:pt x="800" y="314"/>
                    <a:pt x="800" y="314"/>
                  </a:cubicBezTo>
                  <a:cubicBezTo>
                    <a:pt x="800" y="310"/>
                    <a:pt x="800" y="310"/>
                    <a:pt x="800" y="310"/>
                  </a:cubicBezTo>
                  <a:cubicBezTo>
                    <a:pt x="804" y="310"/>
                    <a:pt x="804" y="310"/>
                    <a:pt x="804" y="310"/>
                  </a:cubicBezTo>
                  <a:lnTo>
                    <a:pt x="804" y="314"/>
                  </a:lnTo>
                  <a:close/>
                  <a:moveTo>
                    <a:pt x="804" y="297"/>
                  </a:moveTo>
                  <a:cubicBezTo>
                    <a:pt x="800" y="297"/>
                    <a:pt x="800" y="297"/>
                    <a:pt x="800" y="297"/>
                  </a:cubicBezTo>
                  <a:cubicBezTo>
                    <a:pt x="800" y="293"/>
                    <a:pt x="800" y="293"/>
                    <a:pt x="800" y="293"/>
                  </a:cubicBezTo>
                  <a:cubicBezTo>
                    <a:pt x="804" y="293"/>
                    <a:pt x="804" y="293"/>
                    <a:pt x="804" y="293"/>
                  </a:cubicBezTo>
                  <a:lnTo>
                    <a:pt x="804" y="297"/>
                  </a:lnTo>
                  <a:close/>
                  <a:moveTo>
                    <a:pt x="804" y="280"/>
                  </a:moveTo>
                  <a:cubicBezTo>
                    <a:pt x="800" y="280"/>
                    <a:pt x="800" y="280"/>
                    <a:pt x="800" y="280"/>
                  </a:cubicBezTo>
                  <a:cubicBezTo>
                    <a:pt x="800" y="276"/>
                    <a:pt x="800" y="276"/>
                    <a:pt x="800" y="276"/>
                  </a:cubicBezTo>
                  <a:cubicBezTo>
                    <a:pt x="804" y="276"/>
                    <a:pt x="804" y="276"/>
                    <a:pt x="804" y="276"/>
                  </a:cubicBezTo>
                  <a:lnTo>
                    <a:pt x="804" y="280"/>
                  </a:lnTo>
                  <a:close/>
                  <a:moveTo>
                    <a:pt x="804" y="263"/>
                  </a:moveTo>
                  <a:cubicBezTo>
                    <a:pt x="800" y="263"/>
                    <a:pt x="800" y="263"/>
                    <a:pt x="800" y="263"/>
                  </a:cubicBezTo>
                  <a:cubicBezTo>
                    <a:pt x="800" y="259"/>
                    <a:pt x="800" y="259"/>
                    <a:pt x="800" y="259"/>
                  </a:cubicBezTo>
                  <a:cubicBezTo>
                    <a:pt x="804" y="259"/>
                    <a:pt x="804" y="259"/>
                    <a:pt x="804" y="259"/>
                  </a:cubicBezTo>
                  <a:lnTo>
                    <a:pt x="804" y="263"/>
                  </a:lnTo>
                  <a:close/>
                  <a:moveTo>
                    <a:pt x="804" y="246"/>
                  </a:moveTo>
                  <a:cubicBezTo>
                    <a:pt x="800" y="246"/>
                    <a:pt x="800" y="246"/>
                    <a:pt x="800" y="246"/>
                  </a:cubicBezTo>
                  <a:cubicBezTo>
                    <a:pt x="800" y="242"/>
                    <a:pt x="800" y="242"/>
                    <a:pt x="800" y="242"/>
                  </a:cubicBezTo>
                  <a:cubicBezTo>
                    <a:pt x="804" y="242"/>
                    <a:pt x="804" y="242"/>
                    <a:pt x="804" y="242"/>
                  </a:cubicBezTo>
                  <a:lnTo>
                    <a:pt x="804" y="246"/>
                  </a:lnTo>
                  <a:close/>
                  <a:moveTo>
                    <a:pt x="804" y="229"/>
                  </a:moveTo>
                  <a:cubicBezTo>
                    <a:pt x="800" y="229"/>
                    <a:pt x="800" y="229"/>
                    <a:pt x="800" y="229"/>
                  </a:cubicBezTo>
                  <a:cubicBezTo>
                    <a:pt x="800" y="225"/>
                    <a:pt x="800" y="225"/>
                    <a:pt x="800" y="225"/>
                  </a:cubicBezTo>
                  <a:cubicBezTo>
                    <a:pt x="804" y="225"/>
                    <a:pt x="804" y="225"/>
                    <a:pt x="804" y="225"/>
                  </a:cubicBezTo>
                  <a:lnTo>
                    <a:pt x="804" y="229"/>
                  </a:lnTo>
                  <a:close/>
                  <a:moveTo>
                    <a:pt x="804" y="212"/>
                  </a:moveTo>
                  <a:cubicBezTo>
                    <a:pt x="800" y="212"/>
                    <a:pt x="800" y="212"/>
                    <a:pt x="800" y="212"/>
                  </a:cubicBezTo>
                  <a:cubicBezTo>
                    <a:pt x="800" y="208"/>
                    <a:pt x="800" y="208"/>
                    <a:pt x="800" y="208"/>
                  </a:cubicBezTo>
                  <a:cubicBezTo>
                    <a:pt x="804" y="208"/>
                    <a:pt x="804" y="208"/>
                    <a:pt x="804" y="208"/>
                  </a:cubicBezTo>
                  <a:lnTo>
                    <a:pt x="804" y="212"/>
                  </a:lnTo>
                  <a:close/>
                  <a:moveTo>
                    <a:pt x="804" y="195"/>
                  </a:moveTo>
                  <a:cubicBezTo>
                    <a:pt x="800" y="195"/>
                    <a:pt x="800" y="195"/>
                    <a:pt x="800" y="195"/>
                  </a:cubicBezTo>
                  <a:cubicBezTo>
                    <a:pt x="800" y="191"/>
                    <a:pt x="800" y="191"/>
                    <a:pt x="800" y="191"/>
                  </a:cubicBezTo>
                  <a:cubicBezTo>
                    <a:pt x="804" y="191"/>
                    <a:pt x="804" y="191"/>
                    <a:pt x="804" y="191"/>
                  </a:cubicBezTo>
                  <a:lnTo>
                    <a:pt x="804" y="195"/>
                  </a:lnTo>
                  <a:close/>
                  <a:moveTo>
                    <a:pt x="810" y="314"/>
                  </a:moveTo>
                  <a:cubicBezTo>
                    <a:pt x="807" y="314"/>
                    <a:pt x="807" y="314"/>
                    <a:pt x="807" y="314"/>
                  </a:cubicBezTo>
                  <a:cubicBezTo>
                    <a:pt x="807" y="310"/>
                    <a:pt x="807" y="310"/>
                    <a:pt x="807" y="310"/>
                  </a:cubicBezTo>
                  <a:cubicBezTo>
                    <a:pt x="810" y="310"/>
                    <a:pt x="810" y="310"/>
                    <a:pt x="810" y="310"/>
                  </a:cubicBezTo>
                  <a:lnTo>
                    <a:pt x="810" y="314"/>
                  </a:lnTo>
                  <a:close/>
                  <a:moveTo>
                    <a:pt x="810" y="297"/>
                  </a:moveTo>
                  <a:cubicBezTo>
                    <a:pt x="807" y="297"/>
                    <a:pt x="807" y="297"/>
                    <a:pt x="807" y="297"/>
                  </a:cubicBezTo>
                  <a:cubicBezTo>
                    <a:pt x="807" y="293"/>
                    <a:pt x="807" y="293"/>
                    <a:pt x="807" y="293"/>
                  </a:cubicBezTo>
                  <a:cubicBezTo>
                    <a:pt x="810" y="293"/>
                    <a:pt x="810" y="293"/>
                    <a:pt x="810" y="293"/>
                  </a:cubicBezTo>
                  <a:lnTo>
                    <a:pt x="810" y="297"/>
                  </a:lnTo>
                  <a:close/>
                  <a:moveTo>
                    <a:pt x="810" y="280"/>
                  </a:moveTo>
                  <a:cubicBezTo>
                    <a:pt x="807" y="280"/>
                    <a:pt x="807" y="280"/>
                    <a:pt x="807" y="280"/>
                  </a:cubicBezTo>
                  <a:cubicBezTo>
                    <a:pt x="807" y="276"/>
                    <a:pt x="807" y="276"/>
                    <a:pt x="807" y="276"/>
                  </a:cubicBezTo>
                  <a:cubicBezTo>
                    <a:pt x="810" y="276"/>
                    <a:pt x="810" y="276"/>
                    <a:pt x="810" y="276"/>
                  </a:cubicBezTo>
                  <a:lnTo>
                    <a:pt x="810" y="280"/>
                  </a:lnTo>
                  <a:close/>
                  <a:moveTo>
                    <a:pt x="810" y="263"/>
                  </a:moveTo>
                  <a:cubicBezTo>
                    <a:pt x="807" y="263"/>
                    <a:pt x="807" y="263"/>
                    <a:pt x="807" y="263"/>
                  </a:cubicBezTo>
                  <a:cubicBezTo>
                    <a:pt x="807" y="259"/>
                    <a:pt x="807" y="259"/>
                    <a:pt x="807" y="259"/>
                  </a:cubicBezTo>
                  <a:cubicBezTo>
                    <a:pt x="810" y="259"/>
                    <a:pt x="810" y="259"/>
                    <a:pt x="810" y="259"/>
                  </a:cubicBezTo>
                  <a:lnTo>
                    <a:pt x="810" y="263"/>
                  </a:lnTo>
                  <a:close/>
                  <a:moveTo>
                    <a:pt x="810" y="246"/>
                  </a:moveTo>
                  <a:cubicBezTo>
                    <a:pt x="807" y="246"/>
                    <a:pt x="807" y="246"/>
                    <a:pt x="807" y="246"/>
                  </a:cubicBezTo>
                  <a:cubicBezTo>
                    <a:pt x="807" y="242"/>
                    <a:pt x="807" y="242"/>
                    <a:pt x="807" y="242"/>
                  </a:cubicBezTo>
                  <a:cubicBezTo>
                    <a:pt x="810" y="242"/>
                    <a:pt x="810" y="242"/>
                    <a:pt x="810" y="242"/>
                  </a:cubicBezTo>
                  <a:lnTo>
                    <a:pt x="810" y="246"/>
                  </a:lnTo>
                  <a:close/>
                  <a:moveTo>
                    <a:pt x="810" y="229"/>
                  </a:moveTo>
                  <a:cubicBezTo>
                    <a:pt x="807" y="229"/>
                    <a:pt x="807" y="229"/>
                    <a:pt x="807" y="229"/>
                  </a:cubicBezTo>
                  <a:cubicBezTo>
                    <a:pt x="807" y="225"/>
                    <a:pt x="807" y="225"/>
                    <a:pt x="807" y="225"/>
                  </a:cubicBezTo>
                  <a:cubicBezTo>
                    <a:pt x="810" y="225"/>
                    <a:pt x="810" y="225"/>
                    <a:pt x="810" y="225"/>
                  </a:cubicBezTo>
                  <a:lnTo>
                    <a:pt x="810" y="229"/>
                  </a:lnTo>
                  <a:close/>
                  <a:moveTo>
                    <a:pt x="810" y="212"/>
                  </a:moveTo>
                  <a:cubicBezTo>
                    <a:pt x="807" y="212"/>
                    <a:pt x="807" y="212"/>
                    <a:pt x="807" y="212"/>
                  </a:cubicBezTo>
                  <a:cubicBezTo>
                    <a:pt x="807" y="208"/>
                    <a:pt x="807" y="208"/>
                    <a:pt x="807" y="208"/>
                  </a:cubicBezTo>
                  <a:cubicBezTo>
                    <a:pt x="810" y="208"/>
                    <a:pt x="810" y="208"/>
                    <a:pt x="810" y="208"/>
                  </a:cubicBezTo>
                  <a:lnTo>
                    <a:pt x="810" y="212"/>
                  </a:lnTo>
                  <a:close/>
                  <a:moveTo>
                    <a:pt x="810" y="195"/>
                  </a:moveTo>
                  <a:cubicBezTo>
                    <a:pt x="807" y="195"/>
                    <a:pt x="807" y="195"/>
                    <a:pt x="807" y="195"/>
                  </a:cubicBezTo>
                  <a:cubicBezTo>
                    <a:pt x="807" y="191"/>
                    <a:pt x="807" y="191"/>
                    <a:pt x="807" y="191"/>
                  </a:cubicBezTo>
                  <a:cubicBezTo>
                    <a:pt x="810" y="191"/>
                    <a:pt x="810" y="191"/>
                    <a:pt x="810" y="191"/>
                  </a:cubicBezTo>
                  <a:lnTo>
                    <a:pt x="810" y="195"/>
                  </a:lnTo>
                  <a:close/>
                  <a:moveTo>
                    <a:pt x="891" y="108"/>
                  </a:moveTo>
                  <a:cubicBezTo>
                    <a:pt x="895" y="108"/>
                    <a:pt x="899" y="113"/>
                    <a:pt x="899" y="120"/>
                  </a:cubicBezTo>
                  <a:cubicBezTo>
                    <a:pt x="891" y="120"/>
                    <a:pt x="891" y="120"/>
                    <a:pt x="891" y="120"/>
                  </a:cubicBezTo>
                  <a:lnTo>
                    <a:pt x="891" y="108"/>
                  </a:lnTo>
                  <a:close/>
                  <a:moveTo>
                    <a:pt x="891" y="122"/>
                  </a:moveTo>
                  <a:cubicBezTo>
                    <a:pt x="899" y="122"/>
                    <a:pt x="899" y="122"/>
                    <a:pt x="899" y="122"/>
                  </a:cubicBezTo>
                  <a:cubicBezTo>
                    <a:pt x="899" y="128"/>
                    <a:pt x="895" y="132"/>
                    <a:pt x="891" y="133"/>
                  </a:cubicBezTo>
                  <a:lnTo>
                    <a:pt x="891" y="122"/>
                  </a:lnTo>
                  <a:close/>
                  <a:moveTo>
                    <a:pt x="892" y="150"/>
                  </a:moveTo>
                  <a:cubicBezTo>
                    <a:pt x="892" y="192"/>
                    <a:pt x="892" y="192"/>
                    <a:pt x="892" y="192"/>
                  </a:cubicBezTo>
                  <a:cubicBezTo>
                    <a:pt x="889" y="192"/>
                    <a:pt x="889" y="192"/>
                    <a:pt x="889" y="192"/>
                  </a:cubicBezTo>
                  <a:cubicBezTo>
                    <a:pt x="889" y="150"/>
                    <a:pt x="889" y="150"/>
                    <a:pt x="889" y="150"/>
                  </a:cubicBezTo>
                  <a:lnTo>
                    <a:pt x="892" y="150"/>
                  </a:lnTo>
                  <a:close/>
                  <a:moveTo>
                    <a:pt x="881" y="122"/>
                  </a:moveTo>
                  <a:cubicBezTo>
                    <a:pt x="889" y="122"/>
                    <a:pt x="889" y="122"/>
                    <a:pt x="889" y="122"/>
                  </a:cubicBezTo>
                  <a:cubicBezTo>
                    <a:pt x="889" y="133"/>
                    <a:pt x="889" y="133"/>
                    <a:pt x="889" y="133"/>
                  </a:cubicBezTo>
                  <a:cubicBezTo>
                    <a:pt x="885" y="132"/>
                    <a:pt x="881" y="128"/>
                    <a:pt x="881" y="122"/>
                  </a:cubicBezTo>
                  <a:close/>
                  <a:moveTo>
                    <a:pt x="886" y="150"/>
                  </a:moveTo>
                  <a:cubicBezTo>
                    <a:pt x="886" y="192"/>
                    <a:pt x="886" y="192"/>
                    <a:pt x="886" y="192"/>
                  </a:cubicBezTo>
                  <a:cubicBezTo>
                    <a:pt x="882" y="192"/>
                    <a:pt x="882" y="192"/>
                    <a:pt x="882" y="192"/>
                  </a:cubicBezTo>
                  <a:cubicBezTo>
                    <a:pt x="882" y="150"/>
                    <a:pt x="882" y="150"/>
                    <a:pt x="882" y="150"/>
                  </a:cubicBezTo>
                  <a:lnTo>
                    <a:pt x="886" y="150"/>
                  </a:lnTo>
                  <a:close/>
                  <a:moveTo>
                    <a:pt x="889" y="108"/>
                  </a:moveTo>
                  <a:cubicBezTo>
                    <a:pt x="889" y="120"/>
                    <a:pt x="889" y="120"/>
                    <a:pt x="889" y="120"/>
                  </a:cubicBezTo>
                  <a:cubicBezTo>
                    <a:pt x="881" y="120"/>
                    <a:pt x="881" y="120"/>
                    <a:pt x="881" y="120"/>
                  </a:cubicBezTo>
                  <a:cubicBezTo>
                    <a:pt x="881" y="113"/>
                    <a:pt x="884" y="108"/>
                    <a:pt x="889" y="108"/>
                  </a:cubicBezTo>
                  <a:close/>
                  <a:moveTo>
                    <a:pt x="873" y="287"/>
                  </a:moveTo>
                  <a:cubicBezTo>
                    <a:pt x="870" y="287"/>
                    <a:pt x="870" y="287"/>
                    <a:pt x="870" y="287"/>
                  </a:cubicBezTo>
                  <a:cubicBezTo>
                    <a:pt x="870" y="244"/>
                    <a:pt x="870" y="244"/>
                    <a:pt x="870" y="244"/>
                  </a:cubicBezTo>
                  <a:cubicBezTo>
                    <a:pt x="873" y="244"/>
                    <a:pt x="873" y="244"/>
                    <a:pt x="873" y="244"/>
                  </a:cubicBezTo>
                  <a:lnTo>
                    <a:pt x="873" y="287"/>
                  </a:lnTo>
                  <a:close/>
                  <a:moveTo>
                    <a:pt x="879" y="287"/>
                  </a:moveTo>
                  <a:cubicBezTo>
                    <a:pt x="876" y="287"/>
                    <a:pt x="876" y="287"/>
                    <a:pt x="876" y="287"/>
                  </a:cubicBezTo>
                  <a:cubicBezTo>
                    <a:pt x="876" y="244"/>
                    <a:pt x="876" y="244"/>
                    <a:pt x="876" y="244"/>
                  </a:cubicBezTo>
                  <a:cubicBezTo>
                    <a:pt x="879" y="244"/>
                    <a:pt x="879" y="244"/>
                    <a:pt x="879" y="244"/>
                  </a:cubicBezTo>
                  <a:lnTo>
                    <a:pt x="879" y="287"/>
                  </a:lnTo>
                  <a:close/>
                  <a:moveTo>
                    <a:pt x="879" y="197"/>
                  </a:moveTo>
                  <a:cubicBezTo>
                    <a:pt x="882" y="197"/>
                    <a:pt x="882" y="197"/>
                    <a:pt x="882" y="197"/>
                  </a:cubicBezTo>
                  <a:cubicBezTo>
                    <a:pt x="882" y="240"/>
                    <a:pt x="882" y="240"/>
                    <a:pt x="882" y="240"/>
                  </a:cubicBezTo>
                  <a:cubicBezTo>
                    <a:pt x="879" y="240"/>
                    <a:pt x="879" y="240"/>
                    <a:pt x="879" y="240"/>
                  </a:cubicBezTo>
                  <a:lnTo>
                    <a:pt x="879" y="197"/>
                  </a:lnTo>
                  <a:close/>
                  <a:moveTo>
                    <a:pt x="886" y="287"/>
                  </a:moveTo>
                  <a:cubicBezTo>
                    <a:pt x="882" y="287"/>
                    <a:pt x="882" y="287"/>
                    <a:pt x="882" y="287"/>
                  </a:cubicBezTo>
                  <a:cubicBezTo>
                    <a:pt x="882" y="244"/>
                    <a:pt x="882" y="244"/>
                    <a:pt x="882" y="244"/>
                  </a:cubicBezTo>
                  <a:cubicBezTo>
                    <a:pt x="886" y="244"/>
                    <a:pt x="886" y="244"/>
                    <a:pt x="886" y="244"/>
                  </a:cubicBezTo>
                  <a:lnTo>
                    <a:pt x="886" y="287"/>
                  </a:lnTo>
                  <a:close/>
                  <a:moveTo>
                    <a:pt x="886" y="197"/>
                  </a:moveTo>
                  <a:cubicBezTo>
                    <a:pt x="889" y="197"/>
                    <a:pt x="889" y="197"/>
                    <a:pt x="889" y="197"/>
                  </a:cubicBezTo>
                  <a:cubicBezTo>
                    <a:pt x="889" y="240"/>
                    <a:pt x="889" y="240"/>
                    <a:pt x="889" y="240"/>
                  </a:cubicBezTo>
                  <a:cubicBezTo>
                    <a:pt x="886" y="240"/>
                    <a:pt x="886" y="240"/>
                    <a:pt x="886" y="240"/>
                  </a:cubicBezTo>
                  <a:lnTo>
                    <a:pt x="886" y="197"/>
                  </a:lnTo>
                  <a:close/>
                  <a:moveTo>
                    <a:pt x="892" y="287"/>
                  </a:moveTo>
                  <a:cubicBezTo>
                    <a:pt x="889" y="287"/>
                    <a:pt x="889" y="287"/>
                    <a:pt x="889" y="287"/>
                  </a:cubicBezTo>
                  <a:cubicBezTo>
                    <a:pt x="889" y="244"/>
                    <a:pt x="889" y="244"/>
                    <a:pt x="889" y="244"/>
                  </a:cubicBezTo>
                  <a:cubicBezTo>
                    <a:pt x="892" y="244"/>
                    <a:pt x="892" y="244"/>
                    <a:pt x="892" y="244"/>
                  </a:cubicBezTo>
                  <a:lnTo>
                    <a:pt x="892" y="287"/>
                  </a:lnTo>
                  <a:close/>
                  <a:moveTo>
                    <a:pt x="895" y="240"/>
                  </a:moveTo>
                  <a:cubicBezTo>
                    <a:pt x="892" y="240"/>
                    <a:pt x="892" y="240"/>
                    <a:pt x="892" y="240"/>
                  </a:cubicBezTo>
                  <a:cubicBezTo>
                    <a:pt x="892" y="197"/>
                    <a:pt x="892" y="197"/>
                    <a:pt x="892" y="197"/>
                  </a:cubicBezTo>
                  <a:cubicBezTo>
                    <a:pt x="895" y="197"/>
                    <a:pt x="895" y="197"/>
                    <a:pt x="895" y="197"/>
                  </a:cubicBezTo>
                  <a:lnTo>
                    <a:pt x="895" y="240"/>
                  </a:lnTo>
                  <a:close/>
                  <a:moveTo>
                    <a:pt x="895" y="150"/>
                  </a:moveTo>
                  <a:cubicBezTo>
                    <a:pt x="898" y="150"/>
                    <a:pt x="898" y="150"/>
                    <a:pt x="898" y="150"/>
                  </a:cubicBezTo>
                  <a:cubicBezTo>
                    <a:pt x="898" y="192"/>
                    <a:pt x="898" y="192"/>
                    <a:pt x="898" y="192"/>
                  </a:cubicBezTo>
                  <a:cubicBezTo>
                    <a:pt x="895" y="192"/>
                    <a:pt x="895" y="192"/>
                    <a:pt x="895" y="192"/>
                  </a:cubicBezTo>
                  <a:lnTo>
                    <a:pt x="895" y="150"/>
                  </a:lnTo>
                  <a:close/>
                  <a:moveTo>
                    <a:pt x="898" y="197"/>
                  </a:moveTo>
                  <a:cubicBezTo>
                    <a:pt x="902" y="197"/>
                    <a:pt x="902" y="197"/>
                    <a:pt x="902" y="197"/>
                  </a:cubicBezTo>
                  <a:cubicBezTo>
                    <a:pt x="902" y="240"/>
                    <a:pt x="902" y="240"/>
                    <a:pt x="902" y="240"/>
                  </a:cubicBezTo>
                  <a:cubicBezTo>
                    <a:pt x="898" y="240"/>
                    <a:pt x="898" y="240"/>
                    <a:pt x="898" y="240"/>
                  </a:cubicBezTo>
                  <a:lnTo>
                    <a:pt x="898" y="197"/>
                  </a:lnTo>
                  <a:close/>
                  <a:moveTo>
                    <a:pt x="902" y="287"/>
                  </a:moveTo>
                  <a:cubicBezTo>
                    <a:pt x="899" y="287"/>
                    <a:pt x="899" y="287"/>
                    <a:pt x="899" y="287"/>
                  </a:cubicBezTo>
                  <a:cubicBezTo>
                    <a:pt x="899" y="244"/>
                    <a:pt x="899" y="244"/>
                    <a:pt x="899" y="244"/>
                  </a:cubicBezTo>
                  <a:cubicBezTo>
                    <a:pt x="902" y="244"/>
                    <a:pt x="902" y="244"/>
                    <a:pt x="902" y="244"/>
                  </a:cubicBezTo>
                  <a:lnTo>
                    <a:pt x="902" y="287"/>
                  </a:lnTo>
                  <a:close/>
                  <a:moveTo>
                    <a:pt x="909" y="287"/>
                  </a:moveTo>
                  <a:cubicBezTo>
                    <a:pt x="906" y="287"/>
                    <a:pt x="906" y="287"/>
                    <a:pt x="906" y="287"/>
                  </a:cubicBezTo>
                  <a:cubicBezTo>
                    <a:pt x="906" y="244"/>
                    <a:pt x="906" y="244"/>
                    <a:pt x="906" y="244"/>
                  </a:cubicBezTo>
                  <a:cubicBezTo>
                    <a:pt x="909" y="244"/>
                    <a:pt x="909" y="244"/>
                    <a:pt x="909" y="244"/>
                  </a:cubicBezTo>
                  <a:lnTo>
                    <a:pt x="909" y="287"/>
                  </a:lnTo>
                  <a:close/>
                  <a:moveTo>
                    <a:pt x="915" y="287"/>
                  </a:moveTo>
                  <a:cubicBezTo>
                    <a:pt x="912" y="287"/>
                    <a:pt x="912" y="287"/>
                    <a:pt x="912" y="287"/>
                  </a:cubicBezTo>
                  <a:cubicBezTo>
                    <a:pt x="912" y="244"/>
                    <a:pt x="912" y="244"/>
                    <a:pt x="912" y="244"/>
                  </a:cubicBezTo>
                  <a:cubicBezTo>
                    <a:pt x="915" y="244"/>
                    <a:pt x="915" y="244"/>
                    <a:pt x="915" y="244"/>
                  </a:cubicBezTo>
                  <a:lnTo>
                    <a:pt x="915" y="287"/>
                  </a:lnTo>
                  <a:close/>
                  <a:moveTo>
                    <a:pt x="922" y="287"/>
                  </a:moveTo>
                  <a:cubicBezTo>
                    <a:pt x="918" y="287"/>
                    <a:pt x="918" y="287"/>
                    <a:pt x="918" y="287"/>
                  </a:cubicBezTo>
                  <a:cubicBezTo>
                    <a:pt x="918" y="244"/>
                    <a:pt x="918" y="244"/>
                    <a:pt x="918" y="244"/>
                  </a:cubicBezTo>
                  <a:cubicBezTo>
                    <a:pt x="922" y="244"/>
                    <a:pt x="922" y="244"/>
                    <a:pt x="922" y="244"/>
                  </a:cubicBezTo>
                  <a:lnTo>
                    <a:pt x="922" y="287"/>
                  </a:lnTo>
                  <a:close/>
                  <a:moveTo>
                    <a:pt x="1050" y="345"/>
                  </a:moveTo>
                  <a:cubicBezTo>
                    <a:pt x="1037" y="345"/>
                    <a:pt x="1037" y="345"/>
                    <a:pt x="1037" y="345"/>
                  </a:cubicBezTo>
                  <a:cubicBezTo>
                    <a:pt x="1037" y="336"/>
                    <a:pt x="1037" y="336"/>
                    <a:pt x="1037" y="336"/>
                  </a:cubicBezTo>
                  <a:cubicBezTo>
                    <a:pt x="1050" y="336"/>
                    <a:pt x="1050" y="336"/>
                    <a:pt x="1050" y="336"/>
                  </a:cubicBezTo>
                  <a:lnTo>
                    <a:pt x="1050" y="345"/>
                  </a:lnTo>
                  <a:close/>
                  <a:moveTo>
                    <a:pt x="1050" y="328"/>
                  </a:moveTo>
                  <a:cubicBezTo>
                    <a:pt x="1037" y="328"/>
                    <a:pt x="1037" y="328"/>
                    <a:pt x="1037" y="328"/>
                  </a:cubicBezTo>
                  <a:cubicBezTo>
                    <a:pt x="1037" y="319"/>
                    <a:pt x="1037" y="319"/>
                    <a:pt x="1037" y="319"/>
                  </a:cubicBezTo>
                  <a:cubicBezTo>
                    <a:pt x="1050" y="319"/>
                    <a:pt x="1050" y="319"/>
                    <a:pt x="1050" y="319"/>
                  </a:cubicBezTo>
                  <a:lnTo>
                    <a:pt x="1050" y="328"/>
                  </a:lnTo>
                  <a:close/>
                  <a:moveTo>
                    <a:pt x="1050" y="311"/>
                  </a:moveTo>
                  <a:cubicBezTo>
                    <a:pt x="1037" y="311"/>
                    <a:pt x="1037" y="311"/>
                    <a:pt x="1037" y="311"/>
                  </a:cubicBezTo>
                  <a:cubicBezTo>
                    <a:pt x="1037" y="302"/>
                    <a:pt x="1037" y="302"/>
                    <a:pt x="1037" y="302"/>
                  </a:cubicBezTo>
                  <a:cubicBezTo>
                    <a:pt x="1050" y="302"/>
                    <a:pt x="1050" y="302"/>
                    <a:pt x="1050" y="302"/>
                  </a:cubicBezTo>
                  <a:lnTo>
                    <a:pt x="1050" y="311"/>
                  </a:lnTo>
                  <a:close/>
                  <a:moveTo>
                    <a:pt x="1050" y="294"/>
                  </a:moveTo>
                  <a:cubicBezTo>
                    <a:pt x="1037" y="294"/>
                    <a:pt x="1037" y="294"/>
                    <a:pt x="1037" y="294"/>
                  </a:cubicBezTo>
                  <a:cubicBezTo>
                    <a:pt x="1037" y="285"/>
                    <a:pt x="1037" y="285"/>
                    <a:pt x="1037" y="285"/>
                  </a:cubicBezTo>
                  <a:cubicBezTo>
                    <a:pt x="1050" y="285"/>
                    <a:pt x="1050" y="285"/>
                    <a:pt x="1050" y="285"/>
                  </a:cubicBezTo>
                  <a:lnTo>
                    <a:pt x="1050" y="294"/>
                  </a:lnTo>
                  <a:close/>
                  <a:moveTo>
                    <a:pt x="1050" y="277"/>
                  </a:moveTo>
                  <a:cubicBezTo>
                    <a:pt x="1037" y="277"/>
                    <a:pt x="1037" y="277"/>
                    <a:pt x="1037" y="277"/>
                  </a:cubicBezTo>
                  <a:cubicBezTo>
                    <a:pt x="1037" y="268"/>
                    <a:pt x="1037" y="268"/>
                    <a:pt x="1037" y="268"/>
                  </a:cubicBezTo>
                  <a:cubicBezTo>
                    <a:pt x="1050" y="268"/>
                    <a:pt x="1050" y="268"/>
                    <a:pt x="1050" y="268"/>
                  </a:cubicBezTo>
                  <a:lnTo>
                    <a:pt x="1050" y="277"/>
                  </a:lnTo>
                  <a:close/>
                  <a:moveTo>
                    <a:pt x="1050" y="260"/>
                  </a:moveTo>
                  <a:cubicBezTo>
                    <a:pt x="1037" y="260"/>
                    <a:pt x="1037" y="260"/>
                    <a:pt x="1037" y="260"/>
                  </a:cubicBezTo>
                  <a:cubicBezTo>
                    <a:pt x="1037" y="251"/>
                    <a:pt x="1037" y="251"/>
                    <a:pt x="1037" y="251"/>
                  </a:cubicBezTo>
                  <a:cubicBezTo>
                    <a:pt x="1050" y="251"/>
                    <a:pt x="1050" y="251"/>
                    <a:pt x="1050" y="251"/>
                  </a:cubicBezTo>
                  <a:lnTo>
                    <a:pt x="1050" y="260"/>
                  </a:lnTo>
                  <a:close/>
                  <a:moveTo>
                    <a:pt x="1050" y="243"/>
                  </a:moveTo>
                  <a:cubicBezTo>
                    <a:pt x="1037" y="243"/>
                    <a:pt x="1037" y="243"/>
                    <a:pt x="1037" y="243"/>
                  </a:cubicBezTo>
                  <a:cubicBezTo>
                    <a:pt x="1037" y="234"/>
                    <a:pt x="1037" y="234"/>
                    <a:pt x="1037" y="234"/>
                  </a:cubicBezTo>
                  <a:cubicBezTo>
                    <a:pt x="1050" y="234"/>
                    <a:pt x="1050" y="234"/>
                    <a:pt x="1050" y="234"/>
                  </a:cubicBezTo>
                  <a:lnTo>
                    <a:pt x="1050" y="243"/>
                  </a:lnTo>
                  <a:close/>
                  <a:moveTo>
                    <a:pt x="1050" y="226"/>
                  </a:moveTo>
                  <a:cubicBezTo>
                    <a:pt x="1037" y="226"/>
                    <a:pt x="1037" y="226"/>
                    <a:pt x="1037" y="226"/>
                  </a:cubicBezTo>
                  <a:cubicBezTo>
                    <a:pt x="1037" y="217"/>
                    <a:pt x="1037" y="217"/>
                    <a:pt x="1037" y="217"/>
                  </a:cubicBezTo>
                  <a:cubicBezTo>
                    <a:pt x="1050" y="217"/>
                    <a:pt x="1050" y="217"/>
                    <a:pt x="1050" y="217"/>
                  </a:cubicBezTo>
                  <a:lnTo>
                    <a:pt x="1050" y="226"/>
                  </a:lnTo>
                  <a:close/>
                  <a:moveTo>
                    <a:pt x="1050" y="209"/>
                  </a:moveTo>
                  <a:cubicBezTo>
                    <a:pt x="1037" y="209"/>
                    <a:pt x="1037" y="209"/>
                    <a:pt x="1037" y="209"/>
                  </a:cubicBezTo>
                  <a:cubicBezTo>
                    <a:pt x="1037" y="200"/>
                    <a:pt x="1037" y="200"/>
                    <a:pt x="1037" y="200"/>
                  </a:cubicBezTo>
                  <a:cubicBezTo>
                    <a:pt x="1050" y="200"/>
                    <a:pt x="1050" y="200"/>
                    <a:pt x="1050" y="200"/>
                  </a:cubicBezTo>
                  <a:lnTo>
                    <a:pt x="1050" y="209"/>
                  </a:lnTo>
                  <a:close/>
                  <a:moveTo>
                    <a:pt x="1050" y="191"/>
                  </a:moveTo>
                  <a:cubicBezTo>
                    <a:pt x="1037" y="191"/>
                    <a:pt x="1037" y="191"/>
                    <a:pt x="1037" y="191"/>
                  </a:cubicBezTo>
                  <a:cubicBezTo>
                    <a:pt x="1037" y="183"/>
                    <a:pt x="1037" y="183"/>
                    <a:pt x="1037" y="183"/>
                  </a:cubicBezTo>
                  <a:cubicBezTo>
                    <a:pt x="1050" y="183"/>
                    <a:pt x="1050" y="183"/>
                    <a:pt x="1050" y="183"/>
                  </a:cubicBezTo>
                  <a:lnTo>
                    <a:pt x="1050" y="191"/>
                  </a:lnTo>
                  <a:close/>
                  <a:moveTo>
                    <a:pt x="1050" y="174"/>
                  </a:moveTo>
                  <a:cubicBezTo>
                    <a:pt x="1037" y="174"/>
                    <a:pt x="1037" y="174"/>
                    <a:pt x="1037" y="174"/>
                  </a:cubicBezTo>
                  <a:cubicBezTo>
                    <a:pt x="1037" y="166"/>
                    <a:pt x="1037" y="166"/>
                    <a:pt x="1037" y="166"/>
                  </a:cubicBezTo>
                  <a:cubicBezTo>
                    <a:pt x="1050" y="166"/>
                    <a:pt x="1050" y="166"/>
                    <a:pt x="1050" y="166"/>
                  </a:cubicBezTo>
                  <a:lnTo>
                    <a:pt x="1050" y="174"/>
                  </a:lnTo>
                  <a:close/>
                  <a:moveTo>
                    <a:pt x="1050" y="157"/>
                  </a:moveTo>
                  <a:cubicBezTo>
                    <a:pt x="1037" y="157"/>
                    <a:pt x="1037" y="157"/>
                    <a:pt x="1037" y="157"/>
                  </a:cubicBezTo>
                  <a:cubicBezTo>
                    <a:pt x="1037" y="149"/>
                    <a:pt x="1037" y="149"/>
                    <a:pt x="1037" y="149"/>
                  </a:cubicBezTo>
                  <a:cubicBezTo>
                    <a:pt x="1050" y="149"/>
                    <a:pt x="1050" y="149"/>
                    <a:pt x="1050" y="149"/>
                  </a:cubicBezTo>
                  <a:lnTo>
                    <a:pt x="1050" y="157"/>
                  </a:lnTo>
                  <a:close/>
                  <a:moveTo>
                    <a:pt x="1050" y="140"/>
                  </a:moveTo>
                  <a:cubicBezTo>
                    <a:pt x="1037" y="140"/>
                    <a:pt x="1037" y="140"/>
                    <a:pt x="1037" y="140"/>
                  </a:cubicBezTo>
                  <a:cubicBezTo>
                    <a:pt x="1037" y="132"/>
                    <a:pt x="1037" y="132"/>
                    <a:pt x="1037" y="132"/>
                  </a:cubicBezTo>
                  <a:cubicBezTo>
                    <a:pt x="1050" y="132"/>
                    <a:pt x="1050" y="132"/>
                    <a:pt x="1050" y="132"/>
                  </a:cubicBezTo>
                  <a:lnTo>
                    <a:pt x="1050" y="140"/>
                  </a:lnTo>
                  <a:close/>
                  <a:moveTo>
                    <a:pt x="1069" y="345"/>
                  </a:moveTo>
                  <a:cubicBezTo>
                    <a:pt x="1056" y="345"/>
                    <a:pt x="1056" y="345"/>
                    <a:pt x="1056" y="345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69" y="336"/>
                    <a:pt x="1069" y="336"/>
                    <a:pt x="1069" y="336"/>
                  </a:cubicBezTo>
                  <a:lnTo>
                    <a:pt x="1069" y="345"/>
                  </a:lnTo>
                  <a:close/>
                  <a:moveTo>
                    <a:pt x="1069" y="328"/>
                  </a:moveTo>
                  <a:cubicBezTo>
                    <a:pt x="1056" y="328"/>
                    <a:pt x="1056" y="328"/>
                    <a:pt x="1056" y="328"/>
                  </a:cubicBezTo>
                  <a:cubicBezTo>
                    <a:pt x="1056" y="319"/>
                    <a:pt x="1056" y="319"/>
                    <a:pt x="1056" y="319"/>
                  </a:cubicBezTo>
                  <a:cubicBezTo>
                    <a:pt x="1069" y="319"/>
                    <a:pt x="1069" y="319"/>
                    <a:pt x="1069" y="319"/>
                  </a:cubicBezTo>
                  <a:lnTo>
                    <a:pt x="1069" y="328"/>
                  </a:lnTo>
                  <a:close/>
                  <a:moveTo>
                    <a:pt x="1069" y="311"/>
                  </a:moveTo>
                  <a:cubicBezTo>
                    <a:pt x="1056" y="311"/>
                    <a:pt x="1056" y="311"/>
                    <a:pt x="1056" y="311"/>
                  </a:cubicBezTo>
                  <a:cubicBezTo>
                    <a:pt x="1056" y="302"/>
                    <a:pt x="1056" y="302"/>
                    <a:pt x="1056" y="302"/>
                  </a:cubicBezTo>
                  <a:cubicBezTo>
                    <a:pt x="1069" y="302"/>
                    <a:pt x="1069" y="302"/>
                    <a:pt x="1069" y="302"/>
                  </a:cubicBezTo>
                  <a:lnTo>
                    <a:pt x="1069" y="311"/>
                  </a:lnTo>
                  <a:close/>
                  <a:moveTo>
                    <a:pt x="1069" y="294"/>
                  </a:moveTo>
                  <a:cubicBezTo>
                    <a:pt x="1056" y="294"/>
                    <a:pt x="1056" y="294"/>
                    <a:pt x="1056" y="294"/>
                  </a:cubicBezTo>
                  <a:cubicBezTo>
                    <a:pt x="1056" y="285"/>
                    <a:pt x="1056" y="285"/>
                    <a:pt x="1056" y="285"/>
                  </a:cubicBezTo>
                  <a:cubicBezTo>
                    <a:pt x="1069" y="285"/>
                    <a:pt x="1069" y="285"/>
                    <a:pt x="1069" y="285"/>
                  </a:cubicBezTo>
                  <a:lnTo>
                    <a:pt x="1069" y="294"/>
                  </a:lnTo>
                  <a:close/>
                  <a:moveTo>
                    <a:pt x="1069" y="277"/>
                  </a:moveTo>
                  <a:cubicBezTo>
                    <a:pt x="1056" y="277"/>
                    <a:pt x="1056" y="277"/>
                    <a:pt x="1056" y="277"/>
                  </a:cubicBezTo>
                  <a:cubicBezTo>
                    <a:pt x="1056" y="268"/>
                    <a:pt x="1056" y="268"/>
                    <a:pt x="1056" y="268"/>
                  </a:cubicBezTo>
                  <a:cubicBezTo>
                    <a:pt x="1069" y="268"/>
                    <a:pt x="1069" y="268"/>
                    <a:pt x="1069" y="268"/>
                  </a:cubicBezTo>
                  <a:lnTo>
                    <a:pt x="1069" y="277"/>
                  </a:lnTo>
                  <a:close/>
                  <a:moveTo>
                    <a:pt x="1069" y="260"/>
                  </a:moveTo>
                  <a:cubicBezTo>
                    <a:pt x="1056" y="260"/>
                    <a:pt x="1056" y="260"/>
                    <a:pt x="1056" y="260"/>
                  </a:cubicBezTo>
                  <a:cubicBezTo>
                    <a:pt x="1056" y="251"/>
                    <a:pt x="1056" y="251"/>
                    <a:pt x="1056" y="251"/>
                  </a:cubicBezTo>
                  <a:cubicBezTo>
                    <a:pt x="1069" y="251"/>
                    <a:pt x="1069" y="251"/>
                    <a:pt x="1069" y="251"/>
                  </a:cubicBezTo>
                  <a:lnTo>
                    <a:pt x="1069" y="260"/>
                  </a:lnTo>
                  <a:close/>
                  <a:moveTo>
                    <a:pt x="1069" y="243"/>
                  </a:moveTo>
                  <a:cubicBezTo>
                    <a:pt x="1056" y="243"/>
                    <a:pt x="1056" y="243"/>
                    <a:pt x="1056" y="243"/>
                  </a:cubicBezTo>
                  <a:cubicBezTo>
                    <a:pt x="1056" y="234"/>
                    <a:pt x="1056" y="234"/>
                    <a:pt x="1056" y="234"/>
                  </a:cubicBezTo>
                  <a:cubicBezTo>
                    <a:pt x="1069" y="234"/>
                    <a:pt x="1069" y="234"/>
                    <a:pt x="1069" y="234"/>
                  </a:cubicBezTo>
                  <a:lnTo>
                    <a:pt x="1069" y="243"/>
                  </a:lnTo>
                  <a:close/>
                  <a:moveTo>
                    <a:pt x="1069" y="226"/>
                  </a:moveTo>
                  <a:cubicBezTo>
                    <a:pt x="1056" y="226"/>
                    <a:pt x="1056" y="226"/>
                    <a:pt x="1056" y="226"/>
                  </a:cubicBezTo>
                  <a:cubicBezTo>
                    <a:pt x="1056" y="217"/>
                    <a:pt x="1056" y="217"/>
                    <a:pt x="1056" y="217"/>
                  </a:cubicBezTo>
                  <a:cubicBezTo>
                    <a:pt x="1069" y="217"/>
                    <a:pt x="1069" y="217"/>
                    <a:pt x="1069" y="217"/>
                  </a:cubicBezTo>
                  <a:lnTo>
                    <a:pt x="1069" y="226"/>
                  </a:lnTo>
                  <a:close/>
                  <a:moveTo>
                    <a:pt x="1069" y="209"/>
                  </a:moveTo>
                  <a:cubicBezTo>
                    <a:pt x="1056" y="209"/>
                    <a:pt x="1056" y="209"/>
                    <a:pt x="1056" y="209"/>
                  </a:cubicBezTo>
                  <a:cubicBezTo>
                    <a:pt x="1056" y="200"/>
                    <a:pt x="1056" y="200"/>
                    <a:pt x="1056" y="200"/>
                  </a:cubicBezTo>
                  <a:cubicBezTo>
                    <a:pt x="1069" y="200"/>
                    <a:pt x="1069" y="200"/>
                    <a:pt x="1069" y="200"/>
                  </a:cubicBezTo>
                  <a:lnTo>
                    <a:pt x="1069" y="209"/>
                  </a:lnTo>
                  <a:close/>
                  <a:moveTo>
                    <a:pt x="1069" y="191"/>
                  </a:moveTo>
                  <a:cubicBezTo>
                    <a:pt x="1056" y="191"/>
                    <a:pt x="1056" y="191"/>
                    <a:pt x="1056" y="191"/>
                  </a:cubicBezTo>
                  <a:cubicBezTo>
                    <a:pt x="1056" y="183"/>
                    <a:pt x="1056" y="183"/>
                    <a:pt x="1056" y="183"/>
                  </a:cubicBezTo>
                  <a:cubicBezTo>
                    <a:pt x="1069" y="183"/>
                    <a:pt x="1069" y="183"/>
                    <a:pt x="1069" y="183"/>
                  </a:cubicBezTo>
                  <a:lnTo>
                    <a:pt x="1069" y="191"/>
                  </a:lnTo>
                  <a:close/>
                  <a:moveTo>
                    <a:pt x="1069" y="174"/>
                  </a:moveTo>
                  <a:cubicBezTo>
                    <a:pt x="1056" y="174"/>
                    <a:pt x="1056" y="174"/>
                    <a:pt x="1056" y="174"/>
                  </a:cubicBezTo>
                  <a:cubicBezTo>
                    <a:pt x="1056" y="166"/>
                    <a:pt x="1056" y="166"/>
                    <a:pt x="1056" y="166"/>
                  </a:cubicBezTo>
                  <a:cubicBezTo>
                    <a:pt x="1069" y="166"/>
                    <a:pt x="1069" y="166"/>
                    <a:pt x="1069" y="166"/>
                  </a:cubicBezTo>
                  <a:lnTo>
                    <a:pt x="1069" y="174"/>
                  </a:lnTo>
                  <a:close/>
                  <a:moveTo>
                    <a:pt x="1069" y="157"/>
                  </a:moveTo>
                  <a:cubicBezTo>
                    <a:pt x="1056" y="157"/>
                    <a:pt x="1056" y="157"/>
                    <a:pt x="1056" y="157"/>
                  </a:cubicBezTo>
                  <a:cubicBezTo>
                    <a:pt x="1056" y="149"/>
                    <a:pt x="1056" y="149"/>
                    <a:pt x="1056" y="149"/>
                  </a:cubicBezTo>
                  <a:cubicBezTo>
                    <a:pt x="1069" y="149"/>
                    <a:pt x="1069" y="149"/>
                    <a:pt x="1069" y="149"/>
                  </a:cubicBezTo>
                  <a:lnTo>
                    <a:pt x="1069" y="157"/>
                  </a:lnTo>
                  <a:close/>
                  <a:moveTo>
                    <a:pt x="1069" y="140"/>
                  </a:moveTo>
                  <a:cubicBezTo>
                    <a:pt x="1056" y="140"/>
                    <a:pt x="1056" y="140"/>
                    <a:pt x="1056" y="140"/>
                  </a:cubicBezTo>
                  <a:cubicBezTo>
                    <a:pt x="1056" y="132"/>
                    <a:pt x="1056" y="132"/>
                    <a:pt x="1056" y="132"/>
                  </a:cubicBezTo>
                  <a:cubicBezTo>
                    <a:pt x="1069" y="132"/>
                    <a:pt x="1069" y="132"/>
                    <a:pt x="1069" y="132"/>
                  </a:cubicBezTo>
                  <a:lnTo>
                    <a:pt x="1069" y="140"/>
                  </a:lnTo>
                  <a:close/>
                  <a:moveTo>
                    <a:pt x="1088" y="345"/>
                  </a:moveTo>
                  <a:cubicBezTo>
                    <a:pt x="1075" y="345"/>
                    <a:pt x="1075" y="345"/>
                    <a:pt x="1075" y="345"/>
                  </a:cubicBezTo>
                  <a:cubicBezTo>
                    <a:pt x="1075" y="336"/>
                    <a:pt x="1075" y="336"/>
                    <a:pt x="1075" y="336"/>
                  </a:cubicBezTo>
                  <a:cubicBezTo>
                    <a:pt x="1088" y="336"/>
                    <a:pt x="1088" y="336"/>
                    <a:pt x="1088" y="336"/>
                  </a:cubicBezTo>
                  <a:lnTo>
                    <a:pt x="1088" y="345"/>
                  </a:lnTo>
                  <a:close/>
                  <a:moveTo>
                    <a:pt x="1088" y="328"/>
                  </a:moveTo>
                  <a:cubicBezTo>
                    <a:pt x="1075" y="328"/>
                    <a:pt x="1075" y="328"/>
                    <a:pt x="1075" y="328"/>
                  </a:cubicBezTo>
                  <a:cubicBezTo>
                    <a:pt x="1075" y="319"/>
                    <a:pt x="1075" y="319"/>
                    <a:pt x="1075" y="319"/>
                  </a:cubicBezTo>
                  <a:cubicBezTo>
                    <a:pt x="1088" y="319"/>
                    <a:pt x="1088" y="319"/>
                    <a:pt x="1088" y="319"/>
                  </a:cubicBezTo>
                  <a:lnTo>
                    <a:pt x="1088" y="328"/>
                  </a:lnTo>
                  <a:close/>
                  <a:moveTo>
                    <a:pt x="1088" y="311"/>
                  </a:moveTo>
                  <a:cubicBezTo>
                    <a:pt x="1075" y="311"/>
                    <a:pt x="1075" y="311"/>
                    <a:pt x="1075" y="311"/>
                  </a:cubicBezTo>
                  <a:cubicBezTo>
                    <a:pt x="1075" y="302"/>
                    <a:pt x="1075" y="302"/>
                    <a:pt x="1075" y="302"/>
                  </a:cubicBezTo>
                  <a:cubicBezTo>
                    <a:pt x="1088" y="302"/>
                    <a:pt x="1088" y="302"/>
                    <a:pt x="1088" y="302"/>
                  </a:cubicBezTo>
                  <a:lnTo>
                    <a:pt x="1088" y="311"/>
                  </a:lnTo>
                  <a:close/>
                  <a:moveTo>
                    <a:pt x="1088" y="294"/>
                  </a:moveTo>
                  <a:cubicBezTo>
                    <a:pt x="1075" y="294"/>
                    <a:pt x="1075" y="294"/>
                    <a:pt x="1075" y="294"/>
                  </a:cubicBezTo>
                  <a:cubicBezTo>
                    <a:pt x="1075" y="285"/>
                    <a:pt x="1075" y="285"/>
                    <a:pt x="1075" y="285"/>
                  </a:cubicBezTo>
                  <a:cubicBezTo>
                    <a:pt x="1088" y="285"/>
                    <a:pt x="1088" y="285"/>
                    <a:pt x="1088" y="285"/>
                  </a:cubicBezTo>
                  <a:lnTo>
                    <a:pt x="1088" y="294"/>
                  </a:lnTo>
                  <a:close/>
                  <a:moveTo>
                    <a:pt x="1088" y="277"/>
                  </a:moveTo>
                  <a:cubicBezTo>
                    <a:pt x="1075" y="277"/>
                    <a:pt x="1075" y="277"/>
                    <a:pt x="1075" y="277"/>
                  </a:cubicBezTo>
                  <a:cubicBezTo>
                    <a:pt x="1075" y="268"/>
                    <a:pt x="1075" y="268"/>
                    <a:pt x="1075" y="268"/>
                  </a:cubicBezTo>
                  <a:cubicBezTo>
                    <a:pt x="1088" y="268"/>
                    <a:pt x="1088" y="268"/>
                    <a:pt x="1088" y="268"/>
                  </a:cubicBezTo>
                  <a:lnTo>
                    <a:pt x="1088" y="277"/>
                  </a:lnTo>
                  <a:close/>
                  <a:moveTo>
                    <a:pt x="1088" y="260"/>
                  </a:moveTo>
                  <a:cubicBezTo>
                    <a:pt x="1075" y="260"/>
                    <a:pt x="1075" y="260"/>
                    <a:pt x="1075" y="260"/>
                  </a:cubicBezTo>
                  <a:cubicBezTo>
                    <a:pt x="1075" y="251"/>
                    <a:pt x="1075" y="251"/>
                    <a:pt x="1075" y="251"/>
                  </a:cubicBezTo>
                  <a:cubicBezTo>
                    <a:pt x="1088" y="251"/>
                    <a:pt x="1088" y="251"/>
                    <a:pt x="1088" y="251"/>
                  </a:cubicBezTo>
                  <a:lnTo>
                    <a:pt x="1088" y="260"/>
                  </a:lnTo>
                  <a:close/>
                  <a:moveTo>
                    <a:pt x="1088" y="243"/>
                  </a:moveTo>
                  <a:cubicBezTo>
                    <a:pt x="1075" y="243"/>
                    <a:pt x="1075" y="243"/>
                    <a:pt x="1075" y="243"/>
                  </a:cubicBezTo>
                  <a:cubicBezTo>
                    <a:pt x="1075" y="234"/>
                    <a:pt x="1075" y="234"/>
                    <a:pt x="1075" y="234"/>
                  </a:cubicBezTo>
                  <a:cubicBezTo>
                    <a:pt x="1088" y="234"/>
                    <a:pt x="1088" y="234"/>
                    <a:pt x="1088" y="234"/>
                  </a:cubicBezTo>
                  <a:lnTo>
                    <a:pt x="1088" y="243"/>
                  </a:lnTo>
                  <a:close/>
                  <a:moveTo>
                    <a:pt x="1088" y="226"/>
                  </a:moveTo>
                  <a:cubicBezTo>
                    <a:pt x="1075" y="226"/>
                    <a:pt x="1075" y="226"/>
                    <a:pt x="1075" y="226"/>
                  </a:cubicBezTo>
                  <a:cubicBezTo>
                    <a:pt x="1075" y="217"/>
                    <a:pt x="1075" y="217"/>
                    <a:pt x="1075" y="217"/>
                  </a:cubicBezTo>
                  <a:cubicBezTo>
                    <a:pt x="1088" y="217"/>
                    <a:pt x="1088" y="217"/>
                    <a:pt x="1088" y="217"/>
                  </a:cubicBezTo>
                  <a:lnTo>
                    <a:pt x="1088" y="226"/>
                  </a:lnTo>
                  <a:close/>
                  <a:moveTo>
                    <a:pt x="1088" y="209"/>
                  </a:moveTo>
                  <a:cubicBezTo>
                    <a:pt x="1075" y="209"/>
                    <a:pt x="1075" y="209"/>
                    <a:pt x="1075" y="209"/>
                  </a:cubicBezTo>
                  <a:cubicBezTo>
                    <a:pt x="1075" y="200"/>
                    <a:pt x="1075" y="200"/>
                    <a:pt x="1075" y="200"/>
                  </a:cubicBezTo>
                  <a:cubicBezTo>
                    <a:pt x="1088" y="200"/>
                    <a:pt x="1088" y="200"/>
                    <a:pt x="1088" y="200"/>
                  </a:cubicBezTo>
                  <a:lnTo>
                    <a:pt x="1088" y="209"/>
                  </a:lnTo>
                  <a:close/>
                  <a:moveTo>
                    <a:pt x="1088" y="191"/>
                  </a:moveTo>
                  <a:cubicBezTo>
                    <a:pt x="1075" y="191"/>
                    <a:pt x="1075" y="191"/>
                    <a:pt x="1075" y="191"/>
                  </a:cubicBezTo>
                  <a:cubicBezTo>
                    <a:pt x="1075" y="183"/>
                    <a:pt x="1075" y="183"/>
                    <a:pt x="1075" y="183"/>
                  </a:cubicBezTo>
                  <a:cubicBezTo>
                    <a:pt x="1088" y="183"/>
                    <a:pt x="1088" y="183"/>
                    <a:pt x="1088" y="183"/>
                  </a:cubicBezTo>
                  <a:lnTo>
                    <a:pt x="1088" y="191"/>
                  </a:lnTo>
                  <a:close/>
                  <a:moveTo>
                    <a:pt x="1088" y="174"/>
                  </a:moveTo>
                  <a:cubicBezTo>
                    <a:pt x="1075" y="174"/>
                    <a:pt x="1075" y="174"/>
                    <a:pt x="1075" y="174"/>
                  </a:cubicBezTo>
                  <a:cubicBezTo>
                    <a:pt x="1075" y="166"/>
                    <a:pt x="1075" y="166"/>
                    <a:pt x="1075" y="166"/>
                  </a:cubicBezTo>
                  <a:cubicBezTo>
                    <a:pt x="1088" y="166"/>
                    <a:pt x="1088" y="166"/>
                    <a:pt x="1088" y="166"/>
                  </a:cubicBezTo>
                  <a:lnTo>
                    <a:pt x="1088" y="174"/>
                  </a:lnTo>
                  <a:close/>
                  <a:moveTo>
                    <a:pt x="1088" y="157"/>
                  </a:moveTo>
                  <a:cubicBezTo>
                    <a:pt x="1075" y="157"/>
                    <a:pt x="1075" y="157"/>
                    <a:pt x="1075" y="157"/>
                  </a:cubicBezTo>
                  <a:cubicBezTo>
                    <a:pt x="1075" y="149"/>
                    <a:pt x="1075" y="149"/>
                    <a:pt x="1075" y="149"/>
                  </a:cubicBezTo>
                  <a:cubicBezTo>
                    <a:pt x="1088" y="149"/>
                    <a:pt x="1088" y="149"/>
                    <a:pt x="1088" y="149"/>
                  </a:cubicBezTo>
                  <a:lnTo>
                    <a:pt x="1088" y="157"/>
                  </a:lnTo>
                  <a:close/>
                  <a:moveTo>
                    <a:pt x="1088" y="140"/>
                  </a:moveTo>
                  <a:cubicBezTo>
                    <a:pt x="1075" y="140"/>
                    <a:pt x="1075" y="140"/>
                    <a:pt x="1075" y="140"/>
                  </a:cubicBezTo>
                  <a:cubicBezTo>
                    <a:pt x="1075" y="132"/>
                    <a:pt x="1075" y="132"/>
                    <a:pt x="1075" y="132"/>
                  </a:cubicBezTo>
                  <a:cubicBezTo>
                    <a:pt x="1088" y="132"/>
                    <a:pt x="1088" y="132"/>
                    <a:pt x="1088" y="132"/>
                  </a:cubicBezTo>
                  <a:lnTo>
                    <a:pt x="1088" y="140"/>
                  </a:lnTo>
                  <a:close/>
                  <a:moveTo>
                    <a:pt x="1123" y="240"/>
                  </a:moveTo>
                  <a:cubicBezTo>
                    <a:pt x="1128" y="240"/>
                    <a:pt x="1128" y="240"/>
                    <a:pt x="1128" y="240"/>
                  </a:cubicBezTo>
                  <a:cubicBezTo>
                    <a:pt x="1128" y="246"/>
                    <a:pt x="1128" y="246"/>
                    <a:pt x="1128" y="246"/>
                  </a:cubicBezTo>
                  <a:cubicBezTo>
                    <a:pt x="1123" y="246"/>
                    <a:pt x="1123" y="246"/>
                    <a:pt x="1123" y="246"/>
                  </a:cubicBezTo>
                  <a:lnTo>
                    <a:pt x="1123" y="240"/>
                  </a:lnTo>
                  <a:close/>
                  <a:moveTo>
                    <a:pt x="1122" y="253"/>
                  </a:moveTo>
                  <a:cubicBezTo>
                    <a:pt x="1126" y="253"/>
                    <a:pt x="1126" y="253"/>
                    <a:pt x="1126" y="253"/>
                  </a:cubicBezTo>
                  <a:cubicBezTo>
                    <a:pt x="1126" y="259"/>
                    <a:pt x="1126" y="259"/>
                    <a:pt x="1126" y="259"/>
                  </a:cubicBezTo>
                  <a:cubicBezTo>
                    <a:pt x="1122" y="259"/>
                    <a:pt x="1122" y="259"/>
                    <a:pt x="1122" y="259"/>
                  </a:cubicBezTo>
                  <a:lnTo>
                    <a:pt x="1122" y="253"/>
                  </a:lnTo>
                  <a:close/>
                  <a:moveTo>
                    <a:pt x="1122" y="298"/>
                  </a:moveTo>
                  <a:cubicBezTo>
                    <a:pt x="1117" y="298"/>
                    <a:pt x="1117" y="298"/>
                    <a:pt x="1117" y="298"/>
                  </a:cubicBezTo>
                  <a:cubicBezTo>
                    <a:pt x="1117" y="291"/>
                    <a:pt x="1117" y="291"/>
                    <a:pt x="1117" y="291"/>
                  </a:cubicBezTo>
                  <a:cubicBezTo>
                    <a:pt x="1122" y="291"/>
                    <a:pt x="1122" y="291"/>
                    <a:pt x="1122" y="291"/>
                  </a:cubicBezTo>
                  <a:lnTo>
                    <a:pt x="1122" y="298"/>
                  </a:lnTo>
                  <a:close/>
                  <a:moveTo>
                    <a:pt x="1123" y="285"/>
                  </a:moveTo>
                  <a:cubicBezTo>
                    <a:pt x="1118" y="285"/>
                    <a:pt x="1118" y="285"/>
                    <a:pt x="1118" y="285"/>
                  </a:cubicBezTo>
                  <a:cubicBezTo>
                    <a:pt x="1118" y="278"/>
                    <a:pt x="1118" y="278"/>
                    <a:pt x="1118" y="278"/>
                  </a:cubicBezTo>
                  <a:cubicBezTo>
                    <a:pt x="1123" y="278"/>
                    <a:pt x="1123" y="278"/>
                    <a:pt x="1123" y="278"/>
                  </a:cubicBezTo>
                  <a:lnTo>
                    <a:pt x="1123" y="285"/>
                  </a:lnTo>
                  <a:close/>
                  <a:moveTo>
                    <a:pt x="1125" y="272"/>
                  </a:moveTo>
                  <a:cubicBezTo>
                    <a:pt x="1120" y="272"/>
                    <a:pt x="1120" y="272"/>
                    <a:pt x="1120" y="272"/>
                  </a:cubicBezTo>
                  <a:cubicBezTo>
                    <a:pt x="1120" y="266"/>
                    <a:pt x="1120" y="266"/>
                    <a:pt x="1120" y="266"/>
                  </a:cubicBezTo>
                  <a:cubicBezTo>
                    <a:pt x="1125" y="266"/>
                    <a:pt x="1125" y="266"/>
                    <a:pt x="1125" y="266"/>
                  </a:cubicBezTo>
                  <a:lnTo>
                    <a:pt x="1125" y="272"/>
                  </a:lnTo>
                  <a:close/>
                  <a:moveTo>
                    <a:pt x="1131" y="298"/>
                  </a:moveTo>
                  <a:cubicBezTo>
                    <a:pt x="1126" y="298"/>
                    <a:pt x="1126" y="298"/>
                    <a:pt x="1126" y="298"/>
                  </a:cubicBezTo>
                  <a:cubicBezTo>
                    <a:pt x="1126" y="291"/>
                    <a:pt x="1126" y="291"/>
                    <a:pt x="1126" y="291"/>
                  </a:cubicBezTo>
                  <a:cubicBezTo>
                    <a:pt x="1131" y="291"/>
                    <a:pt x="1131" y="291"/>
                    <a:pt x="1131" y="291"/>
                  </a:cubicBezTo>
                  <a:lnTo>
                    <a:pt x="1131" y="298"/>
                  </a:lnTo>
                  <a:close/>
                  <a:moveTo>
                    <a:pt x="1133" y="285"/>
                  </a:moveTo>
                  <a:cubicBezTo>
                    <a:pt x="1128" y="285"/>
                    <a:pt x="1128" y="285"/>
                    <a:pt x="1128" y="285"/>
                  </a:cubicBezTo>
                  <a:cubicBezTo>
                    <a:pt x="1128" y="278"/>
                    <a:pt x="1128" y="278"/>
                    <a:pt x="1128" y="278"/>
                  </a:cubicBezTo>
                  <a:cubicBezTo>
                    <a:pt x="1133" y="278"/>
                    <a:pt x="1133" y="278"/>
                    <a:pt x="1133" y="278"/>
                  </a:cubicBezTo>
                  <a:lnTo>
                    <a:pt x="1133" y="285"/>
                  </a:lnTo>
                  <a:close/>
                  <a:moveTo>
                    <a:pt x="1134" y="272"/>
                  </a:moveTo>
                  <a:cubicBezTo>
                    <a:pt x="1130" y="272"/>
                    <a:pt x="1130" y="272"/>
                    <a:pt x="1130" y="272"/>
                  </a:cubicBezTo>
                  <a:cubicBezTo>
                    <a:pt x="1130" y="266"/>
                    <a:pt x="1130" y="266"/>
                    <a:pt x="1130" y="266"/>
                  </a:cubicBezTo>
                  <a:cubicBezTo>
                    <a:pt x="1134" y="266"/>
                    <a:pt x="1134" y="266"/>
                    <a:pt x="1134" y="266"/>
                  </a:cubicBezTo>
                  <a:lnTo>
                    <a:pt x="1134" y="272"/>
                  </a:lnTo>
                  <a:close/>
                  <a:moveTo>
                    <a:pt x="1136" y="259"/>
                  </a:moveTo>
                  <a:cubicBezTo>
                    <a:pt x="1131" y="259"/>
                    <a:pt x="1131" y="259"/>
                    <a:pt x="1131" y="259"/>
                  </a:cubicBezTo>
                  <a:cubicBezTo>
                    <a:pt x="1131" y="253"/>
                    <a:pt x="1131" y="253"/>
                    <a:pt x="1131" y="253"/>
                  </a:cubicBezTo>
                  <a:cubicBezTo>
                    <a:pt x="1136" y="253"/>
                    <a:pt x="1136" y="253"/>
                    <a:pt x="1136" y="253"/>
                  </a:cubicBezTo>
                  <a:lnTo>
                    <a:pt x="1136" y="259"/>
                  </a:lnTo>
                  <a:close/>
                  <a:moveTo>
                    <a:pt x="1138" y="246"/>
                  </a:moveTo>
                  <a:cubicBezTo>
                    <a:pt x="1133" y="246"/>
                    <a:pt x="1133" y="246"/>
                    <a:pt x="1133" y="246"/>
                  </a:cubicBezTo>
                  <a:cubicBezTo>
                    <a:pt x="1133" y="240"/>
                    <a:pt x="1133" y="240"/>
                    <a:pt x="1133" y="240"/>
                  </a:cubicBezTo>
                  <a:cubicBezTo>
                    <a:pt x="1138" y="240"/>
                    <a:pt x="1138" y="240"/>
                    <a:pt x="1138" y="240"/>
                  </a:cubicBezTo>
                  <a:lnTo>
                    <a:pt x="1138" y="246"/>
                  </a:lnTo>
                  <a:close/>
                  <a:moveTo>
                    <a:pt x="1159" y="344"/>
                  </a:moveTo>
                  <a:cubicBezTo>
                    <a:pt x="1154" y="344"/>
                    <a:pt x="1154" y="344"/>
                    <a:pt x="1154" y="344"/>
                  </a:cubicBezTo>
                  <a:cubicBezTo>
                    <a:pt x="1154" y="338"/>
                    <a:pt x="1154" y="338"/>
                    <a:pt x="1154" y="338"/>
                  </a:cubicBezTo>
                  <a:cubicBezTo>
                    <a:pt x="1159" y="338"/>
                    <a:pt x="1159" y="338"/>
                    <a:pt x="1159" y="338"/>
                  </a:cubicBezTo>
                  <a:lnTo>
                    <a:pt x="1159" y="344"/>
                  </a:lnTo>
                  <a:close/>
                  <a:moveTo>
                    <a:pt x="1159" y="332"/>
                  </a:moveTo>
                  <a:cubicBezTo>
                    <a:pt x="1154" y="332"/>
                    <a:pt x="1154" y="332"/>
                    <a:pt x="1154" y="332"/>
                  </a:cubicBezTo>
                  <a:cubicBezTo>
                    <a:pt x="1154" y="325"/>
                    <a:pt x="1154" y="325"/>
                    <a:pt x="1154" y="325"/>
                  </a:cubicBezTo>
                  <a:cubicBezTo>
                    <a:pt x="1159" y="325"/>
                    <a:pt x="1159" y="325"/>
                    <a:pt x="1159" y="325"/>
                  </a:cubicBezTo>
                  <a:lnTo>
                    <a:pt x="1159" y="332"/>
                  </a:lnTo>
                  <a:close/>
                  <a:moveTo>
                    <a:pt x="1159" y="319"/>
                  </a:moveTo>
                  <a:cubicBezTo>
                    <a:pt x="1154" y="319"/>
                    <a:pt x="1154" y="319"/>
                    <a:pt x="1154" y="319"/>
                  </a:cubicBezTo>
                  <a:cubicBezTo>
                    <a:pt x="1154" y="312"/>
                    <a:pt x="1154" y="312"/>
                    <a:pt x="1154" y="312"/>
                  </a:cubicBezTo>
                  <a:cubicBezTo>
                    <a:pt x="1159" y="312"/>
                    <a:pt x="1159" y="312"/>
                    <a:pt x="1159" y="312"/>
                  </a:cubicBezTo>
                  <a:lnTo>
                    <a:pt x="1159" y="319"/>
                  </a:lnTo>
                  <a:close/>
                  <a:moveTo>
                    <a:pt x="1159" y="306"/>
                  </a:moveTo>
                  <a:cubicBezTo>
                    <a:pt x="1154" y="306"/>
                    <a:pt x="1154" y="306"/>
                    <a:pt x="1154" y="306"/>
                  </a:cubicBezTo>
                  <a:cubicBezTo>
                    <a:pt x="1154" y="300"/>
                    <a:pt x="1154" y="300"/>
                    <a:pt x="1154" y="300"/>
                  </a:cubicBezTo>
                  <a:cubicBezTo>
                    <a:pt x="1159" y="300"/>
                    <a:pt x="1159" y="300"/>
                    <a:pt x="1159" y="300"/>
                  </a:cubicBezTo>
                  <a:lnTo>
                    <a:pt x="1159" y="306"/>
                  </a:lnTo>
                  <a:close/>
                  <a:moveTo>
                    <a:pt x="1159" y="293"/>
                  </a:moveTo>
                  <a:cubicBezTo>
                    <a:pt x="1154" y="293"/>
                    <a:pt x="1154" y="293"/>
                    <a:pt x="1154" y="293"/>
                  </a:cubicBezTo>
                  <a:cubicBezTo>
                    <a:pt x="1154" y="287"/>
                    <a:pt x="1154" y="287"/>
                    <a:pt x="1154" y="287"/>
                  </a:cubicBezTo>
                  <a:cubicBezTo>
                    <a:pt x="1159" y="287"/>
                    <a:pt x="1159" y="287"/>
                    <a:pt x="1159" y="287"/>
                  </a:cubicBezTo>
                  <a:lnTo>
                    <a:pt x="1159" y="293"/>
                  </a:lnTo>
                  <a:close/>
                  <a:moveTo>
                    <a:pt x="1159" y="268"/>
                  </a:moveTo>
                  <a:cubicBezTo>
                    <a:pt x="1154" y="268"/>
                    <a:pt x="1154" y="268"/>
                    <a:pt x="1154" y="268"/>
                  </a:cubicBezTo>
                  <a:cubicBezTo>
                    <a:pt x="1154" y="261"/>
                    <a:pt x="1154" y="261"/>
                    <a:pt x="1154" y="261"/>
                  </a:cubicBezTo>
                  <a:cubicBezTo>
                    <a:pt x="1159" y="261"/>
                    <a:pt x="1159" y="261"/>
                    <a:pt x="1159" y="261"/>
                  </a:cubicBezTo>
                  <a:lnTo>
                    <a:pt x="1159" y="268"/>
                  </a:lnTo>
                  <a:close/>
                  <a:moveTo>
                    <a:pt x="1159" y="255"/>
                  </a:moveTo>
                  <a:cubicBezTo>
                    <a:pt x="1154" y="255"/>
                    <a:pt x="1154" y="255"/>
                    <a:pt x="1154" y="255"/>
                  </a:cubicBezTo>
                  <a:cubicBezTo>
                    <a:pt x="1154" y="248"/>
                    <a:pt x="1154" y="248"/>
                    <a:pt x="1154" y="248"/>
                  </a:cubicBezTo>
                  <a:cubicBezTo>
                    <a:pt x="1159" y="248"/>
                    <a:pt x="1159" y="248"/>
                    <a:pt x="1159" y="248"/>
                  </a:cubicBezTo>
                  <a:lnTo>
                    <a:pt x="1159" y="255"/>
                  </a:lnTo>
                  <a:close/>
                  <a:moveTo>
                    <a:pt x="1169" y="344"/>
                  </a:moveTo>
                  <a:cubicBezTo>
                    <a:pt x="1164" y="344"/>
                    <a:pt x="1164" y="344"/>
                    <a:pt x="1164" y="344"/>
                  </a:cubicBezTo>
                  <a:cubicBezTo>
                    <a:pt x="1164" y="338"/>
                    <a:pt x="1164" y="338"/>
                    <a:pt x="1164" y="338"/>
                  </a:cubicBezTo>
                  <a:cubicBezTo>
                    <a:pt x="1169" y="338"/>
                    <a:pt x="1169" y="338"/>
                    <a:pt x="1169" y="338"/>
                  </a:cubicBezTo>
                  <a:lnTo>
                    <a:pt x="1169" y="344"/>
                  </a:lnTo>
                  <a:close/>
                  <a:moveTo>
                    <a:pt x="1169" y="332"/>
                  </a:moveTo>
                  <a:cubicBezTo>
                    <a:pt x="1164" y="332"/>
                    <a:pt x="1164" y="332"/>
                    <a:pt x="1164" y="332"/>
                  </a:cubicBezTo>
                  <a:cubicBezTo>
                    <a:pt x="1164" y="325"/>
                    <a:pt x="1164" y="325"/>
                    <a:pt x="1164" y="325"/>
                  </a:cubicBezTo>
                  <a:cubicBezTo>
                    <a:pt x="1169" y="325"/>
                    <a:pt x="1169" y="325"/>
                    <a:pt x="1169" y="325"/>
                  </a:cubicBezTo>
                  <a:lnTo>
                    <a:pt x="1169" y="332"/>
                  </a:lnTo>
                  <a:close/>
                  <a:moveTo>
                    <a:pt x="1169" y="319"/>
                  </a:moveTo>
                  <a:cubicBezTo>
                    <a:pt x="1164" y="319"/>
                    <a:pt x="1164" y="319"/>
                    <a:pt x="1164" y="319"/>
                  </a:cubicBezTo>
                  <a:cubicBezTo>
                    <a:pt x="1164" y="312"/>
                    <a:pt x="1164" y="312"/>
                    <a:pt x="1164" y="312"/>
                  </a:cubicBezTo>
                  <a:cubicBezTo>
                    <a:pt x="1169" y="312"/>
                    <a:pt x="1169" y="312"/>
                    <a:pt x="1169" y="312"/>
                  </a:cubicBezTo>
                  <a:lnTo>
                    <a:pt x="1169" y="319"/>
                  </a:lnTo>
                  <a:close/>
                  <a:moveTo>
                    <a:pt x="1169" y="306"/>
                  </a:moveTo>
                  <a:cubicBezTo>
                    <a:pt x="1164" y="306"/>
                    <a:pt x="1164" y="306"/>
                    <a:pt x="1164" y="306"/>
                  </a:cubicBezTo>
                  <a:cubicBezTo>
                    <a:pt x="1164" y="300"/>
                    <a:pt x="1164" y="300"/>
                    <a:pt x="1164" y="300"/>
                  </a:cubicBezTo>
                  <a:cubicBezTo>
                    <a:pt x="1169" y="300"/>
                    <a:pt x="1169" y="300"/>
                    <a:pt x="1169" y="300"/>
                  </a:cubicBezTo>
                  <a:lnTo>
                    <a:pt x="1169" y="306"/>
                  </a:lnTo>
                  <a:close/>
                  <a:moveTo>
                    <a:pt x="1169" y="293"/>
                  </a:moveTo>
                  <a:cubicBezTo>
                    <a:pt x="1164" y="293"/>
                    <a:pt x="1164" y="293"/>
                    <a:pt x="1164" y="293"/>
                  </a:cubicBezTo>
                  <a:cubicBezTo>
                    <a:pt x="1164" y="287"/>
                    <a:pt x="1164" y="287"/>
                    <a:pt x="1164" y="287"/>
                  </a:cubicBezTo>
                  <a:cubicBezTo>
                    <a:pt x="1169" y="287"/>
                    <a:pt x="1169" y="287"/>
                    <a:pt x="1169" y="287"/>
                  </a:cubicBezTo>
                  <a:lnTo>
                    <a:pt x="1169" y="293"/>
                  </a:lnTo>
                  <a:close/>
                  <a:moveTo>
                    <a:pt x="1169" y="280"/>
                  </a:moveTo>
                  <a:cubicBezTo>
                    <a:pt x="1164" y="280"/>
                    <a:pt x="1164" y="280"/>
                    <a:pt x="1164" y="280"/>
                  </a:cubicBezTo>
                  <a:cubicBezTo>
                    <a:pt x="1164" y="274"/>
                    <a:pt x="1164" y="274"/>
                    <a:pt x="1164" y="274"/>
                  </a:cubicBezTo>
                  <a:cubicBezTo>
                    <a:pt x="1169" y="274"/>
                    <a:pt x="1169" y="274"/>
                    <a:pt x="1169" y="274"/>
                  </a:cubicBezTo>
                  <a:lnTo>
                    <a:pt x="1169" y="280"/>
                  </a:lnTo>
                  <a:close/>
                  <a:moveTo>
                    <a:pt x="1169" y="268"/>
                  </a:moveTo>
                  <a:cubicBezTo>
                    <a:pt x="1164" y="268"/>
                    <a:pt x="1164" y="268"/>
                    <a:pt x="1164" y="268"/>
                  </a:cubicBezTo>
                  <a:cubicBezTo>
                    <a:pt x="1164" y="261"/>
                    <a:pt x="1164" y="261"/>
                    <a:pt x="1164" y="261"/>
                  </a:cubicBezTo>
                  <a:cubicBezTo>
                    <a:pt x="1169" y="261"/>
                    <a:pt x="1169" y="261"/>
                    <a:pt x="1169" y="261"/>
                  </a:cubicBezTo>
                  <a:lnTo>
                    <a:pt x="1169" y="268"/>
                  </a:lnTo>
                  <a:close/>
                  <a:moveTo>
                    <a:pt x="1169" y="255"/>
                  </a:moveTo>
                  <a:cubicBezTo>
                    <a:pt x="1164" y="255"/>
                    <a:pt x="1164" y="255"/>
                    <a:pt x="1164" y="255"/>
                  </a:cubicBezTo>
                  <a:cubicBezTo>
                    <a:pt x="1164" y="248"/>
                    <a:pt x="1164" y="248"/>
                    <a:pt x="1164" y="248"/>
                  </a:cubicBezTo>
                  <a:cubicBezTo>
                    <a:pt x="1169" y="248"/>
                    <a:pt x="1169" y="248"/>
                    <a:pt x="1169" y="248"/>
                  </a:cubicBezTo>
                  <a:lnTo>
                    <a:pt x="1169" y="255"/>
                  </a:lnTo>
                  <a:close/>
                  <a:moveTo>
                    <a:pt x="1169" y="242"/>
                  </a:moveTo>
                  <a:cubicBezTo>
                    <a:pt x="1163" y="242"/>
                    <a:pt x="1163" y="242"/>
                    <a:pt x="1163" y="242"/>
                  </a:cubicBezTo>
                  <a:cubicBezTo>
                    <a:pt x="1169" y="232"/>
                    <a:pt x="1169" y="232"/>
                    <a:pt x="1169" y="232"/>
                  </a:cubicBezTo>
                  <a:lnTo>
                    <a:pt x="1169" y="242"/>
                  </a:lnTo>
                  <a:close/>
                  <a:moveTo>
                    <a:pt x="1178" y="344"/>
                  </a:moveTo>
                  <a:cubicBezTo>
                    <a:pt x="1173" y="344"/>
                    <a:pt x="1173" y="344"/>
                    <a:pt x="1173" y="344"/>
                  </a:cubicBezTo>
                  <a:cubicBezTo>
                    <a:pt x="1173" y="338"/>
                    <a:pt x="1173" y="338"/>
                    <a:pt x="1173" y="338"/>
                  </a:cubicBezTo>
                  <a:cubicBezTo>
                    <a:pt x="1178" y="338"/>
                    <a:pt x="1178" y="338"/>
                    <a:pt x="1178" y="338"/>
                  </a:cubicBezTo>
                  <a:lnTo>
                    <a:pt x="1178" y="344"/>
                  </a:lnTo>
                  <a:close/>
                  <a:moveTo>
                    <a:pt x="1178" y="319"/>
                  </a:moveTo>
                  <a:cubicBezTo>
                    <a:pt x="1173" y="319"/>
                    <a:pt x="1173" y="319"/>
                    <a:pt x="1173" y="319"/>
                  </a:cubicBezTo>
                  <a:cubicBezTo>
                    <a:pt x="1173" y="312"/>
                    <a:pt x="1173" y="312"/>
                    <a:pt x="1173" y="312"/>
                  </a:cubicBezTo>
                  <a:cubicBezTo>
                    <a:pt x="1178" y="312"/>
                    <a:pt x="1178" y="312"/>
                    <a:pt x="1178" y="312"/>
                  </a:cubicBezTo>
                  <a:lnTo>
                    <a:pt x="1178" y="319"/>
                  </a:lnTo>
                  <a:close/>
                  <a:moveTo>
                    <a:pt x="1178" y="306"/>
                  </a:moveTo>
                  <a:cubicBezTo>
                    <a:pt x="1173" y="306"/>
                    <a:pt x="1173" y="306"/>
                    <a:pt x="1173" y="306"/>
                  </a:cubicBezTo>
                  <a:cubicBezTo>
                    <a:pt x="1173" y="300"/>
                    <a:pt x="1173" y="300"/>
                    <a:pt x="1173" y="300"/>
                  </a:cubicBezTo>
                  <a:cubicBezTo>
                    <a:pt x="1178" y="300"/>
                    <a:pt x="1178" y="300"/>
                    <a:pt x="1178" y="300"/>
                  </a:cubicBezTo>
                  <a:lnTo>
                    <a:pt x="1178" y="306"/>
                  </a:lnTo>
                  <a:close/>
                  <a:moveTo>
                    <a:pt x="1178" y="280"/>
                  </a:moveTo>
                  <a:cubicBezTo>
                    <a:pt x="1173" y="280"/>
                    <a:pt x="1173" y="280"/>
                    <a:pt x="1173" y="280"/>
                  </a:cubicBezTo>
                  <a:cubicBezTo>
                    <a:pt x="1173" y="274"/>
                    <a:pt x="1173" y="274"/>
                    <a:pt x="1173" y="274"/>
                  </a:cubicBezTo>
                  <a:cubicBezTo>
                    <a:pt x="1178" y="274"/>
                    <a:pt x="1178" y="274"/>
                    <a:pt x="1178" y="274"/>
                  </a:cubicBezTo>
                  <a:lnTo>
                    <a:pt x="1178" y="280"/>
                  </a:lnTo>
                  <a:close/>
                  <a:moveTo>
                    <a:pt x="1178" y="268"/>
                  </a:moveTo>
                  <a:cubicBezTo>
                    <a:pt x="1173" y="268"/>
                    <a:pt x="1173" y="268"/>
                    <a:pt x="1173" y="268"/>
                  </a:cubicBezTo>
                  <a:cubicBezTo>
                    <a:pt x="1173" y="261"/>
                    <a:pt x="1173" y="261"/>
                    <a:pt x="1173" y="261"/>
                  </a:cubicBezTo>
                  <a:cubicBezTo>
                    <a:pt x="1178" y="261"/>
                    <a:pt x="1178" y="261"/>
                    <a:pt x="1178" y="261"/>
                  </a:cubicBezTo>
                  <a:lnTo>
                    <a:pt x="1178" y="268"/>
                  </a:lnTo>
                  <a:close/>
                  <a:moveTo>
                    <a:pt x="1178" y="255"/>
                  </a:moveTo>
                  <a:cubicBezTo>
                    <a:pt x="1173" y="255"/>
                    <a:pt x="1173" y="255"/>
                    <a:pt x="1173" y="255"/>
                  </a:cubicBezTo>
                  <a:cubicBezTo>
                    <a:pt x="1173" y="248"/>
                    <a:pt x="1173" y="248"/>
                    <a:pt x="1173" y="248"/>
                  </a:cubicBezTo>
                  <a:cubicBezTo>
                    <a:pt x="1178" y="248"/>
                    <a:pt x="1178" y="248"/>
                    <a:pt x="1178" y="248"/>
                  </a:cubicBezTo>
                  <a:lnTo>
                    <a:pt x="1178" y="255"/>
                  </a:lnTo>
                  <a:close/>
                  <a:moveTo>
                    <a:pt x="1178" y="242"/>
                  </a:moveTo>
                  <a:cubicBezTo>
                    <a:pt x="1173" y="242"/>
                    <a:pt x="1173" y="242"/>
                    <a:pt x="1173" y="242"/>
                  </a:cubicBezTo>
                  <a:cubicBezTo>
                    <a:pt x="1173" y="236"/>
                    <a:pt x="1173" y="236"/>
                    <a:pt x="1173" y="236"/>
                  </a:cubicBezTo>
                  <a:cubicBezTo>
                    <a:pt x="1178" y="236"/>
                    <a:pt x="1178" y="236"/>
                    <a:pt x="1178" y="236"/>
                  </a:cubicBezTo>
                  <a:lnTo>
                    <a:pt x="1178" y="242"/>
                  </a:lnTo>
                  <a:close/>
                  <a:moveTo>
                    <a:pt x="1178" y="229"/>
                  </a:moveTo>
                  <a:cubicBezTo>
                    <a:pt x="1173" y="229"/>
                    <a:pt x="1173" y="229"/>
                    <a:pt x="1173" y="229"/>
                  </a:cubicBezTo>
                  <a:cubicBezTo>
                    <a:pt x="1173" y="223"/>
                    <a:pt x="1173" y="223"/>
                    <a:pt x="1173" y="223"/>
                  </a:cubicBezTo>
                  <a:cubicBezTo>
                    <a:pt x="1178" y="223"/>
                    <a:pt x="1178" y="223"/>
                    <a:pt x="1178" y="223"/>
                  </a:cubicBezTo>
                  <a:lnTo>
                    <a:pt x="1178" y="229"/>
                  </a:lnTo>
                  <a:close/>
                  <a:moveTo>
                    <a:pt x="1188" y="344"/>
                  </a:moveTo>
                  <a:cubicBezTo>
                    <a:pt x="1183" y="344"/>
                    <a:pt x="1183" y="344"/>
                    <a:pt x="1183" y="344"/>
                  </a:cubicBezTo>
                  <a:cubicBezTo>
                    <a:pt x="1183" y="338"/>
                    <a:pt x="1183" y="338"/>
                    <a:pt x="1183" y="338"/>
                  </a:cubicBezTo>
                  <a:cubicBezTo>
                    <a:pt x="1188" y="338"/>
                    <a:pt x="1188" y="338"/>
                    <a:pt x="1188" y="338"/>
                  </a:cubicBezTo>
                  <a:lnTo>
                    <a:pt x="1188" y="344"/>
                  </a:lnTo>
                  <a:close/>
                  <a:moveTo>
                    <a:pt x="1188" y="332"/>
                  </a:moveTo>
                  <a:cubicBezTo>
                    <a:pt x="1183" y="332"/>
                    <a:pt x="1183" y="332"/>
                    <a:pt x="1183" y="332"/>
                  </a:cubicBezTo>
                  <a:cubicBezTo>
                    <a:pt x="1183" y="325"/>
                    <a:pt x="1183" y="325"/>
                    <a:pt x="1183" y="325"/>
                  </a:cubicBezTo>
                  <a:cubicBezTo>
                    <a:pt x="1188" y="325"/>
                    <a:pt x="1188" y="325"/>
                    <a:pt x="1188" y="325"/>
                  </a:cubicBezTo>
                  <a:lnTo>
                    <a:pt x="1188" y="332"/>
                  </a:lnTo>
                  <a:close/>
                  <a:moveTo>
                    <a:pt x="1188" y="319"/>
                  </a:moveTo>
                  <a:cubicBezTo>
                    <a:pt x="1183" y="319"/>
                    <a:pt x="1183" y="319"/>
                    <a:pt x="1183" y="319"/>
                  </a:cubicBezTo>
                  <a:cubicBezTo>
                    <a:pt x="1183" y="312"/>
                    <a:pt x="1183" y="312"/>
                    <a:pt x="1183" y="312"/>
                  </a:cubicBezTo>
                  <a:cubicBezTo>
                    <a:pt x="1188" y="312"/>
                    <a:pt x="1188" y="312"/>
                    <a:pt x="1188" y="312"/>
                  </a:cubicBezTo>
                  <a:lnTo>
                    <a:pt x="1188" y="319"/>
                  </a:lnTo>
                  <a:close/>
                  <a:moveTo>
                    <a:pt x="1188" y="306"/>
                  </a:moveTo>
                  <a:cubicBezTo>
                    <a:pt x="1183" y="306"/>
                    <a:pt x="1183" y="306"/>
                    <a:pt x="1183" y="306"/>
                  </a:cubicBezTo>
                  <a:cubicBezTo>
                    <a:pt x="1183" y="300"/>
                    <a:pt x="1183" y="300"/>
                    <a:pt x="1183" y="300"/>
                  </a:cubicBezTo>
                  <a:cubicBezTo>
                    <a:pt x="1188" y="300"/>
                    <a:pt x="1188" y="300"/>
                    <a:pt x="1188" y="300"/>
                  </a:cubicBezTo>
                  <a:lnTo>
                    <a:pt x="1188" y="306"/>
                  </a:lnTo>
                  <a:close/>
                  <a:moveTo>
                    <a:pt x="1188" y="293"/>
                  </a:moveTo>
                  <a:cubicBezTo>
                    <a:pt x="1183" y="293"/>
                    <a:pt x="1183" y="293"/>
                    <a:pt x="1183" y="293"/>
                  </a:cubicBezTo>
                  <a:cubicBezTo>
                    <a:pt x="1183" y="287"/>
                    <a:pt x="1183" y="287"/>
                    <a:pt x="1183" y="287"/>
                  </a:cubicBezTo>
                  <a:cubicBezTo>
                    <a:pt x="1188" y="287"/>
                    <a:pt x="1188" y="287"/>
                    <a:pt x="1188" y="287"/>
                  </a:cubicBezTo>
                  <a:lnTo>
                    <a:pt x="1188" y="293"/>
                  </a:lnTo>
                  <a:close/>
                  <a:moveTo>
                    <a:pt x="1188" y="280"/>
                  </a:moveTo>
                  <a:cubicBezTo>
                    <a:pt x="1183" y="280"/>
                    <a:pt x="1183" y="280"/>
                    <a:pt x="1183" y="280"/>
                  </a:cubicBezTo>
                  <a:cubicBezTo>
                    <a:pt x="1183" y="274"/>
                    <a:pt x="1183" y="274"/>
                    <a:pt x="1183" y="274"/>
                  </a:cubicBezTo>
                  <a:cubicBezTo>
                    <a:pt x="1188" y="274"/>
                    <a:pt x="1188" y="274"/>
                    <a:pt x="1188" y="274"/>
                  </a:cubicBezTo>
                  <a:lnTo>
                    <a:pt x="1188" y="280"/>
                  </a:lnTo>
                  <a:close/>
                  <a:moveTo>
                    <a:pt x="1188" y="255"/>
                  </a:moveTo>
                  <a:cubicBezTo>
                    <a:pt x="1183" y="255"/>
                    <a:pt x="1183" y="255"/>
                    <a:pt x="1183" y="255"/>
                  </a:cubicBezTo>
                  <a:cubicBezTo>
                    <a:pt x="1183" y="248"/>
                    <a:pt x="1183" y="248"/>
                    <a:pt x="1183" y="248"/>
                  </a:cubicBezTo>
                  <a:cubicBezTo>
                    <a:pt x="1188" y="248"/>
                    <a:pt x="1188" y="248"/>
                    <a:pt x="1188" y="248"/>
                  </a:cubicBezTo>
                  <a:lnTo>
                    <a:pt x="1188" y="255"/>
                  </a:lnTo>
                  <a:close/>
                  <a:moveTo>
                    <a:pt x="1188" y="242"/>
                  </a:moveTo>
                  <a:cubicBezTo>
                    <a:pt x="1183" y="242"/>
                    <a:pt x="1183" y="242"/>
                    <a:pt x="1183" y="242"/>
                  </a:cubicBezTo>
                  <a:cubicBezTo>
                    <a:pt x="1183" y="236"/>
                    <a:pt x="1183" y="236"/>
                    <a:pt x="1183" y="236"/>
                  </a:cubicBezTo>
                  <a:cubicBezTo>
                    <a:pt x="1188" y="236"/>
                    <a:pt x="1188" y="236"/>
                    <a:pt x="1188" y="236"/>
                  </a:cubicBezTo>
                  <a:lnTo>
                    <a:pt x="1188" y="242"/>
                  </a:lnTo>
                  <a:close/>
                  <a:moveTo>
                    <a:pt x="1188" y="229"/>
                  </a:moveTo>
                  <a:cubicBezTo>
                    <a:pt x="1183" y="229"/>
                    <a:pt x="1183" y="229"/>
                    <a:pt x="1183" y="229"/>
                  </a:cubicBezTo>
                  <a:cubicBezTo>
                    <a:pt x="1183" y="223"/>
                    <a:pt x="1183" y="223"/>
                    <a:pt x="1183" y="223"/>
                  </a:cubicBezTo>
                  <a:cubicBezTo>
                    <a:pt x="1188" y="223"/>
                    <a:pt x="1188" y="223"/>
                    <a:pt x="1188" y="223"/>
                  </a:cubicBezTo>
                  <a:lnTo>
                    <a:pt x="1188" y="229"/>
                  </a:lnTo>
                  <a:close/>
                  <a:moveTo>
                    <a:pt x="1197" y="344"/>
                  </a:moveTo>
                  <a:cubicBezTo>
                    <a:pt x="1193" y="344"/>
                    <a:pt x="1193" y="344"/>
                    <a:pt x="1193" y="344"/>
                  </a:cubicBezTo>
                  <a:cubicBezTo>
                    <a:pt x="1193" y="338"/>
                    <a:pt x="1193" y="338"/>
                    <a:pt x="1193" y="338"/>
                  </a:cubicBezTo>
                  <a:cubicBezTo>
                    <a:pt x="1197" y="338"/>
                    <a:pt x="1197" y="338"/>
                    <a:pt x="1197" y="338"/>
                  </a:cubicBezTo>
                  <a:lnTo>
                    <a:pt x="1197" y="344"/>
                  </a:lnTo>
                  <a:close/>
                  <a:moveTo>
                    <a:pt x="1197" y="332"/>
                  </a:moveTo>
                  <a:cubicBezTo>
                    <a:pt x="1193" y="332"/>
                    <a:pt x="1193" y="332"/>
                    <a:pt x="1193" y="332"/>
                  </a:cubicBezTo>
                  <a:cubicBezTo>
                    <a:pt x="1193" y="325"/>
                    <a:pt x="1193" y="325"/>
                    <a:pt x="1193" y="325"/>
                  </a:cubicBezTo>
                  <a:cubicBezTo>
                    <a:pt x="1197" y="325"/>
                    <a:pt x="1197" y="325"/>
                    <a:pt x="1197" y="325"/>
                  </a:cubicBezTo>
                  <a:lnTo>
                    <a:pt x="1197" y="332"/>
                  </a:lnTo>
                  <a:close/>
                  <a:moveTo>
                    <a:pt x="1197" y="319"/>
                  </a:moveTo>
                  <a:cubicBezTo>
                    <a:pt x="1193" y="319"/>
                    <a:pt x="1193" y="319"/>
                    <a:pt x="1193" y="319"/>
                  </a:cubicBezTo>
                  <a:cubicBezTo>
                    <a:pt x="1193" y="312"/>
                    <a:pt x="1193" y="312"/>
                    <a:pt x="1193" y="312"/>
                  </a:cubicBezTo>
                  <a:cubicBezTo>
                    <a:pt x="1197" y="312"/>
                    <a:pt x="1197" y="312"/>
                    <a:pt x="1197" y="312"/>
                  </a:cubicBezTo>
                  <a:lnTo>
                    <a:pt x="1197" y="319"/>
                  </a:lnTo>
                  <a:close/>
                  <a:moveTo>
                    <a:pt x="1197" y="306"/>
                  </a:moveTo>
                  <a:cubicBezTo>
                    <a:pt x="1193" y="306"/>
                    <a:pt x="1193" y="306"/>
                    <a:pt x="1193" y="306"/>
                  </a:cubicBezTo>
                  <a:cubicBezTo>
                    <a:pt x="1193" y="300"/>
                    <a:pt x="1193" y="300"/>
                    <a:pt x="1193" y="300"/>
                  </a:cubicBezTo>
                  <a:cubicBezTo>
                    <a:pt x="1197" y="300"/>
                    <a:pt x="1197" y="300"/>
                    <a:pt x="1197" y="300"/>
                  </a:cubicBezTo>
                  <a:lnTo>
                    <a:pt x="1197" y="306"/>
                  </a:lnTo>
                  <a:close/>
                  <a:moveTo>
                    <a:pt x="1197" y="293"/>
                  </a:moveTo>
                  <a:cubicBezTo>
                    <a:pt x="1193" y="293"/>
                    <a:pt x="1193" y="293"/>
                    <a:pt x="1193" y="293"/>
                  </a:cubicBezTo>
                  <a:cubicBezTo>
                    <a:pt x="1193" y="287"/>
                    <a:pt x="1193" y="287"/>
                    <a:pt x="1193" y="287"/>
                  </a:cubicBezTo>
                  <a:cubicBezTo>
                    <a:pt x="1197" y="287"/>
                    <a:pt x="1197" y="287"/>
                    <a:pt x="1197" y="287"/>
                  </a:cubicBezTo>
                  <a:lnTo>
                    <a:pt x="1197" y="293"/>
                  </a:lnTo>
                  <a:close/>
                  <a:moveTo>
                    <a:pt x="1197" y="280"/>
                  </a:moveTo>
                  <a:cubicBezTo>
                    <a:pt x="1193" y="280"/>
                    <a:pt x="1193" y="280"/>
                    <a:pt x="1193" y="280"/>
                  </a:cubicBezTo>
                  <a:cubicBezTo>
                    <a:pt x="1193" y="274"/>
                    <a:pt x="1193" y="274"/>
                    <a:pt x="1193" y="274"/>
                  </a:cubicBezTo>
                  <a:cubicBezTo>
                    <a:pt x="1197" y="274"/>
                    <a:pt x="1197" y="274"/>
                    <a:pt x="1197" y="274"/>
                  </a:cubicBezTo>
                  <a:lnTo>
                    <a:pt x="1197" y="280"/>
                  </a:lnTo>
                  <a:close/>
                  <a:moveTo>
                    <a:pt x="1197" y="268"/>
                  </a:moveTo>
                  <a:cubicBezTo>
                    <a:pt x="1193" y="268"/>
                    <a:pt x="1193" y="268"/>
                    <a:pt x="1193" y="268"/>
                  </a:cubicBezTo>
                  <a:cubicBezTo>
                    <a:pt x="1193" y="261"/>
                    <a:pt x="1193" y="261"/>
                    <a:pt x="1193" y="261"/>
                  </a:cubicBezTo>
                  <a:cubicBezTo>
                    <a:pt x="1197" y="261"/>
                    <a:pt x="1197" y="261"/>
                    <a:pt x="1197" y="261"/>
                  </a:cubicBezTo>
                  <a:lnTo>
                    <a:pt x="1197" y="268"/>
                  </a:lnTo>
                  <a:close/>
                  <a:moveTo>
                    <a:pt x="1197" y="255"/>
                  </a:moveTo>
                  <a:cubicBezTo>
                    <a:pt x="1193" y="255"/>
                    <a:pt x="1193" y="255"/>
                    <a:pt x="1193" y="255"/>
                  </a:cubicBezTo>
                  <a:cubicBezTo>
                    <a:pt x="1193" y="248"/>
                    <a:pt x="1193" y="248"/>
                    <a:pt x="1193" y="248"/>
                  </a:cubicBezTo>
                  <a:cubicBezTo>
                    <a:pt x="1197" y="248"/>
                    <a:pt x="1197" y="248"/>
                    <a:pt x="1197" y="248"/>
                  </a:cubicBezTo>
                  <a:lnTo>
                    <a:pt x="1197" y="255"/>
                  </a:lnTo>
                  <a:close/>
                  <a:moveTo>
                    <a:pt x="1197" y="229"/>
                  </a:moveTo>
                  <a:cubicBezTo>
                    <a:pt x="1193" y="229"/>
                    <a:pt x="1193" y="229"/>
                    <a:pt x="1193" y="229"/>
                  </a:cubicBezTo>
                  <a:cubicBezTo>
                    <a:pt x="1193" y="223"/>
                    <a:pt x="1193" y="223"/>
                    <a:pt x="1193" y="223"/>
                  </a:cubicBezTo>
                  <a:cubicBezTo>
                    <a:pt x="1197" y="223"/>
                    <a:pt x="1197" y="223"/>
                    <a:pt x="1197" y="223"/>
                  </a:cubicBezTo>
                  <a:lnTo>
                    <a:pt x="1197" y="229"/>
                  </a:lnTo>
                  <a:close/>
                  <a:moveTo>
                    <a:pt x="1207" y="344"/>
                  </a:moveTo>
                  <a:cubicBezTo>
                    <a:pt x="1202" y="344"/>
                    <a:pt x="1202" y="344"/>
                    <a:pt x="1202" y="344"/>
                  </a:cubicBezTo>
                  <a:cubicBezTo>
                    <a:pt x="1202" y="338"/>
                    <a:pt x="1202" y="338"/>
                    <a:pt x="1202" y="338"/>
                  </a:cubicBezTo>
                  <a:cubicBezTo>
                    <a:pt x="1207" y="338"/>
                    <a:pt x="1207" y="338"/>
                    <a:pt x="1207" y="338"/>
                  </a:cubicBezTo>
                  <a:lnTo>
                    <a:pt x="1207" y="344"/>
                  </a:lnTo>
                  <a:close/>
                  <a:moveTo>
                    <a:pt x="1207" y="332"/>
                  </a:moveTo>
                  <a:cubicBezTo>
                    <a:pt x="1202" y="332"/>
                    <a:pt x="1202" y="332"/>
                    <a:pt x="1202" y="332"/>
                  </a:cubicBezTo>
                  <a:cubicBezTo>
                    <a:pt x="1202" y="325"/>
                    <a:pt x="1202" y="325"/>
                    <a:pt x="1202" y="325"/>
                  </a:cubicBezTo>
                  <a:cubicBezTo>
                    <a:pt x="1207" y="325"/>
                    <a:pt x="1207" y="325"/>
                    <a:pt x="1207" y="325"/>
                  </a:cubicBezTo>
                  <a:lnTo>
                    <a:pt x="1207" y="332"/>
                  </a:lnTo>
                  <a:close/>
                  <a:moveTo>
                    <a:pt x="1207" y="319"/>
                  </a:moveTo>
                  <a:cubicBezTo>
                    <a:pt x="1202" y="319"/>
                    <a:pt x="1202" y="319"/>
                    <a:pt x="1202" y="319"/>
                  </a:cubicBezTo>
                  <a:cubicBezTo>
                    <a:pt x="1202" y="312"/>
                    <a:pt x="1202" y="312"/>
                    <a:pt x="1202" y="312"/>
                  </a:cubicBezTo>
                  <a:cubicBezTo>
                    <a:pt x="1207" y="312"/>
                    <a:pt x="1207" y="312"/>
                    <a:pt x="1207" y="312"/>
                  </a:cubicBezTo>
                  <a:lnTo>
                    <a:pt x="1207" y="319"/>
                  </a:lnTo>
                  <a:close/>
                  <a:moveTo>
                    <a:pt x="1207" y="293"/>
                  </a:moveTo>
                  <a:cubicBezTo>
                    <a:pt x="1202" y="293"/>
                    <a:pt x="1202" y="293"/>
                    <a:pt x="1202" y="293"/>
                  </a:cubicBezTo>
                  <a:cubicBezTo>
                    <a:pt x="1202" y="287"/>
                    <a:pt x="1202" y="287"/>
                    <a:pt x="1202" y="287"/>
                  </a:cubicBezTo>
                  <a:cubicBezTo>
                    <a:pt x="1207" y="287"/>
                    <a:pt x="1207" y="287"/>
                    <a:pt x="1207" y="287"/>
                  </a:cubicBezTo>
                  <a:lnTo>
                    <a:pt x="1207" y="293"/>
                  </a:lnTo>
                  <a:close/>
                  <a:moveTo>
                    <a:pt x="1207" y="280"/>
                  </a:moveTo>
                  <a:cubicBezTo>
                    <a:pt x="1202" y="280"/>
                    <a:pt x="1202" y="280"/>
                    <a:pt x="1202" y="280"/>
                  </a:cubicBezTo>
                  <a:cubicBezTo>
                    <a:pt x="1202" y="274"/>
                    <a:pt x="1202" y="274"/>
                    <a:pt x="1202" y="274"/>
                  </a:cubicBezTo>
                  <a:cubicBezTo>
                    <a:pt x="1207" y="274"/>
                    <a:pt x="1207" y="274"/>
                    <a:pt x="1207" y="274"/>
                  </a:cubicBezTo>
                  <a:lnTo>
                    <a:pt x="1207" y="280"/>
                  </a:lnTo>
                  <a:close/>
                  <a:moveTo>
                    <a:pt x="1207" y="268"/>
                  </a:moveTo>
                  <a:cubicBezTo>
                    <a:pt x="1202" y="268"/>
                    <a:pt x="1202" y="268"/>
                    <a:pt x="1202" y="268"/>
                  </a:cubicBezTo>
                  <a:cubicBezTo>
                    <a:pt x="1202" y="261"/>
                    <a:pt x="1202" y="261"/>
                    <a:pt x="1202" y="261"/>
                  </a:cubicBezTo>
                  <a:cubicBezTo>
                    <a:pt x="1207" y="261"/>
                    <a:pt x="1207" y="261"/>
                    <a:pt x="1207" y="261"/>
                  </a:cubicBezTo>
                  <a:lnTo>
                    <a:pt x="1207" y="268"/>
                  </a:lnTo>
                  <a:close/>
                  <a:moveTo>
                    <a:pt x="1207" y="255"/>
                  </a:moveTo>
                  <a:cubicBezTo>
                    <a:pt x="1202" y="255"/>
                    <a:pt x="1202" y="255"/>
                    <a:pt x="1202" y="255"/>
                  </a:cubicBezTo>
                  <a:cubicBezTo>
                    <a:pt x="1202" y="248"/>
                    <a:pt x="1202" y="248"/>
                    <a:pt x="1202" y="248"/>
                  </a:cubicBezTo>
                  <a:cubicBezTo>
                    <a:pt x="1207" y="248"/>
                    <a:pt x="1207" y="248"/>
                    <a:pt x="1207" y="248"/>
                  </a:cubicBezTo>
                  <a:lnTo>
                    <a:pt x="1207" y="255"/>
                  </a:lnTo>
                  <a:close/>
                  <a:moveTo>
                    <a:pt x="1207" y="242"/>
                  </a:moveTo>
                  <a:cubicBezTo>
                    <a:pt x="1202" y="242"/>
                    <a:pt x="1202" y="242"/>
                    <a:pt x="1202" y="242"/>
                  </a:cubicBezTo>
                  <a:cubicBezTo>
                    <a:pt x="1202" y="236"/>
                    <a:pt x="1202" y="236"/>
                    <a:pt x="1202" y="236"/>
                  </a:cubicBezTo>
                  <a:cubicBezTo>
                    <a:pt x="1207" y="236"/>
                    <a:pt x="1207" y="236"/>
                    <a:pt x="1207" y="236"/>
                  </a:cubicBezTo>
                  <a:lnTo>
                    <a:pt x="1207" y="242"/>
                  </a:lnTo>
                  <a:close/>
                  <a:moveTo>
                    <a:pt x="1207" y="229"/>
                  </a:moveTo>
                  <a:cubicBezTo>
                    <a:pt x="1202" y="229"/>
                    <a:pt x="1202" y="229"/>
                    <a:pt x="1202" y="229"/>
                  </a:cubicBezTo>
                  <a:cubicBezTo>
                    <a:pt x="1202" y="223"/>
                    <a:pt x="1202" y="223"/>
                    <a:pt x="1202" y="223"/>
                  </a:cubicBezTo>
                  <a:cubicBezTo>
                    <a:pt x="1207" y="223"/>
                    <a:pt x="1207" y="223"/>
                    <a:pt x="1207" y="223"/>
                  </a:cubicBezTo>
                  <a:lnTo>
                    <a:pt x="1207" y="229"/>
                  </a:lnTo>
                  <a:close/>
                  <a:moveTo>
                    <a:pt x="1415" y="190"/>
                  </a:moveTo>
                  <a:cubicBezTo>
                    <a:pt x="1431" y="214"/>
                    <a:pt x="1431" y="214"/>
                    <a:pt x="1431" y="214"/>
                  </a:cubicBezTo>
                  <a:cubicBezTo>
                    <a:pt x="1399" y="214"/>
                    <a:pt x="1399" y="214"/>
                    <a:pt x="1399" y="214"/>
                  </a:cubicBezTo>
                  <a:lnTo>
                    <a:pt x="1415" y="190"/>
                  </a:lnTo>
                  <a:close/>
                  <a:moveTo>
                    <a:pt x="1403" y="289"/>
                  </a:moveTo>
                  <a:cubicBezTo>
                    <a:pt x="1403" y="290"/>
                    <a:pt x="1402" y="291"/>
                    <a:pt x="1402" y="291"/>
                  </a:cubicBezTo>
                  <a:cubicBezTo>
                    <a:pt x="1400" y="291"/>
                    <a:pt x="1400" y="291"/>
                    <a:pt x="1400" y="291"/>
                  </a:cubicBezTo>
                  <a:cubicBezTo>
                    <a:pt x="1399" y="291"/>
                    <a:pt x="1398" y="290"/>
                    <a:pt x="1398" y="289"/>
                  </a:cubicBezTo>
                  <a:cubicBezTo>
                    <a:pt x="1398" y="287"/>
                    <a:pt x="1398" y="287"/>
                    <a:pt x="1398" y="287"/>
                  </a:cubicBezTo>
                  <a:cubicBezTo>
                    <a:pt x="1398" y="285"/>
                    <a:pt x="1399" y="284"/>
                    <a:pt x="1400" y="284"/>
                  </a:cubicBezTo>
                  <a:cubicBezTo>
                    <a:pt x="1402" y="284"/>
                    <a:pt x="1402" y="284"/>
                    <a:pt x="1402" y="284"/>
                  </a:cubicBezTo>
                  <a:cubicBezTo>
                    <a:pt x="1402" y="284"/>
                    <a:pt x="1403" y="285"/>
                    <a:pt x="1403" y="287"/>
                  </a:cubicBezTo>
                  <a:lnTo>
                    <a:pt x="1403" y="289"/>
                  </a:lnTo>
                  <a:close/>
                  <a:moveTo>
                    <a:pt x="1403" y="276"/>
                  </a:moveTo>
                  <a:cubicBezTo>
                    <a:pt x="1403" y="277"/>
                    <a:pt x="1402" y="278"/>
                    <a:pt x="1402" y="278"/>
                  </a:cubicBezTo>
                  <a:cubicBezTo>
                    <a:pt x="1400" y="278"/>
                    <a:pt x="1400" y="278"/>
                    <a:pt x="1400" y="278"/>
                  </a:cubicBezTo>
                  <a:cubicBezTo>
                    <a:pt x="1399" y="278"/>
                    <a:pt x="1398" y="277"/>
                    <a:pt x="1398" y="276"/>
                  </a:cubicBezTo>
                  <a:cubicBezTo>
                    <a:pt x="1398" y="274"/>
                    <a:pt x="1398" y="274"/>
                    <a:pt x="1398" y="274"/>
                  </a:cubicBezTo>
                  <a:cubicBezTo>
                    <a:pt x="1398" y="273"/>
                    <a:pt x="1399" y="272"/>
                    <a:pt x="1400" y="272"/>
                  </a:cubicBezTo>
                  <a:cubicBezTo>
                    <a:pt x="1402" y="272"/>
                    <a:pt x="1402" y="272"/>
                    <a:pt x="1402" y="272"/>
                  </a:cubicBezTo>
                  <a:cubicBezTo>
                    <a:pt x="1402" y="272"/>
                    <a:pt x="1403" y="273"/>
                    <a:pt x="1403" y="274"/>
                  </a:cubicBezTo>
                  <a:lnTo>
                    <a:pt x="1403" y="276"/>
                  </a:lnTo>
                  <a:close/>
                  <a:moveTo>
                    <a:pt x="1403" y="263"/>
                  </a:moveTo>
                  <a:cubicBezTo>
                    <a:pt x="1403" y="264"/>
                    <a:pt x="1402" y="265"/>
                    <a:pt x="1402" y="265"/>
                  </a:cubicBezTo>
                  <a:cubicBezTo>
                    <a:pt x="1400" y="265"/>
                    <a:pt x="1400" y="265"/>
                    <a:pt x="1400" y="265"/>
                  </a:cubicBezTo>
                  <a:cubicBezTo>
                    <a:pt x="1399" y="265"/>
                    <a:pt x="1398" y="264"/>
                    <a:pt x="1398" y="263"/>
                  </a:cubicBezTo>
                  <a:cubicBezTo>
                    <a:pt x="1398" y="261"/>
                    <a:pt x="1398" y="261"/>
                    <a:pt x="1398" y="261"/>
                  </a:cubicBezTo>
                  <a:cubicBezTo>
                    <a:pt x="1398" y="260"/>
                    <a:pt x="1399" y="259"/>
                    <a:pt x="1400" y="259"/>
                  </a:cubicBezTo>
                  <a:cubicBezTo>
                    <a:pt x="1402" y="259"/>
                    <a:pt x="1402" y="259"/>
                    <a:pt x="1402" y="259"/>
                  </a:cubicBezTo>
                  <a:cubicBezTo>
                    <a:pt x="1402" y="259"/>
                    <a:pt x="1403" y="260"/>
                    <a:pt x="1403" y="261"/>
                  </a:cubicBezTo>
                  <a:lnTo>
                    <a:pt x="1403" y="263"/>
                  </a:lnTo>
                  <a:close/>
                  <a:moveTo>
                    <a:pt x="1403" y="250"/>
                  </a:moveTo>
                  <a:cubicBezTo>
                    <a:pt x="1403" y="251"/>
                    <a:pt x="1402" y="252"/>
                    <a:pt x="1402" y="252"/>
                  </a:cubicBezTo>
                  <a:cubicBezTo>
                    <a:pt x="1400" y="252"/>
                    <a:pt x="1400" y="252"/>
                    <a:pt x="1400" y="252"/>
                  </a:cubicBezTo>
                  <a:cubicBezTo>
                    <a:pt x="1399" y="252"/>
                    <a:pt x="1398" y="251"/>
                    <a:pt x="1398" y="250"/>
                  </a:cubicBezTo>
                  <a:cubicBezTo>
                    <a:pt x="1398" y="248"/>
                    <a:pt x="1398" y="248"/>
                    <a:pt x="1398" y="248"/>
                  </a:cubicBezTo>
                  <a:cubicBezTo>
                    <a:pt x="1398" y="247"/>
                    <a:pt x="1399" y="246"/>
                    <a:pt x="1400" y="246"/>
                  </a:cubicBezTo>
                  <a:cubicBezTo>
                    <a:pt x="1402" y="246"/>
                    <a:pt x="1402" y="246"/>
                    <a:pt x="1402" y="246"/>
                  </a:cubicBezTo>
                  <a:cubicBezTo>
                    <a:pt x="1402" y="246"/>
                    <a:pt x="1403" y="247"/>
                    <a:pt x="1403" y="248"/>
                  </a:cubicBezTo>
                  <a:lnTo>
                    <a:pt x="1403" y="250"/>
                  </a:lnTo>
                  <a:close/>
                  <a:moveTo>
                    <a:pt x="1403" y="237"/>
                  </a:moveTo>
                  <a:cubicBezTo>
                    <a:pt x="1403" y="239"/>
                    <a:pt x="1402" y="240"/>
                    <a:pt x="1402" y="240"/>
                  </a:cubicBezTo>
                  <a:cubicBezTo>
                    <a:pt x="1400" y="240"/>
                    <a:pt x="1400" y="240"/>
                    <a:pt x="1400" y="240"/>
                  </a:cubicBezTo>
                  <a:cubicBezTo>
                    <a:pt x="1399" y="240"/>
                    <a:pt x="1398" y="239"/>
                    <a:pt x="1398" y="237"/>
                  </a:cubicBezTo>
                  <a:cubicBezTo>
                    <a:pt x="1398" y="235"/>
                    <a:pt x="1398" y="235"/>
                    <a:pt x="1398" y="235"/>
                  </a:cubicBezTo>
                  <a:cubicBezTo>
                    <a:pt x="1398" y="234"/>
                    <a:pt x="1399" y="233"/>
                    <a:pt x="1400" y="233"/>
                  </a:cubicBezTo>
                  <a:cubicBezTo>
                    <a:pt x="1402" y="233"/>
                    <a:pt x="1402" y="233"/>
                    <a:pt x="1402" y="233"/>
                  </a:cubicBezTo>
                  <a:cubicBezTo>
                    <a:pt x="1402" y="233"/>
                    <a:pt x="1403" y="234"/>
                    <a:pt x="1403" y="235"/>
                  </a:cubicBezTo>
                  <a:lnTo>
                    <a:pt x="1403" y="237"/>
                  </a:lnTo>
                  <a:close/>
                  <a:moveTo>
                    <a:pt x="1403" y="225"/>
                  </a:moveTo>
                  <a:cubicBezTo>
                    <a:pt x="1403" y="226"/>
                    <a:pt x="1402" y="227"/>
                    <a:pt x="1402" y="227"/>
                  </a:cubicBezTo>
                  <a:cubicBezTo>
                    <a:pt x="1400" y="227"/>
                    <a:pt x="1400" y="227"/>
                    <a:pt x="1400" y="227"/>
                  </a:cubicBezTo>
                  <a:cubicBezTo>
                    <a:pt x="1399" y="227"/>
                    <a:pt x="1398" y="226"/>
                    <a:pt x="1398" y="225"/>
                  </a:cubicBezTo>
                  <a:cubicBezTo>
                    <a:pt x="1398" y="223"/>
                    <a:pt x="1398" y="223"/>
                    <a:pt x="1398" y="223"/>
                  </a:cubicBezTo>
                  <a:cubicBezTo>
                    <a:pt x="1398" y="221"/>
                    <a:pt x="1399" y="220"/>
                    <a:pt x="1400" y="220"/>
                  </a:cubicBezTo>
                  <a:cubicBezTo>
                    <a:pt x="1402" y="220"/>
                    <a:pt x="1402" y="220"/>
                    <a:pt x="1402" y="220"/>
                  </a:cubicBezTo>
                  <a:cubicBezTo>
                    <a:pt x="1402" y="220"/>
                    <a:pt x="1403" y="221"/>
                    <a:pt x="1403" y="223"/>
                  </a:cubicBezTo>
                  <a:lnTo>
                    <a:pt x="1403" y="225"/>
                  </a:lnTo>
                  <a:close/>
                  <a:moveTo>
                    <a:pt x="1413" y="301"/>
                  </a:moveTo>
                  <a:cubicBezTo>
                    <a:pt x="1413" y="303"/>
                    <a:pt x="1412" y="304"/>
                    <a:pt x="1411" y="304"/>
                  </a:cubicBezTo>
                  <a:cubicBezTo>
                    <a:pt x="1410" y="304"/>
                    <a:pt x="1410" y="304"/>
                    <a:pt x="1410" y="304"/>
                  </a:cubicBezTo>
                  <a:cubicBezTo>
                    <a:pt x="1409" y="304"/>
                    <a:pt x="1408" y="303"/>
                    <a:pt x="1408" y="301"/>
                  </a:cubicBezTo>
                  <a:cubicBezTo>
                    <a:pt x="1408" y="299"/>
                    <a:pt x="1408" y="299"/>
                    <a:pt x="1408" y="299"/>
                  </a:cubicBezTo>
                  <a:cubicBezTo>
                    <a:pt x="1408" y="298"/>
                    <a:pt x="1409" y="297"/>
                    <a:pt x="1410" y="297"/>
                  </a:cubicBezTo>
                  <a:cubicBezTo>
                    <a:pt x="1411" y="297"/>
                    <a:pt x="1411" y="297"/>
                    <a:pt x="1411" y="297"/>
                  </a:cubicBezTo>
                  <a:cubicBezTo>
                    <a:pt x="1412" y="297"/>
                    <a:pt x="1413" y="298"/>
                    <a:pt x="1413" y="299"/>
                  </a:cubicBezTo>
                  <a:lnTo>
                    <a:pt x="1413" y="301"/>
                  </a:lnTo>
                  <a:close/>
                  <a:moveTo>
                    <a:pt x="1413" y="289"/>
                  </a:moveTo>
                  <a:cubicBezTo>
                    <a:pt x="1413" y="290"/>
                    <a:pt x="1412" y="291"/>
                    <a:pt x="1411" y="291"/>
                  </a:cubicBezTo>
                  <a:cubicBezTo>
                    <a:pt x="1410" y="291"/>
                    <a:pt x="1410" y="291"/>
                    <a:pt x="1410" y="291"/>
                  </a:cubicBezTo>
                  <a:cubicBezTo>
                    <a:pt x="1409" y="291"/>
                    <a:pt x="1408" y="290"/>
                    <a:pt x="1408" y="289"/>
                  </a:cubicBezTo>
                  <a:cubicBezTo>
                    <a:pt x="1408" y="287"/>
                    <a:pt x="1408" y="287"/>
                    <a:pt x="1408" y="287"/>
                  </a:cubicBezTo>
                  <a:cubicBezTo>
                    <a:pt x="1408" y="285"/>
                    <a:pt x="1409" y="284"/>
                    <a:pt x="1410" y="284"/>
                  </a:cubicBezTo>
                  <a:cubicBezTo>
                    <a:pt x="1411" y="284"/>
                    <a:pt x="1411" y="284"/>
                    <a:pt x="1411" y="284"/>
                  </a:cubicBezTo>
                  <a:cubicBezTo>
                    <a:pt x="1412" y="284"/>
                    <a:pt x="1413" y="285"/>
                    <a:pt x="1413" y="287"/>
                  </a:cubicBezTo>
                  <a:lnTo>
                    <a:pt x="1413" y="289"/>
                  </a:lnTo>
                  <a:close/>
                  <a:moveTo>
                    <a:pt x="1413" y="263"/>
                  </a:moveTo>
                  <a:cubicBezTo>
                    <a:pt x="1413" y="264"/>
                    <a:pt x="1412" y="265"/>
                    <a:pt x="1411" y="265"/>
                  </a:cubicBezTo>
                  <a:cubicBezTo>
                    <a:pt x="1410" y="265"/>
                    <a:pt x="1410" y="265"/>
                    <a:pt x="1410" y="265"/>
                  </a:cubicBezTo>
                  <a:cubicBezTo>
                    <a:pt x="1409" y="265"/>
                    <a:pt x="1408" y="264"/>
                    <a:pt x="1408" y="263"/>
                  </a:cubicBezTo>
                  <a:cubicBezTo>
                    <a:pt x="1408" y="261"/>
                    <a:pt x="1408" y="261"/>
                    <a:pt x="1408" y="261"/>
                  </a:cubicBezTo>
                  <a:cubicBezTo>
                    <a:pt x="1408" y="260"/>
                    <a:pt x="1409" y="259"/>
                    <a:pt x="1410" y="259"/>
                  </a:cubicBezTo>
                  <a:cubicBezTo>
                    <a:pt x="1411" y="259"/>
                    <a:pt x="1411" y="259"/>
                    <a:pt x="1411" y="259"/>
                  </a:cubicBezTo>
                  <a:cubicBezTo>
                    <a:pt x="1412" y="259"/>
                    <a:pt x="1413" y="260"/>
                    <a:pt x="1413" y="261"/>
                  </a:cubicBezTo>
                  <a:lnTo>
                    <a:pt x="1413" y="263"/>
                  </a:lnTo>
                  <a:close/>
                  <a:moveTo>
                    <a:pt x="1413" y="250"/>
                  </a:moveTo>
                  <a:cubicBezTo>
                    <a:pt x="1413" y="251"/>
                    <a:pt x="1412" y="252"/>
                    <a:pt x="1411" y="252"/>
                  </a:cubicBezTo>
                  <a:cubicBezTo>
                    <a:pt x="1410" y="252"/>
                    <a:pt x="1410" y="252"/>
                    <a:pt x="1410" y="252"/>
                  </a:cubicBezTo>
                  <a:cubicBezTo>
                    <a:pt x="1409" y="252"/>
                    <a:pt x="1408" y="251"/>
                    <a:pt x="1408" y="250"/>
                  </a:cubicBezTo>
                  <a:cubicBezTo>
                    <a:pt x="1408" y="248"/>
                    <a:pt x="1408" y="248"/>
                    <a:pt x="1408" y="248"/>
                  </a:cubicBezTo>
                  <a:cubicBezTo>
                    <a:pt x="1408" y="247"/>
                    <a:pt x="1409" y="246"/>
                    <a:pt x="1410" y="246"/>
                  </a:cubicBezTo>
                  <a:cubicBezTo>
                    <a:pt x="1411" y="246"/>
                    <a:pt x="1411" y="246"/>
                    <a:pt x="1411" y="246"/>
                  </a:cubicBezTo>
                  <a:cubicBezTo>
                    <a:pt x="1412" y="246"/>
                    <a:pt x="1413" y="247"/>
                    <a:pt x="1413" y="248"/>
                  </a:cubicBezTo>
                  <a:lnTo>
                    <a:pt x="1413" y="250"/>
                  </a:lnTo>
                  <a:close/>
                  <a:moveTo>
                    <a:pt x="1413" y="237"/>
                  </a:moveTo>
                  <a:cubicBezTo>
                    <a:pt x="1413" y="239"/>
                    <a:pt x="1412" y="240"/>
                    <a:pt x="1411" y="240"/>
                  </a:cubicBezTo>
                  <a:cubicBezTo>
                    <a:pt x="1410" y="240"/>
                    <a:pt x="1410" y="240"/>
                    <a:pt x="1410" y="240"/>
                  </a:cubicBezTo>
                  <a:cubicBezTo>
                    <a:pt x="1409" y="240"/>
                    <a:pt x="1408" y="239"/>
                    <a:pt x="1408" y="237"/>
                  </a:cubicBezTo>
                  <a:cubicBezTo>
                    <a:pt x="1408" y="235"/>
                    <a:pt x="1408" y="235"/>
                    <a:pt x="1408" y="235"/>
                  </a:cubicBezTo>
                  <a:cubicBezTo>
                    <a:pt x="1408" y="234"/>
                    <a:pt x="1409" y="233"/>
                    <a:pt x="1410" y="233"/>
                  </a:cubicBezTo>
                  <a:cubicBezTo>
                    <a:pt x="1411" y="233"/>
                    <a:pt x="1411" y="233"/>
                    <a:pt x="1411" y="233"/>
                  </a:cubicBezTo>
                  <a:cubicBezTo>
                    <a:pt x="1412" y="233"/>
                    <a:pt x="1413" y="234"/>
                    <a:pt x="1413" y="235"/>
                  </a:cubicBezTo>
                  <a:lnTo>
                    <a:pt x="1413" y="237"/>
                  </a:lnTo>
                  <a:close/>
                  <a:moveTo>
                    <a:pt x="1413" y="225"/>
                  </a:moveTo>
                  <a:cubicBezTo>
                    <a:pt x="1413" y="226"/>
                    <a:pt x="1412" y="227"/>
                    <a:pt x="1411" y="227"/>
                  </a:cubicBezTo>
                  <a:cubicBezTo>
                    <a:pt x="1410" y="227"/>
                    <a:pt x="1410" y="227"/>
                    <a:pt x="1410" y="227"/>
                  </a:cubicBezTo>
                  <a:cubicBezTo>
                    <a:pt x="1409" y="227"/>
                    <a:pt x="1408" y="226"/>
                    <a:pt x="1408" y="225"/>
                  </a:cubicBezTo>
                  <a:cubicBezTo>
                    <a:pt x="1408" y="223"/>
                    <a:pt x="1408" y="223"/>
                    <a:pt x="1408" y="223"/>
                  </a:cubicBezTo>
                  <a:cubicBezTo>
                    <a:pt x="1408" y="221"/>
                    <a:pt x="1409" y="220"/>
                    <a:pt x="1410" y="220"/>
                  </a:cubicBezTo>
                  <a:cubicBezTo>
                    <a:pt x="1411" y="220"/>
                    <a:pt x="1411" y="220"/>
                    <a:pt x="1411" y="220"/>
                  </a:cubicBezTo>
                  <a:cubicBezTo>
                    <a:pt x="1412" y="220"/>
                    <a:pt x="1413" y="221"/>
                    <a:pt x="1413" y="223"/>
                  </a:cubicBezTo>
                  <a:lnTo>
                    <a:pt x="1413" y="225"/>
                  </a:lnTo>
                  <a:close/>
                  <a:moveTo>
                    <a:pt x="1422" y="301"/>
                  </a:moveTo>
                  <a:cubicBezTo>
                    <a:pt x="1422" y="303"/>
                    <a:pt x="1422" y="304"/>
                    <a:pt x="1421" y="304"/>
                  </a:cubicBezTo>
                  <a:cubicBezTo>
                    <a:pt x="1419" y="304"/>
                    <a:pt x="1419" y="304"/>
                    <a:pt x="1419" y="304"/>
                  </a:cubicBezTo>
                  <a:cubicBezTo>
                    <a:pt x="1418" y="304"/>
                    <a:pt x="1418" y="303"/>
                    <a:pt x="1418" y="301"/>
                  </a:cubicBezTo>
                  <a:cubicBezTo>
                    <a:pt x="1418" y="299"/>
                    <a:pt x="1418" y="299"/>
                    <a:pt x="1418" y="299"/>
                  </a:cubicBezTo>
                  <a:cubicBezTo>
                    <a:pt x="1418" y="298"/>
                    <a:pt x="1418" y="297"/>
                    <a:pt x="1419" y="297"/>
                  </a:cubicBezTo>
                  <a:cubicBezTo>
                    <a:pt x="1421" y="297"/>
                    <a:pt x="1421" y="297"/>
                    <a:pt x="1421" y="297"/>
                  </a:cubicBezTo>
                  <a:cubicBezTo>
                    <a:pt x="1422" y="297"/>
                    <a:pt x="1422" y="298"/>
                    <a:pt x="1422" y="299"/>
                  </a:cubicBezTo>
                  <a:lnTo>
                    <a:pt x="1422" y="301"/>
                  </a:lnTo>
                  <a:close/>
                  <a:moveTo>
                    <a:pt x="1422" y="289"/>
                  </a:moveTo>
                  <a:cubicBezTo>
                    <a:pt x="1422" y="290"/>
                    <a:pt x="1422" y="291"/>
                    <a:pt x="1421" y="291"/>
                  </a:cubicBezTo>
                  <a:cubicBezTo>
                    <a:pt x="1419" y="291"/>
                    <a:pt x="1419" y="291"/>
                    <a:pt x="1419" y="291"/>
                  </a:cubicBezTo>
                  <a:cubicBezTo>
                    <a:pt x="1418" y="291"/>
                    <a:pt x="1418" y="290"/>
                    <a:pt x="1418" y="289"/>
                  </a:cubicBezTo>
                  <a:cubicBezTo>
                    <a:pt x="1418" y="287"/>
                    <a:pt x="1418" y="287"/>
                    <a:pt x="1418" y="287"/>
                  </a:cubicBezTo>
                  <a:cubicBezTo>
                    <a:pt x="1418" y="285"/>
                    <a:pt x="1418" y="284"/>
                    <a:pt x="1419" y="284"/>
                  </a:cubicBezTo>
                  <a:cubicBezTo>
                    <a:pt x="1421" y="284"/>
                    <a:pt x="1421" y="284"/>
                    <a:pt x="1421" y="284"/>
                  </a:cubicBezTo>
                  <a:cubicBezTo>
                    <a:pt x="1422" y="284"/>
                    <a:pt x="1422" y="285"/>
                    <a:pt x="1422" y="287"/>
                  </a:cubicBezTo>
                  <a:lnTo>
                    <a:pt x="1422" y="289"/>
                  </a:lnTo>
                  <a:close/>
                  <a:moveTo>
                    <a:pt x="1422" y="276"/>
                  </a:moveTo>
                  <a:cubicBezTo>
                    <a:pt x="1422" y="277"/>
                    <a:pt x="1422" y="278"/>
                    <a:pt x="1421" y="278"/>
                  </a:cubicBezTo>
                  <a:cubicBezTo>
                    <a:pt x="1419" y="278"/>
                    <a:pt x="1419" y="278"/>
                    <a:pt x="1419" y="278"/>
                  </a:cubicBezTo>
                  <a:cubicBezTo>
                    <a:pt x="1418" y="278"/>
                    <a:pt x="1418" y="277"/>
                    <a:pt x="1418" y="276"/>
                  </a:cubicBezTo>
                  <a:cubicBezTo>
                    <a:pt x="1418" y="274"/>
                    <a:pt x="1418" y="274"/>
                    <a:pt x="1418" y="274"/>
                  </a:cubicBezTo>
                  <a:cubicBezTo>
                    <a:pt x="1418" y="273"/>
                    <a:pt x="1418" y="272"/>
                    <a:pt x="1419" y="272"/>
                  </a:cubicBezTo>
                  <a:cubicBezTo>
                    <a:pt x="1421" y="272"/>
                    <a:pt x="1421" y="272"/>
                    <a:pt x="1421" y="272"/>
                  </a:cubicBezTo>
                  <a:cubicBezTo>
                    <a:pt x="1422" y="272"/>
                    <a:pt x="1422" y="273"/>
                    <a:pt x="1422" y="274"/>
                  </a:cubicBezTo>
                  <a:lnTo>
                    <a:pt x="1422" y="276"/>
                  </a:lnTo>
                  <a:close/>
                  <a:moveTo>
                    <a:pt x="1422" y="263"/>
                  </a:moveTo>
                  <a:cubicBezTo>
                    <a:pt x="1422" y="264"/>
                    <a:pt x="1422" y="265"/>
                    <a:pt x="1421" y="265"/>
                  </a:cubicBezTo>
                  <a:cubicBezTo>
                    <a:pt x="1419" y="265"/>
                    <a:pt x="1419" y="265"/>
                    <a:pt x="1419" y="265"/>
                  </a:cubicBezTo>
                  <a:cubicBezTo>
                    <a:pt x="1418" y="265"/>
                    <a:pt x="1418" y="264"/>
                    <a:pt x="1418" y="263"/>
                  </a:cubicBezTo>
                  <a:cubicBezTo>
                    <a:pt x="1418" y="261"/>
                    <a:pt x="1418" y="261"/>
                    <a:pt x="1418" y="261"/>
                  </a:cubicBezTo>
                  <a:cubicBezTo>
                    <a:pt x="1418" y="260"/>
                    <a:pt x="1418" y="259"/>
                    <a:pt x="1419" y="259"/>
                  </a:cubicBezTo>
                  <a:cubicBezTo>
                    <a:pt x="1421" y="259"/>
                    <a:pt x="1421" y="259"/>
                    <a:pt x="1421" y="259"/>
                  </a:cubicBezTo>
                  <a:cubicBezTo>
                    <a:pt x="1422" y="259"/>
                    <a:pt x="1422" y="260"/>
                    <a:pt x="1422" y="261"/>
                  </a:cubicBezTo>
                  <a:lnTo>
                    <a:pt x="1422" y="263"/>
                  </a:lnTo>
                  <a:close/>
                  <a:moveTo>
                    <a:pt x="1422" y="250"/>
                  </a:moveTo>
                  <a:cubicBezTo>
                    <a:pt x="1422" y="251"/>
                    <a:pt x="1422" y="252"/>
                    <a:pt x="1421" y="252"/>
                  </a:cubicBezTo>
                  <a:cubicBezTo>
                    <a:pt x="1419" y="252"/>
                    <a:pt x="1419" y="252"/>
                    <a:pt x="1419" y="252"/>
                  </a:cubicBezTo>
                  <a:cubicBezTo>
                    <a:pt x="1418" y="252"/>
                    <a:pt x="1418" y="251"/>
                    <a:pt x="1418" y="250"/>
                  </a:cubicBezTo>
                  <a:cubicBezTo>
                    <a:pt x="1418" y="248"/>
                    <a:pt x="1418" y="248"/>
                    <a:pt x="1418" y="248"/>
                  </a:cubicBezTo>
                  <a:cubicBezTo>
                    <a:pt x="1418" y="247"/>
                    <a:pt x="1418" y="246"/>
                    <a:pt x="1419" y="246"/>
                  </a:cubicBezTo>
                  <a:cubicBezTo>
                    <a:pt x="1421" y="246"/>
                    <a:pt x="1421" y="246"/>
                    <a:pt x="1421" y="246"/>
                  </a:cubicBezTo>
                  <a:cubicBezTo>
                    <a:pt x="1422" y="246"/>
                    <a:pt x="1422" y="247"/>
                    <a:pt x="1422" y="248"/>
                  </a:cubicBezTo>
                  <a:lnTo>
                    <a:pt x="1422" y="250"/>
                  </a:lnTo>
                  <a:close/>
                  <a:moveTo>
                    <a:pt x="1422" y="225"/>
                  </a:moveTo>
                  <a:cubicBezTo>
                    <a:pt x="1422" y="226"/>
                    <a:pt x="1422" y="227"/>
                    <a:pt x="1421" y="227"/>
                  </a:cubicBezTo>
                  <a:cubicBezTo>
                    <a:pt x="1419" y="227"/>
                    <a:pt x="1419" y="227"/>
                    <a:pt x="1419" y="227"/>
                  </a:cubicBezTo>
                  <a:cubicBezTo>
                    <a:pt x="1418" y="227"/>
                    <a:pt x="1418" y="226"/>
                    <a:pt x="1418" y="225"/>
                  </a:cubicBezTo>
                  <a:cubicBezTo>
                    <a:pt x="1418" y="223"/>
                    <a:pt x="1418" y="223"/>
                    <a:pt x="1418" y="223"/>
                  </a:cubicBezTo>
                  <a:cubicBezTo>
                    <a:pt x="1418" y="221"/>
                    <a:pt x="1418" y="220"/>
                    <a:pt x="1419" y="220"/>
                  </a:cubicBezTo>
                  <a:cubicBezTo>
                    <a:pt x="1421" y="220"/>
                    <a:pt x="1421" y="220"/>
                    <a:pt x="1421" y="220"/>
                  </a:cubicBezTo>
                  <a:cubicBezTo>
                    <a:pt x="1422" y="220"/>
                    <a:pt x="1422" y="221"/>
                    <a:pt x="1422" y="223"/>
                  </a:cubicBezTo>
                  <a:lnTo>
                    <a:pt x="1422" y="225"/>
                  </a:lnTo>
                  <a:close/>
                  <a:moveTo>
                    <a:pt x="1432" y="301"/>
                  </a:moveTo>
                  <a:cubicBezTo>
                    <a:pt x="1432" y="303"/>
                    <a:pt x="1431" y="304"/>
                    <a:pt x="1430" y="304"/>
                  </a:cubicBezTo>
                  <a:cubicBezTo>
                    <a:pt x="1429" y="304"/>
                    <a:pt x="1429" y="304"/>
                    <a:pt x="1429" y="304"/>
                  </a:cubicBezTo>
                  <a:cubicBezTo>
                    <a:pt x="1428" y="304"/>
                    <a:pt x="1427" y="303"/>
                    <a:pt x="1427" y="301"/>
                  </a:cubicBezTo>
                  <a:cubicBezTo>
                    <a:pt x="1427" y="299"/>
                    <a:pt x="1427" y="299"/>
                    <a:pt x="1427" y="299"/>
                  </a:cubicBezTo>
                  <a:cubicBezTo>
                    <a:pt x="1427" y="298"/>
                    <a:pt x="1428" y="297"/>
                    <a:pt x="1429" y="297"/>
                  </a:cubicBezTo>
                  <a:cubicBezTo>
                    <a:pt x="1430" y="297"/>
                    <a:pt x="1430" y="297"/>
                    <a:pt x="1430" y="297"/>
                  </a:cubicBezTo>
                  <a:cubicBezTo>
                    <a:pt x="1431" y="297"/>
                    <a:pt x="1432" y="298"/>
                    <a:pt x="1432" y="299"/>
                  </a:cubicBezTo>
                  <a:lnTo>
                    <a:pt x="1432" y="301"/>
                  </a:lnTo>
                  <a:close/>
                  <a:moveTo>
                    <a:pt x="1432" y="289"/>
                  </a:moveTo>
                  <a:cubicBezTo>
                    <a:pt x="1432" y="290"/>
                    <a:pt x="1431" y="291"/>
                    <a:pt x="1430" y="291"/>
                  </a:cubicBezTo>
                  <a:cubicBezTo>
                    <a:pt x="1429" y="291"/>
                    <a:pt x="1429" y="291"/>
                    <a:pt x="1429" y="291"/>
                  </a:cubicBezTo>
                  <a:cubicBezTo>
                    <a:pt x="1428" y="291"/>
                    <a:pt x="1427" y="290"/>
                    <a:pt x="1427" y="289"/>
                  </a:cubicBezTo>
                  <a:cubicBezTo>
                    <a:pt x="1427" y="287"/>
                    <a:pt x="1427" y="287"/>
                    <a:pt x="1427" y="287"/>
                  </a:cubicBezTo>
                  <a:cubicBezTo>
                    <a:pt x="1427" y="285"/>
                    <a:pt x="1428" y="284"/>
                    <a:pt x="1429" y="284"/>
                  </a:cubicBezTo>
                  <a:cubicBezTo>
                    <a:pt x="1430" y="284"/>
                    <a:pt x="1430" y="284"/>
                    <a:pt x="1430" y="284"/>
                  </a:cubicBezTo>
                  <a:cubicBezTo>
                    <a:pt x="1431" y="284"/>
                    <a:pt x="1432" y="285"/>
                    <a:pt x="1432" y="287"/>
                  </a:cubicBezTo>
                  <a:lnTo>
                    <a:pt x="1432" y="289"/>
                  </a:lnTo>
                  <a:close/>
                  <a:moveTo>
                    <a:pt x="1432" y="276"/>
                  </a:moveTo>
                  <a:cubicBezTo>
                    <a:pt x="1432" y="277"/>
                    <a:pt x="1431" y="278"/>
                    <a:pt x="1430" y="278"/>
                  </a:cubicBezTo>
                  <a:cubicBezTo>
                    <a:pt x="1429" y="278"/>
                    <a:pt x="1429" y="278"/>
                    <a:pt x="1429" y="278"/>
                  </a:cubicBezTo>
                  <a:cubicBezTo>
                    <a:pt x="1428" y="278"/>
                    <a:pt x="1427" y="277"/>
                    <a:pt x="1427" y="276"/>
                  </a:cubicBezTo>
                  <a:cubicBezTo>
                    <a:pt x="1427" y="274"/>
                    <a:pt x="1427" y="274"/>
                    <a:pt x="1427" y="274"/>
                  </a:cubicBezTo>
                  <a:cubicBezTo>
                    <a:pt x="1427" y="273"/>
                    <a:pt x="1428" y="272"/>
                    <a:pt x="1429" y="272"/>
                  </a:cubicBezTo>
                  <a:cubicBezTo>
                    <a:pt x="1430" y="272"/>
                    <a:pt x="1430" y="272"/>
                    <a:pt x="1430" y="272"/>
                  </a:cubicBezTo>
                  <a:cubicBezTo>
                    <a:pt x="1431" y="272"/>
                    <a:pt x="1432" y="273"/>
                    <a:pt x="1432" y="274"/>
                  </a:cubicBezTo>
                  <a:lnTo>
                    <a:pt x="1432" y="276"/>
                  </a:lnTo>
                  <a:close/>
                  <a:moveTo>
                    <a:pt x="1432" y="263"/>
                  </a:moveTo>
                  <a:cubicBezTo>
                    <a:pt x="1432" y="264"/>
                    <a:pt x="1431" y="265"/>
                    <a:pt x="1430" y="265"/>
                  </a:cubicBezTo>
                  <a:cubicBezTo>
                    <a:pt x="1429" y="265"/>
                    <a:pt x="1429" y="265"/>
                    <a:pt x="1429" y="265"/>
                  </a:cubicBezTo>
                  <a:cubicBezTo>
                    <a:pt x="1428" y="265"/>
                    <a:pt x="1427" y="264"/>
                    <a:pt x="1427" y="263"/>
                  </a:cubicBezTo>
                  <a:cubicBezTo>
                    <a:pt x="1427" y="261"/>
                    <a:pt x="1427" y="261"/>
                    <a:pt x="1427" y="261"/>
                  </a:cubicBezTo>
                  <a:cubicBezTo>
                    <a:pt x="1427" y="260"/>
                    <a:pt x="1428" y="259"/>
                    <a:pt x="1429" y="259"/>
                  </a:cubicBezTo>
                  <a:cubicBezTo>
                    <a:pt x="1430" y="259"/>
                    <a:pt x="1430" y="259"/>
                    <a:pt x="1430" y="259"/>
                  </a:cubicBezTo>
                  <a:cubicBezTo>
                    <a:pt x="1431" y="259"/>
                    <a:pt x="1432" y="260"/>
                    <a:pt x="1432" y="261"/>
                  </a:cubicBezTo>
                  <a:lnTo>
                    <a:pt x="1432" y="263"/>
                  </a:lnTo>
                  <a:close/>
                  <a:moveTo>
                    <a:pt x="1432" y="250"/>
                  </a:moveTo>
                  <a:cubicBezTo>
                    <a:pt x="1432" y="251"/>
                    <a:pt x="1431" y="252"/>
                    <a:pt x="1430" y="252"/>
                  </a:cubicBezTo>
                  <a:cubicBezTo>
                    <a:pt x="1429" y="252"/>
                    <a:pt x="1429" y="252"/>
                    <a:pt x="1429" y="252"/>
                  </a:cubicBezTo>
                  <a:cubicBezTo>
                    <a:pt x="1428" y="252"/>
                    <a:pt x="1427" y="251"/>
                    <a:pt x="1427" y="250"/>
                  </a:cubicBezTo>
                  <a:cubicBezTo>
                    <a:pt x="1427" y="248"/>
                    <a:pt x="1427" y="248"/>
                    <a:pt x="1427" y="248"/>
                  </a:cubicBezTo>
                  <a:cubicBezTo>
                    <a:pt x="1427" y="247"/>
                    <a:pt x="1428" y="246"/>
                    <a:pt x="1429" y="246"/>
                  </a:cubicBezTo>
                  <a:cubicBezTo>
                    <a:pt x="1430" y="246"/>
                    <a:pt x="1430" y="246"/>
                    <a:pt x="1430" y="246"/>
                  </a:cubicBezTo>
                  <a:cubicBezTo>
                    <a:pt x="1431" y="246"/>
                    <a:pt x="1432" y="247"/>
                    <a:pt x="1432" y="248"/>
                  </a:cubicBezTo>
                  <a:lnTo>
                    <a:pt x="1432" y="250"/>
                  </a:lnTo>
                  <a:close/>
                  <a:moveTo>
                    <a:pt x="1432" y="237"/>
                  </a:moveTo>
                  <a:cubicBezTo>
                    <a:pt x="1432" y="239"/>
                    <a:pt x="1431" y="240"/>
                    <a:pt x="1430" y="240"/>
                  </a:cubicBezTo>
                  <a:cubicBezTo>
                    <a:pt x="1429" y="240"/>
                    <a:pt x="1429" y="240"/>
                    <a:pt x="1429" y="240"/>
                  </a:cubicBezTo>
                  <a:cubicBezTo>
                    <a:pt x="1428" y="240"/>
                    <a:pt x="1427" y="239"/>
                    <a:pt x="1427" y="237"/>
                  </a:cubicBezTo>
                  <a:cubicBezTo>
                    <a:pt x="1427" y="235"/>
                    <a:pt x="1427" y="235"/>
                    <a:pt x="1427" y="235"/>
                  </a:cubicBezTo>
                  <a:cubicBezTo>
                    <a:pt x="1427" y="234"/>
                    <a:pt x="1428" y="233"/>
                    <a:pt x="1429" y="233"/>
                  </a:cubicBezTo>
                  <a:cubicBezTo>
                    <a:pt x="1430" y="233"/>
                    <a:pt x="1430" y="233"/>
                    <a:pt x="1430" y="233"/>
                  </a:cubicBezTo>
                  <a:cubicBezTo>
                    <a:pt x="1431" y="233"/>
                    <a:pt x="1432" y="234"/>
                    <a:pt x="1432" y="235"/>
                  </a:cubicBezTo>
                  <a:lnTo>
                    <a:pt x="1432" y="237"/>
                  </a:lnTo>
                  <a:close/>
                  <a:moveTo>
                    <a:pt x="1432" y="225"/>
                  </a:moveTo>
                  <a:cubicBezTo>
                    <a:pt x="1432" y="226"/>
                    <a:pt x="1431" y="227"/>
                    <a:pt x="1430" y="227"/>
                  </a:cubicBezTo>
                  <a:cubicBezTo>
                    <a:pt x="1429" y="227"/>
                    <a:pt x="1429" y="227"/>
                    <a:pt x="1429" y="227"/>
                  </a:cubicBezTo>
                  <a:cubicBezTo>
                    <a:pt x="1428" y="227"/>
                    <a:pt x="1427" y="226"/>
                    <a:pt x="1427" y="225"/>
                  </a:cubicBezTo>
                  <a:cubicBezTo>
                    <a:pt x="1427" y="223"/>
                    <a:pt x="1427" y="223"/>
                    <a:pt x="1427" y="223"/>
                  </a:cubicBezTo>
                  <a:cubicBezTo>
                    <a:pt x="1427" y="221"/>
                    <a:pt x="1428" y="220"/>
                    <a:pt x="1429" y="220"/>
                  </a:cubicBezTo>
                  <a:cubicBezTo>
                    <a:pt x="1430" y="220"/>
                    <a:pt x="1430" y="220"/>
                    <a:pt x="1430" y="220"/>
                  </a:cubicBezTo>
                  <a:cubicBezTo>
                    <a:pt x="1431" y="220"/>
                    <a:pt x="1432" y="221"/>
                    <a:pt x="1432" y="223"/>
                  </a:cubicBezTo>
                  <a:lnTo>
                    <a:pt x="1432" y="225"/>
                  </a:lnTo>
                  <a:close/>
                  <a:moveTo>
                    <a:pt x="1464" y="377"/>
                  </a:moveTo>
                  <a:cubicBezTo>
                    <a:pt x="1461" y="377"/>
                    <a:pt x="1461" y="377"/>
                    <a:pt x="1461" y="377"/>
                  </a:cubicBezTo>
                  <a:cubicBezTo>
                    <a:pt x="1461" y="373"/>
                    <a:pt x="1461" y="373"/>
                    <a:pt x="1461" y="373"/>
                  </a:cubicBezTo>
                  <a:cubicBezTo>
                    <a:pt x="1464" y="373"/>
                    <a:pt x="1464" y="373"/>
                    <a:pt x="1464" y="373"/>
                  </a:cubicBezTo>
                  <a:lnTo>
                    <a:pt x="1464" y="377"/>
                  </a:lnTo>
                  <a:close/>
                  <a:moveTo>
                    <a:pt x="1464" y="364"/>
                  </a:moveTo>
                  <a:cubicBezTo>
                    <a:pt x="1461" y="364"/>
                    <a:pt x="1461" y="364"/>
                    <a:pt x="1461" y="364"/>
                  </a:cubicBezTo>
                  <a:cubicBezTo>
                    <a:pt x="1461" y="360"/>
                    <a:pt x="1461" y="360"/>
                    <a:pt x="1461" y="360"/>
                  </a:cubicBezTo>
                  <a:cubicBezTo>
                    <a:pt x="1464" y="360"/>
                    <a:pt x="1464" y="360"/>
                    <a:pt x="1464" y="360"/>
                  </a:cubicBezTo>
                  <a:lnTo>
                    <a:pt x="1464" y="364"/>
                  </a:lnTo>
                  <a:close/>
                  <a:moveTo>
                    <a:pt x="1464" y="351"/>
                  </a:moveTo>
                  <a:cubicBezTo>
                    <a:pt x="1461" y="351"/>
                    <a:pt x="1461" y="351"/>
                    <a:pt x="1461" y="351"/>
                  </a:cubicBezTo>
                  <a:cubicBezTo>
                    <a:pt x="1461" y="347"/>
                    <a:pt x="1461" y="347"/>
                    <a:pt x="1461" y="347"/>
                  </a:cubicBezTo>
                  <a:cubicBezTo>
                    <a:pt x="1464" y="347"/>
                    <a:pt x="1464" y="347"/>
                    <a:pt x="1464" y="347"/>
                  </a:cubicBezTo>
                  <a:lnTo>
                    <a:pt x="1464" y="351"/>
                  </a:lnTo>
                  <a:close/>
                  <a:moveTo>
                    <a:pt x="1464" y="326"/>
                  </a:moveTo>
                  <a:cubicBezTo>
                    <a:pt x="1461" y="326"/>
                    <a:pt x="1461" y="326"/>
                    <a:pt x="1461" y="326"/>
                  </a:cubicBezTo>
                  <a:cubicBezTo>
                    <a:pt x="1461" y="321"/>
                    <a:pt x="1461" y="321"/>
                    <a:pt x="1461" y="321"/>
                  </a:cubicBezTo>
                  <a:cubicBezTo>
                    <a:pt x="1464" y="321"/>
                    <a:pt x="1464" y="321"/>
                    <a:pt x="1464" y="321"/>
                  </a:cubicBezTo>
                  <a:lnTo>
                    <a:pt x="1464" y="326"/>
                  </a:lnTo>
                  <a:close/>
                  <a:moveTo>
                    <a:pt x="1464" y="313"/>
                  </a:moveTo>
                  <a:cubicBezTo>
                    <a:pt x="1461" y="313"/>
                    <a:pt x="1461" y="313"/>
                    <a:pt x="1461" y="313"/>
                  </a:cubicBezTo>
                  <a:cubicBezTo>
                    <a:pt x="1461" y="309"/>
                    <a:pt x="1461" y="309"/>
                    <a:pt x="1461" y="309"/>
                  </a:cubicBezTo>
                  <a:cubicBezTo>
                    <a:pt x="1464" y="309"/>
                    <a:pt x="1464" y="309"/>
                    <a:pt x="1464" y="309"/>
                  </a:cubicBezTo>
                  <a:lnTo>
                    <a:pt x="1464" y="313"/>
                  </a:lnTo>
                  <a:close/>
                  <a:moveTo>
                    <a:pt x="1464" y="300"/>
                  </a:moveTo>
                  <a:cubicBezTo>
                    <a:pt x="1461" y="300"/>
                    <a:pt x="1461" y="300"/>
                    <a:pt x="1461" y="300"/>
                  </a:cubicBezTo>
                  <a:cubicBezTo>
                    <a:pt x="1461" y="296"/>
                    <a:pt x="1461" y="296"/>
                    <a:pt x="1461" y="296"/>
                  </a:cubicBezTo>
                  <a:cubicBezTo>
                    <a:pt x="1464" y="296"/>
                    <a:pt x="1464" y="296"/>
                    <a:pt x="1464" y="296"/>
                  </a:cubicBezTo>
                  <a:lnTo>
                    <a:pt x="1464" y="300"/>
                  </a:lnTo>
                  <a:close/>
                  <a:moveTo>
                    <a:pt x="1464" y="287"/>
                  </a:moveTo>
                  <a:cubicBezTo>
                    <a:pt x="1461" y="287"/>
                    <a:pt x="1461" y="287"/>
                    <a:pt x="1461" y="287"/>
                  </a:cubicBezTo>
                  <a:cubicBezTo>
                    <a:pt x="1461" y="283"/>
                    <a:pt x="1461" y="283"/>
                    <a:pt x="1461" y="283"/>
                  </a:cubicBezTo>
                  <a:cubicBezTo>
                    <a:pt x="1464" y="283"/>
                    <a:pt x="1464" y="283"/>
                    <a:pt x="1464" y="283"/>
                  </a:cubicBezTo>
                  <a:lnTo>
                    <a:pt x="1464" y="287"/>
                  </a:lnTo>
                  <a:close/>
                  <a:moveTo>
                    <a:pt x="1464" y="274"/>
                  </a:moveTo>
                  <a:cubicBezTo>
                    <a:pt x="1461" y="274"/>
                    <a:pt x="1461" y="274"/>
                    <a:pt x="1461" y="274"/>
                  </a:cubicBezTo>
                  <a:cubicBezTo>
                    <a:pt x="1461" y="270"/>
                    <a:pt x="1461" y="270"/>
                    <a:pt x="1461" y="270"/>
                  </a:cubicBezTo>
                  <a:cubicBezTo>
                    <a:pt x="1464" y="270"/>
                    <a:pt x="1464" y="270"/>
                    <a:pt x="1464" y="270"/>
                  </a:cubicBezTo>
                  <a:lnTo>
                    <a:pt x="1464" y="274"/>
                  </a:lnTo>
                  <a:close/>
                  <a:moveTo>
                    <a:pt x="1464" y="262"/>
                  </a:moveTo>
                  <a:cubicBezTo>
                    <a:pt x="1461" y="262"/>
                    <a:pt x="1461" y="262"/>
                    <a:pt x="1461" y="262"/>
                  </a:cubicBezTo>
                  <a:cubicBezTo>
                    <a:pt x="1461" y="257"/>
                    <a:pt x="1461" y="257"/>
                    <a:pt x="1461" y="257"/>
                  </a:cubicBezTo>
                  <a:cubicBezTo>
                    <a:pt x="1464" y="257"/>
                    <a:pt x="1464" y="257"/>
                    <a:pt x="1464" y="257"/>
                  </a:cubicBezTo>
                  <a:lnTo>
                    <a:pt x="1464" y="262"/>
                  </a:lnTo>
                  <a:close/>
                  <a:moveTo>
                    <a:pt x="1464" y="249"/>
                  </a:moveTo>
                  <a:cubicBezTo>
                    <a:pt x="1461" y="249"/>
                    <a:pt x="1461" y="249"/>
                    <a:pt x="1461" y="249"/>
                  </a:cubicBezTo>
                  <a:cubicBezTo>
                    <a:pt x="1461" y="245"/>
                    <a:pt x="1461" y="245"/>
                    <a:pt x="1461" y="245"/>
                  </a:cubicBezTo>
                  <a:cubicBezTo>
                    <a:pt x="1464" y="245"/>
                    <a:pt x="1464" y="245"/>
                    <a:pt x="1464" y="245"/>
                  </a:cubicBezTo>
                  <a:lnTo>
                    <a:pt x="1464" y="249"/>
                  </a:lnTo>
                  <a:close/>
                  <a:moveTo>
                    <a:pt x="1464" y="236"/>
                  </a:moveTo>
                  <a:cubicBezTo>
                    <a:pt x="1461" y="236"/>
                    <a:pt x="1461" y="236"/>
                    <a:pt x="1461" y="236"/>
                  </a:cubicBezTo>
                  <a:cubicBezTo>
                    <a:pt x="1461" y="232"/>
                    <a:pt x="1461" y="232"/>
                    <a:pt x="1461" y="232"/>
                  </a:cubicBezTo>
                  <a:cubicBezTo>
                    <a:pt x="1464" y="232"/>
                    <a:pt x="1464" y="232"/>
                    <a:pt x="1464" y="232"/>
                  </a:cubicBezTo>
                  <a:lnTo>
                    <a:pt x="1464" y="236"/>
                  </a:lnTo>
                  <a:close/>
                  <a:moveTo>
                    <a:pt x="1470" y="364"/>
                  </a:moveTo>
                  <a:cubicBezTo>
                    <a:pt x="1467" y="364"/>
                    <a:pt x="1467" y="364"/>
                    <a:pt x="1467" y="364"/>
                  </a:cubicBezTo>
                  <a:cubicBezTo>
                    <a:pt x="1467" y="360"/>
                    <a:pt x="1467" y="360"/>
                    <a:pt x="1467" y="360"/>
                  </a:cubicBezTo>
                  <a:cubicBezTo>
                    <a:pt x="1470" y="360"/>
                    <a:pt x="1470" y="360"/>
                    <a:pt x="1470" y="360"/>
                  </a:cubicBezTo>
                  <a:lnTo>
                    <a:pt x="1470" y="364"/>
                  </a:lnTo>
                  <a:close/>
                  <a:moveTo>
                    <a:pt x="1470" y="351"/>
                  </a:moveTo>
                  <a:cubicBezTo>
                    <a:pt x="1467" y="351"/>
                    <a:pt x="1467" y="351"/>
                    <a:pt x="1467" y="351"/>
                  </a:cubicBezTo>
                  <a:cubicBezTo>
                    <a:pt x="1467" y="347"/>
                    <a:pt x="1467" y="347"/>
                    <a:pt x="1467" y="347"/>
                  </a:cubicBezTo>
                  <a:cubicBezTo>
                    <a:pt x="1470" y="347"/>
                    <a:pt x="1470" y="347"/>
                    <a:pt x="1470" y="347"/>
                  </a:cubicBezTo>
                  <a:lnTo>
                    <a:pt x="1470" y="351"/>
                  </a:lnTo>
                  <a:close/>
                  <a:moveTo>
                    <a:pt x="1470" y="338"/>
                  </a:moveTo>
                  <a:cubicBezTo>
                    <a:pt x="1467" y="338"/>
                    <a:pt x="1467" y="338"/>
                    <a:pt x="1467" y="338"/>
                  </a:cubicBezTo>
                  <a:cubicBezTo>
                    <a:pt x="1467" y="334"/>
                    <a:pt x="1467" y="334"/>
                    <a:pt x="1467" y="334"/>
                  </a:cubicBezTo>
                  <a:cubicBezTo>
                    <a:pt x="1470" y="334"/>
                    <a:pt x="1470" y="334"/>
                    <a:pt x="1470" y="334"/>
                  </a:cubicBezTo>
                  <a:lnTo>
                    <a:pt x="1470" y="338"/>
                  </a:lnTo>
                  <a:close/>
                  <a:moveTo>
                    <a:pt x="1470" y="326"/>
                  </a:moveTo>
                  <a:cubicBezTo>
                    <a:pt x="1467" y="326"/>
                    <a:pt x="1467" y="326"/>
                    <a:pt x="1467" y="326"/>
                  </a:cubicBezTo>
                  <a:cubicBezTo>
                    <a:pt x="1467" y="321"/>
                    <a:pt x="1467" y="321"/>
                    <a:pt x="1467" y="321"/>
                  </a:cubicBezTo>
                  <a:cubicBezTo>
                    <a:pt x="1470" y="321"/>
                    <a:pt x="1470" y="321"/>
                    <a:pt x="1470" y="321"/>
                  </a:cubicBezTo>
                  <a:lnTo>
                    <a:pt x="1470" y="326"/>
                  </a:lnTo>
                  <a:close/>
                  <a:moveTo>
                    <a:pt x="1470" y="313"/>
                  </a:moveTo>
                  <a:cubicBezTo>
                    <a:pt x="1467" y="313"/>
                    <a:pt x="1467" y="313"/>
                    <a:pt x="1467" y="313"/>
                  </a:cubicBezTo>
                  <a:cubicBezTo>
                    <a:pt x="1467" y="309"/>
                    <a:pt x="1467" y="309"/>
                    <a:pt x="1467" y="309"/>
                  </a:cubicBezTo>
                  <a:cubicBezTo>
                    <a:pt x="1470" y="309"/>
                    <a:pt x="1470" y="309"/>
                    <a:pt x="1470" y="309"/>
                  </a:cubicBezTo>
                  <a:lnTo>
                    <a:pt x="1470" y="313"/>
                  </a:lnTo>
                  <a:close/>
                  <a:moveTo>
                    <a:pt x="1470" y="300"/>
                  </a:moveTo>
                  <a:cubicBezTo>
                    <a:pt x="1467" y="300"/>
                    <a:pt x="1467" y="300"/>
                    <a:pt x="1467" y="300"/>
                  </a:cubicBezTo>
                  <a:cubicBezTo>
                    <a:pt x="1467" y="296"/>
                    <a:pt x="1467" y="296"/>
                    <a:pt x="1467" y="296"/>
                  </a:cubicBezTo>
                  <a:cubicBezTo>
                    <a:pt x="1470" y="296"/>
                    <a:pt x="1470" y="296"/>
                    <a:pt x="1470" y="296"/>
                  </a:cubicBezTo>
                  <a:lnTo>
                    <a:pt x="1470" y="300"/>
                  </a:lnTo>
                  <a:close/>
                  <a:moveTo>
                    <a:pt x="1470" y="274"/>
                  </a:moveTo>
                  <a:cubicBezTo>
                    <a:pt x="1467" y="274"/>
                    <a:pt x="1467" y="274"/>
                    <a:pt x="1467" y="274"/>
                  </a:cubicBezTo>
                  <a:cubicBezTo>
                    <a:pt x="1467" y="270"/>
                    <a:pt x="1467" y="270"/>
                    <a:pt x="1467" y="270"/>
                  </a:cubicBezTo>
                  <a:cubicBezTo>
                    <a:pt x="1470" y="270"/>
                    <a:pt x="1470" y="270"/>
                    <a:pt x="1470" y="270"/>
                  </a:cubicBezTo>
                  <a:lnTo>
                    <a:pt x="1470" y="274"/>
                  </a:lnTo>
                  <a:close/>
                  <a:moveTo>
                    <a:pt x="1470" y="262"/>
                  </a:moveTo>
                  <a:cubicBezTo>
                    <a:pt x="1467" y="262"/>
                    <a:pt x="1467" y="262"/>
                    <a:pt x="1467" y="262"/>
                  </a:cubicBezTo>
                  <a:cubicBezTo>
                    <a:pt x="1467" y="257"/>
                    <a:pt x="1467" y="257"/>
                    <a:pt x="1467" y="257"/>
                  </a:cubicBezTo>
                  <a:cubicBezTo>
                    <a:pt x="1470" y="257"/>
                    <a:pt x="1470" y="257"/>
                    <a:pt x="1470" y="257"/>
                  </a:cubicBezTo>
                  <a:lnTo>
                    <a:pt x="1470" y="262"/>
                  </a:lnTo>
                  <a:close/>
                  <a:moveTo>
                    <a:pt x="1470" y="236"/>
                  </a:moveTo>
                  <a:cubicBezTo>
                    <a:pt x="1467" y="236"/>
                    <a:pt x="1467" y="236"/>
                    <a:pt x="1467" y="236"/>
                  </a:cubicBezTo>
                  <a:cubicBezTo>
                    <a:pt x="1467" y="232"/>
                    <a:pt x="1467" y="232"/>
                    <a:pt x="1467" y="232"/>
                  </a:cubicBezTo>
                  <a:cubicBezTo>
                    <a:pt x="1470" y="232"/>
                    <a:pt x="1470" y="232"/>
                    <a:pt x="1470" y="232"/>
                  </a:cubicBezTo>
                  <a:lnTo>
                    <a:pt x="1470" y="236"/>
                  </a:lnTo>
                  <a:close/>
                  <a:moveTo>
                    <a:pt x="1477" y="377"/>
                  </a:moveTo>
                  <a:cubicBezTo>
                    <a:pt x="1473" y="377"/>
                    <a:pt x="1473" y="377"/>
                    <a:pt x="1473" y="377"/>
                  </a:cubicBezTo>
                  <a:cubicBezTo>
                    <a:pt x="1473" y="373"/>
                    <a:pt x="1473" y="373"/>
                    <a:pt x="1473" y="373"/>
                  </a:cubicBezTo>
                  <a:cubicBezTo>
                    <a:pt x="1477" y="373"/>
                    <a:pt x="1477" y="373"/>
                    <a:pt x="1477" y="373"/>
                  </a:cubicBezTo>
                  <a:lnTo>
                    <a:pt x="1477" y="377"/>
                  </a:lnTo>
                  <a:close/>
                  <a:moveTo>
                    <a:pt x="1477" y="364"/>
                  </a:moveTo>
                  <a:cubicBezTo>
                    <a:pt x="1473" y="364"/>
                    <a:pt x="1473" y="364"/>
                    <a:pt x="1473" y="364"/>
                  </a:cubicBezTo>
                  <a:cubicBezTo>
                    <a:pt x="1473" y="360"/>
                    <a:pt x="1473" y="360"/>
                    <a:pt x="1473" y="360"/>
                  </a:cubicBezTo>
                  <a:cubicBezTo>
                    <a:pt x="1477" y="360"/>
                    <a:pt x="1477" y="360"/>
                    <a:pt x="1477" y="360"/>
                  </a:cubicBezTo>
                  <a:lnTo>
                    <a:pt x="1477" y="364"/>
                  </a:lnTo>
                  <a:close/>
                  <a:moveTo>
                    <a:pt x="1477" y="351"/>
                  </a:moveTo>
                  <a:cubicBezTo>
                    <a:pt x="1473" y="351"/>
                    <a:pt x="1473" y="351"/>
                    <a:pt x="1473" y="351"/>
                  </a:cubicBezTo>
                  <a:cubicBezTo>
                    <a:pt x="1473" y="347"/>
                    <a:pt x="1473" y="347"/>
                    <a:pt x="1473" y="347"/>
                  </a:cubicBezTo>
                  <a:cubicBezTo>
                    <a:pt x="1477" y="347"/>
                    <a:pt x="1477" y="347"/>
                    <a:pt x="1477" y="347"/>
                  </a:cubicBezTo>
                  <a:lnTo>
                    <a:pt x="1477" y="351"/>
                  </a:lnTo>
                  <a:close/>
                  <a:moveTo>
                    <a:pt x="1477" y="338"/>
                  </a:moveTo>
                  <a:cubicBezTo>
                    <a:pt x="1473" y="338"/>
                    <a:pt x="1473" y="338"/>
                    <a:pt x="1473" y="338"/>
                  </a:cubicBezTo>
                  <a:cubicBezTo>
                    <a:pt x="1473" y="334"/>
                    <a:pt x="1473" y="334"/>
                    <a:pt x="1473" y="334"/>
                  </a:cubicBezTo>
                  <a:cubicBezTo>
                    <a:pt x="1477" y="334"/>
                    <a:pt x="1477" y="334"/>
                    <a:pt x="1477" y="334"/>
                  </a:cubicBezTo>
                  <a:lnTo>
                    <a:pt x="1477" y="338"/>
                  </a:lnTo>
                  <a:close/>
                  <a:moveTo>
                    <a:pt x="1477" y="313"/>
                  </a:moveTo>
                  <a:cubicBezTo>
                    <a:pt x="1473" y="313"/>
                    <a:pt x="1473" y="313"/>
                    <a:pt x="1473" y="313"/>
                  </a:cubicBezTo>
                  <a:cubicBezTo>
                    <a:pt x="1473" y="309"/>
                    <a:pt x="1473" y="309"/>
                    <a:pt x="1473" y="309"/>
                  </a:cubicBezTo>
                  <a:cubicBezTo>
                    <a:pt x="1477" y="309"/>
                    <a:pt x="1477" y="309"/>
                    <a:pt x="1477" y="309"/>
                  </a:cubicBezTo>
                  <a:lnTo>
                    <a:pt x="1477" y="313"/>
                  </a:lnTo>
                  <a:close/>
                  <a:moveTo>
                    <a:pt x="1477" y="300"/>
                  </a:moveTo>
                  <a:cubicBezTo>
                    <a:pt x="1473" y="300"/>
                    <a:pt x="1473" y="300"/>
                    <a:pt x="1473" y="300"/>
                  </a:cubicBezTo>
                  <a:cubicBezTo>
                    <a:pt x="1473" y="296"/>
                    <a:pt x="1473" y="296"/>
                    <a:pt x="1473" y="296"/>
                  </a:cubicBezTo>
                  <a:cubicBezTo>
                    <a:pt x="1477" y="296"/>
                    <a:pt x="1477" y="296"/>
                    <a:pt x="1477" y="296"/>
                  </a:cubicBezTo>
                  <a:lnTo>
                    <a:pt x="1477" y="300"/>
                  </a:lnTo>
                  <a:close/>
                  <a:moveTo>
                    <a:pt x="1477" y="287"/>
                  </a:moveTo>
                  <a:cubicBezTo>
                    <a:pt x="1473" y="287"/>
                    <a:pt x="1473" y="287"/>
                    <a:pt x="1473" y="287"/>
                  </a:cubicBezTo>
                  <a:cubicBezTo>
                    <a:pt x="1473" y="283"/>
                    <a:pt x="1473" y="283"/>
                    <a:pt x="1473" y="283"/>
                  </a:cubicBezTo>
                  <a:cubicBezTo>
                    <a:pt x="1477" y="283"/>
                    <a:pt x="1477" y="283"/>
                    <a:pt x="1477" y="283"/>
                  </a:cubicBezTo>
                  <a:lnTo>
                    <a:pt x="1477" y="287"/>
                  </a:lnTo>
                  <a:close/>
                  <a:moveTo>
                    <a:pt x="1477" y="274"/>
                  </a:moveTo>
                  <a:cubicBezTo>
                    <a:pt x="1473" y="274"/>
                    <a:pt x="1473" y="274"/>
                    <a:pt x="1473" y="274"/>
                  </a:cubicBezTo>
                  <a:cubicBezTo>
                    <a:pt x="1473" y="270"/>
                    <a:pt x="1473" y="270"/>
                    <a:pt x="1473" y="270"/>
                  </a:cubicBezTo>
                  <a:cubicBezTo>
                    <a:pt x="1477" y="270"/>
                    <a:pt x="1477" y="270"/>
                    <a:pt x="1477" y="270"/>
                  </a:cubicBezTo>
                  <a:lnTo>
                    <a:pt x="1477" y="274"/>
                  </a:lnTo>
                  <a:close/>
                  <a:moveTo>
                    <a:pt x="1477" y="262"/>
                  </a:moveTo>
                  <a:cubicBezTo>
                    <a:pt x="1473" y="262"/>
                    <a:pt x="1473" y="262"/>
                    <a:pt x="1473" y="262"/>
                  </a:cubicBezTo>
                  <a:cubicBezTo>
                    <a:pt x="1473" y="257"/>
                    <a:pt x="1473" y="257"/>
                    <a:pt x="1473" y="257"/>
                  </a:cubicBezTo>
                  <a:cubicBezTo>
                    <a:pt x="1477" y="257"/>
                    <a:pt x="1477" y="257"/>
                    <a:pt x="1477" y="257"/>
                  </a:cubicBezTo>
                  <a:lnTo>
                    <a:pt x="1477" y="262"/>
                  </a:lnTo>
                  <a:close/>
                  <a:moveTo>
                    <a:pt x="1477" y="249"/>
                  </a:moveTo>
                  <a:cubicBezTo>
                    <a:pt x="1473" y="249"/>
                    <a:pt x="1473" y="249"/>
                    <a:pt x="1473" y="249"/>
                  </a:cubicBezTo>
                  <a:cubicBezTo>
                    <a:pt x="1473" y="245"/>
                    <a:pt x="1473" y="245"/>
                    <a:pt x="1473" y="245"/>
                  </a:cubicBezTo>
                  <a:cubicBezTo>
                    <a:pt x="1477" y="245"/>
                    <a:pt x="1477" y="245"/>
                    <a:pt x="1477" y="245"/>
                  </a:cubicBezTo>
                  <a:lnTo>
                    <a:pt x="1477" y="249"/>
                  </a:lnTo>
                  <a:close/>
                  <a:moveTo>
                    <a:pt x="1477" y="236"/>
                  </a:moveTo>
                  <a:cubicBezTo>
                    <a:pt x="1473" y="236"/>
                    <a:pt x="1473" y="236"/>
                    <a:pt x="1473" y="236"/>
                  </a:cubicBezTo>
                  <a:cubicBezTo>
                    <a:pt x="1473" y="232"/>
                    <a:pt x="1473" y="232"/>
                    <a:pt x="1473" y="232"/>
                  </a:cubicBezTo>
                  <a:cubicBezTo>
                    <a:pt x="1477" y="232"/>
                    <a:pt x="1477" y="232"/>
                    <a:pt x="1477" y="232"/>
                  </a:cubicBezTo>
                  <a:lnTo>
                    <a:pt x="1477" y="236"/>
                  </a:lnTo>
                  <a:close/>
                  <a:moveTo>
                    <a:pt x="1483" y="377"/>
                  </a:moveTo>
                  <a:cubicBezTo>
                    <a:pt x="1480" y="377"/>
                    <a:pt x="1480" y="377"/>
                    <a:pt x="1480" y="377"/>
                  </a:cubicBezTo>
                  <a:cubicBezTo>
                    <a:pt x="1480" y="373"/>
                    <a:pt x="1480" y="373"/>
                    <a:pt x="1480" y="373"/>
                  </a:cubicBezTo>
                  <a:cubicBezTo>
                    <a:pt x="1483" y="373"/>
                    <a:pt x="1483" y="373"/>
                    <a:pt x="1483" y="373"/>
                  </a:cubicBezTo>
                  <a:lnTo>
                    <a:pt x="1483" y="377"/>
                  </a:lnTo>
                  <a:close/>
                  <a:moveTo>
                    <a:pt x="1483" y="351"/>
                  </a:moveTo>
                  <a:cubicBezTo>
                    <a:pt x="1480" y="351"/>
                    <a:pt x="1480" y="351"/>
                    <a:pt x="1480" y="351"/>
                  </a:cubicBezTo>
                  <a:cubicBezTo>
                    <a:pt x="1480" y="347"/>
                    <a:pt x="1480" y="347"/>
                    <a:pt x="1480" y="347"/>
                  </a:cubicBezTo>
                  <a:cubicBezTo>
                    <a:pt x="1483" y="347"/>
                    <a:pt x="1483" y="347"/>
                    <a:pt x="1483" y="347"/>
                  </a:cubicBezTo>
                  <a:lnTo>
                    <a:pt x="1483" y="351"/>
                  </a:lnTo>
                  <a:close/>
                  <a:moveTo>
                    <a:pt x="1483" y="338"/>
                  </a:moveTo>
                  <a:cubicBezTo>
                    <a:pt x="1480" y="338"/>
                    <a:pt x="1480" y="338"/>
                    <a:pt x="1480" y="338"/>
                  </a:cubicBezTo>
                  <a:cubicBezTo>
                    <a:pt x="1480" y="334"/>
                    <a:pt x="1480" y="334"/>
                    <a:pt x="1480" y="334"/>
                  </a:cubicBezTo>
                  <a:cubicBezTo>
                    <a:pt x="1483" y="334"/>
                    <a:pt x="1483" y="334"/>
                    <a:pt x="1483" y="334"/>
                  </a:cubicBezTo>
                  <a:lnTo>
                    <a:pt x="1483" y="338"/>
                  </a:lnTo>
                  <a:close/>
                  <a:moveTo>
                    <a:pt x="1483" y="326"/>
                  </a:moveTo>
                  <a:cubicBezTo>
                    <a:pt x="1480" y="326"/>
                    <a:pt x="1480" y="326"/>
                    <a:pt x="1480" y="326"/>
                  </a:cubicBezTo>
                  <a:cubicBezTo>
                    <a:pt x="1480" y="321"/>
                    <a:pt x="1480" y="321"/>
                    <a:pt x="1480" y="321"/>
                  </a:cubicBezTo>
                  <a:cubicBezTo>
                    <a:pt x="1483" y="321"/>
                    <a:pt x="1483" y="321"/>
                    <a:pt x="1483" y="321"/>
                  </a:cubicBezTo>
                  <a:lnTo>
                    <a:pt x="1483" y="326"/>
                  </a:lnTo>
                  <a:close/>
                  <a:moveTo>
                    <a:pt x="1483" y="313"/>
                  </a:moveTo>
                  <a:cubicBezTo>
                    <a:pt x="1480" y="313"/>
                    <a:pt x="1480" y="313"/>
                    <a:pt x="1480" y="313"/>
                  </a:cubicBezTo>
                  <a:cubicBezTo>
                    <a:pt x="1480" y="309"/>
                    <a:pt x="1480" y="309"/>
                    <a:pt x="1480" y="309"/>
                  </a:cubicBezTo>
                  <a:cubicBezTo>
                    <a:pt x="1483" y="309"/>
                    <a:pt x="1483" y="309"/>
                    <a:pt x="1483" y="309"/>
                  </a:cubicBezTo>
                  <a:lnTo>
                    <a:pt x="1483" y="313"/>
                  </a:lnTo>
                  <a:close/>
                  <a:moveTo>
                    <a:pt x="1483" y="300"/>
                  </a:moveTo>
                  <a:cubicBezTo>
                    <a:pt x="1480" y="300"/>
                    <a:pt x="1480" y="300"/>
                    <a:pt x="1480" y="300"/>
                  </a:cubicBezTo>
                  <a:cubicBezTo>
                    <a:pt x="1480" y="296"/>
                    <a:pt x="1480" y="296"/>
                    <a:pt x="1480" y="296"/>
                  </a:cubicBezTo>
                  <a:cubicBezTo>
                    <a:pt x="1483" y="296"/>
                    <a:pt x="1483" y="296"/>
                    <a:pt x="1483" y="296"/>
                  </a:cubicBezTo>
                  <a:lnTo>
                    <a:pt x="1483" y="300"/>
                  </a:lnTo>
                  <a:close/>
                  <a:moveTo>
                    <a:pt x="1483" y="287"/>
                  </a:moveTo>
                  <a:cubicBezTo>
                    <a:pt x="1480" y="287"/>
                    <a:pt x="1480" y="287"/>
                    <a:pt x="1480" y="287"/>
                  </a:cubicBezTo>
                  <a:cubicBezTo>
                    <a:pt x="1480" y="283"/>
                    <a:pt x="1480" y="283"/>
                    <a:pt x="1480" y="283"/>
                  </a:cubicBezTo>
                  <a:cubicBezTo>
                    <a:pt x="1483" y="283"/>
                    <a:pt x="1483" y="283"/>
                    <a:pt x="1483" y="283"/>
                  </a:cubicBezTo>
                  <a:lnTo>
                    <a:pt x="1483" y="287"/>
                  </a:lnTo>
                  <a:close/>
                  <a:moveTo>
                    <a:pt x="1483" y="274"/>
                  </a:moveTo>
                  <a:cubicBezTo>
                    <a:pt x="1480" y="274"/>
                    <a:pt x="1480" y="274"/>
                    <a:pt x="1480" y="274"/>
                  </a:cubicBezTo>
                  <a:cubicBezTo>
                    <a:pt x="1480" y="270"/>
                    <a:pt x="1480" y="270"/>
                    <a:pt x="1480" y="270"/>
                  </a:cubicBezTo>
                  <a:cubicBezTo>
                    <a:pt x="1483" y="270"/>
                    <a:pt x="1483" y="270"/>
                    <a:pt x="1483" y="270"/>
                  </a:cubicBezTo>
                  <a:lnTo>
                    <a:pt x="1483" y="274"/>
                  </a:lnTo>
                  <a:close/>
                  <a:moveTo>
                    <a:pt x="1483" y="249"/>
                  </a:moveTo>
                  <a:cubicBezTo>
                    <a:pt x="1480" y="249"/>
                    <a:pt x="1480" y="249"/>
                    <a:pt x="1480" y="249"/>
                  </a:cubicBezTo>
                  <a:cubicBezTo>
                    <a:pt x="1480" y="245"/>
                    <a:pt x="1480" y="245"/>
                    <a:pt x="1480" y="245"/>
                  </a:cubicBezTo>
                  <a:cubicBezTo>
                    <a:pt x="1483" y="245"/>
                    <a:pt x="1483" y="245"/>
                    <a:pt x="1483" y="245"/>
                  </a:cubicBezTo>
                  <a:lnTo>
                    <a:pt x="1483" y="249"/>
                  </a:lnTo>
                  <a:close/>
                  <a:moveTo>
                    <a:pt x="1483" y="236"/>
                  </a:moveTo>
                  <a:cubicBezTo>
                    <a:pt x="1480" y="236"/>
                    <a:pt x="1480" y="236"/>
                    <a:pt x="1480" y="236"/>
                  </a:cubicBezTo>
                  <a:cubicBezTo>
                    <a:pt x="1480" y="232"/>
                    <a:pt x="1480" y="232"/>
                    <a:pt x="1480" y="232"/>
                  </a:cubicBezTo>
                  <a:cubicBezTo>
                    <a:pt x="1483" y="232"/>
                    <a:pt x="1483" y="232"/>
                    <a:pt x="1483" y="232"/>
                  </a:cubicBezTo>
                  <a:lnTo>
                    <a:pt x="1483" y="236"/>
                  </a:lnTo>
                  <a:close/>
                  <a:moveTo>
                    <a:pt x="1723" y="433"/>
                  </a:moveTo>
                  <a:cubicBezTo>
                    <a:pt x="1707" y="433"/>
                    <a:pt x="1707" y="433"/>
                    <a:pt x="1707" y="433"/>
                  </a:cubicBezTo>
                  <a:cubicBezTo>
                    <a:pt x="1707" y="429"/>
                    <a:pt x="1707" y="429"/>
                    <a:pt x="1707" y="429"/>
                  </a:cubicBezTo>
                  <a:cubicBezTo>
                    <a:pt x="1723" y="429"/>
                    <a:pt x="1723" y="429"/>
                    <a:pt x="1723" y="429"/>
                  </a:cubicBezTo>
                  <a:lnTo>
                    <a:pt x="1723" y="433"/>
                  </a:lnTo>
                  <a:close/>
                  <a:moveTo>
                    <a:pt x="1723" y="421"/>
                  </a:moveTo>
                  <a:cubicBezTo>
                    <a:pt x="1707" y="421"/>
                    <a:pt x="1707" y="421"/>
                    <a:pt x="1707" y="421"/>
                  </a:cubicBezTo>
                  <a:cubicBezTo>
                    <a:pt x="1707" y="416"/>
                    <a:pt x="1707" y="416"/>
                    <a:pt x="1707" y="416"/>
                  </a:cubicBezTo>
                  <a:cubicBezTo>
                    <a:pt x="1723" y="416"/>
                    <a:pt x="1723" y="416"/>
                    <a:pt x="1723" y="416"/>
                  </a:cubicBezTo>
                  <a:lnTo>
                    <a:pt x="1723" y="421"/>
                  </a:lnTo>
                  <a:close/>
                  <a:moveTo>
                    <a:pt x="1723" y="395"/>
                  </a:moveTo>
                  <a:cubicBezTo>
                    <a:pt x="1707" y="395"/>
                    <a:pt x="1707" y="395"/>
                    <a:pt x="1707" y="395"/>
                  </a:cubicBezTo>
                  <a:cubicBezTo>
                    <a:pt x="1707" y="391"/>
                    <a:pt x="1707" y="391"/>
                    <a:pt x="1707" y="391"/>
                  </a:cubicBezTo>
                  <a:cubicBezTo>
                    <a:pt x="1723" y="391"/>
                    <a:pt x="1723" y="391"/>
                    <a:pt x="1723" y="391"/>
                  </a:cubicBezTo>
                  <a:lnTo>
                    <a:pt x="1723" y="395"/>
                  </a:lnTo>
                  <a:close/>
                  <a:moveTo>
                    <a:pt x="1723" y="382"/>
                  </a:moveTo>
                  <a:cubicBezTo>
                    <a:pt x="1707" y="382"/>
                    <a:pt x="1707" y="382"/>
                    <a:pt x="1707" y="382"/>
                  </a:cubicBezTo>
                  <a:cubicBezTo>
                    <a:pt x="1707" y="378"/>
                    <a:pt x="1707" y="378"/>
                    <a:pt x="1707" y="378"/>
                  </a:cubicBezTo>
                  <a:cubicBezTo>
                    <a:pt x="1723" y="378"/>
                    <a:pt x="1723" y="378"/>
                    <a:pt x="1723" y="378"/>
                  </a:cubicBezTo>
                  <a:lnTo>
                    <a:pt x="1723" y="382"/>
                  </a:lnTo>
                  <a:close/>
                  <a:moveTo>
                    <a:pt x="1723" y="369"/>
                  </a:moveTo>
                  <a:cubicBezTo>
                    <a:pt x="1707" y="369"/>
                    <a:pt x="1707" y="369"/>
                    <a:pt x="1707" y="369"/>
                  </a:cubicBezTo>
                  <a:cubicBezTo>
                    <a:pt x="1707" y="365"/>
                    <a:pt x="1707" y="365"/>
                    <a:pt x="1707" y="365"/>
                  </a:cubicBezTo>
                  <a:cubicBezTo>
                    <a:pt x="1723" y="365"/>
                    <a:pt x="1723" y="365"/>
                    <a:pt x="1723" y="365"/>
                  </a:cubicBezTo>
                  <a:lnTo>
                    <a:pt x="1723" y="369"/>
                  </a:lnTo>
                  <a:close/>
                  <a:moveTo>
                    <a:pt x="1723" y="357"/>
                  </a:moveTo>
                  <a:cubicBezTo>
                    <a:pt x="1707" y="357"/>
                    <a:pt x="1707" y="357"/>
                    <a:pt x="1707" y="357"/>
                  </a:cubicBezTo>
                  <a:cubicBezTo>
                    <a:pt x="1707" y="352"/>
                    <a:pt x="1707" y="352"/>
                    <a:pt x="1707" y="352"/>
                  </a:cubicBezTo>
                  <a:cubicBezTo>
                    <a:pt x="1723" y="352"/>
                    <a:pt x="1723" y="352"/>
                    <a:pt x="1723" y="352"/>
                  </a:cubicBezTo>
                  <a:lnTo>
                    <a:pt x="1723" y="357"/>
                  </a:lnTo>
                  <a:close/>
                  <a:moveTo>
                    <a:pt x="1723" y="344"/>
                  </a:moveTo>
                  <a:cubicBezTo>
                    <a:pt x="1707" y="344"/>
                    <a:pt x="1707" y="344"/>
                    <a:pt x="1707" y="344"/>
                  </a:cubicBezTo>
                  <a:cubicBezTo>
                    <a:pt x="1707" y="340"/>
                    <a:pt x="1707" y="340"/>
                    <a:pt x="1707" y="340"/>
                  </a:cubicBezTo>
                  <a:cubicBezTo>
                    <a:pt x="1723" y="340"/>
                    <a:pt x="1723" y="340"/>
                    <a:pt x="1723" y="340"/>
                  </a:cubicBezTo>
                  <a:lnTo>
                    <a:pt x="1723" y="344"/>
                  </a:lnTo>
                  <a:close/>
                  <a:moveTo>
                    <a:pt x="1723" y="331"/>
                  </a:moveTo>
                  <a:cubicBezTo>
                    <a:pt x="1707" y="331"/>
                    <a:pt x="1707" y="331"/>
                    <a:pt x="1707" y="331"/>
                  </a:cubicBezTo>
                  <a:cubicBezTo>
                    <a:pt x="1707" y="327"/>
                    <a:pt x="1707" y="327"/>
                    <a:pt x="1707" y="327"/>
                  </a:cubicBezTo>
                  <a:cubicBezTo>
                    <a:pt x="1723" y="327"/>
                    <a:pt x="1723" y="327"/>
                    <a:pt x="1723" y="327"/>
                  </a:cubicBezTo>
                  <a:lnTo>
                    <a:pt x="1723" y="331"/>
                  </a:lnTo>
                  <a:close/>
                  <a:moveTo>
                    <a:pt x="1723" y="318"/>
                  </a:moveTo>
                  <a:cubicBezTo>
                    <a:pt x="1707" y="318"/>
                    <a:pt x="1707" y="318"/>
                    <a:pt x="1707" y="318"/>
                  </a:cubicBezTo>
                  <a:cubicBezTo>
                    <a:pt x="1707" y="314"/>
                    <a:pt x="1707" y="314"/>
                    <a:pt x="1707" y="314"/>
                  </a:cubicBezTo>
                  <a:cubicBezTo>
                    <a:pt x="1723" y="314"/>
                    <a:pt x="1723" y="314"/>
                    <a:pt x="1723" y="314"/>
                  </a:cubicBezTo>
                  <a:lnTo>
                    <a:pt x="1723" y="318"/>
                  </a:lnTo>
                  <a:close/>
                  <a:moveTo>
                    <a:pt x="1723" y="305"/>
                  </a:moveTo>
                  <a:cubicBezTo>
                    <a:pt x="1707" y="305"/>
                    <a:pt x="1707" y="305"/>
                    <a:pt x="1707" y="305"/>
                  </a:cubicBezTo>
                  <a:cubicBezTo>
                    <a:pt x="1707" y="301"/>
                    <a:pt x="1707" y="301"/>
                    <a:pt x="1707" y="301"/>
                  </a:cubicBezTo>
                  <a:cubicBezTo>
                    <a:pt x="1723" y="301"/>
                    <a:pt x="1723" y="301"/>
                    <a:pt x="1723" y="301"/>
                  </a:cubicBezTo>
                  <a:lnTo>
                    <a:pt x="1723" y="305"/>
                  </a:lnTo>
                  <a:close/>
                  <a:moveTo>
                    <a:pt x="1737" y="425"/>
                  </a:moveTo>
                  <a:cubicBezTo>
                    <a:pt x="1734" y="425"/>
                    <a:pt x="1734" y="425"/>
                    <a:pt x="1734" y="425"/>
                  </a:cubicBezTo>
                  <a:cubicBezTo>
                    <a:pt x="1734" y="404"/>
                    <a:pt x="1734" y="404"/>
                    <a:pt x="1734" y="404"/>
                  </a:cubicBezTo>
                  <a:cubicBezTo>
                    <a:pt x="1737" y="404"/>
                    <a:pt x="1737" y="404"/>
                    <a:pt x="1737" y="404"/>
                  </a:cubicBezTo>
                  <a:lnTo>
                    <a:pt x="1737" y="425"/>
                  </a:lnTo>
                  <a:close/>
                  <a:moveTo>
                    <a:pt x="1737" y="386"/>
                  </a:moveTo>
                  <a:cubicBezTo>
                    <a:pt x="1734" y="386"/>
                    <a:pt x="1734" y="386"/>
                    <a:pt x="1734" y="386"/>
                  </a:cubicBezTo>
                  <a:cubicBezTo>
                    <a:pt x="1734" y="365"/>
                    <a:pt x="1734" y="365"/>
                    <a:pt x="1734" y="365"/>
                  </a:cubicBezTo>
                  <a:cubicBezTo>
                    <a:pt x="1737" y="365"/>
                    <a:pt x="1737" y="365"/>
                    <a:pt x="1737" y="365"/>
                  </a:cubicBezTo>
                  <a:lnTo>
                    <a:pt x="1737" y="386"/>
                  </a:lnTo>
                  <a:close/>
                  <a:moveTo>
                    <a:pt x="1737" y="348"/>
                  </a:moveTo>
                  <a:cubicBezTo>
                    <a:pt x="1734" y="348"/>
                    <a:pt x="1734" y="348"/>
                    <a:pt x="1734" y="348"/>
                  </a:cubicBezTo>
                  <a:cubicBezTo>
                    <a:pt x="1734" y="327"/>
                    <a:pt x="1734" y="327"/>
                    <a:pt x="1734" y="327"/>
                  </a:cubicBezTo>
                  <a:cubicBezTo>
                    <a:pt x="1737" y="327"/>
                    <a:pt x="1737" y="327"/>
                    <a:pt x="1737" y="327"/>
                  </a:cubicBezTo>
                  <a:lnTo>
                    <a:pt x="1737" y="348"/>
                  </a:lnTo>
                  <a:close/>
                  <a:moveTo>
                    <a:pt x="1737" y="310"/>
                  </a:moveTo>
                  <a:cubicBezTo>
                    <a:pt x="1734" y="310"/>
                    <a:pt x="1734" y="310"/>
                    <a:pt x="1734" y="310"/>
                  </a:cubicBezTo>
                  <a:cubicBezTo>
                    <a:pt x="1734" y="288"/>
                    <a:pt x="1734" y="288"/>
                    <a:pt x="1734" y="288"/>
                  </a:cubicBezTo>
                  <a:cubicBezTo>
                    <a:pt x="1737" y="288"/>
                    <a:pt x="1737" y="288"/>
                    <a:pt x="1737" y="288"/>
                  </a:cubicBezTo>
                  <a:lnTo>
                    <a:pt x="1737" y="310"/>
                  </a:lnTo>
                  <a:close/>
                  <a:moveTo>
                    <a:pt x="1757" y="421"/>
                  </a:moveTo>
                  <a:cubicBezTo>
                    <a:pt x="1741" y="421"/>
                    <a:pt x="1741" y="421"/>
                    <a:pt x="1741" y="421"/>
                  </a:cubicBezTo>
                  <a:cubicBezTo>
                    <a:pt x="1741" y="416"/>
                    <a:pt x="1741" y="416"/>
                    <a:pt x="1741" y="416"/>
                  </a:cubicBezTo>
                  <a:cubicBezTo>
                    <a:pt x="1757" y="416"/>
                    <a:pt x="1757" y="416"/>
                    <a:pt x="1757" y="416"/>
                  </a:cubicBezTo>
                  <a:lnTo>
                    <a:pt x="1757" y="421"/>
                  </a:lnTo>
                  <a:close/>
                  <a:moveTo>
                    <a:pt x="1757" y="408"/>
                  </a:moveTo>
                  <a:cubicBezTo>
                    <a:pt x="1741" y="408"/>
                    <a:pt x="1741" y="408"/>
                    <a:pt x="1741" y="408"/>
                  </a:cubicBezTo>
                  <a:cubicBezTo>
                    <a:pt x="1741" y="404"/>
                    <a:pt x="1741" y="404"/>
                    <a:pt x="1741" y="404"/>
                  </a:cubicBezTo>
                  <a:cubicBezTo>
                    <a:pt x="1757" y="404"/>
                    <a:pt x="1757" y="404"/>
                    <a:pt x="1757" y="404"/>
                  </a:cubicBezTo>
                  <a:lnTo>
                    <a:pt x="1757" y="408"/>
                  </a:lnTo>
                  <a:close/>
                  <a:moveTo>
                    <a:pt x="1757" y="395"/>
                  </a:moveTo>
                  <a:cubicBezTo>
                    <a:pt x="1741" y="395"/>
                    <a:pt x="1741" y="395"/>
                    <a:pt x="1741" y="395"/>
                  </a:cubicBezTo>
                  <a:cubicBezTo>
                    <a:pt x="1741" y="391"/>
                    <a:pt x="1741" y="391"/>
                    <a:pt x="1741" y="391"/>
                  </a:cubicBezTo>
                  <a:cubicBezTo>
                    <a:pt x="1757" y="391"/>
                    <a:pt x="1757" y="391"/>
                    <a:pt x="1757" y="391"/>
                  </a:cubicBezTo>
                  <a:lnTo>
                    <a:pt x="1757" y="395"/>
                  </a:lnTo>
                  <a:close/>
                  <a:moveTo>
                    <a:pt x="1757" y="382"/>
                  </a:moveTo>
                  <a:cubicBezTo>
                    <a:pt x="1741" y="382"/>
                    <a:pt x="1741" y="382"/>
                    <a:pt x="1741" y="382"/>
                  </a:cubicBezTo>
                  <a:cubicBezTo>
                    <a:pt x="1741" y="378"/>
                    <a:pt x="1741" y="378"/>
                    <a:pt x="1741" y="378"/>
                  </a:cubicBezTo>
                  <a:cubicBezTo>
                    <a:pt x="1757" y="378"/>
                    <a:pt x="1757" y="378"/>
                    <a:pt x="1757" y="378"/>
                  </a:cubicBezTo>
                  <a:lnTo>
                    <a:pt x="1757" y="382"/>
                  </a:lnTo>
                  <a:close/>
                  <a:moveTo>
                    <a:pt x="1757" y="369"/>
                  </a:moveTo>
                  <a:cubicBezTo>
                    <a:pt x="1741" y="369"/>
                    <a:pt x="1741" y="369"/>
                    <a:pt x="1741" y="369"/>
                  </a:cubicBezTo>
                  <a:cubicBezTo>
                    <a:pt x="1741" y="365"/>
                    <a:pt x="1741" y="365"/>
                    <a:pt x="1741" y="365"/>
                  </a:cubicBezTo>
                  <a:cubicBezTo>
                    <a:pt x="1757" y="365"/>
                    <a:pt x="1757" y="365"/>
                    <a:pt x="1757" y="365"/>
                  </a:cubicBezTo>
                  <a:lnTo>
                    <a:pt x="1757" y="369"/>
                  </a:lnTo>
                  <a:close/>
                  <a:moveTo>
                    <a:pt x="1757" y="357"/>
                  </a:moveTo>
                  <a:cubicBezTo>
                    <a:pt x="1741" y="357"/>
                    <a:pt x="1741" y="357"/>
                    <a:pt x="1741" y="357"/>
                  </a:cubicBezTo>
                  <a:cubicBezTo>
                    <a:pt x="1741" y="352"/>
                    <a:pt x="1741" y="352"/>
                    <a:pt x="1741" y="352"/>
                  </a:cubicBezTo>
                  <a:cubicBezTo>
                    <a:pt x="1757" y="352"/>
                    <a:pt x="1757" y="352"/>
                    <a:pt x="1757" y="352"/>
                  </a:cubicBezTo>
                  <a:lnTo>
                    <a:pt x="1757" y="357"/>
                  </a:lnTo>
                  <a:close/>
                  <a:moveTo>
                    <a:pt x="1757" y="331"/>
                  </a:moveTo>
                  <a:cubicBezTo>
                    <a:pt x="1741" y="331"/>
                    <a:pt x="1741" y="331"/>
                    <a:pt x="1741" y="331"/>
                  </a:cubicBezTo>
                  <a:cubicBezTo>
                    <a:pt x="1741" y="327"/>
                    <a:pt x="1741" y="327"/>
                    <a:pt x="1741" y="327"/>
                  </a:cubicBezTo>
                  <a:cubicBezTo>
                    <a:pt x="1757" y="327"/>
                    <a:pt x="1757" y="327"/>
                    <a:pt x="1757" y="327"/>
                  </a:cubicBezTo>
                  <a:lnTo>
                    <a:pt x="1757" y="331"/>
                  </a:lnTo>
                  <a:close/>
                  <a:moveTo>
                    <a:pt x="1757" y="318"/>
                  </a:moveTo>
                  <a:cubicBezTo>
                    <a:pt x="1741" y="318"/>
                    <a:pt x="1741" y="318"/>
                    <a:pt x="1741" y="318"/>
                  </a:cubicBezTo>
                  <a:cubicBezTo>
                    <a:pt x="1741" y="314"/>
                    <a:pt x="1741" y="314"/>
                    <a:pt x="1741" y="314"/>
                  </a:cubicBezTo>
                  <a:cubicBezTo>
                    <a:pt x="1757" y="314"/>
                    <a:pt x="1757" y="314"/>
                    <a:pt x="1757" y="314"/>
                  </a:cubicBezTo>
                  <a:lnTo>
                    <a:pt x="1757" y="318"/>
                  </a:lnTo>
                  <a:close/>
                  <a:moveTo>
                    <a:pt x="1757" y="305"/>
                  </a:moveTo>
                  <a:cubicBezTo>
                    <a:pt x="1741" y="305"/>
                    <a:pt x="1741" y="305"/>
                    <a:pt x="1741" y="305"/>
                  </a:cubicBezTo>
                  <a:cubicBezTo>
                    <a:pt x="1741" y="301"/>
                    <a:pt x="1741" y="301"/>
                    <a:pt x="1741" y="301"/>
                  </a:cubicBezTo>
                  <a:cubicBezTo>
                    <a:pt x="1757" y="301"/>
                    <a:pt x="1757" y="301"/>
                    <a:pt x="1757" y="301"/>
                  </a:cubicBezTo>
                  <a:lnTo>
                    <a:pt x="1757" y="305"/>
                  </a:lnTo>
                  <a:close/>
                  <a:moveTo>
                    <a:pt x="1757" y="293"/>
                  </a:moveTo>
                  <a:cubicBezTo>
                    <a:pt x="1741" y="293"/>
                    <a:pt x="1741" y="293"/>
                    <a:pt x="1741" y="293"/>
                  </a:cubicBezTo>
                  <a:cubicBezTo>
                    <a:pt x="1741" y="288"/>
                    <a:pt x="1741" y="288"/>
                    <a:pt x="1741" y="288"/>
                  </a:cubicBezTo>
                  <a:cubicBezTo>
                    <a:pt x="1757" y="288"/>
                    <a:pt x="1757" y="288"/>
                    <a:pt x="1757" y="288"/>
                  </a:cubicBezTo>
                  <a:lnTo>
                    <a:pt x="1757" y="2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42">
              <a:extLst>
                <a:ext uri="{FF2B5EF4-FFF2-40B4-BE49-F238E27FC236}">
                  <a16:creationId xmlns:a16="http://schemas.microsoft.com/office/drawing/2014/main" id="{1ED41286-0998-41EF-A409-29398CDDCF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2403" y="210746"/>
              <a:ext cx="6089650" cy="2579688"/>
            </a:xfrm>
            <a:custGeom>
              <a:avLst/>
              <a:gdLst>
                <a:gd name="T0" fmla="*/ 1050 w 1918"/>
                <a:gd name="T1" fmla="*/ 239 h 812"/>
                <a:gd name="T2" fmla="*/ 1918 w 1918"/>
                <a:gd name="T3" fmla="*/ 517 h 812"/>
                <a:gd name="T4" fmla="*/ 62 w 1918"/>
                <a:gd name="T5" fmla="*/ 551 h 812"/>
                <a:gd name="T6" fmla="*/ 68 w 1918"/>
                <a:gd name="T7" fmla="*/ 485 h 812"/>
                <a:gd name="T8" fmla="*/ 88 w 1918"/>
                <a:gd name="T9" fmla="*/ 413 h 812"/>
                <a:gd name="T10" fmla="*/ 113 w 1918"/>
                <a:gd name="T11" fmla="*/ 577 h 812"/>
                <a:gd name="T12" fmla="*/ 120 w 1918"/>
                <a:gd name="T13" fmla="*/ 531 h 812"/>
                <a:gd name="T14" fmla="*/ 139 w 1918"/>
                <a:gd name="T15" fmla="*/ 512 h 812"/>
                <a:gd name="T16" fmla="*/ 145 w 1918"/>
                <a:gd name="T17" fmla="*/ 459 h 812"/>
                <a:gd name="T18" fmla="*/ 164 w 1918"/>
                <a:gd name="T19" fmla="*/ 426 h 812"/>
                <a:gd name="T20" fmla="*/ 225 w 1918"/>
                <a:gd name="T21" fmla="*/ 467 h 812"/>
                <a:gd name="T22" fmla="*/ 231 w 1918"/>
                <a:gd name="T23" fmla="*/ 144 h 812"/>
                <a:gd name="T24" fmla="*/ 263 w 1918"/>
                <a:gd name="T25" fmla="*/ 190 h 812"/>
                <a:gd name="T26" fmla="*/ 282 w 1918"/>
                <a:gd name="T27" fmla="*/ 242 h 812"/>
                <a:gd name="T28" fmla="*/ 355 w 1918"/>
                <a:gd name="T29" fmla="*/ 373 h 812"/>
                <a:gd name="T30" fmla="*/ 436 w 1918"/>
                <a:gd name="T31" fmla="*/ 498 h 812"/>
                <a:gd name="T32" fmla="*/ 446 w 1918"/>
                <a:gd name="T33" fmla="*/ 485 h 812"/>
                <a:gd name="T34" fmla="*/ 475 w 1918"/>
                <a:gd name="T35" fmla="*/ 420 h 812"/>
                <a:gd name="T36" fmla="*/ 478 w 1918"/>
                <a:gd name="T37" fmla="*/ 355 h 812"/>
                <a:gd name="T38" fmla="*/ 513 w 1918"/>
                <a:gd name="T39" fmla="*/ 315 h 812"/>
                <a:gd name="T40" fmla="*/ 533 w 1918"/>
                <a:gd name="T41" fmla="*/ 273 h 812"/>
                <a:gd name="T42" fmla="*/ 555 w 1918"/>
                <a:gd name="T43" fmla="*/ 512 h 812"/>
                <a:gd name="T44" fmla="*/ 590 w 1918"/>
                <a:gd name="T45" fmla="*/ 469 h 812"/>
                <a:gd name="T46" fmla="*/ 636 w 1918"/>
                <a:gd name="T47" fmla="*/ 240 h 812"/>
                <a:gd name="T48" fmla="*/ 676 w 1918"/>
                <a:gd name="T49" fmla="*/ 409 h 812"/>
                <a:gd name="T50" fmla="*/ 692 w 1918"/>
                <a:gd name="T51" fmla="*/ 279 h 812"/>
                <a:gd name="T52" fmla="*/ 700 w 1918"/>
                <a:gd name="T53" fmla="*/ 153 h 812"/>
                <a:gd name="T54" fmla="*/ 820 w 1918"/>
                <a:gd name="T55" fmla="*/ 287 h 812"/>
                <a:gd name="T56" fmla="*/ 838 w 1918"/>
                <a:gd name="T57" fmla="*/ 297 h 812"/>
                <a:gd name="T58" fmla="*/ 1050 w 1918"/>
                <a:gd name="T59" fmla="*/ 369 h 812"/>
                <a:gd name="T60" fmla="*/ 1054 w 1918"/>
                <a:gd name="T61" fmla="*/ 244 h 812"/>
                <a:gd name="T62" fmla="*/ 1077 w 1918"/>
                <a:gd name="T63" fmla="*/ 312 h 812"/>
                <a:gd name="T64" fmla="*/ 1167 w 1918"/>
                <a:gd name="T65" fmla="*/ 447 h 812"/>
                <a:gd name="T66" fmla="*/ 1199 w 1918"/>
                <a:gd name="T67" fmla="*/ 487 h 812"/>
                <a:gd name="T68" fmla="*/ 1224 w 1918"/>
                <a:gd name="T69" fmla="*/ 513 h 812"/>
                <a:gd name="T70" fmla="*/ 1244 w 1918"/>
                <a:gd name="T71" fmla="*/ 388 h 812"/>
                <a:gd name="T72" fmla="*/ 1425 w 1918"/>
                <a:gd name="T73" fmla="*/ 205 h 812"/>
                <a:gd name="T74" fmla="*/ 1428 w 1918"/>
                <a:gd name="T75" fmla="*/ 410 h 812"/>
                <a:gd name="T76" fmla="*/ 1433 w 1918"/>
                <a:gd name="T77" fmla="*/ 119 h 812"/>
                <a:gd name="T78" fmla="*/ 1441 w 1918"/>
                <a:gd name="T79" fmla="*/ 263 h 812"/>
                <a:gd name="T80" fmla="*/ 1444 w 1918"/>
                <a:gd name="T81" fmla="*/ 453 h 812"/>
                <a:gd name="T82" fmla="*/ 1449 w 1918"/>
                <a:gd name="T83" fmla="*/ 159 h 812"/>
                <a:gd name="T84" fmla="*/ 1452 w 1918"/>
                <a:gd name="T85" fmla="*/ 328 h 812"/>
                <a:gd name="T86" fmla="*/ 1465 w 1918"/>
                <a:gd name="T87" fmla="*/ 502 h 812"/>
                <a:gd name="T88" fmla="*/ 1465 w 1918"/>
                <a:gd name="T89" fmla="*/ 182 h 812"/>
                <a:gd name="T90" fmla="*/ 1472 w 1918"/>
                <a:gd name="T91" fmla="*/ 239 h 812"/>
                <a:gd name="T92" fmla="*/ 1486 w 1918"/>
                <a:gd name="T93" fmla="*/ 154 h 812"/>
                <a:gd name="T94" fmla="*/ 1504 w 1918"/>
                <a:gd name="T95" fmla="*/ 372 h 812"/>
                <a:gd name="T96" fmla="*/ 1526 w 1918"/>
                <a:gd name="T97" fmla="*/ 400 h 812"/>
                <a:gd name="T98" fmla="*/ 1531 w 1918"/>
                <a:gd name="T99" fmla="*/ 487 h 812"/>
                <a:gd name="T100" fmla="*/ 1546 w 1918"/>
                <a:gd name="T101" fmla="*/ 340 h 812"/>
                <a:gd name="T102" fmla="*/ 1595 w 1918"/>
                <a:gd name="T103" fmla="*/ 359 h 812"/>
                <a:gd name="T104" fmla="*/ 1596 w 1918"/>
                <a:gd name="T105" fmla="*/ 359 h 812"/>
                <a:gd name="T106" fmla="*/ 1604 w 1918"/>
                <a:gd name="T107" fmla="*/ 356 h 812"/>
                <a:gd name="T108" fmla="*/ 1638 w 1918"/>
                <a:gd name="T109" fmla="*/ 311 h 812"/>
                <a:gd name="T110" fmla="*/ 1660 w 1918"/>
                <a:gd name="T111" fmla="*/ 471 h 812"/>
                <a:gd name="T112" fmla="*/ 1684 w 1918"/>
                <a:gd name="T113" fmla="*/ 311 h 812"/>
                <a:gd name="T114" fmla="*/ 1793 w 1918"/>
                <a:gd name="T115" fmla="*/ 517 h 812"/>
                <a:gd name="T116" fmla="*/ 1763 w 1918"/>
                <a:gd name="T117" fmla="*/ 572 h 812"/>
                <a:gd name="T118" fmla="*/ 1779 w 1918"/>
                <a:gd name="T119" fmla="*/ 380 h 812"/>
                <a:gd name="T120" fmla="*/ 1787 w 1918"/>
                <a:gd name="T121" fmla="*/ 496 h 812"/>
                <a:gd name="T122" fmla="*/ 1809 w 1918"/>
                <a:gd name="T123" fmla="*/ 281 h 812"/>
                <a:gd name="T124" fmla="*/ 1871 w 1918"/>
                <a:gd name="T125" fmla="*/ 545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18" h="812">
                  <a:moveTo>
                    <a:pt x="1918" y="406"/>
                  </a:moveTo>
                  <a:cubicBezTo>
                    <a:pt x="1918" y="394"/>
                    <a:pt x="1918" y="394"/>
                    <a:pt x="1918" y="394"/>
                  </a:cubicBezTo>
                  <a:cubicBezTo>
                    <a:pt x="1884" y="394"/>
                    <a:pt x="1884" y="394"/>
                    <a:pt x="1884" y="394"/>
                  </a:cubicBezTo>
                  <a:cubicBezTo>
                    <a:pt x="1868" y="376"/>
                    <a:pt x="1868" y="376"/>
                    <a:pt x="1868" y="376"/>
                  </a:cubicBezTo>
                  <a:cubicBezTo>
                    <a:pt x="1849" y="376"/>
                    <a:pt x="1849" y="376"/>
                    <a:pt x="1849" y="376"/>
                  </a:cubicBezTo>
                  <a:cubicBezTo>
                    <a:pt x="1849" y="345"/>
                    <a:pt x="1849" y="345"/>
                    <a:pt x="1849" y="345"/>
                  </a:cubicBezTo>
                  <a:cubicBezTo>
                    <a:pt x="1838" y="345"/>
                    <a:pt x="1838" y="345"/>
                    <a:pt x="1838" y="345"/>
                  </a:cubicBezTo>
                  <a:cubicBezTo>
                    <a:pt x="1838" y="377"/>
                    <a:pt x="1838" y="377"/>
                    <a:pt x="1838" y="377"/>
                  </a:cubicBezTo>
                  <a:cubicBezTo>
                    <a:pt x="1825" y="377"/>
                    <a:pt x="1825" y="377"/>
                    <a:pt x="1825" y="377"/>
                  </a:cubicBezTo>
                  <a:cubicBezTo>
                    <a:pt x="1825" y="331"/>
                    <a:pt x="1825" y="331"/>
                    <a:pt x="1825" y="331"/>
                  </a:cubicBezTo>
                  <a:cubicBezTo>
                    <a:pt x="1817" y="331"/>
                    <a:pt x="1817" y="331"/>
                    <a:pt x="1817" y="331"/>
                  </a:cubicBezTo>
                  <a:cubicBezTo>
                    <a:pt x="1817" y="273"/>
                    <a:pt x="1817" y="273"/>
                    <a:pt x="1817" y="273"/>
                  </a:cubicBezTo>
                  <a:cubicBezTo>
                    <a:pt x="1795" y="265"/>
                    <a:pt x="1795" y="265"/>
                    <a:pt x="1795" y="265"/>
                  </a:cubicBezTo>
                  <a:cubicBezTo>
                    <a:pt x="1762" y="265"/>
                    <a:pt x="1762" y="265"/>
                    <a:pt x="1762" y="265"/>
                  </a:cubicBezTo>
                  <a:cubicBezTo>
                    <a:pt x="1749" y="283"/>
                    <a:pt x="1749" y="283"/>
                    <a:pt x="1749" y="283"/>
                  </a:cubicBezTo>
                  <a:cubicBezTo>
                    <a:pt x="1749" y="382"/>
                    <a:pt x="1749" y="382"/>
                    <a:pt x="1749" y="382"/>
                  </a:cubicBezTo>
                  <a:cubicBezTo>
                    <a:pt x="1697" y="383"/>
                    <a:pt x="1697" y="383"/>
                    <a:pt x="1697" y="383"/>
                  </a:cubicBezTo>
                  <a:cubicBezTo>
                    <a:pt x="1697" y="213"/>
                    <a:pt x="1697" y="213"/>
                    <a:pt x="1697" y="213"/>
                  </a:cubicBezTo>
                  <a:cubicBezTo>
                    <a:pt x="1688" y="213"/>
                    <a:pt x="1688" y="213"/>
                    <a:pt x="1688" y="213"/>
                  </a:cubicBezTo>
                  <a:cubicBezTo>
                    <a:pt x="1688" y="196"/>
                    <a:pt x="1688" y="196"/>
                    <a:pt x="1688" y="196"/>
                  </a:cubicBezTo>
                  <a:cubicBezTo>
                    <a:pt x="1678" y="196"/>
                    <a:pt x="1678" y="196"/>
                    <a:pt x="1678" y="196"/>
                  </a:cubicBezTo>
                  <a:cubicBezTo>
                    <a:pt x="1642" y="159"/>
                    <a:pt x="1642" y="159"/>
                    <a:pt x="1642" y="159"/>
                  </a:cubicBezTo>
                  <a:cubicBezTo>
                    <a:pt x="1621" y="223"/>
                    <a:pt x="1621" y="223"/>
                    <a:pt x="1621" y="223"/>
                  </a:cubicBezTo>
                  <a:cubicBezTo>
                    <a:pt x="1621" y="356"/>
                    <a:pt x="1621" y="356"/>
                    <a:pt x="1621" y="356"/>
                  </a:cubicBezTo>
                  <a:cubicBezTo>
                    <a:pt x="1607" y="356"/>
                    <a:pt x="1607" y="356"/>
                    <a:pt x="1607" y="356"/>
                  </a:cubicBezTo>
                  <a:cubicBezTo>
                    <a:pt x="1607" y="273"/>
                    <a:pt x="1607" y="273"/>
                    <a:pt x="1607" y="273"/>
                  </a:cubicBezTo>
                  <a:cubicBezTo>
                    <a:pt x="1600" y="273"/>
                    <a:pt x="1600" y="273"/>
                    <a:pt x="1600" y="273"/>
                  </a:cubicBezTo>
                  <a:cubicBezTo>
                    <a:pt x="1589" y="288"/>
                    <a:pt x="1589" y="288"/>
                    <a:pt x="1589" y="288"/>
                  </a:cubicBezTo>
                  <a:cubicBezTo>
                    <a:pt x="1589" y="419"/>
                    <a:pt x="1589" y="419"/>
                    <a:pt x="1589" y="419"/>
                  </a:cubicBezTo>
                  <a:cubicBezTo>
                    <a:pt x="1573" y="419"/>
                    <a:pt x="1573" y="419"/>
                    <a:pt x="1573" y="419"/>
                  </a:cubicBezTo>
                  <a:cubicBezTo>
                    <a:pt x="1552" y="401"/>
                    <a:pt x="1552" y="401"/>
                    <a:pt x="1552" y="401"/>
                  </a:cubicBezTo>
                  <a:cubicBezTo>
                    <a:pt x="1552" y="271"/>
                    <a:pt x="1552" y="271"/>
                    <a:pt x="1552" y="271"/>
                  </a:cubicBezTo>
                  <a:cubicBezTo>
                    <a:pt x="1541" y="271"/>
                    <a:pt x="1541" y="271"/>
                    <a:pt x="1541" y="271"/>
                  </a:cubicBezTo>
                  <a:cubicBezTo>
                    <a:pt x="1506" y="286"/>
                    <a:pt x="1506" y="286"/>
                    <a:pt x="1506" y="286"/>
                  </a:cubicBezTo>
                  <a:cubicBezTo>
                    <a:pt x="1506" y="341"/>
                    <a:pt x="1506" y="341"/>
                    <a:pt x="1506" y="341"/>
                  </a:cubicBezTo>
                  <a:cubicBezTo>
                    <a:pt x="1490" y="341"/>
                    <a:pt x="1490" y="341"/>
                    <a:pt x="1490" y="341"/>
                  </a:cubicBezTo>
                  <a:cubicBezTo>
                    <a:pt x="1490" y="102"/>
                    <a:pt x="1490" y="102"/>
                    <a:pt x="1490" y="102"/>
                  </a:cubicBezTo>
                  <a:cubicBezTo>
                    <a:pt x="1472" y="102"/>
                    <a:pt x="1472" y="102"/>
                    <a:pt x="1472" y="102"/>
                  </a:cubicBezTo>
                  <a:cubicBezTo>
                    <a:pt x="1472" y="67"/>
                    <a:pt x="1472" y="67"/>
                    <a:pt x="1472" y="67"/>
                  </a:cubicBezTo>
                  <a:cubicBezTo>
                    <a:pt x="1472" y="67"/>
                    <a:pt x="1463" y="62"/>
                    <a:pt x="1456" y="62"/>
                  </a:cubicBezTo>
                  <a:cubicBezTo>
                    <a:pt x="1456" y="62"/>
                    <a:pt x="1456" y="62"/>
                    <a:pt x="1456" y="62"/>
                  </a:cubicBezTo>
                  <a:cubicBezTo>
                    <a:pt x="1454" y="62"/>
                    <a:pt x="1454" y="62"/>
                    <a:pt x="1454" y="62"/>
                  </a:cubicBezTo>
                  <a:cubicBezTo>
                    <a:pt x="1454" y="48"/>
                    <a:pt x="1454" y="48"/>
                    <a:pt x="1454" y="48"/>
                  </a:cubicBezTo>
                  <a:cubicBezTo>
                    <a:pt x="1456" y="48"/>
                    <a:pt x="1456" y="48"/>
                    <a:pt x="1456" y="48"/>
                  </a:cubicBezTo>
                  <a:cubicBezTo>
                    <a:pt x="1456" y="5"/>
                    <a:pt x="1456" y="5"/>
                    <a:pt x="1456" y="5"/>
                  </a:cubicBezTo>
                  <a:cubicBezTo>
                    <a:pt x="1449" y="0"/>
                    <a:pt x="1449" y="0"/>
                    <a:pt x="1449" y="0"/>
                  </a:cubicBezTo>
                  <a:cubicBezTo>
                    <a:pt x="1449" y="34"/>
                    <a:pt x="1449" y="34"/>
                    <a:pt x="1449" y="34"/>
                  </a:cubicBezTo>
                  <a:cubicBezTo>
                    <a:pt x="1440" y="28"/>
                    <a:pt x="1440" y="28"/>
                    <a:pt x="1440" y="28"/>
                  </a:cubicBezTo>
                  <a:cubicBezTo>
                    <a:pt x="1440" y="0"/>
                    <a:pt x="1440" y="0"/>
                    <a:pt x="1440" y="0"/>
                  </a:cubicBezTo>
                  <a:cubicBezTo>
                    <a:pt x="1435" y="7"/>
                    <a:pt x="1435" y="7"/>
                    <a:pt x="1435" y="7"/>
                  </a:cubicBezTo>
                  <a:cubicBezTo>
                    <a:pt x="1435" y="42"/>
                    <a:pt x="1435" y="42"/>
                    <a:pt x="1435" y="42"/>
                  </a:cubicBezTo>
                  <a:cubicBezTo>
                    <a:pt x="1424" y="47"/>
                    <a:pt x="1424" y="47"/>
                    <a:pt x="1424" y="47"/>
                  </a:cubicBezTo>
                  <a:cubicBezTo>
                    <a:pt x="1424" y="48"/>
                    <a:pt x="1424" y="48"/>
                    <a:pt x="1424" y="48"/>
                  </a:cubicBezTo>
                  <a:cubicBezTo>
                    <a:pt x="1425" y="48"/>
                    <a:pt x="1425" y="48"/>
                    <a:pt x="1425" y="48"/>
                  </a:cubicBezTo>
                  <a:cubicBezTo>
                    <a:pt x="1425" y="62"/>
                    <a:pt x="1425" y="62"/>
                    <a:pt x="1425" y="62"/>
                  </a:cubicBezTo>
                  <a:cubicBezTo>
                    <a:pt x="1424" y="62"/>
                    <a:pt x="1424" y="62"/>
                    <a:pt x="1424" y="62"/>
                  </a:cubicBezTo>
                  <a:cubicBezTo>
                    <a:pt x="1424" y="74"/>
                    <a:pt x="1424" y="74"/>
                    <a:pt x="1424" y="74"/>
                  </a:cubicBezTo>
                  <a:cubicBezTo>
                    <a:pt x="1416" y="81"/>
                    <a:pt x="1416" y="81"/>
                    <a:pt x="1416" y="81"/>
                  </a:cubicBezTo>
                  <a:cubicBezTo>
                    <a:pt x="1416" y="356"/>
                    <a:pt x="1416" y="356"/>
                    <a:pt x="1416" y="356"/>
                  </a:cubicBezTo>
                  <a:cubicBezTo>
                    <a:pt x="1399" y="330"/>
                    <a:pt x="1399" y="330"/>
                    <a:pt x="1399" y="330"/>
                  </a:cubicBezTo>
                  <a:cubicBezTo>
                    <a:pt x="1341" y="330"/>
                    <a:pt x="1341" y="330"/>
                    <a:pt x="1341" y="330"/>
                  </a:cubicBezTo>
                  <a:cubicBezTo>
                    <a:pt x="1341" y="392"/>
                    <a:pt x="1341" y="392"/>
                    <a:pt x="1341" y="392"/>
                  </a:cubicBezTo>
                  <a:cubicBezTo>
                    <a:pt x="1324" y="385"/>
                    <a:pt x="1324" y="385"/>
                    <a:pt x="1324" y="385"/>
                  </a:cubicBezTo>
                  <a:cubicBezTo>
                    <a:pt x="1324" y="295"/>
                    <a:pt x="1324" y="295"/>
                    <a:pt x="1324" y="295"/>
                  </a:cubicBezTo>
                  <a:cubicBezTo>
                    <a:pt x="1317" y="285"/>
                    <a:pt x="1317" y="285"/>
                    <a:pt x="1317" y="285"/>
                  </a:cubicBezTo>
                  <a:cubicBezTo>
                    <a:pt x="1317" y="246"/>
                    <a:pt x="1317" y="246"/>
                    <a:pt x="1317" y="246"/>
                  </a:cubicBezTo>
                  <a:cubicBezTo>
                    <a:pt x="1303" y="246"/>
                    <a:pt x="1303" y="246"/>
                    <a:pt x="1303" y="246"/>
                  </a:cubicBezTo>
                  <a:cubicBezTo>
                    <a:pt x="1303" y="282"/>
                    <a:pt x="1303" y="282"/>
                    <a:pt x="1303" y="282"/>
                  </a:cubicBezTo>
                  <a:cubicBezTo>
                    <a:pt x="1266" y="282"/>
                    <a:pt x="1266" y="282"/>
                    <a:pt x="1266" y="282"/>
                  </a:cubicBezTo>
                  <a:cubicBezTo>
                    <a:pt x="1266" y="350"/>
                    <a:pt x="1266" y="350"/>
                    <a:pt x="1266" y="350"/>
                  </a:cubicBezTo>
                  <a:cubicBezTo>
                    <a:pt x="1262" y="358"/>
                    <a:pt x="1262" y="358"/>
                    <a:pt x="1262" y="358"/>
                  </a:cubicBezTo>
                  <a:cubicBezTo>
                    <a:pt x="1262" y="382"/>
                    <a:pt x="1262" y="382"/>
                    <a:pt x="1262" y="382"/>
                  </a:cubicBezTo>
                  <a:cubicBezTo>
                    <a:pt x="1250" y="369"/>
                    <a:pt x="1250" y="369"/>
                    <a:pt x="1250" y="369"/>
                  </a:cubicBezTo>
                  <a:cubicBezTo>
                    <a:pt x="1250" y="382"/>
                    <a:pt x="1250" y="382"/>
                    <a:pt x="1250" y="382"/>
                  </a:cubicBezTo>
                  <a:cubicBezTo>
                    <a:pt x="1244" y="382"/>
                    <a:pt x="1244" y="382"/>
                    <a:pt x="1244" y="382"/>
                  </a:cubicBezTo>
                  <a:cubicBezTo>
                    <a:pt x="1244" y="355"/>
                    <a:pt x="1244" y="355"/>
                    <a:pt x="1244" y="355"/>
                  </a:cubicBezTo>
                  <a:cubicBezTo>
                    <a:pt x="1249" y="355"/>
                    <a:pt x="1249" y="355"/>
                    <a:pt x="1249" y="355"/>
                  </a:cubicBezTo>
                  <a:cubicBezTo>
                    <a:pt x="1249" y="349"/>
                    <a:pt x="1249" y="349"/>
                    <a:pt x="1249" y="349"/>
                  </a:cubicBezTo>
                  <a:cubicBezTo>
                    <a:pt x="1244" y="349"/>
                    <a:pt x="1244" y="349"/>
                    <a:pt x="1244" y="349"/>
                  </a:cubicBezTo>
                  <a:cubicBezTo>
                    <a:pt x="1244" y="323"/>
                    <a:pt x="1244" y="323"/>
                    <a:pt x="1244" y="323"/>
                  </a:cubicBezTo>
                  <a:cubicBezTo>
                    <a:pt x="1249" y="323"/>
                    <a:pt x="1249" y="323"/>
                    <a:pt x="1249" y="323"/>
                  </a:cubicBezTo>
                  <a:cubicBezTo>
                    <a:pt x="1249" y="316"/>
                    <a:pt x="1249" y="316"/>
                    <a:pt x="1249" y="316"/>
                  </a:cubicBezTo>
                  <a:cubicBezTo>
                    <a:pt x="1244" y="316"/>
                    <a:pt x="1244" y="316"/>
                    <a:pt x="1244" y="316"/>
                  </a:cubicBezTo>
                  <a:cubicBezTo>
                    <a:pt x="1244" y="290"/>
                    <a:pt x="1244" y="290"/>
                    <a:pt x="1244" y="290"/>
                  </a:cubicBezTo>
                  <a:cubicBezTo>
                    <a:pt x="1249" y="290"/>
                    <a:pt x="1249" y="290"/>
                    <a:pt x="1249" y="290"/>
                  </a:cubicBezTo>
                  <a:cubicBezTo>
                    <a:pt x="1249" y="282"/>
                    <a:pt x="1249" y="282"/>
                    <a:pt x="1249" y="282"/>
                  </a:cubicBezTo>
                  <a:cubicBezTo>
                    <a:pt x="1231" y="263"/>
                    <a:pt x="1231" y="263"/>
                    <a:pt x="1231" y="263"/>
                  </a:cubicBezTo>
                  <a:cubicBezTo>
                    <a:pt x="1231" y="111"/>
                    <a:pt x="1231" y="111"/>
                    <a:pt x="1231" y="111"/>
                  </a:cubicBezTo>
                  <a:cubicBezTo>
                    <a:pt x="1219" y="111"/>
                    <a:pt x="1219" y="111"/>
                    <a:pt x="1219" y="111"/>
                  </a:cubicBezTo>
                  <a:cubicBezTo>
                    <a:pt x="1210" y="104"/>
                    <a:pt x="1210" y="104"/>
                    <a:pt x="1210" y="104"/>
                  </a:cubicBezTo>
                  <a:cubicBezTo>
                    <a:pt x="1159" y="104"/>
                    <a:pt x="1159" y="104"/>
                    <a:pt x="1159" y="104"/>
                  </a:cubicBezTo>
                  <a:cubicBezTo>
                    <a:pt x="1159" y="362"/>
                    <a:pt x="1159" y="362"/>
                    <a:pt x="1159" y="362"/>
                  </a:cubicBezTo>
                  <a:cubicBezTo>
                    <a:pt x="1151" y="368"/>
                    <a:pt x="1151" y="368"/>
                    <a:pt x="1151" y="368"/>
                  </a:cubicBezTo>
                  <a:cubicBezTo>
                    <a:pt x="1151" y="440"/>
                    <a:pt x="1151" y="440"/>
                    <a:pt x="1151" y="440"/>
                  </a:cubicBezTo>
                  <a:cubicBezTo>
                    <a:pt x="1138" y="457"/>
                    <a:pt x="1138" y="457"/>
                    <a:pt x="1138" y="457"/>
                  </a:cubicBezTo>
                  <a:cubicBezTo>
                    <a:pt x="1102" y="457"/>
                    <a:pt x="1102" y="457"/>
                    <a:pt x="1102" y="457"/>
                  </a:cubicBezTo>
                  <a:cubicBezTo>
                    <a:pt x="1102" y="364"/>
                    <a:pt x="1102" y="364"/>
                    <a:pt x="1102" y="364"/>
                  </a:cubicBezTo>
                  <a:cubicBezTo>
                    <a:pt x="1092" y="359"/>
                    <a:pt x="1092" y="359"/>
                    <a:pt x="1092" y="359"/>
                  </a:cubicBezTo>
                  <a:cubicBezTo>
                    <a:pt x="1092" y="269"/>
                    <a:pt x="1092" y="269"/>
                    <a:pt x="1092" y="269"/>
                  </a:cubicBezTo>
                  <a:cubicBezTo>
                    <a:pt x="1076" y="269"/>
                    <a:pt x="1076" y="269"/>
                    <a:pt x="1076" y="269"/>
                  </a:cubicBezTo>
                  <a:cubicBezTo>
                    <a:pt x="1076" y="239"/>
                    <a:pt x="1076" y="239"/>
                    <a:pt x="1076" y="239"/>
                  </a:cubicBezTo>
                  <a:cubicBezTo>
                    <a:pt x="1050" y="239"/>
                    <a:pt x="1050" y="239"/>
                    <a:pt x="1050" y="239"/>
                  </a:cubicBezTo>
                  <a:cubicBezTo>
                    <a:pt x="1050" y="269"/>
                    <a:pt x="1050" y="269"/>
                    <a:pt x="1050" y="269"/>
                  </a:cubicBezTo>
                  <a:cubicBezTo>
                    <a:pt x="1032" y="269"/>
                    <a:pt x="1032" y="269"/>
                    <a:pt x="1032" y="269"/>
                  </a:cubicBezTo>
                  <a:cubicBezTo>
                    <a:pt x="1032" y="466"/>
                    <a:pt x="1032" y="466"/>
                    <a:pt x="1032" y="466"/>
                  </a:cubicBezTo>
                  <a:cubicBezTo>
                    <a:pt x="1023" y="466"/>
                    <a:pt x="1023" y="466"/>
                    <a:pt x="1023" y="466"/>
                  </a:cubicBezTo>
                  <a:cubicBezTo>
                    <a:pt x="1023" y="466"/>
                    <a:pt x="1007" y="445"/>
                    <a:pt x="999" y="466"/>
                  </a:cubicBezTo>
                  <a:cubicBezTo>
                    <a:pt x="987" y="466"/>
                    <a:pt x="987" y="466"/>
                    <a:pt x="987" y="466"/>
                  </a:cubicBezTo>
                  <a:cubicBezTo>
                    <a:pt x="987" y="367"/>
                    <a:pt x="987" y="367"/>
                    <a:pt x="987" y="367"/>
                  </a:cubicBezTo>
                  <a:cubicBezTo>
                    <a:pt x="975" y="353"/>
                    <a:pt x="975" y="353"/>
                    <a:pt x="975" y="353"/>
                  </a:cubicBezTo>
                  <a:cubicBezTo>
                    <a:pt x="975" y="273"/>
                    <a:pt x="975" y="273"/>
                    <a:pt x="975" y="273"/>
                  </a:cubicBezTo>
                  <a:cubicBezTo>
                    <a:pt x="964" y="262"/>
                    <a:pt x="964" y="262"/>
                    <a:pt x="964" y="262"/>
                  </a:cubicBezTo>
                  <a:cubicBezTo>
                    <a:pt x="947" y="262"/>
                    <a:pt x="947" y="262"/>
                    <a:pt x="947" y="262"/>
                  </a:cubicBezTo>
                  <a:cubicBezTo>
                    <a:pt x="947" y="438"/>
                    <a:pt x="947" y="438"/>
                    <a:pt x="947" y="438"/>
                  </a:cubicBezTo>
                  <a:cubicBezTo>
                    <a:pt x="909" y="438"/>
                    <a:pt x="909" y="438"/>
                    <a:pt x="909" y="438"/>
                  </a:cubicBezTo>
                  <a:cubicBezTo>
                    <a:pt x="909" y="302"/>
                    <a:pt x="909" y="302"/>
                    <a:pt x="909" y="302"/>
                  </a:cubicBezTo>
                  <a:cubicBezTo>
                    <a:pt x="893" y="302"/>
                    <a:pt x="893" y="302"/>
                    <a:pt x="893" y="302"/>
                  </a:cubicBezTo>
                  <a:cubicBezTo>
                    <a:pt x="893" y="288"/>
                    <a:pt x="893" y="288"/>
                    <a:pt x="893" y="288"/>
                  </a:cubicBezTo>
                  <a:cubicBezTo>
                    <a:pt x="852" y="288"/>
                    <a:pt x="852" y="288"/>
                    <a:pt x="852" y="288"/>
                  </a:cubicBezTo>
                  <a:cubicBezTo>
                    <a:pt x="852" y="328"/>
                    <a:pt x="852" y="328"/>
                    <a:pt x="852" y="328"/>
                  </a:cubicBezTo>
                  <a:cubicBezTo>
                    <a:pt x="847" y="322"/>
                    <a:pt x="847" y="322"/>
                    <a:pt x="847" y="322"/>
                  </a:cubicBezTo>
                  <a:cubicBezTo>
                    <a:pt x="847" y="246"/>
                    <a:pt x="847" y="246"/>
                    <a:pt x="847" y="246"/>
                  </a:cubicBezTo>
                  <a:cubicBezTo>
                    <a:pt x="809" y="246"/>
                    <a:pt x="809" y="246"/>
                    <a:pt x="809" y="246"/>
                  </a:cubicBezTo>
                  <a:cubicBezTo>
                    <a:pt x="809" y="404"/>
                    <a:pt x="809" y="404"/>
                    <a:pt x="809" y="404"/>
                  </a:cubicBezTo>
                  <a:cubicBezTo>
                    <a:pt x="791" y="486"/>
                    <a:pt x="791" y="486"/>
                    <a:pt x="791" y="486"/>
                  </a:cubicBezTo>
                  <a:cubicBezTo>
                    <a:pt x="791" y="303"/>
                    <a:pt x="791" y="303"/>
                    <a:pt x="791" y="303"/>
                  </a:cubicBezTo>
                  <a:cubicBezTo>
                    <a:pt x="750" y="292"/>
                    <a:pt x="750" y="292"/>
                    <a:pt x="750" y="292"/>
                  </a:cubicBezTo>
                  <a:cubicBezTo>
                    <a:pt x="733" y="292"/>
                    <a:pt x="733" y="292"/>
                    <a:pt x="733" y="292"/>
                  </a:cubicBezTo>
                  <a:cubicBezTo>
                    <a:pt x="733" y="164"/>
                    <a:pt x="733" y="164"/>
                    <a:pt x="733" y="164"/>
                  </a:cubicBezTo>
                  <a:cubicBezTo>
                    <a:pt x="717" y="164"/>
                    <a:pt x="717" y="164"/>
                    <a:pt x="717" y="164"/>
                  </a:cubicBezTo>
                  <a:cubicBezTo>
                    <a:pt x="717" y="142"/>
                    <a:pt x="717" y="142"/>
                    <a:pt x="717" y="142"/>
                  </a:cubicBezTo>
                  <a:cubicBezTo>
                    <a:pt x="695" y="142"/>
                    <a:pt x="695" y="142"/>
                    <a:pt x="695" y="142"/>
                  </a:cubicBezTo>
                  <a:cubicBezTo>
                    <a:pt x="695" y="128"/>
                    <a:pt x="695" y="128"/>
                    <a:pt x="695" y="128"/>
                  </a:cubicBezTo>
                  <a:cubicBezTo>
                    <a:pt x="679" y="119"/>
                    <a:pt x="679" y="119"/>
                    <a:pt x="679" y="119"/>
                  </a:cubicBezTo>
                  <a:cubicBezTo>
                    <a:pt x="647" y="125"/>
                    <a:pt x="647" y="125"/>
                    <a:pt x="647" y="125"/>
                  </a:cubicBezTo>
                  <a:cubicBezTo>
                    <a:pt x="647" y="143"/>
                    <a:pt x="647" y="143"/>
                    <a:pt x="647" y="143"/>
                  </a:cubicBezTo>
                  <a:cubicBezTo>
                    <a:pt x="626" y="143"/>
                    <a:pt x="626" y="143"/>
                    <a:pt x="626" y="143"/>
                  </a:cubicBezTo>
                  <a:cubicBezTo>
                    <a:pt x="626" y="530"/>
                    <a:pt x="626" y="530"/>
                    <a:pt x="626" y="530"/>
                  </a:cubicBezTo>
                  <a:cubicBezTo>
                    <a:pt x="616" y="530"/>
                    <a:pt x="616" y="530"/>
                    <a:pt x="616" y="530"/>
                  </a:cubicBezTo>
                  <a:cubicBezTo>
                    <a:pt x="616" y="318"/>
                    <a:pt x="616" y="318"/>
                    <a:pt x="616" y="318"/>
                  </a:cubicBezTo>
                  <a:cubicBezTo>
                    <a:pt x="607" y="307"/>
                    <a:pt x="607" y="307"/>
                    <a:pt x="607" y="307"/>
                  </a:cubicBezTo>
                  <a:cubicBezTo>
                    <a:pt x="607" y="246"/>
                    <a:pt x="607" y="246"/>
                    <a:pt x="607" y="246"/>
                  </a:cubicBezTo>
                  <a:cubicBezTo>
                    <a:pt x="607" y="246"/>
                    <a:pt x="607" y="246"/>
                    <a:pt x="607" y="246"/>
                  </a:cubicBezTo>
                  <a:cubicBezTo>
                    <a:pt x="416" y="246"/>
                    <a:pt x="416" y="246"/>
                    <a:pt x="416" y="246"/>
                  </a:cubicBezTo>
                  <a:cubicBezTo>
                    <a:pt x="416" y="340"/>
                    <a:pt x="416" y="340"/>
                    <a:pt x="416" y="340"/>
                  </a:cubicBezTo>
                  <a:cubicBezTo>
                    <a:pt x="407" y="340"/>
                    <a:pt x="407" y="340"/>
                    <a:pt x="407" y="340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399" y="397"/>
                    <a:pt x="399" y="397"/>
                    <a:pt x="399" y="397"/>
                  </a:cubicBezTo>
                  <a:cubicBezTo>
                    <a:pt x="390" y="397"/>
                    <a:pt x="390" y="397"/>
                    <a:pt x="390" y="397"/>
                  </a:cubicBezTo>
                  <a:cubicBezTo>
                    <a:pt x="390" y="386"/>
                    <a:pt x="390" y="386"/>
                    <a:pt x="390" y="386"/>
                  </a:cubicBezTo>
                  <a:cubicBezTo>
                    <a:pt x="379" y="386"/>
                    <a:pt x="379" y="386"/>
                    <a:pt x="379" y="386"/>
                  </a:cubicBezTo>
                  <a:cubicBezTo>
                    <a:pt x="379" y="600"/>
                    <a:pt x="379" y="600"/>
                    <a:pt x="379" y="600"/>
                  </a:cubicBezTo>
                  <a:cubicBezTo>
                    <a:pt x="369" y="641"/>
                    <a:pt x="369" y="641"/>
                    <a:pt x="369" y="641"/>
                  </a:cubicBezTo>
                  <a:cubicBezTo>
                    <a:pt x="369" y="313"/>
                    <a:pt x="369" y="313"/>
                    <a:pt x="369" y="313"/>
                  </a:cubicBezTo>
                  <a:cubicBezTo>
                    <a:pt x="364" y="313"/>
                    <a:pt x="364" y="313"/>
                    <a:pt x="364" y="313"/>
                  </a:cubicBezTo>
                  <a:cubicBezTo>
                    <a:pt x="364" y="339"/>
                    <a:pt x="364" y="339"/>
                    <a:pt x="364" y="339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56" y="131"/>
                    <a:pt x="356" y="131"/>
                    <a:pt x="356" y="131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7" y="114"/>
                    <a:pt x="367" y="114"/>
                    <a:pt x="367" y="114"/>
                  </a:cubicBezTo>
                  <a:cubicBezTo>
                    <a:pt x="292" y="101"/>
                    <a:pt x="292" y="101"/>
                    <a:pt x="292" y="101"/>
                  </a:cubicBezTo>
                  <a:cubicBezTo>
                    <a:pt x="261" y="101"/>
                    <a:pt x="261" y="101"/>
                    <a:pt x="261" y="101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245"/>
                    <a:pt x="204" y="245"/>
                    <a:pt x="204" y="245"/>
                  </a:cubicBezTo>
                  <a:cubicBezTo>
                    <a:pt x="198" y="253"/>
                    <a:pt x="198" y="253"/>
                    <a:pt x="198" y="253"/>
                  </a:cubicBezTo>
                  <a:cubicBezTo>
                    <a:pt x="198" y="484"/>
                    <a:pt x="198" y="484"/>
                    <a:pt x="198" y="484"/>
                  </a:cubicBezTo>
                  <a:cubicBezTo>
                    <a:pt x="182" y="484"/>
                    <a:pt x="182" y="484"/>
                    <a:pt x="182" y="484"/>
                  </a:cubicBezTo>
                  <a:cubicBezTo>
                    <a:pt x="182" y="381"/>
                    <a:pt x="182" y="381"/>
                    <a:pt x="182" y="381"/>
                  </a:cubicBezTo>
                  <a:cubicBezTo>
                    <a:pt x="161" y="381"/>
                    <a:pt x="161" y="381"/>
                    <a:pt x="161" y="381"/>
                  </a:cubicBezTo>
                  <a:cubicBezTo>
                    <a:pt x="161" y="357"/>
                    <a:pt x="161" y="357"/>
                    <a:pt x="161" y="357"/>
                  </a:cubicBezTo>
                  <a:cubicBezTo>
                    <a:pt x="110" y="351"/>
                    <a:pt x="110" y="351"/>
                    <a:pt x="110" y="351"/>
                  </a:cubicBezTo>
                  <a:cubicBezTo>
                    <a:pt x="88" y="357"/>
                    <a:pt x="88" y="357"/>
                    <a:pt x="88" y="357"/>
                  </a:cubicBezTo>
                  <a:cubicBezTo>
                    <a:pt x="88" y="402"/>
                    <a:pt x="88" y="402"/>
                    <a:pt x="88" y="402"/>
                  </a:cubicBezTo>
                  <a:cubicBezTo>
                    <a:pt x="49" y="382"/>
                    <a:pt x="49" y="382"/>
                    <a:pt x="49" y="382"/>
                  </a:cubicBezTo>
                  <a:cubicBezTo>
                    <a:pt x="49" y="464"/>
                    <a:pt x="49" y="464"/>
                    <a:pt x="49" y="464"/>
                  </a:cubicBezTo>
                  <a:cubicBezTo>
                    <a:pt x="38" y="464"/>
                    <a:pt x="38" y="464"/>
                    <a:pt x="38" y="464"/>
                  </a:cubicBezTo>
                  <a:cubicBezTo>
                    <a:pt x="38" y="485"/>
                    <a:pt x="38" y="485"/>
                    <a:pt x="38" y="485"/>
                  </a:cubicBezTo>
                  <a:cubicBezTo>
                    <a:pt x="30" y="496"/>
                    <a:pt x="30" y="496"/>
                    <a:pt x="30" y="496"/>
                  </a:cubicBezTo>
                  <a:cubicBezTo>
                    <a:pt x="30" y="447"/>
                    <a:pt x="30" y="447"/>
                    <a:pt x="30" y="447"/>
                  </a:cubicBezTo>
                  <a:cubicBezTo>
                    <a:pt x="25" y="447"/>
                    <a:pt x="25" y="447"/>
                    <a:pt x="25" y="447"/>
                  </a:cubicBezTo>
                  <a:cubicBezTo>
                    <a:pt x="25" y="467"/>
                    <a:pt x="25" y="467"/>
                    <a:pt x="25" y="467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9" y="504"/>
                    <a:pt x="9" y="504"/>
                    <a:pt x="9" y="504"/>
                  </a:cubicBezTo>
                  <a:cubicBezTo>
                    <a:pt x="9" y="388"/>
                    <a:pt x="9" y="388"/>
                    <a:pt x="9" y="388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0" y="812"/>
                    <a:pt x="0" y="812"/>
                    <a:pt x="0" y="812"/>
                  </a:cubicBezTo>
                  <a:cubicBezTo>
                    <a:pt x="1918" y="812"/>
                    <a:pt x="1918" y="812"/>
                    <a:pt x="1918" y="812"/>
                  </a:cubicBezTo>
                  <a:cubicBezTo>
                    <a:pt x="1918" y="561"/>
                    <a:pt x="1918" y="561"/>
                    <a:pt x="1918" y="561"/>
                  </a:cubicBezTo>
                  <a:cubicBezTo>
                    <a:pt x="1888" y="561"/>
                    <a:pt x="1888" y="561"/>
                    <a:pt x="1888" y="561"/>
                  </a:cubicBezTo>
                  <a:cubicBezTo>
                    <a:pt x="1888" y="555"/>
                    <a:pt x="1888" y="555"/>
                    <a:pt x="1888" y="555"/>
                  </a:cubicBezTo>
                  <a:cubicBezTo>
                    <a:pt x="1918" y="555"/>
                    <a:pt x="1918" y="555"/>
                    <a:pt x="1918" y="555"/>
                  </a:cubicBezTo>
                  <a:cubicBezTo>
                    <a:pt x="1918" y="546"/>
                    <a:pt x="1918" y="546"/>
                    <a:pt x="1918" y="546"/>
                  </a:cubicBezTo>
                  <a:cubicBezTo>
                    <a:pt x="1888" y="546"/>
                    <a:pt x="1888" y="546"/>
                    <a:pt x="1888" y="546"/>
                  </a:cubicBezTo>
                  <a:cubicBezTo>
                    <a:pt x="1888" y="540"/>
                    <a:pt x="1888" y="540"/>
                    <a:pt x="1888" y="540"/>
                  </a:cubicBezTo>
                  <a:cubicBezTo>
                    <a:pt x="1918" y="540"/>
                    <a:pt x="1918" y="540"/>
                    <a:pt x="1918" y="540"/>
                  </a:cubicBezTo>
                  <a:cubicBezTo>
                    <a:pt x="1918" y="532"/>
                    <a:pt x="1918" y="532"/>
                    <a:pt x="1918" y="532"/>
                  </a:cubicBezTo>
                  <a:cubicBezTo>
                    <a:pt x="1884" y="532"/>
                    <a:pt x="1884" y="532"/>
                    <a:pt x="1884" y="532"/>
                  </a:cubicBezTo>
                  <a:cubicBezTo>
                    <a:pt x="1884" y="525"/>
                    <a:pt x="1884" y="525"/>
                    <a:pt x="1884" y="525"/>
                  </a:cubicBezTo>
                  <a:cubicBezTo>
                    <a:pt x="1918" y="525"/>
                    <a:pt x="1918" y="525"/>
                    <a:pt x="1918" y="525"/>
                  </a:cubicBezTo>
                  <a:cubicBezTo>
                    <a:pt x="1918" y="517"/>
                    <a:pt x="1918" y="517"/>
                    <a:pt x="1918" y="517"/>
                  </a:cubicBezTo>
                  <a:cubicBezTo>
                    <a:pt x="1888" y="517"/>
                    <a:pt x="1888" y="517"/>
                    <a:pt x="1888" y="517"/>
                  </a:cubicBezTo>
                  <a:cubicBezTo>
                    <a:pt x="1888" y="510"/>
                    <a:pt x="1888" y="510"/>
                    <a:pt x="1888" y="510"/>
                  </a:cubicBezTo>
                  <a:cubicBezTo>
                    <a:pt x="1918" y="510"/>
                    <a:pt x="1918" y="510"/>
                    <a:pt x="1918" y="510"/>
                  </a:cubicBezTo>
                  <a:cubicBezTo>
                    <a:pt x="1918" y="502"/>
                    <a:pt x="1918" y="502"/>
                    <a:pt x="1918" y="502"/>
                  </a:cubicBezTo>
                  <a:cubicBezTo>
                    <a:pt x="1888" y="502"/>
                    <a:pt x="1888" y="502"/>
                    <a:pt x="1888" y="502"/>
                  </a:cubicBezTo>
                  <a:cubicBezTo>
                    <a:pt x="1888" y="495"/>
                    <a:pt x="1888" y="495"/>
                    <a:pt x="1888" y="495"/>
                  </a:cubicBezTo>
                  <a:cubicBezTo>
                    <a:pt x="1918" y="495"/>
                    <a:pt x="1918" y="495"/>
                    <a:pt x="1918" y="495"/>
                  </a:cubicBezTo>
                  <a:cubicBezTo>
                    <a:pt x="1918" y="472"/>
                    <a:pt x="1918" y="472"/>
                    <a:pt x="1918" y="472"/>
                  </a:cubicBezTo>
                  <a:cubicBezTo>
                    <a:pt x="1884" y="472"/>
                    <a:pt x="1884" y="472"/>
                    <a:pt x="1884" y="472"/>
                  </a:cubicBezTo>
                  <a:cubicBezTo>
                    <a:pt x="1884" y="466"/>
                    <a:pt x="1884" y="466"/>
                    <a:pt x="1884" y="466"/>
                  </a:cubicBezTo>
                  <a:cubicBezTo>
                    <a:pt x="1918" y="466"/>
                    <a:pt x="1918" y="466"/>
                    <a:pt x="1918" y="466"/>
                  </a:cubicBezTo>
                  <a:cubicBezTo>
                    <a:pt x="1918" y="457"/>
                    <a:pt x="1918" y="457"/>
                    <a:pt x="1918" y="457"/>
                  </a:cubicBezTo>
                  <a:cubicBezTo>
                    <a:pt x="1888" y="457"/>
                    <a:pt x="1888" y="457"/>
                    <a:pt x="1888" y="457"/>
                  </a:cubicBezTo>
                  <a:cubicBezTo>
                    <a:pt x="1888" y="451"/>
                    <a:pt x="1888" y="451"/>
                    <a:pt x="1888" y="451"/>
                  </a:cubicBezTo>
                  <a:cubicBezTo>
                    <a:pt x="1918" y="451"/>
                    <a:pt x="1918" y="451"/>
                    <a:pt x="1918" y="451"/>
                  </a:cubicBezTo>
                  <a:cubicBezTo>
                    <a:pt x="1918" y="443"/>
                    <a:pt x="1918" y="443"/>
                    <a:pt x="1918" y="443"/>
                  </a:cubicBezTo>
                  <a:cubicBezTo>
                    <a:pt x="1892" y="443"/>
                    <a:pt x="1892" y="443"/>
                    <a:pt x="1892" y="443"/>
                  </a:cubicBezTo>
                  <a:cubicBezTo>
                    <a:pt x="1892" y="436"/>
                    <a:pt x="1892" y="436"/>
                    <a:pt x="1892" y="436"/>
                  </a:cubicBezTo>
                  <a:cubicBezTo>
                    <a:pt x="1918" y="436"/>
                    <a:pt x="1918" y="436"/>
                    <a:pt x="1918" y="436"/>
                  </a:cubicBezTo>
                  <a:cubicBezTo>
                    <a:pt x="1918" y="428"/>
                    <a:pt x="1918" y="428"/>
                    <a:pt x="1918" y="428"/>
                  </a:cubicBezTo>
                  <a:cubicBezTo>
                    <a:pt x="1888" y="428"/>
                    <a:pt x="1888" y="428"/>
                    <a:pt x="1888" y="428"/>
                  </a:cubicBezTo>
                  <a:cubicBezTo>
                    <a:pt x="1888" y="421"/>
                    <a:pt x="1888" y="421"/>
                    <a:pt x="1888" y="421"/>
                  </a:cubicBezTo>
                  <a:cubicBezTo>
                    <a:pt x="1918" y="421"/>
                    <a:pt x="1918" y="421"/>
                    <a:pt x="1918" y="421"/>
                  </a:cubicBezTo>
                  <a:cubicBezTo>
                    <a:pt x="1918" y="413"/>
                    <a:pt x="1918" y="413"/>
                    <a:pt x="1918" y="413"/>
                  </a:cubicBezTo>
                  <a:cubicBezTo>
                    <a:pt x="1888" y="413"/>
                    <a:pt x="1888" y="413"/>
                    <a:pt x="1888" y="413"/>
                  </a:cubicBezTo>
                  <a:cubicBezTo>
                    <a:pt x="1888" y="406"/>
                    <a:pt x="1888" y="406"/>
                    <a:pt x="1888" y="406"/>
                  </a:cubicBezTo>
                  <a:lnTo>
                    <a:pt x="1918" y="406"/>
                  </a:lnTo>
                  <a:close/>
                  <a:moveTo>
                    <a:pt x="49" y="603"/>
                  </a:moveTo>
                  <a:cubicBezTo>
                    <a:pt x="43" y="603"/>
                    <a:pt x="43" y="603"/>
                    <a:pt x="43" y="603"/>
                  </a:cubicBezTo>
                  <a:cubicBezTo>
                    <a:pt x="43" y="597"/>
                    <a:pt x="43" y="597"/>
                    <a:pt x="43" y="597"/>
                  </a:cubicBezTo>
                  <a:cubicBezTo>
                    <a:pt x="49" y="597"/>
                    <a:pt x="49" y="597"/>
                    <a:pt x="49" y="597"/>
                  </a:cubicBezTo>
                  <a:lnTo>
                    <a:pt x="49" y="603"/>
                  </a:lnTo>
                  <a:close/>
                  <a:moveTo>
                    <a:pt x="49" y="590"/>
                  </a:moveTo>
                  <a:cubicBezTo>
                    <a:pt x="43" y="590"/>
                    <a:pt x="43" y="590"/>
                    <a:pt x="43" y="590"/>
                  </a:cubicBezTo>
                  <a:cubicBezTo>
                    <a:pt x="43" y="584"/>
                    <a:pt x="43" y="584"/>
                    <a:pt x="43" y="584"/>
                  </a:cubicBezTo>
                  <a:cubicBezTo>
                    <a:pt x="49" y="584"/>
                    <a:pt x="49" y="584"/>
                    <a:pt x="49" y="584"/>
                  </a:cubicBezTo>
                  <a:lnTo>
                    <a:pt x="49" y="590"/>
                  </a:lnTo>
                  <a:close/>
                  <a:moveTo>
                    <a:pt x="49" y="577"/>
                  </a:moveTo>
                  <a:cubicBezTo>
                    <a:pt x="43" y="577"/>
                    <a:pt x="43" y="577"/>
                    <a:pt x="43" y="577"/>
                  </a:cubicBezTo>
                  <a:cubicBezTo>
                    <a:pt x="43" y="571"/>
                    <a:pt x="43" y="571"/>
                    <a:pt x="43" y="571"/>
                  </a:cubicBezTo>
                  <a:cubicBezTo>
                    <a:pt x="49" y="571"/>
                    <a:pt x="49" y="571"/>
                    <a:pt x="49" y="571"/>
                  </a:cubicBezTo>
                  <a:lnTo>
                    <a:pt x="49" y="577"/>
                  </a:lnTo>
                  <a:close/>
                  <a:moveTo>
                    <a:pt x="49" y="564"/>
                  </a:moveTo>
                  <a:cubicBezTo>
                    <a:pt x="43" y="564"/>
                    <a:pt x="43" y="564"/>
                    <a:pt x="43" y="564"/>
                  </a:cubicBezTo>
                  <a:cubicBezTo>
                    <a:pt x="43" y="557"/>
                    <a:pt x="43" y="557"/>
                    <a:pt x="43" y="557"/>
                  </a:cubicBezTo>
                  <a:cubicBezTo>
                    <a:pt x="49" y="557"/>
                    <a:pt x="49" y="557"/>
                    <a:pt x="49" y="557"/>
                  </a:cubicBezTo>
                  <a:lnTo>
                    <a:pt x="49" y="564"/>
                  </a:lnTo>
                  <a:close/>
                  <a:moveTo>
                    <a:pt x="49" y="551"/>
                  </a:moveTo>
                  <a:cubicBezTo>
                    <a:pt x="43" y="551"/>
                    <a:pt x="43" y="551"/>
                    <a:pt x="43" y="551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49" y="544"/>
                    <a:pt x="49" y="544"/>
                    <a:pt x="49" y="544"/>
                  </a:cubicBezTo>
                  <a:lnTo>
                    <a:pt x="49" y="551"/>
                  </a:lnTo>
                  <a:close/>
                  <a:moveTo>
                    <a:pt x="49" y="538"/>
                  </a:moveTo>
                  <a:cubicBezTo>
                    <a:pt x="43" y="538"/>
                    <a:pt x="43" y="538"/>
                    <a:pt x="43" y="538"/>
                  </a:cubicBezTo>
                  <a:cubicBezTo>
                    <a:pt x="43" y="531"/>
                    <a:pt x="43" y="531"/>
                    <a:pt x="43" y="531"/>
                  </a:cubicBezTo>
                  <a:cubicBezTo>
                    <a:pt x="49" y="531"/>
                    <a:pt x="49" y="531"/>
                    <a:pt x="49" y="531"/>
                  </a:cubicBezTo>
                  <a:lnTo>
                    <a:pt x="49" y="538"/>
                  </a:lnTo>
                  <a:close/>
                  <a:moveTo>
                    <a:pt x="49" y="525"/>
                  </a:moveTo>
                  <a:cubicBezTo>
                    <a:pt x="43" y="525"/>
                    <a:pt x="43" y="525"/>
                    <a:pt x="43" y="525"/>
                  </a:cubicBezTo>
                  <a:cubicBezTo>
                    <a:pt x="43" y="518"/>
                    <a:pt x="43" y="518"/>
                    <a:pt x="43" y="518"/>
                  </a:cubicBezTo>
                  <a:cubicBezTo>
                    <a:pt x="49" y="518"/>
                    <a:pt x="49" y="518"/>
                    <a:pt x="49" y="518"/>
                  </a:cubicBezTo>
                  <a:lnTo>
                    <a:pt x="49" y="525"/>
                  </a:lnTo>
                  <a:close/>
                  <a:moveTo>
                    <a:pt x="49" y="512"/>
                  </a:moveTo>
                  <a:cubicBezTo>
                    <a:pt x="43" y="512"/>
                    <a:pt x="43" y="512"/>
                    <a:pt x="43" y="512"/>
                  </a:cubicBezTo>
                  <a:cubicBezTo>
                    <a:pt x="43" y="505"/>
                    <a:pt x="43" y="505"/>
                    <a:pt x="43" y="505"/>
                  </a:cubicBezTo>
                  <a:cubicBezTo>
                    <a:pt x="49" y="505"/>
                    <a:pt x="49" y="505"/>
                    <a:pt x="49" y="505"/>
                  </a:cubicBezTo>
                  <a:lnTo>
                    <a:pt x="49" y="512"/>
                  </a:lnTo>
                  <a:close/>
                  <a:moveTo>
                    <a:pt x="49" y="498"/>
                  </a:moveTo>
                  <a:cubicBezTo>
                    <a:pt x="43" y="498"/>
                    <a:pt x="43" y="498"/>
                    <a:pt x="43" y="498"/>
                  </a:cubicBezTo>
                  <a:cubicBezTo>
                    <a:pt x="43" y="492"/>
                    <a:pt x="43" y="492"/>
                    <a:pt x="43" y="492"/>
                  </a:cubicBezTo>
                  <a:cubicBezTo>
                    <a:pt x="49" y="492"/>
                    <a:pt x="49" y="492"/>
                    <a:pt x="49" y="492"/>
                  </a:cubicBezTo>
                  <a:lnTo>
                    <a:pt x="49" y="498"/>
                  </a:lnTo>
                  <a:close/>
                  <a:moveTo>
                    <a:pt x="49" y="485"/>
                  </a:moveTo>
                  <a:cubicBezTo>
                    <a:pt x="43" y="485"/>
                    <a:pt x="43" y="485"/>
                    <a:pt x="43" y="485"/>
                  </a:cubicBezTo>
                  <a:cubicBezTo>
                    <a:pt x="43" y="479"/>
                    <a:pt x="43" y="479"/>
                    <a:pt x="43" y="479"/>
                  </a:cubicBezTo>
                  <a:cubicBezTo>
                    <a:pt x="49" y="479"/>
                    <a:pt x="49" y="479"/>
                    <a:pt x="49" y="479"/>
                  </a:cubicBezTo>
                  <a:lnTo>
                    <a:pt x="49" y="485"/>
                  </a:lnTo>
                  <a:close/>
                  <a:moveTo>
                    <a:pt x="62" y="603"/>
                  </a:moveTo>
                  <a:cubicBezTo>
                    <a:pt x="56" y="603"/>
                    <a:pt x="56" y="603"/>
                    <a:pt x="56" y="603"/>
                  </a:cubicBezTo>
                  <a:cubicBezTo>
                    <a:pt x="56" y="597"/>
                    <a:pt x="56" y="597"/>
                    <a:pt x="56" y="597"/>
                  </a:cubicBezTo>
                  <a:cubicBezTo>
                    <a:pt x="62" y="597"/>
                    <a:pt x="62" y="597"/>
                    <a:pt x="62" y="597"/>
                  </a:cubicBezTo>
                  <a:lnTo>
                    <a:pt x="62" y="603"/>
                  </a:lnTo>
                  <a:close/>
                  <a:moveTo>
                    <a:pt x="62" y="590"/>
                  </a:moveTo>
                  <a:cubicBezTo>
                    <a:pt x="56" y="590"/>
                    <a:pt x="56" y="590"/>
                    <a:pt x="56" y="590"/>
                  </a:cubicBezTo>
                  <a:cubicBezTo>
                    <a:pt x="56" y="584"/>
                    <a:pt x="56" y="584"/>
                    <a:pt x="56" y="584"/>
                  </a:cubicBezTo>
                  <a:cubicBezTo>
                    <a:pt x="62" y="584"/>
                    <a:pt x="62" y="584"/>
                    <a:pt x="62" y="584"/>
                  </a:cubicBezTo>
                  <a:lnTo>
                    <a:pt x="62" y="590"/>
                  </a:lnTo>
                  <a:close/>
                  <a:moveTo>
                    <a:pt x="62" y="577"/>
                  </a:moveTo>
                  <a:cubicBezTo>
                    <a:pt x="56" y="577"/>
                    <a:pt x="56" y="577"/>
                    <a:pt x="56" y="577"/>
                  </a:cubicBezTo>
                  <a:cubicBezTo>
                    <a:pt x="56" y="571"/>
                    <a:pt x="56" y="571"/>
                    <a:pt x="56" y="571"/>
                  </a:cubicBezTo>
                  <a:cubicBezTo>
                    <a:pt x="62" y="571"/>
                    <a:pt x="62" y="571"/>
                    <a:pt x="62" y="571"/>
                  </a:cubicBezTo>
                  <a:lnTo>
                    <a:pt x="62" y="577"/>
                  </a:lnTo>
                  <a:close/>
                  <a:moveTo>
                    <a:pt x="62" y="564"/>
                  </a:moveTo>
                  <a:cubicBezTo>
                    <a:pt x="56" y="564"/>
                    <a:pt x="56" y="564"/>
                    <a:pt x="56" y="564"/>
                  </a:cubicBezTo>
                  <a:cubicBezTo>
                    <a:pt x="56" y="557"/>
                    <a:pt x="56" y="557"/>
                    <a:pt x="56" y="557"/>
                  </a:cubicBezTo>
                  <a:cubicBezTo>
                    <a:pt x="62" y="557"/>
                    <a:pt x="62" y="557"/>
                    <a:pt x="62" y="557"/>
                  </a:cubicBezTo>
                  <a:lnTo>
                    <a:pt x="62" y="564"/>
                  </a:lnTo>
                  <a:close/>
                  <a:moveTo>
                    <a:pt x="62" y="551"/>
                  </a:moveTo>
                  <a:cubicBezTo>
                    <a:pt x="56" y="551"/>
                    <a:pt x="56" y="551"/>
                    <a:pt x="56" y="551"/>
                  </a:cubicBezTo>
                  <a:cubicBezTo>
                    <a:pt x="56" y="544"/>
                    <a:pt x="56" y="544"/>
                    <a:pt x="56" y="544"/>
                  </a:cubicBezTo>
                  <a:cubicBezTo>
                    <a:pt x="62" y="544"/>
                    <a:pt x="62" y="544"/>
                    <a:pt x="62" y="544"/>
                  </a:cubicBezTo>
                  <a:lnTo>
                    <a:pt x="62" y="551"/>
                  </a:lnTo>
                  <a:close/>
                  <a:moveTo>
                    <a:pt x="62" y="538"/>
                  </a:moveTo>
                  <a:cubicBezTo>
                    <a:pt x="56" y="538"/>
                    <a:pt x="56" y="538"/>
                    <a:pt x="56" y="538"/>
                  </a:cubicBezTo>
                  <a:cubicBezTo>
                    <a:pt x="56" y="531"/>
                    <a:pt x="56" y="531"/>
                    <a:pt x="56" y="531"/>
                  </a:cubicBezTo>
                  <a:cubicBezTo>
                    <a:pt x="62" y="531"/>
                    <a:pt x="62" y="531"/>
                    <a:pt x="62" y="531"/>
                  </a:cubicBezTo>
                  <a:lnTo>
                    <a:pt x="62" y="538"/>
                  </a:lnTo>
                  <a:close/>
                  <a:moveTo>
                    <a:pt x="62" y="525"/>
                  </a:moveTo>
                  <a:cubicBezTo>
                    <a:pt x="56" y="525"/>
                    <a:pt x="56" y="525"/>
                    <a:pt x="56" y="525"/>
                  </a:cubicBezTo>
                  <a:cubicBezTo>
                    <a:pt x="56" y="518"/>
                    <a:pt x="56" y="518"/>
                    <a:pt x="56" y="518"/>
                  </a:cubicBezTo>
                  <a:cubicBezTo>
                    <a:pt x="62" y="518"/>
                    <a:pt x="62" y="518"/>
                    <a:pt x="62" y="518"/>
                  </a:cubicBezTo>
                  <a:lnTo>
                    <a:pt x="62" y="525"/>
                  </a:lnTo>
                  <a:close/>
                  <a:moveTo>
                    <a:pt x="62" y="512"/>
                  </a:moveTo>
                  <a:cubicBezTo>
                    <a:pt x="56" y="512"/>
                    <a:pt x="56" y="512"/>
                    <a:pt x="56" y="512"/>
                  </a:cubicBezTo>
                  <a:cubicBezTo>
                    <a:pt x="56" y="505"/>
                    <a:pt x="56" y="505"/>
                    <a:pt x="56" y="505"/>
                  </a:cubicBezTo>
                  <a:cubicBezTo>
                    <a:pt x="62" y="505"/>
                    <a:pt x="62" y="505"/>
                    <a:pt x="62" y="505"/>
                  </a:cubicBezTo>
                  <a:lnTo>
                    <a:pt x="62" y="512"/>
                  </a:lnTo>
                  <a:close/>
                  <a:moveTo>
                    <a:pt x="62" y="498"/>
                  </a:moveTo>
                  <a:cubicBezTo>
                    <a:pt x="56" y="498"/>
                    <a:pt x="56" y="498"/>
                    <a:pt x="56" y="498"/>
                  </a:cubicBezTo>
                  <a:cubicBezTo>
                    <a:pt x="56" y="492"/>
                    <a:pt x="56" y="492"/>
                    <a:pt x="56" y="492"/>
                  </a:cubicBezTo>
                  <a:cubicBezTo>
                    <a:pt x="62" y="492"/>
                    <a:pt x="62" y="492"/>
                    <a:pt x="62" y="492"/>
                  </a:cubicBezTo>
                  <a:lnTo>
                    <a:pt x="62" y="498"/>
                  </a:lnTo>
                  <a:close/>
                  <a:moveTo>
                    <a:pt x="62" y="485"/>
                  </a:moveTo>
                  <a:cubicBezTo>
                    <a:pt x="56" y="485"/>
                    <a:pt x="56" y="485"/>
                    <a:pt x="56" y="485"/>
                  </a:cubicBezTo>
                  <a:cubicBezTo>
                    <a:pt x="56" y="479"/>
                    <a:pt x="56" y="479"/>
                    <a:pt x="56" y="479"/>
                  </a:cubicBezTo>
                  <a:cubicBezTo>
                    <a:pt x="62" y="479"/>
                    <a:pt x="62" y="479"/>
                    <a:pt x="62" y="479"/>
                  </a:cubicBezTo>
                  <a:lnTo>
                    <a:pt x="62" y="485"/>
                  </a:lnTo>
                  <a:close/>
                  <a:moveTo>
                    <a:pt x="62" y="472"/>
                  </a:moveTo>
                  <a:cubicBezTo>
                    <a:pt x="56" y="472"/>
                    <a:pt x="56" y="472"/>
                    <a:pt x="56" y="472"/>
                  </a:cubicBezTo>
                  <a:cubicBezTo>
                    <a:pt x="56" y="466"/>
                    <a:pt x="56" y="466"/>
                    <a:pt x="56" y="466"/>
                  </a:cubicBezTo>
                  <a:cubicBezTo>
                    <a:pt x="62" y="466"/>
                    <a:pt x="62" y="466"/>
                    <a:pt x="62" y="466"/>
                  </a:cubicBezTo>
                  <a:lnTo>
                    <a:pt x="62" y="472"/>
                  </a:lnTo>
                  <a:close/>
                  <a:moveTo>
                    <a:pt x="62" y="459"/>
                  </a:moveTo>
                  <a:cubicBezTo>
                    <a:pt x="56" y="459"/>
                    <a:pt x="56" y="459"/>
                    <a:pt x="56" y="459"/>
                  </a:cubicBezTo>
                  <a:cubicBezTo>
                    <a:pt x="56" y="453"/>
                    <a:pt x="56" y="453"/>
                    <a:pt x="56" y="453"/>
                  </a:cubicBezTo>
                  <a:cubicBezTo>
                    <a:pt x="62" y="453"/>
                    <a:pt x="62" y="453"/>
                    <a:pt x="62" y="453"/>
                  </a:cubicBezTo>
                  <a:lnTo>
                    <a:pt x="62" y="459"/>
                  </a:lnTo>
                  <a:close/>
                  <a:moveTo>
                    <a:pt x="62" y="446"/>
                  </a:moveTo>
                  <a:cubicBezTo>
                    <a:pt x="56" y="446"/>
                    <a:pt x="56" y="446"/>
                    <a:pt x="56" y="446"/>
                  </a:cubicBezTo>
                  <a:cubicBezTo>
                    <a:pt x="56" y="439"/>
                    <a:pt x="56" y="439"/>
                    <a:pt x="56" y="439"/>
                  </a:cubicBezTo>
                  <a:cubicBezTo>
                    <a:pt x="62" y="439"/>
                    <a:pt x="62" y="439"/>
                    <a:pt x="62" y="439"/>
                  </a:cubicBezTo>
                  <a:lnTo>
                    <a:pt x="62" y="446"/>
                  </a:lnTo>
                  <a:close/>
                  <a:moveTo>
                    <a:pt x="62" y="433"/>
                  </a:moveTo>
                  <a:cubicBezTo>
                    <a:pt x="56" y="433"/>
                    <a:pt x="56" y="433"/>
                    <a:pt x="56" y="433"/>
                  </a:cubicBezTo>
                  <a:cubicBezTo>
                    <a:pt x="56" y="426"/>
                    <a:pt x="56" y="426"/>
                    <a:pt x="56" y="426"/>
                  </a:cubicBezTo>
                  <a:cubicBezTo>
                    <a:pt x="62" y="426"/>
                    <a:pt x="62" y="426"/>
                    <a:pt x="62" y="426"/>
                  </a:cubicBezTo>
                  <a:lnTo>
                    <a:pt x="62" y="433"/>
                  </a:lnTo>
                  <a:close/>
                  <a:moveTo>
                    <a:pt x="62" y="420"/>
                  </a:moveTo>
                  <a:cubicBezTo>
                    <a:pt x="56" y="420"/>
                    <a:pt x="56" y="420"/>
                    <a:pt x="56" y="420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62" y="413"/>
                    <a:pt x="62" y="413"/>
                    <a:pt x="62" y="413"/>
                  </a:cubicBezTo>
                  <a:lnTo>
                    <a:pt x="62" y="420"/>
                  </a:lnTo>
                  <a:close/>
                  <a:moveTo>
                    <a:pt x="59" y="408"/>
                  </a:moveTo>
                  <a:cubicBezTo>
                    <a:pt x="55" y="408"/>
                    <a:pt x="52" y="405"/>
                    <a:pt x="52" y="401"/>
                  </a:cubicBezTo>
                  <a:cubicBezTo>
                    <a:pt x="52" y="397"/>
                    <a:pt x="55" y="394"/>
                    <a:pt x="59" y="394"/>
                  </a:cubicBezTo>
                  <a:cubicBezTo>
                    <a:pt x="62" y="394"/>
                    <a:pt x="65" y="397"/>
                    <a:pt x="65" y="401"/>
                  </a:cubicBezTo>
                  <a:cubicBezTo>
                    <a:pt x="65" y="405"/>
                    <a:pt x="62" y="408"/>
                    <a:pt x="59" y="408"/>
                  </a:cubicBezTo>
                  <a:close/>
                  <a:moveTo>
                    <a:pt x="75" y="603"/>
                  </a:moveTo>
                  <a:cubicBezTo>
                    <a:pt x="68" y="603"/>
                    <a:pt x="68" y="603"/>
                    <a:pt x="68" y="603"/>
                  </a:cubicBezTo>
                  <a:cubicBezTo>
                    <a:pt x="68" y="597"/>
                    <a:pt x="68" y="597"/>
                    <a:pt x="68" y="597"/>
                  </a:cubicBezTo>
                  <a:cubicBezTo>
                    <a:pt x="75" y="597"/>
                    <a:pt x="75" y="597"/>
                    <a:pt x="75" y="597"/>
                  </a:cubicBezTo>
                  <a:lnTo>
                    <a:pt x="75" y="603"/>
                  </a:lnTo>
                  <a:close/>
                  <a:moveTo>
                    <a:pt x="75" y="590"/>
                  </a:moveTo>
                  <a:cubicBezTo>
                    <a:pt x="68" y="590"/>
                    <a:pt x="68" y="590"/>
                    <a:pt x="68" y="590"/>
                  </a:cubicBezTo>
                  <a:cubicBezTo>
                    <a:pt x="68" y="584"/>
                    <a:pt x="68" y="584"/>
                    <a:pt x="68" y="584"/>
                  </a:cubicBezTo>
                  <a:cubicBezTo>
                    <a:pt x="75" y="584"/>
                    <a:pt x="75" y="584"/>
                    <a:pt x="75" y="584"/>
                  </a:cubicBezTo>
                  <a:lnTo>
                    <a:pt x="75" y="590"/>
                  </a:lnTo>
                  <a:close/>
                  <a:moveTo>
                    <a:pt x="75" y="577"/>
                  </a:moveTo>
                  <a:cubicBezTo>
                    <a:pt x="68" y="577"/>
                    <a:pt x="68" y="577"/>
                    <a:pt x="68" y="577"/>
                  </a:cubicBezTo>
                  <a:cubicBezTo>
                    <a:pt x="68" y="571"/>
                    <a:pt x="68" y="571"/>
                    <a:pt x="68" y="571"/>
                  </a:cubicBezTo>
                  <a:cubicBezTo>
                    <a:pt x="75" y="571"/>
                    <a:pt x="75" y="571"/>
                    <a:pt x="75" y="571"/>
                  </a:cubicBezTo>
                  <a:lnTo>
                    <a:pt x="75" y="577"/>
                  </a:lnTo>
                  <a:close/>
                  <a:moveTo>
                    <a:pt x="75" y="564"/>
                  </a:moveTo>
                  <a:cubicBezTo>
                    <a:pt x="68" y="564"/>
                    <a:pt x="68" y="564"/>
                    <a:pt x="68" y="564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75" y="557"/>
                    <a:pt x="75" y="557"/>
                    <a:pt x="75" y="557"/>
                  </a:cubicBezTo>
                  <a:lnTo>
                    <a:pt x="75" y="564"/>
                  </a:lnTo>
                  <a:close/>
                  <a:moveTo>
                    <a:pt x="75" y="551"/>
                  </a:moveTo>
                  <a:cubicBezTo>
                    <a:pt x="68" y="551"/>
                    <a:pt x="68" y="551"/>
                    <a:pt x="68" y="551"/>
                  </a:cubicBezTo>
                  <a:cubicBezTo>
                    <a:pt x="68" y="544"/>
                    <a:pt x="68" y="544"/>
                    <a:pt x="68" y="544"/>
                  </a:cubicBezTo>
                  <a:cubicBezTo>
                    <a:pt x="75" y="544"/>
                    <a:pt x="75" y="544"/>
                    <a:pt x="75" y="544"/>
                  </a:cubicBezTo>
                  <a:lnTo>
                    <a:pt x="75" y="551"/>
                  </a:lnTo>
                  <a:close/>
                  <a:moveTo>
                    <a:pt x="75" y="538"/>
                  </a:moveTo>
                  <a:cubicBezTo>
                    <a:pt x="68" y="538"/>
                    <a:pt x="68" y="538"/>
                    <a:pt x="68" y="538"/>
                  </a:cubicBezTo>
                  <a:cubicBezTo>
                    <a:pt x="68" y="531"/>
                    <a:pt x="68" y="531"/>
                    <a:pt x="68" y="531"/>
                  </a:cubicBezTo>
                  <a:cubicBezTo>
                    <a:pt x="75" y="531"/>
                    <a:pt x="75" y="531"/>
                    <a:pt x="75" y="531"/>
                  </a:cubicBezTo>
                  <a:lnTo>
                    <a:pt x="75" y="538"/>
                  </a:lnTo>
                  <a:close/>
                  <a:moveTo>
                    <a:pt x="75" y="525"/>
                  </a:moveTo>
                  <a:cubicBezTo>
                    <a:pt x="68" y="525"/>
                    <a:pt x="68" y="525"/>
                    <a:pt x="68" y="525"/>
                  </a:cubicBezTo>
                  <a:cubicBezTo>
                    <a:pt x="68" y="518"/>
                    <a:pt x="68" y="518"/>
                    <a:pt x="68" y="518"/>
                  </a:cubicBezTo>
                  <a:cubicBezTo>
                    <a:pt x="75" y="518"/>
                    <a:pt x="75" y="518"/>
                    <a:pt x="75" y="518"/>
                  </a:cubicBezTo>
                  <a:lnTo>
                    <a:pt x="75" y="525"/>
                  </a:lnTo>
                  <a:close/>
                  <a:moveTo>
                    <a:pt x="75" y="512"/>
                  </a:moveTo>
                  <a:cubicBezTo>
                    <a:pt x="68" y="512"/>
                    <a:pt x="68" y="512"/>
                    <a:pt x="68" y="512"/>
                  </a:cubicBezTo>
                  <a:cubicBezTo>
                    <a:pt x="68" y="505"/>
                    <a:pt x="68" y="505"/>
                    <a:pt x="68" y="505"/>
                  </a:cubicBezTo>
                  <a:cubicBezTo>
                    <a:pt x="75" y="505"/>
                    <a:pt x="75" y="505"/>
                    <a:pt x="75" y="505"/>
                  </a:cubicBezTo>
                  <a:lnTo>
                    <a:pt x="75" y="512"/>
                  </a:lnTo>
                  <a:close/>
                  <a:moveTo>
                    <a:pt x="75" y="498"/>
                  </a:moveTo>
                  <a:cubicBezTo>
                    <a:pt x="68" y="498"/>
                    <a:pt x="68" y="498"/>
                    <a:pt x="68" y="498"/>
                  </a:cubicBezTo>
                  <a:cubicBezTo>
                    <a:pt x="68" y="492"/>
                    <a:pt x="68" y="492"/>
                    <a:pt x="68" y="492"/>
                  </a:cubicBezTo>
                  <a:cubicBezTo>
                    <a:pt x="75" y="492"/>
                    <a:pt x="75" y="492"/>
                    <a:pt x="75" y="492"/>
                  </a:cubicBezTo>
                  <a:lnTo>
                    <a:pt x="75" y="498"/>
                  </a:lnTo>
                  <a:close/>
                  <a:moveTo>
                    <a:pt x="75" y="485"/>
                  </a:moveTo>
                  <a:cubicBezTo>
                    <a:pt x="68" y="485"/>
                    <a:pt x="68" y="485"/>
                    <a:pt x="68" y="485"/>
                  </a:cubicBezTo>
                  <a:cubicBezTo>
                    <a:pt x="68" y="479"/>
                    <a:pt x="68" y="479"/>
                    <a:pt x="68" y="479"/>
                  </a:cubicBezTo>
                  <a:cubicBezTo>
                    <a:pt x="75" y="479"/>
                    <a:pt x="75" y="479"/>
                    <a:pt x="75" y="479"/>
                  </a:cubicBezTo>
                  <a:lnTo>
                    <a:pt x="75" y="485"/>
                  </a:lnTo>
                  <a:close/>
                  <a:moveTo>
                    <a:pt x="75" y="472"/>
                  </a:moveTo>
                  <a:cubicBezTo>
                    <a:pt x="68" y="472"/>
                    <a:pt x="68" y="472"/>
                    <a:pt x="68" y="472"/>
                  </a:cubicBezTo>
                  <a:cubicBezTo>
                    <a:pt x="68" y="466"/>
                    <a:pt x="68" y="466"/>
                    <a:pt x="68" y="466"/>
                  </a:cubicBezTo>
                  <a:cubicBezTo>
                    <a:pt x="75" y="466"/>
                    <a:pt x="75" y="466"/>
                    <a:pt x="75" y="466"/>
                  </a:cubicBezTo>
                  <a:lnTo>
                    <a:pt x="75" y="472"/>
                  </a:lnTo>
                  <a:close/>
                  <a:moveTo>
                    <a:pt x="75" y="459"/>
                  </a:moveTo>
                  <a:cubicBezTo>
                    <a:pt x="68" y="459"/>
                    <a:pt x="68" y="459"/>
                    <a:pt x="68" y="459"/>
                  </a:cubicBezTo>
                  <a:cubicBezTo>
                    <a:pt x="68" y="453"/>
                    <a:pt x="68" y="453"/>
                    <a:pt x="68" y="453"/>
                  </a:cubicBezTo>
                  <a:cubicBezTo>
                    <a:pt x="75" y="453"/>
                    <a:pt x="75" y="453"/>
                    <a:pt x="75" y="453"/>
                  </a:cubicBezTo>
                  <a:lnTo>
                    <a:pt x="75" y="459"/>
                  </a:lnTo>
                  <a:close/>
                  <a:moveTo>
                    <a:pt x="75" y="446"/>
                  </a:moveTo>
                  <a:cubicBezTo>
                    <a:pt x="68" y="446"/>
                    <a:pt x="68" y="446"/>
                    <a:pt x="68" y="446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75" y="439"/>
                    <a:pt x="75" y="439"/>
                    <a:pt x="75" y="439"/>
                  </a:cubicBezTo>
                  <a:lnTo>
                    <a:pt x="75" y="446"/>
                  </a:lnTo>
                  <a:close/>
                  <a:moveTo>
                    <a:pt x="75" y="433"/>
                  </a:moveTo>
                  <a:cubicBezTo>
                    <a:pt x="68" y="433"/>
                    <a:pt x="68" y="433"/>
                    <a:pt x="68" y="433"/>
                  </a:cubicBezTo>
                  <a:cubicBezTo>
                    <a:pt x="68" y="426"/>
                    <a:pt x="68" y="426"/>
                    <a:pt x="68" y="426"/>
                  </a:cubicBezTo>
                  <a:cubicBezTo>
                    <a:pt x="75" y="426"/>
                    <a:pt x="75" y="426"/>
                    <a:pt x="75" y="426"/>
                  </a:cubicBezTo>
                  <a:lnTo>
                    <a:pt x="75" y="433"/>
                  </a:lnTo>
                  <a:close/>
                  <a:moveTo>
                    <a:pt x="75" y="420"/>
                  </a:moveTo>
                  <a:cubicBezTo>
                    <a:pt x="68" y="420"/>
                    <a:pt x="68" y="420"/>
                    <a:pt x="68" y="420"/>
                  </a:cubicBezTo>
                  <a:cubicBezTo>
                    <a:pt x="68" y="413"/>
                    <a:pt x="68" y="413"/>
                    <a:pt x="68" y="413"/>
                  </a:cubicBezTo>
                  <a:cubicBezTo>
                    <a:pt x="75" y="413"/>
                    <a:pt x="75" y="413"/>
                    <a:pt x="75" y="413"/>
                  </a:cubicBezTo>
                  <a:lnTo>
                    <a:pt x="75" y="420"/>
                  </a:lnTo>
                  <a:close/>
                  <a:moveTo>
                    <a:pt x="88" y="603"/>
                  </a:moveTo>
                  <a:cubicBezTo>
                    <a:pt x="81" y="603"/>
                    <a:pt x="81" y="603"/>
                    <a:pt x="81" y="603"/>
                  </a:cubicBezTo>
                  <a:cubicBezTo>
                    <a:pt x="81" y="597"/>
                    <a:pt x="81" y="597"/>
                    <a:pt x="81" y="597"/>
                  </a:cubicBezTo>
                  <a:cubicBezTo>
                    <a:pt x="88" y="597"/>
                    <a:pt x="88" y="597"/>
                    <a:pt x="88" y="597"/>
                  </a:cubicBezTo>
                  <a:lnTo>
                    <a:pt x="88" y="603"/>
                  </a:lnTo>
                  <a:close/>
                  <a:moveTo>
                    <a:pt x="88" y="590"/>
                  </a:moveTo>
                  <a:cubicBezTo>
                    <a:pt x="81" y="590"/>
                    <a:pt x="81" y="590"/>
                    <a:pt x="81" y="590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88" y="584"/>
                    <a:pt x="88" y="584"/>
                    <a:pt x="88" y="584"/>
                  </a:cubicBezTo>
                  <a:lnTo>
                    <a:pt x="88" y="590"/>
                  </a:lnTo>
                  <a:close/>
                  <a:moveTo>
                    <a:pt x="88" y="577"/>
                  </a:moveTo>
                  <a:cubicBezTo>
                    <a:pt x="81" y="577"/>
                    <a:pt x="81" y="577"/>
                    <a:pt x="81" y="577"/>
                  </a:cubicBezTo>
                  <a:cubicBezTo>
                    <a:pt x="81" y="571"/>
                    <a:pt x="81" y="571"/>
                    <a:pt x="81" y="571"/>
                  </a:cubicBezTo>
                  <a:cubicBezTo>
                    <a:pt x="88" y="571"/>
                    <a:pt x="88" y="571"/>
                    <a:pt x="88" y="571"/>
                  </a:cubicBezTo>
                  <a:lnTo>
                    <a:pt x="88" y="577"/>
                  </a:lnTo>
                  <a:close/>
                  <a:moveTo>
                    <a:pt x="88" y="564"/>
                  </a:moveTo>
                  <a:cubicBezTo>
                    <a:pt x="81" y="564"/>
                    <a:pt x="81" y="564"/>
                    <a:pt x="81" y="564"/>
                  </a:cubicBezTo>
                  <a:cubicBezTo>
                    <a:pt x="81" y="557"/>
                    <a:pt x="81" y="557"/>
                    <a:pt x="81" y="557"/>
                  </a:cubicBezTo>
                  <a:cubicBezTo>
                    <a:pt x="88" y="557"/>
                    <a:pt x="88" y="557"/>
                    <a:pt x="88" y="557"/>
                  </a:cubicBezTo>
                  <a:lnTo>
                    <a:pt x="88" y="564"/>
                  </a:lnTo>
                  <a:close/>
                  <a:moveTo>
                    <a:pt x="88" y="551"/>
                  </a:moveTo>
                  <a:cubicBezTo>
                    <a:pt x="81" y="551"/>
                    <a:pt x="81" y="551"/>
                    <a:pt x="81" y="551"/>
                  </a:cubicBezTo>
                  <a:cubicBezTo>
                    <a:pt x="81" y="544"/>
                    <a:pt x="81" y="544"/>
                    <a:pt x="81" y="544"/>
                  </a:cubicBezTo>
                  <a:cubicBezTo>
                    <a:pt x="88" y="544"/>
                    <a:pt x="88" y="544"/>
                    <a:pt x="88" y="544"/>
                  </a:cubicBezTo>
                  <a:lnTo>
                    <a:pt x="88" y="551"/>
                  </a:lnTo>
                  <a:close/>
                  <a:moveTo>
                    <a:pt x="88" y="538"/>
                  </a:moveTo>
                  <a:cubicBezTo>
                    <a:pt x="81" y="538"/>
                    <a:pt x="81" y="538"/>
                    <a:pt x="81" y="538"/>
                  </a:cubicBezTo>
                  <a:cubicBezTo>
                    <a:pt x="81" y="531"/>
                    <a:pt x="81" y="531"/>
                    <a:pt x="81" y="531"/>
                  </a:cubicBezTo>
                  <a:cubicBezTo>
                    <a:pt x="88" y="531"/>
                    <a:pt x="88" y="531"/>
                    <a:pt x="88" y="531"/>
                  </a:cubicBezTo>
                  <a:lnTo>
                    <a:pt x="88" y="538"/>
                  </a:lnTo>
                  <a:close/>
                  <a:moveTo>
                    <a:pt x="88" y="525"/>
                  </a:moveTo>
                  <a:cubicBezTo>
                    <a:pt x="81" y="525"/>
                    <a:pt x="81" y="525"/>
                    <a:pt x="81" y="525"/>
                  </a:cubicBezTo>
                  <a:cubicBezTo>
                    <a:pt x="81" y="518"/>
                    <a:pt x="81" y="518"/>
                    <a:pt x="81" y="518"/>
                  </a:cubicBezTo>
                  <a:cubicBezTo>
                    <a:pt x="88" y="518"/>
                    <a:pt x="88" y="518"/>
                    <a:pt x="88" y="518"/>
                  </a:cubicBezTo>
                  <a:lnTo>
                    <a:pt x="88" y="525"/>
                  </a:lnTo>
                  <a:close/>
                  <a:moveTo>
                    <a:pt x="88" y="512"/>
                  </a:moveTo>
                  <a:cubicBezTo>
                    <a:pt x="81" y="512"/>
                    <a:pt x="81" y="512"/>
                    <a:pt x="81" y="512"/>
                  </a:cubicBezTo>
                  <a:cubicBezTo>
                    <a:pt x="81" y="505"/>
                    <a:pt x="81" y="505"/>
                    <a:pt x="81" y="505"/>
                  </a:cubicBezTo>
                  <a:cubicBezTo>
                    <a:pt x="88" y="505"/>
                    <a:pt x="88" y="505"/>
                    <a:pt x="88" y="505"/>
                  </a:cubicBezTo>
                  <a:lnTo>
                    <a:pt x="88" y="512"/>
                  </a:lnTo>
                  <a:close/>
                  <a:moveTo>
                    <a:pt x="88" y="498"/>
                  </a:moveTo>
                  <a:cubicBezTo>
                    <a:pt x="81" y="498"/>
                    <a:pt x="81" y="498"/>
                    <a:pt x="81" y="498"/>
                  </a:cubicBezTo>
                  <a:cubicBezTo>
                    <a:pt x="81" y="492"/>
                    <a:pt x="81" y="492"/>
                    <a:pt x="81" y="492"/>
                  </a:cubicBezTo>
                  <a:cubicBezTo>
                    <a:pt x="88" y="492"/>
                    <a:pt x="88" y="492"/>
                    <a:pt x="88" y="492"/>
                  </a:cubicBezTo>
                  <a:lnTo>
                    <a:pt x="88" y="498"/>
                  </a:lnTo>
                  <a:close/>
                  <a:moveTo>
                    <a:pt x="88" y="485"/>
                  </a:moveTo>
                  <a:cubicBezTo>
                    <a:pt x="81" y="485"/>
                    <a:pt x="81" y="485"/>
                    <a:pt x="81" y="485"/>
                  </a:cubicBezTo>
                  <a:cubicBezTo>
                    <a:pt x="81" y="479"/>
                    <a:pt x="81" y="479"/>
                    <a:pt x="81" y="479"/>
                  </a:cubicBezTo>
                  <a:cubicBezTo>
                    <a:pt x="88" y="479"/>
                    <a:pt x="88" y="479"/>
                    <a:pt x="88" y="479"/>
                  </a:cubicBezTo>
                  <a:lnTo>
                    <a:pt x="88" y="485"/>
                  </a:lnTo>
                  <a:close/>
                  <a:moveTo>
                    <a:pt x="88" y="472"/>
                  </a:moveTo>
                  <a:cubicBezTo>
                    <a:pt x="81" y="472"/>
                    <a:pt x="81" y="472"/>
                    <a:pt x="81" y="472"/>
                  </a:cubicBezTo>
                  <a:cubicBezTo>
                    <a:pt x="81" y="466"/>
                    <a:pt x="81" y="466"/>
                    <a:pt x="81" y="466"/>
                  </a:cubicBezTo>
                  <a:cubicBezTo>
                    <a:pt x="88" y="466"/>
                    <a:pt x="88" y="466"/>
                    <a:pt x="88" y="466"/>
                  </a:cubicBezTo>
                  <a:lnTo>
                    <a:pt x="88" y="472"/>
                  </a:lnTo>
                  <a:close/>
                  <a:moveTo>
                    <a:pt x="88" y="459"/>
                  </a:moveTo>
                  <a:cubicBezTo>
                    <a:pt x="81" y="459"/>
                    <a:pt x="81" y="459"/>
                    <a:pt x="81" y="459"/>
                  </a:cubicBezTo>
                  <a:cubicBezTo>
                    <a:pt x="81" y="453"/>
                    <a:pt x="81" y="453"/>
                    <a:pt x="81" y="453"/>
                  </a:cubicBezTo>
                  <a:cubicBezTo>
                    <a:pt x="88" y="453"/>
                    <a:pt x="88" y="453"/>
                    <a:pt x="88" y="453"/>
                  </a:cubicBezTo>
                  <a:lnTo>
                    <a:pt x="88" y="459"/>
                  </a:lnTo>
                  <a:close/>
                  <a:moveTo>
                    <a:pt x="88" y="446"/>
                  </a:moveTo>
                  <a:cubicBezTo>
                    <a:pt x="81" y="446"/>
                    <a:pt x="81" y="446"/>
                    <a:pt x="81" y="446"/>
                  </a:cubicBezTo>
                  <a:cubicBezTo>
                    <a:pt x="81" y="439"/>
                    <a:pt x="81" y="439"/>
                    <a:pt x="81" y="439"/>
                  </a:cubicBezTo>
                  <a:cubicBezTo>
                    <a:pt x="88" y="439"/>
                    <a:pt x="88" y="439"/>
                    <a:pt x="88" y="439"/>
                  </a:cubicBezTo>
                  <a:lnTo>
                    <a:pt x="88" y="446"/>
                  </a:lnTo>
                  <a:close/>
                  <a:moveTo>
                    <a:pt x="88" y="433"/>
                  </a:moveTo>
                  <a:cubicBezTo>
                    <a:pt x="81" y="433"/>
                    <a:pt x="81" y="433"/>
                    <a:pt x="81" y="433"/>
                  </a:cubicBezTo>
                  <a:cubicBezTo>
                    <a:pt x="81" y="426"/>
                    <a:pt x="81" y="426"/>
                    <a:pt x="81" y="426"/>
                  </a:cubicBezTo>
                  <a:cubicBezTo>
                    <a:pt x="88" y="426"/>
                    <a:pt x="88" y="426"/>
                    <a:pt x="88" y="426"/>
                  </a:cubicBezTo>
                  <a:lnTo>
                    <a:pt x="88" y="433"/>
                  </a:lnTo>
                  <a:close/>
                  <a:moveTo>
                    <a:pt x="88" y="420"/>
                  </a:moveTo>
                  <a:cubicBezTo>
                    <a:pt x="81" y="420"/>
                    <a:pt x="81" y="420"/>
                    <a:pt x="81" y="420"/>
                  </a:cubicBezTo>
                  <a:cubicBezTo>
                    <a:pt x="81" y="413"/>
                    <a:pt x="81" y="413"/>
                    <a:pt x="81" y="413"/>
                  </a:cubicBezTo>
                  <a:cubicBezTo>
                    <a:pt x="88" y="413"/>
                    <a:pt x="88" y="413"/>
                    <a:pt x="88" y="413"/>
                  </a:cubicBezTo>
                  <a:lnTo>
                    <a:pt x="88" y="420"/>
                  </a:lnTo>
                  <a:close/>
                  <a:moveTo>
                    <a:pt x="100" y="603"/>
                  </a:moveTo>
                  <a:cubicBezTo>
                    <a:pt x="94" y="603"/>
                    <a:pt x="94" y="603"/>
                    <a:pt x="94" y="603"/>
                  </a:cubicBezTo>
                  <a:cubicBezTo>
                    <a:pt x="94" y="597"/>
                    <a:pt x="94" y="597"/>
                    <a:pt x="94" y="597"/>
                  </a:cubicBezTo>
                  <a:cubicBezTo>
                    <a:pt x="100" y="597"/>
                    <a:pt x="100" y="597"/>
                    <a:pt x="100" y="597"/>
                  </a:cubicBezTo>
                  <a:lnTo>
                    <a:pt x="100" y="603"/>
                  </a:lnTo>
                  <a:close/>
                  <a:moveTo>
                    <a:pt x="100" y="590"/>
                  </a:moveTo>
                  <a:cubicBezTo>
                    <a:pt x="94" y="590"/>
                    <a:pt x="94" y="590"/>
                    <a:pt x="94" y="590"/>
                  </a:cubicBezTo>
                  <a:cubicBezTo>
                    <a:pt x="94" y="584"/>
                    <a:pt x="94" y="584"/>
                    <a:pt x="94" y="584"/>
                  </a:cubicBezTo>
                  <a:cubicBezTo>
                    <a:pt x="100" y="584"/>
                    <a:pt x="100" y="584"/>
                    <a:pt x="100" y="584"/>
                  </a:cubicBezTo>
                  <a:lnTo>
                    <a:pt x="100" y="590"/>
                  </a:lnTo>
                  <a:close/>
                  <a:moveTo>
                    <a:pt x="100" y="577"/>
                  </a:moveTo>
                  <a:cubicBezTo>
                    <a:pt x="94" y="577"/>
                    <a:pt x="94" y="577"/>
                    <a:pt x="94" y="577"/>
                  </a:cubicBezTo>
                  <a:cubicBezTo>
                    <a:pt x="94" y="571"/>
                    <a:pt x="94" y="571"/>
                    <a:pt x="94" y="571"/>
                  </a:cubicBezTo>
                  <a:cubicBezTo>
                    <a:pt x="100" y="571"/>
                    <a:pt x="100" y="571"/>
                    <a:pt x="100" y="571"/>
                  </a:cubicBezTo>
                  <a:lnTo>
                    <a:pt x="100" y="577"/>
                  </a:lnTo>
                  <a:close/>
                  <a:moveTo>
                    <a:pt x="100" y="564"/>
                  </a:moveTo>
                  <a:cubicBezTo>
                    <a:pt x="94" y="564"/>
                    <a:pt x="94" y="564"/>
                    <a:pt x="94" y="564"/>
                  </a:cubicBezTo>
                  <a:cubicBezTo>
                    <a:pt x="94" y="557"/>
                    <a:pt x="94" y="557"/>
                    <a:pt x="94" y="557"/>
                  </a:cubicBezTo>
                  <a:cubicBezTo>
                    <a:pt x="100" y="557"/>
                    <a:pt x="100" y="557"/>
                    <a:pt x="100" y="557"/>
                  </a:cubicBezTo>
                  <a:lnTo>
                    <a:pt x="100" y="564"/>
                  </a:lnTo>
                  <a:close/>
                  <a:moveTo>
                    <a:pt x="100" y="551"/>
                  </a:moveTo>
                  <a:cubicBezTo>
                    <a:pt x="94" y="551"/>
                    <a:pt x="94" y="551"/>
                    <a:pt x="94" y="551"/>
                  </a:cubicBezTo>
                  <a:cubicBezTo>
                    <a:pt x="94" y="544"/>
                    <a:pt x="94" y="544"/>
                    <a:pt x="94" y="544"/>
                  </a:cubicBezTo>
                  <a:cubicBezTo>
                    <a:pt x="100" y="544"/>
                    <a:pt x="100" y="544"/>
                    <a:pt x="100" y="544"/>
                  </a:cubicBezTo>
                  <a:lnTo>
                    <a:pt x="100" y="551"/>
                  </a:lnTo>
                  <a:close/>
                  <a:moveTo>
                    <a:pt x="100" y="538"/>
                  </a:moveTo>
                  <a:cubicBezTo>
                    <a:pt x="94" y="538"/>
                    <a:pt x="94" y="538"/>
                    <a:pt x="94" y="538"/>
                  </a:cubicBezTo>
                  <a:cubicBezTo>
                    <a:pt x="94" y="531"/>
                    <a:pt x="94" y="531"/>
                    <a:pt x="94" y="531"/>
                  </a:cubicBezTo>
                  <a:cubicBezTo>
                    <a:pt x="100" y="531"/>
                    <a:pt x="100" y="531"/>
                    <a:pt x="100" y="531"/>
                  </a:cubicBezTo>
                  <a:lnTo>
                    <a:pt x="100" y="538"/>
                  </a:lnTo>
                  <a:close/>
                  <a:moveTo>
                    <a:pt x="100" y="525"/>
                  </a:moveTo>
                  <a:cubicBezTo>
                    <a:pt x="94" y="525"/>
                    <a:pt x="94" y="525"/>
                    <a:pt x="94" y="525"/>
                  </a:cubicBezTo>
                  <a:cubicBezTo>
                    <a:pt x="94" y="518"/>
                    <a:pt x="94" y="518"/>
                    <a:pt x="94" y="518"/>
                  </a:cubicBezTo>
                  <a:cubicBezTo>
                    <a:pt x="100" y="518"/>
                    <a:pt x="100" y="518"/>
                    <a:pt x="100" y="518"/>
                  </a:cubicBezTo>
                  <a:lnTo>
                    <a:pt x="100" y="525"/>
                  </a:lnTo>
                  <a:close/>
                  <a:moveTo>
                    <a:pt x="100" y="512"/>
                  </a:moveTo>
                  <a:cubicBezTo>
                    <a:pt x="94" y="512"/>
                    <a:pt x="94" y="512"/>
                    <a:pt x="94" y="512"/>
                  </a:cubicBezTo>
                  <a:cubicBezTo>
                    <a:pt x="94" y="505"/>
                    <a:pt x="94" y="505"/>
                    <a:pt x="94" y="505"/>
                  </a:cubicBezTo>
                  <a:cubicBezTo>
                    <a:pt x="100" y="505"/>
                    <a:pt x="100" y="505"/>
                    <a:pt x="100" y="505"/>
                  </a:cubicBezTo>
                  <a:lnTo>
                    <a:pt x="100" y="512"/>
                  </a:lnTo>
                  <a:close/>
                  <a:moveTo>
                    <a:pt x="100" y="498"/>
                  </a:moveTo>
                  <a:cubicBezTo>
                    <a:pt x="94" y="498"/>
                    <a:pt x="94" y="498"/>
                    <a:pt x="94" y="498"/>
                  </a:cubicBezTo>
                  <a:cubicBezTo>
                    <a:pt x="94" y="492"/>
                    <a:pt x="94" y="492"/>
                    <a:pt x="94" y="492"/>
                  </a:cubicBezTo>
                  <a:cubicBezTo>
                    <a:pt x="100" y="492"/>
                    <a:pt x="100" y="492"/>
                    <a:pt x="100" y="492"/>
                  </a:cubicBezTo>
                  <a:lnTo>
                    <a:pt x="100" y="498"/>
                  </a:lnTo>
                  <a:close/>
                  <a:moveTo>
                    <a:pt x="100" y="485"/>
                  </a:moveTo>
                  <a:cubicBezTo>
                    <a:pt x="94" y="485"/>
                    <a:pt x="94" y="485"/>
                    <a:pt x="94" y="485"/>
                  </a:cubicBezTo>
                  <a:cubicBezTo>
                    <a:pt x="94" y="479"/>
                    <a:pt x="94" y="479"/>
                    <a:pt x="94" y="479"/>
                  </a:cubicBezTo>
                  <a:cubicBezTo>
                    <a:pt x="100" y="479"/>
                    <a:pt x="100" y="479"/>
                    <a:pt x="100" y="479"/>
                  </a:cubicBezTo>
                  <a:lnTo>
                    <a:pt x="100" y="485"/>
                  </a:lnTo>
                  <a:close/>
                  <a:moveTo>
                    <a:pt x="100" y="472"/>
                  </a:moveTo>
                  <a:cubicBezTo>
                    <a:pt x="94" y="472"/>
                    <a:pt x="94" y="472"/>
                    <a:pt x="94" y="472"/>
                  </a:cubicBezTo>
                  <a:cubicBezTo>
                    <a:pt x="94" y="466"/>
                    <a:pt x="94" y="466"/>
                    <a:pt x="94" y="466"/>
                  </a:cubicBezTo>
                  <a:cubicBezTo>
                    <a:pt x="100" y="466"/>
                    <a:pt x="100" y="466"/>
                    <a:pt x="100" y="466"/>
                  </a:cubicBezTo>
                  <a:lnTo>
                    <a:pt x="100" y="472"/>
                  </a:lnTo>
                  <a:close/>
                  <a:moveTo>
                    <a:pt x="100" y="459"/>
                  </a:moveTo>
                  <a:cubicBezTo>
                    <a:pt x="94" y="459"/>
                    <a:pt x="94" y="459"/>
                    <a:pt x="94" y="459"/>
                  </a:cubicBezTo>
                  <a:cubicBezTo>
                    <a:pt x="94" y="453"/>
                    <a:pt x="94" y="453"/>
                    <a:pt x="94" y="453"/>
                  </a:cubicBezTo>
                  <a:cubicBezTo>
                    <a:pt x="100" y="453"/>
                    <a:pt x="100" y="453"/>
                    <a:pt x="100" y="453"/>
                  </a:cubicBezTo>
                  <a:lnTo>
                    <a:pt x="100" y="459"/>
                  </a:lnTo>
                  <a:close/>
                  <a:moveTo>
                    <a:pt x="100" y="446"/>
                  </a:moveTo>
                  <a:cubicBezTo>
                    <a:pt x="94" y="446"/>
                    <a:pt x="94" y="446"/>
                    <a:pt x="94" y="446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100" y="439"/>
                    <a:pt x="100" y="439"/>
                    <a:pt x="100" y="439"/>
                  </a:cubicBezTo>
                  <a:lnTo>
                    <a:pt x="100" y="446"/>
                  </a:lnTo>
                  <a:close/>
                  <a:moveTo>
                    <a:pt x="100" y="433"/>
                  </a:moveTo>
                  <a:cubicBezTo>
                    <a:pt x="94" y="433"/>
                    <a:pt x="94" y="433"/>
                    <a:pt x="94" y="433"/>
                  </a:cubicBezTo>
                  <a:cubicBezTo>
                    <a:pt x="94" y="426"/>
                    <a:pt x="94" y="426"/>
                    <a:pt x="94" y="426"/>
                  </a:cubicBezTo>
                  <a:cubicBezTo>
                    <a:pt x="100" y="426"/>
                    <a:pt x="100" y="426"/>
                    <a:pt x="100" y="426"/>
                  </a:cubicBezTo>
                  <a:lnTo>
                    <a:pt x="100" y="433"/>
                  </a:lnTo>
                  <a:close/>
                  <a:moveTo>
                    <a:pt x="100" y="420"/>
                  </a:moveTo>
                  <a:cubicBezTo>
                    <a:pt x="94" y="420"/>
                    <a:pt x="94" y="420"/>
                    <a:pt x="94" y="420"/>
                  </a:cubicBezTo>
                  <a:cubicBezTo>
                    <a:pt x="94" y="413"/>
                    <a:pt x="94" y="413"/>
                    <a:pt x="94" y="413"/>
                  </a:cubicBezTo>
                  <a:cubicBezTo>
                    <a:pt x="100" y="413"/>
                    <a:pt x="100" y="413"/>
                    <a:pt x="100" y="413"/>
                  </a:cubicBezTo>
                  <a:lnTo>
                    <a:pt x="100" y="420"/>
                  </a:lnTo>
                  <a:close/>
                  <a:moveTo>
                    <a:pt x="100" y="407"/>
                  </a:moveTo>
                  <a:cubicBezTo>
                    <a:pt x="94" y="407"/>
                    <a:pt x="94" y="407"/>
                    <a:pt x="94" y="407"/>
                  </a:cubicBezTo>
                  <a:cubicBezTo>
                    <a:pt x="94" y="400"/>
                    <a:pt x="94" y="400"/>
                    <a:pt x="94" y="400"/>
                  </a:cubicBezTo>
                  <a:cubicBezTo>
                    <a:pt x="100" y="400"/>
                    <a:pt x="100" y="400"/>
                    <a:pt x="100" y="400"/>
                  </a:cubicBezTo>
                  <a:lnTo>
                    <a:pt x="100" y="407"/>
                  </a:lnTo>
                  <a:close/>
                  <a:moveTo>
                    <a:pt x="100" y="394"/>
                  </a:moveTo>
                  <a:cubicBezTo>
                    <a:pt x="94" y="394"/>
                    <a:pt x="94" y="394"/>
                    <a:pt x="94" y="394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100" y="387"/>
                    <a:pt x="100" y="387"/>
                    <a:pt x="100" y="387"/>
                  </a:cubicBezTo>
                  <a:lnTo>
                    <a:pt x="100" y="394"/>
                  </a:lnTo>
                  <a:close/>
                  <a:moveTo>
                    <a:pt x="97" y="379"/>
                  </a:moveTo>
                  <a:cubicBezTo>
                    <a:pt x="94" y="379"/>
                    <a:pt x="91" y="376"/>
                    <a:pt x="91" y="372"/>
                  </a:cubicBezTo>
                  <a:cubicBezTo>
                    <a:pt x="91" y="368"/>
                    <a:pt x="94" y="366"/>
                    <a:pt x="97" y="366"/>
                  </a:cubicBezTo>
                  <a:cubicBezTo>
                    <a:pt x="101" y="366"/>
                    <a:pt x="104" y="368"/>
                    <a:pt x="104" y="372"/>
                  </a:cubicBezTo>
                  <a:cubicBezTo>
                    <a:pt x="104" y="376"/>
                    <a:pt x="101" y="379"/>
                    <a:pt x="97" y="379"/>
                  </a:cubicBezTo>
                  <a:close/>
                  <a:moveTo>
                    <a:pt x="113" y="603"/>
                  </a:moveTo>
                  <a:cubicBezTo>
                    <a:pt x="107" y="603"/>
                    <a:pt x="107" y="603"/>
                    <a:pt x="107" y="603"/>
                  </a:cubicBezTo>
                  <a:cubicBezTo>
                    <a:pt x="107" y="597"/>
                    <a:pt x="107" y="597"/>
                    <a:pt x="107" y="597"/>
                  </a:cubicBezTo>
                  <a:cubicBezTo>
                    <a:pt x="113" y="597"/>
                    <a:pt x="113" y="597"/>
                    <a:pt x="113" y="597"/>
                  </a:cubicBezTo>
                  <a:lnTo>
                    <a:pt x="113" y="603"/>
                  </a:lnTo>
                  <a:close/>
                  <a:moveTo>
                    <a:pt x="113" y="590"/>
                  </a:moveTo>
                  <a:cubicBezTo>
                    <a:pt x="107" y="590"/>
                    <a:pt x="107" y="590"/>
                    <a:pt x="107" y="590"/>
                  </a:cubicBezTo>
                  <a:cubicBezTo>
                    <a:pt x="107" y="584"/>
                    <a:pt x="107" y="584"/>
                    <a:pt x="107" y="584"/>
                  </a:cubicBezTo>
                  <a:cubicBezTo>
                    <a:pt x="113" y="584"/>
                    <a:pt x="113" y="584"/>
                    <a:pt x="113" y="584"/>
                  </a:cubicBezTo>
                  <a:lnTo>
                    <a:pt x="113" y="590"/>
                  </a:lnTo>
                  <a:close/>
                  <a:moveTo>
                    <a:pt x="113" y="577"/>
                  </a:moveTo>
                  <a:cubicBezTo>
                    <a:pt x="107" y="577"/>
                    <a:pt x="107" y="577"/>
                    <a:pt x="107" y="577"/>
                  </a:cubicBezTo>
                  <a:cubicBezTo>
                    <a:pt x="107" y="571"/>
                    <a:pt x="107" y="571"/>
                    <a:pt x="107" y="571"/>
                  </a:cubicBezTo>
                  <a:cubicBezTo>
                    <a:pt x="113" y="571"/>
                    <a:pt x="113" y="571"/>
                    <a:pt x="113" y="571"/>
                  </a:cubicBezTo>
                  <a:lnTo>
                    <a:pt x="113" y="577"/>
                  </a:lnTo>
                  <a:close/>
                  <a:moveTo>
                    <a:pt x="113" y="564"/>
                  </a:moveTo>
                  <a:cubicBezTo>
                    <a:pt x="107" y="564"/>
                    <a:pt x="107" y="564"/>
                    <a:pt x="107" y="564"/>
                  </a:cubicBezTo>
                  <a:cubicBezTo>
                    <a:pt x="107" y="557"/>
                    <a:pt x="107" y="557"/>
                    <a:pt x="107" y="557"/>
                  </a:cubicBezTo>
                  <a:cubicBezTo>
                    <a:pt x="113" y="557"/>
                    <a:pt x="113" y="557"/>
                    <a:pt x="113" y="557"/>
                  </a:cubicBezTo>
                  <a:lnTo>
                    <a:pt x="113" y="564"/>
                  </a:lnTo>
                  <a:close/>
                  <a:moveTo>
                    <a:pt x="113" y="551"/>
                  </a:moveTo>
                  <a:cubicBezTo>
                    <a:pt x="107" y="551"/>
                    <a:pt x="107" y="551"/>
                    <a:pt x="107" y="551"/>
                  </a:cubicBezTo>
                  <a:cubicBezTo>
                    <a:pt x="107" y="544"/>
                    <a:pt x="107" y="544"/>
                    <a:pt x="107" y="544"/>
                  </a:cubicBezTo>
                  <a:cubicBezTo>
                    <a:pt x="113" y="544"/>
                    <a:pt x="113" y="544"/>
                    <a:pt x="113" y="544"/>
                  </a:cubicBezTo>
                  <a:lnTo>
                    <a:pt x="113" y="551"/>
                  </a:lnTo>
                  <a:close/>
                  <a:moveTo>
                    <a:pt x="113" y="538"/>
                  </a:moveTo>
                  <a:cubicBezTo>
                    <a:pt x="107" y="538"/>
                    <a:pt x="107" y="538"/>
                    <a:pt x="107" y="538"/>
                  </a:cubicBezTo>
                  <a:cubicBezTo>
                    <a:pt x="107" y="531"/>
                    <a:pt x="107" y="531"/>
                    <a:pt x="107" y="531"/>
                  </a:cubicBezTo>
                  <a:cubicBezTo>
                    <a:pt x="113" y="531"/>
                    <a:pt x="113" y="531"/>
                    <a:pt x="113" y="531"/>
                  </a:cubicBezTo>
                  <a:lnTo>
                    <a:pt x="113" y="538"/>
                  </a:lnTo>
                  <a:close/>
                  <a:moveTo>
                    <a:pt x="113" y="525"/>
                  </a:moveTo>
                  <a:cubicBezTo>
                    <a:pt x="107" y="525"/>
                    <a:pt x="107" y="525"/>
                    <a:pt x="107" y="525"/>
                  </a:cubicBezTo>
                  <a:cubicBezTo>
                    <a:pt x="107" y="518"/>
                    <a:pt x="107" y="518"/>
                    <a:pt x="107" y="518"/>
                  </a:cubicBezTo>
                  <a:cubicBezTo>
                    <a:pt x="113" y="518"/>
                    <a:pt x="113" y="518"/>
                    <a:pt x="113" y="518"/>
                  </a:cubicBezTo>
                  <a:lnTo>
                    <a:pt x="113" y="525"/>
                  </a:lnTo>
                  <a:close/>
                  <a:moveTo>
                    <a:pt x="113" y="512"/>
                  </a:moveTo>
                  <a:cubicBezTo>
                    <a:pt x="107" y="512"/>
                    <a:pt x="107" y="512"/>
                    <a:pt x="107" y="512"/>
                  </a:cubicBezTo>
                  <a:cubicBezTo>
                    <a:pt x="107" y="505"/>
                    <a:pt x="107" y="505"/>
                    <a:pt x="107" y="505"/>
                  </a:cubicBezTo>
                  <a:cubicBezTo>
                    <a:pt x="113" y="505"/>
                    <a:pt x="113" y="505"/>
                    <a:pt x="113" y="505"/>
                  </a:cubicBezTo>
                  <a:lnTo>
                    <a:pt x="113" y="512"/>
                  </a:lnTo>
                  <a:close/>
                  <a:moveTo>
                    <a:pt x="113" y="498"/>
                  </a:moveTo>
                  <a:cubicBezTo>
                    <a:pt x="107" y="498"/>
                    <a:pt x="107" y="498"/>
                    <a:pt x="107" y="498"/>
                  </a:cubicBezTo>
                  <a:cubicBezTo>
                    <a:pt x="107" y="492"/>
                    <a:pt x="107" y="492"/>
                    <a:pt x="107" y="492"/>
                  </a:cubicBezTo>
                  <a:cubicBezTo>
                    <a:pt x="113" y="492"/>
                    <a:pt x="113" y="492"/>
                    <a:pt x="113" y="492"/>
                  </a:cubicBezTo>
                  <a:lnTo>
                    <a:pt x="113" y="498"/>
                  </a:lnTo>
                  <a:close/>
                  <a:moveTo>
                    <a:pt x="113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7" y="479"/>
                    <a:pt x="107" y="479"/>
                    <a:pt x="107" y="479"/>
                  </a:cubicBezTo>
                  <a:cubicBezTo>
                    <a:pt x="113" y="479"/>
                    <a:pt x="113" y="479"/>
                    <a:pt x="113" y="479"/>
                  </a:cubicBezTo>
                  <a:lnTo>
                    <a:pt x="113" y="485"/>
                  </a:lnTo>
                  <a:close/>
                  <a:moveTo>
                    <a:pt x="113" y="472"/>
                  </a:moveTo>
                  <a:cubicBezTo>
                    <a:pt x="107" y="472"/>
                    <a:pt x="107" y="472"/>
                    <a:pt x="107" y="472"/>
                  </a:cubicBezTo>
                  <a:cubicBezTo>
                    <a:pt x="107" y="466"/>
                    <a:pt x="107" y="466"/>
                    <a:pt x="107" y="466"/>
                  </a:cubicBezTo>
                  <a:cubicBezTo>
                    <a:pt x="113" y="466"/>
                    <a:pt x="113" y="466"/>
                    <a:pt x="113" y="466"/>
                  </a:cubicBezTo>
                  <a:lnTo>
                    <a:pt x="113" y="472"/>
                  </a:lnTo>
                  <a:close/>
                  <a:moveTo>
                    <a:pt x="113" y="459"/>
                  </a:moveTo>
                  <a:cubicBezTo>
                    <a:pt x="107" y="459"/>
                    <a:pt x="107" y="459"/>
                    <a:pt x="107" y="459"/>
                  </a:cubicBezTo>
                  <a:cubicBezTo>
                    <a:pt x="107" y="453"/>
                    <a:pt x="107" y="453"/>
                    <a:pt x="107" y="453"/>
                  </a:cubicBezTo>
                  <a:cubicBezTo>
                    <a:pt x="113" y="453"/>
                    <a:pt x="113" y="453"/>
                    <a:pt x="113" y="453"/>
                  </a:cubicBezTo>
                  <a:lnTo>
                    <a:pt x="113" y="459"/>
                  </a:lnTo>
                  <a:close/>
                  <a:moveTo>
                    <a:pt x="113" y="446"/>
                  </a:moveTo>
                  <a:cubicBezTo>
                    <a:pt x="107" y="446"/>
                    <a:pt x="107" y="446"/>
                    <a:pt x="107" y="446"/>
                  </a:cubicBezTo>
                  <a:cubicBezTo>
                    <a:pt x="107" y="439"/>
                    <a:pt x="107" y="439"/>
                    <a:pt x="107" y="439"/>
                  </a:cubicBezTo>
                  <a:cubicBezTo>
                    <a:pt x="113" y="439"/>
                    <a:pt x="113" y="439"/>
                    <a:pt x="113" y="439"/>
                  </a:cubicBezTo>
                  <a:lnTo>
                    <a:pt x="113" y="446"/>
                  </a:lnTo>
                  <a:close/>
                  <a:moveTo>
                    <a:pt x="113" y="433"/>
                  </a:moveTo>
                  <a:cubicBezTo>
                    <a:pt x="107" y="433"/>
                    <a:pt x="107" y="433"/>
                    <a:pt x="107" y="433"/>
                  </a:cubicBezTo>
                  <a:cubicBezTo>
                    <a:pt x="107" y="426"/>
                    <a:pt x="107" y="426"/>
                    <a:pt x="107" y="426"/>
                  </a:cubicBezTo>
                  <a:cubicBezTo>
                    <a:pt x="113" y="426"/>
                    <a:pt x="113" y="426"/>
                    <a:pt x="113" y="426"/>
                  </a:cubicBezTo>
                  <a:lnTo>
                    <a:pt x="113" y="433"/>
                  </a:lnTo>
                  <a:close/>
                  <a:moveTo>
                    <a:pt x="113" y="420"/>
                  </a:moveTo>
                  <a:cubicBezTo>
                    <a:pt x="107" y="420"/>
                    <a:pt x="107" y="420"/>
                    <a:pt x="107" y="420"/>
                  </a:cubicBezTo>
                  <a:cubicBezTo>
                    <a:pt x="107" y="413"/>
                    <a:pt x="107" y="413"/>
                    <a:pt x="107" y="413"/>
                  </a:cubicBezTo>
                  <a:cubicBezTo>
                    <a:pt x="113" y="413"/>
                    <a:pt x="113" y="413"/>
                    <a:pt x="113" y="413"/>
                  </a:cubicBezTo>
                  <a:lnTo>
                    <a:pt x="113" y="420"/>
                  </a:lnTo>
                  <a:close/>
                  <a:moveTo>
                    <a:pt x="113" y="407"/>
                  </a:moveTo>
                  <a:cubicBezTo>
                    <a:pt x="107" y="407"/>
                    <a:pt x="107" y="407"/>
                    <a:pt x="107" y="407"/>
                  </a:cubicBezTo>
                  <a:cubicBezTo>
                    <a:pt x="107" y="400"/>
                    <a:pt x="107" y="400"/>
                    <a:pt x="107" y="400"/>
                  </a:cubicBezTo>
                  <a:cubicBezTo>
                    <a:pt x="113" y="400"/>
                    <a:pt x="113" y="400"/>
                    <a:pt x="113" y="400"/>
                  </a:cubicBezTo>
                  <a:lnTo>
                    <a:pt x="113" y="407"/>
                  </a:lnTo>
                  <a:close/>
                  <a:moveTo>
                    <a:pt x="113" y="394"/>
                  </a:moveTo>
                  <a:cubicBezTo>
                    <a:pt x="107" y="394"/>
                    <a:pt x="107" y="394"/>
                    <a:pt x="107" y="394"/>
                  </a:cubicBezTo>
                  <a:cubicBezTo>
                    <a:pt x="107" y="387"/>
                    <a:pt x="107" y="387"/>
                    <a:pt x="107" y="387"/>
                  </a:cubicBezTo>
                  <a:cubicBezTo>
                    <a:pt x="113" y="387"/>
                    <a:pt x="113" y="387"/>
                    <a:pt x="113" y="387"/>
                  </a:cubicBezTo>
                  <a:lnTo>
                    <a:pt x="113" y="394"/>
                  </a:lnTo>
                  <a:close/>
                  <a:moveTo>
                    <a:pt x="126" y="603"/>
                  </a:moveTo>
                  <a:cubicBezTo>
                    <a:pt x="120" y="603"/>
                    <a:pt x="120" y="603"/>
                    <a:pt x="120" y="603"/>
                  </a:cubicBezTo>
                  <a:cubicBezTo>
                    <a:pt x="120" y="597"/>
                    <a:pt x="120" y="597"/>
                    <a:pt x="120" y="597"/>
                  </a:cubicBezTo>
                  <a:cubicBezTo>
                    <a:pt x="126" y="597"/>
                    <a:pt x="126" y="597"/>
                    <a:pt x="126" y="597"/>
                  </a:cubicBezTo>
                  <a:lnTo>
                    <a:pt x="126" y="603"/>
                  </a:lnTo>
                  <a:close/>
                  <a:moveTo>
                    <a:pt x="126" y="590"/>
                  </a:moveTo>
                  <a:cubicBezTo>
                    <a:pt x="120" y="590"/>
                    <a:pt x="120" y="590"/>
                    <a:pt x="120" y="590"/>
                  </a:cubicBezTo>
                  <a:cubicBezTo>
                    <a:pt x="120" y="584"/>
                    <a:pt x="120" y="584"/>
                    <a:pt x="120" y="584"/>
                  </a:cubicBezTo>
                  <a:cubicBezTo>
                    <a:pt x="126" y="584"/>
                    <a:pt x="126" y="584"/>
                    <a:pt x="126" y="584"/>
                  </a:cubicBezTo>
                  <a:lnTo>
                    <a:pt x="126" y="590"/>
                  </a:lnTo>
                  <a:close/>
                  <a:moveTo>
                    <a:pt x="126" y="577"/>
                  </a:moveTo>
                  <a:cubicBezTo>
                    <a:pt x="120" y="577"/>
                    <a:pt x="120" y="577"/>
                    <a:pt x="120" y="577"/>
                  </a:cubicBezTo>
                  <a:cubicBezTo>
                    <a:pt x="120" y="571"/>
                    <a:pt x="120" y="571"/>
                    <a:pt x="120" y="571"/>
                  </a:cubicBezTo>
                  <a:cubicBezTo>
                    <a:pt x="126" y="571"/>
                    <a:pt x="126" y="571"/>
                    <a:pt x="126" y="571"/>
                  </a:cubicBezTo>
                  <a:lnTo>
                    <a:pt x="126" y="577"/>
                  </a:lnTo>
                  <a:close/>
                  <a:moveTo>
                    <a:pt x="126" y="564"/>
                  </a:moveTo>
                  <a:cubicBezTo>
                    <a:pt x="120" y="564"/>
                    <a:pt x="120" y="564"/>
                    <a:pt x="120" y="564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6" y="557"/>
                    <a:pt x="126" y="557"/>
                    <a:pt x="126" y="557"/>
                  </a:cubicBezTo>
                  <a:lnTo>
                    <a:pt x="126" y="564"/>
                  </a:lnTo>
                  <a:close/>
                  <a:moveTo>
                    <a:pt x="126" y="551"/>
                  </a:moveTo>
                  <a:cubicBezTo>
                    <a:pt x="120" y="551"/>
                    <a:pt x="120" y="551"/>
                    <a:pt x="120" y="551"/>
                  </a:cubicBezTo>
                  <a:cubicBezTo>
                    <a:pt x="120" y="544"/>
                    <a:pt x="120" y="544"/>
                    <a:pt x="120" y="544"/>
                  </a:cubicBezTo>
                  <a:cubicBezTo>
                    <a:pt x="126" y="544"/>
                    <a:pt x="126" y="544"/>
                    <a:pt x="126" y="544"/>
                  </a:cubicBezTo>
                  <a:lnTo>
                    <a:pt x="126" y="551"/>
                  </a:lnTo>
                  <a:close/>
                  <a:moveTo>
                    <a:pt x="126" y="538"/>
                  </a:moveTo>
                  <a:cubicBezTo>
                    <a:pt x="120" y="538"/>
                    <a:pt x="120" y="538"/>
                    <a:pt x="120" y="538"/>
                  </a:cubicBezTo>
                  <a:cubicBezTo>
                    <a:pt x="120" y="531"/>
                    <a:pt x="120" y="531"/>
                    <a:pt x="120" y="531"/>
                  </a:cubicBezTo>
                  <a:cubicBezTo>
                    <a:pt x="126" y="531"/>
                    <a:pt x="126" y="531"/>
                    <a:pt x="126" y="531"/>
                  </a:cubicBezTo>
                  <a:lnTo>
                    <a:pt x="126" y="538"/>
                  </a:lnTo>
                  <a:close/>
                  <a:moveTo>
                    <a:pt x="126" y="525"/>
                  </a:moveTo>
                  <a:cubicBezTo>
                    <a:pt x="120" y="525"/>
                    <a:pt x="120" y="525"/>
                    <a:pt x="120" y="525"/>
                  </a:cubicBezTo>
                  <a:cubicBezTo>
                    <a:pt x="120" y="518"/>
                    <a:pt x="120" y="518"/>
                    <a:pt x="120" y="518"/>
                  </a:cubicBezTo>
                  <a:cubicBezTo>
                    <a:pt x="126" y="518"/>
                    <a:pt x="126" y="518"/>
                    <a:pt x="126" y="518"/>
                  </a:cubicBezTo>
                  <a:lnTo>
                    <a:pt x="126" y="525"/>
                  </a:lnTo>
                  <a:close/>
                  <a:moveTo>
                    <a:pt x="126" y="512"/>
                  </a:moveTo>
                  <a:cubicBezTo>
                    <a:pt x="120" y="512"/>
                    <a:pt x="120" y="512"/>
                    <a:pt x="120" y="512"/>
                  </a:cubicBezTo>
                  <a:cubicBezTo>
                    <a:pt x="120" y="505"/>
                    <a:pt x="120" y="505"/>
                    <a:pt x="120" y="505"/>
                  </a:cubicBezTo>
                  <a:cubicBezTo>
                    <a:pt x="126" y="505"/>
                    <a:pt x="126" y="505"/>
                    <a:pt x="126" y="505"/>
                  </a:cubicBezTo>
                  <a:lnTo>
                    <a:pt x="126" y="512"/>
                  </a:lnTo>
                  <a:close/>
                  <a:moveTo>
                    <a:pt x="126" y="498"/>
                  </a:moveTo>
                  <a:cubicBezTo>
                    <a:pt x="120" y="498"/>
                    <a:pt x="120" y="498"/>
                    <a:pt x="120" y="498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26" y="492"/>
                    <a:pt x="126" y="492"/>
                    <a:pt x="126" y="492"/>
                  </a:cubicBezTo>
                  <a:lnTo>
                    <a:pt x="126" y="498"/>
                  </a:lnTo>
                  <a:close/>
                  <a:moveTo>
                    <a:pt x="126" y="485"/>
                  </a:moveTo>
                  <a:cubicBezTo>
                    <a:pt x="120" y="485"/>
                    <a:pt x="120" y="485"/>
                    <a:pt x="120" y="485"/>
                  </a:cubicBezTo>
                  <a:cubicBezTo>
                    <a:pt x="120" y="479"/>
                    <a:pt x="120" y="479"/>
                    <a:pt x="120" y="479"/>
                  </a:cubicBezTo>
                  <a:cubicBezTo>
                    <a:pt x="126" y="479"/>
                    <a:pt x="126" y="479"/>
                    <a:pt x="126" y="479"/>
                  </a:cubicBezTo>
                  <a:lnTo>
                    <a:pt x="126" y="485"/>
                  </a:lnTo>
                  <a:close/>
                  <a:moveTo>
                    <a:pt x="126" y="472"/>
                  </a:moveTo>
                  <a:cubicBezTo>
                    <a:pt x="120" y="472"/>
                    <a:pt x="120" y="472"/>
                    <a:pt x="120" y="472"/>
                  </a:cubicBezTo>
                  <a:cubicBezTo>
                    <a:pt x="120" y="466"/>
                    <a:pt x="120" y="466"/>
                    <a:pt x="120" y="466"/>
                  </a:cubicBezTo>
                  <a:cubicBezTo>
                    <a:pt x="126" y="466"/>
                    <a:pt x="126" y="466"/>
                    <a:pt x="126" y="466"/>
                  </a:cubicBezTo>
                  <a:lnTo>
                    <a:pt x="126" y="472"/>
                  </a:lnTo>
                  <a:close/>
                  <a:moveTo>
                    <a:pt x="126" y="459"/>
                  </a:moveTo>
                  <a:cubicBezTo>
                    <a:pt x="120" y="459"/>
                    <a:pt x="120" y="459"/>
                    <a:pt x="120" y="459"/>
                  </a:cubicBezTo>
                  <a:cubicBezTo>
                    <a:pt x="120" y="453"/>
                    <a:pt x="120" y="453"/>
                    <a:pt x="120" y="453"/>
                  </a:cubicBezTo>
                  <a:cubicBezTo>
                    <a:pt x="126" y="453"/>
                    <a:pt x="126" y="453"/>
                    <a:pt x="126" y="453"/>
                  </a:cubicBezTo>
                  <a:lnTo>
                    <a:pt x="126" y="459"/>
                  </a:lnTo>
                  <a:close/>
                  <a:moveTo>
                    <a:pt x="126" y="446"/>
                  </a:moveTo>
                  <a:cubicBezTo>
                    <a:pt x="120" y="446"/>
                    <a:pt x="120" y="446"/>
                    <a:pt x="120" y="446"/>
                  </a:cubicBezTo>
                  <a:cubicBezTo>
                    <a:pt x="120" y="439"/>
                    <a:pt x="120" y="439"/>
                    <a:pt x="120" y="439"/>
                  </a:cubicBezTo>
                  <a:cubicBezTo>
                    <a:pt x="126" y="439"/>
                    <a:pt x="126" y="439"/>
                    <a:pt x="126" y="439"/>
                  </a:cubicBezTo>
                  <a:lnTo>
                    <a:pt x="126" y="446"/>
                  </a:lnTo>
                  <a:close/>
                  <a:moveTo>
                    <a:pt x="126" y="433"/>
                  </a:moveTo>
                  <a:cubicBezTo>
                    <a:pt x="120" y="433"/>
                    <a:pt x="120" y="433"/>
                    <a:pt x="120" y="433"/>
                  </a:cubicBezTo>
                  <a:cubicBezTo>
                    <a:pt x="120" y="426"/>
                    <a:pt x="120" y="426"/>
                    <a:pt x="120" y="426"/>
                  </a:cubicBezTo>
                  <a:cubicBezTo>
                    <a:pt x="126" y="426"/>
                    <a:pt x="126" y="426"/>
                    <a:pt x="126" y="426"/>
                  </a:cubicBezTo>
                  <a:lnTo>
                    <a:pt x="126" y="433"/>
                  </a:lnTo>
                  <a:close/>
                  <a:moveTo>
                    <a:pt x="126" y="420"/>
                  </a:moveTo>
                  <a:cubicBezTo>
                    <a:pt x="120" y="420"/>
                    <a:pt x="120" y="420"/>
                    <a:pt x="120" y="420"/>
                  </a:cubicBezTo>
                  <a:cubicBezTo>
                    <a:pt x="120" y="413"/>
                    <a:pt x="120" y="413"/>
                    <a:pt x="120" y="413"/>
                  </a:cubicBezTo>
                  <a:cubicBezTo>
                    <a:pt x="126" y="413"/>
                    <a:pt x="126" y="413"/>
                    <a:pt x="126" y="413"/>
                  </a:cubicBezTo>
                  <a:lnTo>
                    <a:pt x="126" y="420"/>
                  </a:lnTo>
                  <a:close/>
                  <a:moveTo>
                    <a:pt x="126" y="407"/>
                  </a:moveTo>
                  <a:cubicBezTo>
                    <a:pt x="120" y="407"/>
                    <a:pt x="120" y="407"/>
                    <a:pt x="120" y="407"/>
                  </a:cubicBezTo>
                  <a:cubicBezTo>
                    <a:pt x="120" y="400"/>
                    <a:pt x="120" y="400"/>
                    <a:pt x="120" y="400"/>
                  </a:cubicBezTo>
                  <a:cubicBezTo>
                    <a:pt x="126" y="400"/>
                    <a:pt x="126" y="400"/>
                    <a:pt x="126" y="400"/>
                  </a:cubicBezTo>
                  <a:lnTo>
                    <a:pt x="126" y="407"/>
                  </a:lnTo>
                  <a:close/>
                  <a:moveTo>
                    <a:pt x="126" y="394"/>
                  </a:moveTo>
                  <a:cubicBezTo>
                    <a:pt x="120" y="394"/>
                    <a:pt x="120" y="394"/>
                    <a:pt x="120" y="394"/>
                  </a:cubicBezTo>
                  <a:cubicBezTo>
                    <a:pt x="120" y="387"/>
                    <a:pt x="120" y="387"/>
                    <a:pt x="120" y="387"/>
                  </a:cubicBezTo>
                  <a:cubicBezTo>
                    <a:pt x="126" y="387"/>
                    <a:pt x="126" y="387"/>
                    <a:pt x="126" y="387"/>
                  </a:cubicBezTo>
                  <a:lnTo>
                    <a:pt x="126" y="394"/>
                  </a:lnTo>
                  <a:close/>
                  <a:moveTo>
                    <a:pt x="123" y="379"/>
                  </a:moveTo>
                  <a:cubicBezTo>
                    <a:pt x="120" y="379"/>
                    <a:pt x="117" y="376"/>
                    <a:pt x="117" y="372"/>
                  </a:cubicBezTo>
                  <a:cubicBezTo>
                    <a:pt x="117" y="368"/>
                    <a:pt x="120" y="366"/>
                    <a:pt x="123" y="366"/>
                  </a:cubicBezTo>
                  <a:cubicBezTo>
                    <a:pt x="127" y="366"/>
                    <a:pt x="129" y="368"/>
                    <a:pt x="129" y="372"/>
                  </a:cubicBezTo>
                  <a:cubicBezTo>
                    <a:pt x="129" y="376"/>
                    <a:pt x="127" y="379"/>
                    <a:pt x="123" y="379"/>
                  </a:cubicBezTo>
                  <a:close/>
                  <a:moveTo>
                    <a:pt x="139" y="603"/>
                  </a:moveTo>
                  <a:cubicBezTo>
                    <a:pt x="132" y="603"/>
                    <a:pt x="132" y="603"/>
                    <a:pt x="132" y="603"/>
                  </a:cubicBezTo>
                  <a:cubicBezTo>
                    <a:pt x="132" y="597"/>
                    <a:pt x="132" y="597"/>
                    <a:pt x="132" y="597"/>
                  </a:cubicBezTo>
                  <a:cubicBezTo>
                    <a:pt x="139" y="597"/>
                    <a:pt x="139" y="597"/>
                    <a:pt x="139" y="597"/>
                  </a:cubicBezTo>
                  <a:lnTo>
                    <a:pt x="139" y="603"/>
                  </a:lnTo>
                  <a:close/>
                  <a:moveTo>
                    <a:pt x="139" y="590"/>
                  </a:moveTo>
                  <a:cubicBezTo>
                    <a:pt x="132" y="590"/>
                    <a:pt x="132" y="590"/>
                    <a:pt x="132" y="590"/>
                  </a:cubicBezTo>
                  <a:cubicBezTo>
                    <a:pt x="132" y="584"/>
                    <a:pt x="132" y="584"/>
                    <a:pt x="132" y="584"/>
                  </a:cubicBezTo>
                  <a:cubicBezTo>
                    <a:pt x="139" y="584"/>
                    <a:pt x="139" y="584"/>
                    <a:pt x="139" y="584"/>
                  </a:cubicBezTo>
                  <a:lnTo>
                    <a:pt x="139" y="590"/>
                  </a:lnTo>
                  <a:close/>
                  <a:moveTo>
                    <a:pt x="139" y="577"/>
                  </a:moveTo>
                  <a:cubicBezTo>
                    <a:pt x="132" y="577"/>
                    <a:pt x="132" y="577"/>
                    <a:pt x="132" y="577"/>
                  </a:cubicBezTo>
                  <a:cubicBezTo>
                    <a:pt x="132" y="571"/>
                    <a:pt x="132" y="571"/>
                    <a:pt x="132" y="571"/>
                  </a:cubicBezTo>
                  <a:cubicBezTo>
                    <a:pt x="139" y="571"/>
                    <a:pt x="139" y="571"/>
                    <a:pt x="139" y="571"/>
                  </a:cubicBezTo>
                  <a:lnTo>
                    <a:pt x="139" y="577"/>
                  </a:lnTo>
                  <a:close/>
                  <a:moveTo>
                    <a:pt x="139" y="564"/>
                  </a:moveTo>
                  <a:cubicBezTo>
                    <a:pt x="132" y="564"/>
                    <a:pt x="132" y="564"/>
                    <a:pt x="132" y="564"/>
                  </a:cubicBezTo>
                  <a:cubicBezTo>
                    <a:pt x="132" y="557"/>
                    <a:pt x="132" y="557"/>
                    <a:pt x="132" y="557"/>
                  </a:cubicBezTo>
                  <a:cubicBezTo>
                    <a:pt x="139" y="557"/>
                    <a:pt x="139" y="557"/>
                    <a:pt x="139" y="557"/>
                  </a:cubicBezTo>
                  <a:lnTo>
                    <a:pt x="139" y="564"/>
                  </a:lnTo>
                  <a:close/>
                  <a:moveTo>
                    <a:pt x="139" y="551"/>
                  </a:moveTo>
                  <a:cubicBezTo>
                    <a:pt x="132" y="551"/>
                    <a:pt x="132" y="551"/>
                    <a:pt x="132" y="551"/>
                  </a:cubicBezTo>
                  <a:cubicBezTo>
                    <a:pt x="132" y="544"/>
                    <a:pt x="132" y="544"/>
                    <a:pt x="132" y="544"/>
                  </a:cubicBezTo>
                  <a:cubicBezTo>
                    <a:pt x="139" y="544"/>
                    <a:pt x="139" y="544"/>
                    <a:pt x="139" y="544"/>
                  </a:cubicBezTo>
                  <a:lnTo>
                    <a:pt x="139" y="551"/>
                  </a:lnTo>
                  <a:close/>
                  <a:moveTo>
                    <a:pt x="139" y="538"/>
                  </a:moveTo>
                  <a:cubicBezTo>
                    <a:pt x="132" y="538"/>
                    <a:pt x="132" y="538"/>
                    <a:pt x="132" y="538"/>
                  </a:cubicBezTo>
                  <a:cubicBezTo>
                    <a:pt x="132" y="531"/>
                    <a:pt x="132" y="531"/>
                    <a:pt x="132" y="531"/>
                  </a:cubicBezTo>
                  <a:cubicBezTo>
                    <a:pt x="139" y="531"/>
                    <a:pt x="139" y="531"/>
                    <a:pt x="139" y="531"/>
                  </a:cubicBezTo>
                  <a:lnTo>
                    <a:pt x="139" y="538"/>
                  </a:lnTo>
                  <a:close/>
                  <a:moveTo>
                    <a:pt x="139" y="525"/>
                  </a:moveTo>
                  <a:cubicBezTo>
                    <a:pt x="132" y="525"/>
                    <a:pt x="132" y="525"/>
                    <a:pt x="132" y="525"/>
                  </a:cubicBezTo>
                  <a:cubicBezTo>
                    <a:pt x="132" y="518"/>
                    <a:pt x="132" y="518"/>
                    <a:pt x="132" y="518"/>
                  </a:cubicBezTo>
                  <a:cubicBezTo>
                    <a:pt x="139" y="518"/>
                    <a:pt x="139" y="518"/>
                    <a:pt x="139" y="518"/>
                  </a:cubicBezTo>
                  <a:lnTo>
                    <a:pt x="139" y="525"/>
                  </a:lnTo>
                  <a:close/>
                  <a:moveTo>
                    <a:pt x="139" y="512"/>
                  </a:moveTo>
                  <a:cubicBezTo>
                    <a:pt x="132" y="512"/>
                    <a:pt x="132" y="512"/>
                    <a:pt x="132" y="512"/>
                  </a:cubicBezTo>
                  <a:cubicBezTo>
                    <a:pt x="132" y="505"/>
                    <a:pt x="132" y="505"/>
                    <a:pt x="132" y="505"/>
                  </a:cubicBezTo>
                  <a:cubicBezTo>
                    <a:pt x="139" y="505"/>
                    <a:pt x="139" y="505"/>
                    <a:pt x="139" y="505"/>
                  </a:cubicBezTo>
                  <a:lnTo>
                    <a:pt x="139" y="512"/>
                  </a:lnTo>
                  <a:close/>
                  <a:moveTo>
                    <a:pt x="139" y="498"/>
                  </a:moveTo>
                  <a:cubicBezTo>
                    <a:pt x="132" y="498"/>
                    <a:pt x="132" y="498"/>
                    <a:pt x="132" y="498"/>
                  </a:cubicBezTo>
                  <a:cubicBezTo>
                    <a:pt x="132" y="492"/>
                    <a:pt x="132" y="492"/>
                    <a:pt x="132" y="492"/>
                  </a:cubicBezTo>
                  <a:cubicBezTo>
                    <a:pt x="139" y="492"/>
                    <a:pt x="139" y="492"/>
                    <a:pt x="139" y="492"/>
                  </a:cubicBezTo>
                  <a:lnTo>
                    <a:pt x="139" y="498"/>
                  </a:lnTo>
                  <a:close/>
                  <a:moveTo>
                    <a:pt x="139" y="485"/>
                  </a:moveTo>
                  <a:cubicBezTo>
                    <a:pt x="132" y="485"/>
                    <a:pt x="132" y="485"/>
                    <a:pt x="132" y="485"/>
                  </a:cubicBezTo>
                  <a:cubicBezTo>
                    <a:pt x="132" y="479"/>
                    <a:pt x="132" y="479"/>
                    <a:pt x="132" y="479"/>
                  </a:cubicBezTo>
                  <a:cubicBezTo>
                    <a:pt x="139" y="479"/>
                    <a:pt x="139" y="479"/>
                    <a:pt x="139" y="479"/>
                  </a:cubicBezTo>
                  <a:lnTo>
                    <a:pt x="139" y="485"/>
                  </a:lnTo>
                  <a:close/>
                  <a:moveTo>
                    <a:pt x="139" y="472"/>
                  </a:moveTo>
                  <a:cubicBezTo>
                    <a:pt x="132" y="472"/>
                    <a:pt x="132" y="472"/>
                    <a:pt x="132" y="472"/>
                  </a:cubicBezTo>
                  <a:cubicBezTo>
                    <a:pt x="132" y="466"/>
                    <a:pt x="132" y="466"/>
                    <a:pt x="132" y="466"/>
                  </a:cubicBezTo>
                  <a:cubicBezTo>
                    <a:pt x="139" y="466"/>
                    <a:pt x="139" y="466"/>
                    <a:pt x="139" y="466"/>
                  </a:cubicBezTo>
                  <a:lnTo>
                    <a:pt x="139" y="472"/>
                  </a:lnTo>
                  <a:close/>
                  <a:moveTo>
                    <a:pt x="139" y="459"/>
                  </a:moveTo>
                  <a:cubicBezTo>
                    <a:pt x="132" y="459"/>
                    <a:pt x="132" y="459"/>
                    <a:pt x="132" y="459"/>
                  </a:cubicBezTo>
                  <a:cubicBezTo>
                    <a:pt x="132" y="453"/>
                    <a:pt x="132" y="453"/>
                    <a:pt x="132" y="453"/>
                  </a:cubicBezTo>
                  <a:cubicBezTo>
                    <a:pt x="139" y="453"/>
                    <a:pt x="139" y="453"/>
                    <a:pt x="139" y="453"/>
                  </a:cubicBezTo>
                  <a:lnTo>
                    <a:pt x="139" y="459"/>
                  </a:lnTo>
                  <a:close/>
                  <a:moveTo>
                    <a:pt x="139" y="446"/>
                  </a:moveTo>
                  <a:cubicBezTo>
                    <a:pt x="132" y="446"/>
                    <a:pt x="132" y="446"/>
                    <a:pt x="132" y="446"/>
                  </a:cubicBezTo>
                  <a:cubicBezTo>
                    <a:pt x="132" y="439"/>
                    <a:pt x="132" y="439"/>
                    <a:pt x="132" y="439"/>
                  </a:cubicBezTo>
                  <a:cubicBezTo>
                    <a:pt x="139" y="439"/>
                    <a:pt x="139" y="439"/>
                    <a:pt x="139" y="439"/>
                  </a:cubicBezTo>
                  <a:lnTo>
                    <a:pt x="139" y="446"/>
                  </a:lnTo>
                  <a:close/>
                  <a:moveTo>
                    <a:pt x="139" y="433"/>
                  </a:moveTo>
                  <a:cubicBezTo>
                    <a:pt x="132" y="433"/>
                    <a:pt x="132" y="433"/>
                    <a:pt x="132" y="433"/>
                  </a:cubicBezTo>
                  <a:cubicBezTo>
                    <a:pt x="132" y="426"/>
                    <a:pt x="132" y="426"/>
                    <a:pt x="132" y="426"/>
                  </a:cubicBezTo>
                  <a:cubicBezTo>
                    <a:pt x="139" y="426"/>
                    <a:pt x="139" y="426"/>
                    <a:pt x="139" y="426"/>
                  </a:cubicBezTo>
                  <a:lnTo>
                    <a:pt x="139" y="433"/>
                  </a:lnTo>
                  <a:close/>
                  <a:moveTo>
                    <a:pt x="139" y="420"/>
                  </a:moveTo>
                  <a:cubicBezTo>
                    <a:pt x="132" y="420"/>
                    <a:pt x="132" y="420"/>
                    <a:pt x="132" y="420"/>
                  </a:cubicBezTo>
                  <a:cubicBezTo>
                    <a:pt x="132" y="413"/>
                    <a:pt x="132" y="413"/>
                    <a:pt x="132" y="413"/>
                  </a:cubicBezTo>
                  <a:cubicBezTo>
                    <a:pt x="139" y="413"/>
                    <a:pt x="139" y="413"/>
                    <a:pt x="139" y="413"/>
                  </a:cubicBezTo>
                  <a:lnTo>
                    <a:pt x="139" y="420"/>
                  </a:lnTo>
                  <a:close/>
                  <a:moveTo>
                    <a:pt x="139" y="407"/>
                  </a:moveTo>
                  <a:cubicBezTo>
                    <a:pt x="132" y="407"/>
                    <a:pt x="132" y="407"/>
                    <a:pt x="132" y="407"/>
                  </a:cubicBezTo>
                  <a:cubicBezTo>
                    <a:pt x="132" y="400"/>
                    <a:pt x="132" y="400"/>
                    <a:pt x="132" y="400"/>
                  </a:cubicBezTo>
                  <a:cubicBezTo>
                    <a:pt x="139" y="400"/>
                    <a:pt x="139" y="400"/>
                    <a:pt x="139" y="400"/>
                  </a:cubicBezTo>
                  <a:lnTo>
                    <a:pt x="139" y="407"/>
                  </a:lnTo>
                  <a:close/>
                  <a:moveTo>
                    <a:pt x="139" y="394"/>
                  </a:moveTo>
                  <a:cubicBezTo>
                    <a:pt x="132" y="394"/>
                    <a:pt x="132" y="394"/>
                    <a:pt x="132" y="394"/>
                  </a:cubicBezTo>
                  <a:cubicBezTo>
                    <a:pt x="132" y="387"/>
                    <a:pt x="132" y="387"/>
                    <a:pt x="132" y="387"/>
                  </a:cubicBezTo>
                  <a:cubicBezTo>
                    <a:pt x="139" y="387"/>
                    <a:pt x="139" y="387"/>
                    <a:pt x="139" y="387"/>
                  </a:cubicBezTo>
                  <a:lnTo>
                    <a:pt x="139" y="394"/>
                  </a:lnTo>
                  <a:close/>
                  <a:moveTo>
                    <a:pt x="152" y="603"/>
                  </a:moveTo>
                  <a:cubicBezTo>
                    <a:pt x="145" y="603"/>
                    <a:pt x="145" y="603"/>
                    <a:pt x="145" y="603"/>
                  </a:cubicBezTo>
                  <a:cubicBezTo>
                    <a:pt x="145" y="597"/>
                    <a:pt x="145" y="597"/>
                    <a:pt x="145" y="597"/>
                  </a:cubicBezTo>
                  <a:cubicBezTo>
                    <a:pt x="152" y="597"/>
                    <a:pt x="152" y="597"/>
                    <a:pt x="152" y="597"/>
                  </a:cubicBezTo>
                  <a:lnTo>
                    <a:pt x="152" y="603"/>
                  </a:lnTo>
                  <a:close/>
                  <a:moveTo>
                    <a:pt x="152" y="590"/>
                  </a:moveTo>
                  <a:cubicBezTo>
                    <a:pt x="145" y="590"/>
                    <a:pt x="145" y="590"/>
                    <a:pt x="145" y="590"/>
                  </a:cubicBezTo>
                  <a:cubicBezTo>
                    <a:pt x="145" y="584"/>
                    <a:pt x="145" y="584"/>
                    <a:pt x="145" y="584"/>
                  </a:cubicBezTo>
                  <a:cubicBezTo>
                    <a:pt x="152" y="584"/>
                    <a:pt x="152" y="584"/>
                    <a:pt x="152" y="584"/>
                  </a:cubicBezTo>
                  <a:lnTo>
                    <a:pt x="152" y="590"/>
                  </a:lnTo>
                  <a:close/>
                  <a:moveTo>
                    <a:pt x="152" y="577"/>
                  </a:moveTo>
                  <a:cubicBezTo>
                    <a:pt x="145" y="577"/>
                    <a:pt x="145" y="577"/>
                    <a:pt x="145" y="577"/>
                  </a:cubicBezTo>
                  <a:cubicBezTo>
                    <a:pt x="145" y="571"/>
                    <a:pt x="145" y="571"/>
                    <a:pt x="145" y="571"/>
                  </a:cubicBezTo>
                  <a:cubicBezTo>
                    <a:pt x="152" y="571"/>
                    <a:pt x="152" y="571"/>
                    <a:pt x="152" y="571"/>
                  </a:cubicBezTo>
                  <a:lnTo>
                    <a:pt x="152" y="577"/>
                  </a:lnTo>
                  <a:close/>
                  <a:moveTo>
                    <a:pt x="152" y="564"/>
                  </a:moveTo>
                  <a:cubicBezTo>
                    <a:pt x="145" y="564"/>
                    <a:pt x="145" y="564"/>
                    <a:pt x="145" y="564"/>
                  </a:cubicBezTo>
                  <a:cubicBezTo>
                    <a:pt x="145" y="557"/>
                    <a:pt x="145" y="557"/>
                    <a:pt x="145" y="557"/>
                  </a:cubicBezTo>
                  <a:cubicBezTo>
                    <a:pt x="152" y="557"/>
                    <a:pt x="152" y="557"/>
                    <a:pt x="152" y="557"/>
                  </a:cubicBezTo>
                  <a:lnTo>
                    <a:pt x="152" y="564"/>
                  </a:lnTo>
                  <a:close/>
                  <a:moveTo>
                    <a:pt x="152" y="551"/>
                  </a:moveTo>
                  <a:cubicBezTo>
                    <a:pt x="145" y="551"/>
                    <a:pt x="145" y="551"/>
                    <a:pt x="145" y="551"/>
                  </a:cubicBezTo>
                  <a:cubicBezTo>
                    <a:pt x="145" y="544"/>
                    <a:pt x="145" y="544"/>
                    <a:pt x="145" y="544"/>
                  </a:cubicBezTo>
                  <a:cubicBezTo>
                    <a:pt x="152" y="544"/>
                    <a:pt x="152" y="544"/>
                    <a:pt x="152" y="544"/>
                  </a:cubicBezTo>
                  <a:lnTo>
                    <a:pt x="152" y="551"/>
                  </a:lnTo>
                  <a:close/>
                  <a:moveTo>
                    <a:pt x="152" y="538"/>
                  </a:moveTo>
                  <a:cubicBezTo>
                    <a:pt x="145" y="538"/>
                    <a:pt x="145" y="538"/>
                    <a:pt x="145" y="538"/>
                  </a:cubicBezTo>
                  <a:cubicBezTo>
                    <a:pt x="145" y="531"/>
                    <a:pt x="145" y="531"/>
                    <a:pt x="145" y="531"/>
                  </a:cubicBezTo>
                  <a:cubicBezTo>
                    <a:pt x="152" y="531"/>
                    <a:pt x="152" y="531"/>
                    <a:pt x="152" y="531"/>
                  </a:cubicBezTo>
                  <a:lnTo>
                    <a:pt x="152" y="538"/>
                  </a:lnTo>
                  <a:close/>
                  <a:moveTo>
                    <a:pt x="152" y="525"/>
                  </a:moveTo>
                  <a:cubicBezTo>
                    <a:pt x="145" y="525"/>
                    <a:pt x="145" y="525"/>
                    <a:pt x="145" y="525"/>
                  </a:cubicBezTo>
                  <a:cubicBezTo>
                    <a:pt x="145" y="518"/>
                    <a:pt x="145" y="518"/>
                    <a:pt x="145" y="518"/>
                  </a:cubicBezTo>
                  <a:cubicBezTo>
                    <a:pt x="152" y="518"/>
                    <a:pt x="152" y="518"/>
                    <a:pt x="152" y="518"/>
                  </a:cubicBezTo>
                  <a:lnTo>
                    <a:pt x="152" y="525"/>
                  </a:lnTo>
                  <a:close/>
                  <a:moveTo>
                    <a:pt x="152" y="512"/>
                  </a:moveTo>
                  <a:cubicBezTo>
                    <a:pt x="145" y="512"/>
                    <a:pt x="145" y="512"/>
                    <a:pt x="145" y="512"/>
                  </a:cubicBezTo>
                  <a:cubicBezTo>
                    <a:pt x="145" y="505"/>
                    <a:pt x="145" y="505"/>
                    <a:pt x="145" y="505"/>
                  </a:cubicBezTo>
                  <a:cubicBezTo>
                    <a:pt x="152" y="505"/>
                    <a:pt x="152" y="505"/>
                    <a:pt x="152" y="505"/>
                  </a:cubicBezTo>
                  <a:lnTo>
                    <a:pt x="152" y="512"/>
                  </a:lnTo>
                  <a:close/>
                  <a:moveTo>
                    <a:pt x="152" y="498"/>
                  </a:moveTo>
                  <a:cubicBezTo>
                    <a:pt x="145" y="498"/>
                    <a:pt x="145" y="498"/>
                    <a:pt x="145" y="498"/>
                  </a:cubicBezTo>
                  <a:cubicBezTo>
                    <a:pt x="145" y="492"/>
                    <a:pt x="145" y="492"/>
                    <a:pt x="145" y="492"/>
                  </a:cubicBezTo>
                  <a:cubicBezTo>
                    <a:pt x="152" y="492"/>
                    <a:pt x="152" y="492"/>
                    <a:pt x="152" y="492"/>
                  </a:cubicBezTo>
                  <a:lnTo>
                    <a:pt x="152" y="498"/>
                  </a:lnTo>
                  <a:close/>
                  <a:moveTo>
                    <a:pt x="152" y="485"/>
                  </a:moveTo>
                  <a:cubicBezTo>
                    <a:pt x="145" y="485"/>
                    <a:pt x="145" y="485"/>
                    <a:pt x="145" y="485"/>
                  </a:cubicBezTo>
                  <a:cubicBezTo>
                    <a:pt x="145" y="479"/>
                    <a:pt x="145" y="479"/>
                    <a:pt x="145" y="479"/>
                  </a:cubicBezTo>
                  <a:cubicBezTo>
                    <a:pt x="152" y="479"/>
                    <a:pt x="152" y="479"/>
                    <a:pt x="152" y="479"/>
                  </a:cubicBezTo>
                  <a:lnTo>
                    <a:pt x="152" y="485"/>
                  </a:lnTo>
                  <a:close/>
                  <a:moveTo>
                    <a:pt x="152" y="472"/>
                  </a:moveTo>
                  <a:cubicBezTo>
                    <a:pt x="145" y="472"/>
                    <a:pt x="145" y="472"/>
                    <a:pt x="145" y="472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52" y="466"/>
                    <a:pt x="152" y="466"/>
                    <a:pt x="152" y="466"/>
                  </a:cubicBezTo>
                  <a:lnTo>
                    <a:pt x="152" y="472"/>
                  </a:lnTo>
                  <a:close/>
                  <a:moveTo>
                    <a:pt x="152" y="459"/>
                  </a:moveTo>
                  <a:cubicBezTo>
                    <a:pt x="145" y="459"/>
                    <a:pt x="145" y="459"/>
                    <a:pt x="145" y="459"/>
                  </a:cubicBezTo>
                  <a:cubicBezTo>
                    <a:pt x="145" y="453"/>
                    <a:pt x="145" y="453"/>
                    <a:pt x="145" y="453"/>
                  </a:cubicBezTo>
                  <a:cubicBezTo>
                    <a:pt x="152" y="453"/>
                    <a:pt x="152" y="453"/>
                    <a:pt x="152" y="453"/>
                  </a:cubicBezTo>
                  <a:lnTo>
                    <a:pt x="152" y="459"/>
                  </a:lnTo>
                  <a:close/>
                  <a:moveTo>
                    <a:pt x="152" y="446"/>
                  </a:moveTo>
                  <a:cubicBezTo>
                    <a:pt x="145" y="446"/>
                    <a:pt x="145" y="446"/>
                    <a:pt x="145" y="446"/>
                  </a:cubicBezTo>
                  <a:cubicBezTo>
                    <a:pt x="145" y="439"/>
                    <a:pt x="145" y="439"/>
                    <a:pt x="145" y="439"/>
                  </a:cubicBezTo>
                  <a:cubicBezTo>
                    <a:pt x="152" y="439"/>
                    <a:pt x="152" y="439"/>
                    <a:pt x="152" y="439"/>
                  </a:cubicBezTo>
                  <a:lnTo>
                    <a:pt x="152" y="446"/>
                  </a:lnTo>
                  <a:close/>
                  <a:moveTo>
                    <a:pt x="152" y="433"/>
                  </a:moveTo>
                  <a:cubicBezTo>
                    <a:pt x="145" y="433"/>
                    <a:pt x="145" y="433"/>
                    <a:pt x="145" y="433"/>
                  </a:cubicBezTo>
                  <a:cubicBezTo>
                    <a:pt x="145" y="426"/>
                    <a:pt x="145" y="426"/>
                    <a:pt x="145" y="426"/>
                  </a:cubicBezTo>
                  <a:cubicBezTo>
                    <a:pt x="152" y="426"/>
                    <a:pt x="152" y="426"/>
                    <a:pt x="152" y="426"/>
                  </a:cubicBezTo>
                  <a:lnTo>
                    <a:pt x="152" y="433"/>
                  </a:lnTo>
                  <a:close/>
                  <a:moveTo>
                    <a:pt x="152" y="420"/>
                  </a:moveTo>
                  <a:cubicBezTo>
                    <a:pt x="145" y="420"/>
                    <a:pt x="145" y="420"/>
                    <a:pt x="145" y="420"/>
                  </a:cubicBezTo>
                  <a:cubicBezTo>
                    <a:pt x="145" y="413"/>
                    <a:pt x="145" y="413"/>
                    <a:pt x="145" y="413"/>
                  </a:cubicBezTo>
                  <a:cubicBezTo>
                    <a:pt x="152" y="413"/>
                    <a:pt x="152" y="413"/>
                    <a:pt x="152" y="413"/>
                  </a:cubicBezTo>
                  <a:lnTo>
                    <a:pt x="152" y="420"/>
                  </a:lnTo>
                  <a:close/>
                  <a:moveTo>
                    <a:pt x="152" y="407"/>
                  </a:moveTo>
                  <a:cubicBezTo>
                    <a:pt x="145" y="407"/>
                    <a:pt x="145" y="407"/>
                    <a:pt x="145" y="407"/>
                  </a:cubicBezTo>
                  <a:cubicBezTo>
                    <a:pt x="145" y="400"/>
                    <a:pt x="145" y="400"/>
                    <a:pt x="145" y="400"/>
                  </a:cubicBezTo>
                  <a:cubicBezTo>
                    <a:pt x="152" y="400"/>
                    <a:pt x="152" y="400"/>
                    <a:pt x="152" y="400"/>
                  </a:cubicBezTo>
                  <a:lnTo>
                    <a:pt x="152" y="407"/>
                  </a:lnTo>
                  <a:close/>
                  <a:moveTo>
                    <a:pt x="152" y="394"/>
                  </a:moveTo>
                  <a:cubicBezTo>
                    <a:pt x="145" y="394"/>
                    <a:pt x="145" y="394"/>
                    <a:pt x="145" y="394"/>
                  </a:cubicBezTo>
                  <a:cubicBezTo>
                    <a:pt x="145" y="387"/>
                    <a:pt x="145" y="387"/>
                    <a:pt x="145" y="387"/>
                  </a:cubicBezTo>
                  <a:cubicBezTo>
                    <a:pt x="152" y="387"/>
                    <a:pt x="152" y="387"/>
                    <a:pt x="152" y="387"/>
                  </a:cubicBezTo>
                  <a:lnTo>
                    <a:pt x="152" y="394"/>
                  </a:lnTo>
                  <a:close/>
                  <a:moveTo>
                    <a:pt x="149" y="379"/>
                  </a:moveTo>
                  <a:cubicBezTo>
                    <a:pt x="145" y="379"/>
                    <a:pt x="142" y="376"/>
                    <a:pt x="142" y="372"/>
                  </a:cubicBezTo>
                  <a:cubicBezTo>
                    <a:pt x="142" y="368"/>
                    <a:pt x="145" y="366"/>
                    <a:pt x="149" y="366"/>
                  </a:cubicBezTo>
                  <a:cubicBezTo>
                    <a:pt x="152" y="366"/>
                    <a:pt x="155" y="368"/>
                    <a:pt x="155" y="372"/>
                  </a:cubicBezTo>
                  <a:cubicBezTo>
                    <a:pt x="155" y="376"/>
                    <a:pt x="152" y="379"/>
                    <a:pt x="149" y="379"/>
                  </a:cubicBezTo>
                  <a:close/>
                  <a:moveTo>
                    <a:pt x="164" y="603"/>
                  </a:moveTo>
                  <a:cubicBezTo>
                    <a:pt x="158" y="603"/>
                    <a:pt x="158" y="603"/>
                    <a:pt x="158" y="603"/>
                  </a:cubicBezTo>
                  <a:cubicBezTo>
                    <a:pt x="158" y="597"/>
                    <a:pt x="158" y="597"/>
                    <a:pt x="158" y="597"/>
                  </a:cubicBezTo>
                  <a:cubicBezTo>
                    <a:pt x="164" y="597"/>
                    <a:pt x="164" y="597"/>
                    <a:pt x="164" y="597"/>
                  </a:cubicBezTo>
                  <a:lnTo>
                    <a:pt x="164" y="603"/>
                  </a:lnTo>
                  <a:close/>
                  <a:moveTo>
                    <a:pt x="164" y="590"/>
                  </a:moveTo>
                  <a:cubicBezTo>
                    <a:pt x="158" y="590"/>
                    <a:pt x="158" y="590"/>
                    <a:pt x="158" y="590"/>
                  </a:cubicBezTo>
                  <a:cubicBezTo>
                    <a:pt x="158" y="584"/>
                    <a:pt x="158" y="584"/>
                    <a:pt x="158" y="584"/>
                  </a:cubicBezTo>
                  <a:cubicBezTo>
                    <a:pt x="164" y="584"/>
                    <a:pt x="164" y="584"/>
                    <a:pt x="164" y="584"/>
                  </a:cubicBezTo>
                  <a:lnTo>
                    <a:pt x="164" y="590"/>
                  </a:lnTo>
                  <a:close/>
                  <a:moveTo>
                    <a:pt x="164" y="577"/>
                  </a:moveTo>
                  <a:cubicBezTo>
                    <a:pt x="158" y="577"/>
                    <a:pt x="158" y="577"/>
                    <a:pt x="158" y="577"/>
                  </a:cubicBezTo>
                  <a:cubicBezTo>
                    <a:pt x="158" y="571"/>
                    <a:pt x="158" y="571"/>
                    <a:pt x="158" y="571"/>
                  </a:cubicBezTo>
                  <a:cubicBezTo>
                    <a:pt x="164" y="571"/>
                    <a:pt x="164" y="571"/>
                    <a:pt x="164" y="571"/>
                  </a:cubicBezTo>
                  <a:lnTo>
                    <a:pt x="164" y="577"/>
                  </a:lnTo>
                  <a:close/>
                  <a:moveTo>
                    <a:pt x="164" y="564"/>
                  </a:moveTo>
                  <a:cubicBezTo>
                    <a:pt x="158" y="564"/>
                    <a:pt x="158" y="564"/>
                    <a:pt x="158" y="564"/>
                  </a:cubicBezTo>
                  <a:cubicBezTo>
                    <a:pt x="158" y="557"/>
                    <a:pt x="158" y="557"/>
                    <a:pt x="158" y="557"/>
                  </a:cubicBezTo>
                  <a:cubicBezTo>
                    <a:pt x="164" y="557"/>
                    <a:pt x="164" y="557"/>
                    <a:pt x="164" y="557"/>
                  </a:cubicBezTo>
                  <a:lnTo>
                    <a:pt x="164" y="564"/>
                  </a:lnTo>
                  <a:close/>
                  <a:moveTo>
                    <a:pt x="164" y="551"/>
                  </a:moveTo>
                  <a:cubicBezTo>
                    <a:pt x="158" y="551"/>
                    <a:pt x="158" y="551"/>
                    <a:pt x="158" y="551"/>
                  </a:cubicBezTo>
                  <a:cubicBezTo>
                    <a:pt x="158" y="544"/>
                    <a:pt x="158" y="544"/>
                    <a:pt x="158" y="544"/>
                  </a:cubicBezTo>
                  <a:cubicBezTo>
                    <a:pt x="164" y="544"/>
                    <a:pt x="164" y="544"/>
                    <a:pt x="164" y="544"/>
                  </a:cubicBezTo>
                  <a:lnTo>
                    <a:pt x="164" y="551"/>
                  </a:lnTo>
                  <a:close/>
                  <a:moveTo>
                    <a:pt x="164" y="538"/>
                  </a:moveTo>
                  <a:cubicBezTo>
                    <a:pt x="158" y="538"/>
                    <a:pt x="158" y="538"/>
                    <a:pt x="158" y="538"/>
                  </a:cubicBezTo>
                  <a:cubicBezTo>
                    <a:pt x="158" y="531"/>
                    <a:pt x="158" y="531"/>
                    <a:pt x="158" y="531"/>
                  </a:cubicBezTo>
                  <a:cubicBezTo>
                    <a:pt x="164" y="531"/>
                    <a:pt x="164" y="531"/>
                    <a:pt x="164" y="531"/>
                  </a:cubicBezTo>
                  <a:lnTo>
                    <a:pt x="164" y="538"/>
                  </a:lnTo>
                  <a:close/>
                  <a:moveTo>
                    <a:pt x="164" y="525"/>
                  </a:moveTo>
                  <a:cubicBezTo>
                    <a:pt x="158" y="525"/>
                    <a:pt x="158" y="525"/>
                    <a:pt x="158" y="525"/>
                  </a:cubicBezTo>
                  <a:cubicBezTo>
                    <a:pt x="158" y="518"/>
                    <a:pt x="158" y="518"/>
                    <a:pt x="158" y="518"/>
                  </a:cubicBezTo>
                  <a:cubicBezTo>
                    <a:pt x="164" y="518"/>
                    <a:pt x="164" y="518"/>
                    <a:pt x="164" y="518"/>
                  </a:cubicBezTo>
                  <a:lnTo>
                    <a:pt x="164" y="525"/>
                  </a:lnTo>
                  <a:close/>
                  <a:moveTo>
                    <a:pt x="164" y="512"/>
                  </a:moveTo>
                  <a:cubicBezTo>
                    <a:pt x="158" y="512"/>
                    <a:pt x="158" y="512"/>
                    <a:pt x="158" y="512"/>
                  </a:cubicBezTo>
                  <a:cubicBezTo>
                    <a:pt x="158" y="505"/>
                    <a:pt x="158" y="505"/>
                    <a:pt x="158" y="505"/>
                  </a:cubicBezTo>
                  <a:cubicBezTo>
                    <a:pt x="164" y="505"/>
                    <a:pt x="164" y="505"/>
                    <a:pt x="164" y="505"/>
                  </a:cubicBezTo>
                  <a:lnTo>
                    <a:pt x="164" y="512"/>
                  </a:lnTo>
                  <a:close/>
                  <a:moveTo>
                    <a:pt x="164" y="498"/>
                  </a:moveTo>
                  <a:cubicBezTo>
                    <a:pt x="158" y="498"/>
                    <a:pt x="158" y="498"/>
                    <a:pt x="158" y="498"/>
                  </a:cubicBezTo>
                  <a:cubicBezTo>
                    <a:pt x="158" y="492"/>
                    <a:pt x="158" y="492"/>
                    <a:pt x="158" y="492"/>
                  </a:cubicBezTo>
                  <a:cubicBezTo>
                    <a:pt x="164" y="492"/>
                    <a:pt x="164" y="492"/>
                    <a:pt x="164" y="492"/>
                  </a:cubicBezTo>
                  <a:lnTo>
                    <a:pt x="164" y="498"/>
                  </a:lnTo>
                  <a:close/>
                  <a:moveTo>
                    <a:pt x="164" y="485"/>
                  </a:moveTo>
                  <a:cubicBezTo>
                    <a:pt x="158" y="485"/>
                    <a:pt x="158" y="485"/>
                    <a:pt x="158" y="485"/>
                  </a:cubicBezTo>
                  <a:cubicBezTo>
                    <a:pt x="158" y="479"/>
                    <a:pt x="158" y="479"/>
                    <a:pt x="158" y="479"/>
                  </a:cubicBezTo>
                  <a:cubicBezTo>
                    <a:pt x="164" y="479"/>
                    <a:pt x="164" y="479"/>
                    <a:pt x="164" y="479"/>
                  </a:cubicBezTo>
                  <a:lnTo>
                    <a:pt x="164" y="485"/>
                  </a:lnTo>
                  <a:close/>
                  <a:moveTo>
                    <a:pt x="164" y="472"/>
                  </a:moveTo>
                  <a:cubicBezTo>
                    <a:pt x="158" y="472"/>
                    <a:pt x="158" y="472"/>
                    <a:pt x="158" y="472"/>
                  </a:cubicBezTo>
                  <a:cubicBezTo>
                    <a:pt x="158" y="466"/>
                    <a:pt x="158" y="466"/>
                    <a:pt x="158" y="466"/>
                  </a:cubicBezTo>
                  <a:cubicBezTo>
                    <a:pt x="164" y="466"/>
                    <a:pt x="164" y="466"/>
                    <a:pt x="164" y="466"/>
                  </a:cubicBezTo>
                  <a:lnTo>
                    <a:pt x="164" y="472"/>
                  </a:lnTo>
                  <a:close/>
                  <a:moveTo>
                    <a:pt x="164" y="459"/>
                  </a:moveTo>
                  <a:cubicBezTo>
                    <a:pt x="158" y="459"/>
                    <a:pt x="158" y="459"/>
                    <a:pt x="158" y="459"/>
                  </a:cubicBezTo>
                  <a:cubicBezTo>
                    <a:pt x="158" y="453"/>
                    <a:pt x="158" y="453"/>
                    <a:pt x="158" y="453"/>
                  </a:cubicBezTo>
                  <a:cubicBezTo>
                    <a:pt x="164" y="453"/>
                    <a:pt x="164" y="453"/>
                    <a:pt x="164" y="453"/>
                  </a:cubicBezTo>
                  <a:lnTo>
                    <a:pt x="164" y="459"/>
                  </a:lnTo>
                  <a:close/>
                  <a:moveTo>
                    <a:pt x="164" y="446"/>
                  </a:moveTo>
                  <a:cubicBezTo>
                    <a:pt x="158" y="446"/>
                    <a:pt x="158" y="446"/>
                    <a:pt x="158" y="446"/>
                  </a:cubicBezTo>
                  <a:cubicBezTo>
                    <a:pt x="158" y="439"/>
                    <a:pt x="158" y="439"/>
                    <a:pt x="158" y="439"/>
                  </a:cubicBezTo>
                  <a:cubicBezTo>
                    <a:pt x="164" y="439"/>
                    <a:pt x="164" y="439"/>
                    <a:pt x="164" y="439"/>
                  </a:cubicBezTo>
                  <a:lnTo>
                    <a:pt x="164" y="446"/>
                  </a:lnTo>
                  <a:close/>
                  <a:moveTo>
                    <a:pt x="164" y="433"/>
                  </a:moveTo>
                  <a:cubicBezTo>
                    <a:pt x="158" y="433"/>
                    <a:pt x="158" y="433"/>
                    <a:pt x="158" y="433"/>
                  </a:cubicBezTo>
                  <a:cubicBezTo>
                    <a:pt x="158" y="426"/>
                    <a:pt x="158" y="426"/>
                    <a:pt x="158" y="426"/>
                  </a:cubicBezTo>
                  <a:cubicBezTo>
                    <a:pt x="164" y="426"/>
                    <a:pt x="164" y="426"/>
                    <a:pt x="164" y="426"/>
                  </a:cubicBezTo>
                  <a:lnTo>
                    <a:pt x="164" y="433"/>
                  </a:lnTo>
                  <a:close/>
                  <a:moveTo>
                    <a:pt x="164" y="420"/>
                  </a:moveTo>
                  <a:cubicBezTo>
                    <a:pt x="158" y="420"/>
                    <a:pt x="158" y="420"/>
                    <a:pt x="158" y="420"/>
                  </a:cubicBezTo>
                  <a:cubicBezTo>
                    <a:pt x="158" y="413"/>
                    <a:pt x="158" y="413"/>
                    <a:pt x="158" y="413"/>
                  </a:cubicBezTo>
                  <a:cubicBezTo>
                    <a:pt x="164" y="413"/>
                    <a:pt x="164" y="413"/>
                    <a:pt x="164" y="413"/>
                  </a:cubicBezTo>
                  <a:lnTo>
                    <a:pt x="164" y="420"/>
                  </a:lnTo>
                  <a:close/>
                  <a:moveTo>
                    <a:pt x="164" y="407"/>
                  </a:moveTo>
                  <a:cubicBezTo>
                    <a:pt x="158" y="407"/>
                    <a:pt x="158" y="407"/>
                    <a:pt x="158" y="407"/>
                  </a:cubicBezTo>
                  <a:cubicBezTo>
                    <a:pt x="158" y="400"/>
                    <a:pt x="158" y="400"/>
                    <a:pt x="158" y="400"/>
                  </a:cubicBezTo>
                  <a:cubicBezTo>
                    <a:pt x="164" y="400"/>
                    <a:pt x="164" y="400"/>
                    <a:pt x="164" y="400"/>
                  </a:cubicBezTo>
                  <a:lnTo>
                    <a:pt x="164" y="407"/>
                  </a:lnTo>
                  <a:close/>
                  <a:moveTo>
                    <a:pt x="164" y="394"/>
                  </a:moveTo>
                  <a:cubicBezTo>
                    <a:pt x="158" y="394"/>
                    <a:pt x="158" y="394"/>
                    <a:pt x="158" y="394"/>
                  </a:cubicBezTo>
                  <a:cubicBezTo>
                    <a:pt x="158" y="387"/>
                    <a:pt x="158" y="387"/>
                    <a:pt x="158" y="387"/>
                  </a:cubicBezTo>
                  <a:cubicBezTo>
                    <a:pt x="164" y="387"/>
                    <a:pt x="164" y="387"/>
                    <a:pt x="164" y="387"/>
                  </a:cubicBezTo>
                  <a:lnTo>
                    <a:pt x="164" y="394"/>
                  </a:lnTo>
                  <a:close/>
                  <a:moveTo>
                    <a:pt x="177" y="603"/>
                  </a:moveTo>
                  <a:cubicBezTo>
                    <a:pt x="171" y="603"/>
                    <a:pt x="171" y="603"/>
                    <a:pt x="171" y="603"/>
                  </a:cubicBezTo>
                  <a:cubicBezTo>
                    <a:pt x="171" y="597"/>
                    <a:pt x="171" y="597"/>
                    <a:pt x="171" y="597"/>
                  </a:cubicBezTo>
                  <a:cubicBezTo>
                    <a:pt x="177" y="597"/>
                    <a:pt x="177" y="597"/>
                    <a:pt x="177" y="597"/>
                  </a:cubicBezTo>
                  <a:lnTo>
                    <a:pt x="177" y="603"/>
                  </a:lnTo>
                  <a:close/>
                  <a:moveTo>
                    <a:pt x="177" y="590"/>
                  </a:moveTo>
                  <a:cubicBezTo>
                    <a:pt x="171" y="590"/>
                    <a:pt x="171" y="590"/>
                    <a:pt x="171" y="590"/>
                  </a:cubicBezTo>
                  <a:cubicBezTo>
                    <a:pt x="171" y="584"/>
                    <a:pt x="171" y="584"/>
                    <a:pt x="171" y="584"/>
                  </a:cubicBezTo>
                  <a:cubicBezTo>
                    <a:pt x="177" y="584"/>
                    <a:pt x="177" y="584"/>
                    <a:pt x="177" y="584"/>
                  </a:cubicBezTo>
                  <a:lnTo>
                    <a:pt x="177" y="590"/>
                  </a:lnTo>
                  <a:close/>
                  <a:moveTo>
                    <a:pt x="177" y="577"/>
                  </a:moveTo>
                  <a:cubicBezTo>
                    <a:pt x="171" y="577"/>
                    <a:pt x="171" y="577"/>
                    <a:pt x="171" y="577"/>
                  </a:cubicBezTo>
                  <a:cubicBezTo>
                    <a:pt x="171" y="571"/>
                    <a:pt x="171" y="571"/>
                    <a:pt x="171" y="571"/>
                  </a:cubicBezTo>
                  <a:cubicBezTo>
                    <a:pt x="177" y="571"/>
                    <a:pt x="177" y="571"/>
                    <a:pt x="177" y="571"/>
                  </a:cubicBezTo>
                  <a:lnTo>
                    <a:pt x="177" y="577"/>
                  </a:lnTo>
                  <a:close/>
                  <a:moveTo>
                    <a:pt x="177" y="564"/>
                  </a:moveTo>
                  <a:cubicBezTo>
                    <a:pt x="171" y="564"/>
                    <a:pt x="171" y="564"/>
                    <a:pt x="171" y="564"/>
                  </a:cubicBezTo>
                  <a:cubicBezTo>
                    <a:pt x="171" y="557"/>
                    <a:pt x="171" y="557"/>
                    <a:pt x="171" y="557"/>
                  </a:cubicBezTo>
                  <a:cubicBezTo>
                    <a:pt x="177" y="557"/>
                    <a:pt x="177" y="557"/>
                    <a:pt x="177" y="557"/>
                  </a:cubicBezTo>
                  <a:lnTo>
                    <a:pt x="177" y="564"/>
                  </a:lnTo>
                  <a:close/>
                  <a:moveTo>
                    <a:pt x="177" y="551"/>
                  </a:moveTo>
                  <a:cubicBezTo>
                    <a:pt x="171" y="551"/>
                    <a:pt x="171" y="551"/>
                    <a:pt x="171" y="551"/>
                  </a:cubicBezTo>
                  <a:cubicBezTo>
                    <a:pt x="171" y="544"/>
                    <a:pt x="171" y="544"/>
                    <a:pt x="171" y="544"/>
                  </a:cubicBezTo>
                  <a:cubicBezTo>
                    <a:pt x="177" y="544"/>
                    <a:pt x="177" y="544"/>
                    <a:pt x="177" y="544"/>
                  </a:cubicBezTo>
                  <a:lnTo>
                    <a:pt x="177" y="551"/>
                  </a:lnTo>
                  <a:close/>
                  <a:moveTo>
                    <a:pt x="177" y="538"/>
                  </a:moveTo>
                  <a:cubicBezTo>
                    <a:pt x="171" y="538"/>
                    <a:pt x="171" y="538"/>
                    <a:pt x="171" y="538"/>
                  </a:cubicBezTo>
                  <a:cubicBezTo>
                    <a:pt x="171" y="531"/>
                    <a:pt x="171" y="531"/>
                    <a:pt x="171" y="531"/>
                  </a:cubicBezTo>
                  <a:cubicBezTo>
                    <a:pt x="177" y="531"/>
                    <a:pt x="177" y="531"/>
                    <a:pt x="177" y="531"/>
                  </a:cubicBezTo>
                  <a:lnTo>
                    <a:pt x="177" y="538"/>
                  </a:lnTo>
                  <a:close/>
                  <a:moveTo>
                    <a:pt x="177" y="525"/>
                  </a:moveTo>
                  <a:cubicBezTo>
                    <a:pt x="171" y="525"/>
                    <a:pt x="171" y="525"/>
                    <a:pt x="171" y="525"/>
                  </a:cubicBezTo>
                  <a:cubicBezTo>
                    <a:pt x="171" y="518"/>
                    <a:pt x="171" y="518"/>
                    <a:pt x="171" y="518"/>
                  </a:cubicBezTo>
                  <a:cubicBezTo>
                    <a:pt x="177" y="518"/>
                    <a:pt x="177" y="518"/>
                    <a:pt x="177" y="518"/>
                  </a:cubicBezTo>
                  <a:lnTo>
                    <a:pt x="177" y="525"/>
                  </a:lnTo>
                  <a:close/>
                  <a:moveTo>
                    <a:pt x="177" y="512"/>
                  </a:moveTo>
                  <a:cubicBezTo>
                    <a:pt x="171" y="512"/>
                    <a:pt x="171" y="512"/>
                    <a:pt x="171" y="512"/>
                  </a:cubicBezTo>
                  <a:cubicBezTo>
                    <a:pt x="171" y="505"/>
                    <a:pt x="171" y="505"/>
                    <a:pt x="171" y="505"/>
                  </a:cubicBezTo>
                  <a:cubicBezTo>
                    <a:pt x="177" y="505"/>
                    <a:pt x="177" y="505"/>
                    <a:pt x="177" y="505"/>
                  </a:cubicBezTo>
                  <a:lnTo>
                    <a:pt x="177" y="512"/>
                  </a:lnTo>
                  <a:close/>
                  <a:moveTo>
                    <a:pt x="177" y="498"/>
                  </a:moveTo>
                  <a:cubicBezTo>
                    <a:pt x="171" y="498"/>
                    <a:pt x="171" y="498"/>
                    <a:pt x="171" y="498"/>
                  </a:cubicBezTo>
                  <a:cubicBezTo>
                    <a:pt x="171" y="492"/>
                    <a:pt x="171" y="492"/>
                    <a:pt x="171" y="492"/>
                  </a:cubicBezTo>
                  <a:cubicBezTo>
                    <a:pt x="177" y="492"/>
                    <a:pt x="177" y="492"/>
                    <a:pt x="177" y="492"/>
                  </a:cubicBezTo>
                  <a:lnTo>
                    <a:pt x="177" y="498"/>
                  </a:lnTo>
                  <a:close/>
                  <a:moveTo>
                    <a:pt x="177" y="485"/>
                  </a:moveTo>
                  <a:cubicBezTo>
                    <a:pt x="171" y="485"/>
                    <a:pt x="171" y="485"/>
                    <a:pt x="171" y="485"/>
                  </a:cubicBezTo>
                  <a:cubicBezTo>
                    <a:pt x="171" y="479"/>
                    <a:pt x="171" y="479"/>
                    <a:pt x="171" y="479"/>
                  </a:cubicBezTo>
                  <a:cubicBezTo>
                    <a:pt x="177" y="479"/>
                    <a:pt x="177" y="479"/>
                    <a:pt x="177" y="479"/>
                  </a:cubicBezTo>
                  <a:lnTo>
                    <a:pt x="177" y="485"/>
                  </a:lnTo>
                  <a:close/>
                  <a:moveTo>
                    <a:pt x="177" y="472"/>
                  </a:moveTo>
                  <a:cubicBezTo>
                    <a:pt x="171" y="472"/>
                    <a:pt x="171" y="472"/>
                    <a:pt x="171" y="472"/>
                  </a:cubicBezTo>
                  <a:cubicBezTo>
                    <a:pt x="171" y="466"/>
                    <a:pt x="171" y="466"/>
                    <a:pt x="171" y="466"/>
                  </a:cubicBezTo>
                  <a:cubicBezTo>
                    <a:pt x="177" y="466"/>
                    <a:pt x="177" y="466"/>
                    <a:pt x="177" y="466"/>
                  </a:cubicBezTo>
                  <a:lnTo>
                    <a:pt x="177" y="472"/>
                  </a:lnTo>
                  <a:close/>
                  <a:moveTo>
                    <a:pt x="177" y="459"/>
                  </a:moveTo>
                  <a:cubicBezTo>
                    <a:pt x="171" y="459"/>
                    <a:pt x="171" y="459"/>
                    <a:pt x="171" y="459"/>
                  </a:cubicBezTo>
                  <a:cubicBezTo>
                    <a:pt x="171" y="453"/>
                    <a:pt x="171" y="453"/>
                    <a:pt x="171" y="453"/>
                  </a:cubicBezTo>
                  <a:cubicBezTo>
                    <a:pt x="177" y="453"/>
                    <a:pt x="177" y="453"/>
                    <a:pt x="177" y="453"/>
                  </a:cubicBezTo>
                  <a:lnTo>
                    <a:pt x="177" y="459"/>
                  </a:lnTo>
                  <a:close/>
                  <a:moveTo>
                    <a:pt x="177" y="446"/>
                  </a:moveTo>
                  <a:cubicBezTo>
                    <a:pt x="171" y="446"/>
                    <a:pt x="171" y="446"/>
                    <a:pt x="171" y="446"/>
                  </a:cubicBezTo>
                  <a:cubicBezTo>
                    <a:pt x="171" y="439"/>
                    <a:pt x="171" y="439"/>
                    <a:pt x="171" y="439"/>
                  </a:cubicBezTo>
                  <a:cubicBezTo>
                    <a:pt x="177" y="439"/>
                    <a:pt x="177" y="439"/>
                    <a:pt x="177" y="439"/>
                  </a:cubicBezTo>
                  <a:lnTo>
                    <a:pt x="177" y="446"/>
                  </a:lnTo>
                  <a:close/>
                  <a:moveTo>
                    <a:pt x="177" y="433"/>
                  </a:moveTo>
                  <a:cubicBezTo>
                    <a:pt x="171" y="433"/>
                    <a:pt x="171" y="433"/>
                    <a:pt x="171" y="433"/>
                  </a:cubicBezTo>
                  <a:cubicBezTo>
                    <a:pt x="171" y="426"/>
                    <a:pt x="171" y="426"/>
                    <a:pt x="171" y="426"/>
                  </a:cubicBezTo>
                  <a:cubicBezTo>
                    <a:pt x="177" y="426"/>
                    <a:pt x="177" y="426"/>
                    <a:pt x="177" y="426"/>
                  </a:cubicBezTo>
                  <a:lnTo>
                    <a:pt x="177" y="433"/>
                  </a:lnTo>
                  <a:close/>
                  <a:moveTo>
                    <a:pt x="177" y="420"/>
                  </a:moveTo>
                  <a:cubicBezTo>
                    <a:pt x="171" y="420"/>
                    <a:pt x="171" y="420"/>
                    <a:pt x="171" y="420"/>
                  </a:cubicBezTo>
                  <a:cubicBezTo>
                    <a:pt x="171" y="413"/>
                    <a:pt x="171" y="413"/>
                    <a:pt x="171" y="413"/>
                  </a:cubicBezTo>
                  <a:cubicBezTo>
                    <a:pt x="177" y="413"/>
                    <a:pt x="177" y="413"/>
                    <a:pt x="177" y="413"/>
                  </a:cubicBezTo>
                  <a:lnTo>
                    <a:pt x="177" y="420"/>
                  </a:lnTo>
                  <a:close/>
                  <a:moveTo>
                    <a:pt x="177" y="407"/>
                  </a:moveTo>
                  <a:cubicBezTo>
                    <a:pt x="171" y="407"/>
                    <a:pt x="171" y="407"/>
                    <a:pt x="171" y="407"/>
                  </a:cubicBezTo>
                  <a:cubicBezTo>
                    <a:pt x="171" y="400"/>
                    <a:pt x="171" y="400"/>
                    <a:pt x="171" y="400"/>
                  </a:cubicBezTo>
                  <a:cubicBezTo>
                    <a:pt x="177" y="400"/>
                    <a:pt x="177" y="400"/>
                    <a:pt x="177" y="400"/>
                  </a:cubicBezTo>
                  <a:lnTo>
                    <a:pt x="177" y="407"/>
                  </a:lnTo>
                  <a:close/>
                  <a:moveTo>
                    <a:pt x="177" y="394"/>
                  </a:moveTo>
                  <a:cubicBezTo>
                    <a:pt x="171" y="394"/>
                    <a:pt x="171" y="394"/>
                    <a:pt x="171" y="394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7" y="387"/>
                    <a:pt x="177" y="387"/>
                    <a:pt x="177" y="387"/>
                  </a:cubicBezTo>
                  <a:lnTo>
                    <a:pt x="177" y="394"/>
                  </a:lnTo>
                  <a:close/>
                  <a:moveTo>
                    <a:pt x="225" y="467"/>
                  </a:moveTo>
                  <a:cubicBezTo>
                    <a:pt x="218" y="467"/>
                    <a:pt x="218" y="467"/>
                    <a:pt x="218" y="467"/>
                  </a:cubicBezTo>
                  <a:cubicBezTo>
                    <a:pt x="218" y="447"/>
                    <a:pt x="218" y="447"/>
                    <a:pt x="218" y="447"/>
                  </a:cubicBezTo>
                  <a:cubicBezTo>
                    <a:pt x="225" y="447"/>
                    <a:pt x="225" y="447"/>
                    <a:pt x="225" y="447"/>
                  </a:cubicBezTo>
                  <a:lnTo>
                    <a:pt x="225" y="467"/>
                  </a:lnTo>
                  <a:close/>
                  <a:moveTo>
                    <a:pt x="225" y="441"/>
                  </a:moveTo>
                  <a:cubicBezTo>
                    <a:pt x="218" y="441"/>
                    <a:pt x="218" y="441"/>
                    <a:pt x="218" y="441"/>
                  </a:cubicBezTo>
                  <a:cubicBezTo>
                    <a:pt x="218" y="380"/>
                    <a:pt x="218" y="380"/>
                    <a:pt x="218" y="380"/>
                  </a:cubicBezTo>
                  <a:cubicBezTo>
                    <a:pt x="225" y="380"/>
                    <a:pt x="225" y="380"/>
                    <a:pt x="225" y="380"/>
                  </a:cubicBezTo>
                  <a:lnTo>
                    <a:pt x="225" y="441"/>
                  </a:lnTo>
                  <a:close/>
                  <a:moveTo>
                    <a:pt x="225" y="373"/>
                  </a:moveTo>
                  <a:cubicBezTo>
                    <a:pt x="218" y="373"/>
                    <a:pt x="218" y="373"/>
                    <a:pt x="218" y="373"/>
                  </a:cubicBezTo>
                  <a:cubicBezTo>
                    <a:pt x="218" y="354"/>
                    <a:pt x="218" y="354"/>
                    <a:pt x="218" y="354"/>
                  </a:cubicBezTo>
                  <a:cubicBezTo>
                    <a:pt x="225" y="354"/>
                    <a:pt x="225" y="354"/>
                    <a:pt x="225" y="354"/>
                  </a:cubicBezTo>
                  <a:lnTo>
                    <a:pt x="225" y="373"/>
                  </a:lnTo>
                  <a:close/>
                  <a:moveTo>
                    <a:pt x="225" y="347"/>
                  </a:moveTo>
                  <a:cubicBezTo>
                    <a:pt x="218" y="347"/>
                    <a:pt x="218" y="347"/>
                    <a:pt x="218" y="347"/>
                  </a:cubicBezTo>
                  <a:cubicBezTo>
                    <a:pt x="218" y="328"/>
                    <a:pt x="218" y="328"/>
                    <a:pt x="218" y="328"/>
                  </a:cubicBezTo>
                  <a:cubicBezTo>
                    <a:pt x="225" y="328"/>
                    <a:pt x="225" y="328"/>
                    <a:pt x="225" y="328"/>
                  </a:cubicBezTo>
                  <a:lnTo>
                    <a:pt x="225" y="347"/>
                  </a:lnTo>
                  <a:close/>
                  <a:moveTo>
                    <a:pt x="225" y="321"/>
                  </a:moveTo>
                  <a:cubicBezTo>
                    <a:pt x="218" y="321"/>
                    <a:pt x="218" y="321"/>
                    <a:pt x="218" y="321"/>
                  </a:cubicBezTo>
                  <a:cubicBezTo>
                    <a:pt x="218" y="301"/>
                    <a:pt x="218" y="301"/>
                    <a:pt x="218" y="301"/>
                  </a:cubicBezTo>
                  <a:cubicBezTo>
                    <a:pt x="225" y="301"/>
                    <a:pt x="225" y="301"/>
                    <a:pt x="225" y="301"/>
                  </a:cubicBezTo>
                  <a:lnTo>
                    <a:pt x="225" y="321"/>
                  </a:lnTo>
                  <a:close/>
                  <a:moveTo>
                    <a:pt x="225" y="295"/>
                  </a:moveTo>
                  <a:cubicBezTo>
                    <a:pt x="218" y="295"/>
                    <a:pt x="218" y="295"/>
                    <a:pt x="218" y="295"/>
                  </a:cubicBezTo>
                  <a:cubicBezTo>
                    <a:pt x="218" y="275"/>
                    <a:pt x="218" y="275"/>
                    <a:pt x="218" y="275"/>
                  </a:cubicBezTo>
                  <a:cubicBezTo>
                    <a:pt x="225" y="275"/>
                    <a:pt x="225" y="275"/>
                    <a:pt x="225" y="275"/>
                  </a:cubicBezTo>
                  <a:lnTo>
                    <a:pt x="225" y="295"/>
                  </a:lnTo>
                  <a:close/>
                  <a:moveTo>
                    <a:pt x="225" y="269"/>
                  </a:moveTo>
                  <a:cubicBezTo>
                    <a:pt x="218" y="269"/>
                    <a:pt x="218" y="269"/>
                    <a:pt x="218" y="269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25" y="249"/>
                    <a:pt x="225" y="249"/>
                    <a:pt x="225" y="249"/>
                  </a:cubicBezTo>
                  <a:lnTo>
                    <a:pt x="225" y="269"/>
                  </a:lnTo>
                  <a:close/>
                  <a:moveTo>
                    <a:pt x="225" y="242"/>
                  </a:moveTo>
                  <a:cubicBezTo>
                    <a:pt x="218" y="242"/>
                    <a:pt x="218" y="242"/>
                    <a:pt x="218" y="242"/>
                  </a:cubicBezTo>
                  <a:cubicBezTo>
                    <a:pt x="218" y="223"/>
                    <a:pt x="218" y="223"/>
                    <a:pt x="218" y="223"/>
                  </a:cubicBezTo>
                  <a:cubicBezTo>
                    <a:pt x="225" y="223"/>
                    <a:pt x="225" y="223"/>
                    <a:pt x="225" y="223"/>
                  </a:cubicBezTo>
                  <a:lnTo>
                    <a:pt x="225" y="242"/>
                  </a:lnTo>
                  <a:close/>
                  <a:moveTo>
                    <a:pt x="225" y="216"/>
                  </a:moveTo>
                  <a:cubicBezTo>
                    <a:pt x="218" y="216"/>
                    <a:pt x="218" y="216"/>
                    <a:pt x="218" y="216"/>
                  </a:cubicBezTo>
                  <a:cubicBezTo>
                    <a:pt x="218" y="196"/>
                    <a:pt x="218" y="196"/>
                    <a:pt x="218" y="196"/>
                  </a:cubicBezTo>
                  <a:cubicBezTo>
                    <a:pt x="225" y="196"/>
                    <a:pt x="225" y="196"/>
                    <a:pt x="225" y="196"/>
                  </a:cubicBezTo>
                  <a:lnTo>
                    <a:pt x="225" y="216"/>
                  </a:lnTo>
                  <a:close/>
                  <a:moveTo>
                    <a:pt x="225" y="190"/>
                  </a:moveTo>
                  <a:cubicBezTo>
                    <a:pt x="218" y="190"/>
                    <a:pt x="218" y="190"/>
                    <a:pt x="218" y="190"/>
                  </a:cubicBezTo>
                  <a:cubicBezTo>
                    <a:pt x="218" y="170"/>
                    <a:pt x="218" y="170"/>
                    <a:pt x="218" y="170"/>
                  </a:cubicBezTo>
                  <a:cubicBezTo>
                    <a:pt x="225" y="170"/>
                    <a:pt x="225" y="170"/>
                    <a:pt x="225" y="170"/>
                  </a:cubicBezTo>
                  <a:lnTo>
                    <a:pt x="225" y="190"/>
                  </a:lnTo>
                  <a:close/>
                  <a:moveTo>
                    <a:pt x="225" y="164"/>
                  </a:moveTo>
                  <a:cubicBezTo>
                    <a:pt x="218" y="164"/>
                    <a:pt x="218" y="164"/>
                    <a:pt x="218" y="164"/>
                  </a:cubicBezTo>
                  <a:cubicBezTo>
                    <a:pt x="218" y="144"/>
                    <a:pt x="218" y="144"/>
                    <a:pt x="218" y="144"/>
                  </a:cubicBezTo>
                  <a:cubicBezTo>
                    <a:pt x="225" y="144"/>
                    <a:pt x="225" y="144"/>
                    <a:pt x="225" y="144"/>
                  </a:cubicBezTo>
                  <a:lnTo>
                    <a:pt x="225" y="164"/>
                  </a:lnTo>
                  <a:close/>
                  <a:moveTo>
                    <a:pt x="238" y="467"/>
                  </a:moveTo>
                  <a:cubicBezTo>
                    <a:pt x="231" y="467"/>
                    <a:pt x="231" y="467"/>
                    <a:pt x="231" y="467"/>
                  </a:cubicBezTo>
                  <a:cubicBezTo>
                    <a:pt x="231" y="447"/>
                    <a:pt x="231" y="447"/>
                    <a:pt x="231" y="447"/>
                  </a:cubicBezTo>
                  <a:cubicBezTo>
                    <a:pt x="238" y="447"/>
                    <a:pt x="238" y="447"/>
                    <a:pt x="238" y="447"/>
                  </a:cubicBezTo>
                  <a:lnTo>
                    <a:pt x="238" y="467"/>
                  </a:lnTo>
                  <a:close/>
                  <a:moveTo>
                    <a:pt x="238" y="441"/>
                  </a:moveTo>
                  <a:cubicBezTo>
                    <a:pt x="231" y="441"/>
                    <a:pt x="231" y="441"/>
                    <a:pt x="231" y="441"/>
                  </a:cubicBezTo>
                  <a:cubicBezTo>
                    <a:pt x="231" y="380"/>
                    <a:pt x="231" y="380"/>
                    <a:pt x="231" y="380"/>
                  </a:cubicBezTo>
                  <a:cubicBezTo>
                    <a:pt x="238" y="380"/>
                    <a:pt x="238" y="380"/>
                    <a:pt x="238" y="380"/>
                  </a:cubicBezTo>
                  <a:lnTo>
                    <a:pt x="238" y="441"/>
                  </a:lnTo>
                  <a:close/>
                  <a:moveTo>
                    <a:pt x="238" y="373"/>
                  </a:moveTo>
                  <a:cubicBezTo>
                    <a:pt x="231" y="373"/>
                    <a:pt x="231" y="373"/>
                    <a:pt x="231" y="373"/>
                  </a:cubicBezTo>
                  <a:cubicBezTo>
                    <a:pt x="231" y="354"/>
                    <a:pt x="231" y="354"/>
                    <a:pt x="231" y="354"/>
                  </a:cubicBezTo>
                  <a:cubicBezTo>
                    <a:pt x="238" y="354"/>
                    <a:pt x="238" y="354"/>
                    <a:pt x="238" y="354"/>
                  </a:cubicBezTo>
                  <a:lnTo>
                    <a:pt x="238" y="373"/>
                  </a:lnTo>
                  <a:close/>
                  <a:moveTo>
                    <a:pt x="238" y="347"/>
                  </a:moveTo>
                  <a:cubicBezTo>
                    <a:pt x="231" y="347"/>
                    <a:pt x="231" y="347"/>
                    <a:pt x="231" y="347"/>
                  </a:cubicBezTo>
                  <a:cubicBezTo>
                    <a:pt x="231" y="328"/>
                    <a:pt x="231" y="328"/>
                    <a:pt x="231" y="328"/>
                  </a:cubicBezTo>
                  <a:cubicBezTo>
                    <a:pt x="238" y="328"/>
                    <a:pt x="238" y="328"/>
                    <a:pt x="238" y="328"/>
                  </a:cubicBezTo>
                  <a:lnTo>
                    <a:pt x="238" y="347"/>
                  </a:lnTo>
                  <a:close/>
                  <a:moveTo>
                    <a:pt x="238" y="321"/>
                  </a:moveTo>
                  <a:cubicBezTo>
                    <a:pt x="231" y="321"/>
                    <a:pt x="231" y="321"/>
                    <a:pt x="231" y="321"/>
                  </a:cubicBezTo>
                  <a:cubicBezTo>
                    <a:pt x="231" y="301"/>
                    <a:pt x="231" y="301"/>
                    <a:pt x="231" y="301"/>
                  </a:cubicBezTo>
                  <a:cubicBezTo>
                    <a:pt x="238" y="301"/>
                    <a:pt x="238" y="301"/>
                    <a:pt x="238" y="301"/>
                  </a:cubicBezTo>
                  <a:lnTo>
                    <a:pt x="238" y="321"/>
                  </a:lnTo>
                  <a:close/>
                  <a:moveTo>
                    <a:pt x="238" y="295"/>
                  </a:moveTo>
                  <a:cubicBezTo>
                    <a:pt x="231" y="295"/>
                    <a:pt x="231" y="295"/>
                    <a:pt x="231" y="295"/>
                  </a:cubicBezTo>
                  <a:cubicBezTo>
                    <a:pt x="231" y="275"/>
                    <a:pt x="231" y="275"/>
                    <a:pt x="231" y="275"/>
                  </a:cubicBezTo>
                  <a:cubicBezTo>
                    <a:pt x="238" y="275"/>
                    <a:pt x="238" y="275"/>
                    <a:pt x="238" y="275"/>
                  </a:cubicBezTo>
                  <a:lnTo>
                    <a:pt x="238" y="295"/>
                  </a:lnTo>
                  <a:close/>
                  <a:moveTo>
                    <a:pt x="238" y="269"/>
                  </a:moveTo>
                  <a:cubicBezTo>
                    <a:pt x="231" y="269"/>
                    <a:pt x="231" y="269"/>
                    <a:pt x="231" y="269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38" y="249"/>
                    <a:pt x="238" y="249"/>
                    <a:pt x="238" y="249"/>
                  </a:cubicBezTo>
                  <a:lnTo>
                    <a:pt x="238" y="269"/>
                  </a:lnTo>
                  <a:close/>
                  <a:moveTo>
                    <a:pt x="238" y="242"/>
                  </a:moveTo>
                  <a:cubicBezTo>
                    <a:pt x="231" y="242"/>
                    <a:pt x="231" y="242"/>
                    <a:pt x="231" y="242"/>
                  </a:cubicBezTo>
                  <a:cubicBezTo>
                    <a:pt x="231" y="223"/>
                    <a:pt x="231" y="223"/>
                    <a:pt x="231" y="223"/>
                  </a:cubicBezTo>
                  <a:cubicBezTo>
                    <a:pt x="238" y="223"/>
                    <a:pt x="238" y="223"/>
                    <a:pt x="238" y="223"/>
                  </a:cubicBezTo>
                  <a:lnTo>
                    <a:pt x="238" y="242"/>
                  </a:lnTo>
                  <a:close/>
                  <a:moveTo>
                    <a:pt x="238" y="216"/>
                  </a:moveTo>
                  <a:cubicBezTo>
                    <a:pt x="231" y="216"/>
                    <a:pt x="231" y="216"/>
                    <a:pt x="231" y="21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8" y="196"/>
                    <a:pt x="238" y="196"/>
                    <a:pt x="238" y="196"/>
                  </a:cubicBezTo>
                  <a:lnTo>
                    <a:pt x="238" y="216"/>
                  </a:lnTo>
                  <a:close/>
                  <a:moveTo>
                    <a:pt x="238" y="164"/>
                  </a:moveTo>
                  <a:cubicBezTo>
                    <a:pt x="231" y="164"/>
                    <a:pt x="231" y="164"/>
                    <a:pt x="231" y="164"/>
                  </a:cubicBezTo>
                  <a:cubicBezTo>
                    <a:pt x="231" y="144"/>
                    <a:pt x="231" y="144"/>
                    <a:pt x="231" y="144"/>
                  </a:cubicBezTo>
                  <a:cubicBezTo>
                    <a:pt x="238" y="144"/>
                    <a:pt x="238" y="144"/>
                    <a:pt x="238" y="144"/>
                  </a:cubicBezTo>
                  <a:lnTo>
                    <a:pt x="238" y="164"/>
                  </a:lnTo>
                  <a:close/>
                  <a:moveTo>
                    <a:pt x="250" y="467"/>
                  </a:moveTo>
                  <a:cubicBezTo>
                    <a:pt x="244" y="467"/>
                    <a:pt x="244" y="467"/>
                    <a:pt x="244" y="467"/>
                  </a:cubicBezTo>
                  <a:cubicBezTo>
                    <a:pt x="244" y="447"/>
                    <a:pt x="244" y="447"/>
                    <a:pt x="244" y="447"/>
                  </a:cubicBezTo>
                  <a:cubicBezTo>
                    <a:pt x="250" y="447"/>
                    <a:pt x="250" y="447"/>
                    <a:pt x="250" y="447"/>
                  </a:cubicBezTo>
                  <a:lnTo>
                    <a:pt x="250" y="467"/>
                  </a:lnTo>
                  <a:close/>
                  <a:moveTo>
                    <a:pt x="250" y="441"/>
                  </a:moveTo>
                  <a:cubicBezTo>
                    <a:pt x="244" y="441"/>
                    <a:pt x="244" y="441"/>
                    <a:pt x="244" y="441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50" y="380"/>
                    <a:pt x="250" y="380"/>
                    <a:pt x="250" y="380"/>
                  </a:cubicBezTo>
                  <a:lnTo>
                    <a:pt x="250" y="441"/>
                  </a:lnTo>
                  <a:close/>
                  <a:moveTo>
                    <a:pt x="250" y="373"/>
                  </a:moveTo>
                  <a:cubicBezTo>
                    <a:pt x="244" y="373"/>
                    <a:pt x="244" y="373"/>
                    <a:pt x="244" y="373"/>
                  </a:cubicBezTo>
                  <a:cubicBezTo>
                    <a:pt x="244" y="354"/>
                    <a:pt x="244" y="354"/>
                    <a:pt x="244" y="354"/>
                  </a:cubicBezTo>
                  <a:cubicBezTo>
                    <a:pt x="250" y="354"/>
                    <a:pt x="250" y="354"/>
                    <a:pt x="250" y="354"/>
                  </a:cubicBezTo>
                  <a:lnTo>
                    <a:pt x="250" y="373"/>
                  </a:lnTo>
                  <a:close/>
                  <a:moveTo>
                    <a:pt x="250" y="347"/>
                  </a:moveTo>
                  <a:cubicBezTo>
                    <a:pt x="244" y="347"/>
                    <a:pt x="244" y="347"/>
                    <a:pt x="244" y="347"/>
                  </a:cubicBezTo>
                  <a:cubicBezTo>
                    <a:pt x="244" y="328"/>
                    <a:pt x="244" y="328"/>
                    <a:pt x="244" y="328"/>
                  </a:cubicBezTo>
                  <a:cubicBezTo>
                    <a:pt x="250" y="328"/>
                    <a:pt x="250" y="328"/>
                    <a:pt x="250" y="328"/>
                  </a:cubicBezTo>
                  <a:lnTo>
                    <a:pt x="250" y="347"/>
                  </a:lnTo>
                  <a:close/>
                  <a:moveTo>
                    <a:pt x="250" y="295"/>
                  </a:moveTo>
                  <a:cubicBezTo>
                    <a:pt x="244" y="295"/>
                    <a:pt x="244" y="295"/>
                    <a:pt x="244" y="295"/>
                  </a:cubicBezTo>
                  <a:cubicBezTo>
                    <a:pt x="244" y="275"/>
                    <a:pt x="244" y="275"/>
                    <a:pt x="244" y="275"/>
                  </a:cubicBezTo>
                  <a:cubicBezTo>
                    <a:pt x="250" y="275"/>
                    <a:pt x="250" y="275"/>
                    <a:pt x="250" y="275"/>
                  </a:cubicBezTo>
                  <a:lnTo>
                    <a:pt x="250" y="295"/>
                  </a:lnTo>
                  <a:close/>
                  <a:moveTo>
                    <a:pt x="250" y="269"/>
                  </a:moveTo>
                  <a:cubicBezTo>
                    <a:pt x="244" y="269"/>
                    <a:pt x="244" y="269"/>
                    <a:pt x="244" y="269"/>
                  </a:cubicBezTo>
                  <a:cubicBezTo>
                    <a:pt x="244" y="249"/>
                    <a:pt x="244" y="249"/>
                    <a:pt x="244" y="249"/>
                  </a:cubicBezTo>
                  <a:cubicBezTo>
                    <a:pt x="250" y="249"/>
                    <a:pt x="250" y="249"/>
                    <a:pt x="250" y="249"/>
                  </a:cubicBezTo>
                  <a:lnTo>
                    <a:pt x="250" y="269"/>
                  </a:lnTo>
                  <a:close/>
                  <a:moveTo>
                    <a:pt x="250" y="242"/>
                  </a:moveTo>
                  <a:cubicBezTo>
                    <a:pt x="244" y="242"/>
                    <a:pt x="244" y="242"/>
                    <a:pt x="244" y="242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50" y="223"/>
                    <a:pt x="250" y="223"/>
                    <a:pt x="250" y="223"/>
                  </a:cubicBezTo>
                  <a:lnTo>
                    <a:pt x="250" y="242"/>
                  </a:lnTo>
                  <a:close/>
                  <a:moveTo>
                    <a:pt x="250" y="216"/>
                  </a:moveTo>
                  <a:cubicBezTo>
                    <a:pt x="244" y="216"/>
                    <a:pt x="244" y="216"/>
                    <a:pt x="244" y="216"/>
                  </a:cubicBezTo>
                  <a:cubicBezTo>
                    <a:pt x="244" y="196"/>
                    <a:pt x="244" y="196"/>
                    <a:pt x="244" y="196"/>
                  </a:cubicBezTo>
                  <a:cubicBezTo>
                    <a:pt x="250" y="196"/>
                    <a:pt x="250" y="196"/>
                    <a:pt x="250" y="196"/>
                  </a:cubicBezTo>
                  <a:lnTo>
                    <a:pt x="250" y="216"/>
                  </a:lnTo>
                  <a:close/>
                  <a:moveTo>
                    <a:pt x="250" y="190"/>
                  </a:moveTo>
                  <a:cubicBezTo>
                    <a:pt x="244" y="190"/>
                    <a:pt x="244" y="190"/>
                    <a:pt x="244" y="190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50" y="170"/>
                    <a:pt x="250" y="170"/>
                    <a:pt x="250" y="170"/>
                  </a:cubicBezTo>
                  <a:lnTo>
                    <a:pt x="250" y="190"/>
                  </a:lnTo>
                  <a:close/>
                  <a:moveTo>
                    <a:pt x="250" y="164"/>
                  </a:moveTo>
                  <a:cubicBezTo>
                    <a:pt x="244" y="164"/>
                    <a:pt x="244" y="164"/>
                    <a:pt x="244" y="164"/>
                  </a:cubicBezTo>
                  <a:cubicBezTo>
                    <a:pt x="244" y="144"/>
                    <a:pt x="244" y="144"/>
                    <a:pt x="244" y="144"/>
                  </a:cubicBezTo>
                  <a:cubicBezTo>
                    <a:pt x="250" y="144"/>
                    <a:pt x="250" y="144"/>
                    <a:pt x="250" y="144"/>
                  </a:cubicBezTo>
                  <a:lnTo>
                    <a:pt x="250" y="164"/>
                  </a:lnTo>
                  <a:close/>
                  <a:moveTo>
                    <a:pt x="263" y="493"/>
                  </a:moveTo>
                  <a:cubicBezTo>
                    <a:pt x="257" y="493"/>
                    <a:pt x="257" y="493"/>
                    <a:pt x="257" y="493"/>
                  </a:cubicBezTo>
                  <a:cubicBezTo>
                    <a:pt x="257" y="473"/>
                    <a:pt x="257" y="473"/>
                    <a:pt x="257" y="473"/>
                  </a:cubicBezTo>
                  <a:cubicBezTo>
                    <a:pt x="263" y="473"/>
                    <a:pt x="263" y="473"/>
                    <a:pt x="263" y="473"/>
                  </a:cubicBezTo>
                  <a:lnTo>
                    <a:pt x="263" y="493"/>
                  </a:lnTo>
                  <a:close/>
                  <a:moveTo>
                    <a:pt x="263" y="467"/>
                  </a:moveTo>
                  <a:cubicBezTo>
                    <a:pt x="257" y="467"/>
                    <a:pt x="257" y="467"/>
                    <a:pt x="257" y="467"/>
                  </a:cubicBezTo>
                  <a:cubicBezTo>
                    <a:pt x="257" y="447"/>
                    <a:pt x="257" y="447"/>
                    <a:pt x="257" y="447"/>
                  </a:cubicBezTo>
                  <a:cubicBezTo>
                    <a:pt x="263" y="447"/>
                    <a:pt x="263" y="447"/>
                    <a:pt x="263" y="447"/>
                  </a:cubicBezTo>
                  <a:lnTo>
                    <a:pt x="263" y="467"/>
                  </a:lnTo>
                  <a:close/>
                  <a:moveTo>
                    <a:pt x="263" y="441"/>
                  </a:moveTo>
                  <a:cubicBezTo>
                    <a:pt x="257" y="441"/>
                    <a:pt x="257" y="441"/>
                    <a:pt x="257" y="441"/>
                  </a:cubicBezTo>
                  <a:cubicBezTo>
                    <a:pt x="257" y="380"/>
                    <a:pt x="257" y="380"/>
                    <a:pt x="257" y="380"/>
                  </a:cubicBezTo>
                  <a:cubicBezTo>
                    <a:pt x="263" y="380"/>
                    <a:pt x="263" y="380"/>
                    <a:pt x="263" y="380"/>
                  </a:cubicBezTo>
                  <a:lnTo>
                    <a:pt x="263" y="441"/>
                  </a:lnTo>
                  <a:close/>
                  <a:moveTo>
                    <a:pt x="263" y="373"/>
                  </a:moveTo>
                  <a:cubicBezTo>
                    <a:pt x="257" y="373"/>
                    <a:pt x="257" y="373"/>
                    <a:pt x="257" y="373"/>
                  </a:cubicBezTo>
                  <a:cubicBezTo>
                    <a:pt x="257" y="354"/>
                    <a:pt x="257" y="354"/>
                    <a:pt x="257" y="354"/>
                  </a:cubicBezTo>
                  <a:cubicBezTo>
                    <a:pt x="263" y="354"/>
                    <a:pt x="263" y="354"/>
                    <a:pt x="263" y="354"/>
                  </a:cubicBezTo>
                  <a:lnTo>
                    <a:pt x="263" y="373"/>
                  </a:lnTo>
                  <a:close/>
                  <a:moveTo>
                    <a:pt x="263" y="347"/>
                  </a:moveTo>
                  <a:cubicBezTo>
                    <a:pt x="257" y="347"/>
                    <a:pt x="257" y="347"/>
                    <a:pt x="257" y="347"/>
                  </a:cubicBezTo>
                  <a:cubicBezTo>
                    <a:pt x="257" y="328"/>
                    <a:pt x="257" y="328"/>
                    <a:pt x="257" y="328"/>
                  </a:cubicBezTo>
                  <a:cubicBezTo>
                    <a:pt x="263" y="328"/>
                    <a:pt x="263" y="328"/>
                    <a:pt x="263" y="328"/>
                  </a:cubicBezTo>
                  <a:lnTo>
                    <a:pt x="263" y="347"/>
                  </a:lnTo>
                  <a:close/>
                  <a:moveTo>
                    <a:pt x="263" y="321"/>
                  </a:moveTo>
                  <a:cubicBezTo>
                    <a:pt x="257" y="321"/>
                    <a:pt x="257" y="321"/>
                    <a:pt x="257" y="32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63" y="301"/>
                    <a:pt x="263" y="301"/>
                    <a:pt x="263" y="301"/>
                  </a:cubicBezTo>
                  <a:lnTo>
                    <a:pt x="263" y="321"/>
                  </a:lnTo>
                  <a:close/>
                  <a:moveTo>
                    <a:pt x="263" y="295"/>
                  </a:moveTo>
                  <a:cubicBezTo>
                    <a:pt x="257" y="295"/>
                    <a:pt x="257" y="295"/>
                    <a:pt x="257" y="295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63" y="275"/>
                    <a:pt x="263" y="275"/>
                    <a:pt x="263" y="275"/>
                  </a:cubicBezTo>
                  <a:lnTo>
                    <a:pt x="263" y="295"/>
                  </a:lnTo>
                  <a:close/>
                  <a:moveTo>
                    <a:pt x="263" y="269"/>
                  </a:moveTo>
                  <a:cubicBezTo>
                    <a:pt x="257" y="269"/>
                    <a:pt x="257" y="269"/>
                    <a:pt x="257" y="269"/>
                  </a:cubicBezTo>
                  <a:cubicBezTo>
                    <a:pt x="257" y="249"/>
                    <a:pt x="257" y="249"/>
                    <a:pt x="257" y="249"/>
                  </a:cubicBezTo>
                  <a:cubicBezTo>
                    <a:pt x="263" y="249"/>
                    <a:pt x="263" y="249"/>
                    <a:pt x="263" y="249"/>
                  </a:cubicBezTo>
                  <a:lnTo>
                    <a:pt x="263" y="269"/>
                  </a:lnTo>
                  <a:close/>
                  <a:moveTo>
                    <a:pt x="263" y="216"/>
                  </a:moveTo>
                  <a:cubicBezTo>
                    <a:pt x="257" y="216"/>
                    <a:pt x="257" y="216"/>
                    <a:pt x="257" y="216"/>
                  </a:cubicBezTo>
                  <a:cubicBezTo>
                    <a:pt x="257" y="196"/>
                    <a:pt x="257" y="196"/>
                    <a:pt x="257" y="196"/>
                  </a:cubicBezTo>
                  <a:cubicBezTo>
                    <a:pt x="263" y="196"/>
                    <a:pt x="263" y="196"/>
                    <a:pt x="263" y="196"/>
                  </a:cubicBezTo>
                  <a:lnTo>
                    <a:pt x="263" y="216"/>
                  </a:lnTo>
                  <a:close/>
                  <a:moveTo>
                    <a:pt x="263" y="190"/>
                  </a:moveTo>
                  <a:cubicBezTo>
                    <a:pt x="257" y="190"/>
                    <a:pt x="257" y="190"/>
                    <a:pt x="257" y="190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63" y="170"/>
                    <a:pt x="263" y="170"/>
                    <a:pt x="263" y="170"/>
                  </a:cubicBezTo>
                  <a:lnTo>
                    <a:pt x="263" y="190"/>
                  </a:lnTo>
                  <a:close/>
                  <a:moveTo>
                    <a:pt x="263" y="164"/>
                  </a:moveTo>
                  <a:cubicBezTo>
                    <a:pt x="257" y="164"/>
                    <a:pt x="257" y="164"/>
                    <a:pt x="257" y="164"/>
                  </a:cubicBezTo>
                  <a:cubicBezTo>
                    <a:pt x="257" y="144"/>
                    <a:pt x="257" y="144"/>
                    <a:pt x="257" y="144"/>
                  </a:cubicBezTo>
                  <a:cubicBezTo>
                    <a:pt x="263" y="144"/>
                    <a:pt x="263" y="144"/>
                    <a:pt x="263" y="144"/>
                  </a:cubicBezTo>
                  <a:lnTo>
                    <a:pt x="263" y="164"/>
                  </a:lnTo>
                  <a:close/>
                  <a:moveTo>
                    <a:pt x="276" y="493"/>
                  </a:moveTo>
                  <a:cubicBezTo>
                    <a:pt x="270" y="493"/>
                    <a:pt x="270" y="493"/>
                    <a:pt x="270" y="493"/>
                  </a:cubicBezTo>
                  <a:cubicBezTo>
                    <a:pt x="270" y="473"/>
                    <a:pt x="270" y="473"/>
                    <a:pt x="270" y="473"/>
                  </a:cubicBezTo>
                  <a:cubicBezTo>
                    <a:pt x="276" y="473"/>
                    <a:pt x="276" y="473"/>
                    <a:pt x="276" y="473"/>
                  </a:cubicBezTo>
                  <a:lnTo>
                    <a:pt x="276" y="493"/>
                  </a:lnTo>
                  <a:close/>
                  <a:moveTo>
                    <a:pt x="276" y="467"/>
                  </a:moveTo>
                  <a:cubicBezTo>
                    <a:pt x="270" y="467"/>
                    <a:pt x="270" y="467"/>
                    <a:pt x="270" y="467"/>
                  </a:cubicBezTo>
                  <a:cubicBezTo>
                    <a:pt x="270" y="447"/>
                    <a:pt x="270" y="447"/>
                    <a:pt x="270" y="447"/>
                  </a:cubicBezTo>
                  <a:cubicBezTo>
                    <a:pt x="276" y="447"/>
                    <a:pt x="276" y="447"/>
                    <a:pt x="276" y="447"/>
                  </a:cubicBezTo>
                  <a:lnTo>
                    <a:pt x="276" y="467"/>
                  </a:lnTo>
                  <a:close/>
                  <a:moveTo>
                    <a:pt x="276" y="441"/>
                  </a:moveTo>
                  <a:cubicBezTo>
                    <a:pt x="270" y="441"/>
                    <a:pt x="270" y="441"/>
                    <a:pt x="270" y="441"/>
                  </a:cubicBezTo>
                  <a:cubicBezTo>
                    <a:pt x="270" y="380"/>
                    <a:pt x="270" y="380"/>
                    <a:pt x="270" y="380"/>
                  </a:cubicBezTo>
                  <a:cubicBezTo>
                    <a:pt x="276" y="380"/>
                    <a:pt x="276" y="380"/>
                    <a:pt x="276" y="380"/>
                  </a:cubicBezTo>
                  <a:lnTo>
                    <a:pt x="276" y="441"/>
                  </a:lnTo>
                  <a:close/>
                  <a:moveTo>
                    <a:pt x="276" y="373"/>
                  </a:moveTo>
                  <a:cubicBezTo>
                    <a:pt x="270" y="373"/>
                    <a:pt x="270" y="373"/>
                    <a:pt x="270" y="373"/>
                  </a:cubicBezTo>
                  <a:cubicBezTo>
                    <a:pt x="270" y="354"/>
                    <a:pt x="270" y="354"/>
                    <a:pt x="270" y="354"/>
                  </a:cubicBezTo>
                  <a:cubicBezTo>
                    <a:pt x="276" y="354"/>
                    <a:pt x="276" y="354"/>
                    <a:pt x="276" y="354"/>
                  </a:cubicBezTo>
                  <a:lnTo>
                    <a:pt x="276" y="373"/>
                  </a:lnTo>
                  <a:close/>
                  <a:moveTo>
                    <a:pt x="276" y="347"/>
                  </a:moveTo>
                  <a:cubicBezTo>
                    <a:pt x="270" y="347"/>
                    <a:pt x="270" y="347"/>
                    <a:pt x="270" y="347"/>
                  </a:cubicBezTo>
                  <a:cubicBezTo>
                    <a:pt x="270" y="328"/>
                    <a:pt x="270" y="328"/>
                    <a:pt x="270" y="328"/>
                  </a:cubicBezTo>
                  <a:cubicBezTo>
                    <a:pt x="276" y="328"/>
                    <a:pt x="276" y="328"/>
                    <a:pt x="276" y="328"/>
                  </a:cubicBezTo>
                  <a:lnTo>
                    <a:pt x="276" y="347"/>
                  </a:lnTo>
                  <a:close/>
                  <a:moveTo>
                    <a:pt x="276" y="321"/>
                  </a:moveTo>
                  <a:cubicBezTo>
                    <a:pt x="270" y="321"/>
                    <a:pt x="270" y="321"/>
                    <a:pt x="270" y="321"/>
                  </a:cubicBezTo>
                  <a:cubicBezTo>
                    <a:pt x="270" y="301"/>
                    <a:pt x="270" y="301"/>
                    <a:pt x="270" y="301"/>
                  </a:cubicBezTo>
                  <a:cubicBezTo>
                    <a:pt x="276" y="301"/>
                    <a:pt x="276" y="301"/>
                    <a:pt x="276" y="301"/>
                  </a:cubicBezTo>
                  <a:lnTo>
                    <a:pt x="276" y="321"/>
                  </a:lnTo>
                  <a:close/>
                  <a:moveTo>
                    <a:pt x="276" y="295"/>
                  </a:moveTo>
                  <a:cubicBezTo>
                    <a:pt x="270" y="295"/>
                    <a:pt x="270" y="295"/>
                    <a:pt x="270" y="295"/>
                  </a:cubicBezTo>
                  <a:cubicBezTo>
                    <a:pt x="270" y="275"/>
                    <a:pt x="270" y="275"/>
                    <a:pt x="270" y="275"/>
                  </a:cubicBezTo>
                  <a:cubicBezTo>
                    <a:pt x="276" y="275"/>
                    <a:pt x="276" y="275"/>
                    <a:pt x="276" y="275"/>
                  </a:cubicBezTo>
                  <a:lnTo>
                    <a:pt x="276" y="295"/>
                  </a:lnTo>
                  <a:close/>
                  <a:moveTo>
                    <a:pt x="276" y="269"/>
                  </a:moveTo>
                  <a:cubicBezTo>
                    <a:pt x="270" y="269"/>
                    <a:pt x="270" y="269"/>
                    <a:pt x="270" y="269"/>
                  </a:cubicBezTo>
                  <a:cubicBezTo>
                    <a:pt x="270" y="249"/>
                    <a:pt x="270" y="249"/>
                    <a:pt x="270" y="249"/>
                  </a:cubicBezTo>
                  <a:cubicBezTo>
                    <a:pt x="276" y="249"/>
                    <a:pt x="276" y="249"/>
                    <a:pt x="276" y="249"/>
                  </a:cubicBezTo>
                  <a:lnTo>
                    <a:pt x="276" y="269"/>
                  </a:lnTo>
                  <a:close/>
                  <a:moveTo>
                    <a:pt x="276" y="242"/>
                  </a:moveTo>
                  <a:cubicBezTo>
                    <a:pt x="270" y="242"/>
                    <a:pt x="270" y="242"/>
                    <a:pt x="270" y="242"/>
                  </a:cubicBezTo>
                  <a:cubicBezTo>
                    <a:pt x="270" y="223"/>
                    <a:pt x="270" y="223"/>
                    <a:pt x="270" y="223"/>
                  </a:cubicBezTo>
                  <a:cubicBezTo>
                    <a:pt x="276" y="223"/>
                    <a:pt x="276" y="223"/>
                    <a:pt x="276" y="223"/>
                  </a:cubicBezTo>
                  <a:lnTo>
                    <a:pt x="276" y="242"/>
                  </a:lnTo>
                  <a:close/>
                  <a:moveTo>
                    <a:pt x="276" y="216"/>
                  </a:moveTo>
                  <a:cubicBezTo>
                    <a:pt x="270" y="216"/>
                    <a:pt x="270" y="216"/>
                    <a:pt x="270" y="216"/>
                  </a:cubicBezTo>
                  <a:cubicBezTo>
                    <a:pt x="270" y="196"/>
                    <a:pt x="270" y="196"/>
                    <a:pt x="270" y="196"/>
                  </a:cubicBezTo>
                  <a:cubicBezTo>
                    <a:pt x="276" y="196"/>
                    <a:pt x="276" y="196"/>
                    <a:pt x="276" y="196"/>
                  </a:cubicBezTo>
                  <a:lnTo>
                    <a:pt x="276" y="216"/>
                  </a:lnTo>
                  <a:close/>
                  <a:moveTo>
                    <a:pt x="276" y="190"/>
                  </a:moveTo>
                  <a:cubicBezTo>
                    <a:pt x="270" y="190"/>
                    <a:pt x="270" y="190"/>
                    <a:pt x="270" y="190"/>
                  </a:cubicBezTo>
                  <a:cubicBezTo>
                    <a:pt x="270" y="170"/>
                    <a:pt x="270" y="170"/>
                    <a:pt x="270" y="170"/>
                  </a:cubicBezTo>
                  <a:cubicBezTo>
                    <a:pt x="276" y="170"/>
                    <a:pt x="276" y="170"/>
                    <a:pt x="276" y="170"/>
                  </a:cubicBezTo>
                  <a:lnTo>
                    <a:pt x="276" y="190"/>
                  </a:lnTo>
                  <a:close/>
                  <a:moveTo>
                    <a:pt x="276" y="164"/>
                  </a:moveTo>
                  <a:cubicBezTo>
                    <a:pt x="270" y="164"/>
                    <a:pt x="270" y="164"/>
                    <a:pt x="270" y="164"/>
                  </a:cubicBezTo>
                  <a:cubicBezTo>
                    <a:pt x="270" y="144"/>
                    <a:pt x="270" y="144"/>
                    <a:pt x="270" y="144"/>
                  </a:cubicBezTo>
                  <a:cubicBezTo>
                    <a:pt x="276" y="144"/>
                    <a:pt x="276" y="144"/>
                    <a:pt x="276" y="144"/>
                  </a:cubicBezTo>
                  <a:lnTo>
                    <a:pt x="276" y="164"/>
                  </a:lnTo>
                  <a:close/>
                  <a:moveTo>
                    <a:pt x="289" y="493"/>
                  </a:moveTo>
                  <a:cubicBezTo>
                    <a:pt x="282" y="493"/>
                    <a:pt x="282" y="493"/>
                    <a:pt x="282" y="493"/>
                  </a:cubicBezTo>
                  <a:cubicBezTo>
                    <a:pt x="282" y="473"/>
                    <a:pt x="282" y="473"/>
                    <a:pt x="282" y="473"/>
                  </a:cubicBezTo>
                  <a:cubicBezTo>
                    <a:pt x="289" y="473"/>
                    <a:pt x="289" y="473"/>
                    <a:pt x="289" y="473"/>
                  </a:cubicBezTo>
                  <a:lnTo>
                    <a:pt x="289" y="493"/>
                  </a:lnTo>
                  <a:close/>
                  <a:moveTo>
                    <a:pt x="289" y="467"/>
                  </a:moveTo>
                  <a:cubicBezTo>
                    <a:pt x="282" y="467"/>
                    <a:pt x="282" y="467"/>
                    <a:pt x="282" y="467"/>
                  </a:cubicBezTo>
                  <a:cubicBezTo>
                    <a:pt x="282" y="447"/>
                    <a:pt x="282" y="447"/>
                    <a:pt x="282" y="447"/>
                  </a:cubicBezTo>
                  <a:cubicBezTo>
                    <a:pt x="289" y="447"/>
                    <a:pt x="289" y="447"/>
                    <a:pt x="289" y="447"/>
                  </a:cubicBezTo>
                  <a:lnTo>
                    <a:pt x="289" y="467"/>
                  </a:lnTo>
                  <a:close/>
                  <a:moveTo>
                    <a:pt x="289" y="441"/>
                  </a:moveTo>
                  <a:cubicBezTo>
                    <a:pt x="282" y="441"/>
                    <a:pt x="282" y="441"/>
                    <a:pt x="282" y="441"/>
                  </a:cubicBezTo>
                  <a:cubicBezTo>
                    <a:pt x="282" y="380"/>
                    <a:pt x="282" y="380"/>
                    <a:pt x="282" y="380"/>
                  </a:cubicBezTo>
                  <a:cubicBezTo>
                    <a:pt x="289" y="380"/>
                    <a:pt x="289" y="380"/>
                    <a:pt x="289" y="380"/>
                  </a:cubicBezTo>
                  <a:lnTo>
                    <a:pt x="289" y="441"/>
                  </a:lnTo>
                  <a:close/>
                  <a:moveTo>
                    <a:pt x="289" y="347"/>
                  </a:moveTo>
                  <a:cubicBezTo>
                    <a:pt x="282" y="347"/>
                    <a:pt x="282" y="347"/>
                    <a:pt x="282" y="347"/>
                  </a:cubicBezTo>
                  <a:cubicBezTo>
                    <a:pt x="282" y="328"/>
                    <a:pt x="282" y="328"/>
                    <a:pt x="282" y="328"/>
                  </a:cubicBezTo>
                  <a:cubicBezTo>
                    <a:pt x="289" y="328"/>
                    <a:pt x="289" y="328"/>
                    <a:pt x="289" y="328"/>
                  </a:cubicBezTo>
                  <a:lnTo>
                    <a:pt x="289" y="347"/>
                  </a:lnTo>
                  <a:close/>
                  <a:moveTo>
                    <a:pt x="289" y="321"/>
                  </a:moveTo>
                  <a:cubicBezTo>
                    <a:pt x="282" y="321"/>
                    <a:pt x="282" y="321"/>
                    <a:pt x="282" y="321"/>
                  </a:cubicBezTo>
                  <a:cubicBezTo>
                    <a:pt x="282" y="301"/>
                    <a:pt x="282" y="301"/>
                    <a:pt x="282" y="301"/>
                  </a:cubicBezTo>
                  <a:cubicBezTo>
                    <a:pt x="289" y="301"/>
                    <a:pt x="289" y="301"/>
                    <a:pt x="289" y="301"/>
                  </a:cubicBezTo>
                  <a:lnTo>
                    <a:pt x="289" y="321"/>
                  </a:lnTo>
                  <a:close/>
                  <a:moveTo>
                    <a:pt x="289" y="295"/>
                  </a:moveTo>
                  <a:cubicBezTo>
                    <a:pt x="282" y="295"/>
                    <a:pt x="282" y="295"/>
                    <a:pt x="282" y="295"/>
                  </a:cubicBezTo>
                  <a:cubicBezTo>
                    <a:pt x="282" y="275"/>
                    <a:pt x="282" y="275"/>
                    <a:pt x="282" y="275"/>
                  </a:cubicBezTo>
                  <a:cubicBezTo>
                    <a:pt x="289" y="275"/>
                    <a:pt x="289" y="275"/>
                    <a:pt x="289" y="275"/>
                  </a:cubicBezTo>
                  <a:lnTo>
                    <a:pt x="289" y="295"/>
                  </a:lnTo>
                  <a:close/>
                  <a:moveTo>
                    <a:pt x="289" y="269"/>
                  </a:moveTo>
                  <a:cubicBezTo>
                    <a:pt x="282" y="269"/>
                    <a:pt x="282" y="269"/>
                    <a:pt x="282" y="269"/>
                  </a:cubicBezTo>
                  <a:cubicBezTo>
                    <a:pt x="282" y="249"/>
                    <a:pt x="282" y="249"/>
                    <a:pt x="282" y="249"/>
                  </a:cubicBezTo>
                  <a:cubicBezTo>
                    <a:pt x="289" y="249"/>
                    <a:pt x="289" y="249"/>
                    <a:pt x="289" y="249"/>
                  </a:cubicBezTo>
                  <a:lnTo>
                    <a:pt x="289" y="269"/>
                  </a:lnTo>
                  <a:close/>
                  <a:moveTo>
                    <a:pt x="289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282" y="223"/>
                    <a:pt x="282" y="223"/>
                    <a:pt x="282" y="223"/>
                  </a:cubicBezTo>
                  <a:cubicBezTo>
                    <a:pt x="289" y="223"/>
                    <a:pt x="289" y="223"/>
                    <a:pt x="289" y="223"/>
                  </a:cubicBezTo>
                  <a:lnTo>
                    <a:pt x="289" y="242"/>
                  </a:lnTo>
                  <a:close/>
                  <a:moveTo>
                    <a:pt x="289" y="216"/>
                  </a:moveTo>
                  <a:cubicBezTo>
                    <a:pt x="282" y="216"/>
                    <a:pt x="282" y="216"/>
                    <a:pt x="282" y="216"/>
                  </a:cubicBezTo>
                  <a:cubicBezTo>
                    <a:pt x="282" y="196"/>
                    <a:pt x="282" y="196"/>
                    <a:pt x="282" y="196"/>
                  </a:cubicBezTo>
                  <a:cubicBezTo>
                    <a:pt x="289" y="196"/>
                    <a:pt x="289" y="196"/>
                    <a:pt x="289" y="196"/>
                  </a:cubicBezTo>
                  <a:lnTo>
                    <a:pt x="289" y="216"/>
                  </a:lnTo>
                  <a:close/>
                  <a:moveTo>
                    <a:pt x="289" y="190"/>
                  </a:moveTo>
                  <a:cubicBezTo>
                    <a:pt x="282" y="190"/>
                    <a:pt x="282" y="190"/>
                    <a:pt x="282" y="19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9" y="170"/>
                    <a:pt x="289" y="170"/>
                    <a:pt x="289" y="170"/>
                  </a:cubicBezTo>
                  <a:lnTo>
                    <a:pt x="289" y="190"/>
                  </a:lnTo>
                  <a:close/>
                  <a:moveTo>
                    <a:pt x="289" y="164"/>
                  </a:moveTo>
                  <a:cubicBezTo>
                    <a:pt x="282" y="164"/>
                    <a:pt x="282" y="164"/>
                    <a:pt x="282" y="164"/>
                  </a:cubicBezTo>
                  <a:cubicBezTo>
                    <a:pt x="282" y="144"/>
                    <a:pt x="282" y="144"/>
                    <a:pt x="282" y="144"/>
                  </a:cubicBezTo>
                  <a:cubicBezTo>
                    <a:pt x="289" y="144"/>
                    <a:pt x="289" y="144"/>
                    <a:pt x="289" y="144"/>
                  </a:cubicBezTo>
                  <a:lnTo>
                    <a:pt x="289" y="164"/>
                  </a:lnTo>
                  <a:close/>
                  <a:moveTo>
                    <a:pt x="302" y="493"/>
                  </a:moveTo>
                  <a:cubicBezTo>
                    <a:pt x="295" y="493"/>
                    <a:pt x="295" y="493"/>
                    <a:pt x="295" y="493"/>
                  </a:cubicBezTo>
                  <a:cubicBezTo>
                    <a:pt x="295" y="473"/>
                    <a:pt x="295" y="473"/>
                    <a:pt x="295" y="473"/>
                  </a:cubicBezTo>
                  <a:cubicBezTo>
                    <a:pt x="302" y="473"/>
                    <a:pt x="302" y="473"/>
                    <a:pt x="302" y="473"/>
                  </a:cubicBezTo>
                  <a:lnTo>
                    <a:pt x="302" y="493"/>
                  </a:lnTo>
                  <a:close/>
                  <a:moveTo>
                    <a:pt x="302" y="467"/>
                  </a:moveTo>
                  <a:cubicBezTo>
                    <a:pt x="295" y="467"/>
                    <a:pt x="295" y="467"/>
                    <a:pt x="295" y="467"/>
                  </a:cubicBezTo>
                  <a:cubicBezTo>
                    <a:pt x="295" y="447"/>
                    <a:pt x="295" y="447"/>
                    <a:pt x="295" y="447"/>
                  </a:cubicBezTo>
                  <a:cubicBezTo>
                    <a:pt x="302" y="447"/>
                    <a:pt x="302" y="447"/>
                    <a:pt x="302" y="447"/>
                  </a:cubicBezTo>
                  <a:lnTo>
                    <a:pt x="302" y="467"/>
                  </a:lnTo>
                  <a:close/>
                  <a:moveTo>
                    <a:pt x="302" y="441"/>
                  </a:moveTo>
                  <a:cubicBezTo>
                    <a:pt x="295" y="441"/>
                    <a:pt x="295" y="441"/>
                    <a:pt x="295" y="441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302" y="380"/>
                    <a:pt x="302" y="380"/>
                    <a:pt x="302" y="380"/>
                  </a:cubicBezTo>
                  <a:lnTo>
                    <a:pt x="302" y="441"/>
                  </a:lnTo>
                  <a:close/>
                  <a:moveTo>
                    <a:pt x="302" y="373"/>
                  </a:moveTo>
                  <a:cubicBezTo>
                    <a:pt x="295" y="373"/>
                    <a:pt x="295" y="373"/>
                    <a:pt x="295" y="373"/>
                  </a:cubicBezTo>
                  <a:cubicBezTo>
                    <a:pt x="295" y="354"/>
                    <a:pt x="295" y="354"/>
                    <a:pt x="295" y="354"/>
                  </a:cubicBezTo>
                  <a:cubicBezTo>
                    <a:pt x="302" y="354"/>
                    <a:pt x="302" y="354"/>
                    <a:pt x="302" y="354"/>
                  </a:cubicBezTo>
                  <a:lnTo>
                    <a:pt x="302" y="373"/>
                  </a:lnTo>
                  <a:close/>
                  <a:moveTo>
                    <a:pt x="302" y="347"/>
                  </a:moveTo>
                  <a:cubicBezTo>
                    <a:pt x="295" y="347"/>
                    <a:pt x="295" y="347"/>
                    <a:pt x="295" y="347"/>
                  </a:cubicBezTo>
                  <a:cubicBezTo>
                    <a:pt x="295" y="328"/>
                    <a:pt x="295" y="328"/>
                    <a:pt x="295" y="328"/>
                  </a:cubicBezTo>
                  <a:cubicBezTo>
                    <a:pt x="302" y="328"/>
                    <a:pt x="302" y="328"/>
                    <a:pt x="302" y="328"/>
                  </a:cubicBezTo>
                  <a:lnTo>
                    <a:pt x="302" y="347"/>
                  </a:lnTo>
                  <a:close/>
                  <a:moveTo>
                    <a:pt x="302" y="321"/>
                  </a:moveTo>
                  <a:cubicBezTo>
                    <a:pt x="295" y="321"/>
                    <a:pt x="295" y="321"/>
                    <a:pt x="295" y="32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302" y="301"/>
                    <a:pt x="302" y="301"/>
                    <a:pt x="302" y="301"/>
                  </a:cubicBezTo>
                  <a:lnTo>
                    <a:pt x="302" y="321"/>
                  </a:lnTo>
                  <a:close/>
                  <a:moveTo>
                    <a:pt x="302" y="295"/>
                  </a:moveTo>
                  <a:cubicBezTo>
                    <a:pt x="295" y="295"/>
                    <a:pt x="295" y="295"/>
                    <a:pt x="295" y="295"/>
                  </a:cubicBezTo>
                  <a:cubicBezTo>
                    <a:pt x="295" y="275"/>
                    <a:pt x="295" y="275"/>
                    <a:pt x="295" y="275"/>
                  </a:cubicBezTo>
                  <a:cubicBezTo>
                    <a:pt x="302" y="275"/>
                    <a:pt x="302" y="275"/>
                    <a:pt x="302" y="275"/>
                  </a:cubicBezTo>
                  <a:lnTo>
                    <a:pt x="302" y="295"/>
                  </a:lnTo>
                  <a:close/>
                  <a:moveTo>
                    <a:pt x="302" y="269"/>
                  </a:moveTo>
                  <a:cubicBezTo>
                    <a:pt x="295" y="269"/>
                    <a:pt x="295" y="269"/>
                    <a:pt x="295" y="269"/>
                  </a:cubicBezTo>
                  <a:cubicBezTo>
                    <a:pt x="295" y="249"/>
                    <a:pt x="295" y="249"/>
                    <a:pt x="295" y="249"/>
                  </a:cubicBezTo>
                  <a:cubicBezTo>
                    <a:pt x="302" y="249"/>
                    <a:pt x="302" y="249"/>
                    <a:pt x="302" y="249"/>
                  </a:cubicBezTo>
                  <a:lnTo>
                    <a:pt x="302" y="269"/>
                  </a:lnTo>
                  <a:close/>
                  <a:moveTo>
                    <a:pt x="302" y="242"/>
                  </a:moveTo>
                  <a:cubicBezTo>
                    <a:pt x="295" y="242"/>
                    <a:pt x="295" y="242"/>
                    <a:pt x="295" y="242"/>
                  </a:cubicBezTo>
                  <a:cubicBezTo>
                    <a:pt x="295" y="223"/>
                    <a:pt x="295" y="223"/>
                    <a:pt x="295" y="223"/>
                  </a:cubicBezTo>
                  <a:cubicBezTo>
                    <a:pt x="302" y="223"/>
                    <a:pt x="302" y="223"/>
                    <a:pt x="302" y="223"/>
                  </a:cubicBezTo>
                  <a:lnTo>
                    <a:pt x="302" y="242"/>
                  </a:lnTo>
                  <a:close/>
                  <a:moveTo>
                    <a:pt x="302" y="216"/>
                  </a:moveTo>
                  <a:cubicBezTo>
                    <a:pt x="295" y="216"/>
                    <a:pt x="295" y="216"/>
                    <a:pt x="295" y="216"/>
                  </a:cubicBezTo>
                  <a:cubicBezTo>
                    <a:pt x="295" y="196"/>
                    <a:pt x="295" y="196"/>
                    <a:pt x="295" y="196"/>
                  </a:cubicBezTo>
                  <a:cubicBezTo>
                    <a:pt x="302" y="196"/>
                    <a:pt x="302" y="196"/>
                    <a:pt x="302" y="196"/>
                  </a:cubicBezTo>
                  <a:lnTo>
                    <a:pt x="302" y="216"/>
                  </a:lnTo>
                  <a:close/>
                  <a:moveTo>
                    <a:pt x="302" y="190"/>
                  </a:moveTo>
                  <a:cubicBezTo>
                    <a:pt x="295" y="190"/>
                    <a:pt x="295" y="190"/>
                    <a:pt x="295" y="190"/>
                  </a:cubicBezTo>
                  <a:cubicBezTo>
                    <a:pt x="295" y="170"/>
                    <a:pt x="295" y="170"/>
                    <a:pt x="295" y="170"/>
                  </a:cubicBezTo>
                  <a:cubicBezTo>
                    <a:pt x="302" y="170"/>
                    <a:pt x="302" y="170"/>
                    <a:pt x="302" y="170"/>
                  </a:cubicBezTo>
                  <a:lnTo>
                    <a:pt x="302" y="190"/>
                  </a:lnTo>
                  <a:close/>
                  <a:moveTo>
                    <a:pt x="302" y="164"/>
                  </a:moveTo>
                  <a:cubicBezTo>
                    <a:pt x="295" y="164"/>
                    <a:pt x="295" y="164"/>
                    <a:pt x="295" y="164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302" y="144"/>
                    <a:pt x="302" y="144"/>
                    <a:pt x="302" y="144"/>
                  </a:cubicBezTo>
                  <a:lnTo>
                    <a:pt x="302" y="164"/>
                  </a:lnTo>
                  <a:close/>
                  <a:moveTo>
                    <a:pt x="355" y="486"/>
                  </a:moveTo>
                  <a:cubicBezTo>
                    <a:pt x="323" y="486"/>
                    <a:pt x="323" y="486"/>
                    <a:pt x="323" y="486"/>
                  </a:cubicBezTo>
                  <a:cubicBezTo>
                    <a:pt x="323" y="480"/>
                    <a:pt x="323" y="480"/>
                    <a:pt x="323" y="480"/>
                  </a:cubicBezTo>
                  <a:cubicBezTo>
                    <a:pt x="355" y="480"/>
                    <a:pt x="355" y="480"/>
                    <a:pt x="355" y="480"/>
                  </a:cubicBezTo>
                  <a:lnTo>
                    <a:pt x="355" y="486"/>
                  </a:lnTo>
                  <a:close/>
                  <a:moveTo>
                    <a:pt x="355" y="470"/>
                  </a:moveTo>
                  <a:cubicBezTo>
                    <a:pt x="323" y="470"/>
                    <a:pt x="323" y="470"/>
                    <a:pt x="323" y="470"/>
                  </a:cubicBezTo>
                  <a:cubicBezTo>
                    <a:pt x="323" y="463"/>
                    <a:pt x="323" y="463"/>
                    <a:pt x="323" y="463"/>
                  </a:cubicBezTo>
                  <a:cubicBezTo>
                    <a:pt x="355" y="463"/>
                    <a:pt x="355" y="463"/>
                    <a:pt x="355" y="463"/>
                  </a:cubicBezTo>
                  <a:lnTo>
                    <a:pt x="355" y="470"/>
                  </a:lnTo>
                  <a:close/>
                  <a:moveTo>
                    <a:pt x="355" y="454"/>
                  </a:moveTo>
                  <a:cubicBezTo>
                    <a:pt x="323" y="454"/>
                    <a:pt x="323" y="454"/>
                    <a:pt x="323" y="454"/>
                  </a:cubicBezTo>
                  <a:cubicBezTo>
                    <a:pt x="323" y="447"/>
                    <a:pt x="323" y="447"/>
                    <a:pt x="323" y="447"/>
                  </a:cubicBezTo>
                  <a:cubicBezTo>
                    <a:pt x="355" y="447"/>
                    <a:pt x="355" y="447"/>
                    <a:pt x="355" y="447"/>
                  </a:cubicBezTo>
                  <a:lnTo>
                    <a:pt x="355" y="454"/>
                  </a:lnTo>
                  <a:close/>
                  <a:moveTo>
                    <a:pt x="355" y="437"/>
                  </a:moveTo>
                  <a:cubicBezTo>
                    <a:pt x="323" y="437"/>
                    <a:pt x="323" y="437"/>
                    <a:pt x="323" y="437"/>
                  </a:cubicBezTo>
                  <a:cubicBezTo>
                    <a:pt x="323" y="390"/>
                    <a:pt x="323" y="390"/>
                    <a:pt x="323" y="390"/>
                  </a:cubicBezTo>
                  <a:cubicBezTo>
                    <a:pt x="355" y="390"/>
                    <a:pt x="355" y="390"/>
                    <a:pt x="355" y="390"/>
                  </a:cubicBezTo>
                  <a:lnTo>
                    <a:pt x="355" y="437"/>
                  </a:lnTo>
                  <a:close/>
                  <a:moveTo>
                    <a:pt x="355" y="380"/>
                  </a:moveTo>
                  <a:cubicBezTo>
                    <a:pt x="323" y="380"/>
                    <a:pt x="323" y="380"/>
                    <a:pt x="323" y="380"/>
                  </a:cubicBezTo>
                  <a:cubicBezTo>
                    <a:pt x="323" y="373"/>
                    <a:pt x="323" y="373"/>
                    <a:pt x="323" y="373"/>
                  </a:cubicBezTo>
                  <a:cubicBezTo>
                    <a:pt x="355" y="373"/>
                    <a:pt x="355" y="373"/>
                    <a:pt x="355" y="373"/>
                  </a:cubicBezTo>
                  <a:lnTo>
                    <a:pt x="355" y="380"/>
                  </a:lnTo>
                  <a:close/>
                  <a:moveTo>
                    <a:pt x="355" y="364"/>
                  </a:moveTo>
                  <a:cubicBezTo>
                    <a:pt x="323" y="364"/>
                    <a:pt x="323" y="364"/>
                    <a:pt x="323" y="364"/>
                  </a:cubicBezTo>
                  <a:cubicBezTo>
                    <a:pt x="323" y="357"/>
                    <a:pt x="323" y="357"/>
                    <a:pt x="323" y="357"/>
                  </a:cubicBezTo>
                  <a:cubicBezTo>
                    <a:pt x="355" y="357"/>
                    <a:pt x="355" y="357"/>
                    <a:pt x="355" y="357"/>
                  </a:cubicBezTo>
                  <a:lnTo>
                    <a:pt x="355" y="364"/>
                  </a:lnTo>
                  <a:close/>
                  <a:moveTo>
                    <a:pt x="355" y="347"/>
                  </a:moveTo>
                  <a:cubicBezTo>
                    <a:pt x="323" y="347"/>
                    <a:pt x="323" y="347"/>
                    <a:pt x="323" y="34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55" y="341"/>
                    <a:pt x="355" y="341"/>
                    <a:pt x="355" y="341"/>
                  </a:cubicBezTo>
                  <a:lnTo>
                    <a:pt x="355" y="347"/>
                  </a:lnTo>
                  <a:close/>
                  <a:moveTo>
                    <a:pt x="355" y="331"/>
                  </a:moveTo>
                  <a:cubicBezTo>
                    <a:pt x="323" y="331"/>
                    <a:pt x="323" y="331"/>
                    <a:pt x="323" y="331"/>
                  </a:cubicBezTo>
                  <a:cubicBezTo>
                    <a:pt x="323" y="324"/>
                    <a:pt x="323" y="324"/>
                    <a:pt x="323" y="324"/>
                  </a:cubicBezTo>
                  <a:cubicBezTo>
                    <a:pt x="355" y="324"/>
                    <a:pt x="355" y="324"/>
                    <a:pt x="355" y="324"/>
                  </a:cubicBezTo>
                  <a:lnTo>
                    <a:pt x="355" y="331"/>
                  </a:lnTo>
                  <a:close/>
                  <a:moveTo>
                    <a:pt x="355" y="314"/>
                  </a:moveTo>
                  <a:cubicBezTo>
                    <a:pt x="323" y="314"/>
                    <a:pt x="323" y="314"/>
                    <a:pt x="323" y="314"/>
                  </a:cubicBezTo>
                  <a:cubicBezTo>
                    <a:pt x="323" y="308"/>
                    <a:pt x="323" y="308"/>
                    <a:pt x="323" y="308"/>
                  </a:cubicBezTo>
                  <a:cubicBezTo>
                    <a:pt x="355" y="308"/>
                    <a:pt x="355" y="308"/>
                    <a:pt x="355" y="308"/>
                  </a:cubicBezTo>
                  <a:lnTo>
                    <a:pt x="355" y="314"/>
                  </a:lnTo>
                  <a:close/>
                  <a:moveTo>
                    <a:pt x="355" y="298"/>
                  </a:moveTo>
                  <a:cubicBezTo>
                    <a:pt x="323" y="298"/>
                    <a:pt x="323" y="298"/>
                    <a:pt x="323" y="298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55" y="291"/>
                    <a:pt x="355" y="291"/>
                    <a:pt x="355" y="291"/>
                  </a:cubicBezTo>
                  <a:lnTo>
                    <a:pt x="355" y="298"/>
                  </a:lnTo>
                  <a:close/>
                  <a:moveTo>
                    <a:pt x="355" y="282"/>
                  </a:moveTo>
                  <a:cubicBezTo>
                    <a:pt x="323" y="282"/>
                    <a:pt x="323" y="282"/>
                    <a:pt x="323" y="282"/>
                  </a:cubicBezTo>
                  <a:cubicBezTo>
                    <a:pt x="323" y="275"/>
                    <a:pt x="323" y="275"/>
                    <a:pt x="323" y="275"/>
                  </a:cubicBezTo>
                  <a:cubicBezTo>
                    <a:pt x="355" y="275"/>
                    <a:pt x="355" y="275"/>
                    <a:pt x="355" y="275"/>
                  </a:cubicBezTo>
                  <a:lnTo>
                    <a:pt x="355" y="282"/>
                  </a:lnTo>
                  <a:close/>
                  <a:moveTo>
                    <a:pt x="355" y="265"/>
                  </a:moveTo>
                  <a:cubicBezTo>
                    <a:pt x="323" y="265"/>
                    <a:pt x="323" y="265"/>
                    <a:pt x="323" y="265"/>
                  </a:cubicBezTo>
                  <a:cubicBezTo>
                    <a:pt x="323" y="259"/>
                    <a:pt x="323" y="259"/>
                    <a:pt x="323" y="259"/>
                  </a:cubicBezTo>
                  <a:cubicBezTo>
                    <a:pt x="355" y="259"/>
                    <a:pt x="355" y="259"/>
                    <a:pt x="355" y="259"/>
                  </a:cubicBezTo>
                  <a:lnTo>
                    <a:pt x="355" y="265"/>
                  </a:lnTo>
                  <a:close/>
                  <a:moveTo>
                    <a:pt x="355" y="249"/>
                  </a:moveTo>
                  <a:cubicBezTo>
                    <a:pt x="323" y="249"/>
                    <a:pt x="323" y="249"/>
                    <a:pt x="323" y="249"/>
                  </a:cubicBezTo>
                  <a:cubicBezTo>
                    <a:pt x="323" y="242"/>
                    <a:pt x="323" y="242"/>
                    <a:pt x="323" y="242"/>
                  </a:cubicBezTo>
                  <a:cubicBezTo>
                    <a:pt x="355" y="242"/>
                    <a:pt x="355" y="242"/>
                    <a:pt x="355" y="242"/>
                  </a:cubicBezTo>
                  <a:lnTo>
                    <a:pt x="355" y="249"/>
                  </a:lnTo>
                  <a:close/>
                  <a:moveTo>
                    <a:pt x="355" y="233"/>
                  </a:moveTo>
                  <a:cubicBezTo>
                    <a:pt x="323" y="233"/>
                    <a:pt x="323" y="233"/>
                    <a:pt x="323" y="233"/>
                  </a:cubicBezTo>
                  <a:cubicBezTo>
                    <a:pt x="323" y="226"/>
                    <a:pt x="323" y="226"/>
                    <a:pt x="323" y="226"/>
                  </a:cubicBezTo>
                  <a:cubicBezTo>
                    <a:pt x="355" y="226"/>
                    <a:pt x="355" y="226"/>
                    <a:pt x="355" y="226"/>
                  </a:cubicBezTo>
                  <a:lnTo>
                    <a:pt x="355" y="233"/>
                  </a:lnTo>
                  <a:close/>
                  <a:moveTo>
                    <a:pt x="355" y="216"/>
                  </a:moveTo>
                  <a:cubicBezTo>
                    <a:pt x="323" y="216"/>
                    <a:pt x="323" y="216"/>
                    <a:pt x="323" y="216"/>
                  </a:cubicBezTo>
                  <a:cubicBezTo>
                    <a:pt x="323" y="210"/>
                    <a:pt x="323" y="210"/>
                    <a:pt x="323" y="210"/>
                  </a:cubicBezTo>
                  <a:cubicBezTo>
                    <a:pt x="355" y="210"/>
                    <a:pt x="355" y="210"/>
                    <a:pt x="355" y="210"/>
                  </a:cubicBezTo>
                  <a:lnTo>
                    <a:pt x="355" y="216"/>
                  </a:lnTo>
                  <a:close/>
                  <a:moveTo>
                    <a:pt x="355" y="200"/>
                  </a:moveTo>
                  <a:cubicBezTo>
                    <a:pt x="323" y="200"/>
                    <a:pt x="323" y="200"/>
                    <a:pt x="323" y="200"/>
                  </a:cubicBezTo>
                  <a:cubicBezTo>
                    <a:pt x="323" y="193"/>
                    <a:pt x="323" y="193"/>
                    <a:pt x="323" y="193"/>
                  </a:cubicBezTo>
                  <a:cubicBezTo>
                    <a:pt x="355" y="193"/>
                    <a:pt x="355" y="193"/>
                    <a:pt x="355" y="193"/>
                  </a:cubicBezTo>
                  <a:lnTo>
                    <a:pt x="355" y="200"/>
                  </a:lnTo>
                  <a:close/>
                  <a:moveTo>
                    <a:pt x="355" y="183"/>
                  </a:moveTo>
                  <a:cubicBezTo>
                    <a:pt x="323" y="183"/>
                    <a:pt x="323" y="183"/>
                    <a:pt x="323" y="183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55" y="177"/>
                    <a:pt x="355" y="177"/>
                    <a:pt x="355" y="177"/>
                  </a:cubicBezTo>
                  <a:lnTo>
                    <a:pt x="355" y="183"/>
                  </a:lnTo>
                  <a:close/>
                  <a:moveTo>
                    <a:pt x="355" y="167"/>
                  </a:moveTo>
                  <a:cubicBezTo>
                    <a:pt x="323" y="167"/>
                    <a:pt x="323" y="167"/>
                    <a:pt x="323" y="167"/>
                  </a:cubicBezTo>
                  <a:cubicBezTo>
                    <a:pt x="323" y="160"/>
                    <a:pt x="323" y="160"/>
                    <a:pt x="323" y="160"/>
                  </a:cubicBezTo>
                  <a:cubicBezTo>
                    <a:pt x="355" y="160"/>
                    <a:pt x="355" y="160"/>
                    <a:pt x="355" y="160"/>
                  </a:cubicBezTo>
                  <a:lnTo>
                    <a:pt x="355" y="167"/>
                  </a:lnTo>
                  <a:close/>
                  <a:moveTo>
                    <a:pt x="355" y="151"/>
                  </a:moveTo>
                  <a:cubicBezTo>
                    <a:pt x="323" y="151"/>
                    <a:pt x="323" y="151"/>
                    <a:pt x="323" y="151"/>
                  </a:cubicBezTo>
                  <a:cubicBezTo>
                    <a:pt x="323" y="144"/>
                    <a:pt x="323" y="144"/>
                    <a:pt x="323" y="144"/>
                  </a:cubicBezTo>
                  <a:cubicBezTo>
                    <a:pt x="355" y="144"/>
                    <a:pt x="355" y="144"/>
                    <a:pt x="355" y="144"/>
                  </a:cubicBezTo>
                  <a:lnTo>
                    <a:pt x="355" y="151"/>
                  </a:lnTo>
                  <a:close/>
                  <a:moveTo>
                    <a:pt x="436" y="596"/>
                  </a:moveTo>
                  <a:cubicBezTo>
                    <a:pt x="430" y="596"/>
                    <a:pt x="430" y="596"/>
                    <a:pt x="430" y="596"/>
                  </a:cubicBezTo>
                  <a:cubicBezTo>
                    <a:pt x="430" y="583"/>
                    <a:pt x="430" y="583"/>
                    <a:pt x="430" y="583"/>
                  </a:cubicBezTo>
                  <a:cubicBezTo>
                    <a:pt x="436" y="583"/>
                    <a:pt x="436" y="583"/>
                    <a:pt x="436" y="583"/>
                  </a:cubicBezTo>
                  <a:lnTo>
                    <a:pt x="436" y="596"/>
                  </a:lnTo>
                  <a:close/>
                  <a:moveTo>
                    <a:pt x="436" y="580"/>
                  </a:moveTo>
                  <a:cubicBezTo>
                    <a:pt x="430" y="580"/>
                    <a:pt x="430" y="580"/>
                    <a:pt x="430" y="580"/>
                  </a:cubicBezTo>
                  <a:cubicBezTo>
                    <a:pt x="430" y="567"/>
                    <a:pt x="430" y="567"/>
                    <a:pt x="430" y="567"/>
                  </a:cubicBezTo>
                  <a:cubicBezTo>
                    <a:pt x="436" y="567"/>
                    <a:pt x="436" y="567"/>
                    <a:pt x="436" y="567"/>
                  </a:cubicBezTo>
                  <a:lnTo>
                    <a:pt x="436" y="580"/>
                  </a:lnTo>
                  <a:close/>
                  <a:moveTo>
                    <a:pt x="436" y="564"/>
                  </a:moveTo>
                  <a:cubicBezTo>
                    <a:pt x="430" y="564"/>
                    <a:pt x="430" y="564"/>
                    <a:pt x="430" y="564"/>
                  </a:cubicBezTo>
                  <a:cubicBezTo>
                    <a:pt x="430" y="550"/>
                    <a:pt x="430" y="550"/>
                    <a:pt x="430" y="550"/>
                  </a:cubicBezTo>
                  <a:cubicBezTo>
                    <a:pt x="436" y="550"/>
                    <a:pt x="436" y="550"/>
                    <a:pt x="436" y="550"/>
                  </a:cubicBezTo>
                  <a:lnTo>
                    <a:pt x="436" y="564"/>
                  </a:lnTo>
                  <a:close/>
                  <a:moveTo>
                    <a:pt x="436" y="547"/>
                  </a:moveTo>
                  <a:cubicBezTo>
                    <a:pt x="430" y="547"/>
                    <a:pt x="430" y="547"/>
                    <a:pt x="430" y="547"/>
                  </a:cubicBezTo>
                  <a:cubicBezTo>
                    <a:pt x="430" y="534"/>
                    <a:pt x="430" y="534"/>
                    <a:pt x="430" y="534"/>
                  </a:cubicBezTo>
                  <a:cubicBezTo>
                    <a:pt x="436" y="534"/>
                    <a:pt x="436" y="534"/>
                    <a:pt x="436" y="534"/>
                  </a:cubicBezTo>
                  <a:lnTo>
                    <a:pt x="436" y="547"/>
                  </a:lnTo>
                  <a:close/>
                  <a:moveTo>
                    <a:pt x="436" y="531"/>
                  </a:moveTo>
                  <a:cubicBezTo>
                    <a:pt x="430" y="531"/>
                    <a:pt x="430" y="531"/>
                    <a:pt x="430" y="531"/>
                  </a:cubicBezTo>
                  <a:cubicBezTo>
                    <a:pt x="430" y="518"/>
                    <a:pt x="430" y="518"/>
                    <a:pt x="430" y="518"/>
                  </a:cubicBezTo>
                  <a:cubicBezTo>
                    <a:pt x="436" y="518"/>
                    <a:pt x="436" y="518"/>
                    <a:pt x="436" y="518"/>
                  </a:cubicBezTo>
                  <a:lnTo>
                    <a:pt x="436" y="531"/>
                  </a:lnTo>
                  <a:close/>
                  <a:moveTo>
                    <a:pt x="436" y="514"/>
                  </a:moveTo>
                  <a:cubicBezTo>
                    <a:pt x="430" y="514"/>
                    <a:pt x="430" y="514"/>
                    <a:pt x="430" y="514"/>
                  </a:cubicBezTo>
                  <a:cubicBezTo>
                    <a:pt x="430" y="501"/>
                    <a:pt x="430" y="501"/>
                    <a:pt x="430" y="501"/>
                  </a:cubicBezTo>
                  <a:cubicBezTo>
                    <a:pt x="436" y="501"/>
                    <a:pt x="436" y="501"/>
                    <a:pt x="436" y="501"/>
                  </a:cubicBezTo>
                  <a:lnTo>
                    <a:pt x="436" y="514"/>
                  </a:lnTo>
                  <a:close/>
                  <a:moveTo>
                    <a:pt x="436" y="498"/>
                  </a:moveTo>
                  <a:cubicBezTo>
                    <a:pt x="430" y="498"/>
                    <a:pt x="430" y="498"/>
                    <a:pt x="430" y="498"/>
                  </a:cubicBezTo>
                  <a:cubicBezTo>
                    <a:pt x="430" y="485"/>
                    <a:pt x="430" y="485"/>
                    <a:pt x="430" y="485"/>
                  </a:cubicBezTo>
                  <a:cubicBezTo>
                    <a:pt x="436" y="485"/>
                    <a:pt x="436" y="485"/>
                    <a:pt x="436" y="485"/>
                  </a:cubicBezTo>
                  <a:lnTo>
                    <a:pt x="436" y="498"/>
                  </a:lnTo>
                  <a:close/>
                  <a:moveTo>
                    <a:pt x="436" y="482"/>
                  </a:moveTo>
                  <a:cubicBezTo>
                    <a:pt x="430" y="482"/>
                    <a:pt x="430" y="482"/>
                    <a:pt x="430" y="482"/>
                  </a:cubicBezTo>
                  <a:cubicBezTo>
                    <a:pt x="430" y="469"/>
                    <a:pt x="430" y="469"/>
                    <a:pt x="430" y="469"/>
                  </a:cubicBezTo>
                  <a:cubicBezTo>
                    <a:pt x="436" y="469"/>
                    <a:pt x="436" y="469"/>
                    <a:pt x="436" y="469"/>
                  </a:cubicBezTo>
                  <a:lnTo>
                    <a:pt x="436" y="482"/>
                  </a:lnTo>
                  <a:close/>
                  <a:moveTo>
                    <a:pt x="436" y="465"/>
                  </a:moveTo>
                  <a:cubicBezTo>
                    <a:pt x="430" y="465"/>
                    <a:pt x="430" y="465"/>
                    <a:pt x="430" y="465"/>
                  </a:cubicBezTo>
                  <a:cubicBezTo>
                    <a:pt x="430" y="452"/>
                    <a:pt x="430" y="452"/>
                    <a:pt x="430" y="452"/>
                  </a:cubicBezTo>
                  <a:cubicBezTo>
                    <a:pt x="436" y="452"/>
                    <a:pt x="436" y="452"/>
                    <a:pt x="436" y="452"/>
                  </a:cubicBezTo>
                  <a:lnTo>
                    <a:pt x="436" y="465"/>
                  </a:lnTo>
                  <a:close/>
                  <a:moveTo>
                    <a:pt x="436" y="449"/>
                  </a:moveTo>
                  <a:cubicBezTo>
                    <a:pt x="430" y="449"/>
                    <a:pt x="430" y="449"/>
                    <a:pt x="430" y="449"/>
                  </a:cubicBezTo>
                  <a:cubicBezTo>
                    <a:pt x="430" y="436"/>
                    <a:pt x="430" y="436"/>
                    <a:pt x="430" y="436"/>
                  </a:cubicBezTo>
                  <a:cubicBezTo>
                    <a:pt x="436" y="436"/>
                    <a:pt x="436" y="436"/>
                    <a:pt x="436" y="436"/>
                  </a:cubicBezTo>
                  <a:lnTo>
                    <a:pt x="436" y="449"/>
                  </a:lnTo>
                  <a:close/>
                  <a:moveTo>
                    <a:pt x="436" y="432"/>
                  </a:moveTo>
                  <a:cubicBezTo>
                    <a:pt x="430" y="432"/>
                    <a:pt x="430" y="432"/>
                    <a:pt x="430" y="432"/>
                  </a:cubicBezTo>
                  <a:cubicBezTo>
                    <a:pt x="430" y="419"/>
                    <a:pt x="430" y="419"/>
                    <a:pt x="430" y="419"/>
                  </a:cubicBezTo>
                  <a:cubicBezTo>
                    <a:pt x="436" y="419"/>
                    <a:pt x="436" y="419"/>
                    <a:pt x="436" y="419"/>
                  </a:cubicBezTo>
                  <a:lnTo>
                    <a:pt x="436" y="432"/>
                  </a:lnTo>
                  <a:close/>
                  <a:moveTo>
                    <a:pt x="436" y="416"/>
                  </a:moveTo>
                  <a:cubicBezTo>
                    <a:pt x="430" y="416"/>
                    <a:pt x="430" y="416"/>
                    <a:pt x="430" y="416"/>
                  </a:cubicBezTo>
                  <a:cubicBezTo>
                    <a:pt x="430" y="403"/>
                    <a:pt x="430" y="403"/>
                    <a:pt x="430" y="403"/>
                  </a:cubicBezTo>
                  <a:cubicBezTo>
                    <a:pt x="436" y="403"/>
                    <a:pt x="436" y="403"/>
                    <a:pt x="436" y="403"/>
                  </a:cubicBezTo>
                  <a:lnTo>
                    <a:pt x="436" y="416"/>
                  </a:lnTo>
                  <a:close/>
                  <a:moveTo>
                    <a:pt x="436" y="383"/>
                  </a:moveTo>
                  <a:cubicBezTo>
                    <a:pt x="430" y="383"/>
                    <a:pt x="430" y="383"/>
                    <a:pt x="430" y="383"/>
                  </a:cubicBezTo>
                  <a:cubicBezTo>
                    <a:pt x="430" y="370"/>
                    <a:pt x="430" y="370"/>
                    <a:pt x="430" y="370"/>
                  </a:cubicBezTo>
                  <a:cubicBezTo>
                    <a:pt x="436" y="370"/>
                    <a:pt x="436" y="370"/>
                    <a:pt x="436" y="370"/>
                  </a:cubicBezTo>
                  <a:lnTo>
                    <a:pt x="436" y="383"/>
                  </a:lnTo>
                  <a:close/>
                  <a:moveTo>
                    <a:pt x="436" y="367"/>
                  </a:moveTo>
                  <a:cubicBezTo>
                    <a:pt x="430" y="367"/>
                    <a:pt x="430" y="367"/>
                    <a:pt x="430" y="367"/>
                  </a:cubicBezTo>
                  <a:cubicBezTo>
                    <a:pt x="430" y="354"/>
                    <a:pt x="430" y="354"/>
                    <a:pt x="430" y="354"/>
                  </a:cubicBezTo>
                  <a:cubicBezTo>
                    <a:pt x="436" y="354"/>
                    <a:pt x="436" y="354"/>
                    <a:pt x="436" y="354"/>
                  </a:cubicBezTo>
                  <a:lnTo>
                    <a:pt x="436" y="367"/>
                  </a:lnTo>
                  <a:close/>
                  <a:moveTo>
                    <a:pt x="436" y="351"/>
                  </a:moveTo>
                  <a:cubicBezTo>
                    <a:pt x="430" y="351"/>
                    <a:pt x="430" y="351"/>
                    <a:pt x="430" y="351"/>
                  </a:cubicBezTo>
                  <a:cubicBezTo>
                    <a:pt x="430" y="337"/>
                    <a:pt x="430" y="337"/>
                    <a:pt x="430" y="337"/>
                  </a:cubicBezTo>
                  <a:cubicBezTo>
                    <a:pt x="436" y="337"/>
                    <a:pt x="436" y="337"/>
                    <a:pt x="436" y="337"/>
                  </a:cubicBezTo>
                  <a:lnTo>
                    <a:pt x="436" y="351"/>
                  </a:lnTo>
                  <a:close/>
                  <a:moveTo>
                    <a:pt x="436" y="334"/>
                  </a:moveTo>
                  <a:cubicBezTo>
                    <a:pt x="430" y="334"/>
                    <a:pt x="430" y="334"/>
                    <a:pt x="430" y="334"/>
                  </a:cubicBezTo>
                  <a:cubicBezTo>
                    <a:pt x="430" y="321"/>
                    <a:pt x="430" y="321"/>
                    <a:pt x="430" y="321"/>
                  </a:cubicBezTo>
                  <a:cubicBezTo>
                    <a:pt x="436" y="321"/>
                    <a:pt x="436" y="321"/>
                    <a:pt x="436" y="321"/>
                  </a:cubicBezTo>
                  <a:lnTo>
                    <a:pt x="436" y="334"/>
                  </a:lnTo>
                  <a:close/>
                  <a:moveTo>
                    <a:pt x="436" y="318"/>
                  </a:moveTo>
                  <a:cubicBezTo>
                    <a:pt x="430" y="318"/>
                    <a:pt x="430" y="318"/>
                    <a:pt x="430" y="318"/>
                  </a:cubicBezTo>
                  <a:cubicBezTo>
                    <a:pt x="430" y="305"/>
                    <a:pt x="430" y="305"/>
                    <a:pt x="430" y="305"/>
                  </a:cubicBezTo>
                  <a:cubicBezTo>
                    <a:pt x="436" y="305"/>
                    <a:pt x="436" y="305"/>
                    <a:pt x="436" y="305"/>
                  </a:cubicBezTo>
                  <a:lnTo>
                    <a:pt x="436" y="318"/>
                  </a:lnTo>
                  <a:close/>
                  <a:moveTo>
                    <a:pt x="436" y="301"/>
                  </a:moveTo>
                  <a:cubicBezTo>
                    <a:pt x="430" y="301"/>
                    <a:pt x="430" y="301"/>
                    <a:pt x="430" y="301"/>
                  </a:cubicBezTo>
                  <a:cubicBezTo>
                    <a:pt x="430" y="288"/>
                    <a:pt x="430" y="288"/>
                    <a:pt x="430" y="288"/>
                  </a:cubicBezTo>
                  <a:cubicBezTo>
                    <a:pt x="436" y="288"/>
                    <a:pt x="436" y="288"/>
                    <a:pt x="436" y="288"/>
                  </a:cubicBezTo>
                  <a:lnTo>
                    <a:pt x="436" y="301"/>
                  </a:lnTo>
                  <a:close/>
                  <a:moveTo>
                    <a:pt x="436" y="285"/>
                  </a:moveTo>
                  <a:cubicBezTo>
                    <a:pt x="430" y="285"/>
                    <a:pt x="430" y="285"/>
                    <a:pt x="430" y="285"/>
                  </a:cubicBezTo>
                  <a:cubicBezTo>
                    <a:pt x="430" y="272"/>
                    <a:pt x="430" y="272"/>
                    <a:pt x="430" y="272"/>
                  </a:cubicBezTo>
                  <a:cubicBezTo>
                    <a:pt x="436" y="272"/>
                    <a:pt x="436" y="272"/>
                    <a:pt x="436" y="272"/>
                  </a:cubicBezTo>
                  <a:lnTo>
                    <a:pt x="436" y="285"/>
                  </a:lnTo>
                  <a:close/>
                  <a:moveTo>
                    <a:pt x="436" y="269"/>
                  </a:moveTo>
                  <a:cubicBezTo>
                    <a:pt x="430" y="269"/>
                    <a:pt x="430" y="269"/>
                    <a:pt x="430" y="269"/>
                  </a:cubicBezTo>
                  <a:cubicBezTo>
                    <a:pt x="430" y="256"/>
                    <a:pt x="430" y="256"/>
                    <a:pt x="430" y="256"/>
                  </a:cubicBezTo>
                  <a:cubicBezTo>
                    <a:pt x="436" y="256"/>
                    <a:pt x="436" y="256"/>
                    <a:pt x="436" y="256"/>
                  </a:cubicBezTo>
                  <a:lnTo>
                    <a:pt x="436" y="269"/>
                  </a:lnTo>
                  <a:close/>
                  <a:moveTo>
                    <a:pt x="452" y="596"/>
                  </a:moveTo>
                  <a:cubicBezTo>
                    <a:pt x="446" y="596"/>
                    <a:pt x="446" y="596"/>
                    <a:pt x="446" y="596"/>
                  </a:cubicBezTo>
                  <a:cubicBezTo>
                    <a:pt x="446" y="583"/>
                    <a:pt x="446" y="583"/>
                    <a:pt x="446" y="583"/>
                  </a:cubicBezTo>
                  <a:cubicBezTo>
                    <a:pt x="452" y="583"/>
                    <a:pt x="452" y="583"/>
                    <a:pt x="452" y="583"/>
                  </a:cubicBezTo>
                  <a:lnTo>
                    <a:pt x="452" y="596"/>
                  </a:lnTo>
                  <a:close/>
                  <a:moveTo>
                    <a:pt x="452" y="580"/>
                  </a:moveTo>
                  <a:cubicBezTo>
                    <a:pt x="446" y="580"/>
                    <a:pt x="446" y="580"/>
                    <a:pt x="446" y="580"/>
                  </a:cubicBezTo>
                  <a:cubicBezTo>
                    <a:pt x="446" y="567"/>
                    <a:pt x="446" y="567"/>
                    <a:pt x="446" y="567"/>
                  </a:cubicBezTo>
                  <a:cubicBezTo>
                    <a:pt x="452" y="567"/>
                    <a:pt x="452" y="567"/>
                    <a:pt x="452" y="567"/>
                  </a:cubicBezTo>
                  <a:lnTo>
                    <a:pt x="452" y="580"/>
                  </a:lnTo>
                  <a:close/>
                  <a:moveTo>
                    <a:pt x="452" y="564"/>
                  </a:moveTo>
                  <a:cubicBezTo>
                    <a:pt x="446" y="564"/>
                    <a:pt x="446" y="564"/>
                    <a:pt x="446" y="564"/>
                  </a:cubicBezTo>
                  <a:cubicBezTo>
                    <a:pt x="446" y="550"/>
                    <a:pt x="446" y="550"/>
                    <a:pt x="446" y="550"/>
                  </a:cubicBezTo>
                  <a:cubicBezTo>
                    <a:pt x="452" y="550"/>
                    <a:pt x="452" y="550"/>
                    <a:pt x="452" y="550"/>
                  </a:cubicBezTo>
                  <a:lnTo>
                    <a:pt x="452" y="564"/>
                  </a:lnTo>
                  <a:close/>
                  <a:moveTo>
                    <a:pt x="452" y="547"/>
                  </a:moveTo>
                  <a:cubicBezTo>
                    <a:pt x="446" y="547"/>
                    <a:pt x="446" y="547"/>
                    <a:pt x="446" y="547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52" y="534"/>
                    <a:pt x="452" y="534"/>
                    <a:pt x="452" y="534"/>
                  </a:cubicBezTo>
                  <a:lnTo>
                    <a:pt x="452" y="547"/>
                  </a:lnTo>
                  <a:close/>
                  <a:moveTo>
                    <a:pt x="452" y="531"/>
                  </a:moveTo>
                  <a:cubicBezTo>
                    <a:pt x="446" y="531"/>
                    <a:pt x="446" y="531"/>
                    <a:pt x="446" y="531"/>
                  </a:cubicBezTo>
                  <a:cubicBezTo>
                    <a:pt x="446" y="518"/>
                    <a:pt x="446" y="518"/>
                    <a:pt x="446" y="518"/>
                  </a:cubicBezTo>
                  <a:cubicBezTo>
                    <a:pt x="452" y="518"/>
                    <a:pt x="452" y="518"/>
                    <a:pt x="452" y="518"/>
                  </a:cubicBezTo>
                  <a:lnTo>
                    <a:pt x="452" y="531"/>
                  </a:lnTo>
                  <a:close/>
                  <a:moveTo>
                    <a:pt x="452" y="514"/>
                  </a:moveTo>
                  <a:cubicBezTo>
                    <a:pt x="446" y="514"/>
                    <a:pt x="446" y="514"/>
                    <a:pt x="446" y="514"/>
                  </a:cubicBezTo>
                  <a:cubicBezTo>
                    <a:pt x="446" y="501"/>
                    <a:pt x="446" y="501"/>
                    <a:pt x="446" y="501"/>
                  </a:cubicBezTo>
                  <a:cubicBezTo>
                    <a:pt x="452" y="501"/>
                    <a:pt x="452" y="501"/>
                    <a:pt x="452" y="501"/>
                  </a:cubicBezTo>
                  <a:lnTo>
                    <a:pt x="452" y="514"/>
                  </a:lnTo>
                  <a:close/>
                  <a:moveTo>
                    <a:pt x="452" y="498"/>
                  </a:moveTo>
                  <a:cubicBezTo>
                    <a:pt x="446" y="498"/>
                    <a:pt x="446" y="498"/>
                    <a:pt x="446" y="498"/>
                  </a:cubicBezTo>
                  <a:cubicBezTo>
                    <a:pt x="446" y="485"/>
                    <a:pt x="446" y="485"/>
                    <a:pt x="446" y="485"/>
                  </a:cubicBezTo>
                  <a:cubicBezTo>
                    <a:pt x="452" y="485"/>
                    <a:pt x="452" y="485"/>
                    <a:pt x="452" y="485"/>
                  </a:cubicBezTo>
                  <a:lnTo>
                    <a:pt x="452" y="498"/>
                  </a:lnTo>
                  <a:close/>
                  <a:moveTo>
                    <a:pt x="452" y="482"/>
                  </a:moveTo>
                  <a:cubicBezTo>
                    <a:pt x="446" y="482"/>
                    <a:pt x="446" y="482"/>
                    <a:pt x="446" y="482"/>
                  </a:cubicBezTo>
                  <a:cubicBezTo>
                    <a:pt x="446" y="469"/>
                    <a:pt x="446" y="469"/>
                    <a:pt x="446" y="469"/>
                  </a:cubicBezTo>
                  <a:cubicBezTo>
                    <a:pt x="452" y="469"/>
                    <a:pt x="452" y="469"/>
                    <a:pt x="452" y="469"/>
                  </a:cubicBezTo>
                  <a:lnTo>
                    <a:pt x="452" y="482"/>
                  </a:lnTo>
                  <a:close/>
                  <a:moveTo>
                    <a:pt x="452" y="465"/>
                  </a:moveTo>
                  <a:cubicBezTo>
                    <a:pt x="446" y="465"/>
                    <a:pt x="446" y="465"/>
                    <a:pt x="446" y="465"/>
                  </a:cubicBezTo>
                  <a:cubicBezTo>
                    <a:pt x="446" y="452"/>
                    <a:pt x="446" y="452"/>
                    <a:pt x="446" y="452"/>
                  </a:cubicBezTo>
                  <a:cubicBezTo>
                    <a:pt x="452" y="452"/>
                    <a:pt x="452" y="452"/>
                    <a:pt x="452" y="452"/>
                  </a:cubicBezTo>
                  <a:lnTo>
                    <a:pt x="452" y="465"/>
                  </a:lnTo>
                  <a:close/>
                  <a:moveTo>
                    <a:pt x="452" y="449"/>
                  </a:moveTo>
                  <a:cubicBezTo>
                    <a:pt x="446" y="449"/>
                    <a:pt x="446" y="449"/>
                    <a:pt x="446" y="449"/>
                  </a:cubicBezTo>
                  <a:cubicBezTo>
                    <a:pt x="446" y="436"/>
                    <a:pt x="446" y="436"/>
                    <a:pt x="446" y="436"/>
                  </a:cubicBezTo>
                  <a:cubicBezTo>
                    <a:pt x="452" y="436"/>
                    <a:pt x="452" y="436"/>
                    <a:pt x="452" y="436"/>
                  </a:cubicBezTo>
                  <a:lnTo>
                    <a:pt x="452" y="449"/>
                  </a:lnTo>
                  <a:close/>
                  <a:moveTo>
                    <a:pt x="452" y="432"/>
                  </a:moveTo>
                  <a:cubicBezTo>
                    <a:pt x="446" y="432"/>
                    <a:pt x="446" y="432"/>
                    <a:pt x="446" y="432"/>
                  </a:cubicBezTo>
                  <a:cubicBezTo>
                    <a:pt x="446" y="419"/>
                    <a:pt x="446" y="419"/>
                    <a:pt x="446" y="419"/>
                  </a:cubicBezTo>
                  <a:cubicBezTo>
                    <a:pt x="452" y="419"/>
                    <a:pt x="452" y="419"/>
                    <a:pt x="452" y="419"/>
                  </a:cubicBezTo>
                  <a:lnTo>
                    <a:pt x="452" y="432"/>
                  </a:lnTo>
                  <a:close/>
                  <a:moveTo>
                    <a:pt x="452" y="416"/>
                  </a:moveTo>
                  <a:cubicBezTo>
                    <a:pt x="446" y="416"/>
                    <a:pt x="446" y="416"/>
                    <a:pt x="446" y="416"/>
                  </a:cubicBezTo>
                  <a:cubicBezTo>
                    <a:pt x="446" y="403"/>
                    <a:pt x="446" y="403"/>
                    <a:pt x="446" y="403"/>
                  </a:cubicBezTo>
                  <a:cubicBezTo>
                    <a:pt x="452" y="403"/>
                    <a:pt x="452" y="403"/>
                    <a:pt x="452" y="403"/>
                  </a:cubicBezTo>
                  <a:lnTo>
                    <a:pt x="452" y="416"/>
                  </a:lnTo>
                  <a:close/>
                  <a:moveTo>
                    <a:pt x="452" y="400"/>
                  </a:moveTo>
                  <a:cubicBezTo>
                    <a:pt x="446" y="400"/>
                    <a:pt x="446" y="400"/>
                    <a:pt x="446" y="400"/>
                  </a:cubicBezTo>
                  <a:cubicBezTo>
                    <a:pt x="446" y="387"/>
                    <a:pt x="446" y="387"/>
                    <a:pt x="446" y="387"/>
                  </a:cubicBezTo>
                  <a:cubicBezTo>
                    <a:pt x="452" y="387"/>
                    <a:pt x="452" y="387"/>
                    <a:pt x="452" y="387"/>
                  </a:cubicBezTo>
                  <a:lnTo>
                    <a:pt x="452" y="400"/>
                  </a:lnTo>
                  <a:close/>
                  <a:moveTo>
                    <a:pt x="452" y="383"/>
                  </a:moveTo>
                  <a:cubicBezTo>
                    <a:pt x="446" y="383"/>
                    <a:pt x="446" y="383"/>
                    <a:pt x="446" y="383"/>
                  </a:cubicBezTo>
                  <a:cubicBezTo>
                    <a:pt x="446" y="370"/>
                    <a:pt x="446" y="370"/>
                    <a:pt x="446" y="370"/>
                  </a:cubicBezTo>
                  <a:cubicBezTo>
                    <a:pt x="452" y="370"/>
                    <a:pt x="452" y="370"/>
                    <a:pt x="452" y="370"/>
                  </a:cubicBezTo>
                  <a:lnTo>
                    <a:pt x="452" y="383"/>
                  </a:lnTo>
                  <a:close/>
                  <a:moveTo>
                    <a:pt x="452" y="367"/>
                  </a:moveTo>
                  <a:cubicBezTo>
                    <a:pt x="446" y="367"/>
                    <a:pt x="446" y="367"/>
                    <a:pt x="446" y="367"/>
                  </a:cubicBezTo>
                  <a:cubicBezTo>
                    <a:pt x="446" y="354"/>
                    <a:pt x="446" y="354"/>
                    <a:pt x="446" y="354"/>
                  </a:cubicBezTo>
                  <a:cubicBezTo>
                    <a:pt x="452" y="354"/>
                    <a:pt x="452" y="354"/>
                    <a:pt x="452" y="354"/>
                  </a:cubicBezTo>
                  <a:lnTo>
                    <a:pt x="452" y="367"/>
                  </a:lnTo>
                  <a:close/>
                  <a:moveTo>
                    <a:pt x="452" y="351"/>
                  </a:moveTo>
                  <a:cubicBezTo>
                    <a:pt x="446" y="351"/>
                    <a:pt x="446" y="351"/>
                    <a:pt x="446" y="351"/>
                  </a:cubicBezTo>
                  <a:cubicBezTo>
                    <a:pt x="446" y="337"/>
                    <a:pt x="446" y="337"/>
                    <a:pt x="446" y="337"/>
                  </a:cubicBezTo>
                  <a:cubicBezTo>
                    <a:pt x="452" y="337"/>
                    <a:pt x="452" y="337"/>
                    <a:pt x="452" y="337"/>
                  </a:cubicBezTo>
                  <a:lnTo>
                    <a:pt x="452" y="351"/>
                  </a:lnTo>
                  <a:close/>
                  <a:moveTo>
                    <a:pt x="452" y="334"/>
                  </a:moveTo>
                  <a:cubicBezTo>
                    <a:pt x="446" y="334"/>
                    <a:pt x="446" y="334"/>
                    <a:pt x="446" y="334"/>
                  </a:cubicBezTo>
                  <a:cubicBezTo>
                    <a:pt x="446" y="321"/>
                    <a:pt x="446" y="321"/>
                    <a:pt x="446" y="321"/>
                  </a:cubicBezTo>
                  <a:cubicBezTo>
                    <a:pt x="452" y="321"/>
                    <a:pt x="452" y="321"/>
                    <a:pt x="452" y="321"/>
                  </a:cubicBezTo>
                  <a:lnTo>
                    <a:pt x="452" y="334"/>
                  </a:lnTo>
                  <a:close/>
                  <a:moveTo>
                    <a:pt x="452" y="318"/>
                  </a:moveTo>
                  <a:cubicBezTo>
                    <a:pt x="446" y="318"/>
                    <a:pt x="446" y="318"/>
                    <a:pt x="446" y="318"/>
                  </a:cubicBezTo>
                  <a:cubicBezTo>
                    <a:pt x="446" y="305"/>
                    <a:pt x="446" y="305"/>
                    <a:pt x="446" y="305"/>
                  </a:cubicBezTo>
                  <a:cubicBezTo>
                    <a:pt x="452" y="305"/>
                    <a:pt x="452" y="305"/>
                    <a:pt x="452" y="305"/>
                  </a:cubicBezTo>
                  <a:lnTo>
                    <a:pt x="452" y="318"/>
                  </a:lnTo>
                  <a:close/>
                  <a:moveTo>
                    <a:pt x="452" y="301"/>
                  </a:moveTo>
                  <a:cubicBezTo>
                    <a:pt x="446" y="301"/>
                    <a:pt x="446" y="301"/>
                    <a:pt x="446" y="301"/>
                  </a:cubicBezTo>
                  <a:cubicBezTo>
                    <a:pt x="446" y="288"/>
                    <a:pt x="446" y="288"/>
                    <a:pt x="446" y="288"/>
                  </a:cubicBezTo>
                  <a:cubicBezTo>
                    <a:pt x="452" y="288"/>
                    <a:pt x="452" y="288"/>
                    <a:pt x="452" y="288"/>
                  </a:cubicBezTo>
                  <a:lnTo>
                    <a:pt x="452" y="301"/>
                  </a:lnTo>
                  <a:close/>
                  <a:moveTo>
                    <a:pt x="452" y="285"/>
                  </a:moveTo>
                  <a:cubicBezTo>
                    <a:pt x="446" y="285"/>
                    <a:pt x="446" y="285"/>
                    <a:pt x="446" y="285"/>
                  </a:cubicBezTo>
                  <a:cubicBezTo>
                    <a:pt x="446" y="272"/>
                    <a:pt x="446" y="272"/>
                    <a:pt x="446" y="272"/>
                  </a:cubicBezTo>
                  <a:cubicBezTo>
                    <a:pt x="452" y="272"/>
                    <a:pt x="452" y="272"/>
                    <a:pt x="452" y="272"/>
                  </a:cubicBezTo>
                  <a:lnTo>
                    <a:pt x="452" y="285"/>
                  </a:lnTo>
                  <a:close/>
                  <a:moveTo>
                    <a:pt x="475" y="535"/>
                  </a:moveTo>
                  <a:cubicBezTo>
                    <a:pt x="459" y="535"/>
                    <a:pt x="459" y="535"/>
                    <a:pt x="459" y="535"/>
                  </a:cubicBezTo>
                  <a:cubicBezTo>
                    <a:pt x="459" y="528"/>
                    <a:pt x="459" y="528"/>
                    <a:pt x="459" y="528"/>
                  </a:cubicBezTo>
                  <a:cubicBezTo>
                    <a:pt x="475" y="528"/>
                    <a:pt x="475" y="528"/>
                    <a:pt x="475" y="528"/>
                  </a:cubicBezTo>
                  <a:lnTo>
                    <a:pt x="475" y="535"/>
                  </a:lnTo>
                  <a:close/>
                  <a:moveTo>
                    <a:pt x="475" y="519"/>
                  </a:moveTo>
                  <a:cubicBezTo>
                    <a:pt x="459" y="519"/>
                    <a:pt x="459" y="519"/>
                    <a:pt x="459" y="519"/>
                  </a:cubicBezTo>
                  <a:cubicBezTo>
                    <a:pt x="459" y="512"/>
                    <a:pt x="459" y="512"/>
                    <a:pt x="459" y="512"/>
                  </a:cubicBezTo>
                  <a:cubicBezTo>
                    <a:pt x="475" y="512"/>
                    <a:pt x="475" y="512"/>
                    <a:pt x="475" y="512"/>
                  </a:cubicBezTo>
                  <a:lnTo>
                    <a:pt x="475" y="519"/>
                  </a:lnTo>
                  <a:close/>
                  <a:moveTo>
                    <a:pt x="475" y="502"/>
                  </a:moveTo>
                  <a:cubicBezTo>
                    <a:pt x="459" y="502"/>
                    <a:pt x="459" y="502"/>
                    <a:pt x="459" y="502"/>
                  </a:cubicBezTo>
                  <a:cubicBezTo>
                    <a:pt x="459" y="496"/>
                    <a:pt x="459" y="496"/>
                    <a:pt x="459" y="496"/>
                  </a:cubicBezTo>
                  <a:cubicBezTo>
                    <a:pt x="475" y="496"/>
                    <a:pt x="475" y="496"/>
                    <a:pt x="475" y="496"/>
                  </a:cubicBezTo>
                  <a:lnTo>
                    <a:pt x="475" y="502"/>
                  </a:lnTo>
                  <a:close/>
                  <a:moveTo>
                    <a:pt x="475" y="486"/>
                  </a:moveTo>
                  <a:cubicBezTo>
                    <a:pt x="459" y="486"/>
                    <a:pt x="459" y="486"/>
                    <a:pt x="459" y="486"/>
                  </a:cubicBezTo>
                  <a:cubicBezTo>
                    <a:pt x="459" y="479"/>
                    <a:pt x="459" y="479"/>
                    <a:pt x="459" y="479"/>
                  </a:cubicBezTo>
                  <a:cubicBezTo>
                    <a:pt x="475" y="479"/>
                    <a:pt x="475" y="479"/>
                    <a:pt x="475" y="479"/>
                  </a:cubicBezTo>
                  <a:lnTo>
                    <a:pt x="475" y="486"/>
                  </a:lnTo>
                  <a:close/>
                  <a:moveTo>
                    <a:pt x="475" y="469"/>
                  </a:moveTo>
                  <a:cubicBezTo>
                    <a:pt x="459" y="469"/>
                    <a:pt x="459" y="469"/>
                    <a:pt x="459" y="469"/>
                  </a:cubicBezTo>
                  <a:cubicBezTo>
                    <a:pt x="459" y="463"/>
                    <a:pt x="459" y="463"/>
                    <a:pt x="459" y="463"/>
                  </a:cubicBezTo>
                  <a:cubicBezTo>
                    <a:pt x="475" y="463"/>
                    <a:pt x="475" y="463"/>
                    <a:pt x="475" y="463"/>
                  </a:cubicBezTo>
                  <a:lnTo>
                    <a:pt x="475" y="469"/>
                  </a:lnTo>
                  <a:close/>
                  <a:moveTo>
                    <a:pt x="475" y="453"/>
                  </a:moveTo>
                  <a:cubicBezTo>
                    <a:pt x="459" y="453"/>
                    <a:pt x="459" y="453"/>
                    <a:pt x="459" y="453"/>
                  </a:cubicBezTo>
                  <a:cubicBezTo>
                    <a:pt x="459" y="446"/>
                    <a:pt x="459" y="446"/>
                    <a:pt x="459" y="446"/>
                  </a:cubicBezTo>
                  <a:cubicBezTo>
                    <a:pt x="475" y="446"/>
                    <a:pt x="475" y="446"/>
                    <a:pt x="475" y="446"/>
                  </a:cubicBezTo>
                  <a:lnTo>
                    <a:pt x="475" y="453"/>
                  </a:lnTo>
                  <a:close/>
                  <a:moveTo>
                    <a:pt x="475" y="420"/>
                  </a:moveTo>
                  <a:cubicBezTo>
                    <a:pt x="459" y="420"/>
                    <a:pt x="459" y="420"/>
                    <a:pt x="459" y="420"/>
                  </a:cubicBezTo>
                  <a:cubicBezTo>
                    <a:pt x="459" y="414"/>
                    <a:pt x="459" y="414"/>
                    <a:pt x="459" y="414"/>
                  </a:cubicBezTo>
                  <a:cubicBezTo>
                    <a:pt x="475" y="414"/>
                    <a:pt x="475" y="414"/>
                    <a:pt x="475" y="414"/>
                  </a:cubicBezTo>
                  <a:lnTo>
                    <a:pt x="475" y="420"/>
                  </a:lnTo>
                  <a:close/>
                  <a:moveTo>
                    <a:pt x="475" y="404"/>
                  </a:moveTo>
                  <a:cubicBezTo>
                    <a:pt x="459" y="404"/>
                    <a:pt x="459" y="404"/>
                    <a:pt x="459" y="404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75" y="397"/>
                    <a:pt x="475" y="397"/>
                    <a:pt x="475" y="397"/>
                  </a:cubicBezTo>
                  <a:lnTo>
                    <a:pt x="475" y="404"/>
                  </a:lnTo>
                  <a:close/>
                  <a:moveTo>
                    <a:pt x="475" y="387"/>
                  </a:moveTo>
                  <a:cubicBezTo>
                    <a:pt x="459" y="387"/>
                    <a:pt x="459" y="387"/>
                    <a:pt x="459" y="387"/>
                  </a:cubicBezTo>
                  <a:cubicBezTo>
                    <a:pt x="459" y="381"/>
                    <a:pt x="459" y="381"/>
                    <a:pt x="459" y="381"/>
                  </a:cubicBezTo>
                  <a:cubicBezTo>
                    <a:pt x="475" y="381"/>
                    <a:pt x="475" y="381"/>
                    <a:pt x="475" y="381"/>
                  </a:cubicBezTo>
                  <a:lnTo>
                    <a:pt x="475" y="387"/>
                  </a:lnTo>
                  <a:close/>
                  <a:moveTo>
                    <a:pt x="475" y="371"/>
                  </a:moveTo>
                  <a:cubicBezTo>
                    <a:pt x="459" y="371"/>
                    <a:pt x="459" y="371"/>
                    <a:pt x="459" y="371"/>
                  </a:cubicBezTo>
                  <a:cubicBezTo>
                    <a:pt x="459" y="365"/>
                    <a:pt x="459" y="365"/>
                    <a:pt x="459" y="365"/>
                  </a:cubicBezTo>
                  <a:cubicBezTo>
                    <a:pt x="475" y="365"/>
                    <a:pt x="475" y="365"/>
                    <a:pt x="475" y="365"/>
                  </a:cubicBezTo>
                  <a:lnTo>
                    <a:pt x="475" y="371"/>
                  </a:lnTo>
                  <a:close/>
                  <a:moveTo>
                    <a:pt x="475" y="355"/>
                  </a:moveTo>
                  <a:cubicBezTo>
                    <a:pt x="459" y="355"/>
                    <a:pt x="459" y="355"/>
                    <a:pt x="459" y="355"/>
                  </a:cubicBezTo>
                  <a:cubicBezTo>
                    <a:pt x="459" y="348"/>
                    <a:pt x="459" y="348"/>
                    <a:pt x="459" y="348"/>
                  </a:cubicBezTo>
                  <a:cubicBezTo>
                    <a:pt x="475" y="348"/>
                    <a:pt x="475" y="348"/>
                    <a:pt x="475" y="348"/>
                  </a:cubicBezTo>
                  <a:lnTo>
                    <a:pt x="475" y="355"/>
                  </a:lnTo>
                  <a:close/>
                  <a:moveTo>
                    <a:pt x="475" y="338"/>
                  </a:moveTo>
                  <a:cubicBezTo>
                    <a:pt x="459" y="338"/>
                    <a:pt x="459" y="338"/>
                    <a:pt x="459" y="338"/>
                  </a:cubicBezTo>
                  <a:cubicBezTo>
                    <a:pt x="459" y="332"/>
                    <a:pt x="459" y="332"/>
                    <a:pt x="459" y="332"/>
                  </a:cubicBezTo>
                  <a:cubicBezTo>
                    <a:pt x="475" y="332"/>
                    <a:pt x="475" y="332"/>
                    <a:pt x="475" y="332"/>
                  </a:cubicBezTo>
                  <a:lnTo>
                    <a:pt x="475" y="338"/>
                  </a:lnTo>
                  <a:close/>
                  <a:moveTo>
                    <a:pt x="475" y="322"/>
                  </a:moveTo>
                  <a:cubicBezTo>
                    <a:pt x="459" y="322"/>
                    <a:pt x="459" y="322"/>
                    <a:pt x="459" y="322"/>
                  </a:cubicBezTo>
                  <a:cubicBezTo>
                    <a:pt x="459" y="315"/>
                    <a:pt x="459" y="315"/>
                    <a:pt x="459" y="315"/>
                  </a:cubicBezTo>
                  <a:cubicBezTo>
                    <a:pt x="475" y="315"/>
                    <a:pt x="475" y="315"/>
                    <a:pt x="475" y="315"/>
                  </a:cubicBezTo>
                  <a:lnTo>
                    <a:pt x="475" y="322"/>
                  </a:lnTo>
                  <a:close/>
                  <a:moveTo>
                    <a:pt x="475" y="289"/>
                  </a:moveTo>
                  <a:cubicBezTo>
                    <a:pt x="459" y="289"/>
                    <a:pt x="459" y="289"/>
                    <a:pt x="459" y="289"/>
                  </a:cubicBezTo>
                  <a:cubicBezTo>
                    <a:pt x="459" y="283"/>
                    <a:pt x="459" y="283"/>
                    <a:pt x="459" y="283"/>
                  </a:cubicBezTo>
                  <a:cubicBezTo>
                    <a:pt x="475" y="283"/>
                    <a:pt x="475" y="283"/>
                    <a:pt x="475" y="283"/>
                  </a:cubicBezTo>
                  <a:lnTo>
                    <a:pt x="475" y="289"/>
                  </a:lnTo>
                  <a:close/>
                  <a:moveTo>
                    <a:pt x="475" y="273"/>
                  </a:moveTo>
                  <a:cubicBezTo>
                    <a:pt x="459" y="273"/>
                    <a:pt x="459" y="273"/>
                    <a:pt x="459" y="273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75" y="266"/>
                    <a:pt x="475" y="266"/>
                    <a:pt x="475" y="266"/>
                  </a:cubicBezTo>
                  <a:lnTo>
                    <a:pt x="475" y="273"/>
                  </a:lnTo>
                  <a:close/>
                  <a:moveTo>
                    <a:pt x="475" y="256"/>
                  </a:moveTo>
                  <a:cubicBezTo>
                    <a:pt x="459" y="256"/>
                    <a:pt x="459" y="256"/>
                    <a:pt x="459" y="256"/>
                  </a:cubicBezTo>
                  <a:cubicBezTo>
                    <a:pt x="459" y="250"/>
                    <a:pt x="459" y="250"/>
                    <a:pt x="459" y="250"/>
                  </a:cubicBezTo>
                  <a:cubicBezTo>
                    <a:pt x="475" y="250"/>
                    <a:pt x="475" y="250"/>
                    <a:pt x="475" y="250"/>
                  </a:cubicBezTo>
                  <a:lnTo>
                    <a:pt x="475" y="256"/>
                  </a:lnTo>
                  <a:close/>
                  <a:moveTo>
                    <a:pt x="494" y="535"/>
                  </a:moveTo>
                  <a:cubicBezTo>
                    <a:pt x="478" y="535"/>
                    <a:pt x="478" y="535"/>
                    <a:pt x="478" y="535"/>
                  </a:cubicBezTo>
                  <a:cubicBezTo>
                    <a:pt x="478" y="528"/>
                    <a:pt x="478" y="528"/>
                    <a:pt x="478" y="528"/>
                  </a:cubicBezTo>
                  <a:cubicBezTo>
                    <a:pt x="494" y="528"/>
                    <a:pt x="494" y="528"/>
                    <a:pt x="494" y="528"/>
                  </a:cubicBezTo>
                  <a:lnTo>
                    <a:pt x="494" y="535"/>
                  </a:lnTo>
                  <a:close/>
                  <a:moveTo>
                    <a:pt x="494" y="519"/>
                  </a:moveTo>
                  <a:cubicBezTo>
                    <a:pt x="478" y="519"/>
                    <a:pt x="478" y="519"/>
                    <a:pt x="478" y="519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94" y="512"/>
                    <a:pt x="494" y="512"/>
                    <a:pt x="494" y="512"/>
                  </a:cubicBezTo>
                  <a:lnTo>
                    <a:pt x="494" y="519"/>
                  </a:lnTo>
                  <a:close/>
                  <a:moveTo>
                    <a:pt x="494" y="502"/>
                  </a:moveTo>
                  <a:cubicBezTo>
                    <a:pt x="478" y="502"/>
                    <a:pt x="478" y="502"/>
                    <a:pt x="478" y="502"/>
                  </a:cubicBezTo>
                  <a:cubicBezTo>
                    <a:pt x="478" y="496"/>
                    <a:pt x="478" y="496"/>
                    <a:pt x="478" y="496"/>
                  </a:cubicBezTo>
                  <a:cubicBezTo>
                    <a:pt x="494" y="496"/>
                    <a:pt x="494" y="496"/>
                    <a:pt x="494" y="496"/>
                  </a:cubicBezTo>
                  <a:lnTo>
                    <a:pt x="494" y="502"/>
                  </a:lnTo>
                  <a:close/>
                  <a:moveTo>
                    <a:pt x="494" y="486"/>
                  </a:moveTo>
                  <a:cubicBezTo>
                    <a:pt x="478" y="486"/>
                    <a:pt x="478" y="486"/>
                    <a:pt x="478" y="486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94" y="479"/>
                    <a:pt x="494" y="479"/>
                    <a:pt x="494" y="479"/>
                  </a:cubicBezTo>
                  <a:lnTo>
                    <a:pt x="494" y="486"/>
                  </a:lnTo>
                  <a:close/>
                  <a:moveTo>
                    <a:pt x="494" y="469"/>
                  </a:moveTo>
                  <a:cubicBezTo>
                    <a:pt x="478" y="469"/>
                    <a:pt x="478" y="469"/>
                    <a:pt x="478" y="469"/>
                  </a:cubicBezTo>
                  <a:cubicBezTo>
                    <a:pt x="478" y="463"/>
                    <a:pt x="478" y="463"/>
                    <a:pt x="478" y="463"/>
                  </a:cubicBezTo>
                  <a:cubicBezTo>
                    <a:pt x="494" y="463"/>
                    <a:pt x="494" y="463"/>
                    <a:pt x="494" y="463"/>
                  </a:cubicBezTo>
                  <a:lnTo>
                    <a:pt x="494" y="469"/>
                  </a:lnTo>
                  <a:close/>
                  <a:moveTo>
                    <a:pt x="494" y="453"/>
                  </a:moveTo>
                  <a:cubicBezTo>
                    <a:pt x="478" y="453"/>
                    <a:pt x="478" y="453"/>
                    <a:pt x="478" y="453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94" y="446"/>
                    <a:pt x="494" y="446"/>
                    <a:pt x="494" y="446"/>
                  </a:cubicBezTo>
                  <a:lnTo>
                    <a:pt x="494" y="453"/>
                  </a:lnTo>
                  <a:close/>
                  <a:moveTo>
                    <a:pt x="494" y="437"/>
                  </a:moveTo>
                  <a:cubicBezTo>
                    <a:pt x="478" y="437"/>
                    <a:pt x="478" y="437"/>
                    <a:pt x="478" y="437"/>
                  </a:cubicBezTo>
                  <a:cubicBezTo>
                    <a:pt x="478" y="430"/>
                    <a:pt x="478" y="430"/>
                    <a:pt x="478" y="430"/>
                  </a:cubicBezTo>
                  <a:cubicBezTo>
                    <a:pt x="494" y="430"/>
                    <a:pt x="494" y="430"/>
                    <a:pt x="494" y="430"/>
                  </a:cubicBezTo>
                  <a:lnTo>
                    <a:pt x="494" y="437"/>
                  </a:lnTo>
                  <a:close/>
                  <a:moveTo>
                    <a:pt x="494" y="420"/>
                  </a:moveTo>
                  <a:cubicBezTo>
                    <a:pt x="478" y="420"/>
                    <a:pt x="478" y="420"/>
                    <a:pt x="478" y="420"/>
                  </a:cubicBezTo>
                  <a:cubicBezTo>
                    <a:pt x="478" y="414"/>
                    <a:pt x="478" y="414"/>
                    <a:pt x="478" y="414"/>
                  </a:cubicBezTo>
                  <a:cubicBezTo>
                    <a:pt x="494" y="414"/>
                    <a:pt x="494" y="414"/>
                    <a:pt x="494" y="414"/>
                  </a:cubicBezTo>
                  <a:lnTo>
                    <a:pt x="494" y="420"/>
                  </a:lnTo>
                  <a:close/>
                  <a:moveTo>
                    <a:pt x="494" y="404"/>
                  </a:moveTo>
                  <a:cubicBezTo>
                    <a:pt x="478" y="404"/>
                    <a:pt x="478" y="404"/>
                    <a:pt x="478" y="404"/>
                  </a:cubicBezTo>
                  <a:cubicBezTo>
                    <a:pt x="478" y="397"/>
                    <a:pt x="478" y="397"/>
                    <a:pt x="478" y="397"/>
                  </a:cubicBezTo>
                  <a:cubicBezTo>
                    <a:pt x="494" y="397"/>
                    <a:pt x="494" y="397"/>
                    <a:pt x="494" y="397"/>
                  </a:cubicBezTo>
                  <a:lnTo>
                    <a:pt x="494" y="404"/>
                  </a:lnTo>
                  <a:close/>
                  <a:moveTo>
                    <a:pt x="494" y="387"/>
                  </a:moveTo>
                  <a:cubicBezTo>
                    <a:pt x="478" y="387"/>
                    <a:pt x="478" y="387"/>
                    <a:pt x="478" y="387"/>
                  </a:cubicBezTo>
                  <a:cubicBezTo>
                    <a:pt x="478" y="381"/>
                    <a:pt x="478" y="381"/>
                    <a:pt x="478" y="381"/>
                  </a:cubicBezTo>
                  <a:cubicBezTo>
                    <a:pt x="494" y="381"/>
                    <a:pt x="494" y="381"/>
                    <a:pt x="494" y="381"/>
                  </a:cubicBezTo>
                  <a:lnTo>
                    <a:pt x="494" y="387"/>
                  </a:lnTo>
                  <a:close/>
                  <a:moveTo>
                    <a:pt x="494" y="371"/>
                  </a:moveTo>
                  <a:cubicBezTo>
                    <a:pt x="478" y="371"/>
                    <a:pt x="478" y="371"/>
                    <a:pt x="478" y="371"/>
                  </a:cubicBezTo>
                  <a:cubicBezTo>
                    <a:pt x="478" y="365"/>
                    <a:pt x="478" y="365"/>
                    <a:pt x="478" y="365"/>
                  </a:cubicBezTo>
                  <a:cubicBezTo>
                    <a:pt x="494" y="365"/>
                    <a:pt x="494" y="365"/>
                    <a:pt x="494" y="365"/>
                  </a:cubicBezTo>
                  <a:lnTo>
                    <a:pt x="494" y="371"/>
                  </a:lnTo>
                  <a:close/>
                  <a:moveTo>
                    <a:pt x="494" y="355"/>
                  </a:moveTo>
                  <a:cubicBezTo>
                    <a:pt x="478" y="355"/>
                    <a:pt x="478" y="355"/>
                    <a:pt x="478" y="355"/>
                  </a:cubicBezTo>
                  <a:cubicBezTo>
                    <a:pt x="478" y="348"/>
                    <a:pt x="478" y="348"/>
                    <a:pt x="478" y="348"/>
                  </a:cubicBezTo>
                  <a:cubicBezTo>
                    <a:pt x="494" y="348"/>
                    <a:pt x="494" y="348"/>
                    <a:pt x="494" y="348"/>
                  </a:cubicBezTo>
                  <a:lnTo>
                    <a:pt x="494" y="355"/>
                  </a:lnTo>
                  <a:close/>
                  <a:moveTo>
                    <a:pt x="494" y="338"/>
                  </a:moveTo>
                  <a:cubicBezTo>
                    <a:pt x="478" y="338"/>
                    <a:pt x="478" y="338"/>
                    <a:pt x="478" y="338"/>
                  </a:cubicBezTo>
                  <a:cubicBezTo>
                    <a:pt x="478" y="332"/>
                    <a:pt x="478" y="332"/>
                    <a:pt x="478" y="332"/>
                  </a:cubicBezTo>
                  <a:cubicBezTo>
                    <a:pt x="494" y="332"/>
                    <a:pt x="494" y="332"/>
                    <a:pt x="494" y="332"/>
                  </a:cubicBezTo>
                  <a:lnTo>
                    <a:pt x="494" y="338"/>
                  </a:lnTo>
                  <a:close/>
                  <a:moveTo>
                    <a:pt x="494" y="322"/>
                  </a:moveTo>
                  <a:cubicBezTo>
                    <a:pt x="478" y="322"/>
                    <a:pt x="478" y="322"/>
                    <a:pt x="478" y="322"/>
                  </a:cubicBezTo>
                  <a:cubicBezTo>
                    <a:pt x="478" y="315"/>
                    <a:pt x="478" y="315"/>
                    <a:pt x="478" y="315"/>
                  </a:cubicBezTo>
                  <a:cubicBezTo>
                    <a:pt x="494" y="315"/>
                    <a:pt x="494" y="315"/>
                    <a:pt x="494" y="315"/>
                  </a:cubicBezTo>
                  <a:lnTo>
                    <a:pt x="494" y="322"/>
                  </a:lnTo>
                  <a:close/>
                  <a:moveTo>
                    <a:pt x="494" y="306"/>
                  </a:moveTo>
                  <a:cubicBezTo>
                    <a:pt x="478" y="306"/>
                    <a:pt x="478" y="306"/>
                    <a:pt x="478" y="306"/>
                  </a:cubicBezTo>
                  <a:cubicBezTo>
                    <a:pt x="478" y="299"/>
                    <a:pt x="478" y="299"/>
                    <a:pt x="478" y="299"/>
                  </a:cubicBezTo>
                  <a:cubicBezTo>
                    <a:pt x="494" y="299"/>
                    <a:pt x="494" y="299"/>
                    <a:pt x="494" y="299"/>
                  </a:cubicBezTo>
                  <a:lnTo>
                    <a:pt x="494" y="306"/>
                  </a:lnTo>
                  <a:close/>
                  <a:moveTo>
                    <a:pt x="494" y="289"/>
                  </a:moveTo>
                  <a:cubicBezTo>
                    <a:pt x="478" y="289"/>
                    <a:pt x="478" y="289"/>
                    <a:pt x="478" y="289"/>
                  </a:cubicBezTo>
                  <a:cubicBezTo>
                    <a:pt x="478" y="283"/>
                    <a:pt x="478" y="283"/>
                    <a:pt x="478" y="283"/>
                  </a:cubicBezTo>
                  <a:cubicBezTo>
                    <a:pt x="494" y="283"/>
                    <a:pt x="494" y="283"/>
                    <a:pt x="494" y="283"/>
                  </a:cubicBezTo>
                  <a:lnTo>
                    <a:pt x="494" y="289"/>
                  </a:lnTo>
                  <a:close/>
                  <a:moveTo>
                    <a:pt x="494" y="273"/>
                  </a:moveTo>
                  <a:cubicBezTo>
                    <a:pt x="478" y="273"/>
                    <a:pt x="478" y="273"/>
                    <a:pt x="478" y="273"/>
                  </a:cubicBezTo>
                  <a:cubicBezTo>
                    <a:pt x="478" y="266"/>
                    <a:pt x="478" y="266"/>
                    <a:pt x="478" y="266"/>
                  </a:cubicBezTo>
                  <a:cubicBezTo>
                    <a:pt x="494" y="266"/>
                    <a:pt x="494" y="266"/>
                    <a:pt x="494" y="266"/>
                  </a:cubicBezTo>
                  <a:lnTo>
                    <a:pt x="494" y="273"/>
                  </a:lnTo>
                  <a:close/>
                  <a:moveTo>
                    <a:pt x="494" y="256"/>
                  </a:moveTo>
                  <a:cubicBezTo>
                    <a:pt x="478" y="256"/>
                    <a:pt x="478" y="256"/>
                    <a:pt x="478" y="256"/>
                  </a:cubicBezTo>
                  <a:cubicBezTo>
                    <a:pt x="478" y="250"/>
                    <a:pt x="478" y="250"/>
                    <a:pt x="478" y="250"/>
                  </a:cubicBezTo>
                  <a:cubicBezTo>
                    <a:pt x="494" y="250"/>
                    <a:pt x="494" y="250"/>
                    <a:pt x="494" y="250"/>
                  </a:cubicBezTo>
                  <a:lnTo>
                    <a:pt x="494" y="256"/>
                  </a:lnTo>
                  <a:close/>
                  <a:moveTo>
                    <a:pt x="513" y="535"/>
                  </a:moveTo>
                  <a:cubicBezTo>
                    <a:pt x="497" y="535"/>
                    <a:pt x="497" y="535"/>
                    <a:pt x="497" y="535"/>
                  </a:cubicBezTo>
                  <a:cubicBezTo>
                    <a:pt x="497" y="528"/>
                    <a:pt x="497" y="528"/>
                    <a:pt x="497" y="528"/>
                  </a:cubicBezTo>
                  <a:cubicBezTo>
                    <a:pt x="513" y="528"/>
                    <a:pt x="513" y="528"/>
                    <a:pt x="513" y="528"/>
                  </a:cubicBezTo>
                  <a:lnTo>
                    <a:pt x="513" y="535"/>
                  </a:lnTo>
                  <a:close/>
                  <a:moveTo>
                    <a:pt x="513" y="519"/>
                  </a:moveTo>
                  <a:cubicBezTo>
                    <a:pt x="497" y="519"/>
                    <a:pt x="497" y="519"/>
                    <a:pt x="497" y="519"/>
                  </a:cubicBezTo>
                  <a:cubicBezTo>
                    <a:pt x="497" y="512"/>
                    <a:pt x="497" y="512"/>
                    <a:pt x="497" y="512"/>
                  </a:cubicBezTo>
                  <a:cubicBezTo>
                    <a:pt x="513" y="512"/>
                    <a:pt x="513" y="512"/>
                    <a:pt x="513" y="512"/>
                  </a:cubicBezTo>
                  <a:lnTo>
                    <a:pt x="513" y="519"/>
                  </a:lnTo>
                  <a:close/>
                  <a:moveTo>
                    <a:pt x="513" y="502"/>
                  </a:moveTo>
                  <a:cubicBezTo>
                    <a:pt x="497" y="502"/>
                    <a:pt x="497" y="502"/>
                    <a:pt x="497" y="502"/>
                  </a:cubicBezTo>
                  <a:cubicBezTo>
                    <a:pt x="497" y="496"/>
                    <a:pt x="497" y="496"/>
                    <a:pt x="497" y="496"/>
                  </a:cubicBezTo>
                  <a:cubicBezTo>
                    <a:pt x="513" y="496"/>
                    <a:pt x="513" y="496"/>
                    <a:pt x="513" y="496"/>
                  </a:cubicBezTo>
                  <a:lnTo>
                    <a:pt x="513" y="502"/>
                  </a:lnTo>
                  <a:close/>
                  <a:moveTo>
                    <a:pt x="513" y="486"/>
                  </a:moveTo>
                  <a:cubicBezTo>
                    <a:pt x="497" y="486"/>
                    <a:pt x="497" y="486"/>
                    <a:pt x="497" y="486"/>
                  </a:cubicBezTo>
                  <a:cubicBezTo>
                    <a:pt x="497" y="479"/>
                    <a:pt x="497" y="479"/>
                    <a:pt x="497" y="479"/>
                  </a:cubicBezTo>
                  <a:cubicBezTo>
                    <a:pt x="513" y="479"/>
                    <a:pt x="513" y="479"/>
                    <a:pt x="513" y="479"/>
                  </a:cubicBezTo>
                  <a:lnTo>
                    <a:pt x="513" y="486"/>
                  </a:lnTo>
                  <a:close/>
                  <a:moveTo>
                    <a:pt x="513" y="469"/>
                  </a:moveTo>
                  <a:cubicBezTo>
                    <a:pt x="497" y="469"/>
                    <a:pt x="497" y="469"/>
                    <a:pt x="497" y="469"/>
                  </a:cubicBezTo>
                  <a:cubicBezTo>
                    <a:pt x="497" y="463"/>
                    <a:pt x="497" y="463"/>
                    <a:pt x="497" y="463"/>
                  </a:cubicBezTo>
                  <a:cubicBezTo>
                    <a:pt x="513" y="463"/>
                    <a:pt x="513" y="463"/>
                    <a:pt x="513" y="463"/>
                  </a:cubicBezTo>
                  <a:lnTo>
                    <a:pt x="513" y="469"/>
                  </a:lnTo>
                  <a:close/>
                  <a:moveTo>
                    <a:pt x="513" y="453"/>
                  </a:moveTo>
                  <a:cubicBezTo>
                    <a:pt x="497" y="453"/>
                    <a:pt x="497" y="453"/>
                    <a:pt x="497" y="453"/>
                  </a:cubicBezTo>
                  <a:cubicBezTo>
                    <a:pt x="497" y="446"/>
                    <a:pt x="497" y="446"/>
                    <a:pt x="497" y="446"/>
                  </a:cubicBezTo>
                  <a:cubicBezTo>
                    <a:pt x="513" y="446"/>
                    <a:pt x="513" y="446"/>
                    <a:pt x="513" y="446"/>
                  </a:cubicBezTo>
                  <a:lnTo>
                    <a:pt x="513" y="453"/>
                  </a:lnTo>
                  <a:close/>
                  <a:moveTo>
                    <a:pt x="513" y="437"/>
                  </a:moveTo>
                  <a:cubicBezTo>
                    <a:pt x="497" y="437"/>
                    <a:pt x="497" y="437"/>
                    <a:pt x="497" y="437"/>
                  </a:cubicBezTo>
                  <a:cubicBezTo>
                    <a:pt x="497" y="430"/>
                    <a:pt x="497" y="430"/>
                    <a:pt x="497" y="430"/>
                  </a:cubicBezTo>
                  <a:cubicBezTo>
                    <a:pt x="513" y="430"/>
                    <a:pt x="513" y="430"/>
                    <a:pt x="513" y="430"/>
                  </a:cubicBezTo>
                  <a:lnTo>
                    <a:pt x="513" y="437"/>
                  </a:lnTo>
                  <a:close/>
                  <a:moveTo>
                    <a:pt x="513" y="420"/>
                  </a:moveTo>
                  <a:cubicBezTo>
                    <a:pt x="497" y="420"/>
                    <a:pt x="497" y="420"/>
                    <a:pt x="497" y="420"/>
                  </a:cubicBezTo>
                  <a:cubicBezTo>
                    <a:pt x="497" y="414"/>
                    <a:pt x="497" y="414"/>
                    <a:pt x="497" y="414"/>
                  </a:cubicBezTo>
                  <a:cubicBezTo>
                    <a:pt x="513" y="414"/>
                    <a:pt x="513" y="414"/>
                    <a:pt x="513" y="414"/>
                  </a:cubicBezTo>
                  <a:lnTo>
                    <a:pt x="513" y="420"/>
                  </a:lnTo>
                  <a:close/>
                  <a:moveTo>
                    <a:pt x="513" y="404"/>
                  </a:moveTo>
                  <a:cubicBezTo>
                    <a:pt x="497" y="404"/>
                    <a:pt x="497" y="404"/>
                    <a:pt x="497" y="404"/>
                  </a:cubicBezTo>
                  <a:cubicBezTo>
                    <a:pt x="497" y="397"/>
                    <a:pt x="497" y="397"/>
                    <a:pt x="497" y="397"/>
                  </a:cubicBezTo>
                  <a:cubicBezTo>
                    <a:pt x="513" y="397"/>
                    <a:pt x="513" y="397"/>
                    <a:pt x="513" y="397"/>
                  </a:cubicBezTo>
                  <a:lnTo>
                    <a:pt x="513" y="404"/>
                  </a:lnTo>
                  <a:close/>
                  <a:moveTo>
                    <a:pt x="513" y="387"/>
                  </a:moveTo>
                  <a:cubicBezTo>
                    <a:pt x="497" y="387"/>
                    <a:pt x="497" y="387"/>
                    <a:pt x="497" y="387"/>
                  </a:cubicBezTo>
                  <a:cubicBezTo>
                    <a:pt x="497" y="381"/>
                    <a:pt x="497" y="381"/>
                    <a:pt x="497" y="381"/>
                  </a:cubicBezTo>
                  <a:cubicBezTo>
                    <a:pt x="513" y="381"/>
                    <a:pt x="513" y="381"/>
                    <a:pt x="513" y="381"/>
                  </a:cubicBezTo>
                  <a:lnTo>
                    <a:pt x="513" y="387"/>
                  </a:lnTo>
                  <a:close/>
                  <a:moveTo>
                    <a:pt x="513" y="371"/>
                  </a:moveTo>
                  <a:cubicBezTo>
                    <a:pt x="497" y="371"/>
                    <a:pt x="497" y="371"/>
                    <a:pt x="497" y="371"/>
                  </a:cubicBezTo>
                  <a:cubicBezTo>
                    <a:pt x="497" y="365"/>
                    <a:pt x="497" y="365"/>
                    <a:pt x="497" y="365"/>
                  </a:cubicBezTo>
                  <a:cubicBezTo>
                    <a:pt x="513" y="365"/>
                    <a:pt x="513" y="365"/>
                    <a:pt x="513" y="365"/>
                  </a:cubicBezTo>
                  <a:lnTo>
                    <a:pt x="513" y="371"/>
                  </a:lnTo>
                  <a:close/>
                  <a:moveTo>
                    <a:pt x="513" y="355"/>
                  </a:moveTo>
                  <a:cubicBezTo>
                    <a:pt x="497" y="355"/>
                    <a:pt x="497" y="355"/>
                    <a:pt x="497" y="355"/>
                  </a:cubicBezTo>
                  <a:cubicBezTo>
                    <a:pt x="497" y="348"/>
                    <a:pt x="497" y="348"/>
                    <a:pt x="497" y="348"/>
                  </a:cubicBezTo>
                  <a:cubicBezTo>
                    <a:pt x="513" y="348"/>
                    <a:pt x="513" y="348"/>
                    <a:pt x="513" y="348"/>
                  </a:cubicBezTo>
                  <a:lnTo>
                    <a:pt x="513" y="355"/>
                  </a:lnTo>
                  <a:close/>
                  <a:moveTo>
                    <a:pt x="513" y="338"/>
                  </a:moveTo>
                  <a:cubicBezTo>
                    <a:pt x="497" y="338"/>
                    <a:pt x="497" y="338"/>
                    <a:pt x="497" y="338"/>
                  </a:cubicBezTo>
                  <a:cubicBezTo>
                    <a:pt x="497" y="332"/>
                    <a:pt x="497" y="332"/>
                    <a:pt x="497" y="332"/>
                  </a:cubicBezTo>
                  <a:cubicBezTo>
                    <a:pt x="513" y="332"/>
                    <a:pt x="513" y="332"/>
                    <a:pt x="513" y="332"/>
                  </a:cubicBezTo>
                  <a:lnTo>
                    <a:pt x="513" y="338"/>
                  </a:lnTo>
                  <a:close/>
                  <a:moveTo>
                    <a:pt x="513" y="322"/>
                  </a:moveTo>
                  <a:cubicBezTo>
                    <a:pt x="497" y="322"/>
                    <a:pt x="497" y="322"/>
                    <a:pt x="497" y="322"/>
                  </a:cubicBezTo>
                  <a:cubicBezTo>
                    <a:pt x="497" y="315"/>
                    <a:pt x="497" y="315"/>
                    <a:pt x="497" y="315"/>
                  </a:cubicBezTo>
                  <a:cubicBezTo>
                    <a:pt x="513" y="315"/>
                    <a:pt x="513" y="315"/>
                    <a:pt x="513" y="315"/>
                  </a:cubicBezTo>
                  <a:lnTo>
                    <a:pt x="513" y="322"/>
                  </a:lnTo>
                  <a:close/>
                  <a:moveTo>
                    <a:pt x="513" y="306"/>
                  </a:moveTo>
                  <a:cubicBezTo>
                    <a:pt x="497" y="306"/>
                    <a:pt x="497" y="306"/>
                    <a:pt x="497" y="306"/>
                  </a:cubicBezTo>
                  <a:cubicBezTo>
                    <a:pt x="497" y="299"/>
                    <a:pt x="497" y="299"/>
                    <a:pt x="497" y="299"/>
                  </a:cubicBezTo>
                  <a:cubicBezTo>
                    <a:pt x="513" y="299"/>
                    <a:pt x="513" y="299"/>
                    <a:pt x="513" y="299"/>
                  </a:cubicBezTo>
                  <a:lnTo>
                    <a:pt x="513" y="306"/>
                  </a:lnTo>
                  <a:close/>
                  <a:moveTo>
                    <a:pt x="513" y="289"/>
                  </a:moveTo>
                  <a:cubicBezTo>
                    <a:pt x="497" y="289"/>
                    <a:pt x="497" y="289"/>
                    <a:pt x="497" y="289"/>
                  </a:cubicBezTo>
                  <a:cubicBezTo>
                    <a:pt x="497" y="283"/>
                    <a:pt x="497" y="283"/>
                    <a:pt x="497" y="283"/>
                  </a:cubicBezTo>
                  <a:cubicBezTo>
                    <a:pt x="513" y="283"/>
                    <a:pt x="513" y="283"/>
                    <a:pt x="513" y="283"/>
                  </a:cubicBezTo>
                  <a:lnTo>
                    <a:pt x="513" y="289"/>
                  </a:lnTo>
                  <a:close/>
                  <a:moveTo>
                    <a:pt x="513" y="273"/>
                  </a:moveTo>
                  <a:cubicBezTo>
                    <a:pt x="497" y="273"/>
                    <a:pt x="497" y="273"/>
                    <a:pt x="497" y="273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13" y="266"/>
                    <a:pt x="513" y="266"/>
                    <a:pt x="513" y="266"/>
                  </a:cubicBezTo>
                  <a:lnTo>
                    <a:pt x="513" y="273"/>
                  </a:lnTo>
                  <a:close/>
                  <a:moveTo>
                    <a:pt x="513" y="256"/>
                  </a:moveTo>
                  <a:cubicBezTo>
                    <a:pt x="497" y="256"/>
                    <a:pt x="497" y="256"/>
                    <a:pt x="497" y="256"/>
                  </a:cubicBezTo>
                  <a:cubicBezTo>
                    <a:pt x="497" y="250"/>
                    <a:pt x="497" y="250"/>
                    <a:pt x="497" y="250"/>
                  </a:cubicBezTo>
                  <a:cubicBezTo>
                    <a:pt x="513" y="250"/>
                    <a:pt x="513" y="250"/>
                    <a:pt x="513" y="250"/>
                  </a:cubicBezTo>
                  <a:lnTo>
                    <a:pt x="513" y="256"/>
                  </a:lnTo>
                  <a:close/>
                  <a:moveTo>
                    <a:pt x="533" y="535"/>
                  </a:moveTo>
                  <a:cubicBezTo>
                    <a:pt x="517" y="535"/>
                    <a:pt x="517" y="535"/>
                    <a:pt x="517" y="535"/>
                  </a:cubicBezTo>
                  <a:cubicBezTo>
                    <a:pt x="517" y="528"/>
                    <a:pt x="517" y="528"/>
                    <a:pt x="517" y="528"/>
                  </a:cubicBezTo>
                  <a:cubicBezTo>
                    <a:pt x="533" y="528"/>
                    <a:pt x="533" y="528"/>
                    <a:pt x="533" y="528"/>
                  </a:cubicBezTo>
                  <a:lnTo>
                    <a:pt x="533" y="535"/>
                  </a:lnTo>
                  <a:close/>
                  <a:moveTo>
                    <a:pt x="533" y="519"/>
                  </a:moveTo>
                  <a:cubicBezTo>
                    <a:pt x="517" y="519"/>
                    <a:pt x="517" y="519"/>
                    <a:pt x="517" y="519"/>
                  </a:cubicBezTo>
                  <a:cubicBezTo>
                    <a:pt x="517" y="512"/>
                    <a:pt x="517" y="512"/>
                    <a:pt x="517" y="512"/>
                  </a:cubicBezTo>
                  <a:cubicBezTo>
                    <a:pt x="533" y="512"/>
                    <a:pt x="533" y="512"/>
                    <a:pt x="533" y="512"/>
                  </a:cubicBezTo>
                  <a:lnTo>
                    <a:pt x="533" y="519"/>
                  </a:lnTo>
                  <a:close/>
                  <a:moveTo>
                    <a:pt x="533" y="502"/>
                  </a:moveTo>
                  <a:cubicBezTo>
                    <a:pt x="517" y="502"/>
                    <a:pt x="517" y="502"/>
                    <a:pt x="517" y="502"/>
                  </a:cubicBezTo>
                  <a:cubicBezTo>
                    <a:pt x="517" y="496"/>
                    <a:pt x="517" y="496"/>
                    <a:pt x="517" y="496"/>
                  </a:cubicBezTo>
                  <a:cubicBezTo>
                    <a:pt x="533" y="496"/>
                    <a:pt x="533" y="496"/>
                    <a:pt x="533" y="496"/>
                  </a:cubicBezTo>
                  <a:lnTo>
                    <a:pt x="533" y="502"/>
                  </a:lnTo>
                  <a:close/>
                  <a:moveTo>
                    <a:pt x="533" y="486"/>
                  </a:moveTo>
                  <a:cubicBezTo>
                    <a:pt x="517" y="486"/>
                    <a:pt x="517" y="486"/>
                    <a:pt x="517" y="486"/>
                  </a:cubicBezTo>
                  <a:cubicBezTo>
                    <a:pt x="517" y="479"/>
                    <a:pt x="517" y="479"/>
                    <a:pt x="517" y="479"/>
                  </a:cubicBezTo>
                  <a:cubicBezTo>
                    <a:pt x="533" y="479"/>
                    <a:pt x="533" y="479"/>
                    <a:pt x="533" y="479"/>
                  </a:cubicBezTo>
                  <a:lnTo>
                    <a:pt x="533" y="486"/>
                  </a:lnTo>
                  <a:close/>
                  <a:moveTo>
                    <a:pt x="533" y="469"/>
                  </a:moveTo>
                  <a:cubicBezTo>
                    <a:pt x="517" y="469"/>
                    <a:pt x="517" y="469"/>
                    <a:pt x="517" y="469"/>
                  </a:cubicBezTo>
                  <a:cubicBezTo>
                    <a:pt x="517" y="463"/>
                    <a:pt x="517" y="463"/>
                    <a:pt x="517" y="463"/>
                  </a:cubicBezTo>
                  <a:cubicBezTo>
                    <a:pt x="533" y="463"/>
                    <a:pt x="533" y="463"/>
                    <a:pt x="533" y="463"/>
                  </a:cubicBezTo>
                  <a:lnTo>
                    <a:pt x="533" y="469"/>
                  </a:lnTo>
                  <a:close/>
                  <a:moveTo>
                    <a:pt x="533" y="453"/>
                  </a:moveTo>
                  <a:cubicBezTo>
                    <a:pt x="517" y="453"/>
                    <a:pt x="517" y="453"/>
                    <a:pt x="517" y="453"/>
                  </a:cubicBezTo>
                  <a:cubicBezTo>
                    <a:pt x="517" y="446"/>
                    <a:pt x="517" y="446"/>
                    <a:pt x="517" y="446"/>
                  </a:cubicBezTo>
                  <a:cubicBezTo>
                    <a:pt x="533" y="446"/>
                    <a:pt x="533" y="446"/>
                    <a:pt x="533" y="446"/>
                  </a:cubicBezTo>
                  <a:lnTo>
                    <a:pt x="533" y="453"/>
                  </a:lnTo>
                  <a:close/>
                  <a:moveTo>
                    <a:pt x="533" y="437"/>
                  </a:moveTo>
                  <a:cubicBezTo>
                    <a:pt x="517" y="437"/>
                    <a:pt x="517" y="437"/>
                    <a:pt x="517" y="437"/>
                  </a:cubicBezTo>
                  <a:cubicBezTo>
                    <a:pt x="517" y="430"/>
                    <a:pt x="517" y="430"/>
                    <a:pt x="517" y="430"/>
                  </a:cubicBezTo>
                  <a:cubicBezTo>
                    <a:pt x="533" y="430"/>
                    <a:pt x="533" y="430"/>
                    <a:pt x="533" y="430"/>
                  </a:cubicBezTo>
                  <a:lnTo>
                    <a:pt x="533" y="437"/>
                  </a:lnTo>
                  <a:close/>
                  <a:moveTo>
                    <a:pt x="533" y="420"/>
                  </a:moveTo>
                  <a:cubicBezTo>
                    <a:pt x="517" y="420"/>
                    <a:pt x="517" y="420"/>
                    <a:pt x="517" y="420"/>
                  </a:cubicBezTo>
                  <a:cubicBezTo>
                    <a:pt x="517" y="414"/>
                    <a:pt x="517" y="414"/>
                    <a:pt x="517" y="414"/>
                  </a:cubicBezTo>
                  <a:cubicBezTo>
                    <a:pt x="533" y="414"/>
                    <a:pt x="533" y="414"/>
                    <a:pt x="533" y="414"/>
                  </a:cubicBezTo>
                  <a:lnTo>
                    <a:pt x="533" y="420"/>
                  </a:lnTo>
                  <a:close/>
                  <a:moveTo>
                    <a:pt x="533" y="404"/>
                  </a:moveTo>
                  <a:cubicBezTo>
                    <a:pt x="517" y="404"/>
                    <a:pt x="517" y="404"/>
                    <a:pt x="517" y="404"/>
                  </a:cubicBezTo>
                  <a:cubicBezTo>
                    <a:pt x="517" y="397"/>
                    <a:pt x="517" y="397"/>
                    <a:pt x="517" y="397"/>
                  </a:cubicBezTo>
                  <a:cubicBezTo>
                    <a:pt x="533" y="397"/>
                    <a:pt x="533" y="397"/>
                    <a:pt x="533" y="397"/>
                  </a:cubicBezTo>
                  <a:lnTo>
                    <a:pt x="533" y="404"/>
                  </a:lnTo>
                  <a:close/>
                  <a:moveTo>
                    <a:pt x="533" y="387"/>
                  </a:moveTo>
                  <a:cubicBezTo>
                    <a:pt x="517" y="387"/>
                    <a:pt x="517" y="387"/>
                    <a:pt x="517" y="387"/>
                  </a:cubicBezTo>
                  <a:cubicBezTo>
                    <a:pt x="517" y="381"/>
                    <a:pt x="517" y="381"/>
                    <a:pt x="517" y="381"/>
                  </a:cubicBezTo>
                  <a:cubicBezTo>
                    <a:pt x="533" y="381"/>
                    <a:pt x="533" y="381"/>
                    <a:pt x="533" y="381"/>
                  </a:cubicBezTo>
                  <a:lnTo>
                    <a:pt x="533" y="387"/>
                  </a:lnTo>
                  <a:close/>
                  <a:moveTo>
                    <a:pt x="533" y="371"/>
                  </a:moveTo>
                  <a:cubicBezTo>
                    <a:pt x="517" y="371"/>
                    <a:pt x="517" y="371"/>
                    <a:pt x="517" y="371"/>
                  </a:cubicBezTo>
                  <a:cubicBezTo>
                    <a:pt x="517" y="365"/>
                    <a:pt x="517" y="365"/>
                    <a:pt x="517" y="365"/>
                  </a:cubicBezTo>
                  <a:cubicBezTo>
                    <a:pt x="533" y="365"/>
                    <a:pt x="533" y="365"/>
                    <a:pt x="533" y="365"/>
                  </a:cubicBezTo>
                  <a:lnTo>
                    <a:pt x="533" y="371"/>
                  </a:lnTo>
                  <a:close/>
                  <a:moveTo>
                    <a:pt x="533" y="355"/>
                  </a:moveTo>
                  <a:cubicBezTo>
                    <a:pt x="517" y="355"/>
                    <a:pt x="517" y="355"/>
                    <a:pt x="517" y="355"/>
                  </a:cubicBezTo>
                  <a:cubicBezTo>
                    <a:pt x="517" y="348"/>
                    <a:pt x="517" y="348"/>
                    <a:pt x="517" y="348"/>
                  </a:cubicBezTo>
                  <a:cubicBezTo>
                    <a:pt x="533" y="348"/>
                    <a:pt x="533" y="348"/>
                    <a:pt x="533" y="348"/>
                  </a:cubicBezTo>
                  <a:lnTo>
                    <a:pt x="533" y="355"/>
                  </a:lnTo>
                  <a:close/>
                  <a:moveTo>
                    <a:pt x="533" y="338"/>
                  </a:moveTo>
                  <a:cubicBezTo>
                    <a:pt x="517" y="338"/>
                    <a:pt x="517" y="338"/>
                    <a:pt x="517" y="338"/>
                  </a:cubicBezTo>
                  <a:cubicBezTo>
                    <a:pt x="517" y="332"/>
                    <a:pt x="517" y="332"/>
                    <a:pt x="517" y="332"/>
                  </a:cubicBezTo>
                  <a:cubicBezTo>
                    <a:pt x="533" y="332"/>
                    <a:pt x="533" y="332"/>
                    <a:pt x="533" y="332"/>
                  </a:cubicBezTo>
                  <a:lnTo>
                    <a:pt x="533" y="338"/>
                  </a:lnTo>
                  <a:close/>
                  <a:moveTo>
                    <a:pt x="533" y="322"/>
                  </a:moveTo>
                  <a:cubicBezTo>
                    <a:pt x="517" y="322"/>
                    <a:pt x="517" y="322"/>
                    <a:pt x="517" y="322"/>
                  </a:cubicBezTo>
                  <a:cubicBezTo>
                    <a:pt x="517" y="315"/>
                    <a:pt x="517" y="315"/>
                    <a:pt x="517" y="315"/>
                  </a:cubicBezTo>
                  <a:cubicBezTo>
                    <a:pt x="533" y="315"/>
                    <a:pt x="533" y="315"/>
                    <a:pt x="533" y="315"/>
                  </a:cubicBezTo>
                  <a:lnTo>
                    <a:pt x="533" y="322"/>
                  </a:lnTo>
                  <a:close/>
                  <a:moveTo>
                    <a:pt x="533" y="306"/>
                  </a:moveTo>
                  <a:cubicBezTo>
                    <a:pt x="517" y="306"/>
                    <a:pt x="517" y="306"/>
                    <a:pt x="517" y="306"/>
                  </a:cubicBezTo>
                  <a:cubicBezTo>
                    <a:pt x="517" y="299"/>
                    <a:pt x="517" y="299"/>
                    <a:pt x="517" y="299"/>
                  </a:cubicBezTo>
                  <a:cubicBezTo>
                    <a:pt x="533" y="299"/>
                    <a:pt x="533" y="299"/>
                    <a:pt x="533" y="299"/>
                  </a:cubicBezTo>
                  <a:lnTo>
                    <a:pt x="533" y="306"/>
                  </a:lnTo>
                  <a:close/>
                  <a:moveTo>
                    <a:pt x="533" y="289"/>
                  </a:moveTo>
                  <a:cubicBezTo>
                    <a:pt x="517" y="289"/>
                    <a:pt x="517" y="289"/>
                    <a:pt x="517" y="289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33" y="283"/>
                    <a:pt x="533" y="283"/>
                    <a:pt x="533" y="283"/>
                  </a:cubicBezTo>
                  <a:lnTo>
                    <a:pt x="533" y="289"/>
                  </a:lnTo>
                  <a:close/>
                  <a:moveTo>
                    <a:pt x="533" y="273"/>
                  </a:moveTo>
                  <a:cubicBezTo>
                    <a:pt x="517" y="273"/>
                    <a:pt x="517" y="273"/>
                    <a:pt x="517" y="273"/>
                  </a:cubicBezTo>
                  <a:cubicBezTo>
                    <a:pt x="517" y="266"/>
                    <a:pt x="517" y="266"/>
                    <a:pt x="517" y="266"/>
                  </a:cubicBezTo>
                  <a:cubicBezTo>
                    <a:pt x="533" y="266"/>
                    <a:pt x="533" y="266"/>
                    <a:pt x="533" y="266"/>
                  </a:cubicBezTo>
                  <a:lnTo>
                    <a:pt x="533" y="273"/>
                  </a:lnTo>
                  <a:close/>
                  <a:moveTo>
                    <a:pt x="533" y="256"/>
                  </a:moveTo>
                  <a:cubicBezTo>
                    <a:pt x="517" y="256"/>
                    <a:pt x="517" y="256"/>
                    <a:pt x="517" y="256"/>
                  </a:cubicBezTo>
                  <a:cubicBezTo>
                    <a:pt x="517" y="250"/>
                    <a:pt x="517" y="250"/>
                    <a:pt x="517" y="250"/>
                  </a:cubicBezTo>
                  <a:cubicBezTo>
                    <a:pt x="533" y="250"/>
                    <a:pt x="533" y="250"/>
                    <a:pt x="533" y="250"/>
                  </a:cubicBezTo>
                  <a:lnTo>
                    <a:pt x="533" y="256"/>
                  </a:lnTo>
                  <a:close/>
                  <a:moveTo>
                    <a:pt x="552" y="535"/>
                  </a:moveTo>
                  <a:cubicBezTo>
                    <a:pt x="536" y="535"/>
                    <a:pt x="536" y="535"/>
                    <a:pt x="536" y="535"/>
                  </a:cubicBezTo>
                  <a:cubicBezTo>
                    <a:pt x="536" y="528"/>
                    <a:pt x="536" y="528"/>
                    <a:pt x="536" y="528"/>
                  </a:cubicBezTo>
                  <a:cubicBezTo>
                    <a:pt x="552" y="528"/>
                    <a:pt x="552" y="528"/>
                    <a:pt x="552" y="528"/>
                  </a:cubicBezTo>
                  <a:lnTo>
                    <a:pt x="552" y="535"/>
                  </a:lnTo>
                  <a:close/>
                  <a:moveTo>
                    <a:pt x="552" y="519"/>
                  </a:moveTo>
                  <a:cubicBezTo>
                    <a:pt x="536" y="519"/>
                    <a:pt x="536" y="519"/>
                    <a:pt x="536" y="519"/>
                  </a:cubicBezTo>
                  <a:cubicBezTo>
                    <a:pt x="536" y="512"/>
                    <a:pt x="536" y="512"/>
                    <a:pt x="536" y="512"/>
                  </a:cubicBezTo>
                  <a:cubicBezTo>
                    <a:pt x="552" y="512"/>
                    <a:pt x="552" y="512"/>
                    <a:pt x="552" y="512"/>
                  </a:cubicBezTo>
                  <a:lnTo>
                    <a:pt x="552" y="519"/>
                  </a:lnTo>
                  <a:close/>
                  <a:moveTo>
                    <a:pt x="552" y="502"/>
                  </a:moveTo>
                  <a:cubicBezTo>
                    <a:pt x="536" y="502"/>
                    <a:pt x="536" y="502"/>
                    <a:pt x="536" y="502"/>
                  </a:cubicBezTo>
                  <a:cubicBezTo>
                    <a:pt x="536" y="496"/>
                    <a:pt x="536" y="496"/>
                    <a:pt x="536" y="496"/>
                  </a:cubicBezTo>
                  <a:cubicBezTo>
                    <a:pt x="552" y="496"/>
                    <a:pt x="552" y="496"/>
                    <a:pt x="552" y="496"/>
                  </a:cubicBezTo>
                  <a:lnTo>
                    <a:pt x="552" y="502"/>
                  </a:lnTo>
                  <a:close/>
                  <a:moveTo>
                    <a:pt x="552" y="486"/>
                  </a:moveTo>
                  <a:cubicBezTo>
                    <a:pt x="536" y="486"/>
                    <a:pt x="536" y="486"/>
                    <a:pt x="536" y="486"/>
                  </a:cubicBezTo>
                  <a:cubicBezTo>
                    <a:pt x="536" y="479"/>
                    <a:pt x="536" y="479"/>
                    <a:pt x="536" y="479"/>
                  </a:cubicBezTo>
                  <a:cubicBezTo>
                    <a:pt x="552" y="479"/>
                    <a:pt x="552" y="479"/>
                    <a:pt x="552" y="479"/>
                  </a:cubicBezTo>
                  <a:lnTo>
                    <a:pt x="552" y="486"/>
                  </a:lnTo>
                  <a:close/>
                  <a:moveTo>
                    <a:pt x="552" y="469"/>
                  </a:moveTo>
                  <a:cubicBezTo>
                    <a:pt x="536" y="469"/>
                    <a:pt x="536" y="469"/>
                    <a:pt x="536" y="469"/>
                  </a:cubicBezTo>
                  <a:cubicBezTo>
                    <a:pt x="536" y="463"/>
                    <a:pt x="536" y="463"/>
                    <a:pt x="536" y="463"/>
                  </a:cubicBezTo>
                  <a:cubicBezTo>
                    <a:pt x="552" y="463"/>
                    <a:pt x="552" y="463"/>
                    <a:pt x="552" y="463"/>
                  </a:cubicBezTo>
                  <a:lnTo>
                    <a:pt x="552" y="469"/>
                  </a:lnTo>
                  <a:close/>
                  <a:moveTo>
                    <a:pt x="552" y="453"/>
                  </a:moveTo>
                  <a:cubicBezTo>
                    <a:pt x="536" y="453"/>
                    <a:pt x="536" y="453"/>
                    <a:pt x="536" y="453"/>
                  </a:cubicBezTo>
                  <a:cubicBezTo>
                    <a:pt x="536" y="446"/>
                    <a:pt x="536" y="446"/>
                    <a:pt x="536" y="446"/>
                  </a:cubicBezTo>
                  <a:cubicBezTo>
                    <a:pt x="552" y="446"/>
                    <a:pt x="552" y="446"/>
                    <a:pt x="552" y="446"/>
                  </a:cubicBezTo>
                  <a:lnTo>
                    <a:pt x="552" y="453"/>
                  </a:lnTo>
                  <a:close/>
                  <a:moveTo>
                    <a:pt x="552" y="437"/>
                  </a:moveTo>
                  <a:cubicBezTo>
                    <a:pt x="536" y="437"/>
                    <a:pt x="536" y="437"/>
                    <a:pt x="536" y="437"/>
                  </a:cubicBezTo>
                  <a:cubicBezTo>
                    <a:pt x="536" y="430"/>
                    <a:pt x="536" y="430"/>
                    <a:pt x="536" y="430"/>
                  </a:cubicBezTo>
                  <a:cubicBezTo>
                    <a:pt x="552" y="430"/>
                    <a:pt x="552" y="430"/>
                    <a:pt x="552" y="430"/>
                  </a:cubicBezTo>
                  <a:lnTo>
                    <a:pt x="552" y="437"/>
                  </a:lnTo>
                  <a:close/>
                  <a:moveTo>
                    <a:pt x="552" y="420"/>
                  </a:moveTo>
                  <a:cubicBezTo>
                    <a:pt x="536" y="420"/>
                    <a:pt x="536" y="420"/>
                    <a:pt x="536" y="420"/>
                  </a:cubicBezTo>
                  <a:cubicBezTo>
                    <a:pt x="536" y="414"/>
                    <a:pt x="536" y="414"/>
                    <a:pt x="536" y="414"/>
                  </a:cubicBezTo>
                  <a:cubicBezTo>
                    <a:pt x="552" y="414"/>
                    <a:pt x="552" y="414"/>
                    <a:pt x="552" y="414"/>
                  </a:cubicBezTo>
                  <a:lnTo>
                    <a:pt x="552" y="420"/>
                  </a:lnTo>
                  <a:close/>
                  <a:moveTo>
                    <a:pt x="552" y="404"/>
                  </a:moveTo>
                  <a:cubicBezTo>
                    <a:pt x="536" y="404"/>
                    <a:pt x="536" y="404"/>
                    <a:pt x="536" y="404"/>
                  </a:cubicBezTo>
                  <a:cubicBezTo>
                    <a:pt x="536" y="397"/>
                    <a:pt x="536" y="397"/>
                    <a:pt x="536" y="397"/>
                  </a:cubicBezTo>
                  <a:cubicBezTo>
                    <a:pt x="552" y="397"/>
                    <a:pt x="552" y="397"/>
                    <a:pt x="552" y="397"/>
                  </a:cubicBezTo>
                  <a:lnTo>
                    <a:pt x="552" y="404"/>
                  </a:lnTo>
                  <a:close/>
                  <a:moveTo>
                    <a:pt x="552" y="387"/>
                  </a:moveTo>
                  <a:cubicBezTo>
                    <a:pt x="536" y="387"/>
                    <a:pt x="536" y="387"/>
                    <a:pt x="536" y="387"/>
                  </a:cubicBezTo>
                  <a:cubicBezTo>
                    <a:pt x="536" y="381"/>
                    <a:pt x="536" y="381"/>
                    <a:pt x="536" y="381"/>
                  </a:cubicBezTo>
                  <a:cubicBezTo>
                    <a:pt x="552" y="381"/>
                    <a:pt x="552" y="381"/>
                    <a:pt x="552" y="381"/>
                  </a:cubicBezTo>
                  <a:lnTo>
                    <a:pt x="552" y="387"/>
                  </a:lnTo>
                  <a:close/>
                  <a:moveTo>
                    <a:pt x="552" y="371"/>
                  </a:moveTo>
                  <a:cubicBezTo>
                    <a:pt x="536" y="371"/>
                    <a:pt x="536" y="371"/>
                    <a:pt x="536" y="371"/>
                  </a:cubicBezTo>
                  <a:cubicBezTo>
                    <a:pt x="536" y="365"/>
                    <a:pt x="536" y="365"/>
                    <a:pt x="536" y="365"/>
                  </a:cubicBezTo>
                  <a:cubicBezTo>
                    <a:pt x="552" y="365"/>
                    <a:pt x="552" y="365"/>
                    <a:pt x="552" y="365"/>
                  </a:cubicBezTo>
                  <a:lnTo>
                    <a:pt x="552" y="371"/>
                  </a:lnTo>
                  <a:close/>
                  <a:moveTo>
                    <a:pt x="552" y="355"/>
                  </a:moveTo>
                  <a:cubicBezTo>
                    <a:pt x="536" y="355"/>
                    <a:pt x="536" y="355"/>
                    <a:pt x="536" y="355"/>
                  </a:cubicBezTo>
                  <a:cubicBezTo>
                    <a:pt x="536" y="348"/>
                    <a:pt x="536" y="348"/>
                    <a:pt x="536" y="348"/>
                  </a:cubicBezTo>
                  <a:cubicBezTo>
                    <a:pt x="552" y="348"/>
                    <a:pt x="552" y="348"/>
                    <a:pt x="552" y="348"/>
                  </a:cubicBezTo>
                  <a:lnTo>
                    <a:pt x="552" y="355"/>
                  </a:lnTo>
                  <a:close/>
                  <a:moveTo>
                    <a:pt x="552" y="338"/>
                  </a:moveTo>
                  <a:cubicBezTo>
                    <a:pt x="536" y="338"/>
                    <a:pt x="536" y="338"/>
                    <a:pt x="536" y="338"/>
                  </a:cubicBezTo>
                  <a:cubicBezTo>
                    <a:pt x="536" y="332"/>
                    <a:pt x="536" y="332"/>
                    <a:pt x="536" y="332"/>
                  </a:cubicBezTo>
                  <a:cubicBezTo>
                    <a:pt x="552" y="332"/>
                    <a:pt x="552" y="332"/>
                    <a:pt x="552" y="332"/>
                  </a:cubicBezTo>
                  <a:lnTo>
                    <a:pt x="552" y="338"/>
                  </a:lnTo>
                  <a:close/>
                  <a:moveTo>
                    <a:pt x="552" y="306"/>
                  </a:moveTo>
                  <a:cubicBezTo>
                    <a:pt x="536" y="306"/>
                    <a:pt x="536" y="306"/>
                    <a:pt x="536" y="306"/>
                  </a:cubicBezTo>
                  <a:cubicBezTo>
                    <a:pt x="536" y="299"/>
                    <a:pt x="536" y="299"/>
                    <a:pt x="536" y="299"/>
                  </a:cubicBezTo>
                  <a:cubicBezTo>
                    <a:pt x="552" y="299"/>
                    <a:pt x="552" y="299"/>
                    <a:pt x="552" y="299"/>
                  </a:cubicBezTo>
                  <a:lnTo>
                    <a:pt x="552" y="306"/>
                  </a:lnTo>
                  <a:close/>
                  <a:moveTo>
                    <a:pt x="552" y="289"/>
                  </a:moveTo>
                  <a:cubicBezTo>
                    <a:pt x="536" y="289"/>
                    <a:pt x="536" y="289"/>
                    <a:pt x="536" y="289"/>
                  </a:cubicBezTo>
                  <a:cubicBezTo>
                    <a:pt x="536" y="283"/>
                    <a:pt x="536" y="283"/>
                    <a:pt x="536" y="283"/>
                  </a:cubicBezTo>
                  <a:cubicBezTo>
                    <a:pt x="552" y="283"/>
                    <a:pt x="552" y="283"/>
                    <a:pt x="552" y="283"/>
                  </a:cubicBezTo>
                  <a:lnTo>
                    <a:pt x="552" y="289"/>
                  </a:lnTo>
                  <a:close/>
                  <a:moveTo>
                    <a:pt x="552" y="273"/>
                  </a:moveTo>
                  <a:cubicBezTo>
                    <a:pt x="536" y="273"/>
                    <a:pt x="536" y="273"/>
                    <a:pt x="536" y="273"/>
                  </a:cubicBezTo>
                  <a:cubicBezTo>
                    <a:pt x="536" y="266"/>
                    <a:pt x="536" y="266"/>
                    <a:pt x="536" y="266"/>
                  </a:cubicBezTo>
                  <a:cubicBezTo>
                    <a:pt x="552" y="266"/>
                    <a:pt x="552" y="266"/>
                    <a:pt x="552" y="266"/>
                  </a:cubicBezTo>
                  <a:lnTo>
                    <a:pt x="552" y="273"/>
                  </a:lnTo>
                  <a:close/>
                  <a:moveTo>
                    <a:pt x="552" y="256"/>
                  </a:moveTo>
                  <a:cubicBezTo>
                    <a:pt x="536" y="256"/>
                    <a:pt x="536" y="256"/>
                    <a:pt x="536" y="256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52" y="250"/>
                    <a:pt x="552" y="250"/>
                    <a:pt x="552" y="250"/>
                  </a:cubicBezTo>
                  <a:lnTo>
                    <a:pt x="552" y="256"/>
                  </a:lnTo>
                  <a:close/>
                  <a:moveTo>
                    <a:pt x="571" y="535"/>
                  </a:moveTo>
                  <a:cubicBezTo>
                    <a:pt x="555" y="535"/>
                    <a:pt x="555" y="535"/>
                    <a:pt x="555" y="535"/>
                  </a:cubicBezTo>
                  <a:cubicBezTo>
                    <a:pt x="555" y="528"/>
                    <a:pt x="555" y="528"/>
                    <a:pt x="555" y="528"/>
                  </a:cubicBezTo>
                  <a:cubicBezTo>
                    <a:pt x="571" y="528"/>
                    <a:pt x="571" y="528"/>
                    <a:pt x="571" y="528"/>
                  </a:cubicBezTo>
                  <a:lnTo>
                    <a:pt x="571" y="535"/>
                  </a:lnTo>
                  <a:close/>
                  <a:moveTo>
                    <a:pt x="571" y="519"/>
                  </a:moveTo>
                  <a:cubicBezTo>
                    <a:pt x="555" y="519"/>
                    <a:pt x="555" y="519"/>
                    <a:pt x="555" y="519"/>
                  </a:cubicBezTo>
                  <a:cubicBezTo>
                    <a:pt x="555" y="512"/>
                    <a:pt x="555" y="512"/>
                    <a:pt x="555" y="512"/>
                  </a:cubicBezTo>
                  <a:cubicBezTo>
                    <a:pt x="571" y="512"/>
                    <a:pt x="571" y="512"/>
                    <a:pt x="571" y="512"/>
                  </a:cubicBezTo>
                  <a:lnTo>
                    <a:pt x="571" y="519"/>
                  </a:lnTo>
                  <a:close/>
                  <a:moveTo>
                    <a:pt x="571" y="502"/>
                  </a:moveTo>
                  <a:cubicBezTo>
                    <a:pt x="555" y="502"/>
                    <a:pt x="555" y="502"/>
                    <a:pt x="555" y="502"/>
                  </a:cubicBezTo>
                  <a:cubicBezTo>
                    <a:pt x="555" y="496"/>
                    <a:pt x="555" y="496"/>
                    <a:pt x="555" y="496"/>
                  </a:cubicBezTo>
                  <a:cubicBezTo>
                    <a:pt x="571" y="496"/>
                    <a:pt x="571" y="496"/>
                    <a:pt x="571" y="496"/>
                  </a:cubicBezTo>
                  <a:lnTo>
                    <a:pt x="571" y="502"/>
                  </a:lnTo>
                  <a:close/>
                  <a:moveTo>
                    <a:pt x="571" y="486"/>
                  </a:moveTo>
                  <a:cubicBezTo>
                    <a:pt x="555" y="486"/>
                    <a:pt x="555" y="486"/>
                    <a:pt x="555" y="486"/>
                  </a:cubicBezTo>
                  <a:cubicBezTo>
                    <a:pt x="555" y="479"/>
                    <a:pt x="555" y="479"/>
                    <a:pt x="555" y="479"/>
                  </a:cubicBezTo>
                  <a:cubicBezTo>
                    <a:pt x="571" y="479"/>
                    <a:pt x="571" y="479"/>
                    <a:pt x="571" y="479"/>
                  </a:cubicBezTo>
                  <a:lnTo>
                    <a:pt x="571" y="486"/>
                  </a:lnTo>
                  <a:close/>
                  <a:moveTo>
                    <a:pt x="571" y="469"/>
                  </a:moveTo>
                  <a:cubicBezTo>
                    <a:pt x="555" y="469"/>
                    <a:pt x="555" y="469"/>
                    <a:pt x="555" y="469"/>
                  </a:cubicBezTo>
                  <a:cubicBezTo>
                    <a:pt x="555" y="463"/>
                    <a:pt x="555" y="463"/>
                    <a:pt x="555" y="463"/>
                  </a:cubicBezTo>
                  <a:cubicBezTo>
                    <a:pt x="571" y="463"/>
                    <a:pt x="571" y="463"/>
                    <a:pt x="571" y="463"/>
                  </a:cubicBezTo>
                  <a:lnTo>
                    <a:pt x="571" y="469"/>
                  </a:lnTo>
                  <a:close/>
                  <a:moveTo>
                    <a:pt x="571" y="453"/>
                  </a:moveTo>
                  <a:cubicBezTo>
                    <a:pt x="555" y="453"/>
                    <a:pt x="555" y="453"/>
                    <a:pt x="555" y="453"/>
                  </a:cubicBezTo>
                  <a:cubicBezTo>
                    <a:pt x="555" y="446"/>
                    <a:pt x="555" y="446"/>
                    <a:pt x="555" y="446"/>
                  </a:cubicBezTo>
                  <a:cubicBezTo>
                    <a:pt x="571" y="446"/>
                    <a:pt x="571" y="446"/>
                    <a:pt x="571" y="446"/>
                  </a:cubicBezTo>
                  <a:lnTo>
                    <a:pt x="571" y="453"/>
                  </a:lnTo>
                  <a:close/>
                  <a:moveTo>
                    <a:pt x="571" y="437"/>
                  </a:moveTo>
                  <a:cubicBezTo>
                    <a:pt x="555" y="437"/>
                    <a:pt x="555" y="437"/>
                    <a:pt x="555" y="437"/>
                  </a:cubicBezTo>
                  <a:cubicBezTo>
                    <a:pt x="555" y="430"/>
                    <a:pt x="555" y="430"/>
                    <a:pt x="555" y="430"/>
                  </a:cubicBezTo>
                  <a:cubicBezTo>
                    <a:pt x="571" y="430"/>
                    <a:pt x="571" y="430"/>
                    <a:pt x="571" y="430"/>
                  </a:cubicBezTo>
                  <a:lnTo>
                    <a:pt x="571" y="437"/>
                  </a:lnTo>
                  <a:close/>
                  <a:moveTo>
                    <a:pt x="571" y="420"/>
                  </a:moveTo>
                  <a:cubicBezTo>
                    <a:pt x="555" y="420"/>
                    <a:pt x="555" y="420"/>
                    <a:pt x="555" y="420"/>
                  </a:cubicBezTo>
                  <a:cubicBezTo>
                    <a:pt x="555" y="414"/>
                    <a:pt x="555" y="414"/>
                    <a:pt x="555" y="414"/>
                  </a:cubicBezTo>
                  <a:cubicBezTo>
                    <a:pt x="571" y="414"/>
                    <a:pt x="571" y="414"/>
                    <a:pt x="571" y="414"/>
                  </a:cubicBezTo>
                  <a:lnTo>
                    <a:pt x="571" y="420"/>
                  </a:lnTo>
                  <a:close/>
                  <a:moveTo>
                    <a:pt x="571" y="404"/>
                  </a:moveTo>
                  <a:cubicBezTo>
                    <a:pt x="555" y="404"/>
                    <a:pt x="555" y="404"/>
                    <a:pt x="555" y="404"/>
                  </a:cubicBezTo>
                  <a:cubicBezTo>
                    <a:pt x="555" y="397"/>
                    <a:pt x="555" y="397"/>
                    <a:pt x="555" y="397"/>
                  </a:cubicBezTo>
                  <a:cubicBezTo>
                    <a:pt x="571" y="397"/>
                    <a:pt x="571" y="397"/>
                    <a:pt x="571" y="397"/>
                  </a:cubicBezTo>
                  <a:lnTo>
                    <a:pt x="571" y="404"/>
                  </a:lnTo>
                  <a:close/>
                  <a:moveTo>
                    <a:pt x="571" y="387"/>
                  </a:moveTo>
                  <a:cubicBezTo>
                    <a:pt x="555" y="387"/>
                    <a:pt x="555" y="387"/>
                    <a:pt x="555" y="387"/>
                  </a:cubicBezTo>
                  <a:cubicBezTo>
                    <a:pt x="555" y="381"/>
                    <a:pt x="555" y="381"/>
                    <a:pt x="555" y="381"/>
                  </a:cubicBezTo>
                  <a:cubicBezTo>
                    <a:pt x="571" y="381"/>
                    <a:pt x="571" y="381"/>
                    <a:pt x="571" y="381"/>
                  </a:cubicBezTo>
                  <a:lnTo>
                    <a:pt x="571" y="387"/>
                  </a:lnTo>
                  <a:close/>
                  <a:moveTo>
                    <a:pt x="571" y="371"/>
                  </a:moveTo>
                  <a:cubicBezTo>
                    <a:pt x="555" y="371"/>
                    <a:pt x="555" y="371"/>
                    <a:pt x="555" y="371"/>
                  </a:cubicBezTo>
                  <a:cubicBezTo>
                    <a:pt x="555" y="365"/>
                    <a:pt x="555" y="365"/>
                    <a:pt x="555" y="365"/>
                  </a:cubicBezTo>
                  <a:cubicBezTo>
                    <a:pt x="571" y="365"/>
                    <a:pt x="571" y="365"/>
                    <a:pt x="571" y="365"/>
                  </a:cubicBezTo>
                  <a:lnTo>
                    <a:pt x="571" y="371"/>
                  </a:lnTo>
                  <a:close/>
                  <a:moveTo>
                    <a:pt x="571" y="355"/>
                  </a:moveTo>
                  <a:cubicBezTo>
                    <a:pt x="555" y="355"/>
                    <a:pt x="555" y="355"/>
                    <a:pt x="555" y="355"/>
                  </a:cubicBezTo>
                  <a:cubicBezTo>
                    <a:pt x="555" y="348"/>
                    <a:pt x="555" y="348"/>
                    <a:pt x="555" y="348"/>
                  </a:cubicBezTo>
                  <a:cubicBezTo>
                    <a:pt x="571" y="348"/>
                    <a:pt x="571" y="348"/>
                    <a:pt x="571" y="348"/>
                  </a:cubicBezTo>
                  <a:lnTo>
                    <a:pt x="571" y="355"/>
                  </a:lnTo>
                  <a:close/>
                  <a:moveTo>
                    <a:pt x="571" y="338"/>
                  </a:moveTo>
                  <a:cubicBezTo>
                    <a:pt x="555" y="338"/>
                    <a:pt x="555" y="338"/>
                    <a:pt x="555" y="338"/>
                  </a:cubicBezTo>
                  <a:cubicBezTo>
                    <a:pt x="555" y="332"/>
                    <a:pt x="555" y="332"/>
                    <a:pt x="555" y="332"/>
                  </a:cubicBezTo>
                  <a:cubicBezTo>
                    <a:pt x="571" y="332"/>
                    <a:pt x="571" y="332"/>
                    <a:pt x="571" y="332"/>
                  </a:cubicBezTo>
                  <a:lnTo>
                    <a:pt x="571" y="338"/>
                  </a:lnTo>
                  <a:close/>
                  <a:moveTo>
                    <a:pt x="571" y="322"/>
                  </a:moveTo>
                  <a:cubicBezTo>
                    <a:pt x="555" y="322"/>
                    <a:pt x="555" y="322"/>
                    <a:pt x="555" y="322"/>
                  </a:cubicBezTo>
                  <a:cubicBezTo>
                    <a:pt x="555" y="315"/>
                    <a:pt x="555" y="315"/>
                    <a:pt x="555" y="315"/>
                  </a:cubicBezTo>
                  <a:cubicBezTo>
                    <a:pt x="571" y="315"/>
                    <a:pt x="571" y="315"/>
                    <a:pt x="571" y="315"/>
                  </a:cubicBezTo>
                  <a:lnTo>
                    <a:pt x="571" y="322"/>
                  </a:lnTo>
                  <a:close/>
                  <a:moveTo>
                    <a:pt x="571" y="306"/>
                  </a:moveTo>
                  <a:cubicBezTo>
                    <a:pt x="555" y="306"/>
                    <a:pt x="555" y="306"/>
                    <a:pt x="555" y="306"/>
                  </a:cubicBezTo>
                  <a:cubicBezTo>
                    <a:pt x="555" y="299"/>
                    <a:pt x="555" y="299"/>
                    <a:pt x="555" y="299"/>
                  </a:cubicBezTo>
                  <a:cubicBezTo>
                    <a:pt x="571" y="299"/>
                    <a:pt x="571" y="299"/>
                    <a:pt x="571" y="299"/>
                  </a:cubicBezTo>
                  <a:lnTo>
                    <a:pt x="571" y="306"/>
                  </a:lnTo>
                  <a:close/>
                  <a:moveTo>
                    <a:pt x="571" y="289"/>
                  </a:moveTo>
                  <a:cubicBezTo>
                    <a:pt x="555" y="289"/>
                    <a:pt x="555" y="289"/>
                    <a:pt x="555" y="289"/>
                  </a:cubicBezTo>
                  <a:cubicBezTo>
                    <a:pt x="555" y="283"/>
                    <a:pt x="555" y="283"/>
                    <a:pt x="555" y="283"/>
                  </a:cubicBezTo>
                  <a:cubicBezTo>
                    <a:pt x="571" y="283"/>
                    <a:pt x="571" y="283"/>
                    <a:pt x="571" y="283"/>
                  </a:cubicBezTo>
                  <a:lnTo>
                    <a:pt x="571" y="289"/>
                  </a:lnTo>
                  <a:close/>
                  <a:moveTo>
                    <a:pt x="571" y="273"/>
                  </a:moveTo>
                  <a:cubicBezTo>
                    <a:pt x="555" y="273"/>
                    <a:pt x="555" y="273"/>
                    <a:pt x="555" y="273"/>
                  </a:cubicBezTo>
                  <a:cubicBezTo>
                    <a:pt x="555" y="266"/>
                    <a:pt x="555" y="266"/>
                    <a:pt x="555" y="266"/>
                  </a:cubicBezTo>
                  <a:cubicBezTo>
                    <a:pt x="571" y="266"/>
                    <a:pt x="571" y="266"/>
                    <a:pt x="571" y="266"/>
                  </a:cubicBezTo>
                  <a:lnTo>
                    <a:pt x="571" y="273"/>
                  </a:lnTo>
                  <a:close/>
                  <a:moveTo>
                    <a:pt x="571" y="256"/>
                  </a:moveTo>
                  <a:cubicBezTo>
                    <a:pt x="555" y="256"/>
                    <a:pt x="555" y="256"/>
                    <a:pt x="555" y="256"/>
                  </a:cubicBezTo>
                  <a:cubicBezTo>
                    <a:pt x="555" y="250"/>
                    <a:pt x="555" y="250"/>
                    <a:pt x="555" y="250"/>
                  </a:cubicBezTo>
                  <a:cubicBezTo>
                    <a:pt x="571" y="250"/>
                    <a:pt x="571" y="250"/>
                    <a:pt x="571" y="250"/>
                  </a:cubicBezTo>
                  <a:lnTo>
                    <a:pt x="571" y="256"/>
                  </a:lnTo>
                  <a:close/>
                  <a:moveTo>
                    <a:pt x="590" y="535"/>
                  </a:moveTo>
                  <a:cubicBezTo>
                    <a:pt x="574" y="535"/>
                    <a:pt x="574" y="535"/>
                    <a:pt x="574" y="535"/>
                  </a:cubicBezTo>
                  <a:cubicBezTo>
                    <a:pt x="574" y="528"/>
                    <a:pt x="574" y="528"/>
                    <a:pt x="574" y="528"/>
                  </a:cubicBezTo>
                  <a:cubicBezTo>
                    <a:pt x="590" y="528"/>
                    <a:pt x="590" y="528"/>
                    <a:pt x="590" y="528"/>
                  </a:cubicBezTo>
                  <a:lnTo>
                    <a:pt x="590" y="535"/>
                  </a:lnTo>
                  <a:close/>
                  <a:moveTo>
                    <a:pt x="590" y="519"/>
                  </a:moveTo>
                  <a:cubicBezTo>
                    <a:pt x="574" y="519"/>
                    <a:pt x="574" y="519"/>
                    <a:pt x="574" y="519"/>
                  </a:cubicBezTo>
                  <a:cubicBezTo>
                    <a:pt x="574" y="512"/>
                    <a:pt x="574" y="512"/>
                    <a:pt x="574" y="512"/>
                  </a:cubicBezTo>
                  <a:cubicBezTo>
                    <a:pt x="590" y="512"/>
                    <a:pt x="590" y="512"/>
                    <a:pt x="590" y="512"/>
                  </a:cubicBezTo>
                  <a:lnTo>
                    <a:pt x="590" y="519"/>
                  </a:lnTo>
                  <a:close/>
                  <a:moveTo>
                    <a:pt x="590" y="486"/>
                  </a:moveTo>
                  <a:cubicBezTo>
                    <a:pt x="574" y="486"/>
                    <a:pt x="574" y="486"/>
                    <a:pt x="574" y="486"/>
                  </a:cubicBezTo>
                  <a:cubicBezTo>
                    <a:pt x="574" y="479"/>
                    <a:pt x="574" y="479"/>
                    <a:pt x="574" y="479"/>
                  </a:cubicBezTo>
                  <a:cubicBezTo>
                    <a:pt x="590" y="479"/>
                    <a:pt x="590" y="479"/>
                    <a:pt x="590" y="479"/>
                  </a:cubicBezTo>
                  <a:lnTo>
                    <a:pt x="590" y="486"/>
                  </a:lnTo>
                  <a:close/>
                  <a:moveTo>
                    <a:pt x="590" y="469"/>
                  </a:moveTo>
                  <a:cubicBezTo>
                    <a:pt x="574" y="469"/>
                    <a:pt x="574" y="469"/>
                    <a:pt x="574" y="469"/>
                  </a:cubicBezTo>
                  <a:cubicBezTo>
                    <a:pt x="574" y="463"/>
                    <a:pt x="574" y="463"/>
                    <a:pt x="574" y="463"/>
                  </a:cubicBezTo>
                  <a:cubicBezTo>
                    <a:pt x="590" y="463"/>
                    <a:pt x="590" y="463"/>
                    <a:pt x="590" y="463"/>
                  </a:cubicBezTo>
                  <a:lnTo>
                    <a:pt x="590" y="469"/>
                  </a:lnTo>
                  <a:close/>
                  <a:moveTo>
                    <a:pt x="590" y="453"/>
                  </a:moveTo>
                  <a:cubicBezTo>
                    <a:pt x="574" y="453"/>
                    <a:pt x="574" y="453"/>
                    <a:pt x="574" y="453"/>
                  </a:cubicBezTo>
                  <a:cubicBezTo>
                    <a:pt x="574" y="446"/>
                    <a:pt x="574" y="446"/>
                    <a:pt x="574" y="446"/>
                  </a:cubicBezTo>
                  <a:cubicBezTo>
                    <a:pt x="590" y="446"/>
                    <a:pt x="590" y="446"/>
                    <a:pt x="590" y="446"/>
                  </a:cubicBezTo>
                  <a:lnTo>
                    <a:pt x="590" y="453"/>
                  </a:lnTo>
                  <a:close/>
                  <a:moveTo>
                    <a:pt x="590" y="437"/>
                  </a:moveTo>
                  <a:cubicBezTo>
                    <a:pt x="574" y="437"/>
                    <a:pt x="574" y="437"/>
                    <a:pt x="574" y="437"/>
                  </a:cubicBezTo>
                  <a:cubicBezTo>
                    <a:pt x="574" y="430"/>
                    <a:pt x="574" y="430"/>
                    <a:pt x="574" y="430"/>
                  </a:cubicBezTo>
                  <a:cubicBezTo>
                    <a:pt x="590" y="430"/>
                    <a:pt x="590" y="430"/>
                    <a:pt x="590" y="430"/>
                  </a:cubicBezTo>
                  <a:lnTo>
                    <a:pt x="590" y="437"/>
                  </a:lnTo>
                  <a:close/>
                  <a:moveTo>
                    <a:pt x="590" y="420"/>
                  </a:moveTo>
                  <a:cubicBezTo>
                    <a:pt x="574" y="420"/>
                    <a:pt x="574" y="420"/>
                    <a:pt x="574" y="420"/>
                  </a:cubicBezTo>
                  <a:cubicBezTo>
                    <a:pt x="574" y="414"/>
                    <a:pt x="574" y="414"/>
                    <a:pt x="574" y="414"/>
                  </a:cubicBezTo>
                  <a:cubicBezTo>
                    <a:pt x="590" y="414"/>
                    <a:pt x="590" y="414"/>
                    <a:pt x="590" y="414"/>
                  </a:cubicBezTo>
                  <a:lnTo>
                    <a:pt x="590" y="420"/>
                  </a:lnTo>
                  <a:close/>
                  <a:moveTo>
                    <a:pt x="590" y="387"/>
                  </a:moveTo>
                  <a:cubicBezTo>
                    <a:pt x="574" y="387"/>
                    <a:pt x="574" y="387"/>
                    <a:pt x="574" y="387"/>
                  </a:cubicBezTo>
                  <a:cubicBezTo>
                    <a:pt x="574" y="381"/>
                    <a:pt x="574" y="381"/>
                    <a:pt x="574" y="381"/>
                  </a:cubicBezTo>
                  <a:cubicBezTo>
                    <a:pt x="590" y="381"/>
                    <a:pt x="590" y="381"/>
                    <a:pt x="590" y="381"/>
                  </a:cubicBezTo>
                  <a:lnTo>
                    <a:pt x="590" y="387"/>
                  </a:lnTo>
                  <a:close/>
                  <a:moveTo>
                    <a:pt x="590" y="371"/>
                  </a:moveTo>
                  <a:cubicBezTo>
                    <a:pt x="574" y="371"/>
                    <a:pt x="574" y="371"/>
                    <a:pt x="574" y="371"/>
                  </a:cubicBezTo>
                  <a:cubicBezTo>
                    <a:pt x="574" y="365"/>
                    <a:pt x="574" y="365"/>
                    <a:pt x="574" y="365"/>
                  </a:cubicBezTo>
                  <a:cubicBezTo>
                    <a:pt x="590" y="365"/>
                    <a:pt x="590" y="365"/>
                    <a:pt x="590" y="365"/>
                  </a:cubicBezTo>
                  <a:lnTo>
                    <a:pt x="590" y="371"/>
                  </a:lnTo>
                  <a:close/>
                  <a:moveTo>
                    <a:pt x="590" y="355"/>
                  </a:moveTo>
                  <a:cubicBezTo>
                    <a:pt x="574" y="355"/>
                    <a:pt x="574" y="355"/>
                    <a:pt x="574" y="355"/>
                  </a:cubicBezTo>
                  <a:cubicBezTo>
                    <a:pt x="574" y="348"/>
                    <a:pt x="574" y="348"/>
                    <a:pt x="574" y="348"/>
                  </a:cubicBezTo>
                  <a:cubicBezTo>
                    <a:pt x="590" y="348"/>
                    <a:pt x="590" y="348"/>
                    <a:pt x="590" y="348"/>
                  </a:cubicBezTo>
                  <a:lnTo>
                    <a:pt x="590" y="355"/>
                  </a:lnTo>
                  <a:close/>
                  <a:moveTo>
                    <a:pt x="590" y="338"/>
                  </a:moveTo>
                  <a:cubicBezTo>
                    <a:pt x="574" y="338"/>
                    <a:pt x="574" y="338"/>
                    <a:pt x="574" y="338"/>
                  </a:cubicBezTo>
                  <a:cubicBezTo>
                    <a:pt x="574" y="332"/>
                    <a:pt x="574" y="332"/>
                    <a:pt x="574" y="332"/>
                  </a:cubicBezTo>
                  <a:cubicBezTo>
                    <a:pt x="590" y="332"/>
                    <a:pt x="590" y="332"/>
                    <a:pt x="590" y="332"/>
                  </a:cubicBezTo>
                  <a:lnTo>
                    <a:pt x="590" y="338"/>
                  </a:lnTo>
                  <a:close/>
                  <a:moveTo>
                    <a:pt x="590" y="322"/>
                  </a:moveTo>
                  <a:cubicBezTo>
                    <a:pt x="574" y="322"/>
                    <a:pt x="574" y="322"/>
                    <a:pt x="574" y="322"/>
                  </a:cubicBezTo>
                  <a:cubicBezTo>
                    <a:pt x="574" y="315"/>
                    <a:pt x="574" y="315"/>
                    <a:pt x="574" y="315"/>
                  </a:cubicBezTo>
                  <a:cubicBezTo>
                    <a:pt x="590" y="315"/>
                    <a:pt x="590" y="315"/>
                    <a:pt x="590" y="315"/>
                  </a:cubicBezTo>
                  <a:lnTo>
                    <a:pt x="590" y="322"/>
                  </a:lnTo>
                  <a:close/>
                  <a:moveTo>
                    <a:pt x="590" y="306"/>
                  </a:moveTo>
                  <a:cubicBezTo>
                    <a:pt x="574" y="306"/>
                    <a:pt x="574" y="306"/>
                    <a:pt x="574" y="306"/>
                  </a:cubicBezTo>
                  <a:cubicBezTo>
                    <a:pt x="574" y="299"/>
                    <a:pt x="574" y="299"/>
                    <a:pt x="574" y="299"/>
                  </a:cubicBezTo>
                  <a:cubicBezTo>
                    <a:pt x="590" y="299"/>
                    <a:pt x="590" y="299"/>
                    <a:pt x="590" y="299"/>
                  </a:cubicBezTo>
                  <a:lnTo>
                    <a:pt x="590" y="306"/>
                  </a:lnTo>
                  <a:close/>
                  <a:moveTo>
                    <a:pt x="590" y="273"/>
                  </a:moveTo>
                  <a:cubicBezTo>
                    <a:pt x="574" y="273"/>
                    <a:pt x="574" y="273"/>
                    <a:pt x="574" y="273"/>
                  </a:cubicBezTo>
                  <a:cubicBezTo>
                    <a:pt x="574" y="266"/>
                    <a:pt x="574" y="266"/>
                    <a:pt x="574" y="266"/>
                  </a:cubicBezTo>
                  <a:cubicBezTo>
                    <a:pt x="590" y="266"/>
                    <a:pt x="590" y="266"/>
                    <a:pt x="590" y="266"/>
                  </a:cubicBezTo>
                  <a:lnTo>
                    <a:pt x="590" y="273"/>
                  </a:lnTo>
                  <a:close/>
                  <a:moveTo>
                    <a:pt x="590" y="256"/>
                  </a:moveTo>
                  <a:cubicBezTo>
                    <a:pt x="574" y="256"/>
                    <a:pt x="574" y="256"/>
                    <a:pt x="574" y="256"/>
                  </a:cubicBezTo>
                  <a:cubicBezTo>
                    <a:pt x="574" y="250"/>
                    <a:pt x="574" y="250"/>
                    <a:pt x="574" y="250"/>
                  </a:cubicBezTo>
                  <a:cubicBezTo>
                    <a:pt x="590" y="250"/>
                    <a:pt x="590" y="250"/>
                    <a:pt x="590" y="250"/>
                  </a:cubicBezTo>
                  <a:lnTo>
                    <a:pt x="590" y="256"/>
                  </a:lnTo>
                  <a:close/>
                  <a:moveTo>
                    <a:pt x="644" y="417"/>
                  </a:moveTo>
                  <a:cubicBezTo>
                    <a:pt x="636" y="417"/>
                    <a:pt x="636" y="417"/>
                    <a:pt x="636" y="417"/>
                  </a:cubicBezTo>
                  <a:cubicBezTo>
                    <a:pt x="636" y="409"/>
                    <a:pt x="636" y="409"/>
                    <a:pt x="636" y="409"/>
                  </a:cubicBezTo>
                  <a:cubicBezTo>
                    <a:pt x="644" y="409"/>
                    <a:pt x="644" y="409"/>
                    <a:pt x="644" y="409"/>
                  </a:cubicBezTo>
                  <a:lnTo>
                    <a:pt x="644" y="417"/>
                  </a:lnTo>
                  <a:close/>
                  <a:moveTo>
                    <a:pt x="644" y="397"/>
                  </a:moveTo>
                  <a:cubicBezTo>
                    <a:pt x="636" y="397"/>
                    <a:pt x="636" y="397"/>
                    <a:pt x="636" y="397"/>
                  </a:cubicBezTo>
                  <a:cubicBezTo>
                    <a:pt x="636" y="389"/>
                    <a:pt x="636" y="389"/>
                    <a:pt x="636" y="389"/>
                  </a:cubicBezTo>
                  <a:cubicBezTo>
                    <a:pt x="644" y="389"/>
                    <a:pt x="644" y="389"/>
                    <a:pt x="644" y="389"/>
                  </a:cubicBezTo>
                  <a:lnTo>
                    <a:pt x="644" y="397"/>
                  </a:lnTo>
                  <a:close/>
                  <a:moveTo>
                    <a:pt x="644" y="378"/>
                  </a:moveTo>
                  <a:cubicBezTo>
                    <a:pt x="636" y="378"/>
                    <a:pt x="636" y="378"/>
                    <a:pt x="636" y="378"/>
                  </a:cubicBezTo>
                  <a:cubicBezTo>
                    <a:pt x="636" y="369"/>
                    <a:pt x="636" y="369"/>
                    <a:pt x="636" y="369"/>
                  </a:cubicBezTo>
                  <a:cubicBezTo>
                    <a:pt x="644" y="369"/>
                    <a:pt x="644" y="369"/>
                    <a:pt x="644" y="369"/>
                  </a:cubicBezTo>
                  <a:lnTo>
                    <a:pt x="644" y="378"/>
                  </a:lnTo>
                  <a:close/>
                  <a:moveTo>
                    <a:pt x="644" y="358"/>
                  </a:moveTo>
                  <a:cubicBezTo>
                    <a:pt x="636" y="358"/>
                    <a:pt x="636" y="358"/>
                    <a:pt x="636" y="358"/>
                  </a:cubicBezTo>
                  <a:cubicBezTo>
                    <a:pt x="636" y="350"/>
                    <a:pt x="636" y="350"/>
                    <a:pt x="636" y="350"/>
                  </a:cubicBezTo>
                  <a:cubicBezTo>
                    <a:pt x="644" y="350"/>
                    <a:pt x="644" y="350"/>
                    <a:pt x="644" y="350"/>
                  </a:cubicBezTo>
                  <a:lnTo>
                    <a:pt x="644" y="358"/>
                  </a:lnTo>
                  <a:close/>
                  <a:moveTo>
                    <a:pt x="644" y="338"/>
                  </a:moveTo>
                  <a:cubicBezTo>
                    <a:pt x="636" y="338"/>
                    <a:pt x="636" y="338"/>
                    <a:pt x="636" y="338"/>
                  </a:cubicBezTo>
                  <a:cubicBezTo>
                    <a:pt x="636" y="330"/>
                    <a:pt x="636" y="330"/>
                    <a:pt x="636" y="330"/>
                  </a:cubicBezTo>
                  <a:cubicBezTo>
                    <a:pt x="644" y="330"/>
                    <a:pt x="644" y="330"/>
                    <a:pt x="644" y="330"/>
                  </a:cubicBezTo>
                  <a:lnTo>
                    <a:pt x="644" y="338"/>
                  </a:lnTo>
                  <a:close/>
                  <a:moveTo>
                    <a:pt x="644" y="319"/>
                  </a:moveTo>
                  <a:cubicBezTo>
                    <a:pt x="636" y="319"/>
                    <a:pt x="636" y="319"/>
                    <a:pt x="636" y="319"/>
                  </a:cubicBezTo>
                  <a:cubicBezTo>
                    <a:pt x="636" y="310"/>
                    <a:pt x="636" y="310"/>
                    <a:pt x="636" y="310"/>
                  </a:cubicBezTo>
                  <a:cubicBezTo>
                    <a:pt x="644" y="310"/>
                    <a:pt x="644" y="310"/>
                    <a:pt x="644" y="310"/>
                  </a:cubicBezTo>
                  <a:lnTo>
                    <a:pt x="644" y="319"/>
                  </a:lnTo>
                  <a:close/>
                  <a:moveTo>
                    <a:pt x="644" y="299"/>
                  </a:moveTo>
                  <a:cubicBezTo>
                    <a:pt x="636" y="299"/>
                    <a:pt x="636" y="299"/>
                    <a:pt x="636" y="299"/>
                  </a:cubicBezTo>
                  <a:cubicBezTo>
                    <a:pt x="636" y="291"/>
                    <a:pt x="636" y="291"/>
                    <a:pt x="636" y="291"/>
                  </a:cubicBezTo>
                  <a:cubicBezTo>
                    <a:pt x="644" y="291"/>
                    <a:pt x="644" y="291"/>
                    <a:pt x="644" y="291"/>
                  </a:cubicBezTo>
                  <a:lnTo>
                    <a:pt x="644" y="299"/>
                  </a:lnTo>
                  <a:close/>
                  <a:moveTo>
                    <a:pt x="644" y="279"/>
                  </a:moveTo>
                  <a:cubicBezTo>
                    <a:pt x="636" y="279"/>
                    <a:pt x="636" y="279"/>
                    <a:pt x="636" y="279"/>
                  </a:cubicBezTo>
                  <a:cubicBezTo>
                    <a:pt x="636" y="271"/>
                    <a:pt x="636" y="271"/>
                    <a:pt x="636" y="271"/>
                  </a:cubicBezTo>
                  <a:cubicBezTo>
                    <a:pt x="644" y="271"/>
                    <a:pt x="644" y="271"/>
                    <a:pt x="644" y="271"/>
                  </a:cubicBezTo>
                  <a:lnTo>
                    <a:pt x="644" y="279"/>
                  </a:lnTo>
                  <a:close/>
                  <a:moveTo>
                    <a:pt x="644" y="260"/>
                  </a:moveTo>
                  <a:cubicBezTo>
                    <a:pt x="636" y="260"/>
                    <a:pt x="636" y="260"/>
                    <a:pt x="636" y="260"/>
                  </a:cubicBezTo>
                  <a:cubicBezTo>
                    <a:pt x="636" y="251"/>
                    <a:pt x="636" y="251"/>
                    <a:pt x="636" y="251"/>
                  </a:cubicBezTo>
                  <a:cubicBezTo>
                    <a:pt x="644" y="251"/>
                    <a:pt x="644" y="251"/>
                    <a:pt x="644" y="251"/>
                  </a:cubicBezTo>
                  <a:lnTo>
                    <a:pt x="644" y="260"/>
                  </a:lnTo>
                  <a:close/>
                  <a:moveTo>
                    <a:pt x="644" y="240"/>
                  </a:moveTo>
                  <a:cubicBezTo>
                    <a:pt x="636" y="240"/>
                    <a:pt x="636" y="240"/>
                    <a:pt x="636" y="240"/>
                  </a:cubicBezTo>
                  <a:cubicBezTo>
                    <a:pt x="636" y="232"/>
                    <a:pt x="636" y="232"/>
                    <a:pt x="636" y="232"/>
                  </a:cubicBezTo>
                  <a:cubicBezTo>
                    <a:pt x="644" y="232"/>
                    <a:pt x="644" y="232"/>
                    <a:pt x="644" y="232"/>
                  </a:cubicBezTo>
                  <a:lnTo>
                    <a:pt x="644" y="240"/>
                  </a:lnTo>
                  <a:close/>
                  <a:moveTo>
                    <a:pt x="644" y="220"/>
                  </a:moveTo>
                  <a:cubicBezTo>
                    <a:pt x="636" y="220"/>
                    <a:pt x="636" y="220"/>
                    <a:pt x="636" y="220"/>
                  </a:cubicBezTo>
                  <a:cubicBezTo>
                    <a:pt x="636" y="212"/>
                    <a:pt x="636" y="212"/>
                    <a:pt x="636" y="212"/>
                  </a:cubicBezTo>
                  <a:cubicBezTo>
                    <a:pt x="644" y="212"/>
                    <a:pt x="644" y="212"/>
                    <a:pt x="644" y="212"/>
                  </a:cubicBezTo>
                  <a:lnTo>
                    <a:pt x="644" y="220"/>
                  </a:lnTo>
                  <a:close/>
                  <a:moveTo>
                    <a:pt x="644" y="201"/>
                  </a:moveTo>
                  <a:cubicBezTo>
                    <a:pt x="636" y="201"/>
                    <a:pt x="636" y="201"/>
                    <a:pt x="636" y="201"/>
                  </a:cubicBezTo>
                  <a:cubicBezTo>
                    <a:pt x="636" y="192"/>
                    <a:pt x="636" y="192"/>
                    <a:pt x="636" y="192"/>
                  </a:cubicBezTo>
                  <a:cubicBezTo>
                    <a:pt x="644" y="192"/>
                    <a:pt x="644" y="192"/>
                    <a:pt x="644" y="192"/>
                  </a:cubicBezTo>
                  <a:lnTo>
                    <a:pt x="644" y="201"/>
                  </a:lnTo>
                  <a:close/>
                  <a:moveTo>
                    <a:pt x="644" y="181"/>
                  </a:moveTo>
                  <a:cubicBezTo>
                    <a:pt x="636" y="181"/>
                    <a:pt x="636" y="181"/>
                    <a:pt x="636" y="181"/>
                  </a:cubicBezTo>
                  <a:cubicBezTo>
                    <a:pt x="636" y="173"/>
                    <a:pt x="636" y="173"/>
                    <a:pt x="636" y="173"/>
                  </a:cubicBezTo>
                  <a:cubicBezTo>
                    <a:pt x="644" y="173"/>
                    <a:pt x="644" y="173"/>
                    <a:pt x="644" y="173"/>
                  </a:cubicBezTo>
                  <a:lnTo>
                    <a:pt x="644" y="181"/>
                  </a:lnTo>
                  <a:close/>
                  <a:moveTo>
                    <a:pt x="644" y="161"/>
                  </a:moveTo>
                  <a:cubicBezTo>
                    <a:pt x="636" y="161"/>
                    <a:pt x="636" y="161"/>
                    <a:pt x="636" y="161"/>
                  </a:cubicBezTo>
                  <a:cubicBezTo>
                    <a:pt x="636" y="153"/>
                    <a:pt x="636" y="153"/>
                    <a:pt x="636" y="153"/>
                  </a:cubicBezTo>
                  <a:cubicBezTo>
                    <a:pt x="644" y="153"/>
                    <a:pt x="644" y="153"/>
                    <a:pt x="644" y="153"/>
                  </a:cubicBezTo>
                  <a:lnTo>
                    <a:pt x="644" y="161"/>
                  </a:lnTo>
                  <a:close/>
                  <a:moveTo>
                    <a:pt x="650" y="130"/>
                  </a:moveTo>
                  <a:cubicBezTo>
                    <a:pt x="690" y="130"/>
                    <a:pt x="690" y="130"/>
                    <a:pt x="690" y="130"/>
                  </a:cubicBezTo>
                  <a:cubicBezTo>
                    <a:pt x="690" y="138"/>
                    <a:pt x="690" y="138"/>
                    <a:pt x="690" y="138"/>
                  </a:cubicBezTo>
                  <a:cubicBezTo>
                    <a:pt x="650" y="138"/>
                    <a:pt x="650" y="138"/>
                    <a:pt x="650" y="138"/>
                  </a:cubicBezTo>
                  <a:lnTo>
                    <a:pt x="650" y="130"/>
                  </a:lnTo>
                  <a:close/>
                  <a:moveTo>
                    <a:pt x="660" y="417"/>
                  </a:moveTo>
                  <a:cubicBezTo>
                    <a:pt x="652" y="417"/>
                    <a:pt x="652" y="417"/>
                    <a:pt x="652" y="417"/>
                  </a:cubicBezTo>
                  <a:cubicBezTo>
                    <a:pt x="652" y="409"/>
                    <a:pt x="652" y="409"/>
                    <a:pt x="652" y="409"/>
                  </a:cubicBezTo>
                  <a:cubicBezTo>
                    <a:pt x="660" y="409"/>
                    <a:pt x="660" y="409"/>
                    <a:pt x="660" y="409"/>
                  </a:cubicBezTo>
                  <a:lnTo>
                    <a:pt x="660" y="417"/>
                  </a:lnTo>
                  <a:close/>
                  <a:moveTo>
                    <a:pt x="660" y="397"/>
                  </a:moveTo>
                  <a:cubicBezTo>
                    <a:pt x="652" y="397"/>
                    <a:pt x="652" y="397"/>
                    <a:pt x="652" y="397"/>
                  </a:cubicBezTo>
                  <a:cubicBezTo>
                    <a:pt x="652" y="389"/>
                    <a:pt x="652" y="389"/>
                    <a:pt x="652" y="389"/>
                  </a:cubicBezTo>
                  <a:cubicBezTo>
                    <a:pt x="660" y="389"/>
                    <a:pt x="660" y="389"/>
                    <a:pt x="660" y="389"/>
                  </a:cubicBezTo>
                  <a:lnTo>
                    <a:pt x="660" y="397"/>
                  </a:lnTo>
                  <a:close/>
                  <a:moveTo>
                    <a:pt x="660" y="378"/>
                  </a:moveTo>
                  <a:cubicBezTo>
                    <a:pt x="652" y="378"/>
                    <a:pt x="652" y="378"/>
                    <a:pt x="652" y="378"/>
                  </a:cubicBezTo>
                  <a:cubicBezTo>
                    <a:pt x="652" y="369"/>
                    <a:pt x="652" y="369"/>
                    <a:pt x="652" y="369"/>
                  </a:cubicBezTo>
                  <a:cubicBezTo>
                    <a:pt x="660" y="369"/>
                    <a:pt x="660" y="369"/>
                    <a:pt x="660" y="369"/>
                  </a:cubicBezTo>
                  <a:lnTo>
                    <a:pt x="660" y="378"/>
                  </a:lnTo>
                  <a:close/>
                  <a:moveTo>
                    <a:pt x="660" y="358"/>
                  </a:moveTo>
                  <a:cubicBezTo>
                    <a:pt x="652" y="358"/>
                    <a:pt x="652" y="358"/>
                    <a:pt x="652" y="358"/>
                  </a:cubicBezTo>
                  <a:cubicBezTo>
                    <a:pt x="652" y="350"/>
                    <a:pt x="652" y="350"/>
                    <a:pt x="652" y="350"/>
                  </a:cubicBezTo>
                  <a:cubicBezTo>
                    <a:pt x="660" y="350"/>
                    <a:pt x="660" y="350"/>
                    <a:pt x="660" y="350"/>
                  </a:cubicBezTo>
                  <a:lnTo>
                    <a:pt x="660" y="358"/>
                  </a:lnTo>
                  <a:close/>
                  <a:moveTo>
                    <a:pt x="660" y="338"/>
                  </a:moveTo>
                  <a:cubicBezTo>
                    <a:pt x="652" y="338"/>
                    <a:pt x="652" y="338"/>
                    <a:pt x="652" y="338"/>
                  </a:cubicBezTo>
                  <a:cubicBezTo>
                    <a:pt x="652" y="330"/>
                    <a:pt x="652" y="330"/>
                    <a:pt x="652" y="330"/>
                  </a:cubicBezTo>
                  <a:cubicBezTo>
                    <a:pt x="660" y="330"/>
                    <a:pt x="660" y="330"/>
                    <a:pt x="660" y="330"/>
                  </a:cubicBezTo>
                  <a:lnTo>
                    <a:pt x="660" y="338"/>
                  </a:lnTo>
                  <a:close/>
                  <a:moveTo>
                    <a:pt x="660" y="319"/>
                  </a:moveTo>
                  <a:cubicBezTo>
                    <a:pt x="652" y="319"/>
                    <a:pt x="652" y="319"/>
                    <a:pt x="652" y="319"/>
                  </a:cubicBezTo>
                  <a:cubicBezTo>
                    <a:pt x="652" y="310"/>
                    <a:pt x="652" y="310"/>
                    <a:pt x="652" y="310"/>
                  </a:cubicBezTo>
                  <a:cubicBezTo>
                    <a:pt x="660" y="310"/>
                    <a:pt x="660" y="310"/>
                    <a:pt x="660" y="310"/>
                  </a:cubicBezTo>
                  <a:lnTo>
                    <a:pt x="660" y="319"/>
                  </a:lnTo>
                  <a:close/>
                  <a:moveTo>
                    <a:pt x="660" y="299"/>
                  </a:moveTo>
                  <a:cubicBezTo>
                    <a:pt x="652" y="299"/>
                    <a:pt x="652" y="299"/>
                    <a:pt x="652" y="299"/>
                  </a:cubicBezTo>
                  <a:cubicBezTo>
                    <a:pt x="652" y="291"/>
                    <a:pt x="652" y="291"/>
                    <a:pt x="652" y="291"/>
                  </a:cubicBezTo>
                  <a:cubicBezTo>
                    <a:pt x="660" y="291"/>
                    <a:pt x="660" y="291"/>
                    <a:pt x="660" y="291"/>
                  </a:cubicBezTo>
                  <a:lnTo>
                    <a:pt x="660" y="299"/>
                  </a:lnTo>
                  <a:close/>
                  <a:moveTo>
                    <a:pt x="660" y="279"/>
                  </a:moveTo>
                  <a:cubicBezTo>
                    <a:pt x="652" y="279"/>
                    <a:pt x="652" y="279"/>
                    <a:pt x="652" y="279"/>
                  </a:cubicBezTo>
                  <a:cubicBezTo>
                    <a:pt x="652" y="271"/>
                    <a:pt x="652" y="271"/>
                    <a:pt x="652" y="271"/>
                  </a:cubicBezTo>
                  <a:cubicBezTo>
                    <a:pt x="660" y="271"/>
                    <a:pt x="660" y="271"/>
                    <a:pt x="660" y="271"/>
                  </a:cubicBezTo>
                  <a:lnTo>
                    <a:pt x="660" y="279"/>
                  </a:lnTo>
                  <a:close/>
                  <a:moveTo>
                    <a:pt x="660" y="260"/>
                  </a:moveTo>
                  <a:cubicBezTo>
                    <a:pt x="652" y="260"/>
                    <a:pt x="652" y="260"/>
                    <a:pt x="652" y="260"/>
                  </a:cubicBezTo>
                  <a:cubicBezTo>
                    <a:pt x="652" y="251"/>
                    <a:pt x="652" y="251"/>
                    <a:pt x="652" y="251"/>
                  </a:cubicBezTo>
                  <a:cubicBezTo>
                    <a:pt x="660" y="251"/>
                    <a:pt x="660" y="251"/>
                    <a:pt x="660" y="251"/>
                  </a:cubicBezTo>
                  <a:lnTo>
                    <a:pt x="660" y="260"/>
                  </a:lnTo>
                  <a:close/>
                  <a:moveTo>
                    <a:pt x="660" y="240"/>
                  </a:moveTo>
                  <a:cubicBezTo>
                    <a:pt x="652" y="240"/>
                    <a:pt x="652" y="240"/>
                    <a:pt x="652" y="240"/>
                  </a:cubicBezTo>
                  <a:cubicBezTo>
                    <a:pt x="652" y="232"/>
                    <a:pt x="652" y="232"/>
                    <a:pt x="652" y="232"/>
                  </a:cubicBezTo>
                  <a:cubicBezTo>
                    <a:pt x="660" y="232"/>
                    <a:pt x="660" y="232"/>
                    <a:pt x="660" y="232"/>
                  </a:cubicBezTo>
                  <a:lnTo>
                    <a:pt x="660" y="240"/>
                  </a:lnTo>
                  <a:close/>
                  <a:moveTo>
                    <a:pt x="660" y="220"/>
                  </a:moveTo>
                  <a:cubicBezTo>
                    <a:pt x="652" y="220"/>
                    <a:pt x="652" y="220"/>
                    <a:pt x="652" y="220"/>
                  </a:cubicBezTo>
                  <a:cubicBezTo>
                    <a:pt x="652" y="212"/>
                    <a:pt x="652" y="212"/>
                    <a:pt x="652" y="212"/>
                  </a:cubicBezTo>
                  <a:cubicBezTo>
                    <a:pt x="660" y="212"/>
                    <a:pt x="660" y="212"/>
                    <a:pt x="660" y="212"/>
                  </a:cubicBezTo>
                  <a:lnTo>
                    <a:pt x="660" y="220"/>
                  </a:lnTo>
                  <a:close/>
                  <a:moveTo>
                    <a:pt x="660" y="201"/>
                  </a:moveTo>
                  <a:cubicBezTo>
                    <a:pt x="652" y="201"/>
                    <a:pt x="652" y="201"/>
                    <a:pt x="652" y="201"/>
                  </a:cubicBezTo>
                  <a:cubicBezTo>
                    <a:pt x="652" y="192"/>
                    <a:pt x="652" y="192"/>
                    <a:pt x="652" y="192"/>
                  </a:cubicBezTo>
                  <a:cubicBezTo>
                    <a:pt x="660" y="192"/>
                    <a:pt x="660" y="192"/>
                    <a:pt x="660" y="192"/>
                  </a:cubicBezTo>
                  <a:lnTo>
                    <a:pt x="660" y="201"/>
                  </a:lnTo>
                  <a:close/>
                  <a:moveTo>
                    <a:pt x="660" y="181"/>
                  </a:moveTo>
                  <a:cubicBezTo>
                    <a:pt x="652" y="181"/>
                    <a:pt x="652" y="181"/>
                    <a:pt x="652" y="181"/>
                  </a:cubicBezTo>
                  <a:cubicBezTo>
                    <a:pt x="652" y="173"/>
                    <a:pt x="652" y="173"/>
                    <a:pt x="652" y="173"/>
                  </a:cubicBezTo>
                  <a:cubicBezTo>
                    <a:pt x="660" y="173"/>
                    <a:pt x="660" y="173"/>
                    <a:pt x="660" y="173"/>
                  </a:cubicBezTo>
                  <a:lnTo>
                    <a:pt x="660" y="181"/>
                  </a:lnTo>
                  <a:close/>
                  <a:moveTo>
                    <a:pt x="660" y="161"/>
                  </a:moveTo>
                  <a:cubicBezTo>
                    <a:pt x="652" y="161"/>
                    <a:pt x="652" y="161"/>
                    <a:pt x="652" y="161"/>
                  </a:cubicBezTo>
                  <a:cubicBezTo>
                    <a:pt x="652" y="153"/>
                    <a:pt x="652" y="153"/>
                    <a:pt x="652" y="153"/>
                  </a:cubicBezTo>
                  <a:cubicBezTo>
                    <a:pt x="660" y="153"/>
                    <a:pt x="660" y="153"/>
                    <a:pt x="660" y="153"/>
                  </a:cubicBezTo>
                  <a:lnTo>
                    <a:pt x="660" y="161"/>
                  </a:lnTo>
                  <a:close/>
                  <a:moveTo>
                    <a:pt x="676" y="417"/>
                  </a:moveTo>
                  <a:cubicBezTo>
                    <a:pt x="668" y="417"/>
                    <a:pt x="668" y="417"/>
                    <a:pt x="668" y="417"/>
                  </a:cubicBezTo>
                  <a:cubicBezTo>
                    <a:pt x="668" y="409"/>
                    <a:pt x="668" y="409"/>
                    <a:pt x="668" y="409"/>
                  </a:cubicBezTo>
                  <a:cubicBezTo>
                    <a:pt x="676" y="409"/>
                    <a:pt x="676" y="409"/>
                    <a:pt x="676" y="409"/>
                  </a:cubicBezTo>
                  <a:lnTo>
                    <a:pt x="676" y="417"/>
                  </a:lnTo>
                  <a:close/>
                  <a:moveTo>
                    <a:pt x="676" y="397"/>
                  </a:moveTo>
                  <a:cubicBezTo>
                    <a:pt x="668" y="397"/>
                    <a:pt x="668" y="397"/>
                    <a:pt x="668" y="397"/>
                  </a:cubicBezTo>
                  <a:cubicBezTo>
                    <a:pt x="668" y="389"/>
                    <a:pt x="668" y="389"/>
                    <a:pt x="668" y="389"/>
                  </a:cubicBezTo>
                  <a:cubicBezTo>
                    <a:pt x="676" y="389"/>
                    <a:pt x="676" y="389"/>
                    <a:pt x="676" y="389"/>
                  </a:cubicBezTo>
                  <a:lnTo>
                    <a:pt x="676" y="397"/>
                  </a:lnTo>
                  <a:close/>
                  <a:moveTo>
                    <a:pt x="676" y="378"/>
                  </a:moveTo>
                  <a:cubicBezTo>
                    <a:pt x="668" y="378"/>
                    <a:pt x="668" y="378"/>
                    <a:pt x="668" y="378"/>
                  </a:cubicBezTo>
                  <a:cubicBezTo>
                    <a:pt x="668" y="369"/>
                    <a:pt x="668" y="369"/>
                    <a:pt x="668" y="369"/>
                  </a:cubicBezTo>
                  <a:cubicBezTo>
                    <a:pt x="676" y="369"/>
                    <a:pt x="676" y="369"/>
                    <a:pt x="676" y="369"/>
                  </a:cubicBezTo>
                  <a:lnTo>
                    <a:pt x="676" y="378"/>
                  </a:lnTo>
                  <a:close/>
                  <a:moveTo>
                    <a:pt x="676" y="358"/>
                  </a:moveTo>
                  <a:cubicBezTo>
                    <a:pt x="668" y="358"/>
                    <a:pt x="668" y="358"/>
                    <a:pt x="668" y="358"/>
                  </a:cubicBezTo>
                  <a:cubicBezTo>
                    <a:pt x="668" y="350"/>
                    <a:pt x="668" y="350"/>
                    <a:pt x="668" y="350"/>
                  </a:cubicBezTo>
                  <a:cubicBezTo>
                    <a:pt x="676" y="350"/>
                    <a:pt x="676" y="350"/>
                    <a:pt x="676" y="350"/>
                  </a:cubicBezTo>
                  <a:lnTo>
                    <a:pt x="676" y="358"/>
                  </a:lnTo>
                  <a:close/>
                  <a:moveTo>
                    <a:pt x="676" y="338"/>
                  </a:moveTo>
                  <a:cubicBezTo>
                    <a:pt x="668" y="338"/>
                    <a:pt x="668" y="338"/>
                    <a:pt x="668" y="338"/>
                  </a:cubicBezTo>
                  <a:cubicBezTo>
                    <a:pt x="668" y="330"/>
                    <a:pt x="668" y="330"/>
                    <a:pt x="668" y="330"/>
                  </a:cubicBezTo>
                  <a:cubicBezTo>
                    <a:pt x="676" y="330"/>
                    <a:pt x="676" y="330"/>
                    <a:pt x="676" y="330"/>
                  </a:cubicBezTo>
                  <a:lnTo>
                    <a:pt x="676" y="338"/>
                  </a:lnTo>
                  <a:close/>
                  <a:moveTo>
                    <a:pt x="676" y="319"/>
                  </a:moveTo>
                  <a:cubicBezTo>
                    <a:pt x="668" y="319"/>
                    <a:pt x="668" y="319"/>
                    <a:pt x="668" y="319"/>
                  </a:cubicBezTo>
                  <a:cubicBezTo>
                    <a:pt x="668" y="310"/>
                    <a:pt x="668" y="310"/>
                    <a:pt x="668" y="310"/>
                  </a:cubicBezTo>
                  <a:cubicBezTo>
                    <a:pt x="676" y="310"/>
                    <a:pt x="676" y="310"/>
                    <a:pt x="676" y="310"/>
                  </a:cubicBezTo>
                  <a:lnTo>
                    <a:pt x="676" y="319"/>
                  </a:lnTo>
                  <a:close/>
                  <a:moveTo>
                    <a:pt x="676" y="299"/>
                  </a:moveTo>
                  <a:cubicBezTo>
                    <a:pt x="668" y="299"/>
                    <a:pt x="668" y="299"/>
                    <a:pt x="668" y="299"/>
                  </a:cubicBezTo>
                  <a:cubicBezTo>
                    <a:pt x="668" y="291"/>
                    <a:pt x="668" y="291"/>
                    <a:pt x="668" y="291"/>
                  </a:cubicBezTo>
                  <a:cubicBezTo>
                    <a:pt x="676" y="291"/>
                    <a:pt x="676" y="291"/>
                    <a:pt x="676" y="291"/>
                  </a:cubicBezTo>
                  <a:lnTo>
                    <a:pt x="676" y="299"/>
                  </a:lnTo>
                  <a:close/>
                  <a:moveTo>
                    <a:pt x="676" y="279"/>
                  </a:moveTo>
                  <a:cubicBezTo>
                    <a:pt x="668" y="279"/>
                    <a:pt x="668" y="279"/>
                    <a:pt x="668" y="279"/>
                  </a:cubicBezTo>
                  <a:cubicBezTo>
                    <a:pt x="668" y="271"/>
                    <a:pt x="668" y="271"/>
                    <a:pt x="668" y="271"/>
                  </a:cubicBezTo>
                  <a:cubicBezTo>
                    <a:pt x="676" y="271"/>
                    <a:pt x="676" y="271"/>
                    <a:pt x="676" y="271"/>
                  </a:cubicBezTo>
                  <a:lnTo>
                    <a:pt x="676" y="279"/>
                  </a:lnTo>
                  <a:close/>
                  <a:moveTo>
                    <a:pt x="676" y="260"/>
                  </a:moveTo>
                  <a:cubicBezTo>
                    <a:pt x="668" y="260"/>
                    <a:pt x="668" y="260"/>
                    <a:pt x="668" y="260"/>
                  </a:cubicBezTo>
                  <a:cubicBezTo>
                    <a:pt x="668" y="251"/>
                    <a:pt x="668" y="251"/>
                    <a:pt x="668" y="251"/>
                  </a:cubicBezTo>
                  <a:cubicBezTo>
                    <a:pt x="676" y="251"/>
                    <a:pt x="676" y="251"/>
                    <a:pt x="676" y="251"/>
                  </a:cubicBezTo>
                  <a:lnTo>
                    <a:pt x="676" y="260"/>
                  </a:lnTo>
                  <a:close/>
                  <a:moveTo>
                    <a:pt x="676" y="240"/>
                  </a:moveTo>
                  <a:cubicBezTo>
                    <a:pt x="668" y="240"/>
                    <a:pt x="668" y="240"/>
                    <a:pt x="668" y="240"/>
                  </a:cubicBezTo>
                  <a:cubicBezTo>
                    <a:pt x="668" y="232"/>
                    <a:pt x="668" y="232"/>
                    <a:pt x="668" y="232"/>
                  </a:cubicBezTo>
                  <a:cubicBezTo>
                    <a:pt x="676" y="232"/>
                    <a:pt x="676" y="232"/>
                    <a:pt x="676" y="232"/>
                  </a:cubicBezTo>
                  <a:lnTo>
                    <a:pt x="676" y="240"/>
                  </a:lnTo>
                  <a:close/>
                  <a:moveTo>
                    <a:pt x="676" y="220"/>
                  </a:moveTo>
                  <a:cubicBezTo>
                    <a:pt x="668" y="220"/>
                    <a:pt x="668" y="220"/>
                    <a:pt x="668" y="220"/>
                  </a:cubicBezTo>
                  <a:cubicBezTo>
                    <a:pt x="668" y="212"/>
                    <a:pt x="668" y="212"/>
                    <a:pt x="668" y="212"/>
                  </a:cubicBezTo>
                  <a:cubicBezTo>
                    <a:pt x="676" y="212"/>
                    <a:pt x="676" y="212"/>
                    <a:pt x="676" y="212"/>
                  </a:cubicBezTo>
                  <a:lnTo>
                    <a:pt x="676" y="220"/>
                  </a:lnTo>
                  <a:close/>
                  <a:moveTo>
                    <a:pt x="676" y="201"/>
                  </a:moveTo>
                  <a:cubicBezTo>
                    <a:pt x="668" y="201"/>
                    <a:pt x="668" y="201"/>
                    <a:pt x="668" y="201"/>
                  </a:cubicBezTo>
                  <a:cubicBezTo>
                    <a:pt x="668" y="192"/>
                    <a:pt x="668" y="192"/>
                    <a:pt x="668" y="192"/>
                  </a:cubicBezTo>
                  <a:cubicBezTo>
                    <a:pt x="676" y="192"/>
                    <a:pt x="676" y="192"/>
                    <a:pt x="676" y="192"/>
                  </a:cubicBezTo>
                  <a:lnTo>
                    <a:pt x="676" y="201"/>
                  </a:lnTo>
                  <a:close/>
                  <a:moveTo>
                    <a:pt x="676" y="181"/>
                  </a:moveTo>
                  <a:cubicBezTo>
                    <a:pt x="668" y="181"/>
                    <a:pt x="668" y="181"/>
                    <a:pt x="668" y="181"/>
                  </a:cubicBezTo>
                  <a:cubicBezTo>
                    <a:pt x="668" y="173"/>
                    <a:pt x="668" y="173"/>
                    <a:pt x="668" y="173"/>
                  </a:cubicBezTo>
                  <a:cubicBezTo>
                    <a:pt x="676" y="173"/>
                    <a:pt x="676" y="173"/>
                    <a:pt x="676" y="173"/>
                  </a:cubicBezTo>
                  <a:lnTo>
                    <a:pt x="676" y="181"/>
                  </a:lnTo>
                  <a:close/>
                  <a:moveTo>
                    <a:pt x="676" y="161"/>
                  </a:moveTo>
                  <a:cubicBezTo>
                    <a:pt x="668" y="161"/>
                    <a:pt x="668" y="161"/>
                    <a:pt x="668" y="161"/>
                  </a:cubicBezTo>
                  <a:cubicBezTo>
                    <a:pt x="668" y="153"/>
                    <a:pt x="668" y="153"/>
                    <a:pt x="668" y="153"/>
                  </a:cubicBezTo>
                  <a:cubicBezTo>
                    <a:pt x="676" y="153"/>
                    <a:pt x="676" y="153"/>
                    <a:pt x="676" y="153"/>
                  </a:cubicBezTo>
                  <a:lnTo>
                    <a:pt x="676" y="161"/>
                  </a:lnTo>
                  <a:close/>
                  <a:moveTo>
                    <a:pt x="692" y="417"/>
                  </a:moveTo>
                  <a:cubicBezTo>
                    <a:pt x="684" y="417"/>
                    <a:pt x="684" y="417"/>
                    <a:pt x="684" y="417"/>
                  </a:cubicBezTo>
                  <a:cubicBezTo>
                    <a:pt x="684" y="409"/>
                    <a:pt x="684" y="409"/>
                    <a:pt x="684" y="409"/>
                  </a:cubicBezTo>
                  <a:cubicBezTo>
                    <a:pt x="692" y="409"/>
                    <a:pt x="692" y="409"/>
                    <a:pt x="692" y="409"/>
                  </a:cubicBezTo>
                  <a:lnTo>
                    <a:pt x="692" y="417"/>
                  </a:lnTo>
                  <a:close/>
                  <a:moveTo>
                    <a:pt x="692" y="397"/>
                  </a:moveTo>
                  <a:cubicBezTo>
                    <a:pt x="684" y="397"/>
                    <a:pt x="684" y="397"/>
                    <a:pt x="684" y="397"/>
                  </a:cubicBezTo>
                  <a:cubicBezTo>
                    <a:pt x="684" y="389"/>
                    <a:pt x="684" y="389"/>
                    <a:pt x="684" y="389"/>
                  </a:cubicBezTo>
                  <a:cubicBezTo>
                    <a:pt x="692" y="389"/>
                    <a:pt x="692" y="389"/>
                    <a:pt x="692" y="389"/>
                  </a:cubicBezTo>
                  <a:lnTo>
                    <a:pt x="692" y="397"/>
                  </a:lnTo>
                  <a:close/>
                  <a:moveTo>
                    <a:pt x="692" y="378"/>
                  </a:moveTo>
                  <a:cubicBezTo>
                    <a:pt x="684" y="378"/>
                    <a:pt x="684" y="378"/>
                    <a:pt x="684" y="378"/>
                  </a:cubicBezTo>
                  <a:cubicBezTo>
                    <a:pt x="684" y="369"/>
                    <a:pt x="684" y="369"/>
                    <a:pt x="684" y="369"/>
                  </a:cubicBezTo>
                  <a:cubicBezTo>
                    <a:pt x="692" y="369"/>
                    <a:pt x="692" y="369"/>
                    <a:pt x="692" y="369"/>
                  </a:cubicBezTo>
                  <a:lnTo>
                    <a:pt x="692" y="378"/>
                  </a:lnTo>
                  <a:close/>
                  <a:moveTo>
                    <a:pt x="692" y="358"/>
                  </a:moveTo>
                  <a:cubicBezTo>
                    <a:pt x="684" y="358"/>
                    <a:pt x="684" y="358"/>
                    <a:pt x="684" y="358"/>
                  </a:cubicBezTo>
                  <a:cubicBezTo>
                    <a:pt x="684" y="350"/>
                    <a:pt x="684" y="350"/>
                    <a:pt x="684" y="350"/>
                  </a:cubicBezTo>
                  <a:cubicBezTo>
                    <a:pt x="692" y="350"/>
                    <a:pt x="692" y="350"/>
                    <a:pt x="692" y="350"/>
                  </a:cubicBezTo>
                  <a:lnTo>
                    <a:pt x="692" y="358"/>
                  </a:lnTo>
                  <a:close/>
                  <a:moveTo>
                    <a:pt x="692" y="338"/>
                  </a:moveTo>
                  <a:cubicBezTo>
                    <a:pt x="684" y="338"/>
                    <a:pt x="684" y="338"/>
                    <a:pt x="684" y="338"/>
                  </a:cubicBezTo>
                  <a:cubicBezTo>
                    <a:pt x="684" y="330"/>
                    <a:pt x="684" y="330"/>
                    <a:pt x="684" y="330"/>
                  </a:cubicBezTo>
                  <a:cubicBezTo>
                    <a:pt x="692" y="330"/>
                    <a:pt x="692" y="330"/>
                    <a:pt x="692" y="330"/>
                  </a:cubicBezTo>
                  <a:lnTo>
                    <a:pt x="692" y="338"/>
                  </a:lnTo>
                  <a:close/>
                  <a:moveTo>
                    <a:pt x="692" y="319"/>
                  </a:moveTo>
                  <a:cubicBezTo>
                    <a:pt x="684" y="319"/>
                    <a:pt x="684" y="319"/>
                    <a:pt x="684" y="319"/>
                  </a:cubicBezTo>
                  <a:cubicBezTo>
                    <a:pt x="684" y="310"/>
                    <a:pt x="684" y="310"/>
                    <a:pt x="684" y="310"/>
                  </a:cubicBezTo>
                  <a:cubicBezTo>
                    <a:pt x="692" y="310"/>
                    <a:pt x="692" y="310"/>
                    <a:pt x="692" y="310"/>
                  </a:cubicBezTo>
                  <a:lnTo>
                    <a:pt x="692" y="319"/>
                  </a:lnTo>
                  <a:close/>
                  <a:moveTo>
                    <a:pt x="692" y="299"/>
                  </a:moveTo>
                  <a:cubicBezTo>
                    <a:pt x="684" y="299"/>
                    <a:pt x="684" y="299"/>
                    <a:pt x="684" y="299"/>
                  </a:cubicBezTo>
                  <a:cubicBezTo>
                    <a:pt x="684" y="291"/>
                    <a:pt x="684" y="291"/>
                    <a:pt x="684" y="291"/>
                  </a:cubicBezTo>
                  <a:cubicBezTo>
                    <a:pt x="692" y="291"/>
                    <a:pt x="692" y="291"/>
                    <a:pt x="692" y="291"/>
                  </a:cubicBezTo>
                  <a:lnTo>
                    <a:pt x="692" y="299"/>
                  </a:lnTo>
                  <a:close/>
                  <a:moveTo>
                    <a:pt x="692" y="279"/>
                  </a:moveTo>
                  <a:cubicBezTo>
                    <a:pt x="684" y="279"/>
                    <a:pt x="684" y="279"/>
                    <a:pt x="684" y="279"/>
                  </a:cubicBezTo>
                  <a:cubicBezTo>
                    <a:pt x="684" y="271"/>
                    <a:pt x="684" y="271"/>
                    <a:pt x="684" y="271"/>
                  </a:cubicBezTo>
                  <a:cubicBezTo>
                    <a:pt x="692" y="271"/>
                    <a:pt x="692" y="271"/>
                    <a:pt x="692" y="271"/>
                  </a:cubicBezTo>
                  <a:lnTo>
                    <a:pt x="692" y="279"/>
                  </a:lnTo>
                  <a:close/>
                  <a:moveTo>
                    <a:pt x="692" y="260"/>
                  </a:moveTo>
                  <a:cubicBezTo>
                    <a:pt x="684" y="260"/>
                    <a:pt x="684" y="260"/>
                    <a:pt x="684" y="260"/>
                  </a:cubicBezTo>
                  <a:cubicBezTo>
                    <a:pt x="684" y="251"/>
                    <a:pt x="684" y="251"/>
                    <a:pt x="684" y="251"/>
                  </a:cubicBezTo>
                  <a:cubicBezTo>
                    <a:pt x="692" y="251"/>
                    <a:pt x="692" y="251"/>
                    <a:pt x="692" y="251"/>
                  </a:cubicBezTo>
                  <a:lnTo>
                    <a:pt x="692" y="260"/>
                  </a:lnTo>
                  <a:close/>
                  <a:moveTo>
                    <a:pt x="692" y="240"/>
                  </a:moveTo>
                  <a:cubicBezTo>
                    <a:pt x="684" y="240"/>
                    <a:pt x="684" y="240"/>
                    <a:pt x="684" y="240"/>
                  </a:cubicBezTo>
                  <a:cubicBezTo>
                    <a:pt x="684" y="232"/>
                    <a:pt x="684" y="232"/>
                    <a:pt x="684" y="232"/>
                  </a:cubicBezTo>
                  <a:cubicBezTo>
                    <a:pt x="692" y="232"/>
                    <a:pt x="692" y="232"/>
                    <a:pt x="692" y="232"/>
                  </a:cubicBezTo>
                  <a:lnTo>
                    <a:pt x="692" y="240"/>
                  </a:lnTo>
                  <a:close/>
                  <a:moveTo>
                    <a:pt x="692" y="220"/>
                  </a:moveTo>
                  <a:cubicBezTo>
                    <a:pt x="684" y="220"/>
                    <a:pt x="684" y="220"/>
                    <a:pt x="684" y="220"/>
                  </a:cubicBezTo>
                  <a:cubicBezTo>
                    <a:pt x="684" y="212"/>
                    <a:pt x="684" y="212"/>
                    <a:pt x="684" y="212"/>
                  </a:cubicBezTo>
                  <a:cubicBezTo>
                    <a:pt x="692" y="212"/>
                    <a:pt x="692" y="212"/>
                    <a:pt x="692" y="212"/>
                  </a:cubicBezTo>
                  <a:lnTo>
                    <a:pt x="692" y="220"/>
                  </a:lnTo>
                  <a:close/>
                  <a:moveTo>
                    <a:pt x="692" y="201"/>
                  </a:moveTo>
                  <a:cubicBezTo>
                    <a:pt x="684" y="201"/>
                    <a:pt x="684" y="201"/>
                    <a:pt x="684" y="201"/>
                  </a:cubicBezTo>
                  <a:cubicBezTo>
                    <a:pt x="684" y="192"/>
                    <a:pt x="684" y="192"/>
                    <a:pt x="684" y="192"/>
                  </a:cubicBezTo>
                  <a:cubicBezTo>
                    <a:pt x="692" y="192"/>
                    <a:pt x="692" y="192"/>
                    <a:pt x="692" y="192"/>
                  </a:cubicBezTo>
                  <a:lnTo>
                    <a:pt x="692" y="201"/>
                  </a:lnTo>
                  <a:close/>
                  <a:moveTo>
                    <a:pt x="692" y="181"/>
                  </a:moveTo>
                  <a:cubicBezTo>
                    <a:pt x="684" y="181"/>
                    <a:pt x="684" y="181"/>
                    <a:pt x="684" y="181"/>
                  </a:cubicBezTo>
                  <a:cubicBezTo>
                    <a:pt x="684" y="173"/>
                    <a:pt x="684" y="173"/>
                    <a:pt x="684" y="173"/>
                  </a:cubicBezTo>
                  <a:cubicBezTo>
                    <a:pt x="692" y="173"/>
                    <a:pt x="692" y="173"/>
                    <a:pt x="692" y="173"/>
                  </a:cubicBezTo>
                  <a:lnTo>
                    <a:pt x="692" y="181"/>
                  </a:lnTo>
                  <a:close/>
                  <a:moveTo>
                    <a:pt x="692" y="161"/>
                  </a:moveTo>
                  <a:cubicBezTo>
                    <a:pt x="684" y="161"/>
                    <a:pt x="684" y="161"/>
                    <a:pt x="684" y="161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92" y="153"/>
                    <a:pt x="692" y="153"/>
                    <a:pt x="692" y="153"/>
                  </a:cubicBezTo>
                  <a:lnTo>
                    <a:pt x="692" y="161"/>
                  </a:lnTo>
                  <a:close/>
                  <a:moveTo>
                    <a:pt x="708" y="417"/>
                  </a:moveTo>
                  <a:cubicBezTo>
                    <a:pt x="700" y="417"/>
                    <a:pt x="700" y="417"/>
                    <a:pt x="700" y="417"/>
                  </a:cubicBezTo>
                  <a:cubicBezTo>
                    <a:pt x="700" y="409"/>
                    <a:pt x="700" y="409"/>
                    <a:pt x="700" y="409"/>
                  </a:cubicBezTo>
                  <a:cubicBezTo>
                    <a:pt x="708" y="409"/>
                    <a:pt x="708" y="409"/>
                    <a:pt x="708" y="409"/>
                  </a:cubicBezTo>
                  <a:lnTo>
                    <a:pt x="708" y="417"/>
                  </a:lnTo>
                  <a:close/>
                  <a:moveTo>
                    <a:pt x="708" y="397"/>
                  </a:moveTo>
                  <a:cubicBezTo>
                    <a:pt x="700" y="397"/>
                    <a:pt x="700" y="397"/>
                    <a:pt x="700" y="397"/>
                  </a:cubicBezTo>
                  <a:cubicBezTo>
                    <a:pt x="700" y="389"/>
                    <a:pt x="700" y="389"/>
                    <a:pt x="700" y="389"/>
                  </a:cubicBezTo>
                  <a:cubicBezTo>
                    <a:pt x="708" y="389"/>
                    <a:pt x="708" y="389"/>
                    <a:pt x="708" y="389"/>
                  </a:cubicBezTo>
                  <a:lnTo>
                    <a:pt x="708" y="397"/>
                  </a:lnTo>
                  <a:close/>
                  <a:moveTo>
                    <a:pt x="708" y="378"/>
                  </a:moveTo>
                  <a:cubicBezTo>
                    <a:pt x="700" y="378"/>
                    <a:pt x="700" y="378"/>
                    <a:pt x="700" y="378"/>
                  </a:cubicBezTo>
                  <a:cubicBezTo>
                    <a:pt x="700" y="369"/>
                    <a:pt x="700" y="369"/>
                    <a:pt x="700" y="369"/>
                  </a:cubicBezTo>
                  <a:cubicBezTo>
                    <a:pt x="708" y="369"/>
                    <a:pt x="708" y="369"/>
                    <a:pt x="708" y="369"/>
                  </a:cubicBezTo>
                  <a:lnTo>
                    <a:pt x="708" y="378"/>
                  </a:lnTo>
                  <a:close/>
                  <a:moveTo>
                    <a:pt x="708" y="358"/>
                  </a:moveTo>
                  <a:cubicBezTo>
                    <a:pt x="700" y="358"/>
                    <a:pt x="700" y="358"/>
                    <a:pt x="700" y="358"/>
                  </a:cubicBezTo>
                  <a:cubicBezTo>
                    <a:pt x="700" y="350"/>
                    <a:pt x="700" y="350"/>
                    <a:pt x="700" y="350"/>
                  </a:cubicBezTo>
                  <a:cubicBezTo>
                    <a:pt x="708" y="350"/>
                    <a:pt x="708" y="350"/>
                    <a:pt x="708" y="350"/>
                  </a:cubicBezTo>
                  <a:lnTo>
                    <a:pt x="708" y="358"/>
                  </a:lnTo>
                  <a:close/>
                  <a:moveTo>
                    <a:pt x="708" y="338"/>
                  </a:moveTo>
                  <a:cubicBezTo>
                    <a:pt x="700" y="338"/>
                    <a:pt x="700" y="338"/>
                    <a:pt x="700" y="338"/>
                  </a:cubicBezTo>
                  <a:cubicBezTo>
                    <a:pt x="700" y="330"/>
                    <a:pt x="700" y="330"/>
                    <a:pt x="700" y="330"/>
                  </a:cubicBezTo>
                  <a:cubicBezTo>
                    <a:pt x="708" y="330"/>
                    <a:pt x="708" y="330"/>
                    <a:pt x="708" y="330"/>
                  </a:cubicBezTo>
                  <a:lnTo>
                    <a:pt x="708" y="338"/>
                  </a:lnTo>
                  <a:close/>
                  <a:moveTo>
                    <a:pt x="708" y="319"/>
                  </a:moveTo>
                  <a:cubicBezTo>
                    <a:pt x="700" y="319"/>
                    <a:pt x="700" y="319"/>
                    <a:pt x="700" y="319"/>
                  </a:cubicBezTo>
                  <a:cubicBezTo>
                    <a:pt x="700" y="310"/>
                    <a:pt x="700" y="310"/>
                    <a:pt x="700" y="310"/>
                  </a:cubicBezTo>
                  <a:cubicBezTo>
                    <a:pt x="708" y="310"/>
                    <a:pt x="708" y="310"/>
                    <a:pt x="708" y="310"/>
                  </a:cubicBezTo>
                  <a:lnTo>
                    <a:pt x="708" y="319"/>
                  </a:lnTo>
                  <a:close/>
                  <a:moveTo>
                    <a:pt x="708" y="299"/>
                  </a:moveTo>
                  <a:cubicBezTo>
                    <a:pt x="700" y="299"/>
                    <a:pt x="700" y="299"/>
                    <a:pt x="700" y="299"/>
                  </a:cubicBezTo>
                  <a:cubicBezTo>
                    <a:pt x="700" y="291"/>
                    <a:pt x="700" y="291"/>
                    <a:pt x="700" y="291"/>
                  </a:cubicBezTo>
                  <a:cubicBezTo>
                    <a:pt x="708" y="291"/>
                    <a:pt x="708" y="291"/>
                    <a:pt x="708" y="291"/>
                  </a:cubicBezTo>
                  <a:lnTo>
                    <a:pt x="708" y="299"/>
                  </a:lnTo>
                  <a:close/>
                  <a:moveTo>
                    <a:pt x="708" y="279"/>
                  </a:moveTo>
                  <a:cubicBezTo>
                    <a:pt x="700" y="279"/>
                    <a:pt x="700" y="279"/>
                    <a:pt x="700" y="279"/>
                  </a:cubicBezTo>
                  <a:cubicBezTo>
                    <a:pt x="700" y="271"/>
                    <a:pt x="700" y="271"/>
                    <a:pt x="700" y="271"/>
                  </a:cubicBezTo>
                  <a:cubicBezTo>
                    <a:pt x="708" y="271"/>
                    <a:pt x="708" y="271"/>
                    <a:pt x="708" y="271"/>
                  </a:cubicBezTo>
                  <a:lnTo>
                    <a:pt x="708" y="279"/>
                  </a:lnTo>
                  <a:close/>
                  <a:moveTo>
                    <a:pt x="708" y="260"/>
                  </a:moveTo>
                  <a:cubicBezTo>
                    <a:pt x="700" y="260"/>
                    <a:pt x="700" y="260"/>
                    <a:pt x="700" y="260"/>
                  </a:cubicBezTo>
                  <a:cubicBezTo>
                    <a:pt x="700" y="251"/>
                    <a:pt x="700" y="251"/>
                    <a:pt x="700" y="251"/>
                  </a:cubicBezTo>
                  <a:cubicBezTo>
                    <a:pt x="708" y="251"/>
                    <a:pt x="708" y="251"/>
                    <a:pt x="708" y="251"/>
                  </a:cubicBezTo>
                  <a:lnTo>
                    <a:pt x="708" y="260"/>
                  </a:lnTo>
                  <a:close/>
                  <a:moveTo>
                    <a:pt x="708" y="240"/>
                  </a:moveTo>
                  <a:cubicBezTo>
                    <a:pt x="700" y="240"/>
                    <a:pt x="700" y="240"/>
                    <a:pt x="700" y="240"/>
                  </a:cubicBezTo>
                  <a:cubicBezTo>
                    <a:pt x="700" y="232"/>
                    <a:pt x="700" y="232"/>
                    <a:pt x="700" y="232"/>
                  </a:cubicBezTo>
                  <a:cubicBezTo>
                    <a:pt x="708" y="232"/>
                    <a:pt x="708" y="232"/>
                    <a:pt x="708" y="232"/>
                  </a:cubicBezTo>
                  <a:lnTo>
                    <a:pt x="708" y="240"/>
                  </a:lnTo>
                  <a:close/>
                  <a:moveTo>
                    <a:pt x="708" y="220"/>
                  </a:moveTo>
                  <a:cubicBezTo>
                    <a:pt x="700" y="220"/>
                    <a:pt x="700" y="220"/>
                    <a:pt x="700" y="220"/>
                  </a:cubicBezTo>
                  <a:cubicBezTo>
                    <a:pt x="700" y="212"/>
                    <a:pt x="700" y="212"/>
                    <a:pt x="700" y="212"/>
                  </a:cubicBezTo>
                  <a:cubicBezTo>
                    <a:pt x="708" y="212"/>
                    <a:pt x="708" y="212"/>
                    <a:pt x="708" y="212"/>
                  </a:cubicBezTo>
                  <a:lnTo>
                    <a:pt x="708" y="220"/>
                  </a:lnTo>
                  <a:close/>
                  <a:moveTo>
                    <a:pt x="708" y="201"/>
                  </a:moveTo>
                  <a:cubicBezTo>
                    <a:pt x="700" y="201"/>
                    <a:pt x="700" y="201"/>
                    <a:pt x="700" y="201"/>
                  </a:cubicBezTo>
                  <a:cubicBezTo>
                    <a:pt x="700" y="192"/>
                    <a:pt x="700" y="192"/>
                    <a:pt x="700" y="192"/>
                  </a:cubicBezTo>
                  <a:cubicBezTo>
                    <a:pt x="708" y="192"/>
                    <a:pt x="708" y="192"/>
                    <a:pt x="708" y="192"/>
                  </a:cubicBezTo>
                  <a:lnTo>
                    <a:pt x="708" y="201"/>
                  </a:lnTo>
                  <a:close/>
                  <a:moveTo>
                    <a:pt x="708" y="181"/>
                  </a:moveTo>
                  <a:cubicBezTo>
                    <a:pt x="700" y="181"/>
                    <a:pt x="700" y="181"/>
                    <a:pt x="700" y="181"/>
                  </a:cubicBezTo>
                  <a:cubicBezTo>
                    <a:pt x="700" y="173"/>
                    <a:pt x="700" y="173"/>
                    <a:pt x="700" y="173"/>
                  </a:cubicBezTo>
                  <a:cubicBezTo>
                    <a:pt x="708" y="173"/>
                    <a:pt x="708" y="173"/>
                    <a:pt x="708" y="173"/>
                  </a:cubicBezTo>
                  <a:lnTo>
                    <a:pt x="708" y="181"/>
                  </a:lnTo>
                  <a:close/>
                  <a:moveTo>
                    <a:pt x="708" y="161"/>
                  </a:moveTo>
                  <a:cubicBezTo>
                    <a:pt x="700" y="161"/>
                    <a:pt x="700" y="161"/>
                    <a:pt x="700" y="161"/>
                  </a:cubicBezTo>
                  <a:cubicBezTo>
                    <a:pt x="700" y="153"/>
                    <a:pt x="700" y="153"/>
                    <a:pt x="700" y="153"/>
                  </a:cubicBezTo>
                  <a:cubicBezTo>
                    <a:pt x="708" y="153"/>
                    <a:pt x="708" y="153"/>
                    <a:pt x="708" y="153"/>
                  </a:cubicBezTo>
                  <a:lnTo>
                    <a:pt x="708" y="161"/>
                  </a:lnTo>
                  <a:close/>
                  <a:moveTo>
                    <a:pt x="724" y="417"/>
                  </a:moveTo>
                  <a:cubicBezTo>
                    <a:pt x="716" y="417"/>
                    <a:pt x="716" y="417"/>
                    <a:pt x="716" y="417"/>
                  </a:cubicBezTo>
                  <a:cubicBezTo>
                    <a:pt x="716" y="409"/>
                    <a:pt x="716" y="409"/>
                    <a:pt x="716" y="409"/>
                  </a:cubicBezTo>
                  <a:cubicBezTo>
                    <a:pt x="724" y="409"/>
                    <a:pt x="724" y="409"/>
                    <a:pt x="724" y="409"/>
                  </a:cubicBezTo>
                  <a:lnTo>
                    <a:pt x="724" y="417"/>
                  </a:lnTo>
                  <a:close/>
                  <a:moveTo>
                    <a:pt x="724" y="397"/>
                  </a:moveTo>
                  <a:cubicBezTo>
                    <a:pt x="716" y="397"/>
                    <a:pt x="716" y="397"/>
                    <a:pt x="716" y="397"/>
                  </a:cubicBezTo>
                  <a:cubicBezTo>
                    <a:pt x="716" y="389"/>
                    <a:pt x="716" y="389"/>
                    <a:pt x="716" y="389"/>
                  </a:cubicBezTo>
                  <a:cubicBezTo>
                    <a:pt x="724" y="389"/>
                    <a:pt x="724" y="389"/>
                    <a:pt x="724" y="389"/>
                  </a:cubicBezTo>
                  <a:lnTo>
                    <a:pt x="724" y="397"/>
                  </a:lnTo>
                  <a:close/>
                  <a:moveTo>
                    <a:pt x="724" y="378"/>
                  </a:moveTo>
                  <a:cubicBezTo>
                    <a:pt x="716" y="378"/>
                    <a:pt x="716" y="378"/>
                    <a:pt x="716" y="378"/>
                  </a:cubicBezTo>
                  <a:cubicBezTo>
                    <a:pt x="716" y="369"/>
                    <a:pt x="716" y="369"/>
                    <a:pt x="716" y="369"/>
                  </a:cubicBezTo>
                  <a:cubicBezTo>
                    <a:pt x="724" y="369"/>
                    <a:pt x="724" y="369"/>
                    <a:pt x="724" y="369"/>
                  </a:cubicBezTo>
                  <a:lnTo>
                    <a:pt x="724" y="378"/>
                  </a:lnTo>
                  <a:close/>
                  <a:moveTo>
                    <a:pt x="724" y="358"/>
                  </a:moveTo>
                  <a:cubicBezTo>
                    <a:pt x="716" y="358"/>
                    <a:pt x="716" y="358"/>
                    <a:pt x="716" y="358"/>
                  </a:cubicBezTo>
                  <a:cubicBezTo>
                    <a:pt x="716" y="350"/>
                    <a:pt x="716" y="350"/>
                    <a:pt x="716" y="350"/>
                  </a:cubicBezTo>
                  <a:cubicBezTo>
                    <a:pt x="724" y="350"/>
                    <a:pt x="724" y="350"/>
                    <a:pt x="724" y="350"/>
                  </a:cubicBezTo>
                  <a:lnTo>
                    <a:pt x="724" y="358"/>
                  </a:lnTo>
                  <a:close/>
                  <a:moveTo>
                    <a:pt x="724" y="338"/>
                  </a:moveTo>
                  <a:cubicBezTo>
                    <a:pt x="716" y="338"/>
                    <a:pt x="716" y="338"/>
                    <a:pt x="716" y="338"/>
                  </a:cubicBezTo>
                  <a:cubicBezTo>
                    <a:pt x="716" y="330"/>
                    <a:pt x="716" y="330"/>
                    <a:pt x="716" y="330"/>
                  </a:cubicBezTo>
                  <a:cubicBezTo>
                    <a:pt x="724" y="330"/>
                    <a:pt x="724" y="330"/>
                    <a:pt x="724" y="330"/>
                  </a:cubicBezTo>
                  <a:lnTo>
                    <a:pt x="724" y="338"/>
                  </a:lnTo>
                  <a:close/>
                  <a:moveTo>
                    <a:pt x="724" y="319"/>
                  </a:moveTo>
                  <a:cubicBezTo>
                    <a:pt x="716" y="319"/>
                    <a:pt x="716" y="319"/>
                    <a:pt x="716" y="319"/>
                  </a:cubicBezTo>
                  <a:cubicBezTo>
                    <a:pt x="716" y="310"/>
                    <a:pt x="716" y="310"/>
                    <a:pt x="716" y="310"/>
                  </a:cubicBezTo>
                  <a:cubicBezTo>
                    <a:pt x="724" y="310"/>
                    <a:pt x="724" y="310"/>
                    <a:pt x="724" y="310"/>
                  </a:cubicBezTo>
                  <a:lnTo>
                    <a:pt x="724" y="319"/>
                  </a:lnTo>
                  <a:close/>
                  <a:moveTo>
                    <a:pt x="724" y="299"/>
                  </a:moveTo>
                  <a:cubicBezTo>
                    <a:pt x="716" y="299"/>
                    <a:pt x="716" y="299"/>
                    <a:pt x="716" y="299"/>
                  </a:cubicBezTo>
                  <a:cubicBezTo>
                    <a:pt x="716" y="291"/>
                    <a:pt x="716" y="291"/>
                    <a:pt x="716" y="291"/>
                  </a:cubicBezTo>
                  <a:cubicBezTo>
                    <a:pt x="724" y="291"/>
                    <a:pt x="724" y="291"/>
                    <a:pt x="724" y="291"/>
                  </a:cubicBezTo>
                  <a:lnTo>
                    <a:pt x="724" y="299"/>
                  </a:lnTo>
                  <a:close/>
                  <a:moveTo>
                    <a:pt x="724" y="279"/>
                  </a:moveTo>
                  <a:cubicBezTo>
                    <a:pt x="716" y="279"/>
                    <a:pt x="716" y="279"/>
                    <a:pt x="716" y="279"/>
                  </a:cubicBezTo>
                  <a:cubicBezTo>
                    <a:pt x="716" y="271"/>
                    <a:pt x="716" y="271"/>
                    <a:pt x="716" y="271"/>
                  </a:cubicBezTo>
                  <a:cubicBezTo>
                    <a:pt x="724" y="271"/>
                    <a:pt x="724" y="271"/>
                    <a:pt x="724" y="271"/>
                  </a:cubicBezTo>
                  <a:lnTo>
                    <a:pt x="724" y="279"/>
                  </a:lnTo>
                  <a:close/>
                  <a:moveTo>
                    <a:pt x="724" y="260"/>
                  </a:moveTo>
                  <a:cubicBezTo>
                    <a:pt x="716" y="260"/>
                    <a:pt x="716" y="260"/>
                    <a:pt x="716" y="260"/>
                  </a:cubicBezTo>
                  <a:cubicBezTo>
                    <a:pt x="716" y="251"/>
                    <a:pt x="716" y="251"/>
                    <a:pt x="716" y="251"/>
                  </a:cubicBezTo>
                  <a:cubicBezTo>
                    <a:pt x="724" y="251"/>
                    <a:pt x="724" y="251"/>
                    <a:pt x="724" y="251"/>
                  </a:cubicBezTo>
                  <a:lnTo>
                    <a:pt x="724" y="260"/>
                  </a:lnTo>
                  <a:close/>
                  <a:moveTo>
                    <a:pt x="724" y="240"/>
                  </a:moveTo>
                  <a:cubicBezTo>
                    <a:pt x="716" y="240"/>
                    <a:pt x="716" y="240"/>
                    <a:pt x="716" y="240"/>
                  </a:cubicBezTo>
                  <a:cubicBezTo>
                    <a:pt x="716" y="232"/>
                    <a:pt x="716" y="232"/>
                    <a:pt x="716" y="232"/>
                  </a:cubicBezTo>
                  <a:cubicBezTo>
                    <a:pt x="724" y="232"/>
                    <a:pt x="724" y="232"/>
                    <a:pt x="724" y="232"/>
                  </a:cubicBezTo>
                  <a:lnTo>
                    <a:pt x="724" y="240"/>
                  </a:lnTo>
                  <a:close/>
                  <a:moveTo>
                    <a:pt x="724" y="220"/>
                  </a:moveTo>
                  <a:cubicBezTo>
                    <a:pt x="716" y="220"/>
                    <a:pt x="716" y="220"/>
                    <a:pt x="716" y="220"/>
                  </a:cubicBezTo>
                  <a:cubicBezTo>
                    <a:pt x="716" y="212"/>
                    <a:pt x="716" y="212"/>
                    <a:pt x="716" y="212"/>
                  </a:cubicBezTo>
                  <a:cubicBezTo>
                    <a:pt x="724" y="212"/>
                    <a:pt x="724" y="212"/>
                    <a:pt x="724" y="212"/>
                  </a:cubicBezTo>
                  <a:lnTo>
                    <a:pt x="724" y="220"/>
                  </a:lnTo>
                  <a:close/>
                  <a:moveTo>
                    <a:pt x="724" y="201"/>
                  </a:moveTo>
                  <a:cubicBezTo>
                    <a:pt x="716" y="201"/>
                    <a:pt x="716" y="201"/>
                    <a:pt x="716" y="201"/>
                  </a:cubicBezTo>
                  <a:cubicBezTo>
                    <a:pt x="716" y="192"/>
                    <a:pt x="716" y="192"/>
                    <a:pt x="716" y="192"/>
                  </a:cubicBezTo>
                  <a:cubicBezTo>
                    <a:pt x="724" y="192"/>
                    <a:pt x="724" y="192"/>
                    <a:pt x="724" y="192"/>
                  </a:cubicBezTo>
                  <a:lnTo>
                    <a:pt x="724" y="201"/>
                  </a:lnTo>
                  <a:close/>
                  <a:moveTo>
                    <a:pt x="724" y="181"/>
                  </a:moveTo>
                  <a:cubicBezTo>
                    <a:pt x="716" y="181"/>
                    <a:pt x="716" y="181"/>
                    <a:pt x="716" y="181"/>
                  </a:cubicBezTo>
                  <a:cubicBezTo>
                    <a:pt x="716" y="173"/>
                    <a:pt x="716" y="173"/>
                    <a:pt x="716" y="173"/>
                  </a:cubicBezTo>
                  <a:cubicBezTo>
                    <a:pt x="724" y="173"/>
                    <a:pt x="724" y="173"/>
                    <a:pt x="724" y="173"/>
                  </a:cubicBezTo>
                  <a:lnTo>
                    <a:pt x="724" y="181"/>
                  </a:lnTo>
                  <a:close/>
                  <a:moveTo>
                    <a:pt x="820" y="383"/>
                  </a:moveTo>
                  <a:cubicBezTo>
                    <a:pt x="820" y="384"/>
                    <a:pt x="819" y="385"/>
                    <a:pt x="818" y="385"/>
                  </a:cubicBezTo>
                  <a:cubicBezTo>
                    <a:pt x="816" y="385"/>
                    <a:pt x="816" y="385"/>
                    <a:pt x="816" y="385"/>
                  </a:cubicBezTo>
                  <a:cubicBezTo>
                    <a:pt x="816" y="385"/>
                    <a:pt x="815" y="384"/>
                    <a:pt x="815" y="383"/>
                  </a:cubicBezTo>
                  <a:cubicBezTo>
                    <a:pt x="815" y="369"/>
                    <a:pt x="815" y="369"/>
                    <a:pt x="815" y="369"/>
                  </a:cubicBezTo>
                  <a:cubicBezTo>
                    <a:pt x="815" y="368"/>
                    <a:pt x="816" y="367"/>
                    <a:pt x="816" y="367"/>
                  </a:cubicBezTo>
                  <a:cubicBezTo>
                    <a:pt x="818" y="367"/>
                    <a:pt x="818" y="367"/>
                    <a:pt x="818" y="367"/>
                  </a:cubicBezTo>
                  <a:cubicBezTo>
                    <a:pt x="819" y="367"/>
                    <a:pt x="820" y="368"/>
                    <a:pt x="820" y="369"/>
                  </a:cubicBezTo>
                  <a:lnTo>
                    <a:pt x="820" y="383"/>
                  </a:lnTo>
                  <a:close/>
                  <a:moveTo>
                    <a:pt x="820" y="361"/>
                  </a:moveTo>
                  <a:cubicBezTo>
                    <a:pt x="820" y="362"/>
                    <a:pt x="819" y="363"/>
                    <a:pt x="818" y="363"/>
                  </a:cubicBezTo>
                  <a:cubicBezTo>
                    <a:pt x="816" y="363"/>
                    <a:pt x="816" y="363"/>
                    <a:pt x="816" y="363"/>
                  </a:cubicBezTo>
                  <a:cubicBezTo>
                    <a:pt x="816" y="363"/>
                    <a:pt x="815" y="362"/>
                    <a:pt x="815" y="361"/>
                  </a:cubicBezTo>
                  <a:cubicBezTo>
                    <a:pt x="815" y="346"/>
                    <a:pt x="815" y="346"/>
                    <a:pt x="815" y="346"/>
                  </a:cubicBezTo>
                  <a:cubicBezTo>
                    <a:pt x="815" y="345"/>
                    <a:pt x="816" y="344"/>
                    <a:pt x="816" y="344"/>
                  </a:cubicBezTo>
                  <a:cubicBezTo>
                    <a:pt x="818" y="344"/>
                    <a:pt x="818" y="344"/>
                    <a:pt x="818" y="344"/>
                  </a:cubicBezTo>
                  <a:cubicBezTo>
                    <a:pt x="819" y="344"/>
                    <a:pt x="820" y="345"/>
                    <a:pt x="820" y="346"/>
                  </a:cubicBezTo>
                  <a:lnTo>
                    <a:pt x="820" y="361"/>
                  </a:lnTo>
                  <a:close/>
                  <a:moveTo>
                    <a:pt x="820" y="325"/>
                  </a:moveTo>
                  <a:cubicBezTo>
                    <a:pt x="820" y="326"/>
                    <a:pt x="819" y="326"/>
                    <a:pt x="818" y="326"/>
                  </a:cubicBezTo>
                  <a:cubicBezTo>
                    <a:pt x="816" y="326"/>
                    <a:pt x="816" y="326"/>
                    <a:pt x="816" y="326"/>
                  </a:cubicBezTo>
                  <a:cubicBezTo>
                    <a:pt x="816" y="326"/>
                    <a:pt x="815" y="326"/>
                    <a:pt x="815" y="325"/>
                  </a:cubicBezTo>
                  <a:cubicBezTo>
                    <a:pt x="815" y="310"/>
                    <a:pt x="815" y="310"/>
                    <a:pt x="815" y="310"/>
                  </a:cubicBezTo>
                  <a:cubicBezTo>
                    <a:pt x="815" y="309"/>
                    <a:pt x="816" y="308"/>
                    <a:pt x="816" y="308"/>
                  </a:cubicBezTo>
                  <a:cubicBezTo>
                    <a:pt x="818" y="308"/>
                    <a:pt x="818" y="308"/>
                    <a:pt x="818" y="308"/>
                  </a:cubicBezTo>
                  <a:cubicBezTo>
                    <a:pt x="819" y="308"/>
                    <a:pt x="820" y="309"/>
                    <a:pt x="820" y="310"/>
                  </a:cubicBezTo>
                  <a:lnTo>
                    <a:pt x="820" y="325"/>
                  </a:lnTo>
                  <a:close/>
                  <a:moveTo>
                    <a:pt x="820" y="302"/>
                  </a:moveTo>
                  <a:cubicBezTo>
                    <a:pt x="820" y="303"/>
                    <a:pt x="819" y="304"/>
                    <a:pt x="818" y="304"/>
                  </a:cubicBezTo>
                  <a:cubicBezTo>
                    <a:pt x="816" y="304"/>
                    <a:pt x="816" y="304"/>
                    <a:pt x="816" y="304"/>
                  </a:cubicBezTo>
                  <a:cubicBezTo>
                    <a:pt x="816" y="304"/>
                    <a:pt x="815" y="303"/>
                    <a:pt x="815" y="302"/>
                  </a:cubicBezTo>
                  <a:cubicBezTo>
                    <a:pt x="815" y="287"/>
                    <a:pt x="815" y="287"/>
                    <a:pt x="815" y="287"/>
                  </a:cubicBezTo>
                  <a:cubicBezTo>
                    <a:pt x="815" y="286"/>
                    <a:pt x="816" y="286"/>
                    <a:pt x="816" y="286"/>
                  </a:cubicBezTo>
                  <a:cubicBezTo>
                    <a:pt x="818" y="286"/>
                    <a:pt x="818" y="286"/>
                    <a:pt x="818" y="286"/>
                  </a:cubicBezTo>
                  <a:cubicBezTo>
                    <a:pt x="819" y="286"/>
                    <a:pt x="820" y="286"/>
                    <a:pt x="820" y="287"/>
                  </a:cubicBezTo>
                  <a:lnTo>
                    <a:pt x="820" y="302"/>
                  </a:lnTo>
                  <a:close/>
                  <a:moveTo>
                    <a:pt x="820" y="270"/>
                  </a:moveTo>
                  <a:cubicBezTo>
                    <a:pt x="820" y="271"/>
                    <a:pt x="819" y="271"/>
                    <a:pt x="818" y="271"/>
                  </a:cubicBezTo>
                  <a:cubicBezTo>
                    <a:pt x="816" y="271"/>
                    <a:pt x="816" y="271"/>
                    <a:pt x="816" y="271"/>
                  </a:cubicBezTo>
                  <a:cubicBezTo>
                    <a:pt x="816" y="271"/>
                    <a:pt x="815" y="271"/>
                    <a:pt x="815" y="270"/>
                  </a:cubicBezTo>
                  <a:cubicBezTo>
                    <a:pt x="815" y="255"/>
                    <a:pt x="815" y="255"/>
                    <a:pt x="815" y="255"/>
                  </a:cubicBezTo>
                  <a:cubicBezTo>
                    <a:pt x="815" y="254"/>
                    <a:pt x="816" y="253"/>
                    <a:pt x="816" y="253"/>
                  </a:cubicBezTo>
                  <a:cubicBezTo>
                    <a:pt x="818" y="253"/>
                    <a:pt x="818" y="253"/>
                    <a:pt x="818" y="253"/>
                  </a:cubicBezTo>
                  <a:cubicBezTo>
                    <a:pt x="819" y="253"/>
                    <a:pt x="820" y="254"/>
                    <a:pt x="820" y="255"/>
                  </a:cubicBezTo>
                  <a:lnTo>
                    <a:pt x="820" y="270"/>
                  </a:lnTo>
                  <a:close/>
                  <a:moveTo>
                    <a:pt x="830" y="377"/>
                  </a:moveTo>
                  <a:cubicBezTo>
                    <a:pt x="830" y="378"/>
                    <a:pt x="829" y="378"/>
                    <a:pt x="828" y="378"/>
                  </a:cubicBezTo>
                  <a:cubicBezTo>
                    <a:pt x="826" y="378"/>
                    <a:pt x="826" y="378"/>
                    <a:pt x="826" y="378"/>
                  </a:cubicBezTo>
                  <a:cubicBezTo>
                    <a:pt x="826" y="378"/>
                    <a:pt x="825" y="378"/>
                    <a:pt x="825" y="377"/>
                  </a:cubicBezTo>
                  <a:cubicBezTo>
                    <a:pt x="825" y="375"/>
                    <a:pt x="825" y="375"/>
                    <a:pt x="825" y="375"/>
                  </a:cubicBezTo>
                  <a:cubicBezTo>
                    <a:pt x="825" y="374"/>
                    <a:pt x="826" y="374"/>
                    <a:pt x="826" y="374"/>
                  </a:cubicBezTo>
                  <a:cubicBezTo>
                    <a:pt x="828" y="374"/>
                    <a:pt x="828" y="374"/>
                    <a:pt x="828" y="374"/>
                  </a:cubicBezTo>
                  <a:cubicBezTo>
                    <a:pt x="829" y="374"/>
                    <a:pt x="830" y="374"/>
                    <a:pt x="830" y="375"/>
                  </a:cubicBezTo>
                  <a:lnTo>
                    <a:pt x="830" y="377"/>
                  </a:lnTo>
                  <a:close/>
                  <a:moveTo>
                    <a:pt x="830" y="361"/>
                  </a:moveTo>
                  <a:cubicBezTo>
                    <a:pt x="830" y="362"/>
                    <a:pt x="829" y="363"/>
                    <a:pt x="828" y="363"/>
                  </a:cubicBezTo>
                  <a:cubicBezTo>
                    <a:pt x="826" y="363"/>
                    <a:pt x="826" y="363"/>
                    <a:pt x="826" y="363"/>
                  </a:cubicBezTo>
                  <a:cubicBezTo>
                    <a:pt x="826" y="363"/>
                    <a:pt x="825" y="362"/>
                    <a:pt x="825" y="361"/>
                  </a:cubicBezTo>
                  <a:cubicBezTo>
                    <a:pt x="825" y="346"/>
                    <a:pt x="825" y="346"/>
                    <a:pt x="825" y="346"/>
                  </a:cubicBezTo>
                  <a:cubicBezTo>
                    <a:pt x="825" y="345"/>
                    <a:pt x="826" y="344"/>
                    <a:pt x="826" y="344"/>
                  </a:cubicBezTo>
                  <a:cubicBezTo>
                    <a:pt x="828" y="344"/>
                    <a:pt x="828" y="344"/>
                    <a:pt x="828" y="344"/>
                  </a:cubicBezTo>
                  <a:cubicBezTo>
                    <a:pt x="829" y="344"/>
                    <a:pt x="830" y="345"/>
                    <a:pt x="830" y="346"/>
                  </a:cubicBezTo>
                  <a:lnTo>
                    <a:pt x="830" y="361"/>
                  </a:lnTo>
                  <a:close/>
                  <a:moveTo>
                    <a:pt x="830" y="332"/>
                  </a:moveTo>
                  <a:cubicBezTo>
                    <a:pt x="830" y="332"/>
                    <a:pt x="829" y="333"/>
                    <a:pt x="828" y="333"/>
                  </a:cubicBezTo>
                  <a:cubicBezTo>
                    <a:pt x="826" y="333"/>
                    <a:pt x="826" y="333"/>
                    <a:pt x="826" y="333"/>
                  </a:cubicBezTo>
                  <a:cubicBezTo>
                    <a:pt x="826" y="333"/>
                    <a:pt x="825" y="332"/>
                    <a:pt x="825" y="332"/>
                  </a:cubicBezTo>
                  <a:cubicBezTo>
                    <a:pt x="825" y="317"/>
                    <a:pt x="825" y="317"/>
                    <a:pt x="825" y="317"/>
                  </a:cubicBezTo>
                  <a:cubicBezTo>
                    <a:pt x="825" y="316"/>
                    <a:pt x="826" y="315"/>
                    <a:pt x="826" y="315"/>
                  </a:cubicBezTo>
                  <a:cubicBezTo>
                    <a:pt x="828" y="315"/>
                    <a:pt x="828" y="315"/>
                    <a:pt x="828" y="315"/>
                  </a:cubicBezTo>
                  <a:cubicBezTo>
                    <a:pt x="829" y="315"/>
                    <a:pt x="830" y="316"/>
                    <a:pt x="830" y="317"/>
                  </a:cubicBezTo>
                  <a:lnTo>
                    <a:pt x="830" y="332"/>
                  </a:lnTo>
                  <a:close/>
                  <a:moveTo>
                    <a:pt x="830" y="302"/>
                  </a:moveTo>
                  <a:cubicBezTo>
                    <a:pt x="830" y="303"/>
                    <a:pt x="829" y="304"/>
                    <a:pt x="828" y="304"/>
                  </a:cubicBezTo>
                  <a:cubicBezTo>
                    <a:pt x="826" y="304"/>
                    <a:pt x="826" y="304"/>
                    <a:pt x="826" y="304"/>
                  </a:cubicBezTo>
                  <a:cubicBezTo>
                    <a:pt x="826" y="304"/>
                    <a:pt x="825" y="303"/>
                    <a:pt x="825" y="302"/>
                  </a:cubicBezTo>
                  <a:cubicBezTo>
                    <a:pt x="825" y="287"/>
                    <a:pt x="825" y="287"/>
                    <a:pt x="825" y="287"/>
                  </a:cubicBezTo>
                  <a:cubicBezTo>
                    <a:pt x="825" y="286"/>
                    <a:pt x="826" y="286"/>
                    <a:pt x="826" y="286"/>
                  </a:cubicBezTo>
                  <a:cubicBezTo>
                    <a:pt x="828" y="286"/>
                    <a:pt x="828" y="286"/>
                    <a:pt x="828" y="286"/>
                  </a:cubicBezTo>
                  <a:cubicBezTo>
                    <a:pt x="829" y="286"/>
                    <a:pt x="830" y="286"/>
                    <a:pt x="830" y="287"/>
                  </a:cubicBezTo>
                  <a:lnTo>
                    <a:pt x="830" y="302"/>
                  </a:lnTo>
                  <a:close/>
                  <a:moveTo>
                    <a:pt x="830" y="275"/>
                  </a:moveTo>
                  <a:cubicBezTo>
                    <a:pt x="830" y="276"/>
                    <a:pt x="829" y="276"/>
                    <a:pt x="828" y="276"/>
                  </a:cubicBezTo>
                  <a:cubicBezTo>
                    <a:pt x="826" y="276"/>
                    <a:pt x="826" y="276"/>
                    <a:pt x="826" y="276"/>
                  </a:cubicBezTo>
                  <a:cubicBezTo>
                    <a:pt x="826" y="276"/>
                    <a:pt x="825" y="276"/>
                    <a:pt x="825" y="275"/>
                  </a:cubicBezTo>
                  <a:cubicBezTo>
                    <a:pt x="825" y="260"/>
                    <a:pt x="825" y="260"/>
                    <a:pt x="825" y="260"/>
                  </a:cubicBezTo>
                  <a:cubicBezTo>
                    <a:pt x="825" y="259"/>
                    <a:pt x="826" y="258"/>
                    <a:pt x="826" y="258"/>
                  </a:cubicBezTo>
                  <a:cubicBezTo>
                    <a:pt x="828" y="258"/>
                    <a:pt x="828" y="258"/>
                    <a:pt x="828" y="258"/>
                  </a:cubicBezTo>
                  <a:cubicBezTo>
                    <a:pt x="829" y="258"/>
                    <a:pt x="830" y="259"/>
                    <a:pt x="830" y="260"/>
                  </a:cubicBezTo>
                  <a:lnTo>
                    <a:pt x="830" y="275"/>
                  </a:lnTo>
                  <a:close/>
                  <a:moveTo>
                    <a:pt x="840" y="371"/>
                  </a:moveTo>
                  <a:cubicBezTo>
                    <a:pt x="840" y="372"/>
                    <a:pt x="839" y="373"/>
                    <a:pt x="838" y="373"/>
                  </a:cubicBezTo>
                  <a:cubicBezTo>
                    <a:pt x="836" y="373"/>
                    <a:pt x="836" y="373"/>
                    <a:pt x="836" y="373"/>
                  </a:cubicBezTo>
                  <a:cubicBezTo>
                    <a:pt x="836" y="373"/>
                    <a:pt x="835" y="372"/>
                    <a:pt x="835" y="371"/>
                  </a:cubicBezTo>
                  <a:cubicBezTo>
                    <a:pt x="835" y="369"/>
                    <a:pt x="835" y="369"/>
                    <a:pt x="835" y="369"/>
                  </a:cubicBezTo>
                  <a:cubicBezTo>
                    <a:pt x="835" y="368"/>
                    <a:pt x="836" y="368"/>
                    <a:pt x="836" y="368"/>
                  </a:cubicBezTo>
                  <a:cubicBezTo>
                    <a:pt x="838" y="368"/>
                    <a:pt x="838" y="368"/>
                    <a:pt x="838" y="368"/>
                  </a:cubicBezTo>
                  <a:cubicBezTo>
                    <a:pt x="839" y="368"/>
                    <a:pt x="840" y="368"/>
                    <a:pt x="840" y="369"/>
                  </a:cubicBezTo>
                  <a:lnTo>
                    <a:pt x="840" y="371"/>
                  </a:lnTo>
                  <a:close/>
                  <a:moveTo>
                    <a:pt x="840" y="361"/>
                  </a:moveTo>
                  <a:cubicBezTo>
                    <a:pt x="840" y="362"/>
                    <a:pt x="839" y="363"/>
                    <a:pt x="838" y="363"/>
                  </a:cubicBezTo>
                  <a:cubicBezTo>
                    <a:pt x="836" y="363"/>
                    <a:pt x="836" y="363"/>
                    <a:pt x="836" y="363"/>
                  </a:cubicBezTo>
                  <a:cubicBezTo>
                    <a:pt x="836" y="363"/>
                    <a:pt x="835" y="362"/>
                    <a:pt x="835" y="361"/>
                  </a:cubicBezTo>
                  <a:cubicBezTo>
                    <a:pt x="835" y="359"/>
                    <a:pt x="835" y="359"/>
                    <a:pt x="835" y="359"/>
                  </a:cubicBezTo>
                  <a:cubicBezTo>
                    <a:pt x="835" y="358"/>
                    <a:pt x="836" y="358"/>
                    <a:pt x="836" y="358"/>
                  </a:cubicBezTo>
                  <a:cubicBezTo>
                    <a:pt x="838" y="358"/>
                    <a:pt x="838" y="358"/>
                    <a:pt x="838" y="358"/>
                  </a:cubicBezTo>
                  <a:cubicBezTo>
                    <a:pt x="839" y="358"/>
                    <a:pt x="840" y="358"/>
                    <a:pt x="840" y="359"/>
                  </a:cubicBezTo>
                  <a:lnTo>
                    <a:pt x="840" y="361"/>
                  </a:lnTo>
                  <a:close/>
                  <a:moveTo>
                    <a:pt x="840" y="348"/>
                  </a:moveTo>
                  <a:cubicBezTo>
                    <a:pt x="840" y="349"/>
                    <a:pt x="839" y="349"/>
                    <a:pt x="838" y="349"/>
                  </a:cubicBezTo>
                  <a:cubicBezTo>
                    <a:pt x="836" y="349"/>
                    <a:pt x="836" y="349"/>
                    <a:pt x="836" y="349"/>
                  </a:cubicBezTo>
                  <a:cubicBezTo>
                    <a:pt x="836" y="349"/>
                    <a:pt x="835" y="349"/>
                    <a:pt x="835" y="348"/>
                  </a:cubicBezTo>
                  <a:cubicBezTo>
                    <a:pt x="835" y="346"/>
                    <a:pt x="835" y="346"/>
                    <a:pt x="835" y="346"/>
                  </a:cubicBezTo>
                  <a:cubicBezTo>
                    <a:pt x="835" y="345"/>
                    <a:pt x="836" y="344"/>
                    <a:pt x="836" y="344"/>
                  </a:cubicBezTo>
                  <a:cubicBezTo>
                    <a:pt x="838" y="344"/>
                    <a:pt x="838" y="344"/>
                    <a:pt x="838" y="344"/>
                  </a:cubicBezTo>
                  <a:cubicBezTo>
                    <a:pt x="839" y="344"/>
                    <a:pt x="840" y="345"/>
                    <a:pt x="840" y="346"/>
                  </a:cubicBezTo>
                  <a:lnTo>
                    <a:pt x="840" y="348"/>
                  </a:lnTo>
                  <a:close/>
                  <a:moveTo>
                    <a:pt x="840" y="338"/>
                  </a:moveTo>
                  <a:cubicBezTo>
                    <a:pt x="840" y="339"/>
                    <a:pt x="839" y="340"/>
                    <a:pt x="838" y="340"/>
                  </a:cubicBezTo>
                  <a:cubicBezTo>
                    <a:pt x="836" y="340"/>
                    <a:pt x="836" y="340"/>
                    <a:pt x="836" y="340"/>
                  </a:cubicBezTo>
                  <a:cubicBezTo>
                    <a:pt x="836" y="340"/>
                    <a:pt x="835" y="339"/>
                    <a:pt x="835" y="338"/>
                  </a:cubicBezTo>
                  <a:cubicBezTo>
                    <a:pt x="835" y="324"/>
                    <a:pt x="835" y="324"/>
                    <a:pt x="835" y="324"/>
                  </a:cubicBezTo>
                  <a:cubicBezTo>
                    <a:pt x="835" y="323"/>
                    <a:pt x="836" y="322"/>
                    <a:pt x="836" y="322"/>
                  </a:cubicBezTo>
                  <a:cubicBezTo>
                    <a:pt x="838" y="322"/>
                    <a:pt x="838" y="322"/>
                    <a:pt x="838" y="322"/>
                  </a:cubicBezTo>
                  <a:cubicBezTo>
                    <a:pt x="839" y="322"/>
                    <a:pt x="840" y="323"/>
                    <a:pt x="840" y="324"/>
                  </a:cubicBezTo>
                  <a:lnTo>
                    <a:pt x="840" y="338"/>
                  </a:lnTo>
                  <a:close/>
                  <a:moveTo>
                    <a:pt x="840" y="311"/>
                  </a:moveTo>
                  <a:cubicBezTo>
                    <a:pt x="840" y="312"/>
                    <a:pt x="839" y="313"/>
                    <a:pt x="838" y="313"/>
                  </a:cubicBezTo>
                  <a:cubicBezTo>
                    <a:pt x="836" y="313"/>
                    <a:pt x="836" y="313"/>
                    <a:pt x="836" y="313"/>
                  </a:cubicBezTo>
                  <a:cubicBezTo>
                    <a:pt x="836" y="313"/>
                    <a:pt x="835" y="312"/>
                    <a:pt x="835" y="311"/>
                  </a:cubicBezTo>
                  <a:cubicBezTo>
                    <a:pt x="835" y="310"/>
                    <a:pt x="835" y="310"/>
                    <a:pt x="835" y="310"/>
                  </a:cubicBezTo>
                  <a:cubicBezTo>
                    <a:pt x="835" y="309"/>
                    <a:pt x="836" y="308"/>
                    <a:pt x="836" y="308"/>
                  </a:cubicBezTo>
                  <a:cubicBezTo>
                    <a:pt x="838" y="308"/>
                    <a:pt x="838" y="308"/>
                    <a:pt x="838" y="308"/>
                  </a:cubicBezTo>
                  <a:cubicBezTo>
                    <a:pt x="839" y="308"/>
                    <a:pt x="840" y="309"/>
                    <a:pt x="840" y="310"/>
                  </a:cubicBezTo>
                  <a:lnTo>
                    <a:pt x="840" y="311"/>
                  </a:lnTo>
                  <a:close/>
                  <a:moveTo>
                    <a:pt x="840" y="296"/>
                  </a:moveTo>
                  <a:cubicBezTo>
                    <a:pt x="840" y="296"/>
                    <a:pt x="839" y="297"/>
                    <a:pt x="838" y="297"/>
                  </a:cubicBezTo>
                  <a:cubicBezTo>
                    <a:pt x="836" y="297"/>
                    <a:pt x="836" y="297"/>
                    <a:pt x="836" y="297"/>
                  </a:cubicBezTo>
                  <a:cubicBezTo>
                    <a:pt x="836" y="297"/>
                    <a:pt x="835" y="296"/>
                    <a:pt x="835" y="296"/>
                  </a:cubicBezTo>
                  <a:cubicBezTo>
                    <a:pt x="835" y="294"/>
                    <a:pt x="835" y="294"/>
                    <a:pt x="835" y="294"/>
                  </a:cubicBezTo>
                  <a:cubicBezTo>
                    <a:pt x="835" y="293"/>
                    <a:pt x="836" y="292"/>
                    <a:pt x="836" y="292"/>
                  </a:cubicBezTo>
                  <a:cubicBezTo>
                    <a:pt x="838" y="292"/>
                    <a:pt x="838" y="292"/>
                    <a:pt x="838" y="292"/>
                  </a:cubicBezTo>
                  <a:cubicBezTo>
                    <a:pt x="839" y="292"/>
                    <a:pt x="840" y="293"/>
                    <a:pt x="840" y="294"/>
                  </a:cubicBezTo>
                  <a:lnTo>
                    <a:pt x="840" y="296"/>
                  </a:lnTo>
                  <a:close/>
                  <a:moveTo>
                    <a:pt x="840" y="280"/>
                  </a:moveTo>
                  <a:cubicBezTo>
                    <a:pt x="840" y="281"/>
                    <a:pt x="839" y="281"/>
                    <a:pt x="838" y="281"/>
                  </a:cubicBezTo>
                  <a:cubicBezTo>
                    <a:pt x="836" y="281"/>
                    <a:pt x="836" y="281"/>
                    <a:pt x="836" y="281"/>
                  </a:cubicBezTo>
                  <a:cubicBezTo>
                    <a:pt x="836" y="281"/>
                    <a:pt x="835" y="281"/>
                    <a:pt x="835" y="280"/>
                  </a:cubicBezTo>
                  <a:cubicBezTo>
                    <a:pt x="835" y="265"/>
                    <a:pt x="835" y="265"/>
                    <a:pt x="835" y="265"/>
                  </a:cubicBezTo>
                  <a:cubicBezTo>
                    <a:pt x="835" y="264"/>
                    <a:pt x="836" y="263"/>
                    <a:pt x="836" y="263"/>
                  </a:cubicBezTo>
                  <a:cubicBezTo>
                    <a:pt x="838" y="263"/>
                    <a:pt x="838" y="263"/>
                    <a:pt x="838" y="263"/>
                  </a:cubicBezTo>
                  <a:cubicBezTo>
                    <a:pt x="839" y="263"/>
                    <a:pt x="840" y="264"/>
                    <a:pt x="840" y="265"/>
                  </a:cubicBezTo>
                  <a:lnTo>
                    <a:pt x="840" y="280"/>
                  </a:lnTo>
                  <a:close/>
                  <a:moveTo>
                    <a:pt x="1039" y="386"/>
                  </a:moveTo>
                  <a:cubicBezTo>
                    <a:pt x="1035" y="386"/>
                    <a:pt x="1035" y="386"/>
                    <a:pt x="1035" y="386"/>
                  </a:cubicBezTo>
                  <a:cubicBezTo>
                    <a:pt x="1035" y="382"/>
                    <a:pt x="1035" y="382"/>
                    <a:pt x="1035" y="382"/>
                  </a:cubicBezTo>
                  <a:cubicBezTo>
                    <a:pt x="1039" y="382"/>
                    <a:pt x="1039" y="382"/>
                    <a:pt x="1039" y="382"/>
                  </a:cubicBezTo>
                  <a:lnTo>
                    <a:pt x="1039" y="386"/>
                  </a:lnTo>
                  <a:close/>
                  <a:moveTo>
                    <a:pt x="1039" y="381"/>
                  </a:moveTo>
                  <a:cubicBezTo>
                    <a:pt x="1035" y="381"/>
                    <a:pt x="1035" y="381"/>
                    <a:pt x="1035" y="381"/>
                  </a:cubicBezTo>
                  <a:cubicBezTo>
                    <a:pt x="1035" y="377"/>
                    <a:pt x="1035" y="377"/>
                    <a:pt x="1035" y="377"/>
                  </a:cubicBezTo>
                  <a:cubicBezTo>
                    <a:pt x="1039" y="377"/>
                    <a:pt x="1039" y="377"/>
                    <a:pt x="1039" y="377"/>
                  </a:cubicBezTo>
                  <a:lnTo>
                    <a:pt x="1039" y="381"/>
                  </a:lnTo>
                  <a:close/>
                  <a:moveTo>
                    <a:pt x="1039" y="340"/>
                  </a:moveTo>
                  <a:cubicBezTo>
                    <a:pt x="1035" y="340"/>
                    <a:pt x="1035" y="340"/>
                    <a:pt x="1035" y="340"/>
                  </a:cubicBezTo>
                  <a:cubicBezTo>
                    <a:pt x="1035" y="336"/>
                    <a:pt x="1035" y="336"/>
                    <a:pt x="1035" y="336"/>
                  </a:cubicBezTo>
                  <a:cubicBezTo>
                    <a:pt x="1039" y="336"/>
                    <a:pt x="1039" y="336"/>
                    <a:pt x="1039" y="336"/>
                  </a:cubicBezTo>
                  <a:lnTo>
                    <a:pt x="1039" y="340"/>
                  </a:lnTo>
                  <a:close/>
                  <a:moveTo>
                    <a:pt x="1039" y="335"/>
                  </a:moveTo>
                  <a:cubicBezTo>
                    <a:pt x="1035" y="335"/>
                    <a:pt x="1035" y="335"/>
                    <a:pt x="1035" y="335"/>
                  </a:cubicBezTo>
                  <a:cubicBezTo>
                    <a:pt x="1035" y="331"/>
                    <a:pt x="1035" y="331"/>
                    <a:pt x="1035" y="331"/>
                  </a:cubicBezTo>
                  <a:cubicBezTo>
                    <a:pt x="1039" y="331"/>
                    <a:pt x="1039" y="331"/>
                    <a:pt x="1039" y="331"/>
                  </a:cubicBezTo>
                  <a:lnTo>
                    <a:pt x="1039" y="335"/>
                  </a:lnTo>
                  <a:close/>
                  <a:moveTo>
                    <a:pt x="1039" y="328"/>
                  </a:moveTo>
                  <a:cubicBezTo>
                    <a:pt x="1035" y="328"/>
                    <a:pt x="1035" y="328"/>
                    <a:pt x="1035" y="328"/>
                  </a:cubicBezTo>
                  <a:cubicBezTo>
                    <a:pt x="1035" y="325"/>
                    <a:pt x="1035" y="325"/>
                    <a:pt x="1035" y="325"/>
                  </a:cubicBezTo>
                  <a:cubicBezTo>
                    <a:pt x="1039" y="325"/>
                    <a:pt x="1039" y="325"/>
                    <a:pt x="1039" y="325"/>
                  </a:cubicBezTo>
                  <a:lnTo>
                    <a:pt x="1039" y="328"/>
                  </a:lnTo>
                  <a:close/>
                  <a:moveTo>
                    <a:pt x="1039" y="323"/>
                  </a:moveTo>
                  <a:cubicBezTo>
                    <a:pt x="1035" y="323"/>
                    <a:pt x="1035" y="323"/>
                    <a:pt x="1035" y="323"/>
                  </a:cubicBezTo>
                  <a:cubicBezTo>
                    <a:pt x="1035" y="320"/>
                    <a:pt x="1035" y="320"/>
                    <a:pt x="1035" y="320"/>
                  </a:cubicBezTo>
                  <a:cubicBezTo>
                    <a:pt x="1039" y="320"/>
                    <a:pt x="1039" y="320"/>
                    <a:pt x="1039" y="320"/>
                  </a:cubicBezTo>
                  <a:lnTo>
                    <a:pt x="1039" y="323"/>
                  </a:lnTo>
                  <a:close/>
                  <a:moveTo>
                    <a:pt x="1039" y="282"/>
                  </a:moveTo>
                  <a:cubicBezTo>
                    <a:pt x="1035" y="282"/>
                    <a:pt x="1035" y="282"/>
                    <a:pt x="1035" y="282"/>
                  </a:cubicBezTo>
                  <a:cubicBezTo>
                    <a:pt x="1035" y="279"/>
                    <a:pt x="1035" y="279"/>
                    <a:pt x="1035" y="279"/>
                  </a:cubicBezTo>
                  <a:cubicBezTo>
                    <a:pt x="1039" y="279"/>
                    <a:pt x="1039" y="279"/>
                    <a:pt x="1039" y="279"/>
                  </a:cubicBezTo>
                  <a:lnTo>
                    <a:pt x="1039" y="282"/>
                  </a:lnTo>
                  <a:close/>
                  <a:moveTo>
                    <a:pt x="1039" y="277"/>
                  </a:moveTo>
                  <a:cubicBezTo>
                    <a:pt x="1035" y="277"/>
                    <a:pt x="1035" y="277"/>
                    <a:pt x="1035" y="277"/>
                  </a:cubicBezTo>
                  <a:cubicBezTo>
                    <a:pt x="1035" y="274"/>
                    <a:pt x="1035" y="274"/>
                    <a:pt x="1035" y="274"/>
                  </a:cubicBezTo>
                  <a:cubicBezTo>
                    <a:pt x="1039" y="274"/>
                    <a:pt x="1039" y="274"/>
                    <a:pt x="1039" y="274"/>
                  </a:cubicBezTo>
                  <a:lnTo>
                    <a:pt x="1039" y="277"/>
                  </a:lnTo>
                  <a:close/>
                  <a:moveTo>
                    <a:pt x="1043" y="386"/>
                  </a:moveTo>
                  <a:cubicBezTo>
                    <a:pt x="1040" y="386"/>
                    <a:pt x="1040" y="386"/>
                    <a:pt x="1040" y="386"/>
                  </a:cubicBezTo>
                  <a:cubicBezTo>
                    <a:pt x="1040" y="382"/>
                    <a:pt x="1040" y="382"/>
                    <a:pt x="1040" y="382"/>
                  </a:cubicBezTo>
                  <a:cubicBezTo>
                    <a:pt x="1043" y="382"/>
                    <a:pt x="1043" y="382"/>
                    <a:pt x="1043" y="382"/>
                  </a:cubicBezTo>
                  <a:lnTo>
                    <a:pt x="1043" y="386"/>
                  </a:lnTo>
                  <a:close/>
                  <a:moveTo>
                    <a:pt x="1043" y="381"/>
                  </a:moveTo>
                  <a:cubicBezTo>
                    <a:pt x="1040" y="381"/>
                    <a:pt x="1040" y="381"/>
                    <a:pt x="1040" y="381"/>
                  </a:cubicBezTo>
                  <a:cubicBezTo>
                    <a:pt x="1040" y="377"/>
                    <a:pt x="1040" y="377"/>
                    <a:pt x="1040" y="377"/>
                  </a:cubicBezTo>
                  <a:cubicBezTo>
                    <a:pt x="1043" y="377"/>
                    <a:pt x="1043" y="377"/>
                    <a:pt x="1043" y="377"/>
                  </a:cubicBezTo>
                  <a:lnTo>
                    <a:pt x="1043" y="381"/>
                  </a:lnTo>
                  <a:close/>
                  <a:moveTo>
                    <a:pt x="1043" y="340"/>
                  </a:moveTo>
                  <a:cubicBezTo>
                    <a:pt x="1040" y="340"/>
                    <a:pt x="1040" y="340"/>
                    <a:pt x="1040" y="340"/>
                  </a:cubicBezTo>
                  <a:cubicBezTo>
                    <a:pt x="1040" y="336"/>
                    <a:pt x="1040" y="336"/>
                    <a:pt x="1040" y="336"/>
                  </a:cubicBezTo>
                  <a:cubicBezTo>
                    <a:pt x="1043" y="336"/>
                    <a:pt x="1043" y="336"/>
                    <a:pt x="1043" y="336"/>
                  </a:cubicBezTo>
                  <a:lnTo>
                    <a:pt x="1043" y="340"/>
                  </a:lnTo>
                  <a:close/>
                  <a:moveTo>
                    <a:pt x="1043" y="335"/>
                  </a:moveTo>
                  <a:cubicBezTo>
                    <a:pt x="1040" y="335"/>
                    <a:pt x="1040" y="335"/>
                    <a:pt x="1040" y="335"/>
                  </a:cubicBezTo>
                  <a:cubicBezTo>
                    <a:pt x="1040" y="331"/>
                    <a:pt x="1040" y="331"/>
                    <a:pt x="1040" y="331"/>
                  </a:cubicBezTo>
                  <a:cubicBezTo>
                    <a:pt x="1043" y="331"/>
                    <a:pt x="1043" y="331"/>
                    <a:pt x="1043" y="331"/>
                  </a:cubicBezTo>
                  <a:lnTo>
                    <a:pt x="1043" y="335"/>
                  </a:lnTo>
                  <a:close/>
                  <a:moveTo>
                    <a:pt x="1043" y="328"/>
                  </a:moveTo>
                  <a:cubicBezTo>
                    <a:pt x="1040" y="328"/>
                    <a:pt x="1040" y="328"/>
                    <a:pt x="1040" y="328"/>
                  </a:cubicBezTo>
                  <a:cubicBezTo>
                    <a:pt x="1040" y="325"/>
                    <a:pt x="1040" y="325"/>
                    <a:pt x="1040" y="325"/>
                  </a:cubicBezTo>
                  <a:cubicBezTo>
                    <a:pt x="1043" y="325"/>
                    <a:pt x="1043" y="325"/>
                    <a:pt x="1043" y="325"/>
                  </a:cubicBezTo>
                  <a:lnTo>
                    <a:pt x="1043" y="328"/>
                  </a:lnTo>
                  <a:close/>
                  <a:moveTo>
                    <a:pt x="1043" y="323"/>
                  </a:moveTo>
                  <a:cubicBezTo>
                    <a:pt x="1040" y="323"/>
                    <a:pt x="1040" y="323"/>
                    <a:pt x="1040" y="323"/>
                  </a:cubicBezTo>
                  <a:cubicBezTo>
                    <a:pt x="1040" y="320"/>
                    <a:pt x="1040" y="320"/>
                    <a:pt x="1040" y="320"/>
                  </a:cubicBezTo>
                  <a:cubicBezTo>
                    <a:pt x="1043" y="320"/>
                    <a:pt x="1043" y="320"/>
                    <a:pt x="1043" y="320"/>
                  </a:cubicBezTo>
                  <a:lnTo>
                    <a:pt x="1043" y="323"/>
                  </a:lnTo>
                  <a:close/>
                  <a:moveTo>
                    <a:pt x="1043" y="282"/>
                  </a:moveTo>
                  <a:cubicBezTo>
                    <a:pt x="1040" y="282"/>
                    <a:pt x="1040" y="282"/>
                    <a:pt x="1040" y="282"/>
                  </a:cubicBezTo>
                  <a:cubicBezTo>
                    <a:pt x="1040" y="279"/>
                    <a:pt x="1040" y="279"/>
                    <a:pt x="1040" y="279"/>
                  </a:cubicBezTo>
                  <a:cubicBezTo>
                    <a:pt x="1043" y="279"/>
                    <a:pt x="1043" y="279"/>
                    <a:pt x="1043" y="279"/>
                  </a:cubicBezTo>
                  <a:lnTo>
                    <a:pt x="1043" y="282"/>
                  </a:lnTo>
                  <a:close/>
                  <a:moveTo>
                    <a:pt x="1043" y="277"/>
                  </a:moveTo>
                  <a:cubicBezTo>
                    <a:pt x="1040" y="277"/>
                    <a:pt x="1040" y="277"/>
                    <a:pt x="1040" y="277"/>
                  </a:cubicBezTo>
                  <a:cubicBezTo>
                    <a:pt x="1040" y="274"/>
                    <a:pt x="1040" y="274"/>
                    <a:pt x="1040" y="274"/>
                  </a:cubicBezTo>
                  <a:cubicBezTo>
                    <a:pt x="1043" y="274"/>
                    <a:pt x="1043" y="274"/>
                    <a:pt x="1043" y="274"/>
                  </a:cubicBezTo>
                  <a:lnTo>
                    <a:pt x="1043" y="277"/>
                  </a:lnTo>
                  <a:close/>
                  <a:moveTo>
                    <a:pt x="1050" y="374"/>
                  </a:moveTo>
                  <a:cubicBezTo>
                    <a:pt x="1047" y="374"/>
                    <a:pt x="1047" y="374"/>
                    <a:pt x="1047" y="374"/>
                  </a:cubicBezTo>
                  <a:cubicBezTo>
                    <a:pt x="1047" y="371"/>
                    <a:pt x="1047" y="371"/>
                    <a:pt x="1047" y="371"/>
                  </a:cubicBezTo>
                  <a:cubicBezTo>
                    <a:pt x="1050" y="371"/>
                    <a:pt x="1050" y="371"/>
                    <a:pt x="1050" y="371"/>
                  </a:cubicBezTo>
                  <a:lnTo>
                    <a:pt x="1050" y="374"/>
                  </a:lnTo>
                  <a:close/>
                  <a:moveTo>
                    <a:pt x="1050" y="369"/>
                  </a:moveTo>
                  <a:cubicBezTo>
                    <a:pt x="1047" y="369"/>
                    <a:pt x="1047" y="369"/>
                    <a:pt x="1047" y="369"/>
                  </a:cubicBezTo>
                  <a:cubicBezTo>
                    <a:pt x="1047" y="366"/>
                    <a:pt x="1047" y="366"/>
                    <a:pt x="1047" y="366"/>
                  </a:cubicBezTo>
                  <a:cubicBezTo>
                    <a:pt x="1050" y="366"/>
                    <a:pt x="1050" y="366"/>
                    <a:pt x="1050" y="366"/>
                  </a:cubicBezTo>
                  <a:lnTo>
                    <a:pt x="1050" y="369"/>
                  </a:lnTo>
                  <a:close/>
                  <a:moveTo>
                    <a:pt x="1050" y="351"/>
                  </a:moveTo>
                  <a:cubicBezTo>
                    <a:pt x="1047" y="351"/>
                    <a:pt x="1047" y="351"/>
                    <a:pt x="1047" y="351"/>
                  </a:cubicBezTo>
                  <a:cubicBezTo>
                    <a:pt x="1047" y="348"/>
                    <a:pt x="1047" y="348"/>
                    <a:pt x="1047" y="348"/>
                  </a:cubicBezTo>
                  <a:cubicBezTo>
                    <a:pt x="1050" y="348"/>
                    <a:pt x="1050" y="348"/>
                    <a:pt x="1050" y="348"/>
                  </a:cubicBezTo>
                  <a:lnTo>
                    <a:pt x="1050" y="351"/>
                  </a:lnTo>
                  <a:close/>
                  <a:moveTo>
                    <a:pt x="1050" y="346"/>
                  </a:moveTo>
                  <a:cubicBezTo>
                    <a:pt x="1047" y="346"/>
                    <a:pt x="1047" y="346"/>
                    <a:pt x="1047" y="346"/>
                  </a:cubicBezTo>
                  <a:cubicBezTo>
                    <a:pt x="1047" y="343"/>
                    <a:pt x="1047" y="343"/>
                    <a:pt x="1047" y="343"/>
                  </a:cubicBezTo>
                  <a:cubicBezTo>
                    <a:pt x="1050" y="343"/>
                    <a:pt x="1050" y="343"/>
                    <a:pt x="1050" y="343"/>
                  </a:cubicBezTo>
                  <a:lnTo>
                    <a:pt x="1050" y="346"/>
                  </a:lnTo>
                  <a:close/>
                  <a:moveTo>
                    <a:pt x="1050" y="317"/>
                  </a:moveTo>
                  <a:cubicBezTo>
                    <a:pt x="1047" y="317"/>
                    <a:pt x="1047" y="317"/>
                    <a:pt x="1047" y="317"/>
                  </a:cubicBezTo>
                  <a:cubicBezTo>
                    <a:pt x="1047" y="313"/>
                    <a:pt x="1047" y="313"/>
                    <a:pt x="1047" y="313"/>
                  </a:cubicBezTo>
                  <a:cubicBezTo>
                    <a:pt x="1050" y="313"/>
                    <a:pt x="1050" y="313"/>
                    <a:pt x="1050" y="313"/>
                  </a:cubicBezTo>
                  <a:lnTo>
                    <a:pt x="1050" y="317"/>
                  </a:lnTo>
                  <a:close/>
                  <a:moveTo>
                    <a:pt x="1050" y="312"/>
                  </a:moveTo>
                  <a:cubicBezTo>
                    <a:pt x="1047" y="312"/>
                    <a:pt x="1047" y="312"/>
                    <a:pt x="1047" y="312"/>
                  </a:cubicBezTo>
                  <a:cubicBezTo>
                    <a:pt x="1047" y="308"/>
                    <a:pt x="1047" y="308"/>
                    <a:pt x="1047" y="308"/>
                  </a:cubicBezTo>
                  <a:cubicBezTo>
                    <a:pt x="1050" y="308"/>
                    <a:pt x="1050" y="308"/>
                    <a:pt x="1050" y="308"/>
                  </a:cubicBezTo>
                  <a:lnTo>
                    <a:pt x="1050" y="312"/>
                  </a:lnTo>
                  <a:close/>
                  <a:moveTo>
                    <a:pt x="1050" y="293"/>
                  </a:moveTo>
                  <a:cubicBezTo>
                    <a:pt x="1047" y="293"/>
                    <a:pt x="1047" y="293"/>
                    <a:pt x="1047" y="293"/>
                  </a:cubicBezTo>
                  <a:cubicBezTo>
                    <a:pt x="1047" y="290"/>
                    <a:pt x="1047" y="290"/>
                    <a:pt x="1047" y="290"/>
                  </a:cubicBezTo>
                  <a:cubicBezTo>
                    <a:pt x="1050" y="290"/>
                    <a:pt x="1050" y="290"/>
                    <a:pt x="1050" y="290"/>
                  </a:cubicBezTo>
                  <a:lnTo>
                    <a:pt x="1050" y="293"/>
                  </a:lnTo>
                  <a:close/>
                  <a:moveTo>
                    <a:pt x="1050" y="289"/>
                  </a:moveTo>
                  <a:cubicBezTo>
                    <a:pt x="1047" y="289"/>
                    <a:pt x="1047" y="289"/>
                    <a:pt x="1047" y="289"/>
                  </a:cubicBezTo>
                  <a:cubicBezTo>
                    <a:pt x="1047" y="285"/>
                    <a:pt x="1047" y="285"/>
                    <a:pt x="1047" y="285"/>
                  </a:cubicBezTo>
                  <a:cubicBezTo>
                    <a:pt x="1050" y="285"/>
                    <a:pt x="1050" y="285"/>
                    <a:pt x="1050" y="285"/>
                  </a:cubicBezTo>
                  <a:lnTo>
                    <a:pt x="1050" y="289"/>
                  </a:lnTo>
                  <a:close/>
                  <a:moveTo>
                    <a:pt x="1055" y="374"/>
                  </a:moveTo>
                  <a:cubicBezTo>
                    <a:pt x="1051" y="374"/>
                    <a:pt x="1051" y="374"/>
                    <a:pt x="1051" y="374"/>
                  </a:cubicBezTo>
                  <a:cubicBezTo>
                    <a:pt x="1051" y="371"/>
                    <a:pt x="1051" y="371"/>
                    <a:pt x="1051" y="371"/>
                  </a:cubicBezTo>
                  <a:cubicBezTo>
                    <a:pt x="1055" y="371"/>
                    <a:pt x="1055" y="371"/>
                    <a:pt x="1055" y="371"/>
                  </a:cubicBezTo>
                  <a:lnTo>
                    <a:pt x="1055" y="374"/>
                  </a:lnTo>
                  <a:close/>
                  <a:moveTo>
                    <a:pt x="1055" y="369"/>
                  </a:moveTo>
                  <a:cubicBezTo>
                    <a:pt x="1051" y="369"/>
                    <a:pt x="1051" y="369"/>
                    <a:pt x="1051" y="369"/>
                  </a:cubicBezTo>
                  <a:cubicBezTo>
                    <a:pt x="1051" y="366"/>
                    <a:pt x="1051" y="366"/>
                    <a:pt x="1051" y="366"/>
                  </a:cubicBezTo>
                  <a:cubicBezTo>
                    <a:pt x="1055" y="366"/>
                    <a:pt x="1055" y="366"/>
                    <a:pt x="1055" y="366"/>
                  </a:cubicBezTo>
                  <a:lnTo>
                    <a:pt x="1055" y="369"/>
                  </a:lnTo>
                  <a:close/>
                  <a:moveTo>
                    <a:pt x="1055" y="351"/>
                  </a:moveTo>
                  <a:cubicBezTo>
                    <a:pt x="1051" y="351"/>
                    <a:pt x="1051" y="351"/>
                    <a:pt x="1051" y="351"/>
                  </a:cubicBezTo>
                  <a:cubicBezTo>
                    <a:pt x="1051" y="348"/>
                    <a:pt x="1051" y="348"/>
                    <a:pt x="1051" y="348"/>
                  </a:cubicBezTo>
                  <a:cubicBezTo>
                    <a:pt x="1055" y="348"/>
                    <a:pt x="1055" y="348"/>
                    <a:pt x="1055" y="348"/>
                  </a:cubicBezTo>
                  <a:lnTo>
                    <a:pt x="1055" y="351"/>
                  </a:lnTo>
                  <a:close/>
                  <a:moveTo>
                    <a:pt x="1055" y="346"/>
                  </a:moveTo>
                  <a:cubicBezTo>
                    <a:pt x="1051" y="346"/>
                    <a:pt x="1051" y="346"/>
                    <a:pt x="1051" y="346"/>
                  </a:cubicBezTo>
                  <a:cubicBezTo>
                    <a:pt x="1051" y="343"/>
                    <a:pt x="1051" y="343"/>
                    <a:pt x="1051" y="343"/>
                  </a:cubicBezTo>
                  <a:cubicBezTo>
                    <a:pt x="1055" y="343"/>
                    <a:pt x="1055" y="343"/>
                    <a:pt x="1055" y="343"/>
                  </a:cubicBezTo>
                  <a:lnTo>
                    <a:pt x="1055" y="346"/>
                  </a:lnTo>
                  <a:close/>
                  <a:moveTo>
                    <a:pt x="1055" y="317"/>
                  </a:moveTo>
                  <a:cubicBezTo>
                    <a:pt x="1051" y="317"/>
                    <a:pt x="1051" y="317"/>
                    <a:pt x="1051" y="317"/>
                  </a:cubicBezTo>
                  <a:cubicBezTo>
                    <a:pt x="1051" y="313"/>
                    <a:pt x="1051" y="313"/>
                    <a:pt x="1051" y="313"/>
                  </a:cubicBezTo>
                  <a:cubicBezTo>
                    <a:pt x="1055" y="313"/>
                    <a:pt x="1055" y="313"/>
                    <a:pt x="1055" y="313"/>
                  </a:cubicBezTo>
                  <a:lnTo>
                    <a:pt x="1055" y="317"/>
                  </a:lnTo>
                  <a:close/>
                  <a:moveTo>
                    <a:pt x="1055" y="312"/>
                  </a:moveTo>
                  <a:cubicBezTo>
                    <a:pt x="1051" y="312"/>
                    <a:pt x="1051" y="312"/>
                    <a:pt x="1051" y="312"/>
                  </a:cubicBezTo>
                  <a:cubicBezTo>
                    <a:pt x="1051" y="308"/>
                    <a:pt x="1051" y="308"/>
                    <a:pt x="1051" y="308"/>
                  </a:cubicBezTo>
                  <a:cubicBezTo>
                    <a:pt x="1055" y="308"/>
                    <a:pt x="1055" y="308"/>
                    <a:pt x="1055" y="308"/>
                  </a:cubicBezTo>
                  <a:lnTo>
                    <a:pt x="1055" y="312"/>
                  </a:lnTo>
                  <a:close/>
                  <a:moveTo>
                    <a:pt x="1055" y="293"/>
                  </a:moveTo>
                  <a:cubicBezTo>
                    <a:pt x="1051" y="293"/>
                    <a:pt x="1051" y="293"/>
                    <a:pt x="1051" y="293"/>
                  </a:cubicBezTo>
                  <a:cubicBezTo>
                    <a:pt x="1051" y="290"/>
                    <a:pt x="1051" y="290"/>
                    <a:pt x="1051" y="290"/>
                  </a:cubicBezTo>
                  <a:cubicBezTo>
                    <a:pt x="1055" y="290"/>
                    <a:pt x="1055" y="290"/>
                    <a:pt x="1055" y="290"/>
                  </a:cubicBezTo>
                  <a:lnTo>
                    <a:pt x="1055" y="293"/>
                  </a:lnTo>
                  <a:close/>
                  <a:moveTo>
                    <a:pt x="1055" y="289"/>
                  </a:moveTo>
                  <a:cubicBezTo>
                    <a:pt x="1051" y="289"/>
                    <a:pt x="1051" y="289"/>
                    <a:pt x="1051" y="289"/>
                  </a:cubicBezTo>
                  <a:cubicBezTo>
                    <a:pt x="1051" y="285"/>
                    <a:pt x="1051" y="285"/>
                    <a:pt x="1051" y="285"/>
                  </a:cubicBezTo>
                  <a:cubicBezTo>
                    <a:pt x="1055" y="285"/>
                    <a:pt x="1055" y="285"/>
                    <a:pt x="1055" y="285"/>
                  </a:cubicBezTo>
                  <a:lnTo>
                    <a:pt x="1055" y="289"/>
                  </a:lnTo>
                  <a:close/>
                  <a:moveTo>
                    <a:pt x="1061" y="363"/>
                  </a:moveTo>
                  <a:cubicBezTo>
                    <a:pt x="1058" y="363"/>
                    <a:pt x="1058" y="363"/>
                    <a:pt x="1058" y="363"/>
                  </a:cubicBezTo>
                  <a:cubicBezTo>
                    <a:pt x="1058" y="359"/>
                    <a:pt x="1058" y="359"/>
                    <a:pt x="1058" y="359"/>
                  </a:cubicBezTo>
                  <a:cubicBezTo>
                    <a:pt x="1061" y="359"/>
                    <a:pt x="1061" y="359"/>
                    <a:pt x="1061" y="359"/>
                  </a:cubicBezTo>
                  <a:lnTo>
                    <a:pt x="1061" y="363"/>
                  </a:lnTo>
                  <a:close/>
                  <a:moveTo>
                    <a:pt x="1061" y="358"/>
                  </a:moveTo>
                  <a:cubicBezTo>
                    <a:pt x="1058" y="358"/>
                    <a:pt x="1058" y="358"/>
                    <a:pt x="1058" y="358"/>
                  </a:cubicBezTo>
                  <a:cubicBezTo>
                    <a:pt x="1058" y="354"/>
                    <a:pt x="1058" y="354"/>
                    <a:pt x="1058" y="354"/>
                  </a:cubicBezTo>
                  <a:cubicBezTo>
                    <a:pt x="1061" y="354"/>
                    <a:pt x="1061" y="354"/>
                    <a:pt x="1061" y="354"/>
                  </a:cubicBezTo>
                  <a:lnTo>
                    <a:pt x="1061" y="358"/>
                  </a:lnTo>
                  <a:close/>
                  <a:moveTo>
                    <a:pt x="1061" y="305"/>
                  </a:moveTo>
                  <a:cubicBezTo>
                    <a:pt x="1058" y="305"/>
                    <a:pt x="1058" y="305"/>
                    <a:pt x="1058" y="305"/>
                  </a:cubicBezTo>
                  <a:cubicBezTo>
                    <a:pt x="1058" y="302"/>
                    <a:pt x="1058" y="302"/>
                    <a:pt x="1058" y="302"/>
                  </a:cubicBezTo>
                  <a:cubicBezTo>
                    <a:pt x="1061" y="302"/>
                    <a:pt x="1061" y="302"/>
                    <a:pt x="1061" y="302"/>
                  </a:cubicBezTo>
                  <a:lnTo>
                    <a:pt x="1061" y="305"/>
                  </a:lnTo>
                  <a:close/>
                  <a:moveTo>
                    <a:pt x="1061" y="300"/>
                  </a:moveTo>
                  <a:cubicBezTo>
                    <a:pt x="1058" y="300"/>
                    <a:pt x="1058" y="300"/>
                    <a:pt x="1058" y="300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61" y="297"/>
                    <a:pt x="1061" y="297"/>
                    <a:pt x="1061" y="297"/>
                  </a:cubicBezTo>
                  <a:lnTo>
                    <a:pt x="1061" y="300"/>
                  </a:lnTo>
                  <a:close/>
                  <a:moveTo>
                    <a:pt x="1062" y="264"/>
                  </a:moveTo>
                  <a:cubicBezTo>
                    <a:pt x="1054" y="264"/>
                    <a:pt x="1054" y="264"/>
                    <a:pt x="1054" y="264"/>
                  </a:cubicBezTo>
                  <a:cubicBezTo>
                    <a:pt x="1054" y="256"/>
                    <a:pt x="1054" y="256"/>
                    <a:pt x="1054" y="256"/>
                  </a:cubicBezTo>
                  <a:cubicBezTo>
                    <a:pt x="1062" y="256"/>
                    <a:pt x="1062" y="256"/>
                    <a:pt x="1062" y="256"/>
                  </a:cubicBezTo>
                  <a:lnTo>
                    <a:pt x="1062" y="264"/>
                  </a:lnTo>
                  <a:close/>
                  <a:moveTo>
                    <a:pt x="1062" y="252"/>
                  </a:moveTo>
                  <a:cubicBezTo>
                    <a:pt x="1054" y="252"/>
                    <a:pt x="1054" y="252"/>
                    <a:pt x="1054" y="252"/>
                  </a:cubicBezTo>
                  <a:cubicBezTo>
                    <a:pt x="1054" y="244"/>
                    <a:pt x="1054" y="244"/>
                    <a:pt x="1054" y="244"/>
                  </a:cubicBezTo>
                  <a:cubicBezTo>
                    <a:pt x="1062" y="244"/>
                    <a:pt x="1062" y="244"/>
                    <a:pt x="1062" y="244"/>
                  </a:cubicBezTo>
                  <a:lnTo>
                    <a:pt x="1062" y="252"/>
                  </a:lnTo>
                  <a:close/>
                  <a:moveTo>
                    <a:pt x="1066" y="363"/>
                  </a:moveTo>
                  <a:cubicBezTo>
                    <a:pt x="1063" y="363"/>
                    <a:pt x="1063" y="363"/>
                    <a:pt x="1063" y="363"/>
                  </a:cubicBezTo>
                  <a:cubicBezTo>
                    <a:pt x="1063" y="359"/>
                    <a:pt x="1063" y="359"/>
                    <a:pt x="1063" y="359"/>
                  </a:cubicBezTo>
                  <a:cubicBezTo>
                    <a:pt x="1066" y="359"/>
                    <a:pt x="1066" y="359"/>
                    <a:pt x="1066" y="359"/>
                  </a:cubicBezTo>
                  <a:lnTo>
                    <a:pt x="1066" y="363"/>
                  </a:lnTo>
                  <a:close/>
                  <a:moveTo>
                    <a:pt x="1066" y="358"/>
                  </a:moveTo>
                  <a:cubicBezTo>
                    <a:pt x="1063" y="358"/>
                    <a:pt x="1063" y="358"/>
                    <a:pt x="1063" y="358"/>
                  </a:cubicBezTo>
                  <a:cubicBezTo>
                    <a:pt x="1063" y="354"/>
                    <a:pt x="1063" y="354"/>
                    <a:pt x="1063" y="354"/>
                  </a:cubicBezTo>
                  <a:cubicBezTo>
                    <a:pt x="1066" y="354"/>
                    <a:pt x="1066" y="354"/>
                    <a:pt x="1066" y="354"/>
                  </a:cubicBezTo>
                  <a:lnTo>
                    <a:pt x="1066" y="358"/>
                  </a:lnTo>
                  <a:close/>
                  <a:moveTo>
                    <a:pt x="1066" y="305"/>
                  </a:moveTo>
                  <a:cubicBezTo>
                    <a:pt x="1063" y="305"/>
                    <a:pt x="1063" y="305"/>
                    <a:pt x="1063" y="305"/>
                  </a:cubicBezTo>
                  <a:cubicBezTo>
                    <a:pt x="1063" y="302"/>
                    <a:pt x="1063" y="302"/>
                    <a:pt x="1063" y="302"/>
                  </a:cubicBezTo>
                  <a:cubicBezTo>
                    <a:pt x="1066" y="302"/>
                    <a:pt x="1066" y="302"/>
                    <a:pt x="1066" y="302"/>
                  </a:cubicBezTo>
                  <a:lnTo>
                    <a:pt x="1066" y="305"/>
                  </a:lnTo>
                  <a:close/>
                  <a:moveTo>
                    <a:pt x="1066" y="300"/>
                  </a:moveTo>
                  <a:cubicBezTo>
                    <a:pt x="1063" y="300"/>
                    <a:pt x="1063" y="300"/>
                    <a:pt x="1063" y="300"/>
                  </a:cubicBezTo>
                  <a:cubicBezTo>
                    <a:pt x="1063" y="297"/>
                    <a:pt x="1063" y="297"/>
                    <a:pt x="1063" y="297"/>
                  </a:cubicBezTo>
                  <a:cubicBezTo>
                    <a:pt x="1066" y="297"/>
                    <a:pt x="1066" y="297"/>
                    <a:pt x="1066" y="297"/>
                  </a:cubicBezTo>
                  <a:lnTo>
                    <a:pt x="1066" y="300"/>
                  </a:lnTo>
                  <a:close/>
                  <a:moveTo>
                    <a:pt x="1072" y="374"/>
                  </a:moveTo>
                  <a:cubicBezTo>
                    <a:pt x="1069" y="374"/>
                    <a:pt x="1069" y="374"/>
                    <a:pt x="1069" y="374"/>
                  </a:cubicBezTo>
                  <a:cubicBezTo>
                    <a:pt x="1069" y="371"/>
                    <a:pt x="1069" y="371"/>
                    <a:pt x="1069" y="371"/>
                  </a:cubicBezTo>
                  <a:cubicBezTo>
                    <a:pt x="1072" y="371"/>
                    <a:pt x="1072" y="371"/>
                    <a:pt x="1072" y="371"/>
                  </a:cubicBezTo>
                  <a:lnTo>
                    <a:pt x="1072" y="374"/>
                  </a:lnTo>
                  <a:close/>
                  <a:moveTo>
                    <a:pt x="1072" y="369"/>
                  </a:moveTo>
                  <a:cubicBezTo>
                    <a:pt x="1069" y="369"/>
                    <a:pt x="1069" y="369"/>
                    <a:pt x="1069" y="369"/>
                  </a:cubicBezTo>
                  <a:cubicBezTo>
                    <a:pt x="1069" y="366"/>
                    <a:pt x="1069" y="366"/>
                    <a:pt x="1069" y="366"/>
                  </a:cubicBezTo>
                  <a:cubicBezTo>
                    <a:pt x="1072" y="366"/>
                    <a:pt x="1072" y="366"/>
                    <a:pt x="1072" y="366"/>
                  </a:cubicBezTo>
                  <a:lnTo>
                    <a:pt x="1072" y="369"/>
                  </a:lnTo>
                  <a:close/>
                  <a:moveTo>
                    <a:pt x="1072" y="351"/>
                  </a:moveTo>
                  <a:cubicBezTo>
                    <a:pt x="1069" y="351"/>
                    <a:pt x="1069" y="351"/>
                    <a:pt x="1069" y="351"/>
                  </a:cubicBezTo>
                  <a:cubicBezTo>
                    <a:pt x="1069" y="348"/>
                    <a:pt x="1069" y="348"/>
                    <a:pt x="1069" y="348"/>
                  </a:cubicBezTo>
                  <a:cubicBezTo>
                    <a:pt x="1072" y="348"/>
                    <a:pt x="1072" y="348"/>
                    <a:pt x="1072" y="348"/>
                  </a:cubicBezTo>
                  <a:lnTo>
                    <a:pt x="1072" y="351"/>
                  </a:lnTo>
                  <a:close/>
                  <a:moveTo>
                    <a:pt x="1072" y="346"/>
                  </a:moveTo>
                  <a:cubicBezTo>
                    <a:pt x="1069" y="346"/>
                    <a:pt x="1069" y="346"/>
                    <a:pt x="1069" y="346"/>
                  </a:cubicBezTo>
                  <a:cubicBezTo>
                    <a:pt x="1069" y="343"/>
                    <a:pt x="1069" y="343"/>
                    <a:pt x="1069" y="343"/>
                  </a:cubicBezTo>
                  <a:cubicBezTo>
                    <a:pt x="1072" y="343"/>
                    <a:pt x="1072" y="343"/>
                    <a:pt x="1072" y="343"/>
                  </a:cubicBezTo>
                  <a:lnTo>
                    <a:pt x="1072" y="346"/>
                  </a:lnTo>
                  <a:close/>
                  <a:moveTo>
                    <a:pt x="1072" y="317"/>
                  </a:moveTo>
                  <a:cubicBezTo>
                    <a:pt x="1069" y="317"/>
                    <a:pt x="1069" y="317"/>
                    <a:pt x="1069" y="317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72" y="313"/>
                    <a:pt x="1072" y="313"/>
                    <a:pt x="1072" y="313"/>
                  </a:cubicBezTo>
                  <a:lnTo>
                    <a:pt x="1072" y="317"/>
                  </a:lnTo>
                  <a:close/>
                  <a:moveTo>
                    <a:pt x="1072" y="312"/>
                  </a:moveTo>
                  <a:cubicBezTo>
                    <a:pt x="1069" y="312"/>
                    <a:pt x="1069" y="312"/>
                    <a:pt x="1069" y="312"/>
                  </a:cubicBezTo>
                  <a:cubicBezTo>
                    <a:pt x="1069" y="308"/>
                    <a:pt x="1069" y="308"/>
                    <a:pt x="1069" y="308"/>
                  </a:cubicBezTo>
                  <a:cubicBezTo>
                    <a:pt x="1072" y="308"/>
                    <a:pt x="1072" y="308"/>
                    <a:pt x="1072" y="308"/>
                  </a:cubicBezTo>
                  <a:lnTo>
                    <a:pt x="1072" y="312"/>
                  </a:lnTo>
                  <a:close/>
                  <a:moveTo>
                    <a:pt x="1072" y="293"/>
                  </a:moveTo>
                  <a:cubicBezTo>
                    <a:pt x="1069" y="293"/>
                    <a:pt x="1069" y="293"/>
                    <a:pt x="1069" y="293"/>
                  </a:cubicBezTo>
                  <a:cubicBezTo>
                    <a:pt x="1069" y="290"/>
                    <a:pt x="1069" y="290"/>
                    <a:pt x="1069" y="290"/>
                  </a:cubicBezTo>
                  <a:cubicBezTo>
                    <a:pt x="1072" y="290"/>
                    <a:pt x="1072" y="290"/>
                    <a:pt x="1072" y="290"/>
                  </a:cubicBezTo>
                  <a:lnTo>
                    <a:pt x="1072" y="293"/>
                  </a:lnTo>
                  <a:close/>
                  <a:moveTo>
                    <a:pt x="1072" y="289"/>
                  </a:moveTo>
                  <a:cubicBezTo>
                    <a:pt x="1069" y="289"/>
                    <a:pt x="1069" y="289"/>
                    <a:pt x="1069" y="289"/>
                  </a:cubicBezTo>
                  <a:cubicBezTo>
                    <a:pt x="1069" y="285"/>
                    <a:pt x="1069" y="285"/>
                    <a:pt x="1069" y="285"/>
                  </a:cubicBezTo>
                  <a:cubicBezTo>
                    <a:pt x="1072" y="285"/>
                    <a:pt x="1072" y="285"/>
                    <a:pt x="1072" y="285"/>
                  </a:cubicBezTo>
                  <a:lnTo>
                    <a:pt x="1072" y="289"/>
                  </a:lnTo>
                  <a:close/>
                  <a:moveTo>
                    <a:pt x="1073" y="264"/>
                  </a:moveTo>
                  <a:cubicBezTo>
                    <a:pt x="1066" y="264"/>
                    <a:pt x="1066" y="264"/>
                    <a:pt x="1066" y="264"/>
                  </a:cubicBezTo>
                  <a:cubicBezTo>
                    <a:pt x="1066" y="256"/>
                    <a:pt x="1066" y="256"/>
                    <a:pt x="1066" y="256"/>
                  </a:cubicBezTo>
                  <a:cubicBezTo>
                    <a:pt x="1073" y="256"/>
                    <a:pt x="1073" y="256"/>
                    <a:pt x="1073" y="256"/>
                  </a:cubicBezTo>
                  <a:lnTo>
                    <a:pt x="1073" y="264"/>
                  </a:lnTo>
                  <a:close/>
                  <a:moveTo>
                    <a:pt x="1073" y="252"/>
                  </a:moveTo>
                  <a:cubicBezTo>
                    <a:pt x="1066" y="252"/>
                    <a:pt x="1066" y="252"/>
                    <a:pt x="1066" y="252"/>
                  </a:cubicBezTo>
                  <a:cubicBezTo>
                    <a:pt x="1066" y="244"/>
                    <a:pt x="1066" y="244"/>
                    <a:pt x="1066" y="244"/>
                  </a:cubicBezTo>
                  <a:cubicBezTo>
                    <a:pt x="1073" y="244"/>
                    <a:pt x="1073" y="244"/>
                    <a:pt x="1073" y="244"/>
                  </a:cubicBezTo>
                  <a:lnTo>
                    <a:pt x="1073" y="252"/>
                  </a:lnTo>
                  <a:close/>
                  <a:moveTo>
                    <a:pt x="1077" y="374"/>
                  </a:moveTo>
                  <a:cubicBezTo>
                    <a:pt x="1074" y="374"/>
                    <a:pt x="1074" y="374"/>
                    <a:pt x="1074" y="374"/>
                  </a:cubicBezTo>
                  <a:cubicBezTo>
                    <a:pt x="1074" y="371"/>
                    <a:pt x="1074" y="371"/>
                    <a:pt x="1074" y="371"/>
                  </a:cubicBezTo>
                  <a:cubicBezTo>
                    <a:pt x="1077" y="371"/>
                    <a:pt x="1077" y="371"/>
                    <a:pt x="1077" y="371"/>
                  </a:cubicBezTo>
                  <a:lnTo>
                    <a:pt x="1077" y="374"/>
                  </a:lnTo>
                  <a:close/>
                  <a:moveTo>
                    <a:pt x="1077" y="369"/>
                  </a:moveTo>
                  <a:cubicBezTo>
                    <a:pt x="1074" y="369"/>
                    <a:pt x="1074" y="369"/>
                    <a:pt x="1074" y="369"/>
                  </a:cubicBezTo>
                  <a:cubicBezTo>
                    <a:pt x="1074" y="366"/>
                    <a:pt x="1074" y="366"/>
                    <a:pt x="1074" y="366"/>
                  </a:cubicBezTo>
                  <a:cubicBezTo>
                    <a:pt x="1077" y="366"/>
                    <a:pt x="1077" y="366"/>
                    <a:pt x="1077" y="366"/>
                  </a:cubicBezTo>
                  <a:lnTo>
                    <a:pt x="1077" y="369"/>
                  </a:lnTo>
                  <a:close/>
                  <a:moveTo>
                    <a:pt x="1077" y="351"/>
                  </a:moveTo>
                  <a:cubicBezTo>
                    <a:pt x="1074" y="351"/>
                    <a:pt x="1074" y="351"/>
                    <a:pt x="1074" y="351"/>
                  </a:cubicBezTo>
                  <a:cubicBezTo>
                    <a:pt x="1074" y="348"/>
                    <a:pt x="1074" y="348"/>
                    <a:pt x="1074" y="348"/>
                  </a:cubicBezTo>
                  <a:cubicBezTo>
                    <a:pt x="1077" y="348"/>
                    <a:pt x="1077" y="348"/>
                    <a:pt x="1077" y="348"/>
                  </a:cubicBezTo>
                  <a:lnTo>
                    <a:pt x="1077" y="351"/>
                  </a:lnTo>
                  <a:close/>
                  <a:moveTo>
                    <a:pt x="1077" y="346"/>
                  </a:moveTo>
                  <a:cubicBezTo>
                    <a:pt x="1074" y="346"/>
                    <a:pt x="1074" y="346"/>
                    <a:pt x="1074" y="346"/>
                  </a:cubicBezTo>
                  <a:cubicBezTo>
                    <a:pt x="1074" y="343"/>
                    <a:pt x="1074" y="343"/>
                    <a:pt x="1074" y="343"/>
                  </a:cubicBezTo>
                  <a:cubicBezTo>
                    <a:pt x="1077" y="343"/>
                    <a:pt x="1077" y="343"/>
                    <a:pt x="1077" y="343"/>
                  </a:cubicBezTo>
                  <a:lnTo>
                    <a:pt x="1077" y="346"/>
                  </a:lnTo>
                  <a:close/>
                  <a:moveTo>
                    <a:pt x="1077" y="317"/>
                  </a:moveTo>
                  <a:cubicBezTo>
                    <a:pt x="1074" y="317"/>
                    <a:pt x="1074" y="317"/>
                    <a:pt x="1074" y="317"/>
                  </a:cubicBezTo>
                  <a:cubicBezTo>
                    <a:pt x="1074" y="313"/>
                    <a:pt x="1074" y="313"/>
                    <a:pt x="1074" y="313"/>
                  </a:cubicBezTo>
                  <a:cubicBezTo>
                    <a:pt x="1077" y="313"/>
                    <a:pt x="1077" y="313"/>
                    <a:pt x="1077" y="313"/>
                  </a:cubicBezTo>
                  <a:lnTo>
                    <a:pt x="1077" y="317"/>
                  </a:lnTo>
                  <a:close/>
                  <a:moveTo>
                    <a:pt x="1077" y="312"/>
                  </a:moveTo>
                  <a:cubicBezTo>
                    <a:pt x="1074" y="312"/>
                    <a:pt x="1074" y="312"/>
                    <a:pt x="1074" y="312"/>
                  </a:cubicBezTo>
                  <a:cubicBezTo>
                    <a:pt x="1074" y="308"/>
                    <a:pt x="1074" y="308"/>
                    <a:pt x="1074" y="308"/>
                  </a:cubicBezTo>
                  <a:cubicBezTo>
                    <a:pt x="1077" y="308"/>
                    <a:pt x="1077" y="308"/>
                    <a:pt x="1077" y="308"/>
                  </a:cubicBezTo>
                  <a:lnTo>
                    <a:pt x="1077" y="312"/>
                  </a:lnTo>
                  <a:close/>
                  <a:moveTo>
                    <a:pt x="1077" y="293"/>
                  </a:moveTo>
                  <a:cubicBezTo>
                    <a:pt x="1074" y="293"/>
                    <a:pt x="1074" y="293"/>
                    <a:pt x="1074" y="293"/>
                  </a:cubicBezTo>
                  <a:cubicBezTo>
                    <a:pt x="1074" y="290"/>
                    <a:pt x="1074" y="290"/>
                    <a:pt x="1074" y="290"/>
                  </a:cubicBezTo>
                  <a:cubicBezTo>
                    <a:pt x="1077" y="290"/>
                    <a:pt x="1077" y="290"/>
                    <a:pt x="1077" y="290"/>
                  </a:cubicBezTo>
                  <a:lnTo>
                    <a:pt x="1077" y="293"/>
                  </a:lnTo>
                  <a:close/>
                  <a:moveTo>
                    <a:pt x="1077" y="289"/>
                  </a:moveTo>
                  <a:cubicBezTo>
                    <a:pt x="1074" y="289"/>
                    <a:pt x="1074" y="289"/>
                    <a:pt x="1074" y="289"/>
                  </a:cubicBezTo>
                  <a:cubicBezTo>
                    <a:pt x="1074" y="285"/>
                    <a:pt x="1074" y="285"/>
                    <a:pt x="1074" y="285"/>
                  </a:cubicBezTo>
                  <a:cubicBezTo>
                    <a:pt x="1077" y="285"/>
                    <a:pt x="1077" y="285"/>
                    <a:pt x="1077" y="285"/>
                  </a:cubicBezTo>
                  <a:lnTo>
                    <a:pt x="1077" y="289"/>
                  </a:lnTo>
                  <a:close/>
                  <a:moveTo>
                    <a:pt x="1084" y="386"/>
                  </a:moveTo>
                  <a:cubicBezTo>
                    <a:pt x="1080" y="386"/>
                    <a:pt x="1080" y="386"/>
                    <a:pt x="1080" y="386"/>
                  </a:cubicBezTo>
                  <a:cubicBezTo>
                    <a:pt x="1080" y="382"/>
                    <a:pt x="1080" y="382"/>
                    <a:pt x="1080" y="382"/>
                  </a:cubicBezTo>
                  <a:cubicBezTo>
                    <a:pt x="1084" y="382"/>
                    <a:pt x="1084" y="382"/>
                    <a:pt x="1084" y="382"/>
                  </a:cubicBezTo>
                  <a:lnTo>
                    <a:pt x="1084" y="386"/>
                  </a:lnTo>
                  <a:close/>
                  <a:moveTo>
                    <a:pt x="1084" y="381"/>
                  </a:moveTo>
                  <a:cubicBezTo>
                    <a:pt x="1080" y="381"/>
                    <a:pt x="1080" y="381"/>
                    <a:pt x="1080" y="381"/>
                  </a:cubicBezTo>
                  <a:cubicBezTo>
                    <a:pt x="1080" y="377"/>
                    <a:pt x="1080" y="377"/>
                    <a:pt x="1080" y="377"/>
                  </a:cubicBezTo>
                  <a:cubicBezTo>
                    <a:pt x="1084" y="377"/>
                    <a:pt x="1084" y="377"/>
                    <a:pt x="1084" y="377"/>
                  </a:cubicBezTo>
                  <a:lnTo>
                    <a:pt x="1084" y="381"/>
                  </a:lnTo>
                  <a:close/>
                  <a:moveTo>
                    <a:pt x="1084" y="340"/>
                  </a:moveTo>
                  <a:cubicBezTo>
                    <a:pt x="1080" y="340"/>
                    <a:pt x="1080" y="340"/>
                    <a:pt x="1080" y="340"/>
                  </a:cubicBezTo>
                  <a:cubicBezTo>
                    <a:pt x="1080" y="336"/>
                    <a:pt x="1080" y="336"/>
                    <a:pt x="1080" y="336"/>
                  </a:cubicBezTo>
                  <a:cubicBezTo>
                    <a:pt x="1084" y="336"/>
                    <a:pt x="1084" y="336"/>
                    <a:pt x="1084" y="336"/>
                  </a:cubicBezTo>
                  <a:lnTo>
                    <a:pt x="1084" y="340"/>
                  </a:lnTo>
                  <a:close/>
                  <a:moveTo>
                    <a:pt x="1084" y="335"/>
                  </a:moveTo>
                  <a:cubicBezTo>
                    <a:pt x="1080" y="335"/>
                    <a:pt x="1080" y="335"/>
                    <a:pt x="1080" y="335"/>
                  </a:cubicBezTo>
                  <a:cubicBezTo>
                    <a:pt x="1080" y="331"/>
                    <a:pt x="1080" y="331"/>
                    <a:pt x="1080" y="331"/>
                  </a:cubicBezTo>
                  <a:cubicBezTo>
                    <a:pt x="1084" y="331"/>
                    <a:pt x="1084" y="331"/>
                    <a:pt x="1084" y="331"/>
                  </a:cubicBezTo>
                  <a:lnTo>
                    <a:pt x="1084" y="335"/>
                  </a:lnTo>
                  <a:close/>
                  <a:moveTo>
                    <a:pt x="1084" y="328"/>
                  </a:moveTo>
                  <a:cubicBezTo>
                    <a:pt x="1080" y="328"/>
                    <a:pt x="1080" y="328"/>
                    <a:pt x="1080" y="328"/>
                  </a:cubicBezTo>
                  <a:cubicBezTo>
                    <a:pt x="1080" y="325"/>
                    <a:pt x="1080" y="325"/>
                    <a:pt x="1080" y="325"/>
                  </a:cubicBezTo>
                  <a:cubicBezTo>
                    <a:pt x="1084" y="325"/>
                    <a:pt x="1084" y="325"/>
                    <a:pt x="1084" y="325"/>
                  </a:cubicBezTo>
                  <a:lnTo>
                    <a:pt x="1084" y="328"/>
                  </a:lnTo>
                  <a:close/>
                  <a:moveTo>
                    <a:pt x="1084" y="323"/>
                  </a:moveTo>
                  <a:cubicBezTo>
                    <a:pt x="1080" y="323"/>
                    <a:pt x="1080" y="323"/>
                    <a:pt x="1080" y="323"/>
                  </a:cubicBezTo>
                  <a:cubicBezTo>
                    <a:pt x="1080" y="320"/>
                    <a:pt x="1080" y="320"/>
                    <a:pt x="1080" y="320"/>
                  </a:cubicBezTo>
                  <a:cubicBezTo>
                    <a:pt x="1084" y="320"/>
                    <a:pt x="1084" y="320"/>
                    <a:pt x="1084" y="320"/>
                  </a:cubicBezTo>
                  <a:lnTo>
                    <a:pt x="1084" y="323"/>
                  </a:lnTo>
                  <a:close/>
                  <a:moveTo>
                    <a:pt x="1084" y="282"/>
                  </a:moveTo>
                  <a:cubicBezTo>
                    <a:pt x="1080" y="282"/>
                    <a:pt x="1080" y="282"/>
                    <a:pt x="1080" y="282"/>
                  </a:cubicBezTo>
                  <a:cubicBezTo>
                    <a:pt x="1080" y="279"/>
                    <a:pt x="1080" y="279"/>
                    <a:pt x="1080" y="279"/>
                  </a:cubicBezTo>
                  <a:cubicBezTo>
                    <a:pt x="1084" y="279"/>
                    <a:pt x="1084" y="279"/>
                    <a:pt x="1084" y="279"/>
                  </a:cubicBezTo>
                  <a:lnTo>
                    <a:pt x="1084" y="282"/>
                  </a:lnTo>
                  <a:close/>
                  <a:moveTo>
                    <a:pt x="1084" y="277"/>
                  </a:moveTo>
                  <a:cubicBezTo>
                    <a:pt x="1080" y="277"/>
                    <a:pt x="1080" y="277"/>
                    <a:pt x="1080" y="277"/>
                  </a:cubicBezTo>
                  <a:cubicBezTo>
                    <a:pt x="1080" y="274"/>
                    <a:pt x="1080" y="274"/>
                    <a:pt x="1080" y="274"/>
                  </a:cubicBezTo>
                  <a:cubicBezTo>
                    <a:pt x="1084" y="274"/>
                    <a:pt x="1084" y="274"/>
                    <a:pt x="1084" y="274"/>
                  </a:cubicBezTo>
                  <a:lnTo>
                    <a:pt x="1084" y="277"/>
                  </a:lnTo>
                  <a:close/>
                  <a:moveTo>
                    <a:pt x="1088" y="386"/>
                  </a:moveTo>
                  <a:cubicBezTo>
                    <a:pt x="1085" y="386"/>
                    <a:pt x="1085" y="386"/>
                    <a:pt x="1085" y="386"/>
                  </a:cubicBezTo>
                  <a:cubicBezTo>
                    <a:pt x="1085" y="382"/>
                    <a:pt x="1085" y="382"/>
                    <a:pt x="1085" y="382"/>
                  </a:cubicBezTo>
                  <a:cubicBezTo>
                    <a:pt x="1088" y="382"/>
                    <a:pt x="1088" y="382"/>
                    <a:pt x="1088" y="382"/>
                  </a:cubicBezTo>
                  <a:lnTo>
                    <a:pt x="1088" y="386"/>
                  </a:lnTo>
                  <a:close/>
                  <a:moveTo>
                    <a:pt x="1088" y="381"/>
                  </a:moveTo>
                  <a:cubicBezTo>
                    <a:pt x="1085" y="381"/>
                    <a:pt x="1085" y="381"/>
                    <a:pt x="1085" y="381"/>
                  </a:cubicBezTo>
                  <a:cubicBezTo>
                    <a:pt x="1085" y="377"/>
                    <a:pt x="1085" y="377"/>
                    <a:pt x="1085" y="377"/>
                  </a:cubicBezTo>
                  <a:cubicBezTo>
                    <a:pt x="1088" y="377"/>
                    <a:pt x="1088" y="377"/>
                    <a:pt x="1088" y="377"/>
                  </a:cubicBezTo>
                  <a:lnTo>
                    <a:pt x="1088" y="381"/>
                  </a:lnTo>
                  <a:close/>
                  <a:moveTo>
                    <a:pt x="1088" y="340"/>
                  </a:moveTo>
                  <a:cubicBezTo>
                    <a:pt x="1085" y="340"/>
                    <a:pt x="1085" y="340"/>
                    <a:pt x="1085" y="340"/>
                  </a:cubicBezTo>
                  <a:cubicBezTo>
                    <a:pt x="1085" y="336"/>
                    <a:pt x="1085" y="336"/>
                    <a:pt x="1085" y="336"/>
                  </a:cubicBezTo>
                  <a:cubicBezTo>
                    <a:pt x="1088" y="336"/>
                    <a:pt x="1088" y="336"/>
                    <a:pt x="1088" y="336"/>
                  </a:cubicBezTo>
                  <a:lnTo>
                    <a:pt x="1088" y="340"/>
                  </a:lnTo>
                  <a:close/>
                  <a:moveTo>
                    <a:pt x="1088" y="335"/>
                  </a:moveTo>
                  <a:cubicBezTo>
                    <a:pt x="1085" y="335"/>
                    <a:pt x="1085" y="335"/>
                    <a:pt x="1085" y="335"/>
                  </a:cubicBezTo>
                  <a:cubicBezTo>
                    <a:pt x="1085" y="331"/>
                    <a:pt x="1085" y="331"/>
                    <a:pt x="1085" y="331"/>
                  </a:cubicBezTo>
                  <a:cubicBezTo>
                    <a:pt x="1088" y="331"/>
                    <a:pt x="1088" y="331"/>
                    <a:pt x="1088" y="331"/>
                  </a:cubicBezTo>
                  <a:lnTo>
                    <a:pt x="1088" y="335"/>
                  </a:lnTo>
                  <a:close/>
                  <a:moveTo>
                    <a:pt x="1088" y="328"/>
                  </a:moveTo>
                  <a:cubicBezTo>
                    <a:pt x="1085" y="328"/>
                    <a:pt x="1085" y="328"/>
                    <a:pt x="1085" y="328"/>
                  </a:cubicBezTo>
                  <a:cubicBezTo>
                    <a:pt x="1085" y="325"/>
                    <a:pt x="1085" y="325"/>
                    <a:pt x="1085" y="325"/>
                  </a:cubicBezTo>
                  <a:cubicBezTo>
                    <a:pt x="1088" y="325"/>
                    <a:pt x="1088" y="325"/>
                    <a:pt x="1088" y="325"/>
                  </a:cubicBezTo>
                  <a:lnTo>
                    <a:pt x="1088" y="328"/>
                  </a:lnTo>
                  <a:close/>
                  <a:moveTo>
                    <a:pt x="1088" y="323"/>
                  </a:moveTo>
                  <a:cubicBezTo>
                    <a:pt x="1085" y="323"/>
                    <a:pt x="1085" y="323"/>
                    <a:pt x="1085" y="323"/>
                  </a:cubicBezTo>
                  <a:cubicBezTo>
                    <a:pt x="1085" y="320"/>
                    <a:pt x="1085" y="320"/>
                    <a:pt x="1085" y="320"/>
                  </a:cubicBezTo>
                  <a:cubicBezTo>
                    <a:pt x="1088" y="320"/>
                    <a:pt x="1088" y="320"/>
                    <a:pt x="1088" y="320"/>
                  </a:cubicBezTo>
                  <a:lnTo>
                    <a:pt x="1088" y="323"/>
                  </a:lnTo>
                  <a:close/>
                  <a:moveTo>
                    <a:pt x="1088" y="282"/>
                  </a:moveTo>
                  <a:cubicBezTo>
                    <a:pt x="1085" y="282"/>
                    <a:pt x="1085" y="282"/>
                    <a:pt x="1085" y="282"/>
                  </a:cubicBezTo>
                  <a:cubicBezTo>
                    <a:pt x="1085" y="279"/>
                    <a:pt x="1085" y="279"/>
                    <a:pt x="1085" y="279"/>
                  </a:cubicBezTo>
                  <a:cubicBezTo>
                    <a:pt x="1088" y="279"/>
                    <a:pt x="1088" y="279"/>
                    <a:pt x="1088" y="279"/>
                  </a:cubicBezTo>
                  <a:lnTo>
                    <a:pt x="1088" y="282"/>
                  </a:lnTo>
                  <a:close/>
                  <a:moveTo>
                    <a:pt x="1088" y="277"/>
                  </a:moveTo>
                  <a:cubicBezTo>
                    <a:pt x="1085" y="277"/>
                    <a:pt x="1085" y="277"/>
                    <a:pt x="1085" y="277"/>
                  </a:cubicBezTo>
                  <a:cubicBezTo>
                    <a:pt x="1085" y="274"/>
                    <a:pt x="1085" y="274"/>
                    <a:pt x="1085" y="274"/>
                  </a:cubicBezTo>
                  <a:cubicBezTo>
                    <a:pt x="1088" y="274"/>
                    <a:pt x="1088" y="274"/>
                    <a:pt x="1088" y="274"/>
                  </a:cubicBezTo>
                  <a:lnTo>
                    <a:pt x="1088" y="277"/>
                  </a:lnTo>
                  <a:close/>
                  <a:moveTo>
                    <a:pt x="1173" y="513"/>
                  </a:moveTo>
                  <a:cubicBezTo>
                    <a:pt x="1167" y="513"/>
                    <a:pt x="1167" y="513"/>
                    <a:pt x="1167" y="513"/>
                  </a:cubicBezTo>
                  <a:cubicBezTo>
                    <a:pt x="1167" y="487"/>
                    <a:pt x="1167" y="487"/>
                    <a:pt x="1167" y="487"/>
                  </a:cubicBezTo>
                  <a:cubicBezTo>
                    <a:pt x="1173" y="487"/>
                    <a:pt x="1173" y="487"/>
                    <a:pt x="1173" y="487"/>
                  </a:cubicBezTo>
                  <a:lnTo>
                    <a:pt x="1173" y="513"/>
                  </a:lnTo>
                  <a:close/>
                  <a:moveTo>
                    <a:pt x="1173" y="480"/>
                  </a:moveTo>
                  <a:cubicBezTo>
                    <a:pt x="1167" y="480"/>
                    <a:pt x="1167" y="480"/>
                    <a:pt x="1167" y="480"/>
                  </a:cubicBezTo>
                  <a:cubicBezTo>
                    <a:pt x="1167" y="454"/>
                    <a:pt x="1167" y="454"/>
                    <a:pt x="1167" y="454"/>
                  </a:cubicBezTo>
                  <a:cubicBezTo>
                    <a:pt x="1173" y="454"/>
                    <a:pt x="1173" y="454"/>
                    <a:pt x="1173" y="454"/>
                  </a:cubicBezTo>
                  <a:lnTo>
                    <a:pt x="1173" y="480"/>
                  </a:lnTo>
                  <a:close/>
                  <a:moveTo>
                    <a:pt x="1173" y="447"/>
                  </a:moveTo>
                  <a:cubicBezTo>
                    <a:pt x="1167" y="447"/>
                    <a:pt x="1167" y="447"/>
                    <a:pt x="1167" y="447"/>
                  </a:cubicBezTo>
                  <a:cubicBezTo>
                    <a:pt x="1167" y="421"/>
                    <a:pt x="1167" y="421"/>
                    <a:pt x="1167" y="421"/>
                  </a:cubicBezTo>
                  <a:cubicBezTo>
                    <a:pt x="1173" y="421"/>
                    <a:pt x="1173" y="421"/>
                    <a:pt x="1173" y="421"/>
                  </a:cubicBezTo>
                  <a:lnTo>
                    <a:pt x="1173" y="447"/>
                  </a:lnTo>
                  <a:close/>
                  <a:moveTo>
                    <a:pt x="1173" y="414"/>
                  </a:moveTo>
                  <a:cubicBezTo>
                    <a:pt x="1167" y="414"/>
                    <a:pt x="1167" y="414"/>
                    <a:pt x="1167" y="414"/>
                  </a:cubicBezTo>
                  <a:cubicBezTo>
                    <a:pt x="1167" y="388"/>
                    <a:pt x="1167" y="388"/>
                    <a:pt x="1167" y="388"/>
                  </a:cubicBezTo>
                  <a:cubicBezTo>
                    <a:pt x="1173" y="388"/>
                    <a:pt x="1173" y="388"/>
                    <a:pt x="1173" y="388"/>
                  </a:cubicBezTo>
                  <a:lnTo>
                    <a:pt x="1173" y="414"/>
                  </a:lnTo>
                  <a:close/>
                  <a:moveTo>
                    <a:pt x="1173" y="349"/>
                  </a:moveTo>
                  <a:cubicBezTo>
                    <a:pt x="1167" y="349"/>
                    <a:pt x="1167" y="349"/>
                    <a:pt x="1167" y="349"/>
                  </a:cubicBezTo>
                  <a:cubicBezTo>
                    <a:pt x="1167" y="323"/>
                    <a:pt x="1167" y="323"/>
                    <a:pt x="1167" y="323"/>
                  </a:cubicBezTo>
                  <a:cubicBezTo>
                    <a:pt x="1173" y="323"/>
                    <a:pt x="1173" y="323"/>
                    <a:pt x="1173" y="323"/>
                  </a:cubicBezTo>
                  <a:lnTo>
                    <a:pt x="1173" y="349"/>
                  </a:lnTo>
                  <a:close/>
                  <a:moveTo>
                    <a:pt x="1173" y="316"/>
                  </a:moveTo>
                  <a:cubicBezTo>
                    <a:pt x="1167" y="316"/>
                    <a:pt x="1167" y="316"/>
                    <a:pt x="1167" y="316"/>
                  </a:cubicBezTo>
                  <a:cubicBezTo>
                    <a:pt x="1167" y="290"/>
                    <a:pt x="1167" y="290"/>
                    <a:pt x="1167" y="290"/>
                  </a:cubicBezTo>
                  <a:cubicBezTo>
                    <a:pt x="1173" y="290"/>
                    <a:pt x="1173" y="290"/>
                    <a:pt x="1173" y="290"/>
                  </a:cubicBezTo>
                  <a:lnTo>
                    <a:pt x="1173" y="316"/>
                  </a:lnTo>
                  <a:close/>
                  <a:moveTo>
                    <a:pt x="1173" y="283"/>
                  </a:moveTo>
                  <a:cubicBezTo>
                    <a:pt x="1167" y="283"/>
                    <a:pt x="1167" y="283"/>
                    <a:pt x="1167" y="283"/>
                  </a:cubicBezTo>
                  <a:cubicBezTo>
                    <a:pt x="1167" y="257"/>
                    <a:pt x="1167" y="257"/>
                    <a:pt x="1167" y="257"/>
                  </a:cubicBezTo>
                  <a:cubicBezTo>
                    <a:pt x="1173" y="257"/>
                    <a:pt x="1173" y="257"/>
                    <a:pt x="1173" y="257"/>
                  </a:cubicBezTo>
                  <a:lnTo>
                    <a:pt x="1173" y="283"/>
                  </a:lnTo>
                  <a:close/>
                  <a:moveTo>
                    <a:pt x="1173" y="251"/>
                  </a:moveTo>
                  <a:cubicBezTo>
                    <a:pt x="1167" y="251"/>
                    <a:pt x="1167" y="251"/>
                    <a:pt x="1167" y="251"/>
                  </a:cubicBezTo>
                  <a:cubicBezTo>
                    <a:pt x="1167" y="224"/>
                    <a:pt x="1167" y="224"/>
                    <a:pt x="1167" y="224"/>
                  </a:cubicBezTo>
                  <a:cubicBezTo>
                    <a:pt x="1173" y="224"/>
                    <a:pt x="1173" y="224"/>
                    <a:pt x="1173" y="224"/>
                  </a:cubicBezTo>
                  <a:lnTo>
                    <a:pt x="1173" y="251"/>
                  </a:lnTo>
                  <a:close/>
                  <a:moveTo>
                    <a:pt x="1173" y="218"/>
                  </a:moveTo>
                  <a:cubicBezTo>
                    <a:pt x="1167" y="218"/>
                    <a:pt x="1167" y="218"/>
                    <a:pt x="1167" y="218"/>
                  </a:cubicBezTo>
                  <a:cubicBezTo>
                    <a:pt x="1167" y="192"/>
                    <a:pt x="1167" y="192"/>
                    <a:pt x="1167" y="192"/>
                  </a:cubicBezTo>
                  <a:cubicBezTo>
                    <a:pt x="1173" y="192"/>
                    <a:pt x="1173" y="192"/>
                    <a:pt x="1173" y="192"/>
                  </a:cubicBezTo>
                  <a:lnTo>
                    <a:pt x="1173" y="218"/>
                  </a:lnTo>
                  <a:close/>
                  <a:moveTo>
                    <a:pt x="1173" y="185"/>
                  </a:moveTo>
                  <a:cubicBezTo>
                    <a:pt x="1167" y="185"/>
                    <a:pt x="1167" y="185"/>
                    <a:pt x="1167" y="185"/>
                  </a:cubicBezTo>
                  <a:cubicBezTo>
                    <a:pt x="1167" y="159"/>
                    <a:pt x="1167" y="159"/>
                    <a:pt x="1167" y="159"/>
                  </a:cubicBezTo>
                  <a:cubicBezTo>
                    <a:pt x="1173" y="159"/>
                    <a:pt x="1173" y="159"/>
                    <a:pt x="1173" y="159"/>
                  </a:cubicBezTo>
                  <a:lnTo>
                    <a:pt x="1173" y="185"/>
                  </a:lnTo>
                  <a:close/>
                  <a:moveTo>
                    <a:pt x="1173" y="144"/>
                  </a:moveTo>
                  <a:cubicBezTo>
                    <a:pt x="1167" y="144"/>
                    <a:pt x="1167" y="144"/>
                    <a:pt x="1167" y="144"/>
                  </a:cubicBezTo>
                  <a:cubicBezTo>
                    <a:pt x="1167" y="118"/>
                    <a:pt x="1167" y="118"/>
                    <a:pt x="1167" y="118"/>
                  </a:cubicBezTo>
                  <a:cubicBezTo>
                    <a:pt x="1173" y="118"/>
                    <a:pt x="1173" y="118"/>
                    <a:pt x="1173" y="118"/>
                  </a:cubicBezTo>
                  <a:lnTo>
                    <a:pt x="1173" y="144"/>
                  </a:lnTo>
                  <a:close/>
                  <a:moveTo>
                    <a:pt x="1186" y="513"/>
                  </a:moveTo>
                  <a:cubicBezTo>
                    <a:pt x="1180" y="513"/>
                    <a:pt x="1180" y="513"/>
                    <a:pt x="1180" y="513"/>
                  </a:cubicBezTo>
                  <a:cubicBezTo>
                    <a:pt x="1180" y="487"/>
                    <a:pt x="1180" y="487"/>
                    <a:pt x="1180" y="487"/>
                  </a:cubicBezTo>
                  <a:cubicBezTo>
                    <a:pt x="1186" y="487"/>
                    <a:pt x="1186" y="487"/>
                    <a:pt x="1186" y="487"/>
                  </a:cubicBezTo>
                  <a:lnTo>
                    <a:pt x="1186" y="513"/>
                  </a:lnTo>
                  <a:close/>
                  <a:moveTo>
                    <a:pt x="1186" y="480"/>
                  </a:moveTo>
                  <a:cubicBezTo>
                    <a:pt x="1180" y="480"/>
                    <a:pt x="1180" y="480"/>
                    <a:pt x="1180" y="480"/>
                  </a:cubicBezTo>
                  <a:cubicBezTo>
                    <a:pt x="1180" y="454"/>
                    <a:pt x="1180" y="454"/>
                    <a:pt x="1180" y="454"/>
                  </a:cubicBezTo>
                  <a:cubicBezTo>
                    <a:pt x="1186" y="454"/>
                    <a:pt x="1186" y="454"/>
                    <a:pt x="1186" y="454"/>
                  </a:cubicBezTo>
                  <a:lnTo>
                    <a:pt x="1186" y="480"/>
                  </a:lnTo>
                  <a:close/>
                  <a:moveTo>
                    <a:pt x="1186" y="447"/>
                  </a:moveTo>
                  <a:cubicBezTo>
                    <a:pt x="1180" y="447"/>
                    <a:pt x="1180" y="447"/>
                    <a:pt x="1180" y="447"/>
                  </a:cubicBezTo>
                  <a:cubicBezTo>
                    <a:pt x="1180" y="421"/>
                    <a:pt x="1180" y="421"/>
                    <a:pt x="1180" y="421"/>
                  </a:cubicBezTo>
                  <a:cubicBezTo>
                    <a:pt x="1186" y="421"/>
                    <a:pt x="1186" y="421"/>
                    <a:pt x="1186" y="421"/>
                  </a:cubicBezTo>
                  <a:lnTo>
                    <a:pt x="1186" y="447"/>
                  </a:lnTo>
                  <a:close/>
                  <a:moveTo>
                    <a:pt x="1186" y="414"/>
                  </a:moveTo>
                  <a:cubicBezTo>
                    <a:pt x="1180" y="414"/>
                    <a:pt x="1180" y="414"/>
                    <a:pt x="1180" y="414"/>
                  </a:cubicBezTo>
                  <a:cubicBezTo>
                    <a:pt x="1180" y="388"/>
                    <a:pt x="1180" y="388"/>
                    <a:pt x="1180" y="388"/>
                  </a:cubicBezTo>
                  <a:cubicBezTo>
                    <a:pt x="1186" y="388"/>
                    <a:pt x="1186" y="388"/>
                    <a:pt x="1186" y="388"/>
                  </a:cubicBezTo>
                  <a:lnTo>
                    <a:pt x="1186" y="414"/>
                  </a:lnTo>
                  <a:close/>
                  <a:moveTo>
                    <a:pt x="1186" y="382"/>
                  </a:moveTo>
                  <a:cubicBezTo>
                    <a:pt x="1180" y="382"/>
                    <a:pt x="1180" y="382"/>
                    <a:pt x="1180" y="382"/>
                  </a:cubicBezTo>
                  <a:cubicBezTo>
                    <a:pt x="1180" y="355"/>
                    <a:pt x="1180" y="355"/>
                    <a:pt x="1180" y="355"/>
                  </a:cubicBezTo>
                  <a:cubicBezTo>
                    <a:pt x="1186" y="355"/>
                    <a:pt x="1186" y="355"/>
                    <a:pt x="1186" y="355"/>
                  </a:cubicBezTo>
                  <a:lnTo>
                    <a:pt x="1186" y="382"/>
                  </a:lnTo>
                  <a:close/>
                  <a:moveTo>
                    <a:pt x="1186" y="349"/>
                  </a:moveTo>
                  <a:cubicBezTo>
                    <a:pt x="1180" y="349"/>
                    <a:pt x="1180" y="349"/>
                    <a:pt x="1180" y="349"/>
                  </a:cubicBezTo>
                  <a:cubicBezTo>
                    <a:pt x="1180" y="323"/>
                    <a:pt x="1180" y="323"/>
                    <a:pt x="1180" y="323"/>
                  </a:cubicBezTo>
                  <a:cubicBezTo>
                    <a:pt x="1186" y="323"/>
                    <a:pt x="1186" y="323"/>
                    <a:pt x="1186" y="323"/>
                  </a:cubicBezTo>
                  <a:lnTo>
                    <a:pt x="1186" y="349"/>
                  </a:lnTo>
                  <a:close/>
                  <a:moveTo>
                    <a:pt x="1186" y="316"/>
                  </a:moveTo>
                  <a:cubicBezTo>
                    <a:pt x="1180" y="316"/>
                    <a:pt x="1180" y="316"/>
                    <a:pt x="1180" y="316"/>
                  </a:cubicBezTo>
                  <a:cubicBezTo>
                    <a:pt x="1180" y="290"/>
                    <a:pt x="1180" y="290"/>
                    <a:pt x="1180" y="290"/>
                  </a:cubicBezTo>
                  <a:cubicBezTo>
                    <a:pt x="1186" y="290"/>
                    <a:pt x="1186" y="290"/>
                    <a:pt x="1186" y="290"/>
                  </a:cubicBezTo>
                  <a:lnTo>
                    <a:pt x="1186" y="316"/>
                  </a:lnTo>
                  <a:close/>
                  <a:moveTo>
                    <a:pt x="1186" y="251"/>
                  </a:moveTo>
                  <a:cubicBezTo>
                    <a:pt x="1180" y="251"/>
                    <a:pt x="1180" y="251"/>
                    <a:pt x="1180" y="251"/>
                  </a:cubicBezTo>
                  <a:cubicBezTo>
                    <a:pt x="1180" y="224"/>
                    <a:pt x="1180" y="224"/>
                    <a:pt x="1180" y="224"/>
                  </a:cubicBezTo>
                  <a:cubicBezTo>
                    <a:pt x="1186" y="224"/>
                    <a:pt x="1186" y="224"/>
                    <a:pt x="1186" y="224"/>
                  </a:cubicBezTo>
                  <a:lnTo>
                    <a:pt x="1186" y="251"/>
                  </a:lnTo>
                  <a:close/>
                  <a:moveTo>
                    <a:pt x="1186" y="218"/>
                  </a:moveTo>
                  <a:cubicBezTo>
                    <a:pt x="1180" y="218"/>
                    <a:pt x="1180" y="218"/>
                    <a:pt x="1180" y="218"/>
                  </a:cubicBezTo>
                  <a:cubicBezTo>
                    <a:pt x="1180" y="192"/>
                    <a:pt x="1180" y="192"/>
                    <a:pt x="1180" y="192"/>
                  </a:cubicBezTo>
                  <a:cubicBezTo>
                    <a:pt x="1186" y="192"/>
                    <a:pt x="1186" y="192"/>
                    <a:pt x="1186" y="192"/>
                  </a:cubicBezTo>
                  <a:lnTo>
                    <a:pt x="1186" y="218"/>
                  </a:lnTo>
                  <a:close/>
                  <a:moveTo>
                    <a:pt x="1186" y="185"/>
                  </a:moveTo>
                  <a:cubicBezTo>
                    <a:pt x="1180" y="185"/>
                    <a:pt x="1180" y="185"/>
                    <a:pt x="1180" y="185"/>
                  </a:cubicBezTo>
                  <a:cubicBezTo>
                    <a:pt x="1180" y="159"/>
                    <a:pt x="1180" y="159"/>
                    <a:pt x="1180" y="159"/>
                  </a:cubicBezTo>
                  <a:cubicBezTo>
                    <a:pt x="1186" y="159"/>
                    <a:pt x="1186" y="159"/>
                    <a:pt x="1186" y="159"/>
                  </a:cubicBezTo>
                  <a:lnTo>
                    <a:pt x="1186" y="185"/>
                  </a:lnTo>
                  <a:close/>
                  <a:moveTo>
                    <a:pt x="1186" y="144"/>
                  </a:moveTo>
                  <a:cubicBezTo>
                    <a:pt x="1180" y="144"/>
                    <a:pt x="1180" y="144"/>
                    <a:pt x="1180" y="144"/>
                  </a:cubicBezTo>
                  <a:cubicBezTo>
                    <a:pt x="1180" y="118"/>
                    <a:pt x="1180" y="118"/>
                    <a:pt x="1180" y="118"/>
                  </a:cubicBezTo>
                  <a:cubicBezTo>
                    <a:pt x="1186" y="118"/>
                    <a:pt x="1186" y="118"/>
                    <a:pt x="1186" y="118"/>
                  </a:cubicBezTo>
                  <a:lnTo>
                    <a:pt x="1186" y="144"/>
                  </a:lnTo>
                  <a:close/>
                  <a:moveTo>
                    <a:pt x="1199" y="513"/>
                  </a:moveTo>
                  <a:cubicBezTo>
                    <a:pt x="1192" y="513"/>
                    <a:pt x="1192" y="513"/>
                    <a:pt x="1192" y="513"/>
                  </a:cubicBezTo>
                  <a:cubicBezTo>
                    <a:pt x="1192" y="487"/>
                    <a:pt x="1192" y="487"/>
                    <a:pt x="1192" y="487"/>
                  </a:cubicBezTo>
                  <a:cubicBezTo>
                    <a:pt x="1199" y="487"/>
                    <a:pt x="1199" y="487"/>
                    <a:pt x="1199" y="487"/>
                  </a:cubicBezTo>
                  <a:lnTo>
                    <a:pt x="1199" y="513"/>
                  </a:lnTo>
                  <a:close/>
                  <a:moveTo>
                    <a:pt x="1199" y="447"/>
                  </a:moveTo>
                  <a:cubicBezTo>
                    <a:pt x="1192" y="447"/>
                    <a:pt x="1192" y="447"/>
                    <a:pt x="1192" y="447"/>
                  </a:cubicBezTo>
                  <a:cubicBezTo>
                    <a:pt x="1192" y="421"/>
                    <a:pt x="1192" y="421"/>
                    <a:pt x="1192" y="421"/>
                  </a:cubicBezTo>
                  <a:cubicBezTo>
                    <a:pt x="1199" y="421"/>
                    <a:pt x="1199" y="421"/>
                    <a:pt x="1199" y="421"/>
                  </a:cubicBezTo>
                  <a:lnTo>
                    <a:pt x="1199" y="447"/>
                  </a:lnTo>
                  <a:close/>
                  <a:moveTo>
                    <a:pt x="1199" y="414"/>
                  </a:moveTo>
                  <a:cubicBezTo>
                    <a:pt x="1192" y="414"/>
                    <a:pt x="1192" y="414"/>
                    <a:pt x="1192" y="414"/>
                  </a:cubicBezTo>
                  <a:cubicBezTo>
                    <a:pt x="1192" y="388"/>
                    <a:pt x="1192" y="388"/>
                    <a:pt x="1192" y="388"/>
                  </a:cubicBezTo>
                  <a:cubicBezTo>
                    <a:pt x="1199" y="388"/>
                    <a:pt x="1199" y="388"/>
                    <a:pt x="1199" y="388"/>
                  </a:cubicBezTo>
                  <a:lnTo>
                    <a:pt x="1199" y="414"/>
                  </a:lnTo>
                  <a:close/>
                  <a:moveTo>
                    <a:pt x="1199" y="382"/>
                  </a:moveTo>
                  <a:cubicBezTo>
                    <a:pt x="1192" y="382"/>
                    <a:pt x="1192" y="382"/>
                    <a:pt x="1192" y="382"/>
                  </a:cubicBezTo>
                  <a:cubicBezTo>
                    <a:pt x="1192" y="355"/>
                    <a:pt x="1192" y="355"/>
                    <a:pt x="1192" y="355"/>
                  </a:cubicBezTo>
                  <a:cubicBezTo>
                    <a:pt x="1199" y="355"/>
                    <a:pt x="1199" y="355"/>
                    <a:pt x="1199" y="355"/>
                  </a:cubicBezTo>
                  <a:lnTo>
                    <a:pt x="1199" y="382"/>
                  </a:lnTo>
                  <a:close/>
                  <a:moveTo>
                    <a:pt x="1199" y="349"/>
                  </a:moveTo>
                  <a:cubicBezTo>
                    <a:pt x="1192" y="349"/>
                    <a:pt x="1192" y="349"/>
                    <a:pt x="1192" y="349"/>
                  </a:cubicBezTo>
                  <a:cubicBezTo>
                    <a:pt x="1192" y="323"/>
                    <a:pt x="1192" y="323"/>
                    <a:pt x="1192" y="323"/>
                  </a:cubicBezTo>
                  <a:cubicBezTo>
                    <a:pt x="1199" y="323"/>
                    <a:pt x="1199" y="323"/>
                    <a:pt x="1199" y="323"/>
                  </a:cubicBezTo>
                  <a:lnTo>
                    <a:pt x="1199" y="349"/>
                  </a:lnTo>
                  <a:close/>
                  <a:moveTo>
                    <a:pt x="1199" y="316"/>
                  </a:moveTo>
                  <a:cubicBezTo>
                    <a:pt x="1192" y="316"/>
                    <a:pt x="1192" y="316"/>
                    <a:pt x="1192" y="316"/>
                  </a:cubicBezTo>
                  <a:cubicBezTo>
                    <a:pt x="1192" y="290"/>
                    <a:pt x="1192" y="290"/>
                    <a:pt x="1192" y="290"/>
                  </a:cubicBezTo>
                  <a:cubicBezTo>
                    <a:pt x="1199" y="290"/>
                    <a:pt x="1199" y="290"/>
                    <a:pt x="1199" y="290"/>
                  </a:cubicBezTo>
                  <a:lnTo>
                    <a:pt x="1199" y="316"/>
                  </a:lnTo>
                  <a:close/>
                  <a:moveTo>
                    <a:pt x="1199" y="283"/>
                  </a:moveTo>
                  <a:cubicBezTo>
                    <a:pt x="1192" y="283"/>
                    <a:pt x="1192" y="283"/>
                    <a:pt x="1192" y="283"/>
                  </a:cubicBezTo>
                  <a:cubicBezTo>
                    <a:pt x="1192" y="257"/>
                    <a:pt x="1192" y="257"/>
                    <a:pt x="1192" y="257"/>
                  </a:cubicBezTo>
                  <a:cubicBezTo>
                    <a:pt x="1199" y="257"/>
                    <a:pt x="1199" y="257"/>
                    <a:pt x="1199" y="257"/>
                  </a:cubicBezTo>
                  <a:lnTo>
                    <a:pt x="1199" y="283"/>
                  </a:lnTo>
                  <a:close/>
                  <a:moveTo>
                    <a:pt x="1199" y="251"/>
                  </a:moveTo>
                  <a:cubicBezTo>
                    <a:pt x="1192" y="251"/>
                    <a:pt x="1192" y="251"/>
                    <a:pt x="1192" y="251"/>
                  </a:cubicBezTo>
                  <a:cubicBezTo>
                    <a:pt x="1192" y="224"/>
                    <a:pt x="1192" y="224"/>
                    <a:pt x="1192" y="224"/>
                  </a:cubicBezTo>
                  <a:cubicBezTo>
                    <a:pt x="1199" y="224"/>
                    <a:pt x="1199" y="224"/>
                    <a:pt x="1199" y="224"/>
                  </a:cubicBezTo>
                  <a:lnTo>
                    <a:pt x="1199" y="251"/>
                  </a:lnTo>
                  <a:close/>
                  <a:moveTo>
                    <a:pt x="1199" y="218"/>
                  </a:moveTo>
                  <a:cubicBezTo>
                    <a:pt x="1192" y="218"/>
                    <a:pt x="1192" y="218"/>
                    <a:pt x="1192" y="218"/>
                  </a:cubicBezTo>
                  <a:cubicBezTo>
                    <a:pt x="1192" y="192"/>
                    <a:pt x="1192" y="192"/>
                    <a:pt x="1192" y="192"/>
                  </a:cubicBezTo>
                  <a:cubicBezTo>
                    <a:pt x="1199" y="192"/>
                    <a:pt x="1199" y="192"/>
                    <a:pt x="1199" y="192"/>
                  </a:cubicBezTo>
                  <a:lnTo>
                    <a:pt x="1199" y="218"/>
                  </a:lnTo>
                  <a:close/>
                  <a:moveTo>
                    <a:pt x="1199" y="185"/>
                  </a:moveTo>
                  <a:cubicBezTo>
                    <a:pt x="1192" y="185"/>
                    <a:pt x="1192" y="185"/>
                    <a:pt x="1192" y="185"/>
                  </a:cubicBezTo>
                  <a:cubicBezTo>
                    <a:pt x="1192" y="159"/>
                    <a:pt x="1192" y="159"/>
                    <a:pt x="1192" y="159"/>
                  </a:cubicBezTo>
                  <a:cubicBezTo>
                    <a:pt x="1199" y="159"/>
                    <a:pt x="1199" y="159"/>
                    <a:pt x="1199" y="159"/>
                  </a:cubicBezTo>
                  <a:lnTo>
                    <a:pt x="1199" y="185"/>
                  </a:lnTo>
                  <a:close/>
                  <a:moveTo>
                    <a:pt x="1199" y="144"/>
                  </a:moveTo>
                  <a:cubicBezTo>
                    <a:pt x="1192" y="144"/>
                    <a:pt x="1192" y="144"/>
                    <a:pt x="1192" y="144"/>
                  </a:cubicBezTo>
                  <a:cubicBezTo>
                    <a:pt x="1192" y="118"/>
                    <a:pt x="1192" y="118"/>
                    <a:pt x="1192" y="118"/>
                  </a:cubicBezTo>
                  <a:cubicBezTo>
                    <a:pt x="1199" y="118"/>
                    <a:pt x="1199" y="118"/>
                    <a:pt x="1199" y="118"/>
                  </a:cubicBezTo>
                  <a:lnTo>
                    <a:pt x="1199" y="144"/>
                  </a:lnTo>
                  <a:close/>
                  <a:moveTo>
                    <a:pt x="1212" y="513"/>
                  </a:moveTo>
                  <a:cubicBezTo>
                    <a:pt x="1205" y="513"/>
                    <a:pt x="1205" y="513"/>
                    <a:pt x="1205" y="513"/>
                  </a:cubicBezTo>
                  <a:cubicBezTo>
                    <a:pt x="1205" y="487"/>
                    <a:pt x="1205" y="487"/>
                    <a:pt x="1205" y="487"/>
                  </a:cubicBezTo>
                  <a:cubicBezTo>
                    <a:pt x="1212" y="487"/>
                    <a:pt x="1212" y="487"/>
                    <a:pt x="1212" y="487"/>
                  </a:cubicBezTo>
                  <a:lnTo>
                    <a:pt x="1212" y="513"/>
                  </a:lnTo>
                  <a:close/>
                  <a:moveTo>
                    <a:pt x="1212" y="480"/>
                  </a:moveTo>
                  <a:cubicBezTo>
                    <a:pt x="1205" y="480"/>
                    <a:pt x="1205" y="480"/>
                    <a:pt x="1205" y="480"/>
                  </a:cubicBezTo>
                  <a:cubicBezTo>
                    <a:pt x="1205" y="454"/>
                    <a:pt x="1205" y="454"/>
                    <a:pt x="1205" y="454"/>
                  </a:cubicBezTo>
                  <a:cubicBezTo>
                    <a:pt x="1212" y="454"/>
                    <a:pt x="1212" y="454"/>
                    <a:pt x="1212" y="454"/>
                  </a:cubicBezTo>
                  <a:lnTo>
                    <a:pt x="1212" y="480"/>
                  </a:lnTo>
                  <a:close/>
                  <a:moveTo>
                    <a:pt x="1212" y="414"/>
                  </a:moveTo>
                  <a:cubicBezTo>
                    <a:pt x="1205" y="414"/>
                    <a:pt x="1205" y="414"/>
                    <a:pt x="1205" y="414"/>
                  </a:cubicBezTo>
                  <a:cubicBezTo>
                    <a:pt x="1205" y="388"/>
                    <a:pt x="1205" y="388"/>
                    <a:pt x="1205" y="388"/>
                  </a:cubicBezTo>
                  <a:cubicBezTo>
                    <a:pt x="1212" y="388"/>
                    <a:pt x="1212" y="388"/>
                    <a:pt x="1212" y="388"/>
                  </a:cubicBezTo>
                  <a:lnTo>
                    <a:pt x="1212" y="414"/>
                  </a:lnTo>
                  <a:close/>
                  <a:moveTo>
                    <a:pt x="1212" y="382"/>
                  </a:moveTo>
                  <a:cubicBezTo>
                    <a:pt x="1205" y="382"/>
                    <a:pt x="1205" y="382"/>
                    <a:pt x="1205" y="382"/>
                  </a:cubicBezTo>
                  <a:cubicBezTo>
                    <a:pt x="1205" y="355"/>
                    <a:pt x="1205" y="355"/>
                    <a:pt x="1205" y="355"/>
                  </a:cubicBezTo>
                  <a:cubicBezTo>
                    <a:pt x="1212" y="355"/>
                    <a:pt x="1212" y="355"/>
                    <a:pt x="1212" y="355"/>
                  </a:cubicBezTo>
                  <a:lnTo>
                    <a:pt x="1212" y="382"/>
                  </a:lnTo>
                  <a:close/>
                  <a:moveTo>
                    <a:pt x="1212" y="349"/>
                  </a:moveTo>
                  <a:cubicBezTo>
                    <a:pt x="1205" y="349"/>
                    <a:pt x="1205" y="349"/>
                    <a:pt x="1205" y="349"/>
                  </a:cubicBezTo>
                  <a:cubicBezTo>
                    <a:pt x="1205" y="323"/>
                    <a:pt x="1205" y="323"/>
                    <a:pt x="1205" y="323"/>
                  </a:cubicBezTo>
                  <a:cubicBezTo>
                    <a:pt x="1212" y="323"/>
                    <a:pt x="1212" y="323"/>
                    <a:pt x="1212" y="323"/>
                  </a:cubicBezTo>
                  <a:lnTo>
                    <a:pt x="1212" y="349"/>
                  </a:lnTo>
                  <a:close/>
                  <a:moveTo>
                    <a:pt x="1212" y="316"/>
                  </a:moveTo>
                  <a:cubicBezTo>
                    <a:pt x="1205" y="316"/>
                    <a:pt x="1205" y="316"/>
                    <a:pt x="1205" y="316"/>
                  </a:cubicBezTo>
                  <a:cubicBezTo>
                    <a:pt x="1205" y="290"/>
                    <a:pt x="1205" y="290"/>
                    <a:pt x="1205" y="290"/>
                  </a:cubicBezTo>
                  <a:cubicBezTo>
                    <a:pt x="1212" y="290"/>
                    <a:pt x="1212" y="290"/>
                    <a:pt x="1212" y="290"/>
                  </a:cubicBezTo>
                  <a:lnTo>
                    <a:pt x="1212" y="316"/>
                  </a:lnTo>
                  <a:close/>
                  <a:moveTo>
                    <a:pt x="1212" y="283"/>
                  </a:moveTo>
                  <a:cubicBezTo>
                    <a:pt x="1205" y="283"/>
                    <a:pt x="1205" y="283"/>
                    <a:pt x="1205" y="283"/>
                  </a:cubicBezTo>
                  <a:cubicBezTo>
                    <a:pt x="1205" y="257"/>
                    <a:pt x="1205" y="257"/>
                    <a:pt x="1205" y="257"/>
                  </a:cubicBezTo>
                  <a:cubicBezTo>
                    <a:pt x="1212" y="257"/>
                    <a:pt x="1212" y="257"/>
                    <a:pt x="1212" y="257"/>
                  </a:cubicBezTo>
                  <a:lnTo>
                    <a:pt x="1212" y="283"/>
                  </a:lnTo>
                  <a:close/>
                  <a:moveTo>
                    <a:pt x="1212" y="251"/>
                  </a:moveTo>
                  <a:cubicBezTo>
                    <a:pt x="1205" y="251"/>
                    <a:pt x="1205" y="251"/>
                    <a:pt x="1205" y="251"/>
                  </a:cubicBezTo>
                  <a:cubicBezTo>
                    <a:pt x="1205" y="224"/>
                    <a:pt x="1205" y="224"/>
                    <a:pt x="1205" y="224"/>
                  </a:cubicBezTo>
                  <a:cubicBezTo>
                    <a:pt x="1212" y="224"/>
                    <a:pt x="1212" y="224"/>
                    <a:pt x="1212" y="224"/>
                  </a:cubicBezTo>
                  <a:lnTo>
                    <a:pt x="1212" y="251"/>
                  </a:lnTo>
                  <a:close/>
                  <a:moveTo>
                    <a:pt x="1212" y="185"/>
                  </a:moveTo>
                  <a:cubicBezTo>
                    <a:pt x="1205" y="185"/>
                    <a:pt x="1205" y="185"/>
                    <a:pt x="1205" y="185"/>
                  </a:cubicBezTo>
                  <a:cubicBezTo>
                    <a:pt x="1205" y="159"/>
                    <a:pt x="1205" y="159"/>
                    <a:pt x="1205" y="159"/>
                  </a:cubicBezTo>
                  <a:cubicBezTo>
                    <a:pt x="1212" y="159"/>
                    <a:pt x="1212" y="159"/>
                    <a:pt x="1212" y="159"/>
                  </a:cubicBezTo>
                  <a:lnTo>
                    <a:pt x="1212" y="185"/>
                  </a:lnTo>
                  <a:close/>
                  <a:moveTo>
                    <a:pt x="1212" y="144"/>
                  </a:moveTo>
                  <a:cubicBezTo>
                    <a:pt x="1205" y="144"/>
                    <a:pt x="1205" y="144"/>
                    <a:pt x="1205" y="144"/>
                  </a:cubicBezTo>
                  <a:cubicBezTo>
                    <a:pt x="1205" y="118"/>
                    <a:pt x="1205" y="118"/>
                    <a:pt x="1205" y="118"/>
                  </a:cubicBezTo>
                  <a:cubicBezTo>
                    <a:pt x="1212" y="118"/>
                    <a:pt x="1212" y="118"/>
                    <a:pt x="1212" y="118"/>
                  </a:cubicBezTo>
                  <a:lnTo>
                    <a:pt x="1212" y="144"/>
                  </a:lnTo>
                  <a:close/>
                  <a:moveTo>
                    <a:pt x="1224" y="513"/>
                  </a:moveTo>
                  <a:cubicBezTo>
                    <a:pt x="1218" y="513"/>
                    <a:pt x="1218" y="513"/>
                    <a:pt x="1218" y="513"/>
                  </a:cubicBezTo>
                  <a:cubicBezTo>
                    <a:pt x="1218" y="487"/>
                    <a:pt x="1218" y="487"/>
                    <a:pt x="1218" y="487"/>
                  </a:cubicBezTo>
                  <a:cubicBezTo>
                    <a:pt x="1224" y="487"/>
                    <a:pt x="1224" y="487"/>
                    <a:pt x="1224" y="487"/>
                  </a:cubicBezTo>
                  <a:lnTo>
                    <a:pt x="1224" y="513"/>
                  </a:lnTo>
                  <a:close/>
                  <a:moveTo>
                    <a:pt x="1224" y="480"/>
                  </a:moveTo>
                  <a:cubicBezTo>
                    <a:pt x="1218" y="480"/>
                    <a:pt x="1218" y="480"/>
                    <a:pt x="1218" y="480"/>
                  </a:cubicBezTo>
                  <a:cubicBezTo>
                    <a:pt x="1218" y="454"/>
                    <a:pt x="1218" y="454"/>
                    <a:pt x="1218" y="454"/>
                  </a:cubicBezTo>
                  <a:cubicBezTo>
                    <a:pt x="1224" y="454"/>
                    <a:pt x="1224" y="454"/>
                    <a:pt x="1224" y="454"/>
                  </a:cubicBezTo>
                  <a:lnTo>
                    <a:pt x="1224" y="480"/>
                  </a:lnTo>
                  <a:close/>
                  <a:moveTo>
                    <a:pt x="1224" y="447"/>
                  </a:moveTo>
                  <a:cubicBezTo>
                    <a:pt x="1218" y="447"/>
                    <a:pt x="1218" y="447"/>
                    <a:pt x="1218" y="447"/>
                  </a:cubicBezTo>
                  <a:cubicBezTo>
                    <a:pt x="1218" y="421"/>
                    <a:pt x="1218" y="421"/>
                    <a:pt x="1218" y="421"/>
                  </a:cubicBezTo>
                  <a:cubicBezTo>
                    <a:pt x="1224" y="421"/>
                    <a:pt x="1224" y="421"/>
                    <a:pt x="1224" y="421"/>
                  </a:cubicBezTo>
                  <a:lnTo>
                    <a:pt x="1224" y="447"/>
                  </a:lnTo>
                  <a:close/>
                  <a:moveTo>
                    <a:pt x="1224" y="414"/>
                  </a:moveTo>
                  <a:cubicBezTo>
                    <a:pt x="1218" y="414"/>
                    <a:pt x="1218" y="414"/>
                    <a:pt x="1218" y="414"/>
                  </a:cubicBezTo>
                  <a:cubicBezTo>
                    <a:pt x="1218" y="388"/>
                    <a:pt x="1218" y="388"/>
                    <a:pt x="1218" y="388"/>
                  </a:cubicBezTo>
                  <a:cubicBezTo>
                    <a:pt x="1224" y="388"/>
                    <a:pt x="1224" y="388"/>
                    <a:pt x="1224" y="388"/>
                  </a:cubicBezTo>
                  <a:lnTo>
                    <a:pt x="1224" y="414"/>
                  </a:lnTo>
                  <a:close/>
                  <a:moveTo>
                    <a:pt x="1224" y="382"/>
                  </a:moveTo>
                  <a:cubicBezTo>
                    <a:pt x="1218" y="382"/>
                    <a:pt x="1218" y="382"/>
                    <a:pt x="1218" y="382"/>
                  </a:cubicBezTo>
                  <a:cubicBezTo>
                    <a:pt x="1218" y="355"/>
                    <a:pt x="1218" y="355"/>
                    <a:pt x="1218" y="355"/>
                  </a:cubicBezTo>
                  <a:cubicBezTo>
                    <a:pt x="1224" y="355"/>
                    <a:pt x="1224" y="355"/>
                    <a:pt x="1224" y="355"/>
                  </a:cubicBezTo>
                  <a:lnTo>
                    <a:pt x="1224" y="382"/>
                  </a:lnTo>
                  <a:close/>
                  <a:moveTo>
                    <a:pt x="1224" y="349"/>
                  </a:moveTo>
                  <a:cubicBezTo>
                    <a:pt x="1218" y="349"/>
                    <a:pt x="1218" y="349"/>
                    <a:pt x="1218" y="349"/>
                  </a:cubicBezTo>
                  <a:cubicBezTo>
                    <a:pt x="1218" y="323"/>
                    <a:pt x="1218" y="323"/>
                    <a:pt x="1218" y="323"/>
                  </a:cubicBezTo>
                  <a:cubicBezTo>
                    <a:pt x="1224" y="323"/>
                    <a:pt x="1224" y="323"/>
                    <a:pt x="1224" y="323"/>
                  </a:cubicBezTo>
                  <a:lnTo>
                    <a:pt x="1224" y="349"/>
                  </a:lnTo>
                  <a:close/>
                  <a:moveTo>
                    <a:pt x="1224" y="316"/>
                  </a:moveTo>
                  <a:cubicBezTo>
                    <a:pt x="1218" y="316"/>
                    <a:pt x="1218" y="316"/>
                    <a:pt x="1218" y="316"/>
                  </a:cubicBezTo>
                  <a:cubicBezTo>
                    <a:pt x="1218" y="290"/>
                    <a:pt x="1218" y="290"/>
                    <a:pt x="1218" y="290"/>
                  </a:cubicBezTo>
                  <a:cubicBezTo>
                    <a:pt x="1224" y="290"/>
                    <a:pt x="1224" y="290"/>
                    <a:pt x="1224" y="290"/>
                  </a:cubicBezTo>
                  <a:lnTo>
                    <a:pt x="1224" y="316"/>
                  </a:lnTo>
                  <a:close/>
                  <a:moveTo>
                    <a:pt x="1224" y="283"/>
                  </a:moveTo>
                  <a:cubicBezTo>
                    <a:pt x="1218" y="283"/>
                    <a:pt x="1218" y="283"/>
                    <a:pt x="1218" y="283"/>
                  </a:cubicBezTo>
                  <a:cubicBezTo>
                    <a:pt x="1218" y="257"/>
                    <a:pt x="1218" y="257"/>
                    <a:pt x="1218" y="257"/>
                  </a:cubicBezTo>
                  <a:cubicBezTo>
                    <a:pt x="1224" y="257"/>
                    <a:pt x="1224" y="257"/>
                    <a:pt x="1224" y="257"/>
                  </a:cubicBezTo>
                  <a:lnTo>
                    <a:pt x="1224" y="283"/>
                  </a:lnTo>
                  <a:close/>
                  <a:moveTo>
                    <a:pt x="1224" y="251"/>
                  </a:moveTo>
                  <a:cubicBezTo>
                    <a:pt x="1218" y="251"/>
                    <a:pt x="1218" y="251"/>
                    <a:pt x="1218" y="251"/>
                  </a:cubicBezTo>
                  <a:cubicBezTo>
                    <a:pt x="1218" y="224"/>
                    <a:pt x="1218" y="224"/>
                    <a:pt x="1218" y="224"/>
                  </a:cubicBezTo>
                  <a:cubicBezTo>
                    <a:pt x="1224" y="224"/>
                    <a:pt x="1224" y="224"/>
                    <a:pt x="1224" y="224"/>
                  </a:cubicBezTo>
                  <a:lnTo>
                    <a:pt x="1224" y="251"/>
                  </a:lnTo>
                  <a:close/>
                  <a:moveTo>
                    <a:pt x="1224" y="218"/>
                  </a:moveTo>
                  <a:cubicBezTo>
                    <a:pt x="1218" y="218"/>
                    <a:pt x="1218" y="218"/>
                    <a:pt x="1218" y="218"/>
                  </a:cubicBezTo>
                  <a:cubicBezTo>
                    <a:pt x="1218" y="192"/>
                    <a:pt x="1218" y="192"/>
                    <a:pt x="1218" y="192"/>
                  </a:cubicBezTo>
                  <a:cubicBezTo>
                    <a:pt x="1224" y="192"/>
                    <a:pt x="1224" y="192"/>
                    <a:pt x="1224" y="192"/>
                  </a:cubicBezTo>
                  <a:lnTo>
                    <a:pt x="1224" y="218"/>
                  </a:lnTo>
                  <a:close/>
                  <a:moveTo>
                    <a:pt x="1224" y="185"/>
                  </a:moveTo>
                  <a:cubicBezTo>
                    <a:pt x="1218" y="185"/>
                    <a:pt x="1218" y="185"/>
                    <a:pt x="1218" y="185"/>
                  </a:cubicBezTo>
                  <a:cubicBezTo>
                    <a:pt x="1218" y="159"/>
                    <a:pt x="1218" y="159"/>
                    <a:pt x="1218" y="159"/>
                  </a:cubicBezTo>
                  <a:cubicBezTo>
                    <a:pt x="1224" y="159"/>
                    <a:pt x="1224" y="159"/>
                    <a:pt x="1224" y="159"/>
                  </a:cubicBezTo>
                  <a:lnTo>
                    <a:pt x="1224" y="185"/>
                  </a:lnTo>
                  <a:close/>
                  <a:moveTo>
                    <a:pt x="1224" y="144"/>
                  </a:moveTo>
                  <a:cubicBezTo>
                    <a:pt x="1218" y="144"/>
                    <a:pt x="1218" y="144"/>
                    <a:pt x="1218" y="144"/>
                  </a:cubicBezTo>
                  <a:cubicBezTo>
                    <a:pt x="1218" y="118"/>
                    <a:pt x="1218" y="118"/>
                    <a:pt x="1218" y="118"/>
                  </a:cubicBezTo>
                  <a:cubicBezTo>
                    <a:pt x="1224" y="118"/>
                    <a:pt x="1224" y="118"/>
                    <a:pt x="1224" y="118"/>
                  </a:cubicBezTo>
                  <a:lnTo>
                    <a:pt x="1224" y="144"/>
                  </a:lnTo>
                  <a:close/>
                  <a:moveTo>
                    <a:pt x="1237" y="513"/>
                  </a:moveTo>
                  <a:cubicBezTo>
                    <a:pt x="1231" y="513"/>
                    <a:pt x="1231" y="513"/>
                    <a:pt x="1231" y="513"/>
                  </a:cubicBezTo>
                  <a:cubicBezTo>
                    <a:pt x="1231" y="487"/>
                    <a:pt x="1231" y="487"/>
                    <a:pt x="1231" y="487"/>
                  </a:cubicBezTo>
                  <a:cubicBezTo>
                    <a:pt x="1237" y="487"/>
                    <a:pt x="1237" y="487"/>
                    <a:pt x="1237" y="487"/>
                  </a:cubicBezTo>
                  <a:lnTo>
                    <a:pt x="1237" y="513"/>
                  </a:lnTo>
                  <a:close/>
                  <a:moveTo>
                    <a:pt x="1237" y="480"/>
                  </a:moveTo>
                  <a:cubicBezTo>
                    <a:pt x="1231" y="480"/>
                    <a:pt x="1231" y="480"/>
                    <a:pt x="1231" y="480"/>
                  </a:cubicBezTo>
                  <a:cubicBezTo>
                    <a:pt x="1231" y="454"/>
                    <a:pt x="1231" y="454"/>
                    <a:pt x="1231" y="454"/>
                  </a:cubicBezTo>
                  <a:cubicBezTo>
                    <a:pt x="1237" y="454"/>
                    <a:pt x="1237" y="454"/>
                    <a:pt x="1237" y="454"/>
                  </a:cubicBezTo>
                  <a:lnTo>
                    <a:pt x="1237" y="480"/>
                  </a:lnTo>
                  <a:close/>
                  <a:moveTo>
                    <a:pt x="1237" y="447"/>
                  </a:moveTo>
                  <a:cubicBezTo>
                    <a:pt x="1231" y="447"/>
                    <a:pt x="1231" y="447"/>
                    <a:pt x="1231" y="447"/>
                  </a:cubicBezTo>
                  <a:cubicBezTo>
                    <a:pt x="1231" y="421"/>
                    <a:pt x="1231" y="421"/>
                    <a:pt x="1231" y="421"/>
                  </a:cubicBezTo>
                  <a:cubicBezTo>
                    <a:pt x="1237" y="421"/>
                    <a:pt x="1237" y="421"/>
                    <a:pt x="1237" y="421"/>
                  </a:cubicBezTo>
                  <a:lnTo>
                    <a:pt x="1237" y="447"/>
                  </a:lnTo>
                  <a:close/>
                  <a:moveTo>
                    <a:pt x="1237" y="414"/>
                  </a:moveTo>
                  <a:cubicBezTo>
                    <a:pt x="1231" y="414"/>
                    <a:pt x="1231" y="414"/>
                    <a:pt x="1231" y="414"/>
                  </a:cubicBezTo>
                  <a:cubicBezTo>
                    <a:pt x="1231" y="388"/>
                    <a:pt x="1231" y="388"/>
                    <a:pt x="1231" y="388"/>
                  </a:cubicBezTo>
                  <a:cubicBezTo>
                    <a:pt x="1237" y="388"/>
                    <a:pt x="1237" y="388"/>
                    <a:pt x="1237" y="388"/>
                  </a:cubicBezTo>
                  <a:lnTo>
                    <a:pt x="1237" y="414"/>
                  </a:lnTo>
                  <a:close/>
                  <a:moveTo>
                    <a:pt x="1237" y="382"/>
                  </a:moveTo>
                  <a:cubicBezTo>
                    <a:pt x="1231" y="382"/>
                    <a:pt x="1231" y="382"/>
                    <a:pt x="1231" y="382"/>
                  </a:cubicBezTo>
                  <a:cubicBezTo>
                    <a:pt x="1231" y="355"/>
                    <a:pt x="1231" y="355"/>
                    <a:pt x="1231" y="355"/>
                  </a:cubicBezTo>
                  <a:cubicBezTo>
                    <a:pt x="1237" y="355"/>
                    <a:pt x="1237" y="355"/>
                    <a:pt x="1237" y="355"/>
                  </a:cubicBezTo>
                  <a:lnTo>
                    <a:pt x="1237" y="382"/>
                  </a:lnTo>
                  <a:close/>
                  <a:moveTo>
                    <a:pt x="1237" y="316"/>
                  </a:moveTo>
                  <a:cubicBezTo>
                    <a:pt x="1231" y="316"/>
                    <a:pt x="1231" y="316"/>
                    <a:pt x="1231" y="316"/>
                  </a:cubicBezTo>
                  <a:cubicBezTo>
                    <a:pt x="1231" y="290"/>
                    <a:pt x="1231" y="290"/>
                    <a:pt x="1231" y="290"/>
                  </a:cubicBezTo>
                  <a:cubicBezTo>
                    <a:pt x="1237" y="290"/>
                    <a:pt x="1237" y="290"/>
                    <a:pt x="1237" y="290"/>
                  </a:cubicBezTo>
                  <a:lnTo>
                    <a:pt x="1237" y="316"/>
                  </a:lnTo>
                  <a:close/>
                  <a:moveTo>
                    <a:pt x="1250" y="513"/>
                  </a:moveTo>
                  <a:cubicBezTo>
                    <a:pt x="1244" y="513"/>
                    <a:pt x="1244" y="513"/>
                    <a:pt x="1244" y="513"/>
                  </a:cubicBezTo>
                  <a:cubicBezTo>
                    <a:pt x="1244" y="487"/>
                    <a:pt x="1244" y="487"/>
                    <a:pt x="1244" y="487"/>
                  </a:cubicBezTo>
                  <a:cubicBezTo>
                    <a:pt x="1250" y="487"/>
                    <a:pt x="1250" y="487"/>
                    <a:pt x="1250" y="487"/>
                  </a:cubicBezTo>
                  <a:lnTo>
                    <a:pt x="1250" y="513"/>
                  </a:lnTo>
                  <a:close/>
                  <a:moveTo>
                    <a:pt x="1250" y="480"/>
                  </a:moveTo>
                  <a:cubicBezTo>
                    <a:pt x="1244" y="480"/>
                    <a:pt x="1244" y="480"/>
                    <a:pt x="1244" y="480"/>
                  </a:cubicBezTo>
                  <a:cubicBezTo>
                    <a:pt x="1244" y="454"/>
                    <a:pt x="1244" y="454"/>
                    <a:pt x="1244" y="454"/>
                  </a:cubicBezTo>
                  <a:cubicBezTo>
                    <a:pt x="1250" y="454"/>
                    <a:pt x="1250" y="454"/>
                    <a:pt x="1250" y="454"/>
                  </a:cubicBezTo>
                  <a:lnTo>
                    <a:pt x="1250" y="480"/>
                  </a:lnTo>
                  <a:close/>
                  <a:moveTo>
                    <a:pt x="1250" y="414"/>
                  </a:moveTo>
                  <a:cubicBezTo>
                    <a:pt x="1244" y="414"/>
                    <a:pt x="1244" y="414"/>
                    <a:pt x="1244" y="414"/>
                  </a:cubicBezTo>
                  <a:cubicBezTo>
                    <a:pt x="1244" y="388"/>
                    <a:pt x="1244" y="388"/>
                    <a:pt x="1244" y="388"/>
                  </a:cubicBezTo>
                  <a:cubicBezTo>
                    <a:pt x="1250" y="388"/>
                    <a:pt x="1250" y="388"/>
                    <a:pt x="1250" y="388"/>
                  </a:cubicBezTo>
                  <a:lnTo>
                    <a:pt x="1250" y="414"/>
                  </a:lnTo>
                  <a:close/>
                  <a:moveTo>
                    <a:pt x="1425" y="509"/>
                  </a:moveTo>
                  <a:cubicBezTo>
                    <a:pt x="1420" y="509"/>
                    <a:pt x="1420" y="509"/>
                    <a:pt x="1420" y="509"/>
                  </a:cubicBezTo>
                  <a:cubicBezTo>
                    <a:pt x="1420" y="502"/>
                    <a:pt x="1420" y="502"/>
                    <a:pt x="1420" y="502"/>
                  </a:cubicBezTo>
                  <a:cubicBezTo>
                    <a:pt x="1425" y="502"/>
                    <a:pt x="1425" y="502"/>
                    <a:pt x="1425" y="502"/>
                  </a:cubicBezTo>
                  <a:lnTo>
                    <a:pt x="1425" y="509"/>
                  </a:lnTo>
                  <a:close/>
                  <a:moveTo>
                    <a:pt x="1425" y="492"/>
                  </a:moveTo>
                  <a:cubicBezTo>
                    <a:pt x="1420" y="492"/>
                    <a:pt x="1420" y="492"/>
                    <a:pt x="1420" y="492"/>
                  </a:cubicBezTo>
                  <a:cubicBezTo>
                    <a:pt x="1420" y="486"/>
                    <a:pt x="1420" y="486"/>
                    <a:pt x="1420" y="486"/>
                  </a:cubicBezTo>
                  <a:cubicBezTo>
                    <a:pt x="1425" y="486"/>
                    <a:pt x="1425" y="486"/>
                    <a:pt x="1425" y="486"/>
                  </a:cubicBezTo>
                  <a:lnTo>
                    <a:pt x="1425" y="492"/>
                  </a:lnTo>
                  <a:close/>
                  <a:moveTo>
                    <a:pt x="1425" y="476"/>
                  </a:moveTo>
                  <a:cubicBezTo>
                    <a:pt x="1420" y="476"/>
                    <a:pt x="1420" y="476"/>
                    <a:pt x="1420" y="476"/>
                  </a:cubicBezTo>
                  <a:cubicBezTo>
                    <a:pt x="1420" y="469"/>
                    <a:pt x="1420" y="469"/>
                    <a:pt x="1420" y="469"/>
                  </a:cubicBezTo>
                  <a:cubicBezTo>
                    <a:pt x="1425" y="469"/>
                    <a:pt x="1425" y="469"/>
                    <a:pt x="1425" y="469"/>
                  </a:cubicBezTo>
                  <a:lnTo>
                    <a:pt x="1425" y="476"/>
                  </a:lnTo>
                  <a:close/>
                  <a:moveTo>
                    <a:pt x="1425" y="459"/>
                  </a:moveTo>
                  <a:cubicBezTo>
                    <a:pt x="1420" y="459"/>
                    <a:pt x="1420" y="459"/>
                    <a:pt x="1420" y="459"/>
                  </a:cubicBezTo>
                  <a:cubicBezTo>
                    <a:pt x="1420" y="453"/>
                    <a:pt x="1420" y="453"/>
                    <a:pt x="1420" y="453"/>
                  </a:cubicBezTo>
                  <a:cubicBezTo>
                    <a:pt x="1425" y="453"/>
                    <a:pt x="1425" y="453"/>
                    <a:pt x="1425" y="453"/>
                  </a:cubicBezTo>
                  <a:lnTo>
                    <a:pt x="1425" y="459"/>
                  </a:lnTo>
                  <a:close/>
                  <a:moveTo>
                    <a:pt x="1425" y="443"/>
                  </a:moveTo>
                  <a:cubicBezTo>
                    <a:pt x="1420" y="443"/>
                    <a:pt x="1420" y="443"/>
                    <a:pt x="1420" y="443"/>
                  </a:cubicBezTo>
                  <a:cubicBezTo>
                    <a:pt x="1420" y="436"/>
                    <a:pt x="1420" y="436"/>
                    <a:pt x="1420" y="436"/>
                  </a:cubicBezTo>
                  <a:cubicBezTo>
                    <a:pt x="1425" y="436"/>
                    <a:pt x="1425" y="436"/>
                    <a:pt x="1425" y="436"/>
                  </a:cubicBezTo>
                  <a:lnTo>
                    <a:pt x="1425" y="443"/>
                  </a:lnTo>
                  <a:close/>
                  <a:moveTo>
                    <a:pt x="1425" y="427"/>
                  </a:moveTo>
                  <a:cubicBezTo>
                    <a:pt x="1420" y="427"/>
                    <a:pt x="1420" y="427"/>
                    <a:pt x="1420" y="427"/>
                  </a:cubicBezTo>
                  <a:cubicBezTo>
                    <a:pt x="1420" y="420"/>
                    <a:pt x="1420" y="420"/>
                    <a:pt x="1420" y="420"/>
                  </a:cubicBezTo>
                  <a:cubicBezTo>
                    <a:pt x="1425" y="420"/>
                    <a:pt x="1425" y="420"/>
                    <a:pt x="1425" y="420"/>
                  </a:cubicBezTo>
                  <a:lnTo>
                    <a:pt x="1425" y="427"/>
                  </a:lnTo>
                  <a:close/>
                  <a:moveTo>
                    <a:pt x="1425" y="410"/>
                  </a:moveTo>
                  <a:cubicBezTo>
                    <a:pt x="1420" y="410"/>
                    <a:pt x="1420" y="410"/>
                    <a:pt x="1420" y="410"/>
                  </a:cubicBezTo>
                  <a:cubicBezTo>
                    <a:pt x="1420" y="404"/>
                    <a:pt x="1420" y="404"/>
                    <a:pt x="1420" y="404"/>
                  </a:cubicBezTo>
                  <a:cubicBezTo>
                    <a:pt x="1425" y="404"/>
                    <a:pt x="1425" y="404"/>
                    <a:pt x="1425" y="404"/>
                  </a:cubicBezTo>
                  <a:lnTo>
                    <a:pt x="1425" y="410"/>
                  </a:lnTo>
                  <a:close/>
                  <a:moveTo>
                    <a:pt x="1425" y="394"/>
                  </a:moveTo>
                  <a:cubicBezTo>
                    <a:pt x="1420" y="394"/>
                    <a:pt x="1420" y="394"/>
                    <a:pt x="1420" y="394"/>
                  </a:cubicBezTo>
                  <a:cubicBezTo>
                    <a:pt x="1420" y="387"/>
                    <a:pt x="1420" y="387"/>
                    <a:pt x="1420" y="387"/>
                  </a:cubicBezTo>
                  <a:cubicBezTo>
                    <a:pt x="1425" y="387"/>
                    <a:pt x="1425" y="387"/>
                    <a:pt x="1425" y="387"/>
                  </a:cubicBezTo>
                  <a:lnTo>
                    <a:pt x="1425" y="394"/>
                  </a:lnTo>
                  <a:close/>
                  <a:moveTo>
                    <a:pt x="1425" y="377"/>
                  </a:moveTo>
                  <a:cubicBezTo>
                    <a:pt x="1420" y="377"/>
                    <a:pt x="1420" y="377"/>
                    <a:pt x="1420" y="377"/>
                  </a:cubicBezTo>
                  <a:cubicBezTo>
                    <a:pt x="1420" y="371"/>
                    <a:pt x="1420" y="371"/>
                    <a:pt x="1420" y="371"/>
                  </a:cubicBezTo>
                  <a:cubicBezTo>
                    <a:pt x="1425" y="371"/>
                    <a:pt x="1425" y="371"/>
                    <a:pt x="1425" y="371"/>
                  </a:cubicBezTo>
                  <a:lnTo>
                    <a:pt x="1425" y="377"/>
                  </a:lnTo>
                  <a:close/>
                  <a:moveTo>
                    <a:pt x="1425" y="361"/>
                  </a:moveTo>
                  <a:cubicBezTo>
                    <a:pt x="1420" y="361"/>
                    <a:pt x="1420" y="361"/>
                    <a:pt x="1420" y="361"/>
                  </a:cubicBezTo>
                  <a:cubicBezTo>
                    <a:pt x="1420" y="355"/>
                    <a:pt x="1420" y="355"/>
                    <a:pt x="1420" y="355"/>
                  </a:cubicBezTo>
                  <a:cubicBezTo>
                    <a:pt x="1425" y="355"/>
                    <a:pt x="1425" y="355"/>
                    <a:pt x="1425" y="355"/>
                  </a:cubicBezTo>
                  <a:lnTo>
                    <a:pt x="1425" y="361"/>
                  </a:lnTo>
                  <a:close/>
                  <a:moveTo>
                    <a:pt x="1425" y="345"/>
                  </a:moveTo>
                  <a:cubicBezTo>
                    <a:pt x="1420" y="345"/>
                    <a:pt x="1420" y="345"/>
                    <a:pt x="1420" y="345"/>
                  </a:cubicBezTo>
                  <a:cubicBezTo>
                    <a:pt x="1420" y="338"/>
                    <a:pt x="1420" y="338"/>
                    <a:pt x="1420" y="338"/>
                  </a:cubicBezTo>
                  <a:cubicBezTo>
                    <a:pt x="1425" y="338"/>
                    <a:pt x="1425" y="338"/>
                    <a:pt x="1425" y="338"/>
                  </a:cubicBezTo>
                  <a:lnTo>
                    <a:pt x="1425" y="345"/>
                  </a:lnTo>
                  <a:close/>
                  <a:moveTo>
                    <a:pt x="1425" y="328"/>
                  </a:moveTo>
                  <a:cubicBezTo>
                    <a:pt x="1420" y="328"/>
                    <a:pt x="1420" y="328"/>
                    <a:pt x="1420" y="328"/>
                  </a:cubicBezTo>
                  <a:cubicBezTo>
                    <a:pt x="1420" y="322"/>
                    <a:pt x="1420" y="322"/>
                    <a:pt x="1420" y="322"/>
                  </a:cubicBezTo>
                  <a:cubicBezTo>
                    <a:pt x="1425" y="322"/>
                    <a:pt x="1425" y="322"/>
                    <a:pt x="1425" y="322"/>
                  </a:cubicBezTo>
                  <a:lnTo>
                    <a:pt x="1425" y="328"/>
                  </a:lnTo>
                  <a:close/>
                  <a:moveTo>
                    <a:pt x="1425" y="312"/>
                  </a:moveTo>
                  <a:cubicBezTo>
                    <a:pt x="1420" y="312"/>
                    <a:pt x="1420" y="312"/>
                    <a:pt x="1420" y="312"/>
                  </a:cubicBezTo>
                  <a:cubicBezTo>
                    <a:pt x="1420" y="305"/>
                    <a:pt x="1420" y="305"/>
                    <a:pt x="1420" y="305"/>
                  </a:cubicBezTo>
                  <a:cubicBezTo>
                    <a:pt x="1425" y="305"/>
                    <a:pt x="1425" y="305"/>
                    <a:pt x="1425" y="305"/>
                  </a:cubicBezTo>
                  <a:lnTo>
                    <a:pt x="1425" y="312"/>
                  </a:lnTo>
                  <a:close/>
                  <a:moveTo>
                    <a:pt x="1425" y="296"/>
                  </a:moveTo>
                  <a:cubicBezTo>
                    <a:pt x="1420" y="296"/>
                    <a:pt x="1420" y="296"/>
                    <a:pt x="1420" y="296"/>
                  </a:cubicBezTo>
                  <a:cubicBezTo>
                    <a:pt x="1420" y="289"/>
                    <a:pt x="1420" y="289"/>
                    <a:pt x="1420" y="289"/>
                  </a:cubicBezTo>
                  <a:cubicBezTo>
                    <a:pt x="1425" y="289"/>
                    <a:pt x="1425" y="289"/>
                    <a:pt x="1425" y="289"/>
                  </a:cubicBezTo>
                  <a:lnTo>
                    <a:pt x="1425" y="296"/>
                  </a:lnTo>
                  <a:close/>
                  <a:moveTo>
                    <a:pt x="1425" y="279"/>
                  </a:moveTo>
                  <a:cubicBezTo>
                    <a:pt x="1420" y="279"/>
                    <a:pt x="1420" y="279"/>
                    <a:pt x="1420" y="279"/>
                  </a:cubicBezTo>
                  <a:cubicBezTo>
                    <a:pt x="1420" y="273"/>
                    <a:pt x="1420" y="273"/>
                    <a:pt x="1420" y="273"/>
                  </a:cubicBezTo>
                  <a:cubicBezTo>
                    <a:pt x="1425" y="273"/>
                    <a:pt x="1425" y="273"/>
                    <a:pt x="1425" y="273"/>
                  </a:cubicBezTo>
                  <a:lnTo>
                    <a:pt x="1425" y="279"/>
                  </a:lnTo>
                  <a:close/>
                  <a:moveTo>
                    <a:pt x="1425" y="263"/>
                  </a:moveTo>
                  <a:cubicBezTo>
                    <a:pt x="1420" y="263"/>
                    <a:pt x="1420" y="263"/>
                    <a:pt x="1420" y="263"/>
                  </a:cubicBezTo>
                  <a:cubicBezTo>
                    <a:pt x="1420" y="256"/>
                    <a:pt x="1420" y="256"/>
                    <a:pt x="1420" y="256"/>
                  </a:cubicBezTo>
                  <a:cubicBezTo>
                    <a:pt x="1425" y="256"/>
                    <a:pt x="1425" y="256"/>
                    <a:pt x="1425" y="256"/>
                  </a:cubicBezTo>
                  <a:lnTo>
                    <a:pt x="1425" y="263"/>
                  </a:lnTo>
                  <a:close/>
                  <a:moveTo>
                    <a:pt x="1425" y="246"/>
                  </a:moveTo>
                  <a:cubicBezTo>
                    <a:pt x="1420" y="246"/>
                    <a:pt x="1420" y="246"/>
                    <a:pt x="1420" y="246"/>
                  </a:cubicBezTo>
                  <a:cubicBezTo>
                    <a:pt x="1420" y="240"/>
                    <a:pt x="1420" y="240"/>
                    <a:pt x="1420" y="240"/>
                  </a:cubicBezTo>
                  <a:cubicBezTo>
                    <a:pt x="1425" y="240"/>
                    <a:pt x="1425" y="240"/>
                    <a:pt x="1425" y="240"/>
                  </a:cubicBezTo>
                  <a:lnTo>
                    <a:pt x="1425" y="246"/>
                  </a:lnTo>
                  <a:close/>
                  <a:moveTo>
                    <a:pt x="1425" y="230"/>
                  </a:moveTo>
                  <a:cubicBezTo>
                    <a:pt x="1420" y="230"/>
                    <a:pt x="1420" y="230"/>
                    <a:pt x="1420" y="230"/>
                  </a:cubicBezTo>
                  <a:cubicBezTo>
                    <a:pt x="1420" y="224"/>
                    <a:pt x="1420" y="224"/>
                    <a:pt x="1420" y="224"/>
                  </a:cubicBezTo>
                  <a:cubicBezTo>
                    <a:pt x="1425" y="224"/>
                    <a:pt x="1425" y="224"/>
                    <a:pt x="1425" y="224"/>
                  </a:cubicBezTo>
                  <a:lnTo>
                    <a:pt x="1425" y="230"/>
                  </a:lnTo>
                  <a:close/>
                  <a:moveTo>
                    <a:pt x="1425" y="216"/>
                  </a:moveTo>
                  <a:cubicBezTo>
                    <a:pt x="1420" y="216"/>
                    <a:pt x="1420" y="216"/>
                    <a:pt x="1420" y="216"/>
                  </a:cubicBezTo>
                  <a:cubicBezTo>
                    <a:pt x="1420" y="211"/>
                    <a:pt x="1420" y="211"/>
                    <a:pt x="1420" y="211"/>
                  </a:cubicBezTo>
                  <a:cubicBezTo>
                    <a:pt x="1425" y="211"/>
                    <a:pt x="1425" y="211"/>
                    <a:pt x="1425" y="211"/>
                  </a:cubicBezTo>
                  <a:lnTo>
                    <a:pt x="1425" y="216"/>
                  </a:lnTo>
                  <a:close/>
                  <a:moveTo>
                    <a:pt x="1425" y="205"/>
                  </a:moveTo>
                  <a:cubicBezTo>
                    <a:pt x="1420" y="205"/>
                    <a:pt x="1420" y="205"/>
                    <a:pt x="1420" y="205"/>
                  </a:cubicBezTo>
                  <a:cubicBezTo>
                    <a:pt x="1420" y="200"/>
                    <a:pt x="1420" y="200"/>
                    <a:pt x="1420" y="200"/>
                  </a:cubicBezTo>
                  <a:cubicBezTo>
                    <a:pt x="1425" y="200"/>
                    <a:pt x="1425" y="200"/>
                    <a:pt x="1425" y="200"/>
                  </a:cubicBezTo>
                  <a:lnTo>
                    <a:pt x="1425" y="205"/>
                  </a:lnTo>
                  <a:close/>
                  <a:moveTo>
                    <a:pt x="1425" y="193"/>
                  </a:moveTo>
                  <a:cubicBezTo>
                    <a:pt x="1420" y="193"/>
                    <a:pt x="1420" y="193"/>
                    <a:pt x="1420" y="193"/>
                  </a:cubicBezTo>
                  <a:cubicBezTo>
                    <a:pt x="1420" y="188"/>
                    <a:pt x="1420" y="188"/>
                    <a:pt x="1420" y="188"/>
                  </a:cubicBezTo>
                  <a:cubicBezTo>
                    <a:pt x="1425" y="188"/>
                    <a:pt x="1425" y="188"/>
                    <a:pt x="1425" y="188"/>
                  </a:cubicBezTo>
                  <a:lnTo>
                    <a:pt x="1425" y="193"/>
                  </a:lnTo>
                  <a:close/>
                  <a:moveTo>
                    <a:pt x="1425" y="182"/>
                  </a:moveTo>
                  <a:cubicBezTo>
                    <a:pt x="1420" y="182"/>
                    <a:pt x="1420" y="182"/>
                    <a:pt x="1420" y="182"/>
                  </a:cubicBezTo>
                  <a:cubicBezTo>
                    <a:pt x="1420" y="177"/>
                    <a:pt x="1420" y="177"/>
                    <a:pt x="1420" y="177"/>
                  </a:cubicBezTo>
                  <a:cubicBezTo>
                    <a:pt x="1425" y="177"/>
                    <a:pt x="1425" y="177"/>
                    <a:pt x="1425" y="177"/>
                  </a:cubicBezTo>
                  <a:lnTo>
                    <a:pt x="1425" y="182"/>
                  </a:lnTo>
                  <a:close/>
                  <a:moveTo>
                    <a:pt x="1425" y="170"/>
                  </a:moveTo>
                  <a:cubicBezTo>
                    <a:pt x="1420" y="170"/>
                    <a:pt x="1420" y="170"/>
                    <a:pt x="1420" y="170"/>
                  </a:cubicBezTo>
                  <a:cubicBezTo>
                    <a:pt x="1420" y="165"/>
                    <a:pt x="1420" y="165"/>
                    <a:pt x="1420" y="165"/>
                  </a:cubicBezTo>
                  <a:cubicBezTo>
                    <a:pt x="1425" y="165"/>
                    <a:pt x="1425" y="165"/>
                    <a:pt x="1425" y="165"/>
                  </a:cubicBezTo>
                  <a:lnTo>
                    <a:pt x="1425" y="170"/>
                  </a:lnTo>
                  <a:close/>
                  <a:moveTo>
                    <a:pt x="1425" y="159"/>
                  </a:moveTo>
                  <a:cubicBezTo>
                    <a:pt x="1420" y="159"/>
                    <a:pt x="1420" y="159"/>
                    <a:pt x="1420" y="159"/>
                  </a:cubicBezTo>
                  <a:cubicBezTo>
                    <a:pt x="1420" y="154"/>
                    <a:pt x="1420" y="154"/>
                    <a:pt x="1420" y="154"/>
                  </a:cubicBezTo>
                  <a:cubicBezTo>
                    <a:pt x="1425" y="154"/>
                    <a:pt x="1425" y="154"/>
                    <a:pt x="1425" y="154"/>
                  </a:cubicBezTo>
                  <a:lnTo>
                    <a:pt x="1425" y="159"/>
                  </a:lnTo>
                  <a:close/>
                  <a:moveTo>
                    <a:pt x="1425" y="147"/>
                  </a:moveTo>
                  <a:cubicBezTo>
                    <a:pt x="1420" y="147"/>
                    <a:pt x="1420" y="147"/>
                    <a:pt x="1420" y="147"/>
                  </a:cubicBezTo>
                  <a:cubicBezTo>
                    <a:pt x="1420" y="142"/>
                    <a:pt x="1420" y="142"/>
                    <a:pt x="1420" y="142"/>
                  </a:cubicBezTo>
                  <a:cubicBezTo>
                    <a:pt x="1425" y="142"/>
                    <a:pt x="1425" y="142"/>
                    <a:pt x="1425" y="142"/>
                  </a:cubicBezTo>
                  <a:lnTo>
                    <a:pt x="1425" y="147"/>
                  </a:lnTo>
                  <a:close/>
                  <a:moveTo>
                    <a:pt x="1425" y="136"/>
                  </a:moveTo>
                  <a:cubicBezTo>
                    <a:pt x="1420" y="136"/>
                    <a:pt x="1420" y="136"/>
                    <a:pt x="1420" y="136"/>
                  </a:cubicBezTo>
                  <a:cubicBezTo>
                    <a:pt x="1420" y="131"/>
                    <a:pt x="1420" y="131"/>
                    <a:pt x="1420" y="131"/>
                  </a:cubicBezTo>
                  <a:cubicBezTo>
                    <a:pt x="1425" y="131"/>
                    <a:pt x="1425" y="131"/>
                    <a:pt x="1425" y="131"/>
                  </a:cubicBezTo>
                  <a:lnTo>
                    <a:pt x="1425" y="136"/>
                  </a:lnTo>
                  <a:close/>
                  <a:moveTo>
                    <a:pt x="1425" y="124"/>
                  </a:moveTo>
                  <a:cubicBezTo>
                    <a:pt x="1420" y="124"/>
                    <a:pt x="1420" y="124"/>
                    <a:pt x="1420" y="124"/>
                  </a:cubicBezTo>
                  <a:cubicBezTo>
                    <a:pt x="1420" y="119"/>
                    <a:pt x="1420" y="119"/>
                    <a:pt x="1420" y="119"/>
                  </a:cubicBezTo>
                  <a:cubicBezTo>
                    <a:pt x="1425" y="119"/>
                    <a:pt x="1425" y="119"/>
                    <a:pt x="1425" y="119"/>
                  </a:cubicBezTo>
                  <a:lnTo>
                    <a:pt x="1425" y="124"/>
                  </a:lnTo>
                  <a:close/>
                  <a:moveTo>
                    <a:pt x="1425" y="113"/>
                  </a:moveTo>
                  <a:cubicBezTo>
                    <a:pt x="1420" y="113"/>
                    <a:pt x="1420" y="113"/>
                    <a:pt x="1420" y="113"/>
                  </a:cubicBezTo>
                  <a:cubicBezTo>
                    <a:pt x="1420" y="108"/>
                    <a:pt x="1420" y="108"/>
                    <a:pt x="1420" y="108"/>
                  </a:cubicBezTo>
                  <a:cubicBezTo>
                    <a:pt x="1425" y="108"/>
                    <a:pt x="1425" y="108"/>
                    <a:pt x="1425" y="108"/>
                  </a:cubicBezTo>
                  <a:lnTo>
                    <a:pt x="1425" y="113"/>
                  </a:lnTo>
                  <a:close/>
                  <a:moveTo>
                    <a:pt x="1425" y="101"/>
                  </a:moveTo>
                  <a:cubicBezTo>
                    <a:pt x="1420" y="101"/>
                    <a:pt x="1420" y="101"/>
                    <a:pt x="1420" y="101"/>
                  </a:cubicBezTo>
                  <a:cubicBezTo>
                    <a:pt x="1420" y="97"/>
                    <a:pt x="1420" y="97"/>
                    <a:pt x="1420" y="97"/>
                  </a:cubicBezTo>
                  <a:cubicBezTo>
                    <a:pt x="1425" y="97"/>
                    <a:pt x="1425" y="97"/>
                    <a:pt x="1425" y="97"/>
                  </a:cubicBezTo>
                  <a:lnTo>
                    <a:pt x="1425" y="101"/>
                  </a:lnTo>
                  <a:close/>
                  <a:moveTo>
                    <a:pt x="1425" y="90"/>
                  </a:moveTo>
                  <a:cubicBezTo>
                    <a:pt x="1420" y="90"/>
                    <a:pt x="1420" y="90"/>
                    <a:pt x="1420" y="90"/>
                  </a:cubicBezTo>
                  <a:cubicBezTo>
                    <a:pt x="1420" y="85"/>
                    <a:pt x="1420" y="85"/>
                    <a:pt x="1420" y="85"/>
                  </a:cubicBezTo>
                  <a:cubicBezTo>
                    <a:pt x="1425" y="85"/>
                    <a:pt x="1425" y="85"/>
                    <a:pt x="1425" y="85"/>
                  </a:cubicBezTo>
                  <a:lnTo>
                    <a:pt x="1425" y="90"/>
                  </a:lnTo>
                  <a:close/>
                  <a:moveTo>
                    <a:pt x="1444" y="48"/>
                  </a:moveTo>
                  <a:cubicBezTo>
                    <a:pt x="1446" y="48"/>
                    <a:pt x="1446" y="48"/>
                    <a:pt x="1446" y="48"/>
                  </a:cubicBezTo>
                  <a:cubicBezTo>
                    <a:pt x="1446" y="62"/>
                    <a:pt x="1446" y="62"/>
                    <a:pt x="1446" y="62"/>
                  </a:cubicBezTo>
                  <a:cubicBezTo>
                    <a:pt x="1444" y="62"/>
                    <a:pt x="1444" y="62"/>
                    <a:pt x="1444" y="62"/>
                  </a:cubicBezTo>
                  <a:lnTo>
                    <a:pt x="1444" y="48"/>
                  </a:lnTo>
                  <a:close/>
                  <a:moveTo>
                    <a:pt x="1437" y="48"/>
                  </a:moveTo>
                  <a:cubicBezTo>
                    <a:pt x="1439" y="48"/>
                    <a:pt x="1439" y="48"/>
                    <a:pt x="1439" y="48"/>
                  </a:cubicBezTo>
                  <a:cubicBezTo>
                    <a:pt x="1439" y="62"/>
                    <a:pt x="1439" y="62"/>
                    <a:pt x="1439" y="62"/>
                  </a:cubicBezTo>
                  <a:cubicBezTo>
                    <a:pt x="1437" y="62"/>
                    <a:pt x="1437" y="62"/>
                    <a:pt x="1437" y="62"/>
                  </a:cubicBezTo>
                  <a:lnTo>
                    <a:pt x="1437" y="48"/>
                  </a:lnTo>
                  <a:close/>
                  <a:moveTo>
                    <a:pt x="1431" y="48"/>
                  </a:moveTo>
                  <a:cubicBezTo>
                    <a:pt x="1432" y="48"/>
                    <a:pt x="1432" y="48"/>
                    <a:pt x="1432" y="48"/>
                  </a:cubicBezTo>
                  <a:cubicBezTo>
                    <a:pt x="1432" y="62"/>
                    <a:pt x="1432" y="62"/>
                    <a:pt x="1432" y="62"/>
                  </a:cubicBezTo>
                  <a:cubicBezTo>
                    <a:pt x="1431" y="62"/>
                    <a:pt x="1431" y="62"/>
                    <a:pt x="1431" y="62"/>
                  </a:cubicBezTo>
                  <a:lnTo>
                    <a:pt x="1431" y="48"/>
                  </a:lnTo>
                  <a:close/>
                  <a:moveTo>
                    <a:pt x="1427" y="48"/>
                  </a:moveTo>
                  <a:cubicBezTo>
                    <a:pt x="1429" y="48"/>
                    <a:pt x="1429" y="48"/>
                    <a:pt x="1429" y="48"/>
                  </a:cubicBezTo>
                  <a:cubicBezTo>
                    <a:pt x="1429" y="62"/>
                    <a:pt x="1429" y="62"/>
                    <a:pt x="1429" y="62"/>
                  </a:cubicBezTo>
                  <a:cubicBezTo>
                    <a:pt x="1427" y="62"/>
                    <a:pt x="1427" y="62"/>
                    <a:pt x="1427" y="62"/>
                  </a:cubicBezTo>
                  <a:lnTo>
                    <a:pt x="1427" y="48"/>
                  </a:lnTo>
                  <a:close/>
                  <a:moveTo>
                    <a:pt x="1433" y="509"/>
                  </a:moveTo>
                  <a:cubicBezTo>
                    <a:pt x="1428" y="509"/>
                    <a:pt x="1428" y="509"/>
                    <a:pt x="1428" y="509"/>
                  </a:cubicBezTo>
                  <a:cubicBezTo>
                    <a:pt x="1428" y="502"/>
                    <a:pt x="1428" y="502"/>
                    <a:pt x="1428" y="502"/>
                  </a:cubicBezTo>
                  <a:cubicBezTo>
                    <a:pt x="1433" y="502"/>
                    <a:pt x="1433" y="502"/>
                    <a:pt x="1433" y="502"/>
                  </a:cubicBezTo>
                  <a:lnTo>
                    <a:pt x="1433" y="509"/>
                  </a:lnTo>
                  <a:close/>
                  <a:moveTo>
                    <a:pt x="1433" y="492"/>
                  </a:moveTo>
                  <a:cubicBezTo>
                    <a:pt x="1428" y="492"/>
                    <a:pt x="1428" y="492"/>
                    <a:pt x="1428" y="492"/>
                  </a:cubicBezTo>
                  <a:cubicBezTo>
                    <a:pt x="1428" y="486"/>
                    <a:pt x="1428" y="486"/>
                    <a:pt x="1428" y="486"/>
                  </a:cubicBezTo>
                  <a:cubicBezTo>
                    <a:pt x="1433" y="486"/>
                    <a:pt x="1433" y="486"/>
                    <a:pt x="1433" y="486"/>
                  </a:cubicBezTo>
                  <a:lnTo>
                    <a:pt x="1433" y="492"/>
                  </a:lnTo>
                  <a:close/>
                  <a:moveTo>
                    <a:pt x="1433" y="476"/>
                  </a:moveTo>
                  <a:cubicBezTo>
                    <a:pt x="1428" y="476"/>
                    <a:pt x="1428" y="476"/>
                    <a:pt x="1428" y="476"/>
                  </a:cubicBezTo>
                  <a:cubicBezTo>
                    <a:pt x="1428" y="469"/>
                    <a:pt x="1428" y="469"/>
                    <a:pt x="1428" y="469"/>
                  </a:cubicBezTo>
                  <a:cubicBezTo>
                    <a:pt x="1433" y="469"/>
                    <a:pt x="1433" y="469"/>
                    <a:pt x="1433" y="469"/>
                  </a:cubicBezTo>
                  <a:lnTo>
                    <a:pt x="1433" y="476"/>
                  </a:lnTo>
                  <a:close/>
                  <a:moveTo>
                    <a:pt x="1433" y="459"/>
                  </a:moveTo>
                  <a:cubicBezTo>
                    <a:pt x="1428" y="459"/>
                    <a:pt x="1428" y="459"/>
                    <a:pt x="1428" y="459"/>
                  </a:cubicBezTo>
                  <a:cubicBezTo>
                    <a:pt x="1428" y="453"/>
                    <a:pt x="1428" y="453"/>
                    <a:pt x="1428" y="453"/>
                  </a:cubicBezTo>
                  <a:cubicBezTo>
                    <a:pt x="1433" y="453"/>
                    <a:pt x="1433" y="453"/>
                    <a:pt x="1433" y="453"/>
                  </a:cubicBezTo>
                  <a:lnTo>
                    <a:pt x="1433" y="459"/>
                  </a:lnTo>
                  <a:close/>
                  <a:moveTo>
                    <a:pt x="1433" y="443"/>
                  </a:moveTo>
                  <a:cubicBezTo>
                    <a:pt x="1428" y="443"/>
                    <a:pt x="1428" y="443"/>
                    <a:pt x="1428" y="443"/>
                  </a:cubicBezTo>
                  <a:cubicBezTo>
                    <a:pt x="1428" y="436"/>
                    <a:pt x="1428" y="436"/>
                    <a:pt x="1428" y="436"/>
                  </a:cubicBezTo>
                  <a:cubicBezTo>
                    <a:pt x="1433" y="436"/>
                    <a:pt x="1433" y="436"/>
                    <a:pt x="1433" y="436"/>
                  </a:cubicBezTo>
                  <a:lnTo>
                    <a:pt x="1433" y="443"/>
                  </a:lnTo>
                  <a:close/>
                  <a:moveTo>
                    <a:pt x="1433" y="427"/>
                  </a:moveTo>
                  <a:cubicBezTo>
                    <a:pt x="1428" y="427"/>
                    <a:pt x="1428" y="427"/>
                    <a:pt x="1428" y="427"/>
                  </a:cubicBezTo>
                  <a:cubicBezTo>
                    <a:pt x="1428" y="420"/>
                    <a:pt x="1428" y="420"/>
                    <a:pt x="1428" y="420"/>
                  </a:cubicBezTo>
                  <a:cubicBezTo>
                    <a:pt x="1433" y="420"/>
                    <a:pt x="1433" y="420"/>
                    <a:pt x="1433" y="420"/>
                  </a:cubicBezTo>
                  <a:lnTo>
                    <a:pt x="1433" y="427"/>
                  </a:lnTo>
                  <a:close/>
                  <a:moveTo>
                    <a:pt x="1433" y="410"/>
                  </a:moveTo>
                  <a:cubicBezTo>
                    <a:pt x="1428" y="410"/>
                    <a:pt x="1428" y="410"/>
                    <a:pt x="1428" y="410"/>
                  </a:cubicBezTo>
                  <a:cubicBezTo>
                    <a:pt x="1428" y="404"/>
                    <a:pt x="1428" y="404"/>
                    <a:pt x="1428" y="404"/>
                  </a:cubicBezTo>
                  <a:cubicBezTo>
                    <a:pt x="1433" y="404"/>
                    <a:pt x="1433" y="404"/>
                    <a:pt x="1433" y="404"/>
                  </a:cubicBezTo>
                  <a:lnTo>
                    <a:pt x="1433" y="410"/>
                  </a:lnTo>
                  <a:close/>
                  <a:moveTo>
                    <a:pt x="1433" y="394"/>
                  </a:moveTo>
                  <a:cubicBezTo>
                    <a:pt x="1428" y="394"/>
                    <a:pt x="1428" y="394"/>
                    <a:pt x="1428" y="394"/>
                  </a:cubicBezTo>
                  <a:cubicBezTo>
                    <a:pt x="1428" y="387"/>
                    <a:pt x="1428" y="387"/>
                    <a:pt x="1428" y="387"/>
                  </a:cubicBezTo>
                  <a:cubicBezTo>
                    <a:pt x="1433" y="387"/>
                    <a:pt x="1433" y="387"/>
                    <a:pt x="1433" y="387"/>
                  </a:cubicBezTo>
                  <a:lnTo>
                    <a:pt x="1433" y="394"/>
                  </a:lnTo>
                  <a:close/>
                  <a:moveTo>
                    <a:pt x="1433" y="377"/>
                  </a:moveTo>
                  <a:cubicBezTo>
                    <a:pt x="1428" y="377"/>
                    <a:pt x="1428" y="377"/>
                    <a:pt x="1428" y="377"/>
                  </a:cubicBezTo>
                  <a:cubicBezTo>
                    <a:pt x="1428" y="371"/>
                    <a:pt x="1428" y="371"/>
                    <a:pt x="1428" y="371"/>
                  </a:cubicBezTo>
                  <a:cubicBezTo>
                    <a:pt x="1433" y="371"/>
                    <a:pt x="1433" y="371"/>
                    <a:pt x="1433" y="371"/>
                  </a:cubicBezTo>
                  <a:lnTo>
                    <a:pt x="1433" y="377"/>
                  </a:lnTo>
                  <a:close/>
                  <a:moveTo>
                    <a:pt x="1433" y="361"/>
                  </a:moveTo>
                  <a:cubicBezTo>
                    <a:pt x="1428" y="361"/>
                    <a:pt x="1428" y="361"/>
                    <a:pt x="1428" y="361"/>
                  </a:cubicBezTo>
                  <a:cubicBezTo>
                    <a:pt x="1428" y="355"/>
                    <a:pt x="1428" y="355"/>
                    <a:pt x="1428" y="355"/>
                  </a:cubicBezTo>
                  <a:cubicBezTo>
                    <a:pt x="1433" y="355"/>
                    <a:pt x="1433" y="355"/>
                    <a:pt x="1433" y="355"/>
                  </a:cubicBezTo>
                  <a:lnTo>
                    <a:pt x="1433" y="361"/>
                  </a:lnTo>
                  <a:close/>
                  <a:moveTo>
                    <a:pt x="1433" y="345"/>
                  </a:moveTo>
                  <a:cubicBezTo>
                    <a:pt x="1428" y="345"/>
                    <a:pt x="1428" y="345"/>
                    <a:pt x="1428" y="345"/>
                  </a:cubicBezTo>
                  <a:cubicBezTo>
                    <a:pt x="1428" y="338"/>
                    <a:pt x="1428" y="338"/>
                    <a:pt x="1428" y="338"/>
                  </a:cubicBezTo>
                  <a:cubicBezTo>
                    <a:pt x="1433" y="338"/>
                    <a:pt x="1433" y="338"/>
                    <a:pt x="1433" y="338"/>
                  </a:cubicBezTo>
                  <a:lnTo>
                    <a:pt x="1433" y="345"/>
                  </a:lnTo>
                  <a:close/>
                  <a:moveTo>
                    <a:pt x="1433" y="328"/>
                  </a:moveTo>
                  <a:cubicBezTo>
                    <a:pt x="1428" y="328"/>
                    <a:pt x="1428" y="328"/>
                    <a:pt x="1428" y="328"/>
                  </a:cubicBezTo>
                  <a:cubicBezTo>
                    <a:pt x="1428" y="322"/>
                    <a:pt x="1428" y="322"/>
                    <a:pt x="1428" y="322"/>
                  </a:cubicBezTo>
                  <a:cubicBezTo>
                    <a:pt x="1433" y="322"/>
                    <a:pt x="1433" y="322"/>
                    <a:pt x="1433" y="322"/>
                  </a:cubicBezTo>
                  <a:lnTo>
                    <a:pt x="1433" y="328"/>
                  </a:lnTo>
                  <a:close/>
                  <a:moveTo>
                    <a:pt x="1433" y="312"/>
                  </a:moveTo>
                  <a:cubicBezTo>
                    <a:pt x="1428" y="312"/>
                    <a:pt x="1428" y="312"/>
                    <a:pt x="1428" y="312"/>
                  </a:cubicBezTo>
                  <a:cubicBezTo>
                    <a:pt x="1428" y="305"/>
                    <a:pt x="1428" y="305"/>
                    <a:pt x="1428" y="305"/>
                  </a:cubicBezTo>
                  <a:cubicBezTo>
                    <a:pt x="1433" y="305"/>
                    <a:pt x="1433" y="305"/>
                    <a:pt x="1433" y="305"/>
                  </a:cubicBezTo>
                  <a:lnTo>
                    <a:pt x="1433" y="312"/>
                  </a:lnTo>
                  <a:close/>
                  <a:moveTo>
                    <a:pt x="1433" y="296"/>
                  </a:moveTo>
                  <a:cubicBezTo>
                    <a:pt x="1428" y="296"/>
                    <a:pt x="1428" y="296"/>
                    <a:pt x="1428" y="296"/>
                  </a:cubicBezTo>
                  <a:cubicBezTo>
                    <a:pt x="1428" y="289"/>
                    <a:pt x="1428" y="289"/>
                    <a:pt x="1428" y="289"/>
                  </a:cubicBezTo>
                  <a:cubicBezTo>
                    <a:pt x="1433" y="289"/>
                    <a:pt x="1433" y="289"/>
                    <a:pt x="1433" y="289"/>
                  </a:cubicBezTo>
                  <a:lnTo>
                    <a:pt x="1433" y="296"/>
                  </a:lnTo>
                  <a:close/>
                  <a:moveTo>
                    <a:pt x="1433" y="279"/>
                  </a:moveTo>
                  <a:cubicBezTo>
                    <a:pt x="1428" y="279"/>
                    <a:pt x="1428" y="279"/>
                    <a:pt x="1428" y="279"/>
                  </a:cubicBezTo>
                  <a:cubicBezTo>
                    <a:pt x="1428" y="273"/>
                    <a:pt x="1428" y="273"/>
                    <a:pt x="1428" y="273"/>
                  </a:cubicBezTo>
                  <a:cubicBezTo>
                    <a:pt x="1433" y="273"/>
                    <a:pt x="1433" y="273"/>
                    <a:pt x="1433" y="273"/>
                  </a:cubicBezTo>
                  <a:lnTo>
                    <a:pt x="1433" y="279"/>
                  </a:lnTo>
                  <a:close/>
                  <a:moveTo>
                    <a:pt x="1433" y="263"/>
                  </a:moveTo>
                  <a:cubicBezTo>
                    <a:pt x="1428" y="263"/>
                    <a:pt x="1428" y="263"/>
                    <a:pt x="1428" y="263"/>
                  </a:cubicBezTo>
                  <a:cubicBezTo>
                    <a:pt x="1428" y="256"/>
                    <a:pt x="1428" y="256"/>
                    <a:pt x="1428" y="256"/>
                  </a:cubicBezTo>
                  <a:cubicBezTo>
                    <a:pt x="1433" y="256"/>
                    <a:pt x="1433" y="256"/>
                    <a:pt x="1433" y="256"/>
                  </a:cubicBezTo>
                  <a:lnTo>
                    <a:pt x="1433" y="263"/>
                  </a:lnTo>
                  <a:close/>
                  <a:moveTo>
                    <a:pt x="1433" y="246"/>
                  </a:moveTo>
                  <a:cubicBezTo>
                    <a:pt x="1428" y="246"/>
                    <a:pt x="1428" y="246"/>
                    <a:pt x="1428" y="246"/>
                  </a:cubicBezTo>
                  <a:cubicBezTo>
                    <a:pt x="1428" y="240"/>
                    <a:pt x="1428" y="240"/>
                    <a:pt x="1428" y="240"/>
                  </a:cubicBezTo>
                  <a:cubicBezTo>
                    <a:pt x="1433" y="240"/>
                    <a:pt x="1433" y="240"/>
                    <a:pt x="1433" y="240"/>
                  </a:cubicBezTo>
                  <a:lnTo>
                    <a:pt x="1433" y="246"/>
                  </a:lnTo>
                  <a:close/>
                  <a:moveTo>
                    <a:pt x="1433" y="230"/>
                  </a:moveTo>
                  <a:cubicBezTo>
                    <a:pt x="1428" y="230"/>
                    <a:pt x="1428" y="230"/>
                    <a:pt x="1428" y="230"/>
                  </a:cubicBezTo>
                  <a:cubicBezTo>
                    <a:pt x="1428" y="224"/>
                    <a:pt x="1428" y="224"/>
                    <a:pt x="1428" y="224"/>
                  </a:cubicBezTo>
                  <a:cubicBezTo>
                    <a:pt x="1433" y="224"/>
                    <a:pt x="1433" y="224"/>
                    <a:pt x="1433" y="224"/>
                  </a:cubicBezTo>
                  <a:lnTo>
                    <a:pt x="1433" y="230"/>
                  </a:lnTo>
                  <a:close/>
                  <a:moveTo>
                    <a:pt x="1433" y="216"/>
                  </a:moveTo>
                  <a:cubicBezTo>
                    <a:pt x="1428" y="216"/>
                    <a:pt x="1428" y="216"/>
                    <a:pt x="1428" y="216"/>
                  </a:cubicBezTo>
                  <a:cubicBezTo>
                    <a:pt x="1428" y="211"/>
                    <a:pt x="1428" y="211"/>
                    <a:pt x="1428" y="211"/>
                  </a:cubicBezTo>
                  <a:cubicBezTo>
                    <a:pt x="1433" y="211"/>
                    <a:pt x="1433" y="211"/>
                    <a:pt x="1433" y="211"/>
                  </a:cubicBezTo>
                  <a:lnTo>
                    <a:pt x="1433" y="216"/>
                  </a:lnTo>
                  <a:close/>
                  <a:moveTo>
                    <a:pt x="1433" y="205"/>
                  </a:moveTo>
                  <a:cubicBezTo>
                    <a:pt x="1428" y="205"/>
                    <a:pt x="1428" y="205"/>
                    <a:pt x="1428" y="205"/>
                  </a:cubicBezTo>
                  <a:cubicBezTo>
                    <a:pt x="1428" y="200"/>
                    <a:pt x="1428" y="200"/>
                    <a:pt x="1428" y="200"/>
                  </a:cubicBezTo>
                  <a:cubicBezTo>
                    <a:pt x="1433" y="200"/>
                    <a:pt x="1433" y="200"/>
                    <a:pt x="1433" y="200"/>
                  </a:cubicBezTo>
                  <a:lnTo>
                    <a:pt x="1433" y="205"/>
                  </a:lnTo>
                  <a:close/>
                  <a:moveTo>
                    <a:pt x="1433" y="193"/>
                  </a:moveTo>
                  <a:cubicBezTo>
                    <a:pt x="1428" y="193"/>
                    <a:pt x="1428" y="193"/>
                    <a:pt x="1428" y="193"/>
                  </a:cubicBezTo>
                  <a:cubicBezTo>
                    <a:pt x="1428" y="188"/>
                    <a:pt x="1428" y="188"/>
                    <a:pt x="1428" y="188"/>
                  </a:cubicBezTo>
                  <a:cubicBezTo>
                    <a:pt x="1433" y="188"/>
                    <a:pt x="1433" y="188"/>
                    <a:pt x="1433" y="188"/>
                  </a:cubicBezTo>
                  <a:lnTo>
                    <a:pt x="1433" y="193"/>
                  </a:lnTo>
                  <a:close/>
                  <a:moveTo>
                    <a:pt x="1433" y="182"/>
                  </a:moveTo>
                  <a:cubicBezTo>
                    <a:pt x="1428" y="182"/>
                    <a:pt x="1428" y="182"/>
                    <a:pt x="1428" y="182"/>
                  </a:cubicBezTo>
                  <a:cubicBezTo>
                    <a:pt x="1428" y="177"/>
                    <a:pt x="1428" y="177"/>
                    <a:pt x="1428" y="177"/>
                  </a:cubicBezTo>
                  <a:cubicBezTo>
                    <a:pt x="1433" y="177"/>
                    <a:pt x="1433" y="177"/>
                    <a:pt x="1433" y="177"/>
                  </a:cubicBezTo>
                  <a:lnTo>
                    <a:pt x="1433" y="182"/>
                  </a:lnTo>
                  <a:close/>
                  <a:moveTo>
                    <a:pt x="1433" y="170"/>
                  </a:moveTo>
                  <a:cubicBezTo>
                    <a:pt x="1428" y="170"/>
                    <a:pt x="1428" y="170"/>
                    <a:pt x="1428" y="170"/>
                  </a:cubicBezTo>
                  <a:cubicBezTo>
                    <a:pt x="1428" y="165"/>
                    <a:pt x="1428" y="165"/>
                    <a:pt x="1428" y="165"/>
                  </a:cubicBezTo>
                  <a:cubicBezTo>
                    <a:pt x="1433" y="165"/>
                    <a:pt x="1433" y="165"/>
                    <a:pt x="1433" y="165"/>
                  </a:cubicBezTo>
                  <a:lnTo>
                    <a:pt x="1433" y="170"/>
                  </a:lnTo>
                  <a:close/>
                  <a:moveTo>
                    <a:pt x="1433" y="159"/>
                  </a:moveTo>
                  <a:cubicBezTo>
                    <a:pt x="1428" y="159"/>
                    <a:pt x="1428" y="159"/>
                    <a:pt x="1428" y="159"/>
                  </a:cubicBezTo>
                  <a:cubicBezTo>
                    <a:pt x="1428" y="154"/>
                    <a:pt x="1428" y="154"/>
                    <a:pt x="1428" y="154"/>
                  </a:cubicBezTo>
                  <a:cubicBezTo>
                    <a:pt x="1433" y="154"/>
                    <a:pt x="1433" y="154"/>
                    <a:pt x="1433" y="154"/>
                  </a:cubicBezTo>
                  <a:lnTo>
                    <a:pt x="1433" y="159"/>
                  </a:lnTo>
                  <a:close/>
                  <a:moveTo>
                    <a:pt x="1433" y="147"/>
                  </a:moveTo>
                  <a:cubicBezTo>
                    <a:pt x="1428" y="147"/>
                    <a:pt x="1428" y="147"/>
                    <a:pt x="1428" y="147"/>
                  </a:cubicBezTo>
                  <a:cubicBezTo>
                    <a:pt x="1428" y="142"/>
                    <a:pt x="1428" y="142"/>
                    <a:pt x="1428" y="142"/>
                  </a:cubicBezTo>
                  <a:cubicBezTo>
                    <a:pt x="1433" y="142"/>
                    <a:pt x="1433" y="142"/>
                    <a:pt x="1433" y="142"/>
                  </a:cubicBezTo>
                  <a:lnTo>
                    <a:pt x="1433" y="147"/>
                  </a:lnTo>
                  <a:close/>
                  <a:moveTo>
                    <a:pt x="1433" y="136"/>
                  </a:moveTo>
                  <a:cubicBezTo>
                    <a:pt x="1428" y="136"/>
                    <a:pt x="1428" y="136"/>
                    <a:pt x="1428" y="136"/>
                  </a:cubicBezTo>
                  <a:cubicBezTo>
                    <a:pt x="1428" y="131"/>
                    <a:pt x="1428" y="131"/>
                    <a:pt x="1428" y="131"/>
                  </a:cubicBezTo>
                  <a:cubicBezTo>
                    <a:pt x="1433" y="131"/>
                    <a:pt x="1433" y="131"/>
                    <a:pt x="1433" y="131"/>
                  </a:cubicBezTo>
                  <a:lnTo>
                    <a:pt x="1433" y="136"/>
                  </a:lnTo>
                  <a:close/>
                  <a:moveTo>
                    <a:pt x="1433" y="124"/>
                  </a:moveTo>
                  <a:cubicBezTo>
                    <a:pt x="1428" y="124"/>
                    <a:pt x="1428" y="124"/>
                    <a:pt x="1428" y="124"/>
                  </a:cubicBezTo>
                  <a:cubicBezTo>
                    <a:pt x="1428" y="119"/>
                    <a:pt x="1428" y="119"/>
                    <a:pt x="1428" y="119"/>
                  </a:cubicBezTo>
                  <a:cubicBezTo>
                    <a:pt x="1433" y="119"/>
                    <a:pt x="1433" y="119"/>
                    <a:pt x="1433" y="119"/>
                  </a:cubicBezTo>
                  <a:lnTo>
                    <a:pt x="1433" y="124"/>
                  </a:lnTo>
                  <a:close/>
                  <a:moveTo>
                    <a:pt x="1433" y="113"/>
                  </a:moveTo>
                  <a:cubicBezTo>
                    <a:pt x="1428" y="113"/>
                    <a:pt x="1428" y="113"/>
                    <a:pt x="1428" y="113"/>
                  </a:cubicBezTo>
                  <a:cubicBezTo>
                    <a:pt x="1428" y="108"/>
                    <a:pt x="1428" y="108"/>
                    <a:pt x="1428" y="108"/>
                  </a:cubicBezTo>
                  <a:cubicBezTo>
                    <a:pt x="1433" y="108"/>
                    <a:pt x="1433" y="108"/>
                    <a:pt x="1433" y="108"/>
                  </a:cubicBezTo>
                  <a:lnTo>
                    <a:pt x="1433" y="113"/>
                  </a:lnTo>
                  <a:close/>
                  <a:moveTo>
                    <a:pt x="1433" y="101"/>
                  </a:moveTo>
                  <a:cubicBezTo>
                    <a:pt x="1428" y="101"/>
                    <a:pt x="1428" y="101"/>
                    <a:pt x="1428" y="101"/>
                  </a:cubicBezTo>
                  <a:cubicBezTo>
                    <a:pt x="1428" y="97"/>
                    <a:pt x="1428" y="97"/>
                    <a:pt x="1428" y="97"/>
                  </a:cubicBezTo>
                  <a:cubicBezTo>
                    <a:pt x="1433" y="97"/>
                    <a:pt x="1433" y="97"/>
                    <a:pt x="1433" y="97"/>
                  </a:cubicBezTo>
                  <a:lnTo>
                    <a:pt x="1433" y="101"/>
                  </a:lnTo>
                  <a:close/>
                  <a:moveTo>
                    <a:pt x="1433" y="90"/>
                  </a:moveTo>
                  <a:cubicBezTo>
                    <a:pt x="1428" y="90"/>
                    <a:pt x="1428" y="90"/>
                    <a:pt x="1428" y="90"/>
                  </a:cubicBezTo>
                  <a:cubicBezTo>
                    <a:pt x="1428" y="85"/>
                    <a:pt x="1428" y="85"/>
                    <a:pt x="1428" y="85"/>
                  </a:cubicBezTo>
                  <a:cubicBezTo>
                    <a:pt x="1433" y="85"/>
                    <a:pt x="1433" y="85"/>
                    <a:pt x="1433" y="85"/>
                  </a:cubicBezTo>
                  <a:lnTo>
                    <a:pt x="1433" y="90"/>
                  </a:lnTo>
                  <a:close/>
                  <a:moveTo>
                    <a:pt x="1433" y="79"/>
                  </a:moveTo>
                  <a:cubicBezTo>
                    <a:pt x="1428" y="79"/>
                    <a:pt x="1428" y="79"/>
                    <a:pt x="1428" y="79"/>
                  </a:cubicBezTo>
                  <a:cubicBezTo>
                    <a:pt x="1428" y="74"/>
                    <a:pt x="1428" y="74"/>
                    <a:pt x="1428" y="74"/>
                  </a:cubicBezTo>
                  <a:cubicBezTo>
                    <a:pt x="1433" y="74"/>
                    <a:pt x="1433" y="74"/>
                    <a:pt x="1433" y="74"/>
                  </a:cubicBezTo>
                  <a:lnTo>
                    <a:pt x="1433" y="79"/>
                  </a:lnTo>
                  <a:close/>
                  <a:moveTo>
                    <a:pt x="1436" y="62"/>
                  </a:moveTo>
                  <a:cubicBezTo>
                    <a:pt x="1434" y="62"/>
                    <a:pt x="1434" y="62"/>
                    <a:pt x="1434" y="62"/>
                  </a:cubicBezTo>
                  <a:cubicBezTo>
                    <a:pt x="1434" y="48"/>
                    <a:pt x="1434" y="48"/>
                    <a:pt x="1434" y="48"/>
                  </a:cubicBezTo>
                  <a:cubicBezTo>
                    <a:pt x="1436" y="48"/>
                    <a:pt x="1436" y="48"/>
                    <a:pt x="1436" y="48"/>
                  </a:cubicBezTo>
                  <a:lnTo>
                    <a:pt x="1436" y="62"/>
                  </a:lnTo>
                  <a:close/>
                  <a:moveTo>
                    <a:pt x="1441" y="509"/>
                  </a:moveTo>
                  <a:cubicBezTo>
                    <a:pt x="1436" y="509"/>
                    <a:pt x="1436" y="509"/>
                    <a:pt x="1436" y="509"/>
                  </a:cubicBezTo>
                  <a:cubicBezTo>
                    <a:pt x="1436" y="502"/>
                    <a:pt x="1436" y="502"/>
                    <a:pt x="1436" y="502"/>
                  </a:cubicBezTo>
                  <a:cubicBezTo>
                    <a:pt x="1441" y="502"/>
                    <a:pt x="1441" y="502"/>
                    <a:pt x="1441" y="502"/>
                  </a:cubicBezTo>
                  <a:lnTo>
                    <a:pt x="1441" y="509"/>
                  </a:lnTo>
                  <a:close/>
                  <a:moveTo>
                    <a:pt x="1441" y="492"/>
                  </a:moveTo>
                  <a:cubicBezTo>
                    <a:pt x="1436" y="492"/>
                    <a:pt x="1436" y="492"/>
                    <a:pt x="1436" y="492"/>
                  </a:cubicBezTo>
                  <a:cubicBezTo>
                    <a:pt x="1436" y="486"/>
                    <a:pt x="1436" y="486"/>
                    <a:pt x="1436" y="486"/>
                  </a:cubicBezTo>
                  <a:cubicBezTo>
                    <a:pt x="1441" y="486"/>
                    <a:pt x="1441" y="486"/>
                    <a:pt x="1441" y="486"/>
                  </a:cubicBezTo>
                  <a:lnTo>
                    <a:pt x="1441" y="492"/>
                  </a:lnTo>
                  <a:close/>
                  <a:moveTo>
                    <a:pt x="1441" y="476"/>
                  </a:moveTo>
                  <a:cubicBezTo>
                    <a:pt x="1436" y="476"/>
                    <a:pt x="1436" y="476"/>
                    <a:pt x="1436" y="476"/>
                  </a:cubicBezTo>
                  <a:cubicBezTo>
                    <a:pt x="1436" y="469"/>
                    <a:pt x="1436" y="469"/>
                    <a:pt x="1436" y="469"/>
                  </a:cubicBezTo>
                  <a:cubicBezTo>
                    <a:pt x="1441" y="469"/>
                    <a:pt x="1441" y="469"/>
                    <a:pt x="1441" y="469"/>
                  </a:cubicBezTo>
                  <a:lnTo>
                    <a:pt x="1441" y="476"/>
                  </a:lnTo>
                  <a:close/>
                  <a:moveTo>
                    <a:pt x="1441" y="459"/>
                  </a:moveTo>
                  <a:cubicBezTo>
                    <a:pt x="1436" y="459"/>
                    <a:pt x="1436" y="459"/>
                    <a:pt x="1436" y="459"/>
                  </a:cubicBezTo>
                  <a:cubicBezTo>
                    <a:pt x="1436" y="453"/>
                    <a:pt x="1436" y="453"/>
                    <a:pt x="1436" y="453"/>
                  </a:cubicBezTo>
                  <a:cubicBezTo>
                    <a:pt x="1441" y="453"/>
                    <a:pt x="1441" y="453"/>
                    <a:pt x="1441" y="453"/>
                  </a:cubicBezTo>
                  <a:lnTo>
                    <a:pt x="1441" y="459"/>
                  </a:lnTo>
                  <a:close/>
                  <a:moveTo>
                    <a:pt x="1441" y="443"/>
                  </a:moveTo>
                  <a:cubicBezTo>
                    <a:pt x="1436" y="443"/>
                    <a:pt x="1436" y="443"/>
                    <a:pt x="1436" y="443"/>
                  </a:cubicBezTo>
                  <a:cubicBezTo>
                    <a:pt x="1436" y="436"/>
                    <a:pt x="1436" y="436"/>
                    <a:pt x="1436" y="436"/>
                  </a:cubicBezTo>
                  <a:cubicBezTo>
                    <a:pt x="1441" y="436"/>
                    <a:pt x="1441" y="436"/>
                    <a:pt x="1441" y="436"/>
                  </a:cubicBezTo>
                  <a:lnTo>
                    <a:pt x="1441" y="443"/>
                  </a:lnTo>
                  <a:close/>
                  <a:moveTo>
                    <a:pt x="1441" y="427"/>
                  </a:moveTo>
                  <a:cubicBezTo>
                    <a:pt x="1436" y="427"/>
                    <a:pt x="1436" y="427"/>
                    <a:pt x="1436" y="427"/>
                  </a:cubicBezTo>
                  <a:cubicBezTo>
                    <a:pt x="1436" y="420"/>
                    <a:pt x="1436" y="420"/>
                    <a:pt x="1436" y="420"/>
                  </a:cubicBezTo>
                  <a:cubicBezTo>
                    <a:pt x="1441" y="420"/>
                    <a:pt x="1441" y="420"/>
                    <a:pt x="1441" y="420"/>
                  </a:cubicBezTo>
                  <a:lnTo>
                    <a:pt x="1441" y="427"/>
                  </a:lnTo>
                  <a:close/>
                  <a:moveTo>
                    <a:pt x="1441" y="410"/>
                  </a:moveTo>
                  <a:cubicBezTo>
                    <a:pt x="1436" y="410"/>
                    <a:pt x="1436" y="410"/>
                    <a:pt x="1436" y="410"/>
                  </a:cubicBezTo>
                  <a:cubicBezTo>
                    <a:pt x="1436" y="404"/>
                    <a:pt x="1436" y="404"/>
                    <a:pt x="1436" y="404"/>
                  </a:cubicBezTo>
                  <a:cubicBezTo>
                    <a:pt x="1441" y="404"/>
                    <a:pt x="1441" y="404"/>
                    <a:pt x="1441" y="404"/>
                  </a:cubicBezTo>
                  <a:lnTo>
                    <a:pt x="1441" y="410"/>
                  </a:lnTo>
                  <a:close/>
                  <a:moveTo>
                    <a:pt x="1441" y="394"/>
                  </a:moveTo>
                  <a:cubicBezTo>
                    <a:pt x="1436" y="394"/>
                    <a:pt x="1436" y="394"/>
                    <a:pt x="1436" y="394"/>
                  </a:cubicBezTo>
                  <a:cubicBezTo>
                    <a:pt x="1436" y="387"/>
                    <a:pt x="1436" y="387"/>
                    <a:pt x="1436" y="387"/>
                  </a:cubicBezTo>
                  <a:cubicBezTo>
                    <a:pt x="1441" y="387"/>
                    <a:pt x="1441" y="387"/>
                    <a:pt x="1441" y="387"/>
                  </a:cubicBezTo>
                  <a:lnTo>
                    <a:pt x="1441" y="394"/>
                  </a:lnTo>
                  <a:close/>
                  <a:moveTo>
                    <a:pt x="1441" y="377"/>
                  </a:moveTo>
                  <a:cubicBezTo>
                    <a:pt x="1436" y="377"/>
                    <a:pt x="1436" y="377"/>
                    <a:pt x="1436" y="377"/>
                  </a:cubicBezTo>
                  <a:cubicBezTo>
                    <a:pt x="1436" y="371"/>
                    <a:pt x="1436" y="371"/>
                    <a:pt x="1436" y="371"/>
                  </a:cubicBezTo>
                  <a:cubicBezTo>
                    <a:pt x="1441" y="371"/>
                    <a:pt x="1441" y="371"/>
                    <a:pt x="1441" y="371"/>
                  </a:cubicBezTo>
                  <a:lnTo>
                    <a:pt x="1441" y="377"/>
                  </a:lnTo>
                  <a:close/>
                  <a:moveTo>
                    <a:pt x="1441" y="361"/>
                  </a:moveTo>
                  <a:cubicBezTo>
                    <a:pt x="1436" y="361"/>
                    <a:pt x="1436" y="361"/>
                    <a:pt x="1436" y="361"/>
                  </a:cubicBezTo>
                  <a:cubicBezTo>
                    <a:pt x="1436" y="355"/>
                    <a:pt x="1436" y="355"/>
                    <a:pt x="1436" y="355"/>
                  </a:cubicBezTo>
                  <a:cubicBezTo>
                    <a:pt x="1441" y="355"/>
                    <a:pt x="1441" y="355"/>
                    <a:pt x="1441" y="355"/>
                  </a:cubicBezTo>
                  <a:lnTo>
                    <a:pt x="1441" y="361"/>
                  </a:lnTo>
                  <a:close/>
                  <a:moveTo>
                    <a:pt x="1441" y="345"/>
                  </a:moveTo>
                  <a:cubicBezTo>
                    <a:pt x="1436" y="345"/>
                    <a:pt x="1436" y="345"/>
                    <a:pt x="1436" y="345"/>
                  </a:cubicBezTo>
                  <a:cubicBezTo>
                    <a:pt x="1436" y="338"/>
                    <a:pt x="1436" y="338"/>
                    <a:pt x="1436" y="338"/>
                  </a:cubicBezTo>
                  <a:cubicBezTo>
                    <a:pt x="1441" y="338"/>
                    <a:pt x="1441" y="338"/>
                    <a:pt x="1441" y="338"/>
                  </a:cubicBezTo>
                  <a:lnTo>
                    <a:pt x="1441" y="345"/>
                  </a:lnTo>
                  <a:close/>
                  <a:moveTo>
                    <a:pt x="1441" y="328"/>
                  </a:moveTo>
                  <a:cubicBezTo>
                    <a:pt x="1436" y="328"/>
                    <a:pt x="1436" y="328"/>
                    <a:pt x="1436" y="328"/>
                  </a:cubicBezTo>
                  <a:cubicBezTo>
                    <a:pt x="1436" y="322"/>
                    <a:pt x="1436" y="322"/>
                    <a:pt x="1436" y="322"/>
                  </a:cubicBezTo>
                  <a:cubicBezTo>
                    <a:pt x="1441" y="322"/>
                    <a:pt x="1441" y="322"/>
                    <a:pt x="1441" y="322"/>
                  </a:cubicBezTo>
                  <a:lnTo>
                    <a:pt x="1441" y="328"/>
                  </a:lnTo>
                  <a:close/>
                  <a:moveTo>
                    <a:pt x="1441" y="312"/>
                  </a:moveTo>
                  <a:cubicBezTo>
                    <a:pt x="1436" y="312"/>
                    <a:pt x="1436" y="312"/>
                    <a:pt x="1436" y="312"/>
                  </a:cubicBezTo>
                  <a:cubicBezTo>
                    <a:pt x="1436" y="305"/>
                    <a:pt x="1436" y="305"/>
                    <a:pt x="1436" y="305"/>
                  </a:cubicBezTo>
                  <a:cubicBezTo>
                    <a:pt x="1441" y="305"/>
                    <a:pt x="1441" y="305"/>
                    <a:pt x="1441" y="305"/>
                  </a:cubicBezTo>
                  <a:lnTo>
                    <a:pt x="1441" y="312"/>
                  </a:lnTo>
                  <a:close/>
                  <a:moveTo>
                    <a:pt x="1441" y="296"/>
                  </a:moveTo>
                  <a:cubicBezTo>
                    <a:pt x="1436" y="296"/>
                    <a:pt x="1436" y="296"/>
                    <a:pt x="1436" y="296"/>
                  </a:cubicBezTo>
                  <a:cubicBezTo>
                    <a:pt x="1436" y="289"/>
                    <a:pt x="1436" y="289"/>
                    <a:pt x="1436" y="289"/>
                  </a:cubicBezTo>
                  <a:cubicBezTo>
                    <a:pt x="1441" y="289"/>
                    <a:pt x="1441" y="289"/>
                    <a:pt x="1441" y="289"/>
                  </a:cubicBezTo>
                  <a:lnTo>
                    <a:pt x="1441" y="296"/>
                  </a:lnTo>
                  <a:close/>
                  <a:moveTo>
                    <a:pt x="1441" y="279"/>
                  </a:moveTo>
                  <a:cubicBezTo>
                    <a:pt x="1436" y="279"/>
                    <a:pt x="1436" y="279"/>
                    <a:pt x="1436" y="279"/>
                  </a:cubicBezTo>
                  <a:cubicBezTo>
                    <a:pt x="1436" y="273"/>
                    <a:pt x="1436" y="273"/>
                    <a:pt x="1436" y="273"/>
                  </a:cubicBezTo>
                  <a:cubicBezTo>
                    <a:pt x="1441" y="273"/>
                    <a:pt x="1441" y="273"/>
                    <a:pt x="1441" y="273"/>
                  </a:cubicBezTo>
                  <a:lnTo>
                    <a:pt x="1441" y="279"/>
                  </a:lnTo>
                  <a:close/>
                  <a:moveTo>
                    <a:pt x="1441" y="263"/>
                  </a:moveTo>
                  <a:cubicBezTo>
                    <a:pt x="1436" y="263"/>
                    <a:pt x="1436" y="263"/>
                    <a:pt x="1436" y="263"/>
                  </a:cubicBezTo>
                  <a:cubicBezTo>
                    <a:pt x="1436" y="256"/>
                    <a:pt x="1436" y="256"/>
                    <a:pt x="1436" y="256"/>
                  </a:cubicBezTo>
                  <a:cubicBezTo>
                    <a:pt x="1441" y="256"/>
                    <a:pt x="1441" y="256"/>
                    <a:pt x="1441" y="256"/>
                  </a:cubicBezTo>
                  <a:lnTo>
                    <a:pt x="1441" y="263"/>
                  </a:lnTo>
                  <a:close/>
                  <a:moveTo>
                    <a:pt x="1441" y="246"/>
                  </a:moveTo>
                  <a:cubicBezTo>
                    <a:pt x="1436" y="246"/>
                    <a:pt x="1436" y="246"/>
                    <a:pt x="1436" y="246"/>
                  </a:cubicBezTo>
                  <a:cubicBezTo>
                    <a:pt x="1436" y="240"/>
                    <a:pt x="1436" y="240"/>
                    <a:pt x="1436" y="240"/>
                  </a:cubicBezTo>
                  <a:cubicBezTo>
                    <a:pt x="1441" y="240"/>
                    <a:pt x="1441" y="240"/>
                    <a:pt x="1441" y="240"/>
                  </a:cubicBezTo>
                  <a:lnTo>
                    <a:pt x="1441" y="246"/>
                  </a:lnTo>
                  <a:close/>
                  <a:moveTo>
                    <a:pt x="1441" y="230"/>
                  </a:moveTo>
                  <a:cubicBezTo>
                    <a:pt x="1436" y="230"/>
                    <a:pt x="1436" y="230"/>
                    <a:pt x="1436" y="230"/>
                  </a:cubicBezTo>
                  <a:cubicBezTo>
                    <a:pt x="1436" y="224"/>
                    <a:pt x="1436" y="224"/>
                    <a:pt x="1436" y="224"/>
                  </a:cubicBezTo>
                  <a:cubicBezTo>
                    <a:pt x="1441" y="224"/>
                    <a:pt x="1441" y="224"/>
                    <a:pt x="1441" y="224"/>
                  </a:cubicBezTo>
                  <a:lnTo>
                    <a:pt x="1441" y="230"/>
                  </a:lnTo>
                  <a:close/>
                  <a:moveTo>
                    <a:pt x="1441" y="216"/>
                  </a:moveTo>
                  <a:cubicBezTo>
                    <a:pt x="1436" y="216"/>
                    <a:pt x="1436" y="216"/>
                    <a:pt x="1436" y="216"/>
                  </a:cubicBezTo>
                  <a:cubicBezTo>
                    <a:pt x="1436" y="211"/>
                    <a:pt x="1436" y="211"/>
                    <a:pt x="1436" y="211"/>
                  </a:cubicBezTo>
                  <a:cubicBezTo>
                    <a:pt x="1441" y="211"/>
                    <a:pt x="1441" y="211"/>
                    <a:pt x="1441" y="211"/>
                  </a:cubicBezTo>
                  <a:lnTo>
                    <a:pt x="1441" y="216"/>
                  </a:lnTo>
                  <a:close/>
                  <a:moveTo>
                    <a:pt x="1441" y="205"/>
                  </a:moveTo>
                  <a:cubicBezTo>
                    <a:pt x="1436" y="205"/>
                    <a:pt x="1436" y="205"/>
                    <a:pt x="1436" y="205"/>
                  </a:cubicBezTo>
                  <a:cubicBezTo>
                    <a:pt x="1436" y="200"/>
                    <a:pt x="1436" y="200"/>
                    <a:pt x="1436" y="200"/>
                  </a:cubicBezTo>
                  <a:cubicBezTo>
                    <a:pt x="1441" y="200"/>
                    <a:pt x="1441" y="200"/>
                    <a:pt x="1441" y="200"/>
                  </a:cubicBezTo>
                  <a:lnTo>
                    <a:pt x="1441" y="205"/>
                  </a:lnTo>
                  <a:close/>
                  <a:moveTo>
                    <a:pt x="1441" y="193"/>
                  </a:moveTo>
                  <a:cubicBezTo>
                    <a:pt x="1436" y="193"/>
                    <a:pt x="1436" y="193"/>
                    <a:pt x="1436" y="193"/>
                  </a:cubicBezTo>
                  <a:cubicBezTo>
                    <a:pt x="1436" y="188"/>
                    <a:pt x="1436" y="188"/>
                    <a:pt x="1436" y="188"/>
                  </a:cubicBezTo>
                  <a:cubicBezTo>
                    <a:pt x="1441" y="188"/>
                    <a:pt x="1441" y="188"/>
                    <a:pt x="1441" y="188"/>
                  </a:cubicBezTo>
                  <a:lnTo>
                    <a:pt x="1441" y="193"/>
                  </a:lnTo>
                  <a:close/>
                  <a:moveTo>
                    <a:pt x="1441" y="182"/>
                  </a:moveTo>
                  <a:cubicBezTo>
                    <a:pt x="1436" y="182"/>
                    <a:pt x="1436" y="182"/>
                    <a:pt x="1436" y="182"/>
                  </a:cubicBezTo>
                  <a:cubicBezTo>
                    <a:pt x="1436" y="177"/>
                    <a:pt x="1436" y="177"/>
                    <a:pt x="1436" y="177"/>
                  </a:cubicBezTo>
                  <a:cubicBezTo>
                    <a:pt x="1441" y="177"/>
                    <a:pt x="1441" y="177"/>
                    <a:pt x="1441" y="177"/>
                  </a:cubicBezTo>
                  <a:lnTo>
                    <a:pt x="1441" y="182"/>
                  </a:lnTo>
                  <a:close/>
                  <a:moveTo>
                    <a:pt x="1441" y="170"/>
                  </a:moveTo>
                  <a:cubicBezTo>
                    <a:pt x="1436" y="170"/>
                    <a:pt x="1436" y="170"/>
                    <a:pt x="1436" y="170"/>
                  </a:cubicBezTo>
                  <a:cubicBezTo>
                    <a:pt x="1436" y="165"/>
                    <a:pt x="1436" y="165"/>
                    <a:pt x="1436" y="165"/>
                  </a:cubicBezTo>
                  <a:cubicBezTo>
                    <a:pt x="1441" y="165"/>
                    <a:pt x="1441" y="165"/>
                    <a:pt x="1441" y="165"/>
                  </a:cubicBezTo>
                  <a:lnTo>
                    <a:pt x="1441" y="170"/>
                  </a:lnTo>
                  <a:close/>
                  <a:moveTo>
                    <a:pt x="1441" y="159"/>
                  </a:moveTo>
                  <a:cubicBezTo>
                    <a:pt x="1436" y="159"/>
                    <a:pt x="1436" y="159"/>
                    <a:pt x="1436" y="159"/>
                  </a:cubicBezTo>
                  <a:cubicBezTo>
                    <a:pt x="1436" y="154"/>
                    <a:pt x="1436" y="154"/>
                    <a:pt x="1436" y="154"/>
                  </a:cubicBezTo>
                  <a:cubicBezTo>
                    <a:pt x="1441" y="154"/>
                    <a:pt x="1441" y="154"/>
                    <a:pt x="1441" y="154"/>
                  </a:cubicBezTo>
                  <a:lnTo>
                    <a:pt x="1441" y="159"/>
                  </a:lnTo>
                  <a:close/>
                  <a:moveTo>
                    <a:pt x="1441" y="147"/>
                  </a:moveTo>
                  <a:cubicBezTo>
                    <a:pt x="1436" y="147"/>
                    <a:pt x="1436" y="147"/>
                    <a:pt x="1436" y="147"/>
                  </a:cubicBezTo>
                  <a:cubicBezTo>
                    <a:pt x="1436" y="142"/>
                    <a:pt x="1436" y="142"/>
                    <a:pt x="1436" y="142"/>
                  </a:cubicBezTo>
                  <a:cubicBezTo>
                    <a:pt x="1441" y="142"/>
                    <a:pt x="1441" y="142"/>
                    <a:pt x="1441" y="142"/>
                  </a:cubicBezTo>
                  <a:lnTo>
                    <a:pt x="1441" y="147"/>
                  </a:lnTo>
                  <a:close/>
                  <a:moveTo>
                    <a:pt x="1441" y="136"/>
                  </a:moveTo>
                  <a:cubicBezTo>
                    <a:pt x="1436" y="136"/>
                    <a:pt x="1436" y="136"/>
                    <a:pt x="1436" y="136"/>
                  </a:cubicBezTo>
                  <a:cubicBezTo>
                    <a:pt x="1436" y="131"/>
                    <a:pt x="1436" y="131"/>
                    <a:pt x="1436" y="131"/>
                  </a:cubicBezTo>
                  <a:cubicBezTo>
                    <a:pt x="1441" y="131"/>
                    <a:pt x="1441" y="131"/>
                    <a:pt x="1441" y="131"/>
                  </a:cubicBezTo>
                  <a:lnTo>
                    <a:pt x="1441" y="136"/>
                  </a:lnTo>
                  <a:close/>
                  <a:moveTo>
                    <a:pt x="1441" y="124"/>
                  </a:moveTo>
                  <a:cubicBezTo>
                    <a:pt x="1436" y="124"/>
                    <a:pt x="1436" y="124"/>
                    <a:pt x="1436" y="124"/>
                  </a:cubicBezTo>
                  <a:cubicBezTo>
                    <a:pt x="1436" y="119"/>
                    <a:pt x="1436" y="119"/>
                    <a:pt x="1436" y="119"/>
                  </a:cubicBezTo>
                  <a:cubicBezTo>
                    <a:pt x="1441" y="119"/>
                    <a:pt x="1441" y="119"/>
                    <a:pt x="1441" y="119"/>
                  </a:cubicBezTo>
                  <a:lnTo>
                    <a:pt x="1441" y="124"/>
                  </a:lnTo>
                  <a:close/>
                  <a:moveTo>
                    <a:pt x="1441" y="113"/>
                  </a:moveTo>
                  <a:cubicBezTo>
                    <a:pt x="1436" y="113"/>
                    <a:pt x="1436" y="113"/>
                    <a:pt x="1436" y="113"/>
                  </a:cubicBezTo>
                  <a:cubicBezTo>
                    <a:pt x="1436" y="108"/>
                    <a:pt x="1436" y="108"/>
                    <a:pt x="1436" y="108"/>
                  </a:cubicBezTo>
                  <a:cubicBezTo>
                    <a:pt x="1441" y="108"/>
                    <a:pt x="1441" y="108"/>
                    <a:pt x="1441" y="108"/>
                  </a:cubicBezTo>
                  <a:lnTo>
                    <a:pt x="1441" y="113"/>
                  </a:lnTo>
                  <a:close/>
                  <a:moveTo>
                    <a:pt x="1441" y="101"/>
                  </a:moveTo>
                  <a:cubicBezTo>
                    <a:pt x="1436" y="101"/>
                    <a:pt x="1436" y="101"/>
                    <a:pt x="1436" y="101"/>
                  </a:cubicBezTo>
                  <a:cubicBezTo>
                    <a:pt x="1436" y="97"/>
                    <a:pt x="1436" y="97"/>
                    <a:pt x="1436" y="97"/>
                  </a:cubicBezTo>
                  <a:cubicBezTo>
                    <a:pt x="1441" y="97"/>
                    <a:pt x="1441" y="97"/>
                    <a:pt x="1441" y="97"/>
                  </a:cubicBezTo>
                  <a:lnTo>
                    <a:pt x="1441" y="101"/>
                  </a:lnTo>
                  <a:close/>
                  <a:moveTo>
                    <a:pt x="1441" y="90"/>
                  </a:moveTo>
                  <a:cubicBezTo>
                    <a:pt x="1436" y="90"/>
                    <a:pt x="1436" y="90"/>
                    <a:pt x="1436" y="90"/>
                  </a:cubicBezTo>
                  <a:cubicBezTo>
                    <a:pt x="1436" y="85"/>
                    <a:pt x="1436" y="85"/>
                    <a:pt x="1436" y="85"/>
                  </a:cubicBezTo>
                  <a:cubicBezTo>
                    <a:pt x="1441" y="85"/>
                    <a:pt x="1441" y="85"/>
                    <a:pt x="1441" y="85"/>
                  </a:cubicBezTo>
                  <a:lnTo>
                    <a:pt x="1441" y="90"/>
                  </a:lnTo>
                  <a:close/>
                  <a:moveTo>
                    <a:pt x="1441" y="79"/>
                  </a:moveTo>
                  <a:cubicBezTo>
                    <a:pt x="1436" y="79"/>
                    <a:pt x="1436" y="79"/>
                    <a:pt x="1436" y="79"/>
                  </a:cubicBezTo>
                  <a:cubicBezTo>
                    <a:pt x="1436" y="74"/>
                    <a:pt x="1436" y="74"/>
                    <a:pt x="1436" y="74"/>
                  </a:cubicBezTo>
                  <a:cubicBezTo>
                    <a:pt x="1441" y="74"/>
                    <a:pt x="1441" y="74"/>
                    <a:pt x="1441" y="74"/>
                  </a:cubicBezTo>
                  <a:lnTo>
                    <a:pt x="1441" y="79"/>
                  </a:lnTo>
                  <a:close/>
                  <a:moveTo>
                    <a:pt x="1442" y="62"/>
                  </a:moveTo>
                  <a:cubicBezTo>
                    <a:pt x="1441" y="62"/>
                    <a:pt x="1441" y="62"/>
                    <a:pt x="1441" y="62"/>
                  </a:cubicBezTo>
                  <a:cubicBezTo>
                    <a:pt x="1441" y="48"/>
                    <a:pt x="1441" y="48"/>
                    <a:pt x="1441" y="48"/>
                  </a:cubicBezTo>
                  <a:cubicBezTo>
                    <a:pt x="1442" y="48"/>
                    <a:pt x="1442" y="48"/>
                    <a:pt x="1442" y="48"/>
                  </a:cubicBezTo>
                  <a:lnTo>
                    <a:pt x="1442" y="62"/>
                  </a:lnTo>
                  <a:close/>
                  <a:moveTo>
                    <a:pt x="1449" y="509"/>
                  </a:moveTo>
                  <a:cubicBezTo>
                    <a:pt x="1444" y="509"/>
                    <a:pt x="1444" y="509"/>
                    <a:pt x="1444" y="509"/>
                  </a:cubicBezTo>
                  <a:cubicBezTo>
                    <a:pt x="1444" y="502"/>
                    <a:pt x="1444" y="502"/>
                    <a:pt x="1444" y="502"/>
                  </a:cubicBezTo>
                  <a:cubicBezTo>
                    <a:pt x="1449" y="502"/>
                    <a:pt x="1449" y="502"/>
                    <a:pt x="1449" y="502"/>
                  </a:cubicBezTo>
                  <a:lnTo>
                    <a:pt x="1449" y="509"/>
                  </a:lnTo>
                  <a:close/>
                  <a:moveTo>
                    <a:pt x="1449" y="492"/>
                  </a:moveTo>
                  <a:cubicBezTo>
                    <a:pt x="1444" y="492"/>
                    <a:pt x="1444" y="492"/>
                    <a:pt x="1444" y="492"/>
                  </a:cubicBezTo>
                  <a:cubicBezTo>
                    <a:pt x="1444" y="486"/>
                    <a:pt x="1444" y="486"/>
                    <a:pt x="1444" y="486"/>
                  </a:cubicBezTo>
                  <a:cubicBezTo>
                    <a:pt x="1449" y="486"/>
                    <a:pt x="1449" y="486"/>
                    <a:pt x="1449" y="486"/>
                  </a:cubicBezTo>
                  <a:lnTo>
                    <a:pt x="1449" y="492"/>
                  </a:lnTo>
                  <a:close/>
                  <a:moveTo>
                    <a:pt x="1449" y="476"/>
                  </a:moveTo>
                  <a:cubicBezTo>
                    <a:pt x="1444" y="476"/>
                    <a:pt x="1444" y="476"/>
                    <a:pt x="1444" y="476"/>
                  </a:cubicBezTo>
                  <a:cubicBezTo>
                    <a:pt x="1444" y="469"/>
                    <a:pt x="1444" y="469"/>
                    <a:pt x="1444" y="469"/>
                  </a:cubicBezTo>
                  <a:cubicBezTo>
                    <a:pt x="1449" y="469"/>
                    <a:pt x="1449" y="469"/>
                    <a:pt x="1449" y="469"/>
                  </a:cubicBezTo>
                  <a:lnTo>
                    <a:pt x="1449" y="476"/>
                  </a:lnTo>
                  <a:close/>
                  <a:moveTo>
                    <a:pt x="1449" y="459"/>
                  </a:moveTo>
                  <a:cubicBezTo>
                    <a:pt x="1444" y="459"/>
                    <a:pt x="1444" y="459"/>
                    <a:pt x="1444" y="459"/>
                  </a:cubicBezTo>
                  <a:cubicBezTo>
                    <a:pt x="1444" y="453"/>
                    <a:pt x="1444" y="453"/>
                    <a:pt x="1444" y="453"/>
                  </a:cubicBezTo>
                  <a:cubicBezTo>
                    <a:pt x="1449" y="453"/>
                    <a:pt x="1449" y="453"/>
                    <a:pt x="1449" y="453"/>
                  </a:cubicBezTo>
                  <a:lnTo>
                    <a:pt x="1449" y="459"/>
                  </a:lnTo>
                  <a:close/>
                  <a:moveTo>
                    <a:pt x="1449" y="443"/>
                  </a:moveTo>
                  <a:cubicBezTo>
                    <a:pt x="1444" y="443"/>
                    <a:pt x="1444" y="443"/>
                    <a:pt x="1444" y="443"/>
                  </a:cubicBezTo>
                  <a:cubicBezTo>
                    <a:pt x="1444" y="436"/>
                    <a:pt x="1444" y="436"/>
                    <a:pt x="1444" y="436"/>
                  </a:cubicBezTo>
                  <a:cubicBezTo>
                    <a:pt x="1449" y="436"/>
                    <a:pt x="1449" y="436"/>
                    <a:pt x="1449" y="436"/>
                  </a:cubicBezTo>
                  <a:lnTo>
                    <a:pt x="1449" y="443"/>
                  </a:lnTo>
                  <a:close/>
                  <a:moveTo>
                    <a:pt x="1449" y="427"/>
                  </a:moveTo>
                  <a:cubicBezTo>
                    <a:pt x="1444" y="427"/>
                    <a:pt x="1444" y="427"/>
                    <a:pt x="1444" y="427"/>
                  </a:cubicBezTo>
                  <a:cubicBezTo>
                    <a:pt x="1444" y="420"/>
                    <a:pt x="1444" y="420"/>
                    <a:pt x="1444" y="420"/>
                  </a:cubicBezTo>
                  <a:cubicBezTo>
                    <a:pt x="1449" y="420"/>
                    <a:pt x="1449" y="420"/>
                    <a:pt x="1449" y="420"/>
                  </a:cubicBezTo>
                  <a:lnTo>
                    <a:pt x="1449" y="427"/>
                  </a:lnTo>
                  <a:close/>
                  <a:moveTo>
                    <a:pt x="1449" y="410"/>
                  </a:moveTo>
                  <a:cubicBezTo>
                    <a:pt x="1444" y="410"/>
                    <a:pt x="1444" y="410"/>
                    <a:pt x="1444" y="410"/>
                  </a:cubicBezTo>
                  <a:cubicBezTo>
                    <a:pt x="1444" y="404"/>
                    <a:pt x="1444" y="404"/>
                    <a:pt x="1444" y="404"/>
                  </a:cubicBezTo>
                  <a:cubicBezTo>
                    <a:pt x="1449" y="404"/>
                    <a:pt x="1449" y="404"/>
                    <a:pt x="1449" y="404"/>
                  </a:cubicBezTo>
                  <a:lnTo>
                    <a:pt x="1449" y="410"/>
                  </a:lnTo>
                  <a:close/>
                  <a:moveTo>
                    <a:pt x="1449" y="394"/>
                  </a:moveTo>
                  <a:cubicBezTo>
                    <a:pt x="1444" y="394"/>
                    <a:pt x="1444" y="394"/>
                    <a:pt x="1444" y="394"/>
                  </a:cubicBezTo>
                  <a:cubicBezTo>
                    <a:pt x="1444" y="387"/>
                    <a:pt x="1444" y="387"/>
                    <a:pt x="1444" y="387"/>
                  </a:cubicBezTo>
                  <a:cubicBezTo>
                    <a:pt x="1449" y="387"/>
                    <a:pt x="1449" y="387"/>
                    <a:pt x="1449" y="387"/>
                  </a:cubicBezTo>
                  <a:lnTo>
                    <a:pt x="1449" y="394"/>
                  </a:lnTo>
                  <a:close/>
                  <a:moveTo>
                    <a:pt x="1449" y="377"/>
                  </a:moveTo>
                  <a:cubicBezTo>
                    <a:pt x="1444" y="377"/>
                    <a:pt x="1444" y="377"/>
                    <a:pt x="1444" y="377"/>
                  </a:cubicBezTo>
                  <a:cubicBezTo>
                    <a:pt x="1444" y="371"/>
                    <a:pt x="1444" y="371"/>
                    <a:pt x="1444" y="371"/>
                  </a:cubicBezTo>
                  <a:cubicBezTo>
                    <a:pt x="1449" y="371"/>
                    <a:pt x="1449" y="371"/>
                    <a:pt x="1449" y="371"/>
                  </a:cubicBezTo>
                  <a:lnTo>
                    <a:pt x="1449" y="377"/>
                  </a:lnTo>
                  <a:close/>
                  <a:moveTo>
                    <a:pt x="1449" y="361"/>
                  </a:moveTo>
                  <a:cubicBezTo>
                    <a:pt x="1444" y="361"/>
                    <a:pt x="1444" y="361"/>
                    <a:pt x="1444" y="361"/>
                  </a:cubicBezTo>
                  <a:cubicBezTo>
                    <a:pt x="1444" y="355"/>
                    <a:pt x="1444" y="355"/>
                    <a:pt x="1444" y="355"/>
                  </a:cubicBezTo>
                  <a:cubicBezTo>
                    <a:pt x="1449" y="355"/>
                    <a:pt x="1449" y="355"/>
                    <a:pt x="1449" y="355"/>
                  </a:cubicBezTo>
                  <a:lnTo>
                    <a:pt x="1449" y="361"/>
                  </a:lnTo>
                  <a:close/>
                  <a:moveTo>
                    <a:pt x="1449" y="345"/>
                  </a:moveTo>
                  <a:cubicBezTo>
                    <a:pt x="1444" y="345"/>
                    <a:pt x="1444" y="345"/>
                    <a:pt x="1444" y="345"/>
                  </a:cubicBezTo>
                  <a:cubicBezTo>
                    <a:pt x="1444" y="338"/>
                    <a:pt x="1444" y="338"/>
                    <a:pt x="1444" y="338"/>
                  </a:cubicBezTo>
                  <a:cubicBezTo>
                    <a:pt x="1449" y="338"/>
                    <a:pt x="1449" y="338"/>
                    <a:pt x="1449" y="338"/>
                  </a:cubicBezTo>
                  <a:lnTo>
                    <a:pt x="1449" y="345"/>
                  </a:lnTo>
                  <a:close/>
                  <a:moveTo>
                    <a:pt x="1449" y="328"/>
                  </a:moveTo>
                  <a:cubicBezTo>
                    <a:pt x="1444" y="328"/>
                    <a:pt x="1444" y="328"/>
                    <a:pt x="1444" y="328"/>
                  </a:cubicBezTo>
                  <a:cubicBezTo>
                    <a:pt x="1444" y="322"/>
                    <a:pt x="1444" y="322"/>
                    <a:pt x="1444" y="322"/>
                  </a:cubicBezTo>
                  <a:cubicBezTo>
                    <a:pt x="1449" y="322"/>
                    <a:pt x="1449" y="322"/>
                    <a:pt x="1449" y="322"/>
                  </a:cubicBezTo>
                  <a:lnTo>
                    <a:pt x="1449" y="328"/>
                  </a:lnTo>
                  <a:close/>
                  <a:moveTo>
                    <a:pt x="1449" y="312"/>
                  </a:moveTo>
                  <a:cubicBezTo>
                    <a:pt x="1444" y="312"/>
                    <a:pt x="1444" y="312"/>
                    <a:pt x="1444" y="312"/>
                  </a:cubicBezTo>
                  <a:cubicBezTo>
                    <a:pt x="1444" y="305"/>
                    <a:pt x="1444" y="305"/>
                    <a:pt x="1444" y="305"/>
                  </a:cubicBezTo>
                  <a:cubicBezTo>
                    <a:pt x="1449" y="305"/>
                    <a:pt x="1449" y="305"/>
                    <a:pt x="1449" y="305"/>
                  </a:cubicBezTo>
                  <a:lnTo>
                    <a:pt x="1449" y="312"/>
                  </a:lnTo>
                  <a:close/>
                  <a:moveTo>
                    <a:pt x="1449" y="296"/>
                  </a:moveTo>
                  <a:cubicBezTo>
                    <a:pt x="1444" y="296"/>
                    <a:pt x="1444" y="296"/>
                    <a:pt x="1444" y="296"/>
                  </a:cubicBezTo>
                  <a:cubicBezTo>
                    <a:pt x="1444" y="289"/>
                    <a:pt x="1444" y="289"/>
                    <a:pt x="1444" y="289"/>
                  </a:cubicBezTo>
                  <a:cubicBezTo>
                    <a:pt x="1449" y="289"/>
                    <a:pt x="1449" y="289"/>
                    <a:pt x="1449" y="289"/>
                  </a:cubicBezTo>
                  <a:lnTo>
                    <a:pt x="1449" y="296"/>
                  </a:lnTo>
                  <a:close/>
                  <a:moveTo>
                    <a:pt x="1449" y="279"/>
                  </a:moveTo>
                  <a:cubicBezTo>
                    <a:pt x="1444" y="279"/>
                    <a:pt x="1444" y="279"/>
                    <a:pt x="1444" y="279"/>
                  </a:cubicBezTo>
                  <a:cubicBezTo>
                    <a:pt x="1444" y="273"/>
                    <a:pt x="1444" y="273"/>
                    <a:pt x="1444" y="273"/>
                  </a:cubicBezTo>
                  <a:cubicBezTo>
                    <a:pt x="1449" y="273"/>
                    <a:pt x="1449" y="273"/>
                    <a:pt x="1449" y="273"/>
                  </a:cubicBezTo>
                  <a:lnTo>
                    <a:pt x="1449" y="279"/>
                  </a:lnTo>
                  <a:close/>
                  <a:moveTo>
                    <a:pt x="1449" y="263"/>
                  </a:moveTo>
                  <a:cubicBezTo>
                    <a:pt x="1444" y="263"/>
                    <a:pt x="1444" y="263"/>
                    <a:pt x="1444" y="263"/>
                  </a:cubicBezTo>
                  <a:cubicBezTo>
                    <a:pt x="1444" y="256"/>
                    <a:pt x="1444" y="256"/>
                    <a:pt x="1444" y="256"/>
                  </a:cubicBezTo>
                  <a:cubicBezTo>
                    <a:pt x="1449" y="256"/>
                    <a:pt x="1449" y="256"/>
                    <a:pt x="1449" y="256"/>
                  </a:cubicBezTo>
                  <a:lnTo>
                    <a:pt x="1449" y="263"/>
                  </a:lnTo>
                  <a:close/>
                  <a:moveTo>
                    <a:pt x="1449" y="246"/>
                  </a:moveTo>
                  <a:cubicBezTo>
                    <a:pt x="1444" y="246"/>
                    <a:pt x="1444" y="246"/>
                    <a:pt x="1444" y="246"/>
                  </a:cubicBezTo>
                  <a:cubicBezTo>
                    <a:pt x="1444" y="240"/>
                    <a:pt x="1444" y="240"/>
                    <a:pt x="1444" y="240"/>
                  </a:cubicBezTo>
                  <a:cubicBezTo>
                    <a:pt x="1449" y="240"/>
                    <a:pt x="1449" y="240"/>
                    <a:pt x="1449" y="240"/>
                  </a:cubicBezTo>
                  <a:lnTo>
                    <a:pt x="1449" y="246"/>
                  </a:lnTo>
                  <a:close/>
                  <a:moveTo>
                    <a:pt x="1449" y="230"/>
                  </a:moveTo>
                  <a:cubicBezTo>
                    <a:pt x="1444" y="230"/>
                    <a:pt x="1444" y="230"/>
                    <a:pt x="1444" y="230"/>
                  </a:cubicBezTo>
                  <a:cubicBezTo>
                    <a:pt x="1444" y="224"/>
                    <a:pt x="1444" y="224"/>
                    <a:pt x="1444" y="224"/>
                  </a:cubicBezTo>
                  <a:cubicBezTo>
                    <a:pt x="1449" y="224"/>
                    <a:pt x="1449" y="224"/>
                    <a:pt x="1449" y="224"/>
                  </a:cubicBezTo>
                  <a:lnTo>
                    <a:pt x="1449" y="230"/>
                  </a:lnTo>
                  <a:close/>
                  <a:moveTo>
                    <a:pt x="1449" y="216"/>
                  </a:moveTo>
                  <a:cubicBezTo>
                    <a:pt x="1444" y="216"/>
                    <a:pt x="1444" y="216"/>
                    <a:pt x="1444" y="216"/>
                  </a:cubicBezTo>
                  <a:cubicBezTo>
                    <a:pt x="1444" y="211"/>
                    <a:pt x="1444" y="211"/>
                    <a:pt x="1444" y="211"/>
                  </a:cubicBezTo>
                  <a:cubicBezTo>
                    <a:pt x="1449" y="211"/>
                    <a:pt x="1449" y="211"/>
                    <a:pt x="1449" y="211"/>
                  </a:cubicBezTo>
                  <a:lnTo>
                    <a:pt x="1449" y="216"/>
                  </a:lnTo>
                  <a:close/>
                  <a:moveTo>
                    <a:pt x="1449" y="205"/>
                  </a:moveTo>
                  <a:cubicBezTo>
                    <a:pt x="1444" y="205"/>
                    <a:pt x="1444" y="205"/>
                    <a:pt x="1444" y="205"/>
                  </a:cubicBezTo>
                  <a:cubicBezTo>
                    <a:pt x="1444" y="200"/>
                    <a:pt x="1444" y="200"/>
                    <a:pt x="1444" y="200"/>
                  </a:cubicBezTo>
                  <a:cubicBezTo>
                    <a:pt x="1449" y="200"/>
                    <a:pt x="1449" y="200"/>
                    <a:pt x="1449" y="200"/>
                  </a:cubicBezTo>
                  <a:lnTo>
                    <a:pt x="1449" y="205"/>
                  </a:lnTo>
                  <a:close/>
                  <a:moveTo>
                    <a:pt x="1449" y="193"/>
                  </a:moveTo>
                  <a:cubicBezTo>
                    <a:pt x="1444" y="193"/>
                    <a:pt x="1444" y="193"/>
                    <a:pt x="1444" y="193"/>
                  </a:cubicBezTo>
                  <a:cubicBezTo>
                    <a:pt x="1444" y="188"/>
                    <a:pt x="1444" y="188"/>
                    <a:pt x="1444" y="188"/>
                  </a:cubicBezTo>
                  <a:cubicBezTo>
                    <a:pt x="1449" y="188"/>
                    <a:pt x="1449" y="188"/>
                    <a:pt x="1449" y="188"/>
                  </a:cubicBezTo>
                  <a:lnTo>
                    <a:pt x="1449" y="193"/>
                  </a:lnTo>
                  <a:close/>
                  <a:moveTo>
                    <a:pt x="1449" y="182"/>
                  </a:moveTo>
                  <a:cubicBezTo>
                    <a:pt x="1444" y="182"/>
                    <a:pt x="1444" y="182"/>
                    <a:pt x="1444" y="182"/>
                  </a:cubicBezTo>
                  <a:cubicBezTo>
                    <a:pt x="1444" y="177"/>
                    <a:pt x="1444" y="177"/>
                    <a:pt x="1444" y="177"/>
                  </a:cubicBezTo>
                  <a:cubicBezTo>
                    <a:pt x="1449" y="177"/>
                    <a:pt x="1449" y="177"/>
                    <a:pt x="1449" y="177"/>
                  </a:cubicBezTo>
                  <a:lnTo>
                    <a:pt x="1449" y="182"/>
                  </a:lnTo>
                  <a:close/>
                  <a:moveTo>
                    <a:pt x="1449" y="170"/>
                  </a:moveTo>
                  <a:cubicBezTo>
                    <a:pt x="1444" y="170"/>
                    <a:pt x="1444" y="170"/>
                    <a:pt x="1444" y="170"/>
                  </a:cubicBezTo>
                  <a:cubicBezTo>
                    <a:pt x="1444" y="165"/>
                    <a:pt x="1444" y="165"/>
                    <a:pt x="1444" y="165"/>
                  </a:cubicBezTo>
                  <a:cubicBezTo>
                    <a:pt x="1449" y="165"/>
                    <a:pt x="1449" y="165"/>
                    <a:pt x="1449" y="165"/>
                  </a:cubicBezTo>
                  <a:lnTo>
                    <a:pt x="1449" y="170"/>
                  </a:lnTo>
                  <a:close/>
                  <a:moveTo>
                    <a:pt x="1449" y="159"/>
                  </a:moveTo>
                  <a:cubicBezTo>
                    <a:pt x="1444" y="159"/>
                    <a:pt x="1444" y="159"/>
                    <a:pt x="1444" y="159"/>
                  </a:cubicBezTo>
                  <a:cubicBezTo>
                    <a:pt x="1444" y="154"/>
                    <a:pt x="1444" y="154"/>
                    <a:pt x="1444" y="154"/>
                  </a:cubicBezTo>
                  <a:cubicBezTo>
                    <a:pt x="1449" y="154"/>
                    <a:pt x="1449" y="154"/>
                    <a:pt x="1449" y="154"/>
                  </a:cubicBezTo>
                  <a:lnTo>
                    <a:pt x="1449" y="159"/>
                  </a:lnTo>
                  <a:close/>
                  <a:moveTo>
                    <a:pt x="1449" y="147"/>
                  </a:moveTo>
                  <a:cubicBezTo>
                    <a:pt x="1444" y="147"/>
                    <a:pt x="1444" y="147"/>
                    <a:pt x="1444" y="147"/>
                  </a:cubicBezTo>
                  <a:cubicBezTo>
                    <a:pt x="1444" y="142"/>
                    <a:pt x="1444" y="142"/>
                    <a:pt x="1444" y="142"/>
                  </a:cubicBezTo>
                  <a:cubicBezTo>
                    <a:pt x="1449" y="142"/>
                    <a:pt x="1449" y="142"/>
                    <a:pt x="1449" y="142"/>
                  </a:cubicBezTo>
                  <a:lnTo>
                    <a:pt x="1449" y="147"/>
                  </a:lnTo>
                  <a:close/>
                  <a:moveTo>
                    <a:pt x="1449" y="136"/>
                  </a:moveTo>
                  <a:cubicBezTo>
                    <a:pt x="1444" y="136"/>
                    <a:pt x="1444" y="136"/>
                    <a:pt x="1444" y="136"/>
                  </a:cubicBezTo>
                  <a:cubicBezTo>
                    <a:pt x="1444" y="131"/>
                    <a:pt x="1444" y="131"/>
                    <a:pt x="1444" y="131"/>
                  </a:cubicBezTo>
                  <a:cubicBezTo>
                    <a:pt x="1449" y="131"/>
                    <a:pt x="1449" y="131"/>
                    <a:pt x="1449" y="131"/>
                  </a:cubicBezTo>
                  <a:lnTo>
                    <a:pt x="1449" y="136"/>
                  </a:lnTo>
                  <a:close/>
                  <a:moveTo>
                    <a:pt x="1449" y="124"/>
                  </a:moveTo>
                  <a:cubicBezTo>
                    <a:pt x="1444" y="124"/>
                    <a:pt x="1444" y="124"/>
                    <a:pt x="1444" y="124"/>
                  </a:cubicBezTo>
                  <a:cubicBezTo>
                    <a:pt x="1444" y="119"/>
                    <a:pt x="1444" y="119"/>
                    <a:pt x="1444" y="119"/>
                  </a:cubicBezTo>
                  <a:cubicBezTo>
                    <a:pt x="1449" y="119"/>
                    <a:pt x="1449" y="119"/>
                    <a:pt x="1449" y="119"/>
                  </a:cubicBezTo>
                  <a:lnTo>
                    <a:pt x="1449" y="124"/>
                  </a:lnTo>
                  <a:close/>
                  <a:moveTo>
                    <a:pt x="1449" y="113"/>
                  </a:moveTo>
                  <a:cubicBezTo>
                    <a:pt x="1444" y="113"/>
                    <a:pt x="1444" y="113"/>
                    <a:pt x="1444" y="113"/>
                  </a:cubicBezTo>
                  <a:cubicBezTo>
                    <a:pt x="1444" y="108"/>
                    <a:pt x="1444" y="108"/>
                    <a:pt x="1444" y="108"/>
                  </a:cubicBezTo>
                  <a:cubicBezTo>
                    <a:pt x="1449" y="108"/>
                    <a:pt x="1449" y="108"/>
                    <a:pt x="1449" y="108"/>
                  </a:cubicBezTo>
                  <a:lnTo>
                    <a:pt x="1449" y="113"/>
                  </a:lnTo>
                  <a:close/>
                  <a:moveTo>
                    <a:pt x="1449" y="101"/>
                  </a:moveTo>
                  <a:cubicBezTo>
                    <a:pt x="1444" y="101"/>
                    <a:pt x="1444" y="101"/>
                    <a:pt x="1444" y="101"/>
                  </a:cubicBezTo>
                  <a:cubicBezTo>
                    <a:pt x="1444" y="97"/>
                    <a:pt x="1444" y="97"/>
                    <a:pt x="1444" y="97"/>
                  </a:cubicBezTo>
                  <a:cubicBezTo>
                    <a:pt x="1449" y="97"/>
                    <a:pt x="1449" y="97"/>
                    <a:pt x="1449" y="97"/>
                  </a:cubicBezTo>
                  <a:lnTo>
                    <a:pt x="1449" y="101"/>
                  </a:lnTo>
                  <a:close/>
                  <a:moveTo>
                    <a:pt x="1449" y="90"/>
                  </a:moveTo>
                  <a:cubicBezTo>
                    <a:pt x="1444" y="90"/>
                    <a:pt x="1444" y="90"/>
                    <a:pt x="1444" y="90"/>
                  </a:cubicBezTo>
                  <a:cubicBezTo>
                    <a:pt x="1444" y="85"/>
                    <a:pt x="1444" y="85"/>
                    <a:pt x="1444" y="85"/>
                  </a:cubicBezTo>
                  <a:cubicBezTo>
                    <a:pt x="1449" y="85"/>
                    <a:pt x="1449" y="85"/>
                    <a:pt x="1449" y="85"/>
                  </a:cubicBezTo>
                  <a:lnTo>
                    <a:pt x="1449" y="90"/>
                  </a:lnTo>
                  <a:close/>
                  <a:moveTo>
                    <a:pt x="1449" y="79"/>
                  </a:moveTo>
                  <a:cubicBezTo>
                    <a:pt x="1444" y="79"/>
                    <a:pt x="1444" y="79"/>
                    <a:pt x="1444" y="79"/>
                  </a:cubicBezTo>
                  <a:cubicBezTo>
                    <a:pt x="1444" y="74"/>
                    <a:pt x="1444" y="74"/>
                    <a:pt x="1444" y="74"/>
                  </a:cubicBezTo>
                  <a:cubicBezTo>
                    <a:pt x="1449" y="74"/>
                    <a:pt x="1449" y="74"/>
                    <a:pt x="1449" y="74"/>
                  </a:cubicBezTo>
                  <a:lnTo>
                    <a:pt x="1449" y="79"/>
                  </a:lnTo>
                  <a:close/>
                  <a:moveTo>
                    <a:pt x="1449" y="62"/>
                  </a:moveTo>
                  <a:cubicBezTo>
                    <a:pt x="1448" y="62"/>
                    <a:pt x="1448" y="62"/>
                    <a:pt x="1448" y="62"/>
                  </a:cubicBezTo>
                  <a:cubicBezTo>
                    <a:pt x="1448" y="48"/>
                    <a:pt x="1448" y="48"/>
                    <a:pt x="1448" y="48"/>
                  </a:cubicBezTo>
                  <a:cubicBezTo>
                    <a:pt x="1449" y="48"/>
                    <a:pt x="1449" y="48"/>
                    <a:pt x="1449" y="48"/>
                  </a:cubicBezTo>
                  <a:lnTo>
                    <a:pt x="1449" y="62"/>
                  </a:lnTo>
                  <a:close/>
                  <a:moveTo>
                    <a:pt x="1451" y="48"/>
                  </a:moveTo>
                  <a:cubicBezTo>
                    <a:pt x="1453" y="48"/>
                    <a:pt x="1453" y="48"/>
                    <a:pt x="1453" y="48"/>
                  </a:cubicBezTo>
                  <a:cubicBezTo>
                    <a:pt x="1453" y="62"/>
                    <a:pt x="1453" y="62"/>
                    <a:pt x="1453" y="62"/>
                  </a:cubicBezTo>
                  <a:cubicBezTo>
                    <a:pt x="1451" y="62"/>
                    <a:pt x="1451" y="62"/>
                    <a:pt x="1451" y="62"/>
                  </a:cubicBezTo>
                  <a:lnTo>
                    <a:pt x="1451" y="48"/>
                  </a:lnTo>
                  <a:close/>
                  <a:moveTo>
                    <a:pt x="1457" y="509"/>
                  </a:moveTo>
                  <a:cubicBezTo>
                    <a:pt x="1452" y="509"/>
                    <a:pt x="1452" y="509"/>
                    <a:pt x="1452" y="509"/>
                  </a:cubicBezTo>
                  <a:cubicBezTo>
                    <a:pt x="1452" y="502"/>
                    <a:pt x="1452" y="502"/>
                    <a:pt x="1452" y="502"/>
                  </a:cubicBezTo>
                  <a:cubicBezTo>
                    <a:pt x="1457" y="502"/>
                    <a:pt x="1457" y="502"/>
                    <a:pt x="1457" y="502"/>
                  </a:cubicBezTo>
                  <a:lnTo>
                    <a:pt x="1457" y="509"/>
                  </a:lnTo>
                  <a:close/>
                  <a:moveTo>
                    <a:pt x="1457" y="492"/>
                  </a:moveTo>
                  <a:cubicBezTo>
                    <a:pt x="1452" y="492"/>
                    <a:pt x="1452" y="492"/>
                    <a:pt x="1452" y="492"/>
                  </a:cubicBezTo>
                  <a:cubicBezTo>
                    <a:pt x="1452" y="486"/>
                    <a:pt x="1452" y="486"/>
                    <a:pt x="1452" y="486"/>
                  </a:cubicBezTo>
                  <a:cubicBezTo>
                    <a:pt x="1457" y="486"/>
                    <a:pt x="1457" y="486"/>
                    <a:pt x="1457" y="486"/>
                  </a:cubicBezTo>
                  <a:lnTo>
                    <a:pt x="1457" y="492"/>
                  </a:lnTo>
                  <a:close/>
                  <a:moveTo>
                    <a:pt x="1457" y="476"/>
                  </a:moveTo>
                  <a:cubicBezTo>
                    <a:pt x="1452" y="476"/>
                    <a:pt x="1452" y="476"/>
                    <a:pt x="1452" y="476"/>
                  </a:cubicBezTo>
                  <a:cubicBezTo>
                    <a:pt x="1452" y="469"/>
                    <a:pt x="1452" y="469"/>
                    <a:pt x="1452" y="469"/>
                  </a:cubicBezTo>
                  <a:cubicBezTo>
                    <a:pt x="1457" y="469"/>
                    <a:pt x="1457" y="469"/>
                    <a:pt x="1457" y="469"/>
                  </a:cubicBezTo>
                  <a:lnTo>
                    <a:pt x="1457" y="476"/>
                  </a:lnTo>
                  <a:close/>
                  <a:moveTo>
                    <a:pt x="1457" y="459"/>
                  </a:moveTo>
                  <a:cubicBezTo>
                    <a:pt x="1452" y="459"/>
                    <a:pt x="1452" y="459"/>
                    <a:pt x="1452" y="459"/>
                  </a:cubicBezTo>
                  <a:cubicBezTo>
                    <a:pt x="1452" y="453"/>
                    <a:pt x="1452" y="453"/>
                    <a:pt x="1452" y="453"/>
                  </a:cubicBezTo>
                  <a:cubicBezTo>
                    <a:pt x="1457" y="453"/>
                    <a:pt x="1457" y="453"/>
                    <a:pt x="1457" y="453"/>
                  </a:cubicBezTo>
                  <a:lnTo>
                    <a:pt x="1457" y="459"/>
                  </a:lnTo>
                  <a:close/>
                  <a:moveTo>
                    <a:pt x="1457" y="443"/>
                  </a:moveTo>
                  <a:cubicBezTo>
                    <a:pt x="1452" y="443"/>
                    <a:pt x="1452" y="443"/>
                    <a:pt x="1452" y="443"/>
                  </a:cubicBezTo>
                  <a:cubicBezTo>
                    <a:pt x="1452" y="436"/>
                    <a:pt x="1452" y="436"/>
                    <a:pt x="1452" y="436"/>
                  </a:cubicBezTo>
                  <a:cubicBezTo>
                    <a:pt x="1457" y="436"/>
                    <a:pt x="1457" y="436"/>
                    <a:pt x="1457" y="436"/>
                  </a:cubicBezTo>
                  <a:lnTo>
                    <a:pt x="1457" y="443"/>
                  </a:lnTo>
                  <a:close/>
                  <a:moveTo>
                    <a:pt x="1457" y="427"/>
                  </a:moveTo>
                  <a:cubicBezTo>
                    <a:pt x="1452" y="427"/>
                    <a:pt x="1452" y="427"/>
                    <a:pt x="1452" y="427"/>
                  </a:cubicBezTo>
                  <a:cubicBezTo>
                    <a:pt x="1452" y="420"/>
                    <a:pt x="1452" y="420"/>
                    <a:pt x="1452" y="420"/>
                  </a:cubicBezTo>
                  <a:cubicBezTo>
                    <a:pt x="1457" y="420"/>
                    <a:pt x="1457" y="420"/>
                    <a:pt x="1457" y="420"/>
                  </a:cubicBezTo>
                  <a:lnTo>
                    <a:pt x="1457" y="427"/>
                  </a:lnTo>
                  <a:close/>
                  <a:moveTo>
                    <a:pt x="1457" y="410"/>
                  </a:moveTo>
                  <a:cubicBezTo>
                    <a:pt x="1452" y="410"/>
                    <a:pt x="1452" y="410"/>
                    <a:pt x="1452" y="410"/>
                  </a:cubicBezTo>
                  <a:cubicBezTo>
                    <a:pt x="1452" y="404"/>
                    <a:pt x="1452" y="404"/>
                    <a:pt x="1452" y="404"/>
                  </a:cubicBezTo>
                  <a:cubicBezTo>
                    <a:pt x="1457" y="404"/>
                    <a:pt x="1457" y="404"/>
                    <a:pt x="1457" y="404"/>
                  </a:cubicBezTo>
                  <a:lnTo>
                    <a:pt x="1457" y="410"/>
                  </a:lnTo>
                  <a:close/>
                  <a:moveTo>
                    <a:pt x="1457" y="394"/>
                  </a:moveTo>
                  <a:cubicBezTo>
                    <a:pt x="1452" y="394"/>
                    <a:pt x="1452" y="394"/>
                    <a:pt x="1452" y="394"/>
                  </a:cubicBezTo>
                  <a:cubicBezTo>
                    <a:pt x="1452" y="387"/>
                    <a:pt x="1452" y="387"/>
                    <a:pt x="1452" y="387"/>
                  </a:cubicBezTo>
                  <a:cubicBezTo>
                    <a:pt x="1457" y="387"/>
                    <a:pt x="1457" y="387"/>
                    <a:pt x="1457" y="387"/>
                  </a:cubicBezTo>
                  <a:lnTo>
                    <a:pt x="1457" y="394"/>
                  </a:lnTo>
                  <a:close/>
                  <a:moveTo>
                    <a:pt x="1457" y="377"/>
                  </a:moveTo>
                  <a:cubicBezTo>
                    <a:pt x="1452" y="377"/>
                    <a:pt x="1452" y="377"/>
                    <a:pt x="1452" y="377"/>
                  </a:cubicBezTo>
                  <a:cubicBezTo>
                    <a:pt x="1452" y="371"/>
                    <a:pt x="1452" y="371"/>
                    <a:pt x="1452" y="371"/>
                  </a:cubicBezTo>
                  <a:cubicBezTo>
                    <a:pt x="1457" y="371"/>
                    <a:pt x="1457" y="371"/>
                    <a:pt x="1457" y="371"/>
                  </a:cubicBezTo>
                  <a:lnTo>
                    <a:pt x="1457" y="377"/>
                  </a:lnTo>
                  <a:close/>
                  <a:moveTo>
                    <a:pt x="1457" y="361"/>
                  </a:moveTo>
                  <a:cubicBezTo>
                    <a:pt x="1452" y="361"/>
                    <a:pt x="1452" y="361"/>
                    <a:pt x="1452" y="361"/>
                  </a:cubicBezTo>
                  <a:cubicBezTo>
                    <a:pt x="1452" y="355"/>
                    <a:pt x="1452" y="355"/>
                    <a:pt x="1452" y="355"/>
                  </a:cubicBezTo>
                  <a:cubicBezTo>
                    <a:pt x="1457" y="355"/>
                    <a:pt x="1457" y="355"/>
                    <a:pt x="1457" y="355"/>
                  </a:cubicBezTo>
                  <a:lnTo>
                    <a:pt x="1457" y="361"/>
                  </a:lnTo>
                  <a:close/>
                  <a:moveTo>
                    <a:pt x="1457" y="345"/>
                  </a:moveTo>
                  <a:cubicBezTo>
                    <a:pt x="1452" y="345"/>
                    <a:pt x="1452" y="345"/>
                    <a:pt x="1452" y="345"/>
                  </a:cubicBezTo>
                  <a:cubicBezTo>
                    <a:pt x="1452" y="338"/>
                    <a:pt x="1452" y="338"/>
                    <a:pt x="1452" y="338"/>
                  </a:cubicBezTo>
                  <a:cubicBezTo>
                    <a:pt x="1457" y="338"/>
                    <a:pt x="1457" y="338"/>
                    <a:pt x="1457" y="338"/>
                  </a:cubicBezTo>
                  <a:lnTo>
                    <a:pt x="1457" y="345"/>
                  </a:lnTo>
                  <a:close/>
                  <a:moveTo>
                    <a:pt x="1457" y="328"/>
                  </a:moveTo>
                  <a:cubicBezTo>
                    <a:pt x="1452" y="328"/>
                    <a:pt x="1452" y="328"/>
                    <a:pt x="1452" y="328"/>
                  </a:cubicBezTo>
                  <a:cubicBezTo>
                    <a:pt x="1452" y="322"/>
                    <a:pt x="1452" y="322"/>
                    <a:pt x="1452" y="322"/>
                  </a:cubicBezTo>
                  <a:cubicBezTo>
                    <a:pt x="1457" y="322"/>
                    <a:pt x="1457" y="322"/>
                    <a:pt x="1457" y="322"/>
                  </a:cubicBezTo>
                  <a:lnTo>
                    <a:pt x="1457" y="328"/>
                  </a:lnTo>
                  <a:close/>
                  <a:moveTo>
                    <a:pt x="1457" y="312"/>
                  </a:moveTo>
                  <a:cubicBezTo>
                    <a:pt x="1452" y="312"/>
                    <a:pt x="1452" y="312"/>
                    <a:pt x="1452" y="312"/>
                  </a:cubicBezTo>
                  <a:cubicBezTo>
                    <a:pt x="1452" y="305"/>
                    <a:pt x="1452" y="305"/>
                    <a:pt x="1452" y="305"/>
                  </a:cubicBezTo>
                  <a:cubicBezTo>
                    <a:pt x="1457" y="305"/>
                    <a:pt x="1457" y="305"/>
                    <a:pt x="1457" y="305"/>
                  </a:cubicBezTo>
                  <a:lnTo>
                    <a:pt x="1457" y="312"/>
                  </a:lnTo>
                  <a:close/>
                  <a:moveTo>
                    <a:pt x="1457" y="296"/>
                  </a:moveTo>
                  <a:cubicBezTo>
                    <a:pt x="1452" y="296"/>
                    <a:pt x="1452" y="296"/>
                    <a:pt x="1452" y="296"/>
                  </a:cubicBezTo>
                  <a:cubicBezTo>
                    <a:pt x="1452" y="289"/>
                    <a:pt x="1452" y="289"/>
                    <a:pt x="1452" y="289"/>
                  </a:cubicBezTo>
                  <a:cubicBezTo>
                    <a:pt x="1457" y="289"/>
                    <a:pt x="1457" y="289"/>
                    <a:pt x="1457" y="289"/>
                  </a:cubicBezTo>
                  <a:lnTo>
                    <a:pt x="1457" y="296"/>
                  </a:lnTo>
                  <a:close/>
                  <a:moveTo>
                    <a:pt x="1457" y="279"/>
                  </a:moveTo>
                  <a:cubicBezTo>
                    <a:pt x="1452" y="279"/>
                    <a:pt x="1452" y="279"/>
                    <a:pt x="1452" y="279"/>
                  </a:cubicBezTo>
                  <a:cubicBezTo>
                    <a:pt x="1452" y="273"/>
                    <a:pt x="1452" y="273"/>
                    <a:pt x="1452" y="273"/>
                  </a:cubicBezTo>
                  <a:cubicBezTo>
                    <a:pt x="1457" y="273"/>
                    <a:pt x="1457" y="273"/>
                    <a:pt x="1457" y="273"/>
                  </a:cubicBezTo>
                  <a:lnTo>
                    <a:pt x="1457" y="279"/>
                  </a:lnTo>
                  <a:close/>
                  <a:moveTo>
                    <a:pt x="1457" y="263"/>
                  </a:moveTo>
                  <a:cubicBezTo>
                    <a:pt x="1452" y="263"/>
                    <a:pt x="1452" y="263"/>
                    <a:pt x="1452" y="263"/>
                  </a:cubicBezTo>
                  <a:cubicBezTo>
                    <a:pt x="1452" y="256"/>
                    <a:pt x="1452" y="256"/>
                    <a:pt x="1452" y="256"/>
                  </a:cubicBezTo>
                  <a:cubicBezTo>
                    <a:pt x="1457" y="256"/>
                    <a:pt x="1457" y="256"/>
                    <a:pt x="1457" y="256"/>
                  </a:cubicBezTo>
                  <a:lnTo>
                    <a:pt x="1457" y="263"/>
                  </a:lnTo>
                  <a:close/>
                  <a:moveTo>
                    <a:pt x="1457" y="246"/>
                  </a:moveTo>
                  <a:cubicBezTo>
                    <a:pt x="1452" y="246"/>
                    <a:pt x="1452" y="246"/>
                    <a:pt x="1452" y="246"/>
                  </a:cubicBezTo>
                  <a:cubicBezTo>
                    <a:pt x="1452" y="240"/>
                    <a:pt x="1452" y="240"/>
                    <a:pt x="1452" y="240"/>
                  </a:cubicBezTo>
                  <a:cubicBezTo>
                    <a:pt x="1457" y="240"/>
                    <a:pt x="1457" y="240"/>
                    <a:pt x="1457" y="240"/>
                  </a:cubicBezTo>
                  <a:lnTo>
                    <a:pt x="1457" y="246"/>
                  </a:lnTo>
                  <a:close/>
                  <a:moveTo>
                    <a:pt x="1457" y="230"/>
                  </a:moveTo>
                  <a:cubicBezTo>
                    <a:pt x="1452" y="230"/>
                    <a:pt x="1452" y="230"/>
                    <a:pt x="1452" y="230"/>
                  </a:cubicBezTo>
                  <a:cubicBezTo>
                    <a:pt x="1452" y="224"/>
                    <a:pt x="1452" y="224"/>
                    <a:pt x="1452" y="224"/>
                  </a:cubicBezTo>
                  <a:cubicBezTo>
                    <a:pt x="1457" y="224"/>
                    <a:pt x="1457" y="224"/>
                    <a:pt x="1457" y="224"/>
                  </a:cubicBezTo>
                  <a:lnTo>
                    <a:pt x="1457" y="230"/>
                  </a:lnTo>
                  <a:close/>
                  <a:moveTo>
                    <a:pt x="1457" y="216"/>
                  </a:moveTo>
                  <a:cubicBezTo>
                    <a:pt x="1452" y="216"/>
                    <a:pt x="1452" y="216"/>
                    <a:pt x="1452" y="216"/>
                  </a:cubicBezTo>
                  <a:cubicBezTo>
                    <a:pt x="1452" y="211"/>
                    <a:pt x="1452" y="211"/>
                    <a:pt x="1452" y="211"/>
                  </a:cubicBezTo>
                  <a:cubicBezTo>
                    <a:pt x="1457" y="211"/>
                    <a:pt x="1457" y="211"/>
                    <a:pt x="1457" y="211"/>
                  </a:cubicBezTo>
                  <a:lnTo>
                    <a:pt x="1457" y="216"/>
                  </a:lnTo>
                  <a:close/>
                  <a:moveTo>
                    <a:pt x="1457" y="205"/>
                  </a:moveTo>
                  <a:cubicBezTo>
                    <a:pt x="1452" y="205"/>
                    <a:pt x="1452" y="205"/>
                    <a:pt x="1452" y="205"/>
                  </a:cubicBezTo>
                  <a:cubicBezTo>
                    <a:pt x="1452" y="200"/>
                    <a:pt x="1452" y="200"/>
                    <a:pt x="1452" y="200"/>
                  </a:cubicBezTo>
                  <a:cubicBezTo>
                    <a:pt x="1457" y="200"/>
                    <a:pt x="1457" y="200"/>
                    <a:pt x="1457" y="200"/>
                  </a:cubicBezTo>
                  <a:lnTo>
                    <a:pt x="1457" y="205"/>
                  </a:lnTo>
                  <a:close/>
                  <a:moveTo>
                    <a:pt x="1457" y="193"/>
                  </a:moveTo>
                  <a:cubicBezTo>
                    <a:pt x="1452" y="193"/>
                    <a:pt x="1452" y="193"/>
                    <a:pt x="1452" y="193"/>
                  </a:cubicBezTo>
                  <a:cubicBezTo>
                    <a:pt x="1452" y="188"/>
                    <a:pt x="1452" y="188"/>
                    <a:pt x="1452" y="188"/>
                  </a:cubicBezTo>
                  <a:cubicBezTo>
                    <a:pt x="1457" y="188"/>
                    <a:pt x="1457" y="188"/>
                    <a:pt x="1457" y="188"/>
                  </a:cubicBezTo>
                  <a:lnTo>
                    <a:pt x="1457" y="193"/>
                  </a:lnTo>
                  <a:close/>
                  <a:moveTo>
                    <a:pt x="1457" y="182"/>
                  </a:moveTo>
                  <a:cubicBezTo>
                    <a:pt x="1452" y="182"/>
                    <a:pt x="1452" y="182"/>
                    <a:pt x="1452" y="182"/>
                  </a:cubicBezTo>
                  <a:cubicBezTo>
                    <a:pt x="1452" y="177"/>
                    <a:pt x="1452" y="177"/>
                    <a:pt x="1452" y="177"/>
                  </a:cubicBezTo>
                  <a:cubicBezTo>
                    <a:pt x="1457" y="177"/>
                    <a:pt x="1457" y="177"/>
                    <a:pt x="1457" y="177"/>
                  </a:cubicBezTo>
                  <a:lnTo>
                    <a:pt x="1457" y="182"/>
                  </a:lnTo>
                  <a:close/>
                  <a:moveTo>
                    <a:pt x="1457" y="170"/>
                  </a:moveTo>
                  <a:cubicBezTo>
                    <a:pt x="1452" y="170"/>
                    <a:pt x="1452" y="170"/>
                    <a:pt x="1452" y="170"/>
                  </a:cubicBezTo>
                  <a:cubicBezTo>
                    <a:pt x="1452" y="165"/>
                    <a:pt x="1452" y="165"/>
                    <a:pt x="1452" y="165"/>
                  </a:cubicBezTo>
                  <a:cubicBezTo>
                    <a:pt x="1457" y="165"/>
                    <a:pt x="1457" y="165"/>
                    <a:pt x="1457" y="165"/>
                  </a:cubicBezTo>
                  <a:lnTo>
                    <a:pt x="1457" y="170"/>
                  </a:lnTo>
                  <a:close/>
                  <a:moveTo>
                    <a:pt x="1457" y="159"/>
                  </a:moveTo>
                  <a:cubicBezTo>
                    <a:pt x="1452" y="159"/>
                    <a:pt x="1452" y="159"/>
                    <a:pt x="1452" y="159"/>
                  </a:cubicBezTo>
                  <a:cubicBezTo>
                    <a:pt x="1452" y="154"/>
                    <a:pt x="1452" y="154"/>
                    <a:pt x="1452" y="154"/>
                  </a:cubicBezTo>
                  <a:cubicBezTo>
                    <a:pt x="1457" y="154"/>
                    <a:pt x="1457" y="154"/>
                    <a:pt x="1457" y="154"/>
                  </a:cubicBezTo>
                  <a:lnTo>
                    <a:pt x="1457" y="159"/>
                  </a:lnTo>
                  <a:close/>
                  <a:moveTo>
                    <a:pt x="1457" y="147"/>
                  </a:moveTo>
                  <a:cubicBezTo>
                    <a:pt x="1452" y="147"/>
                    <a:pt x="1452" y="147"/>
                    <a:pt x="1452" y="147"/>
                  </a:cubicBezTo>
                  <a:cubicBezTo>
                    <a:pt x="1452" y="142"/>
                    <a:pt x="1452" y="142"/>
                    <a:pt x="1452" y="142"/>
                  </a:cubicBezTo>
                  <a:cubicBezTo>
                    <a:pt x="1457" y="142"/>
                    <a:pt x="1457" y="142"/>
                    <a:pt x="1457" y="142"/>
                  </a:cubicBezTo>
                  <a:lnTo>
                    <a:pt x="1457" y="147"/>
                  </a:lnTo>
                  <a:close/>
                  <a:moveTo>
                    <a:pt x="1457" y="136"/>
                  </a:moveTo>
                  <a:cubicBezTo>
                    <a:pt x="1452" y="136"/>
                    <a:pt x="1452" y="136"/>
                    <a:pt x="1452" y="136"/>
                  </a:cubicBezTo>
                  <a:cubicBezTo>
                    <a:pt x="1452" y="131"/>
                    <a:pt x="1452" y="131"/>
                    <a:pt x="1452" y="131"/>
                  </a:cubicBezTo>
                  <a:cubicBezTo>
                    <a:pt x="1457" y="131"/>
                    <a:pt x="1457" y="131"/>
                    <a:pt x="1457" y="131"/>
                  </a:cubicBezTo>
                  <a:lnTo>
                    <a:pt x="1457" y="136"/>
                  </a:lnTo>
                  <a:close/>
                  <a:moveTo>
                    <a:pt x="1457" y="124"/>
                  </a:moveTo>
                  <a:cubicBezTo>
                    <a:pt x="1452" y="124"/>
                    <a:pt x="1452" y="124"/>
                    <a:pt x="1452" y="124"/>
                  </a:cubicBezTo>
                  <a:cubicBezTo>
                    <a:pt x="1452" y="119"/>
                    <a:pt x="1452" y="119"/>
                    <a:pt x="1452" y="119"/>
                  </a:cubicBezTo>
                  <a:cubicBezTo>
                    <a:pt x="1457" y="119"/>
                    <a:pt x="1457" y="119"/>
                    <a:pt x="1457" y="119"/>
                  </a:cubicBezTo>
                  <a:lnTo>
                    <a:pt x="1457" y="124"/>
                  </a:lnTo>
                  <a:close/>
                  <a:moveTo>
                    <a:pt x="1457" y="113"/>
                  </a:moveTo>
                  <a:cubicBezTo>
                    <a:pt x="1452" y="113"/>
                    <a:pt x="1452" y="113"/>
                    <a:pt x="1452" y="113"/>
                  </a:cubicBezTo>
                  <a:cubicBezTo>
                    <a:pt x="1452" y="108"/>
                    <a:pt x="1452" y="108"/>
                    <a:pt x="1452" y="108"/>
                  </a:cubicBezTo>
                  <a:cubicBezTo>
                    <a:pt x="1457" y="108"/>
                    <a:pt x="1457" y="108"/>
                    <a:pt x="1457" y="108"/>
                  </a:cubicBezTo>
                  <a:lnTo>
                    <a:pt x="1457" y="113"/>
                  </a:lnTo>
                  <a:close/>
                  <a:moveTo>
                    <a:pt x="1457" y="101"/>
                  </a:moveTo>
                  <a:cubicBezTo>
                    <a:pt x="1452" y="101"/>
                    <a:pt x="1452" y="101"/>
                    <a:pt x="1452" y="101"/>
                  </a:cubicBezTo>
                  <a:cubicBezTo>
                    <a:pt x="1452" y="97"/>
                    <a:pt x="1452" y="97"/>
                    <a:pt x="1452" y="97"/>
                  </a:cubicBezTo>
                  <a:cubicBezTo>
                    <a:pt x="1457" y="97"/>
                    <a:pt x="1457" y="97"/>
                    <a:pt x="1457" y="97"/>
                  </a:cubicBezTo>
                  <a:lnTo>
                    <a:pt x="1457" y="101"/>
                  </a:lnTo>
                  <a:close/>
                  <a:moveTo>
                    <a:pt x="1457" y="90"/>
                  </a:moveTo>
                  <a:cubicBezTo>
                    <a:pt x="1452" y="90"/>
                    <a:pt x="1452" y="90"/>
                    <a:pt x="1452" y="90"/>
                  </a:cubicBezTo>
                  <a:cubicBezTo>
                    <a:pt x="1452" y="85"/>
                    <a:pt x="1452" y="85"/>
                    <a:pt x="1452" y="85"/>
                  </a:cubicBezTo>
                  <a:cubicBezTo>
                    <a:pt x="1457" y="85"/>
                    <a:pt x="1457" y="85"/>
                    <a:pt x="1457" y="85"/>
                  </a:cubicBezTo>
                  <a:lnTo>
                    <a:pt x="1457" y="90"/>
                  </a:lnTo>
                  <a:close/>
                  <a:moveTo>
                    <a:pt x="1457" y="79"/>
                  </a:moveTo>
                  <a:cubicBezTo>
                    <a:pt x="1452" y="79"/>
                    <a:pt x="1452" y="79"/>
                    <a:pt x="1452" y="79"/>
                  </a:cubicBezTo>
                  <a:cubicBezTo>
                    <a:pt x="1452" y="74"/>
                    <a:pt x="1452" y="74"/>
                    <a:pt x="1452" y="74"/>
                  </a:cubicBezTo>
                  <a:cubicBezTo>
                    <a:pt x="1457" y="74"/>
                    <a:pt x="1457" y="74"/>
                    <a:pt x="1457" y="74"/>
                  </a:cubicBezTo>
                  <a:lnTo>
                    <a:pt x="1457" y="79"/>
                  </a:lnTo>
                  <a:close/>
                  <a:moveTo>
                    <a:pt x="1465" y="509"/>
                  </a:moveTo>
                  <a:cubicBezTo>
                    <a:pt x="1460" y="509"/>
                    <a:pt x="1460" y="509"/>
                    <a:pt x="1460" y="509"/>
                  </a:cubicBezTo>
                  <a:cubicBezTo>
                    <a:pt x="1460" y="502"/>
                    <a:pt x="1460" y="502"/>
                    <a:pt x="1460" y="502"/>
                  </a:cubicBezTo>
                  <a:cubicBezTo>
                    <a:pt x="1465" y="502"/>
                    <a:pt x="1465" y="502"/>
                    <a:pt x="1465" y="502"/>
                  </a:cubicBezTo>
                  <a:lnTo>
                    <a:pt x="1465" y="509"/>
                  </a:lnTo>
                  <a:close/>
                  <a:moveTo>
                    <a:pt x="1465" y="492"/>
                  </a:moveTo>
                  <a:cubicBezTo>
                    <a:pt x="1460" y="492"/>
                    <a:pt x="1460" y="492"/>
                    <a:pt x="1460" y="492"/>
                  </a:cubicBezTo>
                  <a:cubicBezTo>
                    <a:pt x="1460" y="486"/>
                    <a:pt x="1460" y="486"/>
                    <a:pt x="1460" y="486"/>
                  </a:cubicBezTo>
                  <a:cubicBezTo>
                    <a:pt x="1465" y="486"/>
                    <a:pt x="1465" y="486"/>
                    <a:pt x="1465" y="486"/>
                  </a:cubicBezTo>
                  <a:lnTo>
                    <a:pt x="1465" y="492"/>
                  </a:lnTo>
                  <a:close/>
                  <a:moveTo>
                    <a:pt x="1465" y="476"/>
                  </a:moveTo>
                  <a:cubicBezTo>
                    <a:pt x="1460" y="476"/>
                    <a:pt x="1460" y="476"/>
                    <a:pt x="1460" y="476"/>
                  </a:cubicBezTo>
                  <a:cubicBezTo>
                    <a:pt x="1460" y="469"/>
                    <a:pt x="1460" y="469"/>
                    <a:pt x="1460" y="469"/>
                  </a:cubicBezTo>
                  <a:cubicBezTo>
                    <a:pt x="1465" y="469"/>
                    <a:pt x="1465" y="469"/>
                    <a:pt x="1465" y="469"/>
                  </a:cubicBezTo>
                  <a:lnTo>
                    <a:pt x="1465" y="476"/>
                  </a:lnTo>
                  <a:close/>
                  <a:moveTo>
                    <a:pt x="1465" y="459"/>
                  </a:moveTo>
                  <a:cubicBezTo>
                    <a:pt x="1460" y="459"/>
                    <a:pt x="1460" y="459"/>
                    <a:pt x="1460" y="459"/>
                  </a:cubicBezTo>
                  <a:cubicBezTo>
                    <a:pt x="1460" y="453"/>
                    <a:pt x="1460" y="453"/>
                    <a:pt x="1460" y="453"/>
                  </a:cubicBezTo>
                  <a:cubicBezTo>
                    <a:pt x="1465" y="453"/>
                    <a:pt x="1465" y="453"/>
                    <a:pt x="1465" y="453"/>
                  </a:cubicBezTo>
                  <a:lnTo>
                    <a:pt x="1465" y="459"/>
                  </a:lnTo>
                  <a:close/>
                  <a:moveTo>
                    <a:pt x="1465" y="443"/>
                  </a:moveTo>
                  <a:cubicBezTo>
                    <a:pt x="1460" y="443"/>
                    <a:pt x="1460" y="443"/>
                    <a:pt x="1460" y="443"/>
                  </a:cubicBezTo>
                  <a:cubicBezTo>
                    <a:pt x="1460" y="436"/>
                    <a:pt x="1460" y="436"/>
                    <a:pt x="1460" y="436"/>
                  </a:cubicBezTo>
                  <a:cubicBezTo>
                    <a:pt x="1465" y="436"/>
                    <a:pt x="1465" y="436"/>
                    <a:pt x="1465" y="436"/>
                  </a:cubicBezTo>
                  <a:lnTo>
                    <a:pt x="1465" y="443"/>
                  </a:lnTo>
                  <a:close/>
                  <a:moveTo>
                    <a:pt x="1465" y="427"/>
                  </a:moveTo>
                  <a:cubicBezTo>
                    <a:pt x="1460" y="427"/>
                    <a:pt x="1460" y="427"/>
                    <a:pt x="1460" y="427"/>
                  </a:cubicBezTo>
                  <a:cubicBezTo>
                    <a:pt x="1460" y="420"/>
                    <a:pt x="1460" y="420"/>
                    <a:pt x="1460" y="420"/>
                  </a:cubicBezTo>
                  <a:cubicBezTo>
                    <a:pt x="1465" y="420"/>
                    <a:pt x="1465" y="420"/>
                    <a:pt x="1465" y="420"/>
                  </a:cubicBezTo>
                  <a:lnTo>
                    <a:pt x="1465" y="427"/>
                  </a:lnTo>
                  <a:close/>
                  <a:moveTo>
                    <a:pt x="1465" y="410"/>
                  </a:moveTo>
                  <a:cubicBezTo>
                    <a:pt x="1460" y="410"/>
                    <a:pt x="1460" y="410"/>
                    <a:pt x="1460" y="410"/>
                  </a:cubicBezTo>
                  <a:cubicBezTo>
                    <a:pt x="1460" y="404"/>
                    <a:pt x="1460" y="404"/>
                    <a:pt x="1460" y="404"/>
                  </a:cubicBezTo>
                  <a:cubicBezTo>
                    <a:pt x="1465" y="404"/>
                    <a:pt x="1465" y="404"/>
                    <a:pt x="1465" y="404"/>
                  </a:cubicBezTo>
                  <a:lnTo>
                    <a:pt x="1465" y="410"/>
                  </a:lnTo>
                  <a:close/>
                  <a:moveTo>
                    <a:pt x="1465" y="394"/>
                  </a:moveTo>
                  <a:cubicBezTo>
                    <a:pt x="1460" y="394"/>
                    <a:pt x="1460" y="394"/>
                    <a:pt x="1460" y="394"/>
                  </a:cubicBezTo>
                  <a:cubicBezTo>
                    <a:pt x="1460" y="387"/>
                    <a:pt x="1460" y="387"/>
                    <a:pt x="1460" y="387"/>
                  </a:cubicBezTo>
                  <a:cubicBezTo>
                    <a:pt x="1465" y="387"/>
                    <a:pt x="1465" y="387"/>
                    <a:pt x="1465" y="387"/>
                  </a:cubicBezTo>
                  <a:lnTo>
                    <a:pt x="1465" y="394"/>
                  </a:lnTo>
                  <a:close/>
                  <a:moveTo>
                    <a:pt x="1465" y="377"/>
                  </a:moveTo>
                  <a:cubicBezTo>
                    <a:pt x="1460" y="377"/>
                    <a:pt x="1460" y="377"/>
                    <a:pt x="1460" y="377"/>
                  </a:cubicBezTo>
                  <a:cubicBezTo>
                    <a:pt x="1460" y="371"/>
                    <a:pt x="1460" y="371"/>
                    <a:pt x="1460" y="371"/>
                  </a:cubicBezTo>
                  <a:cubicBezTo>
                    <a:pt x="1465" y="371"/>
                    <a:pt x="1465" y="371"/>
                    <a:pt x="1465" y="371"/>
                  </a:cubicBezTo>
                  <a:lnTo>
                    <a:pt x="1465" y="377"/>
                  </a:lnTo>
                  <a:close/>
                  <a:moveTo>
                    <a:pt x="1465" y="361"/>
                  </a:moveTo>
                  <a:cubicBezTo>
                    <a:pt x="1460" y="361"/>
                    <a:pt x="1460" y="361"/>
                    <a:pt x="1460" y="361"/>
                  </a:cubicBezTo>
                  <a:cubicBezTo>
                    <a:pt x="1460" y="355"/>
                    <a:pt x="1460" y="355"/>
                    <a:pt x="1460" y="355"/>
                  </a:cubicBezTo>
                  <a:cubicBezTo>
                    <a:pt x="1465" y="355"/>
                    <a:pt x="1465" y="355"/>
                    <a:pt x="1465" y="355"/>
                  </a:cubicBezTo>
                  <a:lnTo>
                    <a:pt x="1465" y="361"/>
                  </a:lnTo>
                  <a:close/>
                  <a:moveTo>
                    <a:pt x="1465" y="345"/>
                  </a:moveTo>
                  <a:cubicBezTo>
                    <a:pt x="1460" y="345"/>
                    <a:pt x="1460" y="345"/>
                    <a:pt x="1460" y="345"/>
                  </a:cubicBezTo>
                  <a:cubicBezTo>
                    <a:pt x="1460" y="338"/>
                    <a:pt x="1460" y="338"/>
                    <a:pt x="1460" y="338"/>
                  </a:cubicBezTo>
                  <a:cubicBezTo>
                    <a:pt x="1465" y="338"/>
                    <a:pt x="1465" y="338"/>
                    <a:pt x="1465" y="338"/>
                  </a:cubicBezTo>
                  <a:lnTo>
                    <a:pt x="1465" y="345"/>
                  </a:lnTo>
                  <a:close/>
                  <a:moveTo>
                    <a:pt x="1465" y="328"/>
                  </a:moveTo>
                  <a:cubicBezTo>
                    <a:pt x="1460" y="328"/>
                    <a:pt x="1460" y="328"/>
                    <a:pt x="1460" y="328"/>
                  </a:cubicBezTo>
                  <a:cubicBezTo>
                    <a:pt x="1460" y="322"/>
                    <a:pt x="1460" y="322"/>
                    <a:pt x="1460" y="322"/>
                  </a:cubicBezTo>
                  <a:cubicBezTo>
                    <a:pt x="1465" y="322"/>
                    <a:pt x="1465" y="322"/>
                    <a:pt x="1465" y="322"/>
                  </a:cubicBezTo>
                  <a:lnTo>
                    <a:pt x="1465" y="328"/>
                  </a:lnTo>
                  <a:close/>
                  <a:moveTo>
                    <a:pt x="1465" y="312"/>
                  </a:moveTo>
                  <a:cubicBezTo>
                    <a:pt x="1460" y="312"/>
                    <a:pt x="1460" y="312"/>
                    <a:pt x="1460" y="312"/>
                  </a:cubicBezTo>
                  <a:cubicBezTo>
                    <a:pt x="1460" y="305"/>
                    <a:pt x="1460" y="305"/>
                    <a:pt x="1460" y="305"/>
                  </a:cubicBezTo>
                  <a:cubicBezTo>
                    <a:pt x="1465" y="305"/>
                    <a:pt x="1465" y="305"/>
                    <a:pt x="1465" y="305"/>
                  </a:cubicBezTo>
                  <a:lnTo>
                    <a:pt x="1465" y="312"/>
                  </a:lnTo>
                  <a:close/>
                  <a:moveTo>
                    <a:pt x="1465" y="296"/>
                  </a:moveTo>
                  <a:cubicBezTo>
                    <a:pt x="1460" y="296"/>
                    <a:pt x="1460" y="296"/>
                    <a:pt x="1460" y="296"/>
                  </a:cubicBezTo>
                  <a:cubicBezTo>
                    <a:pt x="1460" y="289"/>
                    <a:pt x="1460" y="289"/>
                    <a:pt x="1460" y="289"/>
                  </a:cubicBezTo>
                  <a:cubicBezTo>
                    <a:pt x="1465" y="289"/>
                    <a:pt x="1465" y="289"/>
                    <a:pt x="1465" y="289"/>
                  </a:cubicBezTo>
                  <a:lnTo>
                    <a:pt x="1465" y="296"/>
                  </a:lnTo>
                  <a:close/>
                  <a:moveTo>
                    <a:pt x="1465" y="279"/>
                  </a:moveTo>
                  <a:cubicBezTo>
                    <a:pt x="1460" y="279"/>
                    <a:pt x="1460" y="279"/>
                    <a:pt x="1460" y="279"/>
                  </a:cubicBezTo>
                  <a:cubicBezTo>
                    <a:pt x="1460" y="273"/>
                    <a:pt x="1460" y="273"/>
                    <a:pt x="1460" y="273"/>
                  </a:cubicBezTo>
                  <a:cubicBezTo>
                    <a:pt x="1465" y="273"/>
                    <a:pt x="1465" y="273"/>
                    <a:pt x="1465" y="273"/>
                  </a:cubicBezTo>
                  <a:lnTo>
                    <a:pt x="1465" y="279"/>
                  </a:lnTo>
                  <a:close/>
                  <a:moveTo>
                    <a:pt x="1465" y="263"/>
                  </a:moveTo>
                  <a:cubicBezTo>
                    <a:pt x="1460" y="263"/>
                    <a:pt x="1460" y="263"/>
                    <a:pt x="1460" y="263"/>
                  </a:cubicBezTo>
                  <a:cubicBezTo>
                    <a:pt x="1460" y="256"/>
                    <a:pt x="1460" y="256"/>
                    <a:pt x="1460" y="256"/>
                  </a:cubicBezTo>
                  <a:cubicBezTo>
                    <a:pt x="1465" y="256"/>
                    <a:pt x="1465" y="256"/>
                    <a:pt x="1465" y="256"/>
                  </a:cubicBezTo>
                  <a:lnTo>
                    <a:pt x="1465" y="263"/>
                  </a:lnTo>
                  <a:close/>
                  <a:moveTo>
                    <a:pt x="1465" y="246"/>
                  </a:moveTo>
                  <a:cubicBezTo>
                    <a:pt x="1460" y="246"/>
                    <a:pt x="1460" y="246"/>
                    <a:pt x="1460" y="246"/>
                  </a:cubicBezTo>
                  <a:cubicBezTo>
                    <a:pt x="1460" y="240"/>
                    <a:pt x="1460" y="240"/>
                    <a:pt x="1460" y="240"/>
                  </a:cubicBezTo>
                  <a:cubicBezTo>
                    <a:pt x="1465" y="240"/>
                    <a:pt x="1465" y="240"/>
                    <a:pt x="1465" y="240"/>
                  </a:cubicBezTo>
                  <a:lnTo>
                    <a:pt x="1465" y="246"/>
                  </a:lnTo>
                  <a:close/>
                  <a:moveTo>
                    <a:pt x="1465" y="230"/>
                  </a:moveTo>
                  <a:cubicBezTo>
                    <a:pt x="1460" y="230"/>
                    <a:pt x="1460" y="230"/>
                    <a:pt x="1460" y="230"/>
                  </a:cubicBezTo>
                  <a:cubicBezTo>
                    <a:pt x="1460" y="224"/>
                    <a:pt x="1460" y="224"/>
                    <a:pt x="1460" y="224"/>
                  </a:cubicBezTo>
                  <a:cubicBezTo>
                    <a:pt x="1465" y="224"/>
                    <a:pt x="1465" y="224"/>
                    <a:pt x="1465" y="224"/>
                  </a:cubicBezTo>
                  <a:lnTo>
                    <a:pt x="1465" y="230"/>
                  </a:lnTo>
                  <a:close/>
                  <a:moveTo>
                    <a:pt x="1465" y="216"/>
                  </a:moveTo>
                  <a:cubicBezTo>
                    <a:pt x="1460" y="216"/>
                    <a:pt x="1460" y="216"/>
                    <a:pt x="1460" y="216"/>
                  </a:cubicBezTo>
                  <a:cubicBezTo>
                    <a:pt x="1460" y="211"/>
                    <a:pt x="1460" y="211"/>
                    <a:pt x="1460" y="211"/>
                  </a:cubicBezTo>
                  <a:cubicBezTo>
                    <a:pt x="1465" y="211"/>
                    <a:pt x="1465" y="211"/>
                    <a:pt x="1465" y="211"/>
                  </a:cubicBezTo>
                  <a:lnTo>
                    <a:pt x="1465" y="216"/>
                  </a:lnTo>
                  <a:close/>
                  <a:moveTo>
                    <a:pt x="1465" y="205"/>
                  </a:moveTo>
                  <a:cubicBezTo>
                    <a:pt x="1460" y="205"/>
                    <a:pt x="1460" y="205"/>
                    <a:pt x="1460" y="205"/>
                  </a:cubicBezTo>
                  <a:cubicBezTo>
                    <a:pt x="1460" y="200"/>
                    <a:pt x="1460" y="200"/>
                    <a:pt x="1460" y="200"/>
                  </a:cubicBezTo>
                  <a:cubicBezTo>
                    <a:pt x="1465" y="200"/>
                    <a:pt x="1465" y="200"/>
                    <a:pt x="1465" y="200"/>
                  </a:cubicBezTo>
                  <a:lnTo>
                    <a:pt x="1465" y="205"/>
                  </a:lnTo>
                  <a:close/>
                  <a:moveTo>
                    <a:pt x="1465" y="193"/>
                  </a:moveTo>
                  <a:cubicBezTo>
                    <a:pt x="1460" y="193"/>
                    <a:pt x="1460" y="193"/>
                    <a:pt x="1460" y="193"/>
                  </a:cubicBezTo>
                  <a:cubicBezTo>
                    <a:pt x="1460" y="188"/>
                    <a:pt x="1460" y="188"/>
                    <a:pt x="1460" y="188"/>
                  </a:cubicBezTo>
                  <a:cubicBezTo>
                    <a:pt x="1465" y="188"/>
                    <a:pt x="1465" y="188"/>
                    <a:pt x="1465" y="188"/>
                  </a:cubicBezTo>
                  <a:lnTo>
                    <a:pt x="1465" y="193"/>
                  </a:lnTo>
                  <a:close/>
                  <a:moveTo>
                    <a:pt x="1465" y="182"/>
                  </a:moveTo>
                  <a:cubicBezTo>
                    <a:pt x="1460" y="182"/>
                    <a:pt x="1460" y="182"/>
                    <a:pt x="1460" y="182"/>
                  </a:cubicBezTo>
                  <a:cubicBezTo>
                    <a:pt x="1460" y="177"/>
                    <a:pt x="1460" y="177"/>
                    <a:pt x="1460" y="177"/>
                  </a:cubicBezTo>
                  <a:cubicBezTo>
                    <a:pt x="1465" y="177"/>
                    <a:pt x="1465" y="177"/>
                    <a:pt x="1465" y="177"/>
                  </a:cubicBezTo>
                  <a:lnTo>
                    <a:pt x="1465" y="182"/>
                  </a:lnTo>
                  <a:close/>
                  <a:moveTo>
                    <a:pt x="1465" y="170"/>
                  </a:moveTo>
                  <a:cubicBezTo>
                    <a:pt x="1460" y="170"/>
                    <a:pt x="1460" y="170"/>
                    <a:pt x="1460" y="170"/>
                  </a:cubicBezTo>
                  <a:cubicBezTo>
                    <a:pt x="1460" y="165"/>
                    <a:pt x="1460" y="165"/>
                    <a:pt x="1460" y="165"/>
                  </a:cubicBezTo>
                  <a:cubicBezTo>
                    <a:pt x="1465" y="165"/>
                    <a:pt x="1465" y="165"/>
                    <a:pt x="1465" y="165"/>
                  </a:cubicBezTo>
                  <a:lnTo>
                    <a:pt x="1465" y="170"/>
                  </a:lnTo>
                  <a:close/>
                  <a:moveTo>
                    <a:pt x="1465" y="159"/>
                  </a:moveTo>
                  <a:cubicBezTo>
                    <a:pt x="1460" y="159"/>
                    <a:pt x="1460" y="159"/>
                    <a:pt x="1460" y="159"/>
                  </a:cubicBezTo>
                  <a:cubicBezTo>
                    <a:pt x="1460" y="154"/>
                    <a:pt x="1460" y="154"/>
                    <a:pt x="1460" y="154"/>
                  </a:cubicBezTo>
                  <a:cubicBezTo>
                    <a:pt x="1465" y="154"/>
                    <a:pt x="1465" y="154"/>
                    <a:pt x="1465" y="154"/>
                  </a:cubicBezTo>
                  <a:lnTo>
                    <a:pt x="1465" y="159"/>
                  </a:lnTo>
                  <a:close/>
                  <a:moveTo>
                    <a:pt x="1465" y="147"/>
                  </a:moveTo>
                  <a:cubicBezTo>
                    <a:pt x="1460" y="147"/>
                    <a:pt x="1460" y="147"/>
                    <a:pt x="1460" y="147"/>
                  </a:cubicBezTo>
                  <a:cubicBezTo>
                    <a:pt x="1460" y="142"/>
                    <a:pt x="1460" y="142"/>
                    <a:pt x="1460" y="142"/>
                  </a:cubicBezTo>
                  <a:cubicBezTo>
                    <a:pt x="1465" y="142"/>
                    <a:pt x="1465" y="142"/>
                    <a:pt x="1465" y="142"/>
                  </a:cubicBezTo>
                  <a:lnTo>
                    <a:pt x="1465" y="147"/>
                  </a:lnTo>
                  <a:close/>
                  <a:moveTo>
                    <a:pt x="1465" y="136"/>
                  </a:moveTo>
                  <a:cubicBezTo>
                    <a:pt x="1460" y="136"/>
                    <a:pt x="1460" y="136"/>
                    <a:pt x="1460" y="136"/>
                  </a:cubicBezTo>
                  <a:cubicBezTo>
                    <a:pt x="1460" y="131"/>
                    <a:pt x="1460" y="131"/>
                    <a:pt x="1460" y="131"/>
                  </a:cubicBezTo>
                  <a:cubicBezTo>
                    <a:pt x="1465" y="131"/>
                    <a:pt x="1465" y="131"/>
                    <a:pt x="1465" y="131"/>
                  </a:cubicBezTo>
                  <a:lnTo>
                    <a:pt x="1465" y="136"/>
                  </a:lnTo>
                  <a:close/>
                  <a:moveTo>
                    <a:pt x="1465" y="124"/>
                  </a:moveTo>
                  <a:cubicBezTo>
                    <a:pt x="1460" y="124"/>
                    <a:pt x="1460" y="124"/>
                    <a:pt x="1460" y="124"/>
                  </a:cubicBezTo>
                  <a:cubicBezTo>
                    <a:pt x="1460" y="119"/>
                    <a:pt x="1460" y="119"/>
                    <a:pt x="1460" y="119"/>
                  </a:cubicBezTo>
                  <a:cubicBezTo>
                    <a:pt x="1465" y="119"/>
                    <a:pt x="1465" y="119"/>
                    <a:pt x="1465" y="119"/>
                  </a:cubicBezTo>
                  <a:lnTo>
                    <a:pt x="1465" y="124"/>
                  </a:lnTo>
                  <a:close/>
                  <a:moveTo>
                    <a:pt x="1465" y="113"/>
                  </a:moveTo>
                  <a:cubicBezTo>
                    <a:pt x="1460" y="113"/>
                    <a:pt x="1460" y="113"/>
                    <a:pt x="1460" y="113"/>
                  </a:cubicBezTo>
                  <a:cubicBezTo>
                    <a:pt x="1460" y="108"/>
                    <a:pt x="1460" y="108"/>
                    <a:pt x="1460" y="108"/>
                  </a:cubicBezTo>
                  <a:cubicBezTo>
                    <a:pt x="1465" y="108"/>
                    <a:pt x="1465" y="108"/>
                    <a:pt x="1465" y="108"/>
                  </a:cubicBezTo>
                  <a:lnTo>
                    <a:pt x="1465" y="113"/>
                  </a:lnTo>
                  <a:close/>
                  <a:moveTo>
                    <a:pt x="1465" y="101"/>
                  </a:moveTo>
                  <a:cubicBezTo>
                    <a:pt x="1460" y="101"/>
                    <a:pt x="1460" y="101"/>
                    <a:pt x="1460" y="101"/>
                  </a:cubicBezTo>
                  <a:cubicBezTo>
                    <a:pt x="1460" y="97"/>
                    <a:pt x="1460" y="97"/>
                    <a:pt x="1460" y="97"/>
                  </a:cubicBezTo>
                  <a:cubicBezTo>
                    <a:pt x="1465" y="97"/>
                    <a:pt x="1465" y="97"/>
                    <a:pt x="1465" y="97"/>
                  </a:cubicBezTo>
                  <a:lnTo>
                    <a:pt x="1465" y="101"/>
                  </a:lnTo>
                  <a:close/>
                  <a:moveTo>
                    <a:pt x="1465" y="90"/>
                  </a:moveTo>
                  <a:cubicBezTo>
                    <a:pt x="1460" y="90"/>
                    <a:pt x="1460" y="90"/>
                    <a:pt x="1460" y="90"/>
                  </a:cubicBezTo>
                  <a:cubicBezTo>
                    <a:pt x="1460" y="85"/>
                    <a:pt x="1460" y="85"/>
                    <a:pt x="1460" y="85"/>
                  </a:cubicBezTo>
                  <a:cubicBezTo>
                    <a:pt x="1465" y="85"/>
                    <a:pt x="1465" y="85"/>
                    <a:pt x="1465" y="85"/>
                  </a:cubicBezTo>
                  <a:lnTo>
                    <a:pt x="1465" y="90"/>
                  </a:lnTo>
                  <a:close/>
                  <a:moveTo>
                    <a:pt x="1465" y="79"/>
                  </a:moveTo>
                  <a:cubicBezTo>
                    <a:pt x="1460" y="79"/>
                    <a:pt x="1460" y="79"/>
                    <a:pt x="1460" y="79"/>
                  </a:cubicBezTo>
                  <a:cubicBezTo>
                    <a:pt x="1460" y="74"/>
                    <a:pt x="1460" y="74"/>
                    <a:pt x="1460" y="74"/>
                  </a:cubicBezTo>
                  <a:cubicBezTo>
                    <a:pt x="1465" y="74"/>
                    <a:pt x="1465" y="74"/>
                    <a:pt x="1465" y="74"/>
                  </a:cubicBezTo>
                  <a:lnTo>
                    <a:pt x="1465" y="79"/>
                  </a:lnTo>
                  <a:close/>
                  <a:moveTo>
                    <a:pt x="1477" y="521"/>
                  </a:moveTo>
                  <a:cubicBezTo>
                    <a:pt x="1472" y="521"/>
                    <a:pt x="1472" y="521"/>
                    <a:pt x="1472" y="521"/>
                  </a:cubicBezTo>
                  <a:cubicBezTo>
                    <a:pt x="1472" y="501"/>
                    <a:pt x="1472" y="501"/>
                    <a:pt x="1472" y="501"/>
                  </a:cubicBezTo>
                  <a:cubicBezTo>
                    <a:pt x="1477" y="501"/>
                    <a:pt x="1477" y="501"/>
                    <a:pt x="1477" y="501"/>
                  </a:cubicBezTo>
                  <a:lnTo>
                    <a:pt x="1477" y="521"/>
                  </a:lnTo>
                  <a:close/>
                  <a:moveTo>
                    <a:pt x="1477" y="495"/>
                  </a:moveTo>
                  <a:cubicBezTo>
                    <a:pt x="1472" y="495"/>
                    <a:pt x="1472" y="495"/>
                    <a:pt x="1472" y="495"/>
                  </a:cubicBezTo>
                  <a:cubicBezTo>
                    <a:pt x="1472" y="475"/>
                    <a:pt x="1472" y="475"/>
                    <a:pt x="1472" y="475"/>
                  </a:cubicBezTo>
                  <a:cubicBezTo>
                    <a:pt x="1477" y="475"/>
                    <a:pt x="1477" y="475"/>
                    <a:pt x="1477" y="475"/>
                  </a:cubicBezTo>
                  <a:lnTo>
                    <a:pt x="1477" y="495"/>
                  </a:lnTo>
                  <a:close/>
                  <a:moveTo>
                    <a:pt x="1477" y="468"/>
                  </a:moveTo>
                  <a:cubicBezTo>
                    <a:pt x="1472" y="468"/>
                    <a:pt x="1472" y="468"/>
                    <a:pt x="1472" y="468"/>
                  </a:cubicBezTo>
                  <a:cubicBezTo>
                    <a:pt x="1472" y="449"/>
                    <a:pt x="1472" y="449"/>
                    <a:pt x="1472" y="449"/>
                  </a:cubicBezTo>
                  <a:cubicBezTo>
                    <a:pt x="1477" y="449"/>
                    <a:pt x="1477" y="449"/>
                    <a:pt x="1477" y="449"/>
                  </a:cubicBezTo>
                  <a:lnTo>
                    <a:pt x="1477" y="468"/>
                  </a:lnTo>
                  <a:close/>
                  <a:moveTo>
                    <a:pt x="1477" y="442"/>
                  </a:moveTo>
                  <a:cubicBezTo>
                    <a:pt x="1472" y="442"/>
                    <a:pt x="1472" y="442"/>
                    <a:pt x="1472" y="442"/>
                  </a:cubicBezTo>
                  <a:cubicBezTo>
                    <a:pt x="1472" y="423"/>
                    <a:pt x="1472" y="423"/>
                    <a:pt x="1472" y="423"/>
                  </a:cubicBezTo>
                  <a:cubicBezTo>
                    <a:pt x="1477" y="423"/>
                    <a:pt x="1477" y="423"/>
                    <a:pt x="1477" y="423"/>
                  </a:cubicBezTo>
                  <a:lnTo>
                    <a:pt x="1477" y="442"/>
                  </a:lnTo>
                  <a:close/>
                  <a:moveTo>
                    <a:pt x="1477" y="416"/>
                  </a:moveTo>
                  <a:cubicBezTo>
                    <a:pt x="1472" y="416"/>
                    <a:pt x="1472" y="416"/>
                    <a:pt x="1472" y="416"/>
                  </a:cubicBezTo>
                  <a:cubicBezTo>
                    <a:pt x="1472" y="396"/>
                    <a:pt x="1472" y="396"/>
                    <a:pt x="1472" y="396"/>
                  </a:cubicBezTo>
                  <a:cubicBezTo>
                    <a:pt x="1477" y="396"/>
                    <a:pt x="1477" y="396"/>
                    <a:pt x="1477" y="396"/>
                  </a:cubicBezTo>
                  <a:lnTo>
                    <a:pt x="1477" y="416"/>
                  </a:lnTo>
                  <a:close/>
                  <a:moveTo>
                    <a:pt x="1477" y="390"/>
                  </a:moveTo>
                  <a:cubicBezTo>
                    <a:pt x="1472" y="390"/>
                    <a:pt x="1472" y="390"/>
                    <a:pt x="1472" y="390"/>
                  </a:cubicBezTo>
                  <a:cubicBezTo>
                    <a:pt x="1472" y="370"/>
                    <a:pt x="1472" y="370"/>
                    <a:pt x="1472" y="370"/>
                  </a:cubicBezTo>
                  <a:cubicBezTo>
                    <a:pt x="1477" y="370"/>
                    <a:pt x="1477" y="370"/>
                    <a:pt x="1477" y="370"/>
                  </a:cubicBezTo>
                  <a:lnTo>
                    <a:pt x="1477" y="390"/>
                  </a:lnTo>
                  <a:close/>
                  <a:moveTo>
                    <a:pt x="1477" y="364"/>
                  </a:moveTo>
                  <a:cubicBezTo>
                    <a:pt x="1472" y="364"/>
                    <a:pt x="1472" y="364"/>
                    <a:pt x="1472" y="364"/>
                  </a:cubicBezTo>
                  <a:cubicBezTo>
                    <a:pt x="1472" y="344"/>
                    <a:pt x="1472" y="344"/>
                    <a:pt x="1472" y="344"/>
                  </a:cubicBezTo>
                  <a:cubicBezTo>
                    <a:pt x="1477" y="344"/>
                    <a:pt x="1477" y="344"/>
                    <a:pt x="1477" y="344"/>
                  </a:cubicBezTo>
                  <a:lnTo>
                    <a:pt x="1477" y="364"/>
                  </a:lnTo>
                  <a:close/>
                  <a:moveTo>
                    <a:pt x="1477" y="337"/>
                  </a:moveTo>
                  <a:cubicBezTo>
                    <a:pt x="1472" y="337"/>
                    <a:pt x="1472" y="337"/>
                    <a:pt x="1472" y="337"/>
                  </a:cubicBezTo>
                  <a:cubicBezTo>
                    <a:pt x="1472" y="318"/>
                    <a:pt x="1472" y="318"/>
                    <a:pt x="1472" y="318"/>
                  </a:cubicBezTo>
                  <a:cubicBezTo>
                    <a:pt x="1477" y="318"/>
                    <a:pt x="1477" y="318"/>
                    <a:pt x="1477" y="318"/>
                  </a:cubicBezTo>
                  <a:lnTo>
                    <a:pt x="1477" y="337"/>
                  </a:lnTo>
                  <a:close/>
                  <a:moveTo>
                    <a:pt x="1477" y="311"/>
                  </a:moveTo>
                  <a:cubicBezTo>
                    <a:pt x="1472" y="311"/>
                    <a:pt x="1472" y="311"/>
                    <a:pt x="1472" y="311"/>
                  </a:cubicBezTo>
                  <a:cubicBezTo>
                    <a:pt x="1472" y="291"/>
                    <a:pt x="1472" y="291"/>
                    <a:pt x="1472" y="291"/>
                  </a:cubicBezTo>
                  <a:cubicBezTo>
                    <a:pt x="1477" y="291"/>
                    <a:pt x="1477" y="291"/>
                    <a:pt x="1477" y="291"/>
                  </a:cubicBezTo>
                  <a:lnTo>
                    <a:pt x="1477" y="311"/>
                  </a:lnTo>
                  <a:close/>
                  <a:moveTo>
                    <a:pt x="1477" y="285"/>
                  </a:moveTo>
                  <a:cubicBezTo>
                    <a:pt x="1472" y="285"/>
                    <a:pt x="1472" y="285"/>
                    <a:pt x="1472" y="285"/>
                  </a:cubicBezTo>
                  <a:cubicBezTo>
                    <a:pt x="1472" y="265"/>
                    <a:pt x="1472" y="265"/>
                    <a:pt x="1472" y="265"/>
                  </a:cubicBezTo>
                  <a:cubicBezTo>
                    <a:pt x="1477" y="265"/>
                    <a:pt x="1477" y="265"/>
                    <a:pt x="1477" y="265"/>
                  </a:cubicBezTo>
                  <a:lnTo>
                    <a:pt x="1477" y="285"/>
                  </a:lnTo>
                  <a:close/>
                  <a:moveTo>
                    <a:pt x="1477" y="259"/>
                  </a:moveTo>
                  <a:cubicBezTo>
                    <a:pt x="1472" y="259"/>
                    <a:pt x="1472" y="259"/>
                    <a:pt x="1472" y="259"/>
                  </a:cubicBezTo>
                  <a:cubicBezTo>
                    <a:pt x="1472" y="239"/>
                    <a:pt x="1472" y="239"/>
                    <a:pt x="1472" y="239"/>
                  </a:cubicBezTo>
                  <a:cubicBezTo>
                    <a:pt x="1477" y="239"/>
                    <a:pt x="1477" y="239"/>
                    <a:pt x="1477" y="239"/>
                  </a:cubicBezTo>
                  <a:lnTo>
                    <a:pt x="1477" y="259"/>
                  </a:lnTo>
                  <a:close/>
                  <a:moveTo>
                    <a:pt x="1477" y="233"/>
                  </a:moveTo>
                  <a:cubicBezTo>
                    <a:pt x="1472" y="233"/>
                    <a:pt x="1472" y="233"/>
                    <a:pt x="1472" y="233"/>
                  </a:cubicBezTo>
                  <a:cubicBezTo>
                    <a:pt x="1472" y="213"/>
                    <a:pt x="1472" y="213"/>
                    <a:pt x="1472" y="213"/>
                  </a:cubicBezTo>
                  <a:cubicBezTo>
                    <a:pt x="1477" y="213"/>
                    <a:pt x="1477" y="213"/>
                    <a:pt x="1477" y="213"/>
                  </a:cubicBezTo>
                  <a:lnTo>
                    <a:pt x="1477" y="233"/>
                  </a:lnTo>
                  <a:close/>
                  <a:moveTo>
                    <a:pt x="1477" y="206"/>
                  </a:moveTo>
                  <a:cubicBezTo>
                    <a:pt x="1472" y="206"/>
                    <a:pt x="1472" y="206"/>
                    <a:pt x="1472" y="206"/>
                  </a:cubicBezTo>
                  <a:cubicBezTo>
                    <a:pt x="1472" y="187"/>
                    <a:pt x="1472" y="187"/>
                    <a:pt x="1472" y="187"/>
                  </a:cubicBezTo>
                  <a:cubicBezTo>
                    <a:pt x="1477" y="187"/>
                    <a:pt x="1477" y="187"/>
                    <a:pt x="1477" y="187"/>
                  </a:cubicBezTo>
                  <a:lnTo>
                    <a:pt x="1477" y="206"/>
                  </a:lnTo>
                  <a:close/>
                  <a:moveTo>
                    <a:pt x="1477" y="180"/>
                  </a:moveTo>
                  <a:cubicBezTo>
                    <a:pt x="1472" y="180"/>
                    <a:pt x="1472" y="180"/>
                    <a:pt x="1472" y="180"/>
                  </a:cubicBezTo>
                  <a:cubicBezTo>
                    <a:pt x="1472" y="160"/>
                    <a:pt x="1472" y="160"/>
                    <a:pt x="1472" y="160"/>
                  </a:cubicBezTo>
                  <a:cubicBezTo>
                    <a:pt x="1477" y="160"/>
                    <a:pt x="1477" y="160"/>
                    <a:pt x="1477" y="160"/>
                  </a:cubicBezTo>
                  <a:lnTo>
                    <a:pt x="1477" y="180"/>
                  </a:lnTo>
                  <a:close/>
                  <a:moveTo>
                    <a:pt x="1477" y="154"/>
                  </a:moveTo>
                  <a:cubicBezTo>
                    <a:pt x="1472" y="154"/>
                    <a:pt x="1472" y="154"/>
                    <a:pt x="1472" y="154"/>
                  </a:cubicBezTo>
                  <a:cubicBezTo>
                    <a:pt x="1472" y="134"/>
                    <a:pt x="1472" y="134"/>
                    <a:pt x="1472" y="134"/>
                  </a:cubicBezTo>
                  <a:cubicBezTo>
                    <a:pt x="1477" y="134"/>
                    <a:pt x="1477" y="134"/>
                    <a:pt x="1477" y="134"/>
                  </a:cubicBezTo>
                  <a:lnTo>
                    <a:pt x="1477" y="154"/>
                  </a:lnTo>
                  <a:close/>
                  <a:moveTo>
                    <a:pt x="1477" y="128"/>
                  </a:moveTo>
                  <a:cubicBezTo>
                    <a:pt x="1472" y="128"/>
                    <a:pt x="1472" y="128"/>
                    <a:pt x="1472" y="128"/>
                  </a:cubicBezTo>
                  <a:cubicBezTo>
                    <a:pt x="1472" y="108"/>
                    <a:pt x="1472" y="108"/>
                    <a:pt x="1472" y="108"/>
                  </a:cubicBezTo>
                  <a:cubicBezTo>
                    <a:pt x="1477" y="108"/>
                    <a:pt x="1477" y="108"/>
                    <a:pt x="1477" y="108"/>
                  </a:cubicBezTo>
                  <a:lnTo>
                    <a:pt x="1477" y="128"/>
                  </a:lnTo>
                  <a:close/>
                  <a:moveTo>
                    <a:pt x="1486" y="521"/>
                  </a:moveTo>
                  <a:cubicBezTo>
                    <a:pt x="1482" y="521"/>
                    <a:pt x="1482" y="521"/>
                    <a:pt x="1482" y="521"/>
                  </a:cubicBezTo>
                  <a:cubicBezTo>
                    <a:pt x="1482" y="501"/>
                    <a:pt x="1482" y="501"/>
                    <a:pt x="1482" y="501"/>
                  </a:cubicBezTo>
                  <a:cubicBezTo>
                    <a:pt x="1486" y="501"/>
                    <a:pt x="1486" y="501"/>
                    <a:pt x="1486" y="501"/>
                  </a:cubicBezTo>
                  <a:lnTo>
                    <a:pt x="1486" y="521"/>
                  </a:lnTo>
                  <a:close/>
                  <a:moveTo>
                    <a:pt x="1486" y="495"/>
                  </a:moveTo>
                  <a:cubicBezTo>
                    <a:pt x="1482" y="495"/>
                    <a:pt x="1482" y="495"/>
                    <a:pt x="1482" y="495"/>
                  </a:cubicBezTo>
                  <a:cubicBezTo>
                    <a:pt x="1482" y="475"/>
                    <a:pt x="1482" y="475"/>
                    <a:pt x="1482" y="475"/>
                  </a:cubicBezTo>
                  <a:cubicBezTo>
                    <a:pt x="1486" y="475"/>
                    <a:pt x="1486" y="475"/>
                    <a:pt x="1486" y="475"/>
                  </a:cubicBezTo>
                  <a:lnTo>
                    <a:pt x="1486" y="495"/>
                  </a:lnTo>
                  <a:close/>
                  <a:moveTo>
                    <a:pt x="1486" y="468"/>
                  </a:moveTo>
                  <a:cubicBezTo>
                    <a:pt x="1482" y="468"/>
                    <a:pt x="1482" y="468"/>
                    <a:pt x="1482" y="468"/>
                  </a:cubicBezTo>
                  <a:cubicBezTo>
                    <a:pt x="1482" y="449"/>
                    <a:pt x="1482" y="449"/>
                    <a:pt x="1482" y="449"/>
                  </a:cubicBezTo>
                  <a:cubicBezTo>
                    <a:pt x="1486" y="449"/>
                    <a:pt x="1486" y="449"/>
                    <a:pt x="1486" y="449"/>
                  </a:cubicBezTo>
                  <a:lnTo>
                    <a:pt x="1486" y="468"/>
                  </a:lnTo>
                  <a:close/>
                  <a:moveTo>
                    <a:pt x="1486" y="442"/>
                  </a:moveTo>
                  <a:cubicBezTo>
                    <a:pt x="1482" y="442"/>
                    <a:pt x="1482" y="442"/>
                    <a:pt x="1482" y="442"/>
                  </a:cubicBezTo>
                  <a:cubicBezTo>
                    <a:pt x="1482" y="423"/>
                    <a:pt x="1482" y="423"/>
                    <a:pt x="1482" y="423"/>
                  </a:cubicBezTo>
                  <a:cubicBezTo>
                    <a:pt x="1486" y="423"/>
                    <a:pt x="1486" y="423"/>
                    <a:pt x="1486" y="423"/>
                  </a:cubicBezTo>
                  <a:lnTo>
                    <a:pt x="1486" y="442"/>
                  </a:lnTo>
                  <a:close/>
                  <a:moveTo>
                    <a:pt x="1486" y="416"/>
                  </a:moveTo>
                  <a:cubicBezTo>
                    <a:pt x="1482" y="416"/>
                    <a:pt x="1482" y="416"/>
                    <a:pt x="1482" y="416"/>
                  </a:cubicBezTo>
                  <a:cubicBezTo>
                    <a:pt x="1482" y="396"/>
                    <a:pt x="1482" y="396"/>
                    <a:pt x="1482" y="396"/>
                  </a:cubicBezTo>
                  <a:cubicBezTo>
                    <a:pt x="1486" y="396"/>
                    <a:pt x="1486" y="396"/>
                    <a:pt x="1486" y="396"/>
                  </a:cubicBezTo>
                  <a:lnTo>
                    <a:pt x="1486" y="416"/>
                  </a:lnTo>
                  <a:close/>
                  <a:moveTo>
                    <a:pt x="1486" y="390"/>
                  </a:moveTo>
                  <a:cubicBezTo>
                    <a:pt x="1482" y="390"/>
                    <a:pt x="1482" y="390"/>
                    <a:pt x="1482" y="390"/>
                  </a:cubicBezTo>
                  <a:cubicBezTo>
                    <a:pt x="1482" y="370"/>
                    <a:pt x="1482" y="370"/>
                    <a:pt x="1482" y="370"/>
                  </a:cubicBezTo>
                  <a:cubicBezTo>
                    <a:pt x="1486" y="370"/>
                    <a:pt x="1486" y="370"/>
                    <a:pt x="1486" y="370"/>
                  </a:cubicBezTo>
                  <a:lnTo>
                    <a:pt x="1486" y="390"/>
                  </a:lnTo>
                  <a:close/>
                  <a:moveTo>
                    <a:pt x="1486" y="364"/>
                  </a:moveTo>
                  <a:cubicBezTo>
                    <a:pt x="1482" y="364"/>
                    <a:pt x="1482" y="364"/>
                    <a:pt x="1482" y="364"/>
                  </a:cubicBezTo>
                  <a:cubicBezTo>
                    <a:pt x="1482" y="344"/>
                    <a:pt x="1482" y="344"/>
                    <a:pt x="1482" y="344"/>
                  </a:cubicBezTo>
                  <a:cubicBezTo>
                    <a:pt x="1486" y="344"/>
                    <a:pt x="1486" y="344"/>
                    <a:pt x="1486" y="344"/>
                  </a:cubicBezTo>
                  <a:lnTo>
                    <a:pt x="1486" y="364"/>
                  </a:lnTo>
                  <a:close/>
                  <a:moveTo>
                    <a:pt x="1486" y="337"/>
                  </a:moveTo>
                  <a:cubicBezTo>
                    <a:pt x="1482" y="337"/>
                    <a:pt x="1482" y="337"/>
                    <a:pt x="1482" y="337"/>
                  </a:cubicBezTo>
                  <a:cubicBezTo>
                    <a:pt x="1482" y="318"/>
                    <a:pt x="1482" y="318"/>
                    <a:pt x="1482" y="318"/>
                  </a:cubicBezTo>
                  <a:cubicBezTo>
                    <a:pt x="1486" y="318"/>
                    <a:pt x="1486" y="318"/>
                    <a:pt x="1486" y="318"/>
                  </a:cubicBezTo>
                  <a:lnTo>
                    <a:pt x="1486" y="337"/>
                  </a:lnTo>
                  <a:close/>
                  <a:moveTo>
                    <a:pt x="1486" y="311"/>
                  </a:moveTo>
                  <a:cubicBezTo>
                    <a:pt x="1482" y="311"/>
                    <a:pt x="1482" y="311"/>
                    <a:pt x="1482" y="311"/>
                  </a:cubicBezTo>
                  <a:cubicBezTo>
                    <a:pt x="1482" y="291"/>
                    <a:pt x="1482" y="291"/>
                    <a:pt x="1482" y="291"/>
                  </a:cubicBezTo>
                  <a:cubicBezTo>
                    <a:pt x="1486" y="291"/>
                    <a:pt x="1486" y="291"/>
                    <a:pt x="1486" y="291"/>
                  </a:cubicBezTo>
                  <a:lnTo>
                    <a:pt x="1486" y="311"/>
                  </a:lnTo>
                  <a:close/>
                  <a:moveTo>
                    <a:pt x="1486" y="285"/>
                  </a:moveTo>
                  <a:cubicBezTo>
                    <a:pt x="1482" y="285"/>
                    <a:pt x="1482" y="285"/>
                    <a:pt x="1482" y="285"/>
                  </a:cubicBezTo>
                  <a:cubicBezTo>
                    <a:pt x="1482" y="265"/>
                    <a:pt x="1482" y="265"/>
                    <a:pt x="1482" y="265"/>
                  </a:cubicBezTo>
                  <a:cubicBezTo>
                    <a:pt x="1486" y="265"/>
                    <a:pt x="1486" y="265"/>
                    <a:pt x="1486" y="265"/>
                  </a:cubicBezTo>
                  <a:lnTo>
                    <a:pt x="1486" y="285"/>
                  </a:lnTo>
                  <a:close/>
                  <a:moveTo>
                    <a:pt x="1486" y="259"/>
                  </a:moveTo>
                  <a:cubicBezTo>
                    <a:pt x="1482" y="259"/>
                    <a:pt x="1482" y="259"/>
                    <a:pt x="1482" y="259"/>
                  </a:cubicBezTo>
                  <a:cubicBezTo>
                    <a:pt x="1482" y="239"/>
                    <a:pt x="1482" y="239"/>
                    <a:pt x="1482" y="239"/>
                  </a:cubicBezTo>
                  <a:cubicBezTo>
                    <a:pt x="1486" y="239"/>
                    <a:pt x="1486" y="239"/>
                    <a:pt x="1486" y="239"/>
                  </a:cubicBezTo>
                  <a:lnTo>
                    <a:pt x="1486" y="259"/>
                  </a:lnTo>
                  <a:close/>
                  <a:moveTo>
                    <a:pt x="1486" y="233"/>
                  </a:moveTo>
                  <a:cubicBezTo>
                    <a:pt x="1482" y="233"/>
                    <a:pt x="1482" y="233"/>
                    <a:pt x="1482" y="233"/>
                  </a:cubicBezTo>
                  <a:cubicBezTo>
                    <a:pt x="1482" y="213"/>
                    <a:pt x="1482" y="213"/>
                    <a:pt x="1482" y="213"/>
                  </a:cubicBezTo>
                  <a:cubicBezTo>
                    <a:pt x="1486" y="213"/>
                    <a:pt x="1486" y="213"/>
                    <a:pt x="1486" y="213"/>
                  </a:cubicBezTo>
                  <a:lnTo>
                    <a:pt x="1486" y="233"/>
                  </a:lnTo>
                  <a:close/>
                  <a:moveTo>
                    <a:pt x="1486" y="206"/>
                  </a:moveTo>
                  <a:cubicBezTo>
                    <a:pt x="1482" y="206"/>
                    <a:pt x="1482" y="206"/>
                    <a:pt x="1482" y="206"/>
                  </a:cubicBezTo>
                  <a:cubicBezTo>
                    <a:pt x="1482" y="187"/>
                    <a:pt x="1482" y="187"/>
                    <a:pt x="1482" y="187"/>
                  </a:cubicBezTo>
                  <a:cubicBezTo>
                    <a:pt x="1486" y="187"/>
                    <a:pt x="1486" y="187"/>
                    <a:pt x="1486" y="187"/>
                  </a:cubicBezTo>
                  <a:lnTo>
                    <a:pt x="1486" y="206"/>
                  </a:lnTo>
                  <a:close/>
                  <a:moveTo>
                    <a:pt x="1486" y="180"/>
                  </a:moveTo>
                  <a:cubicBezTo>
                    <a:pt x="1482" y="180"/>
                    <a:pt x="1482" y="180"/>
                    <a:pt x="1482" y="180"/>
                  </a:cubicBezTo>
                  <a:cubicBezTo>
                    <a:pt x="1482" y="160"/>
                    <a:pt x="1482" y="160"/>
                    <a:pt x="1482" y="160"/>
                  </a:cubicBezTo>
                  <a:cubicBezTo>
                    <a:pt x="1486" y="160"/>
                    <a:pt x="1486" y="160"/>
                    <a:pt x="1486" y="160"/>
                  </a:cubicBezTo>
                  <a:lnTo>
                    <a:pt x="1486" y="180"/>
                  </a:lnTo>
                  <a:close/>
                  <a:moveTo>
                    <a:pt x="1486" y="154"/>
                  </a:moveTo>
                  <a:cubicBezTo>
                    <a:pt x="1482" y="154"/>
                    <a:pt x="1482" y="154"/>
                    <a:pt x="1482" y="154"/>
                  </a:cubicBezTo>
                  <a:cubicBezTo>
                    <a:pt x="1482" y="134"/>
                    <a:pt x="1482" y="134"/>
                    <a:pt x="1482" y="134"/>
                  </a:cubicBezTo>
                  <a:cubicBezTo>
                    <a:pt x="1486" y="134"/>
                    <a:pt x="1486" y="134"/>
                    <a:pt x="1486" y="134"/>
                  </a:cubicBezTo>
                  <a:lnTo>
                    <a:pt x="1486" y="154"/>
                  </a:lnTo>
                  <a:close/>
                  <a:moveTo>
                    <a:pt x="1486" y="128"/>
                  </a:moveTo>
                  <a:cubicBezTo>
                    <a:pt x="1482" y="128"/>
                    <a:pt x="1482" y="128"/>
                    <a:pt x="1482" y="128"/>
                  </a:cubicBezTo>
                  <a:cubicBezTo>
                    <a:pt x="1482" y="108"/>
                    <a:pt x="1482" y="108"/>
                    <a:pt x="1482" y="108"/>
                  </a:cubicBezTo>
                  <a:cubicBezTo>
                    <a:pt x="1486" y="108"/>
                    <a:pt x="1486" y="108"/>
                    <a:pt x="1486" y="108"/>
                  </a:cubicBezTo>
                  <a:lnTo>
                    <a:pt x="1486" y="128"/>
                  </a:lnTo>
                  <a:close/>
                  <a:moveTo>
                    <a:pt x="1505" y="508"/>
                  </a:moveTo>
                  <a:cubicBezTo>
                    <a:pt x="1505" y="509"/>
                    <a:pt x="1505" y="510"/>
                    <a:pt x="1504" y="510"/>
                  </a:cubicBezTo>
                  <a:cubicBezTo>
                    <a:pt x="1491" y="510"/>
                    <a:pt x="1491" y="510"/>
                    <a:pt x="1491" y="510"/>
                  </a:cubicBezTo>
                  <a:cubicBezTo>
                    <a:pt x="1490" y="510"/>
                    <a:pt x="1489" y="509"/>
                    <a:pt x="1489" y="508"/>
                  </a:cubicBezTo>
                  <a:cubicBezTo>
                    <a:pt x="1489" y="503"/>
                    <a:pt x="1489" y="503"/>
                    <a:pt x="1489" y="503"/>
                  </a:cubicBezTo>
                  <a:cubicBezTo>
                    <a:pt x="1489" y="502"/>
                    <a:pt x="1490" y="502"/>
                    <a:pt x="1491" y="502"/>
                  </a:cubicBezTo>
                  <a:cubicBezTo>
                    <a:pt x="1504" y="502"/>
                    <a:pt x="1504" y="502"/>
                    <a:pt x="1504" y="502"/>
                  </a:cubicBezTo>
                  <a:cubicBezTo>
                    <a:pt x="1505" y="502"/>
                    <a:pt x="1505" y="502"/>
                    <a:pt x="1505" y="503"/>
                  </a:cubicBezTo>
                  <a:lnTo>
                    <a:pt x="1505" y="508"/>
                  </a:lnTo>
                  <a:close/>
                  <a:moveTo>
                    <a:pt x="1505" y="497"/>
                  </a:moveTo>
                  <a:cubicBezTo>
                    <a:pt x="1505" y="498"/>
                    <a:pt x="1505" y="499"/>
                    <a:pt x="1504" y="499"/>
                  </a:cubicBezTo>
                  <a:cubicBezTo>
                    <a:pt x="1491" y="499"/>
                    <a:pt x="1491" y="499"/>
                    <a:pt x="1491" y="499"/>
                  </a:cubicBezTo>
                  <a:cubicBezTo>
                    <a:pt x="1490" y="499"/>
                    <a:pt x="1489" y="498"/>
                    <a:pt x="1489" y="497"/>
                  </a:cubicBezTo>
                  <a:cubicBezTo>
                    <a:pt x="1489" y="492"/>
                    <a:pt x="1489" y="492"/>
                    <a:pt x="1489" y="492"/>
                  </a:cubicBezTo>
                  <a:cubicBezTo>
                    <a:pt x="1489" y="492"/>
                    <a:pt x="1490" y="491"/>
                    <a:pt x="1491" y="491"/>
                  </a:cubicBezTo>
                  <a:cubicBezTo>
                    <a:pt x="1504" y="491"/>
                    <a:pt x="1504" y="491"/>
                    <a:pt x="1504" y="491"/>
                  </a:cubicBezTo>
                  <a:cubicBezTo>
                    <a:pt x="1505" y="491"/>
                    <a:pt x="1505" y="492"/>
                    <a:pt x="1505" y="492"/>
                  </a:cubicBezTo>
                  <a:lnTo>
                    <a:pt x="1505" y="497"/>
                  </a:lnTo>
                  <a:close/>
                  <a:moveTo>
                    <a:pt x="1505" y="476"/>
                  </a:moveTo>
                  <a:cubicBezTo>
                    <a:pt x="1505" y="477"/>
                    <a:pt x="1505" y="477"/>
                    <a:pt x="1504" y="477"/>
                  </a:cubicBezTo>
                  <a:cubicBezTo>
                    <a:pt x="1491" y="477"/>
                    <a:pt x="1491" y="477"/>
                    <a:pt x="1491" y="477"/>
                  </a:cubicBezTo>
                  <a:cubicBezTo>
                    <a:pt x="1490" y="477"/>
                    <a:pt x="1489" y="477"/>
                    <a:pt x="1489" y="476"/>
                  </a:cubicBezTo>
                  <a:cubicBezTo>
                    <a:pt x="1489" y="471"/>
                    <a:pt x="1489" y="471"/>
                    <a:pt x="1489" y="471"/>
                  </a:cubicBezTo>
                  <a:cubicBezTo>
                    <a:pt x="1489" y="470"/>
                    <a:pt x="1490" y="469"/>
                    <a:pt x="1491" y="469"/>
                  </a:cubicBezTo>
                  <a:cubicBezTo>
                    <a:pt x="1504" y="469"/>
                    <a:pt x="1504" y="469"/>
                    <a:pt x="1504" y="469"/>
                  </a:cubicBezTo>
                  <a:cubicBezTo>
                    <a:pt x="1505" y="469"/>
                    <a:pt x="1505" y="470"/>
                    <a:pt x="1505" y="471"/>
                  </a:cubicBezTo>
                  <a:lnTo>
                    <a:pt x="1505" y="476"/>
                  </a:lnTo>
                  <a:close/>
                  <a:moveTo>
                    <a:pt x="1505" y="465"/>
                  </a:moveTo>
                  <a:cubicBezTo>
                    <a:pt x="1505" y="466"/>
                    <a:pt x="1505" y="467"/>
                    <a:pt x="1504" y="467"/>
                  </a:cubicBezTo>
                  <a:cubicBezTo>
                    <a:pt x="1491" y="467"/>
                    <a:pt x="1491" y="467"/>
                    <a:pt x="1491" y="467"/>
                  </a:cubicBezTo>
                  <a:cubicBezTo>
                    <a:pt x="1490" y="467"/>
                    <a:pt x="1489" y="466"/>
                    <a:pt x="1489" y="465"/>
                  </a:cubicBezTo>
                  <a:cubicBezTo>
                    <a:pt x="1489" y="460"/>
                    <a:pt x="1489" y="460"/>
                    <a:pt x="1489" y="460"/>
                  </a:cubicBezTo>
                  <a:cubicBezTo>
                    <a:pt x="1489" y="459"/>
                    <a:pt x="1490" y="458"/>
                    <a:pt x="1491" y="458"/>
                  </a:cubicBezTo>
                  <a:cubicBezTo>
                    <a:pt x="1504" y="458"/>
                    <a:pt x="1504" y="458"/>
                    <a:pt x="1504" y="458"/>
                  </a:cubicBezTo>
                  <a:cubicBezTo>
                    <a:pt x="1505" y="458"/>
                    <a:pt x="1505" y="459"/>
                    <a:pt x="1505" y="460"/>
                  </a:cubicBezTo>
                  <a:lnTo>
                    <a:pt x="1505" y="465"/>
                  </a:lnTo>
                  <a:close/>
                  <a:moveTo>
                    <a:pt x="1505" y="454"/>
                  </a:moveTo>
                  <a:cubicBezTo>
                    <a:pt x="1505" y="455"/>
                    <a:pt x="1505" y="456"/>
                    <a:pt x="1504" y="456"/>
                  </a:cubicBezTo>
                  <a:cubicBezTo>
                    <a:pt x="1491" y="456"/>
                    <a:pt x="1491" y="456"/>
                    <a:pt x="1491" y="456"/>
                  </a:cubicBezTo>
                  <a:cubicBezTo>
                    <a:pt x="1490" y="456"/>
                    <a:pt x="1489" y="455"/>
                    <a:pt x="1489" y="454"/>
                  </a:cubicBezTo>
                  <a:cubicBezTo>
                    <a:pt x="1489" y="449"/>
                    <a:pt x="1489" y="449"/>
                    <a:pt x="1489" y="449"/>
                  </a:cubicBezTo>
                  <a:cubicBezTo>
                    <a:pt x="1489" y="448"/>
                    <a:pt x="1490" y="448"/>
                    <a:pt x="1491" y="448"/>
                  </a:cubicBezTo>
                  <a:cubicBezTo>
                    <a:pt x="1504" y="448"/>
                    <a:pt x="1504" y="448"/>
                    <a:pt x="1504" y="448"/>
                  </a:cubicBezTo>
                  <a:cubicBezTo>
                    <a:pt x="1505" y="448"/>
                    <a:pt x="1505" y="448"/>
                    <a:pt x="1505" y="449"/>
                  </a:cubicBezTo>
                  <a:lnTo>
                    <a:pt x="1505" y="454"/>
                  </a:lnTo>
                  <a:close/>
                  <a:moveTo>
                    <a:pt x="1505" y="443"/>
                  </a:moveTo>
                  <a:cubicBezTo>
                    <a:pt x="1505" y="444"/>
                    <a:pt x="1505" y="445"/>
                    <a:pt x="1504" y="445"/>
                  </a:cubicBezTo>
                  <a:cubicBezTo>
                    <a:pt x="1491" y="445"/>
                    <a:pt x="1491" y="445"/>
                    <a:pt x="1491" y="445"/>
                  </a:cubicBezTo>
                  <a:cubicBezTo>
                    <a:pt x="1490" y="445"/>
                    <a:pt x="1489" y="444"/>
                    <a:pt x="1489" y="443"/>
                  </a:cubicBezTo>
                  <a:cubicBezTo>
                    <a:pt x="1489" y="439"/>
                    <a:pt x="1489" y="439"/>
                    <a:pt x="1489" y="439"/>
                  </a:cubicBezTo>
                  <a:cubicBezTo>
                    <a:pt x="1489" y="438"/>
                    <a:pt x="1490" y="437"/>
                    <a:pt x="1491" y="437"/>
                  </a:cubicBezTo>
                  <a:cubicBezTo>
                    <a:pt x="1504" y="437"/>
                    <a:pt x="1504" y="437"/>
                    <a:pt x="1504" y="437"/>
                  </a:cubicBezTo>
                  <a:cubicBezTo>
                    <a:pt x="1505" y="437"/>
                    <a:pt x="1505" y="438"/>
                    <a:pt x="1505" y="439"/>
                  </a:cubicBezTo>
                  <a:lnTo>
                    <a:pt x="1505" y="443"/>
                  </a:lnTo>
                  <a:close/>
                  <a:moveTo>
                    <a:pt x="1505" y="433"/>
                  </a:moveTo>
                  <a:cubicBezTo>
                    <a:pt x="1505" y="434"/>
                    <a:pt x="1505" y="434"/>
                    <a:pt x="1504" y="434"/>
                  </a:cubicBezTo>
                  <a:cubicBezTo>
                    <a:pt x="1491" y="434"/>
                    <a:pt x="1491" y="434"/>
                    <a:pt x="1491" y="434"/>
                  </a:cubicBezTo>
                  <a:cubicBezTo>
                    <a:pt x="1490" y="434"/>
                    <a:pt x="1489" y="434"/>
                    <a:pt x="1489" y="433"/>
                  </a:cubicBezTo>
                  <a:cubicBezTo>
                    <a:pt x="1489" y="428"/>
                    <a:pt x="1489" y="428"/>
                    <a:pt x="1489" y="428"/>
                  </a:cubicBezTo>
                  <a:cubicBezTo>
                    <a:pt x="1489" y="427"/>
                    <a:pt x="1490" y="426"/>
                    <a:pt x="1491" y="426"/>
                  </a:cubicBezTo>
                  <a:cubicBezTo>
                    <a:pt x="1504" y="426"/>
                    <a:pt x="1504" y="426"/>
                    <a:pt x="1504" y="426"/>
                  </a:cubicBezTo>
                  <a:cubicBezTo>
                    <a:pt x="1505" y="426"/>
                    <a:pt x="1505" y="427"/>
                    <a:pt x="1505" y="428"/>
                  </a:cubicBezTo>
                  <a:lnTo>
                    <a:pt x="1505" y="433"/>
                  </a:lnTo>
                  <a:close/>
                  <a:moveTo>
                    <a:pt x="1505" y="411"/>
                  </a:moveTo>
                  <a:cubicBezTo>
                    <a:pt x="1505" y="412"/>
                    <a:pt x="1505" y="413"/>
                    <a:pt x="1504" y="413"/>
                  </a:cubicBezTo>
                  <a:cubicBezTo>
                    <a:pt x="1491" y="413"/>
                    <a:pt x="1491" y="413"/>
                    <a:pt x="1491" y="413"/>
                  </a:cubicBezTo>
                  <a:cubicBezTo>
                    <a:pt x="1490" y="413"/>
                    <a:pt x="1489" y="412"/>
                    <a:pt x="1489" y="411"/>
                  </a:cubicBezTo>
                  <a:cubicBezTo>
                    <a:pt x="1489" y="406"/>
                    <a:pt x="1489" y="406"/>
                    <a:pt x="1489" y="406"/>
                  </a:cubicBezTo>
                  <a:cubicBezTo>
                    <a:pt x="1489" y="405"/>
                    <a:pt x="1490" y="405"/>
                    <a:pt x="1491" y="405"/>
                  </a:cubicBezTo>
                  <a:cubicBezTo>
                    <a:pt x="1504" y="405"/>
                    <a:pt x="1504" y="405"/>
                    <a:pt x="1504" y="405"/>
                  </a:cubicBezTo>
                  <a:cubicBezTo>
                    <a:pt x="1505" y="405"/>
                    <a:pt x="1505" y="405"/>
                    <a:pt x="1505" y="406"/>
                  </a:cubicBezTo>
                  <a:lnTo>
                    <a:pt x="1505" y="411"/>
                  </a:lnTo>
                  <a:close/>
                  <a:moveTo>
                    <a:pt x="1505" y="400"/>
                  </a:moveTo>
                  <a:cubicBezTo>
                    <a:pt x="1505" y="401"/>
                    <a:pt x="1505" y="402"/>
                    <a:pt x="1504" y="402"/>
                  </a:cubicBezTo>
                  <a:cubicBezTo>
                    <a:pt x="1491" y="402"/>
                    <a:pt x="1491" y="402"/>
                    <a:pt x="1491" y="402"/>
                  </a:cubicBezTo>
                  <a:cubicBezTo>
                    <a:pt x="1490" y="402"/>
                    <a:pt x="1489" y="401"/>
                    <a:pt x="1489" y="400"/>
                  </a:cubicBezTo>
                  <a:cubicBezTo>
                    <a:pt x="1489" y="395"/>
                    <a:pt x="1489" y="395"/>
                    <a:pt x="1489" y="395"/>
                  </a:cubicBezTo>
                  <a:cubicBezTo>
                    <a:pt x="1489" y="395"/>
                    <a:pt x="1490" y="394"/>
                    <a:pt x="1491" y="394"/>
                  </a:cubicBezTo>
                  <a:cubicBezTo>
                    <a:pt x="1504" y="394"/>
                    <a:pt x="1504" y="394"/>
                    <a:pt x="1504" y="394"/>
                  </a:cubicBezTo>
                  <a:cubicBezTo>
                    <a:pt x="1505" y="394"/>
                    <a:pt x="1505" y="395"/>
                    <a:pt x="1505" y="395"/>
                  </a:cubicBezTo>
                  <a:lnTo>
                    <a:pt x="1505" y="400"/>
                  </a:lnTo>
                  <a:close/>
                  <a:moveTo>
                    <a:pt x="1505" y="390"/>
                  </a:moveTo>
                  <a:cubicBezTo>
                    <a:pt x="1505" y="390"/>
                    <a:pt x="1505" y="391"/>
                    <a:pt x="1504" y="391"/>
                  </a:cubicBezTo>
                  <a:cubicBezTo>
                    <a:pt x="1491" y="391"/>
                    <a:pt x="1491" y="391"/>
                    <a:pt x="1491" y="391"/>
                  </a:cubicBezTo>
                  <a:cubicBezTo>
                    <a:pt x="1490" y="391"/>
                    <a:pt x="1489" y="390"/>
                    <a:pt x="1489" y="390"/>
                  </a:cubicBezTo>
                  <a:cubicBezTo>
                    <a:pt x="1489" y="385"/>
                    <a:pt x="1489" y="385"/>
                    <a:pt x="1489" y="385"/>
                  </a:cubicBezTo>
                  <a:cubicBezTo>
                    <a:pt x="1489" y="384"/>
                    <a:pt x="1490" y="383"/>
                    <a:pt x="1491" y="383"/>
                  </a:cubicBezTo>
                  <a:cubicBezTo>
                    <a:pt x="1504" y="383"/>
                    <a:pt x="1504" y="383"/>
                    <a:pt x="1504" y="383"/>
                  </a:cubicBezTo>
                  <a:cubicBezTo>
                    <a:pt x="1505" y="383"/>
                    <a:pt x="1505" y="384"/>
                    <a:pt x="1505" y="385"/>
                  </a:cubicBezTo>
                  <a:lnTo>
                    <a:pt x="1505" y="390"/>
                  </a:lnTo>
                  <a:close/>
                  <a:moveTo>
                    <a:pt x="1505" y="379"/>
                  </a:moveTo>
                  <a:cubicBezTo>
                    <a:pt x="1505" y="380"/>
                    <a:pt x="1505" y="380"/>
                    <a:pt x="1504" y="380"/>
                  </a:cubicBezTo>
                  <a:cubicBezTo>
                    <a:pt x="1491" y="380"/>
                    <a:pt x="1491" y="380"/>
                    <a:pt x="1491" y="380"/>
                  </a:cubicBezTo>
                  <a:cubicBezTo>
                    <a:pt x="1490" y="380"/>
                    <a:pt x="1489" y="380"/>
                    <a:pt x="1489" y="379"/>
                  </a:cubicBezTo>
                  <a:cubicBezTo>
                    <a:pt x="1489" y="374"/>
                    <a:pt x="1489" y="374"/>
                    <a:pt x="1489" y="374"/>
                  </a:cubicBezTo>
                  <a:cubicBezTo>
                    <a:pt x="1489" y="373"/>
                    <a:pt x="1490" y="372"/>
                    <a:pt x="1491" y="372"/>
                  </a:cubicBezTo>
                  <a:cubicBezTo>
                    <a:pt x="1504" y="372"/>
                    <a:pt x="1504" y="372"/>
                    <a:pt x="1504" y="372"/>
                  </a:cubicBezTo>
                  <a:cubicBezTo>
                    <a:pt x="1505" y="372"/>
                    <a:pt x="1505" y="373"/>
                    <a:pt x="1505" y="374"/>
                  </a:cubicBezTo>
                  <a:lnTo>
                    <a:pt x="1505" y="379"/>
                  </a:lnTo>
                  <a:close/>
                  <a:moveTo>
                    <a:pt x="1505" y="368"/>
                  </a:moveTo>
                  <a:cubicBezTo>
                    <a:pt x="1505" y="369"/>
                    <a:pt x="1505" y="370"/>
                    <a:pt x="1504" y="370"/>
                  </a:cubicBezTo>
                  <a:cubicBezTo>
                    <a:pt x="1491" y="370"/>
                    <a:pt x="1491" y="370"/>
                    <a:pt x="1491" y="370"/>
                  </a:cubicBezTo>
                  <a:cubicBezTo>
                    <a:pt x="1490" y="370"/>
                    <a:pt x="1489" y="369"/>
                    <a:pt x="1489" y="368"/>
                  </a:cubicBezTo>
                  <a:cubicBezTo>
                    <a:pt x="1489" y="363"/>
                    <a:pt x="1489" y="363"/>
                    <a:pt x="1489" y="363"/>
                  </a:cubicBezTo>
                  <a:cubicBezTo>
                    <a:pt x="1489" y="362"/>
                    <a:pt x="1490" y="361"/>
                    <a:pt x="1491" y="361"/>
                  </a:cubicBezTo>
                  <a:cubicBezTo>
                    <a:pt x="1504" y="361"/>
                    <a:pt x="1504" y="361"/>
                    <a:pt x="1504" y="361"/>
                  </a:cubicBezTo>
                  <a:cubicBezTo>
                    <a:pt x="1505" y="361"/>
                    <a:pt x="1505" y="362"/>
                    <a:pt x="1505" y="363"/>
                  </a:cubicBezTo>
                  <a:lnTo>
                    <a:pt x="1505" y="368"/>
                  </a:lnTo>
                  <a:close/>
                  <a:moveTo>
                    <a:pt x="1505" y="357"/>
                  </a:moveTo>
                  <a:cubicBezTo>
                    <a:pt x="1505" y="358"/>
                    <a:pt x="1505" y="359"/>
                    <a:pt x="1504" y="359"/>
                  </a:cubicBezTo>
                  <a:cubicBezTo>
                    <a:pt x="1491" y="359"/>
                    <a:pt x="1491" y="359"/>
                    <a:pt x="1491" y="359"/>
                  </a:cubicBezTo>
                  <a:cubicBezTo>
                    <a:pt x="1490" y="359"/>
                    <a:pt x="1489" y="358"/>
                    <a:pt x="1489" y="357"/>
                  </a:cubicBezTo>
                  <a:cubicBezTo>
                    <a:pt x="1489" y="352"/>
                    <a:pt x="1489" y="352"/>
                    <a:pt x="1489" y="352"/>
                  </a:cubicBezTo>
                  <a:cubicBezTo>
                    <a:pt x="1489" y="351"/>
                    <a:pt x="1490" y="351"/>
                    <a:pt x="1491" y="351"/>
                  </a:cubicBezTo>
                  <a:cubicBezTo>
                    <a:pt x="1504" y="351"/>
                    <a:pt x="1504" y="351"/>
                    <a:pt x="1504" y="351"/>
                  </a:cubicBezTo>
                  <a:cubicBezTo>
                    <a:pt x="1505" y="351"/>
                    <a:pt x="1505" y="351"/>
                    <a:pt x="1505" y="352"/>
                  </a:cubicBezTo>
                  <a:lnTo>
                    <a:pt x="1505" y="357"/>
                  </a:lnTo>
                  <a:close/>
                  <a:moveTo>
                    <a:pt x="1526" y="508"/>
                  </a:moveTo>
                  <a:cubicBezTo>
                    <a:pt x="1526" y="509"/>
                    <a:pt x="1525" y="510"/>
                    <a:pt x="1524" y="510"/>
                  </a:cubicBezTo>
                  <a:cubicBezTo>
                    <a:pt x="1512" y="510"/>
                    <a:pt x="1512" y="510"/>
                    <a:pt x="1512" y="510"/>
                  </a:cubicBezTo>
                  <a:cubicBezTo>
                    <a:pt x="1511" y="510"/>
                    <a:pt x="1510" y="509"/>
                    <a:pt x="1510" y="508"/>
                  </a:cubicBezTo>
                  <a:cubicBezTo>
                    <a:pt x="1510" y="503"/>
                    <a:pt x="1510" y="503"/>
                    <a:pt x="1510" y="503"/>
                  </a:cubicBezTo>
                  <a:cubicBezTo>
                    <a:pt x="1510" y="502"/>
                    <a:pt x="1511" y="502"/>
                    <a:pt x="1512" y="502"/>
                  </a:cubicBezTo>
                  <a:cubicBezTo>
                    <a:pt x="1524" y="502"/>
                    <a:pt x="1524" y="502"/>
                    <a:pt x="1524" y="502"/>
                  </a:cubicBezTo>
                  <a:cubicBezTo>
                    <a:pt x="1525" y="502"/>
                    <a:pt x="1526" y="502"/>
                    <a:pt x="1526" y="503"/>
                  </a:cubicBezTo>
                  <a:lnTo>
                    <a:pt x="1526" y="508"/>
                  </a:lnTo>
                  <a:close/>
                  <a:moveTo>
                    <a:pt x="1526" y="497"/>
                  </a:moveTo>
                  <a:cubicBezTo>
                    <a:pt x="1526" y="498"/>
                    <a:pt x="1525" y="499"/>
                    <a:pt x="1524" y="499"/>
                  </a:cubicBezTo>
                  <a:cubicBezTo>
                    <a:pt x="1512" y="499"/>
                    <a:pt x="1512" y="499"/>
                    <a:pt x="1512" y="499"/>
                  </a:cubicBezTo>
                  <a:cubicBezTo>
                    <a:pt x="1511" y="499"/>
                    <a:pt x="1510" y="498"/>
                    <a:pt x="1510" y="497"/>
                  </a:cubicBezTo>
                  <a:cubicBezTo>
                    <a:pt x="1510" y="492"/>
                    <a:pt x="1510" y="492"/>
                    <a:pt x="1510" y="492"/>
                  </a:cubicBezTo>
                  <a:cubicBezTo>
                    <a:pt x="1510" y="492"/>
                    <a:pt x="1511" y="491"/>
                    <a:pt x="1512" y="491"/>
                  </a:cubicBezTo>
                  <a:cubicBezTo>
                    <a:pt x="1524" y="491"/>
                    <a:pt x="1524" y="491"/>
                    <a:pt x="1524" y="491"/>
                  </a:cubicBezTo>
                  <a:cubicBezTo>
                    <a:pt x="1525" y="491"/>
                    <a:pt x="1526" y="492"/>
                    <a:pt x="1526" y="492"/>
                  </a:cubicBezTo>
                  <a:lnTo>
                    <a:pt x="1526" y="497"/>
                  </a:lnTo>
                  <a:close/>
                  <a:moveTo>
                    <a:pt x="1526" y="487"/>
                  </a:moveTo>
                  <a:cubicBezTo>
                    <a:pt x="1526" y="487"/>
                    <a:pt x="1525" y="488"/>
                    <a:pt x="1524" y="488"/>
                  </a:cubicBezTo>
                  <a:cubicBezTo>
                    <a:pt x="1512" y="488"/>
                    <a:pt x="1512" y="488"/>
                    <a:pt x="1512" y="488"/>
                  </a:cubicBezTo>
                  <a:cubicBezTo>
                    <a:pt x="1511" y="488"/>
                    <a:pt x="1510" y="487"/>
                    <a:pt x="1510" y="487"/>
                  </a:cubicBezTo>
                  <a:cubicBezTo>
                    <a:pt x="1510" y="482"/>
                    <a:pt x="1510" y="482"/>
                    <a:pt x="1510" y="482"/>
                  </a:cubicBezTo>
                  <a:cubicBezTo>
                    <a:pt x="1510" y="481"/>
                    <a:pt x="1511" y="480"/>
                    <a:pt x="1512" y="480"/>
                  </a:cubicBezTo>
                  <a:cubicBezTo>
                    <a:pt x="1524" y="480"/>
                    <a:pt x="1524" y="480"/>
                    <a:pt x="1524" y="480"/>
                  </a:cubicBezTo>
                  <a:cubicBezTo>
                    <a:pt x="1525" y="480"/>
                    <a:pt x="1526" y="481"/>
                    <a:pt x="1526" y="482"/>
                  </a:cubicBezTo>
                  <a:lnTo>
                    <a:pt x="1526" y="487"/>
                  </a:lnTo>
                  <a:close/>
                  <a:moveTo>
                    <a:pt x="1526" y="465"/>
                  </a:moveTo>
                  <a:cubicBezTo>
                    <a:pt x="1526" y="466"/>
                    <a:pt x="1525" y="467"/>
                    <a:pt x="1524" y="467"/>
                  </a:cubicBezTo>
                  <a:cubicBezTo>
                    <a:pt x="1512" y="467"/>
                    <a:pt x="1512" y="467"/>
                    <a:pt x="1512" y="467"/>
                  </a:cubicBezTo>
                  <a:cubicBezTo>
                    <a:pt x="1511" y="467"/>
                    <a:pt x="1510" y="466"/>
                    <a:pt x="1510" y="465"/>
                  </a:cubicBezTo>
                  <a:cubicBezTo>
                    <a:pt x="1510" y="460"/>
                    <a:pt x="1510" y="460"/>
                    <a:pt x="1510" y="460"/>
                  </a:cubicBezTo>
                  <a:cubicBezTo>
                    <a:pt x="1510" y="459"/>
                    <a:pt x="1511" y="458"/>
                    <a:pt x="1512" y="458"/>
                  </a:cubicBezTo>
                  <a:cubicBezTo>
                    <a:pt x="1524" y="458"/>
                    <a:pt x="1524" y="458"/>
                    <a:pt x="1524" y="458"/>
                  </a:cubicBezTo>
                  <a:cubicBezTo>
                    <a:pt x="1525" y="458"/>
                    <a:pt x="1526" y="459"/>
                    <a:pt x="1526" y="460"/>
                  </a:cubicBezTo>
                  <a:lnTo>
                    <a:pt x="1526" y="465"/>
                  </a:lnTo>
                  <a:close/>
                  <a:moveTo>
                    <a:pt x="1526" y="454"/>
                  </a:moveTo>
                  <a:cubicBezTo>
                    <a:pt x="1526" y="455"/>
                    <a:pt x="1525" y="456"/>
                    <a:pt x="1524" y="456"/>
                  </a:cubicBezTo>
                  <a:cubicBezTo>
                    <a:pt x="1512" y="456"/>
                    <a:pt x="1512" y="456"/>
                    <a:pt x="1512" y="456"/>
                  </a:cubicBezTo>
                  <a:cubicBezTo>
                    <a:pt x="1511" y="456"/>
                    <a:pt x="1510" y="455"/>
                    <a:pt x="1510" y="454"/>
                  </a:cubicBezTo>
                  <a:cubicBezTo>
                    <a:pt x="1510" y="449"/>
                    <a:pt x="1510" y="449"/>
                    <a:pt x="1510" y="449"/>
                  </a:cubicBezTo>
                  <a:cubicBezTo>
                    <a:pt x="1510" y="448"/>
                    <a:pt x="1511" y="448"/>
                    <a:pt x="1512" y="448"/>
                  </a:cubicBezTo>
                  <a:cubicBezTo>
                    <a:pt x="1524" y="448"/>
                    <a:pt x="1524" y="448"/>
                    <a:pt x="1524" y="448"/>
                  </a:cubicBezTo>
                  <a:cubicBezTo>
                    <a:pt x="1525" y="448"/>
                    <a:pt x="1526" y="448"/>
                    <a:pt x="1526" y="449"/>
                  </a:cubicBezTo>
                  <a:lnTo>
                    <a:pt x="1526" y="454"/>
                  </a:lnTo>
                  <a:close/>
                  <a:moveTo>
                    <a:pt x="1526" y="443"/>
                  </a:moveTo>
                  <a:cubicBezTo>
                    <a:pt x="1526" y="444"/>
                    <a:pt x="1525" y="445"/>
                    <a:pt x="1524" y="445"/>
                  </a:cubicBezTo>
                  <a:cubicBezTo>
                    <a:pt x="1512" y="445"/>
                    <a:pt x="1512" y="445"/>
                    <a:pt x="1512" y="445"/>
                  </a:cubicBezTo>
                  <a:cubicBezTo>
                    <a:pt x="1511" y="445"/>
                    <a:pt x="1510" y="444"/>
                    <a:pt x="1510" y="443"/>
                  </a:cubicBezTo>
                  <a:cubicBezTo>
                    <a:pt x="1510" y="439"/>
                    <a:pt x="1510" y="439"/>
                    <a:pt x="1510" y="439"/>
                  </a:cubicBezTo>
                  <a:cubicBezTo>
                    <a:pt x="1510" y="438"/>
                    <a:pt x="1511" y="437"/>
                    <a:pt x="1512" y="437"/>
                  </a:cubicBezTo>
                  <a:cubicBezTo>
                    <a:pt x="1524" y="437"/>
                    <a:pt x="1524" y="437"/>
                    <a:pt x="1524" y="437"/>
                  </a:cubicBezTo>
                  <a:cubicBezTo>
                    <a:pt x="1525" y="437"/>
                    <a:pt x="1526" y="438"/>
                    <a:pt x="1526" y="439"/>
                  </a:cubicBezTo>
                  <a:lnTo>
                    <a:pt x="1526" y="443"/>
                  </a:lnTo>
                  <a:close/>
                  <a:moveTo>
                    <a:pt x="1526" y="433"/>
                  </a:moveTo>
                  <a:cubicBezTo>
                    <a:pt x="1526" y="434"/>
                    <a:pt x="1525" y="434"/>
                    <a:pt x="1524" y="434"/>
                  </a:cubicBezTo>
                  <a:cubicBezTo>
                    <a:pt x="1512" y="434"/>
                    <a:pt x="1512" y="434"/>
                    <a:pt x="1512" y="434"/>
                  </a:cubicBezTo>
                  <a:cubicBezTo>
                    <a:pt x="1511" y="434"/>
                    <a:pt x="1510" y="434"/>
                    <a:pt x="1510" y="433"/>
                  </a:cubicBezTo>
                  <a:cubicBezTo>
                    <a:pt x="1510" y="428"/>
                    <a:pt x="1510" y="428"/>
                    <a:pt x="1510" y="428"/>
                  </a:cubicBezTo>
                  <a:cubicBezTo>
                    <a:pt x="1510" y="427"/>
                    <a:pt x="1511" y="426"/>
                    <a:pt x="1512" y="426"/>
                  </a:cubicBezTo>
                  <a:cubicBezTo>
                    <a:pt x="1524" y="426"/>
                    <a:pt x="1524" y="426"/>
                    <a:pt x="1524" y="426"/>
                  </a:cubicBezTo>
                  <a:cubicBezTo>
                    <a:pt x="1525" y="426"/>
                    <a:pt x="1526" y="427"/>
                    <a:pt x="1526" y="428"/>
                  </a:cubicBezTo>
                  <a:lnTo>
                    <a:pt x="1526" y="433"/>
                  </a:lnTo>
                  <a:close/>
                  <a:moveTo>
                    <a:pt x="1526" y="422"/>
                  </a:moveTo>
                  <a:cubicBezTo>
                    <a:pt x="1526" y="423"/>
                    <a:pt x="1525" y="424"/>
                    <a:pt x="1524" y="424"/>
                  </a:cubicBezTo>
                  <a:cubicBezTo>
                    <a:pt x="1512" y="424"/>
                    <a:pt x="1512" y="424"/>
                    <a:pt x="1512" y="424"/>
                  </a:cubicBezTo>
                  <a:cubicBezTo>
                    <a:pt x="1511" y="424"/>
                    <a:pt x="1510" y="423"/>
                    <a:pt x="1510" y="422"/>
                  </a:cubicBezTo>
                  <a:cubicBezTo>
                    <a:pt x="1510" y="417"/>
                    <a:pt x="1510" y="417"/>
                    <a:pt x="1510" y="417"/>
                  </a:cubicBezTo>
                  <a:cubicBezTo>
                    <a:pt x="1510" y="416"/>
                    <a:pt x="1511" y="415"/>
                    <a:pt x="1512" y="415"/>
                  </a:cubicBezTo>
                  <a:cubicBezTo>
                    <a:pt x="1524" y="415"/>
                    <a:pt x="1524" y="415"/>
                    <a:pt x="1524" y="415"/>
                  </a:cubicBezTo>
                  <a:cubicBezTo>
                    <a:pt x="1525" y="415"/>
                    <a:pt x="1526" y="416"/>
                    <a:pt x="1526" y="417"/>
                  </a:cubicBezTo>
                  <a:lnTo>
                    <a:pt x="1526" y="422"/>
                  </a:lnTo>
                  <a:close/>
                  <a:moveTo>
                    <a:pt x="1526" y="411"/>
                  </a:moveTo>
                  <a:cubicBezTo>
                    <a:pt x="1526" y="412"/>
                    <a:pt x="1525" y="413"/>
                    <a:pt x="1524" y="413"/>
                  </a:cubicBezTo>
                  <a:cubicBezTo>
                    <a:pt x="1512" y="413"/>
                    <a:pt x="1512" y="413"/>
                    <a:pt x="1512" y="413"/>
                  </a:cubicBezTo>
                  <a:cubicBezTo>
                    <a:pt x="1511" y="413"/>
                    <a:pt x="1510" y="412"/>
                    <a:pt x="1510" y="411"/>
                  </a:cubicBezTo>
                  <a:cubicBezTo>
                    <a:pt x="1510" y="406"/>
                    <a:pt x="1510" y="406"/>
                    <a:pt x="1510" y="406"/>
                  </a:cubicBezTo>
                  <a:cubicBezTo>
                    <a:pt x="1510" y="405"/>
                    <a:pt x="1511" y="405"/>
                    <a:pt x="1512" y="405"/>
                  </a:cubicBezTo>
                  <a:cubicBezTo>
                    <a:pt x="1524" y="405"/>
                    <a:pt x="1524" y="405"/>
                    <a:pt x="1524" y="405"/>
                  </a:cubicBezTo>
                  <a:cubicBezTo>
                    <a:pt x="1525" y="405"/>
                    <a:pt x="1526" y="405"/>
                    <a:pt x="1526" y="406"/>
                  </a:cubicBezTo>
                  <a:lnTo>
                    <a:pt x="1526" y="411"/>
                  </a:lnTo>
                  <a:close/>
                  <a:moveTo>
                    <a:pt x="1526" y="400"/>
                  </a:moveTo>
                  <a:cubicBezTo>
                    <a:pt x="1526" y="401"/>
                    <a:pt x="1525" y="402"/>
                    <a:pt x="1524" y="402"/>
                  </a:cubicBezTo>
                  <a:cubicBezTo>
                    <a:pt x="1512" y="402"/>
                    <a:pt x="1512" y="402"/>
                    <a:pt x="1512" y="402"/>
                  </a:cubicBezTo>
                  <a:cubicBezTo>
                    <a:pt x="1511" y="402"/>
                    <a:pt x="1510" y="401"/>
                    <a:pt x="1510" y="400"/>
                  </a:cubicBezTo>
                  <a:cubicBezTo>
                    <a:pt x="1510" y="395"/>
                    <a:pt x="1510" y="395"/>
                    <a:pt x="1510" y="395"/>
                  </a:cubicBezTo>
                  <a:cubicBezTo>
                    <a:pt x="1510" y="395"/>
                    <a:pt x="1511" y="394"/>
                    <a:pt x="1512" y="394"/>
                  </a:cubicBezTo>
                  <a:cubicBezTo>
                    <a:pt x="1524" y="394"/>
                    <a:pt x="1524" y="394"/>
                    <a:pt x="1524" y="394"/>
                  </a:cubicBezTo>
                  <a:cubicBezTo>
                    <a:pt x="1525" y="394"/>
                    <a:pt x="1526" y="395"/>
                    <a:pt x="1526" y="395"/>
                  </a:cubicBezTo>
                  <a:lnTo>
                    <a:pt x="1526" y="400"/>
                  </a:lnTo>
                  <a:close/>
                  <a:moveTo>
                    <a:pt x="1526" y="390"/>
                  </a:moveTo>
                  <a:cubicBezTo>
                    <a:pt x="1526" y="390"/>
                    <a:pt x="1525" y="391"/>
                    <a:pt x="1524" y="391"/>
                  </a:cubicBezTo>
                  <a:cubicBezTo>
                    <a:pt x="1512" y="391"/>
                    <a:pt x="1512" y="391"/>
                    <a:pt x="1512" y="391"/>
                  </a:cubicBezTo>
                  <a:cubicBezTo>
                    <a:pt x="1511" y="391"/>
                    <a:pt x="1510" y="390"/>
                    <a:pt x="1510" y="390"/>
                  </a:cubicBezTo>
                  <a:cubicBezTo>
                    <a:pt x="1510" y="385"/>
                    <a:pt x="1510" y="385"/>
                    <a:pt x="1510" y="385"/>
                  </a:cubicBezTo>
                  <a:cubicBezTo>
                    <a:pt x="1510" y="384"/>
                    <a:pt x="1511" y="383"/>
                    <a:pt x="1512" y="383"/>
                  </a:cubicBezTo>
                  <a:cubicBezTo>
                    <a:pt x="1524" y="383"/>
                    <a:pt x="1524" y="383"/>
                    <a:pt x="1524" y="383"/>
                  </a:cubicBezTo>
                  <a:cubicBezTo>
                    <a:pt x="1525" y="383"/>
                    <a:pt x="1526" y="384"/>
                    <a:pt x="1526" y="385"/>
                  </a:cubicBezTo>
                  <a:lnTo>
                    <a:pt x="1526" y="390"/>
                  </a:lnTo>
                  <a:close/>
                  <a:moveTo>
                    <a:pt x="1526" y="379"/>
                  </a:moveTo>
                  <a:cubicBezTo>
                    <a:pt x="1526" y="380"/>
                    <a:pt x="1525" y="380"/>
                    <a:pt x="1524" y="380"/>
                  </a:cubicBezTo>
                  <a:cubicBezTo>
                    <a:pt x="1512" y="380"/>
                    <a:pt x="1512" y="380"/>
                    <a:pt x="1512" y="380"/>
                  </a:cubicBezTo>
                  <a:cubicBezTo>
                    <a:pt x="1511" y="380"/>
                    <a:pt x="1510" y="380"/>
                    <a:pt x="1510" y="379"/>
                  </a:cubicBezTo>
                  <a:cubicBezTo>
                    <a:pt x="1510" y="374"/>
                    <a:pt x="1510" y="374"/>
                    <a:pt x="1510" y="374"/>
                  </a:cubicBezTo>
                  <a:cubicBezTo>
                    <a:pt x="1510" y="373"/>
                    <a:pt x="1511" y="372"/>
                    <a:pt x="1512" y="372"/>
                  </a:cubicBezTo>
                  <a:cubicBezTo>
                    <a:pt x="1524" y="372"/>
                    <a:pt x="1524" y="372"/>
                    <a:pt x="1524" y="372"/>
                  </a:cubicBezTo>
                  <a:cubicBezTo>
                    <a:pt x="1525" y="372"/>
                    <a:pt x="1526" y="373"/>
                    <a:pt x="1526" y="374"/>
                  </a:cubicBezTo>
                  <a:lnTo>
                    <a:pt x="1526" y="379"/>
                  </a:lnTo>
                  <a:close/>
                  <a:moveTo>
                    <a:pt x="1526" y="357"/>
                  </a:moveTo>
                  <a:cubicBezTo>
                    <a:pt x="1526" y="358"/>
                    <a:pt x="1525" y="359"/>
                    <a:pt x="1524" y="359"/>
                  </a:cubicBezTo>
                  <a:cubicBezTo>
                    <a:pt x="1512" y="359"/>
                    <a:pt x="1512" y="359"/>
                    <a:pt x="1512" y="359"/>
                  </a:cubicBezTo>
                  <a:cubicBezTo>
                    <a:pt x="1511" y="359"/>
                    <a:pt x="1510" y="358"/>
                    <a:pt x="1510" y="357"/>
                  </a:cubicBezTo>
                  <a:cubicBezTo>
                    <a:pt x="1510" y="352"/>
                    <a:pt x="1510" y="352"/>
                    <a:pt x="1510" y="352"/>
                  </a:cubicBezTo>
                  <a:cubicBezTo>
                    <a:pt x="1510" y="351"/>
                    <a:pt x="1511" y="351"/>
                    <a:pt x="1512" y="351"/>
                  </a:cubicBezTo>
                  <a:cubicBezTo>
                    <a:pt x="1524" y="351"/>
                    <a:pt x="1524" y="351"/>
                    <a:pt x="1524" y="351"/>
                  </a:cubicBezTo>
                  <a:cubicBezTo>
                    <a:pt x="1525" y="351"/>
                    <a:pt x="1526" y="351"/>
                    <a:pt x="1526" y="352"/>
                  </a:cubicBezTo>
                  <a:lnTo>
                    <a:pt x="1526" y="357"/>
                  </a:lnTo>
                  <a:close/>
                  <a:moveTo>
                    <a:pt x="1526" y="346"/>
                  </a:moveTo>
                  <a:cubicBezTo>
                    <a:pt x="1526" y="347"/>
                    <a:pt x="1525" y="348"/>
                    <a:pt x="1524" y="348"/>
                  </a:cubicBezTo>
                  <a:cubicBezTo>
                    <a:pt x="1512" y="348"/>
                    <a:pt x="1512" y="348"/>
                    <a:pt x="1512" y="348"/>
                  </a:cubicBezTo>
                  <a:cubicBezTo>
                    <a:pt x="1511" y="348"/>
                    <a:pt x="1510" y="347"/>
                    <a:pt x="1510" y="346"/>
                  </a:cubicBezTo>
                  <a:cubicBezTo>
                    <a:pt x="1510" y="341"/>
                    <a:pt x="1510" y="341"/>
                    <a:pt x="1510" y="341"/>
                  </a:cubicBezTo>
                  <a:cubicBezTo>
                    <a:pt x="1510" y="341"/>
                    <a:pt x="1511" y="340"/>
                    <a:pt x="1512" y="340"/>
                  </a:cubicBezTo>
                  <a:cubicBezTo>
                    <a:pt x="1524" y="340"/>
                    <a:pt x="1524" y="340"/>
                    <a:pt x="1524" y="340"/>
                  </a:cubicBezTo>
                  <a:cubicBezTo>
                    <a:pt x="1525" y="340"/>
                    <a:pt x="1526" y="341"/>
                    <a:pt x="1526" y="341"/>
                  </a:cubicBezTo>
                  <a:lnTo>
                    <a:pt x="1526" y="346"/>
                  </a:lnTo>
                  <a:close/>
                  <a:moveTo>
                    <a:pt x="1526" y="336"/>
                  </a:moveTo>
                  <a:cubicBezTo>
                    <a:pt x="1526" y="337"/>
                    <a:pt x="1525" y="337"/>
                    <a:pt x="1524" y="337"/>
                  </a:cubicBezTo>
                  <a:cubicBezTo>
                    <a:pt x="1512" y="337"/>
                    <a:pt x="1512" y="337"/>
                    <a:pt x="1512" y="337"/>
                  </a:cubicBezTo>
                  <a:cubicBezTo>
                    <a:pt x="1511" y="337"/>
                    <a:pt x="1510" y="337"/>
                    <a:pt x="1510" y="336"/>
                  </a:cubicBezTo>
                  <a:cubicBezTo>
                    <a:pt x="1510" y="331"/>
                    <a:pt x="1510" y="331"/>
                    <a:pt x="1510" y="331"/>
                  </a:cubicBezTo>
                  <a:cubicBezTo>
                    <a:pt x="1510" y="330"/>
                    <a:pt x="1511" y="329"/>
                    <a:pt x="1512" y="329"/>
                  </a:cubicBezTo>
                  <a:cubicBezTo>
                    <a:pt x="1524" y="329"/>
                    <a:pt x="1524" y="329"/>
                    <a:pt x="1524" y="329"/>
                  </a:cubicBezTo>
                  <a:cubicBezTo>
                    <a:pt x="1525" y="329"/>
                    <a:pt x="1526" y="330"/>
                    <a:pt x="1526" y="331"/>
                  </a:cubicBezTo>
                  <a:lnTo>
                    <a:pt x="1526" y="336"/>
                  </a:lnTo>
                  <a:close/>
                  <a:moveTo>
                    <a:pt x="1526" y="325"/>
                  </a:moveTo>
                  <a:cubicBezTo>
                    <a:pt x="1526" y="326"/>
                    <a:pt x="1525" y="326"/>
                    <a:pt x="1524" y="326"/>
                  </a:cubicBezTo>
                  <a:cubicBezTo>
                    <a:pt x="1512" y="326"/>
                    <a:pt x="1512" y="326"/>
                    <a:pt x="1512" y="326"/>
                  </a:cubicBezTo>
                  <a:cubicBezTo>
                    <a:pt x="1511" y="326"/>
                    <a:pt x="1510" y="326"/>
                    <a:pt x="1510" y="325"/>
                  </a:cubicBezTo>
                  <a:cubicBezTo>
                    <a:pt x="1510" y="320"/>
                    <a:pt x="1510" y="320"/>
                    <a:pt x="1510" y="320"/>
                  </a:cubicBezTo>
                  <a:cubicBezTo>
                    <a:pt x="1510" y="319"/>
                    <a:pt x="1511" y="318"/>
                    <a:pt x="1512" y="318"/>
                  </a:cubicBezTo>
                  <a:cubicBezTo>
                    <a:pt x="1524" y="318"/>
                    <a:pt x="1524" y="318"/>
                    <a:pt x="1524" y="318"/>
                  </a:cubicBezTo>
                  <a:cubicBezTo>
                    <a:pt x="1525" y="318"/>
                    <a:pt x="1526" y="319"/>
                    <a:pt x="1526" y="320"/>
                  </a:cubicBezTo>
                  <a:lnTo>
                    <a:pt x="1526" y="325"/>
                  </a:lnTo>
                  <a:close/>
                  <a:moveTo>
                    <a:pt x="1526" y="314"/>
                  </a:moveTo>
                  <a:cubicBezTo>
                    <a:pt x="1526" y="315"/>
                    <a:pt x="1525" y="316"/>
                    <a:pt x="1524" y="316"/>
                  </a:cubicBezTo>
                  <a:cubicBezTo>
                    <a:pt x="1512" y="316"/>
                    <a:pt x="1512" y="316"/>
                    <a:pt x="1512" y="316"/>
                  </a:cubicBezTo>
                  <a:cubicBezTo>
                    <a:pt x="1511" y="316"/>
                    <a:pt x="1510" y="315"/>
                    <a:pt x="1510" y="314"/>
                  </a:cubicBezTo>
                  <a:cubicBezTo>
                    <a:pt x="1510" y="309"/>
                    <a:pt x="1510" y="309"/>
                    <a:pt x="1510" y="309"/>
                  </a:cubicBezTo>
                  <a:cubicBezTo>
                    <a:pt x="1510" y="308"/>
                    <a:pt x="1511" y="308"/>
                    <a:pt x="1512" y="308"/>
                  </a:cubicBezTo>
                  <a:cubicBezTo>
                    <a:pt x="1524" y="308"/>
                    <a:pt x="1524" y="308"/>
                    <a:pt x="1524" y="308"/>
                  </a:cubicBezTo>
                  <a:cubicBezTo>
                    <a:pt x="1525" y="308"/>
                    <a:pt x="1526" y="308"/>
                    <a:pt x="1526" y="309"/>
                  </a:cubicBezTo>
                  <a:lnTo>
                    <a:pt x="1526" y="314"/>
                  </a:lnTo>
                  <a:close/>
                  <a:moveTo>
                    <a:pt x="1526" y="303"/>
                  </a:moveTo>
                  <a:cubicBezTo>
                    <a:pt x="1526" y="304"/>
                    <a:pt x="1525" y="305"/>
                    <a:pt x="1524" y="305"/>
                  </a:cubicBezTo>
                  <a:cubicBezTo>
                    <a:pt x="1512" y="305"/>
                    <a:pt x="1512" y="305"/>
                    <a:pt x="1512" y="305"/>
                  </a:cubicBezTo>
                  <a:cubicBezTo>
                    <a:pt x="1511" y="305"/>
                    <a:pt x="1510" y="304"/>
                    <a:pt x="1510" y="303"/>
                  </a:cubicBezTo>
                  <a:cubicBezTo>
                    <a:pt x="1510" y="298"/>
                    <a:pt x="1510" y="298"/>
                    <a:pt x="1510" y="298"/>
                  </a:cubicBezTo>
                  <a:cubicBezTo>
                    <a:pt x="1510" y="297"/>
                    <a:pt x="1511" y="297"/>
                    <a:pt x="1512" y="297"/>
                  </a:cubicBezTo>
                  <a:cubicBezTo>
                    <a:pt x="1524" y="297"/>
                    <a:pt x="1524" y="297"/>
                    <a:pt x="1524" y="297"/>
                  </a:cubicBezTo>
                  <a:cubicBezTo>
                    <a:pt x="1525" y="297"/>
                    <a:pt x="1526" y="297"/>
                    <a:pt x="1526" y="298"/>
                  </a:cubicBezTo>
                  <a:lnTo>
                    <a:pt x="1526" y="303"/>
                  </a:lnTo>
                  <a:close/>
                  <a:moveTo>
                    <a:pt x="1526" y="292"/>
                  </a:moveTo>
                  <a:cubicBezTo>
                    <a:pt x="1526" y="293"/>
                    <a:pt x="1525" y="294"/>
                    <a:pt x="1524" y="294"/>
                  </a:cubicBezTo>
                  <a:cubicBezTo>
                    <a:pt x="1512" y="294"/>
                    <a:pt x="1512" y="294"/>
                    <a:pt x="1512" y="294"/>
                  </a:cubicBezTo>
                  <a:cubicBezTo>
                    <a:pt x="1511" y="294"/>
                    <a:pt x="1510" y="293"/>
                    <a:pt x="1510" y="292"/>
                  </a:cubicBezTo>
                  <a:cubicBezTo>
                    <a:pt x="1510" y="292"/>
                    <a:pt x="1510" y="292"/>
                    <a:pt x="1510" y="292"/>
                  </a:cubicBezTo>
                  <a:cubicBezTo>
                    <a:pt x="1510" y="291"/>
                    <a:pt x="1511" y="291"/>
                    <a:pt x="1511" y="291"/>
                  </a:cubicBezTo>
                  <a:cubicBezTo>
                    <a:pt x="1524" y="287"/>
                    <a:pt x="1524" y="287"/>
                    <a:pt x="1524" y="287"/>
                  </a:cubicBezTo>
                  <a:cubicBezTo>
                    <a:pt x="1525" y="286"/>
                    <a:pt x="1526" y="287"/>
                    <a:pt x="1526" y="288"/>
                  </a:cubicBezTo>
                  <a:lnTo>
                    <a:pt x="1526" y="292"/>
                  </a:lnTo>
                  <a:close/>
                  <a:moveTo>
                    <a:pt x="1547" y="508"/>
                  </a:moveTo>
                  <a:cubicBezTo>
                    <a:pt x="1547" y="509"/>
                    <a:pt x="1547" y="510"/>
                    <a:pt x="1546" y="510"/>
                  </a:cubicBezTo>
                  <a:cubicBezTo>
                    <a:pt x="1533" y="510"/>
                    <a:pt x="1533" y="510"/>
                    <a:pt x="1533" y="510"/>
                  </a:cubicBezTo>
                  <a:cubicBezTo>
                    <a:pt x="1532" y="510"/>
                    <a:pt x="1531" y="509"/>
                    <a:pt x="1531" y="508"/>
                  </a:cubicBezTo>
                  <a:cubicBezTo>
                    <a:pt x="1531" y="503"/>
                    <a:pt x="1531" y="503"/>
                    <a:pt x="1531" y="503"/>
                  </a:cubicBezTo>
                  <a:cubicBezTo>
                    <a:pt x="1531" y="502"/>
                    <a:pt x="1532" y="502"/>
                    <a:pt x="1533" y="502"/>
                  </a:cubicBezTo>
                  <a:cubicBezTo>
                    <a:pt x="1546" y="502"/>
                    <a:pt x="1546" y="502"/>
                    <a:pt x="1546" y="502"/>
                  </a:cubicBezTo>
                  <a:cubicBezTo>
                    <a:pt x="1547" y="502"/>
                    <a:pt x="1547" y="502"/>
                    <a:pt x="1547" y="503"/>
                  </a:cubicBezTo>
                  <a:lnTo>
                    <a:pt x="1547" y="508"/>
                  </a:lnTo>
                  <a:close/>
                  <a:moveTo>
                    <a:pt x="1547" y="487"/>
                  </a:moveTo>
                  <a:cubicBezTo>
                    <a:pt x="1547" y="487"/>
                    <a:pt x="1547" y="488"/>
                    <a:pt x="1546" y="488"/>
                  </a:cubicBezTo>
                  <a:cubicBezTo>
                    <a:pt x="1533" y="488"/>
                    <a:pt x="1533" y="488"/>
                    <a:pt x="1533" y="488"/>
                  </a:cubicBezTo>
                  <a:cubicBezTo>
                    <a:pt x="1532" y="488"/>
                    <a:pt x="1531" y="487"/>
                    <a:pt x="1531" y="487"/>
                  </a:cubicBezTo>
                  <a:cubicBezTo>
                    <a:pt x="1531" y="482"/>
                    <a:pt x="1531" y="482"/>
                    <a:pt x="1531" y="482"/>
                  </a:cubicBezTo>
                  <a:cubicBezTo>
                    <a:pt x="1531" y="481"/>
                    <a:pt x="1532" y="480"/>
                    <a:pt x="1533" y="480"/>
                  </a:cubicBezTo>
                  <a:cubicBezTo>
                    <a:pt x="1546" y="480"/>
                    <a:pt x="1546" y="480"/>
                    <a:pt x="1546" y="480"/>
                  </a:cubicBezTo>
                  <a:cubicBezTo>
                    <a:pt x="1547" y="480"/>
                    <a:pt x="1547" y="481"/>
                    <a:pt x="1547" y="482"/>
                  </a:cubicBezTo>
                  <a:lnTo>
                    <a:pt x="1547" y="487"/>
                  </a:lnTo>
                  <a:close/>
                  <a:moveTo>
                    <a:pt x="1547" y="476"/>
                  </a:moveTo>
                  <a:cubicBezTo>
                    <a:pt x="1547" y="477"/>
                    <a:pt x="1547" y="477"/>
                    <a:pt x="1546" y="477"/>
                  </a:cubicBezTo>
                  <a:cubicBezTo>
                    <a:pt x="1533" y="477"/>
                    <a:pt x="1533" y="477"/>
                    <a:pt x="1533" y="477"/>
                  </a:cubicBezTo>
                  <a:cubicBezTo>
                    <a:pt x="1532" y="477"/>
                    <a:pt x="1531" y="477"/>
                    <a:pt x="1531" y="476"/>
                  </a:cubicBezTo>
                  <a:cubicBezTo>
                    <a:pt x="1531" y="471"/>
                    <a:pt x="1531" y="471"/>
                    <a:pt x="1531" y="471"/>
                  </a:cubicBezTo>
                  <a:cubicBezTo>
                    <a:pt x="1531" y="470"/>
                    <a:pt x="1532" y="469"/>
                    <a:pt x="1533" y="469"/>
                  </a:cubicBezTo>
                  <a:cubicBezTo>
                    <a:pt x="1546" y="469"/>
                    <a:pt x="1546" y="469"/>
                    <a:pt x="1546" y="469"/>
                  </a:cubicBezTo>
                  <a:cubicBezTo>
                    <a:pt x="1547" y="469"/>
                    <a:pt x="1547" y="470"/>
                    <a:pt x="1547" y="471"/>
                  </a:cubicBezTo>
                  <a:lnTo>
                    <a:pt x="1547" y="476"/>
                  </a:lnTo>
                  <a:close/>
                  <a:moveTo>
                    <a:pt x="1547" y="465"/>
                  </a:moveTo>
                  <a:cubicBezTo>
                    <a:pt x="1547" y="466"/>
                    <a:pt x="1547" y="467"/>
                    <a:pt x="1546" y="467"/>
                  </a:cubicBezTo>
                  <a:cubicBezTo>
                    <a:pt x="1533" y="467"/>
                    <a:pt x="1533" y="467"/>
                    <a:pt x="1533" y="467"/>
                  </a:cubicBezTo>
                  <a:cubicBezTo>
                    <a:pt x="1532" y="467"/>
                    <a:pt x="1531" y="466"/>
                    <a:pt x="1531" y="465"/>
                  </a:cubicBezTo>
                  <a:cubicBezTo>
                    <a:pt x="1531" y="460"/>
                    <a:pt x="1531" y="460"/>
                    <a:pt x="1531" y="460"/>
                  </a:cubicBezTo>
                  <a:cubicBezTo>
                    <a:pt x="1531" y="459"/>
                    <a:pt x="1532" y="458"/>
                    <a:pt x="1533" y="458"/>
                  </a:cubicBezTo>
                  <a:cubicBezTo>
                    <a:pt x="1546" y="458"/>
                    <a:pt x="1546" y="458"/>
                    <a:pt x="1546" y="458"/>
                  </a:cubicBezTo>
                  <a:cubicBezTo>
                    <a:pt x="1547" y="458"/>
                    <a:pt x="1547" y="459"/>
                    <a:pt x="1547" y="460"/>
                  </a:cubicBezTo>
                  <a:lnTo>
                    <a:pt x="1547" y="465"/>
                  </a:lnTo>
                  <a:close/>
                  <a:moveTo>
                    <a:pt x="1547" y="443"/>
                  </a:moveTo>
                  <a:cubicBezTo>
                    <a:pt x="1547" y="444"/>
                    <a:pt x="1547" y="445"/>
                    <a:pt x="1546" y="445"/>
                  </a:cubicBezTo>
                  <a:cubicBezTo>
                    <a:pt x="1533" y="445"/>
                    <a:pt x="1533" y="445"/>
                    <a:pt x="1533" y="445"/>
                  </a:cubicBezTo>
                  <a:cubicBezTo>
                    <a:pt x="1532" y="445"/>
                    <a:pt x="1531" y="444"/>
                    <a:pt x="1531" y="443"/>
                  </a:cubicBezTo>
                  <a:cubicBezTo>
                    <a:pt x="1531" y="439"/>
                    <a:pt x="1531" y="439"/>
                    <a:pt x="1531" y="439"/>
                  </a:cubicBezTo>
                  <a:cubicBezTo>
                    <a:pt x="1531" y="438"/>
                    <a:pt x="1532" y="437"/>
                    <a:pt x="1533" y="437"/>
                  </a:cubicBezTo>
                  <a:cubicBezTo>
                    <a:pt x="1546" y="437"/>
                    <a:pt x="1546" y="437"/>
                    <a:pt x="1546" y="437"/>
                  </a:cubicBezTo>
                  <a:cubicBezTo>
                    <a:pt x="1547" y="437"/>
                    <a:pt x="1547" y="438"/>
                    <a:pt x="1547" y="439"/>
                  </a:cubicBezTo>
                  <a:lnTo>
                    <a:pt x="1547" y="443"/>
                  </a:lnTo>
                  <a:close/>
                  <a:moveTo>
                    <a:pt x="1547" y="433"/>
                  </a:moveTo>
                  <a:cubicBezTo>
                    <a:pt x="1547" y="434"/>
                    <a:pt x="1547" y="434"/>
                    <a:pt x="1546" y="434"/>
                  </a:cubicBezTo>
                  <a:cubicBezTo>
                    <a:pt x="1533" y="434"/>
                    <a:pt x="1533" y="434"/>
                    <a:pt x="1533" y="434"/>
                  </a:cubicBezTo>
                  <a:cubicBezTo>
                    <a:pt x="1532" y="434"/>
                    <a:pt x="1531" y="434"/>
                    <a:pt x="1531" y="433"/>
                  </a:cubicBezTo>
                  <a:cubicBezTo>
                    <a:pt x="1531" y="428"/>
                    <a:pt x="1531" y="428"/>
                    <a:pt x="1531" y="428"/>
                  </a:cubicBezTo>
                  <a:cubicBezTo>
                    <a:pt x="1531" y="427"/>
                    <a:pt x="1532" y="426"/>
                    <a:pt x="1533" y="426"/>
                  </a:cubicBezTo>
                  <a:cubicBezTo>
                    <a:pt x="1546" y="426"/>
                    <a:pt x="1546" y="426"/>
                    <a:pt x="1546" y="426"/>
                  </a:cubicBezTo>
                  <a:cubicBezTo>
                    <a:pt x="1547" y="426"/>
                    <a:pt x="1547" y="427"/>
                    <a:pt x="1547" y="428"/>
                  </a:cubicBezTo>
                  <a:lnTo>
                    <a:pt x="1547" y="433"/>
                  </a:lnTo>
                  <a:close/>
                  <a:moveTo>
                    <a:pt x="1547" y="422"/>
                  </a:moveTo>
                  <a:cubicBezTo>
                    <a:pt x="1547" y="423"/>
                    <a:pt x="1547" y="424"/>
                    <a:pt x="1546" y="424"/>
                  </a:cubicBezTo>
                  <a:cubicBezTo>
                    <a:pt x="1533" y="424"/>
                    <a:pt x="1533" y="424"/>
                    <a:pt x="1533" y="424"/>
                  </a:cubicBezTo>
                  <a:cubicBezTo>
                    <a:pt x="1532" y="424"/>
                    <a:pt x="1531" y="423"/>
                    <a:pt x="1531" y="422"/>
                  </a:cubicBezTo>
                  <a:cubicBezTo>
                    <a:pt x="1531" y="417"/>
                    <a:pt x="1531" y="417"/>
                    <a:pt x="1531" y="417"/>
                  </a:cubicBezTo>
                  <a:cubicBezTo>
                    <a:pt x="1531" y="416"/>
                    <a:pt x="1532" y="415"/>
                    <a:pt x="1533" y="415"/>
                  </a:cubicBezTo>
                  <a:cubicBezTo>
                    <a:pt x="1546" y="415"/>
                    <a:pt x="1546" y="415"/>
                    <a:pt x="1546" y="415"/>
                  </a:cubicBezTo>
                  <a:cubicBezTo>
                    <a:pt x="1547" y="415"/>
                    <a:pt x="1547" y="416"/>
                    <a:pt x="1547" y="417"/>
                  </a:cubicBezTo>
                  <a:lnTo>
                    <a:pt x="1547" y="422"/>
                  </a:lnTo>
                  <a:close/>
                  <a:moveTo>
                    <a:pt x="1547" y="411"/>
                  </a:moveTo>
                  <a:cubicBezTo>
                    <a:pt x="1547" y="412"/>
                    <a:pt x="1547" y="413"/>
                    <a:pt x="1546" y="413"/>
                  </a:cubicBezTo>
                  <a:cubicBezTo>
                    <a:pt x="1533" y="413"/>
                    <a:pt x="1533" y="413"/>
                    <a:pt x="1533" y="413"/>
                  </a:cubicBezTo>
                  <a:cubicBezTo>
                    <a:pt x="1532" y="413"/>
                    <a:pt x="1531" y="412"/>
                    <a:pt x="1531" y="411"/>
                  </a:cubicBezTo>
                  <a:cubicBezTo>
                    <a:pt x="1531" y="406"/>
                    <a:pt x="1531" y="406"/>
                    <a:pt x="1531" y="406"/>
                  </a:cubicBezTo>
                  <a:cubicBezTo>
                    <a:pt x="1531" y="405"/>
                    <a:pt x="1532" y="405"/>
                    <a:pt x="1533" y="405"/>
                  </a:cubicBezTo>
                  <a:cubicBezTo>
                    <a:pt x="1546" y="405"/>
                    <a:pt x="1546" y="405"/>
                    <a:pt x="1546" y="405"/>
                  </a:cubicBezTo>
                  <a:cubicBezTo>
                    <a:pt x="1547" y="405"/>
                    <a:pt x="1547" y="405"/>
                    <a:pt x="1547" y="406"/>
                  </a:cubicBezTo>
                  <a:lnTo>
                    <a:pt x="1547" y="411"/>
                  </a:lnTo>
                  <a:close/>
                  <a:moveTo>
                    <a:pt x="1547" y="390"/>
                  </a:moveTo>
                  <a:cubicBezTo>
                    <a:pt x="1547" y="390"/>
                    <a:pt x="1547" y="391"/>
                    <a:pt x="1546" y="391"/>
                  </a:cubicBezTo>
                  <a:cubicBezTo>
                    <a:pt x="1533" y="391"/>
                    <a:pt x="1533" y="391"/>
                    <a:pt x="1533" y="391"/>
                  </a:cubicBezTo>
                  <a:cubicBezTo>
                    <a:pt x="1532" y="391"/>
                    <a:pt x="1531" y="390"/>
                    <a:pt x="1531" y="390"/>
                  </a:cubicBezTo>
                  <a:cubicBezTo>
                    <a:pt x="1531" y="385"/>
                    <a:pt x="1531" y="385"/>
                    <a:pt x="1531" y="385"/>
                  </a:cubicBezTo>
                  <a:cubicBezTo>
                    <a:pt x="1531" y="384"/>
                    <a:pt x="1532" y="383"/>
                    <a:pt x="1533" y="383"/>
                  </a:cubicBezTo>
                  <a:cubicBezTo>
                    <a:pt x="1546" y="383"/>
                    <a:pt x="1546" y="383"/>
                    <a:pt x="1546" y="383"/>
                  </a:cubicBezTo>
                  <a:cubicBezTo>
                    <a:pt x="1547" y="383"/>
                    <a:pt x="1547" y="384"/>
                    <a:pt x="1547" y="385"/>
                  </a:cubicBezTo>
                  <a:lnTo>
                    <a:pt x="1547" y="390"/>
                  </a:lnTo>
                  <a:close/>
                  <a:moveTo>
                    <a:pt x="1547" y="379"/>
                  </a:moveTo>
                  <a:cubicBezTo>
                    <a:pt x="1547" y="380"/>
                    <a:pt x="1547" y="380"/>
                    <a:pt x="1546" y="380"/>
                  </a:cubicBezTo>
                  <a:cubicBezTo>
                    <a:pt x="1533" y="380"/>
                    <a:pt x="1533" y="380"/>
                    <a:pt x="1533" y="380"/>
                  </a:cubicBezTo>
                  <a:cubicBezTo>
                    <a:pt x="1532" y="380"/>
                    <a:pt x="1531" y="380"/>
                    <a:pt x="1531" y="379"/>
                  </a:cubicBezTo>
                  <a:cubicBezTo>
                    <a:pt x="1531" y="374"/>
                    <a:pt x="1531" y="374"/>
                    <a:pt x="1531" y="374"/>
                  </a:cubicBezTo>
                  <a:cubicBezTo>
                    <a:pt x="1531" y="373"/>
                    <a:pt x="1532" y="372"/>
                    <a:pt x="1533" y="372"/>
                  </a:cubicBezTo>
                  <a:cubicBezTo>
                    <a:pt x="1546" y="372"/>
                    <a:pt x="1546" y="372"/>
                    <a:pt x="1546" y="372"/>
                  </a:cubicBezTo>
                  <a:cubicBezTo>
                    <a:pt x="1547" y="372"/>
                    <a:pt x="1547" y="373"/>
                    <a:pt x="1547" y="374"/>
                  </a:cubicBezTo>
                  <a:lnTo>
                    <a:pt x="1547" y="379"/>
                  </a:lnTo>
                  <a:close/>
                  <a:moveTo>
                    <a:pt x="1547" y="368"/>
                  </a:moveTo>
                  <a:cubicBezTo>
                    <a:pt x="1547" y="369"/>
                    <a:pt x="1547" y="370"/>
                    <a:pt x="1546" y="370"/>
                  </a:cubicBezTo>
                  <a:cubicBezTo>
                    <a:pt x="1533" y="370"/>
                    <a:pt x="1533" y="370"/>
                    <a:pt x="1533" y="370"/>
                  </a:cubicBezTo>
                  <a:cubicBezTo>
                    <a:pt x="1532" y="370"/>
                    <a:pt x="1531" y="369"/>
                    <a:pt x="1531" y="368"/>
                  </a:cubicBezTo>
                  <a:cubicBezTo>
                    <a:pt x="1531" y="363"/>
                    <a:pt x="1531" y="363"/>
                    <a:pt x="1531" y="363"/>
                  </a:cubicBezTo>
                  <a:cubicBezTo>
                    <a:pt x="1531" y="362"/>
                    <a:pt x="1532" y="361"/>
                    <a:pt x="1533" y="361"/>
                  </a:cubicBezTo>
                  <a:cubicBezTo>
                    <a:pt x="1546" y="361"/>
                    <a:pt x="1546" y="361"/>
                    <a:pt x="1546" y="361"/>
                  </a:cubicBezTo>
                  <a:cubicBezTo>
                    <a:pt x="1547" y="361"/>
                    <a:pt x="1547" y="362"/>
                    <a:pt x="1547" y="363"/>
                  </a:cubicBezTo>
                  <a:lnTo>
                    <a:pt x="1547" y="368"/>
                  </a:lnTo>
                  <a:close/>
                  <a:moveTo>
                    <a:pt x="1547" y="357"/>
                  </a:moveTo>
                  <a:cubicBezTo>
                    <a:pt x="1547" y="358"/>
                    <a:pt x="1547" y="359"/>
                    <a:pt x="1546" y="359"/>
                  </a:cubicBezTo>
                  <a:cubicBezTo>
                    <a:pt x="1533" y="359"/>
                    <a:pt x="1533" y="359"/>
                    <a:pt x="1533" y="359"/>
                  </a:cubicBezTo>
                  <a:cubicBezTo>
                    <a:pt x="1532" y="359"/>
                    <a:pt x="1531" y="358"/>
                    <a:pt x="1531" y="357"/>
                  </a:cubicBezTo>
                  <a:cubicBezTo>
                    <a:pt x="1531" y="352"/>
                    <a:pt x="1531" y="352"/>
                    <a:pt x="1531" y="352"/>
                  </a:cubicBezTo>
                  <a:cubicBezTo>
                    <a:pt x="1531" y="351"/>
                    <a:pt x="1532" y="351"/>
                    <a:pt x="1533" y="351"/>
                  </a:cubicBezTo>
                  <a:cubicBezTo>
                    <a:pt x="1546" y="351"/>
                    <a:pt x="1546" y="351"/>
                    <a:pt x="1546" y="351"/>
                  </a:cubicBezTo>
                  <a:cubicBezTo>
                    <a:pt x="1547" y="351"/>
                    <a:pt x="1547" y="351"/>
                    <a:pt x="1547" y="352"/>
                  </a:cubicBezTo>
                  <a:lnTo>
                    <a:pt x="1547" y="357"/>
                  </a:lnTo>
                  <a:close/>
                  <a:moveTo>
                    <a:pt x="1547" y="346"/>
                  </a:moveTo>
                  <a:cubicBezTo>
                    <a:pt x="1547" y="347"/>
                    <a:pt x="1547" y="348"/>
                    <a:pt x="1546" y="348"/>
                  </a:cubicBezTo>
                  <a:cubicBezTo>
                    <a:pt x="1533" y="348"/>
                    <a:pt x="1533" y="348"/>
                    <a:pt x="1533" y="348"/>
                  </a:cubicBezTo>
                  <a:cubicBezTo>
                    <a:pt x="1532" y="348"/>
                    <a:pt x="1531" y="347"/>
                    <a:pt x="1531" y="346"/>
                  </a:cubicBezTo>
                  <a:cubicBezTo>
                    <a:pt x="1531" y="341"/>
                    <a:pt x="1531" y="341"/>
                    <a:pt x="1531" y="341"/>
                  </a:cubicBezTo>
                  <a:cubicBezTo>
                    <a:pt x="1531" y="341"/>
                    <a:pt x="1532" y="340"/>
                    <a:pt x="1533" y="340"/>
                  </a:cubicBezTo>
                  <a:cubicBezTo>
                    <a:pt x="1546" y="340"/>
                    <a:pt x="1546" y="340"/>
                    <a:pt x="1546" y="340"/>
                  </a:cubicBezTo>
                  <a:cubicBezTo>
                    <a:pt x="1547" y="340"/>
                    <a:pt x="1547" y="341"/>
                    <a:pt x="1547" y="341"/>
                  </a:cubicBezTo>
                  <a:lnTo>
                    <a:pt x="1547" y="346"/>
                  </a:lnTo>
                  <a:close/>
                  <a:moveTo>
                    <a:pt x="1547" y="336"/>
                  </a:moveTo>
                  <a:cubicBezTo>
                    <a:pt x="1547" y="337"/>
                    <a:pt x="1547" y="337"/>
                    <a:pt x="1546" y="337"/>
                  </a:cubicBezTo>
                  <a:cubicBezTo>
                    <a:pt x="1533" y="337"/>
                    <a:pt x="1533" y="337"/>
                    <a:pt x="1533" y="337"/>
                  </a:cubicBezTo>
                  <a:cubicBezTo>
                    <a:pt x="1532" y="337"/>
                    <a:pt x="1531" y="337"/>
                    <a:pt x="1531" y="336"/>
                  </a:cubicBezTo>
                  <a:cubicBezTo>
                    <a:pt x="1531" y="331"/>
                    <a:pt x="1531" y="331"/>
                    <a:pt x="1531" y="331"/>
                  </a:cubicBezTo>
                  <a:cubicBezTo>
                    <a:pt x="1531" y="330"/>
                    <a:pt x="1532" y="329"/>
                    <a:pt x="1533" y="329"/>
                  </a:cubicBezTo>
                  <a:cubicBezTo>
                    <a:pt x="1546" y="329"/>
                    <a:pt x="1546" y="329"/>
                    <a:pt x="1546" y="329"/>
                  </a:cubicBezTo>
                  <a:cubicBezTo>
                    <a:pt x="1547" y="329"/>
                    <a:pt x="1547" y="330"/>
                    <a:pt x="1547" y="331"/>
                  </a:cubicBezTo>
                  <a:lnTo>
                    <a:pt x="1547" y="336"/>
                  </a:lnTo>
                  <a:close/>
                  <a:moveTo>
                    <a:pt x="1547" y="325"/>
                  </a:moveTo>
                  <a:cubicBezTo>
                    <a:pt x="1547" y="326"/>
                    <a:pt x="1547" y="326"/>
                    <a:pt x="1546" y="326"/>
                  </a:cubicBezTo>
                  <a:cubicBezTo>
                    <a:pt x="1533" y="326"/>
                    <a:pt x="1533" y="326"/>
                    <a:pt x="1533" y="326"/>
                  </a:cubicBezTo>
                  <a:cubicBezTo>
                    <a:pt x="1532" y="326"/>
                    <a:pt x="1531" y="326"/>
                    <a:pt x="1531" y="325"/>
                  </a:cubicBezTo>
                  <a:cubicBezTo>
                    <a:pt x="1531" y="320"/>
                    <a:pt x="1531" y="320"/>
                    <a:pt x="1531" y="320"/>
                  </a:cubicBezTo>
                  <a:cubicBezTo>
                    <a:pt x="1531" y="319"/>
                    <a:pt x="1532" y="318"/>
                    <a:pt x="1533" y="318"/>
                  </a:cubicBezTo>
                  <a:cubicBezTo>
                    <a:pt x="1546" y="318"/>
                    <a:pt x="1546" y="318"/>
                    <a:pt x="1546" y="318"/>
                  </a:cubicBezTo>
                  <a:cubicBezTo>
                    <a:pt x="1547" y="318"/>
                    <a:pt x="1547" y="319"/>
                    <a:pt x="1547" y="320"/>
                  </a:cubicBezTo>
                  <a:lnTo>
                    <a:pt x="1547" y="325"/>
                  </a:lnTo>
                  <a:close/>
                  <a:moveTo>
                    <a:pt x="1547" y="314"/>
                  </a:moveTo>
                  <a:cubicBezTo>
                    <a:pt x="1547" y="315"/>
                    <a:pt x="1547" y="316"/>
                    <a:pt x="1546" y="316"/>
                  </a:cubicBezTo>
                  <a:cubicBezTo>
                    <a:pt x="1533" y="316"/>
                    <a:pt x="1533" y="316"/>
                    <a:pt x="1533" y="316"/>
                  </a:cubicBezTo>
                  <a:cubicBezTo>
                    <a:pt x="1532" y="316"/>
                    <a:pt x="1531" y="315"/>
                    <a:pt x="1531" y="314"/>
                  </a:cubicBezTo>
                  <a:cubicBezTo>
                    <a:pt x="1531" y="309"/>
                    <a:pt x="1531" y="309"/>
                    <a:pt x="1531" y="309"/>
                  </a:cubicBezTo>
                  <a:cubicBezTo>
                    <a:pt x="1531" y="308"/>
                    <a:pt x="1532" y="308"/>
                    <a:pt x="1533" y="308"/>
                  </a:cubicBezTo>
                  <a:cubicBezTo>
                    <a:pt x="1546" y="308"/>
                    <a:pt x="1546" y="308"/>
                    <a:pt x="1546" y="308"/>
                  </a:cubicBezTo>
                  <a:cubicBezTo>
                    <a:pt x="1547" y="308"/>
                    <a:pt x="1547" y="308"/>
                    <a:pt x="1547" y="309"/>
                  </a:cubicBezTo>
                  <a:lnTo>
                    <a:pt x="1547" y="314"/>
                  </a:lnTo>
                  <a:close/>
                  <a:moveTo>
                    <a:pt x="1547" y="303"/>
                  </a:moveTo>
                  <a:cubicBezTo>
                    <a:pt x="1547" y="304"/>
                    <a:pt x="1547" y="305"/>
                    <a:pt x="1546" y="305"/>
                  </a:cubicBezTo>
                  <a:cubicBezTo>
                    <a:pt x="1533" y="305"/>
                    <a:pt x="1533" y="305"/>
                    <a:pt x="1533" y="305"/>
                  </a:cubicBezTo>
                  <a:cubicBezTo>
                    <a:pt x="1532" y="305"/>
                    <a:pt x="1531" y="304"/>
                    <a:pt x="1531" y="303"/>
                  </a:cubicBezTo>
                  <a:cubicBezTo>
                    <a:pt x="1531" y="298"/>
                    <a:pt x="1531" y="298"/>
                    <a:pt x="1531" y="298"/>
                  </a:cubicBezTo>
                  <a:cubicBezTo>
                    <a:pt x="1531" y="297"/>
                    <a:pt x="1532" y="297"/>
                    <a:pt x="1533" y="297"/>
                  </a:cubicBezTo>
                  <a:cubicBezTo>
                    <a:pt x="1546" y="297"/>
                    <a:pt x="1546" y="297"/>
                    <a:pt x="1546" y="297"/>
                  </a:cubicBezTo>
                  <a:cubicBezTo>
                    <a:pt x="1547" y="297"/>
                    <a:pt x="1547" y="297"/>
                    <a:pt x="1547" y="298"/>
                  </a:cubicBezTo>
                  <a:lnTo>
                    <a:pt x="1547" y="303"/>
                  </a:lnTo>
                  <a:close/>
                  <a:moveTo>
                    <a:pt x="1547" y="292"/>
                  </a:moveTo>
                  <a:cubicBezTo>
                    <a:pt x="1547" y="293"/>
                    <a:pt x="1547" y="294"/>
                    <a:pt x="1546" y="294"/>
                  </a:cubicBezTo>
                  <a:cubicBezTo>
                    <a:pt x="1533" y="294"/>
                    <a:pt x="1533" y="294"/>
                    <a:pt x="1533" y="294"/>
                  </a:cubicBezTo>
                  <a:cubicBezTo>
                    <a:pt x="1532" y="294"/>
                    <a:pt x="1531" y="293"/>
                    <a:pt x="1531" y="292"/>
                  </a:cubicBezTo>
                  <a:cubicBezTo>
                    <a:pt x="1531" y="286"/>
                    <a:pt x="1531" y="286"/>
                    <a:pt x="1531" y="286"/>
                  </a:cubicBezTo>
                  <a:cubicBezTo>
                    <a:pt x="1531" y="285"/>
                    <a:pt x="1532" y="284"/>
                    <a:pt x="1533" y="284"/>
                  </a:cubicBezTo>
                  <a:cubicBezTo>
                    <a:pt x="1545" y="280"/>
                    <a:pt x="1545" y="280"/>
                    <a:pt x="1545" y="280"/>
                  </a:cubicBezTo>
                  <a:cubicBezTo>
                    <a:pt x="1546" y="280"/>
                    <a:pt x="1547" y="280"/>
                    <a:pt x="1547" y="282"/>
                  </a:cubicBezTo>
                  <a:lnTo>
                    <a:pt x="1547" y="292"/>
                  </a:lnTo>
                  <a:close/>
                  <a:moveTo>
                    <a:pt x="1595" y="421"/>
                  </a:moveTo>
                  <a:cubicBezTo>
                    <a:pt x="1592" y="421"/>
                    <a:pt x="1592" y="421"/>
                    <a:pt x="1592" y="421"/>
                  </a:cubicBezTo>
                  <a:cubicBezTo>
                    <a:pt x="1592" y="418"/>
                    <a:pt x="1592" y="418"/>
                    <a:pt x="1592" y="418"/>
                  </a:cubicBezTo>
                  <a:cubicBezTo>
                    <a:pt x="1595" y="418"/>
                    <a:pt x="1595" y="418"/>
                    <a:pt x="1595" y="418"/>
                  </a:cubicBezTo>
                  <a:lnTo>
                    <a:pt x="1595" y="421"/>
                  </a:lnTo>
                  <a:close/>
                  <a:moveTo>
                    <a:pt x="1595" y="415"/>
                  </a:moveTo>
                  <a:cubicBezTo>
                    <a:pt x="1592" y="415"/>
                    <a:pt x="1592" y="415"/>
                    <a:pt x="1592" y="415"/>
                  </a:cubicBezTo>
                  <a:cubicBezTo>
                    <a:pt x="1592" y="411"/>
                    <a:pt x="1592" y="411"/>
                    <a:pt x="1592" y="411"/>
                  </a:cubicBezTo>
                  <a:cubicBezTo>
                    <a:pt x="1595" y="411"/>
                    <a:pt x="1595" y="411"/>
                    <a:pt x="1595" y="411"/>
                  </a:cubicBezTo>
                  <a:lnTo>
                    <a:pt x="1595" y="415"/>
                  </a:lnTo>
                  <a:close/>
                  <a:moveTo>
                    <a:pt x="1595" y="409"/>
                  </a:moveTo>
                  <a:cubicBezTo>
                    <a:pt x="1592" y="409"/>
                    <a:pt x="1592" y="409"/>
                    <a:pt x="1592" y="409"/>
                  </a:cubicBezTo>
                  <a:cubicBezTo>
                    <a:pt x="1592" y="405"/>
                    <a:pt x="1592" y="405"/>
                    <a:pt x="1592" y="405"/>
                  </a:cubicBezTo>
                  <a:cubicBezTo>
                    <a:pt x="1595" y="405"/>
                    <a:pt x="1595" y="405"/>
                    <a:pt x="1595" y="405"/>
                  </a:cubicBezTo>
                  <a:lnTo>
                    <a:pt x="1595" y="409"/>
                  </a:lnTo>
                  <a:close/>
                  <a:moveTo>
                    <a:pt x="1595" y="402"/>
                  </a:moveTo>
                  <a:cubicBezTo>
                    <a:pt x="1592" y="402"/>
                    <a:pt x="1592" y="402"/>
                    <a:pt x="1592" y="402"/>
                  </a:cubicBezTo>
                  <a:cubicBezTo>
                    <a:pt x="1592" y="399"/>
                    <a:pt x="1592" y="399"/>
                    <a:pt x="1592" y="399"/>
                  </a:cubicBezTo>
                  <a:cubicBezTo>
                    <a:pt x="1595" y="399"/>
                    <a:pt x="1595" y="399"/>
                    <a:pt x="1595" y="399"/>
                  </a:cubicBezTo>
                  <a:lnTo>
                    <a:pt x="1595" y="402"/>
                  </a:lnTo>
                  <a:close/>
                  <a:moveTo>
                    <a:pt x="1595" y="396"/>
                  </a:moveTo>
                  <a:cubicBezTo>
                    <a:pt x="1592" y="396"/>
                    <a:pt x="1592" y="396"/>
                    <a:pt x="1592" y="396"/>
                  </a:cubicBezTo>
                  <a:cubicBezTo>
                    <a:pt x="1592" y="393"/>
                    <a:pt x="1592" y="393"/>
                    <a:pt x="1592" y="393"/>
                  </a:cubicBezTo>
                  <a:cubicBezTo>
                    <a:pt x="1595" y="393"/>
                    <a:pt x="1595" y="393"/>
                    <a:pt x="1595" y="393"/>
                  </a:cubicBezTo>
                  <a:lnTo>
                    <a:pt x="1595" y="396"/>
                  </a:lnTo>
                  <a:close/>
                  <a:moveTo>
                    <a:pt x="1595" y="390"/>
                  </a:moveTo>
                  <a:cubicBezTo>
                    <a:pt x="1592" y="390"/>
                    <a:pt x="1592" y="390"/>
                    <a:pt x="1592" y="390"/>
                  </a:cubicBezTo>
                  <a:cubicBezTo>
                    <a:pt x="1592" y="387"/>
                    <a:pt x="1592" y="387"/>
                    <a:pt x="1592" y="387"/>
                  </a:cubicBezTo>
                  <a:cubicBezTo>
                    <a:pt x="1595" y="387"/>
                    <a:pt x="1595" y="387"/>
                    <a:pt x="1595" y="387"/>
                  </a:cubicBezTo>
                  <a:lnTo>
                    <a:pt x="1595" y="390"/>
                  </a:lnTo>
                  <a:close/>
                  <a:moveTo>
                    <a:pt x="1595" y="384"/>
                  </a:moveTo>
                  <a:cubicBezTo>
                    <a:pt x="1592" y="384"/>
                    <a:pt x="1592" y="384"/>
                    <a:pt x="1592" y="384"/>
                  </a:cubicBezTo>
                  <a:cubicBezTo>
                    <a:pt x="1592" y="381"/>
                    <a:pt x="1592" y="381"/>
                    <a:pt x="1592" y="381"/>
                  </a:cubicBezTo>
                  <a:cubicBezTo>
                    <a:pt x="1595" y="381"/>
                    <a:pt x="1595" y="381"/>
                    <a:pt x="1595" y="381"/>
                  </a:cubicBezTo>
                  <a:lnTo>
                    <a:pt x="1595" y="384"/>
                  </a:lnTo>
                  <a:close/>
                  <a:moveTo>
                    <a:pt x="1595" y="378"/>
                  </a:moveTo>
                  <a:cubicBezTo>
                    <a:pt x="1592" y="378"/>
                    <a:pt x="1592" y="378"/>
                    <a:pt x="1592" y="378"/>
                  </a:cubicBezTo>
                  <a:cubicBezTo>
                    <a:pt x="1592" y="375"/>
                    <a:pt x="1592" y="375"/>
                    <a:pt x="1592" y="375"/>
                  </a:cubicBezTo>
                  <a:cubicBezTo>
                    <a:pt x="1595" y="375"/>
                    <a:pt x="1595" y="375"/>
                    <a:pt x="1595" y="375"/>
                  </a:cubicBezTo>
                  <a:lnTo>
                    <a:pt x="1595" y="378"/>
                  </a:lnTo>
                  <a:close/>
                  <a:moveTo>
                    <a:pt x="1595" y="372"/>
                  </a:moveTo>
                  <a:cubicBezTo>
                    <a:pt x="1592" y="372"/>
                    <a:pt x="1592" y="372"/>
                    <a:pt x="1592" y="372"/>
                  </a:cubicBezTo>
                  <a:cubicBezTo>
                    <a:pt x="1592" y="368"/>
                    <a:pt x="1592" y="368"/>
                    <a:pt x="1592" y="368"/>
                  </a:cubicBezTo>
                  <a:cubicBezTo>
                    <a:pt x="1595" y="368"/>
                    <a:pt x="1595" y="368"/>
                    <a:pt x="1595" y="368"/>
                  </a:cubicBezTo>
                  <a:lnTo>
                    <a:pt x="1595" y="372"/>
                  </a:lnTo>
                  <a:close/>
                  <a:moveTo>
                    <a:pt x="1595" y="366"/>
                  </a:moveTo>
                  <a:cubicBezTo>
                    <a:pt x="1592" y="366"/>
                    <a:pt x="1592" y="366"/>
                    <a:pt x="1592" y="366"/>
                  </a:cubicBezTo>
                  <a:cubicBezTo>
                    <a:pt x="1592" y="362"/>
                    <a:pt x="1592" y="362"/>
                    <a:pt x="1592" y="362"/>
                  </a:cubicBezTo>
                  <a:cubicBezTo>
                    <a:pt x="1595" y="362"/>
                    <a:pt x="1595" y="362"/>
                    <a:pt x="1595" y="362"/>
                  </a:cubicBezTo>
                  <a:lnTo>
                    <a:pt x="1595" y="366"/>
                  </a:lnTo>
                  <a:close/>
                  <a:moveTo>
                    <a:pt x="1595" y="359"/>
                  </a:moveTo>
                  <a:cubicBezTo>
                    <a:pt x="1592" y="359"/>
                    <a:pt x="1592" y="359"/>
                    <a:pt x="1592" y="359"/>
                  </a:cubicBezTo>
                  <a:cubicBezTo>
                    <a:pt x="1592" y="356"/>
                    <a:pt x="1592" y="356"/>
                    <a:pt x="1592" y="356"/>
                  </a:cubicBezTo>
                  <a:cubicBezTo>
                    <a:pt x="1595" y="356"/>
                    <a:pt x="1595" y="356"/>
                    <a:pt x="1595" y="356"/>
                  </a:cubicBezTo>
                  <a:lnTo>
                    <a:pt x="1595" y="359"/>
                  </a:lnTo>
                  <a:close/>
                  <a:moveTo>
                    <a:pt x="1595" y="347"/>
                  </a:moveTo>
                  <a:cubicBezTo>
                    <a:pt x="1592" y="347"/>
                    <a:pt x="1592" y="347"/>
                    <a:pt x="1592" y="347"/>
                  </a:cubicBezTo>
                  <a:cubicBezTo>
                    <a:pt x="1592" y="344"/>
                    <a:pt x="1592" y="344"/>
                    <a:pt x="1592" y="344"/>
                  </a:cubicBezTo>
                  <a:cubicBezTo>
                    <a:pt x="1595" y="344"/>
                    <a:pt x="1595" y="344"/>
                    <a:pt x="1595" y="344"/>
                  </a:cubicBezTo>
                  <a:lnTo>
                    <a:pt x="1595" y="347"/>
                  </a:lnTo>
                  <a:close/>
                  <a:moveTo>
                    <a:pt x="1595" y="341"/>
                  </a:moveTo>
                  <a:cubicBezTo>
                    <a:pt x="1592" y="341"/>
                    <a:pt x="1592" y="341"/>
                    <a:pt x="1592" y="341"/>
                  </a:cubicBezTo>
                  <a:cubicBezTo>
                    <a:pt x="1592" y="338"/>
                    <a:pt x="1592" y="338"/>
                    <a:pt x="1592" y="338"/>
                  </a:cubicBezTo>
                  <a:cubicBezTo>
                    <a:pt x="1595" y="338"/>
                    <a:pt x="1595" y="338"/>
                    <a:pt x="1595" y="338"/>
                  </a:cubicBezTo>
                  <a:lnTo>
                    <a:pt x="1595" y="341"/>
                  </a:lnTo>
                  <a:close/>
                  <a:moveTo>
                    <a:pt x="1595" y="335"/>
                  </a:moveTo>
                  <a:cubicBezTo>
                    <a:pt x="1592" y="335"/>
                    <a:pt x="1592" y="335"/>
                    <a:pt x="1592" y="335"/>
                  </a:cubicBezTo>
                  <a:cubicBezTo>
                    <a:pt x="1592" y="332"/>
                    <a:pt x="1592" y="332"/>
                    <a:pt x="1592" y="332"/>
                  </a:cubicBezTo>
                  <a:cubicBezTo>
                    <a:pt x="1595" y="332"/>
                    <a:pt x="1595" y="332"/>
                    <a:pt x="1595" y="332"/>
                  </a:cubicBezTo>
                  <a:lnTo>
                    <a:pt x="1595" y="335"/>
                  </a:lnTo>
                  <a:close/>
                  <a:moveTo>
                    <a:pt x="1595" y="329"/>
                  </a:moveTo>
                  <a:cubicBezTo>
                    <a:pt x="1592" y="329"/>
                    <a:pt x="1592" y="329"/>
                    <a:pt x="1592" y="329"/>
                  </a:cubicBezTo>
                  <a:cubicBezTo>
                    <a:pt x="1592" y="325"/>
                    <a:pt x="1592" y="325"/>
                    <a:pt x="1592" y="325"/>
                  </a:cubicBezTo>
                  <a:cubicBezTo>
                    <a:pt x="1595" y="325"/>
                    <a:pt x="1595" y="325"/>
                    <a:pt x="1595" y="325"/>
                  </a:cubicBezTo>
                  <a:lnTo>
                    <a:pt x="1595" y="329"/>
                  </a:lnTo>
                  <a:close/>
                  <a:moveTo>
                    <a:pt x="1595" y="323"/>
                  </a:moveTo>
                  <a:cubicBezTo>
                    <a:pt x="1592" y="323"/>
                    <a:pt x="1592" y="323"/>
                    <a:pt x="1592" y="323"/>
                  </a:cubicBezTo>
                  <a:cubicBezTo>
                    <a:pt x="1592" y="319"/>
                    <a:pt x="1592" y="319"/>
                    <a:pt x="1592" y="319"/>
                  </a:cubicBezTo>
                  <a:cubicBezTo>
                    <a:pt x="1595" y="319"/>
                    <a:pt x="1595" y="319"/>
                    <a:pt x="1595" y="319"/>
                  </a:cubicBezTo>
                  <a:lnTo>
                    <a:pt x="1595" y="323"/>
                  </a:lnTo>
                  <a:close/>
                  <a:moveTo>
                    <a:pt x="1595" y="316"/>
                  </a:moveTo>
                  <a:cubicBezTo>
                    <a:pt x="1592" y="316"/>
                    <a:pt x="1592" y="316"/>
                    <a:pt x="1592" y="316"/>
                  </a:cubicBezTo>
                  <a:cubicBezTo>
                    <a:pt x="1592" y="313"/>
                    <a:pt x="1592" y="313"/>
                    <a:pt x="1592" y="313"/>
                  </a:cubicBezTo>
                  <a:cubicBezTo>
                    <a:pt x="1595" y="313"/>
                    <a:pt x="1595" y="313"/>
                    <a:pt x="1595" y="313"/>
                  </a:cubicBezTo>
                  <a:lnTo>
                    <a:pt x="1595" y="316"/>
                  </a:lnTo>
                  <a:close/>
                  <a:moveTo>
                    <a:pt x="1595" y="310"/>
                  </a:moveTo>
                  <a:cubicBezTo>
                    <a:pt x="1592" y="310"/>
                    <a:pt x="1592" y="310"/>
                    <a:pt x="1592" y="310"/>
                  </a:cubicBezTo>
                  <a:cubicBezTo>
                    <a:pt x="1592" y="307"/>
                    <a:pt x="1592" y="307"/>
                    <a:pt x="1592" y="307"/>
                  </a:cubicBezTo>
                  <a:cubicBezTo>
                    <a:pt x="1595" y="307"/>
                    <a:pt x="1595" y="307"/>
                    <a:pt x="1595" y="307"/>
                  </a:cubicBezTo>
                  <a:lnTo>
                    <a:pt x="1595" y="310"/>
                  </a:lnTo>
                  <a:close/>
                  <a:moveTo>
                    <a:pt x="1595" y="304"/>
                  </a:moveTo>
                  <a:cubicBezTo>
                    <a:pt x="1592" y="304"/>
                    <a:pt x="1592" y="304"/>
                    <a:pt x="1592" y="304"/>
                  </a:cubicBezTo>
                  <a:cubicBezTo>
                    <a:pt x="1592" y="301"/>
                    <a:pt x="1592" y="301"/>
                    <a:pt x="1592" y="301"/>
                  </a:cubicBezTo>
                  <a:cubicBezTo>
                    <a:pt x="1595" y="301"/>
                    <a:pt x="1595" y="301"/>
                    <a:pt x="1595" y="301"/>
                  </a:cubicBezTo>
                  <a:lnTo>
                    <a:pt x="1595" y="304"/>
                  </a:lnTo>
                  <a:close/>
                  <a:moveTo>
                    <a:pt x="1595" y="298"/>
                  </a:moveTo>
                  <a:cubicBezTo>
                    <a:pt x="1592" y="298"/>
                    <a:pt x="1592" y="298"/>
                    <a:pt x="1592" y="298"/>
                  </a:cubicBezTo>
                  <a:cubicBezTo>
                    <a:pt x="1592" y="295"/>
                    <a:pt x="1592" y="295"/>
                    <a:pt x="1592" y="295"/>
                  </a:cubicBezTo>
                  <a:cubicBezTo>
                    <a:pt x="1595" y="295"/>
                    <a:pt x="1595" y="295"/>
                    <a:pt x="1595" y="295"/>
                  </a:cubicBezTo>
                  <a:lnTo>
                    <a:pt x="1595" y="298"/>
                  </a:lnTo>
                  <a:close/>
                  <a:moveTo>
                    <a:pt x="1595" y="292"/>
                  </a:moveTo>
                  <a:cubicBezTo>
                    <a:pt x="1592" y="292"/>
                    <a:pt x="1592" y="292"/>
                    <a:pt x="1592" y="292"/>
                  </a:cubicBezTo>
                  <a:cubicBezTo>
                    <a:pt x="1592" y="289"/>
                    <a:pt x="1592" y="289"/>
                    <a:pt x="1592" y="289"/>
                  </a:cubicBezTo>
                  <a:cubicBezTo>
                    <a:pt x="1595" y="289"/>
                    <a:pt x="1595" y="289"/>
                    <a:pt x="1595" y="289"/>
                  </a:cubicBezTo>
                  <a:lnTo>
                    <a:pt x="1595" y="292"/>
                  </a:lnTo>
                  <a:close/>
                  <a:moveTo>
                    <a:pt x="1600" y="421"/>
                  </a:moveTo>
                  <a:cubicBezTo>
                    <a:pt x="1596" y="421"/>
                    <a:pt x="1596" y="421"/>
                    <a:pt x="1596" y="421"/>
                  </a:cubicBezTo>
                  <a:cubicBezTo>
                    <a:pt x="1596" y="418"/>
                    <a:pt x="1596" y="418"/>
                    <a:pt x="1596" y="418"/>
                  </a:cubicBezTo>
                  <a:cubicBezTo>
                    <a:pt x="1600" y="418"/>
                    <a:pt x="1600" y="418"/>
                    <a:pt x="1600" y="418"/>
                  </a:cubicBezTo>
                  <a:lnTo>
                    <a:pt x="1600" y="421"/>
                  </a:lnTo>
                  <a:close/>
                  <a:moveTo>
                    <a:pt x="1600" y="415"/>
                  </a:moveTo>
                  <a:cubicBezTo>
                    <a:pt x="1596" y="415"/>
                    <a:pt x="1596" y="415"/>
                    <a:pt x="1596" y="415"/>
                  </a:cubicBezTo>
                  <a:cubicBezTo>
                    <a:pt x="1596" y="411"/>
                    <a:pt x="1596" y="411"/>
                    <a:pt x="1596" y="411"/>
                  </a:cubicBezTo>
                  <a:cubicBezTo>
                    <a:pt x="1600" y="411"/>
                    <a:pt x="1600" y="411"/>
                    <a:pt x="1600" y="411"/>
                  </a:cubicBezTo>
                  <a:lnTo>
                    <a:pt x="1600" y="415"/>
                  </a:lnTo>
                  <a:close/>
                  <a:moveTo>
                    <a:pt x="1600" y="409"/>
                  </a:moveTo>
                  <a:cubicBezTo>
                    <a:pt x="1596" y="409"/>
                    <a:pt x="1596" y="409"/>
                    <a:pt x="1596" y="409"/>
                  </a:cubicBezTo>
                  <a:cubicBezTo>
                    <a:pt x="1596" y="405"/>
                    <a:pt x="1596" y="405"/>
                    <a:pt x="1596" y="405"/>
                  </a:cubicBezTo>
                  <a:cubicBezTo>
                    <a:pt x="1600" y="405"/>
                    <a:pt x="1600" y="405"/>
                    <a:pt x="1600" y="405"/>
                  </a:cubicBezTo>
                  <a:lnTo>
                    <a:pt x="1600" y="409"/>
                  </a:lnTo>
                  <a:close/>
                  <a:moveTo>
                    <a:pt x="1600" y="402"/>
                  </a:moveTo>
                  <a:cubicBezTo>
                    <a:pt x="1596" y="402"/>
                    <a:pt x="1596" y="402"/>
                    <a:pt x="1596" y="402"/>
                  </a:cubicBezTo>
                  <a:cubicBezTo>
                    <a:pt x="1596" y="399"/>
                    <a:pt x="1596" y="399"/>
                    <a:pt x="1596" y="399"/>
                  </a:cubicBezTo>
                  <a:cubicBezTo>
                    <a:pt x="1600" y="399"/>
                    <a:pt x="1600" y="399"/>
                    <a:pt x="1600" y="399"/>
                  </a:cubicBezTo>
                  <a:lnTo>
                    <a:pt x="1600" y="402"/>
                  </a:lnTo>
                  <a:close/>
                  <a:moveTo>
                    <a:pt x="1600" y="396"/>
                  </a:moveTo>
                  <a:cubicBezTo>
                    <a:pt x="1596" y="396"/>
                    <a:pt x="1596" y="396"/>
                    <a:pt x="1596" y="396"/>
                  </a:cubicBezTo>
                  <a:cubicBezTo>
                    <a:pt x="1596" y="393"/>
                    <a:pt x="1596" y="393"/>
                    <a:pt x="1596" y="393"/>
                  </a:cubicBezTo>
                  <a:cubicBezTo>
                    <a:pt x="1600" y="393"/>
                    <a:pt x="1600" y="393"/>
                    <a:pt x="1600" y="393"/>
                  </a:cubicBezTo>
                  <a:lnTo>
                    <a:pt x="1600" y="396"/>
                  </a:lnTo>
                  <a:close/>
                  <a:moveTo>
                    <a:pt x="1600" y="390"/>
                  </a:moveTo>
                  <a:cubicBezTo>
                    <a:pt x="1596" y="390"/>
                    <a:pt x="1596" y="390"/>
                    <a:pt x="1596" y="390"/>
                  </a:cubicBezTo>
                  <a:cubicBezTo>
                    <a:pt x="1596" y="387"/>
                    <a:pt x="1596" y="387"/>
                    <a:pt x="1596" y="387"/>
                  </a:cubicBezTo>
                  <a:cubicBezTo>
                    <a:pt x="1600" y="387"/>
                    <a:pt x="1600" y="387"/>
                    <a:pt x="1600" y="387"/>
                  </a:cubicBezTo>
                  <a:lnTo>
                    <a:pt x="1600" y="390"/>
                  </a:lnTo>
                  <a:close/>
                  <a:moveTo>
                    <a:pt x="1600" y="384"/>
                  </a:moveTo>
                  <a:cubicBezTo>
                    <a:pt x="1596" y="384"/>
                    <a:pt x="1596" y="384"/>
                    <a:pt x="1596" y="384"/>
                  </a:cubicBezTo>
                  <a:cubicBezTo>
                    <a:pt x="1596" y="381"/>
                    <a:pt x="1596" y="381"/>
                    <a:pt x="1596" y="381"/>
                  </a:cubicBezTo>
                  <a:cubicBezTo>
                    <a:pt x="1600" y="381"/>
                    <a:pt x="1600" y="381"/>
                    <a:pt x="1600" y="381"/>
                  </a:cubicBezTo>
                  <a:lnTo>
                    <a:pt x="1600" y="384"/>
                  </a:lnTo>
                  <a:close/>
                  <a:moveTo>
                    <a:pt x="1600" y="378"/>
                  </a:moveTo>
                  <a:cubicBezTo>
                    <a:pt x="1596" y="378"/>
                    <a:pt x="1596" y="378"/>
                    <a:pt x="1596" y="378"/>
                  </a:cubicBezTo>
                  <a:cubicBezTo>
                    <a:pt x="1596" y="375"/>
                    <a:pt x="1596" y="375"/>
                    <a:pt x="1596" y="375"/>
                  </a:cubicBezTo>
                  <a:cubicBezTo>
                    <a:pt x="1600" y="375"/>
                    <a:pt x="1600" y="375"/>
                    <a:pt x="1600" y="375"/>
                  </a:cubicBezTo>
                  <a:lnTo>
                    <a:pt x="1600" y="378"/>
                  </a:lnTo>
                  <a:close/>
                  <a:moveTo>
                    <a:pt x="1600" y="372"/>
                  </a:moveTo>
                  <a:cubicBezTo>
                    <a:pt x="1596" y="372"/>
                    <a:pt x="1596" y="372"/>
                    <a:pt x="1596" y="372"/>
                  </a:cubicBezTo>
                  <a:cubicBezTo>
                    <a:pt x="1596" y="368"/>
                    <a:pt x="1596" y="368"/>
                    <a:pt x="1596" y="368"/>
                  </a:cubicBezTo>
                  <a:cubicBezTo>
                    <a:pt x="1600" y="368"/>
                    <a:pt x="1600" y="368"/>
                    <a:pt x="1600" y="368"/>
                  </a:cubicBezTo>
                  <a:lnTo>
                    <a:pt x="1600" y="372"/>
                  </a:lnTo>
                  <a:close/>
                  <a:moveTo>
                    <a:pt x="1600" y="366"/>
                  </a:moveTo>
                  <a:cubicBezTo>
                    <a:pt x="1596" y="366"/>
                    <a:pt x="1596" y="366"/>
                    <a:pt x="1596" y="366"/>
                  </a:cubicBezTo>
                  <a:cubicBezTo>
                    <a:pt x="1596" y="362"/>
                    <a:pt x="1596" y="362"/>
                    <a:pt x="1596" y="362"/>
                  </a:cubicBezTo>
                  <a:cubicBezTo>
                    <a:pt x="1600" y="362"/>
                    <a:pt x="1600" y="362"/>
                    <a:pt x="1600" y="362"/>
                  </a:cubicBezTo>
                  <a:lnTo>
                    <a:pt x="1600" y="366"/>
                  </a:lnTo>
                  <a:close/>
                  <a:moveTo>
                    <a:pt x="1600" y="359"/>
                  </a:moveTo>
                  <a:cubicBezTo>
                    <a:pt x="1596" y="359"/>
                    <a:pt x="1596" y="359"/>
                    <a:pt x="1596" y="359"/>
                  </a:cubicBezTo>
                  <a:cubicBezTo>
                    <a:pt x="1596" y="356"/>
                    <a:pt x="1596" y="356"/>
                    <a:pt x="1596" y="356"/>
                  </a:cubicBezTo>
                  <a:cubicBezTo>
                    <a:pt x="1600" y="356"/>
                    <a:pt x="1600" y="356"/>
                    <a:pt x="1600" y="356"/>
                  </a:cubicBezTo>
                  <a:lnTo>
                    <a:pt x="1600" y="359"/>
                  </a:lnTo>
                  <a:close/>
                  <a:moveTo>
                    <a:pt x="1600" y="353"/>
                  </a:moveTo>
                  <a:cubicBezTo>
                    <a:pt x="1596" y="353"/>
                    <a:pt x="1596" y="353"/>
                    <a:pt x="1596" y="353"/>
                  </a:cubicBezTo>
                  <a:cubicBezTo>
                    <a:pt x="1596" y="350"/>
                    <a:pt x="1596" y="350"/>
                    <a:pt x="1596" y="350"/>
                  </a:cubicBezTo>
                  <a:cubicBezTo>
                    <a:pt x="1600" y="350"/>
                    <a:pt x="1600" y="350"/>
                    <a:pt x="1600" y="350"/>
                  </a:cubicBezTo>
                  <a:lnTo>
                    <a:pt x="1600" y="353"/>
                  </a:lnTo>
                  <a:close/>
                  <a:moveTo>
                    <a:pt x="1600" y="347"/>
                  </a:moveTo>
                  <a:cubicBezTo>
                    <a:pt x="1596" y="347"/>
                    <a:pt x="1596" y="347"/>
                    <a:pt x="1596" y="347"/>
                  </a:cubicBezTo>
                  <a:cubicBezTo>
                    <a:pt x="1596" y="344"/>
                    <a:pt x="1596" y="344"/>
                    <a:pt x="1596" y="344"/>
                  </a:cubicBezTo>
                  <a:cubicBezTo>
                    <a:pt x="1600" y="344"/>
                    <a:pt x="1600" y="344"/>
                    <a:pt x="1600" y="344"/>
                  </a:cubicBezTo>
                  <a:lnTo>
                    <a:pt x="1600" y="347"/>
                  </a:lnTo>
                  <a:close/>
                  <a:moveTo>
                    <a:pt x="1600" y="341"/>
                  </a:moveTo>
                  <a:cubicBezTo>
                    <a:pt x="1596" y="341"/>
                    <a:pt x="1596" y="341"/>
                    <a:pt x="1596" y="341"/>
                  </a:cubicBezTo>
                  <a:cubicBezTo>
                    <a:pt x="1596" y="338"/>
                    <a:pt x="1596" y="338"/>
                    <a:pt x="1596" y="338"/>
                  </a:cubicBezTo>
                  <a:cubicBezTo>
                    <a:pt x="1600" y="338"/>
                    <a:pt x="1600" y="338"/>
                    <a:pt x="1600" y="338"/>
                  </a:cubicBezTo>
                  <a:lnTo>
                    <a:pt x="1600" y="341"/>
                  </a:lnTo>
                  <a:close/>
                  <a:moveTo>
                    <a:pt x="1600" y="335"/>
                  </a:moveTo>
                  <a:cubicBezTo>
                    <a:pt x="1596" y="335"/>
                    <a:pt x="1596" y="335"/>
                    <a:pt x="1596" y="335"/>
                  </a:cubicBezTo>
                  <a:cubicBezTo>
                    <a:pt x="1596" y="332"/>
                    <a:pt x="1596" y="332"/>
                    <a:pt x="1596" y="332"/>
                  </a:cubicBezTo>
                  <a:cubicBezTo>
                    <a:pt x="1600" y="332"/>
                    <a:pt x="1600" y="332"/>
                    <a:pt x="1600" y="332"/>
                  </a:cubicBezTo>
                  <a:lnTo>
                    <a:pt x="1600" y="335"/>
                  </a:lnTo>
                  <a:close/>
                  <a:moveTo>
                    <a:pt x="1600" y="329"/>
                  </a:moveTo>
                  <a:cubicBezTo>
                    <a:pt x="1596" y="329"/>
                    <a:pt x="1596" y="329"/>
                    <a:pt x="1596" y="329"/>
                  </a:cubicBezTo>
                  <a:cubicBezTo>
                    <a:pt x="1596" y="325"/>
                    <a:pt x="1596" y="325"/>
                    <a:pt x="1596" y="325"/>
                  </a:cubicBezTo>
                  <a:cubicBezTo>
                    <a:pt x="1600" y="325"/>
                    <a:pt x="1600" y="325"/>
                    <a:pt x="1600" y="325"/>
                  </a:cubicBezTo>
                  <a:lnTo>
                    <a:pt x="1600" y="329"/>
                  </a:lnTo>
                  <a:close/>
                  <a:moveTo>
                    <a:pt x="1600" y="323"/>
                  </a:moveTo>
                  <a:cubicBezTo>
                    <a:pt x="1596" y="323"/>
                    <a:pt x="1596" y="323"/>
                    <a:pt x="1596" y="323"/>
                  </a:cubicBezTo>
                  <a:cubicBezTo>
                    <a:pt x="1596" y="319"/>
                    <a:pt x="1596" y="319"/>
                    <a:pt x="1596" y="319"/>
                  </a:cubicBezTo>
                  <a:cubicBezTo>
                    <a:pt x="1600" y="319"/>
                    <a:pt x="1600" y="319"/>
                    <a:pt x="1600" y="319"/>
                  </a:cubicBezTo>
                  <a:lnTo>
                    <a:pt x="1600" y="323"/>
                  </a:lnTo>
                  <a:close/>
                  <a:moveTo>
                    <a:pt x="1600" y="316"/>
                  </a:moveTo>
                  <a:cubicBezTo>
                    <a:pt x="1596" y="316"/>
                    <a:pt x="1596" y="316"/>
                    <a:pt x="1596" y="316"/>
                  </a:cubicBezTo>
                  <a:cubicBezTo>
                    <a:pt x="1596" y="313"/>
                    <a:pt x="1596" y="313"/>
                    <a:pt x="1596" y="313"/>
                  </a:cubicBezTo>
                  <a:cubicBezTo>
                    <a:pt x="1600" y="313"/>
                    <a:pt x="1600" y="313"/>
                    <a:pt x="1600" y="313"/>
                  </a:cubicBezTo>
                  <a:lnTo>
                    <a:pt x="1600" y="316"/>
                  </a:lnTo>
                  <a:close/>
                  <a:moveTo>
                    <a:pt x="1600" y="304"/>
                  </a:moveTo>
                  <a:cubicBezTo>
                    <a:pt x="1596" y="304"/>
                    <a:pt x="1596" y="304"/>
                    <a:pt x="1596" y="304"/>
                  </a:cubicBezTo>
                  <a:cubicBezTo>
                    <a:pt x="1596" y="301"/>
                    <a:pt x="1596" y="301"/>
                    <a:pt x="1596" y="301"/>
                  </a:cubicBezTo>
                  <a:cubicBezTo>
                    <a:pt x="1600" y="301"/>
                    <a:pt x="1600" y="301"/>
                    <a:pt x="1600" y="301"/>
                  </a:cubicBezTo>
                  <a:lnTo>
                    <a:pt x="1600" y="304"/>
                  </a:lnTo>
                  <a:close/>
                  <a:moveTo>
                    <a:pt x="1600" y="298"/>
                  </a:moveTo>
                  <a:cubicBezTo>
                    <a:pt x="1596" y="298"/>
                    <a:pt x="1596" y="298"/>
                    <a:pt x="1596" y="298"/>
                  </a:cubicBezTo>
                  <a:cubicBezTo>
                    <a:pt x="1596" y="295"/>
                    <a:pt x="1596" y="295"/>
                    <a:pt x="1596" y="295"/>
                  </a:cubicBezTo>
                  <a:cubicBezTo>
                    <a:pt x="1600" y="295"/>
                    <a:pt x="1600" y="295"/>
                    <a:pt x="1600" y="295"/>
                  </a:cubicBezTo>
                  <a:lnTo>
                    <a:pt x="1600" y="298"/>
                  </a:lnTo>
                  <a:close/>
                  <a:moveTo>
                    <a:pt x="1600" y="292"/>
                  </a:moveTo>
                  <a:cubicBezTo>
                    <a:pt x="1596" y="292"/>
                    <a:pt x="1596" y="292"/>
                    <a:pt x="1596" y="292"/>
                  </a:cubicBezTo>
                  <a:cubicBezTo>
                    <a:pt x="1596" y="289"/>
                    <a:pt x="1596" y="289"/>
                    <a:pt x="1596" y="289"/>
                  </a:cubicBezTo>
                  <a:cubicBezTo>
                    <a:pt x="1600" y="289"/>
                    <a:pt x="1600" y="289"/>
                    <a:pt x="1600" y="289"/>
                  </a:cubicBezTo>
                  <a:lnTo>
                    <a:pt x="1600" y="292"/>
                  </a:lnTo>
                  <a:close/>
                  <a:moveTo>
                    <a:pt x="1604" y="421"/>
                  </a:moveTo>
                  <a:cubicBezTo>
                    <a:pt x="1601" y="421"/>
                    <a:pt x="1601" y="421"/>
                    <a:pt x="1601" y="421"/>
                  </a:cubicBezTo>
                  <a:cubicBezTo>
                    <a:pt x="1601" y="418"/>
                    <a:pt x="1601" y="418"/>
                    <a:pt x="1601" y="418"/>
                  </a:cubicBezTo>
                  <a:cubicBezTo>
                    <a:pt x="1604" y="418"/>
                    <a:pt x="1604" y="418"/>
                    <a:pt x="1604" y="418"/>
                  </a:cubicBezTo>
                  <a:lnTo>
                    <a:pt x="1604" y="421"/>
                  </a:lnTo>
                  <a:close/>
                  <a:moveTo>
                    <a:pt x="1604" y="415"/>
                  </a:moveTo>
                  <a:cubicBezTo>
                    <a:pt x="1601" y="415"/>
                    <a:pt x="1601" y="415"/>
                    <a:pt x="1601" y="415"/>
                  </a:cubicBezTo>
                  <a:cubicBezTo>
                    <a:pt x="1601" y="411"/>
                    <a:pt x="1601" y="411"/>
                    <a:pt x="1601" y="411"/>
                  </a:cubicBezTo>
                  <a:cubicBezTo>
                    <a:pt x="1604" y="411"/>
                    <a:pt x="1604" y="411"/>
                    <a:pt x="1604" y="411"/>
                  </a:cubicBezTo>
                  <a:lnTo>
                    <a:pt x="1604" y="415"/>
                  </a:lnTo>
                  <a:close/>
                  <a:moveTo>
                    <a:pt x="1604" y="409"/>
                  </a:moveTo>
                  <a:cubicBezTo>
                    <a:pt x="1601" y="409"/>
                    <a:pt x="1601" y="409"/>
                    <a:pt x="1601" y="409"/>
                  </a:cubicBezTo>
                  <a:cubicBezTo>
                    <a:pt x="1601" y="405"/>
                    <a:pt x="1601" y="405"/>
                    <a:pt x="1601" y="405"/>
                  </a:cubicBezTo>
                  <a:cubicBezTo>
                    <a:pt x="1604" y="405"/>
                    <a:pt x="1604" y="405"/>
                    <a:pt x="1604" y="405"/>
                  </a:cubicBezTo>
                  <a:lnTo>
                    <a:pt x="1604" y="409"/>
                  </a:lnTo>
                  <a:close/>
                  <a:moveTo>
                    <a:pt x="1604" y="402"/>
                  </a:moveTo>
                  <a:cubicBezTo>
                    <a:pt x="1601" y="402"/>
                    <a:pt x="1601" y="402"/>
                    <a:pt x="1601" y="402"/>
                  </a:cubicBezTo>
                  <a:cubicBezTo>
                    <a:pt x="1601" y="399"/>
                    <a:pt x="1601" y="399"/>
                    <a:pt x="1601" y="399"/>
                  </a:cubicBezTo>
                  <a:cubicBezTo>
                    <a:pt x="1604" y="399"/>
                    <a:pt x="1604" y="399"/>
                    <a:pt x="1604" y="399"/>
                  </a:cubicBezTo>
                  <a:lnTo>
                    <a:pt x="1604" y="402"/>
                  </a:lnTo>
                  <a:close/>
                  <a:moveTo>
                    <a:pt x="1604" y="396"/>
                  </a:moveTo>
                  <a:cubicBezTo>
                    <a:pt x="1601" y="396"/>
                    <a:pt x="1601" y="396"/>
                    <a:pt x="1601" y="396"/>
                  </a:cubicBezTo>
                  <a:cubicBezTo>
                    <a:pt x="1601" y="393"/>
                    <a:pt x="1601" y="393"/>
                    <a:pt x="1601" y="393"/>
                  </a:cubicBezTo>
                  <a:cubicBezTo>
                    <a:pt x="1604" y="393"/>
                    <a:pt x="1604" y="393"/>
                    <a:pt x="1604" y="393"/>
                  </a:cubicBezTo>
                  <a:lnTo>
                    <a:pt x="1604" y="396"/>
                  </a:lnTo>
                  <a:close/>
                  <a:moveTo>
                    <a:pt x="1604" y="390"/>
                  </a:moveTo>
                  <a:cubicBezTo>
                    <a:pt x="1601" y="390"/>
                    <a:pt x="1601" y="390"/>
                    <a:pt x="1601" y="390"/>
                  </a:cubicBezTo>
                  <a:cubicBezTo>
                    <a:pt x="1601" y="387"/>
                    <a:pt x="1601" y="387"/>
                    <a:pt x="1601" y="387"/>
                  </a:cubicBezTo>
                  <a:cubicBezTo>
                    <a:pt x="1604" y="387"/>
                    <a:pt x="1604" y="387"/>
                    <a:pt x="1604" y="387"/>
                  </a:cubicBezTo>
                  <a:lnTo>
                    <a:pt x="1604" y="390"/>
                  </a:lnTo>
                  <a:close/>
                  <a:moveTo>
                    <a:pt x="1604" y="378"/>
                  </a:moveTo>
                  <a:cubicBezTo>
                    <a:pt x="1601" y="378"/>
                    <a:pt x="1601" y="378"/>
                    <a:pt x="1601" y="378"/>
                  </a:cubicBezTo>
                  <a:cubicBezTo>
                    <a:pt x="1601" y="375"/>
                    <a:pt x="1601" y="375"/>
                    <a:pt x="1601" y="375"/>
                  </a:cubicBezTo>
                  <a:cubicBezTo>
                    <a:pt x="1604" y="375"/>
                    <a:pt x="1604" y="375"/>
                    <a:pt x="1604" y="375"/>
                  </a:cubicBezTo>
                  <a:lnTo>
                    <a:pt x="1604" y="378"/>
                  </a:lnTo>
                  <a:close/>
                  <a:moveTo>
                    <a:pt x="1604" y="372"/>
                  </a:moveTo>
                  <a:cubicBezTo>
                    <a:pt x="1601" y="372"/>
                    <a:pt x="1601" y="372"/>
                    <a:pt x="1601" y="372"/>
                  </a:cubicBezTo>
                  <a:cubicBezTo>
                    <a:pt x="1601" y="368"/>
                    <a:pt x="1601" y="368"/>
                    <a:pt x="1601" y="368"/>
                  </a:cubicBezTo>
                  <a:cubicBezTo>
                    <a:pt x="1604" y="368"/>
                    <a:pt x="1604" y="368"/>
                    <a:pt x="1604" y="368"/>
                  </a:cubicBezTo>
                  <a:lnTo>
                    <a:pt x="1604" y="372"/>
                  </a:lnTo>
                  <a:close/>
                  <a:moveTo>
                    <a:pt x="1604" y="366"/>
                  </a:moveTo>
                  <a:cubicBezTo>
                    <a:pt x="1601" y="366"/>
                    <a:pt x="1601" y="366"/>
                    <a:pt x="1601" y="366"/>
                  </a:cubicBezTo>
                  <a:cubicBezTo>
                    <a:pt x="1601" y="362"/>
                    <a:pt x="1601" y="362"/>
                    <a:pt x="1601" y="362"/>
                  </a:cubicBezTo>
                  <a:cubicBezTo>
                    <a:pt x="1604" y="362"/>
                    <a:pt x="1604" y="362"/>
                    <a:pt x="1604" y="362"/>
                  </a:cubicBezTo>
                  <a:lnTo>
                    <a:pt x="1604" y="366"/>
                  </a:lnTo>
                  <a:close/>
                  <a:moveTo>
                    <a:pt x="1604" y="359"/>
                  </a:moveTo>
                  <a:cubicBezTo>
                    <a:pt x="1601" y="359"/>
                    <a:pt x="1601" y="359"/>
                    <a:pt x="1601" y="359"/>
                  </a:cubicBezTo>
                  <a:cubicBezTo>
                    <a:pt x="1601" y="356"/>
                    <a:pt x="1601" y="356"/>
                    <a:pt x="1601" y="356"/>
                  </a:cubicBezTo>
                  <a:cubicBezTo>
                    <a:pt x="1604" y="356"/>
                    <a:pt x="1604" y="356"/>
                    <a:pt x="1604" y="356"/>
                  </a:cubicBezTo>
                  <a:lnTo>
                    <a:pt x="1604" y="359"/>
                  </a:lnTo>
                  <a:close/>
                  <a:moveTo>
                    <a:pt x="1604" y="353"/>
                  </a:moveTo>
                  <a:cubicBezTo>
                    <a:pt x="1601" y="353"/>
                    <a:pt x="1601" y="353"/>
                    <a:pt x="1601" y="353"/>
                  </a:cubicBezTo>
                  <a:cubicBezTo>
                    <a:pt x="1601" y="350"/>
                    <a:pt x="1601" y="350"/>
                    <a:pt x="1601" y="350"/>
                  </a:cubicBezTo>
                  <a:cubicBezTo>
                    <a:pt x="1604" y="350"/>
                    <a:pt x="1604" y="350"/>
                    <a:pt x="1604" y="350"/>
                  </a:cubicBezTo>
                  <a:lnTo>
                    <a:pt x="1604" y="353"/>
                  </a:lnTo>
                  <a:close/>
                  <a:moveTo>
                    <a:pt x="1604" y="347"/>
                  </a:moveTo>
                  <a:cubicBezTo>
                    <a:pt x="1601" y="347"/>
                    <a:pt x="1601" y="347"/>
                    <a:pt x="1601" y="347"/>
                  </a:cubicBezTo>
                  <a:cubicBezTo>
                    <a:pt x="1601" y="344"/>
                    <a:pt x="1601" y="344"/>
                    <a:pt x="1601" y="344"/>
                  </a:cubicBezTo>
                  <a:cubicBezTo>
                    <a:pt x="1604" y="344"/>
                    <a:pt x="1604" y="344"/>
                    <a:pt x="1604" y="344"/>
                  </a:cubicBezTo>
                  <a:lnTo>
                    <a:pt x="1604" y="347"/>
                  </a:lnTo>
                  <a:close/>
                  <a:moveTo>
                    <a:pt x="1604" y="341"/>
                  </a:moveTo>
                  <a:cubicBezTo>
                    <a:pt x="1601" y="341"/>
                    <a:pt x="1601" y="341"/>
                    <a:pt x="1601" y="341"/>
                  </a:cubicBezTo>
                  <a:cubicBezTo>
                    <a:pt x="1601" y="338"/>
                    <a:pt x="1601" y="338"/>
                    <a:pt x="1601" y="338"/>
                  </a:cubicBezTo>
                  <a:cubicBezTo>
                    <a:pt x="1604" y="338"/>
                    <a:pt x="1604" y="338"/>
                    <a:pt x="1604" y="338"/>
                  </a:cubicBezTo>
                  <a:lnTo>
                    <a:pt x="1604" y="341"/>
                  </a:lnTo>
                  <a:close/>
                  <a:moveTo>
                    <a:pt x="1604" y="335"/>
                  </a:moveTo>
                  <a:cubicBezTo>
                    <a:pt x="1601" y="335"/>
                    <a:pt x="1601" y="335"/>
                    <a:pt x="1601" y="335"/>
                  </a:cubicBezTo>
                  <a:cubicBezTo>
                    <a:pt x="1601" y="332"/>
                    <a:pt x="1601" y="332"/>
                    <a:pt x="1601" y="332"/>
                  </a:cubicBezTo>
                  <a:cubicBezTo>
                    <a:pt x="1604" y="332"/>
                    <a:pt x="1604" y="332"/>
                    <a:pt x="1604" y="332"/>
                  </a:cubicBezTo>
                  <a:lnTo>
                    <a:pt x="1604" y="335"/>
                  </a:lnTo>
                  <a:close/>
                  <a:moveTo>
                    <a:pt x="1604" y="329"/>
                  </a:moveTo>
                  <a:cubicBezTo>
                    <a:pt x="1601" y="329"/>
                    <a:pt x="1601" y="329"/>
                    <a:pt x="1601" y="329"/>
                  </a:cubicBezTo>
                  <a:cubicBezTo>
                    <a:pt x="1601" y="325"/>
                    <a:pt x="1601" y="325"/>
                    <a:pt x="1601" y="325"/>
                  </a:cubicBezTo>
                  <a:cubicBezTo>
                    <a:pt x="1604" y="325"/>
                    <a:pt x="1604" y="325"/>
                    <a:pt x="1604" y="325"/>
                  </a:cubicBezTo>
                  <a:lnTo>
                    <a:pt x="1604" y="329"/>
                  </a:lnTo>
                  <a:close/>
                  <a:moveTo>
                    <a:pt x="1604" y="323"/>
                  </a:moveTo>
                  <a:cubicBezTo>
                    <a:pt x="1601" y="323"/>
                    <a:pt x="1601" y="323"/>
                    <a:pt x="1601" y="323"/>
                  </a:cubicBezTo>
                  <a:cubicBezTo>
                    <a:pt x="1601" y="319"/>
                    <a:pt x="1601" y="319"/>
                    <a:pt x="1601" y="319"/>
                  </a:cubicBezTo>
                  <a:cubicBezTo>
                    <a:pt x="1604" y="319"/>
                    <a:pt x="1604" y="319"/>
                    <a:pt x="1604" y="319"/>
                  </a:cubicBezTo>
                  <a:lnTo>
                    <a:pt x="1604" y="323"/>
                  </a:lnTo>
                  <a:close/>
                  <a:moveTo>
                    <a:pt x="1604" y="316"/>
                  </a:moveTo>
                  <a:cubicBezTo>
                    <a:pt x="1601" y="316"/>
                    <a:pt x="1601" y="316"/>
                    <a:pt x="1601" y="316"/>
                  </a:cubicBezTo>
                  <a:cubicBezTo>
                    <a:pt x="1601" y="313"/>
                    <a:pt x="1601" y="313"/>
                    <a:pt x="1601" y="313"/>
                  </a:cubicBezTo>
                  <a:cubicBezTo>
                    <a:pt x="1604" y="313"/>
                    <a:pt x="1604" y="313"/>
                    <a:pt x="1604" y="313"/>
                  </a:cubicBezTo>
                  <a:lnTo>
                    <a:pt x="1604" y="316"/>
                  </a:lnTo>
                  <a:close/>
                  <a:moveTo>
                    <a:pt x="1604" y="310"/>
                  </a:moveTo>
                  <a:cubicBezTo>
                    <a:pt x="1601" y="310"/>
                    <a:pt x="1601" y="310"/>
                    <a:pt x="1601" y="310"/>
                  </a:cubicBezTo>
                  <a:cubicBezTo>
                    <a:pt x="1601" y="307"/>
                    <a:pt x="1601" y="307"/>
                    <a:pt x="1601" y="307"/>
                  </a:cubicBezTo>
                  <a:cubicBezTo>
                    <a:pt x="1604" y="307"/>
                    <a:pt x="1604" y="307"/>
                    <a:pt x="1604" y="307"/>
                  </a:cubicBezTo>
                  <a:lnTo>
                    <a:pt x="1604" y="310"/>
                  </a:lnTo>
                  <a:close/>
                  <a:moveTo>
                    <a:pt x="1604" y="304"/>
                  </a:moveTo>
                  <a:cubicBezTo>
                    <a:pt x="1601" y="304"/>
                    <a:pt x="1601" y="304"/>
                    <a:pt x="1601" y="304"/>
                  </a:cubicBezTo>
                  <a:cubicBezTo>
                    <a:pt x="1601" y="301"/>
                    <a:pt x="1601" y="301"/>
                    <a:pt x="1601" y="301"/>
                  </a:cubicBezTo>
                  <a:cubicBezTo>
                    <a:pt x="1604" y="301"/>
                    <a:pt x="1604" y="301"/>
                    <a:pt x="1604" y="301"/>
                  </a:cubicBezTo>
                  <a:lnTo>
                    <a:pt x="1604" y="304"/>
                  </a:lnTo>
                  <a:close/>
                  <a:moveTo>
                    <a:pt x="1604" y="298"/>
                  </a:moveTo>
                  <a:cubicBezTo>
                    <a:pt x="1601" y="298"/>
                    <a:pt x="1601" y="298"/>
                    <a:pt x="1601" y="298"/>
                  </a:cubicBezTo>
                  <a:cubicBezTo>
                    <a:pt x="1601" y="295"/>
                    <a:pt x="1601" y="295"/>
                    <a:pt x="1601" y="295"/>
                  </a:cubicBezTo>
                  <a:cubicBezTo>
                    <a:pt x="1604" y="295"/>
                    <a:pt x="1604" y="295"/>
                    <a:pt x="1604" y="295"/>
                  </a:cubicBezTo>
                  <a:lnTo>
                    <a:pt x="1604" y="298"/>
                  </a:lnTo>
                  <a:close/>
                  <a:moveTo>
                    <a:pt x="1604" y="292"/>
                  </a:moveTo>
                  <a:cubicBezTo>
                    <a:pt x="1601" y="292"/>
                    <a:pt x="1601" y="292"/>
                    <a:pt x="1601" y="292"/>
                  </a:cubicBezTo>
                  <a:cubicBezTo>
                    <a:pt x="1601" y="289"/>
                    <a:pt x="1601" y="289"/>
                    <a:pt x="1601" y="289"/>
                  </a:cubicBezTo>
                  <a:cubicBezTo>
                    <a:pt x="1604" y="289"/>
                    <a:pt x="1604" y="289"/>
                    <a:pt x="1604" y="289"/>
                  </a:cubicBezTo>
                  <a:lnTo>
                    <a:pt x="1604" y="292"/>
                  </a:lnTo>
                  <a:close/>
                  <a:moveTo>
                    <a:pt x="1638" y="556"/>
                  </a:moveTo>
                  <a:cubicBezTo>
                    <a:pt x="1630" y="556"/>
                    <a:pt x="1630" y="556"/>
                    <a:pt x="1630" y="556"/>
                  </a:cubicBezTo>
                  <a:cubicBezTo>
                    <a:pt x="1630" y="545"/>
                    <a:pt x="1630" y="545"/>
                    <a:pt x="1630" y="545"/>
                  </a:cubicBezTo>
                  <a:cubicBezTo>
                    <a:pt x="1638" y="545"/>
                    <a:pt x="1638" y="545"/>
                    <a:pt x="1638" y="545"/>
                  </a:cubicBezTo>
                  <a:lnTo>
                    <a:pt x="1638" y="556"/>
                  </a:lnTo>
                  <a:close/>
                  <a:moveTo>
                    <a:pt x="1638" y="532"/>
                  </a:moveTo>
                  <a:cubicBezTo>
                    <a:pt x="1630" y="532"/>
                    <a:pt x="1630" y="532"/>
                    <a:pt x="1630" y="532"/>
                  </a:cubicBezTo>
                  <a:cubicBezTo>
                    <a:pt x="1630" y="520"/>
                    <a:pt x="1630" y="520"/>
                    <a:pt x="1630" y="520"/>
                  </a:cubicBezTo>
                  <a:cubicBezTo>
                    <a:pt x="1638" y="520"/>
                    <a:pt x="1638" y="520"/>
                    <a:pt x="1638" y="520"/>
                  </a:cubicBezTo>
                  <a:lnTo>
                    <a:pt x="1638" y="532"/>
                  </a:lnTo>
                  <a:close/>
                  <a:moveTo>
                    <a:pt x="1638" y="507"/>
                  </a:moveTo>
                  <a:cubicBezTo>
                    <a:pt x="1630" y="507"/>
                    <a:pt x="1630" y="507"/>
                    <a:pt x="1630" y="507"/>
                  </a:cubicBezTo>
                  <a:cubicBezTo>
                    <a:pt x="1630" y="496"/>
                    <a:pt x="1630" y="496"/>
                    <a:pt x="1630" y="496"/>
                  </a:cubicBezTo>
                  <a:cubicBezTo>
                    <a:pt x="1638" y="496"/>
                    <a:pt x="1638" y="496"/>
                    <a:pt x="1638" y="496"/>
                  </a:cubicBezTo>
                  <a:lnTo>
                    <a:pt x="1638" y="507"/>
                  </a:lnTo>
                  <a:close/>
                  <a:moveTo>
                    <a:pt x="1638" y="458"/>
                  </a:moveTo>
                  <a:cubicBezTo>
                    <a:pt x="1630" y="458"/>
                    <a:pt x="1630" y="458"/>
                    <a:pt x="1630" y="458"/>
                  </a:cubicBezTo>
                  <a:cubicBezTo>
                    <a:pt x="1630" y="447"/>
                    <a:pt x="1630" y="447"/>
                    <a:pt x="1630" y="447"/>
                  </a:cubicBezTo>
                  <a:cubicBezTo>
                    <a:pt x="1638" y="447"/>
                    <a:pt x="1638" y="447"/>
                    <a:pt x="1638" y="447"/>
                  </a:cubicBezTo>
                  <a:lnTo>
                    <a:pt x="1638" y="458"/>
                  </a:lnTo>
                  <a:close/>
                  <a:moveTo>
                    <a:pt x="1638" y="434"/>
                  </a:moveTo>
                  <a:cubicBezTo>
                    <a:pt x="1630" y="434"/>
                    <a:pt x="1630" y="434"/>
                    <a:pt x="1630" y="434"/>
                  </a:cubicBezTo>
                  <a:cubicBezTo>
                    <a:pt x="1630" y="422"/>
                    <a:pt x="1630" y="422"/>
                    <a:pt x="1630" y="422"/>
                  </a:cubicBezTo>
                  <a:cubicBezTo>
                    <a:pt x="1638" y="422"/>
                    <a:pt x="1638" y="422"/>
                    <a:pt x="1638" y="422"/>
                  </a:cubicBezTo>
                  <a:lnTo>
                    <a:pt x="1638" y="434"/>
                  </a:lnTo>
                  <a:close/>
                  <a:moveTo>
                    <a:pt x="1638" y="409"/>
                  </a:moveTo>
                  <a:cubicBezTo>
                    <a:pt x="1630" y="409"/>
                    <a:pt x="1630" y="409"/>
                    <a:pt x="1630" y="409"/>
                  </a:cubicBezTo>
                  <a:cubicBezTo>
                    <a:pt x="1630" y="398"/>
                    <a:pt x="1630" y="398"/>
                    <a:pt x="1630" y="398"/>
                  </a:cubicBezTo>
                  <a:cubicBezTo>
                    <a:pt x="1638" y="398"/>
                    <a:pt x="1638" y="398"/>
                    <a:pt x="1638" y="398"/>
                  </a:cubicBezTo>
                  <a:lnTo>
                    <a:pt x="1638" y="409"/>
                  </a:lnTo>
                  <a:close/>
                  <a:moveTo>
                    <a:pt x="1638" y="384"/>
                  </a:moveTo>
                  <a:cubicBezTo>
                    <a:pt x="1630" y="384"/>
                    <a:pt x="1630" y="384"/>
                    <a:pt x="1630" y="384"/>
                  </a:cubicBezTo>
                  <a:cubicBezTo>
                    <a:pt x="1630" y="373"/>
                    <a:pt x="1630" y="373"/>
                    <a:pt x="1630" y="373"/>
                  </a:cubicBezTo>
                  <a:cubicBezTo>
                    <a:pt x="1638" y="373"/>
                    <a:pt x="1638" y="373"/>
                    <a:pt x="1638" y="373"/>
                  </a:cubicBezTo>
                  <a:lnTo>
                    <a:pt x="1638" y="384"/>
                  </a:lnTo>
                  <a:close/>
                  <a:moveTo>
                    <a:pt x="1638" y="360"/>
                  </a:moveTo>
                  <a:cubicBezTo>
                    <a:pt x="1630" y="360"/>
                    <a:pt x="1630" y="360"/>
                    <a:pt x="1630" y="360"/>
                  </a:cubicBezTo>
                  <a:cubicBezTo>
                    <a:pt x="1630" y="348"/>
                    <a:pt x="1630" y="348"/>
                    <a:pt x="1630" y="348"/>
                  </a:cubicBezTo>
                  <a:cubicBezTo>
                    <a:pt x="1638" y="348"/>
                    <a:pt x="1638" y="348"/>
                    <a:pt x="1638" y="348"/>
                  </a:cubicBezTo>
                  <a:lnTo>
                    <a:pt x="1638" y="360"/>
                  </a:lnTo>
                  <a:close/>
                  <a:moveTo>
                    <a:pt x="1638" y="335"/>
                  </a:moveTo>
                  <a:cubicBezTo>
                    <a:pt x="1630" y="335"/>
                    <a:pt x="1630" y="335"/>
                    <a:pt x="1630" y="335"/>
                  </a:cubicBezTo>
                  <a:cubicBezTo>
                    <a:pt x="1630" y="324"/>
                    <a:pt x="1630" y="324"/>
                    <a:pt x="1630" y="324"/>
                  </a:cubicBezTo>
                  <a:cubicBezTo>
                    <a:pt x="1638" y="324"/>
                    <a:pt x="1638" y="324"/>
                    <a:pt x="1638" y="324"/>
                  </a:cubicBezTo>
                  <a:lnTo>
                    <a:pt x="1638" y="335"/>
                  </a:lnTo>
                  <a:close/>
                  <a:moveTo>
                    <a:pt x="1638" y="311"/>
                  </a:moveTo>
                  <a:cubicBezTo>
                    <a:pt x="1630" y="311"/>
                    <a:pt x="1630" y="311"/>
                    <a:pt x="1630" y="311"/>
                  </a:cubicBezTo>
                  <a:cubicBezTo>
                    <a:pt x="1630" y="299"/>
                    <a:pt x="1630" y="299"/>
                    <a:pt x="1630" y="299"/>
                  </a:cubicBezTo>
                  <a:cubicBezTo>
                    <a:pt x="1638" y="299"/>
                    <a:pt x="1638" y="299"/>
                    <a:pt x="1638" y="299"/>
                  </a:cubicBezTo>
                  <a:lnTo>
                    <a:pt x="1638" y="311"/>
                  </a:lnTo>
                  <a:close/>
                  <a:moveTo>
                    <a:pt x="1638" y="286"/>
                  </a:moveTo>
                  <a:cubicBezTo>
                    <a:pt x="1630" y="286"/>
                    <a:pt x="1630" y="286"/>
                    <a:pt x="1630" y="286"/>
                  </a:cubicBezTo>
                  <a:cubicBezTo>
                    <a:pt x="1630" y="275"/>
                    <a:pt x="1630" y="275"/>
                    <a:pt x="1630" y="275"/>
                  </a:cubicBezTo>
                  <a:cubicBezTo>
                    <a:pt x="1638" y="275"/>
                    <a:pt x="1638" y="275"/>
                    <a:pt x="1638" y="275"/>
                  </a:cubicBezTo>
                  <a:lnTo>
                    <a:pt x="1638" y="286"/>
                  </a:lnTo>
                  <a:close/>
                  <a:moveTo>
                    <a:pt x="1638" y="262"/>
                  </a:moveTo>
                  <a:cubicBezTo>
                    <a:pt x="1630" y="262"/>
                    <a:pt x="1630" y="262"/>
                    <a:pt x="1630" y="262"/>
                  </a:cubicBezTo>
                  <a:cubicBezTo>
                    <a:pt x="1630" y="250"/>
                    <a:pt x="1630" y="250"/>
                    <a:pt x="1630" y="250"/>
                  </a:cubicBezTo>
                  <a:cubicBezTo>
                    <a:pt x="1638" y="250"/>
                    <a:pt x="1638" y="250"/>
                    <a:pt x="1638" y="250"/>
                  </a:cubicBezTo>
                  <a:lnTo>
                    <a:pt x="1638" y="262"/>
                  </a:lnTo>
                  <a:close/>
                  <a:moveTo>
                    <a:pt x="1638" y="237"/>
                  </a:moveTo>
                  <a:cubicBezTo>
                    <a:pt x="1630" y="237"/>
                    <a:pt x="1630" y="237"/>
                    <a:pt x="1630" y="237"/>
                  </a:cubicBezTo>
                  <a:cubicBezTo>
                    <a:pt x="1630" y="226"/>
                    <a:pt x="1630" y="226"/>
                    <a:pt x="1630" y="226"/>
                  </a:cubicBezTo>
                  <a:cubicBezTo>
                    <a:pt x="1638" y="226"/>
                    <a:pt x="1638" y="226"/>
                    <a:pt x="1638" y="226"/>
                  </a:cubicBezTo>
                  <a:lnTo>
                    <a:pt x="1638" y="237"/>
                  </a:lnTo>
                  <a:close/>
                  <a:moveTo>
                    <a:pt x="1653" y="556"/>
                  </a:moveTo>
                  <a:cubicBezTo>
                    <a:pt x="1645" y="556"/>
                    <a:pt x="1645" y="556"/>
                    <a:pt x="1645" y="556"/>
                  </a:cubicBezTo>
                  <a:cubicBezTo>
                    <a:pt x="1645" y="545"/>
                    <a:pt x="1645" y="545"/>
                    <a:pt x="1645" y="545"/>
                  </a:cubicBezTo>
                  <a:cubicBezTo>
                    <a:pt x="1653" y="545"/>
                    <a:pt x="1653" y="545"/>
                    <a:pt x="1653" y="545"/>
                  </a:cubicBezTo>
                  <a:lnTo>
                    <a:pt x="1653" y="556"/>
                  </a:lnTo>
                  <a:close/>
                  <a:moveTo>
                    <a:pt x="1653" y="507"/>
                  </a:moveTo>
                  <a:cubicBezTo>
                    <a:pt x="1645" y="507"/>
                    <a:pt x="1645" y="507"/>
                    <a:pt x="1645" y="507"/>
                  </a:cubicBezTo>
                  <a:cubicBezTo>
                    <a:pt x="1645" y="496"/>
                    <a:pt x="1645" y="496"/>
                    <a:pt x="1645" y="496"/>
                  </a:cubicBezTo>
                  <a:cubicBezTo>
                    <a:pt x="1653" y="496"/>
                    <a:pt x="1653" y="496"/>
                    <a:pt x="1653" y="496"/>
                  </a:cubicBezTo>
                  <a:lnTo>
                    <a:pt x="1653" y="507"/>
                  </a:lnTo>
                  <a:close/>
                  <a:moveTo>
                    <a:pt x="1653" y="483"/>
                  </a:moveTo>
                  <a:cubicBezTo>
                    <a:pt x="1645" y="483"/>
                    <a:pt x="1645" y="483"/>
                    <a:pt x="1645" y="483"/>
                  </a:cubicBezTo>
                  <a:cubicBezTo>
                    <a:pt x="1645" y="471"/>
                    <a:pt x="1645" y="471"/>
                    <a:pt x="1645" y="471"/>
                  </a:cubicBezTo>
                  <a:cubicBezTo>
                    <a:pt x="1653" y="471"/>
                    <a:pt x="1653" y="471"/>
                    <a:pt x="1653" y="471"/>
                  </a:cubicBezTo>
                  <a:lnTo>
                    <a:pt x="1653" y="483"/>
                  </a:lnTo>
                  <a:close/>
                  <a:moveTo>
                    <a:pt x="1653" y="458"/>
                  </a:moveTo>
                  <a:cubicBezTo>
                    <a:pt x="1645" y="458"/>
                    <a:pt x="1645" y="458"/>
                    <a:pt x="1645" y="458"/>
                  </a:cubicBezTo>
                  <a:cubicBezTo>
                    <a:pt x="1645" y="447"/>
                    <a:pt x="1645" y="447"/>
                    <a:pt x="1645" y="447"/>
                  </a:cubicBezTo>
                  <a:cubicBezTo>
                    <a:pt x="1653" y="447"/>
                    <a:pt x="1653" y="447"/>
                    <a:pt x="1653" y="447"/>
                  </a:cubicBezTo>
                  <a:lnTo>
                    <a:pt x="1653" y="458"/>
                  </a:lnTo>
                  <a:close/>
                  <a:moveTo>
                    <a:pt x="1653" y="434"/>
                  </a:moveTo>
                  <a:cubicBezTo>
                    <a:pt x="1645" y="434"/>
                    <a:pt x="1645" y="434"/>
                    <a:pt x="1645" y="434"/>
                  </a:cubicBezTo>
                  <a:cubicBezTo>
                    <a:pt x="1645" y="422"/>
                    <a:pt x="1645" y="422"/>
                    <a:pt x="1645" y="422"/>
                  </a:cubicBezTo>
                  <a:cubicBezTo>
                    <a:pt x="1653" y="422"/>
                    <a:pt x="1653" y="422"/>
                    <a:pt x="1653" y="422"/>
                  </a:cubicBezTo>
                  <a:lnTo>
                    <a:pt x="1653" y="434"/>
                  </a:lnTo>
                  <a:close/>
                  <a:moveTo>
                    <a:pt x="1653" y="409"/>
                  </a:moveTo>
                  <a:cubicBezTo>
                    <a:pt x="1645" y="409"/>
                    <a:pt x="1645" y="409"/>
                    <a:pt x="1645" y="409"/>
                  </a:cubicBezTo>
                  <a:cubicBezTo>
                    <a:pt x="1645" y="398"/>
                    <a:pt x="1645" y="398"/>
                    <a:pt x="1645" y="398"/>
                  </a:cubicBezTo>
                  <a:cubicBezTo>
                    <a:pt x="1653" y="398"/>
                    <a:pt x="1653" y="398"/>
                    <a:pt x="1653" y="398"/>
                  </a:cubicBezTo>
                  <a:lnTo>
                    <a:pt x="1653" y="409"/>
                  </a:lnTo>
                  <a:close/>
                  <a:moveTo>
                    <a:pt x="1653" y="384"/>
                  </a:moveTo>
                  <a:cubicBezTo>
                    <a:pt x="1645" y="384"/>
                    <a:pt x="1645" y="384"/>
                    <a:pt x="1645" y="384"/>
                  </a:cubicBezTo>
                  <a:cubicBezTo>
                    <a:pt x="1645" y="373"/>
                    <a:pt x="1645" y="373"/>
                    <a:pt x="1645" y="373"/>
                  </a:cubicBezTo>
                  <a:cubicBezTo>
                    <a:pt x="1653" y="373"/>
                    <a:pt x="1653" y="373"/>
                    <a:pt x="1653" y="373"/>
                  </a:cubicBezTo>
                  <a:lnTo>
                    <a:pt x="1653" y="384"/>
                  </a:lnTo>
                  <a:close/>
                  <a:moveTo>
                    <a:pt x="1653" y="335"/>
                  </a:moveTo>
                  <a:cubicBezTo>
                    <a:pt x="1645" y="335"/>
                    <a:pt x="1645" y="335"/>
                    <a:pt x="1645" y="335"/>
                  </a:cubicBezTo>
                  <a:cubicBezTo>
                    <a:pt x="1645" y="324"/>
                    <a:pt x="1645" y="324"/>
                    <a:pt x="1645" y="324"/>
                  </a:cubicBezTo>
                  <a:cubicBezTo>
                    <a:pt x="1653" y="324"/>
                    <a:pt x="1653" y="324"/>
                    <a:pt x="1653" y="324"/>
                  </a:cubicBezTo>
                  <a:lnTo>
                    <a:pt x="1653" y="335"/>
                  </a:lnTo>
                  <a:close/>
                  <a:moveTo>
                    <a:pt x="1653" y="311"/>
                  </a:moveTo>
                  <a:cubicBezTo>
                    <a:pt x="1645" y="311"/>
                    <a:pt x="1645" y="311"/>
                    <a:pt x="1645" y="311"/>
                  </a:cubicBezTo>
                  <a:cubicBezTo>
                    <a:pt x="1645" y="299"/>
                    <a:pt x="1645" y="299"/>
                    <a:pt x="1645" y="299"/>
                  </a:cubicBezTo>
                  <a:cubicBezTo>
                    <a:pt x="1653" y="299"/>
                    <a:pt x="1653" y="299"/>
                    <a:pt x="1653" y="299"/>
                  </a:cubicBezTo>
                  <a:lnTo>
                    <a:pt x="1653" y="311"/>
                  </a:lnTo>
                  <a:close/>
                  <a:moveTo>
                    <a:pt x="1653" y="286"/>
                  </a:moveTo>
                  <a:cubicBezTo>
                    <a:pt x="1645" y="286"/>
                    <a:pt x="1645" y="286"/>
                    <a:pt x="1645" y="286"/>
                  </a:cubicBezTo>
                  <a:cubicBezTo>
                    <a:pt x="1645" y="275"/>
                    <a:pt x="1645" y="275"/>
                    <a:pt x="1645" y="275"/>
                  </a:cubicBezTo>
                  <a:cubicBezTo>
                    <a:pt x="1653" y="275"/>
                    <a:pt x="1653" y="275"/>
                    <a:pt x="1653" y="275"/>
                  </a:cubicBezTo>
                  <a:lnTo>
                    <a:pt x="1653" y="286"/>
                  </a:lnTo>
                  <a:close/>
                  <a:moveTo>
                    <a:pt x="1653" y="262"/>
                  </a:moveTo>
                  <a:cubicBezTo>
                    <a:pt x="1645" y="262"/>
                    <a:pt x="1645" y="262"/>
                    <a:pt x="1645" y="262"/>
                  </a:cubicBezTo>
                  <a:cubicBezTo>
                    <a:pt x="1645" y="250"/>
                    <a:pt x="1645" y="250"/>
                    <a:pt x="1645" y="250"/>
                  </a:cubicBezTo>
                  <a:cubicBezTo>
                    <a:pt x="1653" y="250"/>
                    <a:pt x="1653" y="250"/>
                    <a:pt x="1653" y="250"/>
                  </a:cubicBezTo>
                  <a:lnTo>
                    <a:pt x="1653" y="262"/>
                  </a:lnTo>
                  <a:close/>
                  <a:moveTo>
                    <a:pt x="1653" y="237"/>
                  </a:moveTo>
                  <a:cubicBezTo>
                    <a:pt x="1645" y="237"/>
                    <a:pt x="1645" y="237"/>
                    <a:pt x="1645" y="237"/>
                  </a:cubicBezTo>
                  <a:cubicBezTo>
                    <a:pt x="1645" y="226"/>
                    <a:pt x="1645" y="226"/>
                    <a:pt x="1645" y="226"/>
                  </a:cubicBezTo>
                  <a:cubicBezTo>
                    <a:pt x="1653" y="226"/>
                    <a:pt x="1653" y="226"/>
                    <a:pt x="1653" y="226"/>
                  </a:cubicBezTo>
                  <a:lnTo>
                    <a:pt x="1653" y="237"/>
                  </a:lnTo>
                  <a:close/>
                  <a:moveTo>
                    <a:pt x="1653" y="212"/>
                  </a:moveTo>
                  <a:cubicBezTo>
                    <a:pt x="1645" y="212"/>
                    <a:pt x="1645" y="212"/>
                    <a:pt x="1645" y="212"/>
                  </a:cubicBezTo>
                  <a:cubicBezTo>
                    <a:pt x="1645" y="201"/>
                    <a:pt x="1645" y="201"/>
                    <a:pt x="1645" y="201"/>
                  </a:cubicBezTo>
                  <a:cubicBezTo>
                    <a:pt x="1653" y="201"/>
                    <a:pt x="1653" y="201"/>
                    <a:pt x="1653" y="201"/>
                  </a:cubicBezTo>
                  <a:lnTo>
                    <a:pt x="1653" y="212"/>
                  </a:lnTo>
                  <a:close/>
                  <a:moveTo>
                    <a:pt x="1668" y="556"/>
                  </a:moveTo>
                  <a:cubicBezTo>
                    <a:pt x="1660" y="556"/>
                    <a:pt x="1660" y="556"/>
                    <a:pt x="1660" y="556"/>
                  </a:cubicBezTo>
                  <a:cubicBezTo>
                    <a:pt x="1660" y="545"/>
                    <a:pt x="1660" y="545"/>
                    <a:pt x="1660" y="545"/>
                  </a:cubicBezTo>
                  <a:cubicBezTo>
                    <a:pt x="1668" y="545"/>
                    <a:pt x="1668" y="545"/>
                    <a:pt x="1668" y="545"/>
                  </a:cubicBezTo>
                  <a:lnTo>
                    <a:pt x="1668" y="556"/>
                  </a:lnTo>
                  <a:close/>
                  <a:moveTo>
                    <a:pt x="1668" y="532"/>
                  </a:moveTo>
                  <a:cubicBezTo>
                    <a:pt x="1660" y="532"/>
                    <a:pt x="1660" y="532"/>
                    <a:pt x="1660" y="532"/>
                  </a:cubicBezTo>
                  <a:cubicBezTo>
                    <a:pt x="1660" y="520"/>
                    <a:pt x="1660" y="520"/>
                    <a:pt x="1660" y="520"/>
                  </a:cubicBezTo>
                  <a:cubicBezTo>
                    <a:pt x="1668" y="520"/>
                    <a:pt x="1668" y="520"/>
                    <a:pt x="1668" y="520"/>
                  </a:cubicBezTo>
                  <a:lnTo>
                    <a:pt x="1668" y="532"/>
                  </a:lnTo>
                  <a:close/>
                  <a:moveTo>
                    <a:pt x="1668" y="507"/>
                  </a:moveTo>
                  <a:cubicBezTo>
                    <a:pt x="1660" y="507"/>
                    <a:pt x="1660" y="507"/>
                    <a:pt x="1660" y="507"/>
                  </a:cubicBezTo>
                  <a:cubicBezTo>
                    <a:pt x="1660" y="496"/>
                    <a:pt x="1660" y="496"/>
                    <a:pt x="1660" y="496"/>
                  </a:cubicBezTo>
                  <a:cubicBezTo>
                    <a:pt x="1668" y="496"/>
                    <a:pt x="1668" y="496"/>
                    <a:pt x="1668" y="496"/>
                  </a:cubicBezTo>
                  <a:lnTo>
                    <a:pt x="1668" y="507"/>
                  </a:lnTo>
                  <a:close/>
                  <a:moveTo>
                    <a:pt x="1668" y="483"/>
                  </a:moveTo>
                  <a:cubicBezTo>
                    <a:pt x="1660" y="483"/>
                    <a:pt x="1660" y="483"/>
                    <a:pt x="1660" y="483"/>
                  </a:cubicBezTo>
                  <a:cubicBezTo>
                    <a:pt x="1660" y="471"/>
                    <a:pt x="1660" y="471"/>
                    <a:pt x="1660" y="471"/>
                  </a:cubicBezTo>
                  <a:cubicBezTo>
                    <a:pt x="1668" y="471"/>
                    <a:pt x="1668" y="471"/>
                    <a:pt x="1668" y="471"/>
                  </a:cubicBezTo>
                  <a:lnTo>
                    <a:pt x="1668" y="483"/>
                  </a:lnTo>
                  <a:close/>
                  <a:moveTo>
                    <a:pt x="1668" y="458"/>
                  </a:moveTo>
                  <a:cubicBezTo>
                    <a:pt x="1660" y="458"/>
                    <a:pt x="1660" y="458"/>
                    <a:pt x="1660" y="458"/>
                  </a:cubicBezTo>
                  <a:cubicBezTo>
                    <a:pt x="1660" y="447"/>
                    <a:pt x="1660" y="447"/>
                    <a:pt x="1660" y="447"/>
                  </a:cubicBezTo>
                  <a:cubicBezTo>
                    <a:pt x="1668" y="447"/>
                    <a:pt x="1668" y="447"/>
                    <a:pt x="1668" y="447"/>
                  </a:cubicBezTo>
                  <a:lnTo>
                    <a:pt x="1668" y="458"/>
                  </a:lnTo>
                  <a:close/>
                  <a:moveTo>
                    <a:pt x="1668" y="434"/>
                  </a:moveTo>
                  <a:cubicBezTo>
                    <a:pt x="1660" y="434"/>
                    <a:pt x="1660" y="434"/>
                    <a:pt x="1660" y="434"/>
                  </a:cubicBezTo>
                  <a:cubicBezTo>
                    <a:pt x="1660" y="422"/>
                    <a:pt x="1660" y="422"/>
                    <a:pt x="1660" y="422"/>
                  </a:cubicBezTo>
                  <a:cubicBezTo>
                    <a:pt x="1668" y="422"/>
                    <a:pt x="1668" y="422"/>
                    <a:pt x="1668" y="422"/>
                  </a:cubicBezTo>
                  <a:lnTo>
                    <a:pt x="1668" y="434"/>
                  </a:lnTo>
                  <a:close/>
                  <a:moveTo>
                    <a:pt x="1668" y="409"/>
                  </a:moveTo>
                  <a:cubicBezTo>
                    <a:pt x="1660" y="409"/>
                    <a:pt x="1660" y="409"/>
                    <a:pt x="1660" y="409"/>
                  </a:cubicBezTo>
                  <a:cubicBezTo>
                    <a:pt x="1660" y="398"/>
                    <a:pt x="1660" y="398"/>
                    <a:pt x="1660" y="398"/>
                  </a:cubicBezTo>
                  <a:cubicBezTo>
                    <a:pt x="1668" y="398"/>
                    <a:pt x="1668" y="398"/>
                    <a:pt x="1668" y="398"/>
                  </a:cubicBezTo>
                  <a:lnTo>
                    <a:pt x="1668" y="409"/>
                  </a:lnTo>
                  <a:close/>
                  <a:moveTo>
                    <a:pt x="1668" y="384"/>
                  </a:moveTo>
                  <a:cubicBezTo>
                    <a:pt x="1660" y="384"/>
                    <a:pt x="1660" y="384"/>
                    <a:pt x="1660" y="384"/>
                  </a:cubicBezTo>
                  <a:cubicBezTo>
                    <a:pt x="1660" y="373"/>
                    <a:pt x="1660" y="373"/>
                    <a:pt x="1660" y="373"/>
                  </a:cubicBezTo>
                  <a:cubicBezTo>
                    <a:pt x="1668" y="373"/>
                    <a:pt x="1668" y="373"/>
                    <a:pt x="1668" y="373"/>
                  </a:cubicBezTo>
                  <a:lnTo>
                    <a:pt x="1668" y="384"/>
                  </a:lnTo>
                  <a:close/>
                  <a:moveTo>
                    <a:pt x="1668" y="360"/>
                  </a:moveTo>
                  <a:cubicBezTo>
                    <a:pt x="1660" y="360"/>
                    <a:pt x="1660" y="360"/>
                    <a:pt x="1660" y="360"/>
                  </a:cubicBezTo>
                  <a:cubicBezTo>
                    <a:pt x="1660" y="348"/>
                    <a:pt x="1660" y="348"/>
                    <a:pt x="1660" y="348"/>
                  </a:cubicBezTo>
                  <a:cubicBezTo>
                    <a:pt x="1668" y="348"/>
                    <a:pt x="1668" y="348"/>
                    <a:pt x="1668" y="348"/>
                  </a:cubicBezTo>
                  <a:lnTo>
                    <a:pt x="1668" y="360"/>
                  </a:lnTo>
                  <a:close/>
                  <a:moveTo>
                    <a:pt x="1668" y="335"/>
                  </a:moveTo>
                  <a:cubicBezTo>
                    <a:pt x="1660" y="335"/>
                    <a:pt x="1660" y="335"/>
                    <a:pt x="1660" y="335"/>
                  </a:cubicBezTo>
                  <a:cubicBezTo>
                    <a:pt x="1660" y="324"/>
                    <a:pt x="1660" y="324"/>
                    <a:pt x="1660" y="324"/>
                  </a:cubicBezTo>
                  <a:cubicBezTo>
                    <a:pt x="1668" y="324"/>
                    <a:pt x="1668" y="324"/>
                    <a:pt x="1668" y="324"/>
                  </a:cubicBezTo>
                  <a:lnTo>
                    <a:pt x="1668" y="335"/>
                  </a:lnTo>
                  <a:close/>
                  <a:moveTo>
                    <a:pt x="1668" y="311"/>
                  </a:moveTo>
                  <a:cubicBezTo>
                    <a:pt x="1660" y="311"/>
                    <a:pt x="1660" y="311"/>
                    <a:pt x="1660" y="311"/>
                  </a:cubicBezTo>
                  <a:cubicBezTo>
                    <a:pt x="1660" y="299"/>
                    <a:pt x="1660" y="299"/>
                    <a:pt x="1660" y="299"/>
                  </a:cubicBezTo>
                  <a:cubicBezTo>
                    <a:pt x="1668" y="299"/>
                    <a:pt x="1668" y="299"/>
                    <a:pt x="1668" y="299"/>
                  </a:cubicBezTo>
                  <a:lnTo>
                    <a:pt x="1668" y="311"/>
                  </a:lnTo>
                  <a:close/>
                  <a:moveTo>
                    <a:pt x="1668" y="262"/>
                  </a:moveTo>
                  <a:cubicBezTo>
                    <a:pt x="1660" y="262"/>
                    <a:pt x="1660" y="262"/>
                    <a:pt x="1660" y="262"/>
                  </a:cubicBezTo>
                  <a:cubicBezTo>
                    <a:pt x="1660" y="250"/>
                    <a:pt x="1660" y="250"/>
                    <a:pt x="1660" y="250"/>
                  </a:cubicBezTo>
                  <a:cubicBezTo>
                    <a:pt x="1668" y="250"/>
                    <a:pt x="1668" y="250"/>
                    <a:pt x="1668" y="250"/>
                  </a:cubicBezTo>
                  <a:lnTo>
                    <a:pt x="1668" y="262"/>
                  </a:lnTo>
                  <a:close/>
                  <a:moveTo>
                    <a:pt x="1668" y="237"/>
                  </a:moveTo>
                  <a:cubicBezTo>
                    <a:pt x="1660" y="237"/>
                    <a:pt x="1660" y="237"/>
                    <a:pt x="1660" y="237"/>
                  </a:cubicBezTo>
                  <a:cubicBezTo>
                    <a:pt x="1660" y="226"/>
                    <a:pt x="1660" y="226"/>
                    <a:pt x="1660" y="226"/>
                  </a:cubicBezTo>
                  <a:cubicBezTo>
                    <a:pt x="1668" y="226"/>
                    <a:pt x="1668" y="226"/>
                    <a:pt x="1668" y="226"/>
                  </a:cubicBezTo>
                  <a:lnTo>
                    <a:pt x="1668" y="237"/>
                  </a:lnTo>
                  <a:close/>
                  <a:moveTo>
                    <a:pt x="1668" y="212"/>
                  </a:moveTo>
                  <a:cubicBezTo>
                    <a:pt x="1660" y="212"/>
                    <a:pt x="1660" y="212"/>
                    <a:pt x="1660" y="212"/>
                  </a:cubicBezTo>
                  <a:cubicBezTo>
                    <a:pt x="1660" y="201"/>
                    <a:pt x="1660" y="201"/>
                    <a:pt x="1660" y="201"/>
                  </a:cubicBezTo>
                  <a:cubicBezTo>
                    <a:pt x="1668" y="201"/>
                    <a:pt x="1668" y="201"/>
                    <a:pt x="1668" y="201"/>
                  </a:cubicBezTo>
                  <a:lnTo>
                    <a:pt x="1668" y="212"/>
                  </a:lnTo>
                  <a:close/>
                  <a:moveTo>
                    <a:pt x="1684" y="556"/>
                  </a:moveTo>
                  <a:cubicBezTo>
                    <a:pt x="1676" y="556"/>
                    <a:pt x="1676" y="556"/>
                    <a:pt x="1676" y="556"/>
                  </a:cubicBezTo>
                  <a:cubicBezTo>
                    <a:pt x="1676" y="545"/>
                    <a:pt x="1676" y="545"/>
                    <a:pt x="1676" y="545"/>
                  </a:cubicBezTo>
                  <a:cubicBezTo>
                    <a:pt x="1684" y="545"/>
                    <a:pt x="1684" y="545"/>
                    <a:pt x="1684" y="545"/>
                  </a:cubicBezTo>
                  <a:lnTo>
                    <a:pt x="1684" y="556"/>
                  </a:lnTo>
                  <a:close/>
                  <a:moveTo>
                    <a:pt x="1684" y="532"/>
                  </a:moveTo>
                  <a:cubicBezTo>
                    <a:pt x="1676" y="532"/>
                    <a:pt x="1676" y="532"/>
                    <a:pt x="1676" y="532"/>
                  </a:cubicBezTo>
                  <a:cubicBezTo>
                    <a:pt x="1676" y="520"/>
                    <a:pt x="1676" y="520"/>
                    <a:pt x="1676" y="520"/>
                  </a:cubicBezTo>
                  <a:cubicBezTo>
                    <a:pt x="1684" y="520"/>
                    <a:pt x="1684" y="520"/>
                    <a:pt x="1684" y="520"/>
                  </a:cubicBezTo>
                  <a:lnTo>
                    <a:pt x="1684" y="532"/>
                  </a:lnTo>
                  <a:close/>
                  <a:moveTo>
                    <a:pt x="1684" y="507"/>
                  </a:moveTo>
                  <a:cubicBezTo>
                    <a:pt x="1676" y="507"/>
                    <a:pt x="1676" y="507"/>
                    <a:pt x="1676" y="507"/>
                  </a:cubicBezTo>
                  <a:cubicBezTo>
                    <a:pt x="1676" y="496"/>
                    <a:pt x="1676" y="496"/>
                    <a:pt x="1676" y="496"/>
                  </a:cubicBezTo>
                  <a:cubicBezTo>
                    <a:pt x="1684" y="496"/>
                    <a:pt x="1684" y="496"/>
                    <a:pt x="1684" y="496"/>
                  </a:cubicBezTo>
                  <a:lnTo>
                    <a:pt x="1684" y="507"/>
                  </a:lnTo>
                  <a:close/>
                  <a:moveTo>
                    <a:pt x="1684" y="483"/>
                  </a:moveTo>
                  <a:cubicBezTo>
                    <a:pt x="1676" y="483"/>
                    <a:pt x="1676" y="483"/>
                    <a:pt x="1676" y="483"/>
                  </a:cubicBezTo>
                  <a:cubicBezTo>
                    <a:pt x="1676" y="471"/>
                    <a:pt x="1676" y="471"/>
                    <a:pt x="1676" y="471"/>
                  </a:cubicBezTo>
                  <a:cubicBezTo>
                    <a:pt x="1684" y="471"/>
                    <a:pt x="1684" y="471"/>
                    <a:pt x="1684" y="471"/>
                  </a:cubicBezTo>
                  <a:lnTo>
                    <a:pt x="1684" y="483"/>
                  </a:lnTo>
                  <a:close/>
                  <a:moveTo>
                    <a:pt x="1684" y="458"/>
                  </a:moveTo>
                  <a:cubicBezTo>
                    <a:pt x="1676" y="458"/>
                    <a:pt x="1676" y="458"/>
                    <a:pt x="1676" y="458"/>
                  </a:cubicBezTo>
                  <a:cubicBezTo>
                    <a:pt x="1676" y="447"/>
                    <a:pt x="1676" y="447"/>
                    <a:pt x="1676" y="447"/>
                  </a:cubicBezTo>
                  <a:cubicBezTo>
                    <a:pt x="1684" y="447"/>
                    <a:pt x="1684" y="447"/>
                    <a:pt x="1684" y="447"/>
                  </a:cubicBezTo>
                  <a:lnTo>
                    <a:pt x="1684" y="458"/>
                  </a:lnTo>
                  <a:close/>
                  <a:moveTo>
                    <a:pt x="1684" y="434"/>
                  </a:moveTo>
                  <a:cubicBezTo>
                    <a:pt x="1676" y="434"/>
                    <a:pt x="1676" y="434"/>
                    <a:pt x="1676" y="434"/>
                  </a:cubicBezTo>
                  <a:cubicBezTo>
                    <a:pt x="1676" y="422"/>
                    <a:pt x="1676" y="422"/>
                    <a:pt x="1676" y="422"/>
                  </a:cubicBezTo>
                  <a:cubicBezTo>
                    <a:pt x="1684" y="422"/>
                    <a:pt x="1684" y="422"/>
                    <a:pt x="1684" y="422"/>
                  </a:cubicBezTo>
                  <a:lnTo>
                    <a:pt x="1684" y="434"/>
                  </a:lnTo>
                  <a:close/>
                  <a:moveTo>
                    <a:pt x="1684" y="384"/>
                  </a:moveTo>
                  <a:cubicBezTo>
                    <a:pt x="1676" y="384"/>
                    <a:pt x="1676" y="384"/>
                    <a:pt x="1676" y="384"/>
                  </a:cubicBezTo>
                  <a:cubicBezTo>
                    <a:pt x="1676" y="373"/>
                    <a:pt x="1676" y="373"/>
                    <a:pt x="1676" y="373"/>
                  </a:cubicBezTo>
                  <a:cubicBezTo>
                    <a:pt x="1684" y="373"/>
                    <a:pt x="1684" y="373"/>
                    <a:pt x="1684" y="373"/>
                  </a:cubicBezTo>
                  <a:lnTo>
                    <a:pt x="1684" y="384"/>
                  </a:lnTo>
                  <a:close/>
                  <a:moveTo>
                    <a:pt x="1684" y="360"/>
                  </a:moveTo>
                  <a:cubicBezTo>
                    <a:pt x="1676" y="360"/>
                    <a:pt x="1676" y="360"/>
                    <a:pt x="1676" y="360"/>
                  </a:cubicBezTo>
                  <a:cubicBezTo>
                    <a:pt x="1676" y="348"/>
                    <a:pt x="1676" y="348"/>
                    <a:pt x="1676" y="348"/>
                  </a:cubicBezTo>
                  <a:cubicBezTo>
                    <a:pt x="1684" y="348"/>
                    <a:pt x="1684" y="348"/>
                    <a:pt x="1684" y="348"/>
                  </a:cubicBezTo>
                  <a:lnTo>
                    <a:pt x="1684" y="360"/>
                  </a:lnTo>
                  <a:close/>
                  <a:moveTo>
                    <a:pt x="1684" y="335"/>
                  </a:moveTo>
                  <a:cubicBezTo>
                    <a:pt x="1676" y="335"/>
                    <a:pt x="1676" y="335"/>
                    <a:pt x="1676" y="335"/>
                  </a:cubicBezTo>
                  <a:cubicBezTo>
                    <a:pt x="1676" y="324"/>
                    <a:pt x="1676" y="324"/>
                    <a:pt x="1676" y="324"/>
                  </a:cubicBezTo>
                  <a:cubicBezTo>
                    <a:pt x="1684" y="324"/>
                    <a:pt x="1684" y="324"/>
                    <a:pt x="1684" y="324"/>
                  </a:cubicBezTo>
                  <a:lnTo>
                    <a:pt x="1684" y="335"/>
                  </a:lnTo>
                  <a:close/>
                  <a:moveTo>
                    <a:pt x="1684" y="311"/>
                  </a:moveTo>
                  <a:cubicBezTo>
                    <a:pt x="1676" y="311"/>
                    <a:pt x="1676" y="311"/>
                    <a:pt x="1676" y="311"/>
                  </a:cubicBezTo>
                  <a:cubicBezTo>
                    <a:pt x="1676" y="299"/>
                    <a:pt x="1676" y="299"/>
                    <a:pt x="1676" y="299"/>
                  </a:cubicBezTo>
                  <a:cubicBezTo>
                    <a:pt x="1684" y="299"/>
                    <a:pt x="1684" y="299"/>
                    <a:pt x="1684" y="299"/>
                  </a:cubicBezTo>
                  <a:lnTo>
                    <a:pt x="1684" y="311"/>
                  </a:lnTo>
                  <a:close/>
                  <a:moveTo>
                    <a:pt x="1684" y="286"/>
                  </a:moveTo>
                  <a:cubicBezTo>
                    <a:pt x="1676" y="286"/>
                    <a:pt x="1676" y="286"/>
                    <a:pt x="1676" y="286"/>
                  </a:cubicBezTo>
                  <a:cubicBezTo>
                    <a:pt x="1676" y="275"/>
                    <a:pt x="1676" y="275"/>
                    <a:pt x="1676" y="275"/>
                  </a:cubicBezTo>
                  <a:cubicBezTo>
                    <a:pt x="1684" y="275"/>
                    <a:pt x="1684" y="275"/>
                    <a:pt x="1684" y="275"/>
                  </a:cubicBezTo>
                  <a:lnTo>
                    <a:pt x="1684" y="286"/>
                  </a:lnTo>
                  <a:close/>
                  <a:moveTo>
                    <a:pt x="1684" y="262"/>
                  </a:moveTo>
                  <a:cubicBezTo>
                    <a:pt x="1676" y="262"/>
                    <a:pt x="1676" y="262"/>
                    <a:pt x="1676" y="262"/>
                  </a:cubicBezTo>
                  <a:cubicBezTo>
                    <a:pt x="1676" y="250"/>
                    <a:pt x="1676" y="250"/>
                    <a:pt x="1676" y="250"/>
                  </a:cubicBezTo>
                  <a:cubicBezTo>
                    <a:pt x="1684" y="250"/>
                    <a:pt x="1684" y="250"/>
                    <a:pt x="1684" y="250"/>
                  </a:cubicBezTo>
                  <a:lnTo>
                    <a:pt x="1684" y="262"/>
                  </a:lnTo>
                  <a:close/>
                  <a:moveTo>
                    <a:pt x="1684" y="237"/>
                  </a:moveTo>
                  <a:cubicBezTo>
                    <a:pt x="1676" y="237"/>
                    <a:pt x="1676" y="237"/>
                    <a:pt x="1676" y="237"/>
                  </a:cubicBezTo>
                  <a:cubicBezTo>
                    <a:pt x="1676" y="226"/>
                    <a:pt x="1676" y="226"/>
                    <a:pt x="1676" y="226"/>
                  </a:cubicBezTo>
                  <a:cubicBezTo>
                    <a:pt x="1684" y="226"/>
                    <a:pt x="1684" y="226"/>
                    <a:pt x="1684" y="226"/>
                  </a:cubicBezTo>
                  <a:lnTo>
                    <a:pt x="1684" y="237"/>
                  </a:lnTo>
                  <a:close/>
                  <a:moveTo>
                    <a:pt x="1684" y="212"/>
                  </a:moveTo>
                  <a:cubicBezTo>
                    <a:pt x="1676" y="212"/>
                    <a:pt x="1676" y="212"/>
                    <a:pt x="1676" y="212"/>
                  </a:cubicBezTo>
                  <a:cubicBezTo>
                    <a:pt x="1676" y="201"/>
                    <a:pt x="1676" y="201"/>
                    <a:pt x="1676" y="201"/>
                  </a:cubicBezTo>
                  <a:cubicBezTo>
                    <a:pt x="1684" y="201"/>
                    <a:pt x="1684" y="201"/>
                    <a:pt x="1684" y="201"/>
                  </a:cubicBezTo>
                  <a:lnTo>
                    <a:pt x="1684" y="212"/>
                  </a:lnTo>
                  <a:close/>
                  <a:moveTo>
                    <a:pt x="1787" y="286"/>
                  </a:moveTo>
                  <a:cubicBezTo>
                    <a:pt x="1793" y="286"/>
                    <a:pt x="1793" y="286"/>
                    <a:pt x="1793" y="286"/>
                  </a:cubicBezTo>
                  <a:cubicBezTo>
                    <a:pt x="1793" y="293"/>
                    <a:pt x="1793" y="293"/>
                    <a:pt x="1793" y="293"/>
                  </a:cubicBezTo>
                  <a:cubicBezTo>
                    <a:pt x="1787" y="293"/>
                    <a:pt x="1787" y="293"/>
                    <a:pt x="1787" y="293"/>
                  </a:cubicBezTo>
                  <a:lnTo>
                    <a:pt x="1787" y="286"/>
                  </a:lnTo>
                  <a:close/>
                  <a:moveTo>
                    <a:pt x="1787" y="298"/>
                  </a:moveTo>
                  <a:cubicBezTo>
                    <a:pt x="1793" y="298"/>
                    <a:pt x="1793" y="298"/>
                    <a:pt x="1793" y="298"/>
                  </a:cubicBezTo>
                  <a:cubicBezTo>
                    <a:pt x="1793" y="305"/>
                    <a:pt x="1793" y="305"/>
                    <a:pt x="1793" y="305"/>
                  </a:cubicBezTo>
                  <a:cubicBezTo>
                    <a:pt x="1787" y="305"/>
                    <a:pt x="1787" y="305"/>
                    <a:pt x="1787" y="305"/>
                  </a:cubicBezTo>
                  <a:lnTo>
                    <a:pt x="1787" y="298"/>
                  </a:lnTo>
                  <a:close/>
                  <a:moveTo>
                    <a:pt x="1787" y="310"/>
                  </a:moveTo>
                  <a:cubicBezTo>
                    <a:pt x="1793" y="310"/>
                    <a:pt x="1793" y="310"/>
                    <a:pt x="1793" y="310"/>
                  </a:cubicBezTo>
                  <a:cubicBezTo>
                    <a:pt x="1793" y="317"/>
                    <a:pt x="1793" y="317"/>
                    <a:pt x="1793" y="317"/>
                  </a:cubicBezTo>
                  <a:cubicBezTo>
                    <a:pt x="1787" y="317"/>
                    <a:pt x="1787" y="317"/>
                    <a:pt x="1787" y="317"/>
                  </a:cubicBezTo>
                  <a:lnTo>
                    <a:pt x="1787" y="310"/>
                  </a:lnTo>
                  <a:close/>
                  <a:moveTo>
                    <a:pt x="1787" y="330"/>
                  </a:moveTo>
                  <a:cubicBezTo>
                    <a:pt x="1793" y="330"/>
                    <a:pt x="1793" y="330"/>
                    <a:pt x="1793" y="330"/>
                  </a:cubicBezTo>
                  <a:cubicBezTo>
                    <a:pt x="1793" y="337"/>
                    <a:pt x="1793" y="337"/>
                    <a:pt x="1793" y="337"/>
                  </a:cubicBezTo>
                  <a:cubicBezTo>
                    <a:pt x="1787" y="337"/>
                    <a:pt x="1787" y="337"/>
                    <a:pt x="1787" y="337"/>
                  </a:cubicBezTo>
                  <a:lnTo>
                    <a:pt x="1787" y="330"/>
                  </a:lnTo>
                  <a:close/>
                  <a:moveTo>
                    <a:pt x="1787" y="342"/>
                  </a:moveTo>
                  <a:cubicBezTo>
                    <a:pt x="1793" y="342"/>
                    <a:pt x="1793" y="342"/>
                    <a:pt x="1793" y="342"/>
                  </a:cubicBezTo>
                  <a:cubicBezTo>
                    <a:pt x="1793" y="348"/>
                    <a:pt x="1793" y="348"/>
                    <a:pt x="1793" y="348"/>
                  </a:cubicBezTo>
                  <a:cubicBezTo>
                    <a:pt x="1787" y="348"/>
                    <a:pt x="1787" y="348"/>
                    <a:pt x="1787" y="348"/>
                  </a:cubicBezTo>
                  <a:lnTo>
                    <a:pt x="1787" y="342"/>
                  </a:lnTo>
                  <a:close/>
                  <a:moveTo>
                    <a:pt x="1787" y="354"/>
                  </a:moveTo>
                  <a:cubicBezTo>
                    <a:pt x="1793" y="354"/>
                    <a:pt x="1793" y="354"/>
                    <a:pt x="1793" y="354"/>
                  </a:cubicBezTo>
                  <a:cubicBezTo>
                    <a:pt x="1793" y="360"/>
                    <a:pt x="1793" y="360"/>
                    <a:pt x="1793" y="360"/>
                  </a:cubicBezTo>
                  <a:cubicBezTo>
                    <a:pt x="1787" y="360"/>
                    <a:pt x="1787" y="360"/>
                    <a:pt x="1787" y="360"/>
                  </a:cubicBezTo>
                  <a:lnTo>
                    <a:pt x="1787" y="354"/>
                  </a:lnTo>
                  <a:close/>
                  <a:moveTo>
                    <a:pt x="1787" y="374"/>
                  </a:moveTo>
                  <a:cubicBezTo>
                    <a:pt x="1793" y="374"/>
                    <a:pt x="1793" y="374"/>
                    <a:pt x="1793" y="374"/>
                  </a:cubicBezTo>
                  <a:cubicBezTo>
                    <a:pt x="1793" y="380"/>
                    <a:pt x="1793" y="380"/>
                    <a:pt x="1793" y="380"/>
                  </a:cubicBezTo>
                  <a:cubicBezTo>
                    <a:pt x="1787" y="380"/>
                    <a:pt x="1787" y="380"/>
                    <a:pt x="1787" y="380"/>
                  </a:cubicBezTo>
                  <a:lnTo>
                    <a:pt x="1787" y="374"/>
                  </a:lnTo>
                  <a:close/>
                  <a:moveTo>
                    <a:pt x="1787" y="386"/>
                  </a:moveTo>
                  <a:cubicBezTo>
                    <a:pt x="1793" y="386"/>
                    <a:pt x="1793" y="386"/>
                    <a:pt x="1793" y="386"/>
                  </a:cubicBezTo>
                  <a:cubicBezTo>
                    <a:pt x="1793" y="392"/>
                    <a:pt x="1793" y="392"/>
                    <a:pt x="1793" y="392"/>
                  </a:cubicBezTo>
                  <a:cubicBezTo>
                    <a:pt x="1787" y="392"/>
                    <a:pt x="1787" y="392"/>
                    <a:pt x="1787" y="392"/>
                  </a:cubicBezTo>
                  <a:lnTo>
                    <a:pt x="1787" y="386"/>
                  </a:lnTo>
                  <a:close/>
                  <a:moveTo>
                    <a:pt x="1787" y="397"/>
                  </a:moveTo>
                  <a:cubicBezTo>
                    <a:pt x="1793" y="397"/>
                    <a:pt x="1793" y="397"/>
                    <a:pt x="1793" y="397"/>
                  </a:cubicBezTo>
                  <a:cubicBezTo>
                    <a:pt x="1793" y="404"/>
                    <a:pt x="1793" y="404"/>
                    <a:pt x="1793" y="404"/>
                  </a:cubicBezTo>
                  <a:cubicBezTo>
                    <a:pt x="1787" y="404"/>
                    <a:pt x="1787" y="404"/>
                    <a:pt x="1787" y="404"/>
                  </a:cubicBezTo>
                  <a:lnTo>
                    <a:pt x="1787" y="397"/>
                  </a:lnTo>
                  <a:close/>
                  <a:moveTo>
                    <a:pt x="1787" y="418"/>
                  </a:moveTo>
                  <a:cubicBezTo>
                    <a:pt x="1793" y="418"/>
                    <a:pt x="1793" y="418"/>
                    <a:pt x="1793" y="418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787" y="424"/>
                    <a:pt x="1787" y="424"/>
                    <a:pt x="1787" y="424"/>
                  </a:cubicBezTo>
                  <a:lnTo>
                    <a:pt x="1787" y="418"/>
                  </a:lnTo>
                  <a:close/>
                  <a:moveTo>
                    <a:pt x="1787" y="429"/>
                  </a:moveTo>
                  <a:cubicBezTo>
                    <a:pt x="1793" y="429"/>
                    <a:pt x="1793" y="429"/>
                    <a:pt x="1793" y="429"/>
                  </a:cubicBezTo>
                  <a:cubicBezTo>
                    <a:pt x="1793" y="436"/>
                    <a:pt x="1793" y="436"/>
                    <a:pt x="1793" y="436"/>
                  </a:cubicBezTo>
                  <a:cubicBezTo>
                    <a:pt x="1787" y="436"/>
                    <a:pt x="1787" y="436"/>
                    <a:pt x="1787" y="436"/>
                  </a:cubicBezTo>
                  <a:lnTo>
                    <a:pt x="1787" y="429"/>
                  </a:lnTo>
                  <a:close/>
                  <a:moveTo>
                    <a:pt x="1787" y="441"/>
                  </a:moveTo>
                  <a:cubicBezTo>
                    <a:pt x="1793" y="441"/>
                    <a:pt x="1793" y="441"/>
                    <a:pt x="1793" y="441"/>
                  </a:cubicBezTo>
                  <a:cubicBezTo>
                    <a:pt x="1793" y="448"/>
                    <a:pt x="1793" y="448"/>
                    <a:pt x="1793" y="448"/>
                  </a:cubicBezTo>
                  <a:cubicBezTo>
                    <a:pt x="1787" y="448"/>
                    <a:pt x="1787" y="448"/>
                    <a:pt x="1787" y="448"/>
                  </a:cubicBezTo>
                  <a:lnTo>
                    <a:pt x="1787" y="441"/>
                  </a:lnTo>
                  <a:close/>
                  <a:moveTo>
                    <a:pt x="1787" y="461"/>
                  </a:moveTo>
                  <a:cubicBezTo>
                    <a:pt x="1793" y="461"/>
                    <a:pt x="1793" y="461"/>
                    <a:pt x="1793" y="461"/>
                  </a:cubicBezTo>
                  <a:cubicBezTo>
                    <a:pt x="1793" y="468"/>
                    <a:pt x="1793" y="468"/>
                    <a:pt x="1793" y="468"/>
                  </a:cubicBezTo>
                  <a:cubicBezTo>
                    <a:pt x="1787" y="468"/>
                    <a:pt x="1787" y="468"/>
                    <a:pt x="1787" y="468"/>
                  </a:cubicBezTo>
                  <a:lnTo>
                    <a:pt x="1787" y="461"/>
                  </a:lnTo>
                  <a:close/>
                  <a:moveTo>
                    <a:pt x="1787" y="473"/>
                  </a:moveTo>
                  <a:cubicBezTo>
                    <a:pt x="1793" y="473"/>
                    <a:pt x="1793" y="473"/>
                    <a:pt x="1793" y="473"/>
                  </a:cubicBezTo>
                  <a:cubicBezTo>
                    <a:pt x="1793" y="479"/>
                    <a:pt x="1793" y="479"/>
                    <a:pt x="1793" y="479"/>
                  </a:cubicBezTo>
                  <a:cubicBezTo>
                    <a:pt x="1787" y="479"/>
                    <a:pt x="1787" y="479"/>
                    <a:pt x="1787" y="479"/>
                  </a:cubicBezTo>
                  <a:lnTo>
                    <a:pt x="1787" y="473"/>
                  </a:lnTo>
                  <a:close/>
                  <a:moveTo>
                    <a:pt x="1787" y="485"/>
                  </a:moveTo>
                  <a:cubicBezTo>
                    <a:pt x="1793" y="485"/>
                    <a:pt x="1793" y="485"/>
                    <a:pt x="1793" y="485"/>
                  </a:cubicBezTo>
                  <a:cubicBezTo>
                    <a:pt x="1793" y="491"/>
                    <a:pt x="1793" y="491"/>
                    <a:pt x="1793" y="491"/>
                  </a:cubicBezTo>
                  <a:cubicBezTo>
                    <a:pt x="1787" y="491"/>
                    <a:pt x="1787" y="491"/>
                    <a:pt x="1787" y="491"/>
                  </a:cubicBezTo>
                  <a:lnTo>
                    <a:pt x="1787" y="485"/>
                  </a:lnTo>
                  <a:close/>
                  <a:moveTo>
                    <a:pt x="1787" y="505"/>
                  </a:moveTo>
                  <a:cubicBezTo>
                    <a:pt x="1793" y="505"/>
                    <a:pt x="1793" y="505"/>
                    <a:pt x="1793" y="505"/>
                  </a:cubicBezTo>
                  <a:cubicBezTo>
                    <a:pt x="1793" y="511"/>
                    <a:pt x="1793" y="511"/>
                    <a:pt x="1793" y="511"/>
                  </a:cubicBezTo>
                  <a:cubicBezTo>
                    <a:pt x="1787" y="511"/>
                    <a:pt x="1787" y="511"/>
                    <a:pt x="1787" y="511"/>
                  </a:cubicBezTo>
                  <a:lnTo>
                    <a:pt x="1787" y="505"/>
                  </a:lnTo>
                  <a:close/>
                  <a:moveTo>
                    <a:pt x="1787" y="517"/>
                  </a:moveTo>
                  <a:cubicBezTo>
                    <a:pt x="1793" y="517"/>
                    <a:pt x="1793" y="517"/>
                    <a:pt x="1793" y="517"/>
                  </a:cubicBezTo>
                  <a:cubicBezTo>
                    <a:pt x="1793" y="523"/>
                    <a:pt x="1793" y="523"/>
                    <a:pt x="1793" y="523"/>
                  </a:cubicBezTo>
                  <a:cubicBezTo>
                    <a:pt x="1787" y="523"/>
                    <a:pt x="1787" y="523"/>
                    <a:pt x="1787" y="523"/>
                  </a:cubicBezTo>
                  <a:lnTo>
                    <a:pt x="1787" y="517"/>
                  </a:lnTo>
                  <a:close/>
                  <a:moveTo>
                    <a:pt x="1787" y="528"/>
                  </a:moveTo>
                  <a:cubicBezTo>
                    <a:pt x="1793" y="528"/>
                    <a:pt x="1793" y="528"/>
                    <a:pt x="1793" y="528"/>
                  </a:cubicBezTo>
                  <a:cubicBezTo>
                    <a:pt x="1793" y="535"/>
                    <a:pt x="1793" y="535"/>
                    <a:pt x="1793" y="535"/>
                  </a:cubicBezTo>
                  <a:cubicBezTo>
                    <a:pt x="1787" y="535"/>
                    <a:pt x="1787" y="535"/>
                    <a:pt x="1787" y="535"/>
                  </a:cubicBezTo>
                  <a:lnTo>
                    <a:pt x="1787" y="528"/>
                  </a:lnTo>
                  <a:close/>
                  <a:moveTo>
                    <a:pt x="1757" y="286"/>
                  </a:moveTo>
                  <a:cubicBezTo>
                    <a:pt x="1763" y="286"/>
                    <a:pt x="1763" y="286"/>
                    <a:pt x="1763" y="286"/>
                  </a:cubicBezTo>
                  <a:cubicBezTo>
                    <a:pt x="1763" y="293"/>
                    <a:pt x="1763" y="293"/>
                    <a:pt x="1763" y="293"/>
                  </a:cubicBezTo>
                  <a:cubicBezTo>
                    <a:pt x="1757" y="293"/>
                    <a:pt x="1757" y="293"/>
                    <a:pt x="1757" y="293"/>
                  </a:cubicBezTo>
                  <a:lnTo>
                    <a:pt x="1757" y="286"/>
                  </a:lnTo>
                  <a:close/>
                  <a:moveTo>
                    <a:pt x="1757" y="298"/>
                  </a:moveTo>
                  <a:cubicBezTo>
                    <a:pt x="1763" y="298"/>
                    <a:pt x="1763" y="298"/>
                    <a:pt x="1763" y="298"/>
                  </a:cubicBezTo>
                  <a:cubicBezTo>
                    <a:pt x="1763" y="305"/>
                    <a:pt x="1763" y="305"/>
                    <a:pt x="1763" y="305"/>
                  </a:cubicBezTo>
                  <a:cubicBezTo>
                    <a:pt x="1757" y="305"/>
                    <a:pt x="1757" y="305"/>
                    <a:pt x="1757" y="305"/>
                  </a:cubicBezTo>
                  <a:lnTo>
                    <a:pt x="1757" y="298"/>
                  </a:lnTo>
                  <a:close/>
                  <a:moveTo>
                    <a:pt x="1757" y="310"/>
                  </a:moveTo>
                  <a:cubicBezTo>
                    <a:pt x="1763" y="310"/>
                    <a:pt x="1763" y="310"/>
                    <a:pt x="1763" y="310"/>
                  </a:cubicBezTo>
                  <a:cubicBezTo>
                    <a:pt x="1763" y="317"/>
                    <a:pt x="1763" y="317"/>
                    <a:pt x="1763" y="317"/>
                  </a:cubicBezTo>
                  <a:cubicBezTo>
                    <a:pt x="1757" y="317"/>
                    <a:pt x="1757" y="317"/>
                    <a:pt x="1757" y="317"/>
                  </a:cubicBezTo>
                  <a:lnTo>
                    <a:pt x="1757" y="310"/>
                  </a:lnTo>
                  <a:close/>
                  <a:moveTo>
                    <a:pt x="1757" y="330"/>
                  </a:moveTo>
                  <a:cubicBezTo>
                    <a:pt x="1763" y="330"/>
                    <a:pt x="1763" y="330"/>
                    <a:pt x="1763" y="330"/>
                  </a:cubicBezTo>
                  <a:cubicBezTo>
                    <a:pt x="1763" y="337"/>
                    <a:pt x="1763" y="337"/>
                    <a:pt x="1763" y="337"/>
                  </a:cubicBezTo>
                  <a:cubicBezTo>
                    <a:pt x="1757" y="337"/>
                    <a:pt x="1757" y="337"/>
                    <a:pt x="1757" y="337"/>
                  </a:cubicBezTo>
                  <a:lnTo>
                    <a:pt x="1757" y="330"/>
                  </a:lnTo>
                  <a:close/>
                  <a:moveTo>
                    <a:pt x="1757" y="342"/>
                  </a:moveTo>
                  <a:cubicBezTo>
                    <a:pt x="1763" y="342"/>
                    <a:pt x="1763" y="342"/>
                    <a:pt x="1763" y="342"/>
                  </a:cubicBezTo>
                  <a:cubicBezTo>
                    <a:pt x="1763" y="348"/>
                    <a:pt x="1763" y="348"/>
                    <a:pt x="1763" y="348"/>
                  </a:cubicBezTo>
                  <a:cubicBezTo>
                    <a:pt x="1757" y="348"/>
                    <a:pt x="1757" y="348"/>
                    <a:pt x="1757" y="348"/>
                  </a:cubicBezTo>
                  <a:lnTo>
                    <a:pt x="1757" y="342"/>
                  </a:lnTo>
                  <a:close/>
                  <a:moveTo>
                    <a:pt x="1757" y="354"/>
                  </a:moveTo>
                  <a:cubicBezTo>
                    <a:pt x="1763" y="354"/>
                    <a:pt x="1763" y="354"/>
                    <a:pt x="1763" y="354"/>
                  </a:cubicBezTo>
                  <a:cubicBezTo>
                    <a:pt x="1763" y="360"/>
                    <a:pt x="1763" y="360"/>
                    <a:pt x="1763" y="360"/>
                  </a:cubicBezTo>
                  <a:cubicBezTo>
                    <a:pt x="1757" y="360"/>
                    <a:pt x="1757" y="360"/>
                    <a:pt x="1757" y="360"/>
                  </a:cubicBezTo>
                  <a:lnTo>
                    <a:pt x="1757" y="354"/>
                  </a:lnTo>
                  <a:close/>
                  <a:moveTo>
                    <a:pt x="1757" y="374"/>
                  </a:moveTo>
                  <a:cubicBezTo>
                    <a:pt x="1763" y="374"/>
                    <a:pt x="1763" y="374"/>
                    <a:pt x="1763" y="374"/>
                  </a:cubicBezTo>
                  <a:cubicBezTo>
                    <a:pt x="1763" y="380"/>
                    <a:pt x="1763" y="380"/>
                    <a:pt x="1763" y="380"/>
                  </a:cubicBezTo>
                  <a:cubicBezTo>
                    <a:pt x="1757" y="380"/>
                    <a:pt x="1757" y="380"/>
                    <a:pt x="1757" y="380"/>
                  </a:cubicBezTo>
                  <a:lnTo>
                    <a:pt x="1757" y="374"/>
                  </a:lnTo>
                  <a:close/>
                  <a:moveTo>
                    <a:pt x="1757" y="386"/>
                  </a:moveTo>
                  <a:cubicBezTo>
                    <a:pt x="1763" y="386"/>
                    <a:pt x="1763" y="386"/>
                    <a:pt x="1763" y="386"/>
                  </a:cubicBezTo>
                  <a:cubicBezTo>
                    <a:pt x="1763" y="392"/>
                    <a:pt x="1763" y="392"/>
                    <a:pt x="1763" y="392"/>
                  </a:cubicBezTo>
                  <a:cubicBezTo>
                    <a:pt x="1757" y="392"/>
                    <a:pt x="1757" y="392"/>
                    <a:pt x="1757" y="392"/>
                  </a:cubicBezTo>
                  <a:lnTo>
                    <a:pt x="1757" y="386"/>
                  </a:lnTo>
                  <a:close/>
                  <a:moveTo>
                    <a:pt x="1757" y="397"/>
                  </a:moveTo>
                  <a:cubicBezTo>
                    <a:pt x="1763" y="397"/>
                    <a:pt x="1763" y="397"/>
                    <a:pt x="1763" y="397"/>
                  </a:cubicBezTo>
                  <a:cubicBezTo>
                    <a:pt x="1763" y="404"/>
                    <a:pt x="1763" y="404"/>
                    <a:pt x="1763" y="404"/>
                  </a:cubicBezTo>
                  <a:cubicBezTo>
                    <a:pt x="1757" y="404"/>
                    <a:pt x="1757" y="404"/>
                    <a:pt x="1757" y="404"/>
                  </a:cubicBezTo>
                  <a:lnTo>
                    <a:pt x="1757" y="397"/>
                  </a:lnTo>
                  <a:close/>
                  <a:moveTo>
                    <a:pt x="1757" y="418"/>
                  </a:moveTo>
                  <a:cubicBezTo>
                    <a:pt x="1763" y="418"/>
                    <a:pt x="1763" y="418"/>
                    <a:pt x="1763" y="418"/>
                  </a:cubicBezTo>
                  <a:cubicBezTo>
                    <a:pt x="1763" y="424"/>
                    <a:pt x="1763" y="424"/>
                    <a:pt x="1763" y="424"/>
                  </a:cubicBezTo>
                  <a:cubicBezTo>
                    <a:pt x="1757" y="424"/>
                    <a:pt x="1757" y="424"/>
                    <a:pt x="1757" y="424"/>
                  </a:cubicBezTo>
                  <a:lnTo>
                    <a:pt x="1757" y="418"/>
                  </a:lnTo>
                  <a:close/>
                  <a:moveTo>
                    <a:pt x="1757" y="429"/>
                  </a:moveTo>
                  <a:cubicBezTo>
                    <a:pt x="1763" y="429"/>
                    <a:pt x="1763" y="429"/>
                    <a:pt x="1763" y="429"/>
                  </a:cubicBezTo>
                  <a:cubicBezTo>
                    <a:pt x="1763" y="436"/>
                    <a:pt x="1763" y="436"/>
                    <a:pt x="1763" y="436"/>
                  </a:cubicBezTo>
                  <a:cubicBezTo>
                    <a:pt x="1757" y="436"/>
                    <a:pt x="1757" y="436"/>
                    <a:pt x="1757" y="436"/>
                  </a:cubicBezTo>
                  <a:lnTo>
                    <a:pt x="1757" y="429"/>
                  </a:lnTo>
                  <a:close/>
                  <a:moveTo>
                    <a:pt x="1757" y="441"/>
                  </a:moveTo>
                  <a:cubicBezTo>
                    <a:pt x="1763" y="441"/>
                    <a:pt x="1763" y="441"/>
                    <a:pt x="1763" y="441"/>
                  </a:cubicBezTo>
                  <a:cubicBezTo>
                    <a:pt x="1763" y="448"/>
                    <a:pt x="1763" y="448"/>
                    <a:pt x="1763" y="448"/>
                  </a:cubicBezTo>
                  <a:cubicBezTo>
                    <a:pt x="1757" y="448"/>
                    <a:pt x="1757" y="448"/>
                    <a:pt x="1757" y="448"/>
                  </a:cubicBezTo>
                  <a:lnTo>
                    <a:pt x="1757" y="441"/>
                  </a:lnTo>
                  <a:close/>
                  <a:moveTo>
                    <a:pt x="1757" y="461"/>
                  </a:moveTo>
                  <a:cubicBezTo>
                    <a:pt x="1763" y="461"/>
                    <a:pt x="1763" y="461"/>
                    <a:pt x="1763" y="461"/>
                  </a:cubicBezTo>
                  <a:cubicBezTo>
                    <a:pt x="1763" y="468"/>
                    <a:pt x="1763" y="468"/>
                    <a:pt x="1763" y="468"/>
                  </a:cubicBezTo>
                  <a:cubicBezTo>
                    <a:pt x="1757" y="468"/>
                    <a:pt x="1757" y="468"/>
                    <a:pt x="1757" y="468"/>
                  </a:cubicBezTo>
                  <a:lnTo>
                    <a:pt x="1757" y="461"/>
                  </a:lnTo>
                  <a:close/>
                  <a:moveTo>
                    <a:pt x="1757" y="473"/>
                  </a:moveTo>
                  <a:cubicBezTo>
                    <a:pt x="1763" y="473"/>
                    <a:pt x="1763" y="473"/>
                    <a:pt x="1763" y="473"/>
                  </a:cubicBezTo>
                  <a:cubicBezTo>
                    <a:pt x="1763" y="479"/>
                    <a:pt x="1763" y="479"/>
                    <a:pt x="1763" y="479"/>
                  </a:cubicBezTo>
                  <a:cubicBezTo>
                    <a:pt x="1757" y="479"/>
                    <a:pt x="1757" y="479"/>
                    <a:pt x="1757" y="479"/>
                  </a:cubicBezTo>
                  <a:lnTo>
                    <a:pt x="1757" y="473"/>
                  </a:lnTo>
                  <a:close/>
                  <a:moveTo>
                    <a:pt x="1757" y="485"/>
                  </a:moveTo>
                  <a:cubicBezTo>
                    <a:pt x="1763" y="485"/>
                    <a:pt x="1763" y="485"/>
                    <a:pt x="1763" y="485"/>
                  </a:cubicBezTo>
                  <a:cubicBezTo>
                    <a:pt x="1763" y="491"/>
                    <a:pt x="1763" y="491"/>
                    <a:pt x="1763" y="491"/>
                  </a:cubicBezTo>
                  <a:cubicBezTo>
                    <a:pt x="1757" y="491"/>
                    <a:pt x="1757" y="491"/>
                    <a:pt x="1757" y="491"/>
                  </a:cubicBezTo>
                  <a:lnTo>
                    <a:pt x="1757" y="485"/>
                  </a:lnTo>
                  <a:close/>
                  <a:moveTo>
                    <a:pt x="1757" y="505"/>
                  </a:moveTo>
                  <a:cubicBezTo>
                    <a:pt x="1763" y="505"/>
                    <a:pt x="1763" y="505"/>
                    <a:pt x="1763" y="505"/>
                  </a:cubicBezTo>
                  <a:cubicBezTo>
                    <a:pt x="1763" y="511"/>
                    <a:pt x="1763" y="511"/>
                    <a:pt x="1763" y="511"/>
                  </a:cubicBezTo>
                  <a:cubicBezTo>
                    <a:pt x="1757" y="511"/>
                    <a:pt x="1757" y="511"/>
                    <a:pt x="1757" y="511"/>
                  </a:cubicBezTo>
                  <a:lnTo>
                    <a:pt x="1757" y="505"/>
                  </a:lnTo>
                  <a:close/>
                  <a:moveTo>
                    <a:pt x="1757" y="517"/>
                  </a:moveTo>
                  <a:cubicBezTo>
                    <a:pt x="1763" y="517"/>
                    <a:pt x="1763" y="517"/>
                    <a:pt x="1763" y="517"/>
                  </a:cubicBezTo>
                  <a:cubicBezTo>
                    <a:pt x="1763" y="523"/>
                    <a:pt x="1763" y="523"/>
                    <a:pt x="1763" y="523"/>
                  </a:cubicBezTo>
                  <a:cubicBezTo>
                    <a:pt x="1757" y="523"/>
                    <a:pt x="1757" y="523"/>
                    <a:pt x="1757" y="523"/>
                  </a:cubicBezTo>
                  <a:lnTo>
                    <a:pt x="1757" y="517"/>
                  </a:lnTo>
                  <a:close/>
                  <a:moveTo>
                    <a:pt x="1757" y="528"/>
                  </a:moveTo>
                  <a:cubicBezTo>
                    <a:pt x="1763" y="528"/>
                    <a:pt x="1763" y="528"/>
                    <a:pt x="1763" y="528"/>
                  </a:cubicBezTo>
                  <a:cubicBezTo>
                    <a:pt x="1763" y="535"/>
                    <a:pt x="1763" y="535"/>
                    <a:pt x="1763" y="535"/>
                  </a:cubicBezTo>
                  <a:cubicBezTo>
                    <a:pt x="1757" y="535"/>
                    <a:pt x="1757" y="535"/>
                    <a:pt x="1757" y="535"/>
                  </a:cubicBezTo>
                  <a:lnTo>
                    <a:pt x="1757" y="528"/>
                  </a:lnTo>
                  <a:close/>
                  <a:moveTo>
                    <a:pt x="1763" y="579"/>
                  </a:moveTo>
                  <a:cubicBezTo>
                    <a:pt x="1757" y="579"/>
                    <a:pt x="1757" y="579"/>
                    <a:pt x="1757" y="579"/>
                  </a:cubicBezTo>
                  <a:cubicBezTo>
                    <a:pt x="1757" y="572"/>
                    <a:pt x="1757" y="572"/>
                    <a:pt x="1757" y="572"/>
                  </a:cubicBezTo>
                  <a:cubicBezTo>
                    <a:pt x="1763" y="572"/>
                    <a:pt x="1763" y="572"/>
                    <a:pt x="1763" y="572"/>
                  </a:cubicBezTo>
                  <a:lnTo>
                    <a:pt x="1763" y="579"/>
                  </a:lnTo>
                  <a:close/>
                  <a:moveTo>
                    <a:pt x="1763" y="567"/>
                  </a:moveTo>
                  <a:cubicBezTo>
                    <a:pt x="1757" y="567"/>
                    <a:pt x="1757" y="567"/>
                    <a:pt x="1757" y="567"/>
                  </a:cubicBezTo>
                  <a:cubicBezTo>
                    <a:pt x="1757" y="560"/>
                    <a:pt x="1757" y="560"/>
                    <a:pt x="1757" y="560"/>
                  </a:cubicBezTo>
                  <a:cubicBezTo>
                    <a:pt x="1763" y="560"/>
                    <a:pt x="1763" y="560"/>
                    <a:pt x="1763" y="560"/>
                  </a:cubicBezTo>
                  <a:lnTo>
                    <a:pt x="1763" y="567"/>
                  </a:lnTo>
                  <a:close/>
                  <a:moveTo>
                    <a:pt x="1763" y="555"/>
                  </a:moveTo>
                  <a:cubicBezTo>
                    <a:pt x="1757" y="555"/>
                    <a:pt x="1757" y="555"/>
                    <a:pt x="1757" y="555"/>
                  </a:cubicBezTo>
                  <a:cubicBezTo>
                    <a:pt x="1757" y="549"/>
                    <a:pt x="1757" y="549"/>
                    <a:pt x="1757" y="549"/>
                  </a:cubicBezTo>
                  <a:cubicBezTo>
                    <a:pt x="1763" y="549"/>
                    <a:pt x="1763" y="549"/>
                    <a:pt x="1763" y="549"/>
                  </a:cubicBezTo>
                  <a:lnTo>
                    <a:pt x="1763" y="555"/>
                  </a:lnTo>
                  <a:close/>
                  <a:moveTo>
                    <a:pt x="1779" y="579"/>
                  </a:moveTo>
                  <a:cubicBezTo>
                    <a:pt x="1773" y="579"/>
                    <a:pt x="1773" y="579"/>
                    <a:pt x="1773" y="579"/>
                  </a:cubicBezTo>
                  <a:cubicBezTo>
                    <a:pt x="1773" y="572"/>
                    <a:pt x="1773" y="572"/>
                    <a:pt x="1773" y="572"/>
                  </a:cubicBezTo>
                  <a:cubicBezTo>
                    <a:pt x="1779" y="572"/>
                    <a:pt x="1779" y="572"/>
                    <a:pt x="1779" y="572"/>
                  </a:cubicBezTo>
                  <a:lnTo>
                    <a:pt x="1779" y="579"/>
                  </a:lnTo>
                  <a:close/>
                  <a:moveTo>
                    <a:pt x="1779" y="567"/>
                  </a:moveTo>
                  <a:cubicBezTo>
                    <a:pt x="1773" y="567"/>
                    <a:pt x="1773" y="567"/>
                    <a:pt x="1773" y="567"/>
                  </a:cubicBezTo>
                  <a:cubicBezTo>
                    <a:pt x="1773" y="560"/>
                    <a:pt x="1773" y="560"/>
                    <a:pt x="1773" y="560"/>
                  </a:cubicBezTo>
                  <a:cubicBezTo>
                    <a:pt x="1779" y="560"/>
                    <a:pt x="1779" y="560"/>
                    <a:pt x="1779" y="560"/>
                  </a:cubicBezTo>
                  <a:lnTo>
                    <a:pt x="1779" y="567"/>
                  </a:lnTo>
                  <a:close/>
                  <a:moveTo>
                    <a:pt x="1779" y="555"/>
                  </a:moveTo>
                  <a:cubicBezTo>
                    <a:pt x="1773" y="555"/>
                    <a:pt x="1773" y="555"/>
                    <a:pt x="1773" y="555"/>
                  </a:cubicBezTo>
                  <a:cubicBezTo>
                    <a:pt x="1773" y="549"/>
                    <a:pt x="1773" y="549"/>
                    <a:pt x="1773" y="549"/>
                  </a:cubicBezTo>
                  <a:cubicBezTo>
                    <a:pt x="1779" y="549"/>
                    <a:pt x="1779" y="549"/>
                    <a:pt x="1779" y="549"/>
                  </a:cubicBezTo>
                  <a:lnTo>
                    <a:pt x="1779" y="555"/>
                  </a:lnTo>
                  <a:close/>
                  <a:moveTo>
                    <a:pt x="1779" y="543"/>
                  </a:moveTo>
                  <a:cubicBezTo>
                    <a:pt x="1757" y="543"/>
                    <a:pt x="1757" y="543"/>
                    <a:pt x="1757" y="543"/>
                  </a:cubicBezTo>
                  <a:cubicBezTo>
                    <a:pt x="1757" y="540"/>
                    <a:pt x="1757" y="540"/>
                    <a:pt x="1757" y="540"/>
                  </a:cubicBezTo>
                  <a:cubicBezTo>
                    <a:pt x="1779" y="540"/>
                    <a:pt x="1779" y="540"/>
                    <a:pt x="1779" y="540"/>
                  </a:cubicBezTo>
                  <a:lnTo>
                    <a:pt x="1779" y="543"/>
                  </a:lnTo>
                  <a:close/>
                  <a:moveTo>
                    <a:pt x="1779" y="535"/>
                  </a:moveTo>
                  <a:cubicBezTo>
                    <a:pt x="1773" y="535"/>
                    <a:pt x="1773" y="535"/>
                    <a:pt x="1773" y="535"/>
                  </a:cubicBezTo>
                  <a:cubicBezTo>
                    <a:pt x="1773" y="528"/>
                    <a:pt x="1773" y="528"/>
                    <a:pt x="1773" y="528"/>
                  </a:cubicBezTo>
                  <a:cubicBezTo>
                    <a:pt x="1779" y="528"/>
                    <a:pt x="1779" y="528"/>
                    <a:pt x="1779" y="528"/>
                  </a:cubicBezTo>
                  <a:lnTo>
                    <a:pt x="1779" y="535"/>
                  </a:lnTo>
                  <a:close/>
                  <a:moveTo>
                    <a:pt x="1779" y="523"/>
                  </a:moveTo>
                  <a:cubicBezTo>
                    <a:pt x="1773" y="523"/>
                    <a:pt x="1773" y="523"/>
                    <a:pt x="1773" y="523"/>
                  </a:cubicBezTo>
                  <a:cubicBezTo>
                    <a:pt x="1773" y="517"/>
                    <a:pt x="1773" y="517"/>
                    <a:pt x="1773" y="517"/>
                  </a:cubicBezTo>
                  <a:cubicBezTo>
                    <a:pt x="1779" y="517"/>
                    <a:pt x="1779" y="517"/>
                    <a:pt x="1779" y="517"/>
                  </a:cubicBezTo>
                  <a:lnTo>
                    <a:pt x="1779" y="523"/>
                  </a:lnTo>
                  <a:close/>
                  <a:moveTo>
                    <a:pt x="1779" y="511"/>
                  </a:moveTo>
                  <a:cubicBezTo>
                    <a:pt x="1773" y="511"/>
                    <a:pt x="1773" y="511"/>
                    <a:pt x="1773" y="511"/>
                  </a:cubicBezTo>
                  <a:cubicBezTo>
                    <a:pt x="1773" y="505"/>
                    <a:pt x="1773" y="505"/>
                    <a:pt x="1773" y="505"/>
                  </a:cubicBezTo>
                  <a:cubicBezTo>
                    <a:pt x="1779" y="505"/>
                    <a:pt x="1779" y="505"/>
                    <a:pt x="1779" y="505"/>
                  </a:cubicBezTo>
                  <a:lnTo>
                    <a:pt x="1779" y="511"/>
                  </a:lnTo>
                  <a:close/>
                  <a:moveTo>
                    <a:pt x="1779" y="500"/>
                  </a:moveTo>
                  <a:cubicBezTo>
                    <a:pt x="1757" y="500"/>
                    <a:pt x="1757" y="500"/>
                    <a:pt x="1757" y="500"/>
                  </a:cubicBezTo>
                  <a:cubicBezTo>
                    <a:pt x="1757" y="496"/>
                    <a:pt x="1757" y="496"/>
                    <a:pt x="1757" y="496"/>
                  </a:cubicBezTo>
                  <a:cubicBezTo>
                    <a:pt x="1779" y="496"/>
                    <a:pt x="1779" y="496"/>
                    <a:pt x="1779" y="496"/>
                  </a:cubicBezTo>
                  <a:lnTo>
                    <a:pt x="1779" y="500"/>
                  </a:lnTo>
                  <a:close/>
                  <a:moveTo>
                    <a:pt x="1779" y="491"/>
                  </a:moveTo>
                  <a:cubicBezTo>
                    <a:pt x="1773" y="491"/>
                    <a:pt x="1773" y="491"/>
                    <a:pt x="1773" y="491"/>
                  </a:cubicBezTo>
                  <a:cubicBezTo>
                    <a:pt x="1773" y="485"/>
                    <a:pt x="1773" y="485"/>
                    <a:pt x="1773" y="485"/>
                  </a:cubicBezTo>
                  <a:cubicBezTo>
                    <a:pt x="1779" y="485"/>
                    <a:pt x="1779" y="485"/>
                    <a:pt x="1779" y="485"/>
                  </a:cubicBezTo>
                  <a:lnTo>
                    <a:pt x="1779" y="491"/>
                  </a:lnTo>
                  <a:close/>
                  <a:moveTo>
                    <a:pt x="1779" y="479"/>
                  </a:moveTo>
                  <a:cubicBezTo>
                    <a:pt x="1773" y="479"/>
                    <a:pt x="1773" y="479"/>
                    <a:pt x="1773" y="479"/>
                  </a:cubicBezTo>
                  <a:cubicBezTo>
                    <a:pt x="1773" y="473"/>
                    <a:pt x="1773" y="473"/>
                    <a:pt x="1773" y="473"/>
                  </a:cubicBezTo>
                  <a:cubicBezTo>
                    <a:pt x="1779" y="473"/>
                    <a:pt x="1779" y="473"/>
                    <a:pt x="1779" y="473"/>
                  </a:cubicBezTo>
                  <a:lnTo>
                    <a:pt x="1779" y="479"/>
                  </a:lnTo>
                  <a:close/>
                  <a:moveTo>
                    <a:pt x="1779" y="468"/>
                  </a:moveTo>
                  <a:cubicBezTo>
                    <a:pt x="1773" y="468"/>
                    <a:pt x="1773" y="468"/>
                    <a:pt x="1773" y="468"/>
                  </a:cubicBezTo>
                  <a:cubicBezTo>
                    <a:pt x="1773" y="461"/>
                    <a:pt x="1773" y="461"/>
                    <a:pt x="1773" y="461"/>
                  </a:cubicBezTo>
                  <a:cubicBezTo>
                    <a:pt x="1779" y="461"/>
                    <a:pt x="1779" y="461"/>
                    <a:pt x="1779" y="461"/>
                  </a:cubicBezTo>
                  <a:lnTo>
                    <a:pt x="1779" y="468"/>
                  </a:lnTo>
                  <a:close/>
                  <a:moveTo>
                    <a:pt x="1779" y="456"/>
                  </a:moveTo>
                  <a:cubicBezTo>
                    <a:pt x="1757" y="456"/>
                    <a:pt x="1757" y="456"/>
                    <a:pt x="1757" y="456"/>
                  </a:cubicBezTo>
                  <a:cubicBezTo>
                    <a:pt x="1757" y="453"/>
                    <a:pt x="1757" y="453"/>
                    <a:pt x="1757" y="453"/>
                  </a:cubicBezTo>
                  <a:cubicBezTo>
                    <a:pt x="1779" y="453"/>
                    <a:pt x="1779" y="453"/>
                    <a:pt x="1779" y="453"/>
                  </a:cubicBezTo>
                  <a:lnTo>
                    <a:pt x="1779" y="456"/>
                  </a:lnTo>
                  <a:close/>
                  <a:moveTo>
                    <a:pt x="1779" y="448"/>
                  </a:moveTo>
                  <a:cubicBezTo>
                    <a:pt x="1773" y="448"/>
                    <a:pt x="1773" y="448"/>
                    <a:pt x="1773" y="448"/>
                  </a:cubicBezTo>
                  <a:cubicBezTo>
                    <a:pt x="1773" y="441"/>
                    <a:pt x="1773" y="441"/>
                    <a:pt x="1773" y="441"/>
                  </a:cubicBezTo>
                  <a:cubicBezTo>
                    <a:pt x="1779" y="441"/>
                    <a:pt x="1779" y="441"/>
                    <a:pt x="1779" y="441"/>
                  </a:cubicBezTo>
                  <a:lnTo>
                    <a:pt x="1779" y="448"/>
                  </a:lnTo>
                  <a:close/>
                  <a:moveTo>
                    <a:pt x="1779" y="436"/>
                  </a:moveTo>
                  <a:cubicBezTo>
                    <a:pt x="1773" y="436"/>
                    <a:pt x="1773" y="436"/>
                    <a:pt x="1773" y="436"/>
                  </a:cubicBezTo>
                  <a:cubicBezTo>
                    <a:pt x="1773" y="429"/>
                    <a:pt x="1773" y="429"/>
                    <a:pt x="1773" y="429"/>
                  </a:cubicBezTo>
                  <a:cubicBezTo>
                    <a:pt x="1779" y="429"/>
                    <a:pt x="1779" y="429"/>
                    <a:pt x="1779" y="429"/>
                  </a:cubicBezTo>
                  <a:lnTo>
                    <a:pt x="1779" y="436"/>
                  </a:lnTo>
                  <a:close/>
                  <a:moveTo>
                    <a:pt x="1779" y="424"/>
                  </a:moveTo>
                  <a:cubicBezTo>
                    <a:pt x="1773" y="424"/>
                    <a:pt x="1773" y="424"/>
                    <a:pt x="1773" y="424"/>
                  </a:cubicBezTo>
                  <a:cubicBezTo>
                    <a:pt x="1773" y="418"/>
                    <a:pt x="1773" y="418"/>
                    <a:pt x="1773" y="418"/>
                  </a:cubicBezTo>
                  <a:cubicBezTo>
                    <a:pt x="1779" y="418"/>
                    <a:pt x="1779" y="418"/>
                    <a:pt x="1779" y="418"/>
                  </a:cubicBezTo>
                  <a:lnTo>
                    <a:pt x="1779" y="424"/>
                  </a:lnTo>
                  <a:close/>
                  <a:moveTo>
                    <a:pt x="1779" y="412"/>
                  </a:moveTo>
                  <a:cubicBezTo>
                    <a:pt x="1757" y="412"/>
                    <a:pt x="1757" y="412"/>
                    <a:pt x="1757" y="412"/>
                  </a:cubicBezTo>
                  <a:cubicBezTo>
                    <a:pt x="1757" y="409"/>
                    <a:pt x="1757" y="409"/>
                    <a:pt x="1757" y="409"/>
                  </a:cubicBezTo>
                  <a:cubicBezTo>
                    <a:pt x="1779" y="409"/>
                    <a:pt x="1779" y="409"/>
                    <a:pt x="1779" y="409"/>
                  </a:cubicBezTo>
                  <a:lnTo>
                    <a:pt x="1779" y="412"/>
                  </a:lnTo>
                  <a:close/>
                  <a:moveTo>
                    <a:pt x="1779" y="404"/>
                  </a:moveTo>
                  <a:cubicBezTo>
                    <a:pt x="1773" y="404"/>
                    <a:pt x="1773" y="404"/>
                    <a:pt x="1773" y="404"/>
                  </a:cubicBezTo>
                  <a:cubicBezTo>
                    <a:pt x="1773" y="397"/>
                    <a:pt x="1773" y="397"/>
                    <a:pt x="1773" y="397"/>
                  </a:cubicBezTo>
                  <a:cubicBezTo>
                    <a:pt x="1779" y="397"/>
                    <a:pt x="1779" y="397"/>
                    <a:pt x="1779" y="397"/>
                  </a:cubicBezTo>
                  <a:lnTo>
                    <a:pt x="1779" y="404"/>
                  </a:lnTo>
                  <a:close/>
                  <a:moveTo>
                    <a:pt x="1779" y="392"/>
                  </a:moveTo>
                  <a:cubicBezTo>
                    <a:pt x="1773" y="392"/>
                    <a:pt x="1773" y="392"/>
                    <a:pt x="1773" y="392"/>
                  </a:cubicBezTo>
                  <a:cubicBezTo>
                    <a:pt x="1773" y="386"/>
                    <a:pt x="1773" y="386"/>
                    <a:pt x="1773" y="386"/>
                  </a:cubicBezTo>
                  <a:cubicBezTo>
                    <a:pt x="1779" y="386"/>
                    <a:pt x="1779" y="386"/>
                    <a:pt x="1779" y="386"/>
                  </a:cubicBezTo>
                  <a:lnTo>
                    <a:pt x="1779" y="392"/>
                  </a:lnTo>
                  <a:close/>
                  <a:moveTo>
                    <a:pt x="1779" y="380"/>
                  </a:moveTo>
                  <a:cubicBezTo>
                    <a:pt x="1773" y="380"/>
                    <a:pt x="1773" y="380"/>
                    <a:pt x="1773" y="380"/>
                  </a:cubicBezTo>
                  <a:cubicBezTo>
                    <a:pt x="1773" y="374"/>
                    <a:pt x="1773" y="374"/>
                    <a:pt x="1773" y="374"/>
                  </a:cubicBezTo>
                  <a:cubicBezTo>
                    <a:pt x="1779" y="374"/>
                    <a:pt x="1779" y="374"/>
                    <a:pt x="1779" y="374"/>
                  </a:cubicBezTo>
                  <a:lnTo>
                    <a:pt x="1779" y="380"/>
                  </a:lnTo>
                  <a:close/>
                  <a:moveTo>
                    <a:pt x="1779" y="369"/>
                  </a:moveTo>
                  <a:cubicBezTo>
                    <a:pt x="1757" y="369"/>
                    <a:pt x="1757" y="369"/>
                    <a:pt x="1757" y="369"/>
                  </a:cubicBezTo>
                  <a:cubicBezTo>
                    <a:pt x="1757" y="365"/>
                    <a:pt x="1757" y="365"/>
                    <a:pt x="1757" y="365"/>
                  </a:cubicBezTo>
                  <a:cubicBezTo>
                    <a:pt x="1779" y="365"/>
                    <a:pt x="1779" y="365"/>
                    <a:pt x="1779" y="365"/>
                  </a:cubicBezTo>
                  <a:lnTo>
                    <a:pt x="1779" y="369"/>
                  </a:lnTo>
                  <a:close/>
                  <a:moveTo>
                    <a:pt x="1779" y="360"/>
                  </a:moveTo>
                  <a:cubicBezTo>
                    <a:pt x="1773" y="360"/>
                    <a:pt x="1773" y="360"/>
                    <a:pt x="1773" y="360"/>
                  </a:cubicBezTo>
                  <a:cubicBezTo>
                    <a:pt x="1773" y="354"/>
                    <a:pt x="1773" y="354"/>
                    <a:pt x="1773" y="354"/>
                  </a:cubicBezTo>
                  <a:cubicBezTo>
                    <a:pt x="1779" y="354"/>
                    <a:pt x="1779" y="354"/>
                    <a:pt x="1779" y="354"/>
                  </a:cubicBezTo>
                  <a:lnTo>
                    <a:pt x="1779" y="360"/>
                  </a:lnTo>
                  <a:close/>
                  <a:moveTo>
                    <a:pt x="1779" y="348"/>
                  </a:moveTo>
                  <a:cubicBezTo>
                    <a:pt x="1773" y="348"/>
                    <a:pt x="1773" y="348"/>
                    <a:pt x="1773" y="348"/>
                  </a:cubicBezTo>
                  <a:cubicBezTo>
                    <a:pt x="1773" y="342"/>
                    <a:pt x="1773" y="342"/>
                    <a:pt x="1773" y="342"/>
                  </a:cubicBezTo>
                  <a:cubicBezTo>
                    <a:pt x="1779" y="342"/>
                    <a:pt x="1779" y="342"/>
                    <a:pt x="1779" y="342"/>
                  </a:cubicBezTo>
                  <a:lnTo>
                    <a:pt x="1779" y="348"/>
                  </a:lnTo>
                  <a:close/>
                  <a:moveTo>
                    <a:pt x="1779" y="337"/>
                  </a:moveTo>
                  <a:cubicBezTo>
                    <a:pt x="1773" y="337"/>
                    <a:pt x="1773" y="337"/>
                    <a:pt x="1773" y="337"/>
                  </a:cubicBezTo>
                  <a:cubicBezTo>
                    <a:pt x="1773" y="330"/>
                    <a:pt x="1773" y="330"/>
                    <a:pt x="1773" y="330"/>
                  </a:cubicBezTo>
                  <a:cubicBezTo>
                    <a:pt x="1779" y="330"/>
                    <a:pt x="1779" y="330"/>
                    <a:pt x="1779" y="330"/>
                  </a:cubicBezTo>
                  <a:lnTo>
                    <a:pt x="1779" y="337"/>
                  </a:lnTo>
                  <a:close/>
                  <a:moveTo>
                    <a:pt x="1779" y="325"/>
                  </a:moveTo>
                  <a:cubicBezTo>
                    <a:pt x="1757" y="325"/>
                    <a:pt x="1757" y="325"/>
                    <a:pt x="1757" y="325"/>
                  </a:cubicBezTo>
                  <a:cubicBezTo>
                    <a:pt x="1757" y="322"/>
                    <a:pt x="1757" y="322"/>
                    <a:pt x="1757" y="322"/>
                  </a:cubicBezTo>
                  <a:cubicBezTo>
                    <a:pt x="1779" y="322"/>
                    <a:pt x="1779" y="322"/>
                    <a:pt x="1779" y="322"/>
                  </a:cubicBezTo>
                  <a:lnTo>
                    <a:pt x="1779" y="325"/>
                  </a:lnTo>
                  <a:close/>
                  <a:moveTo>
                    <a:pt x="1779" y="317"/>
                  </a:moveTo>
                  <a:cubicBezTo>
                    <a:pt x="1773" y="317"/>
                    <a:pt x="1773" y="317"/>
                    <a:pt x="1773" y="317"/>
                  </a:cubicBezTo>
                  <a:cubicBezTo>
                    <a:pt x="1773" y="310"/>
                    <a:pt x="1773" y="310"/>
                    <a:pt x="1773" y="310"/>
                  </a:cubicBezTo>
                  <a:cubicBezTo>
                    <a:pt x="1779" y="310"/>
                    <a:pt x="1779" y="310"/>
                    <a:pt x="1779" y="310"/>
                  </a:cubicBezTo>
                  <a:lnTo>
                    <a:pt x="1779" y="317"/>
                  </a:lnTo>
                  <a:close/>
                  <a:moveTo>
                    <a:pt x="1779" y="305"/>
                  </a:moveTo>
                  <a:cubicBezTo>
                    <a:pt x="1773" y="305"/>
                    <a:pt x="1773" y="305"/>
                    <a:pt x="1773" y="305"/>
                  </a:cubicBezTo>
                  <a:cubicBezTo>
                    <a:pt x="1773" y="298"/>
                    <a:pt x="1773" y="298"/>
                    <a:pt x="1773" y="298"/>
                  </a:cubicBezTo>
                  <a:cubicBezTo>
                    <a:pt x="1779" y="298"/>
                    <a:pt x="1779" y="298"/>
                    <a:pt x="1779" y="298"/>
                  </a:cubicBezTo>
                  <a:lnTo>
                    <a:pt x="1779" y="305"/>
                  </a:lnTo>
                  <a:close/>
                  <a:moveTo>
                    <a:pt x="1779" y="293"/>
                  </a:moveTo>
                  <a:cubicBezTo>
                    <a:pt x="1773" y="293"/>
                    <a:pt x="1773" y="293"/>
                    <a:pt x="1773" y="293"/>
                  </a:cubicBezTo>
                  <a:cubicBezTo>
                    <a:pt x="1773" y="286"/>
                    <a:pt x="1773" y="286"/>
                    <a:pt x="1773" y="286"/>
                  </a:cubicBezTo>
                  <a:cubicBezTo>
                    <a:pt x="1779" y="286"/>
                    <a:pt x="1779" y="286"/>
                    <a:pt x="1779" y="286"/>
                  </a:cubicBezTo>
                  <a:lnTo>
                    <a:pt x="1779" y="293"/>
                  </a:lnTo>
                  <a:close/>
                  <a:moveTo>
                    <a:pt x="1779" y="281"/>
                  </a:moveTo>
                  <a:cubicBezTo>
                    <a:pt x="1757" y="281"/>
                    <a:pt x="1757" y="281"/>
                    <a:pt x="1757" y="281"/>
                  </a:cubicBezTo>
                  <a:cubicBezTo>
                    <a:pt x="1757" y="278"/>
                    <a:pt x="1757" y="278"/>
                    <a:pt x="1757" y="278"/>
                  </a:cubicBezTo>
                  <a:cubicBezTo>
                    <a:pt x="1779" y="278"/>
                    <a:pt x="1779" y="278"/>
                    <a:pt x="1779" y="278"/>
                  </a:cubicBezTo>
                  <a:lnTo>
                    <a:pt x="1779" y="281"/>
                  </a:lnTo>
                  <a:close/>
                  <a:moveTo>
                    <a:pt x="1793" y="579"/>
                  </a:moveTo>
                  <a:cubicBezTo>
                    <a:pt x="1787" y="579"/>
                    <a:pt x="1787" y="579"/>
                    <a:pt x="1787" y="579"/>
                  </a:cubicBezTo>
                  <a:cubicBezTo>
                    <a:pt x="1787" y="572"/>
                    <a:pt x="1787" y="572"/>
                    <a:pt x="1787" y="572"/>
                  </a:cubicBezTo>
                  <a:cubicBezTo>
                    <a:pt x="1793" y="572"/>
                    <a:pt x="1793" y="572"/>
                    <a:pt x="1793" y="572"/>
                  </a:cubicBezTo>
                  <a:lnTo>
                    <a:pt x="1793" y="579"/>
                  </a:lnTo>
                  <a:close/>
                  <a:moveTo>
                    <a:pt x="1793" y="567"/>
                  </a:moveTo>
                  <a:cubicBezTo>
                    <a:pt x="1787" y="567"/>
                    <a:pt x="1787" y="567"/>
                    <a:pt x="1787" y="567"/>
                  </a:cubicBezTo>
                  <a:cubicBezTo>
                    <a:pt x="1787" y="560"/>
                    <a:pt x="1787" y="560"/>
                    <a:pt x="1787" y="560"/>
                  </a:cubicBezTo>
                  <a:cubicBezTo>
                    <a:pt x="1793" y="560"/>
                    <a:pt x="1793" y="560"/>
                    <a:pt x="1793" y="560"/>
                  </a:cubicBezTo>
                  <a:lnTo>
                    <a:pt x="1793" y="567"/>
                  </a:lnTo>
                  <a:close/>
                  <a:moveTo>
                    <a:pt x="1793" y="555"/>
                  </a:moveTo>
                  <a:cubicBezTo>
                    <a:pt x="1787" y="555"/>
                    <a:pt x="1787" y="555"/>
                    <a:pt x="1787" y="555"/>
                  </a:cubicBezTo>
                  <a:cubicBezTo>
                    <a:pt x="1787" y="549"/>
                    <a:pt x="1787" y="549"/>
                    <a:pt x="1787" y="549"/>
                  </a:cubicBezTo>
                  <a:cubicBezTo>
                    <a:pt x="1793" y="549"/>
                    <a:pt x="1793" y="549"/>
                    <a:pt x="1793" y="549"/>
                  </a:cubicBezTo>
                  <a:lnTo>
                    <a:pt x="1793" y="555"/>
                  </a:lnTo>
                  <a:close/>
                  <a:moveTo>
                    <a:pt x="1809" y="579"/>
                  </a:moveTo>
                  <a:cubicBezTo>
                    <a:pt x="1803" y="579"/>
                    <a:pt x="1803" y="579"/>
                    <a:pt x="1803" y="579"/>
                  </a:cubicBezTo>
                  <a:cubicBezTo>
                    <a:pt x="1803" y="572"/>
                    <a:pt x="1803" y="572"/>
                    <a:pt x="1803" y="572"/>
                  </a:cubicBezTo>
                  <a:cubicBezTo>
                    <a:pt x="1809" y="572"/>
                    <a:pt x="1809" y="572"/>
                    <a:pt x="1809" y="572"/>
                  </a:cubicBezTo>
                  <a:lnTo>
                    <a:pt x="1809" y="579"/>
                  </a:lnTo>
                  <a:close/>
                  <a:moveTo>
                    <a:pt x="1809" y="567"/>
                  </a:moveTo>
                  <a:cubicBezTo>
                    <a:pt x="1803" y="567"/>
                    <a:pt x="1803" y="567"/>
                    <a:pt x="1803" y="567"/>
                  </a:cubicBezTo>
                  <a:cubicBezTo>
                    <a:pt x="1803" y="560"/>
                    <a:pt x="1803" y="560"/>
                    <a:pt x="1803" y="560"/>
                  </a:cubicBezTo>
                  <a:cubicBezTo>
                    <a:pt x="1809" y="560"/>
                    <a:pt x="1809" y="560"/>
                    <a:pt x="1809" y="560"/>
                  </a:cubicBezTo>
                  <a:lnTo>
                    <a:pt x="1809" y="567"/>
                  </a:lnTo>
                  <a:close/>
                  <a:moveTo>
                    <a:pt x="1809" y="555"/>
                  </a:moveTo>
                  <a:cubicBezTo>
                    <a:pt x="1803" y="555"/>
                    <a:pt x="1803" y="555"/>
                    <a:pt x="1803" y="555"/>
                  </a:cubicBezTo>
                  <a:cubicBezTo>
                    <a:pt x="1803" y="549"/>
                    <a:pt x="1803" y="549"/>
                    <a:pt x="1803" y="549"/>
                  </a:cubicBezTo>
                  <a:cubicBezTo>
                    <a:pt x="1809" y="549"/>
                    <a:pt x="1809" y="549"/>
                    <a:pt x="1809" y="549"/>
                  </a:cubicBezTo>
                  <a:lnTo>
                    <a:pt x="1809" y="555"/>
                  </a:lnTo>
                  <a:close/>
                  <a:moveTo>
                    <a:pt x="1809" y="543"/>
                  </a:moveTo>
                  <a:cubicBezTo>
                    <a:pt x="1787" y="543"/>
                    <a:pt x="1787" y="543"/>
                    <a:pt x="1787" y="543"/>
                  </a:cubicBezTo>
                  <a:cubicBezTo>
                    <a:pt x="1787" y="540"/>
                    <a:pt x="1787" y="540"/>
                    <a:pt x="1787" y="540"/>
                  </a:cubicBezTo>
                  <a:cubicBezTo>
                    <a:pt x="1809" y="540"/>
                    <a:pt x="1809" y="540"/>
                    <a:pt x="1809" y="540"/>
                  </a:cubicBezTo>
                  <a:lnTo>
                    <a:pt x="1809" y="543"/>
                  </a:lnTo>
                  <a:close/>
                  <a:moveTo>
                    <a:pt x="1809" y="535"/>
                  </a:moveTo>
                  <a:cubicBezTo>
                    <a:pt x="1803" y="535"/>
                    <a:pt x="1803" y="535"/>
                    <a:pt x="1803" y="535"/>
                  </a:cubicBezTo>
                  <a:cubicBezTo>
                    <a:pt x="1803" y="528"/>
                    <a:pt x="1803" y="528"/>
                    <a:pt x="1803" y="528"/>
                  </a:cubicBezTo>
                  <a:cubicBezTo>
                    <a:pt x="1809" y="528"/>
                    <a:pt x="1809" y="528"/>
                    <a:pt x="1809" y="528"/>
                  </a:cubicBezTo>
                  <a:lnTo>
                    <a:pt x="1809" y="535"/>
                  </a:lnTo>
                  <a:close/>
                  <a:moveTo>
                    <a:pt x="1809" y="523"/>
                  </a:moveTo>
                  <a:cubicBezTo>
                    <a:pt x="1803" y="523"/>
                    <a:pt x="1803" y="523"/>
                    <a:pt x="1803" y="523"/>
                  </a:cubicBezTo>
                  <a:cubicBezTo>
                    <a:pt x="1803" y="517"/>
                    <a:pt x="1803" y="517"/>
                    <a:pt x="1803" y="517"/>
                  </a:cubicBezTo>
                  <a:cubicBezTo>
                    <a:pt x="1809" y="517"/>
                    <a:pt x="1809" y="517"/>
                    <a:pt x="1809" y="517"/>
                  </a:cubicBezTo>
                  <a:lnTo>
                    <a:pt x="1809" y="523"/>
                  </a:lnTo>
                  <a:close/>
                  <a:moveTo>
                    <a:pt x="1809" y="511"/>
                  </a:moveTo>
                  <a:cubicBezTo>
                    <a:pt x="1803" y="511"/>
                    <a:pt x="1803" y="511"/>
                    <a:pt x="1803" y="511"/>
                  </a:cubicBezTo>
                  <a:cubicBezTo>
                    <a:pt x="1803" y="505"/>
                    <a:pt x="1803" y="505"/>
                    <a:pt x="1803" y="505"/>
                  </a:cubicBezTo>
                  <a:cubicBezTo>
                    <a:pt x="1809" y="505"/>
                    <a:pt x="1809" y="505"/>
                    <a:pt x="1809" y="505"/>
                  </a:cubicBezTo>
                  <a:lnTo>
                    <a:pt x="1809" y="511"/>
                  </a:lnTo>
                  <a:close/>
                  <a:moveTo>
                    <a:pt x="1809" y="500"/>
                  </a:moveTo>
                  <a:cubicBezTo>
                    <a:pt x="1787" y="500"/>
                    <a:pt x="1787" y="500"/>
                    <a:pt x="1787" y="500"/>
                  </a:cubicBezTo>
                  <a:cubicBezTo>
                    <a:pt x="1787" y="496"/>
                    <a:pt x="1787" y="496"/>
                    <a:pt x="1787" y="496"/>
                  </a:cubicBezTo>
                  <a:cubicBezTo>
                    <a:pt x="1809" y="496"/>
                    <a:pt x="1809" y="496"/>
                    <a:pt x="1809" y="496"/>
                  </a:cubicBezTo>
                  <a:lnTo>
                    <a:pt x="1809" y="500"/>
                  </a:lnTo>
                  <a:close/>
                  <a:moveTo>
                    <a:pt x="1809" y="491"/>
                  </a:moveTo>
                  <a:cubicBezTo>
                    <a:pt x="1803" y="491"/>
                    <a:pt x="1803" y="491"/>
                    <a:pt x="1803" y="491"/>
                  </a:cubicBezTo>
                  <a:cubicBezTo>
                    <a:pt x="1803" y="485"/>
                    <a:pt x="1803" y="485"/>
                    <a:pt x="1803" y="485"/>
                  </a:cubicBezTo>
                  <a:cubicBezTo>
                    <a:pt x="1809" y="485"/>
                    <a:pt x="1809" y="485"/>
                    <a:pt x="1809" y="485"/>
                  </a:cubicBezTo>
                  <a:lnTo>
                    <a:pt x="1809" y="491"/>
                  </a:lnTo>
                  <a:close/>
                  <a:moveTo>
                    <a:pt x="1809" y="479"/>
                  </a:moveTo>
                  <a:cubicBezTo>
                    <a:pt x="1803" y="479"/>
                    <a:pt x="1803" y="479"/>
                    <a:pt x="1803" y="479"/>
                  </a:cubicBezTo>
                  <a:cubicBezTo>
                    <a:pt x="1803" y="473"/>
                    <a:pt x="1803" y="473"/>
                    <a:pt x="1803" y="473"/>
                  </a:cubicBezTo>
                  <a:cubicBezTo>
                    <a:pt x="1809" y="473"/>
                    <a:pt x="1809" y="473"/>
                    <a:pt x="1809" y="473"/>
                  </a:cubicBezTo>
                  <a:lnTo>
                    <a:pt x="1809" y="479"/>
                  </a:lnTo>
                  <a:close/>
                  <a:moveTo>
                    <a:pt x="1809" y="468"/>
                  </a:moveTo>
                  <a:cubicBezTo>
                    <a:pt x="1803" y="468"/>
                    <a:pt x="1803" y="468"/>
                    <a:pt x="1803" y="468"/>
                  </a:cubicBezTo>
                  <a:cubicBezTo>
                    <a:pt x="1803" y="461"/>
                    <a:pt x="1803" y="461"/>
                    <a:pt x="1803" y="461"/>
                  </a:cubicBezTo>
                  <a:cubicBezTo>
                    <a:pt x="1809" y="461"/>
                    <a:pt x="1809" y="461"/>
                    <a:pt x="1809" y="461"/>
                  </a:cubicBezTo>
                  <a:lnTo>
                    <a:pt x="1809" y="468"/>
                  </a:lnTo>
                  <a:close/>
                  <a:moveTo>
                    <a:pt x="1809" y="456"/>
                  </a:moveTo>
                  <a:cubicBezTo>
                    <a:pt x="1787" y="456"/>
                    <a:pt x="1787" y="456"/>
                    <a:pt x="1787" y="456"/>
                  </a:cubicBezTo>
                  <a:cubicBezTo>
                    <a:pt x="1787" y="453"/>
                    <a:pt x="1787" y="453"/>
                    <a:pt x="1787" y="453"/>
                  </a:cubicBezTo>
                  <a:cubicBezTo>
                    <a:pt x="1809" y="453"/>
                    <a:pt x="1809" y="453"/>
                    <a:pt x="1809" y="453"/>
                  </a:cubicBezTo>
                  <a:lnTo>
                    <a:pt x="1809" y="456"/>
                  </a:lnTo>
                  <a:close/>
                  <a:moveTo>
                    <a:pt x="1809" y="448"/>
                  </a:moveTo>
                  <a:cubicBezTo>
                    <a:pt x="1803" y="448"/>
                    <a:pt x="1803" y="448"/>
                    <a:pt x="1803" y="448"/>
                  </a:cubicBezTo>
                  <a:cubicBezTo>
                    <a:pt x="1803" y="441"/>
                    <a:pt x="1803" y="441"/>
                    <a:pt x="1803" y="441"/>
                  </a:cubicBezTo>
                  <a:cubicBezTo>
                    <a:pt x="1809" y="441"/>
                    <a:pt x="1809" y="441"/>
                    <a:pt x="1809" y="441"/>
                  </a:cubicBezTo>
                  <a:lnTo>
                    <a:pt x="1809" y="448"/>
                  </a:lnTo>
                  <a:close/>
                  <a:moveTo>
                    <a:pt x="1809" y="436"/>
                  </a:moveTo>
                  <a:cubicBezTo>
                    <a:pt x="1803" y="436"/>
                    <a:pt x="1803" y="436"/>
                    <a:pt x="1803" y="436"/>
                  </a:cubicBezTo>
                  <a:cubicBezTo>
                    <a:pt x="1803" y="429"/>
                    <a:pt x="1803" y="429"/>
                    <a:pt x="1803" y="429"/>
                  </a:cubicBezTo>
                  <a:cubicBezTo>
                    <a:pt x="1809" y="429"/>
                    <a:pt x="1809" y="429"/>
                    <a:pt x="1809" y="429"/>
                  </a:cubicBezTo>
                  <a:lnTo>
                    <a:pt x="1809" y="436"/>
                  </a:lnTo>
                  <a:close/>
                  <a:moveTo>
                    <a:pt x="1809" y="424"/>
                  </a:moveTo>
                  <a:cubicBezTo>
                    <a:pt x="1803" y="424"/>
                    <a:pt x="1803" y="424"/>
                    <a:pt x="1803" y="424"/>
                  </a:cubicBezTo>
                  <a:cubicBezTo>
                    <a:pt x="1803" y="418"/>
                    <a:pt x="1803" y="418"/>
                    <a:pt x="1803" y="418"/>
                  </a:cubicBezTo>
                  <a:cubicBezTo>
                    <a:pt x="1809" y="418"/>
                    <a:pt x="1809" y="418"/>
                    <a:pt x="1809" y="418"/>
                  </a:cubicBezTo>
                  <a:lnTo>
                    <a:pt x="1809" y="424"/>
                  </a:lnTo>
                  <a:close/>
                  <a:moveTo>
                    <a:pt x="1809" y="412"/>
                  </a:moveTo>
                  <a:cubicBezTo>
                    <a:pt x="1787" y="412"/>
                    <a:pt x="1787" y="412"/>
                    <a:pt x="1787" y="412"/>
                  </a:cubicBezTo>
                  <a:cubicBezTo>
                    <a:pt x="1787" y="409"/>
                    <a:pt x="1787" y="409"/>
                    <a:pt x="1787" y="409"/>
                  </a:cubicBezTo>
                  <a:cubicBezTo>
                    <a:pt x="1809" y="409"/>
                    <a:pt x="1809" y="409"/>
                    <a:pt x="1809" y="409"/>
                  </a:cubicBezTo>
                  <a:lnTo>
                    <a:pt x="1809" y="412"/>
                  </a:lnTo>
                  <a:close/>
                  <a:moveTo>
                    <a:pt x="1809" y="404"/>
                  </a:moveTo>
                  <a:cubicBezTo>
                    <a:pt x="1803" y="404"/>
                    <a:pt x="1803" y="404"/>
                    <a:pt x="1803" y="404"/>
                  </a:cubicBezTo>
                  <a:cubicBezTo>
                    <a:pt x="1803" y="397"/>
                    <a:pt x="1803" y="397"/>
                    <a:pt x="1803" y="397"/>
                  </a:cubicBezTo>
                  <a:cubicBezTo>
                    <a:pt x="1809" y="397"/>
                    <a:pt x="1809" y="397"/>
                    <a:pt x="1809" y="397"/>
                  </a:cubicBezTo>
                  <a:lnTo>
                    <a:pt x="1809" y="404"/>
                  </a:lnTo>
                  <a:close/>
                  <a:moveTo>
                    <a:pt x="1809" y="392"/>
                  </a:moveTo>
                  <a:cubicBezTo>
                    <a:pt x="1803" y="392"/>
                    <a:pt x="1803" y="392"/>
                    <a:pt x="1803" y="392"/>
                  </a:cubicBezTo>
                  <a:cubicBezTo>
                    <a:pt x="1803" y="386"/>
                    <a:pt x="1803" y="386"/>
                    <a:pt x="1803" y="386"/>
                  </a:cubicBezTo>
                  <a:cubicBezTo>
                    <a:pt x="1809" y="386"/>
                    <a:pt x="1809" y="386"/>
                    <a:pt x="1809" y="386"/>
                  </a:cubicBezTo>
                  <a:lnTo>
                    <a:pt x="1809" y="392"/>
                  </a:lnTo>
                  <a:close/>
                  <a:moveTo>
                    <a:pt x="1809" y="380"/>
                  </a:moveTo>
                  <a:cubicBezTo>
                    <a:pt x="1803" y="380"/>
                    <a:pt x="1803" y="380"/>
                    <a:pt x="1803" y="380"/>
                  </a:cubicBezTo>
                  <a:cubicBezTo>
                    <a:pt x="1803" y="374"/>
                    <a:pt x="1803" y="374"/>
                    <a:pt x="1803" y="374"/>
                  </a:cubicBezTo>
                  <a:cubicBezTo>
                    <a:pt x="1809" y="374"/>
                    <a:pt x="1809" y="374"/>
                    <a:pt x="1809" y="374"/>
                  </a:cubicBezTo>
                  <a:lnTo>
                    <a:pt x="1809" y="380"/>
                  </a:lnTo>
                  <a:close/>
                  <a:moveTo>
                    <a:pt x="1809" y="369"/>
                  </a:moveTo>
                  <a:cubicBezTo>
                    <a:pt x="1787" y="369"/>
                    <a:pt x="1787" y="369"/>
                    <a:pt x="1787" y="369"/>
                  </a:cubicBezTo>
                  <a:cubicBezTo>
                    <a:pt x="1787" y="365"/>
                    <a:pt x="1787" y="365"/>
                    <a:pt x="1787" y="365"/>
                  </a:cubicBezTo>
                  <a:cubicBezTo>
                    <a:pt x="1809" y="365"/>
                    <a:pt x="1809" y="365"/>
                    <a:pt x="1809" y="365"/>
                  </a:cubicBezTo>
                  <a:lnTo>
                    <a:pt x="1809" y="369"/>
                  </a:lnTo>
                  <a:close/>
                  <a:moveTo>
                    <a:pt x="1809" y="360"/>
                  </a:moveTo>
                  <a:cubicBezTo>
                    <a:pt x="1803" y="360"/>
                    <a:pt x="1803" y="360"/>
                    <a:pt x="1803" y="360"/>
                  </a:cubicBezTo>
                  <a:cubicBezTo>
                    <a:pt x="1803" y="354"/>
                    <a:pt x="1803" y="354"/>
                    <a:pt x="1803" y="354"/>
                  </a:cubicBezTo>
                  <a:cubicBezTo>
                    <a:pt x="1809" y="354"/>
                    <a:pt x="1809" y="354"/>
                    <a:pt x="1809" y="354"/>
                  </a:cubicBezTo>
                  <a:lnTo>
                    <a:pt x="1809" y="360"/>
                  </a:lnTo>
                  <a:close/>
                  <a:moveTo>
                    <a:pt x="1809" y="348"/>
                  </a:moveTo>
                  <a:cubicBezTo>
                    <a:pt x="1803" y="348"/>
                    <a:pt x="1803" y="348"/>
                    <a:pt x="1803" y="348"/>
                  </a:cubicBezTo>
                  <a:cubicBezTo>
                    <a:pt x="1803" y="342"/>
                    <a:pt x="1803" y="342"/>
                    <a:pt x="1803" y="342"/>
                  </a:cubicBezTo>
                  <a:cubicBezTo>
                    <a:pt x="1809" y="342"/>
                    <a:pt x="1809" y="342"/>
                    <a:pt x="1809" y="342"/>
                  </a:cubicBezTo>
                  <a:lnTo>
                    <a:pt x="1809" y="348"/>
                  </a:lnTo>
                  <a:close/>
                  <a:moveTo>
                    <a:pt x="1809" y="337"/>
                  </a:moveTo>
                  <a:cubicBezTo>
                    <a:pt x="1803" y="337"/>
                    <a:pt x="1803" y="337"/>
                    <a:pt x="1803" y="337"/>
                  </a:cubicBezTo>
                  <a:cubicBezTo>
                    <a:pt x="1803" y="330"/>
                    <a:pt x="1803" y="330"/>
                    <a:pt x="1803" y="330"/>
                  </a:cubicBezTo>
                  <a:cubicBezTo>
                    <a:pt x="1809" y="330"/>
                    <a:pt x="1809" y="330"/>
                    <a:pt x="1809" y="330"/>
                  </a:cubicBezTo>
                  <a:lnTo>
                    <a:pt x="1809" y="337"/>
                  </a:lnTo>
                  <a:close/>
                  <a:moveTo>
                    <a:pt x="1809" y="325"/>
                  </a:moveTo>
                  <a:cubicBezTo>
                    <a:pt x="1787" y="325"/>
                    <a:pt x="1787" y="325"/>
                    <a:pt x="1787" y="325"/>
                  </a:cubicBezTo>
                  <a:cubicBezTo>
                    <a:pt x="1787" y="322"/>
                    <a:pt x="1787" y="322"/>
                    <a:pt x="1787" y="322"/>
                  </a:cubicBezTo>
                  <a:cubicBezTo>
                    <a:pt x="1809" y="322"/>
                    <a:pt x="1809" y="322"/>
                    <a:pt x="1809" y="322"/>
                  </a:cubicBezTo>
                  <a:lnTo>
                    <a:pt x="1809" y="325"/>
                  </a:lnTo>
                  <a:close/>
                  <a:moveTo>
                    <a:pt x="1809" y="317"/>
                  </a:moveTo>
                  <a:cubicBezTo>
                    <a:pt x="1803" y="317"/>
                    <a:pt x="1803" y="317"/>
                    <a:pt x="1803" y="317"/>
                  </a:cubicBezTo>
                  <a:cubicBezTo>
                    <a:pt x="1803" y="310"/>
                    <a:pt x="1803" y="310"/>
                    <a:pt x="1803" y="310"/>
                  </a:cubicBezTo>
                  <a:cubicBezTo>
                    <a:pt x="1809" y="310"/>
                    <a:pt x="1809" y="310"/>
                    <a:pt x="1809" y="310"/>
                  </a:cubicBezTo>
                  <a:lnTo>
                    <a:pt x="1809" y="317"/>
                  </a:lnTo>
                  <a:close/>
                  <a:moveTo>
                    <a:pt x="1809" y="305"/>
                  </a:moveTo>
                  <a:cubicBezTo>
                    <a:pt x="1803" y="305"/>
                    <a:pt x="1803" y="305"/>
                    <a:pt x="1803" y="305"/>
                  </a:cubicBezTo>
                  <a:cubicBezTo>
                    <a:pt x="1803" y="298"/>
                    <a:pt x="1803" y="298"/>
                    <a:pt x="1803" y="298"/>
                  </a:cubicBezTo>
                  <a:cubicBezTo>
                    <a:pt x="1809" y="298"/>
                    <a:pt x="1809" y="298"/>
                    <a:pt x="1809" y="298"/>
                  </a:cubicBezTo>
                  <a:lnTo>
                    <a:pt x="1809" y="305"/>
                  </a:lnTo>
                  <a:close/>
                  <a:moveTo>
                    <a:pt x="1809" y="293"/>
                  </a:moveTo>
                  <a:cubicBezTo>
                    <a:pt x="1803" y="293"/>
                    <a:pt x="1803" y="293"/>
                    <a:pt x="1803" y="293"/>
                  </a:cubicBezTo>
                  <a:cubicBezTo>
                    <a:pt x="1803" y="286"/>
                    <a:pt x="1803" y="286"/>
                    <a:pt x="1803" y="286"/>
                  </a:cubicBezTo>
                  <a:cubicBezTo>
                    <a:pt x="1809" y="286"/>
                    <a:pt x="1809" y="286"/>
                    <a:pt x="1809" y="286"/>
                  </a:cubicBezTo>
                  <a:lnTo>
                    <a:pt x="1809" y="293"/>
                  </a:lnTo>
                  <a:close/>
                  <a:moveTo>
                    <a:pt x="1809" y="281"/>
                  </a:moveTo>
                  <a:cubicBezTo>
                    <a:pt x="1787" y="281"/>
                    <a:pt x="1787" y="281"/>
                    <a:pt x="1787" y="281"/>
                  </a:cubicBezTo>
                  <a:cubicBezTo>
                    <a:pt x="1787" y="278"/>
                    <a:pt x="1787" y="278"/>
                    <a:pt x="1787" y="278"/>
                  </a:cubicBezTo>
                  <a:cubicBezTo>
                    <a:pt x="1809" y="278"/>
                    <a:pt x="1809" y="278"/>
                    <a:pt x="1809" y="278"/>
                  </a:cubicBezTo>
                  <a:lnTo>
                    <a:pt x="1809" y="281"/>
                  </a:lnTo>
                  <a:close/>
                  <a:moveTo>
                    <a:pt x="1852" y="382"/>
                  </a:moveTo>
                  <a:cubicBezTo>
                    <a:pt x="1858" y="382"/>
                    <a:pt x="1858" y="382"/>
                    <a:pt x="1858" y="382"/>
                  </a:cubicBezTo>
                  <a:cubicBezTo>
                    <a:pt x="1858" y="388"/>
                    <a:pt x="1858" y="388"/>
                    <a:pt x="1858" y="388"/>
                  </a:cubicBezTo>
                  <a:cubicBezTo>
                    <a:pt x="1852" y="388"/>
                    <a:pt x="1852" y="388"/>
                    <a:pt x="1852" y="388"/>
                  </a:cubicBezTo>
                  <a:lnTo>
                    <a:pt x="1852" y="382"/>
                  </a:lnTo>
                  <a:close/>
                  <a:moveTo>
                    <a:pt x="1826" y="509"/>
                  </a:moveTo>
                  <a:cubicBezTo>
                    <a:pt x="1826" y="502"/>
                    <a:pt x="1826" y="502"/>
                    <a:pt x="1826" y="502"/>
                  </a:cubicBezTo>
                  <a:cubicBezTo>
                    <a:pt x="1858" y="502"/>
                    <a:pt x="1858" y="502"/>
                    <a:pt x="1858" y="502"/>
                  </a:cubicBezTo>
                  <a:cubicBezTo>
                    <a:pt x="1858" y="509"/>
                    <a:pt x="1858" y="509"/>
                    <a:pt x="1858" y="509"/>
                  </a:cubicBezTo>
                  <a:lnTo>
                    <a:pt x="1826" y="509"/>
                  </a:lnTo>
                  <a:close/>
                  <a:moveTo>
                    <a:pt x="1858" y="517"/>
                  </a:moveTo>
                  <a:cubicBezTo>
                    <a:pt x="1858" y="523"/>
                    <a:pt x="1858" y="523"/>
                    <a:pt x="1858" y="523"/>
                  </a:cubicBezTo>
                  <a:cubicBezTo>
                    <a:pt x="1826" y="523"/>
                    <a:pt x="1826" y="523"/>
                    <a:pt x="1826" y="523"/>
                  </a:cubicBezTo>
                  <a:cubicBezTo>
                    <a:pt x="1826" y="517"/>
                    <a:pt x="1826" y="517"/>
                    <a:pt x="1826" y="517"/>
                  </a:cubicBezTo>
                  <a:lnTo>
                    <a:pt x="1858" y="517"/>
                  </a:lnTo>
                  <a:close/>
                  <a:moveTo>
                    <a:pt x="1826" y="494"/>
                  </a:moveTo>
                  <a:cubicBezTo>
                    <a:pt x="1826" y="487"/>
                    <a:pt x="1826" y="487"/>
                    <a:pt x="1826" y="487"/>
                  </a:cubicBezTo>
                  <a:cubicBezTo>
                    <a:pt x="1862" y="487"/>
                    <a:pt x="1862" y="487"/>
                    <a:pt x="1862" y="487"/>
                  </a:cubicBezTo>
                  <a:cubicBezTo>
                    <a:pt x="1862" y="494"/>
                    <a:pt x="1862" y="494"/>
                    <a:pt x="1862" y="494"/>
                  </a:cubicBezTo>
                  <a:lnTo>
                    <a:pt x="1826" y="494"/>
                  </a:lnTo>
                  <a:close/>
                  <a:moveTo>
                    <a:pt x="1826" y="479"/>
                  </a:moveTo>
                  <a:cubicBezTo>
                    <a:pt x="1826" y="472"/>
                    <a:pt x="1826" y="472"/>
                    <a:pt x="1826" y="472"/>
                  </a:cubicBezTo>
                  <a:cubicBezTo>
                    <a:pt x="1858" y="472"/>
                    <a:pt x="1858" y="472"/>
                    <a:pt x="1858" y="472"/>
                  </a:cubicBezTo>
                  <a:cubicBezTo>
                    <a:pt x="1858" y="479"/>
                    <a:pt x="1858" y="479"/>
                    <a:pt x="1858" y="479"/>
                  </a:cubicBezTo>
                  <a:lnTo>
                    <a:pt x="1826" y="479"/>
                  </a:lnTo>
                  <a:close/>
                  <a:moveTo>
                    <a:pt x="1826" y="464"/>
                  </a:moveTo>
                  <a:cubicBezTo>
                    <a:pt x="1826" y="457"/>
                    <a:pt x="1826" y="457"/>
                    <a:pt x="1826" y="457"/>
                  </a:cubicBezTo>
                  <a:cubicBezTo>
                    <a:pt x="1864" y="457"/>
                    <a:pt x="1864" y="457"/>
                    <a:pt x="1864" y="457"/>
                  </a:cubicBezTo>
                  <a:cubicBezTo>
                    <a:pt x="1864" y="464"/>
                    <a:pt x="1864" y="464"/>
                    <a:pt x="1864" y="464"/>
                  </a:cubicBezTo>
                  <a:lnTo>
                    <a:pt x="1826" y="464"/>
                  </a:lnTo>
                  <a:close/>
                  <a:moveTo>
                    <a:pt x="1858" y="428"/>
                  </a:moveTo>
                  <a:cubicBezTo>
                    <a:pt x="1858" y="434"/>
                    <a:pt x="1858" y="434"/>
                    <a:pt x="1858" y="434"/>
                  </a:cubicBezTo>
                  <a:cubicBezTo>
                    <a:pt x="1826" y="434"/>
                    <a:pt x="1826" y="434"/>
                    <a:pt x="1826" y="434"/>
                  </a:cubicBezTo>
                  <a:cubicBezTo>
                    <a:pt x="1826" y="428"/>
                    <a:pt x="1826" y="428"/>
                    <a:pt x="1826" y="428"/>
                  </a:cubicBezTo>
                  <a:lnTo>
                    <a:pt x="1858" y="428"/>
                  </a:lnTo>
                  <a:close/>
                  <a:moveTo>
                    <a:pt x="1826" y="419"/>
                  </a:moveTo>
                  <a:cubicBezTo>
                    <a:pt x="1826" y="413"/>
                    <a:pt x="1826" y="413"/>
                    <a:pt x="1826" y="413"/>
                  </a:cubicBezTo>
                  <a:cubicBezTo>
                    <a:pt x="1858" y="413"/>
                    <a:pt x="1858" y="413"/>
                    <a:pt x="1858" y="413"/>
                  </a:cubicBezTo>
                  <a:cubicBezTo>
                    <a:pt x="1858" y="419"/>
                    <a:pt x="1858" y="419"/>
                    <a:pt x="1858" y="419"/>
                  </a:cubicBezTo>
                  <a:lnTo>
                    <a:pt x="1826" y="419"/>
                  </a:lnTo>
                  <a:close/>
                  <a:moveTo>
                    <a:pt x="1849" y="392"/>
                  </a:moveTo>
                  <a:cubicBezTo>
                    <a:pt x="1855" y="392"/>
                    <a:pt x="1855" y="392"/>
                    <a:pt x="1855" y="392"/>
                  </a:cubicBezTo>
                  <a:cubicBezTo>
                    <a:pt x="1855" y="398"/>
                    <a:pt x="1855" y="398"/>
                    <a:pt x="1855" y="398"/>
                  </a:cubicBezTo>
                  <a:cubicBezTo>
                    <a:pt x="1849" y="398"/>
                    <a:pt x="1849" y="398"/>
                    <a:pt x="1849" y="398"/>
                  </a:cubicBezTo>
                  <a:lnTo>
                    <a:pt x="1849" y="392"/>
                  </a:lnTo>
                  <a:close/>
                  <a:moveTo>
                    <a:pt x="1846" y="402"/>
                  </a:moveTo>
                  <a:cubicBezTo>
                    <a:pt x="1852" y="402"/>
                    <a:pt x="1852" y="402"/>
                    <a:pt x="1852" y="402"/>
                  </a:cubicBezTo>
                  <a:cubicBezTo>
                    <a:pt x="1852" y="408"/>
                    <a:pt x="1852" y="408"/>
                    <a:pt x="1852" y="408"/>
                  </a:cubicBezTo>
                  <a:cubicBezTo>
                    <a:pt x="1846" y="408"/>
                    <a:pt x="1846" y="408"/>
                    <a:pt x="1846" y="408"/>
                  </a:cubicBezTo>
                  <a:lnTo>
                    <a:pt x="1846" y="402"/>
                  </a:lnTo>
                  <a:close/>
                  <a:moveTo>
                    <a:pt x="1839" y="382"/>
                  </a:moveTo>
                  <a:cubicBezTo>
                    <a:pt x="1845" y="382"/>
                    <a:pt x="1845" y="382"/>
                    <a:pt x="1845" y="382"/>
                  </a:cubicBezTo>
                  <a:cubicBezTo>
                    <a:pt x="1845" y="388"/>
                    <a:pt x="1845" y="388"/>
                    <a:pt x="1845" y="388"/>
                  </a:cubicBezTo>
                  <a:cubicBezTo>
                    <a:pt x="1839" y="388"/>
                    <a:pt x="1839" y="388"/>
                    <a:pt x="1839" y="388"/>
                  </a:cubicBezTo>
                  <a:lnTo>
                    <a:pt x="1839" y="382"/>
                  </a:lnTo>
                  <a:close/>
                  <a:moveTo>
                    <a:pt x="1836" y="392"/>
                  </a:moveTo>
                  <a:cubicBezTo>
                    <a:pt x="1842" y="392"/>
                    <a:pt x="1842" y="392"/>
                    <a:pt x="1842" y="392"/>
                  </a:cubicBezTo>
                  <a:cubicBezTo>
                    <a:pt x="1842" y="398"/>
                    <a:pt x="1842" y="398"/>
                    <a:pt x="1842" y="398"/>
                  </a:cubicBezTo>
                  <a:cubicBezTo>
                    <a:pt x="1836" y="398"/>
                    <a:pt x="1836" y="398"/>
                    <a:pt x="1836" y="398"/>
                  </a:cubicBezTo>
                  <a:lnTo>
                    <a:pt x="1836" y="392"/>
                  </a:lnTo>
                  <a:close/>
                  <a:moveTo>
                    <a:pt x="1835" y="408"/>
                  </a:moveTo>
                  <a:cubicBezTo>
                    <a:pt x="1829" y="408"/>
                    <a:pt x="1829" y="408"/>
                    <a:pt x="1829" y="408"/>
                  </a:cubicBezTo>
                  <a:cubicBezTo>
                    <a:pt x="1829" y="402"/>
                    <a:pt x="1829" y="402"/>
                    <a:pt x="1829" y="402"/>
                  </a:cubicBezTo>
                  <a:cubicBezTo>
                    <a:pt x="1835" y="402"/>
                    <a:pt x="1835" y="402"/>
                    <a:pt x="1835" y="402"/>
                  </a:cubicBezTo>
                  <a:lnTo>
                    <a:pt x="1835" y="408"/>
                  </a:lnTo>
                  <a:close/>
                  <a:moveTo>
                    <a:pt x="1826" y="382"/>
                  </a:moveTo>
                  <a:cubicBezTo>
                    <a:pt x="1833" y="382"/>
                    <a:pt x="1833" y="382"/>
                    <a:pt x="1833" y="382"/>
                  </a:cubicBezTo>
                  <a:cubicBezTo>
                    <a:pt x="1833" y="388"/>
                    <a:pt x="1833" y="388"/>
                    <a:pt x="1833" y="388"/>
                  </a:cubicBezTo>
                  <a:cubicBezTo>
                    <a:pt x="1826" y="388"/>
                    <a:pt x="1826" y="388"/>
                    <a:pt x="1826" y="388"/>
                  </a:cubicBezTo>
                  <a:lnTo>
                    <a:pt x="1826" y="382"/>
                  </a:lnTo>
                  <a:close/>
                  <a:moveTo>
                    <a:pt x="1858" y="568"/>
                  </a:moveTo>
                  <a:cubicBezTo>
                    <a:pt x="1826" y="568"/>
                    <a:pt x="1826" y="568"/>
                    <a:pt x="1826" y="568"/>
                  </a:cubicBezTo>
                  <a:cubicBezTo>
                    <a:pt x="1826" y="561"/>
                    <a:pt x="1826" y="561"/>
                    <a:pt x="1826" y="561"/>
                  </a:cubicBezTo>
                  <a:cubicBezTo>
                    <a:pt x="1858" y="561"/>
                    <a:pt x="1858" y="561"/>
                    <a:pt x="1858" y="561"/>
                  </a:cubicBezTo>
                  <a:lnTo>
                    <a:pt x="1858" y="568"/>
                  </a:lnTo>
                  <a:close/>
                  <a:moveTo>
                    <a:pt x="1865" y="553"/>
                  </a:moveTo>
                  <a:cubicBezTo>
                    <a:pt x="1826" y="553"/>
                    <a:pt x="1826" y="553"/>
                    <a:pt x="1826" y="553"/>
                  </a:cubicBezTo>
                  <a:cubicBezTo>
                    <a:pt x="1826" y="546"/>
                    <a:pt x="1826" y="546"/>
                    <a:pt x="1826" y="546"/>
                  </a:cubicBezTo>
                  <a:cubicBezTo>
                    <a:pt x="1865" y="546"/>
                    <a:pt x="1865" y="546"/>
                    <a:pt x="1865" y="546"/>
                  </a:cubicBezTo>
                  <a:lnTo>
                    <a:pt x="1865" y="553"/>
                  </a:lnTo>
                  <a:close/>
                  <a:moveTo>
                    <a:pt x="1865" y="408"/>
                  </a:moveTo>
                  <a:cubicBezTo>
                    <a:pt x="1858" y="408"/>
                    <a:pt x="1858" y="408"/>
                    <a:pt x="1858" y="408"/>
                  </a:cubicBezTo>
                  <a:cubicBezTo>
                    <a:pt x="1858" y="402"/>
                    <a:pt x="1858" y="402"/>
                    <a:pt x="1858" y="402"/>
                  </a:cubicBezTo>
                  <a:cubicBezTo>
                    <a:pt x="1865" y="402"/>
                    <a:pt x="1865" y="402"/>
                    <a:pt x="1865" y="402"/>
                  </a:cubicBezTo>
                  <a:lnTo>
                    <a:pt x="1865" y="408"/>
                  </a:lnTo>
                  <a:close/>
                  <a:moveTo>
                    <a:pt x="1868" y="398"/>
                  </a:moveTo>
                  <a:cubicBezTo>
                    <a:pt x="1862" y="398"/>
                    <a:pt x="1862" y="398"/>
                    <a:pt x="1862" y="398"/>
                  </a:cubicBezTo>
                  <a:cubicBezTo>
                    <a:pt x="1862" y="392"/>
                    <a:pt x="1862" y="392"/>
                    <a:pt x="1862" y="392"/>
                  </a:cubicBezTo>
                  <a:cubicBezTo>
                    <a:pt x="1868" y="392"/>
                    <a:pt x="1868" y="392"/>
                    <a:pt x="1868" y="392"/>
                  </a:cubicBezTo>
                  <a:lnTo>
                    <a:pt x="1868" y="398"/>
                  </a:lnTo>
                  <a:close/>
                  <a:moveTo>
                    <a:pt x="1878" y="568"/>
                  </a:moveTo>
                  <a:cubicBezTo>
                    <a:pt x="1871" y="568"/>
                    <a:pt x="1871" y="568"/>
                    <a:pt x="1871" y="568"/>
                  </a:cubicBezTo>
                  <a:cubicBezTo>
                    <a:pt x="1871" y="561"/>
                    <a:pt x="1871" y="561"/>
                    <a:pt x="1871" y="561"/>
                  </a:cubicBezTo>
                  <a:cubicBezTo>
                    <a:pt x="1878" y="561"/>
                    <a:pt x="1878" y="561"/>
                    <a:pt x="1878" y="561"/>
                  </a:cubicBezTo>
                  <a:lnTo>
                    <a:pt x="1878" y="568"/>
                  </a:lnTo>
                  <a:close/>
                  <a:moveTo>
                    <a:pt x="1878" y="556"/>
                  </a:moveTo>
                  <a:cubicBezTo>
                    <a:pt x="1871" y="556"/>
                    <a:pt x="1871" y="556"/>
                    <a:pt x="1871" y="556"/>
                  </a:cubicBezTo>
                  <a:cubicBezTo>
                    <a:pt x="1871" y="550"/>
                    <a:pt x="1871" y="550"/>
                    <a:pt x="1871" y="550"/>
                  </a:cubicBezTo>
                  <a:cubicBezTo>
                    <a:pt x="1878" y="550"/>
                    <a:pt x="1878" y="550"/>
                    <a:pt x="1878" y="550"/>
                  </a:cubicBezTo>
                  <a:lnTo>
                    <a:pt x="1878" y="556"/>
                  </a:lnTo>
                  <a:close/>
                  <a:moveTo>
                    <a:pt x="1878" y="545"/>
                  </a:moveTo>
                  <a:cubicBezTo>
                    <a:pt x="1871" y="545"/>
                    <a:pt x="1871" y="545"/>
                    <a:pt x="1871" y="545"/>
                  </a:cubicBezTo>
                  <a:cubicBezTo>
                    <a:pt x="1871" y="538"/>
                    <a:pt x="1871" y="538"/>
                    <a:pt x="1871" y="538"/>
                  </a:cubicBezTo>
                  <a:cubicBezTo>
                    <a:pt x="1878" y="538"/>
                    <a:pt x="1878" y="538"/>
                    <a:pt x="1878" y="538"/>
                  </a:cubicBezTo>
                  <a:lnTo>
                    <a:pt x="1878" y="545"/>
                  </a:lnTo>
                  <a:close/>
                  <a:moveTo>
                    <a:pt x="1878" y="534"/>
                  </a:moveTo>
                  <a:cubicBezTo>
                    <a:pt x="1871" y="534"/>
                    <a:pt x="1871" y="534"/>
                    <a:pt x="1871" y="534"/>
                  </a:cubicBezTo>
                  <a:cubicBezTo>
                    <a:pt x="1871" y="527"/>
                    <a:pt x="1871" y="527"/>
                    <a:pt x="1871" y="527"/>
                  </a:cubicBezTo>
                  <a:cubicBezTo>
                    <a:pt x="1878" y="527"/>
                    <a:pt x="1878" y="527"/>
                    <a:pt x="1878" y="527"/>
                  </a:cubicBezTo>
                  <a:lnTo>
                    <a:pt x="1878" y="534"/>
                  </a:lnTo>
                  <a:close/>
                  <a:moveTo>
                    <a:pt x="1878" y="522"/>
                  </a:moveTo>
                  <a:cubicBezTo>
                    <a:pt x="1871" y="522"/>
                    <a:pt x="1871" y="522"/>
                    <a:pt x="1871" y="522"/>
                  </a:cubicBezTo>
                  <a:cubicBezTo>
                    <a:pt x="1871" y="516"/>
                    <a:pt x="1871" y="516"/>
                    <a:pt x="1871" y="516"/>
                  </a:cubicBezTo>
                  <a:cubicBezTo>
                    <a:pt x="1878" y="516"/>
                    <a:pt x="1878" y="516"/>
                    <a:pt x="1878" y="516"/>
                  </a:cubicBezTo>
                  <a:lnTo>
                    <a:pt x="1878" y="522"/>
                  </a:lnTo>
                  <a:close/>
                  <a:moveTo>
                    <a:pt x="1878" y="511"/>
                  </a:moveTo>
                  <a:cubicBezTo>
                    <a:pt x="1871" y="511"/>
                    <a:pt x="1871" y="511"/>
                    <a:pt x="1871" y="511"/>
                  </a:cubicBezTo>
                  <a:cubicBezTo>
                    <a:pt x="1871" y="504"/>
                    <a:pt x="1871" y="504"/>
                    <a:pt x="1871" y="504"/>
                  </a:cubicBezTo>
                  <a:cubicBezTo>
                    <a:pt x="1878" y="504"/>
                    <a:pt x="1878" y="504"/>
                    <a:pt x="1878" y="504"/>
                  </a:cubicBezTo>
                  <a:lnTo>
                    <a:pt x="1878" y="511"/>
                  </a:lnTo>
                  <a:close/>
                  <a:moveTo>
                    <a:pt x="1878" y="499"/>
                  </a:moveTo>
                  <a:cubicBezTo>
                    <a:pt x="1871" y="499"/>
                    <a:pt x="1871" y="499"/>
                    <a:pt x="1871" y="499"/>
                  </a:cubicBezTo>
                  <a:cubicBezTo>
                    <a:pt x="1871" y="493"/>
                    <a:pt x="1871" y="493"/>
                    <a:pt x="1871" y="493"/>
                  </a:cubicBezTo>
                  <a:cubicBezTo>
                    <a:pt x="1878" y="493"/>
                    <a:pt x="1878" y="493"/>
                    <a:pt x="1878" y="493"/>
                  </a:cubicBezTo>
                  <a:lnTo>
                    <a:pt x="1878" y="499"/>
                  </a:lnTo>
                  <a:close/>
                  <a:moveTo>
                    <a:pt x="1878" y="488"/>
                  </a:moveTo>
                  <a:cubicBezTo>
                    <a:pt x="1871" y="488"/>
                    <a:pt x="1871" y="488"/>
                    <a:pt x="1871" y="488"/>
                  </a:cubicBezTo>
                  <a:cubicBezTo>
                    <a:pt x="1871" y="481"/>
                    <a:pt x="1871" y="481"/>
                    <a:pt x="1871" y="481"/>
                  </a:cubicBezTo>
                  <a:cubicBezTo>
                    <a:pt x="1878" y="481"/>
                    <a:pt x="1878" y="481"/>
                    <a:pt x="1878" y="481"/>
                  </a:cubicBezTo>
                  <a:lnTo>
                    <a:pt x="1878" y="488"/>
                  </a:lnTo>
                  <a:close/>
                  <a:moveTo>
                    <a:pt x="1878" y="477"/>
                  </a:moveTo>
                  <a:cubicBezTo>
                    <a:pt x="1871" y="477"/>
                    <a:pt x="1871" y="477"/>
                    <a:pt x="1871" y="477"/>
                  </a:cubicBezTo>
                  <a:cubicBezTo>
                    <a:pt x="1871" y="470"/>
                    <a:pt x="1871" y="470"/>
                    <a:pt x="1871" y="470"/>
                  </a:cubicBezTo>
                  <a:cubicBezTo>
                    <a:pt x="1878" y="470"/>
                    <a:pt x="1878" y="470"/>
                    <a:pt x="1878" y="470"/>
                  </a:cubicBezTo>
                  <a:lnTo>
                    <a:pt x="1878" y="477"/>
                  </a:lnTo>
                  <a:close/>
                  <a:moveTo>
                    <a:pt x="1878" y="465"/>
                  </a:moveTo>
                  <a:cubicBezTo>
                    <a:pt x="1871" y="465"/>
                    <a:pt x="1871" y="465"/>
                    <a:pt x="1871" y="465"/>
                  </a:cubicBezTo>
                  <a:cubicBezTo>
                    <a:pt x="1871" y="459"/>
                    <a:pt x="1871" y="459"/>
                    <a:pt x="1871" y="459"/>
                  </a:cubicBezTo>
                  <a:cubicBezTo>
                    <a:pt x="1878" y="459"/>
                    <a:pt x="1878" y="459"/>
                    <a:pt x="1878" y="459"/>
                  </a:cubicBezTo>
                  <a:lnTo>
                    <a:pt x="1878" y="465"/>
                  </a:lnTo>
                  <a:close/>
                  <a:moveTo>
                    <a:pt x="1878" y="454"/>
                  </a:moveTo>
                  <a:cubicBezTo>
                    <a:pt x="1871" y="454"/>
                    <a:pt x="1871" y="454"/>
                    <a:pt x="1871" y="454"/>
                  </a:cubicBezTo>
                  <a:cubicBezTo>
                    <a:pt x="1871" y="447"/>
                    <a:pt x="1871" y="447"/>
                    <a:pt x="1871" y="447"/>
                  </a:cubicBezTo>
                  <a:cubicBezTo>
                    <a:pt x="1878" y="447"/>
                    <a:pt x="1878" y="447"/>
                    <a:pt x="1878" y="447"/>
                  </a:cubicBezTo>
                  <a:lnTo>
                    <a:pt x="1878" y="454"/>
                  </a:lnTo>
                  <a:close/>
                  <a:moveTo>
                    <a:pt x="1878" y="442"/>
                  </a:moveTo>
                  <a:cubicBezTo>
                    <a:pt x="1871" y="442"/>
                    <a:pt x="1871" y="442"/>
                    <a:pt x="1871" y="442"/>
                  </a:cubicBezTo>
                  <a:cubicBezTo>
                    <a:pt x="1871" y="436"/>
                    <a:pt x="1871" y="436"/>
                    <a:pt x="1871" y="436"/>
                  </a:cubicBezTo>
                  <a:cubicBezTo>
                    <a:pt x="1878" y="436"/>
                    <a:pt x="1878" y="436"/>
                    <a:pt x="1878" y="436"/>
                  </a:cubicBezTo>
                  <a:lnTo>
                    <a:pt x="1878" y="442"/>
                  </a:lnTo>
                  <a:close/>
                  <a:moveTo>
                    <a:pt x="1878" y="431"/>
                  </a:moveTo>
                  <a:cubicBezTo>
                    <a:pt x="1871" y="431"/>
                    <a:pt x="1871" y="431"/>
                    <a:pt x="1871" y="431"/>
                  </a:cubicBezTo>
                  <a:cubicBezTo>
                    <a:pt x="1871" y="424"/>
                    <a:pt x="1871" y="424"/>
                    <a:pt x="1871" y="424"/>
                  </a:cubicBezTo>
                  <a:cubicBezTo>
                    <a:pt x="1878" y="424"/>
                    <a:pt x="1878" y="424"/>
                    <a:pt x="1878" y="424"/>
                  </a:cubicBezTo>
                  <a:lnTo>
                    <a:pt x="1878" y="431"/>
                  </a:lnTo>
                  <a:close/>
                  <a:moveTo>
                    <a:pt x="1878" y="419"/>
                  </a:moveTo>
                  <a:cubicBezTo>
                    <a:pt x="1871" y="419"/>
                    <a:pt x="1871" y="419"/>
                    <a:pt x="1871" y="419"/>
                  </a:cubicBezTo>
                  <a:cubicBezTo>
                    <a:pt x="1871" y="413"/>
                    <a:pt x="1871" y="413"/>
                    <a:pt x="1871" y="413"/>
                  </a:cubicBezTo>
                  <a:cubicBezTo>
                    <a:pt x="1878" y="413"/>
                    <a:pt x="1878" y="413"/>
                    <a:pt x="1878" y="413"/>
                  </a:cubicBezTo>
                  <a:lnTo>
                    <a:pt x="1878" y="419"/>
                  </a:lnTo>
                  <a:close/>
                  <a:moveTo>
                    <a:pt x="1878" y="408"/>
                  </a:moveTo>
                  <a:cubicBezTo>
                    <a:pt x="1871" y="408"/>
                    <a:pt x="1871" y="408"/>
                    <a:pt x="1871" y="408"/>
                  </a:cubicBezTo>
                  <a:cubicBezTo>
                    <a:pt x="1871" y="402"/>
                    <a:pt x="1871" y="402"/>
                    <a:pt x="1871" y="402"/>
                  </a:cubicBezTo>
                  <a:cubicBezTo>
                    <a:pt x="1878" y="402"/>
                    <a:pt x="1878" y="402"/>
                    <a:pt x="1878" y="402"/>
                  </a:cubicBezTo>
                  <a:lnTo>
                    <a:pt x="1878" y="40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Rectangle 11">
              <a:extLst>
                <a:ext uri="{FF2B5EF4-FFF2-40B4-BE49-F238E27FC236}">
                  <a16:creationId xmlns:a16="http://schemas.microsoft.com/office/drawing/2014/main" id="{892805EB-F085-4940-AC36-C00900E92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112963"/>
              <a:ext cx="12192000" cy="45799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E5CB29F8-809C-452A-BFAF-E7BE83719D48}"/>
              </a:ext>
            </a:extLst>
          </p:cNvPr>
          <p:cNvGrpSpPr/>
          <p:nvPr/>
        </p:nvGrpSpPr>
        <p:grpSpPr>
          <a:xfrm>
            <a:off x="-4536" y="1158788"/>
            <a:ext cx="12198350" cy="5699212"/>
            <a:chOff x="-3175" y="1158788"/>
            <a:chExt cx="12198350" cy="5699212"/>
          </a:xfrm>
        </p:grpSpPr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F8F2DE0A-11B1-4D1D-A9C7-411EF72FB5A7}"/>
                </a:ext>
              </a:extLst>
            </p:cNvPr>
            <p:cNvGrpSpPr/>
            <p:nvPr/>
          </p:nvGrpSpPr>
          <p:grpSpPr>
            <a:xfrm>
              <a:off x="-3175" y="2202079"/>
              <a:ext cx="12198350" cy="4655921"/>
              <a:chOff x="-3175" y="2202079"/>
              <a:chExt cx="12198350" cy="4655921"/>
            </a:xfrm>
          </p:grpSpPr>
          <p:grpSp>
            <p:nvGrpSpPr>
              <p:cNvPr id="237" name="Group 236">
                <a:extLst>
                  <a:ext uri="{FF2B5EF4-FFF2-40B4-BE49-F238E27FC236}">
                    <a16:creationId xmlns:a16="http://schemas.microsoft.com/office/drawing/2014/main" id="{3F65782E-549C-428B-A90A-40308BA48808}"/>
                  </a:ext>
                </a:extLst>
              </p:cNvPr>
              <p:cNvGrpSpPr/>
              <p:nvPr/>
            </p:nvGrpSpPr>
            <p:grpSpPr>
              <a:xfrm>
                <a:off x="-3175" y="2240123"/>
                <a:ext cx="12198350" cy="4617877"/>
                <a:chOff x="-3175" y="2240123"/>
                <a:chExt cx="12198350" cy="4617877"/>
              </a:xfrm>
            </p:grpSpPr>
            <p:sp>
              <p:nvSpPr>
                <p:cNvPr id="256" name="Freeform 39">
                  <a:extLst>
                    <a:ext uri="{FF2B5EF4-FFF2-40B4-BE49-F238E27FC236}">
                      <a16:creationId xmlns:a16="http://schemas.microsoft.com/office/drawing/2014/main" id="{2877FE61-A6F9-4D9F-B340-6F57E0795D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8088" y="2712738"/>
                  <a:ext cx="3065463" cy="659906"/>
                </a:xfrm>
                <a:custGeom>
                  <a:avLst/>
                  <a:gdLst>
                    <a:gd name="T0" fmla="*/ 957 w 963"/>
                    <a:gd name="T1" fmla="*/ 225 h 225"/>
                    <a:gd name="T2" fmla="*/ 919 w 963"/>
                    <a:gd name="T3" fmla="*/ 192 h 225"/>
                    <a:gd name="T4" fmla="*/ 1 w 963"/>
                    <a:gd name="T5" fmla="*/ 17 h 225"/>
                    <a:gd name="T6" fmla="*/ 1 w 963"/>
                    <a:gd name="T7" fmla="*/ 0 h 225"/>
                    <a:gd name="T8" fmla="*/ 6 w 963"/>
                    <a:gd name="T9" fmla="*/ 9 h 225"/>
                    <a:gd name="T10" fmla="*/ 919 w 963"/>
                    <a:gd name="T11" fmla="*/ 175 h 225"/>
                    <a:gd name="T12" fmla="*/ 957 w 963"/>
                    <a:gd name="T13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3" h="225">
                      <a:moveTo>
                        <a:pt x="957" y="225"/>
                      </a:moveTo>
                      <a:cubicBezTo>
                        <a:pt x="953" y="214"/>
                        <a:pt x="941" y="203"/>
                        <a:pt x="919" y="192"/>
                      </a:cubicBezTo>
                      <a:cubicBezTo>
                        <a:pt x="732" y="103"/>
                        <a:pt x="6" y="72"/>
                        <a:pt x="1" y="17"/>
                      </a:cubicBezTo>
                      <a:cubicBezTo>
                        <a:pt x="1" y="15"/>
                        <a:pt x="0" y="1"/>
                        <a:pt x="1" y="0"/>
                      </a:cubicBezTo>
                      <a:cubicBezTo>
                        <a:pt x="1" y="0"/>
                        <a:pt x="0" y="4"/>
                        <a:pt x="6" y="9"/>
                      </a:cubicBezTo>
                      <a:cubicBezTo>
                        <a:pt x="67" y="60"/>
                        <a:pt x="740" y="89"/>
                        <a:pt x="919" y="175"/>
                      </a:cubicBezTo>
                      <a:cubicBezTo>
                        <a:pt x="952" y="191"/>
                        <a:pt x="963" y="208"/>
                        <a:pt x="957" y="22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7" name="Freeform 40">
                  <a:extLst>
                    <a:ext uri="{FF2B5EF4-FFF2-40B4-BE49-F238E27FC236}">
                      <a16:creationId xmlns:a16="http://schemas.microsoft.com/office/drawing/2014/main" id="{83EFEBD1-F3F3-4E9F-9566-8BB3FA05CE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175" y="3590662"/>
                  <a:ext cx="9502775" cy="3267338"/>
                </a:xfrm>
                <a:custGeom>
                  <a:avLst/>
                  <a:gdLst>
                    <a:gd name="T0" fmla="*/ 2975 w 2986"/>
                    <a:gd name="T1" fmla="*/ 0 h 1113"/>
                    <a:gd name="T2" fmla="*/ 2623 w 2986"/>
                    <a:gd name="T3" fmla="*/ 224 h 1113"/>
                    <a:gd name="T4" fmla="*/ 0 w 2986"/>
                    <a:gd name="T5" fmla="*/ 1113 h 1113"/>
                    <a:gd name="T6" fmla="*/ 0 w 2986"/>
                    <a:gd name="T7" fmla="*/ 1088 h 1113"/>
                    <a:gd name="T8" fmla="*/ 2623 w 2986"/>
                    <a:gd name="T9" fmla="*/ 204 h 1113"/>
                    <a:gd name="T10" fmla="*/ 2975 w 2986"/>
                    <a:gd name="T11" fmla="*/ 0 h 1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86" h="1113">
                      <a:moveTo>
                        <a:pt x="2975" y="0"/>
                      </a:moveTo>
                      <a:cubicBezTo>
                        <a:pt x="2986" y="61"/>
                        <a:pt x="2895" y="135"/>
                        <a:pt x="2623" y="224"/>
                      </a:cubicBezTo>
                      <a:cubicBezTo>
                        <a:pt x="1830" y="484"/>
                        <a:pt x="1381" y="367"/>
                        <a:pt x="0" y="1113"/>
                      </a:cubicBezTo>
                      <a:cubicBezTo>
                        <a:pt x="0" y="1088"/>
                        <a:pt x="0" y="1088"/>
                        <a:pt x="0" y="1088"/>
                      </a:cubicBezTo>
                      <a:cubicBezTo>
                        <a:pt x="1381" y="342"/>
                        <a:pt x="1830" y="464"/>
                        <a:pt x="2623" y="204"/>
                      </a:cubicBezTo>
                      <a:cubicBezTo>
                        <a:pt x="2867" y="125"/>
                        <a:pt x="2965" y="57"/>
                        <a:pt x="2975" y="0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8" name="Freeform 41">
                  <a:extLst>
                    <a:ext uri="{FF2B5EF4-FFF2-40B4-BE49-F238E27FC236}">
                      <a16:creationId xmlns:a16="http://schemas.microsoft.com/office/drawing/2014/main" id="{5BD84EAD-4174-42A9-A4A9-034245FD03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62550" y="2240123"/>
                  <a:ext cx="7032625" cy="428719"/>
                </a:xfrm>
                <a:custGeom>
                  <a:avLst/>
                  <a:gdLst>
                    <a:gd name="T0" fmla="*/ 10 w 2210"/>
                    <a:gd name="T1" fmla="*/ 146 h 146"/>
                    <a:gd name="T2" fmla="*/ 62 w 2210"/>
                    <a:gd name="T3" fmla="*/ 121 h 146"/>
                    <a:gd name="T4" fmla="*/ 2210 w 2210"/>
                    <a:gd name="T5" fmla="*/ 0 h 146"/>
                    <a:gd name="T6" fmla="*/ 2210 w 2210"/>
                    <a:gd name="T7" fmla="*/ 5 h 146"/>
                    <a:gd name="T8" fmla="*/ 62 w 2210"/>
                    <a:gd name="T9" fmla="*/ 131 h 146"/>
                    <a:gd name="T10" fmla="*/ 10 w 2210"/>
                    <a:gd name="T1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10" h="146">
                      <a:moveTo>
                        <a:pt x="10" y="146"/>
                      </a:moveTo>
                      <a:cubicBezTo>
                        <a:pt x="0" y="138"/>
                        <a:pt x="14" y="129"/>
                        <a:pt x="62" y="121"/>
                      </a:cubicBezTo>
                      <a:cubicBezTo>
                        <a:pt x="297" y="79"/>
                        <a:pt x="2210" y="0"/>
                        <a:pt x="2210" y="0"/>
                      </a:cubicBezTo>
                      <a:cubicBezTo>
                        <a:pt x="2210" y="5"/>
                        <a:pt x="2210" y="5"/>
                        <a:pt x="2210" y="5"/>
                      </a:cubicBezTo>
                      <a:cubicBezTo>
                        <a:pt x="2210" y="5"/>
                        <a:pt x="297" y="89"/>
                        <a:pt x="62" y="131"/>
                      </a:cubicBezTo>
                      <a:cubicBezTo>
                        <a:pt x="33" y="136"/>
                        <a:pt x="17" y="141"/>
                        <a:pt x="10" y="146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8" name="Freeform 43">
                <a:extLst>
                  <a:ext uri="{FF2B5EF4-FFF2-40B4-BE49-F238E27FC236}">
                    <a16:creationId xmlns:a16="http://schemas.microsoft.com/office/drawing/2014/main" id="{E4398BBD-BBB4-452C-B532-FBA5A10B5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175" y="2202079"/>
                <a:ext cx="12198350" cy="4459851"/>
              </a:xfrm>
              <a:custGeom>
                <a:avLst/>
                <a:gdLst>
                  <a:gd name="T0" fmla="*/ 3833 w 3833"/>
                  <a:gd name="T1" fmla="*/ 12 h 1519"/>
                  <a:gd name="T2" fmla="*/ 1685 w 3833"/>
                  <a:gd name="T3" fmla="*/ 131 h 1519"/>
                  <a:gd name="T4" fmla="*/ 2350 w 3833"/>
                  <a:gd name="T5" fmla="*/ 256 h 1519"/>
                  <a:gd name="T6" fmla="*/ 2623 w 3833"/>
                  <a:gd name="T7" fmla="*/ 660 h 1519"/>
                  <a:gd name="T8" fmla="*/ 0 w 3833"/>
                  <a:gd name="T9" fmla="*/ 1519 h 1519"/>
                  <a:gd name="T10" fmla="*/ 0 w 3833"/>
                  <a:gd name="T11" fmla="*/ 865 h 1519"/>
                  <a:gd name="T12" fmla="*/ 1349 w 3833"/>
                  <a:gd name="T13" fmla="*/ 636 h 1519"/>
                  <a:gd name="T14" fmla="*/ 2111 w 3833"/>
                  <a:gd name="T15" fmla="*/ 346 h 1519"/>
                  <a:gd name="T16" fmla="*/ 1195 w 3833"/>
                  <a:gd name="T17" fmla="*/ 167 h 1519"/>
                  <a:gd name="T18" fmla="*/ 2194 w 3833"/>
                  <a:gd name="T19" fmla="*/ 74 h 1519"/>
                  <a:gd name="T20" fmla="*/ 3833 w 3833"/>
                  <a:gd name="T21" fmla="*/ 0 h 1519"/>
                  <a:gd name="T22" fmla="*/ 3833 w 3833"/>
                  <a:gd name="T23" fmla="*/ 12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33" h="1519">
                    <a:moveTo>
                      <a:pt x="3833" y="12"/>
                    </a:moveTo>
                    <a:cubicBezTo>
                      <a:pt x="3833" y="12"/>
                      <a:pt x="1920" y="90"/>
                      <a:pt x="1685" y="131"/>
                    </a:cubicBezTo>
                    <a:cubicBezTo>
                      <a:pt x="1423" y="177"/>
                      <a:pt x="2033" y="224"/>
                      <a:pt x="2350" y="256"/>
                    </a:cubicBezTo>
                    <a:cubicBezTo>
                      <a:pt x="2667" y="288"/>
                      <a:pt x="3374" y="423"/>
                      <a:pt x="2623" y="660"/>
                    </a:cubicBezTo>
                    <a:cubicBezTo>
                      <a:pt x="1826" y="911"/>
                      <a:pt x="1484" y="766"/>
                      <a:pt x="0" y="1519"/>
                    </a:cubicBezTo>
                    <a:cubicBezTo>
                      <a:pt x="0" y="865"/>
                      <a:pt x="0" y="865"/>
                      <a:pt x="0" y="865"/>
                    </a:cubicBezTo>
                    <a:cubicBezTo>
                      <a:pt x="0" y="865"/>
                      <a:pt x="968" y="687"/>
                      <a:pt x="1349" y="636"/>
                    </a:cubicBezTo>
                    <a:cubicBezTo>
                      <a:pt x="1730" y="585"/>
                      <a:pt x="2307" y="440"/>
                      <a:pt x="2111" y="346"/>
                    </a:cubicBezTo>
                    <a:cubicBezTo>
                      <a:pt x="1915" y="252"/>
                      <a:pt x="1121" y="229"/>
                      <a:pt x="1195" y="167"/>
                    </a:cubicBezTo>
                    <a:cubicBezTo>
                      <a:pt x="1253" y="119"/>
                      <a:pt x="1471" y="101"/>
                      <a:pt x="2194" y="74"/>
                    </a:cubicBezTo>
                    <a:cubicBezTo>
                      <a:pt x="2917" y="47"/>
                      <a:pt x="3833" y="0"/>
                      <a:pt x="3833" y="0"/>
                    </a:cubicBezTo>
                    <a:lnTo>
                      <a:pt x="3833" y="12"/>
                    </a:lnTo>
                    <a:close/>
                  </a:path>
                </a:pathLst>
              </a:custGeom>
              <a:solidFill>
                <a:schemeClr val="tx2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39" name="Group 238">
                <a:extLst>
                  <a:ext uri="{FF2B5EF4-FFF2-40B4-BE49-F238E27FC236}">
                    <a16:creationId xmlns:a16="http://schemas.microsoft.com/office/drawing/2014/main" id="{EDB28E3D-D6A3-451C-9B03-2D26250175DD}"/>
                  </a:ext>
                </a:extLst>
              </p:cNvPr>
              <p:cNvGrpSpPr/>
              <p:nvPr/>
            </p:nvGrpSpPr>
            <p:grpSpPr>
              <a:xfrm>
                <a:off x="-3175" y="2389370"/>
                <a:ext cx="8159751" cy="3100532"/>
                <a:chOff x="-3175" y="2389370"/>
                <a:chExt cx="8159751" cy="3100532"/>
              </a:xfrm>
              <a:solidFill>
                <a:schemeClr val="bg2"/>
              </a:solidFill>
            </p:grpSpPr>
            <p:sp>
              <p:nvSpPr>
                <p:cNvPr id="240" name="Freeform 44">
                  <a:extLst>
                    <a:ext uri="{FF2B5EF4-FFF2-40B4-BE49-F238E27FC236}">
                      <a16:creationId xmlns:a16="http://schemas.microsoft.com/office/drawing/2014/main" id="{AAAF73E4-00A3-44E0-BF08-23903A45BF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175" y="4932421"/>
                  <a:ext cx="1947863" cy="557481"/>
                </a:xfrm>
                <a:custGeom>
                  <a:avLst/>
                  <a:gdLst>
                    <a:gd name="T0" fmla="*/ 0 w 612"/>
                    <a:gd name="T1" fmla="*/ 190 h 190"/>
                    <a:gd name="T2" fmla="*/ 612 w 612"/>
                    <a:gd name="T3" fmla="*/ 11 h 190"/>
                    <a:gd name="T4" fmla="*/ 563 w 612"/>
                    <a:gd name="T5" fmla="*/ 0 h 190"/>
                    <a:gd name="T6" fmla="*/ 0 w 612"/>
                    <a:gd name="T7" fmla="*/ 158 h 190"/>
                    <a:gd name="T8" fmla="*/ 0 w 612"/>
                    <a:gd name="T9" fmla="*/ 19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2" h="190">
                      <a:moveTo>
                        <a:pt x="0" y="190"/>
                      </a:moveTo>
                      <a:cubicBezTo>
                        <a:pt x="0" y="190"/>
                        <a:pt x="502" y="34"/>
                        <a:pt x="612" y="11"/>
                      </a:cubicBezTo>
                      <a:cubicBezTo>
                        <a:pt x="563" y="0"/>
                        <a:pt x="563" y="0"/>
                        <a:pt x="563" y="0"/>
                      </a:cubicBezTo>
                      <a:cubicBezTo>
                        <a:pt x="563" y="0"/>
                        <a:pt x="19" y="150"/>
                        <a:pt x="0" y="158"/>
                      </a:cubicBezTo>
                      <a:lnTo>
                        <a:pt x="0" y="1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45">
                  <a:extLst>
                    <a:ext uri="{FF2B5EF4-FFF2-40B4-BE49-F238E27FC236}">
                      <a16:creationId xmlns:a16="http://schemas.microsoft.com/office/drawing/2014/main" id="{485E2796-BD63-4E95-BAAF-8A06D89D61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2513" y="4285684"/>
                  <a:ext cx="1735138" cy="302884"/>
                </a:xfrm>
                <a:custGeom>
                  <a:avLst/>
                  <a:gdLst>
                    <a:gd name="T0" fmla="*/ 35 w 545"/>
                    <a:gd name="T1" fmla="*/ 103 h 103"/>
                    <a:gd name="T2" fmla="*/ 545 w 545"/>
                    <a:gd name="T3" fmla="*/ 12 h 103"/>
                    <a:gd name="T4" fmla="*/ 505 w 545"/>
                    <a:gd name="T5" fmla="*/ 0 h 103"/>
                    <a:gd name="T6" fmla="*/ 0 w 545"/>
                    <a:gd name="T7" fmla="*/ 90 h 103"/>
                    <a:gd name="T8" fmla="*/ 35 w 545"/>
                    <a:gd name="T9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5" h="103">
                      <a:moveTo>
                        <a:pt x="35" y="103"/>
                      </a:moveTo>
                      <a:cubicBezTo>
                        <a:pt x="35" y="103"/>
                        <a:pt x="424" y="27"/>
                        <a:pt x="545" y="12"/>
                      </a:cubicBezTo>
                      <a:cubicBezTo>
                        <a:pt x="505" y="0"/>
                        <a:pt x="505" y="0"/>
                        <a:pt x="505" y="0"/>
                      </a:cubicBezTo>
                      <a:cubicBezTo>
                        <a:pt x="505" y="0"/>
                        <a:pt x="127" y="61"/>
                        <a:pt x="0" y="90"/>
                      </a:cubicBezTo>
                      <a:lnTo>
                        <a:pt x="35" y="10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2" name="Freeform 46">
                  <a:extLst>
                    <a:ext uri="{FF2B5EF4-FFF2-40B4-BE49-F238E27FC236}">
                      <a16:creationId xmlns:a16="http://schemas.microsoft.com/office/drawing/2014/main" id="{B65BC0F0-2B42-4F20-A452-E6007C3D90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99225" y="3861355"/>
                  <a:ext cx="928688" cy="216554"/>
                </a:xfrm>
                <a:custGeom>
                  <a:avLst/>
                  <a:gdLst>
                    <a:gd name="T0" fmla="*/ 36 w 292"/>
                    <a:gd name="T1" fmla="*/ 74 h 74"/>
                    <a:gd name="T2" fmla="*/ 292 w 292"/>
                    <a:gd name="T3" fmla="*/ 2 h 74"/>
                    <a:gd name="T4" fmla="*/ 257 w 292"/>
                    <a:gd name="T5" fmla="*/ 0 h 74"/>
                    <a:gd name="T6" fmla="*/ 0 w 292"/>
                    <a:gd name="T7" fmla="*/ 69 h 74"/>
                    <a:gd name="T8" fmla="*/ 36 w 292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2" h="74">
                      <a:moveTo>
                        <a:pt x="36" y="74"/>
                      </a:moveTo>
                      <a:cubicBezTo>
                        <a:pt x="36" y="74"/>
                        <a:pt x="253" y="19"/>
                        <a:pt x="292" y="2"/>
                      </a:cubicBezTo>
                      <a:cubicBezTo>
                        <a:pt x="257" y="0"/>
                        <a:pt x="257" y="0"/>
                        <a:pt x="257" y="0"/>
                      </a:cubicBezTo>
                      <a:cubicBezTo>
                        <a:pt x="257" y="0"/>
                        <a:pt x="82" y="51"/>
                        <a:pt x="0" y="69"/>
                      </a:cubicBezTo>
                      <a:lnTo>
                        <a:pt x="36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47">
                  <a:extLst>
                    <a:ext uri="{FF2B5EF4-FFF2-40B4-BE49-F238E27FC236}">
                      <a16:creationId xmlns:a16="http://schemas.microsoft.com/office/drawing/2014/main" id="{70E3E4F0-67C1-419E-A310-8D25AACAF0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83513" y="3517501"/>
                  <a:ext cx="312738" cy="163879"/>
                </a:xfrm>
                <a:custGeom>
                  <a:avLst/>
                  <a:gdLst>
                    <a:gd name="T0" fmla="*/ 98 w 98"/>
                    <a:gd name="T1" fmla="*/ 0 h 56"/>
                    <a:gd name="T2" fmla="*/ 37 w 98"/>
                    <a:gd name="T3" fmla="*/ 56 h 56"/>
                    <a:gd name="T4" fmla="*/ 0 w 98"/>
                    <a:gd name="T5" fmla="*/ 56 h 56"/>
                    <a:gd name="T6" fmla="*/ 69 w 98"/>
                    <a:gd name="T7" fmla="*/ 0 h 56"/>
                    <a:gd name="T8" fmla="*/ 98 w 98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56">
                      <a:moveTo>
                        <a:pt x="98" y="0"/>
                      </a:moveTo>
                      <a:cubicBezTo>
                        <a:pt x="98" y="0"/>
                        <a:pt x="89" y="27"/>
                        <a:pt x="37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6"/>
                        <a:pt x="51" y="26"/>
                        <a:pt x="69" y="0"/>
                      </a:cubicBezTo>
                      <a:lnTo>
                        <a:pt x="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48">
                  <a:extLst>
                    <a:ext uri="{FF2B5EF4-FFF2-40B4-BE49-F238E27FC236}">
                      <a16:creationId xmlns:a16="http://schemas.microsoft.com/office/drawing/2014/main" id="{BBD8E0F9-CDD7-4F8D-AC54-C95AEE0CBB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1300" y="3255588"/>
                  <a:ext cx="234950" cy="122909"/>
                </a:xfrm>
                <a:custGeom>
                  <a:avLst/>
                  <a:gdLst>
                    <a:gd name="T0" fmla="*/ 74 w 74"/>
                    <a:gd name="T1" fmla="*/ 42 h 42"/>
                    <a:gd name="T2" fmla="*/ 46 w 74"/>
                    <a:gd name="T3" fmla="*/ 42 h 42"/>
                    <a:gd name="T4" fmla="*/ 0 w 74"/>
                    <a:gd name="T5" fmla="*/ 2 h 42"/>
                    <a:gd name="T6" fmla="*/ 30 w 74"/>
                    <a:gd name="T7" fmla="*/ 0 h 42"/>
                    <a:gd name="T8" fmla="*/ 74 w 74"/>
                    <a:gd name="T9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42">
                      <a:moveTo>
                        <a:pt x="74" y="42"/>
                      </a:moveTo>
                      <a:cubicBezTo>
                        <a:pt x="46" y="42"/>
                        <a:pt x="46" y="42"/>
                        <a:pt x="46" y="42"/>
                      </a:cubicBezTo>
                      <a:cubicBezTo>
                        <a:pt x="46" y="42"/>
                        <a:pt x="21" y="8"/>
                        <a:pt x="0" y="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62" y="20"/>
                        <a:pt x="74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49">
                  <a:extLst>
                    <a:ext uri="{FF2B5EF4-FFF2-40B4-BE49-F238E27FC236}">
                      <a16:creationId xmlns:a16="http://schemas.microsoft.com/office/drawing/2014/main" id="{55C4942C-6518-4265-A407-0912E61EC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31063" y="3071224"/>
                  <a:ext cx="473075" cy="96572"/>
                </a:xfrm>
                <a:custGeom>
                  <a:avLst/>
                  <a:gdLst>
                    <a:gd name="T0" fmla="*/ 149 w 149"/>
                    <a:gd name="T1" fmla="*/ 31 h 33"/>
                    <a:gd name="T2" fmla="*/ 120 w 149"/>
                    <a:gd name="T3" fmla="*/ 33 h 33"/>
                    <a:gd name="T4" fmla="*/ 0 w 149"/>
                    <a:gd name="T5" fmla="*/ 4 h 33"/>
                    <a:gd name="T6" fmla="*/ 25 w 149"/>
                    <a:gd name="T7" fmla="*/ 0 h 33"/>
                    <a:gd name="T8" fmla="*/ 149 w 149"/>
                    <a:gd name="T9" fmla="*/ 3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33">
                      <a:moveTo>
                        <a:pt x="149" y="31"/>
                      </a:moveTo>
                      <a:cubicBezTo>
                        <a:pt x="120" y="33"/>
                        <a:pt x="120" y="33"/>
                        <a:pt x="120" y="33"/>
                      </a:cubicBezTo>
                      <a:cubicBezTo>
                        <a:pt x="120" y="33"/>
                        <a:pt x="14" y="4"/>
                        <a:pt x="0" y="4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118" y="20"/>
                        <a:pt x="149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6" name="Freeform 50">
                  <a:extLst>
                    <a:ext uri="{FF2B5EF4-FFF2-40B4-BE49-F238E27FC236}">
                      <a16:creationId xmlns:a16="http://schemas.microsoft.com/office/drawing/2014/main" id="{95B9B564-A528-4958-A626-1F2BAFF805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75388" y="2939535"/>
                  <a:ext cx="573088" cy="64381"/>
                </a:xfrm>
                <a:custGeom>
                  <a:avLst/>
                  <a:gdLst>
                    <a:gd name="T0" fmla="*/ 180 w 180"/>
                    <a:gd name="T1" fmla="*/ 20 h 22"/>
                    <a:gd name="T2" fmla="*/ 156 w 180"/>
                    <a:gd name="T3" fmla="*/ 22 h 22"/>
                    <a:gd name="T4" fmla="*/ 0 w 180"/>
                    <a:gd name="T5" fmla="*/ 4 h 22"/>
                    <a:gd name="T6" fmla="*/ 21 w 180"/>
                    <a:gd name="T7" fmla="*/ 0 h 22"/>
                    <a:gd name="T8" fmla="*/ 180 w 180"/>
                    <a:gd name="T9" fmla="*/ 2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" h="22">
                      <a:moveTo>
                        <a:pt x="180" y="20"/>
                      </a:moveTo>
                      <a:cubicBezTo>
                        <a:pt x="156" y="22"/>
                        <a:pt x="156" y="22"/>
                        <a:pt x="156" y="22"/>
                      </a:cubicBezTo>
                      <a:cubicBezTo>
                        <a:pt x="156" y="22"/>
                        <a:pt x="20" y="4"/>
                        <a:pt x="0" y="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168" y="17"/>
                        <a:pt x="18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51">
                  <a:extLst>
                    <a:ext uri="{FF2B5EF4-FFF2-40B4-BE49-F238E27FC236}">
                      <a16:creationId xmlns:a16="http://schemas.microsoft.com/office/drawing/2014/main" id="{D57F4B90-0FCC-41CC-B673-1F19A41AFF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97475" y="2838574"/>
                  <a:ext cx="536575" cy="58528"/>
                </a:xfrm>
                <a:custGeom>
                  <a:avLst/>
                  <a:gdLst>
                    <a:gd name="T0" fmla="*/ 338 w 338"/>
                    <a:gd name="T1" fmla="*/ 32 h 40"/>
                    <a:gd name="T2" fmla="*/ 304 w 338"/>
                    <a:gd name="T3" fmla="*/ 40 h 40"/>
                    <a:gd name="T4" fmla="*/ 0 w 338"/>
                    <a:gd name="T5" fmla="*/ 6 h 40"/>
                    <a:gd name="T6" fmla="*/ 32 w 338"/>
                    <a:gd name="T7" fmla="*/ 0 h 40"/>
                    <a:gd name="T8" fmla="*/ 338 w 338"/>
                    <a:gd name="T9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8" h="40">
                      <a:moveTo>
                        <a:pt x="338" y="32"/>
                      </a:moveTo>
                      <a:lnTo>
                        <a:pt x="304" y="40"/>
                      </a:lnTo>
                      <a:lnTo>
                        <a:pt x="0" y="6"/>
                      </a:lnTo>
                      <a:lnTo>
                        <a:pt x="32" y="0"/>
                      </a:lnTo>
                      <a:lnTo>
                        <a:pt x="33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52">
                  <a:extLst>
                    <a:ext uri="{FF2B5EF4-FFF2-40B4-BE49-F238E27FC236}">
                      <a16:creationId xmlns:a16="http://schemas.microsoft.com/office/drawing/2014/main" id="{BC439C5B-6873-4A6B-99A2-E1EA861727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89463" y="2750782"/>
                  <a:ext cx="273050" cy="46823"/>
                </a:xfrm>
                <a:custGeom>
                  <a:avLst/>
                  <a:gdLst>
                    <a:gd name="T0" fmla="*/ 86 w 86"/>
                    <a:gd name="T1" fmla="*/ 14 h 16"/>
                    <a:gd name="T2" fmla="*/ 71 w 86"/>
                    <a:gd name="T3" fmla="*/ 16 h 16"/>
                    <a:gd name="T4" fmla="*/ 0 w 86"/>
                    <a:gd name="T5" fmla="*/ 2 h 16"/>
                    <a:gd name="T6" fmla="*/ 17 w 86"/>
                    <a:gd name="T7" fmla="*/ 0 h 16"/>
                    <a:gd name="T8" fmla="*/ 86 w 86"/>
                    <a:gd name="T9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6">
                      <a:moveTo>
                        <a:pt x="86" y="14"/>
                      </a:moveTo>
                      <a:cubicBezTo>
                        <a:pt x="71" y="16"/>
                        <a:pt x="71" y="16"/>
                        <a:pt x="71" y="16"/>
                      </a:cubicBezTo>
                      <a:cubicBezTo>
                        <a:pt x="71" y="16"/>
                        <a:pt x="23" y="6"/>
                        <a:pt x="0" y="2"/>
                      </a:cubicBezTo>
                      <a:cubicBezTo>
                        <a:pt x="17" y="0"/>
                        <a:pt x="17" y="0"/>
                        <a:pt x="17" y="0"/>
                      </a:cubicBezTo>
                      <a:lnTo>
                        <a:pt x="86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53">
                  <a:extLst>
                    <a:ext uri="{FF2B5EF4-FFF2-40B4-BE49-F238E27FC236}">
                      <a16:creationId xmlns:a16="http://schemas.microsoft.com/office/drawing/2014/main" id="{8A6159FC-CB14-4867-B325-9CF6FE8482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3738" y="2671768"/>
                  <a:ext cx="50800" cy="43896"/>
                </a:xfrm>
                <a:custGeom>
                  <a:avLst/>
                  <a:gdLst>
                    <a:gd name="T0" fmla="*/ 16 w 16"/>
                    <a:gd name="T1" fmla="*/ 15 h 15"/>
                    <a:gd name="T2" fmla="*/ 3 w 16"/>
                    <a:gd name="T3" fmla="*/ 14 h 15"/>
                    <a:gd name="T4" fmla="*/ 3 w 16"/>
                    <a:gd name="T5" fmla="*/ 0 h 15"/>
                    <a:gd name="T6" fmla="*/ 15 w 16"/>
                    <a:gd name="T7" fmla="*/ 1 h 15"/>
                    <a:gd name="T8" fmla="*/ 16 w 16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5">
                      <a:moveTo>
                        <a:pt x="16" y="15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0" y="5"/>
                        <a:pt x="3" y="0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2" y="5"/>
                        <a:pt x="16" y="15"/>
                        <a:pt x="1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0" name="Freeform 54">
                  <a:extLst>
                    <a:ext uri="{FF2B5EF4-FFF2-40B4-BE49-F238E27FC236}">
                      <a16:creationId xmlns:a16="http://schemas.microsoft.com/office/drawing/2014/main" id="{C1CA5C06-57B4-48F2-8184-C7EA1C0815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86288" y="2598608"/>
                  <a:ext cx="196850" cy="40970"/>
                </a:xfrm>
                <a:custGeom>
                  <a:avLst/>
                  <a:gdLst>
                    <a:gd name="T0" fmla="*/ 11 w 62"/>
                    <a:gd name="T1" fmla="*/ 14 h 14"/>
                    <a:gd name="T2" fmla="*/ 0 w 62"/>
                    <a:gd name="T3" fmla="*/ 12 h 14"/>
                    <a:gd name="T4" fmla="*/ 50 w 62"/>
                    <a:gd name="T5" fmla="*/ 0 h 14"/>
                    <a:gd name="T6" fmla="*/ 62 w 62"/>
                    <a:gd name="T7" fmla="*/ 1 h 14"/>
                    <a:gd name="T8" fmla="*/ 11 w 62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14">
                      <a:moveTo>
                        <a:pt x="11" y="1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26" y="3"/>
                        <a:pt x="50" y="0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62" y="1"/>
                        <a:pt x="21" y="8"/>
                        <a:pt x="1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55">
                  <a:extLst>
                    <a:ext uri="{FF2B5EF4-FFF2-40B4-BE49-F238E27FC236}">
                      <a16:creationId xmlns:a16="http://schemas.microsoft.com/office/drawing/2014/main" id="{06C27E43-2681-4F70-AFDE-FBF2BAF5F5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3638" y="2545933"/>
                  <a:ext cx="312738" cy="29264"/>
                </a:xfrm>
                <a:custGeom>
                  <a:avLst/>
                  <a:gdLst>
                    <a:gd name="T0" fmla="*/ 11 w 98"/>
                    <a:gd name="T1" fmla="*/ 10 h 10"/>
                    <a:gd name="T2" fmla="*/ 0 w 98"/>
                    <a:gd name="T3" fmla="*/ 8 h 10"/>
                    <a:gd name="T4" fmla="*/ 87 w 98"/>
                    <a:gd name="T5" fmla="*/ 0 h 10"/>
                    <a:gd name="T6" fmla="*/ 98 w 98"/>
                    <a:gd name="T7" fmla="*/ 1 h 10"/>
                    <a:gd name="T8" fmla="*/ 11 w 98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10">
                      <a:moveTo>
                        <a:pt x="11" y="10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72" y="1"/>
                        <a:pt x="87" y="0"/>
                      </a:cubicBezTo>
                      <a:cubicBezTo>
                        <a:pt x="98" y="1"/>
                        <a:pt x="98" y="1"/>
                        <a:pt x="98" y="1"/>
                      </a:cubicBezTo>
                      <a:lnTo>
                        <a:pt x="11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56">
                  <a:extLst>
                    <a:ext uri="{FF2B5EF4-FFF2-40B4-BE49-F238E27FC236}">
                      <a16:creationId xmlns:a16="http://schemas.microsoft.com/office/drawing/2014/main" id="{E7D20E24-A7A1-4979-8EF4-DC2D8137AE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3400" y="2490331"/>
                  <a:ext cx="436563" cy="35117"/>
                </a:xfrm>
                <a:custGeom>
                  <a:avLst/>
                  <a:gdLst>
                    <a:gd name="T0" fmla="*/ 6 w 137"/>
                    <a:gd name="T1" fmla="*/ 12 h 12"/>
                    <a:gd name="T2" fmla="*/ 137 w 137"/>
                    <a:gd name="T3" fmla="*/ 2 h 12"/>
                    <a:gd name="T4" fmla="*/ 132 w 137"/>
                    <a:gd name="T5" fmla="*/ 0 h 12"/>
                    <a:gd name="T6" fmla="*/ 0 w 137"/>
                    <a:gd name="T7" fmla="*/ 10 h 12"/>
                    <a:gd name="T8" fmla="*/ 6 w 137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12">
                      <a:moveTo>
                        <a:pt x="6" y="12"/>
                      </a:moveTo>
                      <a:cubicBezTo>
                        <a:pt x="7" y="12"/>
                        <a:pt x="87" y="4"/>
                        <a:pt x="137" y="2"/>
                      </a:cubicBezTo>
                      <a:cubicBezTo>
                        <a:pt x="132" y="0"/>
                        <a:pt x="132" y="0"/>
                        <a:pt x="132" y="0"/>
                      </a:cubicBezTo>
                      <a:cubicBezTo>
                        <a:pt x="82" y="2"/>
                        <a:pt x="1" y="10"/>
                        <a:pt x="0" y="10"/>
                      </a:cubicBezTo>
                      <a:lnTo>
                        <a:pt x="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57">
                  <a:extLst>
                    <a:ext uri="{FF2B5EF4-FFF2-40B4-BE49-F238E27FC236}">
                      <a16:creationId xmlns:a16="http://schemas.microsoft.com/office/drawing/2014/main" id="{249E9B24-2E9F-4A44-9618-4A21BAB579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11913" y="2447898"/>
                  <a:ext cx="414338" cy="24874"/>
                </a:xfrm>
                <a:custGeom>
                  <a:avLst/>
                  <a:gdLst>
                    <a:gd name="T0" fmla="*/ 6 w 130"/>
                    <a:gd name="T1" fmla="*/ 8 h 8"/>
                    <a:gd name="T2" fmla="*/ 130 w 130"/>
                    <a:gd name="T3" fmla="*/ 2 h 8"/>
                    <a:gd name="T4" fmla="*/ 125 w 130"/>
                    <a:gd name="T5" fmla="*/ 0 h 8"/>
                    <a:gd name="T6" fmla="*/ 0 w 130"/>
                    <a:gd name="T7" fmla="*/ 6 h 8"/>
                    <a:gd name="T8" fmla="*/ 6 w 13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8">
                      <a:moveTo>
                        <a:pt x="6" y="8"/>
                      </a:moveTo>
                      <a:cubicBezTo>
                        <a:pt x="7" y="8"/>
                        <a:pt x="80" y="4"/>
                        <a:pt x="130" y="2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75" y="3"/>
                        <a:pt x="1" y="6"/>
                        <a:pt x="0" y="6"/>
                      </a:cubicBez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4" name="Freeform 58">
                  <a:extLst>
                    <a:ext uri="{FF2B5EF4-FFF2-40B4-BE49-F238E27FC236}">
                      <a16:creationId xmlns:a16="http://schemas.microsoft.com/office/drawing/2014/main" id="{65D4F3CB-B2A7-40C3-8F5F-819752DCB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8988" y="2415707"/>
                  <a:ext cx="396875" cy="20485"/>
                </a:xfrm>
                <a:custGeom>
                  <a:avLst/>
                  <a:gdLst>
                    <a:gd name="T0" fmla="*/ 6 w 125"/>
                    <a:gd name="T1" fmla="*/ 7 h 7"/>
                    <a:gd name="T2" fmla="*/ 125 w 125"/>
                    <a:gd name="T3" fmla="*/ 1 h 7"/>
                    <a:gd name="T4" fmla="*/ 120 w 125"/>
                    <a:gd name="T5" fmla="*/ 0 h 7"/>
                    <a:gd name="T6" fmla="*/ 0 w 125"/>
                    <a:gd name="T7" fmla="*/ 6 h 7"/>
                    <a:gd name="T8" fmla="*/ 6 w 125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7">
                      <a:moveTo>
                        <a:pt x="6" y="7"/>
                      </a:moveTo>
                      <a:cubicBezTo>
                        <a:pt x="6" y="7"/>
                        <a:pt x="75" y="4"/>
                        <a:pt x="125" y="1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70" y="2"/>
                        <a:pt x="1" y="6"/>
                        <a:pt x="0" y="6"/>
                      </a:cubicBez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5" name="Freeform 59">
                  <a:extLst>
                    <a:ext uri="{FF2B5EF4-FFF2-40B4-BE49-F238E27FC236}">
                      <a16:creationId xmlns:a16="http://schemas.microsoft.com/office/drawing/2014/main" id="{C742575E-4A8C-4274-ADA1-D5F5C42C9C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96213" y="2389370"/>
                  <a:ext cx="360363" cy="17558"/>
                </a:xfrm>
                <a:custGeom>
                  <a:avLst/>
                  <a:gdLst>
                    <a:gd name="T0" fmla="*/ 4 w 113"/>
                    <a:gd name="T1" fmla="*/ 6 h 6"/>
                    <a:gd name="T2" fmla="*/ 113 w 113"/>
                    <a:gd name="T3" fmla="*/ 1 h 6"/>
                    <a:gd name="T4" fmla="*/ 109 w 113"/>
                    <a:gd name="T5" fmla="*/ 0 h 6"/>
                    <a:gd name="T6" fmla="*/ 0 w 113"/>
                    <a:gd name="T7" fmla="*/ 5 h 6"/>
                    <a:gd name="T8" fmla="*/ 4 w 113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6">
                      <a:moveTo>
                        <a:pt x="4" y="6"/>
                      </a:moveTo>
                      <a:cubicBezTo>
                        <a:pt x="5" y="6"/>
                        <a:pt x="63" y="3"/>
                        <a:pt x="113" y="1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9" y="2"/>
                        <a:pt x="0" y="5"/>
                        <a:pt x="0" y="5"/>
                      </a:cubicBez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D00A6F30-844B-4712-A58E-7978A2081578}"/>
                </a:ext>
              </a:extLst>
            </p:cNvPr>
            <p:cNvGrpSpPr/>
            <p:nvPr/>
          </p:nvGrpSpPr>
          <p:grpSpPr>
            <a:xfrm>
              <a:off x="1014547" y="1158788"/>
              <a:ext cx="10755269" cy="5086909"/>
              <a:chOff x="1014547" y="1158788"/>
              <a:chExt cx="10755269" cy="5086909"/>
            </a:xfrm>
          </p:grpSpPr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DA902D58-F9CC-4B22-B7DC-C2E533FCF1DB}"/>
                  </a:ext>
                </a:extLst>
              </p:cNvPr>
              <p:cNvGrpSpPr/>
              <p:nvPr/>
            </p:nvGrpSpPr>
            <p:grpSpPr>
              <a:xfrm>
                <a:off x="2124728" y="1905556"/>
                <a:ext cx="9645088" cy="4340141"/>
                <a:chOff x="2124728" y="1905556"/>
                <a:chExt cx="9645088" cy="4340141"/>
              </a:xfrm>
            </p:grpSpPr>
            <p:grpSp>
              <p:nvGrpSpPr>
                <p:cNvPr id="222" name="Group 221">
                  <a:extLst>
                    <a:ext uri="{FF2B5EF4-FFF2-40B4-BE49-F238E27FC236}">
                      <a16:creationId xmlns:a16="http://schemas.microsoft.com/office/drawing/2014/main" id="{8357DD6E-E171-4A14-B33A-D069D4FA3B21}"/>
                    </a:ext>
                  </a:extLst>
                </p:cNvPr>
                <p:cNvGrpSpPr/>
                <p:nvPr/>
              </p:nvGrpSpPr>
              <p:grpSpPr>
                <a:xfrm>
                  <a:off x="2124728" y="1905556"/>
                  <a:ext cx="1790007" cy="584775"/>
                  <a:chOff x="2200928" y="2225596"/>
                  <a:chExt cx="1790007" cy="584775"/>
                </a:xfrm>
              </p:grpSpPr>
              <p:sp>
                <p:nvSpPr>
                  <p:cNvPr id="235" name="TextBox 234">
                    <a:extLst>
                      <a:ext uri="{FF2B5EF4-FFF2-40B4-BE49-F238E27FC236}">
                        <a16:creationId xmlns:a16="http://schemas.microsoft.com/office/drawing/2014/main" id="{F3AAAE5B-4B16-476D-ABEC-D2387AE82E86}"/>
                      </a:ext>
                    </a:extLst>
                  </p:cNvPr>
                  <p:cNvSpPr txBox="1"/>
                  <p:nvPr/>
                </p:nvSpPr>
                <p:spPr>
                  <a:xfrm>
                    <a:off x="2200928" y="2225596"/>
                    <a:ext cx="412292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>
                    <a:spAutoFit/>
                  </a:bodyPr>
                  <a:lstStyle/>
                  <a:p>
                    <a:r>
                      <a:rPr lang="en-US" sz="3200" b="1" dirty="0">
                        <a:solidFill>
                          <a:srgbClr val="566F8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</a:t>
                    </a:r>
                  </a:p>
                </p:txBody>
              </p:sp>
              <p:sp>
                <p:nvSpPr>
                  <p:cNvPr id="236" name="Rectangle 235">
                    <a:extLst>
                      <a:ext uri="{FF2B5EF4-FFF2-40B4-BE49-F238E27FC236}">
                        <a16:creationId xmlns:a16="http://schemas.microsoft.com/office/drawing/2014/main" id="{794D6AF2-3DFD-48E2-8C99-72A01CA57922}"/>
                      </a:ext>
                    </a:extLst>
                  </p:cNvPr>
                  <p:cNvSpPr/>
                  <p:nvPr/>
                </p:nvSpPr>
                <p:spPr>
                  <a:xfrm>
                    <a:off x="2513578" y="2304079"/>
                    <a:ext cx="1477357" cy="430887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Simple to create and effective. </a:t>
                    </a:r>
                  </a:p>
                </p:txBody>
              </p:sp>
            </p:grpSp>
            <p:grpSp>
              <p:nvGrpSpPr>
                <p:cNvPr id="223" name="Group 222">
                  <a:extLst>
                    <a:ext uri="{FF2B5EF4-FFF2-40B4-BE49-F238E27FC236}">
                      <a16:creationId xmlns:a16="http://schemas.microsoft.com/office/drawing/2014/main" id="{E874DACF-3CE5-4B80-ACAD-072A263FE821}"/>
                    </a:ext>
                  </a:extLst>
                </p:cNvPr>
                <p:cNvGrpSpPr/>
                <p:nvPr/>
              </p:nvGrpSpPr>
              <p:grpSpPr>
                <a:xfrm>
                  <a:off x="2429384" y="5660922"/>
                  <a:ext cx="1826763" cy="584775"/>
                  <a:chOff x="2403984" y="1625185"/>
                  <a:chExt cx="1826763" cy="584775"/>
                </a:xfrm>
              </p:grpSpPr>
              <p:sp>
                <p:nvSpPr>
                  <p:cNvPr id="233" name="TextBox 232">
                    <a:extLst>
                      <a:ext uri="{FF2B5EF4-FFF2-40B4-BE49-F238E27FC236}">
                        <a16:creationId xmlns:a16="http://schemas.microsoft.com/office/drawing/2014/main" id="{6AB9EE28-E753-4E2E-B7B5-3DB368314D61}"/>
                      </a:ext>
                    </a:extLst>
                  </p:cNvPr>
                  <p:cNvSpPr txBox="1"/>
                  <p:nvPr/>
                </p:nvSpPr>
                <p:spPr>
                  <a:xfrm>
                    <a:off x="2403984" y="1625185"/>
                    <a:ext cx="412292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>
                    <a:spAutoFit/>
                  </a:bodyPr>
                  <a:lstStyle/>
                  <a:p>
                    <a:r>
                      <a:rPr lang="en-US" sz="3200" b="1" dirty="0">
                        <a:solidFill>
                          <a:srgbClr val="8CBF5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</a:t>
                    </a:r>
                  </a:p>
                </p:txBody>
              </p:sp>
              <p:sp>
                <p:nvSpPr>
                  <p:cNvPr id="234" name="Rectangle 233">
                    <a:extLst>
                      <a:ext uri="{FF2B5EF4-FFF2-40B4-BE49-F238E27FC236}">
                        <a16:creationId xmlns:a16="http://schemas.microsoft.com/office/drawing/2014/main" id="{8CE1063F-76FF-4807-B95A-3C61F5622554}"/>
                      </a:ext>
                    </a:extLst>
                  </p:cNvPr>
                  <p:cNvSpPr/>
                  <p:nvPr/>
                </p:nvSpPr>
                <p:spPr>
                  <a:xfrm>
                    <a:off x="2753390" y="1711973"/>
                    <a:ext cx="1477357" cy="430887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Infographics tell the story of your data. </a:t>
                    </a:r>
                  </a:p>
                </p:txBody>
              </p:sp>
            </p:grpSp>
            <p:grpSp>
              <p:nvGrpSpPr>
                <p:cNvPr id="224" name="Group 223">
                  <a:extLst>
                    <a:ext uri="{FF2B5EF4-FFF2-40B4-BE49-F238E27FC236}">
                      <a16:creationId xmlns:a16="http://schemas.microsoft.com/office/drawing/2014/main" id="{FD066862-5EBC-4D0C-9EC7-99B685576D69}"/>
                    </a:ext>
                  </a:extLst>
                </p:cNvPr>
                <p:cNvGrpSpPr/>
                <p:nvPr/>
              </p:nvGrpSpPr>
              <p:grpSpPr>
                <a:xfrm>
                  <a:off x="4905347" y="4950476"/>
                  <a:ext cx="1883294" cy="584775"/>
                  <a:chOff x="2295497" y="1594189"/>
                  <a:chExt cx="1883294" cy="584775"/>
                </a:xfrm>
              </p:grpSpPr>
              <p:sp>
                <p:nvSpPr>
                  <p:cNvPr id="231" name="TextBox 230">
                    <a:extLst>
                      <a:ext uri="{FF2B5EF4-FFF2-40B4-BE49-F238E27FC236}">
                        <a16:creationId xmlns:a16="http://schemas.microsoft.com/office/drawing/2014/main" id="{53CD4166-A8AC-4836-A271-C09B396CBC3A}"/>
                      </a:ext>
                    </a:extLst>
                  </p:cNvPr>
                  <p:cNvSpPr txBox="1"/>
                  <p:nvPr/>
                </p:nvSpPr>
                <p:spPr>
                  <a:xfrm>
                    <a:off x="2295497" y="1594189"/>
                    <a:ext cx="412292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>
                    <a:spAutoFit/>
                  </a:bodyPr>
                  <a:lstStyle/>
                  <a:p>
                    <a:r>
                      <a:rPr lang="en-US" sz="3200" b="1" dirty="0">
                        <a:solidFill>
                          <a:srgbClr val="0C679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</a:t>
                    </a:r>
                  </a:p>
                </p:txBody>
              </p:sp>
              <p:sp>
                <p:nvSpPr>
                  <p:cNvPr id="232" name="Rectangle 231">
                    <a:extLst>
                      <a:ext uri="{FF2B5EF4-FFF2-40B4-BE49-F238E27FC236}">
                        <a16:creationId xmlns:a16="http://schemas.microsoft.com/office/drawing/2014/main" id="{7220CA80-3039-469B-8C7A-F2ECE725418A}"/>
                      </a:ext>
                    </a:extLst>
                  </p:cNvPr>
                  <p:cNvSpPr/>
                  <p:nvPr/>
                </p:nvSpPr>
                <p:spPr>
                  <a:xfrm>
                    <a:off x="2701434" y="1757852"/>
                    <a:ext cx="1477357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Visually appealing. </a:t>
                    </a:r>
                  </a:p>
                </p:txBody>
              </p:sp>
            </p:grpSp>
            <p:grpSp>
              <p:nvGrpSpPr>
                <p:cNvPr id="225" name="Group 224">
                  <a:extLst>
                    <a:ext uri="{FF2B5EF4-FFF2-40B4-BE49-F238E27FC236}">
                      <a16:creationId xmlns:a16="http://schemas.microsoft.com/office/drawing/2014/main" id="{EE4BCD03-7A07-4E5D-B4DA-7AB9710787ED}"/>
                    </a:ext>
                  </a:extLst>
                </p:cNvPr>
                <p:cNvGrpSpPr/>
                <p:nvPr/>
              </p:nvGrpSpPr>
              <p:grpSpPr>
                <a:xfrm>
                  <a:off x="8562947" y="4251976"/>
                  <a:ext cx="1795001" cy="584775"/>
                  <a:chOff x="2295497" y="1594189"/>
                  <a:chExt cx="1795001" cy="584775"/>
                </a:xfrm>
              </p:grpSpPr>
              <p:sp>
                <p:nvSpPr>
                  <p:cNvPr id="229" name="TextBox 228">
                    <a:extLst>
                      <a:ext uri="{FF2B5EF4-FFF2-40B4-BE49-F238E27FC236}">
                        <a16:creationId xmlns:a16="http://schemas.microsoft.com/office/drawing/2014/main" id="{E3F861F2-F58D-4513-8A13-83AC02F7B38F}"/>
                      </a:ext>
                    </a:extLst>
                  </p:cNvPr>
                  <p:cNvSpPr txBox="1"/>
                  <p:nvPr/>
                </p:nvSpPr>
                <p:spPr>
                  <a:xfrm>
                    <a:off x="2295497" y="1594189"/>
                    <a:ext cx="412292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>
                    <a:spAutoFit/>
                  </a:bodyPr>
                  <a:lstStyle/>
                  <a:p>
                    <a:r>
                      <a:rPr lang="en-US" sz="3200" b="1" dirty="0">
                        <a:solidFill>
                          <a:srgbClr val="26A8B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</a:p>
                </p:txBody>
              </p:sp>
              <p:sp>
                <p:nvSpPr>
                  <p:cNvPr id="230" name="Rectangle 229">
                    <a:extLst>
                      <a:ext uri="{FF2B5EF4-FFF2-40B4-BE49-F238E27FC236}">
                        <a16:creationId xmlns:a16="http://schemas.microsoft.com/office/drawing/2014/main" id="{807C6AE4-C867-4FEC-A72A-7CCDA47F3FD2}"/>
                      </a:ext>
                    </a:extLst>
                  </p:cNvPr>
                  <p:cNvSpPr/>
                  <p:nvPr/>
                </p:nvSpPr>
                <p:spPr>
                  <a:xfrm>
                    <a:off x="2613141" y="1721620"/>
                    <a:ext cx="1477357" cy="261610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Easy to understand. . </a:t>
                    </a:r>
                  </a:p>
                </p:txBody>
              </p:sp>
            </p:grpSp>
            <p:grpSp>
              <p:nvGrpSpPr>
                <p:cNvPr id="226" name="Group 225">
                  <a:extLst>
                    <a:ext uri="{FF2B5EF4-FFF2-40B4-BE49-F238E27FC236}">
                      <a16:creationId xmlns:a16="http://schemas.microsoft.com/office/drawing/2014/main" id="{435B1DAD-F98D-4AC7-8BF7-010FA7CD10CA}"/>
                    </a:ext>
                  </a:extLst>
                </p:cNvPr>
                <p:cNvGrpSpPr/>
                <p:nvPr/>
              </p:nvGrpSpPr>
              <p:grpSpPr>
                <a:xfrm>
                  <a:off x="9945977" y="2473976"/>
                  <a:ext cx="1823839" cy="682810"/>
                  <a:chOff x="2295497" y="1594189"/>
                  <a:chExt cx="1823839" cy="682810"/>
                </a:xfrm>
              </p:grpSpPr>
              <p:sp>
                <p:nvSpPr>
                  <p:cNvPr id="227" name="TextBox 226">
                    <a:extLst>
                      <a:ext uri="{FF2B5EF4-FFF2-40B4-BE49-F238E27FC236}">
                        <a16:creationId xmlns:a16="http://schemas.microsoft.com/office/drawing/2014/main" id="{DEF9F94A-04C2-47B6-AAA7-F37CBCABE75C}"/>
                      </a:ext>
                    </a:extLst>
                  </p:cNvPr>
                  <p:cNvSpPr txBox="1"/>
                  <p:nvPr/>
                </p:nvSpPr>
                <p:spPr>
                  <a:xfrm>
                    <a:off x="2295497" y="1594189"/>
                    <a:ext cx="412292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>
                    <a:spAutoFit/>
                  </a:bodyPr>
                  <a:lstStyle/>
                  <a:p>
                    <a:r>
                      <a:rPr lang="en-US" sz="3200" b="1" dirty="0">
                        <a:solidFill>
                          <a:srgbClr val="E7881E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</a:t>
                    </a:r>
                  </a:p>
                </p:txBody>
              </p:sp>
              <p:sp>
                <p:nvSpPr>
                  <p:cNvPr id="228" name="Rectangle 227">
                    <a:extLst>
                      <a:ext uri="{FF2B5EF4-FFF2-40B4-BE49-F238E27FC236}">
                        <a16:creationId xmlns:a16="http://schemas.microsoft.com/office/drawing/2014/main" id="{FFA22022-0E27-46A0-9F15-A2114D14EB26}"/>
                      </a:ext>
                    </a:extLst>
                  </p:cNvPr>
                  <p:cNvSpPr/>
                  <p:nvPr/>
                </p:nvSpPr>
                <p:spPr>
                  <a:xfrm>
                    <a:off x="2641979" y="1676835"/>
                    <a:ext cx="1477357" cy="600164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Interesting and engaging for your audience. </a:t>
                    </a:r>
                  </a:p>
                </p:txBody>
              </p:sp>
            </p:grpSp>
          </p:grpSp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083E81E6-B515-4834-B8D0-531B0982F36E}"/>
                  </a:ext>
                </a:extLst>
              </p:cNvPr>
              <p:cNvGrpSpPr/>
              <p:nvPr/>
            </p:nvGrpSpPr>
            <p:grpSpPr>
              <a:xfrm>
                <a:off x="1014547" y="1158788"/>
                <a:ext cx="9520814" cy="4203828"/>
                <a:chOff x="1014547" y="1158788"/>
                <a:chExt cx="9520814" cy="4203828"/>
              </a:xfrm>
            </p:grpSpPr>
            <p:grpSp>
              <p:nvGrpSpPr>
                <p:cNvPr id="173" name="Group 172">
                  <a:extLst>
                    <a:ext uri="{FF2B5EF4-FFF2-40B4-BE49-F238E27FC236}">
                      <a16:creationId xmlns:a16="http://schemas.microsoft.com/office/drawing/2014/main" id="{8ED74439-28D6-42B0-89D1-DC2EE702ABED}"/>
                    </a:ext>
                  </a:extLst>
                </p:cNvPr>
                <p:cNvGrpSpPr/>
                <p:nvPr/>
              </p:nvGrpSpPr>
              <p:grpSpPr>
                <a:xfrm>
                  <a:off x="1014547" y="2901069"/>
                  <a:ext cx="1850363" cy="2461547"/>
                  <a:chOff x="1014547" y="2901069"/>
                  <a:chExt cx="1850363" cy="2461547"/>
                </a:xfrm>
              </p:grpSpPr>
              <p:pic>
                <p:nvPicPr>
                  <p:cNvPr id="212" name="Picture 211">
                    <a:extLst>
                      <a:ext uri="{FF2B5EF4-FFF2-40B4-BE49-F238E27FC236}">
                        <a16:creationId xmlns:a16="http://schemas.microsoft.com/office/drawing/2014/main" id="{57D5CE1A-A93D-4DF7-821C-646E6B89BA8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3934" t="35265" r="13155" b="31318"/>
                  <a:stretch/>
                </p:blipFill>
                <p:spPr>
                  <a:xfrm rot="20782269">
                    <a:off x="1342573" y="4952562"/>
                    <a:ext cx="1522337" cy="410054"/>
                  </a:xfrm>
                  <a:prstGeom prst="rect">
                    <a:avLst/>
                  </a:prstGeom>
                </p:spPr>
              </p:pic>
              <p:sp>
                <p:nvSpPr>
                  <p:cNvPr id="213" name="Freeform 161">
                    <a:extLst>
                      <a:ext uri="{FF2B5EF4-FFF2-40B4-BE49-F238E27FC236}">
                        <a16:creationId xmlns:a16="http://schemas.microsoft.com/office/drawing/2014/main" id="{52AE4FF4-5215-4CF9-BF55-5FEC2B8415D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073076" y="2962320"/>
                    <a:ext cx="1357039" cy="1389704"/>
                  </a:xfrm>
                  <a:custGeom>
                    <a:avLst/>
                    <a:gdLst>
                      <a:gd name="T0" fmla="*/ 0 w 465"/>
                      <a:gd name="T1" fmla="*/ 238 h 476"/>
                      <a:gd name="T2" fmla="*/ 233 w 465"/>
                      <a:gd name="T3" fmla="*/ 476 h 476"/>
                      <a:gd name="T4" fmla="*/ 0 w 465"/>
                      <a:gd name="T5" fmla="*/ 238 h 476"/>
                      <a:gd name="T6" fmla="*/ 465 w 465"/>
                      <a:gd name="T7" fmla="*/ 238 h 476"/>
                      <a:gd name="T8" fmla="*/ 233 w 465"/>
                      <a:gd name="T9" fmla="*/ 476 h 476"/>
                      <a:gd name="T10" fmla="*/ 465 w 465"/>
                      <a:gd name="T11" fmla="*/ 238 h 476"/>
                      <a:gd name="T12" fmla="*/ 233 w 465"/>
                      <a:gd name="T13" fmla="*/ 0 h 476"/>
                      <a:gd name="T14" fmla="*/ 0 w 465"/>
                      <a:gd name="T15" fmla="*/ 238 h 476"/>
                      <a:gd name="T16" fmla="*/ 0 w 465"/>
                      <a:gd name="T17" fmla="*/ 238 h 476"/>
                      <a:gd name="T18" fmla="*/ 233 w 465"/>
                      <a:gd name="T19" fmla="*/ 0 h 476"/>
                      <a:gd name="T20" fmla="*/ 465 w 465"/>
                      <a:gd name="T21" fmla="*/ 238 h 476"/>
                      <a:gd name="T22" fmla="*/ 465 w 465"/>
                      <a:gd name="T23" fmla="*/ 238 h 476"/>
                      <a:gd name="T24" fmla="*/ 233 w 465"/>
                      <a:gd name="T25" fmla="*/ 0 h 4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65" h="476">
                        <a:moveTo>
                          <a:pt x="0" y="238"/>
                        </a:moveTo>
                        <a:cubicBezTo>
                          <a:pt x="0" y="370"/>
                          <a:pt x="104" y="476"/>
                          <a:pt x="233" y="476"/>
                        </a:cubicBezTo>
                        <a:cubicBezTo>
                          <a:pt x="104" y="476"/>
                          <a:pt x="0" y="369"/>
                          <a:pt x="0" y="238"/>
                        </a:cubicBezTo>
                        <a:moveTo>
                          <a:pt x="465" y="238"/>
                        </a:moveTo>
                        <a:cubicBezTo>
                          <a:pt x="465" y="369"/>
                          <a:pt x="361" y="476"/>
                          <a:pt x="233" y="476"/>
                        </a:cubicBezTo>
                        <a:cubicBezTo>
                          <a:pt x="361" y="476"/>
                          <a:pt x="465" y="370"/>
                          <a:pt x="465" y="238"/>
                        </a:cubicBezTo>
                        <a:moveTo>
                          <a:pt x="233" y="0"/>
                        </a:moveTo>
                        <a:cubicBezTo>
                          <a:pt x="104" y="0"/>
                          <a:pt x="0" y="107"/>
                          <a:pt x="0" y="238"/>
                        </a:cubicBezTo>
                        <a:cubicBezTo>
                          <a:pt x="0" y="238"/>
                          <a:pt x="0" y="238"/>
                          <a:pt x="0" y="238"/>
                        </a:cubicBezTo>
                        <a:cubicBezTo>
                          <a:pt x="0" y="107"/>
                          <a:pt x="104" y="0"/>
                          <a:pt x="233" y="0"/>
                        </a:cubicBezTo>
                        <a:cubicBezTo>
                          <a:pt x="361" y="0"/>
                          <a:pt x="465" y="107"/>
                          <a:pt x="465" y="238"/>
                        </a:cubicBezTo>
                        <a:cubicBezTo>
                          <a:pt x="465" y="238"/>
                          <a:pt x="465" y="238"/>
                          <a:pt x="465" y="238"/>
                        </a:cubicBezTo>
                        <a:cubicBezTo>
                          <a:pt x="465" y="107"/>
                          <a:pt x="361" y="0"/>
                          <a:pt x="233" y="0"/>
                        </a:cubicBezTo>
                      </a:path>
                    </a:pathLst>
                  </a:custGeom>
                  <a:solidFill>
                    <a:srgbClr val="F79C7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14" name="Group 213">
                    <a:extLst>
                      <a:ext uri="{FF2B5EF4-FFF2-40B4-BE49-F238E27FC236}">
                        <a16:creationId xmlns:a16="http://schemas.microsoft.com/office/drawing/2014/main" id="{5BE28330-7591-447B-BB22-67F8387228B7}"/>
                      </a:ext>
                    </a:extLst>
                  </p:cNvPr>
                  <p:cNvGrpSpPr/>
                  <p:nvPr/>
                </p:nvGrpSpPr>
                <p:grpSpPr>
                  <a:xfrm>
                    <a:off x="1014547" y="2901069"/>
                    <a:ext cx="1474096" cy="2360182"/>
                    <a:chOff x="1014547" y="2901069"/>
                    <a:chExt cx="1474096" cy="2360182"/>
                  </a:xfrm>
                </p:grpSpPr>
                <p:grpSp>
                  <p:nvGrpSpPr>
                    <p:cNvPr id="215" name="Group 214">
                      <a:extLst>
                        <a:ext uri="{FF2B5EF4-FFF2-40B4-BE49-F238E27FC236}">
                          <a16:creationId xmlns:a16="http://schemas.microsoft.com/office/drawing/2014/main" id="{BEC0FC37-C15D-4841-867F-90E886CD0C8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14547" y="2901069"/>
                      <a:ext cx="1474096" cy="2360182"/>
                      <a:chOff x="1014547" y="2901069"/>
                      <a:chExt cx="1474096" cy="2360182"/>
                    </a:xfrm>
                  </p:grpSpPr>
                  <p:sp>
                    <p:nvSpPr>
                      <p:cNvPr id="220" name="Freeform 159">
                        <a:extLst>
                          <a:ext uri="{FF2B5EF4-FFF2-40B4-BE49-F238E27FC236}">
                            <a16:creationId xmlns:a16="http://schemas.microsoft.com/office/drawing/2014/main" id="{0B500BD2-9565-4B12-9FE3-1EF24F4AD85E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1014547" y="2901069"/>
                        <a:ext cx="1474096" cy="2360182"/>
                      </a:xfrm>
                      <a:custGeom>
                        <a:avLst/>
                        <a:gdLst>
                          <a:gd name="T0" fmla="*/ 505 w 505"/>
                          <a:gd name="T1" fmla="*/ 259 h 808"/>
                          <a:gd name="T2" fmla="*/ 253 w 505"/>
                          <a:gd name="T3" fmla="*/ 0 h 808"/>
                          <a:gd name="T4" fmla="*/ 0 w 505"/>
                          <a:gd name="T5" fmla="*/ 259 h 808"/>
                          <a:gd name="T6" fmla="*/ 242 w 505"/>
                          <a:gd name="T7" fmla="*/ 518 h 808"/>
                          <a:gd name="T8" fmla="*/ 242 w 505"/>
                          <a:gd name="T9" fmla="*/ 748 h 808"/>
                          <a:gd name="T10" fmla="*/ 222 w 505"/>
                          <a:gd name="T11" fmla="*/ 777 h 808"/>
                          <a:gd name="T12" fmla="*/ 253 w 505"/>
                          <a:gd name="T13" fmla="*/ 808 h 808"/>
                          <a:gd name="T14" fmla="*/ 283 w 505"/>
                          <a:gd name="T15" fmla="*/ 777 h 808"/>
                          <a:gd name="T16" fmla="*/ 263 w 505"/>
                          <a:gd name="T17" fmla="*/ 748 h 808"/>
                          <a:gd name="T18" fmla="*/ 263 w 505"/>
                          <a:gd name="T19" fmla="*/ 518 h 808"/>
                          <a:gd name="T20" fmla="*/ 505 w 505"/>
                          <a:gd name="T21" fmla="*/ 259 h 808"/>
                          <a:gd name="T22" fmla="*/ 20 w 505"/>
                          <a:gd name="T23" fmla="*/ 259 h 808"/>
                          <a:gd name="T24" fmla="*/ 253 w 505"/>
                          <a:gd name="T25" fmla="*/ 21 h 808"/>
                          <a:gd name="T26" fmla="*/ 485 w 505"/>
                          <a:gd name="T27" fmla="*/ 259 h 808"/>
                          <a:gd name="T28" fmla="*/ 253 w 505"/>
                          <a:gd name="T29" fmla="*/ 497 h 808"/>
                          <a:gd name="T30" fmla="*/ 20 w 505"/>
                          <a:gd name="T31" fmla="*/ 259 h 80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</a:cxnLst>
                        <a:rect l="0" t="0" r="r" b="b"/>
                        <a:pathLst>
                          <a:path w="505" h="808">
                            <a:moveTo>
                              <a:pt x="505" y="259"/>
                            </a:moveTo>
                            <a:cubicBezTo>
                              <a:pt x="505" y="116"/>
                              <a:pt x="392" y="0"/>
                              <a:pt x="253" y="0"/>
                            </a:cubicBezTo>
                            <a:cubicBezTo>
                              <a:pt x="113" y="0"/>
                              <a:pt x="0" y="116"/>
                              <a:pt x="0" y="259"/>
                            </a:cubicBezTo>
                            <a:cubicBezTo>
                              <a:pt x="0" y="398"/>
                              <a:pt x="108" y="512"/>
                              <a:pt x="242" y="518"/>
                            </a:cubicBezTo>
                            <a:cubicBezTo>
                              <a:pt x="242" y="748"/>
                              <a:pt x="242" y="748"/>
                              <a:pt x="242" y="748"/>
                            </a:cubicBezTo>
                            <a:cubicBezTo>
                              <a:pt x="231" y="752"/>
                              <a:pt x="222" y="763"/>
                              <a:pt x="222" y="777"/>
                            </a:cubicBezTo>
                            <a:cubicBezTo>
                              <a:pt x="222" y="794"/>
                              <a:pt x="236" y="808"/>
                              <a:pt x="253" y="808"/>
                            </a:cubicBezTo>
                            <a:cubicBezTo>
                              <a:pt x="269" y="808"/>
                              <a:pt x="283" y="794"/>
                              <a:pt x="283" y="777"/>
                            </a:cubicBezTo>
                            <a:cubicBezTo>
                              <a:pt x="283" y="763"/>
                              <a:pt x="274" y="752"/>
                              <a:pt x="263" y="748"/>
                            </a:cubicBezTo>
                            <a:cubicBezTo>
                              <a:pt x="263" y="518"/>
                              <a:pt x="263" y="518"/>
                              <a:pt x="263" y="518"/>
                            </a:cubicBezTo>
                            <a:cubicBezTo>
                              <a:pt x="397" y="512"/>
                              <a:pt x="505" y="398"/>
                              <a:pt x="505" y="259"/>
                            </a:cubicBezTo>
                            <a:moveTo>
                              <a:pt x="20" y="259"/>
                            </a:moveTo>
                            <a:cubicBezTo>
                              <a:pt x="20" y="128"/>
                              <a:pt x="124" y="21"/>
                              <a:pt x="253" y="21"/>
                            </a:cubicBezTo>
                            <a:cubicBezTo>
                              <a:pt x="381" y="21"/>
                              <a:pt x="485" y="128"/>
                              <a:pt x="485" y="259"/>
                            </a:cubicBezTo>
                            <a:cubicBezTo>
                              <a:pt x="485" y="390"/>
                              <a:pt x="381" y="497"/>
                              <a:pt x="253" y="497"/>
                            </a:cubicBezTo>
                            <a:cubicBezTo>
                              <a:pt x="124" y="497"/>
                              <a:pt x="20" y="390"/>
                              <a:pt x="20" y="259"/>
                            </a:cubicBezTo>
                          </a:path>
                        </a:pathLst>
                      </a:custGeom>
                      <a:solidFill>
                        <a:srgbClr val="8CBF56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21" name="Freeform 160">
                        <a:extLst>
                          <a:ext uri="{FF2B5EF4-FFF2-40B4-BE49-F238E27FC236}">
                            <a16:creationId xmlns:a16="http://schemas.microsoft.com/office/drawing/2014/main" id="{B4A5CECE-6DA9-4992-9199-026F3CD4BF45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073076" y="2962320"/>
                        <a:ext cx="1357039" cy="1389704"/>
                      </a:xfrm>
                      <a:custGeom>
                        <a:avLst/>
                        <a:gdLst>
                          <a:gd name="T0" fmla="*/ 233 w 465"/>
                          <a:gd name="T1" fmla="*/ 0 h 476"/>
                          <a:gd name="T2" fmla="*/ 0 w 465"/>
                          <a:gd name="T3" fmla="*/ 238 h 476"/>
                          <a:gd name="T4" fmla="*/ 0 w 465"/>
                          <a:gd name="T5" fmla="*/ 238 h 476"/>
                          <a:gd name="T6" fmla="*/ 233 w 465"/>
                          <a:gd name="T7" fmla="*/ 476 h 476"/>
                          <a:gd name="T8" fmla="*/ 233 w 465"/>
                          <a:gd name="T9" fmla="*/ 476 h 476"/>
                          <a:gd name="T10" fmla="*/ 233 w 465"/>
                          <a:gd name="T11" fmla="*/ 476 h 476"/>
                          <a:gd name="T12" fmla="*/ 465 w 465"/>
                          <a:gd name="T13" fmla="*/ 238 h 476"/>
                          <a:gd name="T14" fmla="*/ 465 w 465"/>
                          <a:gd name="T15" fmla="*/ 238 h 476"/>
                          <a:gd name="T16" fmla="*/ 233 w 465"/>
                          <a:gd name="T17" fmla="*/ 0 h 47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</a:cxnLst>
                        <a:rect l="0" t="0" r="r" b="b"/>
                        <a:pathLst>
                          <a:path w="465" h="476">
                            <a:moveTo>
                              <a:pt x="233" y="0"/>
                            </a:moveTo>
                            <a:cubicBezTo>
                              <a:pt x="104" y="0"/>
                              <a:pt x="0" y="107"/>
                              <a:pt x="0" y="238"/>
                            </a:cubicBezTo>
                            <a:cubicBezTo>
                              <a:pt x="0" y="238"/>
                              <a:pt x="0" y="238"/>
                              <a:pt x="0" y="238"/>
                            </a:cubicBezTo>
                            <a:cubicBezTo>
                              <a:pt x="0" y="369"/>
                              <a:pt x="104" y="476"/>
                              <a:pt x="233" y="476"/>
                            </a:cubicBezTo>
                            <a:cubicBezTo>
                              <a:pt x="233" y="476"/>
                              <a:pt x="233" y="476"/>
                              <a:pt x="233" y="476"/>
                            </a:cubicBezTo>
                            <a:cubicBezTo>
                              <a:pt x="233" y="476"/>
                              <a:pt x="233" y="476"/>
                              <a:pt x="233" y="476"/>
                            </a:cubicBezTo>
                            <a:cubicBezTo>
                              <a:pt x="361" y="476"/>
                              <a:pt x="465" y="369"/>
                              <a:pt x="465" y="238"/>
                            </a:cubicBezTo>
                            <a:cubicBezTo>
                              <a:pt x="465" y="238"/>
                              <a:pt x="465" y="238"/>
                              <a:pt x="465" y="238"/>
                            </a:cubicBezTo>
                            <a:cubicBezTo>
                              <a:pt x="465" y="107"/>
                              <a:pt x="361" y="0"/>
                              <a:pt x="233" y="0"/>
                            </a:cubicBezTo>
                          </a:path>
                        </a:pathLst>
                      </a:custGeom>
                      <a:solidFill>
                        <a:schemeClr val="bg2">
                          <a:alpha val="50000"/>
                        </a:schemeClr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216" name="Group 215">
                      <a:extLst>
                        <a:ext uri="{FF2B5EF4-FFF2-40B4-BE49-F238E27FC236}">
                          <a16:creationId xmlns:a16="http://schemas.microsoft.com/office/drawing/2014/main" id="{0E6F797D-30BC-45BA-B635-66644B84351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33346" y="3240794"/>
                      <a:ext cx="770395" cy="843894"/>
                      <a:chOff x="3023456" y="3317035"/>
                      <a:chExt cx="770395" cy="843894"/>
                    </a:xfrm>
                    <a:solidFill>
                      <a:schemeClr val="accent1"/>
                    </a:solidFill>
                    <a:effectLst/>
                  </p:grpSpPr>
                  <p:sp>
                    <p:nvSpPr>
                      <p:cNvPr id="217" name="Freeform 162">
                        <a:extLst>
                          <a:ext uri="{FF2B5EF4-FFF2-40B4-BE49-F238E27FC236}">
                            <a16:creationId xmlns:a16="http://schemas.microsoft.com/office/drawing/2014/main" id="{342F09BB-8D37-47AA-AC60-395B934FD8F4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95766" y="3317035"/>
                        <a:ext cx="181030" cy="183752"/>
                      </a:xfrm>
                      <a:custGeom>
                        <a:avLst/>
                        <a:gdLst>
                          <a:gd name="T0" fmla="*/ 31 w 62"/>
                          <a:gd name="T1" fmla="*/ 63 h 63"/>
                          <a:gd name="T2" fmla="*/ 29 w 62"/>
                          <a:gd name="T3" fmla="*/ 63 h 63"/>
                          <a:gd name="T4" fmla="*/ 8 w 62"/>
                          <a:gd name="T5" fmla="*/ 52 h 63"/>
                          <a:gd name="T6" fmla="*/ 1 w 62"/>
                          <a:gd name="T7" fmla="*/ 29 h 63"/>
                          <a:gd name="T8" fmla="*/ 11 w 62"/>
                          <a:gd name="T9" fmla="*/ 8 h 63"/>
                          <a:gd name="T10" fmla="*/ 33 w 62"/>
                          <a:gd name="T11" fmla="*/ 1 h 63"/>
                          <a:gd name="T12" fmla="*/ 61 w 62"/>
                          <a:gd name="T13" fmla="*/ 34 h 63"/>
                          <a:gd name="T14" fmla="*/ 51 w 62"/>
                          <a:gd name="T15" fmla="*/ 55 h 63"/>
                          <a:gd name="T16" fmla="*/ 31 w 62"/>
                          <a:gd name="T17" fmla="*/ 63 h 6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</a:cxnLst>
                        <a:rect l="0" t="0" r="r" b="b"/>
                        <a:pathLst>
                          <a:path w="62" h="63">
                            <a:moveTo>
                              <a:pt x="31" y="63"/>
                            </a:moveTo>
                            <a:cubicBezTo>
                              <a:pt x="30" y="63"/>
                              <a:pt x="30" y="63"/>
                              <a:pt x="29" y="63"/>
                            </a:cubicBezTo>
                            <a:cubicBezTo>
                              <a:pt x="21" y="62"/>
                              <a:pt x="13" y="58"/>
                              <a:pt x="8" y="52"/>
                            </a:cubicBezTo>
                            <a:cubicBezTo>
                              <a:pt x="3" y="46"/>
                              <a:pt x="0" y="38"/>
                              <a:pt x="1" y="29"/>
                            </a:cubicBezTo>
                            <a:cubicBezTo>
                              <a:pt x="1" y="21"/>
                              <a:pt x="5" y="14"/>
                              <a:pt x="11" y="8"/>
                            </a:cubicBezTo>
                            <a:cubicBezTo>
                              <a:pt x="17" y="3"/>
                              <a:pt x="25" y="0"/>
                              <a:pt x="33" y="1"/>
                            </a:cubicBezTo>
                            <a:cubicBezTo>
                              <a:pt x="50" y="2"/>
                              <a:pt x="62" y="17"/>
                              <a:pt x="61" y="34"/>
                            </a:cubicBezTo>
                            <a:cubicBezTo>
                              <a:pt x="61" y="42"/>
                              <a:pt x="57" y="50"/>
                              <a:pt x="51" y="55"/>
                            </a:cubicBezTo>
                            <a:cubicBezTo>
                              <a:pt x="45" y="60"/>
                              <a:pt x="38" y="63"/>
                              <a:pt x="31" y="63"/>
                            </a:cubicBezTo>
                            <a:close/>
                          </a:path>
                        </a:pathLst>
                      </a:custGeom>
                      <a:solidFill>
                        <a:srgbClr val="8CBF56"/>
                      </a:solidFill>
                      <a:ln>
                        <a:noFill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18" name="Freeform 163">
                        <a:extLst>
                          <a:ext uri="{FF2B5EF4-FFF2-40B4-BE49-F238E27FC236}">
                            <a16:creationId xmlns:a16="http://schemas.microsoft.com/office/drawing/2014/main" id="{B6A74C55-47D3-40D3-94DC-078231277BD8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023456" y="3459952"/>
                        <a:ext cx="770395" cy="700977"/>
                      </a:xfrm>
                      <a:custGeom>
                        <a:avLst/>
                        <a:gdLst>
                          <a:gd name="T0" fmla="*/ 204 w 264"/>
                          <a:gd name="T1" fmla="*/ 240 h 240"/>
                          <a:gd name="T2" fmla="*/ 190 w 264"/>
                          <a:gd name="T3" fmla="*/ 232 h 240"/>
                          <a:gd name="T4" fmla="*/ 189 w 264"/>
                          <a:gd name="T5" fmla="*/ 224 h 240"/>
                          <a:gd name="T6" fmla="*/ 175 w 264"/>
                          <a:gd name="T7" fmla="*/ 173 h 240"/>
                          <a:gd name="T8" fmla="*/ 151 w 264"/>
                          <a:gd name="T9" fmla="*/ 151 h 240"/>
                          <a:gd name="T10" fmla="*/ 116 w 264"/>
                          <a:gd name="T11" fmla="*/ 102 h 240"/>
                          <a:gd name="T12" fmla="*/ 137 w 264"/>
                          <a:gd name="T13" fmla="*/ 50 h 240"/>
                          <a:gd name="T14" fmla="*/ 124 w 264"/>
                          <a:gd name="T15" fmla="*/ 47 h 240"/>
                          <a:gd name="T16" fmla="*/ 96 w 264"/>
                          <a:gd name="T17" fmla="*/ 63 h 240"/>
                          <a:gd name="T18" fmla="*/ 94 w 264"/>
                          <a:gd name="T19" fmla="*/ 71 h 240"/>
                          <a:gd name="T20" fmla="*/ 89 w 264"/>
                          <a:gd name="T21" fmla="*/ 76 h 240"/>
                          <a:gd name="T22" fmla="*/ 93 w 264"/>
                          <a:gd name="T23" fmla="*/ 96 h 240"/>
                          <a:gd name="T24" fmla="*/ 92 w 264"/>
                          <a:gd name="T25" fmla="*/ 97 h 240"/>
                          <a:gd name="T26" fmla="*/ 46 w 264"/>
                          <a:gd name="T27" fmla="*/ 130 h 240"/>
                          <a:gd name="T28" fmla="*/ 0 w 264"/>
                          <a:gd name="T29" fmla="*/ 60 h 240"/>
                          <a:gd name="T30" fmla="*/ 2 w 264"/>
                          <a:gd name="T31" fmla="*/ 58 h 240"/>
                          <a:gd name="T32" fmla="*/ 53 w 264"/>
                          <a:gd name="T33" fmla="*/ 27 h 240"/>
                          <a:gd name="T34" fmla="*/ 65 w 264"/>
                          <a:gd name="T35" fmla="*/ 40 h 240"/>
                          <a:gd name="T36" fmla="*/ 78 w 264"/>
                          <a:gd name="T37" fmla="*/ 37 h 240"/>
                          <a:gd name="T38" fmla="*/ 115 w 264"/>
                          <a:gd name="T39" fmla="*/ 13 h 240"/>
                          <a:gd name="T40" fmla="*/ 116 w 264"/>
                          <a:gd name="T41" fmla="*/ 13 h 240"/>
                          <a:gd name="T42" fmla="*/ 194 w 264"/>
                          <a:gd name="T43" fmla="*/ 29 h 240"/>
                          <a:gd name="T44" fmla="*/ 196 w 264"/>
                          <a:gd name="T45" fmla="*/ 31 h 240"/>
                          <a:gd name="T46" fmla="*/ 214 w 264"/>
                          <a:gd name="T47" fmla="*/ 61 h 240"/>
                          <a:gd name="T48" fmla="*/ 241 w 264"/>
                          <a:gd name="T49" fmla="*/ 40 h 240"/>
                          <a:gd name="T50" fmla="*/ 242 w 264"/>
                          <a:gd name="T51" fmla="*/ 40 h 240"/>
                          <a:gd name="T52" fmla="*/ 258 w 264"/>
                          <a:gd name="T53" fmla="*/ 42 h 240"/>
                          <a:gd name="T54" fmla="*/ 259 w 264"/>
                          <a:gd name="T55" fmla="*/ 62 h 240"/>
                          <a:gd name="T56" fmla="*/ 259 w 264"/>
                          <a:gd name="T57" fmla="*/ 62 h 240"/>
                          <a:gd name="T58" fmla="*/ 259 w 264"/>
                          <a:gd name="T59" fmla="*/ 63 h 240"/>
                          <a:gd name="T60" fmla="*/ 206 w 264"/>
                          <a:gd name="T61" fmla="*/ 101 h 240"/>
                          <a:gd name="T62" fmla="*/ 206 w 264"/>
                          <a:gd name="T63" fmla="*/ 101 h 240"/>
                          <a:gd name="T64" fmla="*/ 182 w 264"/>
                          <a:gd name="T65" fmla="*/ 77 h 240"/>
                          <a:gd name="T66" fmla="*/ 172 w 264"/>
                          <a:gd name="T67" fmla="*/ 125 h 240"/>
                          <a:gd name="T68" fmla="*/ 180 w 264"/>
                          <a:gd name="T69" fmla="*/ 133 h 240"/>
                          <a:gd name="T70" fmla="*/ 208 w 264"/>
                          <a:gd name="T71" fmla="*/ 164 h 240"/>
                          <a:gd name="T72" fmla="*/ 219 w 264"/>
                          <a:gd name="T73" fmla="*/ 234 h 240"/>
                          <a:gd name="T74" fmla="*/ 206 w 264"/>
                          <a:gd name="T75" fmla="*/ 240 h 240"/>
                          <a:gd name="T76" fmla="*/ 204 w 264"/>
                          <a:gd name="T77" fmla="*/ 240 h 24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</a:cxnLst>
                        <a:rect l="0" t="0" r="r" b="b"/>
                        <a:pathLst>
                          <a:path w="264" h="240">
                            <a:moveTo>
                              <a:pt x="204" y="240"/>
                            </a:moveTo>
                            <a:cubicBezTo>
                              <a:pt x="196" y="240"/>
                              <a:pt x="192" y="237"/>
                              <a:pt x="190" y="232"/>
                            </a:cubicBezTo>
                            <a:cubicBezTo>
                              <a:pt x="190" y="230"/>
                              <a:pt x="190" y="228"/>
                              <a:pt x="189" y="224"/>
                            </a:cubicBezTo>
                            <a:cubicBezTo>
                              <a:pt x="188" y="211"/>
                              <a:pt x="185" y="188"/>
                              <a:pt x="175" y="173"/>
                            </a:cubicBezTo>
                            <a:cubicBezTo>
                              <a:pt x="171" y="167"/>
                              <a:pt x="161" y="159"/>
                              <a:pt x="151" y="151"/>
                            </a:cubicBezTo>
                            <a:cubicBezTo>
                              <a:pt x="132" y="136"/>
                              <a:pt x="110" y="119"/>
                              <a:pt x="116" y="102"/>
                            </a:cubicBezTo>
                            <a:cubicBezTo>
                              <a:pt x="124" y="82"/>
                              <a:pt x="134" y="57"/>
                              <a:pt x="137" y="50"/>
                            </a:cubicBezTo>
                            <a:cubicBezTo>
                              <a:pt x="135" y="47"/>
                              <a:pt x="129" y="46"/>
                              <a:pt x="124" y="47"/>
                            </a:cubicBezTo>
                            <a:cubicBezTo>
                              <a:pt x="119" y="47"/>
                              <a:pt x="105" y="57"/>
                              <a:pt x="96" y="63"/>
                            </a:cubicBezTo>
                            <a:cubicBezTo>
                              <a:pt x="96" y="65"/>
                              <a:pt x="95" y="69"/>
                              <a:pt x="94" y="71"/>
                            </a:cubicBezTo>
                            <a:cubicBezTo>
                              <a:pt x="94" y="73"/>
                              <a:pt x="91" y="75"/>
                              <a:pt x="89" y="76"/>
                            </a:cubicBezTo>
                            <a:cubicBezTo>
                              <a:pt x="98" y="88"/>
                              <a:pt x="93" y="96"/>
                              <a:pt x="93" y="96"/>
                            </a:cubicBezTo>
                            <a:cubicBezTo>
                              <a:pt x="92" y="97"/>
                              <a:pt x="92" y="97"/>
                              <a:pt x="92" y="97"/>
                            </a:cubicBezTo>
                            <a:cubicBezTo>
                              <a:pt x="46" y="130"/>
                              <a:pt x="46" y="130"/>
                              <a:pt x="46" y="130"/>
                            </a:cubicBezTo>
                            <a:cubicBezTo>
                              <a:pt x="0" y="60"/>
                              <a:pt x="0" y="60"/>
                              <a:pt x="0" y="60"/>
                            </a:cubicBezTo>
                            <a:cubicBezTo>
                              <a:pt x="2" y="58"/>
                              <a:pt x="2" y="58"/>
                              <a:pt x="2" y="58"/>
                            </a:cubicBezTo>
                            <a:cubicBezTo>
                              <a:pt x="15" y="48"/>
                              <a:pt x="45" y="25"/>
                              <a:pt x="53" y="27"/>
                            </a:cubicBezTo>
                            <a:cubicBezTo>
                              <a:pt x="60" y="29"/>
                              <a:pt x="63" y="36"/>
                              <a:pt x="65" y="40"/>
                            </a:cubicBezTo>
                            <a:cubicBezTo>
                              <a:pt x="69" y="36"/>
                              <a:pt x="75" y="36"/>
                              <a:pt x="78" y="37"/>
                            </a:cubicBezTo>
                            <a:cubicBezTo>
                              <a:pt x="95" y="22"/>
                              <a:pt x="114" y="13"/>
                              <a:pt x="115" y="13"/>
                            </a:cubicBezTo>
                            <a:cubicBezTo>
                              <a:pt x="116" y="13"/>
                              <a:pt x="116" y="13"/>
                              <a:pt x="116" y="13"/>
                            </a:cubicBezTo>
                            <a:cubicBezTo>
                              <a:pt x="162" y="0"/>
                              <a:pt x="181" y="17"/>
                              <a:pt x="194" y="29"/>
                            </a:cubicBezTo>
                            <a:cubicBezTo>
                              <a:pt x="196" y="31"/>
                              <a:pt x="196" y="31"/>
                              <a:pt x="196" y="31"/>
                            </a:cubicBezTo>
                            <a:cubicBezTo>
                              <a:pt x="205" y="40"/>
                              <a:pt x="211" y="54"/>
                              <a:pt x="214" y="61"/>
                            </a:cubicBezTo>
                            <a:cubicBezTo>
                              <a:pt x="241" y="40"/>
                              <a:pt x="241" y="40"/>
                              <a:pt x="241" y="40"/>
                            </a:cubicBezTo>
                            <a:cubicBezTo>
                              <a:pt x="242" y="40"/>
                              <a:pt x="242" y="40"/>
                              <a:pt x="242" y="40"/>
                            </a:cubicBezTo>
                            <a:cubicBezTo>
                              <a:pt x="250" y="38"/>
                              <a:pt x="255" y="39"/>
                              <a:pt x="258" y="42"/>
                            </a:cubicBezTo>
                            <a:cubicBezTo>
                              <a:pt x="264" y="49"/>
                              <a:pt x="260" y="60"/>
                              <a:pt x="259" y="62"/>
                            </a:cubicBezTo>
                            <a:cubicBezTo>
                              <a:pt x="259" y="62"/>
                              <a:pt x="259" y="62"/>
                              <a:pt x="259" y="62"/>
                            </a:cubicBezTo>
                            <a:cubicBezTo>
                              <a:pt x="259" y="63"/>
                              <a:pt x="259" y="63"/>
                              <a:pt x="259" y="63"/>
                            </a:cubicBezTo>
                            <a:cubicBezTo>
                              <a:pt x="220" y="104"/>
                              <a:pt x="212" y="102"/>
                              <a:pt x="206" y="101"/>
                            </a:cubicBezTo>
                            <a:cubicBezTo>
                              <a:pt x="206" y="101"/>
                              <a:pt x="206" y="101"/>
                              <a:pt x="206" y="101"/>
                            </a:cubicBezTo>
                            <a:cubicBezTo>
                              <a:pt x="201" y="100"/>
                              <a:pt x="191" y="88"/>
                              <a:pt x="182" y="77"/>
                            </a:cubicBezTo>
                            <a:cubicBezTo>
                              <a:pt x="176" y="98"/>
                              <a:pt x="170" y="121"/>
                              <a:pt x="172" y="125"/>
                            </a:cubicBezTo>
                            <a:cubicBezTo>
                              <a:pt x="173" y="127"/>
                              <a:pt x="176" y="130"/>
                              <a:pt x="180" y="133"/>
                            </a:cubicBezTo>
                            <a:cubicBezTo>
                              <a:pt x="188" y="140"/>
                              <a:pt x="199" y="151"/>
                              <a:pt x="208" y="164"/>
                            </a:cubicBezTo>
                            <a:cubicBezTo>
                              <a:pt x="220" y="185"/>
                              <a:pt x="221" y="229"/>
                              <a:pt x="219" y="234"/>
                            </a:cubicBezTo>
                            <a:cubicBezTo>
                              <a:pt x="218" y="240"/>
                              <a:pt x="209" y="240"/>
                              <a:pt x="206" y="240"/>
                            </a:cubicBezTo>
                            <a:cubicBezTo>
                              <a:pt x="205" y="240"/>
                              <a:pt x="205" y="240"/>
                              <a:pt x="204" y="240"/>
                            </a:cubicBezTo>
                            <a:close/>
                          </a:path>
                        </a:pathLst>
                      </a:custGeom>
                      <a:solidFill>
                        <a:srgbClr val="8CBF56"/>
                      </a:solidFill>
                      <a:ln>
                        <a:noFill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19" name="Freeform 164">
                        <a:extLst>
                          <a:ext uri="{FF2B5EF4-FFF2-40B4-BE49-F238E27FC236}">
                            <a16:creationId xmlns:a16="http://schemas.microsoft.com/office/drawing/2014/main" id="{CD2A111D-0AC2-421F-816B-9B570CB763E5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084707" y="3804316"/>
                        <a:ext cx="334836" cy="234113"/>
                      </a:xfrm>
                      <a:custGeom>
                        <a:avLst/>
                        <a:gdLst>
                          <a:gd name="T0" fmla="*/ 80 w 115"/>
                          <a:gd name="T1" fmla="*/ 80 h 80"/>
                          <a:gd name="T2" fmla="*/ 10 w 115"/>
                          <a:gd name="T3" fmla="*/ 63 h 80"/>
                          <a:gd name="T4" fmla="*/ 9 w 115"/>
                          <a:gd name="T5" fmla="*/ 63 h 80"/>
                          <a:gd name="T6" fmla="*/ 2 w 115"/>
                          <a:gd name="T7" fmla="*/ 45 h 80"/>
                          <a:gd name="T8" fmla="*/ 16 w 115"/>
                          <a:gd name="T9" fmla="*/ 33 h 80"/>
                          <a:gd name="T10" fmla="*/ 72 w 115"/>
                          <a:gd name="T11" fmla="*/ 43 h 80"/>
                          <a:gd name="T12" fmla="*/ 88 w 115"/>
                          <a:gd name="T13" fmla="*/ 4 h 80"/>
                          <a:gd name="T14" fmla="*/ 91 w 115"/>
                          <a:gd name="T15" fmla="*/ 0 h 80"/>
                          <a:gd name="T16" fmla="*/ 93 w 115"/>
                          <a:gd name="T17" fmla="*/ 4 h 80"/>
                          <a:gd name="T18" fmla="*/ 113 w 115"/>
                          <a:gd name="T19" fmla="*/ 28 h 80"/>
                          <a:gd name="T20" fmla="*/ 115 w 115"/>
                          <a:gd name="T21" fmla="*/ 29 h 80"/>
                          <a:gd name="T22" fmla="*/ 99 w 115"/>
                          <a:gd name="T23" fmla="*/ 66 h 80"/>
                          <a:gd name="T24" fmla="*/ 84 w 115"/>
                          <a:gd name="T25" fmla="*/ 79 h 80"/>
                          <a:gd name="T26" fmla="*/ 80 w 115"/>
                          <a:gd name="T27" fmla="*/ 80 h 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</a:cxnLst>
                        <a:rect l="0" t="0" r="r" b="b"/>
                        <a:pathLst>
                          <a:path w="115" h="80">
                            <a:moveTo>
                              <a:pt x="80" y="80"/>
                            </a:moveTo>
                            <a:cubicBezTo>
                              <a:pt x="65" y="80"/>
                              <a:pt x="20" y="66"/>
                              <a:pt x="10" y="63"/>
                            </a:cubicBezTo>
                            <a:cubicBezTo>
                              <a:pt x="9" y="63"/>
                              <a:pt x="9" y="63"/>
                              <a:pt x="9" y="63"/>
                            </a:cubicBezTo>
                            <a:cubicBezTo>
                              <a:pt x="6" y="61"/>
                              <a:pt x="0" y="55"/>
                              <a:pt x="2" y="45"/>
                            </a:cubicBezTo>
                            <a:cubicBezTo>
                              <a:pt x="5" y="35"/>
                              <a:pt x="10" y="33"/>
                              <a:pt x="16" y="33"/>
                            </a:cubicBezTo>
                            <a:cubicBezTo>
                              <a:pt x="20" y="34"/>
                              <a:pt x="60" y="41"/>
                              <a:pt x="72" y="43"/>
                            </a:cubicBezTo>
                            <a:cubicBezTo>
                              <a:pt x="74" y="35"/>
                              <a:pt x="80" y="14"/>
                              <a:pt x="88" y="4"/>
                            </a:cubicBezTo>
                            <a:cubicBezTo>
                              <a:pt x="91" y="0"/>
                              <a:pt x="91" y="0"/>
                              <a:pt x="91" y="0"/>
                            </a:cubicBezTo>
                            <a:cubicBezTo>
                              <a:pt x="93" y="4"/>
                              <a:pt x="93" y="4"/>
                              <a:pt x="93" y="4"/>
                            </a:cubicBezTo>
                            <a:cubicBezTo>
                              <a:pt x="93" y="5"/>
                              <a:pt x="100" y="19"/>
                              <a:pt x="113" y="28"/>
                            </a:cubicBezTo>
                            <a:cubicBezTo>
                              <a:pt x="115" y="29"/>
                              <a:pt x="115" y="29"/>
                              <a:pt x="115" y="29"/>
                            </a:cubicBezTo>
                            <a:cubicBezTo>
                              <a:pt x="99" y="66"/>
                              <a:pt x="99" y="66"/>
                              <a:pt x="99" y="66"/>
                            </a:cubicBezTo>
                            <a:cubicBezTo>
                              <a:pt x="98" y="67"/>
                              <a:pt x="94" y="76"/>
                              <a:pt x="84" y="79"/>
                            </a:cubicBezTo>
                            <a:cubicBezTo>
                              <a:pt x="83" y="79"/>
                              <a:pt x="82" y="80"/>
                              <a:pt x="80" y="80"/>
                            </a:cubicBezTo>
                            <a:close/>
                          </a:path>
                        </a:pathLst>
                      </a:custGeom>
                      <a:solidFill>
                        <a:srgbClr val="8CBF56"/>
                      </a:solidFill>
                      <a:ln>
                        <a:noFill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174" name="Group 173">
                  <a:extLst>
                    <a:ext uri="{FF2B5EF4-FFF2-40B4-BE49-F238E27FC236}">
                      <a16:creationId xmlns:a16="http://schemas.microsoft.com/office/drawing/2014/main" id="{4CA73689-F476-4541-9477-571B35D965FB}"/>
                    </a:ext>
                  </a:extLst>
                </p:cNvPr>
                <p:cNvGrpSpPr/>
                <p:nvPr/>
              </p:nvGrpSpPr>
              <p:grpSpPr>
                <a:xfrm>
                  <a:off x="4297649" y="2665168"/>
                  <a:ext cx="1583494" cy="1971863"/>
                  <a:chOff x="4297649" y="2665168"/>
                  <a:chExt cx="1583494" cy="1971863"/>
                </a:xfrm>
              </p:grpSpPr>
              <p:pic>
                <p:nvPicPr>
                  <p:cNvPr id="205" name="Picture 204">
                    <a:extLst>
                      <a:ext uri="{FF2B5EF4-FFF2-40B4-BE49-F238E27FC236}">
                        <a16:creationId xmlns:a16="http://schemas.microsoft.com/office/drawing/2014/main" id="{C5D5CA4E-0E59-43A8-8B61-1D19BA8ADB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3934" t="35265" r="13155" b="31318"/>
                  <a:stretch/>
                </p:blipFill>
                <p:spPr>
                  <a:xfrm rot="21009216">
                    <a:off x="4358806" y="4226977"/>
                    <a:ext cx="1522337" cy="410054"/>
                  </a:xfrm>
                  <a:prstGeom prst="rect">
                    <a:avLst/>
                  </a:prstGeom>
                </p:spPr>
              </p:pic>
              <p:grpSp>
                <p:nvGrpSpPr>
                  <p:cNvPr id="206" name="Group 205">
                    <a:extLst>
                      <a:ext uri="{FF2B5EF4-FFF2-40B4-BE49-F238E27FC236}">
                        <a16:creationId xmlns:a16="http://schemas.microsoft.com/office/drawing/2014/main" id="{B7100A2B-032F-461F-9AFA-7338FDE17A9E}"/>
                      </a:ext>
                    </a:extLst>
                  </p:cNvPr>
                  <p:cNvGrpSpPr/>
                  <p:nvPr/>
                </p:nvGrpSpPr>
                <p:grpSpPr>
                  <a:xfrm>
                    <a:off x="4297649" y="2665168"/>
                    <a:ext cx="1083328" cy="1737118"/>
                    <a:chOff x="4926013" y="12979133"/>
                    <a:chExt cx="1449388" cy="2324100"/>
                  </a:xfrm>
                </p:grpSpPr>
                <p:sp>
                  <p:nvSpPr>
                    <p:cNvPr id="207" name="Freeform 154">
                      <a:extLst>
                        <a:ext uri="{FF2B5EF4-FFF2-40B4-BE49-F238E27FC236}">
                          <a16:creationId xmlns:a16="http://schemas.microsoft.com/office/drawing/2014/main" id="{4D77EE5B-856C-4587-B1FF-C065DA4092C3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4926013" y="12979133"/>
                      <a:ext cx="1449388" cy="2324100"/>
                    </a:xfrm>
                    <a:custGeom>
                      <a:avLst/>
                      <a:gdLst>
                        <a:gd name="T0" fmla="*/ 426 w 426"/>
                        <a:gd name="T1" fmla="*/ 219 h 682"/>
                        <a:gd name="T2" fmla="*/ 213 w 426"/>
                        <a:gd name="T3" fmla="*/ 0 h 682"/>
                        <a:gd name="T4" fmla="*/ 0 w 426"/>
                        <a:gd name="T5" fmla="*/ 219 h 682"/>
                        <a:gd name="T6" fmla="*/ 205 w 426"/>
                        <a:gd name="T7" fmla="*/ 437 h 682"/>
                        <a:gd name="T8" fmla="*/ 205 w 426"/>
                        <a:gd name="T9" fmla="*/ 631 h 682"/>
                        <a:gd name="T10" fmla="*/ 188 w 426"/>
                        <a:gd name="T11" fmla="*/ 655 h 682"/>
                        <a:gd name="T12" fmla="*/ 213 w 426"/>
                        <a:gd name="T13" fmla="*/ 682 h 682"/>
                        <a:gd name="T14" fmla="*/ 239 w 426"/>
                        <a:gd name="T15" fmla="*/ 655 h 682"/>
                        <a:gd name="T16" fmla="*/ 222 w 426"/>
                        <a:gd name="T17" fmla="*/ 631 h 682"/>
                        <a:gd name="T18" fmla="*/ 222 w 426"/>
                        <a:gd name="T19" fmla="*/ 437 h 682"/>
                        <a:gd name="T20" fmla="*/ 426 w 426"/>
                        <a:gd name="T21" fmla="*/ 219 h 682"/>
                        <a:gd name="T22" fmla="*/ 17 w 426"/>
                        <a:gd name="T23" fmla="*/ 219 h 682"/>
                        <a:gd name="T24" fmla="*/ 213 w 426"/>
                        <a:gd name="T25" fmla="*/ 18 h 682"/>
                        <a:gd name="T26" fmla="*/ 409 w 426"/>
                        <a:gd name="T27" fmla="*/ 219 h 682"/>
                        <a:gd name="T28" fmla="*/ 213 w 426"/>
                        <a:gd name="T29" fmla="*/ 420 h 682"/>
                        <a:gd name="T30" fmla="*/ 17 w 426"/>
                        <a:gd name="T31" fmla="*/ 219 h 6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426" h="682">
                          <a:moveTo>
                            <a:pt x="426" y="219"/>
                          </a:moveTo>
                          <a:cubicBezTo>
                            <a:pt x="426" y="98"/>
                            <a:pt x="331" y="0"/>
                            <a:pt x="213" y="0"/>
                          </a:cubicBezTo>
                          <a:cubicBezTo>
                            <a:pt x="96" y="0"/>
                            <a:pt x="0" y="98"/>
                            <a:pt x="0" y="219"/>
                          </a:cubicBezTo>
                          <a:cubicBezTo>
                            <a:pt x="0" y="336"/>
                            <a:pt x="91" y="432"/>
                            <a:pt x="205" y="437"/>
                          </a:cubicBezTo>
                          <a:cubicBezTo>
                            <a:pt x="205" y="631"/>
                            <a:pt x="205" y="631"/>
                            <a:pt x="205" y="631"/>
                          </a:cubicBezTo>
                          <a:cubicBezTo>
                            <a:pt x="195" y="634"/>
                            <a:pt x="188" y="644"/>
                            <a:pt x="188" y="655"/>
                          </a:cubicBezTo>
                          <a:cubicBezTo>
                            <a:pt x="188" y="670"/>
                            <a:pt x="199" y="682"/>
                            <a:pt x="213" y="682"/>
                          </a:cubicBezTo>
                          <a:cubicBezTo>
                            <a:pt x="227" y="682"/>
                            <a:pt x="239" y="670"/>
                            <a:pt x="239" y="655"/>
                          </a:cubicBezTo>
                          <a:cubicBezTo>
                            <a:pt x="239" y="644"/>
                            <a:pt x="232" y="634"/>
                            <a:pt x="222" y="631"/>
                          </a:cubicBezTo>
                          <a:cubicBezTo>
                            <a:pt x="222" y="437"/>
                            <a:pt x="222" y="437"/>
                            <a:pt x="222" y="437"/>
                          </a:cubicBezTo>
                          <a:cubicBezTo>
                            <a:pt x="335" y="432"/>
                            <a:pt x="426" y="336"/>
                            <a:pt x="426" y="219"/>
                          </a:cubicBezTo>
                          <a:moveTo>
                            <a:pt x="17" y="219"/>
                          </a:moveTo>
                          <a:cubicBezTo>
                            <a:pt x="17" y="108"/>
                            <a:pt x="105" y="18"/>
                            <a:pt x="213" y="18"/>
                          </a:cubicBezTo>
                          <a:cubicBezTo>
                            <a:pt x="321" y="18"/>
                            <a:pt x="409" y="108"/>
                            <a:pt x="409" y="219"/>
                          </a:cubicBezTo>
                          <a:cubicBezTo>
                            <a:pt x="409" y="329"/>
                            <a:pt x="321" y="420"/>
                            <a:pt x="213" y="420"/>
                          </a:cubicBezTo>
                          <a:cubicBezTo>
                            <a:pt x="105" y="420"/>
                            <a:pt x="17" y="329"/>
                            <a:pt x="17" y="219"/>
                          </a:cubicBezTo>
                        </a:path>
                      </a:pathLst>
                    </a:custGeom>
                    <a:solidFill>
                      <a:srgbClr val="0C679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8" name="Freeform 155">
                      <a:extLst>
                        <a:ext uri="{FF2B5EF4-FFF2-40B4-BE49-F238E27FC236}">
                          <a16:creationId xmlns:a16="http://schemas.microsoft.com/office/drawing/2014/main" id="{44E2E47B-CEEF-4E45-B082-32EE49919B7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83163" y="13041046"/>
                      <a:ext cx="1335088" cy="1368425"/>
                    </a:xfrm>
                    <a:custGeom>
                      <a:avLst/>
                      <a:gdLst>
                        <a:gd name="T0" fmla="*/ 196 w 392"/>
                        <a:gd name="T1" fmla="*/ 0 h 402"/>
                        <a:gd name="T2" fmla="*/ 0 w 392"/>
                        <a:gd name="T3" fmla="*/ 201 h 402"/>
                        <a:gd name="T4" fmla="*/ 0 w 392"/>
                        <a:gd name="T5" fmla="*/ 201 h 402"/>
                        <a:gd name="T6" fmla="*/ 196 w 392"/>
                        <a:gd name="T7" fmla="*/ 402 h 402"/>
                        <a:gd name="T8" fmla="*/ 196 w 392"/>
                        <a:gd name="T9" fmla="*/ 402 h 402"/>
                        <a:gd name="T10" fmla="*/ 196 w 392"/>
                        <a:gd name="T11" fmla="*/ 402 h 402"/>
                        <a:gd name="T12" fmla="*/ 392 w 392"/>
                        <a:gd name="T13" fmla="*/ 201 h 402"/>
                        <a:gd name="T14" fmla="*/ 392 w 392"/>
                        <a:gd name="T15" fmla="*/ 201 h 402"/>
                        <a:gd name="T16" fmla="*/ 196 w 392"/>
                        <a:gd name="T17" fmla="*/ 0 h 40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92" h="402">
                          <a:moveTo>
                            <a:pt x="196" y="0"/>
                          </a:moveTo>
                          <a:cubicBezTo>
                            <a:pt x="88" y="0"/>
                            <a:pt x="0" y="90"/>
                            <a:pt x="0" y="201"/>
                          </a:cubicBezTo>
                          <a:cubicBezTo>
                            <a:pt x="0" y="201"/>
                            <a:pt x="0" y="201"/>
                            <a:pt x="0" y="201"/>
                          </a:cubicBezTo>
                          <a:cubicBezTo>
                            <a:pt x="0" y="311"/>
                            <a:pt x="88" y="402"/>
                            <a:pt x="196" y="402"/>
                          </a:cubicBezTo>
                          <a:cubicBezTo>
                            <a:pt x="196" y="402"/>
                            <a:pt x="196" y="402"/>
                            <a:pt x="196" y="402"/>
                          </a:cubicBezTo>
                          <a:cubicBezTo>
                            <a:pt x="196" y="402"/>
                            <a:pt x="196" y="402"/>
                            <a:pt x="196" y="402"/>
                          </a:cubicBezTo>
                          <a:cubicBezTo>
                            <a:pt x="304" y="402"/>
                            <a:pt x="392" y="311"/>
                            <a:pt x="392" y="201"/>
                          </a:cubicBezTo>
                          <a:cubicBezTo>
                            <a:pt x="392" y="201"/>
                            <a:pt x="392" y="201"/>
                            <a:pt x="392" y="201"/>
                          </a:cubicBezTo>
                          <a:cubicBezTo>
                            <a:pt x="392" y="90"/>
                            <a:pt x="304" y="0"/>
                            <a:pt x="196" y="0"/>
                          </a:cubicBezTo>
                        </a:path>
                      </a:pathLst>
                    </a:custGeom>
                    <a:solidFill>
                      <a:schemeClr val="bg2">
                        <a:alpha val="50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9" name="Freeform 156">
                      <a:extLst>
                        <a:ext uri="{FF2B5EF4-FFF2-40B4-BE49-F238E27FC236}">
                          <a16:creationId xmlns:a16="http://schemas.microsoft.com/office/drawing/2014/main" id="{98AF9C47-CD9F-4916-9F6C-2D2C905AB40C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4983163" y="13041046"/>
                      <a:ext cx="1335088" cy="1368425"/>
                    </a:xfrm>
                    <a:custGeom>
                      <a:avLst/>
                      <a:gdLst>
                        <a:gd name="T0" fmla="*/ 0 w 392"/>
                        <a:gd name="T1" fmla="*/ 201 h 402"/>
                        <a:gd name="T2" fmla="*/ 196 w 392"/>
                        <a:gd name="T3" fmla="*/ 402 h 402"/>
                        <a:gd name="T4" fmla="*/ 0 w 392"/>
                        <a:gd name="T5" fmla="*/ 201 h 402"/>
                        <a:gd name="T6" fmla="*/ 392 w 392"/>
                        <a:gd name="T7" fmla="*/ 201 h 402"/>
                        <a:gd name="T8" fmla="*/ 196 w 392"/>
                        <a:gd name="T9" fmla="*/ 402 h 402"/>
                        <a:gd name="T10" fmla="*/ 392 w 392"/>
                        <a:gd name="T11" fmla="*/ 201 h 402"/>
                        <a:gd name="T12" fmla="*/ 196 w 392"/>
                        <a:gd name="T13" fmla="*/ 0 h 402"/>
                        <a:gd name="T14" fmla="*/ 0 w 392"/>
                        <a:gd name="T15" fmla="*/ 201 h 402"/>
                        <a:gd name="T16" fmla="*/ 0 w 392"/>
                        <a:gd name="T17" fmla="*/ 201 h 402"/>
                        <a:gd name="T18" fmla="*/ 196 w 392"/>
                        <a:gd name="T19" fmla="*/ 0 h 402"/>
                        <a:gd name="T20" fmla="*/ 392 w 392"/>
                        <a:gd name="T21" fmla="*/ 201 h 402"/>
                        <a:gd name="T22" fmla="*/ 392 w 392"/>
                        <a:gd name="T23" fmla="*/ 201 h 402"/>
                        <a:gd name="T24" fmla="*/ 196 w 392"/>
                        <a:gd name="T25" fmla="*/ 0 h 40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392" h="402">
                          <a:moveTo>
                            <a:pt x="0" y="201"/>
                          </a:moveTo>
                          <a:cubicBezTo>
                            <a:pt x="0" y="312"/>
                            <a:pt x="88" y="402"/>
                            <a:pt x="196" y="402"/>
                          </a:cubicBezTo>
                          <a:cubicBezTo>
                            <a:pt x="88" y="402"/>
                            <a:pt x="0" y="311"/>
                            <a:pt x="0" y="201"/>
                          </a:cubicBezTo>
                          <a:moveTo>
                            <a:pt x="392" y="201"/>
                          </a:moveTo>
                          <a:cubicBezTo>
                            <a:pt x="392" y="311"/>
                            <a:pt x="304" y="402"/>
                            <a:pt x="196" y="402"/>
                          </a:cubicBezTo>
                          <a:cubicBezTo>
                            <a:pt x="305" y="402"/>
                            <a:pt x="392" y="312"/>
                            <a:pt x="392" y="201"/>
                          </a:cubicBezTo>
                          <a:moveTo>
                            <a:pt x="196" y="0"/>
                          </a:moveTo>
                          <a:cubicBezTo>
                            <a:pt x="88" y="0"/>
                            <a:pt x="0" y="90"/>
                            <a:pt x="0" y="201"/>
                          </a:cubicBezTo>
                          <a:cubicBezTo>
                            <a:pt x="0" y="201"/>
                            <a:pt x="0" y="201"/>
                            <a:pt x="0" y="201"/>
                          </a:cubicBezTo>
                          <a:cubicBezTo>
                            <a:pt x="0" y="90"/>
                            <a:pt x="88" y="0"/>
                            <a:pt x="196" y="0"/>
                          </a:cubicBezTo>
                          <a:cubicBezTo>
                            <a:pt x="304" y="0"/>
                            <a:pt x="392" y="90"/>
                            <a:pt x="392" y="201"/>
                          </a:cubicBezTo>
                          <a:cubicBezTo>
                            <a:pt x="392" y="201"/>
                            <a:pt x="392" y="201"/>
                            <a:pt x="392" y="201"/>
                          </a:cubicBezTo>
                          <a:cubicBezTo>
                            <a:pt x="392" y="90"/>
                            <a:pt x="305" y="0"/>
                            <a:pt x="196" y="0"/>
                          </a:cubicBezTo>
                        </a:path>
                      </a:pathLst>
                    </a:custGeom>
                    <a:solidFill>
                      <a:srgbClr val="7DCC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0" name="Freeform 157">
                      <a:extLst>
                        <a:ext uri="{FF2B5EF4-FFF2-40B4-BE49-F238E27FC236}">
                          <a16:creationId xmlns:a16="http://schemas.microsoft.com/office/drawing/2014/main" id="{AF2168C4-50CE-410D-A256-90372EE4E27B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276850" y="13306158"/>
                      <a:ext cx="830263" cy="852488"/>
                    </a:xfrm>
                    <a:custGeom>
                      <a:avLst/>
                      <a:gdLst>
                        <a:gd name="T0" fmla="*/ 138 w 244"/>
                        <a:gd name="T1" fmla="*/ 6 h 250"/>
                        <a:gd name="T2" fmla="*/ 58 w 244"/>
                        <a:gd name="T3" fmla="*/ 88 h 250"/>
                        <a:gd name="T4" fmla="*/ 70 w 244"/>
                        <a:gd name="T5" fmla="*/ 147 h 250"/>
                        <a:gd name="T6" fmla="*/ 67 w 244"/>
                        <a:gd name="T7" fmla="*/ 150 h 250"/>
                        <a:gd name="T8" fmla="*/ 67 w 244"/>
                        <a:gd name="T9" fmla="*/ 156 h 250"/>
                        <a:gd name="T10" fmla="*/ 60 w 244"/>
                        <a:gd name="T11" fmla="*/ 165 h 250"/>
                        <a:gd name="T12" fmla="*/ 55 w 244"/>
                        <a:gd name="T13" fmla="*/ 166 h 250"/>
                        <a:gd name="T14" fmla="*/ 48 w 244"/>
                        <a:gd name="T15" fmla="*/ 170 h 250"/>
                        <a:gd name="T16" fmla="*/ 8 w 244"/>
                        <a:gd name="T17" fmla="*/ 212 h 250"/>
                        <a:gd name="T18" fmla="*/ 9 w 244"/>
                        <a:gd name="T19" fmla="*/ 241 h 250"/>
                        <a:gd name="T20" fmla="*/ 37 w 244"/>
                        <a:gd name="T21" fmla="*/ 242 h 250"/>
                        <a:gd name="T22" fmla="*/ 78 w 244"/>
                        <a:gd name="T23" fmla="*/ 201 h 250"/>
                        <a:gd name="T24" fmla="*/ 81 w 244"/>
                        <a:gd name="T25" fmla="*/ 193 h 250"/>
                        <a:gd name="T26" fmla="*/ 82 w 244"/>
                        <a:gd name="T27" fmla="*/ 188 h 250"/>
                        <a:gd name="T28" fmla="*/ 91 w 244"/>
                        <a:gd name="T29" fmla="*/ 180 h 250"/>
                        <a:gd name="T30" fmla="*/ 97 w 244"/>
                        <a:gd name="T31" fmla="*/ 180 h 250"/>
                        <a:gd name="T32" fmla="*/ 100 w 244"/>
                        <a:gd name="T33" fmla="*/ 178 h 250"/>
                        <a:gd name="T34" fmla="*/ 159 w 244"/>
                        <a:gd name="T35" fmla="*/ 191 h 250"/>
                        <a:gd name="T36" fmla="*/ 239 w 244"/>
                        <a:gd name="T37" fmla="*/ 107 h 250"/>
                        <a:gd name="T38" fmla="*/ 138 w 244"/>
                        <a:gd name="T39" fmla="*/ 6 h 250"/>
                        <a:gd name="T40" fmla="*/ 149 w 244"/>
                        <a:gd name="T41" fmla="*/ 164 h 250"/>
                        <a:gd name="T42" fmla="*/ 84 w 244"/>
                        <a:gd name="T43" fmla="*/ 99 h 250"/>
                        <a:gd name="T44" fmla="*/ 148 w 244"/>
                        <a:gd name="T45" fmla="*/ 33 h 250"/>
                        <a:gd name="T46" fmla="*/ 212 w 244"/>
                        <a:gd name="T47" fmla="*/ 98 h 250"/>
                        <a:gd name="T48" fmla="*/ 149 w 244"/>
                        <a:gd name="T49" fmla="*/ 164 h 25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244" h="250">
                          <a:moveTo>
                            <a:pt x="138" y="6"/>
                          </a:moveTo>
                          <a:cubicBezTo>
                            <a:pt x="96" y="11"/>
                            <a:pt x="62" y="45"/>
                            <a:pt x="58" y="88"/>
                          </a:cubicBezTo>
                          <a:cubicBezTo>
                            <a:pt x="55" y="110"/>
                            <a:pt x="60" y="130"/>
                            <a:pt x="70" y="147"/>
                          </a:cubicBezTo>
                          <a:cubicBezTo>
                            <a:pt x="67" y="150"/>
                            <a:pt x="67" y="150"/>
                            <a:pt x="67" y="150"/>
                          </a:cubicBezTo>
                          <a:cubicBezTo>
                            <a:pt x="67" y="156"/>
                            <a:pt x="67" y="156"/>
                            <a:pt x="67" y="156"/>
                          </a:cubicBezTo>
                          <a:cubicBezTo>
                            <a:pt x="67" y="160"/>
                            <a:pt x="64" y="164"/>
                            <a:pt x="60" y="165"/>
                          </a:cubicBezTo>
                          <a:cubicBezTo>
                            <a:pt x="55" y="166"/>
                            <a:pt x="55" y="166"/>
                            <a:pt x="55" y="166"/>
                          </a:cubicBezTo>
                          <a:cubicBezTo>
                            <a:pt x="52" y="167"/>
                            <a:pt x="50" y="168"/>
                            <a:pt x="48" y="170"/>
                          </a:cubicBezTo>
                          <a:cubicBezTo>
                            <a:pt x="8" y="212"/>
                            <a:pt x="8" y="212"/>
                            <a:pt x="8" y="212"/>
                          </a:cubicBezTo>
                          <a:cubicBezTo>
                            <a:pt x="0" y="220"/>
                            <a:pt x="0" y="233"/>
                            <a:pt x="9" y="241"/>
                          </a:cubicBezTo>
                          <a:cubicBezTo>
                            <a:pt x="17" y="250"/>
                            <a:pt x="30" y="250"/>
                            <a:pt x="37" y="242"/>
                          </a:cubicBezTo>
                          <a:cubicBezTo>
                            <a:pt x="78" y="201"/>
                            <a:pt x="78" y="201"/>
                            <a:pt x="78" y="201"/>
                          </a:cubicBezTo>
                          <a:cubicBezTo>
                            <a:pt x="79" y="199"/>
                            <a:pt x="81" y="196"/>
                            <a:pt x="81" y="193"/>
                          </a:cubicBezTo>
                          <a:cubicBezTo>
                            <a:pt x="82" y="188"/>
                            <a:pt x="82" y="188"/>
                            <a:pt x="82" y="188"/>
                          </a:cubicBezTo>
                          <a:cubicBezTo>
                            <a:pt x="83" y="184"/>
                            <a:pt x="87" y="180"/>
                            <a:pt x="91" y="180"/>
                          </a:cubicBezTo>
                          <a:cubicBezTo>
                            <a:pt x="97" y="180"/>
                            <a:pt x="97" y="180"/>
                            <a:pt x="97" y="180"/>
                          </a:cubicBezTo>
                          <a:cubicBezTo>
                            <a:pt x="100" y="178"/>
                            <a:pt x="100" y="178"/>
                            <a:pt x="100" y="178"/>
                          </a:cubicBezTo>
                          <a:cubicBezTo>
                            <a:pt x="116" y="188"/>
                            <a:pt x="137" y="194"/>
                            <a:pt x="159" y="191"/>
                          </a:cubicBezTo>
                          <a:cubicBezTo>
                            <a:pt x="201" y="186"/>
                            <a:pt x="235" y="151"/>
                            <a:pt x="239" y="107"/>
                          </a:cubicBezTo>
                          <a:cubicBezTo>
                            <a:pt x="244" y="49"/>
                            <a:pt x="196" y="0"/>
                            <a:pt x="138" y="6"/>
                          </a:cubicBezTo>
                          <a:close/>
                          <a:moveTo>
                            <a:pt x="149" y="164"/>
                          </a:moveTo>
                          <a:cubicBezTo>
                            <a:pt x="113" y="164"/>
                            <a:pt x="84" y="135"/>
                            <a:pt x="84" y="99"/>
                          </a:cubicBezTo>
                          <a:cubicBezTo>
                            <a:pt x="84" y="63"/>
                            <a:pt x="112" y="33"/>
                            <a:pt x="148" y="33"/>
                          </a:cubicBezTo>
                          <a:cubicBezTo>
                            <a:pt x="183" y="33"/>
                            <a:pt x="212" y="62"/>
                            <a:pt x="212" y="98"/>
                          </a:cubicBezTo>
                          <a:cubicBezTo>
                            <a:pt x="212" y="134"/>
                            <a:pt x="184" y="164"/>
                            <a:pt x="149" y="164"/>
                          </a:cubicBezTo>
                          <a:close/>
                        </a:path>
                      </a:pathLst>
                    </a:custGeom>
                    <a:solidFill>
                      <a:srgbClr val="0C679C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1" name="Freeform 158">
                      <a:extLst>
                        <a:ext uri="{FF2B5EF4-FFF2-40B4-BE49-F238E27FC236}">
                          <a16:creationId xmlns:a16="http://schemas.microsoft.com/office/drawing/2014/main" id="{4D15DDF4-E8E4-464C-8CAF-BF2351786EF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722938" y="13452208"/>
                      <a:ext cx="176213" cy="85725"/>
                    </a:xfrm>
                    <a:custGeom>
                      <a:avLst/>
                      <a:gdLst>
                        <a:gd name="T0" fmla="*/ 1 w 52"/>
                        <a:gd name="T1" fmla="*/ 11 h 25"/>
                        <a:gd name="T2" fmla="*/ 1 w 52"/>
                        <a:gd name="T3" fmla="*/ 10 h 25"/>
                        <a:gd name="T4" fmla="*/ 6 w 52"/>
                        <a:gd name="T5" fmla="*/ 2 h 25"/>
                        <a:gd name="T6" fmla="*/ 49 w 52"/>
                        <a:gd name="T7" fmla="*/ 12 h 25"/>
                        <a:gd name="T8" fmla="*/ 50 w 52"/>
                        <a:gd name="T9" fmla="*/ 22 h 25"/>
                        <a:gd name="T10" fmla="*/ 49 w 52"/>
                        <a:gd name="T11" fmla="*/ 23 h 25"/>
                        <a:gd name="T12" fmla="*/ 40 w 52"/>
                        <a:gd name="T13" fmla="*/ 23 h 25"/>
                        <a:gd name="T14" fmla="*/ 8 w 52"/>
                        <a:gd name="T15" fmla="*/ 16 h 25"/>
                        <a:gd name="T16" fmla="*/ 1 w 52"/>
                        <a:gd name="T17" fmla="*/ 11 h 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52" h="25">
                          <a:moveTo>
                            <a:pt x="1" y="11"/>
                          </a:moveTo>
                          <a:cubicBezTo>
                            <a:pt x="1" y="10"/>
                            <a:pt x="1" y="10"/>
                            <a:pt x="1" y="10"/>
                          </a:cubicBezTo>
                          <a:cubicBezTo>
                            <a:pt x="0" y="6"/>
                            <a:pt x="2" y="2"/>
                            <a:pt x="6" y="2"/>
                          </a:cubicBezTo>
                          <a:cubicBezTo>
                            <a:pt x="16" y="0"/>
                            <a:pt x="34" y="0"/>
                            <a:pt x="49" y="12"/>
                          </a:cubicBezTo>
                          <a:cubicBezTo>
                            <a:pt x="52" y="15"/>
                            <a:pt x="52" y="19"/>
                            <a:pt x="50" y="22"/>
                          </a:cubicBezTo>
                          <a:cubicBezTo>
                            <a:pt x="49" y="23"/>
                            <a:pt x="49" y="23"/>
                            <a:pt x="49" y="23"/>
                          </a:cubicBezTo>
                          <a:cubicBezTo>
                            <a:pt x="47" y="25"/>
                            <a:pt x="43" y="25"/>
                            <a:pt x="40" y="23"/>
                          </a:cubicBezTo>
                          <a:cubicBezTo>
                            <a:pt x="29" y="15"/>
                            <a:pt x="15" y="15"/>
                            <a:pt x="8" y="16"/>
                          </a:cubicBezTo>
                          <a:cubicBezTo>
                            <a:pt x="5" y="16"/>
                            <a:pt x="2" y="14"/>
                            <a:pt x="1" y="11"/>
                          </a:cubicBezTo>
                          <a:close/>
                        </a:path>
                      </a:pathLst>
                    </a:custGeom>
                    <a:solidFill>
                      <a:srgbClr val="2F78A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75" name="Group 174">
                  <a:extLst>
                    <a:ext uri="{FF2B5EF4-FFF2-40B4-BE49-F238E27FC236}">
                      <a16:creationId xmlns:a16="http://schemas.microsoft.com/office/drawing/2014/main" id="{FCD5517C-EA88-4F5A-A966-6D8B6E2B7C79}"/>
                    </a:ext>
                  </a:extLst>
                </p:cNvPr>
                <p:cNvGrpSpPr/>
                <p:nvPr/>
              </p:nvGrpSpPr>
              <p:grpSpPr>
                <a:xfrm>
                  <a:off x="9815589" y="1158788"/>
                  <a:ext cx="719772" cy="1182402"/>
                  <a:chOff x="9815589" y="1158788"/>
                  <a:chExt cx="719772" cy="1182402"/>
                </a:xfrm>
              </p:grpSpPr>
              <p:pic>
                <p:nvPicPr>
                  <p:cNvPr id="197" name="Picture 196">
                    <a:extLst>
                      <a:ext uri="{FF2B5EF4-FFF2-40B4-BE49-F238E27FC236}">
                        <a16:creationId xmlns:a16="http://schemas.microsoft.com/office/drawing/2014/main" id="{DF8390D3-AC55-4883-B919-7090F19E3A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3934" t="35265" r="13155" b="31318"/>
                  <a:stretch/>
                </p:blipFill>
                <p:spPr>
                  <a:xfrm rot="21405931">
                    <a:off x="9994030" y="2270405"/>
                    <a:ext cx="364435" cy="70785"/>
                  </a:xfrm>
                  <a:prstGeom prst="rect">
                    <a:avLst/>
                  </a:prstGeom>
                </p:spPr>
              </p:pic>
              <p:grpSp>
                <p:nvGrpSpPr>
                  <p:cNvPr id="198" name="Group 197">
                    <a:extLst>
                      <a:ext uri="{FF2B5EF4-FFF2-40B4-BE49-F238E27FC236}">
                        <a16:creationId xmlns:a16="http://schemas.microsoft.com/office/drawing/2014/main" id="{6A398EB3-D443-4CA2-B478-92BBA766E24B}"/>
                      </a:ext>
                    </a:extLst>
                  </p:cNvPr>
                  <p:cNvGrpSpPr/>
                  <p:nvPr/>
                </p:nvGrpSpPr>
                <p:grpSpPr>
                  <a:xfrm>
                    <a:off x="9815589" y="1158788"/>
                    <a:ext cx="719772" cy="1148890"/>
                    <a:chOff x="9815589" y="1158788"/>
                    <a:chExt cx="719772" cy="1148890"/>
                  </a:xfrm>
                </p:grpSpPr>
                <p:sp>
                  <p:nvSpPr>
                    <p:cNvPr id="199" name="Freeform 132">
                      <a:extLst>
                        <a:ext uri="{FF2B5EF4-FFF2-40B4-BE49-F238E27FC236}">
                          <a16:creationId xmlns:a16="http://schemas.microsoft.com/office/drawing/2014/main" id="{17B4D0A0-FADE-475C-88E6-999DA8AB6643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9845528" y="1188726"/>
                      <a:ext cx="659895" cy="677359"/>
                    </a:xfrm>
                    <a:custGeom>
                      <a:avLst/>
                      <a:gdLst>
                        <a:gd name="T0" fmla="*/ 0 w 247"/>
                        <a:gd name="T1" fmla="*/ 127 h 253"/>
                        <a:gd name="T2" fmla="*/ 124 w 247"/>
                        <a:gd name="T3" fmla="*/ 253 h 253"/>
                        <a:gd name="T4" fmla="*/ 0 w 247"/>
                        <a:gd name="T5" fmla="*/ 127 h 253"/>
                        <a:gd name="T6" fmla="*/ 247 w 247"/>
                        <a:gd name="T7" fmla="*/ 127 h 253"/>
                        <a:gd name="T8" fmla="*/ 124 w 247"/>
                        <a:gd name="T9" fmla="*/ 253 h 253"/>
                        <a:gd name="T10" fmla="*/ 247 w 247"/>
                        <a:gd name="T11" fmla="*/ 127 h 253"/>
                        <a:gd name="T12" fmla="*/ 124 w 247"/>
                        <a:gd name="T13" fmla="*/ 0 h 253"/>
                        <a:gd name="T14" fmla="*/ 0 w 247"/>
                        <a:gd name="T15" fmla="*/ 127 h 253"/>
                        <a:gd name="T16" fmla="*/ 0 w 247"/>
                        <a:gd name="T17" fmla="*/ 127 h 253"/>
                        <a:gd name="T18" fmla="*/ 124 w 247"/>
                        <a:gd name="T19" fmla="*/ 0 h 253"/>
                        <a:gd name="T20" fmla="*/ 247 w 247"/>
                        <a:gd name="T21" fmla="*/ 127 h 253"/>
                        <a:gd name="T22" fmla="*/ 247 w 247"/>
                        <a:gd name="T23" fmla="*/ 127 h 253"/>
                        <a:gd name="T24" fmla="*/ 124 w 247"/>
                        <a:gd name="T25" fmla="*/ 0 h 25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247" h="253">
                          <a:moveTo>
                            <a:pt x="0" y="127"/>
                          </a:moveTo>
                          <a:cubicBezTo>
                            <a:pt x="0" y="196"/>
                            <a:pt x="55" y="253"/>
                            <a:pt x="124" y="253"/>
                          </a:cubicBezTo>
                          <a:cubicBezTo>
                            <a:pt x="56" y="253"/>
                            <a:pt x="0" y="196"/>
                            <a:pt x="0" y="127"/>
                          </a:cubicBezTo>
                          <a:moveTo>
                            <a:pt x="247" y="127"/>
                          </a:moveTo>
                          <a:cubicBezTo>
                            <a:pt x="247" y="196"/>
                            <a:pt x="192" y="253"/>
                            <a:pt x="124" y="253"/>
                          </a:cubicBezTo>
                          <a:cubicBezTo>
                            <a:pt x="192" y="253"/>
                            <a:pt x="247" y="196"/>
                            <a:pt x="247" y="127"/>
                          </a:cubicBezTo>
                          <a:moveTo>
                            <a:pt x="124" y="0"/>
                          </a:moveTo>
                          <a:cubicBezTo>
                            <a:pt x="55" y="0"/>
                            <a:pt x="0" y="57"/>
                            <a:pt x="0" y="127"/>
                          </a:cubicBezTo>
                          <a:cubicBezTo>
                            <a:pt x="0" y="127"/>
                            <a:pt x="0" y="127"/>
                            <a:pt x="0" y="127"/>
                          </a:cubicBezTo>
                          <a:cubicBezTo>
                            <a:pt x="0" y="57"/>
                            <a:pt x="56" y="0"/>
                            <a:pt x="124" y="0"/>
                          </a:cubicBezTo>
                          <a:cubicBezTo>
                            <a:pt x="192" y="0"/>
                            <a:pt x="247" y="57"/>
                            <a:pt x="247" y="127"/>
                          </a:cubicBezTo>
                          <a:cubicBezTo>
                            <a:pt x="247" y="127"/>
                            <a:pt x="247" y="127"/>
                            <a:pt x="247" y="127"/>
                          </a:cubicBezTo>
                          <a:cubicBezTo>
                            <a:pt x="247" y="57"/>
                            <a:pt x="192" y="0"/>
                            <a:pt x="124" y="0"/>
                          </a:cubicBezTo>
                        </a:path>
                      </a:pathLst>
                    </a:custGeom>
                    <a:solidFill>
                      <a:srgbClr val="DF9E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00" name="Group 199">
                      <a:extLst>
                        <a:ext uri="{FF2B5EF4-FFF2-40B4-BE49-F238E27FC236}">
                          <a16:creationId xmlns:a16="http://schemas.microsoft.com/office/drawing/2014/main" id="{1C447C65-8219-4580-B5AA-36DC6E86A7C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815589" y="1158788"/>
                      <a:ext cx="719772" cy="1148890"/>
                      <a:chOff x="9815589" y="1158788"/>
                      <a:chExt cx="719772" cy="1148890"/>
                    </a:xfrm>
                  </p:grpSpPr>
                  <p:grpSp>
                    <p:nvGrpSpPr>
                      <p:cNvPr id="201" name="Group 200">
                        <a:extLst>
                          <a:ext uri="{FF2B5EF4-FFF2-40B4-BE49-F238E27FC236}">
                            <a16:creationId xmlns:a16="http://schemas.microsoft.com/office/drawing/2014/main" id="{E2803354-33F0-4729-89B7-E0A27167C3A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815589" y="1158788"/>
                        <a:ext cx="719772" cy="1148890"/>
                        <a:chOff x="9815589" y="1158788"/>
                        <a:chExt cx="719772" cy="1148890"/>
                      </a:xfrm>
                    </p:grpSpPr>
                    <p:sp>
                      <p:nvSpPr>
                        <p:cNvPr id="203" name="Freeform 130">
                          <a:extLst>
                            <a:ext uri="{FF2B5EF4-FFF2-40B4-BE49-F238E27FC236}">
                              <a16:creationId xmlns:a16="http://schemas.microsoft.com/office/drawing/2014/main" id="{A556C7C9-5793-41A6-B26B-581D5BA64B71}"/>
                            </a:ext>
                          </a:extLst>
                        </p:cNvPr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9815589" y="1158788"/>
                          <a:ext cx="719772" cy="1148890"/>
                        </a:xfrm>
                        <a:custGeom>
                          <a:avLst/>
                          <a:gdLst>
                            <a:gd name="T0" fmla="*/ 269 w 269"/>
                            <a:gd name="T1" fmla="*/ 138 h 429"/>
                            <a:gd name="T2" fmla="*/ 135 w 269"/>
                            <a:gd name="T3" fmla="*/ 0 h 429"/>
                            <a:gd name="T4" fmla="*/ 0 w 269"/>
                            <a:gd name="T5" fmla="*/ 138 h 429"/>
                            <a:gd name="T6" fmla="*/ 129 w 269"/>
                            <a:gd name="T7" fmla="*/ 275 h 429"/>
                            <a:gd name="T8" fmla="*/ 129 w 269"/>
                            <a:gd name="T9" fmla="*/ 397 h 429"/>
                            <a:gd name="T10" fmla="*/ 119 w 269"/>
                            <a:gd name="T11" fmla="*/ 413 h 429"/>
                            <a:gd name="T12" fmla="*/ 135 w 269"/>
                            <a:gd name="T13" fmla="*/ 429 h 429"/>
                            <a:gd name="T14" fmla="*/ 151 w 269"/>
                            <a:gd name="T15" fmla="*/ 413 h 429"/>
                            <a:gd name="T16" fmla="*/ 140 w 269"/>
                            <a:gd name="T17" fmla="*/ 397 h 429"/>
                            <a:gd name="T18" fmla="*/ 140 w 269"/>
                            <a:gd name="T19" fmla="*/ 275 h 429"/>
                            <a:gd name="T20" fmla="*/ 269 w 269"/>
                            <a:gd name="T21" fmla="*/ 138 h 429"/>
                            <a:gd name="T22" fmla="*/ 11 w 269"/>
                            <a:gd name="T23" fmla="*/ 138 h 429"/>
                            <a:gd name="T24" fmla="*/ 135 w 269"/>
                            <a:gd name="T25" fmla="*/ 11 h 429"/>
                            <a:gd name="T26" fmla="*/ 258 w 269"/>
                            <a:gd name="T27" fmla="*/ 138 h 429"/>
                            <a:gd name="T28" fmla="*/ 135 w 269"/>
                            <a:gd name="T29" fmla="*/ 264 h 429"/>
                            <a:gd name="T30" fmla="*/ 11 w 269"/>
                            <a:gd name="T31" fmla="*/ 138 h 429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</a:cxnLst>
                          <a:rect l="0" t="0" r="r" b="b"/>
                          <a:pathLst>
                            <a:path w="269" h="429">
                              <a:moveTo>
                                <a:pt x="269" y="138"/>
                              </a:moveTo>
                              <a:cubicBezTo>
                                <a:pt x="269" y="62"/>
                                <a:pt x="209" y="0"/>
                                <a:pt x="135" y="0"/>
                              </a:cubicBezTo>
                              <a:cubicBezTo>
                                <a:pt x="61" y="0"/>
                                <a:pt x="0" y="62"/>
                                <a:pt x="0" y="138"/>
                              </a:cubicBezTo>
                              <a:cubicBezTo>
                                <a:pt x="0" y="212"/>
                                <a:pt x="58" y="272"/>
                                <a:pt x="129" y="275"/>
                              </a:cubicBezTo>
                              <a:cubicBezTo>
                                <a:pt x="129" y="397"/>
                                <a:pt x="129" y="397"/>
                                <a:pt x="129" y="397"/>
                              </a:cubicBezTo>
                              <a:cubicBezTo>
                                <a:pt x="123" y="399"/>
                                <a:pt x="119" y="405"/>
                                <a:pt x="119" y="413"/>
                              </a:cubicBezTo>
                              <a:cubicBezTo>
                                <a:pt x="119" y="422"/>
                                <a:pt x="126" y="429"/>
                                <a:pt x="135" y="429"/>
                              </a:cubicBezTo>
                              <a:cubicBezTo>
                                <a:pt x="143" y="429"/>
                                <a:pt x="151" y="422"/>
                                <a:pt x="151" y="413"/>
                              </a:cubicBezTo>
                              <a:cubicBezTo>
                                <a:pt x="151" y="405"/>
                                <a:pt x="146" y="399"/>
                                <a:pt x="140" y="397"/>
                              </a:cubicBezTo>
                              <a:cubicBezTo>
                                <a:pt x="140" y="275"/>
                                <a:pt x="140" y="275"/>
                                <a:pt x="140" y="275"/>
                              </a:cubicBezTo>
                              <a:cubicBezTo>
                                <a:pt x="211" y="272"/>
                                <a:pt x="269" y="212"/>
                                <a:pt x="269" y="138"/>
                              </a:cubicBezTo>
                              <a:moveTo>
                                <a:pt x="11" y="138"/>
                              </a:moveTo>
                              <a:cubicBezTo>
                                <a:pt x="11" y="68"/>
                                <a:pt x="67" y="11"/>
                                <a:pt x="135" y="11"/>
                              </a:cubicBezTo>
                              <a:cubicBezTo>
                                <a:pt x="203" y="11"/>
                                <a:pt x="258" y="68"/>
                                <a:pt x="258" y="138"/>
                              </a:cubicBezTo>
                              <a:cubicBezTo>
                                <a:pt x="258" y="207"/>
                                <a:pt x="203" y="264"/>
                                <a:pt x="135" y="264"/>
                              </a:cubicBezTo>
                              <a:cubicBezTo>
                                <a:pt x="67" y="264"/>
                                <a:pt x="11" y="207"/>
                                <a:pt x="11" y="138"/>
                              </a:cubicBezTo>
                            </a:path>
                          </a:pathLst>
                        </a:custGeom>
                        <a:solidFill>
                          <a:srgbClr val="E7881E"/>
                        </a:solidFill>
                        <a:ln>
                          <a:noFill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 dirty="0"/>
                        </a:p>
                      </p:txBody>
                    </p:sp>
                    <p:sp>
                      <p:nvSpPr>
                        <p:cNvPr id="204" name="Freeform 131">
                          <a:extLst>
                            <a:ext uri="{FF2B5EF4-FFF2-40B4-BE49-F238E27FC236}">
                              <a16:creationId xmlns:a16="http://schemas.microsoft.com/office/drawing/2014/main" id="{63F9F5F4-5402-48BC-BD9C-10DDD3040B31}"/>
                            </a:ext>
                          </a:extLst>
                        </p:cNvPr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9845528" y="1188726"/>
                          <a:ext cx="659895" cy="677359"/>
                        </a:xfrm>
                        <a:custGeom>
                          <a:avLst/>
                          <a:gdLst>
                            <a:gd name="T0" fmla="*/ 124 w 247"/>
                            <a:gd name="T1" fmla="*/ 0 h 253"/>
                            <a:gd name="T2" fmla="*/ 0 w 247"/>
                            <a:gd name="T3" fmla="*/ 127 h 253"/>
                            <a:gd name="T4" fmla="*/ 0 w 247"/>
                            <a:gd name="T5" fmla="*/ 127 h 253"/>
                            <a:gd name="T6" fmla="*/ 124 w 247"/>
                            <a:gd name="T7" fmla="*/ 253 h 253"/>
                            <a:gd name="T8" fmla="*/ 124 w 247"/>
                            <a:gd name="T9" fmla="*/ 253 h 253"/>
                            <a:gd name="T10" fmla="*/ 124 w 247"/>
                            <a:gd name="T11" fmla="*/ 253 h 253"/>
                            <a:gd name="T12" fmla="*/ 247 w 247"/>
                            <a:gd name="T13" fmla="*/ 127 h 253"/>
                            <a:gd name="T14" fmla="*/ 247 w 247"/>
                            <a:gd name="T15" fmla="*/ 127 h 253"/>
                            <a:gd name="T16" fmla="*/ 124 w 247"/>
                            <a:gd name="T17" fmla="*/ 0 h 25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247" h="253">
                              <a:moveTo>
                                <a:pt x="124" y="0"/>
                              </a:moveTo>
                              <a:cubicBezTo>
                                <a:pt x="56" y="0"/>
                                <a:pt x="0" y="57"/>
                                <a:pt x="0" y="127"/>
                              </a:cubicBezTo>
                              <a:cubicBezTo>
                                <a:pt x="0" y="127"/>
                                <a:pt x="0" y="127"/>
                                <a:pt x="0" y="127"/>
                              </a:cubicBezTo>
                              <a:cubicBezTo>
                                <a:pt x="0" y="196"/>
                                <a:pt x="56" y="253"/>
                                <a:pt x="124" y="253"/>
                              </a:cubicBezTo>
                              <a:cubicBezTo>
                                <a:pt x="124" y="253"/>
                                <a:pt x="124" y="253"/>
                                <a:pt x="124" y="253"/>
                              </a:cubicBezTo>
                              <a:cubicBezTo>
                                <a:pt x="124" y="253"/>
                                <a:pt x="124" y="253"/>
                                <a:pt x="124" y="253"/>
                              </a:cubicBezTo>
                              <a:cubicBezTo>
                                <a:pt x="192" y="253"/>
                                <a:pt x="247" y="196"/>
                                <a:pt x="247" y="127"/>
                              </a:cubicBezTo>
                              <a:cubicBezTo>
                                <a:pt x="247" y="127"/>
                                <a:pt x="247" y="127"/>
                                <a:pt x="247" y="127"/>
                              </a:cubicBezTo>
                              <a:cubicBezTo>
                                <a:pt x="247" y="57"/>
                                <a:pt x="192" y="0"/>
                                <a:pt x="124" y="0"/>
                              </a:cubicBezTo>
                            </a:path>
                          </a:pathLst>
                        </a:custGeom>
                        <a:solidFill>
                          <a:schemeClr val="bg2">
                            <a:alpha val="50000"/>
                          </a:schemeClr>
                        </a:solidFill>
                        <a:ln>
                          <a:noFill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202" name="Freeform 133">
                        <a:extLst>
                          <a:ext uri="{FF2B5EF4-FFF2-40B4-BE49-F238E27FC236}">
                            <a16:creationId xmlns:a16="http://schemas.microsoft.com/office/drawing/2014/main" id="{8B52947E-1103-4721-AE99-46FC7AB4CCF5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968193" y="1293752"/>
                        <a:ext cx="430179" cy="355313"/>
                      </a:xfrm>
                      <a:custGeom>
                        <a:avLst/>
                        <a:gdLst>
                          <a:gd name="T0" fmla="*/ 67 w 133"/>
                          <a:gd name="T1" fmla="*/ 100 h 100"/>
                          <a:gd name="T2" fmla="*/ 132 w 133"/>
                          <a:gd name="T3" fmla="*/ 100 h 100"/>
                          <a:gd name="T4" fmla="*/ 126 w 133"/>
                          <a:gd name="T5" fmla="*/ 83 h 100"/>
                          <a:gd name="T6" fmla="*/ 85 w 133"/>
                          <a:gd name="T7" fmla="*/ 69 h 100"/>
                          <a:gd name="T8" fmla="*/ 83 w 133"/>
                          <a:gd name="T9" fmla="*/ 62 h 100"/>
                          <a:gd name="T10" fmla="*/ 89 w 133"/>
                          <a:gd name="T11" fmla="*/ 43 h 100"/>
                          <a:gd name="T12" fmla="*/ 93 w 133"/>
                          <a:gd name="T13" fmla="*/ 26 h 100"/>
                          <a:gd name="T14" fmla="*/ 67 w 133"/>
                          <a:gd name="T15" fmla="*/ 0 h 100"/>
                          <a:gd name="T16" fmla="*/ 40 w 133"/>
                          <a:gd name="T17" fmla="*/ 26 h 100"/>
                          <a:gd name="T18" fmla="*/ 45 w 133"/>
                          <a:gd name="T19" fmla="*/ 43 h 100"/>
                          <a:gd name="T20" fmla="*/ 50 w 133"/>
                          <a:gd name="T21" fmla="*/ 62 h 100"/>
                          <a:gd name="T22" fmla="*/ 48 w 133"/>
                          <a:gd name="T23" fmla="*/ 69 h 100"/>
                          <a:gd name="T24" fmla="*/ 7 w 133"/>
                          <a:gd name="T25" fmla="*/ 83 h 100"/>
                          <a:gd name="T26" fmla="*/ 2 w 133"/>
                          <a:gd name="T27" fmla="*/ 100 h 100"/>
                          <a:gd name="T28" fmla="*/ 67 w 133"/>
                          <a:gd name="T29" fmla="*/ 100 h 1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</a:cxnLst>
                        <a:rect l="0" t="0" r="r" b="b"/>
                        <a:pathLst>
                          <a:path w="133" h="100">
                            <a:moveTo>
                              <a:pt x="67" y="100"/>
                            </a:moveTo>
                            <a:cubicBezTo>
                              <a:pt x="132" y="100"/>
                              <a:pt x="132" y="100"/>
                              <a:pt x="132" y="100"/>
                            </a:cubicBezTo>
                            <a:cubicBezTo>
                              <a:pt x="132" y="100"/>
                              <a:pt x="133" y="92"/>
                              <a:pt x="126" y="83"/>
                            </a:cubicBezTo>
                            <a:cubicBezTo>
                              <a:pt x="119" y="74"/>
                              <a:pt x="87" y="70"/>
                              <a:pt x="85" y="69"/>
                            </a:cubicBezTo>
                            <a:cubicBezTo>
                              <a:pt x="84" y="68"/>
                              <a:pt x="83" y="65"/>
                              <a:pt x="83" y="62"/>
                            </a:cubicBezTo>
                            <a:cubicBezTo>
                              <a:pt x="83" y="59"/>
                              <a:pt x="84" y="51"/>
                              <a:pt x="89" y="43"/>
                            </a:cubicBezTo>
                            <a:cubicBezTo>
                              <a:pt x="93" y="36"/>
                              <a:pt x="93" y="26"/>
                              <a:pt x="93" y="26"/>
                            </a:cubicBezTo>
                            <a:cubicBezTo>
                              <a:pt x="93" y="0"/>
                              <a:pt x="67" y="0"/>
                              <a:pt x="67" y="0"/>
                            </a:cubicBezTo>
                            <a:cubicBezTo>
                              <a:pt x="67" y="0"/>
                              <a:pt x="40" y="0"/>
                              <a:pt x="40" y="26"/>
                            </a:cubicBezTo>
                            <a:cubicBezTo>
                              <a:pt x="40" y="26"/>
                              <a:pt x="40" y="36"/>
                              <a:pt x="45" y="43"/>
                            </a:cubicBezTo>
                            <a:cubicBezTo>
                              <a:pt x="49" y="51"/>
                              <a:pt x="50" y="59"/>
                              <a:pt x="50" y="62"/>
                            </a:cubicBezTo>
                            <a:cubicBezTo>
                              <a:pt x="50" y="65"/>
                              <a:pt x="49" y="68"/>
                              <a:pt x="48" y="69"/>
                            </a:cubicBezTo>
                            <a:cubicBezTo>
                              <a:pt x="46" y="70"/>
                              <a:pt x="14" y="74"/>
                              <a:pt x="7" y="83"/>
                            </a:cubicBezTo>
                            <a:cubicBezTo>
                              <a:pt x="0" y="92"/>
                              <a:pt x="2" y="100"/>
                              <a:pt x="2" y="100"/>
                            </a:cubicBezTo>
                            <a:lnTo>
                              <a:pt x="67" y="100"/>
                            </a:lnTo>
                            <a:close/>
                          </a:path>
                        </a:pathLst>
                      </a:custGeom>
                      <a:solidFill>
                        <a:srgbClr val="E7881E"/>
                      </a:solidFill>
                      <a:ln>
                        <a:noFill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176" name="Group 175">
                  <a:extLst>
                    <a:ext uri="{FF2B5EF4-FFF2-40B4-BE49-F238E27FC236}">
                      <a16:creationId xmlns:a16="http://schemas.microsoft.com/office/drawing/2014/main" id="{026B6D96-8AE0-4D8E-AC55-E96C407D4D14}"/>
                    </a:ext>
                  </a:extLst>
                </p:cNvPr>
                <p:cNvGrpSpPr/>
                <p:nvPr/>
              </p:nvGrpSpPr>
              <p:grpSpPr>
                <a:xfrm>
                  <a:off x="3994112" y="1342995"/>
                  <a:ext cx="969922" cy="1409280"/>
                  <a:chOff x="3994112" y="1342995"/>
                  <a:chExt cx="969922" cy="1409280"/>
                </a:xfrm>
              </p:grpSpPr>
              <p:pic>
                <p:nvPicPr>
                  <p:cNvPr id="189" name="Picture 188">
                    <a:extLst>
                      <a:ext uri="{FF2B5EF4-FFF2-40B4-BE49-F238E27FC236}">
                        <a16:creationId xmlns:a16="http://schemas.microsoft.com/office/drawing/2014/main" id="{45EC14AF-BA8C-4193-BE97-2ADE1AFF29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3934" t="35265" r="13155" b="31318"/>
                  <a:stretch/>
                </p:blipFill>
                <p:spPr>
                  <a:xfrm rot="21177284">
                    <a:off x="4018782" y="2497664"/>
                    <a:ext cx="945252" cy="254611"/>
                  </a:xfrm>
                  <a:prstGeom prst="rect">
                    <a:avLst/>
                  </a:prstGeom>
                </p:spPr>
              </p:pic>
              <p:grpSp>
                <p:nvGrpSpPr>
                  <p:cNvPr id="190" name="Group 189">
                    <a:extLst>
                      <a:ext uri="{FF2B5EF4-FFF2-40B4-BE49-F238E27FC236}">
                        <a16:creationId xmlns:a16="http://schemas.microsoft.com/office/drawing/2014/main" id="{7BBA30BD-2F25-4F23-81C3-B7FE0FF4D277}"/>
                      </a:ext>
                    </a:extLst>
                  </p:cNvPr>
                  <p:cNvGrpSpPr/>
                  <p:nvPr/>
                </p:nvGrpSpPr>
                <p:grpSpPr>
                  <a:xfrm>
                    <a:off x="3994112" y="1342995"/>
                    <a:ext cx="806488" cy="1289428"/>
                    <a:chOff x="3994112" y="1342995"/>
                    <a:chExt cx="806488" cy="1289428"/>
                  </a:xfrm>
                </p:grpSpPr>
                <p:grpSp>
                  <p:nvGrpSpPr>
                    <p:cNvPr id="191" name="Group 190">
                      <a:extLst>
                        <a:ext uri="{FF2B5EF4-FFF2-40B4-BE49-F238E27FC236}">
                          <a16:creationId xmlns:a16="http://schemas.microsoft.com/office/drawing/2014/main" id="{2403AE8D-FEDB-45A9-9671-41EB5F98384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994112" y="1342995"/>
                      <a:ext cx="806488" cy="1289428"/>
                      <a:chOff x="3994112" y="1342995"/>
                      <a:chExt cx="806488" cy="1289428"/>
                    </a:xfrm>
                  </p:grpSpPr>
                  <p:grpSp>
                    <p:nvGrpSpPr>
                      <p:cNvPr id="193" name="Group 192">
                        <a:extLst>
                          <a:ext uri="{FF2B5EF4-FFF2-40B4-BE49-F238E27FC236}">
                            <a16:creationId xmlns:a16="http://schemas.microsoft.com/office/drawing/2014/main" id="{107B3182-DDC8-4147-9767-8B73B68B8E4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994112" y="1342995"/>
                        <a:ext cx="806488" cy="1289428"/>
                        <a:chOff x="3994112" y="1342995"/>
                        <a:chExt cx="806488" cy="1289428"/>
                      </a:xfrm>
                    </p:grpSpPr>
                    <p:sp>
                      <p:nvSpPr>
                        <p:cNvPr id="195" name="Freeform 134">
                          <a:extLst>
                            <a:ext uri="{FF2B5EF4-FFF2-40B4-BE49-F238E27FC236}">
                              <a16:creationId xmlns:a16="http://schemas.microsoft.com/office/drawing/2014/main" id="{84C9EE6D-1377-4717-9B40-41D8D7D1EE6A}"/>
                            </a:ext>
                          </a:extLst>
                        </p:cNvPr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3994112" y="1342995"/>
                          <a:ext cx="806488" cy="1289428"/>
                        </a:xfrm>
                        <a:custGeom>
                          <a:avLst/>
                          <a:gdLst>
                            <a:gd name="T0" fmla="*/ 316 w 316"/>
                            <a:gd name="T1" fmla="*/ 162 h 505"/>
                            <a:gd name="T2" fmla="*/ 158 w 316"/>
                            <a:gd name="T3" fmla="*/ 0 h 505"/>
                            <a:gd name="T4" fmla="*/ 0 w 316"/>
                            <a:gd name="T5" fmla="*/ 162 h 505"/>
                            <a:gd name="T6" fmla="*/ 152 w 316"/>
                            <a:gd name="T7" fmla="*/ 323 h 505"/>
                            <a:gd name="T8" fmla="*/ 152 w 316"/>
                            <a:gd name="T9" fmla="*/ 467 h 505"/>
                            <a:gd name="T10" fmla="*/ 139 w 316"/>
                            <a:gd name="T11" fmla="*/ 485 h 505"/>
                            <a:gd name="T12" fmla="*/ 158 w 316"/>
                            <a:gd name="T13" fmla="*/ 505 h 505"/>
                            <a:gd name="T14" fmla="*/ 177 w 316"/>
                            <a:gd name="T15" fmla="*/ 485 h 505"/>
                            <a:gd name="T16" fmla="*/ 164 w 316"/>
                            <a:gd name="T17" fmla="*/ 467 h 505"/>
                            <a:gd name="T18" fmla="*/ 164 w 316"/>
                            <a:gd name="T19" fmla="*/ 323 h 505"/>
                            <a:gd name="T20" fmla="*/ 316 w 316"/>
                            <a:gd name="T21" fmla="*/ 162 h 505"/>
                            <a:gd name="T22" fmla="*/ 13 w 316"/>
                            <a:gd name="T23" fmla="*/ 162 h 505"/>
                            <a:gd name="T24" fmla="*/ 158 w 316"/>
                            <a:gd name="T25" fmla="*/ 13 h 505"/>
                            <a:gd name="T26" fmla="*/ 303 w 316"/>
                            <a:gd name="T27" fmla="*/ 162 h 505"/>
                            <a:gd name="T28" fmla="*/ 158 w 316"/>
                            <a:gd name="T29" fmla="*/ 311 h 505"/>
                            <a:gd name="T30" fmla="*/ 13 w 316"/>
                            <a:gd name="T31" fmla="*/ 162 h 505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</a:cxnLst>
                          <a:rect l="0" t="0" r="r" b="b"/>
                          <a:pathLst>
                            <a:path w="316" h="505">
                              <a:moveTo>
                                <a:pt x="316" y="162"/>
                              </a:moveTo>
                              <a:cubicBezTo>
                                <a:pt x="316" y="73"/>
                                <a:pt x="245" y="0"/>
                                <a:pt x="158" y="0"/>
                              </a:cubicBezTo>
                              <a:cubicBezTo>
                                <a:pt x="71" y="0"/>
                                <a:pt x="0" y="73"/>
                                <a:pt x="0" y="162"/>
                              </a:cubicBezTo>
                              <a:cubicBezTo>
                                <a:pt x="0" y="249"/>
                                <a:pt x="68" y="320"/>
                                <a:pt x="152" y="323"/>
                              </a:cubicBezTo>
                              <a:cubicBezTo>
                                <a:pt x="152" y="467"/>
                                <a:pt x="152" y="467"/>
                                <a:pt x="152" y="467"/>
                              </a:cubicBezTo>
                              <a:cubicBezTo>
                                <a:pt x="144" y="470"/>
                                <a:pt x="139" y="477"/>
                                <a:pt x="139" y="485"/>
                              </a:cubicBezTo>
                              <a:cubicBezTo>
                                <a:pt x="139" y="496"/>
                                <a:pt x="148" y="505"/>
                                <a:pt x="158" y="505"/>
                              </a:cubicBezTo>
                              <a:cubicBezTo>
                                <a:pt x="169" y="505"/>
                                <a:pt x="177" y="496"/>
                                <a:pt x="177" y="485"/>
                              </a:cubicBezTo>
                              <a:cubicBezTo>
                                <a:pt x="177" y="477"/>
                                <a:pt x="172" y="470"/>
                                <a:pt x="164" y="467"/>
                              </a:cubicBezTo>
                              <a:cubicBezTo>
                                <a:pt x="164" y="323"/>
                                <a:pt x="164" y="323"/>
                                <a:pt x="164" y="323"/>
                              </a:cubicBezTo>
                              <a:cubicBezTo>
                                <a:pt x="248" y="320"/>
                                <a:pt x="316" y="249"/>
                                <a:pt x="316" y="162"/>
                              </a:cubicBezTo>
                              <a:moveTo>
                                <a:pt x="13" y="162"/>
                              </a:moveTo>
                              <a:cubicBezTo>
                                <a:pt x="13" y="80"/>
                                <a:pt x="78" y="13"/>
                                <a:pt x="158" y="13"/>
                              </a:cubicBezTo>
                              <a:cubicBezTo>
                                <a:pt x="238" y="13"/>
                                <a:pt x="303" y="80"/>
                                <a:pt x="303" y="162"/>
                              </a:cubicBezTo>
                              <a:cubicBezTo>
                                <a:pt x="303" y="244"/>
                                <a:pt x="238" y="311"/>
                                <a:pt x="158" y="311"/>
                              </a:cubicBezTo>
                              <a:cubicBezTo>
                                <a:pt x="78" y="311"/>
                                <a:pt x="13" y="244"/>
                                <a:pt x="13" y="162"/>
                              </a:cubicBezTo>
                            </a:path>
                          </a:pathLst>
                        </a:custGeom>
                        <a:solidFill>
                          <a:srgbClr val="566F84"/>
                        </a:solidFill>
                        <a:ln>
                          <a:noFill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96" name="Freeform 135">
                          <a:extLst>
                            <a:ext uri="{FF2B5EF4-FFF2-40B4-BE49-F238E27FC236}">
                              <a16:creationId xmlns:a16="http://schemas.microsoft.com/office/drawing/2014/main" id="{82DEE9B2-3C11-4761-9E92-E5CBD31FCF95}"/>
                            </a:ext>
                          </a:extLst>
                        </p:cNvPr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27418" y="1376301"/>
                          <a:ext cx="739875" cy="761286"/>
                        </a:xfrm>
                        <a:custGeom>
                          <a:avLst/>
                          <a:gdLst>
                            <a:gd name="T0" fmla="*/ 145 w 290"/>
                            <a:gd name="T1" fmla="*/ 0 h 298"/>
                            <a:gd name="T2" fmla="*/ 135 w 290"/>
                            <a:gd name="T3" fmla="*/ 0 h 298"/>
                            <a:gd name="T4" fmla="*/ 0 w 290"/>
                            <a:gd name="T5" fmla="*/ 149 h 298"/>
                            <a:gd name="T6" fmla="*/ 0 w 290"/>
                            <a:gd name="T7" fmla="*/ 149 h 298"/>
                            <a:gd name="T8" fmla="*/ 145 w 290"/>
                            <a:gd name="T9" fmla="*/ 298 h 298"/>
                            <a:gd name="T10" fmla="*/ 145 w 290"/>
                            <a:gd name="T11" fmla="*/ 298 h 298"/>
                            <a:gd name="T12" fmla="*/ 145 w 290"/>
                            <a:gd name="T13" fmla="*/ 298 h 298"/>
                            <a:gd name="T14" fmla="*/ 290 w 290"/>
                            <a:gd name="T15" fmla="*/ 149 h 298"/>
                            <a:gd name="T16" fmla="*/ 290 w 290"/>
                            <a:gd name="T17" fmla="*/ 149 h 298"/>
                            <a:gd name="T18" fmla="*/ 155 w 290"/>
                            <a:gd name="T19" fmla="*/ 0 h 298"/>
                            <a:gd name="T20" fmla="*/ 145 w 290"/>
                            <a:gd name="T21" fmla="*/ 0 h 29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</a:cxnLst>
                          <a:rect l="0" t="0" r="r" b="b"/>
                          <a:pathLst>
                            <a:path w="290" h="298">
                              <a:moveTo>
                                <a:pt x="145" y="0"/>
                              </a:moveTo>
                              <a:cubicBezTo>
                                <a:pt x="142" y="0"/>
                                <a:pt x="138" y="0"/>
                                <a:pt x="135" y="0"/>
                              </a:cubicBezTo>
                              <a:cubicBezTo>
                                <a:pt x="59" y="6"/>
                                <a:pt x="0" y="70"/>
                                <a:pt x="0" y="149"/>
                              </a:cubicBezTo>
                              <a:cubicBezTo>
                                <a:pt x="0" y="149"/>
                                <a:pt x="0" y="149"/>
                                <a:pt x="0" y="149"/>
                              </a:cubicBezTo>
                              <a:cubicBezTo>
                                <a:pt x="0" y="231"/>
                                <a:pt x="65" y="298"/>
                                <a:pt x="145" y="298"/>
                              </a:cubicBezTo>
                              <a:cubicBezTo>
                                <a:pt x="145" y="298"/>
                                <a:pt x="145" y="298"/>
                                <a:pt x="145" y="298"/>
                              </a:cubicBezTo>
                              <a:cubicBezTo>
                                <a:pt x="145" y="298"/>
                                <a:pt x="145" y="298"/>
                                <a:pt x="145" y="298"/>
                              </a:cubicBezTo>
                              <a:cubicBezTo>
                                <a:pt x="225" y="298"/>
                                <a:pt x="290" y="231"/>
                                <a:pt x="290" y="149"/>
                              </a:cubicBezTo>
                              <a:cubicBezTo>
                                <a:pt x="290" y="149"/>
                                <a:pt x="290" y="149"/>
                                <a:pt x="290" y="149"/>
                              </a:cubicBezTo>
                              <a:cubicBezTo>
                                <a:pt x="290" y="70"/>
                                <a:pt x="231" y="6"/>
                                <a:pt x="155" y="0"/>
                              </a:cubicBezTo>
                              <a:cubicBezTo>
                                <a:pt x="152" y="0"/>
                                <a:pt x="148" y="0"/>
                                <a:pt x="145" y="0"/>
                              </a:cubicBezTo>
                            </a:path>
                          </a:pathLst>
                        </a:custGeom>
                        <a:solidFill>
                          <a:schemeClr val="bg2">
                            <a:alpha val="50000"/>
                          </a:schemeClr>
                        </a:solidFill>
                        <a:ln>
                          <a:noFill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194" name="Freeform 136">
                        <a:extLst>
                          <a:ext uri="{FF2B5EF4-FFF2-40B4-BE49-F238E27FC236}">
                            <a16:creationId xmlns:a16="http://schemas.microsoft.com/office/drawing/2014/main" id="{ADF3F56B-E3F6-43CA-A198-52F55358CE51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4027418" y="1376301"/>
                        <a:ext cx="739875" cy="761286"/>
                      </a:xfrm>
                      <a:custGeom>
                        <a:avLst/>
                        <a:gdLst>
                          <a:gd name="T0" fmla="*/ 0 w 290"/>
                          <a:gd name="T1" fmla="*/ 149 h 298"/>
                          <a:gd name="T2" fmla="*/ 145 w 290"/>
                          <a:gd name="T3" fmla="*/ 298 h 298"/>
                          <a:gd name="T4" fmla="*/ 0 w 290"/>
                          <a:gd name="T5" fmla="*/ 149 h 298"/>
                          <a:gd name="T6" fmla="*/ 290 w 290"/>
                          <a:gd name="T7" fmla="*/ 149 h 298"/>
                          <a:gd name="T8" fmla="*/ 145 w 290"/>
                          <a:gd name="T9" fmla="*/ 298 h 298"/>
                          <a:gd name="T10" fmla="*/ 290 w 290"/>
                          <a:gd name="T11" fmla="*/ 149 h 298"/>
                          <a:gd name="T12" fmla="*/ 135 w 290"/>
                          <a:gd name="T13" fmla="*/ 0 h 298"/>
                          <a:gd name="T14" fmla="*/ 0 w 290"/>
                          <a:gd name="T15" fmla="*/ 149 h 298"/>
                          <a:gd name="T16" fmla="*/ 0 w 290"/>
                          <a:gd name="T17" fmla="*/ 149 h 298"/>
                          <a:gd name="T18" fmla="*/ 135 w 290"/>
                          <a:gd name="T19" fmla="*/ 0 h 298"/>
                          <a:gd name="T20" fmla="*/ 155 w 290"/>
                          <a:gd name="T21" fmla="*/ 0 h 298"/>
                          <a:gd name="T22" fmla="*/ 290 w 290"/>
                          <a:gd name="T23" fmla="*/ 149 h 298"/>
                          <a:gd name="T24" fmla="*/ 290 w 290"/>
                          <a:gd name="T25" fmla="*/ 149 h 298"/>
                          <a:gd name="T26" fmla="*/ 155 w 290"/>
                          <a:gd name="T27" fmla="*/ 0 h 29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</a:cxnLst>
                        <a:rect l="0" t="0" r="r" b="b"/>
                        <a:pathLst>
                          <a:path w="290" h="298">
                            <a:moveTo>
                              <a:pt x="0" y="149"/>
                            </a:moveTo>
                            <a:cubicBezTo>
                              <a:pt x="0" y="231"/>
                              <a:pt x="65" y="298"/>
                              <a:pt x="145" y="298"/>
                            </a:cubicBezTo>
                            <a:cubicBezTo>
                              <a:pt x="65" y="298"/>
                              <a:pt x="0" y="231"/>
                              <a:pt x="0" y="149"/>
                            </a:cubicBezTo>
                            <a:moveTo>
                              <a:pt x="290" y="149"/>
                            </a:moveTo>
                            <a:cubicBezTo>
                              <a:pt x="290" y="231"/>
                              <a:pt x="225" y="298"/>
                              <a:pt x="145" y="298"/>
                            </a:cubicBezTo>
                            <a:cubicBezTo>
                              <a:pt x="225" y="298"/>
                              <a:pt x="290" y="231"/>
                              <a:pt x="290" y="149"/>
                            </a:cubicBezTo>
                            <a:moveTo>
                              <a:pt x="135" y="0"/>
                            </a:moveTo>
                            <a:cubicBezTo>
                              <a:pt x="59" y="6"/>
                              <a:pt x="0" y="70"/>
                              <a:pt x="0" y="149"/>
                            </a:cubicBezTo>
                            <a:cubicBezTo>
                              <a:pt x="0" y="149"/>
                              <a:pt x="0" y="149"/>
                              <a:pt x="0" y="149"/>
                            </a:cubicBezTo>
                            <a:cubicBezTo>
                              <a:pt x="0" y="70"/>
                              <a:pt x="59" y="6"/>
                              <a:pt x="135" y="0"/>
                            </a:cubicBezTo>
                            <a:moveTo>
                              <a:pt x="155" y="0"/>
                            </a:moveTo>
                            <a:cubicBezTo>
                              <a:pt x="231" y="6"/>
                              <a:pt x="290" y="70"/>
                              <a:pt x="290" y="149"/>
                            </a:cubicBezTo>
                            <a:cubicBezTo>
                              <a:pt x="290" y="149"/>
                              <a:pt x="290" y="149"/>
                              <a:pt x="290" y="149"/>
                            </a:cubicBezTo>
                            <a:cubicBezTo>
                              <a:pt x="290" y="70"/>
                              <a:pt x="231" y="6"/>
                              <a:pt x="155" y="0"/>
                            </a:cubicBezTo>
                          </a:path>
                        </a:pathLst>
                      </a:custGeom>
                      <a:solidFill>
                        <a:srgbClr val="66CA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92" name="Freeform 62">
                      <a:extLst>
                        <a:ext uri="{FF2B5EF4-FFF2-40B4-BE49-F238E27FC236}">
                          <a16:creationId xmlns:a16="http://schemas.microsoft.com/office/drawing/2014/main" id="{E0CCBF9D-13C4-485E-839C-DC0418D93A28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4136230" y="1503880"/>
                      <a:ext cx="508160" cy="508160"/>
                    </a:xfrm>
                    <a:custGeom>
                      <a:avLst/>
                      <a:gdLst>
                        <a:gd name="T0" fmla="*/ 13196 w 16314"/>
                        <a:gd name="T1" fmla="*/ 13458 h 16314"/>
                        <a:gd name="T2" fmla="*/ 2856 w 16314"/>
                        <a:gd name="T3" fmla="*/ 13458 h 16314"/>
                        <a:gd name="T4" fmla="*/ 2856 w 16314"/>
                        <a:gd name="T5" fmla="*/ 3118 h 16314"/>
                        <a:gd name="T6" fmla="*/ 12080 w 16314"/>
                        <a:gd name="T7" fmla="*/ 2202 h 16314"/>
                        <a:gd name="T8" fmla="*/ 10926 w 16314"/>
                        <a:gd name="T9" fmla="*/ 3356 h 16314"/>
                        <a:gd name="T10" fmla="*/ 3981 w 16314"/>
                        <a:gd name="T11" fmla="*/ 4243 h 16314"/>
                        <a:gd name="T12" fmla="*/ 3981 w 16314"/>
                        <a:gd name="T13" fmla="*/ 12333 h 16314"/>
                        <a:gd name="T14" fmla="*/ 12071 w 16314"/>
                        <a:gd name="T15" fmla="*/ 12333 h 16314"/>
                        <a:gd name="T16" fmla="*/ 12957 w 16314"/>
                        <a:gd name="T17" fmla="*/ 5387 h 16314"/>
                        <a:gd name="T18" fmla="*/ 14111 w 16314"/>
                        <a:gd name="T19" fmla="*/ 4233 h 16314"/>
                        <a:gd name="T20" fmla="*/ 13196 w 16314"/>
                        <a:gd name="T21" fmla="*/ 13458 h 16314"/>
                        <a:gd name="T22" fmla="*/ 11935 w 16314"/>
                        <a:gd name="T23" fmla="*/ 6410 h 16314"/>
                        <a:gd name="T24" fmla="*/ 10806 w 16314"/>
                        <a:gd name="T25" fmla="*/ 7539 h 16314"/>
                        <a:gd name="T26" fmla="*/ 10062 w 16314"/>
                        <a:gd name="T27" fmla="*/ 10324 h 16314"/>
                        <a:gd name="T28" fmla="*/ 5990 w 16314"/>
                        <a:gd name="T29" fmla="*/ 10324 h 16314"/>
                        <a:gd name="T30" fmla="*/ 5990 w 16314"/>
                        <a:gd name="T31" fmla="*/ 6252 h 16314"/>
                        <a:gd name="T32" fmla="*/ 8774 w 16314"/>
                        <a:gd name="T33" fmla="*/ 5508 h 16314"/>
                        <a:gd name="T34" fmla="*/ 9904 w 16314"/>
                        <a:gd name="T35" fmla="*/ 4379 h 16314"/>
                        <a:gd name="T36" fmla="*/ 4960 w 16314"/>
                        <a:gd name="T37" fmla="*/ 5222 h 16314"/>
                        <a:gd name="T38" fmla="*/ 4960 w 16314"/>
                        <a:gd name="T39" fmla="*/ 11354 h 16314"/>
                        <a:gd name="T40" fmla="*/ 11092 w 16314"/>
                        <a:gd name="T41" fmla="*/ 11354 h 16314"/>
                        <a:gd name="T42" fmla="*/ 11935 w 16314"/>
                        <a:gd name="T43" fmla="*/ 6410 h 16314"/>
                        <a:gd name="T44" fmla="*/ 14881 w 16314"/>
                        <a:gd name="T45" fmla="*/ 1432 h 16314"/>
                        <a:gd name="T46" fmla="*/ 14691 w 16314"/>
                        <a:gd name="T47" fmla="*/ 0 h 16314"/>
                        <a:gd name="T48" fmla="*/ 12796 w 16314"/>
                        <a:gd name="T49" fmla="*/ 1894 h 16314"/>
                        <a:gd name="T50" fmla="*/ 12892 w 16314"/>
                        <a:gd name="T51" fmla="*/ 2610 h 16314"/>
                        <a:gd name="T52" fmla="*/ 8597 w 16314"/>
                        <a:gd name="T53" fmla="*/ 6905 h 16314"/>
                        <a:gd name="T54" fmla="*/ 6968 w 16314"/>
                        <a:gd name="T55" fmla="*/ 7230 h 16314"/>
                        <a:gd name="T56" fmla="*/ 6968 w 16314"/>
                        <a:gd name="T57" fmla="*/ 9346 h 16314"/>
                        <a:gd name="T58" fmla="*/ 9084 w 16314"/>
                        <a:gd name="T59" fmla="*/ 9346 h 16314"/>
                        <a:gd name="T60" fmla="*/ 9409 w 16314"/>
                        <a:gd name="T61" fmla="*/ 7717 h 16314"/>
                        <a:gd name="T62" fmla="*/ 13704 w 16314"/>
                        <a:gd name="T63" fmla="*/ 3422 h 16314"/>
                        <a:gd name="T64" fmla="*/ 14419 w 16314"/>
                        <a:gd name="T65" fmla="*/ 3518 h 16314"/>
                        <a:gd name="T66" fmla="*/ 16314 w 16314"/>
                        <a:gd name="T67" fmla="*/ 1623 h 16314"/>
                        <a:gd name="T68" fmla="*/ 14881 w 16314"/>
                        <a:gd name="T69" fmla="*/ 1432 h 16314"/>
                        <a:gd name="T70" fmla="*/ 11037 w 16314"/>
                        <a:gd name="T71" fmla="*/ 4449 h 16314"/>
                        <a:gd name="T72" fmla="*/ 11037 w 16314"/>
                        <a:gd name="T73" fmla="*/ 4449 h 16314"/>
                        <a:gd name="T74" fmla="*/ 11037 w 16314"/>
                        <a:gd name="T75" fmla="*/ 4449 h 16314"/>
                        <a:gd name="T76" fmla="*/ 11037 w 16314"/>
                        <a:gd name="T77" fmla="*/ 4449 h 1631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</a:cxnLst>
                      <a:rect l="0" t="0" r="r" b="b"/>
                      <a:pathLst>
                        <a:path w="16314" h="16314">
                          <a:moveTo>
                            <a:pt x="13196" y="13458"/>
                          </a:moveTo>
                          <a:cubicBezTo>
                            <a:pt x="10341" y="16314"/>
                            <a:pt x="5711" y="16314"/>
                            <a:pt x="2856" y="13458"/>
                          </a:cubicBezTo>
                          <a:cubicBezTo>
                            <a:pt x="0" y="10603"/>
                            <a:pt x="0" y="5973"/>
                            <a:pt x="2856" y="3118"/>
                          </a:cubicBezTo>
                          <a:cubicBezTo>
                            <a:pt x="5363" y="610"/>
                            <a:pt x="9240" y="305"/>
                            <a:pt x="12080" y="2202"/>
                          </a:cubicBezTo>
                          <a:lnTo>
                            <a:pt x="10926" y="3356"/>
                          </a:lnTo>
                          <a:cubicBezTo>
                            <a:pt x="8734" y="2064"/>
                            <a:pt x="5864" y="2360"/>
                            <a:pt x="3981" y="4243"/>
                          </a:cubicBezTo>
                          <a:cubicBezTo>
                            <a:pt x="1747" y="6477"/>
                            <a:pt x="1747" y="10099"/>
                            <a:pt x="3981" y="12333"/>
                          </a:cubicBezTo>
                          <a:cubicBezTo>
                            <a:pt x="6215" y="14567"/>
                            <a:pt x="9837" y="14567"/>
                            <a:pt x="12071" y="12333"/>
                          </a:cubicBezTo>
                          <a:cubicBezTo>
                            <a:pt x="13954" y="10450"/>
                            <a:pt x="14249" y="7580"/>
                            <a:pt x="12957" y="5387"/>
                          </a:cubicBezTo>
                          <a:lnTo>
                            <a:pt x="14111" y="4233"/>
                          </a:lnTo>
                          <a:cubicBezTo>
                            <a:pt x="16009" y="7074"/>
                            <a:pt x="15704" y="10950"/>
                            <a:pt x="13196" y="13458"/>
                          </a:cubicBezTo>
                          <a:close/>
                          <a:moveTo>
                            <a:pt x="11935" y="6410"/>
                          </a:moveTo>
                          <a:lnTo>
                            <a:pt x="10806" y="7539"/>
                          </a:lnTo>
                          <a:cubicBezTo>
                            <a:pt x="11063" y="8501"/>
                            <a:pt x="10816" y="9569"/>
                            <a:pt x="10062" y="10324"/>
                          </a:cubicBezTo>
                          <a:cubicBezTo>
                            <a:pt x="8937" y="11448"/>
                            <a:pt x="7114" y="11448"/>
                            <a:pt x="5990" y="10324"/>
                          </a:cubicBezTo>
                          <a:cubicBezTo>
                            <a:pt x="4866" y="9199"/>
                            <a:pt x="4866" y="7377"/>
                            <a:pt x="5990" y="6252"/>
                          </a:cubicBezTo>
                          <a:cubicBezTo>
                            <a:pt x="6744" y="5498"/>
                            <a:pt x="7813" y="5250"/>
                            <a:pt x="8774" y="5508"/>
                          </a:cubicBezTo>
                          <a:lnTo>
                            <a:pt x="9904" y="4379"/>
                          </a:lnTo>
                          <a:cubicBezTo>
                            <a:pt x="8291" y="3604"/>
                            <a:pt x="6297" y="3885"/>
                            <a:pt x="4960" y="5222"/>
                          </a:cubicBezTo>
                          <a:cubicBezTo>
                            <a:pt x="3267" y="6915"/>
                            <a:pt x="3267" y="9661"/>
                            <a:pt x="4960" y="11354"/>
                          </a:cubicBezTo>
                          <a:cubicBezTo>
                            <a:pt x="6653" y="13047"/>
                            <a:pt x="9398" y="13047"/>
                            <a:pt x="11092" y="11354"/>
                          </a:cubicBezTo>
                          <a:cubicBezTo>
                            <a:pt x="12429" y="10017"/>
                            <a:pt x="12710" y="8023"/>
                            <a:pt x="11935" y="6410"/>
                          </a:cubicBezTo>
                          <a:close/>
                          <a:moveTo>
                            <a:pt x="14881" y="1432"/>
                          </a:moveTo>
                          <a:lnTo>
                            <a:pt x="14691" y="0"/>
                          </a:lnTo>
                          <a:lnTo>
                            <a:pt x="12796" y="1894"/>
                          </a:lnTo>
                          <a:lnTo>
                            <a:pt x="12892" y="2610"/>
                          </a:lnTo>
                          <a:lnTo>
                            <a:pt x="8597" y="6905"/>
                          </a:lnTo>
                          <a:cubicBezTo>
                            <a:pt x="8055" y="6682"/>
                            <a:pt x="7408" y="6790"/>
                            <a:pt x="6968" y="7230"/>
                          </a:cubicBezTo>
                          <a:cubicBezTo>
                            <a:pt x="6384" y="7814"/>
                            <a:pt x="6384" y="8762"/>
                            <a:pt x="6968" y="9346"/>
                          </a:cubicBezTo>
                          <a:cubicBezTo>
                            <a:pt x="7552" y="9930"/>
                            <a:pt x="8499" y="9930"/>
                            <a:pt x="9084" y="9346"/>
                          </a:cubicBezTo>
                          <a:cubicBezTo>
                            <a:pt x="9524" y="8905"/>
                            <a:pt x="9632" y="8259"/>
                            <a:pt x="9409" y="7717"/>
                          </a:cubicBezTo>
                          <a:lnTo>
                            <a:pt x="13704" y="3422"/>
                          </a:lnTo>
                          <a:lnTo>
                            <a:pt x="14419" y="3518"/>
                          </a:lnTo>
                          <a:lnTo>
                            <a:pt x="16314" y="1623"/>
                          </a:lnTo>
                          <a:lnTo>
                            <a:pt x="14881" y="1432"/>
                          </a:lnTo>
                          <a:close/>
                          <a:moveTo>
                            <a:pt x="11037" y="4449"/>
                          </a:moveTo>
                          <a:lnTo>
                            <a:pt x="11037" y="4449"/>
                          </a:lnTo>
                          <a:lnTo>
                            <a:pt x="11037" y="4449"/>
                          </a:lnTo>
                          <a:lnTo>
                            <a:pt x="11037" y="4449"/>
                          </a:lnTo>
                          <a:close/>
                        </a:path>
                      </a:pathLst>
                    </a:custGeom>
                    <a:solidFill>
                      <a:srgbClr val="566F84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77" name="Group 176">
                  <a:extLst>
                    <a:ext uri="{FF2B5EF4-FFF2-40B4-BE49-F238E27FC236}">
                      <a16:creationId xmlns:a16="http://schemas.microsoft.com/office/drawing/2014/main" id="{0592A5F1-7D07-4975-A5CF-A0C028678919}"/>
                    </a:ext>
                  </a:extLst>
                </p:cNvPr>
                <p:cNvGrpSpPr/>
                <p:nvPr/>
              </p:nvGrpSpPr>
              <p:grpSpPr>
                <a:xfrm>
                  <a:off x="7915164" y="2030665"/>
                  <a:ext cx="1522337" cy="1692107"/>
                  <a:chOff x="7915164" y="2030665"/>
                  <a:chExt cx="1522337" cy="1692107"/>
                </a:xfrm>
              </p:grpSpPr>
              <p:sp>
                <p:nvSpPr>
                  <p:cNvPr id="178" name="Freeform 149">
                    <a:extLst>
                      <a:ext uri="{FF2B5EF4-FFF2-40B4-BE49-F238E27FC236}">
                        <a16:creationId xmlns:a16="http://schemas.microsoft.com/office/drawing/2014/main" id="{0AF49185-73A2-41E6-86CB-A44F0F6D53B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7963512" y="2070090"/>
                    <a:ext cx="882136" cy="904311"/>
                  </a:xfrm>
                  <a:custGeom>
                    <a:avLst/>
                    <a:gdLst>
                      <a:gd name="T0" fmla="*/ 334 w 334"/>
                      <a:gd name="T1" fmla="*/ 171 h 342"/>
                      <a:gd name="T2" fmla="*/ 167 w 334"/>
                      <a:gd name="T3" fmla="*/ 342 h 342"/>
                      <a:gd name="T4" fmla="*/ 334 w 334"/>
                      <a:gd name="T5" fmla="*/ 171 h 342"/>
                      <a:gd name="T6" fmla="*/ 0 w 334"/>
                      <a:gd name="T7" fmla="*/ 171 h 342"/>
                      <a:gd name="T8" fmla="*/ 167 w 334"/>
                      <a:gd name="T9" fmla="*/ 342 h 342"/>
                      <a:gd name="T10" fmla="*/ 0 w 334"/>
                      <a:gd name="T11" fmla="*/ 171 h 342"/>
                      <a:gd name="T12" fmla="*/ 167 w 334"/>
                      <a:gd name="T13" fmla="*/ 0 h 342"/>
                      <a:gd name="T14" fmla="*/ 0 w 334"/>
                      <a:gd name="T15" fmla="*/ 171 h 342"/>
                      <a:gd name="T16" fmla="*/ 0 w 334"/>
                      <a:gd name="T17" fmla="*/ 171 h 342"/>
                      <a:gd name="T18" fmla="*/ 167 w 334"/>
                      <a:gd name="T19" fmla="*/ 0 h 342"/>
                      <a:gd name="T20" fmla="*/ 334 w 334"/>
                      <a:gd name="T21" fmla="*/ 171 h 342"/>
                      <a:gd name="T22" fmla="*/ 334 w 334"/>
                      <a:gd name="T23" fmla="*/ 171 h 342"/>
                      <a:gd name="T24" fmla="*/ 167 w 334"/>
                      <a:gd name="T25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34" h="342">
                        <a:moveTo>
                          <a:pt x="334" y="171"/>
                        </a:moveTo>
                        <a:cubicBezTo>
                          <a:pt x="334" y="265"/>
                          <a:pt x="259" y="342"/>
                          <a:pt x="167" y="342"/>
                        </a:cubicBezTo>
                        <a:cubicBezTo>
                          <a:pt x="259" y="342"/>
                          <a:pt x="334" y="265"/>
                          <a:pt x="334" y="171"/>
                        </a:cubicBezTo>
                        <a:moveTo>
                          <a:pt x="0" y="171"/>
                        </a:moveTo>
                        <a:cubicBezTo>
                          <a:pt x="0" y="265"/>
                          <a:pt x="75" y="342"/>
                          <a:pt x="167" y="342"/>
                        </a:cubicBezTo>
                        <a:cubicBezTo>
                          <a:pt x="75" y="342"/>
                          <a:pt x="0" y="265"/>
                          <a:pt x="0" y="171"/>
                        </a:cubicBezTo>
                        <a:moveTo>
                          <a:pt x="167" y="0"/>
                        </a:moveTo>
                        <a:cubicBezTo>
                          <a:pt x="75" y="0"/>
                          <a:pt x="0" y="76"/>
                          <a:pt x="0" y="171"/>
                        </a:cubicBezTo>
                        <a:cubicBezTo>
                          <a:pt x="0" y="171"/>
                          <a:pt x="0" y="171"/>
                          <a:pt x="0" y="171"/>
                        </a:cubicBezTo>
                        <a:cubicBezTo>
                          <a:pt x="0" y="76"/>
                          <a:pt x="75" y="0"/>
                          <a:pt x="167" y="0"/>
                        </a:cubicBezTo>
                        <a:cubicBezTo>
                          <a:pt x="259" y="0"/>
                          <a:pt x="334" y="76"/>
                          <a:pt x="334" y="171"/>
                        </a:cubicBezTo>
                        <a:cubicBezTo>
                          <a:pt x="334" y="171"/>
                          <a:pt x="334" y="171"/>
                          <a:pt x="334" y="171"/>
                        </a:cubicBezTo>
                        <a:cubicBezTo>
                          <a:pt x="334" y="76"/>
                          <a:pt x="259" y="0"/>
                          <a:pt x="167" y="0"/>
                        </a:cubicBezTo>
                      </a:path>
                    </a:pathLst>
                  </a:custGeom>
                  <a:solidFill>
                    <a:srgbClr val="FF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pic>
                <p:nvPicPr>
                  <p:cNvPr id="179" name="Picture 178">
                    <a:extLst>
                      <a:ext uri="{FF2B5EF4-FFF2-40B4-BE49-F238E27FC236}">
                        <a16:creationId xmlns:a16="http://schemas.microsoft.com/office/drawing/2014/main" id="{2F589458-F43C-48C3-9B1D-6F884FB47EA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3934" t="35265" r="13155" b="31318"/>
                  <a:stretch/>
                </p:blipFill>
                <p:spPr>
                  <a:xfrm rot="21177284">
                    <a:off x="7915164" y="3312718"/>
                    <a:ext cx="1522337" cy="410054"/>
                  </a:xfrm>
                  <a:prstGeom prst="rect">
                    <a:avLst/>
                  </a:prstGeom>
                </p:spPr>
              </p:pic>
              <p:grpSp>
                <p:nvGrpSpPr>
                  <p:cNvPr id="180" name="Group 179">
                    <a:extLst>
                      <a:ext uri="{FF2B5EF4-FFF2-40B4-BE49-F238E27FC236}">
                        <a16:creationId xmlns:a16="http://schemas.microsoft.com/office/drawing/2014/main" id="{94D9499F-9A49-499D-B498-FB40C349724D}"/>
                      </a:ext>
                    </a:extLst>
                  </p:cNvPr>
                  <p:cNvGrpSpPr/>
                  <p:nvPr/>
                </p:nvGrpSpPr>
                <p:grpSpPr>
                  <a:xfrm>
                    <a:off x="7926551" y="2030665"/>
                    <a:ext cx="958522" cy="1533880"/>
                    <a:chOff x="7926551" y="2030665"/>
                    <a:chExt cx="958522" cy="1533880"/>
                  </a:xfrm>
                </p:grpSpPr>
                <p:grpSp>
                  <p:nvGrpSpPr>
                    <p:cNvPr id="181" name="Group 180">
                      <a:extLst>
                        <a:ext uri="{FF2B5EF4-FFF2-40B4-BE49-F238E27FC236}">
                          <a16:creationId xmlns:a16="http://schemas.microsoft.com/office/drawing/2014/main" id="{C50C48A2-9AC9-4ACA-A839-979AD57B80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26551" y="2030665"/>
                      <a:ext cx="958522" cy="1533880"/>
                      <a:chOff x="7926551" y="2030665"/>
                      <a:chExt cx="958522" cy="1533880"/>
                    </a:xfrm>
                  </p:grpSpPr>
                  <p:sp>
                    <p:nvSpPr>
                      <p:cNvPr id="187" name="Freeform 148">
                        <a:extLst>
                          <a:ext uri="{FF2B5EF4-FFF2-40B4-BE49-F238E27FC236}">
                            <a16:creationId xmlns:a16="http://schemas.microsoft.com/office/drawing/2014/main" id="{CD0A5B0A-C479-4D10-86A4-7B6AF716A204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963512" y="2070090"/>
                        <a:ext cx="882136" cy="904311"/>
                      </a:xfrm>
                      <a:custGeom>
                        <a:avLst/>
                        <a:gdLst>
                          <a:gd name="T0" fmla="*/ 167 w 334"/>
                          <a:gd name="T1" fmla="*/ 0 h 342"/>
                          <a:gd name="T2" fmla="*/ 0 w 334"/>
                          <a:gd name="T3" fmla="*/ 171 h 342"/>
                          <a:gd name="T4" fmla="*/ 0 w 334"/>
                          <a:gd name="T5" fmla="*/ 171 h 342"/>
                          <a:gd name="T6" fmla="*/ 167 w 334"/>
                          <a:gd name="T7" fmla="*/ 342 h 342"/>
                          <a:gd name="T8" fmla="*/ 167 w 334"/>
                          <a:gd name="T9" fmla="*/ 342 h 342"/>
                          <a:gd name="T10" fmla="*/ 167 w 334"/>
                          <a:gd name="T11" fmla="*/ 342 h 342"/>
                          <a:gd name="T12" fmla="*/ 334 w 334"/>
                          <a:gd name="T13" fmla="*/ 171 h 342"/>
                          <a:gd name="T14" fmla="*/ 334 w 334"/>
                          <a:gd name="T15" fmla="*/ 171 h 342"/>
                          <a:gd name="T16" fmla="*/ 167 w 334"/>
                          <a:gd name="T17" fmla="*/ 0 h 34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</a:cxnLst>
                        <a:rect l="0" t="0" r="r" b="b"/>
                        <a:pathLst>
                          <a:path w="334" h="342">
                            <a:moveTo>
                              <a:pt x="167" y="0"/>
                            </a:moveTo>
                            <a:cubicBezTo>
                              <a:pt x="75" y="0"/>
                              <a:pt x="0" y="76"/>
                              <a:pt x="0" y="171"/>
                            </a:cubicBezTo>
                            <a:cubicBezTo>
                              <a:pt x="0" y="171"/>
                              <a:pt x="0" y="171"/>
                              <a:pt x="0" y="171"/>
                            </a:cubicBezTo>
                            <a:cubicBezTo>
                              <a:pt x="0" y="265"/>
                              <a:pt x="75" y="342"/>
                              <a:pt x="167" y="342"/>
                            </a:cubicBezTo>
                            <a:cubicBezTo>
                              <a:pt x="167" y="342"/>
                              <a:pt x="167" y="342"/>
                              <a:pt x="167" y="342"/>
                            </a:cubicBezTo>
                            <a:cubicBezTo>
                              <a:pt x="167" y="342"/>
                              <a:pt x="167" y="342"/>
                              <a:pt x="167" y="342"/>
                            </a:cubicBezTo>
                            <a:cubicBezTo>
                              <a:pt x="259" y="342"/>
                              <a:pt x="334" y="265"/>
                              <a:pt x="334" y="171"/>
                            </a:cubicBezTo>
                            <a:cubicBezTo>
                              <a:pt x="334" y="171"/>
                              <a:pt x="334" y="171"/>
                              <a:pt x="334" y="171"/>
                            </a:cubicBezTo>
                            <a:cubicBezTo>
                              <a:pt x="334" y="76"/>
                              <a:pt x="259" y="0"/>
                              <a:pt x="167" y="0"/>
                            </a:cubicBezTo>
                          </a:path>
                        </a:pathLst>
                      </a:custGeom>
                      <a:solidFill>
                        <a:schemeClr val="bg2">
                          <a:alpha val="50000"/>
                        </a:schemeClr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88" name="Freeform 147">
                        <a:extLst>
                          <a:ext uri="{FF2B5EF4-FFF2-40B4-BE49-F238E27FC236}">
                            <a16:creationId xmlns:a16="http://schemas.microsoft.com/office/drawing/2014/main" id="{E0093741-8EFC-41CF-87E4-A7253A073CA5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7926551" y="2030665"/>
                        <a:ext cx="958522" cy="1533880"/>
                      </a:xfrm>
                      <a:custGeom>
                        <a:avLst/>
                        <a:gdLst>
                          <a:gd name="T0" fmla="*/ 363 w 363"/>
                          <a:gd name="T1" fmla="*/ 186 h 580"/>
                          <a:gd name="T2" fmla="*/ 181 w 363"/>
                          <a:gd name="T3" fmla="*/ 0 h 580"/>
                          <a:gd name="T4" fmla="*/ 0 w 363"/>
                          <a:gd name="T5" fmla="*/ 186 h 580"/>
                          <a:gd name="T6" fmla="*/ 174 w 363"/>
                          <a:gd name="T7" fmla="*/ 372 h 580"/>
                          <a:gd name="T8" fmla="*/ 174 w 363"/>
                          <a:gd name="T9" fmla="*/ 537 h 580"/>
                          <a:gd name="T10" fmla="*/ 159 w 363"/>
                          <a:gd name="T11" fmla="*/ 558 h 580"/>
                          <a:gd name="T12" fmla="*/ 181 w 363"/>
                          <a:gd name="T13" fmla="*/ 580 h 580"/>
                          <a:gd name="T14" fmla="*/ 203 w 363"/>
                          <a:gd name="T15" fmla="*/ 558 h 580"/>
                          <a:gd name="T16" fmla="*/ 188 w 363"/>
                          <a:gd name="T17" fmla="*/ 537 h 580"/>
                          <a:gd name="T18" fmla="*/ 188 w 363"/>
                          <a:gd name="T19" fmla="*/ 372 h 580"/>
                          <a:gd name="T20" fmla="*/ 363 w 363"/>
                          <a:gd name="T21" fmla="*/ 186 h 580"/>
                          <a:gd name="T22" fmla="*/ 14 w 363"/>
                          <a:gd name="T23" fmla="*/ 186 h 580"/>
                          <a:gd name="T24" fmla="*/ 181 w 363"/>
                          <a:gd name="T25" fmla="*/ 15 h 580"/>
                          <a:gd name="T26" fmla="*/ 348 w 363"/>
                          <a:gd name="T27" fmla="*/ 186 h 580"/>
                          <a:gd name="T28" fmla="*/ 181 w 363"/>
                          <a:gd name="T29" fmla="*/ 357 h 580"/>
                          <a:gd name="T30" fmla="*/ 14 w 363"/>
                          <a:gd name="T31" fmla="*/ 186 h 58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</a:cxnLst>
                        <a:rect l="0" t="0" r="r" b="b"/>
                        <a:pathLst>
                          <a:path w="363" h="580">
                            <a:moveTo>
                              <a:pt x="363" y="186"/>
                            </a:moveTo>
                            <a:cubicBezTo>
                              <a:pt x="363" y="83"/>
                              <a:pt x="281" y="0"/>
                              <a:pt x="181" y="0"/>
                            </a:cubicBezTo>
                            <a:cubicBezTo>
                              <a:pt x="81" y="0"/>
                              <a:pt x="0" y="83"/>
                              <a:pt x="0" y="186"/>
                            </a:cubicBezTo>
                            <a:cubicBezTo>
                              <a:pt x="0" y="286"/>
                              <a:pt x="77" y="368"/>
                              <a:pt x="174" y="372"/>
                            </a:cubicBezTo>
                            <a:cubicBezTo>
                              <a:pt x="174" y="537"/>
                              <a:pt x="174" y="537"/>
                              <a:pt x="174" y="537"/>
                            </a:cubicBezTo>
                            <a:cubicBezTo>
                              <a:pt x="166" y="540"/>
                              <a:pt x="159" y="548"/>
                              <a:pt x="159" y="558"/>
                            </a:cubicBezTo>
                            <a:cubicBezTo>
                              <a:pt x="159" y="570"/>
                              <a:pt x="169" y="580"/>
                              <a:pt x="181" y="580"/>
                            </a:cubicBezTo>
                            <a:cubicBezTo>
                              <a:pt x="193" y="580"/>
                              <a:pt x="203" y="570"/>
                              <a:pt x="203" y="558"/>
                            </a:cubicBezTo>
                            <a:cubicBezTo>
                              <a:pt x="203" y="548"/>
                              <a:pt x="197" y="540"/>
                              <a:pt x="188" y="537"/>
                            </a:cubicBezTo>
                            <a:cubicBezTo>
                              <a:pt x="188" y="372"/>
                              <a:pt x="188" y="372"/>
                              <a:pt x="188" y="372"/>
                            </a:cubicBezTo>
                            <a:cubicBezTo>
                              <a:pt x="285" y="368"/>
                              <a:pt x="363" y="286"/>
                              <a:pt x="363" y="186"/>
                            </a:cubicBezTo>
                            <a:moveTo>
                              <a:pt x="14" y="186"/>
                            </a:moveTo>
                            <a:cubicBezTo>
                              <a:pt x="14" y="91"/>
                              <a:pt x="89" y="15"/>
                              <a:pt x="181" y="15"/>
                            </a:cubicBezTo>
                            <a:cubicBezTo>
                              <a:pt x="273" y="15"/>
                              <a:pt x="348" y="91"/>
                              <a:pt x="348" y="186"/>
                            </a:cubicBezTo>
                            <a:cubicBezTo>
                              <a:pt x="348" y="280"/>
                              <a:pt x="273" y="357"/>
                              <a:pt x="181" y="357"/>
                            </a:cubicBezTo>
                            <a:cubicBezTo>
                              <a:pt x="89" y="357"/>
                              <a:pt x="14" y="280"/>
                              <a:pt x="14" y="186"/>
                            </a:cubicBezTo>
                          </a:path>
                        </a:pathLst>
                      </a:custGeom>
                      <a:solidFill>
                        <a:srgbClr val="26A8B8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82" name="Group 181">
                      <a:extLst>
                        <a:ext uri="{FF2B5EF4-FFF2-40B4-BE49-F238E27FC236}">
                          <a16:creationId xmlns:a16="http://schemas.microsoft.com/office/drawing/2014/main" id="{3CDD5075-C96F-4D3C-BDBD-A48B47A387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06223" y="2242574"/>
                      <a:ext cx="396715" cy="489117"/>
                      <a:chOff x="8206223" y="2242574"/>
                      <a:chExt cx="396715" cy="489117"/>
                    </a:xfrm>
                    <a:solidFill>
                      <a:schemeClr val="accent3"/>
                    </a:solidFill>
                  </p:grpSpPr>
                  <p:sp>
                    <p:nvSpPr>
                      <p:cNvPr id="183" name="Rectangle 150">
                        <a:extLst>
                          <a:ext uri="{FF2B5EF4-FFF2-40B4-BE49-F238E27FC236}">
                            <a16:creationId xmlns:a16="http://schemas.microsoft.com/office/drawing/2014/main" id="{0ED35978-02DB-4A52-9CCB-99F117513FA6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206223" y="2544422"/>
                        <a:ext cx="108419" cy="187269"/>
                      </a:xfrm>
                      <a:prstGeom prst="rect">
                        <a:avLst/>
                      </a:prstGeom>
                      <a:solidFill>
                        <a:srgbClr val="26A8B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84" name="Rectangle 151">
                        <a:extLst>
                          <a:ext uri="{FF2B5EF4-FFF2-40B4-BE49-F238E27FC236}">
                            <a16:creationId xmlns:a16="http://schemas.microsoft.com/office/drawing/2014/main" id="{C06DB926-5746-4A44-9EEE-960A7971B897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351603" y="2470500"/>
                        <a:ext cx="105955" cy="261191"/>
                      </a:xfrm>
                      <a:prstGeom prst="rect">
                        <a:avLst/>
                      </a:prstGeom>
                      <a:solidFill>
                        <a:srgbClr val="26A8B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85" name="Rectangle 152">
                        <a:extLst>
                          <a:ext uri="{FF2B5EF4-FFF2-40B4-BE49-F238E27FC236}">
                            <a16:creationId xmlns:a16="http://schemas.microsoft.com/office/drawing/2014/main" id="{428252CB-ADC1-429A-8417-E41CE67A725D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496983" y="2419987"/>
                        <a:ext cx="105955" cy="311704"/>
                      </a:xfrm>
                      <a:prstGeom prst="rect">
                        <a:avLst/>
                      </a:prstGeom>
                      <a:solidFill>
                        <a:srgbClr val="26A8B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86" name="Freeform 153">
                        <a:extLst>
                          <a:ext uri="{FF2B5EF4-FFF2-40B4-BE49-F238E27FC236}">
                            <a16:creationId xmlns:a16="http://schemas.microsoft.com/office/drawing/2014/main" id="{22F9F7B6-A1E1-4B0C-BF4E-C47E055F3460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08687" y="2242574"/>
                        <a:ext cx="394251" cy="269815"/>
                      </a:xfrm>
                      <a:custGeom>
                        <a:avLst/>
                        <a:gdLst>
                          <a:gd name="T0" fmla="*/ 129 w 320"/>
                          <a:gd name="T1" fmla="*/ 112 h 219"/>
                          <a:gd name="T2" fmla="*/ 157 w 320"/>
                          <a:gd name="T3" fmla="*/ 142 h 219"/>
                          <a:gd name="T4" fmla="*/ 157 w 320"/>
                          <a:gd name="T5" fmla="*/ 142 h 219"/>
                          <a:gd name="T6" fmla="*/ 180 w 320"/>
                          <a:gd name="T7" fmla="*/ 165 h 219"/>
                          <a:gd name="T8" fmla="*/ 180 w 320"/>
                          <a:gd name="T9" fmla="*/ 165 h 219"/>
                          <a:gd name="T10" fmla="*/ 180 w 320"/>
                          <a:gd name="T11" fmla="*/ 165 h 219"/>
                          <a:gd name="T12" fmla="*/ 204 w 320"/>
                          <a:gd name="T13" fmla="*/ 142 h 219"/>
                          <a:gd name="T14" fmla="*/ 204 w 320"/>
                          <a:gd name="T15" fmla="*/ 142 h 219"/>
                          <a:gd name="T16" fmla="*/ 292 w 320"/>
                          <a:gd name="T17" fmla="*/ 54 h 219"/>
                          <a:gd name="T18" fmla="*/ 303 w 320"/>
                          <a:gd name="T19" fmla="*/ 64 h 219"/>
                          <a:gd name="T20" fmla="*/ 311 w 320"/>
                          <a:gd name="T21" fmla="*/ 32 h 219"/>
                          <a:gd name="T22" fmla="*/ 320 w 320"/>
                          <a:gd name="T23" fmla="*/ 0 h 219"/>
                          <a:gd name="T24" fmla="*/ 288 w 320"/>
                          <a:gd name="T25" fmla="*/ 9 h 219"/>
                          <a:gd name="T26" fmla="*/ 255 w 320"/>
                          <a:gd name="T27" fmla="*/ 17 h 219"/>
                          <a:gd name="T28" fmla="*/ 268 w 320"/>
                          <a:gd name="T29" fmla="*/ 28 h 219"/>
                          <a:gd name="T30" fmla="*/ 180 w 320"/>
                          <a:gd name="T31" fmla="*/ 118 h 219"/>
                          <a:gd name="T32" fmla="*/ 129 w 320"/>
                          <a:gd name="T33" fmla="*/ 64 h 219"/>
                          <a:gd name="T34" fmla="*/ 129 w 320"/>
                          <a:gd name="T35" fmla="*/ 64 h 219"/>
                          <a:gd name="T36" fmla="*/ 129 w 320"/>
                          <a:gd name="T37" fmla="*/ 64 h 219"/>
                          <a:gd name="T38" fmla="*/ 0 w 320"/>
                          <a:gd name="T39" fmla="*/ 195 h 219"/>
                          <a:gd name="T40" fmla="*/ 24 w 320"/>
                          <a:gd name="T41" fmla="*/ 219 h 219"/>
                          <a:gd name="T42" fmla="*/ 129 w 320"/>
                          <a:gd name="T43" fmla="*/ 112 h 21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</a:cxnLst>
                        <a:rect l="0" t="0" r="r" b="b"/>
                        <a:pathLst>
                          <a:path w="320" h="219">
                            <a:moveTo>
                              <a:pt x="129" y="112"/>
                            </a:moveTo>
                            <a:lnTo>
                              <a:pt x="157" y="142"/>
                            </a:lnTo>
                            <a:lnTo>
                              <a:pt x="157" y="142"/>
                            </a:lnTo>
                            <a:lnTo>
                              <a:pt x="180" y="165"/>
                            </a:lnTo>
                            <a:lnTo>
                              <a:pt x="180" y="165"/>
                            </a:lnTo>
                            <a:lnTo>
                              <a:pt x="180" y="165"/>
                            </a:lnTo>
                            <a:lnTo>
                              <a:pt x="204" y="142"/>
                            </a:lnTo>
                            <a:lnTo>
                              <a:pt x="204" y="142"/>
                            </a:lnTo>
                            <a:lnTo>
                              <a:pt x="292" y="54"/>
                            </a:lnTo>
                            <a:lnTo>
                              <a:pt x="303" y="64"/>
                            </a:lnTo>
                            <a:lnTo>
                              <a:pt x="311" y="32"/>
                            </a:lnTo>
                            <a:lnTo>
                              <a:pt x="320" y="0"/>
                            </a:lnTo>
                            <a:lnTo>
                              <a:pt x="288" y="9"/>
                            </a:lnTo>
                            <a:lnTo>
                              <a:pt x="255" y="17"/>
                            </a:lnTo>
                            <a:lnTo>
                              <a:pt x="268" y="28"/>
                            </a:lnTo>
                            <a:lnTo>
                              <a:pt x="180" y="118"/>
                            </a:lnTo>
                            <a:lnTo>
                              <a:pt x="129" y="64"/>
                            </a:lnTo>
                            <a:lnTo>
                              <a:pt x="129" y="64"/>
                            </a:lnTo>
                            <a:lnTo>
                              <a:pt x="129" y="64"/>
                            </a:lnTo>
                            <a:lnTo>
                              <a:pt x="0" y="195"/>
                            </a:lnTo>
                            <a:lnTo>
                              <a:pt x="24" y="219"/>
                            </a:lnTo>
                            <a:lnTo>
                              <a:pt x="129" y="112"/>
                            </a:lnTo>
                            <a:close/>
                          </a:path>
                        </a:pathLst>
                      </a:custGeom>
                      <a:solidFill>
                        <a:srgbClr val="26A8B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428327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70D30-6C2B-42D5-8002-A58F47879C8A}"/>
              </a:ext>
            </a:extLst>
          </p:cNvPr>
          <p:cNvSpPr txBox="1"/>
          <p:nvPr/>
        </p:nvSpPr>
        <p:spPr>
          <a:xfrm>
            <a:off x="1274617" y="2809004"/>
            <a:ext cx="96427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Lato Black" panose="020F0A02020204030203" pitchFamily="34" charset="0"/>
              </a:rPr>
              <a:t>5. </a:t>
            </a:r>
            <a:r>
              <a:rPr lang="en-GB" sz="7200" dirty="0">
                <a:solidFill>
                  <a:schemeClr val="accent2"/>
                </a:solidFill>
                <a:latin typeface="Lato Black" panose="020F0A02020204030203" pitchFamily="34" charset="0"/>
              </a:rPr>
              <a:t>Text</a:t>
            </a:r>
            <a:r>
              <a:rPr lang="en-GB" sz="7200" dirty="0">
                <a:solidFill>
                  <a:schemeClr val="bg1"/>
                </a:solidFill>
                <a:latin typeface="Lato Black" panose="020F0A02020204030203" pitchFamily="34" charset="0"/>
              </a:rPr>
              <a:t>. Less is More</a:t>
            </a:r>
            <a:endParaRPr lang="en-US" sz="720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42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2D89C2-6404-4466-9548-ADDC489C70DA}"/>
              </a:ext>
            </a:extLst>
          </p:cNvPr>
          <p:cNvSpPr txBox="1"/>
          <p:nvPr/>
        </p:nvSpPr>
        <p:spPr>
          <a:xfrm>
            <a:off x="444293" y="1228913"/>
            <a:ext cx="1150141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I have so much to tell you, so I am going to write it all on this slide.</a:t>
            </a: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Nunc viverra imperdiet enim. Fusce est. Vivamus a tellus.</a:t>
            </a: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Nunc viverra imperdiet enim. Fusce est. Vivamus a tellus.</a:t>
            </a: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Phew, got all that?</a:t>
            </a: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905C1C-498C-4B32-BFDC-A27458E13AC5}"/>
              </a:ext>
            </a:extLst>
          </p:cNvPr>
          <p:cNvSpPr txBox="1"/>
          <p:nvPr/>
        </p:nvSpPr>
        <p:spPr>
          <a:xfrm>
            <a:off x="-1537608" y="12091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Wall of Text – A Story</a:t>
            </a:r>
            <a:endParaRPr lang="en-US" sz="6600" dirty="0">
              <a:solidFill>
                <a:srgbClr val="FF8F6B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498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B8351D5-EDB3-43AA-BD91-ECADF5F86377}"/>
              </a:ext>
            </a:extLst>
          </p:cNvPr>
          <p:cNvGrpSpPr/>
          <p:nvPr/>
        </p:nvGrpSpPr>
        <p:grpSpPr>
          <a:xfrm>
            <a:off x="4714874" y="1906308"/>
            <a:ext cx="5724525" cy="3567886"/>
            <a:chOff x="4905374" y="1844813"/>
            <a:chExt cx="5724525" cy="356788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A4E0277-5671-4249-88E9-DF199A5743EE}"/>
                </a:ext>
              </a:extLst>
            </p:cNvPr>
            <p:cNvSpPr txBox="1"/>
            <p:nvPr/>
          </p:nvSpPr>
          <p:spPr>
            <a:xfrm>
              <a:off x="4905374" y="1844813"/>
              <a:ext cx="57245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The Rule of 5, cool!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03443E7-FEBD-4009-B40C-1AB71135B01F}"/>
                </a:ext>
              </a:extLst>
            </p:cNvPr>
            <p:cNvSpPr txBox="1"/>
            <p:nvPr/>
          </p:nvSpPr>
          <p:spPr>
            <a:xfrm>
              <a:off x="4905374" y="2605980"/>
              <a:ext cx="57245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5 words per line, ok?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E503F15-401A-43D6-9DD6-1B8DB0D2D24B}"/>
                </a:ext>
              </a:extLst>
            </p:cNvPr>
            <p:cNvSpPr txBox="1"/>
            <p:nvPr/>
          </p:nvSpPr>
          <p:spPr>
            <a:xfrm>
              <a:off x="4905374" y="3367147"/>
              <a:ext cx="57245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5 lines per slide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8B61407-275D-4E0F-B5D2-AC9E1B889F68}"/>
                </a:ext>
              </a:extLst>
            </p:cNvPr>
            <p:cNvSpPr txBox="1"/>
            <p:nvPr/>
          </p:nvSpPr>
          <p:spPr>
            <a:xfrm>
              <a:off x="4905374" y="4128314"/>
              <a:ext cx="57245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5 text-heavy slides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48B8589-D7DB-4607-9674-73C519F1DAF0}"/>
                </a:ext>
              </a:extLst>
            </p:cNvPr>
            <p:cNvSpPr txBox="1"/>
            <p:nvPr/>
          </p:nvSpPr>
          <p:spPr>
            <a:xfrm>
              <a:off x="4905374" y="4889479"/>
              <a:ext cx="57245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I think I’ve got it!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F2DA972-008A-4367-A146-6998A5AD5F59}"/>
              </a:ext>
            </a:extLst>
          </p:cNvPr>
          <p:cNvSpPr txBox="1"/>
          <p:nvPr/>
        </p:nvSpPr>
        <p:spPr>
          <a:xfrm rot="16200000">
            <a:off x="1919110" y="2813089"/>
            <a:ext cx="3494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50000"/>
                  </a:schemeClr>
                </a:solidFill>
                <a:latin typeface="Lato Black" panose="020F0A02020204030203" pitchFamily="34" charset="0"/>
              </a:rPr>
              <a:t>NO MORE THAN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BE3655-4259-41F4-A6E4-477A05A80C65}"/>
              </a:ext>
            </a:extLst>
          </p:cNvPr>
          <p:cNvSpPr txBox="1"/>
          <p:nvPr/>
        </p:nvSpPr>
        <p:spPr>
          <a:xfrm>
            <a:off x="359229" y="208003"/>
            <a:ext cx="92528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The Rule of </a:t>
            </a:r>
            <a:r>
              <a:rPr lang="en-US" sz="6600" dirty="0">
                <a:solidFill>
                  <a:schemeClr val="accent2"/>
                </a:solidFill>
                <a:latin typeface="Lato Black" panose="020F0A02020204030203" pitchFamily="34" charset="0"/>
              </a:rPr>
              <a:t>5/5/5</a:t>
            </a:r>
          </a:p>
        </p:txBody>
      </p:sp>
    </p:spTree>
    <p:extLst>
      <p:ext uri="{BB962C8B-B14F-4D97-AF65-F5344CB8AC3E}">
        <p14:creationId xmlns:p14="http://schemas.microsoft.com/office/powerpoint/2010/main" val="321340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70D30-6C2B-42D5-8002-A58F47879C8A}"/>
              </a:ext>
            </a:extLst>
          </p:cNvPr>
          <p:cNvSpPr txBox="1"/>
          <p:nvPr/>
        </p:nvSpPr>
        <p:spPr>
          <a:xfrm>
            <a:off x="1274617" y="2809004"/>
            <a:ext cx="96427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Lato Black" panose="020F0A02020204030203" pitchFamily="34" charset="0"/>
              </a:rPr>
              <a:t>6. Use Readable </a:t>
            </a:r>
            <a:r>
              <a:rPr lang="en-GB" sz="7200" dirty="0">
                <a:solidFill>
                  <a:schemeClr val="accent2"/>
                </a:solidFill>
                <a:latin typeface="Lato Black" panose="020F0A02020204030203" pitchFamily="34" charset="0"/>
              </a:rPr>
              <a:t>Fonts</a:t>
            </a:r>
            <a:endParaRPr lang="en-US" sz="720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981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747DB3E-8C7B-4A98-A2BE-D62EDAA448A5}"/>
              </a:ext>
            </a:extLst>
          </p:cNvPr>
          <p:cNvGrpSpPr/>
          <p:nvPr/>
        </p:nvGrpSpPr>
        <p:grpSpPr>
          <a:xfrm>
            <a:off x="791934" y="1219826"/>
            <a:ext cx="10608129" cy="1578589"/>
            <a:chOff x="952500" y="958569"/>
            <a:chExt cx="10608129" cy="157858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8C07106-A70F-4550-8CD3-DBD4470C4040}"/>
                </a:ext>
              </a:extLst>
            </p:cNvPr>
            <p:cNvGrpSpPr/>
            <p:nvPr/>
          </p:nvGrpSpPr>
          <p:grpSpPr>
            <a:xfrm>
              <a:off x="952500" y="966012"/>
              <a:ext cx="2612571" cy="1563704"/>
              <a:chOff x="446315" y="752287"/>
              <a:chExt cx="2612571" cy="1563704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DD9C74C-DE56-40E6-A93B-E292A63A3A0B}"/>
                  </a:ext>
                </a:extLst>
              </p:cNvPr>
              <p:cNvSpPr txBox="1"/>
              <p:nvPr/>
            </p:nvSpPr>
            <p:spPr>
              <a:xfrm>
                <a:off x="446315" y="752287"/>
                <a:ext cx="26125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Lato Black</a:t>
                </a:r>
                <a:endParaRPr lang="en-US" sz="2800" dirty="0">
                  <a:solidFill>
                    <a:srgbClr val="FF8F6B"/>
                  </a:solidFill>
                  <a:latin typeface="Lato Black" panose="020F0A02020204030203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E7EEC97-65D1-4473-901B-D8226C2C2979}"/>
                  </a:ext>
                </a:extLst>
              </p:cNvPr>
              <p:cNvSpPr txBox="1"/>
              <p:nvPr/>
            </p:nvSpPr>
            <p:spPr>
              <a:xfrm>
                <a:off x="446315" y="1272529"/>
                <a:ext cx="26125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Lato" panose="020F0502020204030203" pitchFamily="34" charset="0"/>
                  </a:rPr>
                  <a:t>Lato</a:t>
                </a:r>
                <a:endParaRPr lang="en-US" sz="2800" dirty="0">
                  <a:solidFill>
                    <a:srgbClr val="FF8F6B"/>
                  </a:solidFill>
                  <a:latin typeface="Lato" panose="020F0502020204030203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09BABF5-C989-4850-8E4C-5A90D7652E94}"/>
                  </a:ext>
                </a:extLst>
              </p:cNvPr>
              <p:cNvSpPr txBox="1"/>
              <p:nvPr/>
            </p:nvSpPr>
            <p:spPr>
              <a:xfrm>
                <a:off x="446315" y="1792771"/>
                <a:ext cx="26125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Lato Light" panose="020F0302020204030203" pitchFamily="34" charset="0"/>
                  </a:rPr>
                  <a:t>Lato Light</a:t>
                </a:r>
                <a:endParaRPr lang="en-US" sz="2800" dirty="0">
                  <a:solidFill>
                    <a:srgbClr val="FF8F6B"/>
                  </a:solidFill>
                  <a:latin typeface="Lato Light" panose="020F0302020204030203" pitchFamily="34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6086BB7-5102-4F7A-AA4C-9AA5A25B7808}"/>
                </a:ext>
              </a:extLst>
            </p:cNvPr>
            <p:cNvGrpSpPr/>
            <p:nvPr/>
          </p:nvGrpSpPr>
          <p:grpSpPr>
            <a:xfrm>
              <a:off x="4276726" y="958569"/>
              <a:ext cx="3331028" cy="1578589"/>
              <a:chOff x="446315" y="3458289"/>
              <a:chExt cx="3331028" cy="1578589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99326C0-D9C4-44BD-B218-7C65EB4ADB0D}"/>
                  </a:ext>
                </a:extLst>
              </p:cNvPr>
              <p:cNvSpPr txBox="1"/>
              <p:nvPr/>
            </p:nvSpPr>
            <p:spPr>
              <a:xfrm>
                <a:off x="446315" y="3985974"/>
                <a:ext cx="26125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Segoe UI</a:t>
                </a:r>
                <a:endParaRPr lang="en-US" sz="2800" dirty="0">
                  <a:solidFill>
                    <a:srgbClr val="FF8F6B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6004863-E2D5-4A2B-97EE-CF29752EF810}"/>
                  </a:ext>
                </a:extLst>
              </p:cNvPr>
              <p:cNvSpPr txBox="1"/>
              <p:nvPr/>
            </p:nvSpPr>
            <p:spPr>
              <a:xfrm>
                <a:off x="446315" y="3458289"/>
                <a:ext cx="33310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Segoe UI Black" panose="020B0A02040204020203" pitchFamily="34" charset="0"/>
                    <a:ea typeface="Segoe UI Black" panose="020B0A02040204020203" pitchFamily="34" charset="0"/>
                    <a:cs typeface="Segoe UI" panose="020B0502040204020203" pitchFamily="34" charset="0"/>
                  </a:rPr>
                  <a:t>Segoe UI Black</a:t>
                </a:r>
                <a:endParaRPr lang="en-US" sz="2800" dirty="0">
                  <a:solidFill>
                    <a:srgbClr val="FF8F6B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7BC6F98-15F8-4F47-BFBB-8A25AEF98BA1}"/>
                  </a:ext>
                </a:extLst>
              </p:cNvPr>
              <p:cNvSpPr txBox="1"/>
              <p:nvPr/>
            </p:nvSpPr>
            <p:spPr>
              <a:xfrm>
                <a:off x="446315" y="4513658"/>
                <a:ext cx="26125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Segoe UI Light</a:t>
                </a:r>
                <a:endParaRPr lang="en-US" sz="2800" dirty="0">
                  <a:solidFill>
                    <a:srgbClr val="FF8F6B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5DC69E4-A69C-4B60-AEF1-2A6F50068D50}"/>
                </a:ext>
              </a:extLst>
            </p:cNvPr>
            <p:cNvGrpSpPr/>
            <p:nvPr/>
          </p:nvGrpSpPr>
          <p:grpSpPr>
            <a:xfrm>
              <a:off x="8319409" y="992226"/>
              <a:ext cx="3241220" cy="1511275"/>
              <a:chOff x="7854045" y="4358670"/>
              <a:chExt cx="4223656" cy="1511275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9AE65E2-5252-4A2B-9460-664F1F8C510A}"/>
                  </a:ext>
                </a:extLst>
              </p:cNvPr>
              <p:cNvSpPr txBox="1"/>
              <p:nvPr/>
            </p:nvSpPr>
            <p:spPr>
              <a:xfrm>
                <a:off x="7854045" y="4358670"/>
                <a:ext cx="42236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Ariel Black</a:t>
                </a:r>
                <a:endParaRPr lang="en-US" sz="2800" dirty="0">
                  <a:solidFill>
                    <a:srgbClr val="FF8F6B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D87079B-A6DF-4326-BD7D-E5D7D8BA4B4C}"/>
                  </a:ext>
                </a:extLst>
              </p:cNvPr>
              <p:cNvSpPr txBox="1"/>
              <p:nvPr/>
            </p:nvSpPr>
            <p:spPr>
              <a:xfrm>
                <a:off x="7854045" y="4852697"/>
                <a:ext cx="42236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Ariel</a:t>
                </a:r>
                <a:endParaRPr lang="en-US" sz="2800" dirty="0">
                  <a:solidFill>
                    <a:srgbClr val="FF8F6B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24A308-9ADB-4A4F-8293-A3545B734615}"/>
                  </a:ext>
                </a:extLst>
              </p:cNvPr>
              <p:cNvSpPr txBox="1"/>
              <p:nvPr/>
            </p:nvSpPr>
            <p:spPr>
              <a:xfrm>
                <a:off x="7854045" y="5346725"/>
                <a:ext cx="42236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Arial Narrow" panose="020B0606020202030204" pitchFamily="34" charset="0"/>
                    <a:cs typeface="Arial" panose="020B0604020202020204" pitchFamily="34" charset="0"/>
                  </a:rPr>
                  <a:t>Ariel Narrow</a:t>
                </a:r>
                <a:endParaRPr lang="en-US" sz="2800" dirty="0">
                  <a:solidFill>
                    <a:srgbClr val="FF8F6B"/>
                  </a:solidFill>
                  <a:latin typeface="Arial Narrow" panose="020B0606020202030204" pitchFamily="34" charset="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4EE9C82-CB0E-46A0-BE8F-727076A357BF}"/>
              </a:ext>
            </a:extLst>
          </p:cNvPr>
          <p:cNvCxnSpPr/>
          <p:nvPr/>
        </p:nvCxnSpPr>
        <p:spPr>
          <a:xfrm>
            <a:off x="3404505" y="1253483"/>
            <a:ext cx="0" cy="1511275"/>
          </a:xfrm>
          <a:prstGeom prst="line">
            <a:avLst/>
          </a:prstGeom>
          <a:ln>
            <a:solidFill>
              <a:srgbClr val="FF8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932A885-86FD-4DBC-A96F-69F0E7C7481A}"/>
              </a:ext>
            </a:extLst>
          </p:cNvPr>
          <p:cNvCxnSpPr/>
          <p:nvPr/>
        </p:nvCxnSpPr>
        <p:spPr>
          <a:xfrm>
            <a:off x="7541076" y="1279698"/>
            <a:ext cx="0" cy="1511275"/>
          </a:xfrm>
          <a:prstGeom prst="line">
            <a:avLst/>
          </a:prstGeom>
          <a:ln>
            <a:solidFill>
              <a:srgbClr val="FF8F6B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8F623CD3-2FA8-465D-9F5E-9C9122F3408E}"/>
              </a:ext>
            </a:extLst>
          </p:cNvPr>
          <p:cNvGrpSpPr/>
          <p:nvPr/>
        </p:nvGrpSpPr>
        <p:grpSpPr>
          <a:xfrm>
            <a:off x="0" y="3134974"/>
            <a:ext cx="12191999" cy="2079806"/>
            <a:chOff x="0" y="3468349"/>
            <a:chExt cx="12191999" cy="207980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A33848F-5B47-4FB7-AD0E-FB2D3C3BC561}"/>
                </a:ext>
              </a:extLst>
            </p:cNvPr>
            <p:cNvSpPr txBox="1"/>
            <p:nvPr/>
          </p:nvSpPr>
          <p:spPr>
            <a:xfrm>
              <a:off x="0" y="3468349"/>
              <a:ext cx="1219199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dirty="0">
                  <a:solidFill>
                    <a:schemeClr val="bg1">
                      <a:lumMod val="75000"/>
                    </a:schemeClr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DON’T BE SCARED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E482174-4237-48F5-B911-098625026D79}"/>
                </a:ext>
              </a:extLst>
            </p:cNvPr>
            <p:cNvSpPr txBox="1"/>
            <p:nvPr/>
          </p:nvSpPr>
          <p:spPr>
            <a:xfrm>
              <a:off x="2098219" y="4101605"/>
              <a:ext cx="583746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dirty="0">
                  <a:solidFill>
                    <a:srgbClr val="FFC000"/>
                  </a:solidFill>
                  <a:latin typeface="Freestyle Script" panose="030804020302050B0404" pitchFamily="66" charset="0"/>
                  <a:ea typeface="Segoe UI Black" panose="020B0A02040204020203" pitchFamily="34" charset="0"/>
                </a:rPr>
                <a:t>TO COMBINE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15F30E0-CA6C-442A-A791-6C4D64F0A886}"/>
                </a:ext>
              </a:extLst>
            </p:cNvPr>
            <p:cNvSpPr txBox="1"/>
            <p:nvPr/>
          </p:nvSpPr>
          <p:spPr>
            <a:xfrm>
              <a:off x="7166887" y="4622511"/>
              <a:ext cx="41460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Lato" panose="020F0502020204030203" pitchFamily="34" charset="0"/>
                  <a:ea typeface="Segoe UI Black" panose="020B0A02040204020203" pitchFamily="34" charset="0"/>
                </a:rPr>
                <a:t>DIFFERENT FONTS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D7844486-FC07-459A-B591-AC058468680D}"/>
              </a:ext>
            </a:extLst>
          </p:cNvPr>
          <p:cNvSpPr txBox="1"/>
          <p:nvPr/>
        </p:nvSpPr>
        <p:spPr>
          <a:xfrm>
            <a:off x="8032326" y="6072878"/>
            <a:ext cx="4146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(Just not this one)</a:t>
            </a:r>
            <a:endParaRPr lang="en-US" sz="3200" dirty="0">
              <a:solidFill>
                <a:schemeClr val="bg1"/>
              </a:solidFill>
              <a:latin typeface="Comic Sans MS" panose="030F0702030302020204" pitchFamily="66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31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70D30-6C2B-42D5-8002-A58F47879C8A}"/>
              </a:ext>
            </a:extLst>
          </p:cNvPr>
          <p:cNvSpPr txBox="1"/>
          <p:nvPr/>
        </p:nvSpPr>
        <p:spPr>
          <a:xfrm>
            <a:off x="1274617" y="2809004"/>
            <a:ext cx="96427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Lato Black" panose="020F0A02020204030203" pitchFamily="34" charset="0"/>
              </a:rPr>
              <a:t>1. What’s the </a:t>
            </a:r>
            <a:r>
              <a:rPr lang="en-GB" sz="7200" dirty="0">
                <a:solidFill>
                  <a:schemeClr val="accent2"/>
                </a:solidFill>
                <a:latin typeface="Lato Black" panose="020F0A02020204030203" pitchFamily="34" charset="0"/>
              </a:rPr>
              <a:t>Goal?</a:t>
            </a:r>
            <a:endParaRPr lang="en-US" sz="720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93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D07030-D943-42EC-A26C-FF04A73EDD92}"/>
              </a:ext>
            </a:extLst>
          </p:cNvPr>
          <p:cNvSpPr txBox="1"/>
          <p:nvPr/>
        </p:nvSpPr>
        <p:spPr>
          <a:xfrm>
            <a:off x="0" y="287500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7. Be Mindful of </a:t>
            </a:r>
            <a:r>
              <a:rPr lang="en-US" sz="6600" dirty="0">
                <a:solidFill>
                  <a:srgbClr val="FC3477"/>
                </a:solidFill>
                <a:latin typeface="Lato Black" panose="020F0A02020204030203" pitchFamily="34" charset="0"/>
              </a:rPr>
              <a:t>C</a:t>
            </a:r>
            <a:r>
              <a:rPr lang="en-US" sz="6600" dirty="0">
                <a:solidFill>
                  <a:srgbClr val="A861BF"/>
                </a:solidFill>
                <a:latin typeface="Lato Black" panose="020F0A02020204030203" pitchFamily="34" charset="0"/>
              </a:rPr>
              <a:t>o</a:t>
            </a:r>
            <a:r>
              <a:rPr lang="en-US" sz="6600" dirty="0">
                <a:solidFill>
                  <a:srgbClr val="92D050"/>
                </a:solidFill>
                <a:latin typeface="Lato Black" panose="020F0A02020204030203" pitchFamily="34" charset="0"/>
              </a:rPr>
              <a:t>l</a:t>
            </a:r>
            <a:r>
              <a:rPr lang="en-US" sz="6600" dirty="0">
                <a:solidFill>
                  <a:srgbClr val="00B0F0"/>
                </a:solidFill>
                <a:latin typeface="Lato Black" panose="020F0A02020204030203" pitchFamily="34" charset="0"/>
              </a:rPr>
              <a:t>o</a:t>
            </a:r>
            <a:r>
              <a:rPr lang="en-US" sz="6600" dirty="0">
                <a:solidFill>
                  <a:srgbClr val="FF8F6B"/>
                </a:solidFill>
                <a:latin typeface="Lato Black" panose="020F0A02020204030203" pitchFamily="34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368053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AC32350-E32B-4ACD-B8DB-C170EBACDC96}"/>
              </a:ext>
            </a:extLst>
          </p:cNvPr>
          <p:cNvSpPr/>
          <p:nvPr/>
        </p:nvSpPr>
        <p:spPr>
          <a:xfrm>
            <a:off x="-2" y="0"/>
            <a:ext cx="6096001" cy="3429000"/>
          </a:xfrm>
          <a:prstGeom prst="rect">
            <a:avLst/>
          </a:prstGeom>
          <a:solidFill>
            <a:srgbClr val="FFFF0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47E38E-83DE-48E9-B814-5FCB1DBE1F03}"/>
              </a:ext>
            </a:extLst>
          </p:cNvPr>
          <p:cNvSpPr txBox="1"/>
          <p:nvPr/>
        </p:nvSpPr>
        <p:spPr>
          <a:xfrm>
            <a:off x="174172" y="1100630"/>
            <a:ext cx="57476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80EA80"/>
                </a:solidFill>
                <a:latin typeface="Lato Black" panose="020F0A02020204030203" pitchFamily="34" charset="0"/>
              </a:rPr>
              <a:t>Hello World!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D46E514-C16D-4D34-B890-47ADB5086FAB}"/>
              </a:ext>
            </a:extLst>
          </p:cNvPr>
          <p:cNvSpPr/>
          <p:nvPr/>
        </p:nvSpPr>
        <p:spPr>
          <a:xfrm>
            <a:off x="-3" y="3429000"/>
            <a:ext cx="6096001" cy="3429000"/>
          </a:xfrm>
          <a:prstGeom prst="rect">
            <a:avLst/>
          </a:prstGeom>
          <a:solidFill>
            <a:srgbClr val="494747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FADD25-A5B8-4606-A346-132E30474B8E}"/>
              </a:ext>
            </a:extLst>
          </p:cNvPr>
          <p:cNvSpPr txBox="1"/>
          <p:nvPr/>
        </p:nvSpPr>
        <p:spPr>
          <a:xfrm>
            <a:off x="174168" y="4529630"/>
            <a:ext cx="57476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Lato Black" panose="020F0A02020204030203" pitchFamily="34" charset="0"/>
              </a:rPr>
              <a:t>Hello World!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F0BDBD-A612-40CE-9298-05B6C2864856}"/>
              </a:ext>
            </a:extLst>
          </p:cNvPr>
          <p:cNvSpPr/>
          <p:nvPr/>
        </p:nvSpPr>
        <p:spPr>
          <a:xfrm>
            <a:off x="6095999" y="0"/>
            <a:ext cx="6096001" cy="3429000"/>
          </a:xfrm>
          <a:prstGeom prst="rect">
            <a:avLst/>
          </a:prstGeom>
          <a:solidFill>
            <a:srgbClr val="66FF33">
              <a:alpha val="9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59D24F-31B0-4B53-B00D-D153343CF4DF}"/>
              </a:ext>
            </a:extLst>
          </p:cNvPr>
          <p:cNvSpPr txBox="1"/>
          <p:nvPr/>
        </p:nvSpPr>
        <p:spPr>
          <a:xfrm>
            <a:off x="6444343" y="1160502"/>
            <a:ext cx="57476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00B0F0"/>
                </a:solidFill>
                <a:latin typeface="Lato Black" panose="020F0A02020204030203" pitchFamily="34" charset="0"/>
              </a:rPr>
              <a:t>Hello World!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8CA9ABC-8DC7-40D1-9D2A-FC1C91866065}"/>
              </a:ext>
            </a:extLst>
          </p:cNvPr>
          <p:cNvSpPr/>
          <p:nvPr/>
        </p:nvSpPr>
        <p:spPr>
          <a:xfrm>
            <a:off x="6095995" y="3429000"/>
            <a:ext cx="6096001" cy="3429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4085C4-9A2C-4171-B9C8-A0D5CE939131}"/>
              </a:ext>
            </a:extLst>
          </p:cNvPr>
          <p:cNvSpPr txBox="1"/>
          <p:nvPr/>
        </p:nvSpPr>
        <p:spPr>
          <a:xfrm>
            <a:off x="6444338" y="4589502"/>
            <a:ext cx="57476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FFCCFF"/>
                </a:solidFill>
                <a:latin typeface="Lato Black" panose="020F0A02020204030203" pitchFamily="34" charset="0"/>
              </a:rPr>
              <a:t>Hello World!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9CA31F4-6E9D-4C63-AD85-26A8335E685C}"/>
              </a:ext>
            </a:extLst>
          </p:cNvPr>
          <p:cNvSpPr/>
          <p:nvPr/>
        </p:nvSpPr>
        <p:spPr>
          <a:xfrm>
            <a:off x="5333993" y="2667000"/>
            <a:ext cx="1524000" cy="1524000"/>
          </a:xfrm>
          <a:prstGeom prst="ellipse">
            <a:avLst/>
          </a:prstGeom>
          <a:solidFill>
            <a:srgbClr val="E6E6E6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Thumbs up sign with solid fill">
            <a:extLst>
              <a:ext uri="{FF2B5EF4-FFF2-40B4-BE49-F238E27FC236}">
                <a16:creationId xmlns:a16="http://schemas.microsoft.com/office/drawing/2014/main" id="{E7AB0CF4-0890-4A7A-9EC7-9B1FC2B3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638800" y="302623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9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AC32350-E32B-4ACD-B8DB-C170EBACDC96}"/>
              </a:ext>
            </a:extLst>
          </p:cNvPr>
          <p:cNvSpPr/>
          <p:nvPr/>
        </p:nvSpPr>
        <p:spPr>
          <a:xfrm>
            <a:off x="-2" y="0"/>
            <a:ext cx="6096001" cy="3429000"/>
          </a:xfrm>
          <a:prstGeom prst="rect">
            <a:avLst/>
          </a:prstGeom>
          <a:solidFill>
            <a:schemeClr val="bg2">
              <a:lumMod val="2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47E38E-83DE-48E9-B814-5FCB1DBE1F03}"/>
              </a:ext>
            </a:extLst>
          </p:cNvPr>
          <p:cNvSpPr txBox="1"/>
          <p:nvPr/>
        </p:nvSpPr>
        <p:spPr>
          <a:xfrm>
            <a:off x="174172" y="1100630"/>
            <a:ext cx="57476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FF8F6B"/>
                </a:solidFill>
                <a:latin typeface="Lato Black" panose="020F0A02020204030203" pitchFamily="34" charset="0"/>
              </a:rPr>
              <a:t>Hello World!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D46E514-C16D-4D34-B890-47ADB5086FAB}"/>
              </a:ext>
            </a:extLst>
          </p:cNvPr>
          <p:cNvSpPr/>
          <p:nvPr/>
        </p:nvSpPr>
        <p:spPr>
          <a:xfrm>
            <a:off x="-3" y="3429000"/>
            <a:ext cx="6096001" cy="3429000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FADD25-A5B8-4606-A346-132E30474B8E}"/>
              </a:ext>
            </a:extLst>
          </p:cNvPr>
          <p:cNvSpPr txBox="1"/>
          <p:nvPr/>
        </p:nvSpPr>
        <p:spPr>
          <a:xfrm>
            <a:off x="174168" y="4529630"/>
            <a:ext cx="57476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Hello World!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F0BDBD-A612-40CE-9298-05B6C2864856}"/>
              </a:ext>
            </a:extLst>
          </p:cNvPr>
          <p:cNvSpPr/>
          <p:nvPr/>
        </p:nvSpPr>
        <p:spPr>
          <a:xfrm>
            <a:off x="6095999" y="0"/>
            <a:ext cx="6096001" cy="3429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59D24F-31B0-4B53-B00D-D153343CF4DF}"/>
              </a:ext>
            </a:extLst>
          </p:cNvPr>
          <p:cNvSpPr txBox="1"/>
          <p:nvPr/>
        </p:nvSpPr>
        <p:spPr>
          <a:xfrm>
            <a:off x="6444343" y="1160502"/>
            <a:ext cx="57476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accent1">
                    <a:lumMod val="50000"/>
                  </a:schemeClr>
                </a:solidFill>
                <a:latin typeface="Lato Black" panose="020F0A02020204030203" pitchFamily="34" charset="0"/>
              </a:rPr>
              <a:t>Hello World!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8CA9ABC-8DC7-40D1-9D2A-FC1C91866065}"/>
              </a:ext>
            </a:extLst>
          </p:cNvPr>
          <p:cNvSpPr/>
          <p:nvPr/>
        </p:nvSpPr>
        <p:spPr>
          <a:xfrm>
            <a:off x="6095995" y="3429000"/>
            <a:ext cx="6096001" cy="3429000"/>
          </a:xfrm>
          <a:prstGeom prst="rect">
            <a:avLst/>
          </a:prstGeom>
          <a:solidFill>
            <a:schemeClr val="accent6">
              <a:lumMod val="40000"/>
              <a:lumOff val="60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4085C4-9A2C-4171-B9C8-A0D5CE939131}"/>
              </a:ext>
            </a:extLst>
          </p:cNvPr>
          <p:cNvSpPr txBox="1"/>
          <p:nvPr/>
        </p:nvSpPr>
        <p:spPr>
          <a:xfrm>
            <a:off x="6444338" y="4589502"/>
            <a:ext cx="57476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3A8F71"/>
                </a:solidFill>
                <a:latin typeface="Lato Black" panose="020F0A02020204030203" pitchFamily="34" charset="0"/>
              </a:rPr>
              <a:t>Hello World!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9CA31F4-6E9D-4C63-AD85-26A8335E685C}"/>
              </a:ext>
            </a:extLst>
          </p:cNvPr>
          <p:cNvSpPr/>
          <p:nvPr/>
        </p:nvSpPr>
        <p:spPr>
          <a:xfrm>
            <a:off x="5333993" y="2667000"/>
            <a:ext cx="1524000" cy="1524000"/>
          </a:xfrm>
          <a:prstGeom prst="ellipse">
            <a:avLst/>
          </a:prstGeom>
          <a:solidFill>
            <a:srgbClr val="E6E6E6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Thumbs up sign with solid fill">
            <a:extLst>
              <a:ext uri="{FF2B5EF4-FFF2-40B4-BE49-F238E27FC236}">
                <a16:creationId xmlns:a16="http://schemas.microsoft.com/office/drawing/2014/main" id="{E7AB0CF4-0890-4A7A-9EC7-9B1FC2B3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800" y="2971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45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72FD22-721A-4A71-8C65-092719003CC3}"/>
              </a:ext>
            </a:extLst>
          </p:cNvPr>
          <p:cNvSpPr txBox="1"/>
          <p:nvPr/>
        </p:nvSpPr>
        <p:spPr>
          <a:xfrm>
            <a:off x="0" y="287500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8. Design for </a:t>
            </a:r>
            <a:r>
              <a:rPr lang="en-US" sz="6600" dirty="0">
                <a:solidFill>
                  <a:schemeClr val="accent2"/>
                </a:solidFill>
                <a:latin typeface="Lato Black" panose="020F0A02020204030203" pitchFamily="34" charset="0"/>
              </a:rPr>
              <a:t>Wide Screen</a:t>
            </a:r>
          </a:p>
        </p:txBody>
      </p:sp>
    </p:spTree>
    <p:extLst>
      <p:ext uri="{BB962C8B-B14F-4D97-AF65-F5344CB8AC3E}">
        <p14:creationId xmlns:p14="http://schemas.microsoft.com/office/powerpoint/2010/main" val="76342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29F613-AE44-491F-846E-C95019346D41}"/>
              </a:ext>
            </a:extLst>
          </p:cNvPr>
          <p:cNvSpPr txBox="1"/>
          <p:nvPr/>
        </p:nvSpPr>
        <p:spPr>
          <a:xfrm>
            <a:off x="0" y="287500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9. Be Consistent with </a:t>
            </a:r>
            <a:r>
              <a:rPr lang="en-US" sz="6600" dirty="0">
                <a:solidFill>
                  <a:schemeClr val="accent2"/>
                </a:solidFill>
                <a:latin typeface="Lato Black" panose="020F0A02020204030203" pitchFamily="34" charset="0"/>
              </a:rPr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383066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B34634-B088-4DFF-BD39-30AB55431D10}"/>
              </a:ext>
            </a:extLst>
          </p:cNvPr>
          <p:cNvSpPr/>
          <p:nvPr/>
        </p:nvSpPr>
        <p:spPr>
          <a:xfrm>
            <a:off x="6863444" y="3966772"/>
            <a:ext cx="1360714" cy="1016744"/>
          </a:xfrm>
          <a:prstGeom prst="rect">
            <a:avLst/>
          </a:prstGeom>
          <a:solidFill>
            <a:srgbClr val="75FCE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F289E1-484A-4F8E-919A-13DB48304F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4371" y="544078"/>
            <a:ext cx="2268650" cy="591628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33B0CA5-385D-460B-B41F-279F1DB5BBDE}"/>
              </a:ext>
            </a:extLst>
          </p:cNvPr>
          <p:cNvSpPr/>
          <p:nvPr/>
        </p:nvSpPr>
        <p:spPr>
          <a:xfrm>
            <a:off x="8569779" y="3966772"/>
            <a:ext cx="1360714" cy="1016744"/>
          </a:xfrm>
          <a:prstGeom prst="rect">
            <a:avLst/>
          </a:prstGeom>
          <a:solidFill>
            <a:srgbClr val="2C58C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44AD6B-8D2B-4FA5-B34E-38187AD999EF}"/>
              </a:ext>
            </a:extLst>
          </p:cNvPr>
          <p:cNvSpPr/>
          <p:nvPr/>
        </p:nvSpPr>
        <p:spPr>
          <a:xfrm>
            <a:off x="10276115" y="3966772"/>
            <a:ext cx="1360714" cy="1016744"/>
          </a:xfrm>
          <a:prstGeom prst="rect">
            <a:avLst/>
          </a:prstGeom>
          <a:solidFill>
            <a:srgbClr val="F4C02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AE4790-5FA4-48AD-8F3B-BBD742DD8656}"/>
              </a:ext>
            </a:extLst>
          </p:cNvPr>
          <p:cNvSpPr txBox="1"/>
          <p:nvPr/>
        </p:nvSpPr>
        <p:spPr>
          <a:xfrm>
            <a:off x="6836229" y="52600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PRO-TIP</a:t>
            </a:r>
          </a:p>
          <a:p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Use the Eyedropper tool to pick colors out of an image to make a cohesive color scheme.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0BD6882-AE53-4CC6-8FF8-AFD8A3D7B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7956" y="835143"/>
            <a:ext cx="3113009" cy="274157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24667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29F613-AE44-491F-846E-C95019346D41}"/>
              </a:ext>
            </a:extLst>
          </p:cNvPr>
          <p:cNvSpPr txBox="1"/>
          <p:nvPr/>
        </p:nvSpPr>
        <p:spPr>
          <a:xfrm>
            <a:off x="0" y="287500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10. </a:t>
            </a:r>
            <a:r>
              <a:rPr lang="en-US" sz="6600" dirty="0">
                <a:solidFill>
                  <a:schemeClr val="accent2"/>
                </a:solidFill>
                <a:latin typeface="Lato Black" panose="020F0A02020204030203" pitchFamily="34" charset="0"/>
              </a:rPr>
              <a:t>Animation</a:t>
            </a:r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. Less is More</a:t>
            </a:r>
            <a:endParaRPr lang="en-US" sz="660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15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29F613-AE44-491F-846E-C95019346D41}"/>
              </a:ext>
            </a:extLst>
          </p:cNvPr>
          <p:cNvSpPr txBox="1"/>
          <p:nvPr/>
        </p:nvSpPr>
        <p:spPr>
          <a:xfrm>
            <a:off x="1333500" y="522327"/>
            <a:ext cx="8372475" cy="5453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Sometimes people get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Carried away with animation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Try to stick to 1 or 2 animations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To ensure the presentation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Is still professional</a:t>
            </a:r>
          </a:p>
        </p:txBody>
      </p:sp>
    </p:spTree>
    <p:extLst>
      <p:ext uri="{BB962C8B-B14F-4D97-AF65-F5344CB8AC3E}">
        <p14:creationId xmlns:p14="http://schemas.microsoft.com/office/powerpoint/2010/main" val="4293704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remov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remov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autoRev="1" fill="remov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250" autoRev="1" fill="remov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9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0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29F613-AE44-491F-846E-C95019346D41}"/>
              </a:ext>
            </a:extLst>
          </p:cNvPr>
          <p:cNvSpPr txBox="1"/>
          <p:nvPr/>
        </p:nvSpPr>
        <p:spPr>
          <a:xfrm>
            <a:off x="1333500" y="522327"/>
            <a:ext cx="8372475" cy="5453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Sometimes people get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Carried away with animation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Try to stick to 1 or 2 animations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To ensure the presentation</a:t>
            </a: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sz="3600" dirty="0">
                <a:solidFill>
                  <a:schemeClr val="bg1"/>
                </a:solidFill>
                <a:latin typeface="Lato" panose="020F0502020204030203" pitchFamily="34" charset="0"/>
              </a:rPr>
              <a:t>Is still professional</a:t>
            </a:r>
          </a:p>
        </p:txBody>
      </p:sp>
    </p:spTree>
    <p:extLst>
      <p:ext uri="{BB962C8B-B14F-4D97-AF65-F5344CB8AC3E}">
        <p14:creationId xmlns:p14="http://schemas.microsoft.com/office/powerpoint/2010/main" val="317014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29F613-AE44-491F-846E-C95019346D41}"/>
              </a:ext>
            </a:extLst>
          </p:cNvPr>
          <p:cNvSpPr txBox="1"/>
          <p:nvPr/>
        </p:nvSpPr>
        <p:spPr>
          <a:xfrm>
            <a:off x="0" y="287500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11. Consider</a:t>
            </a:r>
            <a:r>
              <a:rPr lang="en-US" sz="6600" dirty="0">
                <a:solidFill>
                  <a:schemeClr val="accent2"/>
                </a:solidFill>
                <a:latin typeface="Lato Black" panose="020F0A02020204030203" pitchFamily="34" charset="0"/>
              </a:rPr>
              <a:t> Templates</a:t>
            </a:r>
          </a:p>
        </p:txBody>
      </p:sp>
    </p:spTree>
    <p:extLst>
      <p:ext uri="{BB962C8B-B14F-4D97-AF65-F5344CB8AC3E}">
        <p14:creationId xmlns:p14="http://schemas.microsoft.com/office/powerpoint/2010/main" val="1625081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70B398-31A0-4CC0-B1E5-9ED4C5F820B0}"/>
              </a:ext>
            </a:extLst>
          </p:cNvPr>
          <p:cNvSpPr txBox="1"/>
          <p:nvPr/>
        </p:nvSpPr>
        <p:spPr>
          <a:xfrm>
            <a:off x="0" y="229753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Lato Black" panose="020F0A02020204030203" pitchFamily="34" charset="0"/>
              </a:rPr>
              <a:t>Identify the Problem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DDA7277-F98C-4A20-8ADF-DEFFBE99FC10}"/>
              </a:ext>
            </a:extLst>
          </p:cNvPr>
          <p:cNvSpPr/>
          <p:nvPr/>
        </p:nvSpPr>
        <p:spPr>
          <a:xfrm>
            <a:off x="1466274" y="2149771"/>
            <a:ext cx="1766454" cy="17664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F2DEAEE-BA4A-4E27-BDA9-F872E5E14B3E}"/>
              </a:ext>
            </a:extLst>
          </p:cNvPr>
          <p:cNvSpPr/>
          <p:nvPr/>
        </p:nvSpPr>
        <p:spPr>
          <a:xfrm>
            <a:off x="4964546" y="2149770"/>
            <a:ext cx="1737360" cy="17647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4C70DB2-588C-4BB4-93A9-38B390DA6CD7}"/>
              </a:ext>
            </a:extLst>
          </p:cNvPr>
          <p:cNvSpPr/>
          <p:nvPr/>
        </p:nvSpPr>
        <p:spPr>
          <a:xfrm>
            <a:off x="8462819" y="2149770"/>
            <a:ext cx="1764792" cy="176479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7A3E6C6-DC65-4AF5-8468-DD37405756D7}"/>
              </a:ext>
            </a:extLst>
          </p:cNvPr>
          <p:cNvGrpSpPr/>
          <p:nvPr/>
        </p:nvGrpSpPr>
        <p:grpSpPr>
          <a:xfrm>
            <a:off x="1384301" y="4087330"/>
            <a:ext cx="8926114" cy="450622"/>
            <a:chOff x="1384301" y="4188926"/>
            <a:chExt cx="8926114" cy="4506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B1094C1-F66A-4EFC-AA37-6EF8066D2015}"/>
                </a:ext>
              </a:extLst>
            </p:cNvPr>
            <p:cNvSpPr txBox="1"/>
            <p:nvPr/>
          </p:nvSpPr>
          <p:spPr>
            <a:xfrm>
              <a:off x="1384301" y="4188926"/>
              <a:ext cx="1930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Problem #1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5A649C2-0240-4586-AD81-F495625BE088}"/>
                </a:ext>
              </a:extLst>
            </p:cNvPr>
            <p:cNvSpPr txBox="1"/>
            <p:nvPr/>
          </p:nvSpPr>
          <p:spPr>
            <a:xfrm>
              <a:off x="4868026" y="4197536"/>
              <a:ext cx="1930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Problem #2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1B77023-F471-4FD5-B859-4E498E528262}"/>
                </a:ext>
              </a:extLst>
            </p:cNvPr>
            <p:cNvSpPr txBox="1"/>
            <p:nvPr/>
          </p:nvSpPr>
          <p:spPr>
            <a:xfrm>
              <a:off x="8380015" y="4239438"/>
              <a:ext cx="1930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Problem #3</a:t>
              </a:r>
            </a:p>
          </p:txBody>
        </p:sp>
      </p:grpSp>
      <p:sp>
        <p:nvSpPr>
          <p:cNvPr id="16" name="Diamond 15">
            <a:extLst>
              <a:ext uri="{FF2B5EF4-FFF2-40B4-BE49-F238E27FC236}">
                <a16:creationId xmlns:a16="http://schemas.microsoft.com/office/drawing/2014/main" id="{2D1B1DEC-9C15-449B-8FCD-4D91A4228890}"/>
              </a:ext>
            </a:extLst>
          </p:cNvPr>
          <p:cNvSpPr/>
          <p:nvPr/>
        </p:nvSpPr>
        <p:spPr>
          <a:xfrm>
            <a:off x="1889991" y="5558211"/>
            <a:ext cx="919019" cy="919019"/>
          </a:xfrm>
          <a:prstGeom prst="diamond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ato Black" panose="020F0A02020204030203" pitchFamily="34" charset="0"/>
              </a:rPr>
              <a:t>#1</a:t>
            </a:r>
          </a:p>
        </p:txBody>
      </p:sp>
      <p:sp>
        <p:nvSpPr>
          <p:cNvPr id="17" name="Diamond 16">
            <a:extLst>
              <a:ext uri="{FF2B5EF4-FFF2-40B4-BE49-F238E27FC236}">
                <a16:creationId xmlns:a16="http://schemas.microsoft.com/office/drawing/2014/main" id="{A07D6C66-66FB-49AB-8B66-2D32D0064523}"/>
              </a:ext>
            </a:extLst>
          </p:cNvPr>
          <p:cNvSpPr/>
          <p:nvPr/>
        </p:nvSpPr>
        <p:spPr>
          <a:xfrm>
            <a:off x="5373716" y="5616868"/>
            <a:ext cx="919019" cy="919019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ato Black" panose="020F0A02020204030203" pitchFamily="34" charset="0"/>
              </a:rPr>
              <a:t>#2</a:t>
            </a: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CFFC5C72-81E7-4F7A-B840-82E7F5AB67C5}"/>
              </a:ext>
            </a:extLst>
          </p:cNvPr>
          <p:cNvSpPr/>
          <p:nvPr/>
        </p:nvSpPr>
        <p:spPr>
          <a:xfrm>
            <a:off x="8885705" y="5595698"/>
            <a:ext cx="919019" cy="919019"/>
          </a:xfrm>
          <a:prstGeom prst="diamond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Lato Black" panose="020F0A02020204030203" pitchFamily="34" charset="0"/>
              </a:rPr>
              <a:t>#3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1991022-B99E-41E9-8F0A-992C88D30F9C}"/>
              </a:ext>
            </a:extLst>
          </p:cNvPr>
          <p:cNvSpPr txBox="1"/>
          <p:nvPr/>
        </p:nvSpPr>
        <p:spPr>
          <a:xfrm>
            <a:off x="-1" y="1163153"/>
            <a:ext cx="1219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Lato Black" panose="020F0A02020204030203" pitchFamily="34" charset="0"/>
              </a:rPr>
              <a:t>Explain the Problem. Show the Solution.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634B49-FA17-4EFE-931D-5A0570C5E942}"/>
              </a:ext>
            </a:extLst>
          </p:cNvPr>
          <p:cNvGrpSpPr/>
          <p:nvPr/>
        </p:nvGrpSpPr>
        <p:grpSpPr>
          <a:xfrm>
            <a:off x="940954" y="4675701"/>
            <a:ext cx="9812805" cy="666841"/>
            <a:chOff x="940954" y="4731117"/>
            <a:chExt cx="9812805" cy="66684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813FF29-18DF-4AC1-90F2-F244CFB8D281}"/>
                </a:ext>
              </a:extLst>
            </p:cNvPr>
            <p:cNvSpPr txBox="1"/>
            <p:nvPr/>
          </p:nvSpPr>
          <p:spPr>
            <a:xfrm>
              <a:off x="940954" y="4731117"/>
              <a:ext cx="28170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Lato" panose="020F0502020204030203" pitchFamily="34" charset="0"/>
                </a:rPr>
                <a:t>A brief outline the problem here. 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732AFB2-76E7-4B43-9556-FEF4BCCDA572}"/>
                </a:ext>
              </a:extLst>
            </p:cNvPr>
            <p:cNvSpPr txBox="1"/>
            <p:nvPr/>
          </p:nvSpPr>
          <p:spPr>
            <a:xfrm>
              <a:off x="4438811" y="4751627"/>
              <a:ext cx="28170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Lato" panose="020F0502020204030203" pitchFamily="34" charset="0"/>
                </a:rPr>
                <a:t>A brief outline the problem here. 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DF23E5E-1001-4280-BC63-B43AA0F0BB78}"/>
                </a:ext>
              </a:extLst>
            </p:cNvPr>
            <p:cNvSpPr txBox="1"/>
            <p:nvPr/>
          </p:nvSpPr>
          <p:spPr>
            <a:xfrm>
              <a:off x="7936668" y="4748291"/>
              <a:ext cx="28170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Lato" panose="020F0502020204030203" pitchFamily="34" charset="0"/>
                </a:rPr>
                <a:t>A brief outline the problem here. </a:t>
              </a:r>
            </a:p>
          </p:txBody>
        </p:sp>
      </p:grpSp>
      <p:pic>
        <p:nvPicPr>
          <p:cNvPr id="24" name="Graphic 23" descr="Connections with solid fill">
            <a:extLst>
              <a:ext uri="{FF2B5EF4-FFF2-40B4-BE49-F238E27FC236}">
                <a16:creationId xmlns:a16="http://schemas.microsoft.com/office/drawing/2014/main" id="{27D80E52-B458-468C-B742-2472F8DAB0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16005" y="2438412"/>
            <a:ext cx="1234440" cy="1234440"/>
          </a:xfrm>
          <a:prstGeom prst="rect">
            <a:avLst/>
          </a:prstGeom>
        </p:spPr>
      </p:pic>
      <p:pic>
        <p:nvPicPr>
          <p:cNvPr id="25" name="Graphic 24" descr="Bar graph with downward trend with solid fill">
            <a:extLst>
              <a:ext uri="{FF2B5EF4-FFF2-40B4-BE49-F238E27FC236}">
                <a16:creationId xmlns:a16="http://schemas.microsoft.com/office/drawing/2014/main" id="{F256C2BA-0899-4537-8698-8108E67BD4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27993" y="2414946"/>
            <a:ext cx="1234440" cy="1234440"/>
          </a:xfrm>
          <a:prstGeom prst="rect">
            <a:avLst/>
          </a:prstGeom>
        </p:spPr>
      </p:pic>
      <p:pic>
        <p:nvPicPr>
          <p:cNvPr id="26" name="Graphic 25" descr="Business Growth with solid fill">
            <a:extLst>
              <a:ext uri="{FF2B5EF4-FFF2-40B4-BE49-F238E27FC236}">
                <a16:creationId xmlns:a16="http://schemas.microsoft.com/office/drawing/2014/main" id="{EE3CC013-B7DD-4E08-9CFD-28A3E3EF7C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89220" y="2435773"/>
            <a:ext cx="1231394" cy="1231394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33055C7-E8FA-47EE-A267-6087FB1853C9}"/>
              </a:ext>
            </a:extLst>
          </p:cNvPr>
          <p:cNvCxnSpPr/>
          <p:nvPr/>
        </p:nvCxnSpPr>
        <p:spPr>
          <a:xfrm>
            <a:off x="3962400" y="2004291"/>
            <a:ext cx="0" cy="44057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11523-A151-4DDB-958F-21D85578F2DC}"/>
              </a:ext>
            </a:extLst>
          </p:cNvPr>
          <p:cNvCxnSpPr/>
          <p:nvPr/>
        </p:nvCxnSpPr>
        <p:spPr>
          <a:xfrm>
            <a:off x="7643091" y="2004291"/>
            <a:ext cx="0" cy="44057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465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AC32350-E32B-4ACD-B8DB-C170EBACDC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60F536-639D-4E62-897A-8801F23BC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230" y="875271"/>
            <a:ext cx="9690919" cy="5982729"/>
          </a:xfrm>
          <a:prstGeom prst="rect">
            <a:avLst/>
          </a:prstGeom>
          <a:ln>
            <a:solidFill>
              <a:srgbClr val="474646"/>
            </a:solidFill>
          </a:ln>
        </p:spPr>
      </p:pic>
    </p:spTree>
    <p:extLst>
      <p:ext uri="{BB962C8B-B14F-4D97-AF65-F5344CB8AC3E}">
        <p14:creationId xmlns:p14="http://schemas.microsoft.com/office/powerpoint/2010/main" val="237876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0" name="Picture 899">
            <a:extLst>
              <a:ext uri="{FF2B5EF4-FFF2-40B4-BE49-F238E27FC236}">
                <a16:creationId xmlns:a16="http://schemas.microsoft.com/office/drawing/2014/main" id="{C5662E44-A2CC-4806-9F32-2D0797A043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01" name="Rectangle 900">
            <a:extLst>
              <a:ext uri="{FF2B5EF4-FFF2-40B4-BE49-F238E27FC236}">
                <a16:creationId xmlns:a16="http://schemas.microsoft.com/office/drawing/2014/main" id="{D08F5F97-858B-4D50-810B-4030ADAD13A6}"/>
              </a:ext>
            </a:extLst>
          </p:cNvPr>
          <p:cNvSpPr/>
          <p:nvPr/>
        </p:nvSpPr>
        <p:spPr>
          <a:xfrm>
            <a:off x="0" y="0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E333E92-08C3-470C-A366-37A8955EBBD3}"/>
              </a:ext>
            </a:extLst>
          </p:cNvPr>
          <p:cNvGrpSpPr/>
          <p:nvPr/>
        </p:nvGrpSpPr>
        <p:grpSpPr>
          <a:xfrm>
            <a:off x="390525" y="4343400"/>
            <a:ext cx="1536700" cy="2361831"/>
            <a:chOff x="506412" y="2743200"/>
            <a:chExt cx="1536700" cy="2361831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3E2E0E8-EB36-4E70-81FF-82E225B66CBB}"/>
                </a:ext>
              </a:extLst>
            </p:cNvPr>
            <p:cNvCxnSpPr/>
            <p:nvPr/>
          </p:nvCxnSpPr>
          <p:spPr>
            <a:xfrm>
              <a:off x="5064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45D871E-7403-4B3B-B56E-4A1F30C57F6C}"/>
                </a:ext>
              </a:extLst>
            </p:cNvPr>
            <p:cNvCxnSpPr/>
            <p:nvPr/>
          </p:nvCxnSpPr>
          <p:spPr>
            <a:xfrm>
              <a:off x="20431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7876279-ECBB-4A2F-A986-53273EEE60DA}"/>
              </a:ext>
            </a:extLst>
          </p:cNvPr>
          <p:cNvGrpSpPr/>
          <p:nvPr/>
        </p:nvGrpSpPr>
        <p:grpSpPr>
          <a:xfrm>
            <a:off x="2320925" y="4343400"/>
            <a:ext cx="1536700" cy="2361831"/>
            <a:chOff x="506412" y="2743200"/>
            <a:chExt cx="1536700" cy="2361831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0734D0B-E602-406A-8845-0BAA2067E044}"/>
                </a:ext>
              </a:extLst>
            </p:cNvPr>
            <p:cNvCxnSpPr/>
            <p:nvPr/>
          </p:nvCxnSpPr>
          <p:spPr>
            <a:xfrm>
              <a:off x="5064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9D9F17F-13C2-4909-8BF2-570F24032533}"/>
                </a:ext>
              </a:extLst>
            </p:cNvPr>
            <p:cNvCxnSpPr/>
            <p:nvPr/>
          </p:nvCxnSpPr>
          <p:spPr>
            <a:xfrm>
              <a:off x="20431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579D55E-0968-47C4-8753-2A8E0D0B8EEE}"/>
              </a:ext>
            </a:extLst>
          </p:cNvPr>
          <p:cNvGrpSpPr/>
          <p:nvPr/>
        </p:nvGrpSpPr>
        <p:grpSpPr>
          <a:xfrm>
            <a:off x="4257675" y="4343400"/>
            <a:ext cx="1536700" cy="2361831"/>
            <a:chOff x="506412" y="2743200"/>
            <a:chExt cx="1536700" cy="2361831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B053AE2-2188-43A4-A522-7A0C68C1BC55}"/>
                </a:ext>
              </a:extLst>
            </p:cNvPr>
            <p:cNvCxnSpPr/>
            <p:nvPr/>
          </p:nvCxnSpPr>
          <p:spPr>
            <a:xfrm>
              <a:off x="5064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613CD7C-825F-4D22-A74F-65A3740FFBBF}"/>
                </a:ext>
              </a:extLst>
            </p:cNvPr>
            <p:cNvCxnSpPr/>
            <p:nvPr/>
          </p:nvCxnSpPr>
          <p:spPr>
            <a:xfrm>
              <a:off x="2043112" y="2743200"/>
              <a:ext cx="0" cy="2361831"/>
            </a:xfrm>
            <a:prstGeom prst="line">
              <a:avLst/>
            </a:prstGeom>
            <a:ln w="12700" cap="flat" cmpd="sng" algn="ctr">
              <a:gradFill flip="none" rotWithShape="1">
                <a:gsLst>
                  <a:gs pos="0">
                    <a:srgbClr val="49494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0861D89-9418-46AC-A2B1-E1532C24F560}"/>
              </a:ext>
            </a:extLst>
          </p:cNvPr>
          <p:cNvGrpSpPr/>
          <p:nvPr/>
        </p:nvGrpSpPr>
        <p:grpSpPr>
          <a:xfrm>
            <a:off x="304800" y="3429000"/>
            <a:ext cx="1704641" cy="1723383"/>
            <a:chOff x="864853" y="1993832"/>
            <a:chExt cx="2839120" cy="2870336"/>
          </a:xfrm>
        </p:grpSpPr>
        <p:graphicFrame>
          <p:nvGraphicFramePr>
            <p:cNvPr id="18" name="Chart 17">
              <a:extLst>
                <a:ext uri="{FF2B5EF4-FFF2-40B4-BE49-F238E27FC236}">
                  <a16:creationId xmlns:a16="http://schemas.microsoft.com/office/drawing/2014/main" id="{0A0B8616-8C85-47F3-88A6-F58E5CAB9F2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94397687"/>
                </p:ext>
              </p:extLst>
            </p:nvPr>
          </p:nvGraphicFramePr>
          <p:xfrm>
            <a:off x="864853" y="1993832"/>
            <a:ext cx="2839120" cy="28703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AECB9F2-AAE8-499A-8333-7C083C2D8ED4}"/>
                </a:ext>
              </a:extLst>
            </p:cNvPr>
            <p:cNvSpPr/>
            <p:nvPr/>
          </p:nvSpPr>
          <p:spPr>
            <a:xfrm>
              <a:off x="1736448" y="2868803"/>
              <a:ext cx="1113692" cy="111369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5000"/>
                </a:lnSpc>
              </a:pPr>
              <a:endParaRPr lang="en-US" sz="2000">
                <a:cs typeface="Arial Narrow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915646DF-4219-4499-B40A-21E2EAF25A4E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989012" y="2133600"/>
              <a:ext cx="2590800" cy="2590800"/>
            </a:xfrm>
            <a:custGeom>
              <a:avLst/>
              <a:gdLst/>
              <a:ahLst/>
              <a:cxnLst>
                <a:cxn ang="0">
                  <a:pos x="3663" y="50"/>
                </a:cxn>
                <a:cxn ang="0">
                  <a:pos x="2835" y="263"/>
                </a:cxn>
                <a:cxn ang="0">
                  <a:pos x="2081" y="625"/>
                </a:cxn>
                <a:cxn ang="0">
                  <a:pos x="1416" y="1123"/>
                </a:cxn>
                <a:cxn ang="0">
                  <a:pos x="859" y="1735"/>
                </a:cxn>
                <a:cxn ang="0">
                  <a:pos x="427" y="2447"/>
                </a:cxn>
                <a:cxn ang="0">
                  <a:pos x="136" y="3241"/>
                </a:cxn>
                <a:cxn ang="0">
                  <a:pos x="6" y="4098"/>
                </a:cxn>
                <a:cxn ang="0">
                  <a:pos x="34" y="4870"/>
                </a:cxn>
                <a:cxn ang="0">
                  <a:pos x="228" y="5706"/>
                </a:cxn>
                <a:cxn ang="0">
                  <a:pos x="573" y="6470"/>
                </a:cxn>
                <a:cxn ang="0">
                  <a:pos x="1054" y="7147"/>
                </a:cxn>
                <a:cxn ang="0">
                  <a:pos x="1654" y="7718"/>
                </a:cxn>
                <a:cxn ang="0">
                  <a:pos x="2354" y="8167"/>
                </a:cxn>
                <a:cxn ang="0">
                  <a:pos x="3137" y="8475"/>
                </a:cxn>
                <a:cxn ang="0">
                  <a:pos x="3988" y="8627"/>
                </a:cxn>
                <a:cxn ang="0">
                  <a:pos x="4763" y="8617"/>
                </a:cxn>
                <a:cxn ang="0">
                  <a:pos x="5606" y="8446"/>
                </a:cxn>
                <a:cxn ang="0">
                  <a:pos x="6380" y="8119"/>
                </a:cxn>
                <a:cxn ang="0">
                  <a:pos x="7068" y="7653"/>
                </a:cxn>
                <a:cxn ang="0">
                  <a:pos x="7655" y="7068"/>
                </a:cxn>
                <a:cxn ang="0">
                  <a:pos x="8119" y="6378"/>
                </a:cxn>
                <a:cxn ang="0">
                  <a:pos x="8446" y="5604"/>
                </a:cxn>
                <a:cxn ang="0">
                  <a:pos x="8619" y="4761"/>
                </a:cxn>
                <a:cxn ang="0">
                  <a:pos x="4320" y="0"/>
                </a:cxn>
                <a:cxn ang="0">
                  <a:pos x="3804" y="8337"/>
                </a:cxn>
                <a:cxn ang="0">
                  <a:pos x="3022" y="8157"/>
                </a:cxn>
                <a:cxn ang="0">
                  <a:pos x="2306" y="7833"/>
                </a:cxn>
                <a:cxn ang="0">
                  <a:pos x="1671" y="7381"/>
                </a:cxn>
                <a:cxn ang="0">
                  <a:pos x="1135" y="6819"/>
                </a:cxn>
                <a:cxn ang="0">
                  <a:pos x="715" y="6164"/>
                </a:cxn>
                <a:cxn ang="0">
                  <a:pos x="425" y="5428"/>
                </a:cxn>
                <a:cxn ang="0">
                  <a:pos x="284" y="4632"/>
                </a:cxn>
                <a:cxn ang="0">
                  <a:pos x="293" y="3906"/>
                </a:cxn>
                <a:cxn ang="0">
                  <a:pos x="454" y="3116"/>
                </a:cxn>
                <a:cxn ang="0">
                  <a:pos x="761" y="2390"/>
                </a:cxn>
                <a:cxn ang="0">
                  <a:pos x="1196" y="1744"/>
                </a:cxn>
                <a:cxn ang="0">
                  <a:pos x="1746" y="1196"/>
                </a:cxn>
                <a:cxn ang="0">
                  <a:pos x="2390" y="759"/>
                </a:cxn>
                <a:cxn ang="0">
                  <a:pos x="3116" y="452"/>
                </a:cxn>
                <a:cxn ang="0">
                  <a:pos x="3906" y="291"/>
                </a:cxn>
                <a:cxn ang="0">
                  <a:pos x="4632" y="284"/>
                </a:cxn>
                <a:cxn ang="0">
                  <a:pos x="5430" y="425"/>
                </a:cxn>
                <a:cxn ang="0">
                  <a:pos x="6164" y="715"/>
                </a:cxn>
                <a:cxn ang="0">
                  <a:pos x="6821" y="1135"/>
                </a:cxn>
                <a:cxn ang="0">
                  <a:pos x="7383" y="1671"/>
                </a:cxn>
                <a:cxn ang="0">
                  <a:pos x="7833" y="2304"/>
                </a:cxn>
                <a:cxn ang="0">
                  <a:pos x="8157" y="3021"/>
                </a:cxn>
                <a:cxn ang="0">
                  <a:pos x="8337" y="3804"/>
                </a:cxn>
                <a:cxn ang="0">
                  <a:pos x="8364" y="4529"/>
                </a:cxn>
                <a:cxn ang="0">
                  <a:pos x="8241" y="5332"/>
                </a:cxn>
                <a:cxn ang="0">
                  <a:pos x="7971" y="6076"/>
                </a:cxn>
                <a:cxn ang="0">
                  <a:pos x="7565" y="6743"/>
                </a:cxn>
                <a:cxn ang="0">
                  <a:pos x="7043" y="7318"/>
                </a:cxn>
                <a:cxn ang="0">
                  <a:pos x="6421" y="7783"/>
                </a:cxn>
                <a:cxn ang="0">
                  <a:pos x="5713" y="8123"/>
                </a:cxn>
                <a:cxn ang="0">
                  <a:pos x="4937" y="8322"/>
                </a:cxn>
              </a:cxnLst>
              <a:rect l="0" t="0" r="r" b="b"/>
              <a:pathLst>
                <a:path w="8640" h="8640">
                  <a:moveTo>
                    <a:pt x="4320" y="0"/>
                  </a:moveTo>
                  <a:lnTo>
                    <a:pt x="4320" y="0"/>
                  </a:lnTo>
                  <a:lnTo>
                    <a:pt x="4209" y="2"/>
                  </a:lnTo>
                  <a:lnTo>
                    <a:pt x="4098" y="6"/>
                  </a:lnTo>
                  <a:lnTo>
                    <a:pt x="3988" y="13"/>
                  </a:lnTo>
                  <a:lnTo>
                    <a:pt x="3879" y="23"/>
                  </a:lnTo>
                  <a:lnTo>
                    <a:pt x="3770" y="34"/>
                  </a:lnTo>
                  <a:lnTo>
                    <a:pt x="3663" y="50"/>
                  </a:lnTo>
                  <a:lnTo>
                    <a:pt x="3555" y="67"/>
                  </a:lnTo>
                  <a:lnTo>
                    <a:pt x="3450" y="88"/>
                  </a:lnTo>
                  <a:lnTo>
                    <a:pt x="3344" y="111"/>
                  </a:lnTo>
                  <a:lnTo>
                    <a:pt x="3241" y="136"/>
                  </a:lnTo>
                  <a:lnTo>
                    <a:pt x="3137" y="165"/>
                  </a:lnTo>
                  <a:lnTo>
                    <a:pt x="3036" y="194"/>
                  </a:lnTo>
                  <a:lnTo>
                    <a:pt x="2934" y="226"/>
                  </a:lnTo>
                  <a:lnTo>
                    <a:pt x="2835" y="263"/>
                  </a:lnTo>
                  <a:lnTo>
                    <a:pt x="2737" y="299"/>
                  </a:lnTo>
                  <a:lnTo>
                    <a:pt x="2639" y="339"/>
                  </a:lnTo>
                  <a:lnTo>
                    <a:pt x="2543" y="381"/>
                  </a:lnTo>
                  <a:lnTo>
                    <a:pt x="2447" y="425"/>
                  </a:lnTo>
                  <a:lnTo>
                    <a:pt x="2354" y="473"/>
                  </a:lnTo>
                  <a:lnTo>
                    <a:pt x="2262" y="521"/>
                  </a:lnTo>
                  <a:lnTo>
                    <a:pt x="2170" y="573"/>
                  </a:lnTo>
                  <a:lnTo>
                    <a:pt x="2081" y="625"/>
                  </a:lnTo>
                  <a:lnTo>
                    <a:pt x="1991" y="680"/>
                  </a:lnTo>
                  <a:lnTo>
                    <a:pt x="1905" y="738"/>
                  </a:lnTo>
                  <a:lnTo>
                    <a:pt x="1821" y="797"/>
                  </a:lnTo>
                  <a:lnTo>
                    <a:pt x="1736" y="859"/>
                  </a:lnTo>
                  <a:lnTo>
                    <a:pt x="1654" y="922"/>
                  </a:lnTo>
                  <a:lnTo>
                    <a:pt x="1574" y="987"/>
                  </a:lnTo>
                  <a:lnTo>
                    <a:pt x="1493" y="1054"/>
                  </a:lnTo>
                  <a:lnTo>
                    <a:pt x="1416" y="1123"/>
                  </a:lnTo>
                  <a:lnTo>
                    <a:pt x="1340" y="1192"/>
                  </a:lnTo>
                  <a:lnTo>
                    <a:pt x="1267" y="1265"/>
                  </a:lnTo>
                  <a:lnTo>
                    <a:pt x="1194" y="1340"/>
                  </a:lnTo>
                  <a:lnTo>
                    <a:pt x="1123" y="1414"/>
                  </a:lnTo>
                  <a:lnTo>
                    <a:pt x="1054" y="1493"/>
                  </a:lnTo>
                  <a:lnTo>
                    <a:pt x="987" y="1572"/>
                  </a:lnTo>
                  <a:lnTo>
                    <a:pt x="922" y="1652"/>
                  </a:lnTo>
                  <a:lnTo>
                    <a:pt x="859" y="1735"/>
                  </a:lnTo>
                  <a:lnTo>
                    <a:pt x="797" y="1819"/>
                  </a:lnTo>
                  <a:lnTo>
                    <a:pt x="738" y="1905"/>
                  </a:lnTo>
                  <a:lnTo>
                    <a:pt x="680" y="1991"/>
                  </a:lnTo>
                  <a:lnTo>
                    <a:pt x="627" y="2080"/>
                  </a:lnTo>
                  <a:lnTo>
                    <a:pt x="573" y="2170"/>
                  </a:lnTo>
                  <a:lnTo>
                    <a:pt x="521" y="2262"/>
                  </a:lnTo>
                  <a:lnTo>
                    <a:pt x="473" y="2354"/>
                  </a:lnTo>
                  <a:lnTo>
                    <a:pt x="427" y="2447"/>
                  </a:lnTo>
                  <a:lnTo>
                    <a:pt x="381" y="2541"/>
                  </a:lnTo>
                  <a:lnTo>
                    <a:pt x="339" y="2639"/>
                  </a:lnTo>
                  <a:lnTo>
                    <a:pt x="301" y="2737"/>
                  </a:lnTo>
                  <a:lnTo>
                    <a:pt x="263" y="2835"/>
                  </a:lnTo>
                  <a:lnTo>
                    <a:pt x="228" y="2934"/>
                  </a:lnTo>
                  <a:lnTo>
                    <a:pt x="195" y="3036"/>
                  </a:lnTo>
                  <a:lnTo>
                    <a:pt x="165" y="3137"/>
                  </a:lnTo>
                  <a:lnTo>
                    <a:pt x="136" y="3241"/>
                  </a:lnTo>
                  <a:lnTo>
                    <a:pt x="111" y="3344"/>
                  </a:lnTo>
                  <a:lnTo>
                    <a:pt x="88" y="3450"/>
                  </a:lnTo>
                  <a:lnTo>
                    <a:pt x="69" y="3555"/>
                  </a:lnTo>
                  <a:lnTo>
                    <a:pt x="50" y="3663"/>
                  </a:lnTo>
                  <a:lnTo>
                    <a:pt x="34" y="3770"/>
                  </a:lnTo>
                  <a:lnTo>
                    <a:pt x="23" y="3879"/>
                  </a:lnTo>
                  <a:lnTo>
                    <a:pt x="13" y="3988"/>
                  </a:lnTo>
                  <a:lnTo>
                    <a:pt x="6" y="4098"/>
                  </a:lnTo>
                  <a:lnTo>
                    <a:pt x="2" y="4209"/>
                  </a:lnTo>
                  <a:lnTo>
                    <a:pt x="0" y="4320"/>
                  </a:lnTo>
                  <a:lnTo>
                    <a:pt x="0" y="4320"/>
                  </a:lnTo>
                  <a:lnTo>
                    <a:pt x="2" y="4431"/>
                  </a:lnTo>
                  <a:lnTo>
                    <a:pt x="6" y="4542"/>
                  </a:lnTo>
                  <a:lnTo>
                    <a:pt x="13" y="4652"/>
                  </a:lnTo>
                  <a:lnTo>
                    <a:pt x="23" y="4761"/>
                  </a:lnTo>
                  <a:lnTo>
                    <a:pt x="34" y="4870"/>
                  </a:lnTo>
                  <a:lnTo>
                    <a:pt x="50" y="4977"/>
                  </a:lnTo>
                  <a:lnTo>
                    <a:pt x="69" y="5085"/>
                  </a:lnTo>
                  <a:lnTo>
                    <a:pt x="88" y="5190"/>
                  </a:lnTo>
                  <a:lnTo>
                    <a:pt x="111" y="5296"/>
                  </a:lnTo>
                  <a:lnTo>
                    <a:pt x="136" y="5399"/>
                  </a:lnTo>
                  <a:lnTo>
                    <a:pt x="165" y="5503"/>
                  </a:lnTo>
                  <a:lnTo>
                    <a:pt x="195" y="5604"/>
                  </a:lnTo>
                  <a:lnTo>
                    <a:pt x="228" y="5706"/>
                  </a:lnTo>
                  <a:lnTo>
                    <a:pt x="263" y="5805"/>
                  </a:lnTo>
                  <a:lnTo>
                    <a:pt x="301" y="5903"/>
                  </a:lnTo>
                  <a:lnTo>
                    <a:pt x="339" y="6001"/>
                  </a:lnTo>
                  <a:lnTo>
                    <a:pt x="381" y="6099"/>
                  </a:lnTo>
                  <a:lnTo>
                    <a:pt x="427" y="6193"/>
                  </a:lnTo>
                  <a:lnTo>
                    <a:pt x="473" y="6286"/>
                  </a:lnTo>
                  <a:lnTo>
                    <a:pt x="521" y="6378"/>
                  </a:lnTo>
                  <a:lnTo>
                    <a:pt x="573" y="6470"/>
                  </a:lnTo>
                  <a:lnTo>
                    <a:pt x="627" y="6560"/>
                  </a:lnTo>
                  <a:lnTo>
                    <a:pt x="680" y="6649"/>
                  </a:lnTo>
                  <a:lnTo>
                    <a:pt x="738" y="6735"/>
                  </a:lnTo>
                  <a:lnTo>
                    <a:pt x="797" y="6821"/>
                  </a:lnTo>
                  <a:lnTo>
                    <a:pt x="859" y="6905"/>
                  </a:lnTo>
                  <a:lnTo>
                    <a:pt x="922" y="6988"/>
                  </a:lnTo>
                  <a:lnTo>
                    <a:pt x="987" y="7068"/>
                  </a:lnTo>
                  <a:lnTo>
                    <a:pt x="1054" y="7147"/>
                  </a:lnTo>
                  <a:lnTo>
                    <a:pt x="1123" y="7226"/>
                  </a:lnTo>
                  <a:lnTo>
                    <a:pt x="1194" y="7300"/>
                  </a:lnTo>
                  <a:lnTo>
                    <a:pt x="1267" y="7375"/>
                  </a:lnTo>
                  <a:lnTo>
                    <a:pt x="1340" y="7448"/>
                  </a:lnTo>
                  <a:lnTo>
                    <a:pt x="1416" y="7517"/>
                  </a:lnTo>
                  <a:lnTo>
                    <a:pt x="1493" y="7586"/>
                  </a:lnTo>
                  <a:lnTo>
                    <a:pt x="1574" y="7653"/>
                  </a:lnTo>
                  <a:lnTo>
                    <a:pt x="1654" y="7718"/>
                  </a:lnTo>
                  <a:lnTo>
                    <a:pt x="1736" y="7781"/>
                  </a:lnTo>
                  <a:lnTo>
                    <a:pt x="1821" y="7843"/>
                  </a:lnTo>
                  <a:lnTo>
                    <a:pt x="1905" y="7902"/>
                  </a:lnTo>
                  <a:lnTo>
                    <a:pt x="1991" y="7960"/>
                  </a:lnTo>
                  <a:lnTo>
                    <a:pt x="2081" y="8015"/>
                  </a:lnTo>
                  <a:lnTo>
                    <a:pt x="2170" y="8067"/>
                  </a:lnTo>
                  <a:lnTo>
                    <a:pt x="2262" y="8119"/>
                  </a:lnTo>
                  <a:lnTo>
                    <a:pt x="2354" y="8167"/>
                  </a:lnTo>
                  <a:lnTo>
                    <a:pt x="2447" y="8215"/>
                  </a:lnTo>
                  <a:lnTo>
                    <a:pt x="2543" y="8259"/>
                  </a:lnTo>
                  <a:lnTo>
                    <a:pt x="2639" y="8301"/>
                  </a:lnTo>
                  <a:lnTo>
                    <a:pt x="2737" y="8341"/>
                  </a:lnTo>
                  <a:lnTo>
                    <a:pt x="2835" y="8377"/>
                  </a:lnTo>
                  <a:lnTo>
                    <a:pt x="2934" y="8414"/>
                  </a:lnTo>
                  <a:lnTo>
                    <a:pt x="3036" y="8446"/>
                  </a:lnTo>
                  <a:lnTo>
                    <a:pt x="3137" y="8475"/>
                  </a:lnTo>
                  <a:lnTo>
                    <a:pt x="3241" y="8504"/>
                  </a:lnTo>
                  <a:lnTo>
                    <a:pt x="3344" y="8529"/>
                  </a:lnTo>
                  <a:lnTo>
                    <a:pt x="3450" y="8552"/>
                  </a:lnTo>
                  <a:lnTo>
                    <a:pt x="3555" y="8573"/>
                  </a:lnTo>
                  <a:lnTo>
                    <a:pt x="3663" y="8590"/>
                  </a:lnTo>
                  <a:lnTo>
                    <a:pt x="3770" y="8606"/>
                  </a:lnTo>
                  <a:lnTo>
                    <a:pt x="3879" y="8617"/>
                  </a:lnTo>
                  <a:lnTo>
                    <a:pt x="3988" y="8627"/>
                  </a:lnTo>
                  <a:lnTo>
                    <a:pt x="4098" y="8634"/>
                  </a:lnTo>
                  <a:lnTo>
                    <a:pt x="4209" y="8638"/>
                  </a:lnTo>
                  <a:lnTo>
                    <a:pt x="4320" y="8640"/>
                  </a:lnTo>
                  <a:lnTo>
                    <a:pt x="4320" y="8640"/>
                  </a:lnTo>
                  <a:lnTo>
                    <a:pt x="4431" y="8638"/>
                  </a:lnTo>
                  <a:lnTo>
                    <a:pt x="4542" y="8634"/>
                  </a:lnTo>
                  <a:lnTo>
                    <a:pt x="4653" y="8627"/>
                  </a:lnTo>
                  <a:lnTo>
                    <a:pt x="4763" y="8617"/>
                  </a:lnTo>
                  <a:lnTo>
                    <a:pt x="4870" y="8606"/>
                  </a:lnTo>
                  <a:lnTo>
                    <a:pt x="4979" y="8590"/>
                  </a:lnTo>
                  <a:lnTo>
                    <a:pt x="5085" y="8573"/>
                  </a:lnTo>
                  <a:lnTo>
                    <a:pt x="5192" y="8552"/>
                  </a:lnTo>
                  <a:lnTo>
                    <a:pt x="5296" y="8529"/>
                  </a:lnTo>
                  <a:lnTo>
                    <a:pt x="5401" y="8504"/>
                  </a:lnTo>
                  <a:lnTo>
                    <a:pt x="5503" y="8475"/>
                  </a:lnTo>
                  <a:lnTo>
                    <a:pt x="5606" y="8446"/>
                  </a:lnTo>
                  <a:lnTo>
                    <a:pt x="5706" y="8414"/>
                  </a:lnTo>
                  <a:lnTo>
                    <a:pt x="5805" y="8377"/>
                  </a:lnTo>
                  <a:lnTo>
                    <a:pt x="5905" y="8341"/>
                  </a:lnTo>
                  <a:lnTo>
                    <a:pt x="6003" y="8301"/>
                  </a:lnTo>
                  <a:lnTo>
                    <a:pt x="6099" y="8259"/>
                  </a:lnTo>
                  <a:lnTo>
                    <a:pt x="6194" y="8215"/>
                  </a:lnTo>
                  <a:lnTo>
                    <a:pt x="6286" y="8167"/>
                  </a:lnTo>
                  <a:lnTo>
                    <a:pt x="6380" y="8119"/>
                  </a:lnTo>
                  <a:lnTo>
                    <a:pt x="6470" y="8067"/>
                  </a:lnTo>
                  <a:lnTo>
                    <a:pt x="6560" y="8015"/>
                  </a:lnTo>
                  <a:lnTo>
                    <a:pt x="6649" y="7960"/>
                  </a:lnTo>
                  <a:lnTo>
                    <a:pt x="6737" y="7902"/>
                  </a:lnTo>
                  <a:lnTo>
                    <a:pt x="6821" y="7843"/>
                  </a:lnTo>
                  <a:lnTo>
                    <a:pt x="6905" y="7781"/>
                  </a:lnTo>
                  <a:lnTo>
                    <a:pt x="6988" y="7718"/>
                  </a:lnTo>
                  <a:lnTo>
                    <a:pt x="7068" y="7653"/>
                  </a:lnTo>
                  <a:lnTo>
                    <a:pt x="7147" y="7586"/>
                  </a:lnTo>
                  <a:lnTo>
                    <a:pt x="7226" y="7517"/>
                  </a:lnTo>
                  <a:lnTo>
                    <a:pt x="7300" y="7448"/>
                  </a:lnTo>
                  <a:lnTo>
                    <a:pt x="7375" y="7375"/>
                  </a:lnTo>
                  <a:lnTo>
                    <a:pt x="7448" y="7300"/>
                  </a:lnTo>
                  <a:lnTo>
                    <a:pt x="7519" y="7226"/>
                  </a:lnTo>
                  <a:lnTo>
                    <a:pt x="7588" y="7147"/>
                  </a:lnTo>
                  <a:lnTo>
                    <a:pt x="7655" y="7068"/>
                  </a:lnTo>
                  <a:lnTo>
                    <a:pt x="7720" y="6988"/>
                  </a:lnTo>
                  <a:lnTo>
                    <a:pt x="7783" y="6905"/>
                  </a:lnTo>
                  <a:lnTo>
                    <a:pt x="7843" y="6821"/>
                  </a:lnTo>
                  <a:lnTo>
                    <a:pt x="7902" y="6735"/>
                  </a:lnTo>
                  <a:lnTo>
                    <a:pt x="7960" y="6649"/>
                  </a:lnTo>
                  <a:lnTo>
                    <a:pt x="8015" y="6560"/>
                  </a:lnTo>
                  <a:lnTo>
                    <a:pt x="8069" y="6470"/>
                  </a:lnTo>
                  <a:lnTo>
                    <a:pt x="8119" y="6378"/>
                  </a:lnTo>
                  <a:lnTo>
                    <a:pt x="8169" y="6286"/>
                  </a:lnTo>
                  <a:lnTo>
                    <a:pt x="8215" y="6193"/>
                  </a:lnTo>
                  <a:lnTo>
                    <a:pt x="8259" y="6099"/>
                  </a:lnTo>
                  <a:lnTo>
                    <a:pt x="8301" y="6001"/>
                  </a:lnTo>
                  <a:lnTo>
                    <a:pt x="8341" y="5903"/>
                  </a:lnTo>
                  <a:lnTo>
                    <a:pt x="8379" y="5805"/>
                  </a:lnTo>
                  <a:lnTo>
                    <a:pt x="8414" y="5706"/>
                  </a:lnTo>
                  <a:lnTo>
                    <a:pt x="8446" y="5604"/>
                  </a:lnTo>
                  <a:lnTo>
                    <a:pt x="8477" y="5503"/>
                  </a:lnTo>
                  <a:lnTo>
                    <a:pt x="8504" y="5399"/>
                  </a:lnTo>
                  <a:lnTo>
                    <a:pt x="8531" y="5296"/>
                  </a:lnTo>
                  <a:lnTo>
                    <a:pt x="8554" y="5190"/>
                  </a:lnTo>
                  <a:lnTo>
                    <a:pt x="8573" y="5085"/>
                  </a:lnTo>
                  <a:lnTo>
                    <a:pt x="8590" y="4977"/>
                  </a:lnTo>
                  <a:lnTo>
                    <a:pt x="8606" y="4870"/>
                  </a:lnTo>
                  <a:lnTo>
                    <a:pt x="8619" y="4761"/>
                  </a:lnTo>
                  <a:lnTo>
                    <a:pt x="8629" y="4652"/>
                  </a:lnTo>
                  <a:lnTo>
                    <a:pt x="8634" y="4542"/>
                  </a:lnTo>
                  <a:lnTo>
                    <a:pt x="8640" y="4431"/>
                  </a:lnTo>
                  <a:lnTo>
                    <a:pt x="8640" y="4320"/>
                  </a:lnTo>
                  <a:lnTo>
                    <a:pt x="8640" y="4320"/>
                  </a:lnTo>
                  <a:lnTo>
                    <a:pt x="8640" y="0"/>
                  </a:lnTo>
                  <a:lnTo>
                    <a:pt x="8640" y="0"/>
                  </a:lnTo>
                  <a:lnTo>
                    <a:pt x="4320" y="0"/>
                  </a:lnTo>
                  <a:lnTo>
                    <a:pt x="4320" y="0"/>
                  </a:lnTo>
                  <a:close/>
                  <a:moveTo>
                    <a:pt x="4320" y="8370"/>
                  </a:moveTo>
                  <a:lnTo>
                    <a:pt x="4320" y="8370"/>
                  </a:lnTo>
                  <a:lnTo>
                    <a:pt x="4217" y="8368"/>
                  </a:lnTo>
                  <a:lnTo>
                    <a:pt x="4113" y="8364"/>
                  </a:lnTo>
                  <a:lnTo>
                    <a:pt x="4010" y="8356"/>
                  </a:lnTo>
                  <a:lnTo>
                    <a:pt x="3906" y="8349"/>
                  </a:lnTo>
                  <a:lnTo>
                    <a:pt x="3804" y="8337"/>
                  </a:lnTo>
                  <a:lnTo>
                    <a:pt x="3705" y="8322"/>
                  </a:lnTo>
                  <a:lnTo>
                    <a:pt x="3603" y="8307"/>
                  </a:lnTo>
                  <a:lnTo>
                    <a:pt x="3505" y="8287"/>
                  </a:lnTo>
                  <a:lnTo>
                    <a:pt x="3406" y="8264"/>
                  </a:lnTo>
                  <a:lnTo>
                    <a:pt x="3308" y="8241"/>
                  </a:lnTo>
                  <a:lnTo>
                    <a:pt x="3212" y="8215"/>
                  </a:lnTo>
                  <a:lnTo>
                    <a:pt x="3116" y="8188"/>
                  </a:lnTo>
                  <a:lnTo>
                    <a:pt x="3022" y="8157"/>
                  </a:lnTo>
                  <a:lnTo>
                    <a:pt x="2929" y="8123"/>
                  </a:lnTo>
                  <a:lnTo>
                    <a:pt x="2837" y="8088"/>
                  </a:lnTo>
                  <a:lnTo>
                    <a:pt x="2745" y="8052"/>
                  </a:lnTo>
                  <a:lnTo>
                    <a:pt x="2654" y="8011"/>
                  </a:lnTo>
                  <a:lnTo>
                    <a:pt x="2564" y="7969"/>
                  </a:lnTo>
                  <a:lnTo>
                    <a:pt x="2478" y="7925"/>
                  </a:lnTo>
                  <a:lnTo>
                    <a:pt x="2390" y="7881"/>
                  </a:lnTo>
                  <a:lnTo>
                    <a:pt x="2306" y="7833"/>
                  </a:lnTo>
                  <a:lnTo>
                    <a:pt x="2221" y="7783"/>
                  </a:lnTo>
                  <a:lnTo>
                    <a:pt x="2139" y="7732"/>
                  </a:lnTo>
                  <a:lnTo>
                    <a:pt x="2057" y="7678"/>
                  </a:lnTo>
                  <a:lnTo>
                    <a:pt x="1976" y="7622"/>
                  </a:lnTo>
                  <a:lnTo>
                    <a:pt x="1897" y="7565"/>
                  </a:lnTo>
                  <a:lnTo>
                    <a:pt x="1821" y="7505"/>
                  </a:lnTo>
                  <a:lnTo>
                    <a:pt x="1746" y="7444"/>
                  </a:lnTo>
                  <a:lnTo>
                    <a:pt x="1671" y="7381"/>
                  </a:lnTo>
                  <a:lnTo>
                    <a:pt x="1598" y="7318"/>
                  </a:lnTo>
                  <a:lnTo>
                    <a:pt x="1528" y="7250"/>
                  </a:lnTo>
                  <a:lnTo>
                    <a:pt x="1459" y="7183"/>
                  </a:lnTo>
                  <a:lnTo>
                    <a:pt x="1390" y="7114"/>
                  </a:lnTo>
                  <a:lnTo>
                    <a:pt x="1324" y="7042"/>
                  </a:lnTo>
                  <a:lnTo>
                    <a:pt x="1259" y="6969"/>
                  </a:lnTo>
                  <a:lnTo>
                    <a:pt x="1196" y="6896"/>
                  </a:lnTo>
                  <a:lnTo>
                    <a:pt x="1135" y="6819"/>
                  </a:lnTo>
                  <a:lnTo>
                    <a:pt x="1075" y="6743"/>
                  </a:lnTo>
                  <a:lnTo>
                    <a:pt x="1020" y="6664"/>
                  </a:lnTo>
                  <a:lnTo>
                    <a:pt x="964" y="6583"/>
                  </a:lnTo>
                  <a:lnTo>
                    <a:pt x="910" y="6503"/>
                  </a:lnTo>
                  <a:lnTo>
                    <a:pt x="859" y="6419"/>
                  </a:lnTo>
                  <a:lnTo>
                    <a:pt x="809" y="6336"/>
                  </a:lnTo>
                  <a:lnTo>
                    <a:pt x="761" y="6250"/>
                  </a:lnTo>
                  <a:lnTo>
                    <a:pt x="715" y="6164"/>
                  </a:lnTo>
                  <a:lnTo>
                    <a:pt x="671" y="6076"/>
                  </a:lnTo>
                  <a:lnTo>
                    <a:pt x="629" y="5986"/>
                  </a:lnTo>
                  <a:lnTo>
                    <a:pt x="590" y="5895"/>
                  </a:lnTo>
                  <a:lnTo>
                    <a:pt x="552" y="5805"/>
                  </a:lnTo>
                  <a:lnTo>
                    <a:pt x="517" y="5711"/>
                  </a:lnTo>
                  <a:lnTo>
                    <a:pt x="485" y="5619"/>
                  </a:lnTo>
                  <a:lnTo>
                    <a:pt x="454" y="5524"/>
                  </a:lnTo>
                  <a:lnTo>
                    <a:pt x="425" y="5428"/>
                  </a:lnTo>
                  <a:lnTo>
                    <a:pt x="399" y="5332"/>
                  </a:lnTo>
                  <a:lnTo>
                    <a:pt x="376" y="5234"/>
                  </a:lnTo>
                  <a:lnTo>
                    <a:pt x="355" y="5136"/>
                  </a:lnTo>
                  <a:lnTo>
                    <a:pt x="335" y="5037"/>
                  </a:lnTo>
                  <a:lnTo>
                    <a:pt x="318" y="4937"/>
                  </a:lnTo>
                  <a:lnTo>
                    <a:pt x="305" y="4836"/>
                  </a:lnTo>
                  <a:lnTo>
                    <a:pt x="293" y="4734"/>
                  </a:lnTo>
                  <a:lnTo>
                    <a:pt x="284" y="4632"/>
                  </a:lnTo>
                  <a:lnTo>
                    <a:pt x="278" y="4529"/>
                  </a:lnTo>
                  <a:lnTo>
                    <a:pt x="272" y="4425"/>
                  </a:lnTo>
                  <a:lnTo>
                    <a:pt x="272" y="4320"/>
                  </a:lnTo>
                  <a:lnTo>
                    <a:pt x="272" y="4320"/>
                  </a:lnTo>
                  <a:lnTo>
                    <a:pt x="272" y="4215"/>
                  </a:lnTo>
                  <a:lnTo>
                    <a:pt x="278" y="4111"/>
                  </a:lnTo>
                  <a:lnTo>
                    <a:pt x="284" y="4008"/>
                  </a:lnTo>
                  <a:lnTo>
                    <a:pt x="293" y="3906"/>
                  </a:lnTo>
                  <a:lnTo>
                    <a:pt x="305" y="3804"/>
                  </a:lnTo>
                  <a:lnTo>
                    <a:pt x="318" y="3703"/>
                  </a:lnTo>
                  <a:lnTo>
                    <a:pt x="335" y="3603"/>
                  </a:lnTo>
                  <a:lnTo>
                    <a:pt x="355" y="3504"/>
                  </a:lnTo>
                  <a:lnTo>
                    <a:pt x="376" y="3406"/>
                  </a:lnTo>
                  <a:lnTo>
                    <a:pt x="399" y="3308"/>
                  </a:lnTo>
                  <a:lnTo>
                    <a:pt x="425" y="3212"/>
                  </a:lnTo>
                  <a:lnTo>
                    <a:pt x="454" y="3116"/>
                  </a:lnTo>
                  <a:lnTo>
                    <a:pt x="485" y="3021"/>
                  </a:lnTo>
                  <a:lnTo>
                    <a:pt x="517" y="2929"/>
                  </a:lnTo>
                  <a:lnTo>
                    <a:pt x="552" y="2835"/>
                  </a:lnTo>
                  <a:lnTo>
                    <a:pt x="590" y="2745"/>
                  </a:lnTo>
                  <a:lnTo>
                    <a:pt x="629" y="2654"/>
                  </a:lnTo>
                  <a:lnTo>
                    <a:pt x="671" y="2564"/>
                  </a:lnTo>
                  <a:lnTo>
                    <a:pt x="715" y="2476"/>
                  </a:lnTo>
                  <a:lnTo>
                    <a:pt x="761" y="2390"/>
                  </a:lnTo>
                  <a:lnTo>
                    <a:pt x="809" y="2304"/>
                  </a:lnTo>
                  <a:lnTo>
                    <a:pt x="859" y="2221"/>
                  </a:lnTo>
                  <a:lnTo>
                    <a:pt x="910" y="2137"/>
                  </a:lnTo>
                  <a:lnTo>
                    <a:pt x="964" y="2057"/>
                  </a:lnTo>
                  <a:lnTo>
                    <a:pt x="1020" y="1976"/>
                  </a:lnTo>
                  <a:lnTo>
                    <a:pt x="1075" y="1897"/>
                  </a:lnTo>
                  <a:lnTo>
                    <a:pt x="1135" y="1821"/>
                  </a:lnTo>
                  <a:lnTo>
                    <a:pt x="1196" y="1744"/>
                  </a:lnTo>
                  <a:lnTo>
                    <a:pt x="1259" y="1671"/>
                  </a:lnTo>
                  <a:lnTo>
                    <a:pt x="1324" y="1598"/>
                  </a:lnTo>
                  <a:lnTo>
                    <a:pt x="1390" y="1526"/>
                  </a:lnTo>
                  <a:lnTo>
                    <a:pt x="1459" y="1457"/>
                  </a:lnTo>
                  <a:lnTo>
                    <a:pt x="1528" y="1390"/>
                  </a:lnTo>
                  <a:lnTo>
                    <a:pt x="1598" y="1322"/>
                  </a:lnTo>
                  <a:lnTo>
                    <a:pt x="1671" y="1259"/>
                  </a:lnTo>
                  <a:lnTo>
                    <a:pt x="1746" y="1196"/>
                  </a:lnTo>
                  <a:lnTo>
                    <a:pt x="1821" y="1135"/>
                  </a:lnTo>
                  <a:lnTo>
                    <a:pt x="1897" y="1075"/>
                  </a:lnTo>
                  <a:lnTo>
                    <a:pt x="1976" y="1018"/>
                  </a:lnTo>
                  <a:lnTo>
                    <a:pt x="2057" y="962"/>
                  </a:lnTo>
                  <a:lnTo>
                    <a:pt x="2139" y="908"/>
                  </a:lnTo>
                  <a:lnTo>
                    <a:pt x="2221" y="857"/>
                  </a:lnTo>
                  <a:lnTo>
                    <a:pt x="2306" y="807"/>
                  </a:lnTo>
                  <a:lnTo>
                    <a:pt x="2390" y="759"/>
                  </a:lnTo>
                  <a:lnTo>
                    <a:pt x="2478" y="715"/>
                  </a:lnTo>
                  <a:lnTo>
                    <a:pt x="2564" y="671"/>
                  </a:lnTo>
                  <a:lnTo>
                    <a:pt x="2654" y="629"/>
                  </a:lnTo>
                  <a:lnTo>
                    <a:pt x="2745" y="588"/>
                  </a:lnTo>
                  <a:lnTo>
                    <a:pt x="2837" y="552"/>
                  </a:lnTo>
                  <a:lnTo>
                    <a:pt x="2929" y="517"/>
                  </a:lnTo>
                  <a:lnTo>
                    <a:pt x="3022" y="483"/>
                  </a:lnTo>
                  <a:lnTo>
                    <a:pt x="3116" y="452"/>
                  </a:lnTo>
                  <a:lnTo>
                    <a:pt x="3212" y="425"/>
                  </a:lnTo>
                  <a:lnTo>
                    <a:pt x="3308" y="399"/>
                  </a:lnTo>
                  <a:lnTo>
                    <a:pt x="3406" y="376"/>
                  </a:lnTo>
                  <a:lnTo>
                    <a:pt x="3505" y="353"/>
                  </a:lnTo>
                  <a:lnTo>
                    <a:pt x="3603" y="333"/>
                  </a:lnTo>
                  <a:lnTo>
                    <a:pt x="3705" y="318"/>
                  </a:lnTo>
                  <a:lnTo>
                    <a:pt x="3804" y="303"/>
                  </a:lnTo>
                  <a:lnTo>
                    <a:pt x="3906" y="291"/>
                  </a:lnTo>
                  <a:lnTo>
                    <a:pt x="4010" y="284"/>
                  </a:lnTo>
                  <a:lnTo>
                    <a:pt x="4113" y="276"/>
                  </a:lnTo>
                  <a:lnTo>
                    <a:pt x="4217" y="272"/>
                  </a:lnTo>
                  <a:lnTo>
                    <a:pt x="4320" y="270"/>
                  </a:lnTo>
                  <a:lnTo>
                    <a:pt x="4320" y="270"/>
                  </a:lnTo>
                  <a:lnTo>
                    <a:pt x="4425" y="272"/>
                  </a:lnTo>
                  <a:lnTo>
                    <a:pt x="4529" y="276"/>
                  </a:lnTo>
                  <a:lnTo>
                    <a:pt x="4632" y="284"/>
                  </a:lnTo>
                  <a:lnTo>
                    <a:pt x="4734" y="291"/>
                  </a:lnTo>
                  <a:lnTo>
                    <a:pt x="4836" y="303"/>
                  </a:lnTo>
                  <a:lnTo>
                    <a:pt x="4937" y="318"/>
                  </a:lnTo>
                  <a:lnTo>
                    <a:pt x="5037" y="333"/>
                  </a:lnTo>
                  <a:lnTo>
                    <a:pt x="5136" y="353"/>
                  </a:lnTo>
                  <a:lnTo>
                    <a:pt x="5234" y="376"/>
                  </a:lnTo>
                  <a:lnTo>
                    <a:pt x="5332" y="399"/>
                  </a:lnTo>
                  <a:lnTo>
                    <a:pt x="5430" y="425"/>
                  </a:lnTo>
                  <a:lnTo>
                    <a:pt x="5526" y="452"/>
                  </a:lnTo>
                  <a:lnTo>
                    <a:pt x="5619" y="483"/>
                  </a:lnTo>
                  <a:lnTo>
                    <a:pt x="5713" y="517"/>
                  </a:lnTo>
                  <a:lnTo>
                    <a:pt x="5805" y="552"/>
                  </a:lnTo>
                  <a:lnTo>
                    <a:pt x="5897" y="588"/>
                  </a:lnTo>
                  <a:lnTo>
                    <a:pt x="5987" y="629"/>
                  </a:lnTo>
                  <a:lnTo>
                    <a:pt x="6076" y="671"/>
                  </a:lnTo>
                  <a:lnTo>
                    <a:pt x="6164" y="715"/>
                  </a:lnTo>
                  <a:lnTo>
                    <a:pt x="6250" y="759"/>
                  </a:lnTo>
                  <a:lnTo>
                    <a:pt x="6336" y="807"/>
                  </a:lnTo>
                  <a:lnTo>
                    <a:pt x="6421" y="857"/>
                  </a:lnTo>
                  <a:lnTo>
                    <a:pt x="6503" y="908"/>
                  </a:lnTo>
                  <a:lnTo>
                    <a:pt x="6583" y="962"/>
                  </a:lnTo>
                  <a:lnTo>
                    <a:pt x="6664" y="1018"/>
                  </a:lnTo>
                  <a:lnTo>
                    <a:pt x="6743" y="1075"/>
                  </a:lnTo>
                  <a:lnTo>
                    <a:pt x="6821" y="1135"/>
                  </a:lnTo>
                  <a:lnTo>
                    <a:pt x="6896" y="1196"/>
                  </a:lnTo>
                  <a:lnTo>
                    <a:pt x="6971" y="1259"/>
                  </a:lnTo>
                  <a:lnTo>
                    <a:pt x="7043" y="1322"/>
                  </a:lnTo>
                  <a:lnTo>
                    <a:pt x="7114" y="1390"/>
                  </a:lnTo>
                  <a:lnTo>
                    <a:pt x="7183" y="1457"/>
                  </a:lnTo>
                  <a:lnTo>
                    <a:pt x="7252" y="1526"/>
                  </a:lnTo>
                  <a:lnTo>
                    <a:pt x="7318" y="1598"/>
                  </a:lnTo>
                  <a:lnTo>
                    <a:pt x="7383" y="1671"/>
                  </a:lnTo>
                  <a:lnTo>
                    <a:pt x="7444" y="1744"/>
                  </a:lnTo>
                  <a:lnTo>
                    <a:pt x="7505" y="1821"/>
                  </a:lnTo>
                  <a:lnTo>
                    <a:pt x="7565" y="1897"/>
                  </a:lnTo>
                  <a:lnTo>
                    <a:pt x="7622" y="1976"/>
                  </a:lnTo>
                  <a:lnTo>
                    <a:pt x="7678" y="2057"/>
                  </a:lnTo>
                  <a:lnTo>
                    <a:pt x="7732" y="2137"/>
                  </a:lnTo>
                  <a:lnTo>
                    <a:pt x="7783" y="2221"/>
                  </a:lnTo>
                  <a:lnTo>
                    <a:pt x="7833" y="2304"/>
                  </a:lnTo>
                  <a:lnTo>
                    <a:pt x="7881" y="2390"/>
                  </a:lnTo>
                  <a:lnTo>
                    <a:pt x="7927" y="2476"/>
                  </a:lnTo>
                  <a:lnTo>
                    <a:pt x="7971" y="2564"/>
                  </a:lnTo>
                  <a:lnTo>
                    <a:pt x="8011" y="2654"/>
                  </a:lnTo>
                  <a:lnTo>
                    <a:pt x="8052" y="2745"/>
                  </a:lnTo>
                  <a:lnTo>
                    <a:pt x="8088" y="2835"/>
                  </a:lnTo>
                  <a:lnTo>
                    <a:pt x="8124" y="2929"/>
                  </a:lnTo>
                  <a:lnTo>
                    <a:pt x="8157" y="3021"/>
                  </a:lnTo>
                  <a:lnTo>
                    <a:pt x="8188" y="3116"/>
                  </a:lnTo>
                  <a:lnTo>
                    <a:pt x="8216" y="3212"/>
                  </a:lnTo>
                  <a:lnTo>
                    <a:pt x="8241" y="3308"/>
                  </a:lnTo>
                  <a:lnTo>
                    <a:pt x="8266" y="3406"/>
                  </a:lnTo>
                  <a:lnTo>
                    <a:pt x="8287" y="3504"/>
                  </a:lnTo>
                  <a:lnTo>
                    <a:pt x="8307" y="3603"/>
                  </a:lnTo>
                  <a:lnTo>
                    <a:pt x="8322" y="3703"/>
                  </a:lnTo>
                  <a:lnTo>
                    <a:pt x="8337" y="3804"/>
                  </a:lnTo>
                  <a:lnTo>
                    <a:pt x="8349" y="3906"/>
                  </a:lnTo>
                  <a:lnTo>
                    <a:pt x="8358" y="4008"/>
                  </a:lnTo>
                  <a:lnTo>
                    <a:pt x="8364" y="4111"/>
                  </a:lnTo>
                  <a:lnTo>
                    <a:pt x="8368" y="4215"/>
                  </a:lnTo>
                  <a:lnTo>
                    <a:pt x="8370" y="4320"/>
                  </a:lnTo>
                  <a:lnTo>
                    <a:pt x="8370" y="4320"/>
                  </a:lnTo>
                  <a:lnTo>
                    <a:pt x="8368" y="4425"/>
                  </a:lnTo>
                  <a:lnTo>
                    <a:pt x="8364" y="4529"/>
                  </a:lnTo>
                  <a:lnTo>
                    <a:pt x="8358" y="4632"/>
                  </a:lnTo>
                  <a:lnTo>
                    <a:pt x="8349" y="4734"/>
                  </a:lnTo>
                  <a:lnTo>
                    <a:pt x="8337" y="4836"/>
                  </a:lnTo>
                  <a:lnTo>
                    <a:pt x="8322" y="4937"/>
                  </a:lnTo>
                  <a:lnTo>
                    <a:pt x="8307" y="5037"/>
                  </a:lnTo>
                  <a:lnTo>
                    <a:pt x="8287" y="5136"/>
                  </a:lnTo>
                  <a:lnTo>
                    <a:pt x="8266" y="5234"/>
                  </a:lnTo>
                  <a:lnTo>
                    <a:pt x="8241" y="5332"/>
                  </a:lnTo>
                  <a:lnTo>
                    <a:pt x="8216" y="5428"/>
                  </a:lnTo>
                  <a:lnTo>
                    <a:pt x="8188" y="5524"/>
                  </a:lnTo>
                  <a:lnTo>
                    <a:pt x="8157" y="5619"/>
                  </a:lnTo>
                  <a:lnTo>
                    <a:pt x="8124" y="5711"/>
                  </a:lnTo>
                  <a:lnTo>
                    <a:pt x="8088" y="5805"/>
                  </a:lnTo>
                  <a:lnTo>
                    <a:pt x="8052" y="5895"/>
                  </a:lnTo>
                  <a:lnTo>
                    <a:pt x="8011" y="5986"/>
                  </a:lnTo>
                  <a:lnTo>
                    <a:pt x="7971" y="6076"/>
                  </a:lnTo>
                  <a:lnTo>
                    <a:pt x="7927" y="6164"/>
                  </a:lnTo>
                  <a:lnTo>
                    <a:pt x="7881" y="6250"/>
                  </a:lnTo>
                  <a:lnTo>
                    <a:pt x="7833" y="6336"/>
                  </a:lnTo>
                  <a:lnTo>
                    <a:pt x="7783" y="6419"/>
                  </a:lnTo>
                  <a:lnTo>
                    <a:pt x="7732" y="6503"/>
                  </a:lnTo>
                  <a:lnTo>
                    <a:pt x="7678" y="6583"/>
                  </a:lnTo>
                  <a:lnTo>
                    <a:pt x="7622" y="6664"/>
                  </a:lnTo>
                  <a:lnTo>
                    <a:pt x="7565" y="6743"/>
                  </a:lnTo>
                  <a:lnTo>
                    <a:pt x="7505" y="6819"/>
                  </a:lnTo>
                  <a:lnTo>
                    <a:pt x="7444" y="6896"/>
                  </a:lnTo>
                  <a:lnTo>
                    <a:pt x="7383" y="6969"/>
                  </a:lnTo>
                  <a:lnTo>
                    <a:pt x="7318" y="7042"/>
                  </a:lnTo>
                  <a:lnTo>
                    <a:pt x="7252" y="7114"/>
                  </a:lnTo>
                  <a:lnTo>
                    <a:pt x="7183" y="7183"/>
                  </a:lnTo>
                  <a:lnTo>
                    <a:pt x="7114" y="7250"/>
                  </a:lnTo>
                  <a:lnTo>
                    <a:pt x="7043" y="7318"/>
                  </a:lnTo>
                  <a:lnTo>
                    <a:pt x="6971" y="7381"/>
                  </a:lnTo>
                  <a:lnTo>
                    <a:pt x="6896" y="7444"/>
                  </a:lnTo>
                  <a:lnTo>
                    <a:pt x="6821" y="7505"/>
                  </a:lnTo>
                  <a:lnTo>
                    <a:pt x="6743" y="7565"/>
                  </a:lnTo>
                  <a:lnTo>
                    <a:pt x="6664" y="7622"/>
                  </a:lnTo>
                  <a:lnTo>
                    <a:pt x="6583" y="7678"/>
                  </a:lnTo>
                  <a:lnTo>
                    <a:pt x="6503" y="7732"/>
                  </a:lnTo>
                  <a:lnTo>
                    <a:pt x="6421" y="7783"/>
                  </a:lnTo>
                  <a:lnTo>
                    <a:pt x="6336" y="7833"/>
                  </a:lnTo>
                  <a:lnTo>
                    <a:pt x="6250" y="7881"/>
                  </a:lnTo>
                  <a:lnTo>
                    <a:pt x="6164" y="7925"/>
                  </a:lnTo>
                  <a:lnTo>
                    <a:pt x="6076" y="7969"/>
                  </a:lnTo>
                  <a:lnTo>
                    <a:pt x="5987" y="8011"/>
                  </a:lnTo>
                  <a:lnTo>
                    <a:pt x="5897" y="8052"/>
                  </a:lnTo>
                  <a:lnTo>
                    <a:pt x="5805" y="8088"/>
                  </a:lnTo>
                  <a:lnTo>
                    <a:pt x="5713" y="8123"/>
                  </a:lnTo>
                  <a:lnTo>
                    <a:pt x="5619" y="8157"/>
                  </a:lnTo>
                  <a:lnTo>
                    <a:pt x="5526" y="8188"/>
                  </a:lnTo>
                  <a:lnTo>
                    <a:pt x="5430" y="8215"/>
                  </a:lnTo>
                  <a:lnTo>
                    <a:pt x="5332" y="8241"/>
                  </a:lnTo>
                  <a:lnTo>
                    <a:pt x="5234" y="8264"/>
                  </a:lnTo>
                  <a:lnTo>
                    <a:pt x="5136" y="8287"/>
                  </a:lnTo>
                  <a:lnTo>
                    <a:pt x="5037" y="8307"/>
                  </a:lnTo>
                  <a:lnTo>
                    <a:pt x="4937" y="8322"/>
                  </a:lnTo>
                  <a:lnTo>
                    <a:pt x="4836" y="8337"/>
                  </a:lnTo>
                  <a:lnTo>
                    <a:pt x="4734" y="8349"/>
                  </a:lnTo>
                  <a:lnTo>
                    <a:pt x="4632" y="8356"/>
                  </a:lnTo>
                  <a:lnTo>
                    <a:pt x="4529" y="8364"/>
                  </a:lnTo>
                  <a:lnTo>
                    <a:pt x="4425" y="8368"/>
                  </a:lnTo>
                  <a:lnTo>
                    <a:pt x="4320" y="8370"/>
                  </a:lnTo>
                  <a:lnTo>
                    <a:pt x="4320" y="8370"/>
                  </a:lnTo>
                  <a:close/>
                </a:path>
              </a:pathLst>
            </a:custGeom>
            <a:solidFill>
              <a:srgbClr val="46464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latin typeface="+mn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8B68C86-F6A1-4940-97C8-3B5BB7A0F90C}"/>
                </a:ext>
              </a:extLst>
            </p:cNvPr>
            <p:cNvSpPr txBox="1"/>
            <p:nvPr/>
          </p:nvSpPr>
          <p:spPr>
            <a:xfrm>
              <a:off x="2635808" y="4299417"/>
              <a:ext cx="858716" cy="4036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800">
                  <a:solidFill>
                    <a:srgbClr val="FFFFFF"/>
                  </a:solidFill>
                  <a:latin typeface="+mn-lt"/>
                  <a:cs typeface="Arial Narrow"/>
                </a:rPr>
                <a:t>A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6F121A0-FDF5-47E4-9B12-32BD8063EC18}"/>
              </a:ext>
            </a:extLst>
          </p:cNvPr>
          <p:cNvGrpSpPr/>
          <p:nvPr/>
        </p:nvGrpSpPr>
        <p:grpSpPr>
          <a:xfrm>
            <a:off x="2236537" y="3429000"/>
            <a:ext cx="1704641" cy="1723383"/>
            <a:chOff x="864853" y="1993832"/>
            <a:chExt cx="2839120" cy="2870336"/>
          </a:xfrm>
        </p:grpSpPr>
        <p:graphicFrame>
          <p:nvGraphicFramePr>
            <p:cNvPr id="23" name="Chart 22">
              <a:extLst>
                <a:ext uri="{FF2B5EF4-FFF2-40B4-BE49-F238E27FC236}">
                  <a16:creationId xmlns:a16="http://schemas.microsoft.com/office/drawing/2014/main" id="{6AFD717B-E158-4692-AE3B-0D72620629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41794964"/>
                </p:ext>
              </p:extLst>
            </p:nvPr>
          </p:nvGraphicFramePr>
          <p:xfrm>
            <a:off x="864853" y="1993832"/>
            <a:ext cx="2839120" cy="28703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A7CE8C8-2111-4A1A-9EB0-4CA9DA990B0D}"/>
                </a:ext>
              </a:extLst>
            </p:cNvPr>
            <p:cNvSpPr/>
            <p:nvPr/>
          </p:nvSpPr>
          <p:spPr>
            <a:xfrm>
              <a:off x="1736448" y="2868803"/>
              <a:ext cx="1113692" cy="111369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5000"/>
                </a:lnSpc>
              </a:pPr>
              <a:endParaRPr lang="en-US" sz="2000">
                <a:cs typeface="Arial Narrow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84EF7D7D-2DE2-488C-9FE0-AF1E9C45085C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989012" y="2133600"/>
              <a:ext cx="2590800" cy="2590800"/>
            </a:xfrm>
            <a:custGeom>
              <a:avLst/>
              <a:gdLst/>
              <a:ahLst/>
              <a:cxnLst>
                <a:cxn ang="0">
                  <a:pos x="3663" y="50"/>
                </a:cxn>
                <a:cxn ang="0">
                  <a:pos x="2835" y="263"/>
                </a:cxn>
                <a:cxn ang="0">
                  <a:pos x="2081" y="625"/>
                </a:cxn>
                <a:cxn ang="0">
                  <a:pos x="1416" y="1123"/>
                </a:cxn>
                <a:cxn ang="0">
                  <a:pos x="859" y="1735"/>
                </a:cxn>
                <a:cxn ang="0">
                  <a:pos x="427" y="2447"/>
                </a:cxn>
                <a:cxn ang="0">
                  <a:pos x="136" y="3241"/>
                </a:cxn>
                <a:cxn ang="0">
                  <a:pos x="6" y="4098"/>
                </a:cxn>
                <a:cxn ang="0">
                  <a:pos x="34" y="4870"/>
                </a:cxn>
                <a:cxn ang="0">
                  <a:pos x="228" y="5706"/>
                </a:cxn>
                <a:cxn ang="0">
                  <a:pos x="573" y="6470"/>
                </a:cxn>
                <a:cxn ang="0">
                  <a:pos x="1054" y="7147"/>
                </a:cxn>
                <a:cxn ang="0">
                  <a:pos x="1654" y="7718"/>
                </a:cxn>
                <a:cxn ang="0">
                  <a:pos x="2354" y="8167"/>
                </a:cxn>
                <a:cxn ang="0">
                  <a:pos x="3137" y="8475"/>
                </a:cxn>
                <a:cxn ang="0">
                  <a:pos x="3988" y="8627"/>
                </a:cxn>
                <a:cxn ang="0">
                  <a:pos x="4763" y="8617"/>
                </a:cxn>
                <a:cxn ang="0">
                  <a:pos x="5606" y="8446"/>
                </a:cxn>
                <a:cxn ang="0">
                  <a:pos x="6380" y="8119"/>
                </a:cxn>
                <a:cxn ang="0">
                  <a:pos x="7068" y="7653"/>
                </a:cxn>
                <a:cxn ang="0">
                  <a:pos x="7655" y="7068"/>
                </a:cxn>
                <a:cxn ang="0">
                  <a:pos x="8119" y="6378"/>
                </a:cxn>
                <a:cxn ang="0">
                  <a:pos x="8446" y="5604"/>
                </a:cxn>
                <a:cxn ang="0">
                  <a:pos x="8619" y="4761"/>
                </a:cxn>
                <a:cxn ang="0">
                  <a:pos x="4320" y="0"/>
                </a:cxn>
                <a:cxn ang="0">
                  <a:pos x="3804" y="8337"/>
                </a:cxn>
                <a:cxn ang="0">
                  <a:pos x="3022" y="8157"/>
                </a:cxn>
                <a:cxn ang="0">
                  <a:pos x="2306" y="7833"/>
                </a:cxn>
                <a:cxn ang="0">
                  <a:pos x="1671" y="7381"/>
                </a:cxn>
                <a:cxn ang="0">
                  <a:pos x="1135" y="6819"/>
                </a:cxn>
                <a:cxn ang="0">
                  <a:pos x="715" y="6164"/>
                </a:cxn>
                <a:cxn ang="0">
                  <a:pos x="425" y="5428"/>
                </a:cxn>
                <a:cxn ang="0">
                  <a:pos x="284" y="4632"/>
                </a:cxn>
                <a:cxn ang="0">
                  <a:pos x="293" y="3906"/>
                </a:cxn>
                <a:cxn ang="0">
                  <a:pos x="454" y="3116"/>
                </a:cxn>
                <a:cxn ang="0">
                  <a:pos x="761" y="2390"/>
                </a:cxn>
                <a:cxn ang="0">
                  <a:pos x="1196" y="1744"/>
                </a:cxn>
                <a:cxn ang="0">
                  <a:pos x="1746" y="1196"/>
                </a:cxn>
                <a:cxn ang="0">
                  <a:pos x="2390" y="759"/>
                </a:cxn>
                <a:cxn ang="0">
                  <a:pos x="3116" y="452"/>
                </a:cxn>
                <a:cxn ang="0">
                  <a:pos x="3906" y="291"/>
                </a:cxn>
                <a:cxn ang="0">
                  <a:pos x="4632" y="284"/>
                </a:cxn>
                <a:cxn ang="0">
                  <a:pos x="5430" y="425"/>
                </a:cxn>
                <a:cxn ang="0">
                  <a:pos x="6164" y="715"/>
                </a:cxn>
                <a:cxn ang="0">
                  <a:pos x="6821" y="1135"/>
                </a:cxn>
                <a:cxn ang="0">
                  <a:pos x="7383" y="1671"/>
                </a:cxn>
                <a:cxn ang="0">
                  <a:pos x="7833" y="2304"/>
                </a:cxn>
                <a:cxn ang="0">
                  <a:pos x="8157" y="3021"/>
                </a:cxn>
                <a:cxn ang="0">
                  <a:pos x="8337" y="3804"/>
                </a:cxn>
                <a:cxn ang="0">
                  <a:pos x="8364" y="4529"/>
                </a:cxn>
                <a:cxn ang="0">
                  <a:pos x="8241" y="5332"/>
                </a:cxn>
                <a:cxn ang="0">
                  <a:pos x="7971" y="6076"/>
                </a:cxn>
                <a:cxn ang="0">
                  <a:pos x="7565" y="6743"/>
                </a:cxn>
                <a:cxn ang="0">
                  <a:pos x="7043" y="7318"/>
                </a:cxn>
                <a:cxn ang="0">
                  <a:pos x="6421" y="7783"/>
                </a:cxn>
                <a:cxn ang="0">
                  <a:pos x="5713" y="8123"/>
                </a:cxn>
                <a:cxn ang="0">
                  <a:pos x="4937" y="8322"/>
                </a:cxn>
              </a:cxnLst>
              <a:rect l="0" t="0" r="r" b="b"/>
              <a:pathLst>
                <a:path w="8640" h="8640">
                  <a:moveTo>
                    <a:pt x="4320" y="0"/>
                  </a:moveTo>
                  <a:lnTo>
                    <a:pt x="4320" y="0"/>
                  </a:lnTo>
                  <a:lnTo>
                    <a:pt x="4209" y="2"/>
                  </a:lnTo>
                  <a:lnTo>
                    <a:pt x="4098" y="6"/>
                  </a:lnTo>
                  <a:lnTo>
                    <a:pt x="3988" y="13"/>
                  </a:lnTo>
                  <a:lnTo>
                    <a:pt x="3879" y="23"/>
                  </a:lnTo>
                  <a:lnTo>
                    <a:pt x="3770" y="34"/>
                  </a:lnTo>
                  <a:lnTo>
                    <a:pt x="3663" y="50"/>
                  </a:lnTo>
                  <a:lnTo>
                    <a:pt x="3555" y="67"/>
                  </a:lnTo>
                  <a:lnTo>
                    <a:pt x="3450" y="88"/>
                  </a:lnTo>
                  <a:lnTo>
                    <a:pt x="3344" y="111"/>
                  </a:lnTo>
                  <a:lnTo>
                    <a:pt x="3241" y="136"/>
                  </a:lnTo>
                  <a:lnTo>
                    <a:pt x="3137" y="165"/>
                  </a:lnTo>
                  <a:lnTo>
                    <a:pt x="3036" y="194"/>
                  </a:lnTo>
                  <a:lnTo>
                    <a:pt x="2934" y="226"/>
                  </a:lnTo>
                  <a:lnTo>
                    <a:pt x="2835" y="263"/>
                  </a:lnTo>
                  <a:lnTo>
                    <a:pt x="2737" y="299"/>
                  </a:lnTo>
                  <a:lnTo>
                    <a:pt x="2639" y="339"/>
                  </a:lnTo>
                  <a:lnTo>
                    <a:pt x="2543" y="381"/>
                  </a:lnTo>
                  <a:lnTo>
                    <a:pt x="2447" y="425"/>
                  </a:lnTo>
                  <a:lnTo>
                    <a:pt x="2354" y="473"/>
                  </a:lnTo>
                  <a:lnTo>
                    <a:pt x="2262" y="521"/>
                  </a:lnTo>
                  <a:lnTo>
                    <a:pt x="2170" y="573"/>
                  </a:lnTo>
                  <a:lnTo>
                    <a:pt x="2081" y="625"/>
                  </a:lnTo>
                  <a:lnTo>
                    <a:pt x="1991" y="680"/>
                  </a:lnTo>
                  <a:lnTo>
                    <a:pt x="1905" y="738"/>
                  </a:lnTo>
                  <a:lnTo>
                    <a:pt x="1821" y="797"/>
                  </a:lnTo>
                  <a:lnTo>
                    <a:pt x="1736" y="859"/>
                  </a:lnTo>
                  <a:lnTo>
                    <a:pt x="1654" y="922"/>
                  </a:lnTo>
                  <a:lnTo>
                    <a:pt x="1574" y="987"/>
                  </a:lnTo>
                  <a:lnTo>
                    <a:pt x="1493" y="1054"/>
                  </a:lnTo>
                  <a:lnTo>
                    <a:pt x="1416" y="1123"/>
                  </a:lnTo>
                  <a:lnTo>
                    <a:pt x="1340" y="1192"/>
                  </a:lnTo>
                  <a:lnTo>
                    <a:pt x="1267" y="1265"/>
                  </a:lnTo>
                  <a:lnTo>
                    <a:pt x="1194" y="1340"/>
                  </a:lnTo>
                  <a:lnTo>
                    <a:pt x="1123" y="1414"/>
                  </a:lnTo>
                  <a:lnTo>
                    <a:pt x="1054" y="1493"/>
                  </a:lnTo>
                  <a:lnTo>
                    <a:pt x="987" y="1572"/>
                  </a:lnTo>
                  <a:lnTo>
                    <a:pt x="922" y="1652"/>
                  </a:lnTo>
                  <a:lnTo>
                    <a:pt x="859" y="1735"/>
                  </a:lnTo>
                  <a:lnTo>
                    <a:pt x="797" y="1819"/>
                  </a:lnTo>
                  <a:lnTo>
                    <a:pt x="738" y="1905"/>
                  </a:lnTo>
                  <a:lnTo>
                    <a:pt x="680" y="1991"/>
                  </a:lnTo>
                  <a:lnTo>
                    <a:pt x="627" y="2080"/>
                  </a:lnTo>
                  <a:lnTo>
                    <a:pt x="573" y="2170"/>
                  </a:lnTo>
                  <a:lnTo>
                    <a:pt x="521" y="2262"/>
                  </a:lnTo>
                  <a:lnTo>
                    <a:pt x="473" y="2354"/>
                  </a:lnTo>
                  <a:lnTo>
                    <a:pt x="427" y="2447"/>
                  </a:lnTo>
                  <a:lnTo>
                    <a:pt x="381" y="2541"/>
                  </a:lnTo>
                  <a:lnTo>
                    <a:pt x="339" y="2639"/>
                  </a:lnTo>
                  <a:lnTo>
                    <a:pt x="301" y="2737"/>
                  </a:lnTo>
                  <a:lnTo>
                    <a:pt x="263" y="2835"/>
                  </a:lnTo>
                  <a:lnTo>
                    <a:pt x="228" y="2934"/>
                  </a:lnTo>
                  <a:lnTo>
                    <a:pt x="195" y="3036"/>
                  </a:lnTo>
                  <a:lnTo>
                    <a:pt x="165" y="3137"/>
                  </a:lnTo>
                  <a:lnTo>
                    <a:pt x="136" y="3241"/>
                  </a:lnTo>
                  <a:lnTo>
                    <a:pt x="111" y="3344"/>
                  </a:lnTo>
                  <a:lnTo>
                    <a:pt x="88" y="3450"/>
                  </a:lnTo>
                  <a:lnTo>
                    <a:pt x="69" y="3555"/>
                  </a:lnTo>
                  <a:lnTo>
                    <a:pt x="50" y="3663"/>
                  </a:lnTo>
                  <a:lnTo>
                    <a:pt x="34" y="3770"/>
                  </a:lnTo>
                  <a:lnTo>
                    <a:pt x="23" y="3879"/>
                  </a:lnTo>
                  <a:lnTo>
                    <a:pt x="13" y="3988"/>
                  </a:lnTo>
                  <a:lnTo>
                    <a:pt x="6" y="4098"/>
                  </a:lnTo>
                  <a:lnTo>
                    <a:pt x="2" y="4209"/>
                  </a:lnTo>
                  <a:lnTo>
                    <a:pt x="0" y="4320"/>
                  </a:lnTo>
                  <a:lnTo>
                    <a:pt x="0" y="4320"/>
                  </a:lnTo>
                  <a:lnTo>
                    <a:pt x="2" y="4431"/>
                  </a:lnTo>
                  <a:lnTo>
                    <a:pt x="6" y="4542"/>
                  </a:lnTo>
                  <a:lnTo>
                    <a:pt x="13" y="4652"/>
                  </a:lnTo>
                  <a:lnTo>
                    <a:pt x="23" y="4761"/>
                  </a:lnTo>
                  <a:lnTo>
                    <a:pt x="34" y="4870"/>
                  </a:lnTo>
                  <a:lnTo>
                    <a:pt x="50" y="4977"/>
                  </a:lnTo>
                  <a:lnTo>
                    <a:pt x="69" y="5085"/>
                  </a:lnTo>
                  <a:lnTo>
                    <a:pt x="88" y="5190"/>
                  </a:lnTo>
                  <a:lnTo>
                    <a:pt x="111" y="5296"/>
                  </a:lnTo>
                  <a:lnTo>
                    <a:pt x="136" y="5399"/>
                  </a:lnTo>
                  <a:lnTo>
                    <a:pt x="165" y="5503"/>
                  </a:lnTo>
                  <a:lnTo>
                    <a:pt x="195" y="5604"/>
                  </a:lnTo>
                  <a:lnTo>
                    <a:pt x="228" y="5706"/>
                  </a:lnTo>
                  <a:lnTo>
                    <a:pt x="263" y="5805"/>
                  </a:lnTo>
                  <a:lnTo>
                    <a:pt x="301" y="5903"/>
                  </a:lnTo>
                  <a:lnTo>
                    <a:pt x="339" y="6001"/>
                  </a:lnTo>
                  <a:lnTo>
                    <a:pt x="381" y="6099"/>
                  </a:lnTo>
                  <a:lnTo>
                    <a:pt x="427" y="6193"/>
                  </a:lnTo>
                  <a:lnTo>
                    <a:pt x="473" y="6286"/>
                  </a:lnTo>
                  <a:lnTo>
                    <a:pt x="521" y="6378"/>
                  </a:lnTo>
                  <a:lnTo>
                    <a:pt x="573" y="6470"/>
                  </a:lnTo>
                  <a:lnTo>
                    <a:pt x="627" y="6560"/>
                  </a:lnTo>
                  <a:lnTo>
                    <a:pt x="680" y="6649"/>
                  </a:lnTo>
                  <a:lnTo>
                    <a:pt x="738" y="6735"/>
                  </a:lnTo>
                  <a:lnTo>
                    <a:pt x="797" y="6821"/>
                  </a:lnTo>
                  <a:lnTo>
                    <a:pt x="859" y="6905"/>
                  </a:lnTo>
                  <a:lnTo>
                    <a:pt x="922" y="6988"/>
                  </a:lnTo>
                  <a:lnTo>
                    <a:pt x="987" y="7068"/>
                  </a:lnTo>
                  <a:lnTo>
                    <a:pt x="1054" y="7147"/>
                  </a:lnTo>
                  <a:lnTo>
                    <a:pt x="1123" y="7226"/>
                  </a:lnTo>
                  <a:lnTo>
                    <a:pt x="1194" y="7300"/>
                  </a:lnTo>
                  <a:lnTo>
                    <a:pt x="1267" y="7375"/>
                  </a:lnTo>
                  <a:lnTo>
                    <a:pt x="1340" y="7448"/>
                  </a:lnTo>
                  <a:lnTo>
                    <a:pt x="1416" y="7517"/>
                  </a:lnTo>
                  <a:lnTo>
                    <a:pt x="1493" y="7586"/>
                  </a:lnTo>
                  <a:lnTo>
                    <a:pt x="1574" y="7653"/>
                  </a:lnTo>
                  <a:lnTo>
                    <a:pt x="1654" y="7718"/>
                  </a:lnTo>
                  <a:lnTo>
                    <a:pt x="1736" y="7781"/>
                  </a:lnTo>
                  <a:lnTo>
                    <a:pt x="1821" y="7843"/>
                  </a:lnTo>
                  <a:lnTo>
                    <a:pt x="1905" y="7902"/>
                  </a:lnTo>
                  <a:lnTo>
                    <a:pt x="1991" y="7960"/>
                  </a:lnTo>
                  <a:lnTo>
                    <a:pt x="2081" y="8015"/>
                  </a:lnTo>
                  <a:lnTo>
                    <a:pt x="2170" y="8067"/>
                  </a:lnTo>
                  <a:lnTo>
                    <a:pt x="2262" y="8119"/>
                  </a:lnTo>
                  <a:lnTo>
                    <a:pt x="2354" y="8167"/>
                  </a:lnTo>
                  <a:lnTo>
                    <a:pt x="2447" y="8215"/>
                  </a:lnTo>
                  <a:lnTo>
                    <a:pt x="2543" y="8259"/>
                  </a:lnTo>
                  <a:lnTo>
                    <a:pt x="2639" y="8301"/>
                  </a:lnTo>
                  <a:lnTo>
                    <a:pt x="2737" y="8341"/>
                  </a:lnTo>
                  <a:lnTo>
                    <a:pt x="2835" y="8377"/>
                  </a:lnTo>
                  <a:lnTo>
                    <a:pt x="2934" y="8414"/>
                  </a:lnTo>
                  <a:lnTo>
                    <a:pt x="3036" y="8446"/>
                  </a:lnTo>
                  <a:lnTo>
                    <a:pt x="3137" y="8475"/>
                  </a:lnTo>
                  <a:lnTo>
                    <a:pt x="3241" y="8504"/>
                  </a:lnTo>
                  <a:lnTo>
                    <a:pt x="3344" y="8529"/>
                  </a:lnTo>
                  <a:lnTo>
                    <a:pt x="3450" y="8552"/>
                  </a:lnTo>
                  <a:lnTo>
                    <a:pt x="3555" y="8573"/>
                  </a:lnTo>
                  <a:lnTo>
                    <a:pt x="3663" y="8590"/>
                  </a:lnTo>
                  <a:lnTo>
                    <a:pt x="3770" y="8606"/>
                  </a:lnTo>
                  <a:lnTo>
                    <a:pt x="3879" y="8617"/>
                  </a:lnTo>
                  <a:lnTo>
                    <a:pt x="3988" y="8627"/>
                  </a:lnTo>
                  <a:lnTo>
                    <a:pt x="4098" y="8634"/>
                  </a:lnTo>
                  <a:lnTo>
                    <a:pt x="4209" y="8638"/>
                  </a:lnTo>
                  <a:lnTo>
                    <a:pt x="4320" y="8640"/>
                  </a:lnTo>
                  <a:lnTo>
                    <a:pt x="4320" y="8640"/>
                  </a:lnTo>
                  <a:lnTo>
                    <a:pt x="4431" y="8638"/>
                  </a:lnTo>
                  <a:lnTo>
                    <a:pt x="4542" y="8634"/>
                  </a:lnTo>
                  <a:lnTo>
                    <a:pt x="4653" y="8627"/>
                  </a:lnTo>
                  <a:lnTo>
                    <a:pt x="4763" y="8617"/>
                  </a:lnTo>
                  <a:lnTo>
                    <a:pt x="4870" y="8606"/>
                  </a:lnTo>
                  <a:lnTo>
                    <a:pt x="4979" y="8590"/>
                  </a:lnTo>
                  <a:lnTo>
                    <a:pt x="5085" y="8573"/>
                  </a:lnTo>
                  <a:lnTo>
                    <a:pt x="5192" y="8552"/>
                  </a:lnTo>
                  <a:lnTo>
                    <a:pt x="5296" y="8529"/>
                  </a:lnTo>
                  <a:lnTo>
                    <a:pt x="5401" y="8504"/>
                  </a:lnTo>
                  <a:lnTo>
                    <a:pt x="5503" y="8475"/>
                  </a:lnTo>
                  <a:lnTo>
                    <a:pt x="5606" y="8446"/>
                  </a:lnTo>
                  <a:lnTo>
                    <a:pt x="5706" y="8414"/>
                  </a:lnTo>
                  <a:lnTo>
                    <a:pt x="5805" y="8377"/>
                  </a:lnTo>
                  <a:lnTo>
                    <a:pt x="5905" y="8341"/>
                  </a:lnTo>
                  <a:lnTo>
                    <a:pt x="6003" y="8301"/>
                  </a:lnTo>
                  <a:lnTo>
                    <a:pt x="6099" y="8259"/>
                  </a:lnTo>
                  <a:lnTo>
                    <a:pt x="6194" y="8215"/>
                  </a:lnTo>
                  <a:lnTo>
                    <a:pt x="6286" y="8167"/>
                  </a:lnTo>
                  <a:lnTo>
                    <a:pt x="6380" y="8119"/>
                  </a:lnTo>
                  <a:lnTo>
                    <a:pt x="6470" y="8067"/>
                  </a:lnTo>
                  <a:lnTo>
                    <a:pt x="6560" y="8015"/>
                  </a:lnTo>
                  <a:lnTo>
                    <a:pt x="6649" y="7960"/>
                  </a:lnTo>
                  <a:lnTo>
                    <a:pt x="6737" y="7902"/>
                  </a:lnTo>
                  <a:lnTo>
                    <a:pt x="6821" y="7843"/>
                  </a:lnTo>
                  <a:lnTo>
                    <a:pt x="6905" y="7781"/>
                  </a:lnTo>
                  <a:lnTo>
                    <a:pt x="6988" y="7718"/>
                  </a:lnTo>
                  <a:lnTo>
                    <a:pt x="7068" y="7653"/>
                  </a:lnTo>
                  <a:lnTo>
                    <a:pt x="7147" y="7586"/>
                  </a:lnTo>
                  <a:lnTo>
                    <a:pt x="7226" y="7517"/>
                  </a:lnTo>
                  <a:lnTo>
                    <a:pt x="7300" y="7448"/>
                  </a:lnTo>
                  <a:lnTo>
                    <a:pt x="7375" y="7375"/>
                  </a:lnTo>
                  <a:lnTo>
                    <a:pt x="7448" y="7300"/>
                  </a:lnTo>
                  <a:lnTo>
                    <a:pt x="7519" y="7226"/>
                  </a:lnTo>
                  <a:lnTo>
                    <a:pt x="7588" y="7147"/>
                  </a:lnTo>
                  <a:lnTo>
                    <a:pt x="7655" y="7068"/>
                  </a:lnTo>
                  <a:lnTo>
                    <a:pt x="7720" y="6988"/>
                  </a:lnTo>
                  <a:lnTo>
                    <a:pt x="7783" y="6905"/>
                  </a:lnTo>
                  <a:lnTo>
                    <a:pt x="7843" y="6821"/>
                  </a:lnTo>
                  <a:lnTo>
                    <a:pt x="7902" y="6735"/>
                  </a:lnTo>
                  <a:lnTo>
                    <a:pt x="7960" y="6649"/>
                  </a:lnTo>
                  <a:lnTo>
                    <a:pt x="8015" y="6560"/>
                  </a:lnTo>
                  <a:lnTo>
                    <a:pt x="8069" y="6470"/>
                  </a:lnTo>
                  <a:lnTo>
                    <a:pt x="8119" y="6378"/>
                  </a:lnTo>
                  <a:lnTo>
                    <a:pt x="8169" y="6286"/>
                  </a:lnTo>
                  <a:lnTo>
                    <a:pt x="8215" y="6193"/>
                  </a:lnTo>
                  <a:lnTo>
                    <a:pt x="8259" y="6099"/>
                  </a:lnTo>
                  <a:lnTo>
                    <a:pt x="8301" y="6001"/>
                  </a:lnTo>
                  <a:lnTo>
                    <a:pt x="8341" y="5903"/>
                  </a:lnTo>
                  <a:lnTo>
                    <a:pt x="8379" y="5805"/>
                  </a:lnTo>
                  <a:lnTo>
                    <a:pt x="8414" y="5706"/>
                  </a:lnTo>
                  <a:lnTo>
                    <a:pt x="8446" y="5604"/>
                  </a:lnTo>
                  <a:lnTo>
                    <a:pt x="8477" y="5503"/>
                  </a:lnTo>
                  <a:lnTo>
                    <a:pt x="8504" y="5399"/>
                  </a:lnTo>
                  <a:lnTo>
                    <a:pt x="8531" y="5296"/>
                  </a:lnTo>
                  <a:lnTo>
                    <a:pt x="8554" y="5190"/>
                  </a:lnTo>
                  <a:lnTo>
                    <a:pt x="8573" y="5085"/>
                  </a:lnTo>
                  <a:lnTo>
                    <a:pt x="8590" y="4977"/>
                  </a:lnTo>
                  <a:lnTo>
                    <a:pt x="8606" y="4870"/>
                  </a:lnTo>
                  <a:lnTo>
                    <a:pt x="8619" y="4761"/>
                  </a:lnTo>
                  <a:lnTo>
                    <a:pt x="8629" y="4652"/>
                  </a:lnTo>
                  <a:lnTo>
                    <a:pt x="8634" y="4542"/>
                  </a:lnTo>
                  <a:lnTo>
                    <a:pt x="8640" y="4431"/>
                  </a:lnTo>
                  <a:lnTo>
                    <a:pt x="8640" y="4320"/>
                  </a:lnTo>
                  <a:lnTo>
                    <a:pt x="8640" y="4320"/>
                  </a:lnTo>
                  <a:lnTo>
                    <a:pt x="8640" y="0"/>
                  </a:lnTo>
                  <a:lnTo>
                    <a:pt x="8640" y="0"/>
                  </a:lnTo>
                  <a:lnTo>
                    <a:pt x="4320" y="0"/>
                  </a:lnTo>
                  <a:lnTo>
                    <a:pt x="4320" y="0"/>
                  </a:lnTo>
                  <a:close/>
                  <a:moveTo>
                    <a:pt x="4320" y="8370"/>
                  </a:moveTo>
                  <a:lnTo>
                    <a:pt x="4320" y="8370"/>
                  </a:lnTo>
                  <a:lnTo>
                    <a:pt x="4217" y="8368"/>
                  </a:lnTo>
                  <a:lnTo>
                    <a:pt x="4113" y="8364"/>
                  </a:lnTo>
                  <a:lnTo>
                    <a:pt x="4010" y="8356"/>
                  </a:lnTo>
                  <a:lnTo>
                    <a:pt x="3906" y="8349"/>
                  </a:lnTo>
                  <a:lnTo>
                    <a:pt x="3804" y="8337"/>
                  </a:lnTo>
                  <a:lnTo>
                    <a:pt x="3705" y="8322"/>
                  </a:lnTo>
                  <a:lnTo>
                    <a:pt x="3603" y="8307"/>
                  </a:lnTo>
                  <a:lnTo>
                    <a:pt x="3505" y="8287"/>
                  </a:lnTo>
                  <a:lnTo>
                    <a:pt x="3406" y="8264"/>
                  </a:lnTo>
                  <a:lnTo>
                    <a:pt x="3308" y="8241"/>
                  </a:lnTo>
                  <a:lnTo>
                    <a:pt x="3212" y="8215"/>
                  </a:lnTo>
                  <a:lnTo>
                    <a:pt x="3116" y="8188"/>
                  </a:lnTo>
                  <a:lnTo>
                    <a:pt x="3022" y="8157"/>
                  </a:lnTo>
                  <a:lnTo>
                    <a:pt x="2929" y="8123"/>
                  </a:lnTo>
                  <a:lnTo>
                    <a:pt x="2837" y="8088"/>
                  </a:lnTo>
                  <a:lnTo>
                    <a:pt x="2745" y="8052"/>
                  </a:lnTo>
                  <a:lnTo>
                    <a:pt x="2654" y="8011"/>
                  </a:lnTo>
                  <a:lnTo>
                    <a:pt x="2564" y="7969"/>
                  </a:lnTo>
                  <a:lnTo>
                    <a:pt x="2478" y="7925"/>
                  </a:lnTo>
                  <a:lnTo>
                    <a:pt x="2390" y="7881"/>
                  </a:lnTo>
                  <a:lnTo>
                    <a:pt x="2306" y="7833"/>
                  </a:lnTo>
                  <a:lnTo>
                    <a:pt x="2221" y="7783"/>
                  </a:lnTo>
                  <a:lnTo>
                    <a:pt x="2139" y="7732"/>
                  </a:lnTo>
                  <a:lnTo>
                    <a:pt x="2057" y="7678"/>
                  </a:lnTo>
                  <a:lnTo>
                    <a:pt x="1976" y="7622"/>
                  </a:lnTo>
                  <a:lnTo>
                    <a:pt x="1897" y="7565"/>
                  </a:lnTo>
                  <a:lnTo>
                    <a:pt x="1821" y="7505"/>
                  </a:lnTo>
                  <a:lnTo>
                    <a:pt x="1746" y="7444"/>
                  </a:lnTo>
                  <a:lnTo>
                    <a:pt x="1671" y="7381"/>
                  </a:lnTo>
                  <a:lnTo>
                    <a:pt x="1598" y="7318"/>
                  </a:lnTo>
                  <a:lnTo>
                    <a:pt x="1528" y="7250"/>
                  </a:lnTo>
                  <a:lnTo>
                    <a:pt x="1459" y="7183"/>
                  </a:lnTo>
                  <a:lnTo>
                    <a:pt x="1390" y="7114"/>
                  </a:lnTo>
                  <a:lnTo>
                    <a:pt x="1324" y="7042"/>
                  </a:lnTo>
                  <a:lnTo>
                    <a:pt x="1259" y="6969"/>
                  </a:lnTo>
                  <a:lnTo>
                    <a:pt x="1196" y="6896"/>
                  </a:lnTo>
                  <a:lnTo>
                    <a:pt x="1135" y="6819"/>
                  </a:lnTo>
                  <a:lnTo>
                    <a:pt x="1075" y="6743"/>
                  </a:lnTo>
                  <a:lnTo>
                    <a:pt x="1020" y="6664"/>
                  </a:lnTo>
                  <a:lnTo>
                    <a:pt x="964" y="6583"/>
                  </a:lnTo>
                  <a:lnTo>
                    <a:pt x="910" y="6503"/>
                  </a:lnTo>
                  <a:lnTo>
                    <a:pt x="859" y="6419"/>
                  </a:lnTo>
                  <a:lnTo>
                    <a:pt x="809" y="6336"/>
                  </a:lnTo>
                  <a:lnTo>
                    <a:pt x="761" y="6250"/>
                  </a:lnTo>
                  <a:lnTo>
                    <a:pt x="715" y="6164"/>
                  </a:lnTo>
                  <a:lnTo>
                    <a:pt x="671" y="6076"/>
                  </a:lnTo>
                  <a:lnTo>
                    <a:pt x="629" y="5986"/>
                  </a:lnTo>
                  <a:lnTo>
                    <a:pt x="590" y="5895"/>
                  </a:lnTo>
                  <a:lnTo>
                    <a:pt x="552" y="5805"/>
                  </a:lnTo>
                  <a:lnTo>
                    <a:pt x="517" y="5711"/>
                  </a:lnTo>
                  <a:lnTo>
                    <a:pt x="485" y="5619"/>
                  </a:lnTo>
                  <a:lnTo>
                    <a:pt x="454" y="5524"/>
                  </a:lnTo>
                  <a:lnTo>
                    <a:pt x="425" y="5428"/>
                  </a:lnTo>
                  <a:lnTo>
                    <a:pt x="399" y="5332"/>
                  </a:lnTo>
                  <a:lnTo>
                    <a:pt x="376" y="5234"/>
                  </a:lnTo>
                  <a:lnTo>
                    <a:pt x="355" y="5136"/>
                  </a:lnTo>
                  <a:lnTo>
                    <a:pt x="335" y="5037"/>
                  </a:lnTo>
                  <a:lnTo>
                    <a:pt x="318" y="4937"/>
                  </a:lnTo>
                  <a:lnTo>
                    <a:pt x="305" y="4836"/>
                  </a:lnTo>
                  <a:lnTo>
                    <a:pt x="293" y="4734"/>
                  </a:lnTo>
                  <a:lnTo>
                    <a:pt x="284" y="4632"/>
                  </a:lnTo>
                  <a:lnTo>
                    <a:pt x="278" y="4529"/>
                  </a:lnTo>
                  <a:lnTo>
                    <a:pt x="272" y="4425"/>
                  </a:lnTo>
                  <a:lnTo>
                    <a:pt x="272" y="4320"/>
                  </a:lnTo>
                  <a:lnTo>
                    <a:pt x="272" y="4320"/>
                  </a:lnTo>
                  <a:lnTo>
                    <a:pt x="272" y="4215"/>
                  </a:lnTo>
                  <a:lnTo>
                    <a:pt x="278" y="4111"/>
                  </a:lnTo>
                  <a:lnTo>
                    <a:pt x="284" y="4008"/>
                  </a:lnTo>
                  <a:lnTo>
                    <a:pt x="293" y="3906"/>
                  </a:lnTo>
                  <a:lnTo>
                    <a:pt x="305" y="3804"/>
                  </a:lnTo>
                  <a:lnTo>
                    <a:pt x="318" y="3703"/>
                  </a:lnTo>
                  <a:lnTo>
                    <a:pt x="335" y="3603"/>
                  </a:lnTo>
                  <a:lnTo>
                    <a:pt x="355" y="3504"/>
                  </a:lnTo>
                  <a:lnTo>
                    <a:pt x="376" y="3406"/>
                  </a:lnTo>
                  <a:lnTo>
                    <a:pt x="399" y="3308"/>
                  </a:lnTo>
                  <a:lnTo>
                    <a:pt x="425" y="3212"/>
                  </a:lnTo>
                  <a:lnTo>
                    <a:pt x="454" y="3116"/>
                  </a:lnTo>
                  <a:lnTo>
                    <a:pt x="485" y="3021"/>
                  </a:lnTo>
                  <a:lnTo>
                    <a:pt x="517" y="2929"/>
                  </a:lnTo>
                  <a:lnTo>
                    <a:pt x="552" y="2835"/>
                  </a:lnTo>
                  <a:lnTo>
                    <a:pt x="590" y="2745"/>
                  </a:lnTo>
                  <a:lnTo>
                    <a:pt x="629" y="2654"/>
                  </a:lnTo>
                  <a:lnTo>
                    <a:pt x="671" y="2564"/>
                  </a:lnTo>
                  <a:lnTo>
                    <a:pt x="715" y="2476"/>
                  </a:lnTo>
                  <a:lnTo>
                    <a:pt x="761" y="2390"/>
                  </a:lnTo>
                  <a:lnTo>
                    <a:pt x="809" y="2304"/>
                  </a:lnTo>
                  <a:lnTo>
                    <a:pt x="859" y="2221"/>
                  </a:lnTo>
                  <a:lnTo>
                    <a:pt x="910" y="2137"/>
                  </a:lnTo>
                  <a:lnTo>
                    <a:pt x="964" y="2057"/>
                  </a:lnTo>
                  <a:lnTo>
                    <a:pt x="1020" y="1976"/>
                  </a:lnTo>
                  <a:lnTo>
                    <a:pt x="1075" y="1897"/>
                  </a:lnTo>
                  <a:lnTo>
                    <a:pt x="1135" y="1821"/>
                  </a:lnTo>
                  <a:lnTo>
                    <a:pt x="1196" y="1744"/>
                  </a:lnTo>
                  <a:lnTo>
                    <a:pt x="1259" y="1671"/>
                  </a:lnTo>
                  <a:lnTo>
                    <a:pt x="1324" y="1598"/>
                  </a:lnTo>
                  <a:lnTo>
                    <a:pt x="1390" y="1526"/>
                  </a:lnTo>
                  <a:lnTo>
                    <a:pt x="1459" y="1457"/>
                  </a:lnTo>
                  <a:lnTo>
                    <a:pt x="1528" y="1390"/>
                  </a:lnTo>
                  <a:lnTo>
                    <a:pt x="1598" y="1322"/>
                  </a:lnTo>
                  <a:lnTo>
                    <a:pt x="1671" y="1259"/>
                  </a:lnTo>
                  <a:lnTo>
                    <a:pt x="1746" y="1196"/>
                  </a:lnTo>
                  <a:lnTo>
                    <a:pt x="1821" y="1135"/>
                  </a:lnTo>
                  <a:lnTo>
                    <a:pt x="1897" y="1075"/>
                  </a:lnTo>
                  <a:lnTo>
                    <a:pt x="1976" y="1018"/>
                  </a:lnTo>
                  <a:lnTo>
                    <a:pt x="2057" y="962"/>
                  </a:lnTo>
                  <a:lnTo>
                    <a:pt x="2139" y="908"/>
                  </a:lnTo>
                  <a:lnTo>
                    <a:pt x="2221" y="857"/>
                  </a:lnTo>
                  <a:lnTo>
                    <a:pt x="2306" y="807"/>
                  </a:lnTo>
                  <a:lnTo>
                    <a:pt x="2390" y="759"/>
                  </a:lnTo>
                  <a:lnTo>
                    <a:pt x="2478" y="715"/>
                  </a:lnTo>
                  <a:lnTo>
                    <a:pt x="2564" y="671"/>
                  </a:lnTo>
                  <a:lnTo>
                    <a:pt x="2654" y="629"/>
                  </a:lnTo>
                  <a:lnTo>
                    <a:pt x="2745" y="588"/>
                  </a:lnTo>
                  <a:lnTo>
                    <a:pt x="2837" y="552"/>
                  </a:lnTo>
                  <a:lnTo>
                    <a:pt x="2929" y="517"/>
                  </a:lnTo>
                  <a:lnTo>
                    <a:pt x="3022" y="483"/>
                  </a:lnTo>
                  <a:lnTo>
                    <a:pt x="3116" y="452"/>
                  </a:lnTo>
                  <a:lnTo>
                    <a:pt x="3212" y="425"/>
                  </a:lnTo>
                  <a:lnTo>
                    <a:pt x="3308" y="399"/>
                  </a:lnTo>
                  <a:lnTo>
                    <a:pt x="3406" y="376"/>
                  </a:lnTo>
                  <a:lnTo>
                    <a:pt x="3505" y="353"/>
                  </a:lnTo>
                  <a:lnTo>
                    <a:pt x="3603" y="333"/>
                  </a:lnTo>
                  <a:lnTo>
                    <a:pt x="3705" y="318"/>
                  </a:lnTo>
                  <a:lnTo>
                    <a:pt x="3804" y="303"/>
                  </a:lnTo>
                  <a:lnTo>
                    <a:pt x="3906" y="291"/>
                  </a:lnTo>
                  <a:lnTo>
                    <a:pt x="4010" y="284"/>
                  </a:lnTo>
                  <a:lnTo>
                    <a:pt x="4113" y="276"/>
                  </a:lnTo>
                  <a:lnTo>
                    <a:pt x="4217" y="272"/>
                  </a:lnTo>
                  <a:lnTo>
                    <a:pt x="4320" y="270"/>
                  </a:lnTo>
                  <a:lnTo>
                    <a:pt x="4320" y="270"/>
                  </a:lnTo>
                  <a:lnTo>
                    <a:pt x="4425" y="272"/>
                  </a:lnTo>
                  <a:lnTo>
                    <a:pt x="4529" y="276"/>
                  </a:lnTo>
                  <a:lnTo>
                    <a:pt x="4632" y="284"/>
                  </a:lnTo>
                  <a:lnTo>
                    <a:pt x="4734" y="291"/>
                  </a:lnTo>
                  <a:lnTo>
                    <a:pt x="4836" y="303"/>
                  </a:lnTo>
                  <a:lnTo>
                    <a:pt x="4937" y="318"/>
                  </a:lnTo>
                  <a:lnTo>
                    <a:pt x="5037" y="333"/>
                  </a:lnTo>
                  <a:lnTo>
                    <a:pt x="5136" y="353"/>
                  </a:lnTo>
                  <a:lnTo>
                    <a:pt x="5234" y="376"/>
                  </a:lnTo>
                  <a:lnTo>
                    <a:pt x="5332" y="399"/>
                  </a:lnTo>
                  <a:lnTo>
                    <a:pt x="5430" y="425"/>
                  </a:lnTo>
                  <a:lnTo>
                    <a:pt x="5526" y="452"/>
                  </a:lnTo>
                  <a:lnTo>
                    <a:pt x="5619" y="483"/>
                  </a:lnTo>
                  <a:lnTo>
                    <a:pt x="5713" y="517"/>
                  </a:lnTo>
                  <a:lnTo>
                    <a:pt x="5805" y="552"/>
                  </a:lnTo>
                  <a:lnTo>
                    <a:pt x="5897" y="588"/>
                  </a:lnTo>
                  <a:lnTo>
                    <a:pt x="5987" y="629"/>
                  </a:lnTo>
                  <a:lnTo>
                    <a:pt x="6076" y="671"/>
                  </a:lnTo>
                  <a:lnTo>
                    <a:pt x="6164" y="715"/>
                  </a:lnTo>
                  <a:lnTo>
                    <a:pt x="6250" y="759"/>
                  </a:lnTo>
                  <a:lnTo>
                    <a:pt x="6336" y="807"/>
                  </a:lnTo>
                  <a:lnTo>
                    <a:pt x="6421" y="857"/>
                  </a:lnTo>
                  <a:lnTo>
                    <a:pt x="6503" y="908"/>
                  </a:lnTo>
                  <a:lnTo>
                    <a:pt x="6583" y="962"/>
                  </a:lnTo>
                  <a:lnTo>
                    <a:pt x="6664" y="1018"/>
                  </a:lnTo>
                  <a:lnTo>
                    <a:pt x="6743" y="1075"/>
                  </a:lnTo>
                  <a:lnTo>
                    <a:pt x="6821" y="1135"/>
                  </a:lnTo>
                  <a:lnTo>
                    <a:pt x="6896" y="1196"/>
                  </a:lnTo>
                  <a:lnTo>
                    <a:pt x="6971" y="1259"/>
                  </a:lnTo>
                  <a:lnTo>
                    <a:pt x="7043" y="1322"/>
                  </a:lnTo>
                  <a:lnTo>
                    <a:pt x="7114" y="1390"/>
                  </a:lnTo>
                  <a:lnTo>
                    <a:pt x="7183" y="1457"/>
                  </a:lnTo>
                  <a:lnTo>
                    <a:pt x="7252" y="1526"/>
                  </a:lnTo>
                  <a:lnTo>
                    <a:pt x="7318" y="1598"/>
                  </a:lnTo>
                  <a:lnTo>
                    <a:pt x="7383" y="1671"/>
                  </a:lnTo>
                  <a:lnTo>
                    <a:pt x="7444" y="1744"/>
                  </a:lnTo>
                  <a:lnTo>
                    <a:pt x="7505" y="1821"/>
                  </a:lnTo>
                  <a:lnTo>
                    <a:pt x="7565" y="1897"/>
                  </a:lnTo>
                  <a:lnTo>
                    <a:pt x="7622" y="1976"/>
                  </a:lnTo>
                  <a:lnTo>
                    <a:pt x="7678" y="2057"/>
                  </a:lnTo>
                  <a:lnTo>
                    <a:pt x="7732" y="2137"/>
                  </a:lnTo>
                  <a:lnTo>
                    <a:pt x="7783" y="2221"/>
                  </a:lnTo>
                  <a:lnTo>
                    <a:pt x="7833" y="2304"/>
                  </a:lnTo>
                  <a:lnTo>
                    <a:pt x="7881" y="2390"/>
                  </a:lnTo>
                  <a:lnTo>
                    <a:pt x="7927" y="2476"/>
                  </a:lnTo>
                  <a:lnTo>
                    <a:pt x="7971" y="2564"/>
                  </a:lnTo>
                  <a:lnTo>
                    <a:pt x="8011" y="2654"/>
                  </a:lnTo>
                  <a:lnTo>
                    <a:pt x="8052" y="2745"/>
                  </a:lnTo>
                  <a:lnTo>
                    <a:pt x="8088" y="2835"/>
                  </a:lnTo>
                  <a:lnTo>
                    <a:pt x="8124" y="2929"/>
                  </a:lnTo>
                  <a:lnTo>
                    <a:pt x="8157" y="3021"/>
                  </a:lnTo>
                  <a:lnTo>
                    <a:pt x="8188" y="3116"/>
                  </a:lnTo>
                  <a:lnTo>
                    <a:pt x="8216" y="3212"/>
                  </a:lnTo>
                  <a:lnTo>
                    <a:pt x="8241" y="3308"/>
                  </a:lnTo>
                  <a:lnTo>
                    <a:pt x="8266" y="3406"/>
                  </a:lnTo>
                  <a:lnTo>
                    <a:pt x="8287" y="3504"/>
                  </a:lnTo>
                  <a:lnTo>
                    <a:pt x="8307" y="3603"/>
                  </a:lnTo>
                  <a:lnTo>
                    <a:pt x="8322" y="3703"/>
                  </a:lnTo>
                  <a:lnTo>
                    <a:pt x="8337" y="3804"/>
                  </a:lnTo>
                  <a:lnTo>
                    <a:pt x="8349" y="3906"/>
                  </a:lnTo>
                  <a:lnTo>
                    <a:pt x="8358" y="4008"/>
                  </a:lnTo>
                  <a:lnTo>
                    <a:pt x="8364" y="4111"/>
                  </a:lnTo>
                  <a:lnTo>
                    <a:pt x="8368" y="4215"/>
                  </a:lnTo>
                  <a:lnTo>
                    <a:pt x="8370" y="4320"/>
                  </a:lnTo>
                  <a:lnTo>
                    <a:pt x="8370" y="4320"/>
                  </a:lnTo>
                  <a:lnTo>
                    <a:pt x="8368" y="4425"/>
                  </a:lnTo>
                  <a:lnTo>
                    <a:pt x="8364" y="4529"/>
                  </a:lnTo>
                  <a:lnTo>
                    <a:pt x="8358" y="4632"/>
                  </a:lnTo>
                  <a:lnTo>
                    <a:pt x="8349" y="4734"/>
                  </a:lnTo>
                  <a:lnTo>
                    <a:pt x="8337" y="4836"/>
                  </a:lnTo>
                  <a:lnTo>
                    <a:pt x="8322" y="4937"/>
                  </a:lnTo>
                  <a:lnTo>
                    <a:pt x="8307" y="5037"/>
                  </a:lnTo>
                  <a:lnTo>
                    <a:pt x="8287" y="5136"/>
                  </a:lnTo>
                  <a:lnTo>
                    <a:pt x="8266" y="5234"/>
                  </a:lnTo>
                  <a:lnTo>
                    <a:pt x="8241" y="5332"/>
                  </a:lnTo>
                  <a:lnTo>
                    <a:pt x="8216" y="5428"/>
                  </a:lnTo>
                  <a:lnTo>
                    <a:pt x="8188" y="5524"/>
                  </a:lnTo>
                  <a:lnTo>
                    <a:pt x="8157" y="5619"/>
                  </a:lnTo>
                  <a:lnTo>
                    <a:pt x="8124" y="5711"/>
                  </a:lnTo>
                  <a:lnTo>
                    <a:pt x="8088" y="5805"/>
                  </a:lnTo>
                  <a:lnTo>
                    <a:pt x="8052" y="5895"/>
                  </a:lnTo>
                  <a:lnTo>
                    <a:pt x="8011" y="5986"/>
                  </a:lnTo>
                  <a:lnTo>
                    <a:pt x="7971" y="6076"/>
                  </a:lnTo>
                  <a:lnTo>
                    <a:pt x="7927" y="6164"/>
                  </a:lnTo>
                  <a:lnTo>
                    <a:pt x="7881" y="6250"/>
                  </a:lnTo>
                  <a:lnTo>
                    <a:pt x="7833" y="6336"/>
                  </a:lnTo>
                  <a:lnTo>
                    <a:pt x="7783" y="6419"/>
                  </a:lnTo>
                  <a:lnTo>
                    <a:pt x="7732" y="6503"/>
                  </a:lnTo>
                  <a:lnTo>
                    <a:pt x="7678" y="6583"/>
                  </a:lnTo>
                  <a:lnTo>
                    <a:pt x="7622" y="6664"/>
                  </a:lnTo>
                  <a:lnTo>
                    <a:pt x="7565" y="6743"/>
                  </a:lnTo>
                  <a:lnTo>
                    <a:pt x="7505" y="6819"/>
                  </a:lnTo>
                  <a:lnTo>
                    <a:pt x="7444" y="6896"/>
                  </a:lnTo>
                  <a:lnTo>
                    <a:pt x="7383" y="6969"/>
                  </a:lnTo>
                  <a:lnTo>
                    <a:pt x="7318" y="7042"/>
                  </a:lnTo>
                  <a:lnTo>
                    <a:pt x="7252" y="7114"/>
                  </a:lnTo>
                  <a:lnTo>
                    <a:pt x="7183" y="7183"/>
                  </a:lnTo>
                  <a:lnTo>
                    <a:pt x="7114" y="7250"/>
                  </a:lnTo>
                  <a:lnTo>
                    <a:pt x="7043" y="7318"/>
                  </a:lnTo>
                  <a:lnTo>
                    <a:pt x="6971" y="7381"/>
                  </a:lnTo>
                  <a:lnTo>
                    <a:pt x="6896" y="7444"/>
                  </a:lnTo>
                  <a:lnTo>
                    <a:pt x="6821" y="7505"/>
                  </a:lnTo>
                  <a:lnTo>
                    <a:pt x="6743" y="7565"/>
                  </a:lnTo>
                  <a:lnTo>
                    <a:pt x="6664" y="7622"/>
                  </a:lnTo>
                  <a:lnTo>
                    <a:pt x="6583" y="7678"/>
                  </a:lnTo>
                  <a:lnTo>
                    <a:pt x="6503" y="7732"/>
                  </a:lnTo>
                  <a:lnTo>
                    <a:pt x="6421" y="7783"/>
                  </a:lnTo>
                  <a:lnTo>
                    <a:pt x="6336" y="7833"/>
                  </a:lnTo>
                  <a:lnTo>
                    <a:pt x="6250" y="7881"/>
                  </a:lnTo>
                  <a:lnTo>
                    <a:pt x="6164" y="7925"/>
                  </a:lnTo>
                  <a:lnTo>
                    <a:pt x="6076" y="7969"/>
                  </a:lnTo>
                  <a:lnTo>
                    <a:pt x="5987" y="8011"/>
                  </a:lnTo>
                  <a:lnTo>
                    <a:pt x="5897" y="8052"/>
                  </a:lnTo>
                  <a:lnTo>
                    <a:pt x="5805" y="8088"/>
                  </a:lnTo>
                  <a:lnTo>
                    <a:pt x="5713" y="8123"/>
                  </a:lnTo>
                  <a:lnTo>
                    <a:pt x="5619" y="8157"/>
                  </a:lnTo>
                  <a:lnTo>
                    <a:pt x="5526" y="8188"/>
                  </a:lnTo>
                  <a:lnTo>
                    <a:pt x="5430" y="8215"/>
                  </a:lnTo>
                  <a:lnTo>
                    <a:pt x="5332" y="8241"/>
                  </a:lnTo>
                  <a:lnTo>
                    <a:pt x="5234" y="8264"/>
                  </a:lnTo>
                  <a:lnTo>
                    <a:pt x="5136" y="8287"/>
                  </a:lnTo>
                  <a:lnTo>
                    <a:pt x="5037" y="8307"/>
                  </a:lnTo>
                  <a:lnTo>
                    <a:pt x="4937" y="8322"/>
                  </a:lnTo>
                  <a:lnTo>
                    <a:pt x="4836" y="8337"/>
                  </a:lnTo>
                  <a:lnTo>
                    <a:pt x="4734" y="8349"/>
                  </a:lnTo>
                  <a:lnTo>
                    <a:pt x="4632" y="8356"/>
                  </a:lnTo>
                  <a:lnTo>
                    <a:pt x="4529" y="8364"/>
                  </a:lnTo>
                  <a:lnTo>
                    <a:pt x="4425" y="8368"/>
                  </a:lnTo>
                  <a:lnTo>
                    <a:pt x="4320" y="8370"/>
                  </a:lnTo>
                  <a:lnTo>
                    <a:pt x="4320" y="8370"/>
                  </a:lnTo>
                  <a:close/>
                </a:path>
              </a:pathLst>
            </a:custGeom>
            <a:solidFill>
              <a:srgbClr val="46464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latin typeface="+mn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93FBB54-6321-487E-8D22-53829C912EB6}"/>
                </a:ext>
              </a:extLst>
            </p:cNvPr>
            <p:cNvSpPr txBox="1"/>
            <p:nvPr/>
          </p:nvSpPr>
          <p:spPr>
            <a:xfrm>
              <a:off x="2635808" y="4299417"/>
              <a:ext cx="858716" cy="4036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800">
                  <a:solidFill>
                    <a:srgbClr val="FFFFFF"/>
                  </a:solidFill>
                  <a:latin typeface="+mn-lt"/>
                  <a:cs typeface="Arial Narrow"/>
                </a:rPr>
                <a:t>B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1235EA4-C729-4590-80D1-3452A1B37F03}"/>
              </a:ext>
            </a:extLst>
          </p:cNvPr>
          <p:cNvGrpSpPr/>
          <p:nvPr/>
        </p:nvGrpSpPr>
        <p:grpSpPr>
          <a:xfrm>
            <a:off x="4168274" y="3429000"/>
            <a:ext cx="1704641" cy="1723383"/>
            <a:chOff x="864852" y="1993834"/>
            <a:chExt cx="2839121" cy="2870338"/>
          </a:xfrm>
        </p:grpSpPr>
        <p:graphicFrame>
          <p:nvGraphicFramePr>
            <p:cNvPr id="28" name="Chart 27">
              <a:extLst>
                <a:ext uri="{FF2B5EF4-FFF2-40B4-BE49-F238E27FC236}">
                  <a16:creationId xmlns:a16="http://schemas.microsoft.com/office/drawing/2014/main" id="{B1F1E2D1-D183-4953-95B8-BF21D9FF3F5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98642039"/>
                </p:ext>
              </p:extLst>
            </p:nvPr>
          </p:nvGraphicFramePr>
          <p:xfrm>
            <a:off x="864852" y="1993834"/>
            <a:ext cx="2839121" cy="28703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72DA044-FC85-46C0-8543-9C1738A658C4}"/>
                </a:ext>
              </a:extLst>
            </p:cNvPr>
            <p:cNvSpPr/>
            <p:nvPr/>
          </p:nvSpPr>
          <p:spPr>
            <a:xfrm>
              <a:off x="1736448" y="2868806"/>
              <a:ext cx="1113693" cy="11136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5000"/>
                </a:lnSpc>
              </a:pPr>
              <a:endParaRPr lang="en-US" sz="2000">
                <a:cs typeface="Arial Narrow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E543CA49-E6E0-4630-866F-9F393C605E08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989012" y="2133602"/>
              <a:ext cx="2590801" cy="2590801"/>
            </a:xfrm>
            <a:custGeom>
              <a:avLst/>
              <a:gdLst/>
              <a:ahLst/>
              <a:cxnLst>
                <a:cxn ang="0">
                  <a:pos x="3663" y="50"/>
                </a:cxn>
                <a:cxn ang="0">
                  <a:pos x="2835" y="263"/>
                </a:cxn>
                <a:cxn ang="0">
                  <a:pos x="2081" y="625"/>
                </a:cxn>
                <a:cxn ang="0">
                  <a:pos x="1416" y="1123"/>
                </a:cxn>
                <a:cxn ang="0">
                  <a:pos x="859" y="1735"/>
                </a:cxn>
                <a:cxn ang="0">
                  <a:pos x="427" y="2447"/>
                </a:cxn>
                <a:cxn ang="0">
                  <a:pos x="136" y="3241"/>
                </a:cxn>
                <a:cxn ang="0">
                  <a:pos x="6" y="4098"/>
                </a:cxn>
                <a:cxn ang="0">
                  <a:pos x="34" y="4870"/>
                </a:cxn>
                <a:cxn ang="0">
                  <a:pos x="228" y="5706"/>
                </a:cxn>
                <a:cxn ang="0">
                  <a:pos x="573" y="6470"/>
                </a:cxn>
                <a:cxn ang="0">
                  <a:pos x="1054" y="7147"/>
                </a:cxn>
                <a:cxn ang="0">
                  <a:pos x="1654" y="7718"/>
                </a:cxn>
                <a:cxn ang="0">
                  <a:pos x="2354" y="8167"/>
                </a:cxn>
                <a:cxn ang="0">
                  <a:pos x="3137" y="8475"/>
                </a:cxn>
                <a:cxn ang="0">
                  <a:pos x="3988" y="8627"/>
                </a:cxn>
                <a:cxn ang="0">
                  <a:pos x="4763" y="8617"/>
                </a:cxn>
                <a:cxn ang="0">
                  <a:pos x="5606" y="8446"/>
                </a:cxn>
                <a:cxn ang="0">
                  <a:pos x="6380" y="8119"/>
                </a:cxn>
                <a:cxn ang="0">
                  <a:pos x="7068" y="7653"/>
                </a:cxn>
                <a:cxn ang="0">
                  <a:pos x="7655" y="7068"/>
                </a:cxn>
                <a:cxn ang="0">
                  <a:pos x="8119" y="6378"/>
                </a:cxn>
                <a:cxn ang="0">
                  <a:pos x="8446" y="5604"/>
                </a:cxn>
                <a:cxn ang="0">
                  <a:pos x="8619" y="4761"/>
                </a:cxn>
                <a:cxn ang="0">
                  <a:pos x="4320" y="0"/>
                </a:cxn>
                <a:cxn ang="0">
                  <a:pos x="3804" y="8337"/>
                </a:cxn>
                <a:cxn ang="0">
                  <a:pos x="3022" y="8157"/>
                </a:cxn>
                <a:cxn ang="0">
                  <a:pos x="2306" y="7833"/>
                </a:cxn>
                <a:cxn ang="0">
                  <a:pos x="1671" y="7381"/>
                </a:cxn>
                <a:cxn ang="0">
                  <a:pos x="1135" y="6819"/>
                </a:cxn>
                <a:cxn ang="0">
                  <a:pos x="715" y="6164"/>
                </a:cxn>
                <a:cxn ang="0">
                  <a:pos x="425" y="5428"/>
                </a:cxn>
                <a:cxn ang="0">
                  <a:pos x="284" y="4632"/>
                </a:cxn>
                <a:cxn ang="0">
                  <a:pos x="293" y="3906"/>
                </a:cxn>
                <a:cxn ang="0">
                  <a:pos x="454" y="3116"/>
                </a:cxn>
                <a:cxn ang="0">
                  <a:pos x="761" y="2390"/>
                </a:cxn>
                <a:cxn ang="0">
                  <a:pos x="1196" y="1744"/>
                </a:cxn>
                <a:cxn ang="0">
                  <a:pos x="1746" y="1196"/>
                </a:cxn>
                <a:cxn ang="0">
                  <a:pos x="2390" y="759"/>
                </a:cxn>
                <a:cxn ang="0">
                  <a:pos x="3116" y="452"/>
                </a:cxn>
                <a:cxn ang="0">
                  <a:pos x="3906" y="291"/>
                </a:cxn>
                <a:cxn ang="0">
                  <a:pos x="4632" y="284"/>
                </a:cxn>
                <a:cxn ang="0">
                  <a:pos x="5430" y="425"/>
                </a:cxn>
                <a:cxn ang="0">
                  <a:pos x="6164" y="715"/>
                </a:cxn>
                <a:cxn ang="0">
                  <a:pos x="6821" y="1135"/>
                </a:cxn>
                <a:cxn ang="0">
                  <a:pos x="7383" y="1671"/>
                </a:cxn>
                <a:cxn ang="0">
                  <a:pos x="7833" y="2304"/>
                </a:cxn>
                <a:cxn ang="0">
                  <a:pos x="8157" y="3021"/>
                </a:cxn>
                <a:cxn ang="0">
                  <a:pos x="8337" y="3804"/>
                </a:cxn>
                <a:cxn ang="0">
                  <a:pos x="8364" y="4529"/>
                </a:cxn>
                <a:cxn ang="0">
                  <a:pos x="8241" y="5332"/>
                </a:cxn>
                <a:cxn ang="0">
                  <a:pos x="7971" y="6076"/>
                </a:cxn>
                <a:cxn ang="0">
                  <a:pos x="7565" y="6743"/>
                </a:cxn>
                <a:cxn ang="0">
                  <a:pos x="7043" y="7318"/>
                </a:cxn>
                <a:cxn ang="0">
                  <a:pos x="6421" y="7783"/>
                </a:cxn>
                <a:cxn ang="0">
                  <a:pos x="5713" y="8123"/>
                </a:cxn>
                <a:cxn ang="0">
                  <a:pos x="4937" y="8322"/>
                </a:cxn>
              </a:cxnLst>
              <a:rect l="0" t="0" r="r" b="b"/>
              <a:pathLst>
                <a:path w="8640" h="8640">
                  <a:moveTo>
                    <a:pt x="4320" y="0"/>
                  </a:moveTo>
                  <a:lnTo>
                    <a:pt x="4320" y="0"/>
                  </a:lnTo>
                  <a:lnTo>
                    <a:pt x="4209" y="2"/>
                  </a:lnTo>
                  <a:lnTo>
                    <a:pt x="4098" y="6"/>
                  </a:lnTo>
                  <a:lnTo>
                    <a:pt x="3988" y="13"/>
                  </a:lnTo>
                  <a:lnTo>
                    <a:pt x="3879" y="23"/>
                  </a:lnTo>
                  <a:lnTo>
                    <a:pt x="3770" y="34"/>
                  </a:lnTo>
                  <a:lnTo>
                    <a:pt x="3663" y="50"/>
                  </a:lnTo>
                  <a:lnTo>
                    <a:pt x="3555" y="67"/>
                  </a:lnTo>
                  <a:lnTo>
                    <a:pt x="3450" y="88"/>
                  </a:lnTo>
                  <a:lnTo>
                    <a:pt x="3344" y="111"/>
                  </a:lnTo>
                  <a:lnTo>
                    <a:pt x="3241" y="136"/>
                  </a:lnTo>
                  <a:lnTo>
                    <a:pt x="3137" y="165"/>
                  </a:lnTo>
                  <a:lnTo>
                    <a:pt x="3036" y="194"/>
                  </a:lnTo>
                  <a:lnTo>
                    <a:pt x="2934" y="226"/>
                  </a:lnTo>
                  <a:lnTo>
                    <a:pt x="2835" y="263"/>
                  </a:lnTo>
                  <a:lnTo>
                    <a:pt x="2737" y="299"/>
                  </a:lnTo>
                  <a:lnTo>
                    <a:pt x="2639" y="339"/>
                  </a:lnTo>
                  <a:lnTo>
                    <a:pt x="2543" y="381"/>
                  </a:lnTo>
                  <a:lnTo>
                    <a:pt x="2447" y="425"/>
                  </a:lnTo>
                  <a:lnTo>
                    <a:pt x="2354" y="473"/>
                  </a:lnTo>
                  <a:lnTo>
                    <a:pt x="2262" y="521"/>
                  </a:lnTo>
                  <a:lnTo>
                    <a:pt x="2170" y="573"/>
                  </a:lnTo>
                  <a:lnTo>
                    <a:pt x="2081" y="625"/>
                  </a:lnTo>
                  <a:lnTo>
                    <a:pt x="1991" y="680"/>
                  </a:lnTo>
                  <a:lnTo>
                    <a:pt x="1905" y="738"/>
                  </a:lnTo>
                  <a:lnTo>
                    <a:pt x="1821" y="797"/>
                  </a:lnTo>
                  <a:lnTo>
                    <a:pt x="1736" y="859"/>
                  </a:lnTo>
                  <a:lnTo>
                    <a:pt x="1654" y="922"/>
                  </a:lnTo>
                  <a:lnTo>
                    <a:pt x="1574" y="987"/>
                  </a:lnTo>
                  <a:lnTo>
                    <a:pt x="1493" y="1054"/>
                  </a:lnTo>
                  <a:lnTo>
                    <a:pt x="1416" y="1123"/>
                  </a:lnTo>
                  <a:lnTo>
                    <a:pt x="1340" y="1192"/>
                  </a:lnTo>
                  <a:lnTo>
                    <a:pt x="1267" y="1265"/>
                  </a:lnTo>
                  <a:lnTo>
                    <a:pt x="1194" y="1340"/>
                  </a:lnTo>
                  <a:lnTo>
                    <a:pt x="1123" y="1414"/>
                  </a:lnTo>
                  <a:lnTo>
                    <a:pt x="1054" y="1493"/>
                  </a:lnTo>
                  <a:lnTo>
                    <a:pt x="987" y="1572"/>
                  </a:lnTo>
                  <a:lnTo>
                    <a:pt x="922" y="1652"/>
                  </a:lnTo>
                  <a:lnTo>
                    <a:pt x="859" y="1735"/>
                  </a:lnTo>
                  <a:lnTo>
                    <a:pt x="797" y="1819"/>
                  </a:lnTo>
                  <a:lnTo>
                    <a:pt x="738" y="1905"/>
                  </a:lnTo>
                  <a:lnTo>
                    <a:pt x="680" y="1991"/>
                  </a:lnTo>
                  <a:lnTo>
                    <a:pt x="627" y="2080"/>
                  </a:lnTo>
                  <a:lnTo>
                    <a:pt x="573" y="2170"/>
                  </a:lnTo>
                  <a:lnTo>
                    <a:pt x="521" y="2262"/>
                  </a:lnTo>
                  <a:lnTo>
                    <a:pt x="473" y="2354"/>
                  </a:lnTo>
                  <a:lnTo>
                    <a:pt x="427" y="2447"/>
                  </a:lnTo>
                  <a:lnTo>
                    <a:pt x="381" y="2541"/>
                  </a:lnTo>
                  <a:lnTo>
                    <a:pt x="339" y="2639"/>
                  </a:lnTo>
                  <a:lnTo>
                    <a:pt x="301" y="2737"/>
                  </a:lnTo>
                  <a:lnTo>
                    <a:pt x="263" y="2835"/>
                  </a:lnTo>
                  <a:lnTo>
                    <a:pt x="228" y="2934"/>
                  </a:lnTo>
                  <a:lnTo>
                    <a:pt x="195" y="3036"/>
                  </a:lnTo>
                  <a:lnTo>
                    <a:pt x="165" y="3137"/>
                  </a:lnTo>
                  <a:lnTo>
                    <a:pt x="136" y="3241"/>
                  </a:lnTo>
                  <a:lnTo>
                    <a:pt x="111" y="3344"/>
                  </a:lnTo>
                  <a:lnTo>
                    <a:pt x="88" y="3450"/>
                  </a:lnTo>
                  <a:lnTo>
                    <a:pt x="69" y="3555"/>
                  </a:lnTo>
                  <a:lnTo>
                    <a:pt x="50" y="3663"/>
                  </a:lnTo>
                  <a:lnTo>
                    <a:pt x="34" y="3770"/>
                  </a:lnTo>
                  <a:lnTo>
                    <a:pt x="23" y="3879"/>
                  </a:lnTo>
                  <a:lnTo>
                    <a:pt x="13" y="3988"/>
                  </a:lnTo>
                  <a:lnTo>
                    <a:pt x="6" y="4098"/>
                  </a:lnTo>
                  <a:lnTo>
                    <a:pt x="2" y="4209"/>
                  </a:lnTo>
                  <a:lnTo>
                    <a:pt x="0" y="4320"/>
                  </a:lnTo>
                  <a:lnTo>
                    <a:pt x="0" y="4320"/>
                  </a:lnTo>
                  <a:lnTo>
                    <a:pt x="2" y="4431"/>
                  </a:lnTo>
                  <a:lnTo>
                    <a:pt x="6" y="4542"/>
                  </a:lnTo>
                  <a:lnTo>
                    <a:pt x="13" y="4652"/>
                  </a:lnTo>
                  <a:lnTo>
                    <a:pt x="23" y="4761"/>
                  </a:lnTo>
                  <a:lnTo>
                    <a:pt x="34" y="4870"/>
                  </a:lnTo>
                  <a:lnTo>
                    <a:pt x="50" y="4977"/>
                  </a:lnTo>
                  <a:lnTo>
                    <a:pt x="69" y="5085"/>
                  </a:lnTo>
                  <a:lnTo>
                    <a:pt x="88" y="5190"/>
                  </a:lnTo>
                  <a:lnTo>
                    <a:pt x="111" y="5296"/>
                  </a:lnTo>
                  <a:lnTo>
                    <a:pt x="136" y="5399"/>
                  </a:lnTo>
                  <a:lnTo>
                    <a:pt x="165" y="5503"/>
                  </a:lnTo>
                  <a:lnTo>
                    <a:pt x="195" y="5604"/>
                  </a:lnTo>
                  <a:lnTo>
                    <a:pt x="228" y="5706"/>
                  </a:lnTo>
                  <a:lnTo>
                    <a:pt x="263" y="5805"/>
                  </a:lnTo>
                  <a:lnTo>
                    <a:pt x="301" y="5903"/>
                  </a:lnTo>
                  <a:lnTo>
                    <a:pt x="339" y="6001"/>
                  </a:lnTo>
                  <a:lnTo>
                    <a:pt x="381" y="6099"/>
                  </a:lnTo>
                  <a:lnTo>
                    <a:pt x="427" y="6193"/>
                  </a:lnTo>
                  <a:lnTo>
                    <a:pt x="473" y="6286"/>
                  </a:lnTo>
                  <a:lnTo>
                    <a:pt x="521" y="6378"/>
                  </a:lnTo>
                  <a:lnTo>
                    <a:pt x="573" y="6470"/>
                  </a:lnTo>
                  <a:lnTo>
                    <a:pt x="627" y="6560"/>
                  </a:lnTo>
                  <a:lnTo>
                    <a:pt x="680" y="6649"/>
                  </a:lnTo>
                  <a:lnTo>
                    <a:pt x="738" y="6735"/>
                  </a:lnTo>
                  <a:lnTo>
                    <a:pt x="797" y="6821"/>
                  </a:lnTo>
                  <a:lnTo>
                    <a:pt x="859" y="6905"/>
                  </a:lnTo>
                  <a:lnTo>
                    <a:pt x="922" y="6988"/>
                  </a:lnTo>
                  <a:lnTo>
                    <a:pt x="987" y="7068"/>
                  </a:lnTo>
                  <a:lnTo>
                    <a:pt x="1054" y="7147"/>
                  </a:lnTo>
                  <a:lnTo>
                    <a:pt x="1123" y="7226"/>
                  </a:lnTo>
                  <a:lnTo>
                    <a:pt x="1194" y="7300"/>
                  </a:lnTo>
                  <a:lnTo>
                    <a:pt x="1267" y="7375"/>
                  </a:lnTo>
                  <a:lnTo>
                    <a:pt x="1340" y="7448"/>
                  </a:lnTo>
                  <a:lnTo>
                    <a:pt x="1416" y="7517"/>
                  </a:lnTo>
                  <a:lnTo>
                    <a:pt x="1493" y="7586"/>
                  </a:lnTo>
                  <a:lnTo>
                    <a:pt x="1574" y="7653"/>
                  </a:lnTo>
                  <a:lnTo>
                    <a:pt x="1654" y="7718"/>
                  </a:lnTo>
                  <a:lnTo>
                    <a:pt x="1736" y="7781"/>
                  </a:lnTo>
                  <a:lnTo>
                    <a:pt x="1821" y="7843"/>
                  </a:lnTo>
                  <a:lnTo>
                    <a:pt x="1905" y="7902"/>
                  </a:lnTo>
                  <a:lnTo>
                    <a:pt x="1991" y="7960"/>
                  </a:lnTo>
                  <a:lnTo>
                    <a:pt x="2081" y="8015"/>
                  </a:lnTo>
                  <a:lnTo>
                    <a:pt x="2170" y="8067"/>
                  </a:lnTo>
                  <a:lnTo>
                    <a:pt x="2262" y="8119"/>
                  </a:lnTo>
                  <a:lnTo>
                    <a:pt x="2354" y="8167"/>
                  </a:lnTo>
                  <a:lnTo>
                    <a:pt x="2447" y="8215"/>
                  </a:lnTo>
                  <a:lnTo>
                    <a:pt x="2543" y="8259"/>
                  </a:lnTo>
                  <a:lnTo>
                    <a:pt x="2639" y="8301"/>
                  </a:lnTo>
                  <a:lnTo>
                    <a:pt x="2737" y="8341"/>
                  </a:lnTo>
                  <a:lnTo>
                    <a:pt x="2835" y="8377"/>
                  </a:lnTo>
                  <a:lnTo>
                    <a:pt x="2934" y="8414"/>
                  </a:lnTo>
                  <a:lnTo>
                    <a:pt x="3036" y="8446"/>
                  </a:lnTo>
                  <a:lnTo>
                    <a:pt x="3137" y="8475"/>
                  </a:lnTo>
                  <a:lnTo>
                    <a:pt x="3241" y="8504"/>
                  </a:lnTo>
                  <a:lnTo>
                    <a:pt x="3344" y="8529"/>
                  </a:lnTo>
                  <a:lnTo>
                    <a:pt x="3450" y="8552"/>
                  </a:lnTo>
                  <a:lnTo>
                    <a:pt x="3555" y="8573"/>
                  </a:lnTo>
                  <a:lnTo>
                    <a:pt x="3663" y="8590"/>
                  </a:lnTo>
                  <a:lnTo>
                    <a:pt x="3770" y="8606"/>
                  </a:lnTo>
                  <a:lnTo>
                    <a:pt x="3879" y="8617"/>
                  </a:lnTo>
                  <a:lnTo>
                    <a:pt x="3988" y="8627"/>
                  </a:lnTo>
                  <a:lnTo>
                    <a:pt x="4098" y="8634"/>
                  </a:lnTo>
                  <a:lnTo>
                    <a:pt x="4209" y="8638"/>
                  </a:lnTo>
                  <a:lnTo>
                    <a:pt x="4320" y="8640"/>
                  </a:lnTo>
                  <a:lnTo>
                    <a:pt x="4320" y="8640"/>
                  </a:lnTo>
                  <a:lnTo>
                    <a:pt x="4431" y="8638"/>
                  </a:lnTo>
                  <a:lnTo>
                    <a:pt x="4542" y="8634"/>
                  </a:lnTo>
                  <a:lnTo>
                    <a:pt x="4653" y="8627"/>
                  </a:lnTo>
                  <a:lnTo>
                    <a:pt x="4763" y="8617"/>
                  </a:lnTo>
                  <a:lnTo>
                    <a:pt x="4870" y="8606"/>
                  </a:lnTo>
                  <a:lnTo>
                    <a:pt x="4979" y="8590"/>
                  </a:lnTo>
                  <a:lnTo>
                    <a:pt x="5085" y="8573"/>
                  </a:lnTo>
                  <a:lnTo>
                    <a:pt x="5192" y="8552"/>
                  </a:lnTo>
                  <a:lnTo>
                    <a:pt x="5296" y="8529"/>
                  </a:lnTo>
                  <a:lnTo>
                    <a:pt x="5401" y="8504"/>
                  </a:lnTo>
                  <a:lnTo>
                    <a:pt x="5503" y="8475"/>
                  </a:lnTo>
                  <a:lnTo>
                    <a:pt x="5606" y="8446"/>
                  </a:lnTo>
                  <a:lnTo>
                    <a:pt x="5706" y="8414"/>
                  </a:lnTo>
                  <a:lnTo>
                    <a:pt x="5805" y="8377"/>
                  </a:lnTo>
                  <a:lnTo>
                    <a:pt x="5905" y="8341"/>
                  </a:lnTo>
                  <a:lnTo>
                    <a:pt x="6003" y="8301"/>
                  </a:lnTo>
                  <a:lnTo>
                    <a:pt x="6099" y="8259"/>
                  </a:lnTo>
                  <a:lnTo>
                    <a:pt x="6194" y="8215"/>
                  </a:lnTo>
                  <a:lnTo>
                    <a:pt x="6286" y="8167"/>
                  </a:lnTo>
                  <a:lnTo>
                    <a:pt x="6380" y="8119"/>
                  </a:lnTo>
                  <a:lnTo>
                    <a:pt x="6470" y="8067"/>
                  </a:lnTo>
                  <a:lnTo>
                    <a:pt x="6560" y="8015"/>
                  </a:lnTo>
                  <a:lnTo>
                    <a:pt x="6649" y="7960"/>
                  </a:lnTo>
                  <a:lnTo>
                    <a:pt x="6737" y="7902"/>
                  </a:lnTo>
                  <a:lnTo>
                    <a:pt x="6821" y="7843"/>
                  </a:lnTo>
                  <a:lnTo>
                    <a:pt x="6905" y="7781"/>
                  </a:lnTo>
                  <a:lnTo>
                    <a:pt x="6988" y="7718"/>
                  </a:lnTo>
                  <a:lnTo>
                    <a:pt x="7068" y="7653"/>
                  </a:lnTo>
                  <a:lnTo>
                    <a:pt x="7147" y="7586"/>
                  </a:lnTo>
                  <a:lnTo>
                    <a:pt x="7226" y="7517"/>
                  </a:lnTo>
                  <a:lnTo>
                    <a:pt x="7300" y="7448"/>
                  </a:lnTo>
                  <a:lnTo>
                    <a:pt x="7375" y="7375"/>
                  </a:lnTo>
                  <a:lnTo>
                    <a:pt x="7448" y="7300"/>
                  </a:lnTo>
                  <a:lnTo>
                    <a:pt x="7519" y="7226"/>
                  </a:lnTo>
                  <a:lnTo>
                    <a:pt x="7588" y="7147"/>
                  </a:lnTo>
                  <a:lnTo>
                    <a:pt x="7655" y="7068"/>
                  </a:lnTo>
                  <a:lnTo>
                    <a:pt x="7720" y="6988"/>
                  </a:lnTo>
                  <a:lnTo>
                    <a:pt x="7783" y="6905"/>
                  </a:lnTo>
                  <a:lnTo>
                    <a:pt x="7843" y="6821"/>
                  </a:lnTo>
                  <a:lnTo>
                    <a:pt x="7902" y="6735"/>
                  </a:lnTo>
                  <a:lnTo>
                    <a:pt x="7960" y="6649"/>
                  </a:lnTo>
                  <a:lnTo>
                    <a:pt x="8015" y="6560"/>
                  </a:lnTo>
                  <a:lnTo>
                    <a:pt x="8069" y="6470"/>
                  </a:lnTo>
                  <a:lnTo>
                    <a:pt x="8119" y="6378"/>
                  </a:lnTo>
                  <a:lnTo>
                    <a:pt x="8169" y="6286"/>
                  </a:lnTo>
                  <a:lnTo>
                    <a:pt x="8215" y="6193"/>
                  </a:lnTo>
                  <a:lnTo>
                    <a:pt x="8259" y="6099"/>
                  </a:lnTo>
                  <a:lnTo>
                    <a:pt x="8301" y="6001"/>
                  </a:lnTo>
                  <a:lnTo>
                    <a:pt x="8341" y="5903"/>
                  </a:lnTo>
                  <a:lnTo>
                    <a:pt x="8379" y="5805"/>
                  </a:lnTo>
                  <a:lnTo>
                    <a:pt x="8414" y="5706"/>
                  </a:lnTo>
                  <a:lnTo>
                    <a:pt x="8446" y="5604"/>
                  </a:lnTo>
                  <a:lnTo>
                    <a:pt x="8477" y="5503"/>
                  </a:lnTo>
                  <a:lnTo>
                    <a:pt x="8504" y="5399"/>
                  </a:lnTo>
                  <a:lnTo>
                    <a:pt x="8531" y="5296"/>
                  </a:lnTo>
                  <a:lnTo>
                    <a:pt x="8554" y="5190"/>
                  </a:lnTo>
                  <a:lnTo>
                    <a:pt x="8573" y="5085"/>
                  </a:lnTo>
                  <a:lnTo>
                    <a:pt x="8590" y="4977"/>
                  </a:lnTo>
                  <a:lnTo>
                    <a:pt x="8606" y="4870"/>
                  </a:lnTo>
                  <a:lnTo>
                    <a:pt x="8619" y="4761"/>
                  </a:lnTo>
                  <a:lnTo>
                    <a:pt x="8629" y="4652"/>
                  </a:lnTo>
                  <a:lnTo>
                    <a:pt x="8634" y="4542"/>
                  </a:lnTo>
                  <a:lnTo>
                    <a:pt x="8640" y="4431"/>
                  </a:lnTo>
                  <a:lnTo>
                    <a:pt x="8640" y="4320"/>
                  </a:lnTo>
                  <a:lnTo>
                    <a:pt x="8640" y="4320"/>
                  </a:lnTo>
                  <a:lnTo>
                    <a:pt x="8640" y="0"/>
                  </a:lnTo>
                  <a:lnTo>
                    <a:pt x="8640" y="0"/>
                  </a:lnTo>
                  <a:lnTo>
                    <a:pt x="4320" y="0"/>
                  </a:lnTo>
                  <a:lnTo>
                    <a:pt x="4320" y="0"/>
                  </a:lnTo>
                  <a:close/>
                  <a:moveTo>
                    <a:pt x="4320" y="8370"/>
                  </a:moveTo>
                  <a:lnTo>
                    <a:pt x="4320" y="8370"/>
                  </a:lnTo>
                  <a:lnTo>
                    <a:pt x="4217" y="8368"/>
                  </a:lnTo>
                  <a:lnTo>
                    <a:pt x="4113" y="8364"/>
                  </a:lnTo>
                  <a:lnTo>
                    <a:pt x="4010" y="8356"/>
                  </a:lnTo>
                  <a:lnTo>
                    <a:pt x="3906" y="8349"/>
                  </a:lnTo>
                  <a:lnTo>
                    <a:pt x="3804" y="8337"/>
                  </a:lnTo>
                  <a:lnTo>
                    <a:pt x="3705" y="8322"/>
                  </a:lnTo>
                  <a:lnTo>
                    <a:pt x="3603" y="8307"/>
                  </a:lnTo>
                  <a:lnTo>
                    <a:pt x="3505" y="8287"/>
                  </a:lnTo>
                  <a:lnTo>
                    <a:pt x="3406" y="8264"/>
                  </a:lnTo>
                  <a:lnTo>
                    <a:pt x="3308" y="8241"/>
                  </a:lnTo>
                  <a:lnTo>
                    <a:pt x="3212" y="8215"/>
                  </a:lnTo>
                  <a:lnTo>
                    <a:pt x="3116" y="8188"/>
                  </a:lnTo>
                  <a:lnTo>
                    <a:pt x="3022" y="8157"/>
                  </a:lnTo>
                  <a:lnTo>
                    <a:pt x="2929" y="8123"/>
                  </a:lnTo>
                  <a:lnTo>
                    <a:pt x="2837" y="8088"/>
                  </a:lnTo>
                  <a:lnTo>
                    <a:pt x="2745" y="8052"/>
                  </a:lnTo>
                  <a:lnTo>
                    <a:pt x="2654" y="8011"/>
                  </a:lnTo>
                  <a:lnTo>
                    <a:pt x="2564" y="7969"/>
                  </a:lnTo>
                  <a:lnTo>
                    <a:pt x="2478" y="7925"/>
                  </a:lnTo>
                  <a:lnTo>
                    <a:pt x="2390" y="7881"/>
                  </a:lnTo>
                  <a:lnTo>
                    <a:pt x="2306" y="7833"/>
                  </a:lnTo>
                  <a:lnTo>
                    <a:pt x="2221" y="7783"/>
                  </a:lnTo>
                  <a:lnTo>
                    <a:pt x="2139" y="7732"/>
                  </a:lnTo>
                  <a:lnTo>
                    <a:pt x="2057" y="7678"/>
                  </a:lnTo>
                  <a:lnTo>
                    <a:pt x="1976" y="7622"/>
                  </a:lnTo>
                  <a:lnTo>
                    <a:pt x="1897" y="7565"/>
                  </a:lnTo>
                  <a:lnTo>
                    <a:pt x="1821" y="7505"/>
                  </a:lnTo>
                  <a:lnTo>
                    <a:pt x="1746" y="7444"/>
                  </a:lnTo>
                  <a:lnTo>
                    <a:pt x="1671" y="7381"/>
                  </a:lnTo>
                  <a:lnTo>
                    <a:pt x="1598" y="7318"/>
                  </a:lnTo>
                  <a:lnTo>
                    <a:pt x="1528" y="7250"/>
                  </a:lnTo>
                  <a:lnTo>
                    <a:pt x="1459" y="7183"/>
                  </a:lnTo>
                  <a:lnTo>
                    <a:pt x="1390" y="7114"/>
                  </a:lnTo>
                  <a:lnTo>
                    <a:pt x="1324" y="7042"/>
                  </a:lnTo>
                  <a:lnTo>
                    <a:pt x="1259" y="6969"/>
                  </a:lnTo>
                  <a:lnTo>
                    <a:pt x="1196" y="6896"/>
                  </a:lnTo>
                  <a:lnTo>
                    <a:pt x="1135" y="6819"/>
                  </a:lnTo>
                  <a:lnTo>
                    <a:pt x="1075" y="6743"/>
                  </a:lnTo>
                  <a:lnTo>
                    <a:pt x="1020" y="6664"/>
                  </a:lnTo>
                  <a:lnTo>
                    <a:pt x="964" y="6583"/>
                  </a:lnTo>
                  <a:lnTo>
                    <a:pt x="910" y="6503"/>
                  </a:lnTo>
                  <a:lnTo>
                    <a:pt x="859" y="6419"/>
                  </a:lnTo>
                  <a:lnTo>
                    <a:pt x="809" y="6336"/>
                  </a:lnTo>
                  <a:lnTo>
                    <a:pt x="761" y="6250"/>
                  </a:lnTo>
                  <a:lnTo>
                    <a:pt x="715" y="6164"/>
                  </a:lnTo>
                  <a:lnTo>
                    <a:pt x="671" y="6076"/>
                  </a:lnTo>
                  <a:lnTo>
                    <a:pt x="629" y="5986"/>
                  </a:lnTo>
                  <a:lnTo>
                    <a:pt x="590" y="5895"/>
                  </a:lnTo>
                  <a:lnTo>
                    <a:pt x="552" y="5805"/>
                  </a:lnTo>
                  <a:lnTo>
                    <a:pt x="517" y="5711"/>
                  </a:lnTo>
                  <a:lnTo>
                    <a:pt x="485" y="5619"/>
                  </a:lnTo>
                  <a:lnTo>
                    <a:pt x="454" y="5524"/>
                  </a:lnTo>
                  <a:lnTo>
                    <a:pt x="425" y="5428"/>
                  </a:lnTo>
                  <a:lnTo>
                    <a:pt x="399" y="5332"/>
                  </a:lnTo>
                  <a:lnTo>
                    <a:pt x="376" y="5234"/>
                  </a:lnTo>
                  <a:lnTo>
                    <a:pt x="355" y="5136"/>
                  </a:lnTo>
                  <a:lnTo>
                    <a:pt x="335" y="5037"/>
                  </a:lnTo>
                  <a:lnTo>
                    <a:pt x="318" y="4937"/>
                  </a:lnTo>
                  <a:lnTo>
                    <a:pt x="305" y="4836"/>
                  </a:lnTo>
                  <a:lnTo>
                    <a:pt x="293" y="4734"/>
                  </a:lnTo>
                  <a:lnTo>
                    <a:pt x="284" y="4632"/>
                  </a:lnTo>
                  <a:lnTo>
                    <a:pt x="278" y="4529"/>
                  </a:lnTo>
                  <a:lnTo>
                    <a:pt x="272" y="4425"/>
                  </a:lnTo>
                  <a:lnTo>
                    <a:pt x="272" y="4320"/>
                  </a:lnTo>
                  <a:lnTo>
                    <a:pt x="272" y="4320"/>
                  </a:lnTo>
                  <a:lnTo>
                    <a:pt x="272" y="4215"/>
                  </a:lnTo>
                  <a:lnTo>
                    <a:pt x="278" y="4111"/>
                  </a:lnTo>
                  <a:lnTo>
                    <a:pt x="284" y="4008"/>
                  </a:lnTo>
                  <a:lnTo>
                    <a:pt x="293" y="3906"/>
                  </a:lnTo>
                  <a:lnTo>
                    <a:pt x="305" y="3804"/>
                  </a:lnTo>
                  <a:lnTo>
                    <a:pt x="318" y="3703"/>
                  </a:lnTo>
                  <a:lnTo>
                    <a:pt x="335" y="3603"/>
                  </a:lnTo>
                  <a:lnTo>
                    <a:pt x="355" y="3504"/>
                  </a:lnTo>
                  <a:lnTo>
                    <a:pt x="376" y="3406"/>
                  </a:lnTo>
                  <a:lnTo>
                    <a:pt x="399" y="3308"/>
                  </a:lnTo>
                  <a:lnTo>
                    <a:pt x="425" y="3212"/>
                  </a:lnTo>
                  <a:lnTo>
                    <a:pt x="454" y="3116"/>
                  </a:lnTo>
                  <a:lnTo>
                    <a:pt x="485" y="3021"/>
                  </a:lnTo>
                  <a:lnTo>
                    <a:pt x="517" y="2929"/>
                  </a:lnTo>
                  <a:lnTo>
                    <a:pt x="552" y="2835"/>
                  </a:lnTo>
                  <a:lnTo>
                    <a:pt x="590" y="2745"/>
                  </a:lnTo>
                  <a:lnTo>
                    <a:pt x="629" y="2654"/>
                  </a:lnTo>
                  <a:lnTo>
                    <a:pt x="671" y="2564"/>
                  </a:lnTo>
                  <a:lnTo>
                    <a:pt x="715" y="2476"/>
                  </a:lnTo>
                  <a:lnTo>
                    <a:pt x="761" y="2390"/>
                  </a:lnTo>
                  <a:lnTo>
                    <a:pt x="809" y="2304"/>
                  </a:lnTo>
                  <a:lnTo>
                    <a:pt x="859" y="2221"/>
                  </a:lnTo>
                  <a:lnTo>
                    <a:pt x="910" y="2137"/>
                  </a:lnTo>
                  <a:lnTo>
                    <a:pt x="964" y="2057"/>
                  </a:lnTo>
                  <a:lnTo>
                    <a:pt x="1020" y="1976"/>
                  </a:lnTo>
                  <a:lnTo>
                    <a:pt x="1075" y="1897"/>
                  </a:lnTo>
                  <a:lnTo>
                    <a:pt x="1135" y="1821"/>
                  </a:lnTo>
                  <a:lnTo>
                    <a:pt x="1196" y="1744"/>
                  </a:lnTo>
                  <a:lnTo>
                    <a:pt x="1259" y="1671"/>
                  </a:lnTo>
                  <a:lnTo>
                    <a:pt x="1324" y="1598"/>
                  </a:lnTo>
                  <a:lnTo>
                    <a:pt x="1390" y="1526"/>
                  </a:lnTo>
                  <a:lnTo>
                    <a:pt x="1459" y="1457"/>
                  </a:lnTo>
                  <a:lnTo>
                    <a:pt x="1528" y="1390"/>
                  </a:lnTo>
                  <a:lnTo>
                    <a:pt x="1598" y="1322"/>
                  </a:lnTo>
                  <a:lnTo>
                    <a:pt x="1671" y="1259"/>
                  </a:lnTo>
                  <a:lnTo>
                    <a:pt x="1746" y="1196"/>
                  </a:lnTo>
                  <a:lnTo>
                    <a:pt x="1821" y="1135"/>
                  </a:lnTo>
                  <a:lnTo>
                    <a:pt x="1897" y="1075"/>
                  </a:lnTo>
                  <a:lnTo>
                    <a:pt x="1976" y="1018"/>
                  </a:lnTo>
                  <a:lnTo>
                    <a:pt x="2057" y="962"/>
                  </a:lnTo>
                  <a:lnTo>
                    <a:pt x="2139" y="908"/>
                  </a:lnTo>
                  <a:lnTo>
                    <a:pt x="2221" y="857"/>
                  </a:lnTo>
                  <a:lnTo>
                    <a:pt x="2306" y="807"/>
                  </a:lnTo>
                  <a:lnTo>
                    <a:pt x="2390" y="759"/>
                  </a:lnTo>
                  <a:lnTo>
                    <a:pt x="2478" y="715"/>
                  </a:lnTo>
                  <a:lnTo>
                    <a:pt x="2564" y="671"/>
                  </a:lnTo>
                  <a:lnTo>
                    <a:pt x="2654" y="629"/>
                  </a:lnTo>
                  <a:lnTo>
                    <a:pt x="2745" y="588"/>
                  </a:lnTo>
                  <a:lnTo>
                    <a:pt x="2837" y="552"/>
                  </a:lnTo>
                  <a:lnTo>
                    <a:pt x="2929" y="517"/>
                  </a:lnTo>
                  <a:lnTo>
                    <a:pt x="3022" y="483"/>
                  </a:lnTo>
                  <a:lnTo>
                    <a:pt x="3116" y="452"/>
                  </a:lnTo>
                  <a:lnTo>
                    <a:pt x="3212" y="425"/>
                  </a:lnTo>
                  <a:lnTo>
                    <a:pt x="3308" y="399"/>
                  </a:lnTo>
                  <a:lnTo>
                    <a:pt x="3406" y="376"/>
                  </a:lnTo>
                  <a:lnTo>
                    <a:pt x="3505" y="353"/>
                  </a:lnTo>
                  <a:lnTo>
                    <a:pt x="3603" y="333"/>
                  </a:lnTo>
                  <a:lnTo>
                    <a:pt x="3705" y="318"/>
                  </a:lnTo>
                  <a:lnTo>
                    <a:pt x="3804" y="303"/>
                  </a:lnTo>
                  <a:lnTo>
                    <a:pt x="3906" y="291"/>
                  </a:lnTo>
                  <a:lnTo>
                    <a:pt x="4010" y="284"/>
                  </a:lnTo>
                  <a:lnTo>
                    <a:pt x="4113" y="276"/>
                  </a:lnTo>
                  <a:lnTo>
                    <a:pt x="4217" y="272"/>
                  </a:lnTo>
                  <a:lnTo>
                    <a:pt x="4320" y="270"/>
                  </a:lnTo>
                  <a:lnTo>
                    <a:pt x="4320" y="270"/>
                  </a:lnTo>
                  <a:lnTo>
                    <a:pt x="4425" y="272"/>
                  </a:lnTo>
                  <a:lnTo>
                    <a:pt x="4529" y="276"/>
                  </a:lnTo>
                  <a:lnTo>
                    <a:pt x="4632" y="284"/>
                  </a:lnTo>
                  <a:lnTo>
                    <a:pt x="4734" y="291"/>
                  </a:lnTo>
                  <a:lnTo>
                    <a:pt x="4836" y="303"/>
                  </a:lnTo>
                  <a:lnTo>
                    <a:pt x="4937" y="318"/>
                  </a:lnTo>
                  <a:lnTo>
                    <a:pt x="5037" y="333"/>
                  </a:lnTo>
                  <a:lnTo>
                    <a:pt x="5136" y="353"/>
                  </a:lnTo>
                  <a:lnTo>
                    <a:pt x="5234" y="376"/>
                  </a:lnTo>
                  <a:lnTo>
                    <a:pt x="5332" y="399"/>
                  </a:lnTo>
                  <a:lnTo>
                    <a:pt x="5430" y="425"/>
                  </a:lnTo>
                  <a:lnTo>
                    <a:pt x="5526" y="452"/>
                  </a:lnTo>
                  <a:lnTo>
                    <a:pt x="5619" y="483"/>
                  </a:lnTo>
                  <a:lnTo>
                    <a:pt x="5713" y="517"/>
                  </a:lnTo>
                  <a:lnTo>
                    <a:pt x="5805" y="552"/>
                  </a:lnTo>
                  <a:lnTo>
                    <a:pt x="5897" y="588"/>
                  </a:lnTo>
                  <a:lnTo>
                    <a:pt x="5987" y="629"/>
                  </a:lnTo>
                  <a:lnTo>
                    <a:pt x="6076" y="671"/>
                  </a:lnTo>
                  <a:lnTo>
                    <a:pt x="6164" y="715"/>
                  </a:lnTo>
                  <a:lnTo>
                    <a:pt x="6250" y="759"/>
                  </a:lnTo>
                  <a:lnTo>
                    <a:pt x="6336" y="807"/>
                  </a:lnTo>
                  <a:lnTo>
                    <a:pt x="6421" y="857"/>
                  </a:lnTo>
                  <a:lnTo>
                    <a:pt x="6503" y="908"/>
                  </a:lnTo>
                  <a:lnTo>
                    <a:pt x="6583" y="962"/>
                  </a:lnTo>
                  <a:lnTo>
                    <a:pt x="6664" y="1018"/>
                  </a:lnTo>
                  <a:lnTo>
                    <a:pt x="6743" y="1075"/>
                  </a:lnTo>
                  <a:lnTo>
                    <a:pt x="6821" y="1135"/>
                  </a:lnTo>
                  <a:lnTo>
                    <a:pt x="6896" y="1196"/>
                  </a:lnTo>
                  <a:lnTo>
                    <a:pt x="6971" y="1259"/>
                  </a:lnTo>
                  <a:lnTo>
                    <a:pt x="7043" y="1322"/>
                  </a:lnTo>
                  <a:lnTo>
                    <a:pt x="7114" y="1390"/>
                  </a:lnTo>
                  <a:lnTo>
                    <a:pt x="7183" y="1457"/>
                  </a:lnTo>
                  <a:lnTo>
                    <a:pt x="7252" y="1526"/>
                  </a:lnTo>
                  <a:lnTo>
                    <a:pt x="7318" y="1598"/>
                  </a:lnTo>
                  <a:lnTo>
                    <a:pt x="7383" y="1671"/>
                  </a:lnTo>
                  <a:lnTo>
                    <a:pt x="7444" y="1744"/>
                  </a:lnTo>
                  <a:lnTo>
                    <a:pt x="7505" y="1821"/>
                  </a:lnTo>
                  <a:lnTo>
                    <a:pt x="7565" y="1897"/>
                  </a:lnTo>
                  <a:lnTo>
                    <a:pt x="7622" y="1976"/>
                  </a:lnTo>
                  <a:lnTo>
                    <a:pt x="7678" y="2057"/>
                  </a:lnTo>
                  <a:lnTo>
                    <a:pt x="7732" y="2137"/>
                  </a:lnTo>
                  <a:lnTo>
                    <a:pt x="7783" y="2221"/>
                  </a:lnTo>
                  <a:lnTo>
                    <a:pt x="7833" y="2304"/>
                  </a:lnTo>
                  <a:lnTo>
                    <a:pt x="7881" y="2390"/>
                  </a:lnTo>
                  <a:lnTo>
                    <a:pt x="7927" y="2476"/>
                  </a:lnTo>
                  <a:lnTo>
                    <a:pt x="7971" y="2564"/>
                  </a:lnTo>
                  <a:lnTo>
                    <a:pt x="8011" y="2654"/>
                  </a:lnTo>
                  <a:lnTo>
                    <a:pt x="8052" y="2745"/>
                  </a:lnTo>
                  <a:lnTo>
                    <a:pt x="8088" y="2835"/>
                  </a:lnTo>
                  <a:lnTo>
                    <a:pt x="8124" y="2929"/>
                  </a:lnTo>
                  <a:lnTo>
                    <a:pt x="8157" y="3021"/>
                  </a:lnTo>
                  <a:lnTo>
                    <a:pt x="8188" y="3116"/>
                  </a:lnTo>
                  <a:lnTo>
                    <a:pt x="8216" y="3212"/>
                  </a:lnTo>
                  <a:lnTo>
                    <a:pt x="8241" y="3308"/>
                  </a:lnTo>
                  <a:lnTo>
                    <a:pt x="8266" y="3406"/>
                  </a:lnTo>
                  <a:lnTo>
                    <a:pt x="8287" y="3504"/>
                  </a:lnTo>
                  <a:lnTo>
                    <a:pt x="8307" y="3603"/>
                  </a:lnTo>
                  <a:lnTo>
                    <a:pt x="8322" y="3703"/>
                  </a:lnTo>
                  <a:lnTo>
                    <a:pt x="8337" y="3804"/>
                  </a:lnTo>
                  <a:lnTo>
                    <a:pt x="8349" y="3906"/>
                  </a:lnTo>
                  <a:lnTo>
                    <a:pt x="8358" y="4008"/>
                  </a:lnTo>
                  <a:lnTo>
                    <a:pt x="8364" y="4111"/>
                  </a:lnTo>
                  <a:lnTo>
                    <a:pt x="8368" y="4215"/>
                  </a:lnTo>
                  <a:lnTo>
                    <a:pt x="8370" y="4320"/>
                  </a:lnTo>
                  <a:lnTo>
                    <a:pt x="8370" y="4320"/>
                  </a:lnTo>
                  <a:lnTo>
                    <a:pt x="8368" y="4425"/>
                  </a:lnTo>
                  <a:lnTo>
                    <a:pt x="8364" y="4529"/>
                  </a:lnTo>
                  <a:lnTo>
                    <a:pt x="8358" y="4632"/>
                  </a:lnTo>
                  <a:lnTo>
                    <a:pt x="8349" y="4734"/>
                  </a:lnTo>
                  <a:lnTo>
                    <a:pt x="8337" y="4836"/>
                  </a:lnTo>
                  <a:lnTo>
                    <a:pt x="8322" y="4937"/>
                  </a:lnTo>
                  <a:lnTo>
                    <a:pt x="8307" y="5037"/>
                  </a:lnTo>
                  <a:lnTo>
                    <a:pt x="8287" y="5136"/>
                  </a:lnTo>
                  <a:lnTo>
                    <a:pt x="8266" y="5234"/>
                  </a:lnTo>
                  <a:lnTo>
                    <a:pt x="8241" y="5332"/>
                  </a:lnTo>
                  <a:lnTo>
                    <a:pt x="8216" y="5428"/>
                  </a:lnTo>
                  <a:lnTo>
                    <a:pt x="8188" y="5524"/>
                  </a:lnTo>
                  <a:lnTo>
                    <a:pt x="8157" y="5619"/>
                  </a:lnTo>
                  <a:lnTo>
                    <a:pt x="8124" y="5711"/>
                  </a:lnTo>
                  <a:lnTo>
                    <a:pt x="8088" y="5805"/>
                  </a:lnTo>
                  <a:lnTo>
                    <a:pt x="8052" y="5895"/>
                  </a:lnTo>
                  <a:lnTo>
                    <a:pt x="8011" y="5986"/>
                  </a:lnTo>
                  <a:lnTo>
                    <a:pt x="7971" y="6076"/>
                  </a:lnTo>
                  <a:lnTo>
                    <a:pt x="7927" y="6164"/>
                  </a:lnTo>
                  <a:lnTo>
                    <a:pt x="7881" y="6250"/>
                  </a:lnTo>
                  <a:lnTo>
                    <a:pt x="7833" y="6336"/>
                  </a:lnTo>
                  <a:lnTo>
                    <a:pt x="7783" y="6419"/>
                  </a:lnTo>
                  <a:lnTo>
                    <a:pt x="7732" y="6503"/>
                  </a:lnTo>
                  <a:lnTo>
                    <a:pt x="7678" y="6583"/>
                  </a:lnTo>
                  <a:lnTo>
                    <a:pt x="7622" y="6664"/>
                  </a:lnTo>
                  <a:lnTo>
                    <a:pt x="7565" y="6743"/>
                  </a:lnTo>
                  <a:lnTo>
                    <a:pt x="7505" y="6819"/>
                  </a:lnTo>
                  <a:lnTo>
                    <a:pt x="7444" y="6896"/>
                  </a:lnTo>
                  <a:lnTo>
                    <a:pt x="7383" y="6969"/>
                  </a:lnTo>
                  <a:lnTo>
                    <a:pt x="7318" y="7042"/>
                  </a:lnTo>
                  <a:lnTo>
                    <a:pt x="7252" y="7114"/>
                  </a:lnTo>
                  <a:lnTo>
                    <a:pt x="7183" y="7183"/>
                  </a:lnTo>
                  <a:lnTo>
                    <a:pt x="7114" y="7250"/>
                  </a:lnTo>
                  <a:lnTo>
                    <a:pt x="7043" y="7318"/>
                  </a:lnTo>
                  <a:lnTo>
                    <a:pt x="6971" y="7381"/>
                  </a:lnTo>
                  <a:lnTo>
                    <a:pt x="6896" y="7444"/>
                  </a:lnTo>
                  <a:lnTo>
                    <a:pt x="6821" y="7505"/>
                  </a:lnTo>
                  <a:lnTo>
                    <a:pt x="6743" y="7565"/>
                  </a:lnTo>
                  <a:lnTo>
                    <a:pt x="6664" y="7622"/>
                  </a:lnTo>
                  <a:lnTo>
                    <a:pt x="6583" y="7678"/>
                  </a:lnTo>
                  <a:lnTo>
                    <a:pt x="6503" y="7732"/>
                  </a:lnTo>
                  <a:lnTo>
                    <a:pt x="6421" y="7783"/>
                  </a:lnTo>
                  <a:lnTo>
                    <a:pt x="6336" y="7833"/>
                  </a:lnTo>
                  <a:lnTo>
                    <a:pt x="6250" y="7881"/>
                  </a:lnTo>
                  <a:lnTo>
                    <a:pt x="6164" y="7925"/>
                  </a:lnTo>
                  <a:lnTo>
                    <a:pt x="6076" y="7969"/>
                  </a:lnTo>
                  <a:lnTo>
                    <a:pt x="5987" y="8011"/>
                  </a:lnTo>
                  <a:lnTo>
                    <a:pt x="5897" y="8052"/>
                  </a:lnTo>
                  <a:lnTo>
                    <a:pt x="5805" y="8088"/>
                  </a:lnTo>
                  <a:lnTo>
                    <a:pt x="5713" y="8123"/>
                  </a:lnTo>
                  <a:lnTo>
                    <a:pt x="5619" y="8157"/>
                  </a:lnTo>
                  <a:lnTo>
                    <a:pt x="5526" y="8188"/>
                  </a:lnTo>
                  <a:lnTo>
                    <a:pt x="5430" y="8215"/>
                  </a:lnTo>
                  <a:lnTo>
                    <a:pt x="5332" y="8241"/>
                  </a:lnTo>
                  <a:lnTo>
                    <a:pt x="5234" y="8264"/>
                  </a:lnTo>
                  <a:lnTo>
                    <a:pt x="5136" y="8287"/>
                  </a:lnTo>
                  <a:lnTo>
                    <a:pt x="5037" y="8307"/>
                  </a:lnTo>
                  <a:lnTo>
                    <a:pt x="4937" y="8322"/>
                  </a:lnTo>
                  <a:lnTo>
                    <a:pt x="4836" y="8337"/>
                  </a:lnTo>
                  <a:lnTo>
                    <a:pt x="4734" y="8349"/>
                  </a:lnTo>
                  <a:lnTo>
                    <a:pt x="4632" y="8356"/>
                  </a:lnTo>
                  <a:lnTo>
                    <a:pt x="4529" y="8364"/>
                  </a:lnTo>
                  <a:lnTo>
                    <a:pt x="4425" y="8368"/>
                  </a:lnTo>
                  <a:lnTo>
                    <a:pt x="4320" y="8370"/>
                  </a:lnTo>
                  <a:lnTo>
                    <a:pt x="4320" y="8370"/>
                  </a:lnTo>
                  <a:close/>
                </a:path>
              </a:pathLst>
            </a:custGeom>
            <a:solidFill>
              <a:srgbClr val="46464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latin typeface="+mn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60FBC9F-EF4C-4524-8DA6-E0A92FBB38ED}"/>
                </a:ext>
              </a:extLst>
            </p:cNvPr>
            <p:cNvSpPr txBox="1"/>
            <p:nvPr/>
          </p:nvSpPr>
          <p:spPr>
            <a:xfrm>
              <a:off x="2635808" y="4299417"/>
              <a:ext cx="858716" cy="40368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800">
                  <a:solidFill>
                    <a:srgbClr val="FFFFFF"/>
                  </a:solidFill>
                  <a:latin typeface="+mn-lt"/>
                  <a:cs typeface="Arial Narrow"/>
                </a:rPr>
                <a:t>C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4491B55-1B81-48F7-8081-8F93BB3EB8EA}"/>
              </a:ext>
            </a:extLst>
          </p:cNvPr>
          <p:cNvGrpSpPr/>
          <p:nvPr/>
        </p:nvGrpSpPr>
        <p:grpSpPr>
          <a:xfrm>
            <a:off x="415925" y="152400"/>
            <a:ext cx="5410200" cy="3484878"/>
            <a:chOff x="744538" y="963613"/>
            <a:chExt cx="7654925" cy="4930775"/>
          </a:xfrm>
          <a:solidFill>
            <a:schemeClr val="accent3">
              <a:lumMod val="60000"/>
              <a:lumOff val="40000"/>
            </a:schemeClr>
          </a:solidFill>
          <a:effectLst/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659A8180-E00C-4A24-8F5C-D6B5D0634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8663" y="2700338"/>
              <a:ext cx="50800" cy="34925"/>
            </a:xfrm>
            <a:custGeom>
              <a:avLst/>
              <a:gdLst/>
              <a:ahLst/>
              <a:cxnLst>
                <a:cxn ang="0">
                  <a:pos x="32" y="22"/>
                </a:cxn>
                <a:cxn ang="0">
                  <a:pos x="28" y="22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12" y="6"/>
                </a:cxn>
                <a:cxn ang="0">
                  <a:pos x="20" y="4"/>
                </a:cxn>
                <a:cxn ang="0">
                  <a:pos x="32" y="14"/>
                </a:cxn>
                <a:cxn ang="0">
                  <a:pos x="32" y="22"/>
                </a:cxn>
                <a:cxn ang="0">
                  <a:pos x="32" y="22"/>
                </a:cxn>
              </a:cxnLst>
              <a:rect l="0" t="0" r="r" b="b"/>
              <a:pathLst>
                <a:path w="32" h="22">
                  <a:moveTo>
                    <a:pt x="32" y="22"/>
                  </a:moveTo>
                  <a:lnTo>
                    <a:pt x="28" y="22"/>
                  </a:lnTo>
                  <a:lnTo>
                    <a:pt x="14" y="14"/>
                  </a:lnTo>
                  <a:lnTo>
                    <a:pt x="4" y="14"/>
                  </a:lnTo>
                  <a:lnTo>
                    <a:pt x="0" y="8"/>
                  </a:lnTo>
                  <a:lnTo>
                    <a:pt x="0" y="0"/>
                  </a:lnTo>
                  <a:lnTo>
                    <a:pt x="12" y="6"/>
                  </a:lnTo>
                  <a:lnTo>
                    <a:pt x="20" y="4"/>
                  </a:lnTo>
                  <a:lnTo>
                    <a:pt x="32" y="14"/>
                  </a:lnTo>
                  <a:lnTo>
                    <a:pt x="32" y="22"/>
                  </a:lnTo>
                  <a:lnTo>
                    <a:pt x="32" y="2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73755856-D608-4F74-9E90-286B2534E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4613" y="4021138"/>
              <a:ext cx="168275" cy="327025"/>
            </a:xfrm>
            <a:custGeom>
              <a:avLst/>
              <a:gdLst/>
              <a:ahLst/>
              <a:cxnLst>
                <a:cxn ang="0">
                  <a:pos x="68" y="120"/>
                </a:cxn>
                <a:cxn ang="0">
                  <a:pos x="58" y="112"/>
                </a:cxn>
                <a:cxn ang="0">
                  <a:pos x="44" y="100"/>
                </a:cxn>
                <a:cxn ang="0">
                  <a:pos x="32" y="102"/>
                </a:cxn>
                <a:cxn ang="0">
                  <a:pos x="32" y="118"/>
                </a:cxn>
                <a:cxn ang="0">
                  <a:pos x="26" y="136"/>
                </a:cxn>
                <a:cxn ang="0">
                  <a:pos x="24" y="158"/>
                </a:cxn>
                <a:cxn ang="0">
                  <a:pos x="34" y="168"/>
                </a:cxn>
                <a:cxn ang="0">
                  <a:pos x="40" y="184"/>
                </a:cxn>
                <a:cxn ang="0">
                  <a:pos x="54" y="190"/>
                </a:cxn>
                <a:cxn ang="0">
                  <a:pos x="60" y="202"/>
                </a:cxn>
                <a:cxn ang="0">
                  <a:pos x="50" y="206"/>
                </a:cxn>
                <a:cxn ang="0">
                  <a:pos x="46" y="196"/>
                </a:cxn>
                <a:cxn ang="0">
                  <a:pos x="36" y="196"/>
                </a:cxn>
                <a:cxn ang="0">
                  <a:pos x="16" y="172"/>
                </a:cxn>
                <a:cxn ang="0">
                  <a:pos x="10" y="162"/>
                </a:cxn>
                <a:cxn ang="0">
                  <a:pos x="18" y="136"/>
                </a:cxn>
                <a:cxn ang="0">
                  <a:pos x="28" y="122"/>
                </a:cxn>
                <a:cxn ang="0">
                  <a:pos x="20" y="94"/>
                </a:cxn>
                <a:cxn ang="0">
                  <a:pos x="8" y="82"/>
                </a:cxn>
                <a:cxn ang="0">
                  <a:pos x="12" y="74"/>
                </a:cxn>
                <a:cxn ang="0">
                  <a:pos x="16" y="64"/>
                </a:cxn>
                <a:cxn ang="0">
                  <a:pos x="14" y="62"/>
                </a:cxn>
                <a:cxn ang="0">
                  <a:pos x="4" y="44"/>
                </a:cxn>
                <a:cxn ang="0">
                  <a:pos x="2" y="32"/>
                </a:cxn>
                <a:cxn ang="0">
                  <a:pos x="6" y="16"/>
                </a:cxn>
                <a:cxn ang="0">
                  <a:pos x="26" y="8"/>
                </a:cxn>
                <a:cxn ang="0">
                  <a:pos x="36" y="0"/>
                </a:cxn>
                <a:cxn ang="0">
                  <a:pos x="36" y="2"/>
                </a:cxn>
                <a:cxn ang="0">
                  <a:pos x="40" y="12"/>
                </a:cxn>
                <a:cxn ang="0">
                  <a:pos x="48" y="16"/>
                </a:cxn>
                <a:cxn ang="0">
                  <a:pos x="44" y="40"/>
                </a:cxn>
                <a:cxn ang="0">
                  <a:pos x="58" y="36"/>
                </a:cxn>
                <a:cxn ang="0">
                  <a:pos x="64" y="38"/>
                </a:cxn>
                <a:cxn ang="0">
                  <a:pos x="72" y="38"/>
                </a:cxn>
                <a:cxn ang="0">
                  <a:pos x="80" y="32"/>
                </a:cxn>
                <a:cxn ang="0">
                  <a:pos x="92" y="44"/>
                </a:cxn>
                <a:cxn ang="0">
                  <a:pos x="96" y="62"/>
                </a:cxn>
                <a:cxn ang="0">
                  <a:pos x="102" y="66"/>
                </a:cxn>
                <a:cxn ang="0">
                  <a:pos x="106" y="76"/>
                </a:cxn>
                <a:cxn ang="0">
                  <a:pos x="102" y="90"/>
                </a:cxn>
                <a:cxn ang="0">
                  <a:pos x="98" y="88"/>
                </a:cxn>
                <a:cxn ang="0">
                  <a:pos x="76" y="88"/>
                </a:cxn>
                <a:cxn ang="0">
                  <a:pos x="64" y="100"/>
                </a:cxn>
                <a:cxn ang="0">
                  <a:pos x="66" y="112"/>
                </a:cxn>
                <a:cxn ang="0">
                  <a:pos x="72" y="126"/>
                </a:cxn>
              </a:cxnLst>
              <a:rect l="0" t="0" r="r" b="b"/>
              <a:pathLst>
                <a:path w="106" h="206">
                  <a:moveTo>
                    <a:pt x="72" y="126"/>
                  </a:moveTo>
                  <a:lnTo>
                    <a:pt x="68" y="120"/>
                  </a:lnTo>
                  <a:lnTo>
                    <a:pt x="64" y="118"/>
                  </a:lnTo>
                  <a:lnTo>
                    <a:pt x="58" y="112"/>
                  </a:lnTo>
                  <a:lnTo>
                    <a:pt x="46" y="112"/>
                  </a:lnTo>
                  <a:lnTo>
                    <a:pt x="44" y="100"/>
                  </a:lnTo>
                  <a:lnTo>
                    <a:pt x="36" y="100"/>
                  </a:lnTo>
                  <a:lnTo>
                    <a:pt x="32" y="102"/>
                  </a:lnTo>
                  <a:lnTo>
                    <a:pt x="34" y="108"/>
                  </a:lnTo>
                  <a:lnTo>
                    <a:pt x="32" y="118"/>
                  </a:lnTo>
                  <a:lnTo>
                    <a:pt x="28" y="126"/>
                  </a:lnTo>
                  <a:lnTo>
                    <a:pt x="26" y="136"/>
                  </a:lnTo>
                  <a:lnTo>
                    <a:pt x="22" y="144"/>
                  </a:lnTo>
                  <a:lnTo>
                    <a:pt x="24" y="158"/>
                  </a:lnTo>
                  <a:lnTo>
                    <a:pt x="30" y="158"/>
                  </a:lnTo>
                  <a:lnTo>
                    <a:pt x="34" y="168"/>
                  </a:lnTo>
                  <a:lnTo>
                    <a:pt x="38" y="174"/>
                  </a:lnTo>
                  <a:lnTo>
                    <a:pt x="40" y="184"/>
                  </a:lnTo>
                  <a:lnTo>
                    <a:pt x="44" y="188"/>
                  </a:lnTo>
                  <a:lnTo>
                    <a:pt x="54" y="190"/>
                  </a:lnTo>
                  <a:lnTo>
                    <a:pt x="62" y="200"/>
                  </a:lnTo>
                  <a:lnTo>
                    <a:pt x="60" y="202"/>
                  </a:lnTo>
                  <a:lnTo>
                    <a:pt x="54" y="202"/>
                  </a:lnTo>
                  <a:lnTo>
                    <a:pt x="50" y="206"/>
                  </a:lnTo>
                  <a:lnTo>
                    <a:pt x="48" y="200"/>
                  </a:lnTo>
                  <a:lnTo>
                    <a:pt x="46" y="196"/>
                  </a:lnTo>
                  <a:lnTo>
                    <a:pt x="34" y="192"/>
                  </a:lnTo>
                  <a:lnTo>
                    <a:pt x="36" y="196"/>
                  </a:lnTo>
                  <a:lnTo>
                    <a:pt x="22" y="178"/>
                  </a:lnTo>
                  <a:lnTo>
                    <a:pt x="16" y="172"/>
                  </a:lnTo>
                  <a:lnTo>
                    <a:pt x="10" y="172"/>
                  </a:lnTo>
                  <a:lnTo>
                    <a:pt x="10" y="162"/>
                  </a:lnTo>
                  <a:lnTo>
                    <a:pt x="16" y="146"/>
                  </a:lnTo>
                  <a:lnTo>
                    <a:pt x="18" y="136"/>
                  </a:lnTo>
                  <a:lnTo>
                    <a:pt x="22" y="132"/>
                  </a:lnTo>
                  <a:lnTo>
                    <a:pt x="28" y="122"/>
                  </a:lnTo>
                  <a:lnTo>
                    <a:pt x="20" y="106"/>
                  </a:lnTo>
                  <a:lnTo>
                    <a:pt x="20" y="94"/>
                  </a:lnTo>
                  <a:lnTo>
                    <a:pt x="10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12" y="74"/>
                  </a:lnTo>
                  <a:lnTo>
                    <a:pt x="14" y="70"/>
                  </a:lnTo>
                  <a:lnTo>
                    <a:pt x="16" y="64"/>
                  </a:lnTo>
                  <a:lnTo>
                    <a:pt x="16" y="62"/>
                  </a:lnTo>
                  <a:lnTo>
                    <a:pt x="14" y="62"/>
                  </a:lnTo>
                  <a:lnTo>
                    <a:pt x="12" y="50"/>
                  </a:lnTo>
                  <a:lnTo>
                    <a:pt x="4" y="44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6" y="16"/>
                  </a:lnTo>
                  <a:lnTo>
                    <a:pt x="16" y="14"/>
                  </a:lnTo>
                  <a:lnTo>
                    <a:pt x="26" y="8"/>
                  </a:lnTo>
                  <a:lnTo>
                    <a:pt x="32" y="6"/>
                  </a:lnTo>
                  <a:lnTo>
                    <a:pt x="36" y="0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40" y="6"/>
                  </a:lnTo>
                  <a:lnTo>
                    <a:pt x="40" y="12"/>
                  </a:lnTo>
                  <a:lnTo>
                    <a:pt x="40" y="14"/>
                  </a:lnTo>
                  <a:lnTo>
                    <a:pt x="48" y="16"/>
                  </a:lnTo>
                  <a:lnTo>
                    <a:pt x="48" y="28"/>
                  </a:lnTo>
                  <a:lnTo>
                    <a:pt x="44" y="40"/>
                  </a:lnTo>
                  <a:lnTo>
                    <a:pt x="46" y="44"/>
                  </a:lnTo>
                  <a:lnTo>
                    <a:pt x="58" y="36"/>
                  </a:lnTo>
                  <a:lnTo>
                    <a:pt x="62" y="36"/>
                  </a:lnTo>
                  <a:lnTo>
                    <a:pt x="64" y="38"/>
                  </a:lnTo>
                  <a:lnTo>
                    <a:pt x="68" y="40"/>
                  </a:lnTo>
                  <a:lnTo>
                    <a:pt x="72" y="38"/>
                  </a:lnTo>
                  <a:lnTo>
                    <a:pt x="74" y="34"/>
                  </a:lnTo>
                  <a:lnTo>
                    <a:pt x="80" y="32"/>
                  </a:lnTo>
                  <a:lnTo>
                    <a:pt x="82" y="34"/>
                  </a:lnTo>
                  <a:lnTo>
                    <a:pt x="92" y="44"/>
                  </a:lnTo>
                  <a:lnTo>
                    <a:pt x="94" y="50"/>
                  </a:lnTo>
                  <a:lnTo>
                    <a:pt x="96" y="62"/>
                  </a:lnTo>
                  <a:lnTo>
                    <a:pt x="100" y="66"/>
                  </a:lnTo>
                  <a:lnTo>
                    <a:pt x="102" y="66"/>
                  </a:lnTo>
                  <a:lnTo>
                    <a:pt x="106" y="72"/>
                  </a:lnTo>
                  <a:lnTo>
                    <a:pt x="106" y="76"/>
                  </a:lnTo>
                  <a:lnTo>
                    <a:pt x="106" y="86"/>
                  </a:lnTo>
                  <a:lnTo>
                    <a:pt x="102" y="90"/>
                  </a:lnTo>
                  <a:lnTo>
                    <a:pt x="100" y="92"/>
                  </a:lnTo>
                  <a:lnTo>
                    <a:pt x="98" y="88"/>
                  </a:lnTo>
                  <a:lnTo>
                    <a:pt x="86" y="90"/>
                  </a:lnTo>
                  <a:lnTo>
                    <a:pt x="76" y="88"/>
                  </a:lnTo>
                  <a:lnTo>
                    <a:pt x="66" y="96"/>
                  </a:lnTo>
                  <a:lnTo>
                    <a:pt x="64" y="100"/>
                  </a:lnTo>
                  <a:lnTo>
                    <a:pt x="64" y="104"/>
                  </a:lnTo>
                  <a:lnTo>
                    <a:pt x="66" y="112"/>
                  </a:lnTo>
                  <a:lnTo>
                    <a:pt x="70" y="118"/>
                  </a:lnTo>
                  <a:lnTo>
                    <a:pt x="72" y="126"/>
                  </a:lnTo>
                  <a:lnTo>
                    <a:pt x="72" y="1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43561FDF-24B3-434B-943E-13B8E7C3B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763" y="3979863"/>
              <a:ext cx="152400" cy="190500"/>
            </a:xfrm>
            <a:custGeom>
              <a:avLst/>
              <a:gdLst/>
              <a:ahLst/>
              <a:cxnLst>
                <a:cxn ang="0">
                  <a:pos x="26" y="62"/>
                </a:cxn>
                <a:cxn ang="0">
                  <a:pos x="32" y="66"/>
                </a:cxn>
                <a:cxn ang="0">
                  <a:pos x="38" y="60"/>
                </a:cxn>
                <a:cxn ang="0">
                  <a:pos x="46" y="60"/>
                </a:cxn>
                <a:cxn ang="0">
                  <a:pos x="58" y="76"/>
                </a:cxn>
                <a:cxn ang="0">
                  <a:pos x="64" y="92"/>
                </a:cxn>
                <a:cxn ang="0">
                  <a:pos x="70" y="98"/>
                </a:cxn>
                <a:cxn ang="0">
                  <a:pos x="70" y="112"/>
                </a:cxn>
                <a:cxn ang="0">
                  <a:pos x="68" y="118"/>
                </a:cxn>
                <a:cxn ang="0">
                  <a:pos x="78" y="120"/>
                </a:cxn>
                <a:cxn ang="0">
                  <a:pos x="82" y="114"/>
                </a:cxn>
                <a:cxn ang="0">
                  <a:pos x="90" y="114"/>
                </a:cxn>
                <a:cxn ang="0">
                  <a:pos x="96" y="102"/>
                </a:cxn>
                <a:cxn ang="0">
                  <a:pos x="86" y="84"/>
                </a:cxn>
                <a:cxn ang="0">
                  <a:pos x="82" y="82"/>
                </a:cxn>
                <a:cxn ang="0">
                  <a:pos x="76" y="70"/>
                </a:cxn>
                <a:cxn ang="0">
                  <a:pos x="64" y="56"/>
                </a:cxn>
                <a:cxn ang="0">
                  <a:pos x="50" y="42"/>
                </a:cxn>
                <a:cxn ang="0">
                  <a:pos x="60" y="38"/>
                </a:cxn>
                <a:cxn ang="0">
                  <a:pos x="54" y="26"/>
                </a:cxn>
                <a:cxn ang="0">
                  <a:pos x="38" y="24"/>
                </a:cxn>
                <a:cxn ang="0">
                  <a:pos x="36" y="14"/>
                </a:cxn>
                <a:cxn ang="0">
                  <a:pos x="26" y="2"/>
                </a:cxn>
                <a:cxn ang="0">
                  <a:pos x="18" y="2"/>
                </a:cxn>
                <a:cxn ang="0">
                  <a:pos x="20" y="14"/>
                </a:cxn>
                <a:cxn ang="0">
                  <a:pos x="14" y="18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4" y="38"/>
                </a:cxn>
                <a:cxn ang="0">
                  <a:pos x="12" y="42"/>
                </a:cxn>
                <a:cxn ang="0">
                  <a:pos x="8" y="66"/>
                </a:cxn>
                <a:cxn ang="0">
                  <a:pos x="22" y="62"/>
                </a:cxn>
              </a:cxnLst>
              <a:rect l="0" t="0" r="r" b="b"/>
              <a:pathLst>
                <a:path w="96" h="120">
                  <a:moveTo>
                    <a:pt x="22" y="62"/>
                  </a:moveTo>
                  <a:lnTo>
                    <a:pt x="26" y="62"/>
                  </a:lnTo>
                  <a:lnTo>
                    <a:pt x="28" y="64"/>
                  </a:lnTo>
                  <a:lnTo>
                    <a:pt x="32" y="66"/>
                  </a:lnTo>
                  <a:lnTo>
                    <a:pt x="36" y="64"/>
                  </a:lnTo>
                  <a:lnTo>
                    <a:pt x="38" y="60"/>
                  </a:lnTo>
                  <a:lnTo>
                    <a:pt x="44" y="58"/>
                  </a:lnTo>
                  <a:lnTo>
                    <a:pt x="46" y="60"/>
                  </a:lnTo>
                  <a:lnTo>
                    <a:pt x="56" y="70"/>
                  </a:lnTo>
                  <a:lnTo>
                    <a:pt x="58" y="76"/>
                  </a:lnTo>
                  <a:lnTo>
                    <a:pt x="60" y="88"/>
                  </a:lnTo>
                  <a:lnTo>
                    <a:pt x="64" y="92"/>
                  </a:lnTo>
                  <a:lnTo>
                    <a:pt x="66" y="92"/>
                  </a:lnTo>
                  <a:lnTo>
                    <a:pt x="70" y="98"/>
                  </a:lnTo>
                  <a:lnTo>
                    <a:pt x="70" y="102"/>
                  </a:lnTo>
                  <a:lnTo>
                    <a:pt x="70" y="112"/>
                  </a:lnTo>
                  <a:lnTo>
                    <a:pt x="66" y="116"/>
                  </a:lnTo>
                  <a:lnTo>
                    <a:pt x="68" y="118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6" y="112"/>
                  </a:lnTo>
                  <a:lnTo>
                    <a:pt x="90" y="114"/>
                  </a:lnTo>
                  <a:lnTo>
                    <a:pt x="96" y="110"/>
                  </a:lnTo>
                  <a:lnTo>
                    <a:pt x="96" y="102"/>
                  </a:lnTo>
                  <a:lnTo>
                    <a:pt x="92" y="88"/>
                  </a:lnTo>
                  <a:lnTo>
                    <a:pt x="86" y="84"/>
                  </a:lnTo>
                  <a:lnTo>
                    <a:pt x="84" y="84"/>
                  </a:lnTo>
                  <a:lnTo>
                    <a:pt x="82" y="82"/>
                  </a:lnTo>
                  <a:lnTo>
                    <a:pt x="82" y="74"/>
                  </a:lnTo>
                  <a:lnTo>
                    <a:pt x="76" y="70"/>
                  </a:lnTo>
                  <a:lnTo>
                    <a:pt x="66" y="58"/>
                  </a:lnTo>
                  <a:lnTo>
                    <a:pt x="64" y="56"/>
                  </a:lnTo>
                  <a:lnTo>
                    <a:pt x="50" y="46"/>
                  </a:lnTo>
                  <a:lnTo>
                    <a:pt x="50" y="42"/>
                  </a:lnTo>
                  <a:lnTo>
                    <a:pt x="56" y="42"/>
                  </a:lnTo>
                  <a:lnTo>
                    <a:pt x="60" y="38"/>
                  </a:lnTo>
                  <a:lnTo>
                    <a:pt x="60" y="36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38" y="24"/>
                  </a:lnTo>
                  <a:lnTo>
                    <a:pt x="36" y="20"/>
                  </a:lnTo>
                  <a:lnTo>
                    <a:pt x="36" y="14"/>
                  </a:lnTo>
                  <a:lnTo>
                    <a:pt x="34" y="12"/>
                  </a:lnTo>
                  <a:lnTo>
                    <a:pt x="26" y="2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10"/>
                  </a:lnTo>
                  <a:lnTo>
                    <a:pt x="20" y="14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4" y="32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12" y="42"/>
                  </a:lnTo>
                  <a:lnTo>
                    <a:pt x="12" y="54"/>
                  </a:lnTo>
                  <a:lnTo>
                    <a:pt x="8" y="66"/>
                  </a:lnTo>
                  <a:lnTo>
                    <a:pt x="10" y="7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BC21E5A3-28BC-483E-8664-3E7B83493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638" y="4475163"/>
              <a:ext cx="222250" cy="187325"/>
            </a:xfrm>
            <a:custGeom>
              <a:avLst/>
              <a:gdLst/>
              <a:ahLst/>
              <a:cxnLst>
                <a:cxn ang="0">
                  <a:pos x="138" y="62"/>
                </a:cxn>
                <a:cxn ang="0">
                  <a:pos x="136" y="86"/>
                </a:cxn>
                <a:cxn ang="0">
                  <a:pos x="140" y="118"/>
                </a:cxn>
                <a:cxn ang="0">
                  <a:pos x="122" y="104"/>
                </a:cxn>
                <a:cxn ang="0">
                  <a:pos x="112" y="104"/>
                </a:cxn>
                <a:cxn ang="0">
                  <a:pos x="108" y="104"/>
                </a:cxn>
                <a:cxn ang="0">
                  <a:pos x="104" y="106"/>
                </a:cxn>
                <a:cxn ang="0">
                  <a:pos x="96" y="100"/>
                </a:cxn>
                <a:cxn ang="0">
                  <a:pos x="106" y="94"/>
                </a:cxn>
                <a:cxn ang="0">
                  <a:pos x="110" y="94"/>
                </a:cxn>
                <a:cxn ang="0">
                  <a:pos x="108" y="92"/>
                </a:cxn>
                <a:cxn ang="0">
                  <a:pos x="104" y="88"/>
                </a:cxn>
                <a:cxn ang="0">
                  <a:pos x="102" y="80"/>
                </a:cxn>
                <a:cxn ang="0">
                  <a:pos x="98" y="68"/>
                </a:cxn>
                <a:cxn ang="0">
                  <a:pos x="92" y="64"/>
                </a:cxn>
                <a:cxn ang="0">
                  <a:pos x="56" y="56"/>
                </a:cxn>
                <a:cxn ang="0">
                  <a:pos x="52" y="50"/>
                </a:cxn>
                <a:cxn ang="0">
                  <a:pos x="46" y="50"/>
                </a:cxn>
                <a:cxn ang="0">
                  <a:pos x="40" y="36"/>
                </a:cxn>
                <a:cxn ang="0">
                  <a:pos x="34" y="50"/>
                </a:cxn>
                <a:cxn ang="0">
                  <a:pos x="26" y="40"/>
                </a:cxn>
                <a:cxn ang="0">
                  <a:pos x="20" y="36"/>
                </a:cxn>
                <a:cxn ang="0">
                  <a:pos x="14" y="34"/>
                </a:cxn>
                <a:cxn ang="0">
                  <a:pos x="24" y="32"/>
                </a:cxn>
                <a:cxn ang="0">
                  <a:pos x="36" y="30"/>
                </a:cxn>
                <a:cxn ang="0">
                  <a:pos x="40" y="24"/>
                </a:cxn>
                <a:cxn ang="0">
                  <a:pos x="20" y="26"/>
                </a:cxn>
                <a:cxn ang="0">
                  <a:pos x="12" y="18"/>
                </a:cxn>
                <a:cxn ang="0">
                  <a:pos x="4" y="16"/>
                </a:cxn>
                <a:cxn ang="0">
                  <a:pos x="4" y="8"/>
                </a:cxn>
                <a:cxn ang="0">
                  <a:pos x="16" y="2"/>
                </a:cxn>
                <a:cxn ang="0">
                  <a:pos x="26" y="2"/>
                </a:cxn>
                <a:cxn ang="0">
                  <a:pos x="42" y="6"/>
                </a:cxn>
                <a:cxn ang="0">
                  <a:pos x="44" y="22"/>
                </a:cxn>
                <a:cxn ang="0">
                  <a:pos x="48" y="34"/>
                </a:cxn>
                <a:cxn ang="0">
                  <a:pos x="50" y="30"/>
                </a:cxn>
                <a:cxn ang="0">
                  <a:pos x="58" y="40"/>
                </a:cxn>
                <a:cxn ang="0">
                  <a:pos x="64" y="38"/>
                </a:cxn>
                <a:cxn ang="0">
                  <a:pos x="74" y="26"/>
                </a:cxn>
                <a:cxn ang="0">
                  <a:pos x="86" y="24"/>
                </a:cxn>
                <a:cxn ang="0">
                  <a:pos x="94" y="14"/>
                </a:cxn>
                <a:cxn ang="0">
                  <a:pos x="128" y="28"/>
                </a:cxn>
                <a:cxn ang="0">
                  <a:pos x="136" y="30"/>
                </a:cxn>
              </a:cxnLst>
              <a:rect l="0" t="0" r="r" b="b"/>
              <a:pathLst>
                <a:path w="140" h="118">
                  <a:moveTo>
                    <a:pt x="136" y="30"/>
                  </a:moveTo>
                  <a:lnTo>
                    <a:pt x="138" y="62"/>
                  </a:lnTo>
                  <a:lnTo>
                    <a:pt x="138" y="80"/>
                  </a:lnTo>
                  <a:lnTo>
                    <a:pt x="136" y="86"/>
                  </a:lnTo>
                  <a:lnTo>
                    <a:pt x="138" y="90"/>
                  </a:lnTo>
                  <a:lnTo>
                    <a:pt x="140" y="118"/>
                  </a:lnTo>
                  <a:lnTo>
                    <a:pt x="134" y="116"/>
                  </a:lnTo>
                  <a:lnTo>
                    <a:pt x="122" y="104"/>
                  </a:lnTo>
                  <a:lnTo>
                    <a:pt x="116" y="106"/>
                  </a:lnTo>
                  <a:lnTo>
                    <a:pt x="112" y="104"/>
                  </a:lnTo>
                  <a:lnTo>
                    <a:pt x="110" y="106"/>
                  </a:lnTo>
                  <a:lnTo>
                    <a:pt x="108" y="104"/>
                  </a:lnTo>
                  <a:lnTo>
                    <a:pt x="108" y="108"/>
                  </a:lnTo>
                  <a:lnTo>
                    <a:pt x="104" y="106"/>
                  </a:lnTo>
                  <a:lnTo>
                    <a:pt x="94" y="108"/>
                  </a:lnTo>
                  <a:lnTo>
                    <a:pt x="96" y="100"/>
                  </a:lnTo>
                  <a:lnTo>
                    <a:pt x="100" y="96"/>
                  </a:lnTo>
                  <a:lnTo>
                    <a:pt x="106" y="94"/>
                  </a:lnTo>
                  <a:lnTo>
                    <a:pt x="110" y="96"/>
                  </a:lnTo>
                  <a:lnTo>
                    <a:pt x="110" y="94"/>
                  </a:lnTo>
                  <a:lnTo>
                    <a:pt x="106" y="92"/>
                  </a:lnTo>
                  <a:lnTo>
                    <a:pt x="108" y="92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6" y="84"/>
                  </a:lnTo>
                  <a:lnTo>
                    <a:pt x="102" y="80"/>
                  </a:lnTo>
                  <a:lnTo>
                    <a:pt x="100" y="74"/>
                  </a:lnTo>
                  <a:lnTo>
                    <a:pt x="98" y="68"/>
                  </a:lnTo>
                  <a:lnTo>
                    <a:pt x="94" y="68"/>
                  </a:lnTo>
                  <a:lnTo>
                    <a:pt x="92" y="64"/>
                  </a:lnTo>
                  <a:lnTo>
                    <a:pt x="78" y="60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50"/>
                  </a:lnTo>
                  <a:lnTo>
                    <a:pt x="40" y="44"/>
                  </a:lnTo>
                  <a:lnTo>
                    <a:pt x="40" y="36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28" y="50"/>
                  </a:lnTo>
                  <a:lnTo>
                    <a:pt x="26" y="40"/>
                  </a:lnTo>
                  <a:lnTo>
                    <a:pt x="24" y="40"/>
                  </a:lnTo>
                  <a:lnTo>
                    <a:pt x="20" y="36"/>
                  </a:lnTo>
                  <a:lnTo>
                    <a:pt x="14" y="36"/>
                  </a:lnTo>
                  <a:lnTo>
                    <a:pt x="14" y="34"/>
                  </a:lnTo>
                  <a:lnTo>
                    <a:pt x="18" y="32"/>
                  </a:lnTo>
                  <a:lnTo>
                    <a:pt x="24" y="32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28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2" y="18"/>
                  </a:lnTo>
                  <a:lnTo>
                    <a:pt x="6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4" y="8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4" y="6"/>
                  </a:lnTo>
                  <a:lnTo>
                    <a:pt x="42" y="6"/>
                  </a:lnTo>
                  <a:lnTo>
                    <a:pt x="44" y="12"/>
                  </a:lnTo>
                  <a:lnTo>
                    <a:pt x="44" y="22"/>
                  </a:lnTo>
                  <a:lnTo>
                    <a:pt x="44" y="28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4" y="38"/>
                  </a:lnTo>
                  <a:lnTo>
                    <a:pt x="58" y="40"/>
                  </a:lnTo>
                  <a:lnTo>
                    <a:pt x="64" y="40"/>
                  </a:lnTo>
                  <a:lnTo>
                    <a:pt x="64" y="38"/>
                  </a:lnTo>
                  <a:lnTo>
                    <a:pt x="74" y="30"/>
                  </a:lnTo>
                  <a:lnTo>
                    <a:pt x="74" y="26"/>
                  </a:lnTo>
                  <a:lnTo>
                    <a:pt x="82" y="24"/>
                  </a:lnTo>
                  <a:lnTo>
                    <a:pt x="86" y="24"/>
                  </a:lnTo>
                  <a:lnTo>
                    <a:pt x="86" y="20"/>
                  </a:lnTo>
                  <a:lnTo>
                    <a:pt x="94" y="14"/>
                  </a:lnTo>
                  <a:lnTo>
                    <a:pt x="118" y="26"/>
                  </a:lnTo>
                  <a:lnTo>
                    <a:pt x="128" y="28"/>
                  </a:lnTo>
                  <a:lnTo>
                    <a:pt x="134" y="30"/>
                  </a:lnTo>
                  <a:lnTo>
                    <a:pt x="136" y="30"/>
                  </a:lnTo>
                  <a:lnTo>
                    <a:pt x="136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D33A84CD-01EA-4F9D-BD67-02E4FA579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8538" y="4522788"/>
              <a:ext cx="212725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2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2" y="60"/>
                </a:cxn>
                <a:cxn ang="0">
                  <a:pos x="4" y="88"/>
                </a:cxn>
                <a:cxn ang="0">
                  <a:pos x="24" y="90"/>
                </a:cxn>
                <a:cxn ang="0">
                  <a:pos x="32" y="84"/>
                </a:cxn>
                <a:cxn ang="0">
                  <a:pos x="28" y="78"/>
                </a:cxn>
                <a:cxn ang="0">
                  <a:pos x="34" y="76"/>
                </a:cxn>
                <a:cxn ang="0">
                  <a:pos x="34" y="72"/>
                </a:cxn>
                <a:cxn ang="0">
                  <a:pos x="40" y="72"/>
                </a:cxn>
                <a:cxn ang="0">
                  <a:pos x="38" y="66"/>
                </a:cxn>
                <a:cxn ang="0">
                  <a:pos x="42" y="68"/>
                </a:cxn>
                <a:cxn ang="0">
                  <a:pos x="46" y="66"/>
                </a:cxn>
                <a:cxn ang="0">
                  <a:pos x="72" y="76"/>
                </a:cxn>
                <a:cxn ang="0">
                  <a:pos x="76" y="86"/>
                </a:cxn>
                <a:cxn ang="0">
                  <a:pos x="82" y="88"/>
                </a:cxn>
                <a:cxn ang="0">
                  <a:pos x="80" y="90"/>
                </a:cxn>
                <a:cxn ang="0">
                  <a:pos x="92" y="100"/>
                </a:cxn>
                <a:cxn ang="0">
                  <a:pos x="122" y="106"/>
                </a:cxn>
                <a:cxn ang="0">
                  <a:pos x="122" y="108"/>
                </a:cxn>
                <a:cxn ang="0">
                  <a:pos x="126" y="108"/>
                </a:cxn>
                <a:cxn ang="0">
                  <a:pos x="130" y="106"/>
                </a:cxn>
                <a:cxn ang="0">
                  <a:pos x="126" y="104"/>
                </a:cxn>
                <a:cxn ang="0">
                  <a:pos x="130" y="104"/>
                </a:cxn>
                <a:cxn ang="0">
                  <a:pos x="134" y="104"/>
                </a:cxn>
                <a:cxn ang="0">
                  <a:pos x="132" y="102"/>
                </a:cxn>
                <a:cxn ang="0">
                  <a:pos x="126" y="102"/>
                </a:cxn>
                <a:cxn ang="0">
                  <a:pos x="120" y="98"/>
                </a:cxn>
                <a:cxn ang="0">
                  <a:pos x="122" y="96"/>
                </a:cxn>
                <a:cxn ang="0">
                  <a:pos x="112" y="92"/>
                </a:cxn>
                <a:cxn ang="0">
                  <a:pos x="112" y="88"/>
                </a:cxn>
                <a:cxn ang="0">
                  <a:pos x="110" y="86"/>
                </a:cxn>
                <a:cxn ang="0">
                  <a:pos x="104" y="88"/>
                </a:cxn>
                <a:cxn ang="0">
                  <a:pos x="102" y="86"/>
                </a:cxn>
                <a:cxn ang="0">
                  <a:pos x="98" y="78"/>
                </a:cxn>
                <a:cxn ang="0">
                  <a:pos x="98" y="74"/>
                </a:cxn>
                <a:cxn ang="0">
                  <a:pos x="94" y="74"/>
                </a:cxn>
                <a:cxn ang="0">
                  <a:pos x="86" y="66"/>
                </a:cxn>
                <a:cxn ang="0">
                  <a:pos x="82" y="58"/>
                </a:cxn>
                <a:cxn ang="0">
                  <a:pos x="84" y="56"/>
                </a:cxn>
                <a:cxn ang="0">
                  <a:pos x="92" y="56"/>
                </a:cxn>
                <a:cxn ang="0">
                  <a:pos x="94" y="52"/>
                </a:cxn>
                <a:cxn ang="0">
                  <a:pos x="90" y="48"/>
                </a:cxn>
                <a:cxn ang="0">
                  <a:pos x="66" y="40"/>
                </a:cxn>
                <a:cxn ang="0">
                  <a:pos x="66" y="34"/>
                </a:cxn>
                <a:cxn ang="0">
                  <a:pos x="62" y="28"/>
                </a:cxn>
                <a:cxn ang="0">
                  <a:pos x="50" y="20"/>
                </a:cxn>
                <a:cxn ang="0">
                  <a:pos x="46" y="16"/>
                </a:cxn>
                <a:cxn ang="0">
                  <a:pos x="2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34" h="108">
                  <a:moveTo>
                    <a:pt x="0" y="0"/>
                  </a:moveTo>
                  <a:lnTo>
                    <a:pt x="2" y="32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2" y="60"/>
                  </a:lnTo>
                  <a:lnTo>
                    <a:pt x="4" y="88"/>
                  </a:lnTo>
                  <a:lnTo>
                    <a:pt x="24" y="90"/>
                  </a:lnTo>
                  <a:lnTo>
                    <a:pt x="32" y="84"/>
                  </a:lnTo>
                  <a:lnTo>
                    <a:pt x="28" y="78"/>
                  </a:lnTo>
                  <a:lnTo>
                    <a:pt x="34" y="76"/>
                  </a:lnTo>
                  <a:lnTo>
                    <a:pt x="34" y="72"/>
                  </a:lnTo>
                  <a:lnTo>
                    <a:pt x="40" y="72"/>
                  </a:lnTo>
                  <a:lnTo>
                    <a:pt x="38" y="66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72" y="76"/>
                  </a:lnTo>
                  <a:lnTo>
                    <a:pt x="76" y="86"/>
                  </a:lnTo>
                  <a:lnTo>
                    <a:pt x="82" y="88"/>
                  </a:lnTo>
                  <a:lnTo>
                    <a:pt x="80" y="90"/>
                  </a:lnTo>
                  <a:lnTo>
                    <a:pt x="92" y="100"/>
                  </a:lnTo>
                  <a:lnTo>
                    <a:pt x="122" y="106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30" y="106"/>
                  </a:lnTo>
                  <a:lnTo>
                    <a:pt x="126" y="104"/>
                  </a:lnTo>
                  <a:lnTo>
                    <a:pt x="130" y="104"/>
                  </a:lnTo>
                  <a:lnTo>
                    <a:pt x="134" y="104"/>
                  </a:lnTo>
                  <a:lnTo>
                    <a:pt x="132" y="102"/>
                  </a:lnTo>
                  <a:lnTo>
                    <a:pt x="126" y="102"/>
                  </a:lnTo>
                  <a:lnTo>
                    <a:pt x="120" y="98"/>
                  </a:lnTo>
                  <a:lnTo>
                    <a:pt x="122" y="96"/>
                  </a:lnTo>
                  <a:lnTo>
                    <a:pt x="112" y="92"/>
                  </a:lnTo>
                  <a:lnTo>
                    <a:pt x="112" y="88"/>
                  </a:lnTo>
                  <a:lnTo>
                    <a:pt x="110" y="86"/>
                  </a:lnTo>
                  <a:lnTo>
                    <a:pt x="104" y="88"/>
                  </a:lnTo>
                  <a:lnTo>
                    <a:pt x="102" y="86"/>
                  </a:lnTo>
                  <a:lnTo>
                    <a:pt x="98" y="78"/>
                  </a:lnTo>
                  <a:lnTo>
                    <a:pt x="98" y="74"/>
                  </a:lnTo>
                  <a:lnTo>
                    <a:pt x="94" y="74"/>
                  </a:lnTo>
                  <a:lnTo>
                    <a:pt x="86" y="66"/>
                  </a:lnTo>
                  <a:lnTo>
                    <a:pt x="82" y="58"/>
                  </a:lnTo>
                  <a:lnTo>
                    <a:pt x="84" y="56"/>
                  </a:lnTo>
                  <a:lnTo>
                    <a:pt x="92" y="56"/>
                  </a:lnTo>
                  <a:lnTo>
                    <a:pt x="94" y="52"/>
                  </a:lnTo>
                  <a:lnTo>
                    <a:pt x="90" y="48"/>
                  </a:lnTo>
                  <a:lnTo>
                    <a:pt x="66" y="40"/>
                  </a:lnTo>
                  <a:lnTo>
                    <a:pt x="66" y="34"/>
                  </a:lnTo>
                  <a:lnTo>
                    <a:pt x="62" y="28"/>
                  </a:lnTo>
                  <a:lnTo>
                    <a:pt x="50" y="20"/>
                  </a:lnTo>
                  <a:lnTo>
                    <a:pt x="46" y="16"/>
                  </a:lnTo>
                  <a:lnTo>
                    <a:pt x="2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EBA9C8A4-D294-4422-83F9-DFD4AF3D7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588" y="4325938"/>
              <a:ext cx="88900" cy="111125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30" y="8"/>
                </a:cxn>
                <a:cxn ang="0">
                  <a:pos x="40" y="16"/>
                </a:cxn>
                <a:cxn ang="0">
                  <a:pos x="46" y="24"/>
                </a:cxn>
                <a:cxn ang="0">
                  <a:pos x="46" y="46"/>
                </a:cxn>
                <a:cxn ang="0">
                  <a:pos x="46" y="52"/>
                </a:cxn>
                <a:cxn ang="0">
                  <a:pos x="50" y="54"/>
                </a:cxn>
                <a:cxn ang="0">
                  <a:pos x="56" y="66"/>
                </a:cxn>
                <a:cxn ang="0">
                  <a:pos x="54" y="70"/>
                </a:cxn>
                <a:cxn ang="0">
                  <a:pos x="50" y="68"/>
                </a:cxn>
                <a:cxn ang="0">
                  <a:pos x="46" y="70"/>
                </a:cxn>
                <a:cxn ang="0">
                  <a:pos x="28" y="60"/>
                </a:cxn>
                <a:cxn ang="0">
                  <a:pos x="18" y="52"/>
                </a:cxn>
                <a:cxn ang="0">
                  <a:pos x="16" y="46"/>
                </a:cxn>
                <a:cxn ang="0">
                  <a:pos x="8" y="36"/>
                </a:cxn>
                <a:cxn ang="0">
                  <a:pos x="8" y="32"/>
                </a:cxn>
                <a:cxn ang="0">
                  <a:pos x="8" y="26"/>
                </a:cxn>
                <a:cxn ang="0">
                  <a:pos x="4" y="2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12" y="4"/>
                </a:cxn>
                <a:cxn ang="0">
                  <a:pos x="14" y="8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6" y="10"/>
                </a:cxn>
                <a:cxn ang="0">
                  <a:pos x="28" y="8"/>
                </a:cxn>
                <a:cxn ang="0">
                  <a:pos x="28" y="8"/>
                </a:cxn>
              </a:cxnLst>
              <a:rect l="0" t="0" r="r" b="b"/>
              <a:pathLst>
                <a:path w="56" h="70">
                  <a:moveTo>
                    <a:pt x="28" y="8"/>
                  </a:moveTo>
                  <a:lnTo>
                    <a:pt x="30" y="8"/>
                  </a:lnTo>
                  <a:lnTo>
                    <a:pt x="40" y="16"/>
                  </a:lnTo>
                  <a:lnTo>
                    <a:pt x="46" y="24"/>
                  </a:lnTo>
                  <a:lnTo>
                    <a:pt x="46" y="46"/>
                  </a:lnTo>
                  <a:lnTo>
                    <a:pt x="46" y="5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4" y="70"/>
                  </a:lnTo>
                  <a:lnTo>
                    <a:pt x="50" y="68"/>
                  </a:lnTo>
                  <a:lnTo>
                    <a:pt x="46" y="70"/>
                  </a:lnTo>
                  <a:lnTo>
                    <a:pt x="28" y="60"/>
                  </a:lnTo>
                  <a:lnTo>
                    <a:pt x="18" y="52"/>
                  </a:lnTo>
                  <a:lnTo>
                    <a:pt x="16" y="46"/>
                  </a:lnTo>
                  <a:lnTo>
                    <a:pt x="8" y="36"/>
                  </a:lnTo>
                  <a:lnTo>
                    <a:pt x="8" y="32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2" y="4"/>
                  </a:lnTo>
                  <a:lnTo>
                    <a:pt x="0" y="0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2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A6978581-62E1-4FA5-841D-5AF610FD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788" y="4322763"/>
              <a:ext cx="203200" cy="127000"/>
            </a:xfrm>
            <a:custGeom>
              <a:avLst/>
              <a:gdLst/>
              <a:ahLst/>
              <a:cxnLst>
                <a:cxn ang="0">
                  <a:pos x="66" y="38"/>
                </a:cxn>
                <a:cxn ang="0">
                  <a:pos x="68" y="30"/>
                </a:cxn>
                <a:cxn ang="0">
                  <a:pos x="74" y="32"/>
                </a:cxn>
                <a:cxn ang="0">
                  <a:pos x="76" y="30"/>
                </a:cxn>
                <a:cxn ang="0">
                  <a:pos x="78" y="22"/>
                </a:cxn>
                <a:cxn ang="0">
                  <a:pos x="78" y="20"/>
                </a:cxn>
                <a:cxn ang="0">
                  <a:pos x="94" y="0"/>
                </a:cxn>
                <a:cxn ang="0">
                  <a:pos x="98" y="0"/>
                </a:cxn>
                <a:cxn ang="0">
                  <a:pos x="102" y="4"/>
                </a:cxn>
                <a:cxn ang="0">
                  <a:pos x="106" y="14"/>
                </a:cxn>
                <a:cxn ang="0">
                  <a:pos x="112" y="16"/>
                </a:cxn>
                <a:cxn ang="0">
                  <a:pos x="126" y="20"/>
                </a:cxn>
                <a:cxn ang="0">
                  <a:pos x="122" y="26"/>
                </a:cxn>
                <a:cxn ang="0">
                  <a:pos x="116" y="30"/>
                </a:cxn>
                <a:cxn ang="0">
                  <a:pos x="112" y="36"/>
                </a:cxn>
                <a:cxn ang="0">
                  <a:pos x="106" y="36"/>
                </a:cxn>
                <a:cxn ang="0">
                  <a:pos x="82" y="34"/>
                </a:cxn>
                <a:cxn ang="0">
                  <a:pos x="72" y="56"/>
                </a:cxn>
                <a:cxn ang="0">
                  <a:pos x="64" y="70"/>
                </a:cxn>
                <a:cxn ang="0">
                  <a:pos x="50" y="76"/>
                </a:cxn>
                <a:cxn ang="0">
                  <a:pos x="42" y="72"/>
                </a:cxn>
                <a:cxn ang="0">
                  <a:pos x="26" y="80"/>
                </a:cxn>
                <a:cxn ang="0">
                  <a:pos x="18" y="78"/>
                </a:cxn>
                <a:cxn ang="0">
                  <a:pos x="8" y="78"/>
                </a:cxn>
                <a:cxn ang="0">
                  <a:pos x="0" y="68"/>
                </a:cxn>
                <a:cxn ang="0">
                  <a:pos x="0" y="64"/>
                </a:cxn>
                <a:cxn ang="0">
                  <a:pos x="6" y="68"/>
                </a:cxn>
                <a:cxn ang="0">
                  <a:pos x="20" y="70"/>
                </a:cxn>
                <a:cxn ang="0">
                  <a:pos x="20" y="62"/>
                </a:cxn>
                <a:cxn ang="0">
                  <a:pos x="24" y="58"/>
                </a:cxn>
                <a:cxn ang="0">
                  <a:pos x="42" y="50"/>
                </a:cxn>
                <a:cxn ang="0">
                  <a:pos x="58" y="30"/>
                </a:cxn>
              </a:cxnLst>
              <a:rect l="0" t="0" r="r" b="b"/>
              <a:pathLst>
                <a:path w="128" h="80">
                  <a:moveTo>
                    <a:pt x="58" y="30"/>
                  </a:moveTo>
                  <a:lnTo>
                    <a:pt x="66" y="38"/>
                  </a:lnTo>
                  <a:lnTo>
                    <a:pt x="68" y="36"/>
                  </a:lnTo>
                  <a:lnTo>
                    <a:pt x="68" y="30"/>
                  </a:lnTo>
                  <a:lnTo>
                    <a:pt x="70" y="28"/>
                  </a:lnTo>
                  <a:lnTo>
                    <a:pt x="74" y="32"/>
                  </a:lnTo>
                  <a:lnTo>
                    <a:pt x="76" y="34"/>
                  </a:lnTo>
                  <a:lnTo>
                    <a:pt x="76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8" y="20"/>
                  </a:lnTo>
                  <a:lnTo>
                    <a:pt x="82" y="18"/>
                  </a:lnTo>
                  <a:lnTo>
                    <a:pt x="94" y="0"/>
                  </a:lnTo>
                  <a:lnTo>
                    <a:pt x="94" y="4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4"/>
                  </a:lnTo>
                  <a:lnTo>
                    <a:pt x="106" y="6"/>
                  </a:lnTo>
                  <a:lnTo>
                    <a:pt x="106" y="14"/>
                  </a:lnTo>
                  <a:lnTo>
                    <a:pt x="112" y="12"/>
                  </a:lnTo>
                  <a:lnTo>
                    <a:pt x="112" y="16"/>
                  </a:lnTo>
                  <a:lnTo>
                    <a:pt x="116" y="16"/>
                  </a:lnTo>
                  <a:lnTo>
                    <a:pt x="126" y="20"/>
                  </a:lnTo>
                  <a:lnTo>
                    <a:pt x="128" y="22"/>
                  </a:lnTo>
                  <a:lnTo>
                    <a:pt x="122" y="26"/>
                  </a:lnTo>
                  <a:lnTo>
                    <a:pt x="114" y="26"/>
                  </a:lnTo>
                  <a:lnTo>
                    <a:pt x="116" y="30"/>
                  </a:lnTo>
                  <a:lnTo>
                    <a:pt x="120" y="34"/>
                  </a:lnTo>
                  <a:lnTo>
                    <a:pt x="112" y="36"/>
                  </a:lnTo>
                  <a:lnTo>
                    <a:pt x="108" y="34"/>
                  </a:lnTo>
                  <a:lnTo>
                    <a:pt x="106" y="36"/>
                  </a:lnTo>
                  <a:lnTo>
                    <a:pt x="100" y="34"/>
                  </a:lnTo>
                  <a:lnTo>
                    <a:pt x="82" y="34"/>
                  </a:lnTo>
                  <a:lnTo>
                    <a:pt x="78" y="48"/>
                  </a:lnTo>
                  <a:lnTo>
                    <a:pt x="72" y="56"/>
                  </a:lnTo>
                  <a:lnTo>
                    <a:pt x="68" y="66"/>
                  </a:lnTo>
                  <a:lnTo>
                    <a:pt x="64" y="70"/>
                  </a:lnTo>
                  <a:lnTo>
                    <a:pt x="60" y="74"/>
                  </a:lnTo>
                  <a:lnTo>
                    <a:pt x="50" y="76"/>
                  </a:lnTo>
                  <a:lnTo>
                    <a:pt x="44" y="74"/>
                  </a:lnTo>
                  <a:lnTo>
                    <a:pt x="42" y="72"/>
                  </a:lnTo>
                  <a:lnTo>
                    <a:pt x="36" y="72"/>
                  </a:lnTo>
                  <a:lnTo>
                    <a:pt x="26" y="80"/>
                  </a:lnTo>
                  <a:lnTo>
                    <a:pt x="20" y="80"/>
                  </a:lnTo>
                  <a:lnTo>
                    <a:pt x="18" y="78"/>
                  </a:lnTo>
                  <a:lnTo>
                    <a:pt x="12" y="80"/>
                  </a:lnTo>
                  <a:lnTo>
                    <a:pt x="8" y="78"/>
                  </a:lnTo>
                  <a:lnTo>
                    <a:pt x="4" y="78"/>
                  </a:lnTo>
                  <a:lnTo>
                    <a:pt x="0" y="6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6" y="68"/>
                  </a:lnTo>
                  <a:lnTo>
                    <a:pt x="10" y="68"/>
                  </a:lnTo>
                  <a:lnTo>
                    <a:pt x="20" y="70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4" y="58"/>
                  </a:lnTo>
                  <a:lnTo>
                    <a:pt x="26" y="54"/>
                  </a:lnTo>
                  <a:lnTo>
                    <a:pt x="42" y="50"/>
                  </a:lnTo>
                  <a:lnTo>
                    <a:pt x="56" y="36"/>
                  </a:lnTo>
                  <a:lnTo>
                    <a:pt x="58" y="30"/>
                  </a:lnTo>
                  <a:lnTo>
                    <a:pt x="58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E7820644-F7F0-4192-8FC2-2FFA1FFCA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913" y="4376738"/>
              <a:ext cx="212725" cy="180975"/>
            </a:xfrm>
            <a:custGeom>
              <a:avLst/>
              <a:gdLst/>
              <a:ahLst/>
              <a:cxnLst>
                <a:cxn ang="0">
                  <a:pos x="114" y="4"/>
                </a:cxn>
                <a:cxn ang="0">
                  <a:pos x="118" y="8"/>
                </a:cxn>
                <a:cxn ang="0">
                  <a:pos x="116" y="18"/>
                </a:cxn>
                <a:cxn ang="0">
                  <a:pos x="120" y="32"/>
                </a:cxn>
                <a:cxn ang="0">
                  <a:pos x="128" y="46"/>
                </a:cxn>
                <a:cxn ang="0">
                  <a:pos x="122" y="44"/>
                </a:cxn>
                <a:cxn ang="0">
                  <a:pos x="120" y="48"/>
                </a:cxn>
                <a:cxn ang="0">
                  <a:pos x="114" y="64"/>
                </a:cxn>
                <a:cxn ang="0">
                  <a:pos x="106" y="74"/>
                </a:cxn>
                <a:cxn ang="0">
                  <a:pos x="100" y="82"/>
                </a:cxn>
                <a:cxn ang="0">
                  <a:pos x="104" y="88"/>
                </a:cxn>
                <a:cxn ang="0">
                  <a:pos x="100" y="92"/>
                </a:cxn>
                <a:cxn ang="0">
                  <a:pos x="80" y="112"/>
                </a:cxn>
                <a:cxn ang="0">
                  <a:pos x="76" y="106"/>
                </a:cxn>
                <a:cxn ang="0">
                  <a:pos x="72" y="102"/>
                </a:cxn>
                <a:cxn ang="0">
                  <a:pos x="64" y="100"/>
                </a:cxn>
                <a:cxn ang="0">
                  <a:pos x="56" y="98"/>
                </a:cxn>
                <a:cxn ang="0">
                  <a:pos x="50" y="102"/>
                </a:cxn>
                <a:cxn ang="0">
                  <a:pos x="40" y="104"/>
                </a:cxn>
                <a:cxn ang="0">
                  <a:pos x="36" y="98"/>
                </a:cxn>
                <a:cxn ang="0">
                  <a:pos x="30" y="98"/>
                </a:cxn>
                <a:cxn ang="0">
                  <a:pos x="22" y="96"/>
                </a:cxn>
                <a:cxn ang="0">
                  <a:pos x="14" y="82"/>
                </a:cxn>
                <a:cxn ang="0">
                  <a:pos x="14" y="74"/>
                </a:cxn>
                <a:cxn ang="0">
                  <a:pos x="4" y="64"/>
                </a:cxn>
                <a:cxn ang="0">
                  <a:pos x="4" y="56"/>
                </a:cxn>
                <a:cxn ang="0">
                  <a:pos x="0" y="44"/>
                </a:cxn>
                <a:cxn ang="0">
                  <a:pos x="10" y="30"/>
                </a:cxn>
                <a:cxn ang="0">
                  <a:pos x="10" y="34"/>
                </a:cxn>
                <a:cxn ang="0">
                  <a:pos x="18" y="44"/>
                </a:cxn>
                <a:cxn ang="0">
                  <a:pos x="28" y="44"/>
                </a:cxn>
                <a:cxn ang="0">
                  <a:pos x="36" y="46"/>
                </a:cxn>
                <a:cxn ang="0">
                  <a:pos x="52" y="38"/>
                </a:cxn>
                <a:cxn ang="0">
                  <a:pos x="60" y="42"/>
                </a:cxn>
                <a:cxn ang="0">
                  <a:pos x="74" y="36"/>
                </a:cxn>
                <a:cxn ang="0">
                  <a:pos x="82" y="22"/>
                </a:cxn>
                <a:cxn ang="0">
                  <a:pos x="92" y="0"/>
                </a:cxn>
                <a:cxn ang="0">
                  <a:pos x="116" y="2"/>
                </a:cxn>
              </a:cxnLst>
              <a:rect l="0" t="0" r="r" b="b"/>
              <a:pathLst>
                <a:path w="134" h="114">
                  <a:moveTo>
                    <a:pt x="116" y="2"/>
                  </a:moveTo>
                  <a:lnTo>
                    <a:pt x="114" y="4"/>
                  </a:lnTo>
                  <a:lnTo>
                    <a:pt x="118" y="6"/>
                  </a:lnTo>
                  <a:lnTo>
                    <a:pt x="118" y="8"/>
                  </a:lnTo>
                  <a:lnTo>
                    <a:pt x="112" y="10"/>
                  </a:lnTo>
                  <a:lnTo>
                    <a:pt x="116" y="18"/>
                  </a:lnTo>
                  <a:lnTo>
                    <a:pt x="122" y="28"/>
                  </a:lnTo>
                  <a:lnTo>
                    <a:pt x="120" y="32"/>
                  </a:lnTo>
                  <a:lnTo>
                    <a:pt x="134" y="46"/>
                  </a:lnTo>
                  <a:lnTo>
                    <a:pt x="128" y="46"/>
                  </a:lnTo>
                  <a:lnTo>
                    <a:pt x="124" y="46"/>
                  </a:lnTo>
                  <a:lnTo>
                    <a:pt x="122" y="44"/>
                  </a:lnTo>
                  <a:lnTo>
                    <a:pt x="122" y="48"/>
                  </a:lnTo>
                  <a:lnTo>
                    <a:pt x="120" y="48"/>
                  </a:lnTo>
                  <a:lnTo>
                    <a:pt x="116" y="52"/>
                  </a:lnTo>
                  <a:lnTo>
                    <a:pt x="114" y="64"/>
                  </a:lnTo>
                  <a:lnTo>
                    <a:pt x="110" y="74"/>
                  </a:lnTo>
                  <a:lnTo>
                    <a:pt x="106" y="74"/>
                  </a:lnTo>
                  <a:lnTo>
                    <a:pt x="98" y="82"/>
                  </a:lnTo>
                  <a:lnTo>
                    <a:pt x="100" y="82"/>
                  </a:lnTo>
                  <a:lnTo>
                    <a:pt x="100" y="86"/>
                  </a:lnTo>
                  <a:lnTo>
                    <a:pt x="104" y="88"/>
                  </a:lnTo>
                  <a:lnTo>
                    <a:pt x="102" y="92"/>
                  </a:lnTo>
                  <a:lnTo>
                    <a:pt x="100" y="92"/>
                  </a:lnTo>
                  <a:lnTo>
                    <a:pt x="96" y="106"/>
                  </a:lnTo>
                  <a:lnTo>
                    <a:pt x="80" y="112"/>
                  </a:lnTo>
                  <a:lnTo>
                    <a:pt x="78" y="114"/>
                  </a:lnTo>
                  <a:lnTo>
                    <a:pt x="76" y="106"/>
                  </a:lnTo>
                  <a:lnTo>
                    <a:pt x="74" y="104"/>
                  </a:lnTo>
                  <a:lnTo>
                    <a:pt x="72" y="102"/>
                  </a:lnTo>
                  <a:lnTo>
                    <a:pt x="64" y="104"/>
                  </a:lnTo>
                  <a:lnTo>
                    <a:pt x="64" y="100"/>
                  </a:lnTo>
                  <a:lnTo>
                    <a:pt x="60" y="100"/>
                  </a:lnTo>
                  <a:lnTo>
                    <a:pt x="56" y="98"/>
                  </a:lnTo>
                  <a:lnTo>
                    <a:pt x="54" y="100"/>
                  </a:lnTo>
                  <a:lnTo>
                    <a:pt x="50" y="102"/>
                  </a:lnTo>
                  <a:lnTo>
                    <a:pt x="48" y="104"/>
                  </a:lnTo>
                  <a:lnTo>
                    <a:pt x="40" y="104"/>
                  </a:lnTo>
                  <a:lnTo>
                    <a:pt x="38" y="94"/>
                  </a:lnTo>
                  <a:lnTo>
                    <a:pt x="36" y="98"/>
                  </a:lnTo>
                  <a:lnTo>
                    <a:pt x="34" y="96"/>
                  </a:lnTo>
                  <a:lnTo>
                    <a:pt x="30" y="98"/>
                  </a:lnTo>
                  <a:lnTo>
                    <a:pt x="24" y="98"/>
                  </a:lnTo>
                  <a:lnTo>
                    <a:pt x="22" y="96"/>
                  </a:lnTo>
                  <a:lnTo>
                    <a:pt x="18" y="98"/>
                  </a:lnTo>
                  <a:lnTo>
                    <a:pt x="14" y="82"/>
                  </a:lnTo>
                  <a:lnTo>
                    <a:pt x="16" y="78"/>
                  </a:lnTo>
                  <a:lnTo>
                    <a:pt x="14" y="74"/>
                  </a:lnTo>
                  <a:lnTo>
                    <a:pt x="10" y="68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4" y="3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2" y="46"/>
                  </a:lnTo>
                  <a:lnTo>
                    <a:pt x="28" y="44"/>
                  </a:lnTo>
                  <a:lnTo>
                    <a:pt x="30" y="46"/>
                  </a:lnTo>
                  <a:lnTo>
                    <a:pt x="36" y="46"/>
                  </a:lnTo>
                  <a:lnTo>
                    <a:pt x="46" y="38"/>
                  </a:lnTo>
                  <a:lnTo>
                    <a:pt x="52" y="38"/>
                  </a:lnTo>
                  <a:lnTo>
                    <a:pt x="54" y="40"/>
                  </a:lnTo>
                  <a:lnTo>
                    <a:pt x="60" y="42"/>
                  </a:lnTo>
                  <a:lnTo>
                    <a:pt x="70" y="40"/>
                  </a:lnTo>
                  <a:lnTo>
                    <a:pt x="74" y="36"/>
                  </a:lnTo>
                  <a:lnTo>
                    <a:pt x="78" y="32"/>
                  </a:lnTo>
                  <a:lnTo>
                    <a:pt x="82" y="22"/>
                  </a:lnTo>
                  <a:lnTo>
                    <a:pt x="88" y="14"/>
                  </a:lnTo>
                  <a:lnTo>
                    <a:pt x="92" y="0"/>
                  </a:lnTo>
                  <a:lnTo>
                    <a:pt x="110" y="0"/>
                  </a:lnTo>
                  <a:lnTo>
                    <a:pt x="116" y="2"/>
                  </a:lnTo>
                  <a:lnTo>
                    <a:pt x="11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" name="Freeform 13">
              <a:extLst>
                <a:ext uri="{FF2B5EF4-FFF2-40B4-BE49-F238E27FC236}">
                  <a16:creationId xmlns:a16="http://schemas.microsoft.com/office/drawing/2014/main" id="{85CCF6AF-BB1B-48A6-B957-9FE663FFF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3863" y="4360863"/>
              <a:ext cx="28575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8" y="14"/>
                </a:cxn>
                <a:cxn ang="0">
                  <a:pos x="10" y="12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6" y="8"/>
                </a:cxn>
                <a:cxn ang="0">
                  <a:pos x="18" y="10"/>
                </a:cxn>
                <a:cxn ang="0">
                  <a:pos x="18" y="6"/>
                </a:cxn>
                <a:cxn ang="0">
                  <a:pos x="16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14">
                  <a:moveTo>
                    <a:pt x="0" y="6"/>
                  </a:moveTo>
                  <a:lnTo>
                    <a:pt x="8" y="14"/>
                  </a:lnTo>
                  <a:lnTo>
                    <a:pt x="10" y="12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6" y="8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" name="Freeform 14">
              <a:extLst>
                <a:ext uri="{FF2B5EF4-FFF2-40B4-BE49-F238E27FC236}">
                  <a16:creationId xmlns:a16="http://schemas.microsoft.com/office/drawing/2014/main" id="{2A751A26-2954-45C4-9668-B3579C38B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963" y="42465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7E19EF99-34F3-4258-954B-04DBCAD12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3963988"/>
              <a:ext cx="152400" cy="323850"/>
            </a:xfrm>
            <a:custGeom>
              <a:avLst/>
              <a:gdLst/>
              <a:ahLst/>
              <a:cxnLst>
                <a:cxn ang="0">
                  <a:pos x="70" y="28"/>
                </a:cxn>
                <a:cxn ang="0">
                  <a:pos x="58" y="38"/>
                </a:cxn>
                <a:cxn ang="0">
                  <a:pos x="50" y="48"/>
                </a:cxn>
                <a:cxn ang="0">
                  <a:pos x="46" y="66"/>
                </a:cxn>
                <a:cxn ang="0">
                  <a:pos x="56" y="80"/>
                </a:cxn>
                <a:cxn ang="0">
                  <a:pos x="74" y="98"/>
                </a:cxn>
                <a:cxn ang="0">
                  <a:pos x="80" y="102"/>
                </a:cxn>
                <a:cxn ang="0">
                  <a:pos x="82" y="106"/>
                </a:cxn>
                <a:cxn ang="0">
                  <a:pos x="92" y="124"/>
                </a:cxn>
                <a:cxn ang="0">
                  <a:pos x="96" y="148"/>
                </a:cxn>
                <a:cxn ang="0">
                  <a:pos x="92" y="152"/>
                </a:cxn>
                <a:cxn ang="0">
                  <a:pos x="90" y="166"/>
                </a:cxn>
                <a:cxn ang="0">
                  <a:pos x="78" y="174"/>
                </a:cxn>
                <a:cxn ang="0">
                  <a:pos x="62" y="178"/>
                </a:cxn>
                <a:cxn ang="0">
                  <a:pos x="56" y="186"/>
                </a:cxn>
                <a:cxn ang="0">
                  <a:pos x="56" y="190"/>
                </a:cxn>
                <a:cxn ang="0">
                  <a:pos x="52" y="190"/>
                </a:cxn>
                <a:cxn ang="0">
                  <a:pos x="46" y="196"/>
                </a:cxn>
                <a:cxn ang="0">
                  <a:pos x="36" y="204"/>
                </a:cxn>
                <a:cxn ang="0">
                  <a:pos x="36" y="202"/>
                </a:cxn>
                <a:cxn ang="0">
                  <a:pos x="36" y="188"/>
                </a:cxn>
                <a:cxn ang="0">
                  <a:pos x="32" y="180"/>
                </a:cxn>
                <a:cxn ang="0">
                  <a:pos x="36" y="176"/>
                </a:cxn>
                <a:cxn ang="0">
                  <a:pos x="40" y="174"/>
                </a:cxn>
                <a:cxn ang="0">
                  <a:pos x="50" y="162"/>
                </a:cxn>
                <a:cxn ang="0">
                  <a:pos x="56" y="158"/>
                </a:cxn>
                <a:cxn ang="0">
                  <a:pos x="68" y="154"/>
                </a:cxn>
                <a:cxn ang="0">
                  <a:pos x="72" y="152"/>
                </a:cxn>
                <a:cxn ang="0">
                  <a:pos x="70" y="130"/>
                </a:cxn>
                <a:cxn ang="0">
                  <a:pos x="70" y="112"/>
                </a:cxn>
                <a:cxn ang="0">
                  <a:pos x="60" y="94"/>
                </a:cxn>
                <a:cxn ang="0">
                  <a:pos x="56" y="92"/>
                </a:cxn>
                <a:cxn ang="0">
                  <a:pos x="50" y="80"/>
                </a:cxn>
                <a:cxn ang="0">
                  <a:pos x="38" y="66"/>
                </a:cxn>
                <a:cxn ang="0">
                  <a:pos x="24" y="52"/>
                </a:cxn>
                <a:cxn ang="0">
                  <a:pos x="34" y="48"/>
                </a:cxn>
                <a:cxn ang="0">
                  <a:pos x="28" y="36"/>
                </a:cxn>
                <a:cxn ang="0">
                  <a:pos x="12" y="34"/>
                </a:cxn>
                <a:cxn ang="0">
                  <a:pos x="10" y="24"/>
                </a:cxn>
                <a:cxn ang="0">
                  <a:pos x="0" y="12"/>
                </a:cxn>
                <a:cxn ang="0">
                  <a:pos x="10" y="10"/>
                </a:cxn>
                <a:cxn ang="0">
                  <a:pos x="18" y="8"/>
                </a:cxn>
                <a:cxn ang="0">
                  <a:pos x="22" y="10"/>
                </a:cxn>
                <a:cxn ang="0">
                  <a:pos x="30" y="6"/>
                </a:cxn>
                <a:cxn ang="0">
                  <a:pos x="50" y="6"/>
                </a:cxn>
                <a:cxn ang="0">
                  <a:pos x="60" y="8"/>
                </a:cxn>
                <a:cxn ang="0">
                  <a:pos x="62" y="20"/>
                </a:cxn>
                <a:cxn ang="0">
                  <a:pos x="76" y="26"/>
                </a:cxn>
              </a:cxnLst>
              <a:rect l="0" t="0" r="r" b="b"/>
              <a:pathLst>
                <a:path w="96" h="204">
                  <a:moveTo>
                    <a:pt x="76" y="26"/>
                  </a:moveTo>
                  <a:lnTo>
                    <a:pt x="70" y="28"/>
                  </a:lnTo>
                  <a:lnTo>
                    <a:pt x="68" y="30"/>
                  </a:lnTo>
                  <a:lnTo>
                    <a:pt x="58" y="38"/>
                  </a:lnTo>
                  <a:lnTo>
                    <a:pt x="58" y="40"/>
                  </a:lnTo>
                  <a:lnTo>
                    <a:pt x="50" y="48"/>
                  </a:lnTo>
                  <a:lnTo>
                    <a:pt x="46" y="60"/>
                  </a:lnTo>
                  <a:lnTo>
                    <a:pt x="46" y="66"/>
                  </a:lnTo>
                  <a:lnTo>
                    <a:pt x="54" y="72"/>
                  </a:lnTo>
                  <a:lnTo>
                    <a:pt x="56" y="80"/>
                  </a:lnTo>
                  <a:lnTo>
                    <a:pt x="64" y="88"/>
                  </a:lnTo>
                  <a:lnTo>
                    <a:pt x="74" y="98"/>
                  </a:lnTo>
                  <a:lnTo>
                    <a:pt x="78" y="98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2" y="106"/>
                  </a:lnTo>
                  <a:lnTo>
                    <a:pt x="88" y="112"/>
                  </a:lnTo>
                  <a:lnTo>
                    <a:pt x="92" y="124"/>
                  </a:lnTo>
                  <a:lnTo>
                    <a:pt x="96" y="146"/>
                  </a:lnTo>
                  <a:lnTo>
                    <a:pt x="96" y="148"/>
                  </a:lnTo>
                  <a:lnTo>
                    <a:pt x="94" y="152"/>
                  </a:lnTo>
                  <a:lnTo>
                    <a:pt x="92" y="152"/>
                  </a:lnTo>
                  <a:lnTo>
                    <a:pt x="92" y="162"/>
                  </a:lnTo>
                  <a:lnTo>
                    <a:pt x="90" y="166"/>
                  </a:lnTo>
                  <a:lnTo>
                    <a:pt x="80" y="172"/>
                  </a:lnTo>
                  <a:lnTo>
                    <a:pt x="78" y="174"/>
                  </a:lnTo>
                  <a:lnTo>
                    <a:pt x="68" y="178"/>
                  </a:lnTo>
                  <a:lnTo>
                    <a:pt x="62" y="178"/>
                  </a:lnTo>
                  <a:lnTo>
                    <a:pt x="60" y="184"/>
                  </a:lnTo>
                  <a:lnTo>
                    <a:pt x="56" y="186"/>
                  </a:lnTo>
                  <a:lnTo>
                    <a:pt x="58" y="188"/>
                  </a:lnTo>
                  <a:lnTo>
                    <a:pt x="56" y="190"/>
                  </a:lnTo>
                  <a:lnTo>
                    <a:pt x="50" y="186"/>
                  </a:lnTo>
                  <a:lnTo>
                    <a:pt x="52" y="190"/>
                  </a:lnTo>
                  <a:lnTo>
                    <a:pt x="52" y="192"/>
                  </a:lnTo>
                  <a:lnTo>
                    <a:pt x="46" y="196"/>
                  </a:lnTo>
                  <a:lnTo>
                    <a:pt x="38" y="204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192"/>
                  </a:lnTo>
                  <a:lnTo>
                    <a:pt x="36" y="188"/>
                  </a:lnTo>
                  <a:lnTo>
                    <a:pt x="38" y="184"/>
                  </a:lnTo>
                  <a:lnTo>
                    <a:pt x="32" y="180"/>
                  </a:lnTo>
                  <a:lnTo>
                    <a:pt x="30" y="178"/>
                  </a:lnTo>
                  <a:lnTo>
                    <a:pt x="36" y="176"/>
                  </a:lnTo>
                  <a:lnTo>
                    <a:pt x="38" y="172"/>
                  </a:lnTo>
                  <a:lnTo>
                    <a:pt x="40" y="174"/>
                  </a:lnTo>
                  <a:lnTo>
                    <a:pt x="50" y="170"/>
                  </a:lnTo>
                  <a:lnTo>
                    <a:pt x="50" y="162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64" y="156"/>
                  </a:lnTo>
                  <a:lnTo>
                    <a:pt x="68" y="154"/>
                  </a:lnTo>
                  <a:lnTo>
                    <a:pt x="70" y="154"/>
                  </a:lnTo>
                  <a:lnTo>
                    <a:pt x="72" y="152"/>
                  </a:lnTo>
                  <a:lnTo>
                    <a:pt x="72" y="136"/>
                  </a:lnTo>
                  <a:lnTo>
                    <a:pt x="70" y="130"/>
                  </a:lnTo>
                  <a:lnTo>
                    <a:pt x="70" y="120"/>
                  </a:lnTo>
                  <a:lnTo>
                    <a:pt x="70" y="112"/>
                  </a:lnTo>
                  <a:lnTo>
                    <a:pt x="66" y="98"/>
                  </a:lnTo>
                  <a:lnTo>
                    <a:pt x="60" y="94"/>
                  </a:lnTo>
                  <a:lnTo>
                    <a:pt x="58" y="94"/>
                  </a:lnTo>
                  <a:lnTo>
                    <a:pt x="56" y="92"/>
                  </a:lnTo>
                  <a:lnTo>
                    <a:pt x="56" y="84"/>
                  </a:lnTo>
                  <a:lnTo>
                    <a:pt x="50" y="80"/>
                  </a:lnTo>
                  <a:lnTo>
                    <a:pt x="40" y="68"/>
                  </a:lnTo>
                  <a:lnTo>
                    <a:pt x="38" y="66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12" y="34"/>
                  </a:lnTo>
                  <a:lnTo>
                    <a:pt x="10" y="30"/>
                  </a:lnTo>
                  <a:lnTo>
                    <a:pt x="10" y="24"/>
                  </a:lnTo>
                  <a:lnTo>
                    <a:pt x="8" y="2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40" y="0"/>
                  </a:lnTo>
                  <a:lnTo>
                    <a:pt x="50" y="6"/>
                  </a:lnTo>
                  <a:lnTo>
                    <a:pt x="58" y="6"/>
                  </a:lnTo>
                  <a:lnTo>
                    <a:pt x="60" y="8"/>
                  </a:lnTo>
                  <a:lnTo>
                    <a:pt x="58" y="12"/>
                  </a:lnTo>
                  <a:lnTo>
                    <a:pt x="62" y="20"/>
                  </a:lnTo>
                  <a:lnTo>
                    <a:pt x="68" y="24"/>
                  </a:lnTo>
                  <a:lnTo>
                    <a:pt x="76" y="26"/>
                  </a:lnTo>
                  <a:lnTo>
                    <a:pt x="76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7E01611B-0794-430D-8041-F862FDC4A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313" y="3846513"/>
              <a:ext cx="190500" cy="406400"/>
            </a:xfrm>
            <a:custGeom>
              <a:avLst/>
              <a:gdLst/>
              <a:ahLst/>
              <a:cxnLst>
                <a:cxn ang="0">
                  <a:pos x="84" y="254"/>
                </a:cxn>
                <a:cxn ang="0">
                  <a:pos x="84" y="232"/>
                </a:cxn>
                <a:cxn ang="0">
                  <a:pos x="86" y="230"/>
                </a:cxn>
                <a:cxn ang="0">
                  <a:pos x="82" y="208"/>
                </a:cxn>
                <a:cxn ang="0">
                  <a:pos x="76" y="190"/>
                </a:cxn>
                <a:cxn ang="0">
                  <a:pos x="68" y="168"/>
                </a:cxn>
                <a:cxn ang="0">
                  <a:pos x="62" y="164"/>
                </a:cxn>
                <a:cxn ang="0">
                  <a:pos x="60" y="166"/>
                </a:cxn>
                <a:cxn ang="0">
                  <a:pos x="42" y="180"/>
                </a:cxn>
                <a:cxn ang="0">
                  <a:pos x="36" y="180"/>
                </a:cxn>
                <a:cxn ang="0">
                  <a:pos x="30" y="176"/>
                </a:cxn>
                <a:cxn ang="0">
                  <a:pos x="28" y="176"/>
                </a:cxn>
                <a:cxn ang="0">
                  <a:pos x="28" y="144"/>
                </a:cxn>
                <a:cxn ang="0">
                  <a:pos x="22" y="136"/>
                </a:cxn>
                <a:cxn ang="0">
                  <a:pos x="18" y="132"/>
                </a:cxn>
                <a:cxn ang="0">
                  <a:pos x="22" y="130"/>
                </a:cxn>
                <a:cxn ang="0">
                  <a:pos x="20" y="124"/>
                </a:cxn>
                <a:cxn ang="0">
                  <a:pos x="10" y="116"/>
                </a:cxn>
                <a:cxn ang="0">
                  <a:pos x="0" y="108"/>
                </a:cxn>
                <a:cxn ang="0">
                  <a:pos x="2" y="100"/>
                </a:cxn>
                <a:cxn ang="0">
                  <a:pos x="6" y="94"/>
                </a:cxn>
                <a:cxn ang="0">
                  <a:pos x="10" y="82"/>
                </a:cxn>
                <a:cxn ang="0">
                  <a:pos x="14" y="78"/>
                </a:cxn>
                <a:cxn ang="0">
                  <a:pos x="16" y="64"/>
                </a:cxn>
                <a:cxn ang="0">
                  <a:pos x="26" y="64"/>
                </a:cxn>
                <a:cxn ang="0">
                  <a:pos x="32" y="46"/>
                </a:cxn>
                <a:cxn ang="0">
                  <a:pos x="40" y="30"/>
                </a:cxn>
                <a:cxn ang="0">
                  <a:pos x="48" y="22"/>
                </a:cxn>
                <a:cxn ang="0">
                  <a:pos x="60" y="14"/>
                </a:cxn>
                <a:cxn ang="0">
                  <a:pos x="66" y="8"/>
                </a:cxn>
                <a:cxn ang="0">
                  <a:pos x="70" y="2"/>
                </a:cxn>
                <a:cxn ang="0">
                  <a:pos x="76" y="0"/>
                </a:cxn>
                <a:cxn ang="0">
                  <a:pos x="82" y="10"/>
                </a:cxn>
                <a:cxn ang="0">
                  <a:pos x="88" y="24"/>
                </a:cxn>
                <a:cxn ang="0">
                  <a:pos x="84" y="40"/>
                </a:cxn>
                <a:cxn ang="0">
                  <a:pos x="74" y="56"/>
                </a:cxn>
                <a:cxn ang="0">
                  <a:pos x="72" y="66"/>
                </a:cxn>
                <a:cxn ang="0">
                  <a:pos x="82" y="62"/>
                </a:cxn>
                <a:cxn ang="0">
                  <a:pos x="90" y="72"/>
                </a:cxn>
                <a:cxn ang="0">
                  <a:pos x="96" y="88"/>
                </a:cxn>
                <a:cxn ang="0">
                  <a:pos x="104" y="94"/>
                </a:cxn>
                <a:cxn ang="0">
                  <a:pos x="114" y="98"/>
                </a:cxn>
                <a:cxn ang="0">
                  <a:pos x="120" y="94"/>
                </a:cxn>
                <a:cxn ang="0">
                  <a:pos x="118" y="100"/>
                </a:cxn>
                <a:cxn ang="0">
                  <a:pos x="112" y="106"/>
                </a:cxn>
                <a:cxn ang="0">
                  <a:pos x="108" y="110"/>
                </a:cxn>
                <a:cxn ang="0">
                  <a:pos x="98" y="118"/>
                </a:cxn>
                <a:cxn ang="0">
                  <a:pos x="78" y="126"/>
                </a:cxn>
                <a:cxn ang="0">
                  <a:pos x="74" y="142"/>
                </a:cxn>
                <a:cxn ang="0">
                  <a:pos x="76" y="154"/>
                </a:cxn>
                <a:cxn ang="0">
                  <a:pos x="86" y="172"/>
                </a:cxn>
                <a:cxn ang="0">
                  <a:pos x="88" y="174"/>
                </a:cxn>
                <a:cxn ang="0">
                  <a:pos x="84" y="184"/>
                </a:cxn>
                <a:cxn ang="0">
                  <a:pos x="80" y="192"/>
                </a:cxn>
                <a:cxn ang="0">
                  <a:pos x="92" y="204"/>
                </a:cxn>
                <a:cxn ang="0">
                  <a:pos x="100" y="232"/>
                </a:cxn>
                <a:cxn ang="0">
                  <a:pos x="90" y="246"/>
                </a:cxn>
                <a:cxn ang="0">
                  <a:pos x="88" y="256"/>
                </a:cxn>
              </a:cxnLst>
              <a:rect l="0" t="0" r="r" b="b"/>
              <a:pathLst>
                <a:path w="120" h="256">
                  <a:moveTo>
                    <a:pt x="88" y="256"/>
                  </a:moveTo>
                  <a:lnTo>
                    <a:pt x="84" y="254"/>
                  </a:lnTo>
                  <a:lnTo>
                    <a:pt x="90" y="234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6" y="230"/>
                  </a:lnTo>
                  <a:lnTo>
                    <a:pt x="86" y="218"/>
                  </a:lnTo>
                  <a:lnTo>
                    <a:pt x="82" y="208"/>
                  </a:lnTo>
                  <a:lnTo>
                    <a:pt x="80" y="210"/>
                  </a:lnTo>
                  <a:lnTo>
                    <a:pt x="76" y="190"/>
                  </a:lnTo>
                  <a:lnTo>
                    <a:pt x="74" y="170"/>
                  </a:lnTo>
                  <a:lnTo>
                    <a:pt x="68" y="168"/>
                  </a:lnTo>
                  <a:lnTo>
                    <a:pt x="64" y="164"/>
                  </a:lnTo>
                  <a:lnTo>
                    <a:pt x="62" y="164"/>
                  </a:lnTo>
                  <a:lnTo>
                    <a:pt x="60" y="156"/>
                  </a:lnTo>
                  <a:lnTo>
                    <a:pt x="60" y="166"/>
                  </a:lnTo>
                  <a:lnTo>
                    <a:pt x="52" y="170"/>
                  </a:lnTo>
                  <a:lnTo>
                    <a:pt x="42" y="180"/>
                  </a:lnTo>
                  <a:lnTo>
                    <a:pt x="38" y="178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30" y="176"/>
                  </a:lnTo>
                  <a:lnTo>
                    <a:pt x="32" y="174"/>
                  </a:lnTo>
                  <a:lnTo>
                    <a:pt x="28" y="176"/>
                  </a:lnTo>
                  <a:lnTo>
                    <a:pt x="32" y="160"/>
                  </a:lnTo>
                  <a:lnTo>
                    <a:pt x="28" y="144"/>
                  </a:lnTo>
                  <a:lnTo>
                    <a:pt x="22" y="132"/>
                  </a:lnTo>
                  <a:lnTo>
                    <a:pt x="22" y="136"/>
                  </a:lnTo>
                  <a:lnTo>
                    <a:pt x="20" y="134"/>
                  </a:lnTo>
                  <a:lnTo>
                    <a:pt x="18" y="132"/>
                  </a:lnTo>
                  <a:lnTo>
                    <a:pt x="18" y="128"/>
                  </a:lnTo>
                  <a:lnTo>
                    <a:pt x="22" y="130"/>
                  </a:lnTo>
                  <a:lnTo>
                    <a:pt x="20" y="128"/>
                  </a:lnTo>
                  <a:lnTo>
                    <a:pt x="20" y="124"/>
                  </a:lnTo>
                  <a:lnTo>
                    <a:pt x="10" y="120"/>
                  </a:lnTo>
                  <a:lnTo>
                    <a:pt x="10" y="116"/>
                  </a:lnTo>
                  <a:lnTo>
                    <a:pt x="4" y="114"/>
                  </a:lnTo>
                  <a:lnTo>
                    <a:pt x="0" y="108"/>
                  </a:lnTo>
                  <a:lnTo>
                    <a:pt x="2" y="102"/>
                  </a:lnTo>
                  <a:lnTo>
                    <a:pt x="2" y="100"/>
                  </a:lnTo>
                  <a:lnTo>
                    <a:pt x="6" y="102"/>
                  </a:lnTo>
                  <a:lnTo>
                    <a:pt x="6" y="94"/>
                  </a:lnTo>
                  <a:lnTo>
                    <a:pt x="12" y="90"/>
                  </a:lnTo>
                  <a:lnTo>
                    <a:pt x="10" y="82"/>
                  </a:lnTo>
                  <a:lnTo>
                    <a:pt x="12" y="78"/>
                  </a:lnTo>
                  <a:lnTo>
                    <a:pt x="14" y="78"/>
                  </a:lnTo>
                  <a:lnTo>
                    <a:pt x="14" y="66"/>
                  </a:lnTo>
                  <a:lnTo>
                    <a:pt x="1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32" y="50"/>
                  </a:lnTo>
                  <a:lnTo>
                    <a:pt x="32" y="46"/>
                  </a:lnTo>
                  <a:lnTo>
                    <a:pt x="40" y="38"/>
                  </a:lnTo>
                  <a:lnTo>
                    <a:pt x="40" y="30"/>
                  </a:lnTo>
                  <a:lnTo>
                    <a:pt x="42" y="26"/>
                  </a:lnTo>
                  <a:lnTo>
                    <a:pt x="48" y="22"/>
                  </a:lnTo>
                  <a:lnTo>
                    <a:pt x="52" y="16"/>
                  </a:lnTo>
                  <a:lnTo>
                    <a:pt x="60" y="14"/>
                  </a:lnTo>
                  <a:lnTo>
                    <a:pt x="64" y="16"/>
                  </a:lnTo>
                  <a:lnTo>
                    <a:pt x="66" y="8"/>
                  </a:lnTo>
                  <a:lnTo>
                    <a:pt x="70" y="4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4"/>
                  </a:lnTo>
                  <a:lnTo>
                    <a:pt x="82" y="10"/>
                  </a:lnTo>
                  <a:lnTo>
                    <a:pt x="86" y="10"/>
                  </a:lnTo>
                  <a:lnTo>
                    <a:pt x="88" y="24"/>
                  </a:lnTo>
                  <a:lnTo>
                    <a:pt x="86" y="32"/>
                  </a:lnTo>
                  <a:lnTo>
                    <a:pt x="84" y="40"/>
                  </a:lnTo>
                  <a:lnTo>
                    <a:pt x="76" y="48"/>
                  </a:lnTo>
                  <a:lnTo>
                    <a:pt x="74" y="56"/>
                  </a:lnTo>
                  <a:lnTo>
                    <a:pt x="74" y="62"/>
                  </a:lnTo>
                  <a:lnTo>
                    <a:pt x="72" y="66"/>
                  </a:lnTo>
                  <a:lnTo>
                    <a:pt x="74" y="68"/>
                  </a:lnTo>
                  <a:lnTo>
                    <a:pt x="82" y="62"/>
                  </a:lnTo>
                  <a:lnTo>
                    <a:pt x="88" y="62"/>
                  </a:lnTo>
                  <a:lnTo>
                    <a:pt x="90" y="72"/>
                  </a:lnTo>
                  <a:lnTo>
                    <a:pt x="98" y="78"/>
                  </a:lnTo>
                  <a:lnTo>
                    <a:pt x="96" y="88"/>
                  </a:lnTo>
                  <a:lnTo>
                    <a:pt x="104" y="90"/>
                  </a:lnTo>
                  <a:lnTo>
                    <a:pt x="104" y="94"/>
                  </a:lnTo>
                  <a:lnTo>
                    <a:pt x="108" y="98"/>
                  </a:lnTo>
                  <a:lnTo>
                    <a:pt x="114" y="98"/>
                  </a:lnTo>
                  <a:lnTo>
                    <a:pt x="116" y="94"/>
                  </a:lnTo>
                  <a:lnTo>
                    <a:pt x="120" y="94"/>
                  </a:lnTo>
                  <a:lnTo>
                    <a:pt x="120" y="96"/>
                  </a:lnTo>
                  <a:lnTo>
                    <a:pt x="118" y="100"/>
                  </a:lnTo>
                  <a:lnTo>
                    <a:pt x="112" y="104"/>
                  </a:lnTo>
                  <a:lnTo>
                    <a:pt x="112" y="106"/>
                  </a:lnTo>
                  <a:lnTo>
                    <a:pt x="110" y="108"/>
                  </a:lnTo>
                  <a:lnTo>
                    <a:pt x="108" y="110"/>
                  </a:lnTo>
                  <a:lnTo>
                    <a:pt x="104" y="116"/>
                  </a:lnTo>
                  <a:lnTo>
                    <a:pt x="98" y="118"/>
                  </a:lnTo>
                  <a:lnTo>
                    <a:pt x="88" y="124"/>
                  </a:lnTo>
                  <a:lnTo>
                    <a:pt x="78" y="126"/>
                  </a:lnTo>
                  <a:lnTo>
                    <a:pt x="74" y="136"/>
                  </a:lnTo>
                  <a:lnTo>
                    <a:pt x="74" y="142"/>
                  </a:lnTo>
                  <a:lnTo>
                    <a:pt x="72" y="144"/>
                  </a:lnTo>
                  <a:lnTo>
                    <a:pt x="76" y="154"/>
                  </a:lnTo>
                  <a:lnTo>
                    <a:pt x="84" y="160"/>
                  </a:lnTo>
                  <a:lnTo>
                    <a:pt x="86" y="172"/>
                  </a:lnTo>
                  <a:lnTo>
                    <a:pt x="88" y="172"/>
                  </a:lnTo>
                  <a:lnTo>
                    <a:pt x="88" y="174"/>
                  </a:lnTo>
                  <a:lnTo>
                    <a:pt x="86" y="180"/>
                  </a:lnTo>
                  <a:lnTo>
                    <a:pt x="84" y="184"/>
                  </a:lnTo>
                  <a:lnTo>
                    <a:pt x="80" y="188"/>
                  </a:lnTo>
                  <a:lnTo>
                    <a:pt x="80" y="192"/>
                  </a:lnTo>
                  <a:lnTo>
                    <a:pt x="82" y="196"/>
                  </a:lnTo>
                  <a:lnTo>
                    <a:pt x="92" y="204"/>
                  </a:lnTo>
                  <a:lnTo>
                    <a:pt x="92" y="216"/>
                  </a:lnTo>
                  <a:lnTo>
                    <a:pt x="100" y="232"/>
                  </a:lnTo>
                  <a:lnTo>
                    <a:pt x="94" y="242"/>
                  </a:lnTo>
                  <a:lnTo>
                    <a:pt x="90" y="246"/>
                  </a:lnTo>
                  <a:lnTo>
                    <a:pt x="88" y="256"/>
                  </a:lnTo>
                  <a:lnTo>
                    <a:pt x="88" y="2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id="{AE4DCCED-41F6-4E2E-8F07-BF9A82BB3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3" y="4154488"/>
              <a:ext cx="111125" cy="92075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68" y="10"/>
                </a:cxn>
                <a:cxn ang="0">
                  <a:pos x="70" y="16"/>
                </a:cxn>
                <a:cxn ang="0">
                  <a:pos x="70" y="32"/>
                </a:cxn>
                <a:cxn ang="0">
                  <a:pos x="68" y="34"/>
                </a:cxn>
                <a:cxn ang="0">
                  <a:pos x="66" y="34"/>
                </a:cxn>
                <a:cxn ang="0">
                  <a:pos x="62" y="36"/>
                </a:cxn>
                <a:cxn ang="0">
                  <a:pos x="54" y="38"/>
                </a:cxn>
                <a:cxn ang="0">
                  <a:pos x="54" y="40"/>
                </a:cxn>
                <a:cxn ang="0">
                  <a:pos x="48" y="42"/>
                </a:cxn>
                <a:cxn ang="0">
                  <a:pos x="48" y="50"/>
                </a:cxn>
                <a:cxn ang="0">
                  <a:pos x="38" y="54"/>
                </a:cxn>
                <a:cxn ang="0">
                  <a:pos x="36" y="52"/>
                </a:cxn>
                <a:cxn ang="0">
                  <a:pos x="34" y="56"/>
                </a:cxn>
                <a:cxn ang="0">
                  <a:pos x="28" y="58"/>
                </a:cxn>
                <a:cxn ang="0">
                  <a:pos x="24" y="56"/>
                </a:cxn>
                <a:cxn ang="0">
                  <a:pos x="16" y="56"/>
                </a:cxn>
                <a:cxn ang="0">
                  <a:pos x="18" y="50"/>
                </a:cxn>
                <a:cxn ang="0">
                  <a:pos x="16" y="50"/>
                </a:cxn>
                <a:cxn ang="0">
                  <a:pos x="12" y="52"/>
                </a:cxn>
                <a:cxn ang="0">
                  <a:pos x="10" y="44"/>
                </a:cxn>
                <a:cxn ang="0">
                  <a:pos x="8" y="42"/>
                </a:cxn>
                <a:cxn ang="0">
                  <a:pos x="6" y="34"/>
                </a:cxn>
                <a:cxn ang="0">
                  <a:pos x="2" y="28"/>
                </a:cxn>
                <a:cxn ang="0">
                  <a:pos x="0" y="20"/>
                </a:cxn>
                <a:cxn ang="0">
                  <a:pos x="0" y="16"/>
                </a:cxn>
                <a:cxn ang="0">
                  <a:pos x="2" y="12"/>
                </a:cxn>
                <a:cxn ang="0">
                  <a:pos x="12" y="4"/>
                </a:cxn>
                <a:cxn ang="0">
                  <a:pos x="22" y="6"/>
                </a:cxn>
                <a:cxn ang="0">
                  <a:pos x="34" y="4"/>
                </a:cxn>
                <a:cxn ang="0">
                  <a:pos x="36" y="8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8" y="10"/>
                </a:cxn>
                <a:cxn ang="0">
                  <a:pos x="50" y="10"/>
                </a:cxn>
                <a:cxn ang="0">
                  <a:pos x="50" y="6"/>
                </a:cxn>
                <a:cxn ang="0">
                  <a:pos x="54" y="4"/>
                </a:cxn>
                <a:cxn ang="0">
                  <a:pos x="58" y="2"/>
                </a:cxn>
                <a:cxn ang="0">
                  <a:pos x="62" y="4"/>
                </a:cxn>
                <a:cxn ang="0">
                  <a:pos x="68" y="0"/>
                </a:cxn>
                <a:cxn ang="0">
                  <a:pos x="68" y="0"/>
                </a:cxn>
              </a:cxnLst>
              <a:rect l="0" t="0" r="r" b="b"/>
              <a:pathLst>
                <a:path w="70" h="58">
                  <a:moveTo>
                    <a:pt x="68" y="0"/>
                  </a:moveTo>
                  <a:lnTo>
                    <a:pt x="68" y="10"/>
                  </a:lnTo>
                  <a:lnTo>
                    <a:pt x="70" y="16"/>
                  </a:lnTo>
                  <a:lnTo>
                    <a:pt x="70" y="32"/>
                  </a:lnTo>
                  <a:lnTo>
                    <a:pt x="68" y="34"/>
                  </a:lnTo>
                  <a:lnTo>
                    <a:pt x="66" y="34"/>
                  </a:lnTo>
                  <a:lnTo>
                    <a:pt x="62" y="36"/>
                  </a:lnTo>
                  <a:lnTo>
                    <a:pt x="54" y="38"/>
                  </a:lnTo>
                  <a:lnTo>
                    <a:pt x="54" y="40"/>
                  </a:lnTo>
                  <a:lnTo>
                    <a:pt x="48" y="42"/>
                  </a:lnTo>
                  <a:lnTo>
                    <a:pt x="48" y="50"/>
                  </a:lnTo>
                  <a:lnTo>
                    <a:pt x="38" y="54"/>
                  </a:lnTo>
                  <a:lnTo>
                    <a:pt x="36" y="52"/>
                  </a:lnTo>
                  <a:lnTo>
                    <a:pt x="34" y="56"/>
                  </a:lnTo>
                  <a:lnTo>
                    <a:pt x="28" y="58"/>
                  </a:lnTo>
                  <a:lnTo>
                    <a:pt x="24" y="56"/>
                  </a:lnTo>
                  <a:lnTo>
                    <a:pt x="16" y="56"/>
                  </a:lnTo>
                  <a:lnTo>
                    <a:pt x="18" y="50"/>
                  </a:lnTo>
                  <a:lnTo>
                    <a:pt x="16" y="50"/>
                  </a:lnTo>
                  <a:lnTo>
                    <a:pt x="12" y="52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12" y="4"/>
                  </a:lnTo>
                  <a:lnTo>
                    <a:pt x="22" y="6"/>
                  </a:lnTo>
                  <a:lnTo>
                    <a:pt x="34" y="4"/>
                  </a:lnTo>
                  <a:lnTo>
                    <a:pt x="36" y="8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0" y="6"/>
                  </a:lnTo>
                  <a:lnTo>
                    <a:pt x="54" y="4"/>
                  </a:lnTo>
                  <a:lnTo>
                    <a:pt x="58" y="2"/>
                  </a:lnTo>
                  <a:lnTo>
                    <a:pt x="62" y="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" name="Freeform 18">
              <a:extLst>
                <a:ext uri="{FF2B5EF4-FFF2-40B4-BE49-F238E27FC236}">
                  <a16:creationId xmlns:a16="http://schemas.microsoft.com/office/drawing/2014/main" id="{FF2EDA25-22FE-49D6-BA61-673E0ACFA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038" y="3586163"/>
              <a:ext cx="73025" cy="11112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4"/>
                </a:cxn>
                <a:cxn ang="0">
                  <a:pos x="6" y="18"/>
                </a:cxn>
                <a:cxn ang="0">
                  <a:pos x="10" y="20"/>
                </a:cxn>
                <a:cxn ang="0">
                  <a:pos x="8" y="22"/>
                </a:cxn>
                <a:cxn ang="0">
                  <a:pos x="10" y="28"/>
                </a:cxn>
                <a:cxn ang="0">
                  <a:pos x="8" y="26"/>
                </a:cxn>
                <a:cxn ang="0">
                  <a:pos x="0" y="30"/>
                </a:cxn>
                <a:cxn ang="0">
                  <a:pos x="0" y="32"/>
                </a:cxn>
                <a:cxn ang="0">
                  <a:pos x="2" y="34"/>
                </a:cxn>
                <a:cxn ang="0">
                  <a:pos x="4" y="34"/>
                </a:cxn>
                <a:cxn ang="0">
                  <a:pos x="4" y="30"/>
                </a:cxn>
                <a:cxn ang="0">
                  <a:pos x="4" y="32"/>
                </a:cxn>
                <a:cxn ang="0">
                  <a:pos x="6" y="40"/>
                </a:cxn>
                <a:cxn ang="0">
                  <a:pos x="8" y="44"/>
                </a:cxn>
                <a:cxn ang="0">
                  <a:pos x="6" y="48"/>
                </a:cxn>
                <a:cxn ang="0">
                  <a:pos x="6" y="50"/>
                </a:cxn>
                <a:cxn ang="0">
                  <a:pos x="2" y="60"/>
                </a:cxn>
                <a:cxn ang="0">
                  <a:pos x="4" y="62"/>
                </a:cxn>
                <a:cxn ang="0">
                  <a:pos x="4" y="60"/>
                </a:cxn>
                <a:cxn ang="0">
                  <a:pos x="6" y="62"/>
                </a:cxn>
                <a:cxn ang="0">
                  <a:pos x="6" y="64"/>
                </a:cxn>
                <a:cxn ang="0">
                  <a:pos x="2" y="64"/>
                </a:cxn>
                <a:cxn ang="0">
                  <a:pos x="2" y="68"/>
                </a:cxn>
                <a:cxn ang="0">
                  <a:pos x="2" y="70"/>
                </a:cxn>
                <a:cxn ang="0">
                  <a:pos x="6" y="66"/>
                </a:cxn>
                <a:cxn ang="0">
                  <a:pos x="6" y="68"/>
                </a:cxn>
                <a:cxn ang="0">
                  <a:pos x="8" y="66"/>
                </a:cxn>
                <a:cxn ang="0">
                  <a:pos x="10" y="66"/>
                </a:cxn>
                <a:cxn ang="0">
                  <a:pos x="16" y="62"/>
                </a:cxn>
                <a:cxn ang="0">
                  <a:pos x="14" y="66"/>
                </a:cxn>
                <a:cxn ang="0">
                  <a:pos x="16" y="66"/>
                </a:cxn>
                <a:cxn ang="0">
                  <a:pos x="18" y="66"/>
                </a:cxn>
                <a:cxn ang="0">
                  <a:pos x="18" y="62"/>
                </a:cxn>
                <a:cxn ang="0">
                  <a:pos x="20" y="64"/>
                </a:cxn>
                <a:cxn ang="0">
                  <a:pos x="22" y="62"/>
                </a:cxn>
                <a:cxn ang="0">
                  <a:pos x="20" y="60"/>
                </a:cxn>
                <a:cxn ang="0">
                  <a:pos x="24" y="58"/>
                </a:cxn>
                <a:cxn ang="0">
                  <a:pos x="28" y="60"/>
                </a:cxn>
                <a:cxn ang="0">
                  <a:pos x="30" y="62"/>
                </a:cxn>
                <a:cxn ang="0">
                  <a:pos x="34" y="56"/>
                </a:cxn>
                <a:cxn ang="0">
                  <a:pos x="38" y="56"/>
                </a:cxn>
                <a:cxn ang="0">
                  <a:pos x="42" y="52"/>
                </a:cxn>
                <a:cxn ang="0">
                  <a:pos x="46" y="42"/>
                </a:cxn>
                <a:cxn ang="0">
                  <a:pos x="46" y="42"/>
                </a:cxn>
                <a:cxn ang="0">
                  <a:pos x="46" y="28"/>
                </a:cxn>
                <a:cxn ang="0">
                  <a:pos x="42" y="18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14" y="6"/>
                </a:cxn>
                <a:cxn ang="0">
                  <a:pos x="6" y="12"/>
                </a:cxn>
                <a:cxn ang="0">
                  <a:pos x="6" y="12"/>
                </a:cxn>
              </a:cxnLst>
              <a:rect l="0" t="0" r="r" b="b"/>
              <a:pathLst>
                <a:path w="46" h="70">
                  <a:moveTo>
                    <a:pt x="6" y="12"/>
                  </a:moveTo>
                  <a:lnTo>
                    <a:pt x="6" y="14"/>
                  </a:lnTo>
                  <a:lnTo>
                    <a:pt x="6" y="18"/>
                  </a:lnTo>
                  <a:lnTo>
                    <a:pt x="10" y="20"/>
                  </a:lnTo>
                  <a:lnTo>
                    <a:pt x="8" y="22"/>
                  </a:lnTo>
                  <a:lnTo>
                    <a:pt x="10" y="28"/>
                  </a:lnTo>
                  <a:lnTo>
                    <a:pt x="8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6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0"/>
                  </a:lnTo>
                  <a:lnTo>
                    <a:pt x="2" y="60"/>
                  </a:lnTo>
                  <a:lnTo>
                    <a:pt x="4" y="62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6" y="64"/>
                  </a:lnTo>
                  <a:lnTo>
                    <a:pt x="2" y="64"/>
                  </a:lnTo>
                  <a:lnTo>
                    <a:pt x="2" y="68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6" y="68"/>
                  </a:lnTo>
                  <a:lnTo>
                    <a:pt x="8" y="66"/>
                  </a:lnTo>
                  <a:lnTo>
                    <a:pt x="10" y="66"/>
                  </a:lnTo>
                  <a:lnTo>
                    <a:pt x="16" y="62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20" y="64"/>
                  </a:lnTo>
                  <a:lnTo>
                    <a:pt x="22" y="62"/>
                  </a:lnTo>
                  <a:lnTo>
                    <a:pt x="20" y="60"/>
                  </a:lnTo>
                  <a:lnTo>
                    <a:pt x="24" y="58"/>
                  </a:lnTo>
                  <a:lnTo>
                    <a:pt x="28" y="60"/>
                  </a:lnTo>
                  <a:lnTo>
                    <a:pt x="30" y="62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2" y="5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6" y="28"/>
                  </a:lnTo>
                  <a:lnTo>
                    <a:pt x="42" y="18"/>
                  </a:lnTo>
                  <a:lnTo>
                    <a:pt x="30" y="0"/>
                  </a:lnTo>
                  <a:lnTo>
                    <a:pt x="24" y="4"/>
                  </a:lnTo>
                  <a:lnTo>
                    <a:pt x="14" y="6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id="{979A08EA-E3FB-4CCA-A28D-C34035FEA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3462338"/>
              <a:ext cx="136525" cy="146050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" y="60"/>
                </a:cxn>
                <a:cxn ang="0">
                  <a:pos x="8" y="58"/>
                </a:cxn>
                <a:cxn ang="0">
                  <a:pos x="16" y="60"/>
                </a:cxn>
                <a:cxn ang="0">
                  <a:pos x="12" y="74"/>
                </a:cxn>
                <a:cxn ang="0">
                  <a:pos x="14" y="76"/>
                </a:cxn>
                <a:cxn ang="0">
                  <a:pos x="16" y="76"/>
                </a:cxn>
                <a:cxn ang="0">
                  <a:pos x="10" y="78"/>
                </a:cxn>
                <a:cxn ang="0">
                  <a:pos x="6" y="86"/>
                </a:cxn>
                <a:cxn ang="0">
                  <a:pos x="12" y="86"/>
                </a:cxn>
                <a:cxn ang="0">
                  <a:pos x="10" y="88"/>
                </a:cxn>
                <a:cxn ang="0">
                  <a:pos x="14" y="92"/>
                </a:cxn>
                <a:cxn ang="0">
                  <a:pos x="18" y="90"/>
                </a:cxn>
                <a:cxn ang="0">
                  <a:pos x="18" y="86"/>
                </a:cxn>
                <a:cxn ang="0">
                  <a:pos x="24" y="90"/>
                </a:cxn>
                <a:cxn ang="0">
                  <a:pos x="28" y="90"/>
                </a:cxn>
                <a:cxn ang="0">
                  <a:pos x="30" y="90"/>
                </a:cxn>
                <a:cxn ang="0">
                  <a:pos x="38" y="84"/>
                </a:cxn>
                <a:cxn ang="0">
                  <a:pos x="48" y="82"/>
                </a:cxn>
                <a:cxn ang="0">
                  <a:pos x="54" y="78"/>
                </a:cxn>
                <a:cxn ang="0">
                  <a:pos x="46" y="68"/>
                </a:cxn>
                <a:cxn ang="0">
                  <a:pos x="42" y="66"/>
                </a:cxn>
                <a:cxn ang="0">
                  <a:pos x="44" y="56"/>
                </a:cxn>
                <a:cxn ang="0">
                  <a:pos x="50" y="52"/>
                </a:cxn>
                <a:cxn ang="0">
                  <a:pos x="54" y="52"/>
                </a:cxn>
                <a:cxn ang="0">
                  <a:pos x="64" y="44"/>
                </a:cxn>
                <a:cxn ang="0">
                  <a:pos x="72" y="36"/>
                </a:cxn>
                <a:cxn ang="0">
                  <a:pos x="72" y="24"/>
                </a:cxn>
                <a:cxn ang="0">
                  <a:pos x="78" y="18"/>
                </a:cxn>
                <a:cxn ang="0">
                  <a:pos x="82" y="12"/>
                </a:cxn>
                <a:cxn ang="0">
                  <a:pos x="86" y="12"/>
                </a:cxn>
                <a:cxn ang="0">
                  <a:pos x="86" y="10"/>
                </a:cxn>
                <a:cxn ang="0">
                  <a:pos x="84" y="6"/>
                </a:cxn>
                <a:cxn ang="0">
                  <a:pos x="82" y="6"/>
                </a:cxn>
                <a:cxn ang="0">
                  <a:pos x="78" y="0"/>
                </a:cxn>
                <a:cxn ang="0">
                  <a:pos x="76" y="2"/>
                </a:cxn>
                <a:cxn ang="0">
                  <a:pos x="70" y="10"/>
                </a:cxn>
                <a:cxn ang="0">
                  <a:pos x="64" y="16"/>
                </a:cxn>
                <a:cxn ang="0">
                  <a:pos x="52" y="18"/>
                </a:cxn>
                <a:cxn ang="0">
                  <a:pos x="52" y="20"/>
                </a:cxn>
                <a:cxn ang="0">
                  <a:pos x="52" y="28"/>
                </a:cxn>
                <a:cxn ang="0">
                  <a:pos x="42" y="28"/>
                </a:cxn>
                <a:cxn ang="0">
                  <a:pos x="34" y="26"/>
                </a:cxn>
                <a:cxn ang="0">
                  <a:pos x="22" y="38"/>
                </a:cxn>
                <a:cxn ang="0">
                  <a:pos x="8" y="44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86" h="92">
                  <a:moveTo>
                    <a:pt x="0" y="54"/>
                  </a:moveTo>
                  <a:lnTo>
                    <a:pt x="4" y="60"/>
                  </a:lnTo>
                  <a:lnTo>
                    <a:pt x="8" y="58"/>
                  </a:lnTo>
                  <a:lnTo>
                    <a:pt x="16" y="60"/>
                  </a:lnTo>
                  <a:lnTo>
                    <a:pt x="12" y="74"/>
                  </a:lnTo>
                  <a:lnTo>
                    <a:pt x="14" y="76"/>
                  </a:lnTo>
                  <a:lnTo>
                    <a:pt x="16" y="76"/>
                  </a:lnTo>
                  <a:lnTo>
                    <a:pt x="10" y="78"/>
                  </a:lnTo>
                  <a:lnTo>
                    <a:pt x="6" y="86"/>
                  </a:lnTo>
                  <a:lnTo>
                    <a:pt x="12" y="86"/>
                  </a:lnTo>
                  <a:lnTo>
                    <a:pt x="10" y="88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18" y="86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0" y="90"/>
                  </a:lnTo>
                  <a:lnTo>
                    <a:pt x="38" y="84"/>
                  </a:lnTo>
                  <a:lnTo>
                    <a:pt x="48" y="82"/>
                  </a:lnTo>
                  <a:lnTo>
                    <a:pt x="54" y="78"/>
                  </a:lnTo>
                  <a:lnTo>
                    <a:pt x="46" y="68"/>
                  </a:lnTo>
                  <a:lnTo>
                    <a:pt x="42" y="66"/>
                  </a:lnTo>
                  <a:lnTo>
                    <a:pt x="44" y="56"/>
                  </a:lnTo>
                  <a:lnTo>
                    <a:pt x="50" y="52"/>
                  </a:lnTo>
                  <a:lnTo>
                    <a:pt x="54" y="52"/>
                  </a:lnTo>
                  <a:lnTo>
                    <a:pt x="64" y="44"/>
                  </a:lnTo>
                  <a:lnTo>
                    <a:pt x="72" y="36"/>
                  </a:lnTo>
                  <a:lnTo>
                    <a:pt x="72" y="24"/>
                  </a:lnTo>
                  <a:lnTo>
                    <a:pt x="78" y="1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86" y="10"/>
                  </a:lnTo>
                  <a:lnTo>
                    <a:pt x="84" y="6"/>
                  </a:lnTo>
                  <a:lnTo>
                    <a:pt x="82" y="6"/>
                  </a:lnTo>
                  <a:lnTo>
                    <a:pt x="78" y="0"/>
                  </a:lnTo>
                  <a:lnTo>
                    <a:pt x="76" y="2"/>
                  </a:lnTo>
                  <a:lnTo>
                    <a:pt x="70" y="10"/>
                  </a:lnTo>
                  <a:lnTo>
                    <a:pt x="64" y="16"/>
                  </a:lnTo>
                  <a:lnTo>
                    <a:pt x="52" y="18"/>
                  </a:lnTo>
                  <a:lnTo>
                    <a:pt x="52" y="20"/>
                  </a:lnTo>
                  <a:lnTo>
                    <a:pt x="52" y="28"/>
                  </a:lnTo>
                  <a:lnTo>
                    <a:pt x="42" y="28"/>
                  </a:lnTo>
                  <a:lnTo>
                    <a:pt x="34" y="26"/>
                  </a:lnTo>
                  <a:lnTo>
                    <a:pt x="22" y="38"/>
                  </a:lnTo>
                  <a:lnTo>
                    <a:pt x="8" y="4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" name="Freeform 20">
              <a:extLst>
                <a:ext uri="{FF2B5EF4-FFF2-40B4-BE49-F238E27FC236}">
                  <a16:creationId xmlns:a16="http://schemas.microsoft.com/office/drawing/2014/main" id="{55AA7B76-F55D-43E1-B036-F9305DE26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4710113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6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id="{B928350B-4BF2-4577-B91C-D145BD031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9938" y="4706938"/>
              <a:ext cx="222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4"/>
                </a:cxn>
                <a:cxn ang="0">
                  <a:pos x="8" y="2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4" y="6"/>
                </a:cxn>
                <a:cxn ang="0">
                  <a:pos x="12" y="8"/>
                </a:cxn>
                <a:cxn ang="0">
                  <a:pos x="6" y="10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id="{FF07B5AB-7AD5-484F-946F-B5393F248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4703763"/>
              <a:ext cx="31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FB384BAE-65F9-4874-8761-AD9D950EB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4760913"/>
              <a:ext cx="952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4" y="2"/>
                </a:cxn>
                <a:cxn ang="0">
                  <a:pos x="6" y="8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7BCD8B1A-9E61-40CF-BFAD-44D8BCF8B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0438" y="4821238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6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" name="Freeform 25">
              <a:extLst>
                <a:ext uri="{FF2B5EF4-FFF2-40B4-BE49-F238E27FC236}">
                  <a16:creationId xmlns:a16="http://schemas.microsoft.com/office/drawing/2014/main" id="{06415D02-6BA0-4C9C-860E-6E8BC8CC6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538" y="5008563"/>
              <a:ext cx="6350" cy="222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0" y="14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14">
                  <a:moveTo>
                    <a:pt x="2" y="0"/>
                  </a:moveTo>
                  <a:lnTo>
                    <a:pt x="4" y="4"/>
                  </a:lnTo>
                  <a:lnTo>
                    <a:pt x="4" y="6"/>
                  </a:lnTo>
                  <a:lnTo>
                    <a:pt x="0" y="14"/>
                  </a:lnTo>
                  <a:lnTo>
                    <a:pt x="0" y="6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" name="Freeform 26">
              <a:extLst>
                <a:ext uri="{FF2B5EF4-FFF2-40B4-BE49-F238E27FC236}">
                  <a16:creationId xmlns:a16="http://schemas.microsoft.com/office/drawing/2014/main" id="{80E657E4-BD91-4509-8A27-DACCBD629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2063" y="506888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id="{50BEDFBF-ACF1-4552-AAB7-73AD0409E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3288" y="5275263"/>
              <a:ext cx="31750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0" y="0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2" y="8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0" h="8">
                  <a:moveTo>
                    <a:pt x="0" y="4"/>
                  </a:moveTo>
                  <a:lnTo>
                    <a:pt x="10" y="0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" name="Freeform 28">
              <a:extLst>
                <a:ext uri="{FF2B5EF4-FFF2-40B4-BE49-F238E27FC236}">
                  <a16:creationId xmlns:a16="http://schemas.microsoft.com/office/drawing/2014/main" id="{7F5FBD40-A3DB-4714-A422-E30D7F887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4588" y="5386388"/>
              <a:ext cx="95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8"/>
                </a:cxn>
                <a:cxn ang="0">
                  <a:pos x="2" y="1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" name="Freeform 29">
              <a:extLst>
                <a:ext uri="{FF2B5EF4-FFF2-40B4-BE49-F238E27FC236}">
                  <a16:creationId xmlns:a16="http://schemas.microsoft.com/office/drawing/2014/main" id="{FD0069F3-24CE-4500-95EE-7FE638A5D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7763" y="5402263"/>
              <a:ext cx="952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" name="Freeform 30">
              <a:extLst>
                <a:ext uri="{FF2B5EF4-FFF2-40B4-BE49-F238E27FC236}">
                  <a16:creationId xmlns:a16="http://schemas.microsoft.com/office/drawing/2014/main" id="{383A2C7A-D8EA-4C8B-9748-5E57A68C1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913" y="5411788"/>
              <a:ext cx="76200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10" y="4"/>
                </a:cxn>
                <a:cxn ang="0">
                  <a:pos x="16" y="8"/>
                </a:cxn>
                <a:cxn ang="0">
                  <a:pos x="24" y="8"/>
                </a:cxn>
                <a:cxn ang="0">
                  <a:pos x="36" y="6"/>
                </a:cxn>
                <a:cxn ang="0">
                  <a:pos x="38" y="2"/>
                </a:cxn>
                <a:cxn ang="0">
                  <a:pos x="42" y="4"/>
                </a:cxn>
                <a:cxn ang="0">
                  <a:pos x="42" y="2"/>
                </a:cxn>
                <a:cxn ang="0">
                  <a:pos x="44" y="2"/>
                </a:cxn>
                <a:cxn ang="0">
                  <a:pos x="46" y="4"/>
                </a:cxn>
                <a:cxn ang="0">
                  <a:pos x="48" y="10"/>
                </a:cxn>
                <a:cxn ang="0">
                  <a:pos x="48" y="30"/>
                </a:cxn>
                <a:cxn ang="0">
                  <a:pos x="48" y="22"/>
                </a:cxn>
                <a:cxn ang="0">
                  <a:pos x="44" y="28"/>
                </a:cxn>
                <a:cxn ang="0">
                  <a:pos x="42" y="38"/>
                </a:cxn>
                <a:cxn ang="0">
                  <a:pos x="38" y="38"/>
                </a:cxn>
                <a:cxn ang="0">
                  <a:pos x="34" y="46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50"/>
                </a:cxn>
                <a:cxn ang="0">
                  <a:pos x="28" y="52"/>
                </a:cxn>
                <a:cxn ang="0">
                  <a:pos x="18" y="50"/>
                </a:cxn>
                <a:cxn ang="0">
                  <a:pos x="16" y="50"/>
                </a:cxn>
                <a:cxn ang="0">
                  <a:pos x="20" y="46"/>
                </a:cxn>
                <a:cxn ang="0">
                  <a:pos x="14" y="46"/>
                </a:cxn>
                <a:cxn ang="0">
                  <a:pos x="8" y="36"/>
                </a:cxn>
                <a:cxn ang="0">
                  <a:pos x="6" y="26"/>
                </a:cxn>
                <a:cxn ang="0">
                  <a:pos x="8" y="32"/>
                </a:cxn>
                <a:cxn ang="0">
                  <a:pos x="10" y="28"/>
                </a:cxn>
                <a:cxn ang="0">
                  <a:pos x="6" y="22"/>
                </a:cxn>
                <a:cxn ang="0">
                  <a:pos x="0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" h="52">
                  <a:moveTo>
                    <a:pt x="0" y="0"/>
                  </a:moveTo>
                  <a:lnTo>
                    <a:pt x="4" y="2"/>
                  </a:lnTo>
                  <a:lnTo>
                    <a:pt x="10" y="4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36" y="6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6" y="4"/>
                  </a:lnTo>
                  <a:lnTo>
                    <a:pt x="48" y="10"/>
                  </a:lnTo>
                  <a:lnTo>
                    <a:pt x="48" y="30"/>
                  </a:lnTo>
                  <a:lnTo>
                    <a:pt x="48" y="22"/>
                  </a:lnTo>
                  <a:lnTo>
                    <a:pt x="44" y="28"/>
                  </a:lnTo>
                  <a:lnTo>
                    <a:pt x="42" y="38"/>
                  </a:lnTo>
                  <a:lnTo>
                    <a:pt x="38" y="38"/>
                  </a:lnTo>
                  <a:lnTo>
                    <a:pt x="34" y="46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50"/>
                  </a:lnTo>
                  <a:lnTo>
                    <a:pt x="28" y="52"/>
                  </a:lnTo>
                  <a:lnTo>
                    <a:pt x="18" y="50"/>
                  </a:lnTo>
                  <a:lnTo>
                    <a:pt x="16" y="50"/>
                  </a:lnTo>
                  <a:lnTo>
                    <a:pt x="20" y="46"/>
                  </a:lnTo>
                  <a:lnTo>
                    <a:pt x="14" y="46"/>
                  </a:lnTo>
                  <a:lnTo>
                    <a:pt x="8" y="36"/>
                  </a:lnTo>
                  <a:lnTo>
                    <a:pt x="6" y="26"/>
                  </a:lnTo>
                  <a:lnTo>
                    <a:pt x="8" y="32"/>
                  </a:lnTo>
                  <a:lnTo>
                    <a:pt x="10" y="28"/>
                  </a:lnTo>
                  <a:lnTo>
                    <a:pt x="6" y="22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" name="Freeform 31">
              <a:extLst>
                <a:ext uri="{FF2B5EF4-FFF2-40B4-BE49-F238E27FC236}">
                  <a16:creationId xmlns:a16="http://schemas.microsoft.com/office/drawing/2014/main" id="{1760CC1C-7E96-49BA-B888-3DD104AEA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4313" y="4906963"/>
              <a:ext cx="63500" cy="50800"/>
            </a:xfrm>
            <a:custGeom>
              <a:avLst/>
              <a:gdLst/>
              <a:ahLst/>
              <a:cxnLst>
                <a:cxn ang="0">
                  <a:pos x="14" y="16"/>
                </a:cxn>
                <a:cxn ang="0">
                  <a:pos x="10" y="1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4" y="6"/>
                </a:cxn>
                <a:cxn ang="0">
                  <a:pos x="18" y="12"/>
                </a:cxn>
                <a:cxn ang="0">
                  <a:pos x="24" y="18"/>
                </a:cxn>
                <a:cxn ang="0">
                  <a:pos x="30" y="20"/>
                </a:cxn>
                <a:cxn ang="0">
                  <a:pos x="36" y="26"/>
                </a:cxn>
                <a:cxn ang="0">
                  <a:pos x="38" y="26"/>
                </a:cxn>
                <a:cxn ang="0">
                  <a:pos x="40" y="28"/>
                </a:cxn>
                <a:cxn ang="0">
                  <a:pos x="38" y="32"/>
                </a:cxn>
                <a:cxn ang="0">
                  <a:pos x="34" y="28"/>
                </a:cxn>
                <a:cxn ang="0">
                  <a:pos x="28" y="26"/>
                </a:cxn>
                <a:cxn ang="0">
                  <a:pos x="28" y="24"/>
                </a:cxn>
                <a:cxn ang="0">
                  <a:pos x="16" y="18"/>
                </a:cxn>
                <a:cxn ang="0">
                  <a:pos x="14" y="16"/>
                </a:cxn>
                <a:cxn ang="0">
                  <a:pos x="14" y="16"/>
                </a:cxn>
              </a:cxnLst>
              <a:rect l="0" t="0" r="r" b="b"/>
              <a:pathLst>
                <a:path w="40" h="32">
                  <a:moveTo>
                    <a:pt x="14" y="16"/>
                  </a:moveTo>
                  <a:lnTo>
                    <a:pt x="10" y="14"/>
                  </a:lnTo>
                  <a:lnTo>
                    <a:pt x="2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4" y="6"/>
                  </a:lnTo>
                  <a:lnTo>
                    <a:pt x="18" y="12"/>
                  </a:lnTo>
                  <a:lnTo>
                    <a:pt x="24" y="18"/>
                  </a:lnTo>
                  <a:lnTo>
                    <a:pt x="30" y="20"/>
                  </a:lnTo>
                  <a:lnTo>
                    <a:pt x="36" y="26"/>
                  </a:lnTo>
                  <a:lnTo>
                    <a:pt x="38" y="26"/>
                  </a:lnTo>
                  <a:lnTo>
                    <a:pt x="40" y="28"/>
                  </a:lnTo>
                  <a:lnTo>
                    <a:pt x="38" y="32"/>
                  </a:lnTo>
                  <a:lnTo>
                    <a:pt x="34" y="28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" name="Freeform 32">
              <a:extLst>
                <a:ext uri="{FF2B5EF4-FFF2-40B4-BE49-F238E27FC236}">
                  <a16:creationId xmlns:a16="http://schemas.microsoft.com/office/drawing/2014/main" id="{A4F2092B-EE25-487C-A941-DA31EF025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8" y="4783138"/>
              <a:ext cx="1270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6"/>
                </a:cxn>
                <a:cxn ang="0">
                  <a:pos x="6" y="4"/>
                </a:cxn>
                <a:cxn ang="0">
                  <a:pos x="8" y="10"/>
                </a:cxn>
                <a:cxn ang="0">
                  <a:pos x="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2" y="6"/>
                  </a:lnTo>
                  <a:lnTo>
                    <a:pt x="6" y="4"/>
                  </a:lnTo>
                  <a:lnTo>
                    <a:pt x="8" y="10"/>
                  </a:lnTo>
                  <a:lnTo>
                    <a:pt x="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" name="Freeform 33">
              <a:extLst>
                <a:ext uri="{FF2B5EF4-FFF2-40B4-BE49-F238E27FC236}">
                  <a16:creationId xmlns:a16="http://schemas.microsoft.com/office/drawing/2014/main" id="{D60C6E60-0844-4299-B68F-8592EBFB8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0988" y="4808538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6" y="6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" name="Freeform 34">
              <a:extLst>
                <a:ext uri="{FF2B5EF4-FFF2-40B4-BE49-F238E27FC236}">
                  <a16:creationId xmlns:a16="http://schemas.microsoft.com/office/drawing/2014/main" id="{467382FE-F733-4F45-89F9-4F912DA18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3213" y="4799013"/>
              <a:ext cx="158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" name="Freeform 35">
              <a:extLst>
                <a:ext uri="{FF2B5EF4-FFF2-40B4-BE49-F238E27FC236}">
                  <a16:creationId xmlns:a16="http://schemas.microsoft.com/office/drawing/2014/main" id="{C6351D95-2B85-4FAD-BDC6-A4EA245A0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863" y="481171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" name="Freeform 36">
              <a:extLst>
                <a:ext uri="{FF2B5EF4-FFF2-40B4-BE49-F238E27FC236}">
                  <a16:creationId xmlns:a16="http://schemas.microsoft.com/office/drawing/2014/main" id="{27EBEF7C-1445-4078-82F9-D5980F49E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3213" y="484663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" name="Freeform 37">
              <a:extLst>
                <a:ext uri="{FF2B5EF4-FFF2-40B4-BE49-F238E27FC236}">
                  <a16:creationId xmlns:a16="http://schemas.microsoft.com/office/drawing/2014/main" id="{DED56094-7164-471A-A8D3-CE82425CD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088" y="486886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0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" name="Freeform 38">
              <a:extLst>
                <a:ext uri="{FF2B5EF4-FFF2-40B4-BE49-F238E27FC236}">
                  <a16:creationId xmlns:a16="http://schemas.microsoft.com/office/drawing/2014/main" id="{8E96C557-8B28-49E4-8466-FB4A713F0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438" y="488473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" name="Freeform 39">
              <a:extLst>
                <a:ext uri="{FF2B5EF4-FFF2-40B4-BE49-F238E27FC236}">
                  <a16:creationId xmlns:a16="http://schemas.microsoft.com/office/drawing/2014/main" id="{07E6AD31-668E-43C3-BEC3-FB7382239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0988" y="4916488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2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" name="Freeform 40">
              <a:extLst>
                <a:ext uri="{FF2B5EF4-FFF2-40B4-BE49-F238E27FC236}">
                  <a16:creationId xmlns:a16="http://schemas.microsoft.com/office/drawing/2014/main" id="{842ADDE8-C806-4640-A898-8BF3DB417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4932363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" name="Freeform 41">
              <a:extLst>
                <a:ext uri="{FF2B5EF4-FFF2-40B4-BE49-F238E27FC236}">
                  <a16:creationId xmlns:a16="http://schemas.microsoft.com/office/drawing/2014/main" id="{90CB8B81-AAD3-4519-A307-107FAB994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4840288"/>
              <a:ext cx="25400" cy="1905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6" y="12"/>
                </a:cxn>
                <a:cxn ang="0">
                  <a:pos x="8" y="12"/>
                </a:cxn>
                <a:cxn ang="0">
                  <a:pos x="0" y="1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6" h="12">
                  <a:moveTo>
                    <a:pt x="8" y="2"/>
                  </a:moveTo>
                  <a:lnTo>
                    <a:pt x="12" y="0"/>
                  </a:lnTo>
                  <a:lnTo>
                    <a:pt x="14" y="4"/>
                  </a:lnTo>
                  <a:lnTo>
                    <a:pt x="16" y="12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" name="Freeform 42">
              <a:extLst>
                <a:ext uri="{FF2B5EF4-FFF2-40B4-BE49-F238E27FC236}">
                  <a16:creationId xmlns:a16="http://schemas.microsoft.com/office/drawing/2014/main" id="{41B2CD87-4D48-44BB-A221-F56F2A3D5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288" y="4814888"/>
              <a:ext cx="31750" cy="190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6" y="4"/>
                </a:cxn>
                <a:cxn ang="0">
                  <a:pos x="14" y="0"/>
                </a:cxn>
                <a:cxn ang="0">
                  <a:pos x="20" y="0"/>
                </a:cxn>
                <a:cxn ang="0">
                  <a:pos x="18" y="4"/>
                </a:cxn>
                <a:cxn ang="0">
                  <a:pos x="18" y="8"/>
                </a:cxn>
                <a:cxn ang="0">
                  <a:pos x="10" y="8"/>
                </a:cxn>
                <a:cxn ang="0">
                  <a:pos x="10" y="6"/>
                </a:cxn>
                <a:cxn ang="0">
                  <a:pos x="6" y="10"/>
                </a:cxn>
                <a:cxn ang="0">
                  <a:pos x="4" y="12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20" h="12">
                  <a:moveTo>
                    <a:pt x="4" y="4"/>
                  </a:moveTo>
                  <a:lnTo>
                    <a:pt x="6" y="4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" name="Freeform 43">
              <a:extLst>
                <a:ext uri="{FF2B5EF4-FFF2-40B4-BE49-F238E27FC236}">
                  <a16:creationId xmlns:a16="http://schemas.microsoft.com/office/drawing/2014/main" id="{3585902B-5C9B-4141-9DEF-FF1AE37D8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5588" y="5713413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" name="Freeform 44">
              <a:extLst>
                <a:ext uri="{FF2B5EF4-FFF2-40B4-BE49-F238E27FC236}">
                  <a16:creationId xmlns:a16="http://schemas.microsoft.com/office/drawing/2014/main" id="{B92E3B8C-2E15-450D-951B-4EF2F82D7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13" y="5589588"/>
              <a:ext cx="12700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0" y="10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lnTo>
                    <a:pt x="8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0" y="1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" name="Freeform 45">
              <a:extLst>
                <a:ext uri="{FF2B5EF4-FFF2-40B4-BE49-F238E27FC236}">
                  <a16:creationId xmlns:a16="http://schemas.microsoft.com/office/drawing/2014/main" id="{B54675D1-2F40-4093-8F96-09BB1EC34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8" y="5408613"/>
              <a:ext cx="165100" cy="177800"/>
            </a:xfrm>
            <a:custGeom>
              <a:avLst/>
              <a:gdLst/>
              <a:ahLst/>
              <a:cxnLst>
                <a:cxn ang="0">
                  <a:pos x="76" y="6"/>
                </a:cxn>
                <a:cxn ang="0">
                  <a:pos x="82" y="4"/>
                </a:cxn>
                <a:cxn ang="0">
                  <a:pos x="88" y="10"/>
                </a:cxn>
                <a:cxn ang="0">
                  <a:pos x="98" y="8"/>
                </a:cxn>
                <a:cxn ang="0">
                  <a:pos x="98" y="8"/>
                </a:cxn>
                <a:cxn ang="0">
                  <a:pos x="100" y="12"/>
                </a:cxn>
                <a:cxn ang="0">
                  <a:pos x="104" y="10"/>
                </a:cxn>
                <a:cxn ang="0">
                  <a:pos x="102" y="14"/>
                </a:cxn>
                <a:cxn ang="0">
                  <a:pos x="102" y="22"/>
                </a:cxn>
                <a:cxn ang="0">
                  <a:pos x="84" y="46"/>
                </a:cxn>
                <a:cxn ang="0">
                  <a:pos x="88" y="58"/>
                </a:cxn>
                <a:cxn ang="0">
                  <a:pos x="80" y="58"/>
                </a:cxn>
                <a:cxn ang="0">
                  <a:pos x="76" y="60"/>
                </a:cxn>
                <a:cxn ang="0">
                  <a:pos x="68" y="62"/>
                </a:cxn>
                <a:cxn ang="0">
                  <a:pos x="56" y="96"/>
                </a:cxn>
                <a:cxn ang="0">
                  <a:pos x="52" y="102"/>
                </a:cxn>
                <a:cxn ang="0">
                  <a:pos x="42" y="110"/>
                </a:cxn>
                <a:cxn ang="0">
                  <a:pos x="32" y="110"/>
                </a:cxn>
                <a:cxn ang="0">
                  <a:pos x="24" y="108"/>
                </a:cxn>
                <a:cxn ang="0">
                  <a:pos x="16" y="104"/>
                </a:cxn>
                <a:cxn ang="0">
                  <a:pos x="2" y="104"/>
                </a:cxn>
                <a:cxn ang="0">
                  <a:pos x="2" y="102"/>
                </a:cxn>
                <a:cxn ang="0">
                  <a:pos x="0" y="100"/>
                </a:cxn>
                <a:cxn ang="0">
                  <a:pos x="6" y="94"/>
                </a:cxn>
                <a:cxn ang="0">
                  <a:pos x="6" y="90"/>
                </a:cxn>
                <a:cxn ang="0">
                  <a:pos x="6" y="88"/>
                </a:cxn>
                <a:cxn ang="0">
                  <a:pos x="10" y="86"/>
                </a:cxn>
                <a:cxn ang="0">
                  <a:pos x="8" y="80"/>
                </a:cxn>
                <a:cxn ang="0">
                  <a:pos x="14" y="82"/>
                </a:cxn>
                <a:cxn ang="0">
                  <a:pos x="18" y="72"/>
                </a:cxn>
                <a:cxn ang="0">
                  <a:pos x="34" y="60"/>
                </a:cxn>
                <a:cxn ang="0">
                  <a:pos x="62" y="36"/>
                </a:cxn>
                <a:cxn ang="0">
                  <a:pos x="72" y="18"/>
                </a:cxn>
                <a:cxn ang="0">
                  <a:pos x="76" y="8"/>
                </a:cxn>
              </a:cxnLst>
              <a:rect l="0" t="0" r="r" b="b"/>
              <a:pathLst>
                <a:path w="104" h="112">
                  <a:moveTo>
                    <a:pt x="76" y="8"/>
                  </a:moveTo>
                  <a:lnTo>
                    <a:pt x="76" y="6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6" y="6"/>
                  </a:lnTo>
                  <a:lnTo>
                    <a:pt x="88" y="10"/>
                  </a:lnTo>
                  <a:lnTo>
                    <a:pt x="90" y="14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98" y="8"/>
                  </a:lnTo>
                  <a:lnTo>
                    <a:pt x="98" y="14"/>
                  </a:lnTo>
                  <a:lnTo>
                    <a:pt x="100" y="12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2" y="12"/>
                  </a:lnTo>
                  <a:lnTo>
                    <a:pt x="102" y="14"/>
                  </a:lnTo>
                  <a:lnTo>
                    <a:pt x="102" y="16"/>
                  </a:lnTo>
                  <a:lnTo>
                    <a:pt x="102" y="22"/>
                  </a:lnTo>
                  <a:lnTo>
                    <a:pt x="92" y="40"/>
                  </a:lnTo>
                  <a:lnTo>
                    <a:pt x="84" y="46"/>
                  </a:lnTo>
                  <a:lnTo>
                    <a:pt x="84" y="56"/>
                  </a:lnTo>
                  <a:lnTo>
                    <a:pt x="88" y="58"/>
                  </a:lnTo>
                  <a:lnTo>
                    <a:pt x="88" y="60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0" y="64"/>
                  </a:lnTo>
                  <a:lnTo>
                    <a:pt x="68" y="62"/>
                  </a:lnTo>
                  <a:lnTo>
                    <a:pt x="62" y="82"/>
                  </a:lnTo>
                  <a:lnTo>
                    <a:pt x="56" y="96"/>
                  </a:lnTo>
                  <a:lnTo>
                    <a:pt x="56" y="100"/>
                  </a:lnTo>
                  <a:lnTo>
                    <a:pt x="52" y="102"/>
                  </a:lnTo>
                  <a:lnTo>
                    <a:pt x="46" y="106"/>
                  </a:lnTo>
                  <a:lnTo>
                    <a:pt x="42" y="110"/>
                  </a:lnTo>
                  <a:lnTo>
                    <a:pt x="34" y="112"/>
                  </a:lnTo>
                  <a:lnTo>
                    <a:pt x="32" y="110"/>
                  </a:lnTo>
                  <a:lnTo>
                    <a:pt x="26" y="110"/>
                  </a:lnTo>
                  <a:lnTo>
                    <a:pt x="24" y="108"/>
                  </a:lnTo>
                  <a:lnTo>
                    <a:pt x="18" y="108"/>
                  </a:lnTo>
                  <a:lnTo>
                    <a:pt x="16" y="104"/>
                  </a:lnTo>
                  <a:lnTo>
                    <a:pt x="10" y="104"/>
                  </a:lnTo>
                  <a:lnTo>
                    <a:pt x="2" y="104"/>
                  </a:lnTo>
                  <a:lnTo>
                    <a:pt x="6" y="98"/>
                  </a:lnTo>
                  <a:lnTo>
                    <a:pt x="2" y="102"/>
                  </a:lnTo>
                  <a:lnTo>
                    <a:pt x="4" y="98"/>
                  </a:lnTo>
                  <a:lnTo>
                    <a:pt x="0" y="100"/>
                  </a:lnTo>
                  <a:lnTo>
                    <a:pt x="0" y="98"/>
                  </a:lnTo>
                  <a:lnTo>
                    <a:pt x="6" y="94"/>
                  </a:lnTo>
                  <a:lnTo>
                    <a:pt x="4" y="94"/>
                  </a:lnTo>
                  <a:lnTo>
                    <a:pt x="6" y="90"/>
                  </a:lnTo>
                  <a:lnTo>
                    <a:pt x="4" y="90"/>
                  </a:lnTo>
                  <a:lnTo>
                    <a:pt x="6" y="88"/>
                  </a:lnTo>
                  <a:lnTo>
                    <a:pt x="6" y="86"/>
                  </a:lnTo>
                  <a:lnTo>
                    <a:pt x="10" y="86"/>
                  </a:lnTo>
                  <a:lnTo>
                    <a:pt x="8" y="84"/>
                  </a:lnTo>
                  <a:lnTo>
                    <a:pt x="8" y="80"/>
                  </a:lnTo>
                  <a:lnTo>
                    <a:pt x="12" y="78"/>
                  </a:lnTo>
                  <a:lnTo>
                    <a:pt x="14" y="82"/>
                  </a:lnTo>
                  <a:lnTo>
                    <a:pt x="14" y="76"/>
                  </a:lnTo>
                  <a:lnTo>
                    <a:pt x="18" y="72"/>
                  </a:lnTo>
                  <a:lnTo>
                    <a:pt x="22" y="64"/>
                  </a:lnTo>
                  <a:lnTo>
                    <a:pt x="34" y="60"/>
                  </a:lnTo>
                  <a:lnTo>
                    <a:pt x="58" y="40"/>
                  </a:lnTo>
                  <a:lnTo>
                    <a:pt x="62" y="36"/>
                  </a:lnTo>
                  <a:lnTo>
                    <a:pt x="66" y="22"/>
                  </a:lnTo>
                  <a:lnTo>
                    <a:pt x="72" y="18"/>
                  </a:lnTo>
                  <a:lnTo>
                    <a:pt x="76" y="8"/>
                  </a:lnTo>
                  <a:lnTo>
                    <a:pt x="76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" name="Freeform 46">
              <a:extLst>
                <a:ext uri="{FF2B5EF4-FFF2-40B4-BE49-F238E27FC236}">
                  <a16:creationId xmlns:a16="http://schemas.microsoft.com/office/drawing/2014/main" id="{39D72C21-759D-459A-B9CD-CF3C7AEEE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1638" y="5246688"/>
              <a:ext cx="120650" cy="1905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6"/>
                </a:cxn>
                <a:cxn ang="0">
                  <a:pos x="14" y="8"/>
                </a:cxn>
                <a:cxn ang="0">
                  <a:pos x="16" y="12"/>
                </a:cxn>
                <a:cxn ang="0">
                  <a:pos x="24" y="22"/>
                </a:cxn>
                <a:cxn ang="0">
                  <a:pos x="20" y="22"/>
                </a:cxn>
                <a:cxn ang="0">
                  <a:pos x="26" y="40"/>
                </a:cxn>
                <a:cxn ang="0">
                  <a:pos x="34" y="44"/>
                </a:cxn>
                <a:cxn ang="0">
                  <a:pos x="36" y="38"/>
                </a:cxn>
                <a:cxn ang="0">
                  <a:pos x="36" y="34"/>
                </a:cxn>
                <a:cxn ang="0">
                  <a:pos x="42" y="52"/>
                </a:cxn>
                <a:cxn ang="0">
                  <a:pos x="60" y="58"/>
                </a:cxn>
                <a:cxn ang="0">
                  <a:pos x="76" y="52"/>
                </a:cxn>
                <a:cxn ang="0">
                  <a:pos x="70" y="70"/>
                </a:cxn>
                <a:cxn ang="0">
                  <a:pos x="68" y="80"/>
                </a:cxn>
                <a:cxn ang="0">
                  <a:pos x="64" y="76"/>
                </a:cxn>
                <a:cxn ang="0">
                  <a:pos x="54" y="84"/>
                </a:cxn>
                <a:cxn ang="0">
                  <a:pos x="56" y="90"/>
                </a:cxn>
                <a:cxn ang="0">
                  <a:pos x="40" y="116"/>
                </a:cxn>
                <a:cxn ang="0">
                  <a:pos x="34" y="120"/>
                </a:cxn>
                <a:cxn ang="0">
                  <a:pos x="26" y="116"/>
                </a:cxn>
                <a:cxn ang="0">
                  <a:pos x="26" y="112"/>
                </a:cxn>
                <a:cxn ang="0">
                  <a:pos x="32" y="98"/>
                </a:cxn>
                <a:cxn ang="0">
                  <a:pos x="28" y="90"/>
                </a:cxn>
                <a:cxn ang="0">
                  <a:pos x="14" y="82"/>
                </a:cxn>
                <a:cxn ang="0">
                  <a:pos x="16" y="76"/>
                </a:cxn>
                <a:cxn ang="0">
                  <a:pos x="26" y="60"/>
                </a:cxn>
                <a:cxn ang="0">
                  <a:pos x="28" y="46"/>
                </a:cxn>
                <a:cxn ang="0">
                  <a:pos x="26" y="40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0" y="30"/>
                </a:cxn>
                <a:cxn ang="0">
                  <a:pos x="18" y="28"/>
                </a:cxn>
                <a:cxn ang="0">
                  <a:pos x="10" y="20"/>
                </a:cxn>
                <a:cxn ang="0">
                  <a:pos x="10" y="14"/>
                </a:cxn>
                <a:cxn ang="0">
                  <a:pos x="6" y="14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6" h="120">
                  <a:moveTo>
                    <a:pt x="2" y="0"/>
                  </a:moveTo>
                  <a:lnTo>
                    <a:pt x="2" y="0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20" y="14"/>
                  </a:lnTo>
                  <a:lnTo>
                    <a:pt x="24" y="22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28" y="32"/>
                  </a:lnTo>
                  <a:lnTo>
                    <a:pt x="26" y="40"/>
                  </a:lnTo>
                  <a:lnTo>
                    <a:pt x="32" y="40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6" y="38"/>
                  </a:lnTo>
                  <a:lnTo>
                    <a:pt x="34" y="34"/>
                  </a:lnTo>
                  <a:lnTo>
                    <a:pt x="36" y="34"/>
                  </a:lnTo>
                  <a:lnTo>
                    <a:pt x="40" y="36"/>
                  </a:lnTo>
                  <a:lnTo>
                    <a:pt x="42" y="52"/>
                  </a:lnTo>
                  <a:lnTo>
                    <a:pt x="58" y="58"/>
                  </a:lnTo>
                  <a:lnTo>
                    <a:pt x="60" y="58"/>
                  </a:lnTo>
                  <a:lnTo>
                    <a:pt x="70" y="50"/>
                  </a:lnTo>
                  <a:lnTo>
                    <a:pt x="76" y="52"/>
                  </a:lnTo>
                  <a:lnTo>
                    <a:pt x="74" y="68"/>
                  </a:lnTo>
                  <a:lnTo>
                    <a:pt x="70" y="70"/>
                  </a:lnTo>
                  <a:lnTo>
                    <a:pt x="70" y="78"/>
                  </a:lnTo>
                  <a:lnTo>
                    <a:pt x="68" y="80"/>
                  </a:lnTo>
                  <a:lnTo>
                    <a:pt x="68" y="76"/>
                  </a:lnTo>
                  <a:lnTo>
                    <a:pt x="64" y="76"/>
                  </a:lnTo>
                  <a:lnTo>
                    <a:pt x="58" y="78"/>
                  </a:lnTo>
                  <a:lnTo>
                    <a:pt x="54" y="84"/>
                  </a:lnTo>
                  <a:lnTo>
                    <a:pt x="56" y="86"/>
                  </a:lnTo>
                  <a:lnTo>
                    <a:pt x="56" y="90"/>
                  </a:lnTo>
                  <a:lnTo>
                    <a:pt x="52" y="100"/>
                  </a:lnTo>
                  <a:lnTo>
                    <a:pt x="40" y="116"/>
                  </a:lnTo>
                  <a:lnTo>
                    <a:pt x="36" y="118"/>
                  </a:lnTo>
                  <a:lnTo>
                    <a:pt x="34" y="120"/>
                  </a:lnTo>
                  <a:lnTo>
                    <a:pt x="32" y="116"/>
                  </a:lnTo>
                  <a:lnTo>
                    <a:pt x="26" y="116"/>
                  </a:lnTo>
                  <a:lnTo>
                    <a:pt x="26" y="114"/>
                  </a:lnTo>
                  <a:lnTo>
                    <a:pt x="26" y="112"/>
                  </a:lnTo>
                  <a:lnTo>
                    <a:pt x="32" y="104"/>
                  </a:lnTo>
                  <a:lnTo>
                    <a:pt x="32" y="98"/>
                  </a:lnTo>
                  <a:lnTo>
                    <a:pt x="32" y="94"/>
                  </a:lnTo>
                  <a:lnTo>
                    <a:pt x="28" y="90"/>
                  </a:lnTo>
                  <a:lnTo>
                    <a:pt x="22" y="88"/>
                  </a:lnTo>
                  <a:lnTo>
                    <a:pt x="14" y="82"/>
                  </a:lnTo>
                  <a:lnTo>
                    <a:pt x="14" y="78"/>
                  </a:lnTo>
                  <a:lnTo>
                    <a:pt x="16" y="76"/>
                  </a:lnTo>
                  <a:lnTo>
                    <a:pt x="24" y="72"/>
                  </a:lnTo>
                  <a:lnTo>
                    <a:pt x="26" y="60"/>
                  </a:lnTo>
                  <a:lnTo>
                    <a:pt x="28" y="60"/>
                  </a:lnTo>
                  <a:lnTo>
                    <a:pt x="28" y="46"/>
                  </a:lnTo>
                  <a:lnTo>
                    <a:pt x="24" y="44"/>
                  </a:lnTo>
                  <a:lnTo>
                    <a:pt x="26" y="40"/>
                  </a:lnTo>
                  <a:lnTo>
                    <a:pt x="22" y="40"/>
                  </a:lnTo>
                  <a:lnTo>
                    <a:pt x="20" y="36"/>
                  </a:lnTo>
                  <a:lnTo>
                    <a:pt x="18" y="32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18" y="30"/>
                  </a:lnTo>
                  <a:lnTo>
                    <a:pt x="10" y="20"/>
                  </a:lnTo>
                  <a:lnTo>
                    <a:pt x="8" y="16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6" y="14"/>
                  </a:lnTo>
                  <a:lnTo>
                    <a:pt x="4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" name="Freeform 47">
              <a:extLst>
                <a:ext uri="{FF2B5EF4-FFF2-40B4-BE49-F238E27FC236}">
                  <a16:creationId xmlns:a16="http://schemas.microsoft.com/office/drawing/2014/main" id="{DBE80AB5-4A98-4465-BE80-33CC3AFFF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4813" y="4697413"/>
              <a:ext cx="860425" cy="669925"/>
            </a:xfrm>
            <a:custGeom>
              <a:avLst/>
              <a:gdLst/>
              <a:ahLst/>
              <a:cxnLst>
                <a:cxn ang="0">
                  <a:pos x="58" y="354"/>
                </a:cxn>
                <a:cxn ang="0">
                  <a:pos x="84" y="344"/>
                </a:cxn>
                <a:cxn ang="0">
                  <a:pos x="146" y="322"/>
                </a:cxn>
                <a:cxn ang="0">
                  <a:pos x="248" y="300"/>
                </a:cxn>
                <a:cxn ang="0">
                  <a:pos x="282" y="314"/>
                </a:cxn>
                <a:cxn ang="0">
                  <a:pos x="294" y="346"/>
                </a:cxn>
                <a:cxn ang="0">
                  <a:pos x="310" y="342"/>
                </a:cxn>
                <a:cxn ang="0">
                  <a:pos x="330" y="314"/>
                </a:cxn>
                <a:cxn ang="0">
                  <a:pos x="318" y="352"/>
                </a:cxn>
                <a:cxn ang="0">
                  <a:pos x="340" y="350"/>
                </a:cxn>
                <a:cxn ang="0">
                  <a:pos x="354" y="372"/>
                </a:cxn>
                <a:cxn ang="0">
                  <a:pos x="380" y="410"/>
                </a:cxn>
                <a:cxn ang="0">
                  <a:pos x="422" y="408"/>
                </a:cxn>
                <a:cxn ang="0">
                  <a:pos x="424" y="408"/>
                </a:cxn>
                <a:cxn ang="0">
                  <a:pos x="442" y="418"/>
                </a:cxn>
                <a:cxn ang="0">
                  <a:pos x="464" y="404"/>
                </a:cxn>
                <a:cxn ang="0">
                  <a:pos x="494" y="396"/>
                </a:cxn>
                <a:cxn ang="0">
                  <a:pos x="508" y="344"/>
                </a:cxn>
                <a:cxn ang="0">
                  <a:pos x="522" y="318"/>
                </a:cxn>
                <a:cxn ang="0">
                  <a:pos x="536" y="278"/>
                </a:cxn>
                <a:cxn ang="0">
                  <a:pos x="534" y="220"/>
                </a:cxn>
                <a:cxn ang="0">
                  <a:pos x="528" y="200"/>
                </a:cxn>
                <a:cxn ang="0">
                  <a:pos x="502" y="162"/>
                </a:cxn>
                <a:cxn ang="0">
                  <a:pos x="492" y="162"/>
                </a:cxn>
                <a:cxn ang="0">
                  <a:pos x="476" y="138"/>
                </a:cxn>
                <a:cxn ang="0">
                  <a:pos x="468" y="126"/>
                </a:cxn>
                <a:cxn ang="0">
                  <a:pos x="446" y="114"/>
                </a:cxn>
                <a:cxn ang="0">
                  <a:pos x="438" y="84"/>
                </a:cxn>
                <a:cxn ang="0">
                  <a:pos x="420" y="48"/>
                </a:cxn>
                <a:cxn ang="0">
                  <a:pos x="400" y="16"/>
                </a:cxn>
                <a:cxn ang="0">
                  <a:pos x="390" y="4"/>
                </a:cxn>
                <a:cxn ang="0">
                  <a:pos x="380" y="26"/>
                </a:cxn>
                <a:cxn ang="0">
                  <a:pos x="376" y="80"/>
                </a:cxn>
                <a:cxn ang="0">
                  <a:pos x="322" y="72"/>
                </a:cxn>
                <a:cxn ang="0">
                  <a:pos x="300" y="58"/>
                </a:cxn>
                <a:cxn ang="0">
                  <a:pos x="308" y="32"/>
                </a:cxn>
                <a:cxn ang="0">
                  <a:pos x="318" y="22"/>
                </a:cxn>
                <a:cxn ang="0">
                  <a:pos x="306" y="24"/>
                </a:cxn>
                <a:cxn ang="0">
                  <a:pos x="294" y="22"/>
                </a:cxn>
                <a:cxn ang="0">
                  <a:pos x="266" y="14"/>
                </a:cxn>
                <a:cxn ang="0">
                  <a:pos x="250" y="8"/>
                </a:cxn>
                <a:cxn ang="0">
                  <a:pos x="260" y="18"/>
                </a:cxn>
                <a:cxn ang="0">
                  <a:pos x="238" y="28"/>
                </a:cxn>
                <a:cxn ang="0">
                  <a:pos x="228" y="36"/>
                </a:cxn>
                <a:cxn ang="0">
                  <a:pos x="222" y="56"/>
                </a:cxn>
                <a:cxn ang="0">
                  <a:pos x="200" y="58"/>
                </a:cxn>
                <a:cxn ang="0">
                  <a:pos x="182" y="42"/>
                </a:cxn>
                <a:cxn ang="0">
                  <a:pos x="170" y="46"/>
                </a:cxn>
                <a:cxn ang="0">
                  <a:pos x="162" y="60"/>
                </a:cxn>
                <a:cxn ang="0">
                  <a:pos x="152" y="70"/>
                </a:cxn>
                <a:cxn ang="0">
                  <a:pos x="144" y="74"/>
                </a:cxn>
                <a:cxn ang="0">
                  <a:pos x="138" y="88"/>
                </a:cxn>
                <a:cxn ang="0">
                  <a:pos x="122" y="100"/>
                </a:cxn>
                <a:cxn ang="0">
                  <a:pos x="78" y="126"/>
                </a:cxn>
                <a:cxn ang="0">
                  <a:pos x="30" y="150"/>
                </a:cxn>
                <a:cxn ang="0">
                  <a:pos x="12" y="152"/>
                </a:cxn>
                <a:cxn ang="0">
                  <a:pos x="2" y="184"/>
                </a:cxn>
                <a:cxn ang="0">
                  <a:pos x="12" y="220"/>
                </a:cxn>
                <a:cxn ang="0">
                  <a:pos x="8" y="222"/>
                </a:cxn>
                <a:cxn ang="0">
                  <a:pos x="0" y="218"/>
                </a:cxn>
                <a:cxn ang="0">
                  <a:pos x="26" y="280"/>
                </a:cxn>
                <a:cxn ang="0">
                  <a:pos x="26" y="330"/>
                </a:cxn>
              </a:cxnLst>
              <a:rect l="0" t="0" r="r" b="b"/>
              <a:pathLst>
                <a:path w="542" h="422">
                  <a:moveTo>
                    <a:pt x="26" y="330"/>
                  </a:moveTo>
                  <a:lnTo>
                    <a:pt x="26" y="340"/>
                  </a:lnTo>
                  <a:lnTo>
                    <a:pt x="32" y="342"/>
                  </a:lnTo>
                  <a:lnTo>
                    <a:pt x="40" y="350"/>
                  </a:lnTo>
                  <a:lnTo>
                    <a:pt x="46" y="354"/>
                  </a:lnTo>
                  <a:lnTo>
                    <a:pt x="58" y="354"/>
                  </a:lnTo>
                  <a:lnTo>
                    <a:pt x="60" y="356"/>
                  </a:lnTo>
                  <a:lnTo>
                    <a:pt x="64" y="356"/>
                  </a:lnTo>
                  <a:lnTo>
                    <a:pt x="64" y="352"/>
                  </a:lnTo>
                  <a:lnTo>
                    <a:pt x="68" y="354"/>
                  </a:lnTo>
                  <a:lnTo>
                    <a:pt x="78" y="344"/>
                  </a:lnTo>
                  <a:lnTo>
                    <a:pt x="84" y="344"/>
                  </a:lnTo>
                  <a:lnTo>
                    <a:pt x="86" y="340"/>
                  </a:lnTo>
                  <a:lnTo>
                    <a:pt x="92" y="336"/>
                  </a:lnTo>
                  <a:lnTo>
                    <a:pt x="118" y="334"/>
                  </a:lnTo>
                  <a:lnTo>
                    <a:pt x="122" y="336"/>
                  </a:lnTo>
                  <a:lnTo>
                    <a:pt x="142" y="334"/>
                  </a:lnTo>
                  <a:lnTo>
                    <a:pt x="146" y="322"/>
                  </a:lnTo>
                  <a:lnTo>
                    <a:pt x="174" y="310"/>
                  </a:lnTo>
                  <a:lnTo>
                    <a:pt x="186" y="310"/>
                  </a:lnTo>
                  <a:lnTo>
                    <a:pt x="200" y="308"/>
                  </a:lnTo>
                  <a:lnTo>
                    <a:pt x="214" y="300"/>
                  </a:lnTo>
                  <a:lnTo>
                    <a:pt x="238" y="298"/>
                  </a:lnTo>
                  <a:lnTo>
                    <a:pt x="248" y="300"/>
                  </a:lnTo>
                  <a:lnTo>
                    <a:pt x="256" y="306"/>
                  </a:lnTo>
                  <a:lnTo>
                    <a:pt x="262" y="306"/>
                  </a:lnTo>
                  <a:lnTo>
                    <a:pt x="272" y="310"/>
                  </a:lnTo>
                  <a:lnTo>
                    <a:pt x="270" y="308"/>
                  </a:lnTo>
                  <a:lnTo>
                    <a:pt x="278" y="314"/>
                  </a:lnTo>
                  <a:lnTo>
                    <a:pt x="282" y="314"/>
                  </a:lnTo>
                  <a:lnTo>
                    <a:pt x="280" y="320"/>
                  </a:lnTo>
                  <a:lnTo>
                    <a:pt x="284" y="324"/>
                  </a:lnTo>
                  <a:lnTo>
                    <a:pt x="288" y="324"/>
                  </a:lnTo>
                  <a:lnTo>
                    <a:pt x="298" y="342"/>
                  </a:lnTo>
                  <a:lnTo>
                    <a:pt x="298" y="348"/>
                  </a:lnTo>
                  <a:lnTo>
                    <a:pt x="294" y="346"/>
                  </a:lnTo>
                  <a:lnTo>
                    <a:pt x="294" y="348"/>
                  </a:lnTo>
                  <a:lnTo>
                    <a:pt x="306" y="354"/>
                  </a:lnTo>
                  <a:lnTo>
                    <a:pt x="306" y="350"/>
                  </a:lnTo>
                  <a:lnTo>
                    <a:pt x="304" y="350"/>
                  </a:lnTo>
                  <a:lnTo>
                    <a:pt x="306" y="348"/>
                  </a:lnTo>
                  <a:lnTo>
                    <a:pt x="310" y="342"/>
                  </a:lnTo>
                  <a:lnTo>
                    <a:pt x="312" y="338"/>
                  </a:lnTo>
                  <a:lnTo>
                    <a:pt x="318" y="334"/>
                  </a:lnTo>
                  <a:lnTo>
                    <a:pt x="322" y="334"/>
                  </a:lnTo>
                  <a:lnTo>
                    <a:pt x="326" y="324"/>
                  </a:lnTo>
                  <a:lnTo>
                    <a:pt x="330" y="320"/>
                  </a:lnTo>
                  <a:lnTo>
                    <a:pt x="330" y="314"/>
                  </a:lnTo>
                  <a:lnTo>
                    <a:pt x="332" y="324"/>
                  </a:lnTo>
                  <a:lnTo>
                    <a:pt x="332" y="324"/>
                  </a:lnTo>
                  <a:lnTo>
                    <a:pt x="332" y="330"/>
                  </a:lnTo>
                  <a:lnTo>
                    <a:pt x="326" y="340"/>
                  </a:lnTo>
                  <a:lnTo>
                    <a:pt x="324" y="352"/>
                  </a:lnTo>
                  <a:lnTo>
                    <a:pt x="318" y="352"/>
                  </a:lnTo>
                  <a:lnTo>
                    <a:pt x="318" y="358"/>
                  </a:lnTo>
                  <a:lnTo>
                    <a:pt x="320" y="358"/>
                  </a:lnTo>
                  <a:lnTo>
                    <a:pt x="330" y="356"/>
                  </a:lnTo>
                  <a:lnTo>
                    <a:pt x="332" y="346"/>
                  </a:lnTo>
                  <a:lnTo>
                    <a:pt x="334" y="342"/>
                  </a:lnTo>
                  <a:lnTo>
                    <a:pt x="340" y="350"/>
                  </a:lnTo>
                  <a:lnTo>
                    <a:pt x="338" y="358"/>
                  </a:lnTo>
                  <a:lnTo>
                    <a:pt x="336" y="364"/>
                  </a:lnTo>
                  <a:lnTo>
                    <a:pt x="340" y="364"/>
                  </a:lnTo>
                  <a:lnTo>
                    <a:pt x="350" y="360"/>
                  </a:lnTo>
                  <a:lnTo>
                    <a:pt x="350" y="366"/>
                  </a:lnTo>
                  <a:lnTo>
                    <a:pt x="354" y="372"/>
                  </a:lnTo>
                  <a:lnTo>
                    <a:pt x="358" y="380"/>
                  </a:lnTo>
                  <a:lnTo>
                    <a:pt x="356" y="386"/>
                  </a:lnTo>
                  <a:lnTo>
                    <a:pt x="360" y="394"/>
                  </a:lnTo>
                  <a:lnTo>
                    <a:pt x="366" y="402"/>
                  </a:lnTo>
                  <a:lnTo>
                    <a:pt x="374" y="404"/>
                  </a:lnTo>
                  <a:lnTo>
                    <a:pt x="380" y="410"/>
                  </a:lnTo>
                  <a:lnTo>
                    <a:pt x="384" y="408"/>
                  </a:lnTo>
                  <a:lnTo>
                    <a:pt x="392" y="410"/>
                  </a:lnTo>
                  <a:lnTo>
                    <a:pt x="406" y="418"/>
                  </a:lnTo>
                  <a:lnTo>
                    <a:pt x="412" y="414"/>
                  </a:lnTo>
                  <a:lnTo>
                    <a:pt x="418" y="410"/>
                  </a:lnTo>
                  <a:lnTo>
                    <a:pt x="422" y="408"/>
                  </a:lnTo>
                  <a:lnTo>
                    <a:pt x="418" y="404"/>
                  </a:lnTo>
                  <a:lnTo>
                    <a:pt x="426" y="402"/>
                  </a:lnTo>
                  <a:lnTo>
                    <a:pt x="428" y="402"/>
                  </a:lnTo>
                  <a:lnTo>
                    <a:pt x="428" y="406"/>
                  </a:lnTo>
                  <a:lnTo>
                    <a:pt x="428" y="408"/>
                  </a:lnTo>
                  <a:lnTo>
                    <a:pt x="424" y="408"/>
                  </a:lnTo>
                  <a:lnTo>
                    <a:pt x="424" y="410"/>
                  </a:lnTo>
                  <a:lnTo>
                    <a:pt x="428" y="410"/>
                  </a:lnTo>
                  <a:lnTo>
                    <a:pt x="432" y="408"/>
                  </a:lnTo>
                  <a:lnTo>
                    <a:pt x="434" y="410"/>
                  </a:lnTo>
                  <a:lnTo>
                    <a:pt x="434" y="414"/>
                  </a:lnTo>
                  <a:lnTo>
                    <a:pt x="442" y="418"/>
                  </a:lnTo>
                  <a:lnTo>
                    <a:pt x="446" y="422"/>
                  </a:lnTo>
                  <a:lnTo>
                    <a:pt x="448" y="416"/>
                  </a:lnTo>
                  <a:lnTo>
                    <a:pt x="444" y="420"/>
                  </a:lnTo>
                  <a:lnTo>
                    <a:pt x="444" y="416"/>
                  </a:lnTo>
                  <a:lnTo>
                    <a:pt x="452" y="416"/>
                  </a:lnTo>
                  <a:lnTo>
                    <a:pt x="464" y="404"/>
                  </a:lnTo>
                  <a:lnTo>
                    <a:pt x="470" y="402"/>
                  </a:lnTo>
                  <a:lnTo>
                    <a:pt x="486" y="400"/>
                  </a:lnTo>
                  <a:lnTo>
                    <a:pt x="490" y="400"/>
                  </a:lnTo>
                  <a:lnTo>
                    <a:pt x="490" y="396"/>
                  </a:lnTo>
                  <a:lnTo>
                    <a:pt x="494" y="396"/>
                  </a:lnTo>
                  <a:lnTo>
                    <a:pt x="494" y="396"/>
                  </a:lnTo>
                  <a:lnTo>
                    <a:pt x="494" y="386"/>
                  </a:lnTo>
                  <a:lnTo>
                    <a:pt x="496" y="376"/>
                  </a:lnTo>
                  <a:lnTo>
                    <a:pt x="496" y="368"/>
                  </a:lnTo>
                  <a:lnTo>
                    <a:pt x="502" y="356"/>
                  </a:lnTo>
                  <a:lnTo>
                    <a:pt x="504" y="358"/>
                  </a:lnTo>
                  <a:lnTo>
                    <a:pt x="508" y="344"/>
                  </a:lnTo>
                  <a:lnTo>
                    <a:pt x="512" y="336"/>
                  </a:lnTo>
                  <a:lnTo>
                    <a:pt x="510" y="332"/>
                  </a:lnTo>
                  <a:lnTo>
                    <a:pt x="514" y="328"/>
                  </a:lnTo>
                  <a:lnTo>
                    <a:pt x="518" y="320"/>
                  </a:lnTo>
                  <a:lnTo>
                    <a:pt x="522" y="318"/>
                  </a:lnTo>
                  <a:lnTo>
                    <a:pt x="522" y="318"/>
                  </a:lnTo>
                  <a:lnTo>
                    <a:pt x="528" y="314"/>
                  </a:lnTo>
                  <a:lnTo>
                    <a:pt x="526" y="310"/>
                  </a:lnTo>
                  <a:lnTo>
                    <a:pt x="530" y="306"/>
                  </a:lnTo>
                  <a:lnTo>
                    <a:pt x="534" y="296"/>
                  </a:lnTo>
                  <a:lnTo>
                    <a:pt x="534" y="284"/>
                  </a:lnTo>
                  <a:lnTo>
                    <a:pt x="536" y="278"/>
                  </a:lnTo>
                  <a:lnTo>
                    <a:pt x="542" y="256"/>
                  </a:lnTo>
                  <a:lnTo>
                    <a:pt x="542" y="250"/>
                  </a:lnTo>
                  <a:lnTo>
                    <a:pt x="536" y="232"/>
                  </a:lnTo>
                  <a:lnTo>
                    <a:pt x="536" y="230"/>
                  </a:lnTo>
                  <a:lnTo>
                    <a:pt x="536" y="230"/>
                  </a:lnTo>
                  <a:lnTo>
                    <a:pt x="534" y="220"/>
                  </a:lnTo>
                  <a:lnTo>
                    <a:pt x="534" y="212"/>
                  </a:lnTo>
                  <a:lnTo>
                    <a:pt x="534" y="214"/>
                  </a:lnTo>
                  <a:lnTo>
                    <a:pt x="534" y="212"/>
                  </a:lnTo>
                  <a:lnTo>
                    <a:pt x="530" y="204"/>
                  </a:lnTo>
                  <a:lnTo>
                    <a:pt x="528" y="202"/>
                  </a:lnTo>
                  <a:lnTo>
                    <a:pt x="528" y="200"/>
                  </a:lnTo>
                  <a:lnTo>
                    <a:pt x="526" y="196"/>
                  </a:lnTo>
                  <a:lnTo>
                    <a:pt x="520" y="192"/>
                  </a:lnTo>
                  <a:lnTo>
                    <a:pt x="518" y="186"/>
                  </a:lnTo>
                  <a:lnTo>
                    <a:pt x="512" y="186"/>
                  </a:lnTo>
                  <a:lnTo>
                    <a:pt x="506" y="178"/>
                  </a:lnTo>
                  <a:lnTo>
                    <a:pt x="502" y="162"/>
                  </a:lnTo>
                  <a:lnTo>
                    <a:pt x="502" y="160"/>
                  </a:lnTo>
                  <a:lnTo>
                    <a:pt x="500" y="164"/>
                  </a:lnTo>
                  <a:lnTo>
                    <a:pt x="494" y="160"/>
                  </a:lnTo>
                  <a:lnTo>
                    <a:pt x="494" y="158"/>
                  </a:lnTo>
                  <a:lnTo>
                    <a:pt x="492" y="160"/>
                  </a:lnTo>
                  <a:lnTo>
                    <a:pt x="492" y="162"/>
                  </a:lnTo>
                  <a:lnTo>
                    <a:pt x="490" y="164"/>
                  </a:lnTo>
                  <a:lnTo>
                    <a:pt x="486" y="156"/>
                  </a:lnTo>
                  <a:lnTo>
                    <a:pt x="486" y="148"/>
                  </a:lnTo>
                  <a:lnTo>
                    <a:pt x="484" y="148"/>
                  </a:lnTo>
                  <a:lnTo>
                    <a:pt x="480" y="140"/>
                  </a:lnTo>
                  <a:lnTo>
                    <a:pt x="476" y="138"/>
                  </a:lnTo>
                  <a:lnTo>
                    <a:pt x="478" y="134"/>
                  </a:lnTo>
                  <a:lnTo>
                    <a:pt x="478" y="136"/>
                  </a:lnTo>
                  <a:lnTo>
                    <a:pt x="478" y="132"/>
                  </a:lnTo>
                  <a:lnTo>
                    <a:pt x="474" y="128"/>
                  </a:lnTo>
                  <a:lnTo>
                    <a:pt x="472" y="130"/>
                  </a:lnTo>
                  <a:lnTo>
                    <a:pt x="468" y="126"/>
                  </a:lnTo>
                  <a:lnTo>
                    <a:pt x="464" y="124"/>
                  </a:lnTo>
                  <a:lnTo>
                    <a:pt x="462" y="124"/>
                  </a:lnTo>
                  <a:lnTo>
                    <a:pt x="460" y="118"/>
                  </a:lnTo>
                  <a:lnTo>
                    <a:pt x="456" y="118"/>
                  </a:lnTo>
                  <a:lnTo>
                    <a:pt x="452" y="118"/>
                  </a:lnTo>
                  <a:lnTo>
                    <a:pt x="446" y="114"/>
                  </a:lnTo>
                  <a:lnTo>
                    <a:pt x="444" y="108"/>
                  </a:lnTo>
                  <a:lnTo>
                    <a:pt x="444" y="108"/>
                  </a:lnTo>
                  <a:lnTo>
                    <a:pt x="444" y="108"/>
                  </a:lnTo>
                  <a:lnTo>
                    <a:pt x="442" y="106"/>
                  </a:lnTo>
                  <a:lnTo>
                    <a:pt x="442" y="96"/>
                  </a:lnTo>
                  <a:lnTo>
                    <a:pt x="438" y="84"/>
                  </a:lnTo>
                  <a:lnTo>
                    <a:pt x="436" y="84"/>
                  </a:lnTo>
                  <a:lnTo>
                    <a:pt x="434" y="80"/>
                  </a:lnTo>
                  <a:lnTo>
                    <a:pt x="430" y="66"/>
                  </a:lnTo>
                  <a:lnTo>
                    <a:pt x="430" y="58"/>
                  </a:lnTo>
                  <a:lnTo>
                    <a:pt x="422" y="52"/>
                  </a:lnTo>
                  <a:lnTo>
                    <a:pt x="420" y="48"/>
                  </a:lnTo>
                  <a:lnTo>
                    <a:pt x="418" y="48"/>
                  </a:lnTo>
                  <a:lnTo>
                    <a:pt x="414" y="50"/>
                  </a:lnTo>
                  <a:lnTo>
                    <a:pt x="410" y="48"/>
                  </a:lnTo>
                  <a:lnTo>
                    <a:pt x="404" y="26"/>
                  </a:lnTo>
                  <a:lnTo>
                    <a:pt x="400" y="20"/>
                  </a:lnTo>
                  <a:lnTo>
                    <a:pt x="400" y="16"/>
                  </a:lnTo>
                  <a:lnTo>
                    <a:pt x="398" y="16"/>
                  </a:lnTo>
                  <a:lnTo>
                    <a:pt x="396" y="14"/>
                  </a:lnTo>
                  <a:lnTo>
                    <a:pt x="396" y="4"/>
                  </a:lnTo>
                  <a:lnTo>
                    <a:pt x="396" y="0"/>
                  </a:lnTo>
                  <a:lnTo>
                    <a:pt x="394" y="0"/>
                  </a:lnTo>
                  <a:lnTo>
                    <a:pt x="390" y="4"/>
                  </a:lnTo>
                  <a:lnTo>
                    <a:pt x="390" y="6"/>
                  </a:lnTo>
                  <a:lnTo>
                    <a:pt x="386" y="10"/>
                  </a:lnTo>
                  <a:lnTo>
                    <a:pt x="384" y="18"/>
                  </a:lnTo>
                  <a:lnTo>
                    <a:pt x="382" y="18"/>
                  </a:lnTo>
                  <a:lnTo>
                    <a:pt x="380" y="22"/>
                  </a:lnTo>
                  <a:lnTo>
                    <a:pt x="380" y="26"/>
                  </a:lnTo>
                  <a:lnTo>
                    <a:pt x="382" y="26"/>
                  </a:lnTo>
                  <a:lnTo>
                    <a:pt x="382" y="34"/>
                  </a:lnTo>
                  <a:lnTo>
                    <a:pt x="380" y="40"/>
                  </a:lnTo>
                  <a:lnTo>
                    <a:pt x="380" y="52"/>
                  </a:lnTo>
                  <a:lnTo>
                    <a:pt x="382" y="60"/>
                  </a:lnTo>
                  <a:lnTo>
                    <a:pt x="376" y="80"/>
                  </a:lnTo>
                  <a:lnTo>
                    <a:pt x="370" y="94"/>
                  </a:lnTo>
                  <a:lnTo>
                    <a:pt x="360" y="96"/>
                  </a:lnTo>
                  <a:lnTo>
                    <a:pt x="350" y="90"/>
                  </a:lnTo>
                  <a:lnTo>
                    <a:pt x="344" y="84"/>
                  </a:lnTo>
                  <a:lnTo>
                    <a:pt x="334" y="80"/>
                  </a:lnTo>
                  <a:lnTo>
                    <a:pt x="322" y="72"/>
                  </a:lnTo>
                  <a:lnTo>
                    <a:pt x="314" y="70"/>
                  </a:lnTo>
                  <a:lnTo>
                    <a:pt x="312" y="72"/>
                  </a:lnTo>
                  <a:lnTo>
                    <a:pt x="310" y="64"/>
                  </a:lnTo>
                  <a:lnTo>
                    <a:pt x="304" y="60"/>
                  </a:lnTo>
                  <a:lnTo>
                    <a:pt x="302" y="60"/>
                  </a:lnTo>
                  <a:lnTo>
                    <a:pt x="300" y="58"/>
                  </a:lnTo>
                  <a:lnTo>
                    <a:pt x="306" y="40"/>
                  </a:lnTo>
                  <a:lnTo>
                    <a:pt x="304" y="40"/>
                  </a:lnTo>
                  <a:lnTo>
                    <a:pt x="304" y="34"/>
                  </a:lnTo>
                  <a:lnTo>
                    <a:pt x="308" y="38"/>
                  </a:lnTo>
                  <a:lnTo>
                    <a:pt x="308" y="34"/>
                  </a:lnTo>
                  <a:lnTo>
                    <a:pt x="308" y="32"/>
                  </a:lnTo>
                  <a:lnTo>
                    <a:pt x="308" y="34"/>
                  </a:lnTo>
                  <a:lnTo>
                    <a:pt x="312" y="34"/>
                  </a:lnTo>
                  <a:lnTo>
                    <a:pt x="314" y="30"/>
                  </a:lnTo>
                  <a:lnTo>
                    <a:pt x="312" y="28"/>
                  </a:lnTo>
                  <a:lnTo>
                    <a:pt x="314" y="28"/>
                  </a:lnTo>
                  <a:lnTo>
                    <a:pt x="318" y="22"/>
                  </a:lnTo>
                  <a:lnTo>
                    <a:pt x="316" y="20"/>
                  </a:lnTo>
                  <a:lnTo>
                    <a:pt x="312" y="22"/>
                  </a:lnTo>
                  <a:lnTo>
                    <a:pt x="312" y="16"/>
                  </a:lnTo>
                  <a:lnTo>
                    <a:pt x="308" y="18"/>
                  </a:lnTo>
                  <a:lnTo>
                    <a:pt x="308" y="24"/>
                  </a:lnTo>
                  <a:lnTo>
                    <a:pt x="306" y="24"/>
                  </a:lnTo>
                  <a:lnTo>
                    <a:pt x="304" y="20"/>
                  </a:lnTo>
                  <a:lnTo>
                    <a:pt x="304" y="20"/>
                  </a:lnTo>
                  <a:lnTo>
                    <a:pt x="302" y="20"/>
                  </a:lnTo>
                  <a:lnTo>
                    <a:pt x="304" y="16"/>
                  </a:lnTo>
                  <a:lnTo>
                    <a:pt x="298" y="18"/>
                  </a:lnTo>
                  <a:lnTo>
                    <a:pt x="294" y="22"/>
                  </a:lnTo>
                  <a:lnTo>
                    <a:pt x="288" y="18"/>
                  </a:lnTo>
                  <a:lnTo>
                    <a:pt x="280" y="18"/>
                  </a:lnTo>
                  <a:lnTo>
                    <a:pt x="276" y="16"/>
                  </a:lnTo>
                  <a:lnTo>
                    <a:pt x="276" y="14"/>
                  </a:lnTo>
                  <a:lnTo>
                    <a:pt x="272" y="16"/>
                  </a:lnTo>
                  <a:lnTo>
                    <a:pt x="266" y="14"/>
                  </a:lnTo>
                  <a:lnTo>
                    <a:pt x="262" y="10"/>
                  </a:lnTo>
                  <a:lnTo>
                    <a:pt x="260" y="12"/>
                  </a:lnTo>
                  <a:lnTo>
                    <a:pt x="254" y="6"/>
                  </a:lnTo>
                  <a:lnTo>
                    <a:pt x="252" y="10"/>
                  </a:lnTo>
                  <a:lnTo>
                    <a:pt x="252" y="6"/>
                  </a:lnTo>
                  <a:lnTo>
                    <a:pt x="250" y="8"/>
                  </a:lnTo>
                  <a:lnTo>
                    <a:pt x="248" y="8"/>
                  </a:lnTo>
                  <a:lnTo>
                    <a:pt x="250" y="8"/>
                  </a:lnTo>
                  <a:lnTo>
                    <a:pt x="254" y="12"/>
                  </a:lnTo>
                  <a:lnTo>
                    <a:pt x="258" y="12"/>
                  </a:lnTo>
                  <a:lnTo>
                    <a:pt x="260" y="12"/>
                  </a:lnTo>
                  <a:lnTo>
                    <a:pt x="260" y="18"/>
                  </a:lnTo>
                  <a:lnTo>
                    <a:pt x="252" y="22"/>
                  </a:lnTo>
                  <a:lnTo>
                    <a:pt x="242" y="20"/>
                  </a:lnTo>
                  <a:lnTo>
                    <a:pt x="242" y="22"/>
                  </a:lnTo>
                  <a:lnTo>
                    <a:pt x="238" y="20"/>
                  </a:lnTo>
                  <a:lnTo>
                    <a:pt x="236" y="24"/>
                  </a:lnTo>
                  <a:lnTo>
                    <a:pt x="238" y="28"/>
                  </a:lnTo>
                  <a:lnTo>
                    <a:pt x="234" y="24"/>
                  </a:lnTo>
                  <a:lnTo>
                    <a:pt x="232" y="26"/>
                  </a:lnTo>
                  <a:lnTo>
                    <a:pt x="228" y="28"/>
                  </a:lnTo>
                  <a:lnTo>
                    <a:pt x="226" y="34"/>
                  </a:lnTo>
                  <a:lnTo>
                    <a:pt x="228" y="34"/>
                  </a:lnTo>
                  <a:lnTo>
                    <a:pt x="228" y="36"/>
                  </a:lnTo>
                  <a:lnTo>
                    <a:pt x="228" y="38"/>
                  </a:lnTo>
                  <a:lnTo>
                    <a:pt x="224" y="38"/>
                  </a:lnTo>
                  <a:lnTo>
                    <a:pt x="220" y="46"/>
                  </a:lnTo>
                  <a:lnTo>
                    <a:pt x="218" y="46"/>
                  </a:lnTo>
                  <a:lnTo>
                    <a:pt x="216" y="50"/>
                  </a:lnTo>
                  <a:lnTo>
                    <a:pt x="222" y="56"/>
                  </a:lnTo>
                  <a:lnTo>
                    <a:pt x="220" y="58"/>
                  </a:lnTo>
                  <a:lnTo>
                    <a:pt x="220" y="62"/>
                  </a:lnTo>
                  <a:lnTo>
                    <a:pt x="214" y="56"/>
                  </a:lnTo>
                  <a:lnTo>
                    <a:pt x="206" y="56"/>
                  </a:lnTo>
                  <a:lnTo>
                    <a:pt x="204" y="58"/>
                  </a:lnTo>
                  <a:lnTo>
                    <a:pt x="200" y="58"/>
                  </a:lnTo>
                  <a:lnTo>
                    <a:pt x="196" y="66"/>
                  </a:lnTo>
                  <a:lnTo>
                    <a:pt x="198" y="64"/>
                  </a:lnTo>
                  <a:lnTo>
                    <a:pt x="200" y="54"/>
                  </a:lnTo>
                  <a:lnTo>
                    <a:pt x="192" y="46"/>
                  </a:lnTo>
                  <a:lnTo>
                    <a:pt x="184" y="42"/>
                  </a:lnTo>
                  <a:lnTo>
                    <a:pt x="182" y="42"/>
                  </a:lnTo>
                  <a:lnTo>
                    <a:pt x="180" y="44"/>
                  </a:lnTo>
                  <a:lnTo>
                    <a:pt x="176" y="46"/>
                  </a:lnTo>
                  <a:lnTo>
                    <a:pt x="176" y="46"/>
                  </a:lnTo>
                  <a:lnTo>
                    <a:pt x="174" y="48"/>
                  </a:lnTo>
                  <a:lnTo>
                    <a:pt x="172" y="44"/>
                  </a:lnTo>
                  <a:lnTo>
                    <a:pt x="170" y="46"/>
                  </a:lnTo>
                  <a:lnTo>
                    <a:pt x="172" y="48"/>
                  </a:lnTo>
                  <a:lnTo>
                    <a:pt x="170" y="52"/>
                  </a:lnTo>
                  <a:lnTo>
                    <a:pt x="168" y="54"/>
                  </a:lnTo>
                  <a:lnTo>
                    <a:pt x="168" y="52"/>
                  </a:lnTo>
                  <a:lnTo>
                    <a:pt x="160" y="54"/>
                  </a:lnTo>
                  <a:lnTo>
                    <a:pt x="162" y="60"/>
                  </a:lnTo>
                  <a:lnTo>
                    <a:pt x="158" y="58"/>
                  </a:lnTo>
                  <a:lnTo>
                    <a:pt x="156" y="62"/>
                  </a:lnTo>
                  <a:lnTo>
                    <a:pt x="158" y="64"/>
                  </a:lnTo>
                  <a:lnTo>
                    <a:pt x="154" y="64"/>
                  </a:lnTo>
                  <a:lnTo>
                    <a:pt x="152" y="66"/>
                  </a:lnTo>
                  <a:lnTo>
                    <a:pt x="152" y="70"/>
                  </a:lnTo>
                  <a:lnTo>
                    <a:pt x="150" y="74"/>
                  </a:lnTo>
                  <a:lnTo>
                    <a:pt x="150" y="76"/>
                  </a:lnTo>
                  <a:lnTo>
                    <a:pt x="152" y="78"/>
                  </a:lnTo>
                  <a:lnTo>
                    <a:pt x="150" y="80"/>
                  </a:lnTo>
                  <a:lnTo>
                    <a:pt x="146" y="78"/>
                  </a:lnTo>
                  <a:lnTo>
                    <a:pt x="144" y="74"/>
                  </a:lnTo>
                  <a:lnTo>
                    <a:pt x="140" y="74"/>
                  </a:lnTo>
                  <a:lnTo>
                    <a:pt x="138" y="74"/>
                  </a:lnTo>
                  <a:lnTo>
                    <a:pt x="138" y="80"/>
                  </a:lnTo>
                  <a:lnTo>
                    <a:pt x="140" y="84"/>
                  </a:lnTo>
                  <a:lnTo>
                    <a:pt x="142" y="86"/>
                  </a:lnTo>
                  <a:lnTo>
                    <a:pt x="138" y="88"/>
                  </a:lnTo>
                  <a:lnTo>
                    <a:pt x="138" y="94"/>
                  </a:lnTo>
                  <a:lnTo>
                    <a:pt x="130" y="78"/>
                  </a:lnTo>
                  <a:lnTo>
                    <a:pt x="128" y="82"/>
                  </a:lnTo>
                  <a:lnTo>
                    <a:pt x="122" y="86"/>
                  </a:lnTo>
                  <a:lnTo>
                    <a:pt x="120" y="92"/>
                  </a:lnTo>
                  <a:lnTo>
                    <a:pt x="122" y="100"/>
                  </a:lnTo>
                  <a:lnTo>
                    <a:pt x="116" y="106"/>
                  </a:lnTo>
                  <a:lnTo>
                    <a:pt x="114" y="106"/>
                  </a:lnTo>
                  <a:lnTo>
                    <a:pt x="112" y="116"/>
                  </a:lnTo>
                  <a:lnTo>
                    <a:pt x="104" y="122"/>
                  </a:lnTo>
                  <a:lnTo>
                    <a:pt x="84" y="128"/>
                  </a:lnTo>
                  <a:lnTo>
                    <a:pt x="78" y="126"/>
                  </a:lnTo>
                  <a:lnTo>
                    <a:pt x="74" y="132"/>
                  </a:lnTo>
                  <a:lnTo>
                    <a:pt x="66" y="132"/>
                  </a:lnTo>
                  <a:lnTo>
                    <a:pt x="58" y="136"/>
                  </a:lnTo>
                  <a:lnTo>
                    <a:pt x="46" y="136"/>
                  </a:lnTo>
                  <a:lnTo>
                    <a:pt x="36" y="142"/>
                  </a:lnTo>
                  <a:lnTo>
                    <a:pt x="30" y="150"/>
                  </a:lnTo>
                  <a:lnTo>
                    <a:pt x="24" y="150"/>
                  </a:lnTo>
                  <a:lnTo>
                    <a:pt x="18" y="154"/>
                  </a:lnTo>
                  <a:lnTo>
                    <a:pt x="12" y="164"/>
                  </a:lnTo>
                  <a:lnTo>
                    <a:pt x="12" y="164"/>
                  </a:lnTo>
                  <a:lnTo>
                    <a:pt x="10" y="160"/>
                  </a:lnTo>
                  <a:lnTo>
                    <a:pt x="12" y="152"/>
                  </a:lnTo>
                  <a:lnTo>
                    <a:pt x="10" y="154"/>
                  </a:lnTo>
                  <a:lnTo>
                    <a:pt x="6" y="160"/>
                  </a:lnTo>
                  <a:lnTo>
                    <a:pt x="6" y="166"/>
                  </a:lnTo>
                  <a:lnTo>
                    <a:pt x="8" y="170"/>
                  </a:lnTo>
                  <a:lnTo>
                    <a:pt x="8" y="176"/>
                  </a:lnTo>
                  <a:lnTo>
                    <a:pt x="2" y="184"/>
                  </a:lnTo>
                  <a:lnTo>
                    <a:pt x="2" y="192"/>
                  </a:lnTo>
                  <a:lnTo>
                    <a:pt x="10" y="206"/>
                  </a:lnTo>
                  <a:lnTo>
                    <a:pt x="10" y="208"/>
                  </a:lnTo>
                  <a:lnTo>
                    <a:pt x="12" y="212"/>
                  </a:lnTo>
                  <a:lnTo>
                    <a:pt x="14" y="216"/>
                  </a:lnTo>
                  <a:lnTo>
                    <a:pt x="12" y="220"/>
                  </a:lnTo>
                  <a:lnTo>
                    <a:pt x="10" y="220"/>
                  </a:lnTo>
                  <a:lnTo>
                    <a:pt x="8" y="216"/>
                  </a:lnTo>
                  <a:lnTo>
                    <a:pt x="8" y="216"/>
                  </a:lnTo>
                  <a:lnTo>
                    <a:pt x="4" y="208"/>
                  </a:lnTo>
                  <a:lnTo>
                    <a:pt x="2" y="208"/>
                  </a:lnTo>
                  <a:lnTo>
                    <a:pt x="8" y="222"/>
                  </a:lnTo>
                  <a:lnTo>
                    <a:pt x="6" y="224"/>
                  </a:lnTo>
                  <a:lnTo>
                    <a:pt x="6" y="222"/>
                  </a:lnTo>
                  <a:lnTo>
                    <a:pt x="4" y="22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8"/>
                  </a:lnTo>
                  <a:lnTo>
                    <a:pt x="4" y="226"/>
                  </a:lnTo>
                  <a:lnTo>
                    <a:pt x="10" y="230"/>
                  </a:lnTo>
                  <a:lnTo>
                    <a:pt x="12" y="238"/>
                  </a:lnTo>
                  <a:lnTo>
                    <a:pt x="14" y="244"/>
                  </a:lnTo>
                  <a:lnTo>
                    <a:pt x="24" y="264"/>
                  </a:lnTo>
                  <a:lnTo>
                    <a:pt x="26" y="280"/>
                  </a:lnTo>
                  <a:lnTo>
                    <a:pt x="34" y="300"/>
                  </a:lnTo>
                  <a:lnTo>
                    <a:pt x="34" y="314"/>
                  </a:lnTo>
                  <a:lnTo>
                    <a:pt x="34" y="318"/>
                  </a:lnTo>
                  <a:lnTo>
                    <a:pt x="34" y="324"/>
                  </a:lnTo>
                  <a:lnTo>
                    <a:pt x="30" y="330"/>
                  </a:lnTo>
                  <a:lnTo>
                    <a:pt x="26" y="330"/>
                  </a:lnTo>
                  <a:lnTo>
                    <a:pt x="26" y="3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" name="Rectangle 48">
              <a:extLst>
                <a:ext uri="{FF2B5EF4-FFF2-40B4-BE49-F238E27FC236}">
                  <a16:creationId xmlns:a16="http://schemas.microsoft.com/office/drawing/2014/main" id="{DDD5AB54-9A5B-4346-BEAB-F20E956D3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1588" y="3938588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" name="Freeform 49">
              <a:extLst>
                <a:ext uri="{FF2B5EF4-FFF2-40B4-BE49-F238E27FC236}">
                  <a16:creationId xmlns:a16="http://schemas.microsoft.com/office/drawing/2014/main" id="{DEBAB9DE-D251-423B-8D5B-C995873CB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8588" y="4719638"/>
              <a:ext cx="952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" name="Freeform 50">
              <a:extLst>
                <a:ext uri="{FF2B5EF4-FFF2-40B4-BE49-F238E27FC236}">
                  <a16:creationId xmlns:a16="http://schemas.microsoft.com/office/drawing/2014/main" id="{81101E7C-563B-401B-9A9A-1DC568E29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9713" y="4592638"/>
              <a:ext cx="196850" cy="63500"/>
            </a:xfrm>
            <a:custGeom>
              <a:avLst/>
              <a:gdLst/>
              <a:ahLst/>
              <a:cxnLst>
                <a:cxn ang="0">
                  <a:pos x="90" y="32"/>
                </a:cxn>
                <a:cxn ang="0">
                  <a:pos x="86" y="34"/>
                </a:cxn>
                <a:cxn ang="0">
                  <a:pos x="80" y="30"/>
                </a:cxn>
                <a:cxn ang="0">
                  <a:pos x="74" y="32"/>
                </a:cxn>
                <a:cxn ang="0">
                  <a:pos x="58" y="24"/>
                </a:cxn>
                <a:cxn ang="0">
                  <a:pos x="46" y="24"/>
                </a:cxn>
                <a:cxn ang="0">
                  <a:pos x="42" y="26"/>
                </a:cxn>
                <a:cxn ang="0">
                  <a:pos x="32" y="22"/>
                </a:cxn>
                <a:cxn ang="0">
                  <a:pos x="22" y="22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2" y="12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10"/>
                </a:cxn>
                <a:cxn ang="0">
                  <a:pos x="10" y="2"/>
                </a:cxn>
                <a:cxn ang="0">
                  <a:pos x="12" y="0"/>
                </a:cxn>
                <a:cxn ang="0">
                  <a:pos x="22" y="2"/>
                </a:cxn>
                <a:cxn ang="0">
                  <a:pos x="28" y="0"/>
                </a:cxn>
                <a:cxn ang="0">
                  <a:pos x="30" y="4"/>
                </a:cxn>
                <a:cxn ang="0">
                  <a:pos x="40" y="6"/>
                </a:cxn>
                <a:cxn ang="0">
                  <a:pos x="44" y="12"/>
                </a:cxn>
                <a:cxn ang="0">
                  <a:pos x="48" y="12"/>
                </a:cxn>
                <a:cxn ang="0">
                  <a:pos x="56" y="12"/>
                </a:cxn>
                <a:cxn ang="0">
                  <a:pos x="68" y="14"/>
                </a:cxn>
                <a:cxn ang="0">
                  <a:pos x="70" y="14"/>
                </a:cxn>
                <a:cxn ang="0">
                  <a:pos x="72" y="8"/>
                </a:cxn>
                <a:cxn ang="0">
                  <a:pos x="76" y="8"/>
                </a:cxn>
                <a:cxn ang="0">
                  <a:pos x="78" y="10"/>
                </a:cxn>
                <a:cxn ang="0">
                  <a:pos x="84" y="10"/>
                </a:cxn>
                <a:cxn ang="0">
                  <a:pos x="90" y="14"/>
                </a:cxn>
                <a:cxn ang="0">
                  <a:pos x="96" y="14"/>
                </a:cxn>
                <a:cxn ang="0">
                  <a:pos x="100" y="18"/>
                </a:cxn>
                <a:cxn ang="0">
                  <a:pos x="100" y="22"/>
                </a:cxn>
                <a:cxn ang="0">
                  <a:pos x="104" y="24"/>
                </a:cxn>
                <a:cxn ang="0">
                  <a:pos x="116" y="24"/>
                </a:cxn>
                <a:cxn ang="0">
                  <a:pos x="122" y="26"/>
                </a:cxn>
                <a:cxn ang="0">
                  <a:pos x="120" y="34"/>
                </a:cxn>
                <a:cxn ang="0">
                  <a:pos x="124" y="40"/>
                </a:cxn>
                <a:cxn ang="0">
                  <a:pos x="120" y="38"/>
                </a:cxn>
                <a:cxn ang="0">
                  <a:pos x="106" y="32"/>
                </a:cxn>
                <a:cxn ang="0">
                  <a:pos x="98" y="34"/>
                </a:cxn>
                <a:cxn ang="0">
                  <a:pos x="90" y="32"/>
                </a:cxn>
                <a:cxn ang="0">
                  <a:pos x="90" y="32"/>
                </a:cxn>
              </a:cxnLst>
              <a:rect l="0" t="0" r="r" b="b"/>
              <a:pathLst>
                <a:path w="124" h="40">
                  <a:moveTo>
                    <a:pt x="90" y="32"/>
                  </a:moveTo>
                  <a:lnTo>
                    <a:pt x="86" y="34"/>
                  </a:lnTo>
                  <a:lnTo>
                    <a:pt x="80" y="30"/>
                  </a:lnTo>
                  <a:lnTo>
                    <a:pt x="74" y="32"/>
                  </a:lnTo>
                  <a:lnTo>
                    <a:pt x="58" y="24"/>
                  </a:lnTo>
                  <a:lnTo>
                    <a:pt x="46" y="24"/>
                  </a:lnTo>
                  <a:lnTo>
                    <a:pt x="42" y="26"/>
                  </a:lnTo>
                  <a:lnTo>
                    <a:pt x="32" y="22"/>
                  </a:lnTo>
                  <a:lnTo>
                    <a:pt x="22" y="22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0" y="4"/>
                  </a:lnTo>
                  <a:lnTo>
                    <a:pt x="40" y="6"/>
                  </a:lnTo>
                  <a:lnTo>
                    <a:pt x="44" y="12"/>
                  </a:lnTo>
                  <a:lnTo>
                    <a:pt x="48" y="12"/>
                  </a:lnTo>
                  <a:lnTo>
                    <a:pt x="56" y="12"/>
                  </a:lnTo>
                  <a:lnTo>
                    <a:pt x="68" y="14"/>
                  </a:lnTo>
                  <a:lnTo>
                    <a:pt x="70" y="14"/>
                  </a:lnTo>
                  <a:lnTo>
                    <a:pt x="72" y="8"/>
                  </a:lnTo>
                  <a:lnTo>
                    <a:pt x="76" y="8"/>
                  </a:lnTo>
                  <a:lnTo>
                    <a:pt x="78" y="10"/>
                  </a:lnTo>
                  <a:lnTo>
                    <a:pt x="84" y="10"/>
                  </a:lnTo>
                  <a:lnTo>
                    <a:pt x="90" y="14"/>
                  </a:lnTo>
                  <a:lnTo>
                    <a:pt x="96" y="14"/>
                  </a:lnTo>
                  <a:lnTo>
                    <a:pt x="100" y="18"/>
                  </a:lnTo>
                  <a:lnTo>
                    <a:pt x="100" y="22"/>
                  </a:lnTo>
                  <a:lnTo>
                    <a:pt x="104" y="24"/>
                  </a:lnTo>
                  <a:lnTo>
                    <a:pt x="116" y="24"/>
                  </a:lnTo>
                  <a:lnTo>
                    <a:pt x="122" y="26"/>
                  </a:lnTo>
                  <a:lnTo>
                    <a:pt x="120" y="34"/>
                  </a:lnTo>
                  <a:lnTo>
                    <a:pt x="124" y="40"/>
                  </a:lnTo>
                  <a:lnTo>
                    <a:pt x="120" y="38"/>
                  </a:lnTo>
                  <a:lnTo>
                    <a:pt x="106" y="32"/>
                  </a:lnTo>
                  <a:lnTo>
                    <a:pt x="98" y="34"/>
                  </a:lnTo>
                  <a:lnTo>
                    <a:pt x="90" y="32"/>
                  </a:lnTo>
                  <a:lnTo>
                    <a:pt x="90" y="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" name="Freeform 51">
              <a:extLst>
                <a:ext uri="{FF2B5EF4-FFF2-40B4-BE49-F238E27FC236}">
                  <a16:creationId xmlns:a16="http://schemas.microsoft.com/office/drawing/2014/main" id="{9D47F9E1-4DAD-42B7-AEFE-851A5CAF6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13" y="4538663"/>
              <a:ext cx="635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8"/>
                </a:cxn>
                <a:cxn ang="0">
                  <a:pos x="2" y="1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4" y="8"/>
                  </a:lnTo>
                  <a:lnTo>
                    <a:pt x="2" y="1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" name="Freeform 52">
              <a:extLst>
                <a:ext uri="{FF2B5EF4-FFF2-40B4-BE49-F238E27FC236}">
                  <a16:creationId xmlns:a16="http://schemas.microsoft.com/office/drawing/2014/main" id="{4A41C641-6AA2-434D-AB66-7F70D5DCA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4227513"/>
              <a:ext cx="47625" cy="635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0" y="0"/>
                </a:cxn>
                <a:cxn ang="0">
                  <a:pos x="30" y="4"/>
                </a:cxn>
                <a:cxn ang="0">
                  <a:pos x="30" y="12"/>
                </a:cxn>
                <a:cxn ang="0">
                  <a:pos x="20" y="20"/>
                </a:cxn>
                <a:cxn ang="0">
                  <a:pos x="20" y="24"/>
                </a:cxn>
                <a:cxn ang="0">
                  <a:pos x="8" y="34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2" y="34"/>
                </a:cxn>
                <a:cxn ang="0">
                  <a:pos x="8" y="28"/>
                </a:cxn>
                <a:cxn ang="0">
                  <a:pos x="20" y="14"/>
                </a:cxn>
                <a:cxn ang="0">
                  <a:pos x="24" y="12"/>
                </a:cxn>
                <a:cxn ang="0">
                  <a:pos x="26" y="6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26" y="6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30" h="40">
                  <a:moveTo>
                    <a:pt x="28" y="0"/>
                  </a:moveTo>
                  <a:lnTo>
                    <a:pt x="30" y="0"/>
                  </a:lnTo>
                  <a:lnTo>
                    <a:pt x="30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34"/>
                  </a:lnTo>
                  <a:lnTo>
                    <a:pt x="8" y="28"/>
                  </a:lnTo>
                  <a:lnTo>
                    <a:pt x="20" y="14"/>
                  </a:lnTo>
                  <a:lnTo>
                    <a:pt x="24" y="12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" name="Freeform 53">
              <a:extLst>
                <a:ext uri="{FF2B5EF4-FFF2-40B4-BE49-F238E27FC236}">
                  <a16:creationId xmlns:a16="http://schemas.microsoft.com/office/drawing/2014/main" id="{DD11815F-3423-4A5B-90E3-751BF2C21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21481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" name="Freeform 54">
              <a:extLst>
                <a:ext uri="{FF2B5EF4-FFF2-40B4-BE49-F238E27FC236}">
                  <a16:creationId xmlns:a16="http://schemas.microsoft.com/office/drawing/2014/main" id="{423EC0B3-9797-411D-9748-F04707BF5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208463"/>
              <a:ext cx="952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6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" name="Freeform 55">
              <a:extLst>
                <a:ext uri="{FF2B5EF4-FFF2-40B4-BE49-F238E27FC236}">
                  <a16:creationId xmlns:a16="http://schemas.microsoft.com/office/drawing/2014/main" id="{545FD795-67ED-4A23-92A7-2D63F72FC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388" y="4183063"/>
              <a:ext cx="222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4" y="4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0" y="16"/>
                </a:cxn>
                <a:cxn ang="0">
                  <a:pos x="8" y="1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6">
                  <a:moveTo>
                    <a:pt x="0" y="0"/>
                  </a:moveTo>
                  <a:lnTo>
                    <a:pt x="8" y="0"/>
                  </a:lnTo>
                  <a:lnTo>
                    <a:pt x="14" y="4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" name="Freeform 56">
              <a:extLst>
                <a:ext uri="{FF2B5EF4-FFF2-40B4-BE49-F238E27FC236}">
                  <a16:creationId xmlns:a16="http://schemas.microsoft.com/office/drawing/2014/main" id="{E356E492-D55E-49EA-AA83-69A860E10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068763"/>
              <a:ext cx="88900" cy="133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2" y="16"/>
                </a:cxn>
                <a:cxn ang="0">
                  <a:pos x="36" y="24"/>
                </a:cxn>
                <a:cxn ang="0">
                  <a:pos x="24" y="38"/>
                </a:cxn>
                <a:cxn ang="0">
                  <a:pos x="20" y="46"/>
                </a:cxn>
                <a:cxn ang="0">
                  <a:pos x="24" y="58"/>
                </a:cxn>
                <a:cxn ang="0">
                  <a:pos x="28" y="66"/>
                </a:cxn>
                <a:cxn ang="0">
                  <a:pos x="32" y="62"/>
                </a:cxn>
                <a:cxn ang="0">
                  <a:pos x="42" y="62"/>
                </a:cxn>
                <a:cxn ang="0">
                  <a:pos x="46" y="66"/>
                </a:cxn>
                <a:cxn ang="0">
                  <a:pos x="54" y="66"/>
                </a:cxn>
                <a:cxn ang="0">
                  <a:pos x="50" y="70"/>
                </a:cxn>
                <a:cxn ang="0">
                  <a:pos x="54" y="74"/>
                </a:cxn>
                <a:cxn ang="0">
                  <a:pos x="56" y="78"/>
                </a:cxn>
                <a:cxn ang="0">
                  <a:pos x="54" y="80"/>
                </a:cxn>
                <a:cxn ang="0">
                  <a:pos x="52" y="80"/>
                </a:cxn>
                <a:cxn ang="0">
                  <a:pos x="44" y="72"/>
                </a:cxn>
                <a:cxn ang="0">
                  <a:pos x="36" y="66"/>
                </a:cxn>
                <a:cxn ang="0">
                  <a:pos x="28" y="66"/>
                </a:cxn>
                <a:cxn ang="0">
                  <a:pos x="20" y="70"/>
                </a:cxn>
                <a:cxn ang="0">
                  <a:pos x="14" y="66"/>
                </a:cxn>
                <a:cxn ang="0">
                  <a:pos x="10" y="62"/>
                </a:cxn>
                <a:cxn ang="0">
                  <a:pos x="10" y="54"/>
                </a:cxn>
                <a:cxn ang="0">
                  <a:pos x="6" y="54"/>
                </a:cxn>
                <a:cxn ang="0">
                  <a:pos x="4" y="50"/>
                </a:cxn>
                <a:cxn ang="0">
                  <a:pos x="2" y="34"/>
                </a:cxn>
                <a:cxn ang="0">
                  <a:pos x="6" y="34"/>
                </a:cxn>
                <a:cxn ang="0">
                  <a:pos x="10" y="2"/>
                </a:cxn>
                <a:cxn ang="0">
                  <a:pos x="20" y="2"/>
                </a:cxn>
                <a:cxn ang="0">
                  <a:pos x="28" y="4"/>
                </a:cxn>
                <a:cxn ang="0">
                  <a:pos x="32" y="0"/>
                </a:cxn>
                <a:cxn ang="0">
                  <a:pos x="32" y="2"/>
                </a:cxn>
              </a:cxnLst>
              <a:rect l="0" t="0" r="r" b="b"/>
              <a:pathLst>
                <a:path w="56" h="84">
                  <a:moveTo>
                    <a:pt x="32" y="2"/>
                  </a:moveTo>
                  <a:lnTo>
                    <a:pt x="34" y="4"/>
                  </a:lnTo>
                  <a:lnTo>
                    <a:pt x="32" y="8"/>
                  </a:lnTo>
                  <a:lnTo>
                    <a:pt x="32" y="16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0" y="34"/>
                  </a:lnTo>
                  <a:lnTo>
                    <a:pt x="24" y="38"/>
                  </a:lnTo>
                  <a:lnTo>
                    <a:pt x="22" y="46"/>
                  </a:lnTo>
                  <a:lnTo>
                    <a:pt x="20" y="46"/>
                  </a:lnTo>
                  <a:lnTo>
                    <a:pt x="24" y="54"/>
                  </a:lnTo>
                  <a:lnTo>
                    <a:pt x="24" y="58"/>
                  </a:lnTo>
                  <a:lnTo>
                    <a:pt x="26" y="62"/>
                  </a:lnTo>
                  <a:lnTo>
                    <a:pt x="28" y="66"/>
                  </a:lnTo>
                  <a:lnTo>
                    <a:pt x="32" y="64"/>
                  </a:lnTo>
                  <a:lnTo>
                    <a:pt x="32" y="62"/>
                  </a:lnTo>
                  <a:lnTo>
                    <a:pt x="38" y="60"/>
                  </a:lnTo>
                  <a:lnTo>
                    <a:pt x="42" y="62"/>
                  </a:lnTo>
                  <a:lnTo>
                    <a:pt x="44" y="68"/>
                  </a:lnTo>
                  <a:lnTo>
                    <a:pt x="46" y="66"/>
                  </a:lnTo>
                  <a:lnTo>
                    <a:pt x="46" y="64"/>
                  </a:lnTo>
                  <a:lnTo>
                    <a:pt x="54" y="66"/>
                  </a:lnTo>
                  <a:lnTo>
                    <a:pt x="54" y="68"/>
                  </a:lnTo>
                  <a:lnTo>
                    <a:pt x="50" y="70"/>
                  </a:lnTo>
                  <a:lnTo>
                    <a:pt x="50" y="72"/>
                  </a:lnTo>
                  <a:lnTo>
                    <a:pt x="54" y="74"/>
                  </a:lnTo>
                  <a:lnTo>
                    <a:pt x="54" y="76"/>
                  </a:lnTo>
                  <a:lnTo>
                    <a:pt x="56" y="78"/>
                  </a:lnTo>
                  <a:lnTo>
                    <a:pt x="56" y="84"/>
                  </a:lnTo>
                  <a:lnTo>
                    <a:pt x="54" y="80"/>
                  </a:lnTo>
                  <a:lnTo>
                    <a:pt x="56" y="80"/>
                  </a:lnTo>
                  <a:lnTo>
                    <a:pt x="52" y="80"/>
                  </a:lnTo>
                  <a:lnTo>
                    <a:pt x="46" y="76"/>
                  </a:lnTo>
                  <a:lnTo>
                    <a:pt x="44" y="72"/>
                  </a:lnTo>
                  <a:lnTo>
                    <a:pt x="38" y="66"/>
                  </a:lnTo>
                  <a:lnTo>
                    <a:pt x="36" y="66"/>
                  </a:lnTo>
                  <a:lnTo>
                    <a:pt x="38" y="74"/>
                  </a:lnTo>
                  <a:lnTo>
                    <a:pt x="28" y="66"/>
                  </a:lnTo>
                  <a:lnTo>
                    <a:pt x="24" y="66"/>
                  </a:lnTo>
                  <a:lnTo>
                    <a:pt x="20" y="70"/>
                  </a:lnTo>
                  <a:lnTo>
                    <a:pt x="18" y="70"/>
                  </a:lnTo>
                  <a:lnTo>
                    <a:pt x="14" y="66"/>
                  </a:lnTo>
                  <a:lnTo>
                    <a:pt x="12" y="66"/>
                  </a:lnTo>
                  <a:lnTo>
                    <a:pt x="10" y="62"/>
                  </a:lnTo>
                  <a:lnTo>
                    <a:pt x="14" y="54"/>
                  </a:lnTo>
                  <a:lnTo>
                    <a:pt x="10" y="54"/>
                  </a:lnTo>
                  <a:lnTo>
                    <a:pt x="10" y="58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4" y="50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4" y="36"/>
                  </a:lnTo>
                  <a:lnTo>
                    <a:pt x="6" y="34"/>
                  </a:lnTo>
                  <a:lnTo>
                    <a:pt x="8" y="10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4"/>
                  </a:lnTo>
                  <a:lnTo>
                    <a:pt x="30" y="2"/>
                  </a:lnTo>
                  <a:lnTo>
                    <a:pt x="32" y="0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5" name="Freeform 57">
              <a:extLst>
                <a:ext uri="{FF2B5EF4-FFF2-40B4-BE49-F238E27FC236}">
                  <a16:creationId xmlns:a16="http://schemas.microsoft.com/office/drawing/2014/main" id="{AFB9A938-BB14-47BC-9A6C-C9836BB2F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414813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6" name="Freeform 58">
              <a:extLst>
                <a:ext uri="{FF2B5EF4-FFF2-40B4-BE49-F238E27FC236}">
                  <a16:creationId xmlns:a16="http://schemas.microsoft.com/office/drawing/2014/main" id="{4A83F25D-5E29-43D7-A3D9-CB4CE7ADD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8963" y="4179888"/>
              <a:ext cx="635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7" name="Freeform 59">
              <a:extLst>
                <a:ext uri="{FF2B5EF4-FFF2-40B4-BE49-F238E27FC236}">
                  <a16:creationId xmlns:a16="http://schemas.microsoft.com/office/drawing/2014/main" id="{F6BC56FA-D6FA-47D8-980F-72AE08B2A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4198938"/>
              <a:ext cx="3175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8" name="Freeform 60">
              <a:extLst>
                <a:ext uri="{FF2B5EF4-FFF2-40B4-BE49-F238E27FC236}">
                  <a16:creationId xmlns:a16="http://schemas.microsoft.com/office/drawing/2014/main" id="{B4193A9B-1F6C-4DDA-962B-5C1DC89FB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663" y="420211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9" name="Freeform 61">
              <a:extLst>
                <a:ext uri="{FF2B5EF4-FFF2-40B4-BE49-F238E27FC236}">
                  <a16:creationId xmlns:a16="http://schemas.microsoft.com/office/drawing/2014/main" id="{2043C521-6158-4DB6-8C32-7BB14F2AA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713" y="420211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6"/>
                </a:cxn>
                <a:cxn ang="0">
                  <a:pos x="10" y="10"/>
                </a:cxn>
                <a:cxn ang="0">
                  <a:pos x="6" y="8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10" y="6"/>
                  </a:lnTo>
                  <a:lnTo>
                    <a:pt x="10" y="10"/>
                  </a:lnTo>
                  <a:lnTo>
                    <a:pt x="6" y="8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0" name="Freeform 62">
              <a:extLst>
                <a:ext uri="{FF2B5EF4-FFF2-40B4-BE49-F238E27FC236}">
                  <a16:creationId xmlns:a16="http://schemas.microsoft.com/office/drawing/2014/main" id="{2A66A710-F910-47D0-A9EE-01448A73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4202113"/>
              <a:ext cx="2857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6" y="4"/>
                </a:cxn>
                <a:cxn ang="0">
                  <a:pos x="16" y="14"/>
                </a:cxn>
                <a:cxn ang="0">
                  <a:pos x="18" y="20"/>
                </a:cxn>
                <a:cxn ang="0">
                  <a:pos x="12" y="20"/>
                </a:cxn>
                <a:cxn ang="0">
                  <a:pos x="8" y="14"/>
                </a:cxn>
                <a:cxn ang="0">
                  <a:pos x="8" y="10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lnTo>
                    <a:pt x="8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6" y="14"/>
                  </a:lnTo>
                  <a:lnTo>
                    <a:pt x="18" y="20"/>
                  </a:lnTo>
                  <a:lnTo>
                    <a:pt x="12" y="20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1" name="Freeform 63">
              <a:extLst>
                <a:ext uri="{FF2B5EF4-FFF2-40B4-BE49-F238E27FC236}">
                  <a16:creationId xmlns:a16="http://schemas.microsoft.com/office/drawing/2014/main" id="{CD4DB719-F46F-468E-86BE-4CAD14D93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4214813"/>
              <a:ext cx="25400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16" y="6"/>
                </a:cxn>
                <a:cxn ang="0">
                  <a:pos x="14" y="12"/>
                </a:cxn>
                <a:cxn ang="0">
                  <a:pos x="8" y="16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1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20">
                  <a:moveTo>
                    <a:pt x="0" y="0"/>
                  </a:moveTo>
                  <a:lnTo>
                    <a:pt x="2" y="2"/>
                  </a:lnTo>
                  <a:lnTo>
                    <a:pt x="6" y="4"/>
                  </a:lnTo>
                  <a:lnTo>
                    <a:pt x="16" y="6"/>
                  </a:lnTo>
                  <a:lnTo>
                    <a:pt x="14" y="12"/>
                  </a:lnTo>
                  <a:lnTo>
                    <a:pt x="8" y="16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2" name="Freeform 64">
              <a:extLst>
                <a:ext uri="{FF2B5EF4-FFF2-40B4-BE49-F238E27FC236}">
                  <a16:creationId xmlns:a16="http://schemas.microsoft.com/office/drawing/2014/main" id="{92BF75F6-809B-4FD8-9F1D-5382E80B6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663" y="4237038"/>
              <a:ext cx="25400" cy="41275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0" y="14"/>
                </a:cxn>
                <a:cxn ang="0">
                  <a:pos x="12" y="24"/>
                </a:cxn>
                <a:cxn ang="0">
                  <a:pos x="8" y="26"/>
                </a:cxn>
                <a:cxn ang="0">
                  <a:pos x="0" y="16"/>
                </a:cxn>
                <a:cxn ang="0">
                  <a:pos x="2" y="14"/>
                </a:cxn>
                <a:cxn ang="0">
                  <a:pos x="4" y="12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6" h="26">
                  <a:moveTo>
                    <a:pt x="8" y="2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0" y="14"/>
                  </a:lnTo>
                  <a:lnTo>
                    <a:pt x="12" y="24"/>
                  </a:lnTo>
                  <a:lnTo>
                    <a:pt x="8" y="26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3" name="Freeform 65">
              <a:extLst>
                <a:ext uri="{FF2B5EF4-FFF2-40B4-BE49-F238E27FC236}">
                  <a16:creationId xmlns:a16="http://schemas.microsoft.com/office/drawing/2014/main" id="{56ACA3BD-C2AF-4989-932A-20768EAE1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4224338"/>
              <a:ext cx="19050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10"/>
                </a:cxn>
                <a:cxn ang="0">
                  <a:pos x="12" y="18"/>
                </a:cxn>
                <a:cxn ang="0">
                  <a:pos x="10" y="18"/>
                </a:cxn>
                <a:cxn ang="0">
                  <a:pos x="8" y="20"/>
                </a:cxn>
                <a:cxn ang="0">
                  <a:pos x="6" y="16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20">
                  <a:moveTo>
                    <a:pt x="0" y="0"/>
                  </a:moveTo>
                  <a:lnTo>
                    <a:pt x="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10"/>
                  </a:lnTo>
                  <a:lnTo>
                    <a:pt x="12" y="18"/>
                  </a:lnTo>
                  <a:lnTo>
                    <a:pt x="10" y="18"/>
                  </a:lnTo>
                  <a:lnTo>
                    <a:pt x="8" y="20"/>
                  </a:lnTo>
                  <a:lnTo>
                    <a:pt x="6" y="1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4" name="Freeform 66">
              <a:extLst>
                <a:ext uri="{FF2B5EF4-FFF2-40B4-BE49-F238E27FC236}">
                  <a16:creationId xmlns:a16="http://schemas.microsoft.com/office/drawing/2014/main" id="{03FD174F-FBC3-42B2-86C7-DDE09F6CC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4230688"/>
              <a:ext cx="12700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10"/>
                </a:cxn>
                <a:cxn ang="0">
                  <a:pos x="4" y="14"/>
                </a:cxn>
                <a:cxn ang="0">
                  <a:pos x="0" y="24"/>
                </a:cxn>
                <a:cxn ang="0">
                  <a:pos x="0" y="1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24">
                  <a:moveTo>
                    <a:pt x="8" y="0"/>
                  </a:moveTo>
                  <a:lnTo>
                    <a:pt x="8" y="10"/>
                  </a:lnTo>
                  <a:lnTo>
                    <a:pt x="4" y="1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5" name="Freeform 67">
              <a:extLst>
                <a:ext uri="{FF2B5EF4-FFF2-40B4-BE49-F238E27FC236}">
                  <a16:creationId xmlns:a16="http://schemas.microsoft.com/office/drawing/2014/main" id="{DFB928FC-0C22-42EC-B24F-9608FAD19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3413" y="4252913"/>
              <a:ext cx="15875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0"/>
                </a:cxn>
                <a:cxn ang="0">
                  <a:pos x="10" y="0"/>
                </a:cxn>
                <a:cxn ang="0">
                  <a:pos x="8" y="6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0" h="8">
                  <a:moveTo>
                    <a:pt x="0" y="4"/>
                  </a:moveTo>
                  <a:lnTo>
                    <a:pt x="4" y="0"/>
                  </a:lnTo>
                  <a:lnTo>
                    <a:pt x="10" y="0"/>
                  </a:lnTo>
                  <a:lnTo>
                    <a:pt x="8" y="6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6" name="Freeform 68">
              <a:extLst>
                <a:ext uri="{FF2B5EF4-FFF2-40B4-BE49-F238E27FC236}">
                  <a16:creationId xmlns:a16="http://schemas.microsoft.com/office/drawing/2014/main" id="{AE38A7A2-9FFD-4888-A969-A328834F1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4262438"/>
              <a:ext cx="98425" cy="88900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8" y="0"/>
                </a:cxn>
                <a:cxn ang="0">
                  <a:pos x="58" y="8"/>
                </a:cxn>
                <a:cxn ang="0">
                  <a:pos x="58" y="12"/>
                </a:cxn>
                <a:cxn ang="0">
                  <a:pos x="56" y="16"/>
                </a:cxn>
                <a:cxn ang="0">
                  <a:pos x="58" y="16"/>
                </a:cxn>
                <a:cxn ang="0">
                  <a:pos x="62" y="30"/>
                </a:cxn>
                <a:cxn ang="0">
                  <a:pos x="62" y="34"/>
                </a:cxn>
                <a:cxn ang="0">
                  <a:pos x="58" y="40"/>
                </a:cxn>
                <a:cxn ang="0">
                  <a:pos x="58" y="46"/>
                </a:cxn>
                <a:cxn ang="0">
                  <a:pos x="56" y="44"/>
                </a:cxn>
                <a:cxn ang="0">
                  <a:pos x="56" y="36"/>
                </a:cxn>
                <a:cxn ang="0">
                  <a:pos x="52" y="32"/>
                </a:cxn>
                <a:cxn ang="0">
                  <a:pos x="50" y="32"/>
                </a:cxn>
                <a:cxn ang="0">
                  <a:pos x="48" y="38"/>
                </a:cxn>
                <a:cxn ang="0">
                  <a:pos x="46" y="42"/>
                </a:cxn>
                <a:cxn ang="0">
                  <a:pos x="50" y="48"/>
                </a:cxn>
                <a:cxn ang="0">
                  <a:pos x="48" y="56"/>
                </a:cxn>
                <a:cxn ang="0">
                  <a:pos x="46" y="54"/>
                </a:cxn>
                <a:cxn ang="0">
                  <a:pos x="44" y="50"/>
                </a:cxn>
                <a:cxn ang="0">
                  <a:pos x="40" y="52"/>
                </a:cxn>
                <a:cxn ang="0">
                  <a:pos x="32" y="48"/>
                </a:cxn>
                <a:cxn ang="0">
                  <a:pos x="30" y="46"/>
                </a:cxn>
                <a:cxn ang="0">
                  <a:pos x="28" y="36"/>
                </a:cxn>
                <a:cxn ang="0">
                  <a:pos x="30" y="30"/>
                </a:cxn>
                <a:cxn ang="0">
                  <a:pos x="24" y="26"/>
                </a:cxn>
                <a:cxn ang="0">
                  <a:pos x="22" y="26"/>
                </a:cxn>
                <a:cxn ang="0">
                  <a:pos x="20" y="30"/>
                </a:cxn>
                <a:cxn ang="0">
                  <a:pos x="16" y="30"/>
                </a:cxn>
                <a:cxn ang="0">
                  <a:pos x="16" y="28"/>
                </a:cxn>
                <a:cxn ang="0">
                  <a:pos x="14" y="32"/>
                </a:cxn>
                <a:cxn ang="0">
                  <a:pos x="12" y="28"/>
                </a:cxn>
                <a:cxn ang="0">
                  <a:pos x="10" y="28"/>
                </a:cxn>
                <a:cxn ang="0">
                  <a:pos x="6" y="30"/>
                </a:cxn>
                <a:cxn ang="0">
                  <a:pos x="4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2" y="26"/>
                </a:cxn>
                <a:cxn ang="0">
                  <a:pos x="6" y="22"/>
                </a:cxn>
                <a:cxn ang="0">
                  <a:pos x="12" y="20"/>
                </a:cxn>
                <a:cxn ang="0">
                  <a:pos x="14" y="18"/>
                </a:cxn>
                <a:cxn ang="0">
                  <a:pos x="20" y="14"/>
                </a:cxn>
                <a:cxn ang="0">
                  <a:pos x="24" y="16"/>
                </a:cxn>
                <a:cxn ang="0">
                  <a:pos x="26" y="18"/>
                </a:cxn>
                <a:cxn ang="0">
                  <a:pos x="24" y="22"/>
                </a:cxn>
                <a:cxn ang="0">
                  <a:pos x="30" y="20"/>
                </a:cxn>
                <a:cxn ang="0">
                  <a:pos x="32" y="16"/>
                </a:cxn>
                <a:cxn ang="0">
                  <a:pos x="34" y="16"/>
                </a:cxn>
                <a:cxn ang="0">
                  <a:pos x="36" y="16"/>
                </a:cxn>
                <a:cxn ang="0">
                  <a:pos x="38" y="10"/>
                </a:cxn>
                <a:cxn ang="0">
                  <a:pos x="42" y="12"/>
                </a:cxn>
                <a:cxn ang="0">
                  <a:pos x="48" y="10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62" h="56">
                  <a:moveTo>
                    <a:pt x="46" y="0"/>
                  </a:moveTo>
                  <a:lnTo>
                    <a:pt x="48" y="0"/>
                  </a:lnTo>
                  <a:lnTo>
                    <a:pt x="58" y="8"/>
                  </a:lnTo>
                  <a:lnTo>
                    <a:pt x="58" y="12"/>
                  </a:lnTo>
                  <a:lnTo>
                    <a:pt x="56" y="16"/>
                  </a:lnTo>
                  <a:lnTo>
                    <a:pt x="58" y="16"/>
                  </a:lnTo>
                  <a:lnTo>
                    <a:pt x="62" y="30"/>
                  </a:lnTo>
                  <a:lnTo>
                    <a:pt x="62" y="34"/>
                  </a:lnTo>
                  <a:lnTo>
                    <a:pt x="58" y="40"/>
                  </a:lnTo>
                  <a:lnTo>
                    <a:pt x="58" y="46"/>
                  </a:lnTo>
                  <a:lnTo>
                    <a:pt x="56" y="44"/>
                  </a:lnTo>
                  <a:lnTo>
                    <a:pt x="56" y="36"/>
                  </a:lnTo>
                  <a:lnTo>
                    <a:pt x="52" y="32"/>
                  </a:lnTo>
                  <a:lnTo>
                    <a:pt x="50" y="32"/>
                  </a:lnTo>
                  <a:lnTo>
                    <a:pt x="48" y="38"/>
                  </a:lnTo>
                  <a:lnTo>
                    <a:pt x="46" y="42"/>
                  </a:lnTo>
                  <a:lnTo>
                    <a:pt x="50" y="48"/>
                  </a:lnTo>
                  <a:lnTo>
                    <a:pt x="48" y="56"/>
                  </a:lnTo>
                  <a:lnTo>
                    <a:pt x="46" y="54"/>
                  </a:lnTo>
                  <a:lnTo>
                    <a:pt x="44" y="50"/>
                  </a:lnTo>
                  <a:lnTo>
                    <a:pt x="40" y="52"/>
                  </a:lnTo>
                  <a:lnTo>
                    <a:pt x="32" y="48"/>
                  </a:lnTo>
                  <a:lnTo>
                    <a:pt x="30" y="46"/>
                  </a:lnTo>
                  <a:lnTo>
                    <a:pt x="28" y="36"/>
                  </a:lnTo>
                  <a:lnTo>
                    <a:pt x="30" y="30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28"/>
                  </a:lnTo>
                  <a:lnTo>
                    <a:pt x="14" y="32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3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6" y="22"/>
                  </a:lnTo>
                  <a:lnTo>
                    <a:pt x="12" y="20"/>
                  </a:lnTo>
                  <a:lnTo>
                    <a:pt x="14" y="18"/>
                  </a:lnTo>
                  <a:lnTo>
                    <a:pt x="20" y="14"/>
                  </a:lnTo>
                  <a:lnTo>
                    <a:pt x="24" y="16"/>
                  </a:lnTo>
                  <a:lnTo>
                    <a:pt x="26" y="18"/>
                  </a:lnTo>
                  <a:lnTo>
                    <a:pt x="24" y="22"/>
                  </a:lnTo>
                  <a:lnTo>
                    <a:pt x="30" y="20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8" y="10"/>
                  </a:lnTo>
                  <a:lnTo>
                    <a:pt x="42" y="12"/>
                  </a:lnTo>
                  <a:lnTo>
                    <a:pt x="48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7" name="Freeform 69">
              <a:extLst>
                <a:ext uri="{FF2B5EF4-FFF2-40B4-BE49-F238E27FC236}">
                  <a16:creationId xmlns:a16="http://schemas.microsoft.com/office/drawing/2014/main" id="{BF762326-DFCB-488F-BACF-2E3BEB98B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8963" y="4325938"/>
              <a:ext cx="95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8" name="Freeform 70">
              <a:extLst>
                <a:ext uri="{FF2B5EF4-FFF2-40B4-BE49-F238E27FC236}">
                  <a16:creationId xmlns:a16="http://schemas.microsoft.com/office/drawing/2014/main" id="{A881594A-CBBC-4C3A-9D1A-09BC854A9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913" y="4341813"/>
              <a:ext cx="1270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lnTo>
                    <a:pt x="2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9" name="Freeform 71">
              <a:extLst>
                <a:ext uri="{FF2B5EF4-FFF2-40B4-BE49-F238E27FC236}">
                  <a16:creationId xmlns:a16="http://schemas.microsoft.com/office/drawing/2014/main" id="{E3780585-45F4-43F8-9AD2-0042AFB5C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357688"/>
              <a:ext cx="9525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0" name="Freeform 72">
              <a:extLst>
                <a:ext uri="{FF2B5EF4-FFF2-40B4-BE49-F238E27FC236}">
                  <a16:creationId xmlns:a16="http://schemas.microsoft.com/office/drawing/2014/main" id="{6D1201E3-86A7-4AAB-8DB0-F4923E694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4148138"/>
              <a:ext cx="3175" cy="15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1" name="Freeform 73">
              <a:extLst>
                <a:ext uri="{FF2B5EF4-FFF2-40B4-BE49-F238E27FC236}">
                  <a16:creationId xmlns:a16="http://schemas.microsoft.com/office/drawing/2014/main" id="{94D6A073-2AF7-4283-BC2C-D3D902E36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913" y="41798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2" name="Freeform 74">
              <a:extLst>
                <a:ext uri="{FF2B5EF4-FFF2-40B4-BE49-F238E27FC236}">
                  <a16:creationId xmlns:a16="http://schemas.microsoft.com/office/drawing/2014/main" id="{3B3B169B-AFCC-4295-A932-7A14D14F5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2013" y="43068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3" name="Rectangle 75">
              <a:extLst>
                <a:ext uri="{FF2B5EF4-FFF2-40B4-BE49-F238E27FC236}">
                  <a16:creationId xmlns:a16="http://schemas.microsoft.com/office/drawing/2014/main" id="{7C6D0A5E-02E8-40C4-84FE-26D7E554D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213" y="426561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4" name="Freeform 76">
              <a:extLst>
                <a:ext uri="{FF2B5EF4-FFF2-40B4-BE49-F238E27FC236}">
                  <a16:creationId xmlns:a16="http://schemas.microsoft.com/office/drawing/2014/main" id="{AC3AC6F2-97F7-48DC-9F57-74DA22D0D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663" y="43195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5" name="Freeform 77">
              <a:extLst>
                <a:ext uri="{FF2B5EF4-FFF2-40B4-BE49-F238E27FC236}">
                  <a16:creationId xmlns:a16="http://schemas.microsoft.com/office/drawing/2014/main" id="{EB9DA617-F6E4-422C-947C-247071253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5263" y="435451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6" name="Freeform 78">
              <a:extLst>
                <a:ext uri="{FF2B5EF4-FFF2-40B4-BE49-F238E27FC236}">
                  <a16:creationId xmlns:a16="http://schemas.microsoft.com/office/drawing/2014/main" id="{69B87A6D-D42E-49B6-B517-D2084C008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4510088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6" y="0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7" name="Freeform 79">
              <a:extLst>
                <a:ext uri="{FF2B5EF4-FFF2-40B4-BE49-F238E27FC236}">
                  <a16:creationId xmlns:a16="http://schemas.microsoft.com/office/drawing/2014/main" id="{866C8680-5431-49E5-982C-7AC8037AF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688" y="44973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8" name="Freeform 80">
              <a:extLst>
                <a:ext uri="{FF2B5EF4-FFF2-40B4-BE49-F238E27FC236}">
                  <a16:creationId xmlns:a16="http://schemas.microsoft.com/office/drawing/2014/main" id="{7AE19B77-4729-4EF7-9080-6C1C72A7D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2213" y="4519613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4" y="0"/>
                  </a:lnTo>
                  <a:lnTo>
                    <a:pt x="6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9" name="Freeform 81">
              <a:extLst>
                <a:ext uri="{FF2B5EF4-FFF2-40B4-BE49-F238E27FC236}">
                  <a16:creationId xmlns:a16="http://schemas.microsoft.com/office/drawing/2014/main" id="{E7609F8A-17DE-4D5A-B036-F6CD48B54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088" y="4525963"/>
              <a:ext cx="50800" cy="44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6"/>
                </a:cxn>
                <a:cxn ang="0">
                  <a:pos x="16" y="8"/>
                </a:cxn>
                <a:cxn ang="0">
                  <a:pos x="26" y="16"/>
                </a:cxn>
                <a:cxn ang="0">
                  <a:pos x="30" y="16"/>
                </a:cxn>
                <a:cxn ang="0">
                  <a:pos x="32" y="22"/>
                </a:cxn>
                <a:cxn ang="0">
                  <a:pos x="30" y="28"/>
                </a:cxn>
                <a:cxn ang="0">
                  <a:pos x="28" y="28"/>
                </a:cxn>
                <a:cxn ang="0">
                  <a:pos x="24" y="16"/>
                </a:cxn>
                <a:cxn ang="0">
                  <a:pos x="2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" h="28">
                  <a:moveTo>
                    <a:pt x="0" y="0"/>
                  </a:moveTo>
                  <a:lnTo>
                    <a:pt x="14" y="6"/>
                  </a:lnTo>
                  <a:lnTo>
                    <a:pt x="16" y="8"/>
                  </a:lnTo>
                  <a:lnTo>
                    <a:pt x="26" y="16"/>
                  </a:lnTo>
                  <a:lnTo>
                    <a:pt x="30" y="16"/>
                  </a:lnTo>
                  <a:lnTo>
                    <a:pt x="32" y="22"/>
                  </a:lnTo>
                  <a:lnTo>
                    <a:pt x="30" y="28"/>
                  </a:lnTo>
                  <a:lnTo>
                    <a:pt x="28" y="2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0" name="Freeform 82">
              <a:extLst>
                <a:ext uri="{FF2B5EF4-FFF2-40B4-BE49-F238E27FC236}">
                  <a16:creationId xmlns:a16="http://schemas.microsoft.com/office/drawing/2014/main" id="{F6608192-D6D7-4D7A-A317-855B2EBB9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457993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1" name="Freeform 83">
              <a:extLst>
                <a:ext uri="{FF2B5EF4-FFF2-40B4-BE49-F238E27FC236}">
                  <a16:creationId xmlns:a16="http://schemas.microsoft.com/office/drawing/2014/main" id="{A17BB9AE-08B9-4FD6-95E5-C1506B88D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4588" y="458628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2" name="Freeform 84">
              <a:extLst>
                <a:ext uri="{FF2B5EF4-FFF2-40B4-BE49-F238E27FC236}">
                  <a16:creationId xmlns:a16="http://schemas.microsoft.com/office/drawing/2014/main" id="{9112A5AC-1CA4-498F-A703-3552A1987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4113" y="4557713"/>
              <a:ext cx="88900" cy="4445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2" y="16"/>
                </a:cxn>
                <a:cxn ang="0">
                  <a:pos x="14" y="18"/>
                </a:cxn>
                <a:cxn ang="0">
                  <a:pos x="20" y="18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34" y="18"/>
                </a:cxn>
                <a:cxn ang="0">
                  <a:pos x="40" y="12"/>
                </a:cxn>
                <a:cxn ang="0">
                  <a:pos x="46" y="8"/>
                </a:cxn>
                <a:cxn ang="0">
                  <a:pos x="44" y="0"/>
                </a:cxn>
                <a:cxn ang="0">
                  <a:pos x="52" y="0"/>
                </a:cxn>
                <a:cxn ang="0">
                  <a:pos x="56" y="4"/>
                </a:cxn>
                <a:cxn ang="0">
                  <a:pos x="54" y="8"/>
                </a:cxn>
                <a:cxn ang="0">
                  <a:pos x="52" y="10"/>
                </a:cxn>
                <a:cxn ang="0">
                  <a:pos x="52" y="14"/>
                </a:cxn>
                <a:cxn ang="0">
                  <a:pos x="50" y="18"/>
                </a:cxn>
                <a:cxn ang="0">
                  <a:pos x="46" y="18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4" y="22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56" h="28">
                  <a:moveTo>
                    <a:pt x="0" y="18"/>
                  </a:moveTo>
                  <a:lnTo>
                    <a:pt x="2" y="16"/>
                  </a:lnTo>
                  <a:lnTo>
                    <a:pt x="14" y="18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6"/>
                  </a:lnTo>
                  <a:lnTo>
                    <a:pt x="34" y="18"/>
                  </a:lnTo>
                  <a:lnTo>
                    <a:pt x="40" y="12"/>
                  </a:lnTo>
                  <a:lnTo>
                    <a:pt x="46" y="8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4" y="8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0" y="18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34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3" name="Freeform 85">
              <a:extLst>
                <a:ext uri="{FF2B5EF4-FFF2-40B4-BE49-F238E27FC236}">
                  <a16:creationId xmlns:a16="http://schemas.microsoft.com/office/drawing/2014/main" id="{1D607BB0-DE18-4D1A-A96F-24D97E133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463" y="457358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4" name="Freeform 86">
              <a:extLst>
                <a:ext uri="{FF2B5EF4-FFF2-40B4-BE49-F238E27FC236}">
                  <a16:creationId xmlns:a16="http://schemas.microsoft.com/office/drawing/2014/main" id="{5E60A94B-B79A-487B-8F83-8D4B1777B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0638" y="4583113"/>
              <a:ext cx="25400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16" y="14"/>
                </a:cxn>
                <a:cxn ang="0">
                  <a:pos x="16" y="18"/>
                </a:cxn>
                <a:cxn ang="0">
                  <a:pos x="12" y="20"/>
                </a:cxn>
                <a:cxn ang="0">
                  <a:pos x="8" y="16"/>
                </a:cxn>
                <a:cxn ang="0">
                  <a:pos x="6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20">
                  <a:moveTo>
                    <a:pt x="0" y="0"/>
                  </a:moveTo>
                  <a:lnTo>
                    <a:pt x="4" y="0"/>
                  </a:lnTo>
                  <a:lnTo>
                    <a:pt x="16" y="14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16"/>
                  </a:lnTo>
                  <a:lnTo>
                    <a:pt x="6" y="1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5" name="Freeform 87">
              <a:extLst>
                <a:ext uri="{FF2B5EF4-FFF2-40B4-BE49-F238E27FC236}">
                  <a16:creationId xmlns:a16="http://schemas.microsoft.com/office/drawing/2014/main" id="{EF4A453F-6F93-463B-9EDF-11AFE365F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8738" y="4608513"/>
              <a:ext cx="222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14" y="10"/>
                </a:cxn>
                <a:cxn ang="0">
                  <a:pos x="6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6" y="2"/>
                  </a:lnTo>
                  <a:lnTo>
                    <a:pt x="14" y="10"/>
                  </a:lnTo>
                  <a:lnTo>
                    <a:pt x="6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6" name="Freeform 88">
              <a:extLst>
                <a:ext uri="{FF2B5EF4-FFF2-40B4-BE49-F238E27FC236}">
                  <a16:creationId xmlns:a16="http://schemas.microsoft.com/office/drawing/2014/main" id="{F6B4FF9B-7D59-45A7-BE23-089C2697B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8738" y="4627563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4" y="2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7" name="Freeform 89">
              <a:extLst>
                <a:ext uri="{FF2B5EF4-FFF2-40B4-BE49-F238E27FC236}">
                  <a16:creationId xmlns:a16="http://schemas.microsoft.com/office/drawing/2014/main" id="{9F08467B-55EC-458C-83B6-97C6E8B72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8263" y="463391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8" name="Freeform 90">
              <a:extLst>
                <a:ext uri="{FF2B5EF4-FFF2-40B4-BE49-F238E27FC236}">
                  <a16:creationId xmlns:a16="http://schemas.microsoft.com/office/drawing/2014/main" id="{1A11E11C-CF6F-4854-B558-4E193CBC9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613" y="4637088"/>
              <a:ext cx="12700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8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" y="4"/>
                  </a:lnTo>
                  <a:lnTo>
                    <a:pt x="8" y="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9" name="Freeform 91">
              <a:extLst>
                <a:ext uri="{FF2B5EF4-FFF2-40B4-BE49-F238E27FC236}">
                  <a16:creationId xmlns:a16="http://schemas.microsoft.com/office/drawing/2014/main" id="{0A4B1293-1DDE-487B-9472-1FF5EA3A7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613" y="464661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0" name="Freeform 92">
              <a:extLst>
                <a:ext uri="{FF2B5EF4-FFF2-40B4-BE49-F238E27FC236}">
                  <a16:creationId xmlns:a16="http://schemas.microsoft.com/office/drawing/2014/main" id="{E5BF2D62-EA25-4041-8667-6325ED666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0488" y="46497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1" name="Freeform 93">
              <a:extLst>
                <a:ext uri="{FF2B5EF4-FFF2-40B4-BE49-F238E27FC236}">
                  <a16:creationId xmlns:a16="http://schemas.microsoft.com/office/drawing/2014/main" id="{281B7349-1772-4AF8-BA4F-C1FA48F1D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4627563"/>
              <a:ext cx="2540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8"/>
                </a:cxn>
                <a:cxn ang="0">
                  <a:pos x="16" y="12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lnTo>
                    <a:pt x="14" y="8"/>
                  </a:lnTo>
                  <a:lnTo>
                    <a:pt x="16" y="12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2" name="Freeform 94">
              <a:extLst>
                <a:ext uri="{FF2B5EF4-FFF2-40B4-BE49-F238E27FC236}">
                  <a16:creationId xmlns:a16="http://schemas.microsoft.com/office/drawing/2014/main" id="{7A79E22E-0614-4D56-832E-BEBB767D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638" y="4646613"/>
              <a:ext cx="190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8" y="12"/>
                </a:cxn>
                <a:cxn ang="0">
                  <a:pos x="10" y="12"/>
                </a:cxn>
                <a:cxn ang="0">
                  <a:pos x="12" y="16"/>
                </a:cxn>
                <a:cxn ang="0">
                  <a:pos x="4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6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2" y="16"/>
                  </a:lnTo>
                  <a:lnTo>
                    <a:pt x="4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3" name="Freeform 95">
              <a:extLst>
                <a:ext uri="{FF2B5EF4-FFF2-40B4-BE49-F238E27FC236}">
                  <a16:creationId xmlns:a16="http://schemas.microsoft.com/office/drawing/2014/main" id="{82ECBA77-ABF5-4AA0-ACF1-57915295D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8113" y="46593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4" name="Freeform 96">
              <a:extLst>
                <a:ext uri="{FF2B5EF4-FFF2-40B4-BE49-F238E27FC236}">
                  <a16:creationId xmlns:a16="http://schemas.microsoft.com/office/drawing/2014/main" id="{06CB1867-10F2-404C-8D54-35E86FD1A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5413" y="4665663"/>
              <a:ext cx="254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2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8">
                  <a:moveTo>
                    <a:pt x="0" y="0"/>
                  </a:moveTo>
                  <a:lnTo>
                    <a:pt x="10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5" name="Freeform 97">
              <a:extLst>
                <a:ext uri="{FF2B5EF4-FFF2-40B4-BE49-F238E27FC236}">
                  <a16:creationId xmlns:a16="http://schemas.microsoft.com/office/drawing/2014/main" id="{ADB34A33-5052-4A6F-A1D8-1116DFEEA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3513" y="4684713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6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4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6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6" name="Freeform 98">
              <a:extLst>
                <a:ext uri="{FF2B5EF4-FFF2-40B4-BE49-F238E27FC236}">
                  <a16:creationId xmlns:a16="http://schemas.microsoft.com/office/drawing/2014/main" id="{2A3325AF-4B09-454F-A369-41F697376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6188" y="4659313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7" name="Freeform 99">
              <a:extLst>
                <a:ext uri="{FF2B5EF4-FFF2-40B4-BE49-F238E27FC236}">
                  <a16:creationId xmlns:a16="http://schemas.microsoft.com/office/drawing/2014/main" id="{FD9C406F-36CF-4871-A8C6-9BD8A3DE2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738" y="4665663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6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8" name="Freeform 100">
              <a:extLst>
                <a:ext uri="{FF2B5EF4-FFF2-40B4-BE49-F238E27FC236}">
                  <a16:creationId xmlns:a16="http://schemas.microsoft.com/office/drawing/2014/main" id="{533DE378-8889-4272-9CB1-4DBA8865B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088" y="4675188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6" y="6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2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9" name="Freeform 101">
              <a:extLst>
                <a:ext uri="{FF2B5EF4-FFF2-40B4-BE49-F238E27FC236}">
                  <a16:creationId xmlns:a16="http://schemas.microsoft.com/office/drawing/2014/main" id="{999C5814-5374-4B8A-BEC4-2FC543B83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1063" y="4484688"/>
              <a:ext cx="158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10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lnTo>
                    <a:pt x="4" y="0"/>
                  </a:lnTo>
                  <a:lnTo>
                    <a:pt x="10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0" name="Freeform 102">
              <a:extLst>
                <a:ext uri="{FF2B5EF4-FFF2-40B4-BE49-F238E27FC236}">
                  <a16:creationId xmlns:a16="http://schemas.microsoft.com/office/drawing/2014/main" id="{1E9F7A4C-8B12-4962-AE39-49F6730A7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4238" y="4503738"/>
              <a:ext cx="2540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1" name="Freeform 103">
              <a:extLst>
                <a:ext uri="{FF2B5EF4-FFF2-40B4-BE49-F238E27FC236}">
                  <a16:creationId xmlns:a16="http://schemas.microsoft.com/office/drawing/2014/main" id="{A705E83B-A9AD-4517-AFFB-DB33EF66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9938" y="4468813"/>
              <a:ext cx="19050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6" y="0"/>
                </a:cxn>
                <a:cxn ang="0">
                  <a:pos x="12" y="4"/>
                </a:cxn>
                <a:cxn ang="0">
                  <a:pos x="8" y="6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12" h="6">
                  <a:moveTo>
                    <a:pt x="2" y="2"/>
                  </a:moveTo>
                  <a:lnTo>
                    <a:pt x="6" y="0"/>
                  </a:lnTo>
                  <a:lnTo>
                    <a:pt x="12" y="4"/>
                  </a:lnTo>
                  <a:lnTo>
                    <a:pt x="8" y="6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2" name="Freeform 104">
              <a:extLst>
                <a:ext uri="{FF2B5EF4-FFF2-40B4-BE49-F238E27FC236}">
                  <a16:creationId xmlns:a16="http://schemas.microsoft.com/office/drawing/2014/main" id="{E038B685-4020-4ECD-9E70-9A84875DA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0413" y="4503738"/>
              <a:ext cx="1270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8" y="4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8" h="6">
                  <a:moveTo>
                    <a:pt x="0" y="2"/>
                  </a:moveTo>
                  <a:lnTo>
                    <a:pt x="6" y="0"/>
                  </a:lnTo>
                  <a:lnTo>
                    <a:pt x="8" y="4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3" name="Freeform 105">
              <a:extLst>
                <a:ext uri="{FF2B5EF4-FFF2-40B4-BE49-F238E27FC236}">
                  <a16:creationId xmlns:a16="http://schemas.microsoft.com/office/drawing/2014/main" id="{28C872FD-EC82-449B-9928-AD304B194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9138" y="452913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6" y="2"/>
                </a:cxn>
                <a:cxn ang="0">
                  <a:pos x="34" y="2"/>
                </a:cxn>
                <a:cxn ang="0">
                  <a:pos x="38" y="8"/>
                </a:cxn>
                <a:cxn ang="0">
                  <a:pos x="40" y="8"/>
                </a:cxn>
                <a:cxn ang="0">
                  <a:pos x="40" y="12"/>
                </a:cxn>
                <a:cxn ang="0">
                  <a:pos x="38" y="14"/>
                </a:cxn>
                <a:cxn ang="0">
                  <a:pos x="24" y="6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8" y="8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0" y="6"/>
                  </a:lnTo>
                  <a:lnTo>
                    <a:pt x="4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34" y="2"/>
                  </a:lnTo>
                  <a:lnTo>
                    <a:pt x="38" y="8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38" y="14"/>
                  </a:lnTo>
                  <a:lnTo>
                    <a:pt x="24" y="6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8" y="8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4" name="Freeform 106">
              <a:extLst>
                <a:ext uri="{FF2B5EF4-FFF2-40B4-BE49-F238E27FC236}">
                  <a16:creationId xmlns:a16="http://schemas.microsoft.com/office/drawing/2014/main" id="{18D6E3E3-4964-469F-A131-D9314EFD5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7088" y="458311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5" name="Freeform 107">
              <a:extLst>
                <a:ext uri="{FF2B5EF4-FFF2-40B4-BE49-F238E27FC236}">
                  <a16:creationId xmlns:a16="http://schemas.microsoft.com/office/drawing/2014/main" id="{FC0D7501-B752-4F69-8940-AA7258B25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5663" y="4583113"/>
              <a:ext cx="9525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4"/>
                </a:cxn>
                <a:cxn ang="0">
                  <a:pos x="4" y="12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2">
                  <a:moveTo>
                    <a:pt x="0" y="6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6" y="4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6" name="Freeform 108">
              <a:extLst>
                <a:ext uri="{FF2B5EF4-FFF2-40B4-BE49-F238E27FC236}">
                  <a16:creationId xmlns:a16="http://schemas.microsoft.com/office/drawing/2014/main" id="{3A6A81BC-C701-4F15-8063-5D5B42E9F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9313" y="4602163"/>
              <a:ext cx="95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7" name="Freeform 109">
              <a:extLst>
                <a:ext uri="{FF2B5EF4-FFF2-40B4-BE49-F238E27FC236}">
                  <a16:creationId xmlns:a16="http://schemas.microsoft.com/office/drawing/2014/main" id="{15395197-BBDA-420F-BE13-175D25A35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8988" y="4621213"/>
              <a:ext cx="9525" cy="1905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6" h="12">
                  <a:moveTo>
                    <a:pt x="0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8" name="Freeform 110">
              <a:extLst>
                <a:ext uri="{FF2B5EF4-FFF2-40B4-BE49-F238E27FC236}">
                  <a16:creationId xmlns:a16="http://schemas.microsoft.com/office/drawing/2014/main" id="{93BFDA2B-94F4-4D5A-923B-2C031EC1A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7238" y="4633913"/>
              <a:ext cx="317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9" name="Rectangle 111">
              <a:extLst>
                <a:ext uri="{FF2B5EF4-FFF2-40B4-BE49-F238E27FC236}">
                  <a16:creationId xmlns:a16="http://schemas.microsoft.com/office/drawing/2014/main" id="{C8CEEE68-AAAA-44F7-97EC-6DF9D114A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5013" y="462121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0" name="Freeform 112">
              <a:extLst>
                <a:ext uri="{FF2B5EF4-FFF2-40B4-BE49-F238E27FC236}">
                  <a16:creationId xmlns:a16="http://schemas.microsoft.com/office/drawing/2014/main" id="{178C46C2-42BB-4F4D-84E1-E0E27B455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4688" y="4627563"/>
              <a:ext cx="222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4" h="8">
                  <a:moveTo>
                    <a:pt x="2" y="8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1" name="Freeform 113">
              <a:extLst>
                <a:ext uri="{FF2B5EF4-FFF2-40B4-BE49-F238E27FC236}">
                  <a16:creationId xmlns:a16="http://schemas.microsoft.com/office/drawing/2014/main" id="{055E731B-395D-4FE8-90B9-823892035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63" y="4646613"/>
              <a:ext cx="76200" cy="41275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8"/>
                </a:cxn>
                <a:cxn ang="0">
                  <a:pos x="14" y="22"/>
                </a:cxn>
                <a:cxn ang="0">
                  <a:pos x="6" y="26"/>
                </a:cxn>
                <a:cxn ang="0">
                  <a:pos x="2" y="26"/>
                </a:cxn>
                <a:cxn ang="0">
                  <a:pos x="0" y="26"/>
                </a:cxn>
                <a:cxn ang="0">
                  <a:pos x="2" y="24"/>
                </a:cxn>
                <a:cxn ang="0">
                  <a:pos x="2" y="16"/>
                </a:cxn>
                <a:cxn ang="0">
                  <a:pos x="4" y="14"/>
                </a:cxn>
                <a:cxn ang="0">
                  <a:pos x="16" y="10"/>
                </a:cxn>
                <a:cxn ang="0">
                  <a:pos x="20" y="4"/>
                </a:cxn>
                <a:cxn ang="0">
                  <a:pos x="46" y="0"/>
                </a:cxn>
                <a:cxn ang="0">
                  <a:pos x="48" y="0"/>
                </a:cxn>
                <a:cxn ang="0">
                  <a:pos x="48" y="4"/>
                </a:cxn>
                <a:cxn ang="0">
                  <a:pos x="26" y="12"/>
                </a:cxn>
                <a:cxn ang="0">
                  <a:pos x="22" y="14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48" h="26">
                  <a:moveTo>
                    <a:pt x="20" y="14"/>
                  </a:moveTo>
                  <a:lnTo>
                    <a:pt x="20" y="18"/>
                  </a:lnTo>
                  <a:lnTo>
                    <a:pt x="14" y="22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0" y="4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26" y="12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2" name="Freeform 114">
              <a:extLst>
                <a:ext uri="{FF2B5EF4-FFF2-40B4-BE49-F238E27FC236}">
                  <a16:creationId xmlns:a16="http://schemas.microsoft.com/office/drawing/2014/main" id="{872531F8-7A14-4965-AE8C-199A4C16C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1188" y="4691063"/>
              <a:ext cx="1270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lnTo>
                    <a:pt x="2" y="4"/>
                  </a:lnTo>
                  <a:lnTo>
                    <a:pt x="8" y="0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3" name="Freeform 115">
              <a:extLst>
                <a:ext uri="{FF2B5EF4-FFF2-40B4-BE49-F238E27FC236}">
                  <a16:creationId xmlns:a16="http://schemas.microsoft.com/office/drawing/2014/main" id="{C45CFCE3-CAE7-46EE-BB21-03AD92FC5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113" y="4640263"/>
              <a:ext cx="1270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lnTo>
                    <a:pt x="8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4" name="Freeform 116">
              <a:extLst>
                <a:ext uri="{FF2B5EF4-FFF2-40B4-BE49-F238E27FC236}">
                  <a16:creationId xmlns:a16="http://schemas.microsoft.com/office/drawing/2014/main" id="{9E2E8B0E-7BF5-4528-8334-CE89931B3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588" y="4643438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5" name="Freeform 117">
              <a:extLst>
                <a:ext uri="{FF2B5EF4-FFF2-40B4-BE49-F238E27FC236}">
                  <a16:creationId xmlns:a16="http://schemas.microsoft.com/office/drawing/2014/main" id="{226F475A-513B-4785-BF48-F151FA93E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713" y="4643438"/>
              <a:ext cx="1270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6" name="Freeform 118">
              <a:extLst>
                <a:ext uri="{FF2B5EF4-FFF2-40B4-BE49-F238E27FC236}">
                  <a16:creationId xmlns:a16="http://schemas.microsoft.com/office/drawing/2014/main" id="{C12E1086-E05E-4531-872C-782D44276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8" y="4640263"/>
              <a:ext cx="66675" cy="190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10" y="2"/>
                </a:cxn>
                <a:cxn ang="0">
                  <a:pos x="18" y="4"/>
                </a:cxn>
                <a:cxn ang="0">
                  <a:pos x="22" y="6"/>
                </a:cxn>
                <a:cxn ang="0">
                  <a:pos x="30" y="4"/>
                </a:cxn>
                <a:cxn ang="0">
                  <a:pos x="34" y="6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42" y="4"/>
                </a:cxn>
                <a:cxn ang="0">
                  <a:pos x="36" y="8"/>
                </a:cxn>
                <a:cxn ang="0">
                  <a:pos x="18" y="12"/>
                </a:cxn>
                <a:cxn ang="0">
                  <a:pos x="1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2" h="12">
                  <a:moveTo>
                    <a:pt x="2" y="4"/>
                  </a:moveTo>
                  <a:lnTo>
                    <a:pt x="10" y="2"/>
                  </a:lnTo>
                  <a:lnTo>
                    <a:pt x="18" y="4"/>
                  </a:lnTo>
                  <a:lnTo>
                    <a:pt x="22" y="6"/>
                  </a:lnTo>
                  <a:lnTo>
                    <a:pt x="30" y="4"/>
                  </a:lnTo>
                  <a:lnTo>
                    <a:pt x="34" y="6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42" y="4"/>
                  </a:lnTo>
                  <a:lnTo>
                    <a:pt x="36" y="8"/>
                  </a:lnTo>
                  <a:lnTo>
                    <a:pt x="18" y="12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7" name="Freeform 119">
              <a:extLst>
                <a:ext uri="{FF2B5EF4-FFF2-40B4-BE49-F238E27FC236}">
                  <a16:creationId xmlns:a16="http://schemas.microsoft.com/office/drawing/2014/main" id="{58BF4080-8655-4995-AEDA-9ED4E966D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813" y="4665663"/>
              <a:ext cx="38100" cy="222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0" y="6"/>
                </a:cxn>
                <a:cxn ang="0">
                  <a:pos x="24" y="12"/>
                </a:cxn>
                <a:cxn ang="0">
                  <a:pos x="20" y="14"/>
                </a:cxn>
                <a:cxn ang="0">
                  <a:pos x="16" y="14"/>
                </a:cxn>
                <a:cxn ang="0">
                  <a:pos x="8" y="6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24" h="14">
                  <a:moveTo>
                    <a:pt x="12" y="0"/>
                  </a:moveTo>
                  <a:lnTo>
                    <a:pt x="20" y="6"/>
                  </a:lnTo>
                  <a:lnTo>
                    <a:pt x="24" y="12"/>
                  </a:lnTo>
                  <a:lnTo>
                    <a:pt x="20" y="14"/>
                  </a:lnTo>
                  <a:lnTo>
                    <a:pt x="16" y="14"/>
                  </a:lnTo>
                  <a:lnTo>
                    <a:pt x="8" y="6"/>
                  </a:lnTo>
                  <a:lnTo>
                    <a:pt x="2" y="6"/>
                  </a:lnTo>
                  <a:lnTo>
                    <a:pt x="0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8" name="Freeform 120">
              <a:extLst>
                <a:ext uri="{FF2B5EF4-FFF2-40B4-BE49-F238E27FC236}">
                  <a16:creationId xmlns:a16="http://schemas.microsoft.com/office/drawing/2014/main" id="{9A066E4E-519A-4927-88A7-B0B922DDF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4188" y="4640263"/>
              <a:ext cx="50800" cy="2222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10" y="4"/>
                </a:cxn>
                <a:cxn ang="0">
                  <a:pos x="14" y="8"/>
                </a:cxn>
                <a:cxn ang="0">
                  <a:pos x="18" y="6"/>
                </a:cxn>
                <a:cxn ang="0">
                  <a:pos x="14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8" y="4"/>
                </a:cxn>
                <a:cxn ang="0">
                  <a:pos x="24" y="2"/>
                </a:cxn>
                <a:cxn ang="0">
                  <a:pos x="24" y="6"/>
                </a:cxn>
                <a:cxn ang="0">
                  <a:pos x="28" y="2"/>
                </a:cxn>
                <a:cxn ang="0">
                  <a:pos x="32" y="8"/>
                </a:cxn>
                <a:cxn ang="0">
                  <a:pos x="28" y="8"/>
                </a:cxn>
                <a:cxn ang="0">
                  <a:pos x="28" y="10"/>
                </a:cxn>
                <a:cxn ang="0">
                  <a:pos x="24" y="10"/>
                </a:cxn>
                <a:cxn ang="0">
                  <a:pos x="22" y="8"/>
                </a:cxn>
                <a:cxn ang="0">
                  <a:pos x="12" y="12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32" h="14">
                  <a:moveTo>
                    <a:pt x="4" y="4"/>
                  </a:moveTo>
                  <a:lnTo>
                    <a:pt x="10" y="4"/>
                  </a:lnTo>
                  <a:lnTo>
                    <a:pt x="14" y="8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24" y="2"/>
                  </a:lnTo>
                  <a:lnTo>
                    <a:pt x="24" y="6"/>
                  </a:lnTo>
                  <a:lnTo>
                    <a:pt x="28" y="2"/>
                  </a:lnTo>
                  <a:lnTo>
                    <a:pt x="32" y="8"/>
                  </a:lnTo>
                  <a:lnTo>
                    <a:pt x="28" y="8"/>
                  </a:lnTo>
                  <a:lnTo>
                    <a:pt x="28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12" y="12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49" name="Freeform 121">
              <a:extLst>
                <a:ext uri="{FF2B5EF4-FFF2-40B4-BE49-F238E27FC236}">
                  <a16:creationId xmlns:a16="http://schemas.microsoft.com/office/drawing/2014/main" id="{8F273578-273E-4636-A5EE-9DB6E3D80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138" y="4643438"/>
              <a:ext cx="15875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0" y="8"/>
                </a:cxn>
                <a:cxn ang="0">
                  <a:pos x="0" y="8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10" h="8">
                  <a:moveTo>
                    <a:pt x="2" y="2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0" y="8"/>
                  </a:lnTo>
                  <a:lnTo>
                    <a:pt x="0" y="8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0" name="Freeform 122">
              <a:extLst>
                <a:ext uri="{FF2B5EF4-FFF2-40B4-BE49-F238E27FC236}">
                  <a16:creationId xmlns:a16="http://schemas.microsoft.com/office/drawing/2014/main" id="{5872B87B-3C1F-44A8-A47A-D410B9D2A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3" y="4640263"/>
              <a:ext cx="2222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4" y="4"/>
                </a:cxn>
                <a:cxn ang="0">
                  <a:pos x="10" y="8"/>
                </a:cxn>
                <a:cxn ang="0">
                  <a:pos x="8" y="10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4" h="10">
                  <a:moveTo>
                    <a:pt x="6" y="0"/>
                  </a:moveTo>
                  <a:lnTo>
                    <a:pt x="10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1" name="Freeform 123">
              <a:extLst>
                <a:ext uri="{FF2B5EF4-FFF2-40B4-BE49-F238E27FC236}">
                  <a16:creationId xmlns:a16="http://schemas.microsoft.com/office/drawing/2014/main" id="{E93F72E3-DA71-4FFC-BD43-B39A3DDC2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8463" y="4614863"/>
              <a:ext cx="254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16" y="2"/>
                </a:cxn>
                <a:cxn ang="0">
                  <a:pos x="10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lnTo>
                    <a:pt x="16" y="0"/>
                  </a:lnTo>
                  <a:lnTo>
                    <a:pt x="16" y="2"/>
                  </a:lnTo>
                  <a:lnTo>
                    <a:pt x="10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2" name="Freeform 124">
              <a:extLst>
                <a:ext uri="{FF2B5EF4-FFF2-40B4-BE49-F238E27FC236}">
                  <a16:creationId xmlns:a16="http://schemas.microsoft.com/office/drawing/2014/main" id="{5CC823CF-A72A-456B-8030-3A6486603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2438" y="461168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3" name="Freeform 125">
              <a:extLst>
                <a:ext uri="{FF2B5EF4-FFF2-40B4-BE49-F238E27FC236}">
                  <a16:creationId xmlns:a16="http://schemas.microsoft.com/office/drawing/2014/main" id="{15846499-FC60-4B48-86EF-2A61A2090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430713"/>
              <a:ext cx="133350" cy="158750"/>
            </a:xfrm>
            <a:custGeom>
              <a:avLst/>
              <a:gdLst/>
              <a:ahLst/>
              <a:cxnLst>
                <a:cxn ang="0">
                  <a:pos x="34" y="6"/>
                </a:cxn>
                <a:cxn ang="0">
                  <a:pos x="46" y="10"/>
                </a:cxn>
                <a:cxn ang="0">
                  <a:pos x="58" y="10"/>
                </a:cxn>
                <a:cxn ang="0">
                  <a:pos x="70" y="12"/>
                </a:cxn>
                <a:cxn ang="0">
                  <a:pos x="84" y="2"/>
                </a:cxn>
                <a:cxn ang="0">
                  <a:pos x="76" y="16"/>
                </a:cxn>
                <a:cxn ang="0">
                  <a:pos x="60" y="20"/>
                </a:cxn>
                <a:cxn ang="0">
                  <a:pos x="40" y="18"/>
                </a:cxn>
                <a:cxn ang="0">
                  <a:pos x="30" y="18"/>
                </a:cxn>
                <a:cxn ang="0">
                  <a:pos x="18" y="20"/>
                </a:cxn>
                <a:cxn ang="0">
                  <a:pos x="16" y="34"/>
                </a:cxn>
                <a:cxn ang="0">
                  <a:pos x="24" y="42"/>
                </a:cxn>
                <a:cxn ang="0">
                  <a:pos x="34" y="36"/>
                </a:cxn>
                <a:cxn ang="0">
                  <a:pos x="42" y="36"/>
                </a:cxn>
                <a:cxn ang="0">
                  <a:pos x="52" y="34"/>
                </a:cxn>
                <a:cxn ang="0">
                  <a:pos x="56" y="32"/>
                </a:cxn>
                <a:cxn ang="0">
                  <a:pos x="60" y="34"/>
                </a:cxn>
                <a:cxn ang="0">
                  <a:pos x="58" y="38"/>
                </a:cxn>
                <a:cxn ang="0">
                  <a:pos x="52" y="36"/>
                </a:cxn>
                <a:cxn ang="0">
                  <a:pos x="38" y="48"/>
                </a:cxn>
                <a:cxn ang="0">
                  <a:pos x="34" y="50"/>
                </a:cxn>
                <a:cxn ang="0">
                  <a:pos x="48" y="66"/>
                </a:cxn>
                <a:cxn ang="0">
                  <a:pos x="44" y="72"/>
                </a:cxn>
                <a:cxn ang="0">
                  <a:pos x="48" y="78"/>
                </a:cxn>
                <a:cxn ang="0">
                  <a:pos x="52" y="82"/>
                </a:cxn>
                <a:cxn ang="0">
                  <a:pos x="40" y="88"/>
                </a:cxn>
                <a:cxn ang="0">
                  <a:pos x="34" y="82"/>
                </a:cxn>
                <a:cxn ang="0">
                  <a:pos x="28" y="72"/>
                </a:cxn>
                <a:cxn ang="0">
                  <a:pos x="30" y="66"/>
                </a:cxn>
                <a:cxn ang="0">
                  <a:pos x="28" y="60"/>
                </a:cxn>
                <a:cxn ang="0">
                  <a:pos x="20" y="62"/>
                </a:cxn>
                <a:cxn ang="0">
                  <a:pos x="20" y="70"/>
                </a:cxn>
                <a:cxn ang="0">
                  <a:pos x="18" y="90"/>
                </a:cxn>
                <a:cxn ang="0">
                  <a:pos x="10" y="100"/>
                </a:cxn>
                <a:cxn ang="0">
                  <a:pos x="6" y="94"/>
                </a:cxn>
                <a:cxn ang="0">
                  <a:pos x="8" y="70"/>
                </a:cxn>
                <a:cxn ang="0">
                  <a:pos x="0" y="68"/>
                </a:cxn>
                <a:cxn ang="0">
                  <a:pos x="6" y="48"/>
                </a:cxn>
                <a:cxn ang="0">
                  <a:pos x="12" y="32"/>
                </a:cxn>
                <a:cxn ang="0">
                  <a:pos x="10" y="24"/>
                </a:cxn>
                <a:cxn ang="0">
                  <a:pos x="14" y="14"/>
                </a:cxn>
                <a:cxn ang="0">
                  <a:pos x="22" y="14"/>
                </a:cxn>
                <a:cxn ang="0">
                  <a:pos x="28" y="6"/>
                </a:cxn>
              </a:cxnLst>
              <a:rect l="0" t="0" r="r" b="b"/>
              <a:pathLst>
                <a:path w="84" h="100">
                  <a:moveTo>
                    <a:pt x="28" y="6"/>
                  </a:moveTo>
                  <a:lnTo>
                    <a:pt x="34" y="6"/>
                  </a:lnTo>
                  <a:lnTo>
                    <a:pt x="36" y="10"/>
                  </a:lnTo>
                  <a:lnTo>
                    <a:pt x="46" y="10"/>
                  </a:lnTo>
                  <a:lnTo>
                    <a:pt x="52" y="12"/>
                  </a:lnTo>
                  <a:lnTo>
                    <a:pt x="58" y="10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4" y="6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60" y="20"/>
                  </a:lnTo>
                  <a:lnTo>
                    <a:pt x="52" y="18"/>
                  </a:lnTo>
                  <a:lnTo>
                    <a:pt x="40" y="18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6" y="26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42"/>
                  </a:lnTo>
                  <a:lnTo>
                    <a:pt x="30" y="42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52" y="34"/>
                  </a:lnTo>
                  <a:lnTo>
                    <a:pt x="52" y="32"/>
                  </a:lnTo>
                  <a:lnTo>
                    <a:pt x="56" y="32"/>
                  </a:lnTo>
                  <a:lnTo>
                    <a:pt x="60" y="32"/>
                  </a:lnTo>
                  <a:lnTo>
                    <a:pt x="60" y="34"/>
                  </a:lnTo>
                  <a:lnTo>
                    <a:pt x="60" y="36"/>
                  </a:lnTo>
                  <a:lnTo>
                    <a:pt x="58" y="38"/>
                  </a:lnTo>
                  <a:lnTo>
                    <a:pt x="56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38" y="48"/>
                  </a:lnTo>
                  <a:lnTo>
                    <a:pt x="32" y="48"/>
                  </a:lnTo>
                  <a:lnTo>
                    <a:pt x="34" y="50"/>
                  </a:lnTo>
                  <a:lnTo>
                    <a:pt x="36" y="52"/>
                  </a:lnTo>
                  <a:lnTo>
                    <a:pt x="48" y="66"/>
                  </a:lnTo>
                  <a:lnTo>
                    <a:pt x="44" y="68"/>
                  </a:lnTo>
                  <a:lnTo>
                    <a:pt x="44" y="72"/>
                  </a:lnTo>
                  <a:lnTo>
                    <a:pt x="48" y="76"/>
                  </a:lnTo>
                  <a:lnTo>
                    <a:pt x="48" y="78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44" y="84"/>
                  </a:lnTo>
                  <a:lnTo>
                    <a:pt x="40" y="88"/>
                  </a:lnTo>
                  <a:lnTo>
                    <a:pt x="36" y="88"/>
                  </a:lnTo>
                  <a:lnTo>
                    <a:pt x="34" y="82"/>
                  </a:lnTo>
                  <a:lnTo>
                    <a:pt x="36" y="80"/>
                  </a:lnTo>
                  <a:lnTo>
                    <a:pt x="28" y="72"/>
                  </a:lnTo>
                  <a:lnTo>
                    <a:pt x="28" y="70"/>
                  </a:lnTo>
                  <a:lnTo>
                    <a:pt x="30" y="66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6" y="58"/>
                  </a:lnTo>
                  <a:lnTo>
                    <a:pt x="20" y="62"/>
                  </a:lnTo>
                  <a:lnTo>
                    <a:pt x="18" y="66"/>
                  </a:lnTo>
                  <a:lnTo>
                    <a:pt x="20" y="70"/>
                  </a:lnTo>
                  <a:lnTo>
                    <a:pt x="20" y="88"/>
                  </a:lnTo>
                  <a:lnTo>
                    <a:pt x="18" y="90"/>
                  </a:lnTo>
                  <a:lnTo>
                    <a:pt x="20" y="98"/>
                  </a:lnTo>
                  <a:lnTo>
                    <a:pt x="10" y="100"/>
                  </a:lnTo>
                  <a:lnTo>
                    <a:pt x="8" y="98"/>
                  </a:lnTo>
                  <a:lnTo>
                    <a:pt x="6" y="94"/>
                  </a:lnTo>
                  <a:lnTo>
                    <a:pt x="10" y="78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0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12" y="32"/>
                  </a:lnTo>
                  <a:lnTo>
                    <a:pt x="12" y="26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4"/>
                  </a:lnTo>
                  <a:lnTo>
                    <a:pt x="18" y="12"/>
                  </a:lnTo>
                  <a:lnTo>
                    <a:pt x="22" y="14"/>
                  </a:lnTo>
                  <a:lnTo>
                    <a:pt x="24" y="8"/>
                  </a:lnTo>
                  <a:lnTo>
                    <a:pt x="28" y="6"/>
                  </a:lnTo>
                  <a:lnTo>
                    <a:pt x="2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4" name="Freeform 126">
              <a:extLst>
                <a:ext uri="{FF2B5EF4-FFF2-40B4-BE49-F238E27FC236}">
                  <a16:creationId xmlns:a16="http://schemas.microsoft.com/office/drawing/2014/main" id="{4FDC3D8C-00ED-4F0E-8FAD-1CC6B3BFF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8963" y="45767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5" name="Freeform 127">
              <a:extLst>
                <a:ext uri="{FF2B5EF4-FFF2-40B4-BE49-F238E27FC236}">
                  <a16:creationId xmlns:a16="http://schemas.microsoft.com/office/drawing/2014/main" id="{02232519-76DD-4CF3-B697-0B9A98341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1663" y="4567238"/>
              <a:ext cx="63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0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10">
                  <a:moveTo>
                    <a:pt x="0" y="0"/>
                  </a:moveTo>
                  <a:lnTo>
                    <a:pt x="4" y="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6" name="Freeform 128">
              <a:extLst>
                <a:ext uri="{FF2B5EF4-FFF2-40B4-BE49-F238E27FC236}">
                  <a16:creationId xmlns:a16="http://schemas.microsoft.com/office/drawing/2014/main" id="{7FE2719B-7BD7-4D16-94BA-3037DC5A3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013" y="4560888"/>
              <a:ext cx="9525" cy="28575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4" y="0"/>
                </a:cxn>
                <a:cxn ang="0">
                  <a:pos x="6" y="6"/>
                </a:cxn>
                <a:cxn ang="0">
                  <a:pos x="4" y="8"/>
                </a:cxn>
                <a:cxn ang="0">
                  <a:pos x="6" y="14"/>
                </a:cxn>
                <a:cxn ang="0">
                  <a:pos x="2" y="18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18">
                  <a:moveTo>
                    <a:pt x="2" y="8"/>
                  </a:moveTo>
                  <a:lnTo>
                    <a:pt x="4" y="0"/>
                  </a:lnTo>
                  <a:lnTo>
                    <a:pt x="6" y="6"/>
                  </a:lnTo>
                  <a:lnTo>
                    <a:pt x="4" y="8"/>
                  </a:lnTo>
                  <a:lnTo>
                    <a:pt x="6" y="14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7" name="Freeform 129">
              <a:extLst>
                <a:ext uri="{FF2B5EF4-FFF2-40B4-BE49-F238E27FC236}">
                  <a16:creationId xmlns:a16="http://schemas.microsoft.com/office/drawing/2014/main" id="{3BA3E249-4E1F-48C6-96D6-BE5EE9814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363" y="45545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8" name="Freeform 130">
              <a:extLst>
                <a:ext uri="{FF2B5EF4-FFF2-40B4-BE49-F238E27FC236}">
                  <a16:creationId xmlns:a16="http://schemas.microsoft.com/office/drawing/2014/main" id="{ECA421F5-19EB-4A08-9AB5-1EA5DAB04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1188" y="449421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59" name="Freeform 131">
              <a:extLst>
                <a:ext uri="{FF2B5EF4-FFF2-40B4-BE49-F238E27FC236}">
                  <a16:creationId xmlns:a16="http://schemas.microsoft.com/office/drawing/2014/main" id="{9802464E-46D6-4FF6-85C9-1E47643A9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713" y="4494213"/>
              <a:ext cx="63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0" name="Freeform 132">
              <a:extLst>
                <a:ext uri="{FF2B5EF4-FFF2-40B4-BE49-F238E27FC236}">
                  <a16:creationId xmlns:a16="http://schemas.microsoft.com/office/drawing/2014/main" id="{675CEFA7-C84B-4FC2-B346-E68BA38C1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113" y="4503738"/>
              <a:ext cx="158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lnTo>
                    <a:pt x="10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1" name="Freeform 133">
              <a:extLst>
                <a:ext uri="{FF2B5EF4-FFF2-40B4-BE49-F238E27FC236}">
                  <a16:creationId xmlns:a16="http://schemas.microsoft.com/office/drawing/2014/main" id="{3E24F64B-C78D-4B71-9A00-976FCAA1B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5163" y="4506913"/>
              <a:ext cx="190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2">
                  <a:moveTo>
                    <a:pt x="0" y="0"/>
                  </a:moveTo>
                  <a:lnTo>
                    <a:pt x="1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2" name="Freeform 134">
              <a:extLst>
                <a:ext uri="{FF2B5EF4-FFF2-40B4-BE49-F238E27FC236}">
                  <a16:creationId xmlns:a16="http://schemas.microsoft.com/office/drawing/2014/main" id="{0E0D21E0-7866-4653-B9F0-0E6341FFF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863" y="4510088"/>
              <a:ext cx="158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3" name="Freeform 135">
              <a:extLst>
                <a:ext uri="{FF2B5EF4-FFF2-40B4-BE49-F238E27FC236}">
                  <a16:creationId xmlns:a16="http://schemas.microsoft.com/office/drawing/2014/main" id="{C2169EC9-8C48-43D7-A421-A6B22C72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038" y="4532313"/>
              <a:ext cx="22225" cy="190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8" y="0"/>
                </a:cxn>
                <a:cxn ang="0">
                  <a:pos x="14" y="4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6" y="10"/>
                </a:cxn>
                <a:cxn ang="0">
                  <a:pos x="2" y="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12">
                  <a:moveTo>
                    <a:pt x="0" y="2"/>
                  </a:moveTo>
                  <a:lnTo>
                    <a:pt x="0" y="2"/>
                  </a:lnTo>
                  <a:lnTo>
                    <a:pt x="8" y="0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6" y="10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4" name="Freeform 136">
              <a:extLst>
                <a:ext uri="{FF2B5EF4-FFF2-40B4-BE49-F238E27FC236}">
                  <a16:creationId xmlns:a16="http://schemas.microsoft.com/office/drawing/2014/main" id="{FD7F32E0-6A02-453F-83E6-7C735A8CC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738" y="4373563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2" y="4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5" name="Freeform 137">
              <a:extLst>
                <a:ext uri="{FF2B5EF4-FFF2-40B4-BE49-F238E27FC236}">
                  <a16:creationId xmlns:a16="http://schemas.microsoft.com/office/drawing/2014/main" id="{42A6FD36-DB28-4FB6-A5C5-92040F189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63" y="4411663"/>
              <a:ext cx="6350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6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6" name="Freeform 138">
              <a:extLst>
                <a:ext uri="{FF2B5EF4-FFF2-40B4-BE49-F238E27FC236}">
                  <a16:creationId xmlns:a16="http://schemas.microsoft.com/office/drawing/2014/main" id="{371D272C-37B7-4F5F-A313-51EF6B7DA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6438" y="4421188"/>
              <a:ext cx="31750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4" y="18"/>
                </a:cxn>
                <a:cxn ang="0">
                  <a:pos x="6" y="18"/>
                </a:cxn>
                <a:cxn ang="0">
                  <a:pos x="14" y="10"/>
                </a:cxn>
                <a:cxn ang="0">
                  <a:pos x="18" y="10"/>
                </a:cxn>
                <a:cxn ang="0">
                  <a:pos x="18" y="12"/>
                </a:cxn>
                <a:cxn ang="0">
                  <a:pos x="18" y="16"/>
                </a:cxn>
                <a:cxn ang="0">
                  <a:pos x="14" y="20"/>
                </a:cxn>
                <a:cxn ang="0">
                  <a:pos x="18" y="22"/>
                </a:cxn>
                <a:cxn ang="0">
                  <a:pos x="20" y="26"/>
                </a:cxn>
                <a:cxn ang="0">
                  <a:pos x="10" y="24"/>
                </a:cxn>
                <a:cxn ang="0">
                  <a:pos x="8" y="26"/>
                </a:cxn>
                <a:cxn ang="0">
                  <a:pos x="8" y="34"/>
                </a:cxn>
                <a:cxn ang="0">
                  <a:pos x="14" y="42"/>
                </a:cxn>
                <a:cxn ang="0">
                  <a:pos x="12" y="42"/>
                </a:cxn>
                <a:cxn ang="0">
                  <a:pos x="6" y="34"/>
                </a:cxn>
                <a:cxn ang="0">
                  <a:pos x="4" y="20"/>
                </a:cxn>
                <a:cxn ang="0">
                  <a:pos x="0" y="14"/>
                </a:cxn>
                <a:cxn ang="0">
                  <a:pos x="4" y="6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0" h="42">
                  <a:moveTo>
                    <a:pt x="8" y="0"/>
                  </a:moveTo>
                  <a:lnTo>
                    <a:pt x="10" y="2"/>
                  </a:lnTo>
                  <a:lnTo>
                    <a:pt x="8" y="6"/>
                  </a:lnTo>
                  <a:lnTo>
                    <a:pt x="10" y="10"/>
                  </a:lnTo>
                  <a:lnTo>
                    <a:pt x="10" y="14"/>
                  </a:lnTo>
                  <a:lnTo>
                    <a:pt x="4" y="18"/>
                  </a:lnTo>
                  <a:lnTo>
                    <a:pt x="6" y="18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4" y="20"/>
                  </a:lnTo>
                  <a:lnTo>
                    <a:pt x="18" y="22"/>
                  </a:lnTo>
                  <a:lnTo>
                    <a:pt x="20" y="26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34"/>
                  </a:lnTo>
                  <a:lnTo>
                    <a:pt x="14" y="42"/>
                  </a:lnTo>
                  <a:lnTo>
                    <a:pt x="12" y="42"/>
                  </a:lnTo>
                  <a:lnTo>
                    <a:pt x="6" y="34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4" y="6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7" name="Freeform 139">
              <a:extLst>
                <a:ext uri="{FF2B5EF4-FFF2-40B4-BE49-F238E27FC236}">
                  <a16:creationId xmlns:a16="http://schemas.microsoft.com/office/drawing/2014/main" id="{16411EF0-4224-4E2E-BA74-438F9A1C7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6438" y="4475163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2" y="0"/>
                  </a:lnTo>
                  <a:lnTo>
                    <a:pt x="8" y="6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8" name="Freeform 140">
              <a:extLst>
                <a:ext uri="{FF2B5EF4-FFF2-40B4-BE49-F238E27FC236}">
                  <a16:creationId xmlns:a16="http://schemas.microsoft.com/office/drawing/2014/main" id="{ED5BB684-CA10-495B-A1ED-5B050533B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9613" y="4497388"/>
              <a:ext cx="15875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0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0" h="6">
                  <a:moveTo>
                    <a:pt x="0" y="2"/>
                  </a:moveTo>
                  <a:lnTo>
                    <a:pt x="4" y="0"/>
                  </a:lnTo>
                  <a:lnTo>
                    <a:pt x="10" y="4"/>
                  </a:lnTo>
                  <a:lnTo>
                    <a:pt x="8" y="4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69" name="Freeform 141">
              <a:extLst>
                <a:ext uri="{FF2B5EF4-FFF2-40B4-BE49-F238E27FC236}">
                  <a16:creationId xmlns:a16="http://schemas.microsoft.com/office/drawing/2014/main" id="{FB481104-E9B2-49D8-9634-77163405B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2313" y="4541838"/>
              <a:ext cx="635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0" name="Freeform 142">
              <a:extLst>
                <a:ext uri="{FF2B5EF4-FFF2-40B4-BE49-F238E27FC236}">
                  <a16:creationId xmlns:a16="http://schemas.microsoft.com/office/drawing/2014/main" id="{14E23126-4B3E-467D-8DCF-DC9189252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4271963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0" y="4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8" y="0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1" name="Freeform 143">
              <a:extLst>
                <a:ext uri="{FF2B5EF4-FFF2-40B4-BE49-F238E27FC236}">
                  <a16:creationId xmlns:a16="http://schemas.microsoft.com/office/drawing/2014/main" id="{9D65C455-A7A3-4F29-B29D-385C912B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38" y="4227513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2" name="Freeform 144">
              <a:extLst>
                <a:ext uri="{FF2B5EF4-FFF2-40B4-BE49-F238E27FC236}">
                  <a16:creationId xmlns:a16="http://schemas.microsoft.com/office/drawing/2014/main" id="{2E2BCCDB-0CB7-4449-9B86-5C70E760D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538" y="428148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3" name="Rectangle 145">
              <a:extLst>
                <a:ext uri="{FF2B5EF4-FFF2-40B4-BE49-F238E27FC236}">
                  <a16:creationId xmlns:a16="http://schemas.microsoft.com/office/drawing/2014/main" id="{848B8EDF-96D3-46B8-AE5A-14CB69042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4963" y="448786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4" name="Freeform 146">
              <a:extLst>
                <a:ext uri="{FF2B5EF4-FFF2-40B4-BE49-F238E27FC236}">
                  <a16:creationId xmlns:a16="http://schemas.microsoft.com/office/drawing/2014/main" id="{4816DB88-EDDE-46FD-AF7E-8E05B25BD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4813" y="4427538"/>
              <a:ext cx="31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8">
                  <a:moveTo>
                    <a:pt x="0" y="0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5" name="Freeform 147">
              <a:extLst>
                <a:ext uri="{FF2B5EF4-FFF2-40B4-BE49-F238E27FC236}">
                  <a16:creationId xmlns:a16="http://schemas.microsoft.com/office/drawing/2014/main" id="{DE38B3EB-1E31-4E1D-BDBA-A0F111E72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6563" y="448151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6" name="Freeform 148">
              <a:extLst>
                <a:ext uri="{FF2B5EF4-FFF2-40B4-BE49-F238E27FC236}">
                  <a16:creationId xmlns:a16="http://schemas.microsoft.com/office/drawing/2014/main" id="{92D5C835-0F2A-43D2-A3CA-CCCA4E0BB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163" y="4649788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7" name="Freeform 149">
              <a:extLst>
                <a:ext uri="{FF2B5EF4-FFF2-40B4-BE49-F238E27FC236}">
                  <a16:creationId xmlns:a16="http://schemas.microsoft.com/office/drawing/2014/main" id="{410B6142-8B9B-4A94-88A6-86106DC8D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2413" y="4694238"/>
              <a:ext cx="95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8" name="Freeform 150">
              <a:extLst>
                <a:ext uri="{FF2B5EF4-FFF2-40B4-BE49-F238E27FC236}">
                  <a16:creationId xmlns:a16="http://schemas.microsoft.com/office/drawing/2014/main" id="{A166542A-16F2-4061-BA38-6BE95FEC3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13" y="4538663"/>
              <a:ext cx="635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8"/>
                </a:cxn>
                <a:cxn ang="0">
                  <a:pos x="2" y="1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4" y="8"/>
                  </a:lnTo>
                  <a:lnTo>
                    <a:pt x="2" y="1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9" name="Freeform 151">
              <a:extLst>
                <a:ext uri="{FF2B5EF4-FFF2-40B4-BE49-F238E27FC236}">
                  <a16:creationId xmlns:a16="http://schemas.microsoft.com/office/drawing/2014/main" id="{754A3F09-399A-4102-9A31-1D94579F5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788" y="443706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0" name="Freeform 152">
              <a:extLst>
                <a:ext uri="{FF2B5EF4-FFF2-40B4-BE49-F238E27FC236}">
                  <a16:creationId xmlns:a16="http://schemas.microsoft.com/office/drawing/2014/main" id="{F4E13CA2-879D-4390-9207-6ECDF11CA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29736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1" name="Freeform 153">
              <a:extLst>
                <a:ext uri="{FF2B5EF4-FFF2-40B4-BE49-F238E27FC236}">
                  <a16:creationId xmlns:a16="http://schemas.microsoft.com/office/drawing/2014/main" id="{90140BD9-0215-4C02-A45F-09884D06A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21798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2" name="Freeform 154">
              <a:extLst>
                <a:ext uri="{FF2B5EF4-FFF2-40B4-BE49-F238E27FC236}">
                  <a16:creationId xmlns:a16="http://schemas.microsoft.com/office/drawing/2014/main" id="{3054D5A8-870E-4DEE-87D2-FC15B0992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217988"/>
              <a:ext cx="1588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3" name="Freeform 155">
              <a:extLst>
                <a:ext uri="{FF2B5EF4-FFF2-40B4-BE49-F238E27FC236}">
                  <a16:creationId xmlns:a16="http://schemas.microsoft.com/office/drawing/2014/main" id="{B642EEDA-FCD0-4C31-B5D0-0A89FE7CC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19893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4" name="Freeform 156">
              <a:extLst>
                <a:ext uri="{FF2B5EF4-FFF2-40B4-BE49-F238E27FC236}">
                  <a16:creationId xmlns:a16="http://schemas.microsoft.com/office/drawing/2014/main" id="{AA67AC0F-A4FB-40C1-B948-7F16A98D8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063" y="4313238"/>
              <a:ext cx="317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5" name="Freeform 157">
              <a:extLst>
                <a:ext uri="{FF2B5EF4-FFF2-40B4-BE49-F238E27FC236}">
                  <a16:creationId xmlns:a16="http://schemas.microsoft.com/office/drawing/2014/main" id="{C84B1504-3C34-46B0-BD6B-C916EE9BA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988" y="4351338"/>
              <a:ext cx="228600" cy="2413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" y="4"/>
                </a:cxn>
                <a:cxn ang="0">
                  <a:pos x="36" y="8"/>
                </a:cxn>
                <a:cxn ang="0">
                  <a:pos x="48" y="24"/>
                </a:cxn>
                <a:cxn ang="0">
                  <a:pos x="62" y="34"/>
                </a:cxn>
                <a:cxn ang="0">
                  <a:pos x="66" y="38"/>
                </a:cxn>
                <a:cxn ang="0">
                  <a:pos x="74" y="46"/>
                </a:cxn>
                <a:cxn ang="0">
                  <a:pos x="78" y="44"/>
                </a:cxn>
                <a:cxn ang="0">
                  <a:pos x="90" y="54"/>
                </a:cxn>
                <a:cxn ang="0">
                  <a:pos x="94" y="58"/>
                </a:cxn>
                <a:cxn ang="0">
                  <a:pos x="98" y="60"/>
                </a:cxn>
                <a:cxn ang="0">
                  <a:pos x="104" y="62"/>
                </a:cxn>
                <a:cxn ang="0">
                  <a:pos x="104" y="68"/>
                </a:cxn>
                <a:cxn ang="0">
                  <a:pos x="112" y="70"/>
                </a:cxn>
                <a:cxn ang="0">
                  <a:pos x="110" y="76"/>
                </a:cxn>
                <a:cxn ang="0">
                  <a:pos x="110" y="82"/>
                </a:cxn>
                <a:cxn ang="0">
                  <a:pos x="116" y="88"/>
                </a:cxn>
                <a:cxn ang="0">
                  <a:pos x="122" y="88"/>
                </a:cxn>
                <a:cxn ang="0">
                  <a:pos x="130" y="102"/>
                </a:cxn>
                <a:cxn ang="0">
                  <a:pos x="130" y="106"/>
                </a:cxn>
                <a:cxn ang="0">
                  <a:pos x="144" y="114"/>
                </a:cxn>
                <a:cxn ang="0">
                  <a:pos x="142" y="124"/>
                </a:cxn>
                <a:cxn ang="0">
                  <a:pos x="140" y="152"/>
                </a:cxn>
                <a:cxn ang="0">
                  <a:pos x="134" y="150"/>
                </a:cxn>
                <a:cxn ang="0">
                  <a:pos x="128" y="148"/>
                </a:cxn>
                <a:cxn ang="0">
                  <a:pos x="128" y="152"/>
                </a:cxn>
                <a:cxn ang="0">
                  <a:pos x="114" y="140"/>
                </a:cxn>
                <a:cxn ang="0">
                  <a:pos x="94" y="122"/>
                </a:cxn>
                <a:cxn ang="0">
                  <a:pos x="76" y="98"/>
                </a:cxn>
                <a:cxn ang="0">
                  <a:pos x="68" y="82"/>
                </a:cxn>
                <a:cxn ang="0">
                  <a:pos x="60" y="74"/>
                </a:cxn>
                <a:cxn ang="0">
                  <a:pos x="48" y="52"/>
                </a:cxn>
                <a:cxn ang="0">
                  <a:pos x="34" y="42"/>
                </a:cxn>
                <a:cxn ang="0">
                  <a:pos x="30" y="34"/>
                </a:cxn>
                <a:cxn ang="0">
                  <a:pos x="20" y="24"/>
                </a:cxn>
                <a:cxn ang="0">
                  <a:pos x="4" y="10"/>
                </a:cxn>
                <a:cxn ang="0">
                  <a:pos x="0" y="0"/>
                </a:cxn>
              </a:cxnLst>
              <a:rect l="0" t="0" r="r" b="b"/>
              <a:pathLst>
                <a:path w="144" h="152">
                  <a:moveTo>
                    <a:pt x="0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42" y="18"/>
                  </a:lnTo>
                  <a:lnTo>
                    <a:pt x="48" y="24"/>
                  </a:lnTo>
                  <a:lnTo>
                    <a:pt x="56" y="28"/>
                  </a:lnTo>
                  <a:lnTo>
                    <a:pt x="62" y="34"/>
                  </a:lnTo>
                  <a:lnTo>
                    <a:pt x="64" y="38"/>
                  </a:lnTo>
                  <a:lnTo>
                    <a:pt x="66" y="38"/>
                  </a:lnTo>
                  <a:lnTo>
                    <a:pt x="72" y="44"/>
                  </a:lnTo>
                  <a:lnTo>
                    <a:pt x="74" y="46"/>
                  </a:lnTo>
                  <a:lnTo>
                    <a:pt x="76" y="44"/>
                  </a:lnTo>
                  <a:lnTo>
                    <a:pt x="78" y="44"/>
                  </a:lnTo>
                  <a:lnTo>
                    <a:pt x="82" y="50"/>
                  </a:lnTo>
                  <a:lnTo>
                    <a:pt x="90" y="54"/>
                  </a:lnTo>
                  <a:lnTo>
                    <a:pt x="92" y="58"/>
                  </a:lnTo>
                  <a:lnTo>
                    <a:pt x="94" y="58"/>
                  </a:lnTo>
                  <a:lnTo>
                    <a:pt x="94" y="56"/>
                  </a:lnTo>
                  <a:lnTo>
                    <a:pt x="98" y="60"/>
                  </a:lnTo>
                  <a:lnTo>
                    <a:pt x="104" y="60"/>
                  </a:lnTo>
                  <a:lnTo>
                    <a:pt x="104" y="62"/>
                  </a:lnTo>
                  <a:lnTo>
                    <a:pt x="102" y="64"/>
                  </a:lnTo>
                  <a:lnTo>
                    <a:pt x="104" y="68"/>
                  </a:lnTo>
                  <a:lnTo>
                    <a:pt x="110" y="66"/>
                  </a:lnTo>
                  <a:lnTo>
                    <a:pt x="112" y="70"/>
                  </a:lnTo>
                  <a:lnTo>
                    <a:pt x="114" y="72"/>
                  </a:lnTo>
                  <a:lnTo>
                    <a:pt x="110" y="76"/>
                  </a:lnTo>
                  <a:lnTo>
                    <a:pt x="112" y="78"/>
                  </a:lnTo>
                  <a:lnTo>
                    <a:pt x="110" y="82"/>
                  </a:lnTo>
                  <a:lnTo>
                    <a:pt x="110" y="84"/>
                  </a:lnTo>
                  <a:lnTo>
                    <a:pt x="116" y="88"/>
                  </a:lnTo>
                  <a:lnTo>
                    <a:pt x="118" y="88"/>
                  </a:lnTo>
                  <a:lnTo>
                    <a:pt x="122" y="88"/>
                  </a:lnTo>
                  <a:lnTo>
                    <a:pt x="124" y="98"/>
                  </a:lnTo>
                  <a:lnTo>
                    <a:pt x="130" y="102"/>
                  </a:lnTo>
                  <a:lnTo>
                    <a:pt x="128" y="106"/>
                  </a:lnTo>
                  <a:lnTo>
                    <a:pt x="130" y="106"/>
                  </a:lnTo>
                  <a:lnTo>
                    <a:pt x="138" y="106"/>
                  </a:lnTo>
                  <a:lnTo>
                    <a:pt x="144" y="114"/>
                  </a:lnTo>
                  <a:lnTo>
                    <a:pt x="144" y="116"/>
                  </a:lnTo>
                  <a:lnTo>
                    <a:pt x="142" y="124"/>
                  </a:lnTo>
                  <a:lnTo>
                    <a:pt x="144" y="126"/>
                  </a:lnTo>
                  <a:lnTo>
                    <a:pt x="140" y="152"/>
                  </a:lnTo>
                  <a:lnTo>
                    <a:pt x="134" y="148"/>
                  </a:lnTo>
                  <a:lnTo>
                    <a:pt x="134" y="150"/>
                  </a:lnTo>
                  <a:lnTo>
                    <a:pt x="132" y="150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8" y="152"/>
                  </a:lnTo>
                  <a:lnTo>
                    <a:pt x="126" y="152"/>
                  </a:lnTo>
                  <a:lnTo>
                    <a:pt x="114" y="140"/>
                  </a:lnTo>
                  <a:lnTo>
                    <a:pt x="98" y="128"/>
                  </a:lnTo>
                  <a:lnTo>
                    <a:pt x="94" y="122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0" y="90"/>
                  </a:lnTo>
                  <a:lnTo>
                    <a:pt x="68" y="82"/>
                  </a:lnTo>
                  <a:lnTo>
                    <a:pt x="62" y="78"/>
                  </a:lnTo>
                  <a:lnTo>
                    <a:pt x="60" y="74"/>
                  </a:lnTo>
                  <a:lnTo>
                    <a:pt x="54" y="70"/>
                  </a:lnTo>
                  <a:lnTo>
                    <a:pt x="48" y="52"/>
                  </a:lnTo>
                  <a:lnTo>
                    <a:pt x="44" y="46"/>
                  </a:lnTo>
                  <a:lnTo>
                    <a:pt x="34" y="42"/>
                  </a:lnTo>
                  <a:lnTo>
                    <a:pt x="32" y="36"/>
                  </a:lnTo>
                  <a:lnTo>
                    <a:pt x="30" y="34"/>
                  </a:lnTo>
                  <a:lnTo>
                    <a:pt x="24" y="28"/>
                  </a:lnTo>
                  <a:lnTo>
                    <a:pt x="20" y="24"/>
                  </a:lnTo>
                  <a:lnTo>
                    <a:pt x="18" y="24"/>
                  </a:lnTo>
                  <a:lnTo>
                    <a:pt x="4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6" name="Freeform 158">
              <a:extLst>
                <a:ext uri="{FF2B5EF4-FFF2-40B4-BE49-F238E27FC236}">
                  <a16:creationId xmlns:a16="http://schemas.microsoft.com/office/drawing/2014/main" id="{2C08FCC9-B8C1-463F-938D-8DC694293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513" y="4408488"/>
              <a:ext cx="158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8" y="4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lnTo>
                    <a:pt x="2" y="0"/>
                  </a:lnTo>
                  <a:lnTo>
                    <a:pt x="8" y="4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7" name="Freeform 159">
              <a:extLst>
                <a:ext uri="{FF2B5EF4-FFF2-40B4-BE49-F238E27FC236}">
                  <a16:creationId xmlns:a16="http://schemas.microsoft.com/office/drawing/2014/main" id="{BE28C8D8-3F49-4B92-AF64-350A25011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263" y="4437063"/>
              <a:ext cx="15875" cy="190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10" y="6"/>
                </a:cxn>
                <a:cxn ang="0">
                  <a:pos x="10" y="12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0" h="12">
                  <a:moveTo>
                    <a:pt x="0" y="2"/>
                  </a:moveTo>
                  <a:lnTo>
                    <a:pt x="2" y="0"/>
                  </a:lnTo>
                  <a:lnTo>
                    <a:pt x="10" y="6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8" name="Freeform 160">
              <a:extLst>
                <a:ext uri="{FF2B5EF4-FFF2-40B4-BE49-F238E27FC236}">
                  <a16:creationId xmlns:a16="http://schemas.microsoft.com/office/drawing/2014/main" id="{E33DEAE7-1E7A-43EA-902F-5A4B781AC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4424363"/>
              <a:ext cx="6350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9" name="Freeform 161">
              <a:extLst>
                <a:ext uri="{FF2B5EF4-FFF2-40B4-BE49-F238E27FC236}">
                  <a16:creationId xmlns:a16="http://schemas.microsoft.com/office/drawing/2014/main" id="{CBA78835-AFED-4219-AA6D-C77D65C7B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4433888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4" y="0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0" name="Freeform 162">
              <a:extLst>
                <a:ext uri="{FF2B5EF4-FFF2-40B4-BE49-F238E27FC236}">
                  <a16:creationId xmlns:a16="http://schemas.microsoft.com/office/drawing/2014/main" id="{C6D892B1-89DE-41D6-90F9-2FB6650A3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0013" y="4487863"/>
              <a:ext cx="1270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10"/>
                </a:cxn>
                <a:cxn ang="0">
                  <a:pos x="4" y="10"/>
                </a:cxn>
                <a:cxn ang="0">
                  <a:pos x="2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4" y="0"/>
                  </a:lnTo>
                  <a:lnTo>
                    <a:pt x="8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1" name="Freeform 163">
              <a:extLst>
                <a:ext uri="{FF2B5EF4-FFF2-40B4-BE49-F238E27FC236}">
                  <a16:creationId xmlns:a16="http://schemas.microsoft.com/office/drawing/2014/main" id="{AA82EAB3-1599-41AE-BDE3-E08BBB0C8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663" y="4443413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2" name="Freeform 164">
              <a:extLst>
                <a:ext uri="{FF2B5EF4-FFF2-40B4-BE49-F238E27FC236}">
                  <a16:creationId xmlns:a16="http://schemas.microsoft.com/office/drawing/2014/main" id="{53CD5C64-6535-44CA-83F0-EB6DCB14D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663" y="44751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3" name="Freeform 165">
              <a:extLst>
                <a:ext uri="{FF2B5EF4-FFF2-40B4-BE49-F238E27FC236}">
                  <a16:creationId xmlns:a16="http://schemas.microsoft.com/office/drawing/2014/main" id="{ED221349-886C-4DE0-8023-F129714D1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4500563"/>
              <a:ext cx="34925" cy="317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6" y="12"/>
                </a:cxn>
                <a:cxn ang="0">
                  <a:pos x="22" y="14"/>
                </a:cxn>
                <a:cxn ang="0">
                  <a:pos x="22" y="20"/>
                </a:cxn>
                <a:cxn ang="0">
                  <a:pos x="20" y="20"/>
                </a:cxn>
                <a:cxn ang="0">
                  <a:pos x="14" y="18"/>
                </a:cxn>
                <a:cxn ang="0">
                  <a:pos x="8" y="8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20">
                  <a:moveTo>
                    <a:pt x="0" y="6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12"/>
                  </a:lnTo>
                  <a:lnTo>
                    <a:pt x="22" y="14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4" y="18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4" name="Freeform 166">
              <a:extLst>
                <a:ext uri="{FF2B5EF4-FFF2-40B4-BE49-F238E27FC236}">
                  <a16:creationId xmlns:a16="http://schemas.microsoft.com/office/drawing/2014/main" id="{E86975C3-1324-4510-949E-550A6A8DC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0513" y="4522788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2"/>
                </a:cxn>
                <a:cxn ang="0">
                  <a:pos x="6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4" y="0"/>
                  </a:lnTo>
                  <a:lnTo>
                    <a:pt x="8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5" name="Freeform 167">
              <a:extLst>
                <a:ext uri="{FF2B5EF4-FFF2-40B4-BE49-F238E27FC236}">
                  <a16:creationId xmlns:a16="http://schemas.microsoft.com/office/drawing/2014/main" id="{3E333969-8AED-4E21-B9F8-F4526F7E0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563" y="4033838"/>
              <a:ext cx="47625" cy="44450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26" y="0"/>
                </a:cxn>
                <a:cxn ang="0">
                  <a:pos x="30" y="2"/>
                </a:cxn>
                <a:cxn ang="0">
                  <a:pos x="30" y="6"/>
                </a:cxn>
                <a:cxn ang="0">
                  <a:pos x="28" y="10"/>
                </a:cxn>
                <a:cxn ang="0">
                  <a:pos x="24" y="20"/>
                </a:cxn>
                <a:cxn ang="0">
                  <a:pos x="18" y="24"/>
                </a:cxn>
                <a:cxn ang="0">
                  <a:pos x="16" y="24"/>
                </a:cxn>
                <a:cxn ang="0">
                  <a:pos x="14" y="28"/>
                </a:cxn>
                <a:cxn ang="0">
                  <a:pos x="2" y="24"/>
                </a:cxn>
                <a:cxn ang="0">
                  <a:pos x="0" y="22"/>
                </a:cxn>
                <a:cxn ang="0">
                  <a:pos x="0" y="12"/>
                </a:cxn>
                <a:cxn ang="0">
                  <a:pos x="12" y="2"/>
                </a:cxn>
                <a:cxn ang="0">
                  <a:pos x="24" y="2"/>
                </a:cxn>
                <a:cxn ang="0">
                  <a:pos x="24" y="2"/>
                </a:cxn>
              </a:cxnLst>
              <a:rect l="0" t="0" r="r" b="b"/>
              <a:pathLst>
                <a:path w="30" h="28">
                  <a:moveTo>
                    <a:pt x="24" y="2"/>
                  </a:moveTo>
                  <a:lnTo>
                    <a:pt x="26" y="0"/>
                  </a:lnTo>
                  <a:lnTo>
                    <a:pt x="30" y="2"/>
                  </a:lnTo>
                  <a:lnTo>
                    <a:pt x="30" y="6"/>
                  </a:lnTo>
                  <a:lnTo>
                    <a:pt x="28" y="10"/>
                  </a:lnTo>
                  <a:lnTo>
                    <a:pt x="24" y="20"/>
                  </a:lnTo>
                  <a:lnTo>
                    <a:pt x="18" y="24"/>
                  </a:lnTo>
                  <a:lnTo>
                    <a:pt x="16" y="24"/>
                  </a:lnTo>
                  <a:lnTo>
                    <a:pt x="14" y="28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12" y="2"/>
                  </a:lnTo>
                  <a:lnTo>
                    <a:pt x="24" y="2"/>
                  </a:lnTo>
                  <a:lnTo>
                    <a:pt x="2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6" name="Freeform 168">
              <a:extLst>
                <a:ext uri="{FF2B5EF4-FFF2-40B4-BE49-F238E27FC236}">
                  <a16:creationId xmlns:a16="http://schemas.microsoft.com/office/drawing/2014/main" id="{976318B0-4F9C-4603-9BAA-A19890464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3976688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7" name="Freeform 169">
              <a:extLst>
                <a:ext uri="{FF2B5EF4-FFF2-40B4-BE49-F238E27FC236}">
                  <a16:creationId xmlns:a16="http://schemas.microsoft.com/office/drawing/2014/main" id="{BFF06A0A-7A28-45C8-A6DF-95D5573CE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663" y="4179888"/>
              <a:ext cx="9525" cy="444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18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4" y="28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28">
                  <a:moveTo>
                    <a:pt x="6" y="0"/>
                  </a:moveTo>
                  <a:lnTo>
                    <a:pt x="2" y="18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8" name="Freeform 170">
              <a:extLst>
                <a:ext uri="{FF2B5EF4-FFF2-40B4-BE49-F238E27FC236}">
                  <a16:creationId xmlns:a16="http://schemas.microsoft.com/office/drawing/2014/main" id="{9097001B-F97A-4157-9C9D-73C4353BB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1238" y="3094038"/>
              <a:ext cx="66675" cy="2794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0"/>
                </a:cxn>
                <a:cxn ang="0">
                  <a:pos x="18" y="4"/>
                </a:cxn>
                <a:cxn ang="0">
                  <a:pos x="18" y="14"/>
                </a:cxn>
                <a:cxn ang="0">
                  <a:pos x="24" y="34"/>
                </a:cxn>
                <a:cxn ang="0">
                  <a:pos x="22" y="44"/>
                </a:cxn>
                <a:cxn ang="0">
                  <a:pos x="20" y="46"/>
                </a:cxn>
                <a:cxn ang="0">
                  <a:pos x="22" y="62"/>
                </a:cxn>
                <a:cxn ang="0">
                  <a:pos x="24" y="66"/>
                </a:cxn>
                <a:cxn ang="0">
                  <a:pos x="28" y="78"/>
                </a:cxn>
                <a:cxn ang="0">
                  <a:pos x="32" y="92"/>
                </a:cxn>
                <a:cxn ang="0">
                  <a:pos x="36" y="108"/>
                </a:cxn>
                <a:cxn ang="0">
                  <a:pos x="42" y="120"/>
                </a:cxn>
                <a:cxn ang="0">
                  <a:pos x="36" y="112"/>
                </a:cxn>
                <a:cxn ang="0">
                  <a:pos x="30" y="108"/>
                </a:cxn>
                <a:cxn ang="0">
                  <a:pos x="22" y="108"/>
                </a:cxn>
                <a:cxn ang="0">
                  <a:pos x="20" y="110"/>
                </a:cxn>
                <a:cxn ang="0">
                  <a:pos x="14" y="134"/>
                </a:cxn>
                <a:cxn ang="0">
                  <a:pos x="14" y="142"/>
                </a:cxn>
                <a:cxn ang="0">
                  <a:pos x="20" y="152"/>
                </a:cxn>
                <a:cxn ang="0">
                  <a:pos x="20" y="156"/>
                </a:cxn>
                <a:cxn ang="0">
                  <a:pos x="26" y="160"/>
                </a:cxn>
                <a:cxn ang="0">
                  <a:pos x="26" y="170"/>
                </a:cxn>
                <a:cxn ang="0">
                  <a:pos x="26" y="174"/>
                </a:cxn>
                <a:cxn ang="0">
                  <a:pos x="24" y="164"/>
                </a:cxn>
                <a:cxn ang="0">
                  <a:pos x="14" y="160"/>
                </a:cxn>
                <a:cxn ang="0">
                  <a:pos x="12" y="164"/>
                </a:cxn>
                <a:cxn ang="0">
                  <a:pos x="8" y="176"/>
                </a:cxn>
                <a:cxn ang="0">
                  <a:pos x="4" y="174"/>
                </a:cxn>
                <a:cxn ang="0">
                  <a:pos x="4" y="162"/>
                </a:cxn>
                <a:cxn ang="0">
                  <a:pos x="6" y="138"/>
                </a:cxn>
                <a:cxn ang="0">
                  <a:pos x="8" y="134"/>
                </a:cxn>
                <a:cxn ang="0">
                  <a:pos x="4" y="120"/>
                </a:cxn>
                <a:cxn ang="0">
                  <a:pos x="8" y="94"/>
                </a:cxn>
                <a:cxn ang="0">
                  <a:pos x="6" y="80"/>
                </a:cxn>
                <a:cxn ang="0">
                  <a:pos x="8" y="68"/>
                </a:cxn>
                <a:cxn ang="0">
                  <a:pos x="6" y="62"/>
                </a:cxn>
                <a:cxn ang="0">
                  <a:pos x="2" y="58"/>
                </a:cxn>
                <a:cxn ang="0">
                  <a:pos x="0" y="46"/>
                </a:cxn>
                <a:cxn ang="0">
                  <a:pos x="2" y="38"/>
                </a:cxn>
                <a:cxn ang="0">
                  <a:pos x="2" y="22"/>
                </a:cxn>
                <a:cxn ang="0">
                  <a:pos x="4" y="20"/>
                </a:cxn>
                <a:cxn ang="0">
                  <a:pos x="12" y="20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2" h="176">
                  <a:moveTo>
                    <a:pt x="14" y="0"/>
                  </a:moveTo>
                  <a:lnTo>
                    <a:pt x="16" y="0"/>
                  </a:lnTo>
                  <a:lnTo>
                    <a:pt x="18" y="4"/>
                  </a:lnTo>
                  <a:lnTo>
                    <a:pt x="18" y="14"/>
                  </a:lnTo>
                  <a:lnTo>
                    <a:pt x="24" y="34"/>
                  </a:lnTo>
                  <a:lnTo>
                    <a:pt x="22" y="44"/>
                  </a:lnTo>
                  <a:lnTo>
                    <a:pt x="20" y="46"/>
                  </a:lnTo>
                  <a:lnTo>
                    <a:pt x="22" y="62"/>
                  </a:lnTo>
                  <a:lnTo>
                    <a:pt x="24" y="66"/>
                  </a:lnTo>
                  <a:lnTo>
                    <a:pt x="28" y="78"/>
                  </a:lnTo>
                  <a:lnTo>
                    <a:pt x="32" y="92"/>
                  </a:lnTo>
                  <a:lnTo>
                    <a:pt x="36" y="108"/>
                  </a:lnTo>
                  <a:lnTo>
                    <a:pt x="42" y="120"/>
                  </a:lnTo>
                  <a:lnTo>
                    <a:pt x="36" y="112"/>
                  </a:lnTo>
                  <a:lnTo>
                    <a:pt x="30" y="108"/>
                  </a:lnTo>
                  <a:lnTo>
                    <a:pt x="22" y="108"/>
                  </a:lnTo>
                  <a:lnTo>
                    <a:pt x="20" y="110"/>
                  </a:lnTo>
                  <a:lnTo>
                    <a:pt x="14" y="134"/>
                  </a:lnTo>
                  <a:lnTo>
                    <a:pt x="14" y="14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6" y="160"/>
                  </a:lnTo>
                  <a:lnTo>
                    <a:pt x="26" y="170"/>
                  </a:lnTo>
                  <a:lnTo>
                    <a:pt x="26" y="174"/>
                  </a:lnTo>
                  <a:lnTo>
                    <a:pt x="24" y="164"/>
                  </a:lnTo>
                  <a:lnTo>
                    <a:pt x="14" y="160"/>
                  </a:lnTo>
                  <a:lnTo>
                    <a:pt x="12" y="164"/>
                  </a:lnTo>
                  <a:lnTo>
                    <a:pt x="8" y="176"/>
                  </a:lnTo>
                  <a:lnTo>
                    <a:pt x="4" y="174"/>
                  </a:lnTo>
                  <a:lnTo>
                    <a:pt x="4" y="162"/>
                  </a:lnTo>
                  <a:lnTo>
                    <a:pt x="6" y="138"/>
                  </a:lnTo>
                  <a:lnTo>
                    <a:pt x="8" y="134"/>
                  </a:lnTo>
                  <a:lnTo>
                    <a:pt x="4" y="120"/>
                  </a:lnTo>
                  <a:lnTo>
                    <a:pt x="8" y="94"/>
                  </a:lnTo>
                  <a:lnTo>
                    <a:pt x="6" y="80"/>
                  </a:lnTo>
                  <a:lnTo>
                    <a:pt x="8" y="68"/>
                  </a:lnTo>
                  <a:lnTo>
                    <a:pt x="6" y="62"/>
                  </a:lnTo>
                  <a:lnTo>
                    <a:pt x="2" y="58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2" y="22"/>
                  </a:lnTo>
                  <a:lnTo>
                    <a:pt x="4" y="20"/>
                  </a:lnTo>
                  <a:lnTo>
                    <a:pt x="12" y="20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99" name="Freeform 171">
              <a:extLst>
                <a:ext uri="{FF2B5EF4-FFF2-40B4-BE49-F238E27FC236}">
                  <a16:creationId xmlns:a16="http://schemas.microsoft.com/office/drawing/2014/main" id="{1B8741B1-B83C-49E8-83AB-AAC98DE19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2388" y="321786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0" name="Freeform 172">
              <a:extLst>
                <a:ext uri="{FF2B5EF4-FFF2-40B4-BE49-F238E27FC236}">
                  <a16:creationId xmlns:a16="http://schemas.microsoft.com/office/drawing/2014/main" id="{02816D69-7D80-477D-B236-043A5D7D0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0163" y="3221038"/>
              <a:ext cx="19050" cy="222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8" y="6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10" y="8"/>
                </a:cxn>
                <a:cxn ang="0">
                  <a:pos x="12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4">
                  <a:moveTo>
                    <a:pt x="12" y="0"/>
                  </a:moveTo>
                  <a:lnTo>
                    <a:pt x="8" y="6"/>
                  </a:lnTo>
                  <a:lnTo>
                    <a:pt x="2" y="8"/>
                  </a:lnTo>
                  <a:lnTo>
                    <a:pt x="0" y="14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1" name="Freeform 173">
              <a:extLst>
                <a:ext uri="{FF2B5EF4-FFF2-40B4-BE49-F238E27FC236}">
                  <a16:creationId xmlns:a16="http://schemas.microsoft.com/office/drawing/2014/main" id="{C9CD4157-95DC-442C-987C-0ED319CE9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463" y="3255963"/>
              <a:ext cx="317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2" name="Freeform 174">
              <a:extLst>
                <a:ext uri="{FF2B5EF4-FFF2-40B4-BE49-F238E27FC236}">
                  <a16:creationId xmlns:a16="http://schemas.microsoft.com/office/drawing/2014/main" id="{5CBCACB4-FFB9-43A5-A409-8589E10AB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4763" y="328136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3" name="Freeform 175">
              <a:extLst>
                <a:ext uri="{FF2B5EF4-FFF2-40B4-BE49-F238E27FC236}">
                  <a16:creationId xmlns:a16="http://schemas.microsoft.com/office/drawing/2014/main" id="{1EB3B9D3-A293-4FF9-9177-8E27CFBBC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7138" y="3335338"/>
              <a:ext cx="9525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4" name="Freeform 176">
              <a:extLst>
                <a:ext uri="{FF2B5EF4-FFF2-40B4-BE49-F238E27FC236}">
                  <a16:creationId xmlns:a16="http://schemas.microsoft.com/office/drawing/2014/main" id="{F97B2FC5-EFA4-4BC9-B015-979E287F0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3363913"/>
              <a:ext cx="22225" cy="1905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6" y="10"/>
                </a:cxn>
                <a:cxn ang="0">
                  <a:pos x="0" y="12"/>
                </a:cxn>
                <a:cxn ang="0">
                  <a:pos x="2" y="10"/>
                </a:cxn>
                <a:cxn ang="0">
                  <a:pos x="6" y="4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14" h="12">
                  <a:moveTo>
                    <a:pt x="14" y="2"/>
                  </a:moveTo>
                  <a:lnTo>
                    <a:pt x="6" y="10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5" name="Freeform 177">
              <a:extLst>
                <a:ext uri="{FF2B5EF4-FFF2-40B4-BE49-F238E27FC236}">
                  <a16:creationId xmlns:a16="http://schemas.microsoft.com/office/drawing/2014/main" id="{544FBD7A-7D7C-4C51-B970-D2FA60A8A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5538" y="3386138"/>
              <a:ext cx="41275" cy="31750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12" y="10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4" y="14"/>
                </a:cxn>
                <a:cxn ang="0">
                  <a:pos x="12" y="4"/>
                </a:cxn>
                <a:cxn ang="0">
                  <a:pos x="18" y="4"/>
                </a:cxn>
                <a:cxn ang="0">
                  <a:pos x="24" y="0"/>
                </a:cxn>
                <a:cxn ang="0">
                  <a:pos x="26" y="2"/>
                </a:cxn>
                <a:cxn ang="0">
                  <a:pos x="26" y="2"/>
                </a:cxn>
              </a:cxnLst>
              <a:rect l="0" t="0" r="r" b="b"/>
              <a:pathLst>
                <a:path w="26" h="20">
                  <a:moveTo>
                    <a:pt x="26" y="2"/>
                  </a:moveTo>
                  <a:lnTo>
                    <a:pt x="12" y="1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4" y="14"/>
                  </a:lnTo>
                  <a:lnTo>
                    <a:pt x="12" y="4"/>
                  </a:lnTo>
                  <a:lnTo>
                    <a:pt x="18" y="4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6" name="Freeform 178">
              <a:extLst>
                <a:ext uri="{FF2B5EF4-FFF2-40B4-BE49-F238E27FC236}">
                  <a16:creationId xmlns:a16="http://schemas.microsoft.com/office/drawing/2014/main" id="{1A82BEB6-2AEC-411D-938D-274A9E58A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343693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7" name="Freeform 179">
              <a:extLst>
                <a:ext uri="{FF2B5EF4-FFF2-40B4-BE49-F238E27FC236}">
                  <a16:creationId xmlns:a16="http://schemas.microsoft.com/office/drawing/2014/main" id="{5FC274C3-96AA-47E7-937D-E81630E0E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788" y="3417888"/>
              <a:ext cx="19050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" y="2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14">
                  <a:moveTo>
                    <a:pt x="8" y="0"/>
                  </a:moveTo>
                  <a:lnTo>
                    <a:pt x="12" y="2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8" name="Freeform 180">
              <a:extLst>
                <a:ext uri="{FF2B5EF4-FFF2-40B4-BE49-F238E27FC236}">
                  <a16:creationId xmlns:a16="http://schemas.microsoft.com/office/drawing/2014/main" id="{F76CFFD9-6124-40FE-A79F-FBBC760A4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3138" y="3389313"/>
              <a:ext cx="127000" cy="117475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74" y="22"/>
                </a:cxn>
                <a:cxn ang="0">
                  <a:pos x="74" y="22"/>
                </a:cxn>
                <a:cxn ang="0">
                  <a:pos x="72" y="30"/>
                </a:cxn>
                <a:cxn ang="0">
                  <a:pos x="74" y="34"/>
                </a:cxn>
                <a:cxn ang="0">
                  <a:pos x="74" y="38"/>
                </a:cxn>
                <a:cxn ang="0">
                  <a:pos x="80" y="38"/>
                </a:cxn>
                <a:cxn ang="0">
                  <a:pos x="80" y="40"/>
                </a:cxn>
                <a:cxn ang="0">
                  <a:pos x="72" y="44"/>
                </a:cxn>
                <a:cxn ang="0">
                  <a:pos x="68" y="44"/>
                </a:cxn>
                <a:cxn ang="0">
                  <a:pos x="66" y="46"/>
                </a:cxn>
                <a:cxn ang="0">
                  <a:pos x="58" y="46"/>
                </a:cxn>
                <a:cxn ang="0">
                  <a:pos x="54" y="48"/>
                </a:cxn>
                <a:cxn ang="0">
                  <a:pos x="52" y="50"/>
                </a:cxn>
                <a:cxn ang="0">
                  <a:pos x="46" y="64"/>
                </a:cxn>
                <a:cxn ang="0">
                  <a:pos x="28" y="54"/>
                </a:cxn>
                <a:cxn ang="0">
                  <a:pos x="24" y="52"/>
                </a:cxn>
                <a:cxn ang="0">
                  <a:pos x="18" y="56"/>
                </a:cxn>
                <a:cxn ang="0">
                  <a:pos x="10" y="54"/>
                </a:cxn>
                <a:cxn ang="0">
                  <a:pos x="8" y="58"/>
                </a:cxn>
                <a:cxn ang="0">
                  <a:pos x="8" y="60"/>
                </a:cxn>
                <a:cxn ang="0">
                  <a:pos x="18" y="66"/>
                </a:cxn>
                <a:cxn ang="0">
                  <a:pos x="18" y="68"/>
                </a:cxn>
                <a:cxn ang="0">
                  <a:pos x="12" y="68"/>
                </a:cxn>
                <a:cxn ang="0">
                  <a:pos x="6" y="74"/>
                </a:cxn>
                <a:cxn ang="0">
                  <a:pos x="4" y="72"/>
                </a:cxn>
                <a:cxn ang="0">
                  <a:pos x="2" y="70"/>
                </a:cxn>
                <a:cxn ang="0">
                  <a:pos x="4" y="62"/>
                </a:cxn>
                <a:cxn ang="0">
                  <a:pos x="0" y="58"/>
                </a:cxn>
                <a:cxn ang="0">
                  <a:pos x="0" y="54"/>
                </a:cxn>
                <a:cxn ang="0">
                  <a:pos x="8" y="46"/>
                </a:cxn>
                <a:cxn ang="0">
                  <a:pos x="8" y="40"/>
                </a:cxn>
                <a:cxn ang="0">
                  <a:pos x="20" y="42"/>
                </a:cxn>
                <a:cxn ang="0">
                  <a:pos x="22" y="38"/>
                </a:cxn>
                <a:cxn ang="0">
                  <a:pos x="22" y="32"/>
                </a:cxn>
                <a:cxn ang="0">
                  <a:pos x="24" y="26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4" y="2"/>
                </a:cxn>
                <a:cxn ang="0">
                  <a:pos x="28" y="0"/>
                </a:cxn>
                <a:cxn ang="0">
                  <a:pos x="30" y="0"/>
                </a:cxn>
                <a:cxn ang="0">
                  <a:pos x="38" y="12"/>
                </a:cxn>
                <a:cxn ang="0">
                  <a:pos x="48" y="20"/>
                </a:cxn>
                <a:cxn ang="0">
                  <a:pos x="64" y="28"/>
                </a:cxn>
                <a:cxn ang="0">
                  <a:pos x="70" y="24"/>
                </a:cxn>
                <a:cxn ang="0">
                  <a:pos x="70" y="24"/>
                </a:cxn>
              </a:cxnLst>
              <a:rect l="0" t="0" r="r" b="b"/>
              <a:pathLst>
                <a:path w="80" h="74">
                  <a:moveTo>
                    <a:pt x="70" y="24"/>
                  </a:moveTo>
                  <a:lnTo>
                    <a:pt x="74" y="22"/>
                  </a:lnTo>
                  <a:lnTo>
                    <a:pt x="74" y="22"/>
                  </a:lnTo>
                  <a:lnTo>
                    <a:pt x="72" y="30"/>
                  </a:lnTo>
                  <a:lnTo>
                    <a:pt x="74" y="34"/>
                  </a:lnTo>
                  <a:lnTo>
                    <a:pt x="74" y="38"/>
                  </a:lnTo>
                  <a:lnTo>
                    <a:pt x="80" y="38"/>
                  </a:lnTo>
                  <a:lnTo>
                    <a:pt x="80" y="40"/>
                  </a:lnTo>
                  <a:lnTo>
                    <a:pt x="72" y="44"/>
                  </a:lnTo>
                  <a:lnTo>
                    <a:pt x="68" y="44"/>
                  </a:lnTo>
                  <a:lnTo>
                    <a:pt x="66" y="46"/>
                  </a:lnTo>
                  <a:lnTo>
                    <a:pt x="58" y="46"/>
                  </a:lnTo>
                  <a:lnTo>
                    <a:pt x="54" y="48"/>
                  </a:lnTo>
                  <a:lnTo>
                    <a:pt x="52" y="50"/>
                  </a:lnTo>
                  <a:lnTo>
                    <a:pt x="46" y="64"/>
                  </a:lnTo>
                  <a:lnTo>
                    <a:pt x="28" y="54"/>
                  </a:lnTo>
                  <a:lnTo>
                    <a:pt x="24" y="52"/>
                  </a:lnTo>
                  <a:lnTo>
                    <a:pt x="18" y="56"/>
                  </a:lnTo>
                  <a:lnTo>
                    <a:pt x="10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18" y="66"/>
                  </a:lnTo>
                  <a:lnTo>
                    <a:pt x="18" y="68"/>
                  </a:lnTo>
                  <a:lnTo>
                    <a:pt x="12" y="68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4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8" y="46"/>
                  </a:lnTo>
                  <a:lnTo>
                    <a:pt x="8" y="40"/>
                  </a:lnTo>
                  <a:lnTo>
                    <a:pt x="20" y="42"/>
                  </a:lnTo>
                  <a:lnTo>
                    <a:pt x="22" y="38"/>
                  </a:lnTo>
                  <a:lnTo>
                    <a:pt x="22" y="32"/>
                  </a:lnTo>
                  <a:lnTo>
                    <a:pt x="24" y="26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4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8" y="12"/>
                  </a:lnTo>
                  <a:lnTo>
                    <a:pt x="48" y="20"/>
                  </a:lnTo>
                  <a:lnTo>
                    <a:pt x="64" y="28"/>
                  </a:lnTo>
                  <a:lnTo>
                    <a:pt x="70" y="24"/>
                  </a:lnTo>
                  <a:lnTo>
                    <a:pt x="70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9" name="Freeform 181">
              <a:extLst>
                <a:ext uri="{FF2B5EF4-FFF2-40B4-BE49-F238E27FC236}">
                  <a16:creationId xmlns:a16="http://schemas.microsoft.com/office/drawing/2014/main" id="{BE072F96-0290-4262-8F90-445627A7D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8538" y="3395663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0" name="Freeform 182">
              <a:extLst>
                <a:ext uri="{FF2B5EF4-FFF2-40B4-BE49-F238E27FC236}">
                  <a16:creationId xmlns:a16="http://schemas.microsoft.com/office/drawing/2014/main" id="{C662AC05-CA30-429F-AC1E-5ECF32BEC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813" y="3503613"/>
              <a:ext cx="234950" cy="212725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6" y="24"/>
                </a:cxn>
                <a:cxn ang="0">
                  <a:pos x="148" y="42"/>
                </a:cxn>
                <a:cxn ang="0">
                  <a:pos x="142" y="54"/>
                </a:cxn>
                <a:cxn ang="0">
                  <a:pos x="136" y="56"/>
                </a:cxn>
                <a:cxn ang="0">
                  <a:pos x="136" y="78"/>
                </a:cxn>
                <a:cxn ang="0">
                  <a:pos x="130" y="90"/>
                </a:cxn>
                <a:cxn ang="0">
                  <a:pos x="132" y="98"/>
                </a:cxn>
                <a:cxn ang="0">
                  <a:pos x="120" y="112"/>
                </a:cxn>
                <a:cxn ang="0">
                  <a:pos x="122" y="100"/>
                </a:cxn>
                <a:cxn ang="0">
                  <a:pos x="116" y="108"/>
                </a:cxn>
                <a:cxn ang="0">
                  <a:pos x="108" y="116"/>
                </a:cxn>
                <a:cxn ang="0">
                  <a:pos x="106" y="110"/>
                </a:cxn>
                <a:cxn ang="0">
                  <a:pos x="98" y="118"/>
                </a:cxn>
                <a:cxn ang="0">
                  <a:pos x="84" y="114"/>
                </a:cxn>
                <a:cxn ang="0">
                  <a:pos x="80" y="114"/>
                </a:cxn>
                <a:cxn ang="0">
                  <a:pos x="78" y="110"/>
                </a:cxn>
                <a:cxn ang="0">
                  <a:pos x="80" y="120"/>
                </a:cxn>
                <a:cxn ang="0">
                  <a:pos x="78" y="122"/>
                </a:cxn>
                <a:cxn ang="0">
                  <a:pos x="68" y="134"/>
                </a:cxn>
                <a:cxn ang="0">
                  <a:pos x="60" y="134"/>
                </a:cxn>
                <a:cxn ang="0">
                  <a:pos x="56" y="122"/>
                </a:cxn>
                <a:cxn ang="0">
                  <a:pos x="60" y="116"/>
                </a:cxn>
                <a:cxn ang="0">
                  <a:pos x="46" y="114"/>
                </a:cxn>
                <a:cxn ang="0">
                  <a:pos x="38" y="118"/>
                </a:cxn>
                <a:cxn ang="0">
                  <a:pos x="20" y="122"/>
                </a:cxn>
                <a:cxn ang="0">
                  <a:pos x="10" y="126"/>
                </a:cxn>
                <a:cxn ang="0">
                  <a:pos x="0" y="126"/>
                </a:cxn>
                <a:cxn ang="0">
                  <a:pos x="6" y="120"/>
                </a:cxn>
                <a:cxn ang="0">
                  <a:pos x="40" y="102"/>
                </a:cxn>
                <a:cxn ang="0">
                  <a:pos x="58" y="100"/>
                </a:cxn>
                <a:cxn ang="0">
                  <a:pos x="68" y="98"/>
                </a:cxn>
                <a:cxn ang="0">
                  <a:pos x="76" y="84"/>
                </a:cxn>
                <a:cxn ang="0">
                  <a:pos x="82" y="70"/>
                </a:cxn>
                <a:cxn ang="0">
                  <a:pos x="84" y="72"/>
                </a:cxn>
                <a:cxn ang="0">
                  <a:pos x="82" y="82"/>
                </a:cxn>
                <a:cxn ang="0">
                  <a:pos x="100" y="72"/>
                </a:cxn>
                <a:cxn ang="0">
                  <a:pos x="112" y="60"/>
                </a:cxn>
                <a:cxn ang="0">
                  <a:pos x="122" y="34"/>
                </a:cxn>
                <a:cxn ang="0">
                  <a:pos x="118" y="28"/>
                </a:cxn>
                <a:cxn ang="0">
                  <a:pos x="120" y="16"/>
                </a:cxn>
                <a:cxn ang="0">
                  <a:pos x="124" y="8"/>
                </a:cxn>
                <a:cxn ang="0">
                  <a:pos x="130" y="12"/>
                </a:cxn>
                <a:cxn ang="0">
                  <a:pos x="136" y="10"/>
                </a:cxn>
                <a:cxn ang="0">
                  <a:pos x="132" y="6"/>
                </a:cxn>
                <a:cxn ang="0">
                  <a:pos x="132" y="0"/>
                </a:cxn>
                <a:cxn ang="0">
                  <a:pos x="136" y="2"/>
                </a:cxn>
              </a:cxnLst>
              <a:rect l="0" t="0" r="r" b="b"/>
              <a:pathLst>
                <a:path w="148" h="134">
                  <a:moveTo>
                    <a:pt x="136" y="2"/>
                  </a:moveTo>
                  <a:lnTo>
                    <a:pt x="140" y="2"/>
                  </a:lnTo>
                  <a:lnTo>
                    <a:pt x="140" y="14"/>
                  </a:lnTo>
                  <a:lnTo>
                    <a:pt x="146" y="24"/>
                  </a:lnTo>
                  <a:lnTo>
                    <a:pt x="148" y="36"/>
                  </a:lnTo>
                  <a:lnTo>
                    <a:pt x="148" y="42"/>
                  </a:lnTo>
                  <a:lnTo>
                    <a:pt x="144" y="44"/>
                  </a:lnTo>
                  <a:lnTo>
                    <a:pt x="142" y="54"/>
                  </a:lnTo>
                  <a:lnTo>
                    <a:pt x="138" y="54"/>
                  </a:lnTo>
                  <a:lnTo>
                    <a:pt x="136" y="56"/>
                  </a:lnTo>
                  <a:lnTo>
                    <a:pt x="134" y="62"/>
                  </a:lnTo>
                  <a:lnTo>
                    <a:pt x="136" y="78"/>
                  </a:lnTo>
                  <a:lnTo>
                    <a:pt x="132" y="80"/>
                  </a:lnTo>
                  <a:lnTo>
                    <a:pt x="130" y="90"/>
                  </a:lnTo>
                  <a:lnTo>
                    <a:pt x="130" y="94"/>
                  </a:lnTo>
                  <a:lnTo>
                    <a:pt x="132" y="98"/>
                  </a:lnTo>
                  <a:lnTo>
                    <a:pt x="126" y="108"/>
                  </a:lnTo>
                  <a:lnTo>
                    <a:pt x="120" y="112"/>
                  </a:lnTo>
                  <a:lnTo>
                    <a:pt x="120" y="104"/>
                  </a:lnTo>
                  <a:lnTo>
                    <a:pt x="122" y="100"/>
                  </a:lnTo>
                  <a:lnTo>
                    <a:pt x="120" y="100"/>
                  </a:lnTo>
                  <a:lnTo>
                    <a:pt x="116" y="108"/>
                  </a:lnTo>
                  <a:lnTo>
                    <a:pt x="112" y="106"/>
                  </a:lnTo>
                  <a:lnTo>
                    <a:pt x="108" y="116"/>
                  </a:lnTo>
                  <a:lnTo>
                    <a:pt x="106" y="116"/>
                  </a:lnTo>
                  <a:lnTo>
                    <a:pt x="106" y="110"/>
                  </a:lnTo>
                  <a:lnTo>
                    <a:pt x="104" y="110"/>
                  </a:lnTo>
                  <a:lnTo>
                    <a:pt x="98" y="118"/>
                  </a:lnTo>
                  <a:lnTo>
                    <a:pt x="82" y="118"/>
                  </a:lnTo>
                  <a:lnTo>
                    <a:pt x="84" y="114"/>
                  </a:lnTo>
                  <a:lnTo>
                    <a:pt x="82" y="114"/>
                  </a:lnTo>
                  <a:lnTo>
                    <a:pt x="80" y="114"/>
                  </a:lnTo>
                  <a:lnTo>
                    <a:pt x="78" y="114"/>
                  </a:lnTo>
                  <a:lnTo>
                    <a:pt x="78" y="110"/>
                  </a:lnTo>
                  <a:lnTo>
                    <a:pt x="74" y="116"/>
                  </a:lnTo>
                  <a:lnTo>
                    <a:pt x="80" y="120"/>
                  </a:lnTo>
                  <a:lnTo>
                    <a:pt x="80" y="124"/>
                  </a:lnTo>
                  <a:lnTo>
                    <a:pt x="78" y="122"/>
                  </a:lnTo>
                  <a:lnTo>
                    <a:pt x="72" y="124"/>
                  </a:lnTo>
                  <a:lnTo>
                    <a:pt x="68" y="134"/>
                  </a:lnTo>
                  <a:lnTo>
                    <a:pt x="64" y="134"/>
                  </a:lnTo>
                  <a:lnTo>
                    <a:pt x="60" y="134"/>
                  </a:lnTo>
                  <a:lnTo>
                    <a:pt x="56" y="126"/>
                  </a:lnTo>
                  <a:lnTo>
                    <a:pt x="56" y="122"/>
                  </a:lnTo>
                  <a:lnTo>
                    <a:pt x="60" y="118"/>
                  </a:lnTo>
                  <a:lnTo>
                    <a:pt x="60" y="116"/>
                  </a:lnTo>
                  <a:lnTo>
                    <a:pt x="54" y="116"/>
                  </a:lnTo>
                  <a:lnTo>
                    <a:pt x="46" y="114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22" y="124"/>
                  </a:lnTo>
                  <a:lnTo>
                    <a:pt x="20" y="122"/>
                  </a:lnTo>
                  <a:lnTo>
                    <a:pt x="14" y="128"/>
                  </a:lnTo>
                  <a:lnTo>
                    <a:pt x="10" y="126"/>
                  </a:lnTo>
                  <a:lnTo>
                    <a:pt x="4" y="128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6" y="120"/>
                  </a:lnTo>
                  <a:lnTo>
                    <a:pt x="24" y="102"/>
                  </a:lnTo>
                  <a:lnTo>
                    <a:pt x="40" y="102"/>
                  </a:lnTo>
                  <a:lnTo>
                    <a:pt x="58" y="98"/>
                  </a:lnTo>
                  <a:lnTo>
                    <a:pt x="58" y="100"/>
                  </a:lnTo>
                  <a:lnTo>
                    <a:pt x="64" y="102"/>
                  </a:lnTo>
                  <a:lnTo>
                    <a:pt x="68" y="98"/>
                  </a:lnTo>
                  <a:lnTo>
                    <a:pt x="68" y="90"/>
                  </a:lnTo>
                  <a:lnTo>
                    <a:pt x="76" y="84"/>
                  </a:lnTo>
                  <a:lnTo>
                    <a:pt x="78" y="72"/>
                  </a:lnTo>
                  <a:lnTo>
                    <a:pt x="82" y="70"/>
                  </a:lnTo>
                  <a:lnTo>
                    <a:pt x="84" y="70"/>
                  </a:lnTo>
                  <a:lnTo>
                    <a:pt x="84" y="72"/>
                  </a:lnTo>
                  <a:lnTo>
                    <a:pt x="80" y="76"/>
                  </a:lnTo>
                  <a:lnTo>
                    <a:pt x="82" y="82"/>
                  </a:lnTo>
                  <a:lnTo>
                    <a:pt x="86" y="82"/>
                  </a:lnTo>
                  <a:lnTo>
                    <a:pt x="100" y="72"/>
                  </a:lnTo>
                  <a:lnTo>
                    <a:pt x="106" y="62"/>
                  </a:lnTo>
                  <a:lnTo>
                    <a:pt x="112" y="60"/>
                  </a:lnTo>
                  <a:lnTo>
                    <a:pt x="118" y="46"/>
                  </a:lnTo>
                  <a:lnTo>
                    <a:pt x="122" y="34"/>
                  </a:lnTo>
                  <a:lnTo>
                    <a:pt x="122" y="30"/>
                  </a:lnTo>
                  <a:lnTo>
                    <a:pt x="118" y="28"/>
                  </a:lnTo>
                  <a:lnTo>
                    <a:pt x="120" y="22"/>
                  </a:lnTo>
                  <a:lnTo>
                    <a:pt x="120" y="16"/>
                  </a:lnTo>
                  <a:lnTo>
                    <a:pt x="124" y="12"/>
                  </a:lnTo>
                  <a:lnTo>
                    <a:pt x="124" y="8"/>
                  </a:lnTo>
                  <a:lnTo>
                    <a:pt x="128" y="6"/>
                  </a:lnTo>
                  <a:lnTo>
                    <a:pt x="130" y="12"/>
                  </a:lnTo>
                  <a:lnTo>
                    <a:pt x="132" y="10"/>
                  </a:lnTo>
                  <a:lnTo>
                    <a:pt x="136" y="10"/>
                  </a:lnTo>
                  <a:lnTo>
                    <a:pt x="138" y="4"/>
                  </a:lnTo>
                  <a:lnTo>
                    <a:pt x="132" y="6"/>
                  </a:lnTo>
                  <a:lnTo>
                    <a:pt x="132" y="4"/>
                  </a:lnTo>
                  <a:lnTo>
                    <a:pt x="132" y="0"/>
                  </a:lnTo>
                  <a:lnTo>
                    <a:pt x="136" y="2"/>
                  </a:lnTo>
                  <a:lnTo>
                    <a:pt x="13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1" name="Freeform 183">
              <a:extLst>
                <a:ext uri="{FF2B5EF4-FFF2-40B4-BE49-F238E27FC236}">
                  <a16:creationId xmlns:a16="http://schemas.microsoft.com/office/drawing/2014/main" id="{2996DF82-1C1C-4621-9445-BE56E9B99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1213" y="3694113"/>
              <a:ext cx="53975" cy="44450"/>
            </a:xfrm>
            <a:custGeom>
              <a:avLst/>
              <a:gdLst/>
              <a:ahLst/>
              <a:cxnLst>
                <a:cxn ang="0">
                  <a:pos x="28" y="18"/>
                </a:cxn>
                <a:cxn ang="0">
                  <a:pos x="20" y="14"/>
                </a:cxn>
                <a:cxn ang="0">
                  <a:pos x="18" y="16"/>
                </a:cxn>
                <a:cxn ang="0">
                  <a:pos x="16" y="18"/>
                </a:cxn>
                <a:cxn ang="0">
                  <a:pos x="12" y="26"/>
                </a:cxn>
                <a:cxn ang="0">
                  <a:pos x="8" y="28"/>
                </a:cxn>
                <a:cxn ang="0">
                  <a:pos x="6" y="24"/>
                </a:cxn>
                <a:cxn ang="0">
                  <a:pos x="4" y="18"/>
                </a:cxn>
                <a:cxn ang="0">
                  <a:pos x="0" y="16"/>
                </a:cxn>
                <a:cxn ang="0">
                  <a:pos x="8" y="6"/>
                </a:cxn>
                <a:cxn ang="0">
                  <a:pos x="16" y="8"/>
                </a:cxn>
                <a:cxn ang="0">
                  <a:pos x="24" y="0"/>
                </a:cxn>
                <a:cxn ang="0">
                  <a:pos x="32" y="4"/>
                </a:cxn>
                <a:cxn ang="0">
                  <a:pos x="34" y="10"/>
                </a:cxn>
                <a:cxn ang="0">
                  <a:pos x="28" y="18"/>
                </a:cxn>
                <a:cxn ang="0">
                  <a:pos x="28" y="18"/>
                </a:cxn>
              </a:cxnLst>
              <a:rect l="0" t="0" r="r" b="b"/>
              <a:pathLst>
                <a:path w="34" h="28">
                  <a:moveTo>
                    <a:pt x="28" y="18"/>
                  </a:moveTo>
                  <a:lnTo>
                    <a:pt x="20" y="14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6"/>
                  </a:lnTo>
                  <a:lnTo>
                    <a:pt x="8" y="28"/>
                  </a:lnTo>
                  <a:lnTo>
                    <a:pt x="6" y="24"/>
                  </a:lnTo>
                  <a:lnTo>
                    <a:pt x="4" y="18"/>
                  </a:lnTo>
                  <a:lnTo>
                    <a:pt x="0" y="16"/>
                  </a:lnTo>
                  <a:lnTo>
                    <a:pt x="8" y="6"/>
                  </a:lnTo>
                  <a:lnTo>
                    <a:pt x="16" y="8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4" y="10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2" name="Freeform 184">
              <a:extLst>
                <a:ext uri="{FF2B5EF4-FFF2-40B4-BE49-F238E27FC236}">
                  <a16:creationId xmlns:a16="http://schemas.microsoft.com/office/drawing/2014/main" id="{EDE7D7CF-D170-4D37-A057-244FCC092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7238" y="3706813"/>
              <a:ext cx="50800" cy="730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2" y="0"/>
                </a:cxn>
                <a:cxn ang="0">
                  <a:pos x="10" y="6"/>
                </a:cxn>
                <a:cxn ang="0">
                  <a:pos x="4" y="6"/>
                </a:cxn>
                <a:cxn ang="0">
                  <a:pos x="0" y="12"/>
                </a:cxn>
                <a:cxn ang="0">
                  <a:pos x="4" y="16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2" y="22"/>
                </a:cxn>
                <a:cxn ang="0">
                  <a:pos x="6" y="18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8"/>
                </a:cxn>
                <a:cxn ang="0">
                  <a:pos x="12" y="24"/>
                </a:cxn>
                <a:cxn ang="0">
                  <a:pos x="8" y="32"/>
                </a:cxn>
                <a:cxn ang="0">
                  <a:pos x="8" y="40"/>
                </a:cxn>
                <a:cxn ang="0">
                  <a:pos x="12" y="44"/>
                </a:cxn>
                <a:cxn ang="0">
                  <a:pos x="14" y="36"/>
                </a:cxn>
                <a:cxn ang="0">
                  <a:pos x="16" y="36"/>
                </a:cxn>
                <a:cxn ang="0">
                  <a:pos x="14" y="38"/>
                </a:cxn>
                <a:cxn ang="0">
                  <a:pos x="14" y="46"/>
                </a:cxn>
                <a:cxn ang="0">
                  <a:pos x="18" y="44"/>
                </a:cxn>
                <a:cxn ang="0">
                  <a:pos x="20" y="38"/>
                </a:cxn>
                <a:cxn ang="0">
                  <a:pos x="22" y="40"/>
                </a:cxn>
                <a:cxn ang="0">
                  <a:pos x="28" y="24"/>
                </a:cxn>
                <a:cxn ang="0">
                  <a:pos x="32" y="16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6" y="4"/>
                </a:cxn>
                <a:cxn ang="0">
                  <a:pos x="20" y="6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2" h="46">
                  <a:moveTo>
                    <a:pt x="16" y="0"/>
                  </a:moveTo>
                  <a:lnTo>
                    <a:pt x="12" y="0"/>
                  </a:lnTo>
                  <a:lnTo>
                    <a:pt x="10" y="6"/>
                  </a:lnTo>
                  <a:lnTo>
                    <a:pt x="4" y="6"/>
                  </a:lnTo>
                  <a:lnTo>
                    <a:pt x="0" y="12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2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4" y="36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4" y="46"/>
                  </a:lnTo>
                  <a:lnTo>
                    <a:pt x="18" y="4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8" y="24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4"/>
                  </a:lnTo>
                  <a:lnTo>
                    <a:pt x="20" y="6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3" name="Freeform 185">
              <a:extLst>
                <a:ext uri="{FF2B5EF4-FFF2-40B4-BE49-F238E27FC236}">
                  <a16:creationId xmlns:a16="http://schemas.microsoft.com/office/drawing/2014/main" id="{6D49AF19-2BAC-4238-9B24-36EE7CA13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6763" y="3741738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4" name="Freeform 186">
              <a:extLst>
                <a:ext uri="{FF2B5EF4-FFF2-40B4-BE49-F238E27FC236}">
                  <a16:creationId xmlns:a16="http://schemas.microsoft.com/office/drawing/2014/main" id="{BD6F5045-CA4B-4F1A-B109-EF7FA41FF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813" y="3786188"/>
              <a:ext cx="1588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6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5" name="Freeform 187">
              <a:extLst>
                <a:ext uri="{FF2B5EF4-FFF2-40B4-BE49-F238E27FC236}">
                  <a16:creationId xmlns:a16="http://schemas.microsoft.com/office/drawing/2014/main" id="{F586ACBD-C169-426F-99AB-24DDFA39F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113" y="379571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6" name="Freeform 188">
              <a:extLst>
                <a:ext uri="{FF2B5EF4-FFF2-40B4-BE49-F238E27FC236}">
                  <a16:creationId xmlns:a16="http://schemas.microsoft.com/office/drawing/2014/main" id="{FA76EC87-3D9D-4424-A11A-085AA84EA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5013" y="37353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7" name="Freeform 189">
              <a:extLst>
                <a:ext uri="{FF2B5EF4-FFF2-40B4-BE49-F238E27FC236}">
                  <a16:creationId xmlns:a16="http://schemas.microsoft.com/office/drawing/2014/main" id="{46EAFA79-098D-4F29-B92B-7B43250F6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4538" y="372903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8" name="Freeform 190">
              <a:extLst>
                <a:ext uri="{FF2B5EF4-FFF2-40B4-BE49-F238E27FC236}">
                  <a16:creationId xmlns:a16="http://schemas.microsoft.com/office/drawing/2014/main" id="{C94D434A-5FEA-4F94-AE79-3972EFF18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7238" y="3706813"/>
              <a:ext cx="1588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19" name="Freeform 191">
              <a:extLst>
                <a:ext uri="{FF2B5EF4-FFF2-40B4-BE49-F238E27FC236}">
                  <a16:creationId xmlns:a16="http://schemas.microsoft.com/office/drawing/2014/main" id="{2B34F0D4-DEA8-4F69-B388-4A6B42D59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3697288"/>
              <a:ext cx="1588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0" name="Freeform 192">
              <a:extLst>
                <a:ext uri="{FF2B5EF4-FFF2-40B4-BE49-F238E27FC236}">
                  <a16:creationId xmlns:a16="http://schemas.microsoft.com/office/drawing/2014/main" id="{FF00CDA2-1688-437B-938A-D7C23D53D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888" y="3687763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2" y="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1" name="Freeform 193">
              <a:extLst>
                <a:ext uri="{FF2B5EF4-FFF2-40B4-BE49-F238E27FC236}">
                  <a16:creationId xmlns:a16="http://schemas.microsoft.com/office/drawing/2014/main" id="{49B30CE7-8E56-4206-B34A-F30A5B8FB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638" y="361156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2" name="Freeform 194">
              <a:extLst>
                <a:ext uri="{FF2B5EF4-FFF2-40B4-BE49-F238E27FC236}">
                  <a16:creationId xmlns:a16="http://schemas.microsoft.com/office/drawing/2014/main" id="{CD984F14-0B86-48B8-BE06-D57FA3B8B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4213" y="3716338"/>
              <a:ext cx="1270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8" h="6">
                  <a:moveTo>
                    <a:pt x="0" y="2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8" y="2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3" name="Freeform 195">
              <a:extLst>
                <a:ext uri="{FF2B5EF4-FFF2-40B4-BE49-F238E27FC236}">
                  <a16:creationId xmlns:a16="http://schemas.microsoft.com/office/drawing/2014/main" id="{221F4ED5-15E0-429C-A065-9947925F1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038" y="3916363"/>
              <a:ext cx="34925" cy="762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2" y="4"/>
                </a:cxn>
                <a:cxn ang="0">
                  <a:pos x="22" y="10"/>
                </a:cxn>
                <a:cxn ang="0">
                  <a:pos x="18" y="28"/>
                </a:cxn>
                <a:cxn ang="0">
                  <a:pos x="10" y="42"/>
                </a:cxn>
                <a:cxn ang="0">
                  <a:pos x="8" y="48"/>
                </a:cxn>
                <a:cxn ang="0">
                  <a:pos x="6" y="42"/>
                </a:cxn>
                <a:cxn ang="0">
                  <a:pos x="0" y="36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10" y="4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2" h="48">
                  <a:moveTo>
                    <a:pt x="18" y="0"/>
                  </a:moveTo>
                  <a:lnTo>
                    <a:pt x="22" y="4"/>
                  </a:lnTo>
                  <a:lnTo>
                    <a:pt x="22" y="10"/>
                  </a:lnTo>
                  <a:lnTo>
                    <a:pt x="18" y="28"/>
                  </a:lnTo>
                  <a:lnTo>
                    <a:pt x="10" y="42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10" y="4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4" name="Freeform 196">
              <a:extLst>
                <a:ext uri="{FF2B5EF4-FFF2-40B4-BE49-F238E27FC236}">
                  <a16:creationId xmlns:a16="http://schemas.microsoft.com/office/drawing/2014/main" id="{08C5949A-FE8F-4720-8F99-F472283E5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0238" y="39354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5" name="Freeform 197">
              <a:extLst>
                <a:ext uri="{FF2B5EF4-FFF2-40B4-BE49-F238E27FC236}">
                  <a16:creationId xmlns:a16="http://schemas.microsoft.com/office/drawing/2014/main" id="{DBFCA8A0-A4B0-4151-9161-30D80A9C4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588" y="393541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6" name="Freeform 198">
              <a:extLst>
                <a:ext uri="{FF2B5EF4-FFF2-40B4-BE49-F238E27FC236}">
                  <a16:creationId xmlns:a16="http://schemas.microsoft.com/office/drawing/2014/main" id="{977F9815-AEE2-4FF7-9666-34772884D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3878263"/>
              <a:ext cx="12700" cy="1905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6" y="4"/>
                </a:cxn>
                <a:cxn ang="0">
                  <a:pos x="4" y="8"/>
                </a:cxn>
                <a:cxn ang="0">
                  <a:pos x="2" y="12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8" h="12">
                  <a:moveTo>
                    <a:pt x="2" y="6"/>
                  </a:moveTo>
                  <a:lnTo>
                    <a:pt x="4" y="2"/>
                  </a:lnTo>
                  <a:lnTo>
                    <a:pt x="8" y="0"/>
                  </a:lnTo>
                  <a:lnTo>
                    <a:pt x="6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7" name="Freeform 199">
              <a:extLst>
                <a:ext uri="{FF2B5EF4-FFF2-40B4-BE49-F238E27FC236}">
                  <a16:creationId xmlns:a16="http://schemas.microsoft.com/office/drawing/2014/main" id="{B2A3C992-4539-43A7-B44D-984BA2306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188" y="3852863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8" name="Freeform 200">
              <a:extLst>
                <a:ext uri="{FF2B5EF4-FFF2-40B4-BE49-F238E27FC236}">
                  <a16:creationId xmlns:a16="http://schemas.microsoft.com/office/drawing/2014/main" id="{D3073515-5BF8-42E3-828E-26B9E1D99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3840163"/>
              <a:ext cx="6350" cy="635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4" y="0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29" name="Rectangle 201">
              <a:extLst>
                <a:ext uri="{FF2B5EF4-FFF2-40B4-BE49-F238E27FC236}">
                  <a16:creationId xmlns:a16="http://schemas.microsoft.com/office/drawing/2014/main" id="{555F18B7-733F-4472-B3AF-9E2C2240B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5163" y="3925888"/>
              <a:ext cx="1588" cy="3175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0" name="Freeform 202">
              <a:extLst>
                <a:ext uri="{FF2B5EF4-FFF2-40B4-BE49-F238E27FC236}">
                  <a16:creationId xmlns:a16="http://schemas.microsoft.com/office/drawing/2014/main" id="{4B3D1ADD-E561-4ED4-A8B3-14BB53749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2113" y="3141663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2" y="4"/>
                </a:cxn>
                <a:cxn ang="0">
                  <a:pos x="6" y="6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6" y="0"/>
                  </a:lnTo>
                  <a:lnTo>
                    <a:pt x="12" y="4"/>
                  </a:lnTo>
                  <a:lnTo>
                    <a:pt x="6" y="6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1" name="Freeform 203">
              <a:extLst>
                <a:ext uri="{FF2B5EF4-FFF2-40B4-BE49-F238E27FC236}">
                  <a16:creationId xmlns:a16="http://schemas.microsoft.com/office/drawing/2014/main" id="{9B3FF47A-9BCB-46EE-9612-E9B9DF8A5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713" y="3170238"/>
              <a:ext cx="9525" cy="12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6" y="4"/>
                  </a:ln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2" name="Freeform 204">
              <a:extLst>
                <a:ext uri="{FF2B5EF4-FFF2-40B4-BE49-F238E27FC236}">
                  <a16:creationId xmlns:a16="http://schemas.microsoft.com/office/drawing/2014/main" id="{37326A2A-FA7C-4122-8229-5D9592E8B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463" y="3189288"/>
              <a:ext cx="158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lnTo>
                    <a:pt x="10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3" name="Freeform 206">
              <a:extLst>
                <a:ext uri="{FF2B5EF4-FFF2-40B4-BE49-F238E27FC236}">
                  <a16:creationId xmlns:a16="http://schemas.microsoft.com/office/drawing/2014/main" id="{14AF4613-A933-432F-BC63-6A94488F3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1338" y="317658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4" name="Freeform 207">
              <a:extLst>
                <a:ext uri="{FF2B5EF4-FFF2-40B4-BE49-F238E27FC236}">
                  <a16:creationId xmlns:a16="http://schemas.microsoft.com/office/drawing/2014/main" id="{BCE7BD48-CB30-4509-8C38-ACF3B930E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4913" y="1500188"/>
              <a:ext cx="57150" cy="5080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0" y="2"/>
                </a:cxn>
                <a:cxn ang="0">
                  <a:pos x="10" y="0"/>
                </a:cxn>
                <a:cxn ang="0">
                  <a:pos x="36" y="14"/>
                </a:cxn>
                <a:cxn ang="0">
                  <a:pos x="26" y="28"/>
                </a:cxn>
                <a:cxn ang="0">
                  <a:pos x="10" y="32"/>
                </a:cxn>
                <a:cxn ang="0">
                  <a:pos x="4" y="26"/>
                </a:cxn>
                <a:cxn ang="0">
                  <a:pos x="16" y="26"/>
                </a:cxn>
                <a:cxn ang="0">
                  <a:pos x="4" y="18"/>
                </a:cxn>
                <a:cxn ang="0">
                  <a:pos x="6" y="18"/>
                </a:cxn>
                <a:cxn ang="0">
                  <a:pos x="6" y="12"/>
                </a:cxn>
                <a:cxn ang="0">
                  <a:pos x="2" y="10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36" h="32">
                  <a:moveTo>
                    <a:pt x="4" y="6"/>
                  </a:moveTo>
                  <a:lnTo>
                    <a:pt x="0" y="2"/>
                  </a:lnTo>
                  <a:lnTo>
                    <a:pt x="10" y="0"/>
                  </a:lnTo>
                  <a:lnTo>
                    <a:pt x="36" y="14"/>
                  </a:lnTo>
                  <a:lnTo>
                    <a:pt x="26" y="28"/>
                  </a:lnTo>
                  <a:lnTo>
                    <a:pt x="10" y="32"/>
                  </a:lnTo>
                  <a:lnTo>
                    <a:pt x="4" y="26"/>
                  </a:lnTo>
                  <a:lnTo>
                    <a:pt x="16" y="26"/>
                  </a:lnTo>
                  <a:lnTo>
                    <a:pt x="4" y="18"/>
                  </a:lnTo>
                  <a:lnTo>
                    <a:pt x="6" y="18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5" name="Freeform 208">
              <a:extLst>
                <a:ext uri="{FF2B5EF4-FFF2-40B4-BE49-F238E27FC236}">
                  <a16:creationId xmlns:a16="http://schemas.microsoft.com/office/drawing/2014/main" id="{5A471C89-1BDC-46BF-8E44-7B2D93288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1350963"/>
              <a:ext cx="222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4" y="4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8" y="12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12">
                  <a:moveTo>
                    <a:pt x="4" y="0"/>
                  </a:moveTo>
                  <a:lnTo>
                    <a:pt x="14" y="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6" name="Freeform 209">
              <a:extLst>
                <a:ext uri="{FF2B5EF4-FFF2-40B4-BE49-F238E27FC236}">
                  <a16:creationId xmlns:a16="http://schemas.microsoft.com/office/drawing/2014/main" id="{0FA70753-1C50-49D1-9F36-C0A315E9E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1344613"/>
              <a:ext cx="136525" cy="165100"/>
            </a:xfrm>
            <a:custGeom>
              <a:avLst/>
              <a:gdLst/>
              <a:ahLst/>
              <a:cxnLst>
                <a:cxn ang="0">
                  <a:pos x="48" y="14"/>
                </a:cxn>
                <a:cxn ang="0">
                  <a:pos x="50" y="10"/>
                </a:cxn>
                <a:cxn ang="0">
                  <a:pos x="50" y="4"/>
                </a:cxn>
                <a:cxn ang="0">
                  <a:pos x="56" y="0"/>
                </a:cxn>
                <a:cxn ang="0">
                  <a:pos x="72" y="34"/>
                </a:cxn>
                <a:cxn ang="0">
                  <a:pos x="86" y="50"/>
                </a:cxn>
                <a:cxn ang="0">
                  <a:pos x="76" y="58"/>
                </a:cxn>
                <a:cxn ang="0">
                  <a:pos x="76" y="72"/>
                </a:cxn>
                <a:cxn ang="0">
                  <a:pos x="78" y="72"/>
                </a:cxn>
                <a:cxn ang="0">
                  <a:pos x="80" y="78"/>
                </a:cxn>
                <a:cxn ang="0">
                  <a:pos x="80" y="82"/>
                </a:cxn>
                <a:cxn ang="0">
                  <a:pos x="34" y="104"/>
                </a:cxn>
                <a:cxn ang="0">
                  <a:pos x="10" y="90"/>
                </a:cxn>
                <a:cxn ang="0">
                  <a:pos x="12" y="84"/>
                </a:cxn>
                <a:cxn ang="0">
                  <a:pos x="0" y="84"/>
                </a:cxn>
                <a:cxn ang="0">
                  <a:pos x="10" y="72"/>
                </a:cxn>
                <a:cxn ang="0">
                  <a:pos x="6" y="70"/>
                </a:cxn>
                <a:cxn ang="0">
                  <a:pos x="18" y="64"/>
                </a:cxn>
                <a:cxn ang="0">
                  <a:pos x="20" y="56"/>
                </a:cxn>
                <a:cxn ang="0">
                  <a:pos x="16" y="48"/>
                </a:cxn>
                <a:cxn ang="0">
                  <a:pos x="24" y="30"/>
                </a:cxn>
                <a:cxn ang="0">
                  <a:pos x="46" y="24"/>
                </a:cxn>
                <a:cxn ang="0">
                  <a:pos x="48" y="14"/>
                </a:cxn>
                <a:cxn ang="0">
                  <a:pos x="48" y="14"/>
                </a:cxn>
              </a:cxnLst>
              <a:rect l="0" t="0" r="r" b="b"/>
              <a:pathLst>
                <a:path w="86" h="104">
                  <a:moveTo>
                    <a:pt x="48" y="14"/>
                  </a:moveTo>
                  <a:lnTo>
                    <a:pt x="50" y="10"/>
                  </a:lnTo>
                  <a:lnTo>
                    <a:pt x="50" y="4"/>
                  </a:lnTo>
                  <a:lnTo>
                    <a:pt x="56" y="0"/>
                  </a:lnTo>
                  <a:lnTo>
                    <a:pt x="72" y="34"/>
                  </a:lnTo>
                  <a:lnTo>
                    <a:pt x="86" y="50"/>
                  </a:lnTo>
                  <a:lnTo>
                    <a:pt x="76" y="58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0" y="78"/>
                  </a:lnTo>
                  <a:lnTo>
                    <a:pt x="80" y="82"/>
                  </a:lnTo>
                  <a:lnTo>
                    <a:pt x="34" y="104"/>
                  </a:lnTo>
                  <a:lnTo>
                    <a:pt x="10" y="90"/>
                  </a:lnTo>
                  <a:lnTo>
                    <a:pt x="12" y="84"/>
                  </a:lnTo>
                  <a:lnTo>
                    <a:pt x="0" y="84"/>
                  </a:lnTo>
                  <a:lnTo>
                    <a:pt x="10" y="72"/>
                  </a:lnTo>
                  <a:lnTo>
                    <a:pt x="6" y="70"/>
                  </a:lnTo>
                  <a:lnTo>
                    <a:pt x="18" y="64"/>
                  </a:lnTo>
                  <a:lnTo>
                    <a:pt x="20" y="56"/>
                  </a:lnTo>
                  <a:lnTo>
                    <a:pt x="16" y="48"/>
                  </a:lnTo>
                  <a:lnTo>
                    <a:pt x="24" y="30"/>
                  </a:lnTo>
                  <a:lnTo>
                    <a:pt x="46" y="24"/>
                  </a:lnTo>
                  <a:lnTo>
                    <a:pt x="48" y="14"/>
                  </a:lnTo>
                  <a:lnTo>
                    <a:pt x="48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7" name="Freeform 210">
              <a:extLst>
                <a:ext uri="{FF2B5EF4-FFF2-40B4-BE49-F238E27FC236}">
                  <a16:creationId xmlns:a16="http://schemas.microsoft.com/office/drawing/2014/main" id="{193352E6-BEB4-4411-B2B4-AD438F517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013" y="1490663"/>
              <a:ext cx="158750" cy="161925"/>
            </a:xfrm>
            <a:custGeom>
              <a:avLst/>
              <a:gdLst/>
              <a:ahLst/>
              <a:cxnLst>
                <a:cxn ang="0">
                  <a:pos x="28" y="10"/>
                </a:cxn>
                <a:cxn ang="0">
                  <a:pos x="62" y="0"/>
                </a:cxn>
                <a:cxn ang="0">
                  <a:pos x="70" y="10"/>
                </a:cxn>
                <a:cxn ang="0">
                  <a:pos x="70" y="20"/>
                </a:cxn>
                <a:cxn ang="0">
                  <a:pos x="74" y="20"/>
                </a:cxn>
                <a:cxn ang="0">
                  <a:pos x="76" y="12"/>
                </a:cxn>
                <a:cxn ang="0">
                  <a:pos x="74" y="10"/>
                </a:cxn>
                <a:cxn ang="0">
                  <a:pos x="76" y="8"/>
                </a:cxn>
                <a:cxn ang="0">
                  <a:pos x="90" y="14"/>
                </a:cxn>
                <a:cxn ang="0">
                  <a:pos x="96" y="26"/>
                </a:cxn>
                <a:cxn ang="0">
                  <a:pos x="94" y="38"/>
                </a:cxn>
                <a:cxn ang="0">
                  <a:pos x="100" y="38"/>
                </a:cxn>
                <a:cxn ang="0">
                  <a:pos x="92" y="48"/>
                </a:cxn>
                <a:cxn ang="0">
                  <a:pos x="90" y="68"/>
                </a:cxn>
                <a:cxn ang="0">
                  <a:pos x="82" y="64"/>
                </a:cxn>
                <a:cxn ang="0">
                  <a:pos x="92" y="84"/>
                </a:cxn>
                <a:cxn ang="0">
                  <a:pos x="92" y="94"/>
                </a:cxn>
                <a:cxn ang="0">
                  <a:pos x="80" y="102"/>
                </a:cxn>
                <a:cxn ang="0">
                  <a:pos x="64" y="102"/>
                </a:cxn>
                <a:cxn ang="0">
                  <a:pos x="40" y="86"/>
                </a:cxn>
                <a:cxn ang="0">
                  <a:pos x="38" y="74"/>
                </a:cxn>
                <a:cxn ang="0">
                  <a:pos x="30" y="86"/>
                </a:cxn>
                <a:cxn ang="0">
                  <a:pos x="18" y="70"/>
                </a:cxn>
                <a:cxn ang="0">
                  <a:pos x="18" y="52"/>
                </a:cxn>
                <a:cxn ang="0">
                  <a:pos x="8" y="46"/>
                </a:cxn>
                <a:cxn ang="0">
                  <a:pos x="4" y="54"/>
                </a:cxn>
                <a:cxn ang="0">
                  <a:pos x="0" y="46"/>
                </a:cxn>
                <a:cxn ang="0">
                  <a:pos x="22" y="28"/>
                </a:cxn>
                <a:cxn ang="0">
                  <a:pos x="20" y="20"/>
                </a:cxn>
                <a:cxn ang="0">
                  <a:pos x="28" y="10"/>
                </a:cxn>
                <a:cxn ang="0">
                  <a:pos x="28" y="10"/>
                </a:cxn>
              </a:cxnLst>
              <a:rect l="0" t="0" r="r" b="b"/>
              <a:pathLst>
                <a:path w="100" h="102">
                  <a:moveTo>
                    <a:pt x="28" y="10"/>
                  </a:moveTo>
                  <a:lnTo>
                    <a:pt x="62" y="0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74" y="20"/>
                  </a:lnTo>
                  <a:lnTo>
                    <a:pt x="76" y="12"/>
                  </a:lnTo>
                  <a:lnTo>
                    <a:pt x="74" y="10"/>
                  </a:lnTo>
                  <a:lnTo>
                    <a:pt x="76" y="8"/>
                  </a:lnTo>
                  <a:lnTo>
                    <a:pt x="90" y="14"/>
                  </a:lnTo>
                  <a:lnTo>
                    <a:pt x="96" y="26"/>
                  </a:lnTo>
                  <a:lnTo>
                    <a:pt x="94" y="38"/>
                  </a:lnTo>
                  <a:lnTo>
                    <a:pt x="100" y="38"/>
                  </a:lnTo>
                  <a:lnTo>
                    <a:pt x="92" y="48"/>
                  </a:lnTo>
                  <a:lnTo>
                    <a:pt x="90" y="68"/>
                  </a:lnTo>
                  <a:lnTo>
                    <a:pt x="82" y="64"/>
                  </a:lnTo>
                  <a:lnTo>
                    <a:pt x="92" y="84"/>
                  </a:lnTo>
                  <a:lnTo>
                    <a:pt x="92" y="94"/>
                  </a:lnTo>
                  <a:lnTo>
                    <a:pt x="80" y="102"/>
                  </a:lnTo>
                  <a:lnTo>
                    <a:pt x="64" y="102"/>
                  </a:lnTo>
                  <a:lnTo>
                    <a:pt x="40" y="86"/>
                  </a:lnTo>
                  <a:lnTo>
                    <a:pt x="38" y="74"/>
                  </a:lnTo>
                  <a:lnTo>
                    <a:pt x="30" y="86"/>
                  </a:lnTo>
                  <a:lnTo>
                    <a:pt x="18" y="70"/>
                  </a:lnTo>
                  <a:lnTo>
                    <a:pt x="18" y="52"/>
                  </a:lnTo>
                  <a:lnTo>
                    <a:pt x="8" y="46"/>
                  </a:lnTo>
                  <a:lnTo>
                    <a:pt x="4" y="54"/>
                  </a:lnTo>
                  <a:lnTo>
                    <a:pt x="0" y="46"/>
                  </a:lnTo>
                  <a:lnTo>
                    <a:pt x="22" y="28"/>
                  </a:lnTo>
                  <a:lnTo>
                    <a:pt x="20" y="20"/>
                  </a:lnTo>
                  <a:lnTo>
                    <a:pt x="28" y="10"/>
                  </a:lnTo>
                  <a:lnTo>
                    <a:pt x="28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8" name="Freeform 211">
              <a:extLst>
                <a:ext uri="{FF2B5EF4-FFF2-40B4-BE49-F238E27FC236}">
                  <a16:creationId xmlns:a16="http://schemas.microsoft.com/office/drawing/2014/main" id="{26B9FCB9-4C82-43D5-9900-6C2259B9A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713" y="1576388"/>
              <a:ext cx="130175" cy="165100"/>
            </a:xfrm>
            <a:custGeom>
              <a:avLst/>
              <a:gdLst/>
              <a:ahLst/>
              <a:cxnLst>
                <a:cxn ang="0">
                  <a:pos x="8" y="70"/>
                </a:cxn>
                <a:cxn ang="0">
                  <a:pos x="16" y="46"/>
                </a:cxn>
                <a:cxn ang="0">
                  <a:pos x="18" y="46"/>
                </a:cxn>
                <a:cxn ang="0">
                  <a:pos x="20" y="34"/>
                </a:cxn>
                <a:cxn ang="0">
                  <a:pos x="24" y="30"/>
                </a:cxn>
                <a:cxn ang="0">
                  <a:pos x="22" y="26"/>
                </a:cxn>
                <a:cxn ang="0">
                  <a:pos x="26" y="24"/>
                </a:cxn>
                <a:cxn ang="0">
                  <a:pos x="24" y="18"/>
                </a:cxn>
                <a:cxn ang="0">
                  <a:pos x="30" y="14"/>
                </a:cxn>
                <a:cxn ang="0">
                  <a:pos x="30" y="8"/>
                </a:cxn>
                <a:cxn ang="0">
                  <a:pos x="36" y="16"/>
                </a:cxn>
                <a:cxn ang="0">
                  <a:pos x="36" y="4"/>
                </a:cxn>
                <a:cxn ang="0">
                  <a:pos x="40" y="0"/>
                </a:cxn>
                <a:cxn ang="0">
                  <a:pos x="50" y="8"/>
                </a:cxn>
                <a:cxn ang="0">
                  <a:pos x="46" y="18"/>
                </a:cxn>
                <a:cxn ang="0">
                  <a:pos x="46" y="30"/>
                </a:cxn>
                <a:cxn ang="0">
                  <a:pos x="52" y="18"/>
                </a:cxn>
                <a:cxn ang="0">
                  <a:pos x="58" y="26"/>
                </a:cxn>
                <a:cxn ang="0">
                  <a:pos x="62" y="20"/>
                </a:cxn>
                <a:cxn ang="0">
                  <a:pos x="64" y="32"/>
                </a:cxn>
                <a:cxn ang="0">
                  <a:pos x="68" y="28"/>
                </a:cxn>
                <a:cxn ang="0">
                  <a:pos x="70" y="40"/>
                </a:cxn>
                <a:cxn ang="0">
                  <a:pos x="82" y="54"/>
                </a:cxn>
                <a:cxn ang="0">
                  <a:pos x="82" y="68"/>
                </a:cxn>
                <a:cxn ang="0">
                  <a:pos x="74" y="80"/>
                </a:cxn>
                <a:cxn ang="0">
                  <a:pos x="46" y="88"/>
                </a:cxn>
                <a:cxn ang="0">
                  <a:pos x="24" y="86"/>
                </a:cxn>
                <a:cxn ang="0">
                  <a:pos x="8" y="104"/>
                </a:cxn>
                <a:cxn ang="0">
                  <a:pos x="0" y="96"/>
                </a:cxn>
                <a:cxn ang="0">
                  <a:pos x="8" y="74"/>
                </a:cxn>
                <a:cxn ang="0">
                  <a:pos x="8" y="70"/>
                </a:cxn>
                <a:cxn ang="0">
                  <a:pos x="8" y="70"/>
                </a:cxn>
              </a:cxnLst>
              <a:rect l="0" t="0" r="r" b="b"/>
              <a:pathLst>
                <a:path w="82" h="104">
                  <a:moveTo>
                    <a:pt x="8" y="70"/>
                  </a:moveTo>
                  <a:lnTo>
                    <a:pt x="16" y="46"/>
                  </a:lnTo>
                  <a:lnTo>
                    <a:pt x="18" y="46"/>
                  </a:lnTo>
                  <a:lnTo>
                    <a:pt x="20" y="34"/>
                  </a:lnTo>
                  <a:lnTo>
                    <a:pt x="24" y="30"/>
                  </a:lnTo>
                  <a:lnTo>
                    <a:pt x="22" y="26"/>
                  </a:lnTo>
                  <a:lnTo>
                    <a:pt x="26" y="24"/>
                  </a:lnTo>
                  <a:lnTo>
                    <a:pt x="24" y="18"/>
                  </a:lnTo>
                  <a:lnTo>
                    <a:pt x="30" y="14"/>
                  </a:lnTo>
                  <a:lnTo>
                    <a:pt x="30" y="8"/>
                  </a:lnTo>
                  <a:lnTo>
                    <a:pt x="36" y="16"/>
                  </a:lnTo>
                  <a:lnTo>
                    <a:pt x="36" y="4"/>
                  </a:lnTo>
                  <a:lnTo>
                    <a:pt x="40" y="0"/>
                  </a:lnTo>
                  <a:lnTo>
                    <a:pt x="50" y="8"/>
                  </a:lnTo>
                  <a:lnTo>
                    <a:pt x="46" y="18"/>
                  </a:lnTo>
                  <a:lnTo>
                    <a:pt x="46" y="30"/>
                  </a:lnTo>
                  <a:lnTo>
                    <a:pt x="52" y="18"/>
                  </a:lnTo>
                  <a:lnTo>
                    <a:pt x="58" y="26"/>
                  </a:lnTo>
                  <a:lnTo>
                    <a:pt x="62" y="20"/>
                  </a:lnTo>
                  <a:lnTo>
                    <a:pt x="64" y="32"/>
                  </a:lnTo>
                  <a:lnTo>
                    <a:pt x="68" y="28"/>
                  </a:lnTo>
                  <a:lnTo>
                    <a:pt x="70" y="40"/>
                  </a:lnTo>
                  <a:lnTo>
                    <a:pt x="82" y="54"/>
                  </a:lnTo>
                  <a:lnTo>
                    <a:pt x="82" y="68"/>
                  </a:lnTo>
                  <a:lnTo>
                    <a:pt x="74" y="80"/>
                  </a:lnTo>
                  <a:lnTo>
                    <a:pt x="46" y="88"/>
                  </a:lnTo>
                  <a:lnTo>
                    <a:pt x="24" y="86"/>
                  </a:lnTo>
                  <a:lnTo>
                    <a:pt x="8" y="104"/>
                  </a:lnTo>
                  <a:lnTo>
                    <a:pt x="0" y="96"/>
                  </a:lnTo>
                  <a:lnTo>
                    <a:pt x="8" y="74"/>
                  </a:lnTo>
                  <a:lnTo>
                    <a:pt x="8" y="70"/>
                  </a:lnTo>
                  <a:lnTo>
                    <a:pt x="8" y="7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9" name="Freeform 212">
              <a:extLst>
                <a:ext uri="{FF2B5EF4-FFF2-40B4-BE49-F238E27FC236}">
                  <a16:creationId xmlns:a16="http://schemas.microsoft.com/office/drawing/2014/main" id="{0CE21075-B65A-41ED-AB7D-23E1B772E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113" y="1716088"/>
              <a:ext cx="25400" cy="12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6" y="2"/>
                </a:cxn>
                <a:cxn ang="0">
                  <a:pos x="14" y="8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6" h="8">
                  <a:moveTo>
                    <a:pt x="6" y="0"/>
                  </a:moveTo>
                  <a:lnTo>
                    <a:pt x="16" y="2"/>
                  </a:lnTo>
                  <a:lnTo>
                    <a:pt x="14" y="8"/>
                  </a:lnTo>
                  <a:lnTo>
                    <a:pt x="0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0" name="Freeform 213">
              <a:extLst>
                <a:ext uri="{FF2B5EF4-FFF2-40B4-BE49-F238E27FC236}">
                  <a16:creationId xmlns:a16="http://schemas.microsoft.com/office/drawing/2014/main" id="{E0A55F75-D157-4A03-8BD3-3E1571D4A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813" y="1897063"/>
              <a:ext cx="28575" cy="1270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0" y="2"/>
                </a:cxn>
                <a:cxn ang="0">
                  <a:pos x="16" y="0"/>
                </a:cxn>
                <a:cxn ang="0">
                  <a:pos x="18" y="4"/>
                </a:cxn>
                <a:cxn ang="0">
                  <a:pos x="18" y="8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8" h="8">
                  <a:moveTo>
                    <a:pt x="14" y="8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1" name="Freeform 214">
              <a:extLst>
                <a:ext uri="{FF2B5EF4-FFF2-40B4-BE49-F238E27FC236}">
                  <a16:creationId xmlns:a16="http://schemas.microsoft.com/office/drawing/2014/main" id="{2425C10F-30FF-44A0-B209-0CFCFA3D3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813" y="1817688"/>
              <a:ext cx="25400" cy="2540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16" y="4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6" h="16">
                  <a:moveTo>
                    <a:pt x="14" y="8"/>
                  </a:moveTo>
                  <a:lnTo>
                    <a:pt x="8" y="16"/>
                  </a:lnTo>
                  <a:lnTo>
                    <a:pt x="8" y="12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6" y="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2" name="Freeform 215">
              <a:extLst>
                <a:ext uri="{FF2B5EF4-FFF2-40B4-BE49-F238E27FC236}">
                  <a16:creationId xmlns:a16="http://schemas.microsoft.com/office/drawing/2014/main" id="{ED8C787F-5CF1-41BA-BF60-27BCB7508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888" y="2043113"/>
              <a:ext cx="38100" cy="3492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4" y="4"/>
                </a:cxn>
                <a:cxn ang="0">
                  <a:pos x="24" y="12"/>
                </a:cxn>
                <a:cxn ang="0">
                  <a:pos x="18" y="22"/>
                </a:cxn>
                <a:cxn ang="0">
                  <a:pos x="0" y="12"/>
                </a:cxn>
                <a:cxn ang="0">
                  <a:pos x="6" y="10"/>
                </a:cxn>
                <a:cxn ang="0">
                  <a:pos x="6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4" h="22">
                  <a:moveTo>
                    <a:pt x="20" y="2"/>
                  </a:moveTo>
                  <a:lnTo>
                    <a:pt x="24" y="4"/>
                  </a:lnTo>
                  <a:lnTo>
                    <a:pt x="24" y="12"/>
                  </a:lnTo>
                  <a:lnTo>
                    <a:pt x="18" y="22"/>
                  </a:lnTo>
                  <a:lnTo>
                    <a:pt x="0" y="12"/>
                  </a:lnTo>
                  <a:lnTo>
                    <a:pt x="6" y="10"/>
                  </a:lnTo>
                  <a:lnTo>
                    <a:pt x="6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3" name="Freeform 216">
              <a:extLst>
                <a:ext uri="{FF2B5EF4-FFF2-40B4-BE49-F238E27FC236}">
                  <a16:creationId xmlns:a16="http://schemas.microsoft.com/office/drawing/2014/main" id="{4E9D38BA-DCAD-4328-93A5-4E240FC03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888" y="2068513"/>
              <a:ext cx="19050" cy="254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12" y="14"/>
                </a:cxn>
                <a:cxn ang="0">
                  <a:pos x="10" y="16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2" h="16">
                  <a:moveTo>
                    <a:pt x="8" y="8"/>
                  </a:moveTo>
                  <a:lnTo>
                    <a:pt x="12" y="14"/>
                  </a:lnTo>
                  <a:lnTo>
                    <a:pt x="10" y="16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4" name="Freeform 217">
              <a:extLst>
                <a:ext uri="{FF2B5EF4-FFF2-40B4-BE49-F238E27FC236}">
                  <a16:creationId xmlns:a16="http://schemas.microsoft.com/office/drawing/2014/main" id="{7FE3375C-C044-4F5F-A796-D15DD82E2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888" y="1935163"/>
              <a:ext cx="12700" cy="44450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4" y="28"/>
                </a:cxn>
                <a:cxn ang="0">
                  <a:pos x="0" y="24"/>
                </a:cxn>
                <a:cxn ang="0">
                  <a:pos x="2" y="0"/>
                </a:cxn>
                <a:cxn ang="0">
                  <a:pos x="8" y="12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8" h="28">
                  <a:moveTo>
                    <a:pt x="6" y="16"/>
                  </a:moveTo>
                  <a:lnTo>
                    <a:pt x="4" y="28"/>
                  </a:lnTo>
                  <a:lnTo>
                    <a:pt x="0" y="24"/>
                  </a:lnTo>
                  <a:lnTo>
                    <a:pt x="2" y="0"/>
                  </a:lnTo>
                  <a:lnTo>
                    <a:pt x="8" y="12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5" name="Freeform 218">
              <a:extLst>
                <a:ext uri="{FF2B5EF4-FFF2-40B4-BE49-F238E27FC236}">
                  <a16:creationId xmlns:a16="http://schemas.microsoft.com/office/drawing/2014/main" id="{6455C545-2333-4F3B-9B9C-3F95BBE67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1903413"/>
              <a:ext cx="139700" cy="127000"/>
            </a:xfrm>
            <a:custGeom>
              <a:avLst/>
              <a:gdLst/>
              <a:ahLst/>
              <a:cxnLst>
                <a:cxn ang="0">
                  <a:pos x="42" y="20"/>
                </a:cxn>
                <a:cxn ang="0">
                  <a:pos x="48" y="22"/>
                </a:cxn>
                <a:cxn ang="0">
                  <a:pos x="46" y="30"/>
                </a:cxn>
                <a:cxn ang="0">
                  <a:pos x="48" y="32"/>
                </a:cxn>
                <a:cxn ang="0">
                  <a:pos x="54" y="34"/>
                </a:cxn>
                <a:cxn ang="0">
                  <a:pos x="56" y="26"/>
                </a:cxn>
                <a:cxn ang="0">
                  <a:pos x="54" y="22"/>
                </a:cxn>
                <a:cxn ang="0">
                  <a:pos x="54" y="12"/>
                </a:cxn>
                <a:cxn ang="0">
                  <a:pos x="58" y="8"/>
                </a:cxn>
                <a:cxn ang="0">
                  <a:pos x="64" y="12"/>
                </a:cxn>
                <a:cxn ang="0">
                  <a:pos x="72" y="26"/>
                </a:cxn>
                <a:cxn ang="0">
                  <a:pos x="76" y="28"/>
                </a:cxn>
                <a:cxn ang="0">
                  <a:pos x="72" y="44"/>
                </a:cxn>
                <a:cxn ang="0">
                  <a:pos x="74" y="56"/>
                </a:cxn>
                <a:cxn ang="0">
                  <a:pos x="88" y="68"/>
                </a:cxn>
                <a:cxn ang="0">
                  <a:pos x="76" y="68"/>
                </a:cxn>
                <a:cxn ang="0">
                  <a:pos x="74" y="74"/>
                </a:cxn>
                <a:cxn ang="0">
                  <a:pos x="68" y="62"/>
                </a:cxn>
                <a:cxn ang="0">
                  <a:pos x="42" y="76"/>
                </a:cxn>
                <a:cxn ang="0">
                  <a:pos x="40" y="74"/>
                </a:cxn>
                <a:cxn ang="0">
                  <a:pos x="44" y="72"/>
                </a:cxn>
                <a:cxn ang="0">
                  <a:pos x="40" y="68"/>
                </a:cxn>
                <a:cxn ang="0">
                  <a:pos x="38" y="62"/>
                </a:cxn>
                <a:cxn ang="0">
                  <a:pos x="36" y="64"/>
                </a:cxn>
                <a:cxn ang="0">
                  <a:pos x="34" y="70"/>
                </a:cxn>
                <a:cxn ang="0">
                  <a:pos x="38" y="70"/>
                </a:cxn>
                <a:cxn ang="0">
                  <a:pos x="34" y="80"/>
                </a:cxn>
                <a:cxn ang="0">
                  <a:pos x="16" y="74"/>
                </a:cxn>
                <a:cxn ang="0">
                  <a:pos x="12" y="64"/>
                </a:cxn>
                <a:cxn ang="0">
                  <a:pos x="2" y="58"/>
                </a:cxn>
                <a:cxn ang="0">
                  <a:pos x="0" y="48"/>
                </a:cxn>
                <a:cxn ang="0">
                  <a:pos x="4" y="44"/>
                </a:cxn>
                <a:cxn ang="0">
                  <a:pos x="6" y="38"/>
                </a:cxn>
                <a:cxn ang="0">
                  <a:pos x="4" y="36"/>
                </a:cxn>
                <a:cxn ang="0">
                  <a:pos x="4" y="32"/>
                </a:cxn>
                <a:cxn ang="0">
                  <a:pos x="4" y="26"/>
                </a:cxn>
                <a:cxn ang="0">
                  <a:pos x="10" y="24"/>
                </a:cxn>
                <a:cxn ang="0">
                  <a:pos x="6" y="14"/>
                </a:cxn>
                <a:cxn ang="0">
                  <a:pos x="28" y="0"/>
                </a:cxn>
                <a:cxn ang="0">
                  <a:pos x="28" y="6"/>
                </a:cxn>
                <a:cxn ang="0">
                  <a:pos x="42" y="20"/>
                </a:cxn>
                <a:cxn ang="0">
                  <a:pos x="42" y="20"/>
                </a:cxn>
              </a:cxnLst>
              <a:rect l="0" t="0" r="r" b="b"/>
              <a:pathLst>
                <a:path w="88" h="80">
                  <a:moveTo>
                    <a:pt x="42" y="20"/>
                  </a:moveTo>
                  <a:lnTo>
                    <a:pt x="48" y="22"/>
                  </a:lnTo>
                  <a:lnTo>
                    <a:pt x="46" y="30"/>
                  </a:lnTo>
                  <a:lnTo>
                    <a:pt x="48" y="32"/>
                  </a:lnTo>
                  <a:lnTo>
                    <a:pt x="54" y="34"/>
                  </a:lnTo>
                  <a:lnTo>
                    <a:pt x="56" y="26"/>
                  </a:lnTo>
                  <a:lnTo>
                    <a:pt x="54" y="22"/>
                  </a:lnTo>
                  <a:lnTo>
                    <a:pt x="54" y="12"/>
                  </a:lnTo>
                  <a:lnTo>
                    <a:pt x="58" y="8"/>
                  </a:lnTo>
                  <a:lnTo>
                    <a:pt x="64" y="12"/>
                  </a:lnTo>
                  <a:lnTo>
                    <a:pt x="72" y="26"/>
                  </a:lnTo>
                  <a:lnTo>
                    <a:pt x="76" y="28"/>
                  </a:lnTo>
                  <a:lnTo>
                    <a:pt x="72" y="44"/>
                  </a:lnTo>
                  <a:lnTo>
                    <a:pt x="74" y="56"/>
                  </a:lnTo>
                  <a:lnTo>
                    <a:pt x="88" y="68"/>
                  </a:lnTo>
                  <a:lnTo>
                    <a:pt x="76" y="68"/>
                  </a:lnTo>
                  <a:lnTo>
                    <a:pt x="74" y="74"/>
                  </a:lnTo>
                  <a:lnTo>
                    <a:pt x="68" y="62"/>
                  </a:lnTo>
                  <a:lnTo>
                    <a:pt x="42" y="76"/>
                  </a:lnTo>
                  <a:lnTo>
                    <a:pt x="40" y="74"/>
                  </a:lnTo>
                  <a:lnTo>
                    <a:pt x="44" y="72"/>
                  </a:lnTo>
                  <a:lnTo>
                    <a:pt x="40" y="68"/>
                  </a:lnTo>
                  <a:lnTo>
                    <a:pt x="38" y="62"/>
                  </a:lnTo>
                  <a:lnTo>
                    <a:pt x="36" y="64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34" y="80"/>
                  </a:lnTo>
                  <a:lnTo>
                    <a:pt x="16" y="74"/>
                  </a:lnTo>
                  <a:lnTo>
                    <a:pt x="12" y="64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6" y="38"/>
                  </a:lnTo>
                  <a:lnTo>
                    <a:pt x="4" y="36"/>
                  </a:lnTo>
                  <a:lnTo>
                    <a:pt x="4" y="32"/>
                  </a:lnTo>
                  <a:lnTo>
                    <a:pt x="4" y="26"/>
                  </a:lnTo>
                  <a:lnTo>
                    <a:pt x="10" y="24"/>
                  </a:lnTo>
                  <a:lnTo>
                    <a:pt x="6" y="14"/>
                  </a:lnTo>
                  <a:lnTo>
                    <a:pt x="28" y="0"/>
                  </a:lnTo>
                  <a:lnTo>
                    <a:pt x="28" y="6"/>
                  </a:lnTo>
                  <a:lnTo>
                    <a:pt x="42" y="20"/>
                  </a:lnTo>
                  <a:lnTo>
                    <a:pt x="42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6" name="Freeform 219">
              <a:extLst>
                <a:ext uri="{FF2B5EF4-FFF2-40B4-BE49-F238E27FC236}">
                  <a16:creationId xmlns:a16="http://schemas.microsoft.com/office/drawing/2014/main" id="{4C5B6A21-97FD-4A8F-87F8-E9C1AFCC0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4888" y="1909763"/>
              <a:ext cx="85725" cy="95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16"/>
                </a:cxn>
                <a:cxn ang="0">
                  <a:pos x="54" y="36"/>
                </a:cxn>
                <a:cxn ang="0">
                  <a:pos x="44" y="38"/>
                </a:cxn>
                <a:cxn ang="0">
                  <a:pos x="46" y="48"/>
                </a:cxn>
                <a:cxn ang="0">
                  <a:pos x="40" y="56"/>
                </a:cxn>
                <a:cxn ang="0">
                  <a:pos x="34" y="60"/>
                </a:cxn>
                <a:cxn ang="0">
                  <a:pos x="22" y="56"/>
                </a:cxn>
                <a:cxn ang="0">
                  <a:pos x="12" y="40"/>
                </a:cxn>
                <a:cxn ang="0">
                  <a:pos x="18" y="2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4" h="60">
                  <a:moveTo>
                    <a:pt x="0" y="0"/>
                  </a:moveTo>
                  <a:lnTo>
                    <a:pt x="34" y="16"/>
                  </a:lnTo>
                  <a:lnTo>
                    <a:pt x="54" y="36"/>
                  </a:lnTo>
                  <a:lnTo>
                    <a:pt x="44" y="38"/>
                  </a:lnTo>
                  <a:lnTo>
                    <a:pt x="46" y="48"/>
                  </a:lnTo>
                  <a:lnTo>
                    <a:pt x="40" y="56"/>
                  </a:lnTo>
                  <a:lnTo>
                    <a:pt x="34" y="60"/>
                  </a:lnTo>
                  <a:lnTo>
                    <a:pt x="22" y="56"/>
                  </a:lnTo>
                  <a:lnTo>
                    <a:pt x="12" y="40"/>
                  </a:lnTo>
                  <a:lnTo>
                    <a:pt x="18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7" name="Freeform 220">
              <a:extLst>
                <a:ext uri="{FF2B5EF4-FFF2-40B4-BE49-F238E27FC236}">
                  <a16:creationId xmlns:a16="http://schemas.microsoft.com/office/drawing/2014/main" id="{FFCBE6DD-A71C-4265-A4F7-34AFE1FC2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9663" y="1960563"/>
              <a:ext cx="101600" cy="66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8"/>
                </a:cxn>
                <a:cxn ang="0">
                  <a:pos x="30" y="10"/>
                </a:cxn>
                <a:cxn ang="0">
                  <a:pos x="26" y="16"/>
                </a:cxn>
                <a:cxn ang="0">
                  <a:pos x="42" y="14"/>
                </a:cxn>
                <a:cxn ang="0">
                  <a:pos x="64" y="24"/>
                </a:cxn>
                <a:cxn ang="0">
                  <a:pos x="58" y="38"/>
                </a:cxn>
                <a:cxn ang="0">
                  <a:pos x="38" y="42"/>
                </a:cxn>
                <a:cxn ang="0">
                  <a:pos x="10" y="26"/>
                </a:cxn>
                <a:cxn ang="0">
                  <a:pos x="10" y="2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4" h="42">
                  <a:moveTo>
                    <a:pt x="0" y="0"/>
                  </a:moveTo>
                  <a:lnTo>
                    <a:pt x="8" y="8"/>
                  </a:lnTo>
                  <a:lnTo>
                    <a:pt x="30" y="10"/>
                  </a:lnTo>
                  <a:lnTo>
                    <a:pt x="26" y="16"/>
                  </a:lnTo>
                  <a:lnTo>
                    <a:pt x="42" y="14"/>
                  </a:lnTo>
                  <a:lnTo>
                    <a:pt x="64" y="24"/>
                  </a:lnTo>
                  <a:lnTo>
                    <a:pt x="58" y="38"/>
                  </a:lnTo>
                  <a:lnTo>
                    <a:pt x="38" y="42"/>
                  </a:lnTo>
                  <a:lnTo>
                    <a:pt x="10" y="26"/>
                  </a:lnTo>
                  <a:lnTo>
                    <a:pt x="10" y="2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8" name="Freeform 221">
              <a:extLst>
                <a:ext uri="{FF2B5EF4-FFF2-40B4-BE49-F238E27FC236}">
                  <a16:creationId xmlns:a16="http://schemas.microsoft.com/office/drawing/2014/main" id="{90876411-2146-4D81-BE1B-627226949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6313" y="2062163"/>
              <a:ext cx="22225" cy="31750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2" y="18"/>
                </a:cxn>
                <a:cxn ang="0">
                  <a:pos x="6" y="20"/>
                </a:cxn>
                <a:cxn ang="0">
                  <a:pos x="6" y="18"/>
                </a:cxn>
                <a:cxn ang="0">
                  <a:pos x="14" y="12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14" h="20">
                  <a:moveTo>
                    <a:pt x="12" y="8"/>
                  </a:moveTo>
                  <a:lnTo>
                    <a:pt x="12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8"/>
                  </a:lnTo>
                  <a:lnTo>
                    <a:pt x="6" y="20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9" name="Freeform 222">
              <a:extLst>
                <a:ext uri="{FF2B5EF4-FFF2-40B4-BE49-F238E27FC236}">
                  <a16:creationId xmlns:a16="http://schemas.microsoft.com/office/drawing/2014/main" id="{86230ED0-5BD0-4A57-95D6-932CA968E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9963" y="2093913"/>
              <a:ext cx="79375" cy="508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8" y="4"/>
                </a:cxn>
                <a:cxn ang="0">
                  <a:pos x="48" y="18"/>
                </a:cxn>
                <a:cxn ang="0">
                  <a:pos x="50" y="32"/>
                </a:cxn>
                <a:cxn ang="0">
                  <a:pos x="10" y="22"/>
                </a:cxn>
                <a:cxn ang="0">
                  <a:pos x="2" y="26"/>
                </a:cxn>
                <a:cxn ang="0">
                  <a:pos x="0" y="22"/>
                </a:cxn>
                <a:cxn ang="0">
                  <a:pos x="8" y="2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50" h="32">
                  <a:moveTo>
                    <a:pt x="22" y="0"/>
                  </a:moveTo>
                  <a:lnTo>
                    <a:pt x="38" y="4"/>
                  </a:lnTo>
                  <a:lnTo>
                    <a:pt x="48" y="18"/>
                  </a:lnTo>
                  <a:lnTo>
                    <a:pt x="50" y="32"/>
                  </a:lnTo>
                  <a:lnTo>
                    <a:pt x="10" y="2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8" y="2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0" name="Freeform 223">
              <a:extLst>
                <a:ext uri="{FF2B5EF4-FFF2-40B4-BE49-F238E27FC236}">
                  <a16:creationId xmlns:a16="http://schemas.microsoft.com/office/drawing/2014/main" id="{689694C8-B41E-4C9F-9F19-E8A3A985B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863" y="2255838"/>
              <a:ext cx="22225" cy="222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10" y="0"/>
                </a:cxn>
                <a:cxn ang="0">
                  <a:pos x="14" y="6"/>
                </a:cxn>
                <a:cxn ang="0">
                  <a:pos x="8" y="14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4" h="14">
                  <a:moveTo>
                    <a:pt x="2" y="6"/>
                  </a:moveTo>
                  <a:lnTo>
                    <a:pt x="10" y="0"/>
                  </a:lnTo>
                  <a:lnTo>
                    <a:pt x="14" y="6"/>
                  </a:lnTo>
                  <a:lnTo>
                    <a:pt x="8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1" name="Freeform 224">
              <a:extLst>
                <a:ext uri="{FF2B5EF4-FFF2-40B4-BE49-F238E27FC236}">
                  <a16:creationId xmlns:a16="http://schemas.microsoft.com/office/drawing/2014/main" id="{1E82A64E-1F4F-4ED0-82C2-FF3012C5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7263" y="2192338"/>
              <a:ext cx="31750" cy="222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20" y="2"/>
                </a:cxn>
                <a:cxn ang="0">
                  <a:pos x="14" y="12"/>
                </a:cxn>
                <a:cxn ang="0">
                  <a:pos x="10" y="10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20" h="14">
                  <a:moveTo>
                    <a:pt x="10" y="2"/>
                  </a:moveTo>
                  <a:lnTo>
                    <a:pt x="20" y="2"/>
                  </a:lnTo>
                  <a:lnTo>
                    <a:pt x="14" y="12"/>
                  </a:lnTo>
                  <a:lnTo>
                    <a:pt x="10" y="10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4" y="4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2" name="Freeform 225">
              <a:extLst>
                <a:ext uri="{FF2B5EF4-FFF2-40B4-BE49-F238E27FC236}">
                  <a16:creationId xmlns:a16="http://schemas.microsoft.com/office/drawing/2014/main" id="{4945671D-838A-4C61-B7A5-3AE59CEBA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6863" y="2360613"/>
              <a:ext cx="34925" cy="285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0" y="0"/>
                </a:cxn>
                <a:cxn ang="0">
                  <a:pos x="22" y="10"/>
                </a:cxn>
                <a:cxn ang="0">
                  <a:pos x="18" y="18"/>
                </a:cxn>
                <a:cxn ang="0">
                  <a:pos x="10" y="16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22" h="18">
                  <a:moveTo>
                    <a:pt x="4" y="2"/>
                  </a:moveTo>
                  <a:lnTo>
                    <a:pt x="10" y="0"/>
                  </a:lnTo>
                  <a:lnTo>
                    <a:pt x="22" y="10"/>
                  </a:lnTo>
                  <a:lnTo>
                    <a:pt x="18" y="18"/>
                  </a:lnTo>
                  <a:lnTo>
                    <a:pt x="10" y="16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3" name="Freeform 226">
              <a:extLst>
                <a:ext uri="{FF2B5EF4-FFF2-40B4-BE49-F238E27FC236}">
                  <a16:creationId xmlns:a16="http://schemas.microsoft.com/office/drawing/2014/main" id="{8F1A35FF-013A-4313-A922-CE857F993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3062288"/>
              <a:ext cx="1905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12"/>
                </a:cxn>
                <a:cxn ang="0">
                  <a:pos x="2" y="10"/>
                </a:cxn>
                <a:cxn ang="0">
                  <a:pos x="6" y="14"/>
                </a:cxn>
                <a:cxn ang="0">
                  <a:pos x="8" y="12"/>
                </a:cxn>
                <a:cxn ang="0">
                  <a:pos x="12" y="4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2" h="14">
                  <a:moveTo>
                    <a:pt x="0" y="8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4" name="Freeform 227">
              <a:extLst>
                <a:ext uri="{FF2B5EF4-FFF2-40B4-BE49-F238E27FC236}">
                  <a16:creationId xmlns:a16="http://schemas.microsoft.com/office/drawing/2014/main" id="{6A82015E-CA5B-442D-BA0A-96FCDB472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613" y="2906713"/>
              <a:ext cx="28575" cy="285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" y="6"/>
                </a:cxn>
                <a:cxn ang="0">
                  <a:pos x="0" y="18"/>
                </a:cxn>
                <a:cxn ang="0">
                  <a:pos x="4" y="18"/>
                </a:cxn>
                <a:cxn ang="0">
                  <a:pos x="18" y="6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18">
                  <a:moveTo>
                    <a:pt x="14" y="0"/>
                  </a:moveTo>
                  <a:lnTo>
                    <a:pt x="4" y="6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18" y="6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5" name="Freeform 228">
              <a:extLst>
                <a:ext uri="{FF2B5EF4-FFF2-40B4-BE49-F238E27FC236}">
                  <a16:creationId xmlns:a16="http://schemas.microsoft.com/office/drawing/2014/main" id="{DABADE8E-C802-4DE0-98EF-E767E0AA1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5588" y="3059113"/>
              <a:ext cx="15875" cy="222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6" y="6"/>
                </a:cxn>
                <a:cxn ang="0">
                  <a:pos x="10" y="14"/>
                </a:cxn>
                <a:cxn ang="0">
                  <a:pos x="4" y="1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" h="14">
                  <a:moveTo>
                    <a:pt x="2" y="0"/>
                  </a:moveTo>
                  <a:lnTo>
                    <a:pt x="4" y="0"/>
                  </a:lnTo>
                  <a:lnTo>
                    <a:pt x="6" y="6"/>
                  </a:lnTo>
                  <a:lnTo>
                    <a:pt x="10" y="14"/>
                  </a:lnTo>
                  <a:lnTo>
                    <a:pt x="4" y="1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6" name="Freeform 229">
              <a:extLst>
                <a:ext uri="{FF2B5EF4-FFF2-40B4-BE49-F238E27FC236}">
                  <a16:creationId xmlns:a16="http://schemas.microsoft.com/office/drawing/2014/main" id="{7325F16F-7034-42F0-938F-8FE585CCF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7338" y="3074988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8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7" name="Freeform 230">
              <a:extLst>
                <a:ext uri="{FF2B5EF4-FFF2-40B4-BE49-F238E27FC236}">
                  <a16:creationId xmlns:a16="http://schemas.microsoft.com/office/drawing/2014/main" id="{DB2FE484-C265-43D2-A573-1C6710F54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2463" y="49260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8" name="Freeform 231">
              <a:extLst>
                <a:ext uri="{FF2B5EF4-FFF2-40B4-BE49-F238E27FC236}">
                  <a16:creationId xmlns:a16="http://schemas.microsoft.com/office/drawing/2014/main" id="{50005342-CE07-4573-B00B-77BA9FA7B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3263" y="4754563"/>
              <a:ext cx="15875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8" y="2"/>
                </a:cxn>
                <a:cxn ang="0">
                  <a:pos x="10" y="6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lnTo>
                    <a:pt x="8" y="2"/>
                  </a:lnTo>
                  <a:lnTo>
                    <a:pt x="10" y="6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9" name="Freeform 232">
              <a:extLst>
                <a:ext uri="{FF2B5EF4-FFF2-40B4-BE49-F238E27FC236}">
                  <a16:creationId xmlns:a16="http://schemas.microsoft.com/office/drawing/2014/main" id="{692B7392-1C63-4B7F-9B47-6D4D7D758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9138" y="4764088"/>
              <a:ext cx="15875" cy="31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2">
                  <a:moveTo>
                    <a:pt x="6" y="0"/>
                  </a:moveTo>
                  <a:lnTo>
                    <a:pt x="1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0" name="Freeform 233">
              <a:extLst>
                <a:ext uri="{FF2B5EF4-FFF2-40B4-BE49-F238E27FC236}">
                  <a16:creationId xmlns:a16="http://schemas.microsoft.com/office/drawing/2014/main" id="{426E583C-7D1D-4BCE-9A80-81E4EF901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3888" y="5500688"/>
              <a:ext cx="9525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6" y="4"/>
                  </a:lnTo>
                  <a:lnTo>
                    <a:pt x="2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1" name="Freeform 234">
              <a:extLst>
                <a:ext uri="{FF2B5EF4-FFF2-40B4-BE49-F238E27FC236}">
                  <a16:creationId xmlns:a16="http://schemas.microsoft.com/office/drawing/2014/main" id="{5F67DB99-D032-4B99-A45C-5C18F9312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8963" y="3179763"/>
              <a:ext cx="1270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8" y="2"/>
                  </a:lnTo>
                  <a:lnTo>
                    <a:pt x="6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2" name="Freeform 235">
              <a:extLst>
                <a:ext uri="{FF2B5EF4-FFF2-40B4-BE49-F238E27FC236}">
                  <a16:creationId xmlns:a16="http://schemas.microsoft.com/office/drawing/2014/main" id="{B14A6ED7-1848-426C-A659-AD879D52B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1663" y="3179763"/>
              <a:ext cx="1270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8" y="0"/>
                </a:cxn>
                <a:cxn ang="0">
                  <a:pos x="6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lnTo>
                    <a:pt x="8" y="0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3" name="Freeform 236">
              <a:extLst>
                <a:ext uri="{FF2B5EF4-FFF2-40B4-BE49-F238E27FC236}">
                  <a16:creationId xmlns:a16="http://schemas.microsoft.com/office/drawing/2014/main" id="{BDDE465D-58C6-4D06-8E87-FC7449C89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0713" y="3176588"/>
              <a:ext cx="9525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lnTo>
                    <a:pt x="2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4" name="Freeform 237">
              <a:extLst>
                <a:ext uri="{FF2B5EF4-FFF2-40B4-BE49-F238E27FC236}">
                  <a16:creationId xmlns:a16="http://schemas.microsoft.com/office/drawing/2014/main" id="{88C496E8-12F7-4ABD-87DE-5DC9EFD1B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5163" y="3163888"/>
              <a:ext cx="15875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6" y="6"/>
                </a:cxn>
                <a:cxn ang="0">
                  <a:pos x="0" y="6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6">
                  <a:moveTo>
                    <a:pt x="6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5" name="Freeform 238">
              <a:extLst>
                <a:ext uri="{FF2B5EF4-FFF2-40B4-BE49-F238E27FC236}">
                  <a16:creationId xmlns:a16="http://schemas.microsoft.com/office/drawing/2014/main" id="{385BA83D-9E84-4A6C-8FAD-C89362C73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038" y="3170238"/>
              <a:ext cx="190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2">
                  <a:moveTo>
                    <a:pt x="0" y="0"/>
                  </a:moveTo>
                  <a:lnTo>
                    <a:pt x="12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6" name="Freeform 239">
              <a:extLst>
                <a:ext uri="{FF2B5EF4-FFF2-40B4-BE49-F238E27FC236}">
                  <a16:creationId xmlns:a16="http://schemas.microsoft.com/office/drawing/2014/main" id="{721D2AE6-67E5-49F5-AE77-E0F0A74E8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613" y="3160713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7" name="Freeform 240">
              <a:extLst>
                <a:ext uri="{FF2B5EF4-FFF2-40B4-BE49-F238E27FC236}">
                  <a16:creationId xmlns:a16="http://schemas.microsoft.com/office/drawing/2014/main" id="{83783C56-0E01-446E-94F3-5347596C7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6438" y="2849563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6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8" name="Freeform 241">
              <a:extLst>
                <a:ext uri="{FF2B5EF4-FFF2-40B4-BE49-F238E27FC236}">
                  <a16:creationId xmlns:a16="http://schemas.microsoft.com/office/drawing/2014/main" id="{D5850F65-6E98-4E1E-937D-E71CA5C90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963" y="4246563"/>
              <a:ext cx="317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9" name="Freeform 242">
              <a:extLst>
                <a:ext uri="{FF2B5EF4-FFF2-40B4-BE49-F238E27FC236}">
                  <a16:creationId xmlns:a16="http://schemas.microsoft.com/office/drawing/2014/main" id="{DF1ADB1A-9348-4424-9D3D-937035593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463" y="2262188"/>
              <a:ext cx="82550" cy="476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2" y="0"/>
                </a:cxn>
                <a:cxn ang="0">
                  <a:pos x="44" y="4"/>
                </a:cxn>
                <a:cxn ang="0">
                  <a:pos x="52" y="16"/>
                </a:cxn>
                <a:cxn ang="0">
                  <a:pos x="32" y="28"/>
                </a:cxn>
                <a:cxn ang="0">
                  <a:pos x="20" y="24"/>
                </a:cxn>
                <a:cxn ang="0">
                  <a:pos x="4" y="30"/>
                </a:cxn>
                <a:cxn ang="0">
                  <a:pos x="0" y="22"/>
                </a:cxn>
                <a:cxn ang="0">
                  <a:pos x="10" y="8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52" h="30">
                  <a:moveTo>
                    <a:pt x="20" y="0"/>
                  </a:moveTo>
                  <a:lnTo>
                    <a:pt x="32" y="0"/>
                  </a:lnTo>
                  <a:lnTo>
                    <a:pt x="44" y="4"/>
                  </a:lnTo>
                  <a:lnTo>
                    <a:pt x="52" y="16"/>
                  </a:lnTo>
                  <a:lnTo>
                    <a:pt x="32" y="28"/>
                  </a:lnTo>
                  <a:lnTo>
                    <a:pt x="20" y="24"/>
                  </a:lnTo>
                  <a:lnTo>
                    <a:pt x="4" y="30"/>
                  </a:lnTo>
                  <a:lnTo>
                    <a:pt x="0" y="22"/>
                  </a:lnTo>
                  <a:lnTo>
                    <a:pt x="10" y="8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0" name="Freeform 243">
              <a:extLst>
                <a:ext uri="{FF2B5EF4-FFF2-40B4-BE49-F238E27FC236}">
                  <a16:creationId xmlns:a16="http://schemas.microsoft.com/office/drawing/2014/main" id="{2E579670-5982-4411-B54D-6E8AC256C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313" y="3478213"/>
              <a:ext cx="50800" cy="412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2" y="0"/>
                </a:cxn>
                <a:cxn ang="0">
                  <a:pos x="24" y="2"/>
                </a:cxn>
                <a:cxn ang="0">
                  <a:pos x="30" y="6"/>
                </a:cxn>
                <a:cxn ang="0">
                  <a:pos x="32" y="18"/>
                </a:cxn>
                <a:cxn ang="0">
                  <a:pos x="26" y="22"/>
                </a:cxn>
                <a:cxn ang="0">
                  <a:pos x="22" y="22"/>
                </a:cxn>
                <a:cxn ang="0">
                  <a:pos x="14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32" h="26">
                  <a:moveTo>
                    <a:pt x="2" y="6"/>
                  </a:moveTo>
                  <a:lnTo>
                    <a:pt x="4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2" y="18"/>
                  </a:lnTo>
                  <a:lnTo>
                    <a:pt x="26" y="22"/>
                  </a:lnTo>
                  <a:lnTo>
                    <a:pt x="22" y="22"/>
                  </a:lnTo>
                  <a:lnTo>
                    <a:pt x="14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1" name="Freeform 244">
              <a:extLst>
                <a:ext uri="{FF2B5EF4-FFF2-40B4-BE49-F238E27FC236}">
                  <a16:creationId xmlns:a16="http://schemas.microsoft.com/office/drawing/2014/main" id="{7807028A-40A1-44A4-816D-30DD47490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7738" y="3468688"/>
              <a:ext cx="38100" cy="85725"/>
            </a:xfrm>
            <a:custGeom>
              <a:avLst/>
              <a:gdLst/>
              <a:ahLst/>
              <a:cxnLst>
                <a:cxn ang="0">
                  <a:pos x="12" y="54"/>
                </a:cxn>
                <a:cxn ang="0">
                  <a:pos x="24" y="38"/>
                </a:cxn>
                <a:cxn ang="0">
                  <a:pos x="24" y="32"/>
                </a:cxn>
                <a:cxn ang="0">
                  <a:pos x="20" y="28"/>
                </a:cxn>
                <a:cxn ang="0">
                  <a:pos x="18" y="24"/>
                </a:cxn>
                <a:cxn ang="0">
                  <a:pos x="18" y="10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4" y="4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2" y="34"/>
                </a:cxn>
                <a:cxn ang="0">
                  <a:pos x="2" y="40"/>
                </a:cxn>
                <a:cxn ang="0">
                  <a:pos x="0" y="40"/>
                </a:cxn>
                <a:cxn ang="0">
                  <a:pos x="4" y="46"/>
                </a:cxn>
                <a:cxn ang="0">
                  <a:pos x="8" y="48"/>
                </a:cxn>
                <a:cxn ang="0">
                  <a:pos x="10" y="52"/>
                </a:cxn>
                <a:cxn ang="0">
                  <a:pos x="12" y="54"/>
                </a:cxn>
                <a:cxn ang="0">
                  <a:pos x="12" y="54"/>
                </a:cxn>
              </a:cxnLst>
              <a:rect l="0" t="0" r="r" b="b"/>
              <a:pathLst>
                <a:path w="24" h="54">
                  <a:moveTo>
                    <a:pt x="12" y="54"/>
                  </a:moveTo>
                  <a:lnTo>
                    <a:pt x="24" y="38"/>
                  </a:lnTo>
                  <a:lnTo>
                    <a:pt x="24" y="32"/>
                  </a:lnTo>
                  <a:lnTo>
                    <a:pt x="20" y="28"/>
                  </a:lnTo>
                  <a:lnTo>
                    <a:pt x="18" y="24"/>
                  </a:lnTo>
                  <a:lnTo>
                    <a:pt x="18" y="10"/>
                  </a:lnTo>
                  <a:lnTo>
                    <a:pt x="12" y="2"/>
                  </a:lnTo>
                  <a:lnTo>
                    <a:pt x="6" y="0"/>
                  </a:lnTo>
                  <a:lnTo>
                    <a:pt x="4" y="4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2" y="34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4" y="46"/>
                  </a:lnTo>
                  <a:lnTo>
                    <a:pt x="8" y="48"/>
                  </a:lnTo>
                  <a:lnTo>
                    <a:pt x="10" y="52"/>
                  </a:lnTo>
                  <a:lnTo>
                    <a:pt x="12" y="54"/>
                  </a:lnTo>
                  <a:lnTo>
                    <a:pt x="12" y="5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2" name="Freeform 245">
              <a:extLst>
                <a:ext uri="{FF2B5EF4-FFF2-40B4-BE49-F238E27FC236}">
                  <a16:creationId xmlns:a16="http://schemas.microsoft.com/office/drawing/2014/main" id="{9F38DBB9-CBA0-45A7-B8ED-6DA4D0749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863" y="3363913"/>
              <a:ext cx="92075" cy="127000"/>
            </a:xfrm>
            <a:custGeom>
              <a:avLst/>
              <a:gdLst/>
              <a:ahLst/>
              <a:cxnLst>
                <a:cxn ang="0">
                  <a:pos x="52" y="68"/>
                </a:cxn>
                <a:cxn ang="0">
                  <a:pos x="52" y="50"/>
                </a:cxn>
                <a:cxn ang="0">
                  <a:pos x="54" y="40"/>
                </a:cxn>
                <a:cxn ang="0">
                  <a:pos x="54" y="38"/>
                </a:cxn>
                <a:cxn ang="0">
                  <a:pos x="56" y="32"/>
                </a:cxn>
                <a:cxn ang="0">
                  <a:pos x="50" y="30"/>
                </a:cxn>
                <a:cxn ang="0">
                  <a:pos x="40" y="20"/>
                </a:cxn>
                <a:cxn ang="0">
                  <a:pos x="30" y="6"/>
                </a:cxn>
                <a:cxn ang="0">
                  <a:pos x="22" y="0"/>
                </a:cxn>
                <a:cxn ang="0">
                  <a:pos x="4" y="6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0" y="18"/>
                </a:cxn>
                <a:cxn ang="0">
                  <a:pos x="12" y="22"/>
                </a:cxn>
                <a:cxn ang="0">
                  <a:pos x="8" y="34"/>
                </a:cxn>
                <a:cxn ang="0">
                  <a:pos x="16" y="40"/>
                </a:cxn>
                <a:cxn ang="0">
                  <a:pos x="12" y="40"/>
                </a:cxn>
                <a:cxn ang="0">
                  <a:pos x="14" y="46"/>
                </a:cxn>
                <a:cxn ang="0">
                  <a:pos x="8" y="50"/>
                </a:cxn>
                <a:cxn ang="0">
                  <a:pos x="8" y="52"/>
                </a:cxn>
                <a:cxn ang="0">
                  <a:pos x="8" y="54"/>
                </a:cxn>
                <a:cxn ang="0">
                  <a:pos x="4" y="52"/>
                </a:cxn>
                <a:cxn ang="0">
                  <a:pos x="2" y="58"/>
                </a:cxn>
                <a:cxn ang="0">
                  <a:pos x="0" y="62"/>
                </a:cxn>
                <a:cxn ang="0">
                  <a:pos x="0" y="66"/>
                </a:cxn>
                <a:cxn ang="0">
                  <a:pos x="0" y="70"/>
                </a:cxn>
                <a:cxn ang="0">
                  <a:pos x="6" y="74"/>
                </a:cxn>
                <a:cxn ang="0">
                  <a:pos x="10" y="80"/>
                </a:cxn>
                <a:cxn ang="0">
                  <a:pos x="14" y="70"/>
                </a:cxn>
                <a:cxn ang="0">
                  <a:pos x="22" y="68"/>
                </a:cxn>
                <a:cxn ang="0">
                  <a:pos x="30" y="78"/>
                </a:cxn>
                <a:cxn ang="0">
                  <a:pos x="36" y="72"/>
                </a:cxn>
                <a:cxn ang="0">
                  <a:pos x="40" y="72"/>
                </a:cxn>
                <a:cxn ang="0">
                  <a:pos x="52" y="74"/>
                </a:cxn>
              </a:cxnLst>
              <a:rect l="0" t="0" r="r" b="b"/>
              <a:pathLst>
                <a:path w="58" h="80">
                  <a:moveTo>
                    <a:pt x="52" y="74"/>
                  </a:moveTo>
                  <a:lnTo>
                    <a:pt x="52" y="68"/>
                  </a:lnTo>
                  <a:lnTo>
                    <a:pt x="58" y="58"/>
                  </a:lnTo>
                  <a:lnTo>
                    <a:pt x="52" y="50"/>
                  </a:lnTo>
                  <a:lnTo>
                    <a:pt x="52" y="46"/>
                  </a:lnTo>
                  <a:lnTo>
                    <a:pt x="54" y="40"/>
                  </a:lnTo>
                  <a:lnTo>
                    <a:pt x="58" y="38"/>
                  </a:lnTo>
                  <a:lnTo>
                    <a:pt x="54" y="38"/>
                  </a:lnTo>
                  <a:lnTo>
                    <a:pt x="52" y="34"/>
                  </a:lnTo>
                  <a:lnTo>
                    <a:pt x="56" y="32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34" y="18"/>
                  </a:lnTo>
                  <a:lnTo>
                    <a:pt x="30" y="6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4" y="6"/>
                  </a:lnTo>
                  <a:lnTo>
                    <a:pt x="6" y="6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12" y="2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4" y="46"/>
                  </a:lnTo>
                  <a:lnTo>
                    <a:pt x="14" y="48"/>
                  </a:lnTo>
                  <a:lnTo>
                    <a:pt x="8" y="50"/>
                  </a:lnTo>
                  <a:lnTo>
                    <a:pt x="6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0" y="80"/>
                  </a:lnTo>
                  <a:lnTo>
                    <a:pt x="12" y="80"/>
                  </a:lnTo>
                  <a:lnTo>
                    <a:pt x="14" y="70"/>
                  </a:lnTo>
                  <a:lnTo>
                    <a:pt x="16" y="66"/>
                  </a:lnTo>
                  <a:lnTo>
                    <a:pt x="22" y="68"/>
                  </a:lnTo>
                  <a:lnTo>
                    <a:pt x="28" y="76"/>
                  </a:lnTo>
                  <a:lnTo>
                    <a:pt x="30" y="78"/>
                  </a:lnTo>
                  <a:lnTo>
                    <a:pt x="32" y="74"/>
                  </a:lnTo>
                  <a:lnTo>
                    <a:pt x="36" y="72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52" y="74"/>
                  </a:lnTo>
                  <a:lnTo>
                    <a:pt x="52" y="7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3" name="Freeform 246">
              <a:extLst>
                <a:ext uri="{FF2B5EF4-FFF2-40B4-BE49-F238E27FC236}">
                  <a16:creationId xmlns:a16="http://schemas.microsoft.com/office/drawing/2014/main" id="{F5BCE91F-F077-4B90-8975-838B6E7A4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738563"/>
              <a:ext cx="641350" cy="419100"/>
            </a:xfrm>
            <a:custGeom>
              <a:avLst/>
              <a:gdLst/>
              <a:ahLst/>
              <a:cxnLst>
                <a:cxn ang="0">
                  <a:pos x="46" y="20"/>
                </a:cxn>
                <a:cxn ang="0">
                  <a:pos x="62" y="46"/>
                </a:cxn>
                <a:cxn ang="0">
                  <a:pos x="80" y="72"/>
                </a:cxn>
                <a:cxn ang="0">
                  <a:pos x="94" y="86"/>
                </a:cxn>
                <a:cxn ang="0">
                  <a:pos x="104" y="104"/>
                </a:cxn>
                <a:cxn ang="0">
                  <a:pos x="116" y="114"/>
                </a:cxn>
                <a:cxn ang="0">
                  <a:pos x="136" y="134"/>
                </a:cxn>
                <a:cxn ang="0">
                  <a:pos x="154" y="152"/>
                </a:cxn>
                <a:cxn ang="0">
                  <a:pos x="160" y="174"/>
                </a:cxn>
                <a:cxn ang="0">
                  <a:pos x="158" y="192"/>
                </a:cxn>
                <a:cxn ang="0">
                  <a:pos x="184" y="212"/>
                </a:cxn>
                <a:cxn ang="0">
                  <a:pos x="244" y="238"/>
                </a:cxn>
                <a:cxn ang="0">
                  <a:pos x="268" y="246"/>
                </a:cxn>
                <a:cxn ang="0">
                  <a:pos x="304" y="242"/>
                </a:cxn>
                <a:cxn ang="0">
                  <a:pos x="332" y="256"/>
                </a:cxn>
                <a:cxn ang="0">
                  <a:pos x="352" y="234"/>
                </a:cxn>
                <a:cxn ang="0">
                  <a:pos x="362" y="218"/>
                </a:cxn>
                <a:cxn ang="0">
                  <a:pos x="382" y="210"/>
                </a:cxn>
                <a:cxn ang="0">
                  <a:pos x="388" y="210"/>
                </a:cxn>
                <a:cxn ang="0">
                  <a:pos x="392" y="196"/>
                </a:cxn>
                <a:cxn ang="0">
                  <a:pos x="398" y="180"/>
                </a:cxn>
                <a:cxn ang="0">
                  <a:pos x="394" y="166"/>
                </a:cxn>
                <a:cxn ang="0">
                  <a:pos x="376" y="168"/>
                </a:cxn>
                <a:cxn ang="0">
                  <a:pos x="350" y="198"/>
                </a:cxn>
                <a:cxn ang="0">
                  <a:pos x="336" y="210"/>
                </a:cxn>
                <a:cxn ang="0">
                  <a:pos x="322" y="210"/>
                </a:cxn>
                <a:cxn ang="0">
                  <a:pos x="294" y="206"/>
                </a:cxn>
                <a:cxn ang="0">
                  <a:pos x="276" y="188"/>
                </a:cxn>
                <a:cxn ang="0">
                  <a:pos x="266" y="170"/>
                </a:cxn>
                <a:cxn ang="0">
                  <a:pos x="260" y="140"/>
                </a:cxn>
                <a:cxn ang="0">
                  <a:pos x="266" y="112"/>
                </a:cxn>
                <a:cxn ang="0">
                  <a:pos x="266" y="104"/>
                </a:cxn>
                <a:cxn ang="0">
                  <a:pos x="252" y="100"/>
                </a:cxn>
                <a:cxn ang="0">
                  <a:pos x="232" y="78"/>
                </a:cxn>
                <a:cxn ang="0">
                  <a:pos x="218" y="54"/>
                </a:cxn>
                <a:cxn ang="0">
                  <a:pos x="190" y="44"/>
                </a:cxn>
                <a:cxn ang="0">
                  <a:pos x="164" y="44"/>
                </a:cxn>
                <a:cxn ang="0">
                  <a:pos x="144" y="18"/>
                </a:cxn>
                <a:cxn ang="0">
                  <a:pos x="116" y="12"/>
                </a:cxn>
                <a:cxn ang="0">
                  <a:pos x="62" y="12"/>
                </a:cxn>
                <a:cxn ang="0">
                  <a:pos x="20" y="0"/>
                </a:cxn>
                <a:cxn ang="0">
                  <a:pos x="6" y="18"/>
                </a:cxn>
                <a:cxn ang="0">
                  <a:pos x="20" y="46"/>
                </a:cxn>
                <a:cxn ang="0">
                  <a:pos x="42" y="72"/>
                </a:cxn>
                <a:cxn ang="0">
                  <a:pos x="34" y="76"/>
                </a:cxn>
                <a:cxn ang="0">
                  <a:pos x="36" y="80"/>
                </a:cxn>
                <a:cxn ang="0">
                  <a:pos x="50" y="92"/>
                </a:cxn>
                <a:cxn ang="0">
                  <a:pos x="64" y="100"/>
                </a:cxn>
                <a:cxn ang="0">
                  <a:pos x="66" y="120"/>
                </a:cxn>
                <a:cxn ang="0">
                  <a:pos x="74" y="124"/>
                </a:cxn>
                <a:cxn ang="0">
                  <a:pos x="96" y="148"/>
                </a:cxn>
                <a:cxn ang="0">
                  <a:pos x="98" y="132"/>
                </a:cxn>
                <a:cxn ang="0">
                  <a:pos x="86" y="124"/>
                </a:cxn>
                <a:cxn ang="0">
                  <a:pos x="78" y="106"/>
                </a:cxn>
                <a:cxn ang="0">
                  <a:pos x="72" y="94"/>
                </a:cxn>
                <a:cxn ang="0">
                  <a:pos x="64" y="80"/>
                </a:cxn>
                <a:cxn ang="0">
                  <a:pos x="52" y="60"/>
                </a:cxn>
                <a:cxn ang="0">
                  <a:pos x="38" y="46"/>
                </a:cxn>
                <a:cxn ang="0">
                  <a:pos x="30" y="12"/>
                </a:cxn>
              </a:cxnLst>
              <a:rect l="0" t="0" r="r" b="b"/>
              <a:pathLst>
                <a:path w="404" h="264">
                  <a:moveTo>
                    <a:pt x="30" y="12"/>
                  </a:moveTo>
                  <a:lnTo>
                    <a:pt x="38" y="18"/>
                  </a:lnTo>
                  <a:lnTo>
                    <a:pt x="44" y="18"/>
                  </a:lnTo>
                  <a:lnTo>
                    <a:pt x="46" y="20"/>
                  </a:lnTo>
                  <a:lnTo>
                    <a:pt x="52" y="24"/>
                  </a:lnTo>
                  <a:lnTo>
                    <a:pt x="54" y="32"/>
                  </a:lnTo>
                  <a:lnTo>
                    <a:pt x="58" y="42"/>
                  </a:lnTo>
                  <a:lnTo>
                    <a:pt x="62" y="46"/>
                  </a:lnTo>
                  <a:lnTo>
                    <a:pt x="62" y="52"/>
                  </a:lnTo>
                  <a:lnTo>
                    <a:pt x="64" y="52"/>
                  </a:lnTo>
                  <a:lnTo>
                    <a:pt x="70" y="62"/>
                  </a:lnTo>
                  <a:lnTo>
                    <a:pt x="80" y="72"/>
                  </a:lnTo>
                  <a:lnTo>
                    <a:pt x="88" y="74"/>
                  </a:lnTo>
                  <a:lnTo>
                    <a:pt x="86" y="78"/>
                  </a:lnTo>
                  <a:lnTo>
                    <a:pt x="88" y="82"/>
                  </a:lnTo>
                  <a:lnTo>
                    <a:pt x="94" y="86"/>
                  </a:lnTo>
                  <a:lnTo>
                    <a:pt x="98" y="92"/>
                  </a:lnTo>
                  <a:lnTo>
                    <a:pt x="102" y="92"/>
                  </a:lnTo>
                  <a:lnTo>
                    <a:pt x="106" y="96"/>
                  </a:lnTo>
                  <a:lnTo>
                    <a:pt x="104" y="104"/>
                  </a:lnTo>
                  <a:lnTo>
                    <a:pt x="104" y="108"/>
                  </a:lnTo>
                  <a:lnTo>
                    <a:pt x="110" y="106"/>
                  </a:lnTo>
                  <a:lnTo>
                    <a:pt x="110" y="110"/>
                  </a:lnTo>
                  <a:lnTo>
                    <a:pt x="116" y="114"/>
                  </a:lnTo>
                  <a:lnTo>
                    <a:pt x="118" y="114"/>
                  </a:lnTo>
                  <a:lnTo>
                    <a:pt x="122" y="118"/>
                  </a:lnTo>
                  <a:lnTo>
                    <a:pt x="124" y="124"/>
                  </a:lnTo>
                  <a:lnTo>
                    <a:pt x="136" y="134"/>
                  </a:lnTo>
                  <a:lnTo>
                    <a:pt x="138" y="138"/>
                  </a:lnTo>
                  <a:lnTo>
                    <a:pt x="140" y="138"/>
                  </a:lnTo>
                  <a:lnTo>
                    <a:pt x="144" y="144"/>
                  </a:lnTo>
                  <a:lnTo>
                    <a:pt x="154" y="152"/>
                  </a:lnTo>
                  <a:lnTo>
                    <a:pt x="156" y="162"/>
                  </a:lnTo>
                  <a:lnTo>
                    <a:pt x="158" y="164"/>
                  </a:lnTo>
                  <a:lnTo>
                    <a:pt x="160" y="172"/>
                  </a:lnTo>
                  <a:lnTo>
                    <a:pt x="160" y="174"/>
                  </a:lnTo>
                  <a:lnTo>
                    <a:pt x="156" y="178"/>
                  </a:lnTo>
                  <a:lnTo>
                    <a:pt x="160" y="180"/>
                  </a:lnTo>
                  <a:lnTo>
                    <a:pt x="154" y="184"/>
                  </a:lnTo>
                  <a:lnTo>
                    <a:pt x="158" y="192"/>
                  </a:lnTo>
                  <a:lnTo>
                    <a:pt x="166" y="200"/>
                  </a:lnTo>
                  <a:lnTo>
                    <a:pt x="172" y="202"/>
                  </a:lnTo>
                  <a:lnTo>
                    <a:pt x="178" y="206"/>
                  </a:lnTo>
                  <a:lnTo>
                    <a:pt x="184" y="212"/>
                  </a:lnTo>
                  <a:lnTo>
                    <a:pt x="198" y="218"/>
                  </a:lnTo>
                  <a:lnTo>
                    <a:pt x="204" y="218"/>
                  </a:lnTo>
                  <a:lnTo>
                    <a:pt x="216" y="228"/>
                  </a:lnTo>
                  <a:lnTo>
                    <a:pt x="244" y="238"/>
                  </a:lnTo>
                  <a:lnTo>
                    <a:pt x="246" y="238"/>
                  </a:lnTo>
                  <a:lnTo>
                    <a:pt x="254" y="242"/>
                  </a:lnTo>
                  <a:lnTo>
                    <a:pt x="262" y="246"/>
                  </a:lnTo>
                  <a:lnTo>
                    <a:pt x="268" y="246"/>
                  </a:lnTo>
                  <a:lnTo>
                    <a:pt x="276" y="250"/>
                  </a:lnTo>
                  <a:lnTo>
                    <a:pt x="280" y="250"/>
                  </a:lnTo>
                  <a:lnTo>
                    <a:pt x="294" y="242"/>
                  </a:lnTo>
                  <a:lnTo>
                    <a:pt x="304" y="242"/>
                  </a:lnTo>
                  <a:lnTo>
                    <a:pt x="314" y="248"/>
                  </a:lnTo>
                  <a:lnTo>
                    <a:pt x="332" y="264"/>
                  </a:lnTo>
                  <a:lnTo>
                    <a:pt x="334" y="258"/>
                  </a:lnTo>
                  <a:lnTo>
                    <a:pt x="332" y="256"/>
                  </a:lnTo>
                  <a:lnTo>
                    <a:pt x="342" y="242"/>
                  </a:lnTo>
                  <a:lnTo>
                    <a:pt x="354" y="242"/>
                  </a:lnTo>
                  <a:lnTo>
                    <a:pt x="354" y="238"/>
                  </a:lnTo>
                  <a:lnTo>
                    <a:pt x="352" y="234"/>
                  </a:lnTo>
                  <a:lnTo>
                    <a:pt x="340" y="224"/>
                  </a:lnTo>
                  <a:lnTo>
                    <a:pt x="350" y="224"/>
                  </a:lnTo>
                  <a:lnTo>
                    <a:pt x="350" y="218"/>
                  </a:lnTo>
                  <a:lnTo>
                    <a:pt x="362" y="218"/>
                  </a:lnTo>
                  <a:lnTo>
                    <a:pt x="372" y="218"/>
                  </a:lnTo>
                  <a:lnTo>
                    <a:pt x="376" y="218"/>
                  </a:lnTo>
                  <a:lnTo>
                    <a:pt x="380" y="210"/>
                  </a:lnTo>
                  <a:lnTo>
                    <a:pt x="382" y="210"/>
                  </a:lnTo>
                  <a:lnTo>
                    <a:pt x="386" y="204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8" y="210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4" y="198"/>
                  </a:lnTo>
                  <a:lnTo>
                    <a:pt x="392" y="196"/>
                  </a:lnTo>
                  <a:lnTo>
                    <a:pt x="394" y="194"/>
                  </a:lnTo>
                  <a:lnTo>
                    <a:pt x="394" y="194"/>
                  </a:lnTo>
                  <a:lnTo>
                    <a:pt x="392" y="192"/>
                  </a:lnTo>
                  <a:lnTo>
                    <a:pt x="398" y="180"/>
                  </a:lnTo>
                  <a:lnTo>
                    <a:pt x="402" y="176"/>
                  </a:lnTo>
                  <a:lnTo>
                    <a:pt x="404" y="172"/>
                  </a:lnTo>
                  <a:lnTo>
                    <a:pt x="402" y="166"/>
                  </a:lnTo>
                  <a:lnTo>
                    <a:pt x="394" y="166"/>
                  </a:lnTo>
                  <a:lnTo>
                    <a:pt x="392" y="168"/>
                  </a:lnTo>
                  <a:lnTo>
                    <a:pt x="392" y="166"/>
                  </a:lnTo>
                  <a:lnTo>
                    <a:pt x="386" y="164"/>
                  </a:lnTo>
                  <a:lnTo>
                    <a:pt x="376" y="168"/>
                  </a:lnTo>
                  <a:lnTo>
                    <a:pt x="364" y="168"/>
                  </a:lnTo>
                  <a:lnTo>
                    <a:pt x="356" y="172"/>
                  </a:lnTo>
                  <a:lnTo>
                    <a:pt x="354" y="186"/>
                  </a:lnTo>
                  <a:lnTo>
                    <a:pt x="350" y="198"/>
                  </a:lnTo>
                  <a:lnTo>
                    <a:pt x="344" y="202"/>
                  </a:lnTo>
                  <a:lnTo>
                    <a:pt x="344" y="206"/>
                  </a:lnTo>
                  <a:lnTo>
                    <a:pt x="340" y="210"/>
                  </a:lnTo>
                  <a:lnTo>
                    <a:pt x="336" y="210"/>
                  </a:lnTo>
                  <a:lnTo>
                    <a:pt x="336" y="206"/>
                  </a:lnTo>
                  <a:lnTo>
                    <a:pt x="330" y="206"/>
                  </a:lnTo>
                  <a:lnTo>
                    <a:pt x="328" y="206"/>
                  </a:lnTo>
                  <a:lnTo>
                    <a:pt x="322" y="210"/>
                  </a:lnTo>
                  <a:lnTo>
                    <a:pt x="310" y="210"/>
                  </a:lnTo>
                  <a:lnTo>
                    <a:pt x="304" y="214"/>
                  </a:lnTo>
                  <a:lnTo>
                    <a:pt x="302" y="214"/>
                  </a:lnTo>
                  <a:lnTo>
                    <a:pt x="294" y="206"/>
                  </a:lnTo>
                  <a:lnTo>
                    <a:pt x="290" y="208"/>
                  </a:lnTo>
                  <a:lnTo>
                    <a:pt x="284" y="204"/>
                  </a:lnTo>
                  <a:lnTo>
                    <a:pt x="280" y="200"/>
                  </a:lnTo>
                  <a:lnTo>
                    <a:pt x="276" y="188"/>
                  </a:lnTo>
                  <a:lnTo>
                    <a:pt x="268" y="180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6" y="170"/>
                  </a:lnTo>
                  <a:lnTo>
                    <a:pt x="266" y="166"/>
                  </a:lnTo>
                  <a:lnTo>
                    <a:pt x="260" y="162"/>
                  </a:lnTo>
                  <a:lnTo>
                    <a:pt x="258" y="158"/>
                  </a:lnTo>
                  <a:lnTo>
                    <a:pt x="260" y="140"/>
                  </a:lnTo>
                  <a:lnTo>
                    <a:pt x="258" y="122"/>
                  </a:lnTo>
                  <a:lnTo>
                    <a:pt x="260" y="116"/>
                  </a:lnTo>
                  <a:lnTo>
                    <a:pt x="260" y="112"/>
                  </a:lnTo>
                  <a:lnTo>
                    <a:pt x="266" y="112"/>
                  </a:lnTo>
                  <a:lnTo>
                    <a:pt x="266" y="110"/>
                  </a:lnTo>
                  <a:lnTo>
                    <a:pt x="268" y="106"/>
                  </a:lnTo>
                  <a:lnTo>
                    <a:pt x="266" y="108"/>
                  </a:lnTo>
                  <a:lnTo>
                    <a:pt x="266" y="104"/>
                  </a:lnTo>
                  <a:lnTo>
                    <a:pt x="268" y="102"/>
                  </a:lnTo>
                  <a:lnTo>
                    <a:pt x="262" y="104"/>
                  </a:lnTo>
                  <a:lnTo>
                    <a:pt x="258" y="100"/>
                  </a:lnTo>
                  <a:lnTo>
                    <a:pt x="252" y="100"/>
                  </a:lnTo>
                  <a:lnTo>
                    <a:pt x="244" y="98"/>
                  </a:lnTo>
                  <a:lnTo>
                    <a:pt x="240" y="96"/>
                  </a:lnTo>
                  <a:lnTo>
                    <a:pt x="236" y="90"/>
                  </a:lnTo>
                  <a:lnTo>
                    <a:pt x="232" y="78"/>
                  </a:lnTo>
                  <a:lnTo>
                    <a:pt x="228" y="74"/>
                  </a:lnTo>
                  <a:lnTo>
                    <a:pt x="226" y="70"/>
                  </a:lnTo>
                  <a:lnTo>
                    <a:pt x="222" y="66"/>
                  </a:lnTo>
                  <a:lnTo>
                    <a:pt x="218" y="54"/>
                  </a:lnTo>
                  <a:lnTo>
                    <a:pt x="210" y="46"/>
                  </a:lnTo>
                  <a:lnTo>
                    <a:pt x="208" y="44"/>
                  </a:lnTo>
                  <a:lnTo>
                    <a:pt x="194" y="44"/>
                  </a:lnTo>
                  <a:lnTo>
                    <a:pt x="190" y="44"/>
                  </a:lnTo>
                  <a:lnTo>
                    <a:pt x="184" y="56"/>
                  </a:lnTo>
                  <a:lnTo>
                    <a:pt x="178" y="56"/>
                  </a:lnTo>
                  <a:lnTo>
                    <a:pt x="168" y="48"/>
                  </a:lnTo>
                  <a:lnTo>
                    <a:pt x="164" y="44"/>
                  </a:lnTo>
                  <a:lnTo>
                    <a:pt x="162" y="32"/>
                  </a:lnTo>
                  <a:lnTo>
                    <a:pt x="154" y="26"/>
                  </a:lnTo>
                  <a:lnTo>
                    <a:pt x="148" y="18"/>
                  </a:lnTo>
                  <a:lnTo>
                    <a:pt x="144" y="18"/>
                  </a:lnTo>
                  <a:lnTo>
                    <a:pt x="142" y="14"/>
                  </a:lnTo>
                  <a:lnTo>
                    <a:pt x="138" y="12"/>
                  </a:lnTo>
                  <a:lnTo>
                    <a:pt x="128" y="12"/>
                  </a:lnTo>
                  <a:lnTo>
                    <a:pt x="116" y="12"/>
                  </a:lnTo>
                  <a:lnTo>
                    <a:pt x="116" y="20"/>
                  </a:lnTo>
                  <a:lnTo>
                    <a:pt x="94" y="20"/>
                  </a:lnTo>
                  <a:lnTo>
                    <a:pt x="80" y="20"/>
                  </a:lnTo>
                  <a:lnTo>
                    <a:pt x="62" y="12"/>
                  </a:lnTo>
                  <a:lnTo>
                    <a:pt x="42" y="6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0" y="2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14" y="2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0" y="46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40" y="64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6"/>
                  </a:lnTo>
                  <a:lnTo>
                    <a:pt x="38" y="74"/>
                  </a:lnTo>
                  <a:lnTo>
                    <a:pt x="34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30" y="76"/>
                  </a:lnTo>
                  <a:lnTo>
                    <a:pt x="36" y="80"/>
                  </a:lnTo>
                  <a:lnTo>
                    <a:pt x="36" y="84"/>
                  </a:lnTo>
                  <a:lnTo>
                    <a:pt x="40" y="86"/>
                  </a:lnTo>
                  <a:lnTo>
                    <a:pt x="48" y="90"/>
                  </a:lnTo>
                  <a:lnTo>
                    <a:pt x="50" y="92"/>
                  </a:lnTo>
                  <a:lnTo>
                    <a:pt x="54" y="88"/>
                  </a:lnTo>
                  <a:lnTo>
                    <a:pt x="54" y="92"/>
                  </a:lnTo>
                  <a:lnTo>
                    <a:pt x="58" y="96"/>
                  </a:lnTo>
                  <a:lnTo>
                    <a:pt x="64" y="100"/>
                  </a:lnTo>
                  <a:lnTo>
                    <a:pt x="66" y="106"/>
                  </a:lnTo>
                  <a:lnTo>
                    <a:pt x="68" y="114"/>
                  </a:lnTo>
                  <a:lnTo>
                    <a:pt x="66" y="120"/>
                  </a:lnTo>
                  <a:lnTo>
                    <a:pt x="66" y="120"/>
                  </a:lnTo>
                  <a:lnTo>
                    <a:pt x="68" y="120"/>
                  </a:lnTo>
                  <a:lnTo>
                    <a:pt x="70" y="122"/>
                  </a:lnTo>
                  <a:lnTo>
                    <a:pt x="72" y="124"/>
                  </a:lnTo>
                  <a:lnTo>
                    <a:pt x="74" y="124"/>
                  </a:lnTo>
                  <a:lnTo>
                    <a:pt x="76" y="128"/>
                  </a:lnTo>
                  <a:lnTo>
                    <a:pt x="88" y="136"/>
                  </a:lnTo>
                  <a:lnTo>
                    <a:pt x="92" y="140"/>
                  </a:lnTo>
                  <a:lnTo>
                    <a:pt x="96" y="148"/>
                  </a:lnTo>
                  <a:lnTo>
                    <a:pt x="102" y="144"/>
                  </a:lnTo>
                  <a:lnTo>
                    <a:pt x="102" y="140"/>
                  </a:lnTo>
                  <a:lnTo>
                    <a:pt x="102" y="138"/>
                  </a:lnTo>
                  <a:lnTo>
                    <a:pt x="98" y="132"/>
                  </a:lnTo>
                  <a:lnTo>
                    <a:pt x="92" y="128"/>
                  </a:lnTo>
                  <a:lnTo>
                    <a:pt x="90" y="130"/>
                  </a:lnTo>
                  <a:lnTo>
                    <a:pt x="88" y="128"/>
                  </a:lnTo>
                  <a:lnTo>
                    <a:pt x="86" y="124"/>
                  </a:lnTo>
                  <a:lnTo>
                    <a:pt x="86" y="118"/>
                  </a:lnTo>
                  <a:lnTo>
                    <a:pt x="82" y="114"/>
                  </a:lnTo>
                  <a:lnTo>
                    <a:pt x="82" y="110"/>
                  </a:lnTo>
                  <a:lnTo>
                    <a:pt x="78" y="106"/>
                  </a:lnTo>
                  <a:lnTo>
                    <a:pt x="78" y="98"/>
                  </a:lnTo>
                  <a:lnTo>
                    <a:pt x="74" y="92"/>
                  </a:lnTo>
                  <a:lnTo>
                    <a:pt x="72" y="90"/>
                  </a:lnTo>
                  <a:lnTo>
                    <a:pt x="72" y="94"/>
                  </a:lnTo>
                  <a:lnTo>
                    <a:pt x="70" y="92"/>
                  </a:lnTo>
                  <a:lnTo>
                    <a:pt x="68" y="86"/>
                  </a:lnTo>
                  <a:lnTo>
                    <a:pt x="66" y="84"/>
                  </a:lnTo>
                  <a:lnTo>
                    <a:pt x="64" y="80"/>
                  </a:lnTo>
                  <a:lnTo>
                    <a:pt x="60" y="74"/>
                  </a:lnTo>
                  <a:lnTo>
                    <a:pt x="58" y="66"/>
                  </a:lnTo>
                  <a:lnTo>
                    <a:pt x="56" y="66"/>
                  </a:lnTo>
                  <a:lnTo>
                    <a:pt x="52" y="60"/>
                  </a:lnTo>
                  <a:lnTo>
                    <a:pt x="50" y="58"/>
                  </a:lnTo>
                  <a:lnTo>
                    <a:pt x="46" y="52"/>
                  </a:lnTo>
                  <a:lnTo>
                    <a:pt x="40" y="46"/>
                  </a:lnTo>
                  <a:lnTo>
                    <a:pt x="38" y="46"/>
                  </a:lnTo>
                  <a:lnTo>
                    <a:pt x="34" y="40"/>
                  </a:lnTo>
                  <a:lnTo>
                    <a:pt x="32" y="28"/>
                  </a:lnTo>
                  <a:lnTo>
                    <a:pt x="30" y="24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4" name="Freeform 247">
              <a:extLst>
                <a:ext uri="{FF2B5EF4-FFF2-40B4-BE49-F238E27FC236}">
                  <a16:creationId xmlns:a16="http://schemas.microsoft.com/office/drawing/2014/main" id="{625962D2-E6CD-4877-B6D5-588484173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313" y="3306763"/>
              <a:ext cx="114300" cy="92075"/>
            </a:xfrm>
            <a:custGeom>
              <a:avLst/>
              <a:gdLst/>
              <a:ahLst/>
              <a:cxnLst>
                <a:cxn ang="0">
                  <a:pos x="70" y="40"/>
                </a:cxn>
                <a:cxn ang="0">
                  <a:pos x="72" y="38"/>
                </a:cxn>
                <a:cxn ang="0">
                  <a:pos x="70" y="38"/>
                </a:cxn>
                <a:cxn ang="0">
                  <a:pos x="62" y="34"/>
                </a:cxn>
                <a:cxn ang="0">
                  <a:pos x="58" y="26"/>
                </a:cxn>
                <a:cxn ang="0">
                  <a:pos x="58" y="18"/>
                </a:cxn>
                <a:cxn ang="0">
                  <a:pos x="52" y="18"/>
                </a:cxn>
                <a:cxn ang="0">
                  <a:pos x="56" y="14"/>
                </a:cxn>
                <a:cxn ang="0">
                  <a:pos x="58" y="8"/>
                </a:cxn>
                <a:cxn ang="0">
                  <a:pos x="58" y="6"/>
                </a:cxn>
                <a:cxn ang="0">
                  <a:pos x="54" y="2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8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10" y="14"/>
                </a:cxn>
                <a:cxn ang="0">
                  <a:pos x="18" y="20"/>
                </a:cxn>
                <a:cxn ang="0">
                  <a:pos x="18" y="34"/>
                </a:cxn>
                <a:cxn ang="0">
                  <a:pos x="18" y="46"/>
                </a:cxn>
                <a:cxn ang="0">
                  <a:pos x="20" y="48"/>
                </a:cxn>
                <a:cxn ang="0">
                  <a:pos x="20" y="54"/>
                </a:cxn>
                <a:cxn ang="0">
                  <a:pos x="24" y="56"/>
                </a:cxn>
                <a:cxn ang="0">
                  <a:pos x="26" y="56"/>
                </a:cxn>
                <a:cxn ang="0">
                  <a:pos x="28" y="56"/>
                </a:cxn>
                <a:cxn ang="0">
                  <a:pos x="32" y="58"/>
                </a:cxn>
                <a:cxn ang="0">
                  <a:pos x="38" y="56"/>
                </a:cxn>
                <a:cxn ang="0">
                  <a:pos x="40" y="56"/>
                </a:cxn>
                <a:cxn ang="0">
                  <a:pos x="42" y="54"/>
                </a:cxn>
                <a:cxn ang="0">
                  <a:pos x="46" y="54"/>
                </a:cxn>
                <a:cxn ang="0">
                  <a:pos x="58" y="46"/>
                </a:cxn>
                <a:cxn ang="0">
                  <a:pos x="62" y="42"/>
                </a:cxn>
                <a:cxn ang="0">
                  <a:pos x="62" y="44"/>
                </a:cxn>
                <a:cxn ang="0">
                  <a:pos x="64" y="44"/>
                </a:cxn>
                <a:cxn ang="0">
                  <a:pos x="66" y="40"/>
                </a:cxn>
                <a:cxn ang="0">
                  <a:pos x="70" y="40"/>
                </a:cxn>
                <a:cxn ang="0">
                  <a:pos x="70" y="40"/>
                </a:cxn>
              </a:cxnLst>
              <a:rect l="0" t="0" r="r" b="b"/>
              <a:pathLst>
                <a:path w="72" h="58">
                  <a:moveTo>
                    <a:pt x="70" y="40"/>
                  </a:moveTo>
                  <a:lnTo>
                    <a:pt x="72" y="38"/>
                  </a:lnTo>
                  <a:lnTo>
                    <a:pt x="70" y="38"/>
                  </a:lnTo>
                  <a:lnTo>
                    <a:pt x="62" y="34"/>
                  </a:lnTo>
                  <a:lnTo>
                    <a:pt x="58" y="26"/>
                  </a:lnTo>
                  <a:lnTo>
                    <a:pt x="58" y="18"/>
                  </a:lnTo>
                  <a:lnTo>
                    <a:pt x="52" y="18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58" y="6"/>
                  </a:lnTo>
                  <a:lnTo>
                    <a:pt x="54" y="2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28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10" y="14"/>
                  </a:lnTo>
                  <a:lnTo>
                    <a:pt x="18" y="20"/>
                  </a:lnTo>
                  <a:lnTo>
                    <a:pt x="18" y="34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20" y="54"/>
                  </a:lnTo>
                  <a:lnTo>
                    <a:pt x="24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2" y="58"/>
                  </a:lnTo>
                  <a:lnTo>
                    <a:pt x="38" y="56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6" y="54"/>
                  </a:lnTo>
                  <a:lnTo>
                    <a:pt x="58" y="46"/>
                  </a:lnTo>
                  <a:lnTo>
                    <a:pt x="62" y="42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0"/>
                  </a:lnTo>
                  <a:lnTo>
                    <a:pt x="70" y="40"/>
                  </a:lnTo>
                  <a:lnTo>
                    <a:pt x="70" y="4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5" name="Freeform 248">
              <a:extLst>
                <a:ext uri="{FF2B5EF4-FFF2-40B4-BE49-F238E27FC236}">
                  <a16:creationId xmlns:a16="http://schemas.microsoft.com/office/drawing/2014/main" id="{567068FD-1EF6-480E-BDAC-A2C4FE46C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813" y="3370263"/>
              <a:ext cx="107950" cy="76200"/>
            </a:xfrm>
            <a:custGeom>
              <a:avLst/>
              <a:gdLst/>
              <a:ahLst/>
              <a:cxnLst>
                <a:cxn ang="0">
                  <a:pos x="64" y="8"/>
                </a:cxn>
                <a:cxn ang="0">
                  <a:pos x="62" y="6"/>
                </a:cxn>
                <a:cxn ang="0">
                  <a:pos x="56" y="6"/>
                </a:cxn>
                <a:cxn ang="0">
                  <a:pos x="58" y="4"/>
                </a:cxn>
                <a:cxn ang="0">
                  <a:pos x="56" y="2"/>
                </a:cxn>
                <a:cxn ang="0">
                  <a:pos x="52" y="6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4"/>
                </a:cxn>
                <a:cxn ang="0">
                  <a:pos x="18" y="10"/>
                </a:cxn>
                <a:cxn ang="0">
                  <a:pos x="18" y="12"/>
                </a:cxn>
                <a:cxn ang="0">
                  <a:pos x="24" y="10"/>
                </a:cxn>
                <a:cxn ang="0">
                  <a:pos x="38" y="12"/>
                </a:cxn>
                <a:cxn ang="0">
                  <a:pos x="36" y="12"/>
                </a:cxn>
                <a:cxn ang="0">
                  <a:pos x="32" y="14"/>
                </a:cxn>
                <a:cxn ang="0">
                  <a:pos x="26" y="18"/>
                </a:cxn>
                <a:cxn ang="0">
                  <a:pos x="22" y="14"/>
                </a:cxn>
                <a:cxn ang="0">
                  <a:pos x="8" y="22"/>
                </a:cxn>
                <a:cxn ang="0">
                  <a:pos x="8" y="24"/>
                </a:cxn>
                <a:cxn ang="0">
                  <a:pos x="4" y="24"/>
                </a:cxn>
                <a:cxn ang="0">
                  <a:pos x="0" y="30"/>
                </a:cxn>
                <a:cxn ang="0">
                  <a:pos x="4" y="26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2"/>
                </a:cxn>
                <a:cxn ang="0">
                  <a:pos x="4" y="42"/>
                </a:cxn>
                <a:cxn ang="0">
                  <a:pos x="6" y="46"/>
                </a:cxn>
                <a:cxn ang="0">
                  <a:pos x="10" y="48"/>
                </a:cxn>
                <a:cxn ang="0">
                  <a:pos x="12" y="44"/>
                </a:cxn>
                <a:cxn ang="0">
                  <a:pos x="14" y="44"/>
                </a:cxn>
                <a:cxn ang="0">
                  <a:pos x="26" y="32"/>
                </a:cxn>
                <a:cxn ang="0">
                  <a:pos x="26" y="26"/>
                </a:cxn>
                <a:cxn ang="0">
                  <a:pos x="28" y="28"/>
                </a:cxn>
                <a:cxn ang="0">
                  <a:pos x="30" y="26"/>
                </a:cxn>
                <a:cxn ang="0">
                  <a:pos x="32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60" y="14"/>
                </a:cxn>
                <a:cxn ang="0">
                  <a:pos x="66" y="14"/>
                </a:cxn>
                <a:cxn ang="0">
                  <a:pos x="68" y="12"/>
                </a:cxn>
                <a:cxn ang="0">
                  <a:pos x="68" y="12"/>
                </a:cxn>
                <a:cxn ang="0">
                  <a:pos x="64" y="12"/>
                </a:cxn>
                <a:cxn ang="0">
                  <a:pos x="66" y="10"/>
                </a:cxn>
                <a:cxn ang="0">
                  <a:pos x="64" y="8"/>
                </a:cxn>
                <a:cxn ang="0">
                  <a:pos x="64" y="8"/>
                </a:cxn>
              </a:cxnLst>
              <a:rect l="0" t="0" r="r" b="b"/>
              <a:pathLst>
                <a:path w="68" h="48">
                  <a:moveTo>
                    <a:pt x="64" y="8"/>
                  </a:moveTo>
                  <a:lnTo>
                    <a:pt x="62" y="6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56" y="2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4"/>
                  </a:lnTo>
                  <a:lnTo>
                    <a:pt x="18" y="10"/>
                  </a:lnTo>
                  <a:lnTo>
                    <a:pt x="18" y="12"/>
                  </a:lnTo>
                  <a:lnTo>
                    <a:pt x="24" y="10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32" y="14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30"/>
                  </a:lnTo>
                  <a:lnTo>
                    <a:pt x="4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6"/>
                  </a:lnTo>
                  <a:lnTo>
                    <a:pt x="10" y="48"/>
                  </a:lnTo>
                  <a:lnTo>
                    <a:pt x="12" y="44"/>
                  </a:lnTo>
                  <a:lnTo>
                    <a:pt x="14" y="44"/>
                  </a:lnTo>
                  <a:lnTo>
                    <a:pt x="26" y="32"/>
                  </a:lnTo>
                  <a:lnTo>
                    <a:pt x="26" y="26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8"/>
                  </a:lnTo>
                  <a:lnTo>
                    <a:pt x="34" y="28"/>
                  </a:lnTo>
                  <a:lnTo>
                    <a:pt x="34" y="24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60" y="14"/>
                  </a:lnTo>
                  <a:lnTo>
                    <a:pt x="66" y="14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4" y="12"/>
                  </a:lnTo>
                  <a:lnTo>
                    <a:pt x="66" y="10"/>
                  </a:lnTo>
                  <a:lnTo>
                    <a:pt x="64" y="8"/>
                  </a:lnTo>
                  <a:lnTo>
                    <a:pt x="6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6" name="Freeform 249">
              <a:extLst>
                <a:ext uri="{FF2B5EF4-FFF2-40B4-BE49-F238E27FC236}">
                  <a16:creationId xmlns:a16="http://schemas.microsoft.com/office/drawing/2014/main" id="{4BBB7FAD-AA6B-4381-89ED-67241AC82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863" y="357346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7" name="Freeform 250">
              <a:extLst>
                <a:ext uri="{FF2B5EF4-FFF2-40B4-BE49-F238E27FC236}">
                  <a16:creationId xmlns:a16="http://schemas.microsoft.com/office/drawing/2014/main" id="{B9A0B622-DD11-4F01-8EED-B386847F0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263" y="3598863"/>
              <a:ext cx="12700" cy="222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4" y="6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4">
                  <a:moveTo>
                    <a:pt x="2" y="0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6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8" name="Freeform 251">
              <a:extLst>
                <a:ext uri="{FF2B5EF4-FFF2-40B4-BE49-F238E27FC236}">
                  <a16:creationId xmlns:a16="http://schemas.microsoft.com/office/drawing/2014/main" id="{0579F975-AF5B-4B5A-9043-0A07D4ECB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288" y="2274888"/>
              <a:ext cx="635000" cy="796925"/>
            </a:xfrm>
            <a:custGeom>
              <a:avLst/>
              <a:gdLst/>
              <a:ahLst/>
              <a:cxnLst>
                <a:cxn ang="0">
                  <a:pos x="370" y="368"/>
                </a:cxn>
                <a:cxn ang="0">
                  <a:pos x="362" y="284"/>
                </a:cxn>
                <a:cxn ang="0">
                  <a:pos x="362" y="152"/>
                </a:cxn>
                <a:cxn ang="0">
                  <a:pos x="332" y="50"/>
                </a:cxn>
                <a:cxn ang="0">
                  <a:pos x="252" y="36"/>
                </a:cxn>
                <a:cxn ang="0">
                  <a:pos x="212" y="28"/>
                </a:cxn>
                <a:cxn ang="0">
                  <a:pos x="180" y="20"/>
                </a:cxn>
                <a:cxn ang="0">
                  <a:pos x="170" y="26"/>
                </a:cxn>
                <a:cxn ang="0">
                  <a:pos x="148" y="6"/>
                </a:cxn>
                <a:cxn ang="0">
                  <a:pos x="114" y="26"/>
                </a:cxn>
                <a:cxn ang="0">
                  <a:pos x="108" y="40"/>
                </a:cxn>
                <a:cxn ang="0">
                  <a:pos x="78" y="52"/>
                </a:cxn>
                <a:cxn ang="0">
                  <a:pos x="54" y="94"/>
                </a:cxn>
                <a:cxn ang="0">
                  <a:pos x="60" y="162"/>
                </a:cxn>
                <a:cxn ang="0">
                  <a:pos x="88" y="166"/>
                </a:cxn>
                <a:cxn ang="0">
                  <a:pos x="114" y="180"/>
                </a:cxn>
                <a:cxn ang="0">
                  <a:pos x="84" y="188"/>
                </a:cxn>
                <a:cxn ang="0">
                  <a:pos x="80" y="196"/>
                </a:cxn>
                <a:cxn ang="0">
                  <a:pos x="30" y="190"/>
                </a:cxn>
                <a:cxn ang="0">
                  <a:pos x="10" y="218"/>
                </a:cxn>
                <a:cxn ang="0">
                  <a:pos x="26" y="244"/>
                </a:cxn>
                <a:cxn ang="0">
                  <a:pos x="70" y="246"/>
                </a:cxn>
                <a:cxn ang="0">
                  <a:pos x="96" y="246"/>
                </a:cxn>
                <a:cxn ang="0">
                  <a:pos x="78" y="280"/>
                </a:cxn>
                <a:cxn ang="0">
                  <a:pos x="52" y="300"/>
                </a:cxn>
                <a:cxn ang="0">
                  <a:pos x="24" y="330"/>
                </a:cxn>
                <a:cxn ang="0">
                  <a:pos x="36" y="338"/>
                </a:cxn>
                <a:cxn ang="0">
                  <a:pos x="48" y="352"/>
                </a:cxn>
                <a:cxn ang="0">
                  <a:pos x="54" y="376"/>
                </a:cxn>
                <a:cxn ang="0">
                  <a:pos x="88" y="352"/>
                </a:cxn>
                <a:cxn ang="0">
                  <a:pos x="84" y="406"/>
                </a:cxn>
                <a:cxn ang="0">
                  <a:pos x="108" y="406"/>
                </a:cxn>
                <a:cxn ang="0">
                  <a:pos x="126" y="406"/>
                </a:cxn>
                <a:cxn ang="0">
                  <a:pos x="144" y="420"/>
                </a:cxn>
                <a:cxn ang="0">
                  <a:pos x="122" y="456"/>
                </a:cxn>
                <a:cxn ang="0">
                  <a:pos x="90" y="476"/>
                </a:cxn>
                <a:cxn ang="0">
                  <a:pos x="66" y="496"/>
                </a:cxn>
                <a:cxn ang="0">
                  <a:pos x="88" y="484"/>
                </a:cxn>
                <a:cxn ang="0">
                  <a:pos x="112" y="486"/>
                </a:cxn>
                <a:cxn ang="0">
                  <a:pos x="136" y="464"/>
                </a:cxn>
                <a:cxn ang="0">
                  <a:pos x="154" y="450"/>
                </a:cxn>
                <a:cxn ang="0">
                  <a:pos x="174" y="428"/>
                </a:cxn>
                <a:cxn ang="0">
                  <a:pos x="192" y="400"/>
                </a:cxn>
                <a:cxn ang="0">
                  <a:pos x="200" y="380"/>
                </a:cxn>
                <a:cxn ang="0">
                  <a:pos x="218" y="350"/>
                </a:cxn>
                <a:cxn ang="0">
                  <a:pos x="234" y="334"/>
                </a:cxn>
                <a:cxn ang="0">
                  <a:pos x="254" y="352"/>
                </a:cxn>
                <a:cxn ang="0">
                  <a:pos x="216" y="382"/>
                </a:cxn>
                <a:cxn ang="0">
                  <a:pos x="216" y="396"/>
                </a:cxn>
                <a:cxn ang="0">
                  <a:pos x="236" y="392"/>
                </a:cxn>
                <a:cxn ang="0">
                  <a:pos x="260" y="376"/>
                </a:cxn>
                <a:cxn ang="0">
                  <a:pos x="260" y="360"/>
                </a:cxn>
                <a:cxn ang="0">
                  <a:pos x="264" y="346"/>
                </a:cxn>
                <a:cxn ang="0">
                  <a:pos x="272" y="350"/>
                </a:cxn>
                <a:cxn ang="0">
                  <a:pos x="298" y="358"/>
                </a:cxn>
                <a:cxn ang="0">
                  <a:pos x="334" y="372"/>
                </a:cxn>
                <a:cxn ang="0">
                  <a:pos x="376" y="380"/>
                </a:cxn>
                <a:cxn ang="0">
                  <a:pos x="380" y="386"/>
                </a:cxn>
              </a:cxnLst>
              <a:rect l="0" t="0" r="r" b="b"/>
              <a:pathLst>
                <a:path w="400" h="502">
                  <a:moveTo>
                    <a:pt x="400" y="390"/>
                  </a:moveTo>
                  <a:lnTo>
                    <a:pt x="388" y="376"/>
                  </a:lnTo>
                  <a:lnTo>
                    <a:pt x="386" y="374"/>
                  </a:lnTo>
                  <a:lnTo>
                    <a:pt x="388" y="368"/>
                  </a:lnTo>
                  <a:lnTo>
                    <a:pt x="378" y="368"/>
                  </a:lnTo>
                  <a:lnTo>
                    <a:pt x="376" y="372"/>
                  </a:lnTo>
                  <a:lnTo>
                    <a:pt x="370" y="368"/>
                  </a:lnTo>
                  <a:lnTo>
                    <a:pt x="368" y="370"/>
                  </a:lnTo>
                  <a:lnTo>
                    <a:pt x="362" y="368"/>
                  </a:lnTo>
                  <a:lnTo>
                    <a:pt x="362" y="352"/>
                  </a:lnTo>
                  <a:lnTo>
                    <a:pt x="362" y="336"/>
                  </a:lnTo>
                  <a:lnTo>
                    <a:pt x="362" y="318"/>
                  </a:lnTo>
                  <a:lnTo>
                    <a:pt x="362" y="302"/>
                  </a:lnTo>
                  <a:lnTo>
                    <a:pt x="362" y="284"/>
                  </a:lnTo>
                  <a:lnTo>
                    <a:pt x="362" y="266"/>
                  </a:lnTo>
                  <a:lnTo>
                    <a:pt x="362" y="248"/>
                  </a:lnTo>
                  <a:lnTo>
                    <a:pt x="362" y="230"/>
                  </a:lnTo>
                  <a:lnTo>
                    <a:pt x="362" y="212"/>
                  </a:lnTo>
                  <a:lnTo>
                    <a:pt x="362" y="192"/>
                  </a:lnTo>
                  <a:lnTo>
                    <a:pt x="362" y="172"/>
                  </a:lnTo>
                  <a:lnTo>
                    <a:pt x="362" y="152"/>
                  </a:lnTo>
                  <a:lnTo>
                    <a:pt x="362" y="132"/>
                  </a:lnTo>
                  <a:lnTo>
                    <a:pt x="362" y="110"/>
                  </a:lnTo>
                  <a:lnTo>
                    <a:pt x="362" y="88"/>
                  </a:lnTo>
                  <a:lnTo>
                    <a:pt x="362" y="66"/>
                  </a:lnTo>
                  <a:lnTo>
                    <a:pt x="360" y="66"/>
                  </a:lnTo>
                  <a:lnTo>
                    <a:pt x="358" y="70"/>
                  </a:lnTo>
                  <a:lnTo>
                    <a:pt x="332" y="50"/>
                  </a:lnTo>
                  <a:lnTo>
                    <a:pt x="330" y="50"/>
                  </a:lnTo>
                  <a:lnTo>
                    <a:pt x="328" y="54"/>
                  </a:lnTo>
                  <a:lnTo>
                    <a:pt x="326" y="50"/>
                  </a:lnTo>
                  <a:lnTo>
                    <a:pt x="304" y="56"/>
                  </a:lnTo>
                  <a:lnTo>
                    <a:pt x="296" y="48"/>
                  </a:lnTo>
                  <a:lnTo>
                    <a:pt x="282" y="50"/>
                  </a:lnTo>
                  <a:lnTo>
                    <a:pt x="252" y="36"/>
                  </a:lnTo>
                  <a:lnTo>
                    <a:pt x="238" y="40"/>
                  </a:lnTo>
                  <a:lnTo>
                    <a:pt x="240" y="38"/>
                  </a:lnTo>
                  <a:lnTo>
                    <a:pt x="238" y="36"/>
                  </a:lnTo>
                  <a:lnTo>
                    <a:pt x="220" y="38"/>
                  </a:lnTo>
                  <a:lnTo>
                    <a:pt x="222" y="34"/>
                  </a:lnTo>
                  <a:lnTo>
                    <a:pt x="216" y="32"/>
                  </a:lnTo>
                  <a:lnTo>
                    <a:pt x="212" y="28"/>
                  </a:lnTo>
                  <a:lnTo>
                    <a:pt x="214" y="22"/>
                  </a:lnTo>
                  <a:lnTo>
                    <a:pt x="206" y="20"/>
                  </a:lnTo>
                  <a:lnTo>
                    <a:pt x="206" y="24"/>
                  </a:lnTo>
                  <a:lnTo>
                    <a:pt x="204" y="24"/>
                  </a:lnTo>
                  <a:lnTo>
                    <a:pt x="198" y="18"/>
                  </a:lnTo>
                  <a:lnTo>
                    <a:pt x="186" y="22"/>
                  </a:lnTo>
                  <a:lnTo>
                    <a:pt x="180" y="20"/>
                  </a:lnTo>
                  <a:lnTo>
                    <a:pt x="182" y="18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14"/>
                  </a:lnTo>
                  <a:lnTo>
                    <a:pt x="170" y="18"/>
                  </a:lnTo>
                  <a:lnTo>
                    <a:pt x="172" y="26"/>
                  </a:lnTo>
                  <a:lnTo>
                    <a:pt x="170" y="26"/>
                  </a:lnTo>
                  <a:lnTo>
                    <a:pt x="168" y="22"/>
                  </a:lnTo>
                  <a:lnTo>
                    <a:pt x="158" y="22"/>
                  </a:lnTo>
                  <a:lnTo>
                    <a:pt x="160" y="18"/>
                  </a:lnTo>
                  <a:lnTo>
                    <a:pt x="168" y="12"/>
                  </a:lnTo>
                  <a:lnTo>
                    <a:pt x="168" y="10"/>
                  </a:lnTo>
                  <a:lnTo>
                    <a:pt x="152" y="0"/>
                  </a:lnTo>
                  <a:lnTo>
                    <a:pt x="148" y="6"/>
                  </a:lnTo>
                  <a:lnTo>
                    <a:pt x="148" y="10"/>
                  </a:lnTo>
                  <a:lnTo>
                    <a:pt x="136" y="22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18" y="26"/>
                  </a:lnTo>
                  <a:lnTo>
                    <a:pt x="118" y="28"/>
                  </a:lnTo>
                  <a:lnTo>
                    <a:pt x="114" y="26"/>
                  </a:lnTo>
                  <a:lnTo>
                    <a:pt x="122" y="18"/>
                  </a:lnTo>
                  <a:lnTo>
                    <a:pt x="110" y="26"/>
                  </a:lnTo>
                  <a:lnTo>
                    <a:pt x="106" y="30"/>
                  </a:lnTo>
                  <a:lnTo>
                    <a:pt x="116" y="34"/>
                  </a:lnTo>
                  <a:lnTo>
                    <a:pt x="110" y="36"/>
                  </a:lnTo>
                  <a:lnTo>
                    <a:pt x="108" y="46"/>
                  </a:lnTo>
                  <a:lnTo>
                    <a:pt x="108" y="40"/>
                  </a:lnTo>
                  <a:lnTo>
                    <a:pt x="106" y="42"/>
                  </a:lnTo>
                  <a:lnTo>
                    <a:pt x="108" y="34"/>
                  </a:lnTo>
                  <a:lnTo>
                    <a:pt x="106" y="32"/>
                  </a:lnTo>
                  <a:lnTo>
                    <a:pt x="82" y="50"/>
                  </a:lnTo>
                  <a:lnTo>
                    <a:pt x="84" y="44"/>
                  </a:lnTo>
                  <a:lnTo>
                    <a:pt x="82" y="44"/>
                  </a:lnTo>
                  <a:lnTo>
                    <a:pt x="78" y="52"/>
                  </a:lnTo>
                  <a:lnTo>
                    <a:pt x="76" y="54"/>
                  </a:lnTo>
                  <a:lnTo>
                    <a:pt x="70" y="62"/>
                  </a:lnTo>
                  <a:lnTo>
                    <a:pt x="68" y="66"/>
                  </a:lnTo>
                  <a:lnTo>
                    <a:pt x="66" y="78"/>
                  </a:lnTo>
                  <a:lnTo>
                    <a:pt x="66" y="76"/>
                  </a:lnTo>
                  <a:lnTo>
                    <a:pt x="60" y="88"/>
                  </a:lnTo>
                  <a:lnTo>
                    <a:pt x="54" y="94"/>
                  </a:lnTo>
                  <a:lnTo>
                    <a:pt x="24" y="98"/>
                  </a:lnTo>
                  <a:lnTo>
                    <a:pt x="24" y="112"/>
                  </a:lnTo>
                  <a:lnTo>
                    <a:pt x="26" y="112"/>
                  </a:lnTo>
                  <a:lnTo>
                    <a:pt x="16" y="116"/>
                  </a:lnTo>
                  <a:lnTo>
                    <a:pt x="50" y="140"/>
                  </a:lnTo>
                  <a:lnTo>
                    <a:pt x="56" y="148"/>
                  </a:lnTo>
                  <a:lnTo>
                    <a:pt x="60" y="162"/>
                  </a:lnTo>
                  <a:lnTo>
                    <a:pt x="70" y="166"/>
                  </a:lnTo>
                  <a:lnTo>
                    <a:pt x="72" y="162"/>
                  </a:lnTo>
                  <a:lnTo>
                    <a:pt x="74" y="160"/>
                  </a:lnTo>
                  <a:lnTo>
                    <a:pt x="74" y="166"/>
                  </a:lnTo>
                  <a:lnTo>
                    <a:pt x="74" y="166"/>
                  </a:lnTo>
                  <a:lnTo>
                    <a:pt x="86" y="164"/>
                  </a:lnTo>
                  <a:lnTo>
                    <a:pt x="88" y="166"/>
                  </a:lnTo>
                  <a:lnTo>
                    <a:pt x="84" y="172"/>
                  </a:lnTo>
                  <a:lnTo>
                    <a:pt x="90" y="180"/>
                  </a:lnTo>
                  <a:lnTo>
                    <a:pt x="92" y="176"/>
                  </a:lnTo>
                  <a:lnTo>
                    <a:pt x="92" y="178"/>
                  </a:lnTo>
                  <a:lnTo>
                    <a:pt x="100" y="180"/>
                  </a:lnTo>
                  <a:lnTo>
                    <a:pt x="114" y="176"/>
                  </a:lnTo>
                  <a:lnTo>
                    <a:pt x="114" y="180"/>
                  </a:lnTo>
                  <a:lnTo>
                    <a:pt x="100" y="186"/>
                  </a:lnTo>
                  <a:lnTo>
                    <a:pt x="92" y="180"/>
                  </a:lnTo>
                  <a:lnTo>
                    <a:pt x="86" y="182"/>
                  </a:lnTo>
                  <a:lnTo>
                    <a:pt x="80" y="176"/>
                  </a:lnTo>
                  <a:lnTo>
                    <a:pt x="84" y="182"/>
                  </a:lnTo>
                  <a:lnTo>
                    <a:pt x="82" y="188"/>
                  </a:lnTo>
                  <a:lnTo>
                    <a:pt x="84" y="188"/>
                  </a:lnTo>
                  <a:lnTo>
                    <a:pt x="84" y="184"/>
                  </a:lnTo>
                  <a:lnTo>
                    <a:pt x="96" y="190"/>
                  </a:lnTo>
                  <a:lnTo>
                    <a:pt x="94" y="194"/>
                  </a:lnTo>
                  <a:lnTo>
                    <a:pt x="94" y="190"/>
                  </a:lnTo>
                  <a:lnTo>
                    <a:pt x="88" y="190"/>
                  </a:lnTo>
                  <a:lnTo>
                    <a:pt x="84" y="200"/>
                  </a:lnTo>
                  <a:lnTo>
                    <a:pt x="80" y="196"/>
                  </a:lnTo>
                  <a:lnTo>
                    <a:pt x="60" y="196"/>
                  </a:lnTo>
                  <a:lnTo>
                    <a:pt x="54" y="192"/>
                  </a:lnTo>
                  <a:lnTo>
                    <a:pt x="58" y="188"/>
                  </a:lnTo>
                  <a:lnTo>
                    <a:pt x="58" y="180"/>
                  </a:lnTo>
                  <a:lnTo>
                    <a:pt x="60" y="178"/>
                  </a:lnTo>
                  <a:lnTo>
                    <a:pt x="46" y="178"/>
                  </a:lnTo>
                  <a:lnTo>
                    <a:pt x="30" y="190"/>
                  </a:lnTo>
                  <a:lnTo>
                    <a:pt x="34" y="194"/>
                  </a:lnTo>
                  <a:lnTo>
                    <a:pt x="24" y="192"/>
                  </a:lnTo>
                  <a:lnTo>
                    <a:pt x="14" y="202"/>
                  </a:lnTo>
                  <a:lnTo>
                    <a:pt x="8" y="204"/>
                  </a:lnTo>
                  <a:lnTo>
                    <a:pt x="8" y="206"/>
                  </a:lnTo>
                  <a:lnTo>
                    <a:pt x="0" y="208"/>
                  </a:lnTo>
                  <a:lnTo>
                    <a:pt x="10" y="218"/>
                  </a:lnTo>
                  <a:lnTo>
                    <a:pt x="26" y="222"/>
                  </a:lnTo>
                  <a:lnTo>
                    <a:pt x="20" y="226"/>
                  </a:lnTo>
                  <a:lnTo>
                    <a:pt x="16" y="222"/>
                  </a:lnTo>
                  <a:lnTo>
                    <a:pt x="16" y="224"/>
                  </a:lnTo>
                  <a:lnTo>
                    <a:pt x="22" y="234"/>
                  </a:lnTo>
                  <a:lnTo>
                    <a:pt x="22" y="240"/>
                  </a:lnTo>
                  <a:lnTo>
                    <a:pt x="26" y="244"/>
                  </a:lnTo>
                  <a:lnTo>
                    <a:pt x="44" y="248"/>
                  </a:lnTo>
                  <a:lnTo>
                    <a:pt x="60" y="244"/>
                  </a:lnTo>
                  <a:lnTo>
                    <a:pt x="66" y="250"/>
                  </a:lnTo>
                  <a:lnTo>
                    <a:pt x="68" y="246"/>
                  </a:lnTo>
                  <a:lnTo>
                    <a:pt x="62" y="242"/>
                  </a:lnTo>
                  <a:lnTo>
                    <a:pt x="66" y="242"/>
                  </a:lnTo>
                  <a:lnTo>
                    <a:pt x="70" y="246"/>
                  </a:lnTo>
                  <a:lnTo>
                    <a:pt x="72" y="252"/>
                  </a:lnTo>
                  <a:lnTo>
                    <a:pt x="76" y="246"/>
                  </a:lnTo>
                  <a:lnTo>
                    <a:pt x="84" y="236"/>
                  </a:lnTo>
                  <a:lnTo>
                    <a:pt x="90" y="238"/>
                  </a:lnTo>
                  <a:lnTo>
                    <a:pt x="94" y="234"/>
                  </a:lnTo>
                  <a:lnTo>
                    <a:pt x="98" y="238"/>
                  </a:lnTo>
                  <a:lnTo>
                    <a:pt x="96" y="246"/>
                  </a:lnTo>
                  <a:lnTo>
                    <a:pt x="88" y="246"/>
                  </a:lnTo>
                  <a:lnTo>
                    <a:pt x="90" y="250"/>
                  </a:lnTo>
                  <a:lnTo>
                    <a:pt x="92" y="250"/>
                  </a:lnTo>
                  <a:lnTo>
                    <a:pt x="98" y="264"/>
                  </a:lnTo>
                  <a:lnTo>
                    <a:pt x="98" y="270"/>
                  </a:lnTo>
                  <a:lnTo>
                    <a:pt x="94" y="276"/>
                  </a:lnTo>
                  <a:lnTo>
                    <a:pt x="78" y="280"/>
                  </a:lnTo>
                  <a:lnTo>
                    <a:pt x="80" y="278"/>
                  </a:lnTo>
                  <a:lnTo>
                    <a:pt x="78" y="278"/>
                  </a:lnTo>
                  <a:lnTo>
                    <a:pt x="68" y="290"/>
                  </a:lnTo>
                  <a:lnTo>
                    <a:pt x="62" y="288"/>
                  </a:lnTo>
                  <a:lnTo>
                    <a:pt x="58" y="292"/>
                  </a:lnTo>
                  <a:lnTo>
                    <a:pt x="52" y="294"/>
                  </a:lnTo>
                  <a:lnTo>
                    <a:pt x="52" y="300"/>
                  </a:lnTo>
                  <a:lnTo>
                    <a:pt x="46" y="300"/>
                  </a:lnTo>
                  <a:lnTo>
                    <a:pt x="34" y="310"/>
                  </a:lnTo>
                  <a:lnTo>
                    <a:pt x="30" y="318"/>
                  </a:lnTo>
                  <a:lnTo>
                    <a:pt x="30" y="324"/>
                  </a:lnTo>
                  <a:lnTo>
                    <a:pt x="26" y="326"/>
                  </a:lnTo>
                  <a:lnTo>
                    <a:pt x="28" y="330"/>
                  </a:lnTo>
                  <a:lnTo>
                    <a:pt x="24" y="330"/>
                  </a:lnTo>
                  <a:lnTo>
                    <a:pt x="24" y="334"/>
                  </a:lnTo>
                  <a:lnTo>
                    <a:pt x="36" y="332"/>
                  </a:lnTo>
                  <a:lnTo>
                    <a:pt x="38" y="332"/>
                  </a:lnTo>
                  <a:lnTo>
                    <a:pt x="30" y="334"/>
                  </a:lnTo>
                  <a:lnTo>
                    <a:pt x="28" y="338"/>
                  </a:lnTo>
                  <a:lnTo>
                    <a:pt x="32" y="340"/>
                  </a:lnTo>
                  <a:lnTo>
                    <a:pt x="36" y="338"/>
                  </a:lnTo>
                  <a:lnTo>
                    <a:pt x="34" y="342"/>
                  </a:lnTo>
                  <a:lnTo>
                    <a:pt x="38" y="348"/>
                  </a:lnTo>
                  <a:lnTo>
                    <a:pt x="42" y="346"/>
                  </a:lnTo>
                  <a:lnTo>
                    <a:pt x="44" y="348"/>
                  </a:lnTo>
                  <a:lnTo>
                    <a:pt x="46" y="348"/>
                  </a:lnTo>
                  <a:lnTo>
                    <a:pt x="44" y="352"/>
                  </a:lnTo>
                  <a:lnTo>
                    <a:pt x="48" y="352"/>
                  </a:lnTo>
                  <a:lnTo>
                    <a:pt x="58" y="352"/>
                  </a:lnTo>
                  <a:lnTo>
                    <a:pt x="58" y="354"/>
                  </a:lnTo>
                  <a:lnTo>
                    <a:pt x="54" y="358"/>
                  </a:lnTo>
                  <a:lnTo>
                    <a:pt x="48" y="368"/>
                  </a:lnTo>
                  <a:lnTo>
                    <a:pt x="50" y="376"/>
                  </a:lnTo>
                  <a:lnTo>
                    <a:pt x="54" y="374"/>
                  </a:lnTo>
                  <a:lnTo>
                    <a:pt x="54" y="376"/>
                  </a:lnTo>
                  <a:lnTo>
                    <a:pt x="52" y="378"/>
                  </a:lnTo>
                  <a:lnTo>
                    <a:pt x="56" y="382"/>
                  </a:lnTo>
                  <a:lnTo>
                    <a:pt x="66" y="384"/>
                  </a:lnTo>
                  <a:lnTo>
                    <a:pt x="76" y="372"/>
                  </a:lnTo>
                  <a:lnTo>
                    <a:pt x="72" y="366"/>
                  </a:lnTo>
                  <a:lnTo>
                    <a:pt x="76" y="360"/>
                  </a:lnTo>
                  <a:lnTo>
                    <a:pt x="88" y="352"/>
                  </a:lnTo>
                  <a:lnTo>
                    <a:pt x="76" y="368"/>
                  </a:lnTo>
                  <a:lnTo>
                    <a:pt x="84" y="388"/>
                  </a:lnTo>
                  <a:lnTo>
                    <a:pt x="80" y="396"/>
                  </a:lnTo>
                  <a:lnTo>
                    <a:pt x="82" y="400"/>
                  </a:lnTo>
                  <a:lnTo>
                    <a:pt x="86" y="400"/>
                  </a:lnTo>
                  <a:lnTo>
                    <a:pt x="84" y="402"/>
                  </a:lnTo>
                  <a:lnTo>
                    <a:pt x="84" y="406"/>
                  </a:lnTo>
                  <a:lnTo>
                    <a:pt x="86" y="406"/>
                  </a:lnTo>
                  <a:lnTo>
                    <a:pt x="78" y="412"/>
                  </a:lnTo>
                  <a:lnTo>
                    <a:pt x="84" y="412"/>
                  </a:lnTo>
                  <a:lnTo>
                    <a:pt x="96" y="404"/>
                  </a:lnTo>
                  <a:lnTo>
                    <a:pt x="104" y="394"/>
                  </a:lnTo>
                  <a:lnTo>
                    <a:pt x="104" y="404"/>
                  </a:lnTo>
                  <a:lnTo>
                    <a:pt x="108" y="406"/>
                  </a:lnTo>
                  <a:lnTo>
                    <a:pt x="114" y="404"/>
                  </a:lnTo>
                  <a:lnTo>
                    <a:pt x="120" y="418"/>
                  </a:lnTo>
                  <a:lnTo>
                    <a:pt x="124" y="414"/>
                  </a:lnTo>
                  <a:lnTo>
                    <a:pt x="122" y="408"/>
                  </a:lnTo>
                  <a:lnTo>
                    <a:pt x="126" y="402"/>
                  </a:lnTo>
                  <a:lnTo>
                    <a:pt x="128" y="402"/>
                  </a:lnTo>
                  <a:lnTo>
                    <a:pt x="126" y="406"/>
                  </a:lnTo>
                  <a:lnTo>
                    <a:pt x="134" y="410"/>
                  </a:lnTo>
                  <a:lnTo>
                    <a:pt x="152" y="400"/>
                  </a:lnTo>
                  <a:lnTo>
                    <a:pt x="146" y="408"/>
                  </a:lnTo>
                  <a:lnTo>
                    <a:pt x="146" y="408"/>
                  </a:lnTo>
                  <a:lnTo>
                    <a:pt x="142" y="412"/>
                  </a:lnTo>
                  <a:lnTo>
                    <a:pt x="140" y="420"/>
                  </a:lnTo>
                  <a:lnTo>
                    <a:pt x="144" y="420"/>
                  </a:lnTo>
                  <a:lnTo>
                    <a:pt x="140" y="424"/>
                  </a:lnTo>
                  <a:lnTo>
                    <a:pt x="138" y="436"/>
                  </a:lnTo>
                  <a:lnTo>
                    <a:pt x="134" y="444"/>
                  </a:lnTo>
                  <a:lnTo>
                    <a:pt x="132" y="444"/>
                  </a:lnTo>
                  <a:lnTo>
                    <a:pt x="126" y="450"/>
                  </a:lnTo>
                  <a:lnTo>
                    <a:pt x="124" y="456"/>
                  </a:lnTo>
                  <a:lnTo>
                    <a:pt x="122" y="456"/>
                  </a:lnTo>
                  <a:lnTo>
                    <a:pt x="104" y="468"/>
                  </a:lnTo>
                  <a:lnTo>
                    <a:pt x="100" y="478"/>
                  </a:lnTo>
                  <a:lnTo>
                    <a:pt x="98" y="478"/>
                  </a:lnTo>
                  <a:lnTo>
                    <a:pt x="96" y="480"/>
                  </a:lnTo>
                  <a:lnTo>
                    <a:pt x="94" y="478"/>
                  </a:lnTo>
                  <a:lnTo>
                    <a:pt x="96" y="476"/>
                  </a:lnTo>
                  <a:lnTo>
                    <a:pt x="90" y="476"/>
                  </a:lnTo>
                  <a:lnTo>
                    <a:pt x="78" y="482"/>
                  </a:lnTo>
                  <a:lnTo>
                    <a:pt x="68" y="494"/>
                  </a:lnTo>
                  <a:lnTo>
                    <a:pt x="62" y="496"/>
                  </a:lnTo>
                  <a:lnTo>
                    <a:pt x="60" y="496"/>
                  </a:lnTo>
                  <a:lnTo>
                    <a:pt x="64" y="502"/>
                  </a:lnTo>
                  <a:lnTo>
                    <a:pt x="66" y="500"/>
                  </a:lnTo>
                  <a:lnTo>
                    <a:pt x="66" y="496"/>
                  </a:lnTo>
                  <a:lnTo>
                    <a:pt x="68" y="500"/>
                  </a:lnTo>
                  <a:lnTo>
                    <a:pt x="72" y="498"/>
                  </a:lnTo>
                  <a:lnTo>
                    <a:pt x="72" y="494"/>
                  </a:lnTo>
                  <a:lnTo>
                    <a:pt x="74" y="498"/>
                  </a:lnTo>
                  <a:lnTo>
                    <a:pt x="80" y="496"/>
                  </a:lnTo>
                  <a:lnTo>
                    <a:pt x="86" y="484"/>
                  </a:lnTo>
                  <a:lnTo>
                    <a:pt x="88" y="484"/>
                  </a:lnTo>
                  <a:lnTo>
                    <a:pt x="88" y="490"/>
                  </a:lnTo>
                  <a:lnTo>
                    <a:pt x="98" y="488"/>
                  </a:lnTo>
                  <a:lnTo>
                    <a:pt x="98" y="486"/>
                  </a:lnTo>
                  <a:lnTo>
                    <a:pt x="100" y="488"/>
                  </a:lnTo>
                  <a:lnTo>
                    <a:pt x="110" y="480"/>
                  </a:lnTo>
                  <a:lnTo>
                    <a:pt x="112" y="482"/>
                  </a:lnTo>
                  <a:lnTo>
                    <a:pt x="112" y="486"/>
                  </a:lnTo>
                  <a:lnTo>
                    <a:pt x="114" y="478"/>
                  </a:lnTo>
                  <a:lnTo>
                    <a:pt x="120" y="478"/>
                  </a:lnTo>
                  <a:lnTo>
                    <a:pt x="126" y="474"/>
                  </a:lnTo>
                  <a:lnTo>
                    <a:pt x="126" y="470"/>
                  </a:lnTo>
                  <a:lnTo>
                    <a:pt x="124" y="468"/>
                  </a:lnTo>
                  <a:lnTo>
                    <a:pt x="128" y="466"/>
                  </a:lnTo>
                  <a:lnTo>
                    <a:pt x="136" y="464"/>
                  </a:lnTo>
                  <a:lnTo>
                    <a:pt x="136" y="462"/>
                  </a:lnTo>
                  <a:lnTo>
                    <a:pt x="134" y="462"/>
                  </a:lnTo>
                  <a:lnTo>
                    <a:pt x="138" y="460"/>
                  </a:lnTo>
                  <a:lnTo>
                    <a:pt x="140" y="462"/>
                  </a:lnTo>
                  <a:lnTo>
                    <a:pt x="140" y="456"/>
                  </a:lnTo>
                  <a:lnTo>
                    <a:pt x="144" y="456"/>
                  </a:lnTo>
                  <a:lnTo>
                    <a:pt x="154" y="450"/>
                  </a:lnTo>
                  <a:lnTo>
                    <a:pt x="156" y="444"/>
                  </a:lnTo>
                  <a:lnTo>
                    <a:pt x="160" y="440"/>
                  </a:lnTo>
                  <a:lnTo>
                    <a:pt x="160" y="438"/>
                  </a:lnTo>
                  <a:lnTo>
                    <a:pt x="164" y="438"/>
                  </a:lnTo>
                  <a:lnTo>
                    <a:pt x="164" y="434"/>
                  </a:lnTo>
                  <a:lnTo>
                    <a:pt x="168" y="434"/>
                  </a:lnTo>
                  <a:lnTo>
                    <a:pt x="174" y="428"/>
                  </a:lnTo>
                  <a:lnTo>
                    <a:pt x="186" y="422"/>
                  </a:lnTo>
                  <a:lnTo>
                    <a:pt x="184" y="418"/>
                  </a:lnTo>
                  <a:lnTo>
                    <a:pt x="186" y="418"/>
                  </a:lnTo>
                  <a:lnTo>
                    <a:pt x="186" y="414"/>
                  </a:lnTo>
                  <a:lnTo>
                    <a:pt x="194" y="410"/>
                  </a:lnTo>
                  <a:lnTo>
                    <a:pt x="196" y="406"/>
                  </a:lnTo>
                  <a:lnTo>
                    <a:pt x="192" y="400"/>
                  </a:lnTo>
                  <a:lnTo>
                    <a:pt x="184" y="400"/>
                  </a:lnTo>
                  <a:lnTo>
                    <a:pt x="186" y="392"/>
                  </a:lnTo>
                  <a:lnTo>
                    <a:pt x="192" y="390"/>
                  </a:lnTo>
                  <a:lnTo>
                    <a:pt x="192" y="388"/>
                  </a:lnTo>
                  <a:lnTo>
                    <a:pt x="192" y="384"/>
                  </a:lnTo>
                  <a:lnTo>
                    <a:pt x="198" y="384"/>
                  </a:lnTo>
                  <a:lnTo>
                    <a:pt x="200" y="380"/>
                  </a:lnTo>
                  <a:lnTo>
                    <a:pt x="198" y="380"/>
                  </a:lnTo>
                  <a:lnTo>
                    <a:pt x="206" y="376"/>
                  </a:lnTo>
                  <a:lnTo>
                    <a:pt x="204" y="372"/>
                  </a:lnTo>
                  <a:lnTo>
                    <a:pt x="200" y="368"/>
                  </a:lnTo>
                  <a:lnTo>
                    <a:pt x="206" y="370"/>
                  </a:lnTo>
                  <a:lnTo>
                    <a:pt x="210" y="364"/>
                  </a:lnTo>
                  <a:lnTo>
                    <a:pt x="218" y="350"/>
                  </a:lnTo>
                  <a:lnTo>
                    <a:pt x="232" y="340"/>
                  </a:lnTo>
                  <a:lnTo>
                    <a:pt x="232" y="334"/>
                  </a:lnTo>
                  <a:lnTo>
                    <a:pt x="236" y="320"/>
                  </a:lnTo>
                  <a:lnTo>
                    <a:pt x="238" y="312"/>
                  </a:lnTo>
                  <a:lnTo>
                    <a:pt x="240" y="316"/>
                  </a:lnTo>
                  <a:lnTo>
                    <a:pt x="238" y="326"/>
                  </a:lnTo>
                  <a:lnTo>
                    <a:pt x="234" y="334"/>
                  </a:lnTo>
                  <a:lnTo>
                    <a:pt x="234" y="340"/>
                  </a:lnTo>
                  <a:lnTo>
                    <a:pt x="240" y="342"/>
                  </a:lnTo>
                  <a:lnTo>
                    <a:pt x="250" y="334"/>
                  </a:lnTo>
                  <a:lnTo>
                    <a:pt x="248" y="338"/>
                  </a:lnTo>
                  <a:lnTo>
                    <a:pt x="240" y="344"/>
                  </a:lnTo>
                  <a:lnTo>
                    <a:pt x="240" y="346"/>
                  </a:lnTo>
                  <a:lnTo>
                    <a:pt x="254" y="352"/>
                  </a:lnTo>
                  <a:lnTo>
                    <a:pt x="252" y="354"/>
                  </a:lnTo>
                  <a:lnTo>
                    <a:pt x="240" y="352"/>
                  </a:lnTo>
                  <a:lnTo>
                    <a:pt x="236" y="348"/>
                  </a:lnTo>
                  <a:lnTo>
                    <a:pt x="224" y="356"/>
                  </a:lnTo>
                  <a:lnTo>
                    <a:pt x="222" y="358"/>
                  </a:lnTo>
                  <a:lnTo>
                    <a:pt x="222" y="368"/>
                  </a:lnTo>
                  <a:lnTo>
                    <a:pt x="216" y="382"/>
                  </a:lnTo>
                  <a:lnTo>
                    <a:pt x="220" y="386"/>
                  </a:lnTo>
                  <a:lnTo>
                    <a:pt x="228" y="382"/>
                  </a:lnTo>
                  <a:lnTo>
                    <a:pt x="226" y="386"/>
                  </a:lnTo>
                  <a:lnTo>
                    <a:pt x="222" y="388"/>
                  </a:lnTo>
                  <a:lnTo>
                    <a:pt x="224" y="390"/>
                  </a:lnTo>
                  <a:lnTo>
                    <a:pt x="218" y="390"/>
                  </a:lnTo>
                  <a:lnTo>
                    <a:pt x="216" y="396"/>
                  </a:lnTo>
                  <a:lnTo>
                    <a:pt x="218" y="398"/>
                  </a:lnTo>
                  <a:lnTo>
                    <a:pt x="224" y="396"/>
                  </a:lnTo>
                  <a:lnTo>
                    <a:pt x="226" y="392"/>
                  </a:lnTo>
                  <a:lnTo>
                    <a:pt x="228" y="394"/>
                  </a:lnTo>
                  <a:lnTo>
                    <a:pt x="234" y="388"/>
                  </a:lnTo>
                  <a:lnTo>
                    <a:pt x="236" y="386"/>
                  </a:lnTo>
                  <a:lnTo>
                    <a:pt x="236" y="392"/>
                  </a:lnTo>
                  <a:lnTo>
                    <a:pt x="238" y="384"/>
                  </a:lnTo>
                  <a:lnTo>
                    <a:pt x="244" y="384"/>
                  </a:lnTo>
                  <a:lnTo>
                    <a:pt x="244" y="376"/>
                  </a:lnTo>
                  <a:lnTo>
                    <a:pt x="246" y="384"/>
                  </a:lnTo>
                  <a:lnTo>
                    <a:pt x="248" y="374"/>
                  </a:lnTo>
                  <a:lnTo>
                    <a:pt x="250" y="376"/>
                  </a:lnTo>
                  <a:lnTo>
                    <a:pt x="260" y="376"/>
                  </a:lnTo>
                  <a:lnTo>
                    <a:pt x="262" y="372"/>
                  </a:lnTo>
                  <a:lnTo>
                    <a:pt x="266" y="370"/>
                  </a:lnTo>
                  <a:lnTo>
                    <a:pt x="262" y="368"/>
                  </a:lnTo>
                  <a:lnTo>
                    <a:pt x="268" y="362"/>
                  </a:lnTo>
                  <a:lnTo>
                    <a:pt x="266" y="360"/>
                  </a:lnTo>
                  <a:lnTo>
                    <a:pt x="260" y="362"/>
                  </a:lnTo>
                  <a:lnTo>
                    <a:pt x="260" y="360"/>
                  </a:lnTo>
                  <a:lnTo>
                    <a:pt x="264" y="358"/>
                  </a:lnTo>
                  <a:lnTo>
                    <a:pt x="264" y="356"/>
                  </a:lnTo>
                  <a:lnTo>
                    <a:pt x="258" y="354"/>
                  </a:lnTo>
                  <a:lnTo>
                    <a:pt x="262" y="352"/>
                  </a:lnTo>
                  <a:lnTo>
                    <a:pt x="264" y="348"/>
                  </a:lnTo>
                  <a:lnTo>
                    <a:pt x="262" y="348"/>
                  </a:lnTo>
                  <a:lnTo>
                    <a:pt x="264" y="346"/>
                  </a:lnTo>
                  <a:lnTo>
                    <a:pt x="266" y="346"/>
                  </a:lnTo>
                  <a:lnTo>
                    <a:pt x="270" y="342"/>
                  </a:lnTo>
                  <a:lnTo>
                    <a:pt x="268" y="350"/>
                  </a:lnTo>
                  <a:lnTo>
                    <a:pt x="268" y="352"/>
                  </a:lnTo>
                  <a:lnTo>
                    <a:pt x="272" y="350"/>
                  </a:lnTo>
                  <a:lnTo>
                    <a:pt x="272" y="344"/>
                  </a:lnTo>
                  <a:lnTo>
                    <a:pt x="272" y="350"/>
                  </a:lnTo>
                  <a:lnTo>
                    <a:pt x="274" y="350"/>
                  </a:lnTo>
                  <a:lnTo>
                    <a:pt x="286" y="346"/>
                  </a:lnTo>
                  <a:lnTo>
                    <a:pt x="286" y="352"/>
                  </a:lnTo>
                  <a:lnTo>
                    <a:pt x="284" y="356"/>
                  </a:lnTo>
                  <a:lnTo>
                    <a:pt x="294" y="354"/>
                  </a:lnTo>
                  <a:lnTo>
                    <a:pt x="290" y="358"/>
                  </a:lnTo>
                  <a:lnTo>
                    <a:pt x="298" y="358"/>
                  </a:lnTo>
                  <a:lnTo>
                    <a:pt x="296" y="362"/>
                  </a:lnTo>
                  <a:lnTo>
                    <a:pt x="304" y="366"/>
                  </a:lnTo>
                  <a:lnTo>
                    <a:pt x="308" y="362"/>
                  </a:lnTo>
                  <a:lnTo>
                    <a:pt x="310" y="368"/>
                  </a:lnTo>
                  <a:lnTo>
                    <a:pt x="318" y="372"/>
                  </a:lnTo>
                  <a:lnTo>
                    <a:pt x="320" y="376"/>
                  </a:lnTo>
                  <a:lnTo>
                    <a:pt x="334" y="372"/>
                  </a:lnTo>
                  <a:lnTo>
                    <a:pt x="350" y="376"/>
                  </a:lnTo>
                  <a:lnTo>
                    <a:pt x="356" y="374"/>
                  </a:lnTo>
                  <a:lnTo>
                    <a:pt x="358" y="376"/>
                  </a:lnTo>
                  <a:lnTo>
                    <a:pt x="356" y="378"/>
                  </a:lnTo>
                  <a:lnTo>
                    <a:pt x="356" y="378"/>
                  </a:lnTo>
                  <a:lnTo>
                    <a:pt x="366" y="382"/>
                  </a:lnTo>
                  <a:lnTo>
                    <a:pt x="376" y="380"/>
                  </a:lnTo>
                  <a:lnTo>
                    <a:pt x="382" y="374"/>
                  </a:lnTo>
                  <a:lnTo>
                    <a:pt x="388" y="380"/>
                  </a:lnTo>
                  <a:lnTo>
                    <a:pt x="384" y="382"/>
                  </a:lnTo>
                  <a:lnTo>
                    <a:pt x="384" y="388"/>
                  </a:lnTo>
                  <a:lnTo>
                    <a:pt x="382" y="376"/>
                  </a:lnTo>
                  <a:lnTo>
                    <a:pt x="380" y="378"/>
                  </a:lnTo>
                  <a:lnTo>
                    <a:pt x="380" y="386"/>
                  </a:lnTo>
                  <a:lnTo>
                    <a:pt x="378" y="388"/>
                  </a:lnTo>
                  <a:lnTo>
                    <a:pt x="394" y="398"/>
                  </a:lnTo>
                  <a:lnTo>
                    <a:pt x="398" y="396"/>
                  </a:lnTo>
                  <a:lnTo>
                    <a:pt x="398" y="392"/>
                  </a:lnTo>
                  <a:lnTo>
                    <a:pt x="400" y="390"/>
                  </a:lnTo>
                  <a:lnTo>
                    <a:pt x="400" y="39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9" name="Freeform 252">
              <a:extLst>
                <a:ext uri="{FF2B5EF4-FFF2-40B4-BE49-F238E27FC236}">
                  <a16:creationId xmlns:a16="http://schemas.microsoft.com/office/drawing/2014/main" id="{0FDD023B-D7D0-49F7-BA78-7A36015D9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288" y="2881313"/>
              <a:ext cx="174625" cy="1968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28"/>
                </a:cxn>
                <a:cxn ang="0">
                  <a:pos x="6" y="30"/>
                </a:cxn>
                <a:cxn ang="0">
                  <a:pos x="22" y="38"/>
                </a:cxn>
                <a:cxn ang="0">
                  <a:pos x="26" y="36"/>
                </a:cxn>
                <a:cxn ang="0">
                  <a:pos x="20" y="24"/>
                </a:cxn>
                <a:cxn ang="0">
                  <a:pos x="16" y="20"/>
                </a:cxn>
                <a:cxn ang="0">
                  <a:pos x="20" y="22"/>
                </a:cxn>
                <a:cxn ang="0">
                  <a:pos x="24" y="26"/>
                </a:cxn>
                <a:cxn ang="0">
                  <a:pos x="32" y="30"/>
                </a:cxn>
                <a:cxn ang="0">
                  <a:pos x="34" y="36"/>
                </a:cxn>
                <a:cxn ang="0">
                  <a:pos x="38" y="40"/>
                </a:cxn>
                <a:cxn ang="0">
                  <a:pos x="40" y="34"/>
                </a:cxn>
                <a:cxn ang="0">
                  <a:pos x="36" y="16"/>
                </a:cxn>
                <a:cxn ang="0">
                  <a:pos x="36" y="10"/>
                </a:cxn>
                <a:cxn ang="0">
                  <a:pos x="54" y="38"/>
                </a:cxn>
                <a:cxn ang="0">
                  <a:pos x="62" y="40"/>
                </a:cxn>
                <a:cxn ang="0">
                  <a:pos x="58" y="46"/>
                </a:cxn>
                <a:cxn ang="0">
                  <a:pos x="60" y="48"/>
                </a:cxn>
                <a:cxn ang="0">
                  <a:pos x="70" y="58"/>
                </a:cxn>
                <a:cxn ang="0">
                  <a:pos x="62" y="56"/>
                </a:cxn>
                <a:cxn ang="0">
                  <a:pos x="64" y="62"/>
                </a:cxn>
                <a:cxn ang="0">
                  <a:pos x="64" y="64"/>
                </a:cxn>
                <a:cxn ang="0">
                  <a:pos x="68" y="68"/>
                </a:cxn>
                <a:cxn ang="0">
                  <a:pos x="74" y="72"/>
                </a:cxn>
                <a:cxn ang="0">
                  <a:pos x="72" y="74"/>
                </a:cxn>
                <a:cxn ang="0">
                  <a:pos x="80" y="84"/>
                </a:cxn>
                <a:cxn ang="0">
                  <a:pos x="84" y="92"/>
                </a:cxn>
                <a:cxn ang="0">
                  <a:pos x="80" y="102"/>
                </a:cxn>
                <a:cxn ang="0">
                  <a:pos x="82" y="106"/>
                </a:cxn>
                <a:cxn ang="0">
                  <a:pos x="86" y="98"/>
                </a:cxn>
                <a:cxn ang="0">
                  <a:pos x="94" y="92"/>
                </a:cxn>
                <a:cxn ang="0">
                  <a:pos x="98" y="102"/>
                </a:cxn>
                <a:cxn ang="0">
                  <a:pos x="102" y="110"/>
                </a:cxn>
                <a:cxn ang="0">
                  <a:pos x="98" y="118"/>
                </a:cxn>
                <a:cxn ang="0">
                  <a:pos x="100" y="120"/>
                </a:cxn>
                <a:cxn ang="0">
                  <a:pos x="104" y="120"/>
                </a:cxn>
                <a:cxn ang="0">
                  <a:pos x="108" y="118"/>
                </a:cxn>
                <a:cxn ang="0">
                  <a:pos x="110" y="114"/>
                </a:cxn>
                <a:cxn ang="0">
                  <a:pos x="110" y="96"/>
                </a:cxn>
                <a:cxn ang="0">
                  <a:pos x="96" y="86"/>
                </a:cxn>
                <a:cxn ang="0">
                  <a:pos x="84" y="80"/>
                </a:cxn>
                <a:cxn ang="0">
                  <a:pos x="78" y="68"/>
                </a:cxn>
                <a:cxn ang="0">
                  <a:pos x="58" y="30"/>
                </a:cxn>
                <a:cxn ang="0">
                  <a:pos x="50" y="18"/>
                </a:cxn>
                <a:cxn ang="0">
                  <a:pos x="26" y="6"/>
                </a:cxn>
                <a:cxn ang="0">
                  <a:pos x="8" y="22"/>
                </a:cxn>
                <a:cxn ang="0">
                  <a:pos x="2" y="10"/>
                </a:cxn>
              </a:cxnLst>
              <a:rect l="0" t="0" r="r" b="b"/>
              <a:pathLst>
                <a:path w="110" h="124">
                  <a:moveTo>
                    <a:pt x="2" y="10"/>
                  </a:moveTo>
                  <a:lnTo>
                    <a:pt x="0" y="12"/>
                  </a:lnTo>
                  <a:lnTo>
                    <a:pt x="0" y="2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20" y="40"/>
                  </a:lnTo>
                  <a:lnTo>
                    <a:pt x="22" y="38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28" y="32"/>
                  </a:lnTo>
                  <a:lnTo>
                    <a:pt x="20" y="24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6"/>
                  </a:lnTo>
                  <a:lnTo>
                    <a:pt x="28" y="22"/>
                  </a:lnTo>
                  <a:lnTo>
                    <a:pt x="32" y="30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4" y="32"/>
                  </a:lnTo>
                  <a:lnTo>
                    <a:pt x="38" y="40"/>
                  </a:lnTo>
                  <a:lnTo>
                    <a:pt x="40" y="38"/>
                  </a:lnTo>
                  <a:lnTo>
                    <a:pt x="40" y="3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46" y="36"/>
                  </a:lnTo>
                  <a:lnTo>
                    <a:pt x="54" y="38"/>
                  </a:lnTo>
                  <a:lnTo>
                    <a:pt x="58" y="46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6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50"/>
                  </a:lnTo>
                  <a:lnTo>
                    <a:pt x="70" y="58"/>
                  </a:lnTo>
                  <a:lnTo>
                    <a:pt x="62" y="54"/>
                  </a:lnTo>
                  <a:lnTo>
                    <a:pt x="62" y="56"/>
                  </a:lnTo>
                  <a:lnTo>
                    <a:pt x="62" y="58"/>
                  </a:lnTo>
                  <a:lnTo>
                    <a:pt x="64" y="62"/>
                  </a:lnTo>
                  <a:lnTo>
                    <a:pt x="68" y="62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68" y="68"/>
                  </a:lnTo>
                  <a:lnTo>
                    <a:pt x="72" y="68"/>
                  </a:lnTo>
                  <a:lnTo>
                    <a:pt x="74" y="72"/>
                  </a:lnTo>
                  <a:lnTo>
                    <a:pt x="70" y="68"/>
                  </a:lnTo>
                  <a:lnTo>
                    <a:pt x="72" y="74"/>
                  </a:lnTo>
                  <a:lnTo>
                    <a:pt x="78" y="78"/>
                  </a:lnTo>
                  <a:lnTo>
                    <a:pt x="80" y="84"/>
                  </a:lnTo>
                  <a:lnTo>
                    <a:pt x="88" y="90"/>
                  </a:lnTo>
                  <a:lnTo>
                    <a:pt x="84" y="92"/>
                  </a:lnTo>
                  <a:lnTo>
                    <a:pt x="82" y="98"/>
                  </a:lnTo>
                  <a:lnTo>
                    <a:pt x="80" y="102"/>
                  </a:lnTo>
                  <a:lnTo>
                    <a:pt x="82" y="104"/>
                  </a:lnTo>
                  <a:lnTo>
                    <a:pt x="82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90" y="96"/>
                  </a:lnTo>
                  <a:lnTo>
                    <a:pt x="94" y="92"/>
                  </a:lnTo>
                  <a:lnTo>
                    <a:pt x="94" y="96"/>
                  </a:lnTo>
                  <a:lnTo>
                    <a:pt x="98" y="102"/>
                  </a:lnTo>
                  <a:lnTo>
                    <a:pt x="98" y="110"/>
                  </a:lnTo>
                  <a:lnTo>
                    <a:pt x="102" y="110"/>
                  </a:lnTo>
                  <a:lnTo>
                    <a:pt x="102" y="116"/>
                  </a:lnTo>
                  <a:lnTo>
                    <a:pt x="98" y="11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0" y="122"/>
                  </a:lnTo>
                  <a:lnTo>
                    <a:pt x="104" y="120"/>
                  </a:lnTo>
                  <a:lnTo>
                    <a:pt x="106" y="116"/>
                  </a:lnTo>
                  <a:lnTo>
                    <a:pt x="108" y="118"/>
                  </a:lnTo>
                  <a:lnTo>
                    <a:pt x="110" y="114"/>
                  </a:lnTo>
                  <a:lnTo>
                    <a:pt x="110" y="114"/>
                  </a:lnTo>
                  <a:lnTo>
                    <a:pt x="108" y="102"/>
                  </a:lnTo>
                  <a:lnTo>
                    <a:pt x="110" y="96"/>
                  </a:lnTo>
                  <a:lnTo>
                    <a:pt x="110" y="94"/>
                  </a:lnTo>
                  <a:lnTo>
                    <a:pt x="96" y="86"/>
                  </a:lnTo>
                  <a:lnTo>
                    <a:pt x="88" y="84"/>
                  </a:lnTo>
                  <a:lnTo>
                    <a:pt x="84" y="80"/>
                  </a:lnTo>
                  <a:lnTo>
                    <a:pt x="80" y="72"/>
                  </a:lnTo>
                  <a:lnTo>
                    <a:pt x="78" y="68"/>
                  </a:lnTo>
                  <a:lnTo>
                    <a:pt x="78" y="66"/>
                  </a:lnTo>
                  <a:lnTo>
                    <a:pt x="58" y="30"/>
                  </a:lnTo>
                  <a:lnTo>
                    <a:pt x="50" y="24"/>
                  </a:lnTo>
                  <a:lnTo>
                    <a:pt x="50" y="18"/>
                  </a:lnTo>
                  <a:lnTo>
                    <a:pt x="36" y="0"/>
                  </a:lnTo>
                  <a:lnTo>
                    <a:pt x="26" y="6"/>
                  </a:lnTo>
                  <a:lnTo>
                    <a:pt x="20" y="16"/>
                  </a:lnTo>
                  <a:lnTo>
                    <a:pt x="8" y="22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0" name="Freeform 253">
              <a:extLst>
                <a:ext uri="{FF2B5EF4-FFF2-40B4-BE49-F238E27FC236}">
                  <a16:creationId xmlns:a16="http://schemas.microsoft.com/office/drawing/2014/main" id="{97F23A84-7143-4EB0-BA55-EC3E98E8A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2063" y="3767138"/>
              <a:ext cx="9525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1" name="Freeform 254">
              <a:extLst>
                <a:ext uri="{FF2B5EF4-FFF2-40B4-BE49-F238E27FC236}">
                  <a16:creationId xmlns:a16="http://schemas.microsoft.com/office/drawing/2014/main" id="{C75F8A28-FDFB-4645-B3F1-67872AB00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5238" y="3722688"/>
              <a:ext cx="31750" cy="9525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" y="32"/>
                </a:cxn>
                <a:cxn ang="0">
                  <a:pos x="2" y="30"/>
                </a:cxn>
                <a:cxn ang="0">
                  <a:pos x="4" y="28"/>
                </a:cxn>
                <a:cxn ang="0">
                  <a:pos x="2" y="28"/>
                </a:cxn>
                <a:cxn ang="0">
                  <a:pos x="4" y="24"/>
                </a:cxn>
                <a:cxn ang="0">
                  <a:pos x="6" y="20"/>
                </a:cxn>
                <a:cxn ang="0">
                  <a:pos x="12" y="2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20" y="0"/>
                </a:cxn>
                <a:cxn ang="0">
                  <a:pos x="18" y="8"/>
                </a:cxn>
                <a:cxn ang="0">
                  <a:pos x="18" y="14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10" y="16"/>
                </a:cxn>
                <a:cxn ang="0">
                  <a:pos x="10" y="22"/>
                </a:cxn>
                <a:cxn ang="0">
                  <a:pos x="14" y="24"/>
                </a:cxn>
                <a:cxn ang="0">
                  <a:pos x="10" y="24"/>
                </a:cxn>
                <a:cxn ang="0">
                  <a:pos x="8" y="30"/>
                </a:cxn>
                <a:cxn ang="0">
                  <a:pos x="10" y="30"/>
                </a:cxn>
                <a:cxn ang="0">
                  <a:pos x="16" y="28"/>
                </a:cxn>
                <a:cxn ang="0">
                  <a:pos x="16" y="28"/>
                </a:cxn>
                <a:cxn ang="0">
                  <a:pos x="16" y="34"/>
                </a:cxn>
                <a:cxn ang="0">
                  <a:pos x="12" y="42"/>
                </a:cxn>
                <a:cxn ang="0">
                  <a:pos x="10" y="60"/>
                </a:cxn>
                <a:cxn ang="0">
                  <a:pos x="8" y="60"/>
                </a:cxn>
                <a:cxn ang="0">
                  <a:pos x="6" y="54"/>
                </a:cxn>
                <a:cxn ang="0">
                  <a:pos x="4" y="46"/>
                </a:cxn>
                <a:cxn ang="0">
                  <a:pos x="2" y="38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20" h="60">
                  <a:moveTo>
                    <a:pt x="0" y="34"/>
                  </a:moveTo>
                  <a:lnTo>
                    <a:pt x="2" y="32"/>
                  </a:lnTo>
                  <a:lnTo>
                    <a:pt x="2" y="30"/>
                  </a:lnTo>
                  <a:lnTo>
                    <a:pt x="4" y="28"/>
                  </a:lnTo>
                  <a:lnTo>
                    <a:pt x="2" y="28"/>
                  </a:lnTo>
                  <a:lnTo>
                    <a:pt x="4" y="24"/>
                  </a:lnTo>
                  <a:lnTo>
                    <a:pt x="6" y="20"/>
                  </a:lnTo>
                  <a:lnTo>
                    <a:pt x="12" y="2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18" y="8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0" y="24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4"/>
                  </a:lnTo>
                  <a:lnTo>
                    <a:pt x="12" y="42"/>
                  </a:lnTo>
                  <a:lnTo>
                    <a:pt x="10" y="60"/>
                  </a:lnTo>
                  <a:lnTo>
                    <a:pt x="8" y="60"/>
                  </a:lnTo>
                  <a:lnTo>
                    <a:pt x="6" y="54"/>
                  </a:lnTo>
                  <a:lnTo>
                    <a:pt x="4" y="46"/>
                  </a:lnTo>
                  <a:lnTo>
                    <a:pt x="2" y="38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2" name="Freeform 255">
              <a:extLst>
                <a:ext uri="{FF2B5EF4-FFF2-40B4-BE49-F238E27FC236}">
                  <a16:creationId xmlns:a16="http://schemas.microsoft.com/office/drawing/2014/main" id="{139CB7D5-E16D-4B46-9AF0-182FDFBE7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0288" y="3024188"/>
              <a:ext cx="206375" cy="174625"/>
            </a:xfrm>
            <a:custGeom>
              <a:avLst/>
              <a:gdLst/>
              <a:ahLst/>
              <a:cxnLst>
                <a:cxn ang="0">
                  <a:pos x="4" y="104"/>
                </a:cxn>
                <a:cxn ang="0">
                  <a:pos x="6" y="94"/>
                </a:cxn>
                <a:cxn ang="0">
                  <a:pos x="0" y="88"/>
                </a:cxn>
                <a:cxn ang="0">
                  <a:pos x="10" y="80"/>
                </a:cxn>
                <a:cxn ang="0">
                  <a:pos x="10" y="72"/>
                </a:cxn>
                <a:cxn ang="0">
                  <a:pos x="4" y="50"/>
                </a:cxn>
                <a:cxn ang="0">
                  <a:pos x="22" y="50"/>
                </a:cxn>
                <a:cxn ang="0">
                  <a:pos x="22" y="46"/>
                </a:cxn>
                <a:cxn ang="0">
                  <a:pos x="28" y="44"/>
                </a:cxn>
                <a:cxn ang="0">
                  <a:pos x="36" y="46"/>
                </a:cxn>
                <a:cxn ang="0">
                  <a:pos x="32" y="40"/>
                </a:cxn>
                <a:cxn ang="0">
                  <a:pos x="36" y="36"/>
                </a:cxn>
                <a:cxn ang="0">
                  <a:pos x="36" y="28"/>
                </a:cxn>
                <a:cxn ang="0">
                  <a:pos x="46" y="24"/>
                </a:cxn>
                <a:cxn ang="0">
                  <a:pos x="48" y="20"/>
                </a:cxn>
                <a:cxn ang="0">
                  <a:pos x="44" y="18"/>
                </a:cxn>
                <a:cxn ang="0">
                  <a:pos x="44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54" y="8"/>
                </a:cxn>
                <a:cxn ang="0">
                  <a:pos x="60" y="8"/>
                </a:cxn>
                <a:cxn ang="0">
                  <a:pos x="64" y="0"/>
                </a:cxn>
                <a:cxn ang="0">
                  <a:pos x="70" y="0"/>
                </a:cxn>
                <a:cxn ang="0">
                  <a:pos x="82" y="2"/>
                </a:cxn>
                <a:cxn ang="0">
                  <a:pos x="86" y="4"/>
                </a:cxn>
                <a:cxn ang="0">
                  <a:pos x="84" y="10"/>
                </a:cxn>
                <a:cxn ang="0">
                  <a:pos x="98" y="6"/>
                </a:cxn>
                <a:cxn ang="0">
                  <a:pos x="104" y="12"/>
                </a:cxn>
                <a:cxn ang="0">
                  <a:pos x="106" y="22"/>
                </a:cxn>
                <a:cxn ang="0">
                  <a:pos x="104" y="32"/>
                </a:cxn>
                <a:cxn ang="0">
                  <a:pos x="116" y="48"/>
                </a:cxn>
                <a:cxn ang="0">
                  <a:pos x="118" y="54"/>
                </a:cxn>
                <a:cxn ang="0">
                  <a:pos x="124" y="54"/>
                </a:cxn>
                <a:cxn ang="0">
                  <a:pos x="130" y="58"/>
                </a:cxn>
                <a:cxn ang="0">
                  <a:pos x="130" y="62"/>
                </a:cxn>
                <a:cxn ang="0">
                  <a:pos x="122" y="68"/>
                </a:cxn>
                <a:cxn ang="0">
                  <a:pos x="114" y="66"/>
                </a:cxn>
                <a:cxn ang="0">
                  <a:pos x="110" y="70"/>
                </a:cxn>
                <a:cxn ang="0">
                  <a:pos x="116" y="92"/>
                </a:cxn>
                <a:cxn ang="0">
                  <a:pos x="106" y="92"/>
                </a:cxn>
                <a:cxn ang="0">
                  <a:pos x="102" y="98"/>
                </a:cxn>
                <a:cxn ang="0">
                  <a:pos x="100" y="108"/>
                </a:cxn>
                <a:cxn ang="0">
                  <a:pos x="98" y="110"/>
                </a:cxn>
                <a:cxn ang="0">
                  <a:pos x="94" y="108"/>
                </a:cxn>
                <a:cxn ang="0">
                  <a:pos x="86" y="110"/>
                </a:cxn>
                <a:cxn ang="0">
                  <a:pos x="80" y="104"/>
                </a:cxn>
                <a:cxn ang="0">
                  <a:pos x="76" y="108"/>
                </a:cxn>
                <a:cxn ang="0">
                  <a:pos x="68" y="104"/>
                </a:cxn>
                <a:cxn ang="0">
                  <a:pos x="60" y="108"/>
                </a:cxn>
                <a:cxn ang="0">
                  <a:pos x="58" y="104"/>
                </a:cxn>
                <a:cxn ang="0">
                  <a:pos x="54" y="104"/>
                </a:cxn>
                <a:cxn ang="0">
                  <a:pos x="50" y="100"/>
                </a:cxn>
                <a:cxn ang="0">
                  <a:pos x="36" y="96"/>
                </a:cxn>
                <a:cxn ang="0">
                  <a:pos x="28" y="96"/>
                </a:cxn>
                <a:cxn ang="0">
                  <a:pos x="18" y="96"/>
                </a:cxn>
                <a:cxn ang="0">
                  <a:pos x="14" y="100"/>
                </a:cxn>
                <a:cxn ang="0">
                  <a:pos x="4" y="104"/>
                </a:cxn>
                <a:cxn ang="0">
                  <a:pos x="4" y="104"/>
                </a:cxn>
              </a:cxnLst>
              <a:rect l="0" t="0" r="r" b="b"/>
              <a:pathLst>
                <a:path w="130" h="110">
                  <a:moveTo>
                    <a:pt x="4" y="104"/>
                  </a:moveTo>
                  <a:lnTo>
                    <a:pt x="6" y="94"/>
                  </a:lnTo>
                  <a:lnTo>
                    <a:pt x="0" y="88"/>
                  </a:lnTo>
                  <a:lnTo>
                    <a:pt x="10" y="80"/>
                  </a:lnTo>
                  <a:lnTo>
                    <a:pt x="10" y="72"/>
                  </a:lnTo>
                  <a:lnTo>
                    <a:pt x="4" y="50"/>
                  </a:lnTo>
                  <a:lnTo>
                    <a:pt x="22" y="50"/>
                  </a:lnTo>
                  <a:lnTo>
                    <a:pt x="22" y="46"/>
                  </a:lnTo>
                  <a:lnTo>
                    <a:pt x="28" y="44"/>
                  </a:lnTo>
                  <a:lnTo>
                    <a:pt x="36" y="46"/>
                  </a:lnTo>
                  <a:lnTo>
                    <a:pt x="32" y="40"/>
                  </a:lnTo>
                  <a:lnTo>
                    <a:pt x="36" y="36"/>
                  </a:lnTo>
                  <a:lnTo>
                    <a:pt x="36" y="28"/>
                  </a:lnTo>
                  <a:lnTo>
                    <a:pt x="46" y="24"/>
                  </a:lnTo>
                  <a:lnTo>
                    <a:pt x="48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54" y="8"/>
                  </a:lnTo>
                  <a:lnTo>
                    <a:pt x="60" y="8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82" y="2"/>
                  </a:lnTo>
                  <a:lnTo>
                    <a:pt x="86" y="4"/>
                  </a:lnTo>
                  <a:lnTo>
                    <a:pt x="84" y="10"/>
                  </a:lnTo>
                  <a:lnTo>
                    <a:pt x="98" y="6"/>
                  </a:lnTo>
                  <a:lnTo>
                    <a:pt x="104" y="12"/>
                  </a:lnTo>
                  <a:lnTo>
                    <a:pt x="106" y="22"/>
                  </a:lnTo>
                  <a:lnTo>
                    <a:pt x="104" y="32"/>
                  </a:lnTo>
                  <a:lnTo>
                    <a:pt x="116" y="48"/>
                  </a:lnTo>
                  <a:lnTo>
                    <a:pt x="118" y="54"/>
                  </a:lnTo>
                  <a:lnTo>
                    <a:pt x="124" y="54"/>
                  </a:lnTo>
                  <a:lnTo>
                    <a:pt x="130" y="58"/>
                  </a:lnTo>
                  <a:lnTo>
                    <a:pt x="130" y="62"/>
                  </a:lnTo>
                  <a:lnTo>
                    <a:pt x="122" y="68"/>
                  </a:lnTo>
                  <a:lnTo>
                    <a:pt x="114" y="66"/>
                  </a:lnTo>
                  <a:lnTo>
                    <a:pt x="110" y="70"/>
                  </a:lnTo>
                  <a:lnTo>
                    <a:pt x="116" y="92"/>
                  </a:lnTo>
                  <a:lnTo>
                    <a:pt x="106" y="92"/>
                  </a:lnTo>
                  <a:lnTo>
                    <a:pt x="102" y="98"/>
                  </a:lnTo>
                  <a:lnTo>
                    <a:pt x="100" y="108"/>
                  </a:lnTo>
                  <a:lnTo>
                    <a:pt x="98" y="110"/>
                  </a:lnTo>
                  <a:lnTo>
                    <a:pt x="94" y="108"/>
                  </a:lnTo>
                  <a:lnTo>
                    <a:pt x="86" y="110"/>
                  </a:lnTo>
                  <a:lnTo>
                    <a:pt x="80" y="104"/>
                  </a:lnTo>
                  <a:lnTo>
                    <a:pt x="76" y="108"/>
                  </a:lnTo>
                  <a:lnTo>
                    <a:pt x="68" y="104"/>
                  </a:lnTo>
                  <a:lnTo>
                    <a:pt x="60" y="108"/>
                  </a:lnTo>
                  <a:lnTo>
                    <a:pt x="58" y="104"/>
                  </a:lnTo>
                  <a:lnTo>
                    <a:pt x="54" y="104"/>
                  </a:lnTo>
                  <a:lnTo>
                    <a:pt x="50" y="100"/>
                  </a:lnTo>
                  <a:lnTo>
                    <a:pt x="36" y="96"/>
                  </a:lnTo>
                  <a:lnTo>
                    <a:pt x="28" y="96"/>
                  </a:lnTo>
                  <a:lnTo>
                    <a:pt x="18" y="96"/>
                  </a:lnTo>
                  <a:lnTo>
                    <a:pt x="14" y="100"/>
                  </a:lnTo>
                  <a:lnTo>
                    <a:pt x="4" y="104"/>
                  </a:lnTo>
                  <a:lnTo>
                    <a:pt x="4" y="10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3" name="Freeform 256">
              <a:extLst>
                <a:ext uri="{FF2B5EF4-FFF2-40B4-BE49-F238E27FC236}">
                  <a16:creationId xmlns:a16="http://schemas.microsoft.com/office/drawing/2014/main" id="{07351957-24E0-416A-91E7-5C2D60EDD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038" y="3763963"/>
              <a:ext cx="238125" cy="234950"/>
            </a:xfrm>
            <a:custGeom>
              <a:avLst/>
              <a:gdLst/>
              <a:ahLst/>
              <a:cxnLst>
                <a:cxn ang="0">
                  <a:pos x="126" y="4"/>
                </a:cxn>
                <a:cxn ang="0">
                  <a:pos x="114" y="10"/>
                </a:cxn>
                <a:cxn ang="0">
                  <a:pos x="106" y="10"/>
                </a:cxn>
                <a:cxn ang="0">
                  <a:pos x="102" y="6"/>
                </a:cxn>
                <a:cxn ang="0">
                  <a:pos x="98" y="2"/>
                </a:cxn>
                <a:cxn ang="0">
                  <a:pos x="88" y="2"/>
                </a:cxn>
                <a:cxn ang="0">
                  <a:pos x="80" y="4"/>
                </a:cxn>
                <a:cxn ang="0">
                  <a:pos x="76" y="2"/>
                </a:cxn>
                <a:cxn ang="0">
                  <a:pos x="3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20"/>
                </a:cxn>
                <a:cxn ang="0">
                  <a:pos x="0" y="28"/>
                </a:cxn>
                <a:cxn ang="0">
                  <a:pos x="2" y="36"/>
                </a:cxn>
                <a:cxn ang="0">
                  <a:pos x="6" y="52"/>
                </a:cxn>
                <a:cxn ang="0">
                  <a:pos x="6" y="80"/>
                </a:cxn>
                <a:cxn ang="0">
                  <a:pos x="6" y="106"/>
                </a:cxn>
                <a:cxn ang="0">
                  <a:pos x="6" y="132"/>
                </a:cxn>
                <a:cxn ang="0">
                  <a:pos x="16" y="144"/>
                </a:cxn>
                <a:cxn ang="0">
                  <a:pos x="38" y="144"/>
                </a:cxn>
                <a:cxn ang="0">
                  <a:pos x="58" y="144"/>
                </a:cxn>
                <a:cxn ang="0">
                  <a:pos x="78" y="144"/>
                </a:cxn>
                <a:cxn ang="0">
                  <a:pos x="90" y="140"/>
                </a:cxn>
                <a:cxn ang="0">
                  <a:pos x="92" y="144"/>
                </a:cxn>
                <a:cxn ang="0">
                  <a:pos x="116" y="144"/>
                </a:cxn>
                <a:cxn ang="0">
                  <a:pos x="126" y="146"/>
                </a:cxn>
                <a:cxn ang="0">
                  <a:pos x="136" y="138"/>
                </a:cxn>
                <a:cxn ang="0">
                  <a:pos x="142" y="132"/>
                </a:cxn>
                <a:cxn ang="0">
                  <a:pos x="146" y="116"/>
                </a:cxn>
                <a:cxn ang="0">
                  <a:pos x="142" y="108"/>
                </a:cxn>
                <a:cxn ang="0">
                  <a:pos x="124" y="68"/>
                </a:cxn>
                <a:cxn ang="0">
                  <a:pos x="118" y="56"/>
                </a:cxn>
                <a:cxn ang="0">
                  <a:pos x="108" y="42"/>
                </a:cxn>
                <a:cxn ang="0">
                  <a:pos x="104" y="32"/>
                </a:cxn>
                <a:cxn ang="0">
                  <a:pos x="106" y="24"/>
                </a:cxn>
                <a:cxn ang="0">
                  <a:pos x="116" y="42"/>
                </a:cxn>
                <a:cxn ang="0">
                  <a:pos x="126" y="58"/>
                </a:cxn>
                <a:cxn ang="0">
                  <a:pos x="132" y="52"/>
                </a:cxn>
                <a:cxn ang="0">
                  <a:pos x="134" y="28"/>
                </a:cxn>
                <a:cxn ang="0">
                  <a:pos x="130" y="12"/>
                </a:cxn>
                <a:cxn ang="0">
                  <a:pos x="128" y="8"/>
                </a:cxn>
              </a:cxnLst>
              <a:rect l="0" t="0" r="r" b="b"/>
              <a:pathLst>
                <a:path w="150" h="148">
                  <a:moveTo>
                    <a:pt x="128" y="8"/>
                  </a:moveTo>
                  <a:lnTo>
                    <a:pt x="126" y="4"/>
                  </a:lnTo>
                  <a:lnTo>
                    <a:pt x="120" y="8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06" y="10"/>
                  </a:lnTo>
                  <a:lnTo>
                    <a:pt x="104" y="6"/>
                  </a:lnTo>
                  <a:lnTo>
                    <a:pt x="102" y="6"/>
                  </a:lnTo>
                  <a:lnTo>
                    <a:pt x="102" y="6"/>
                  </a:lnTo>
                  <a:lnTo>
                    <a:pt x="98" y="2"/>
                  </a:lnTo>
                  <a:lnTo>
                    <a:pt x="94" y="2"/>
                  </a:lnTo>
                  <a:lnTo>
                    <a:pt x="88" y="2"/>
                  </a:lnTo>
                  <a:lnTo>
                    <a:pt x="86" y="2"/>
                  </a:lnTo>
                  <a:lnTo>
                    <a:pt x="80" y="4"/>
                  </a:lnTo>
                  <a:lnTo>
                    <a:pt x="82" y="2"/>
                  </a:lnTo>
                  <a:lnTo>
                    <a:pt x="76" y="2"/>
                  </a:lnTo>
                  <a:lnTo>
                    <a:pt x="58" y="12"/>
                  </a:lnTo>
                  <a:lnTo>
                    <a:pt x="30" y="2"/>
                  </a:lnTo>
                  <a:lnTo>
                    <a:pt x="16" y="0"/>
                  </a:lnTo>
                  <a:lnTo>
                    <a:pt x="8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6"/>
                  </a:lnTo>
                  <a:lnTo>
                    <a:pt x="6" y="40"/>
                  </a:lnTo>
                  <a:lnTo>
                    <a:pt x="6" y="52"/>
                  </a:lnTo>
                  <a:lnTo>
                    <a:pt x="6" y="66"/>
                  </a:lnTo>
                  <a:lnTo>
                    <a:pt x="6" y="80"/>
                  </a:lnTo>
                  <a:lnTo>
                    <a:pt x="6" y="92"/>
                  </a:lnTo>
                  <a:lnTo>
                    <a:pt x="6" y="106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4"/>
                  </a:lnTo>
                  <a:lnTo>
                    <a:pt x="16" y="144"/>
                  </a:lnTo>
                  <a:lnTo>
                    <a:pt x="26" y="144"/>
                  </a:lnTo>
                  <a:lnTo>
                    <a:pt x="38" y="144"/>
                  </a:lnTo>
                  <a:lnTo>
                    <a:pt x="48" y="144"/>
                  </a:lnTo>
                  <a:lnTo>
                    <a:pt x="58" y="144"/>
                  </a:lnTo>
                  <a:lnTo>
                    <a:pt x="68" y="144"/>
                  </a:lnTo>
                  <a:lnTo>
                    <a:pt x="78" y="144"/>
                  </a:lnTo>
                  <a:lnTo>
                    <a:pt x="90" y="144"/>
                  </a:lnTo>
                  <a:lnTo>
                    <a:pt x="90" y="140"/>
                  </a:lnTo>
                  <a:lnTo>
                    <a:pt x="92" y="142"/>
                  </a:lnTo>
                  <a:lnTo>
                    <a:pt x="92" y="144"/>
                  </a:lnTo>
                  <a:lnTo>
                    <a:pt x="104" y="144"/>
                  </a:lnTo>
                  <a:lnTo>
                    <a:pt x="116" y="144"/>
                  </a:lnTo>
                  <a:lnTo>
                    <a:pt x="120" y="148"/>
                  </a:lnTo>
                  <a:lnTo>
                    <a:pt x="126" y="146"/>
                  </a:lnTo>
                  <a:lnTo>
                    <a:pt x="128" y="140"/>
                  </a:lnTo>
                  <a:lnTo>
                    <a:pt x="136" y="138"/>
                  </a:lnTo>
                  <a:lnTo>
                    <a:pt x="138" y="132"/>
                  </a:lnTo>
                  <a:lnTo>
                    <a:pt x="142" y="132"/>
                  </a:lnTo>
                  <a:lnTo>
                    <a:pt x="148" y="128"/>
                  </a:lnTo>
                  <a:lnTo>
                    <a:pt x="146" y="116"/>
                  </a:lnTo>
                  <a:lnTo>
                    <a:pt x="150" y="116"/>
                  </a:lnTo>
                  <a:lnTo>
                    <a:pt x="142" y="108"/>
                  </a:lnTo>
                  <a:lnTo>
                    <a:pt x="126" y="78"/>
                  </a:lnTo>
                  <a:lnTo>
                    <a:pt x="124" y="68"/>
                  </a:lnTo>
                  <a:lnTo>
                    <a:pt x="120" y="62"/>
                  </a:lnTo>
                  <a:lnTo>
                    <a:pt x="118" y="56"/>
                  </a:lnTo>
                  <a:lnTo>
                    <a:pt x="112" y="50"/>
                  </a:lnTo>
                  <a:lnTo>
                    <a:pt x="108" y="42"/>
                  </a:lnTo>
                  <a:lnTo>
                    <a:pt x="108" y="36"/>
                  </a:lnTo>
                  <a:lnTo>
                    <a:pt x="104" y="32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8" y="32"/>
                  </a:lnTo>
                  <a:lnTo>
                    <a:pt x="116" y="42"/>
                  </a:lnTo>
                  <a:lnTo>
                    <a:pt x="116" y="46"/>
                  </a:lnTo>
                  <a:lnTo>
                    <a:pt x="126" y="58"/>
                  </a:lnTo>
                  <a:lnTo>
                    <a:pt x="132" y="56"/>
                  </a:lnTo>
                  <a:lnTo>
                    <a:pt x="132" y="52"/>
                  </a:lnTo>
                  <a:lnTo>
                    <a:pt x="136" y="34"/>
                  </a:lnTo>
                  <a:lnTo>
                    <a:pt x="134" y="28"/>
                  </a:lnTo>
                  <a:lnTo>
                    <a:pt x="132" y="20"/>
                  </a:lnTo>
                  <a:lnTo>
                    <a:pt x="130" y="12"/>
                  </a:lnTo>
                  <a:lnTo>
                    <a:pt x="128" y="8"/>
                  </a:lnTo>
                  <a:lnTo>
                    <a:pt x="12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4" name="Freeform 257">
              <a:extLst>
                <a:ext uri="{FF2B5EF4-FFF2-40B4-BE49-F238E27FC236}">
                  <a16:creationId xmlns:a16="http://schemas.microsoft.com/office/drawing/2014/main" id="{4C9F0F87-B191-4023-A456-3B6E01BEC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763" y="3052763"/>
              <a:ext cx="863600" cy="460375"/>
            </a:xfrm>
            <a:custGeom>
              <a:avLst/>
              <a:gdLst/>
              <a:ahLst/>
              <a:cxnLst>
                <a:cxn ang="0">
                  <a:pos x="326" y="4"/>
                </a:cxn>
                <a:cxn ang="0">
                  <a:pos x="330" y="30"/>
                </a:cxn>
                <a:cxn ang="0">
                  <a:pos x="346" y="32"/>
                </a:cxn>
                <a:cxn ang="0">
                  <a:pos x="358" y="34"/>
                </a:cxn>
                <a:cxn ang="0">
                  <a:pos x="360" y="44"/>
                </a:cxn>
                <a:cxn ang="0">
                  <a:pos x="406" y="26"/>
                </a:cxn>
                <a:cxn ang="0">
                  <a:pos x="450" y="102"/>
                </a:cxn>
                <a:cxn ang="0">
                  <a:pos x="482" y="104"/>
                </a:cxn>
                <a:cxn ang="0">
                  <a:pos x="536" y="126"/>
                </a:cxn>
                <a:cxn ang="0">
                  <a:pos x="526" y="154"/>
                </a:cxn>
                <a:cxn ang="0">
                  <a:pos x="508" y="180"/>
                </a:cxn>
                <a:cxn ang="0">
                  <a:pos x="484" y="188"/>
                </a:cxn>
                <a:cxn ang="0">
                  <a:pos x="464" y="216"/>
                </a:cxn>
                <a:cxn ang="0">
                  <a:pos x="452" y="236"/>
                </a:cxn>
                <a:cxn ang="0">
                  <a:pos x="452" y="268"/>
                </a:cxn>
                <a:cxn ang="0">
                  <a:pos x="386" y="256"/>
                </a:cxn>
                <a:cxn ang="0">
                  <a:pos x="358" y="264"/>
                </a:cxn>
                <a:cxn ang="0">
                  <a:pos x="326" y="266"/>
                </a:cxn>
                <a:cxn ang="0">
                  <a:pos x="306" y="280"/>
                </a:cxn>
                <a:cxn ang="0">
                  <a:pos x="270" y="276"/>
                </a:cxn>
                <a:cxn ang="0">
                  <a:pos x="262" y="256"/>
                </a:cxn>
                <a:cxn ang="0">
                  <a:pos x="236" y="242"/>
                </a:cxn>
                <a:cxn ang="0">
                  <a:pos x="200" y="238"/>
                </a:cxn>
                <a:cxn ang="0">
                  <a:pos x="168" y="210"/>
                </a:cxn>
                <a:cxn ang="0">
                  <a:pos x="134" y="216"/>
                </a:cxn>
                <a:cxn ang="0">
                  <a:pos x="126" y="268"/>
                </a:cxn>
                <a:cxn ang="0">
                  <a:pos x="108" y="270"/>
                </a:cxn>
                <a:cxn ang="0">
                  <a:pos x="80" y="276"/>
                </a:cxn>
                <a:cxn ang="0">
                  <a:pos x="72" y="256"/>
                </a:cxn>
                <a:cxn ang="0">
                  <a:pos x="60" y="238"/>
                </a:cxn>
                <a:cxn ang="0">
                  <a:pos x="54" y="226"/>
                </a:cxn>
                <a:cxn ang="0">
                  <a:pos x="72" y="216"/>
                </a:cxn>
                <a:cxn ang="0">
                  <a:pos x="94" y="212"/>
                </a:cxn>
                <a:cxn ang="0">
                  <a:pos x="108" y="212"/>
                </a:cxn>
                <a:cxn ang="0">
                  <a:pos x="100" y="200"/>
                </a:cxn>
                <a:cxn ang="0">
                  <a:pos x="90" y="182"/>
                </a:cxn>
                <a:cxn ang="0">
                  <a:pos x="60" y="176"/>
                </a:cxn>
                <a:cxn ang="0">
                  <a:pos x="30" y="194"/>
                </a:cxn>
                <a:cxn ang="0">
                  <a:pos x="26" y="170"/>
                </a:cxn>
                <a:cxn ang="0">
                  <a:pos x="0" y="152"/>
                </a:cxn>
                <a:cxn ang="0">
                  <a:pos x="6" y="122"/>
                </a:cxn>
                <a:cxn ang="0">
                  <a:pos x="30" y="118"/>
                </a:cxn>
                <a:cxn ang="0">
                  <a:pos x="48" y="92"/>
                </a:cxn>
                <a:cxn ang="0">
                  <a:pos x="72" y="82"/>
                </a:cxn>
                <a:cxn ang="0">
                  <a:pos x="102" y="96"/>
                </a:cxn>
                <a:cxn ang="0">
                  <a:pos x="110" y="98"/>
                </a:cxn>
                <a:cxn ang="0">
                  <a:pos x="150" y="98"/>
                </a:cxn>
                <a:cxn ang="0">
                  <a:pos x="180" y="102"/>
                </a:cxn>
                <a:cxn ang="0">
                  <a:pos x="202" y="90"/>
                </a:cxn>
                <a:cxn ang="0">
                  <a:pos x="192" y="70"/>
                </a:cxn>
                <a:cxn ang="0">
                  <a:pos x="210" y="52"/>
                </a:cxn>
                <a:cxn ang="0">
                  <a:pos x="194" y="42"/>
                </a:cxn>
                <a:cxn ang="0">
                  <a:pos x="228" y="26"/>
                </a:cxn>
                <a:cxn ang="0">
                  <a:pos x="290" y="10"/>
                </a:cxn>
              </a:cxnLst>
              <a:rect l="0" t="0" r="r" b="b"/>
              <a:pathLst>
                <a:path w="544" h="290">
                  <a:moveTo>
                    <a:pt x="290" y="10"/>
                  </a:moveTo>
                  <a:lnTo>
                    <a:pt x="290" y="4"/>
                  </a:lnTo>
                  <a:lnTo>
                    <a:pt x="300" y="0"/>
                  </a:lnTo>
                  <a:lnTo>
                    <a:pt x="326" y="4"/>
                  </a:lnTo>
                  <a:lnTo>
                    <a:pt x="328" y="14"/>
                  </a:lnTo>
                  <a:lnTo>
                    <a:pt x="330" y="16"/>
                  </a:lnTo>
                  <a:lnTo>
                    <a:pt x="328" y="26"/>
                  </a:lnTo>
                  <a:lnTo>
                    <a:pt x="330" y="30"/>
                  </a:lnTo>
                  <a:lnTo>
                    <a:pt x="342" y="28"/>
                  </a:lnTo>
                  <a:lnTo>
                    <a:pt x="342" y="24"/>
                  </a:lnTo>
                  <a:lnTo>
                    <a:pt x="346" y="28"/>
                  </a:lnTo>
                  <a:lnTo>
                    <a:pt x="346" y="32"/>
                  </a:lnTo>
                  <a:lnTo>
                    <a:pt x="350" y="34"/>
                  </a:lnTo>
                  <a:lnTo>
                    <a:pt x="348" y="30"/>
                  </a:lnTo>
                  <a:lnTo>
                    <a:pt x="350" y="30"/>
                  </a:lnTo>
                  <a:lnTo>
                    <a:pt x="358" y="34"/>
                  </a:lnTo>
                  <a:lnTo>
                    <a:pt x="362" y="30"/>
                  </a:lnTo>
                  <a:lnTo>
                    <a:pt x="364" y="34"/>
                  </a:lnTo>
                  <a:lnTo>
                    <a:pt x="358" y="40"/>
                  </a:lnTo>
                  <a:lnTo>
                    <a:pt x="360" y="44"/>
                  </a:lnTo>
                  <a:lnTo>
                    <a:pt x="374" y="42"/>
                  </a:lnTo>
                  <a:lnTo>
                    <a:pt x="388" y="28"/>
                  </a:lnTo>
                  <a:lnTo>
                    <a:pt x="404" y="22"/>
                  </a:lnTo>
                  <a:lnTo>
                    <a:pt x="406" y="26"/>
                  </a:lnTo>
                  <a:lnTo>
                    <a:pt x="400" y="28"/>
                  </a:lnTo>
                  <a:lnTo>
                    <a:pt x="402" y="32"/>
                  </a:lnTo>
                  <a:lnTo>
                    <a:pt x="420" y="48"/>
                  </a:lnTo>
                  <a:lnTo>
                    <a:pt x="450" y="102"/>
                  </a:lnTo>
                  <a:lnTo>
                    <a:pt x="458" y="92"/>
                  </a:lnTo>
                  <a:lnTo>
                    <a:pt x="464" y="96"/>
                  </a:lnTo>
                  <a:lnTo>
                    <a:pt x="466" y="104"/>
                  </a:lnTo>
                  <a:lnTo>
                    <a:pt x="482" y="104"/>
                  </a:lnTo>
                  <a:lnTo>
                    <a:pt x="494" y="98"/>
                  </a:lnTo>
                  <a:lnTo>
                    <a:pt x="518" y="126"/>
                  </a:lnTo>
                  <a:lnTo>
                    <a:pt x="532" y="130"/>
                  </a:lnTo>
                  <a:lnTo>
                    <a:pt x="536" y="126"/>
                  </a:lnTo>
                  <a:lnTo>
                    <a:pt x="544" y="136"/>
                  </a:lnTo>
                  <a:lnTo>
                    <a:pt x="542" y="144"/>
                  </a:lnTo>
                  <a:lnTo>
                    <a:pt x="536" y="152"/>
                  </a:lnTo>
                  <a:lnTo>
                    <a:pt x="526" y="154"/>
                  </a:lnTo>
                  <a:lnTo>
                    <a:pt x="522" y="164"/>
                  </a:lnTo>
                  <a:lnTo>
                    <a:pt x="522" y="178"/>
                  </a:lnTo>
                  <a:lnTo>
                    <a:pt x="514" y="184"/>
                  </a:lnTo>
                  <a:lnTo>
                    <a:pt x="508" y="180"/>
                  </a:lnTo>
                  <a:lnTo>
                    <a:pt x="500" y="180"/>
                  </a:lnTo>
                  <a:lnTo>
                    <a:pt x="494" y="178"/>
                  </a:lnTo>
                  <a:lnTo>
                    <a:pt x="488" y="178"/>
                  </a:lnTo>
                  <a:lnTo>
                    <a:pt x="484" y="188"/>
                  </a:lnTo>
                  <a:lnTo>
                    <a:pt x="478" y="202"/>
                  </a:lnTo>
                  <a:lnTo>
                    <a:pt x="478" y="206"/>
                  </a:lnTo>
                  <a:lnTo>
                    <a:pt x="480" y="214"/>
                  </a:lnTo>
                  <a:lnTo>
                    <a:pt x="464" y="216"/>
                  </a:lnTo>
                  <a:lnTo>
                    <a:pt x="458" y="218"/>
                  </a:lnTo>
                  <a:lnTo>
                    <a:pt x="448" y="222"/>
                  </a:lnTo>
                  <a:lnTo>
                    <a:pt x="452" y="228"/>
                  </a:lnTo>
                  <a:lnTo>
                    <a:pt x="452" y="236"/>
                  </a:lnTo>
                  <a:lnTo>
                    <a:pt x="458" y="250"/>
                  </a:lnTo>
                  <a:lnTo>
                    <a:pt x="458" y="254"/>
                  </a:lnTo>
                  <a:lnTo>
                    <a:pt x="454" y="256"/>
                  </a:lnTo>
                  <a:lnTo>
                    <a:pt x="452" y="268"/>
                  </a:lnTo>
                  <a:lnTo>
                    <a:pt x="440" y="264"/>
                  </a:lnTo>
                  <a:lnTo>
                    <a:pt x="438" y="260"/>
                  </a:lnTo>
                  <a:lnTo>
                    <a:pt x="408" y="256"/>
                  </a:lnTo>
                  <a:lnTo>
                    <a:pt x="386" y="256"/>
                  </a:lnTo>
                  <a:lnTo>
                    <a:pt x="376" y="256"/>
                  </a:lnTo>
                  <a:lnTo>
                    <a:pt x="370" y="250"/>
                  </a:lnTo>
                  <a:lnTo>
                    <a:pt x="360" y="256"/>
                  </a:lnTo>
                  <a:lnTo>
                    <a:pt x="358" y="264"/>
                  </a:lnTo>
                  <a:lnTo>
                    <a:pt x="344" y="260"/>
                  </a:lnTo>
                  <a:lnTo>
                    <a:pt x="334" y="258"/>
                  </a:lnTo>
                  <a:lnTo>
                    <a:pt x="328" y="260"/>
                  </a:lnTo>
                  <a:lnTo>
                    <a:pt x="326" y="266"/>
                  </a:lnTo>
                  <a:lnTo>
                    <a:pt x="322" y="272"/>
                  </a:lnTo>
                  <a:lnTo>
                    <a:pt x="318" y="272"/>
                  </a:lnTo>
                  <a:lnTo>
                    <a:pt x="316" y="276"/>
                  </a:lnTo>
                  <a:lnTo>
                    <a:pt x="306" y="280"/>
                  </a:lnTo>
                  <a:lnTo>
                    <a:pt x="296" y="290"/>
                  </a:lnTo>
                  <a:lnTo>
                    <a:pt x="286" y="286"/>
                  </a:lnTo>
                  <a:lnTo>
                    <a:pt x="272" y="288"/>
                  </a:lnTo>
                  <a:lnTo>
                    <a:pt x="270" y="276"/>
                  </a:lnTo>
                  <a:lnTo>
                    <a:pt x="262" y="274"/>
                  </a:lnTo>
                  <a:lnTo>
                    <a:pt x="262" y="268"/>
                  </a:lnTo>
                  <a:lnTo>
                    <a:pt x="264" y="266"/>
                  </a:lnTo>
                  <a:lnTo>
                    <a:pt x="262" y="256"/>
                  </a:lnTo>
                  <a:lnTo>
                    <a:pt x="260" y="256"/>
                  </a:lnTo>
                  <a:lnTo>
                    <a:pt x="256" y="248"/>
                  </a:lnTo>
                  <a:lnTo>
                    <a:pt x="246" y="242"/>
                  </a:lnTo>
                  <a:lnTo>
                    <a:pt x="236" y="242"/>
                  </a:lnTo>
                  <a:lnTo>
                    <a:pt x="226" y="244"/>
                  </a:lnTo>
                  <a:lnTo>
                    <a:pt x="216" y="244"/>
                  </a:lnTo>
                  <a:lnTo>
                    <a:pt x="206" y="246"/>
                  </a:lnTo>
                  <a:lnTo>
                    <a:pt x="200" y="238"/>
                  </a:lnTo>
                  <a:lnTo>
                    <a:pt x="194" y="232"/>
                  </a:lnTo>
                  <a:lnTo>
                    <a:pt x="188" y="226"/>
                  </a:lnTo>
                  <a:lnTo>
                    <a:pt x="180" y="218"/>
                  </a:lnTo>
                  <a:lnTo>
                    <a:pt x="168" y="210"/>
                  </a:lnTo>
                  <a:lnTo>
                    <a:pt x="160" y="206"/>
                  </a:lnTo>
                  <a:lnTo>
                    <a:pt x="152" y="210"/>
                  </a:lnTo>
                  <a:lnTo>
                    <a:pt x="144" y="212"/>
                  </a:lnTo>
                  <a:lnTo>
                    <a:pt x="134" y="216"/>
                  </a:lnTo>
                  <a:lnTo>
                    <a:pt x="126" y="218"/>
                  </a:lnTo>
                  <a:lnTo>
                    <a:pt x="126" y="236"/>
                  </a:lnTo>
                  <a:lnTo>
                    <a:pt x="126" y="252"/>
                  </a:lnTo>
                  <a:lnTo>
                    <a:pt x="126" y="268"/>
                  </a:lnTo>
                  <a:lnTo>
                    <a:pt x="126" y="284"/>
                  </a:lnTo>
                  <a:lnTo>
                    <a:pt x="124" y="286"/>
                  </a:lnTo>
                  <a:lnTo>
                    <a:pt x="116" y="284"/>
                  </a:lnTo>
                  <a:lnTo>
                    <a:pt x="108" y="270"/>
                  </a:lnTo>
                  <a:lnTo>
                    <a:pt x="102" y="266"/>
                  </a:lnTo>
                  <a:lnTo>
                    <a:pt x="86" y="270"/>
                  </a:lnTo>
                  <a:lnTo>
                    <a:pt x="80" y="276"/>
                  </a:lnTo>
                  <a:lnTo>
                    <a:pt x="80" y="276"/>
                  </a:lnTo>
                  <a:lnTo>
                    <a:pt x="80" y="268"/>
                  </a:lnTo>
                  <a:lnTo>
                    <a:pt x="82" y="264"/>
                  </a:lnTo>
                  <a:lnTo>
                    <a:pt x="82" y="260"/>
                  </a:lnTo>
                  <a:lnTo>
                    <a:pt x="72" y="256"/>
                  </a:lnTo>
                  <a:lnTo>
                    <a:pt x="68" y="254"/>
                  </a:lnTo>
                  <a:lnTo>
                    <a:pt x="64" y="252"/>
                  </a:lnTo>
                  <a:lnTo>
                    <a:pt x="64" y="244"/>
                  </a:lnTo>
                  <a:lnTo>
                    <a:pt x="60" y="238"/>
                  </a:lnTo>
                  <a:lnTo>
                    <a:pt x="56" y="234"/>
                  </a:lnTo>
                  <a:lnTo>
                    <a:pt x="52" y="232"/>
                  </a:lnTo>
                  <a:lnTo>
                    <a:pt x="48" y="228"/>
                  </a:lnTo>
                  <a:lnTo>
                    <a:pt x="54" y="226"/>
                  </a:lnTo>
                  <a:lnTo>
                    <a:pt x="66" y="228"/>
                  </a:lnTo>
                  <a:lnTo>
                    <a:pt x="64" y="218"/>
                  </a:lnTo>
                  <a:lnTo>
                    <a:pt x="66" y="216"/>
                  </a:lnTo>
                  <a:lnTo>
                    <a:pt x="72" y="216"/>
                  </a:lnTo>
                  <a:lnTo>
                    <a:pt x="76" y="212"/>
                  </a:lnTo>
                  <a:lnTo>
                    <a:pt x="80" y="210"/>
                  </a:lnTo>
                  <a:lnTo>
                    <a:pt x="88" y="214"/>
                  </a:lnTo>
                  <a:lnTo>
                    <a:pt x="94" y="212"/>
                  </a:lnTo>
                  <a:lnTo>
                    <a:pt x="104" y="216"/>
                  </a:lnTo>
                  <a:lnTo>
                    <a:pt x="110" y="216"/>
                  </a:lnTo>
                  <a:lnTo>
                    <a:pt x="110" y="214"/>
                  </a:lnTo>
                  <a:lnTo>
                    <a:pt x="108" y="212"/>
                  </a:lnTo>
                  <a:lnTo>
                    <a:pt x="110" y="212"/>
                  </a:lnTo>
                  <a:lnTo>
                    <a:pt x="110" y="208"/>
                  </a:lnTo>
                  <a:lnTo>
                    <a:pt x="102" y="202"/>
                  </a:lnTo>
                  <a:lnTo>
                    <a:pt x="100" y="200"/>
                  </a:lnTo>
                  <a:lnTo>
                    <a:pt x="98" y="196"/>
                  </a:lnTo>
                  <a:lnTo>
                    <a:pt x="96" y="192"/>
                  </a:lnTo>
                  <a:lnTo>
                    <a:pt x="90" y="186"/>
                  </a:lnTo>
                  <a:lnTo>
                    <a:pt x="90" y="182"/>
                  </a:lnTo>
                  <a:lnTo>
                    <a:pt x="82" y="178"/>
                  </a:lnTo>
                  <a:lnTo>
                    <a:pt x="72" y="180"/>
                  </a:lnTo>
                  <a:lnTo>
                    <a:pt x="70" y="178"/>
                  </a:lnTo>
                  <a:lnTo>
                    <a:pt x="60" y="176"/>
                  </a:lnTo>
                  <a:lnTo>
                    <a:pt x="50" y="184"/>
                  </a:lnTo>
                  <a:lnTo>
                    <a:pt x="28" y="188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20" y="188"/>
                  </a:lnTo>
                  <a:lnTo>
                    <a:pt x="22" y="184"/>
                  </a:lnTo>
                  <a:lnTo>
                    <a:pt x="28" y="184"/>
                  </a:lnTo>
                  <a:lnTo>
                    <a:pt x="26" y="170"/>
                  </a:lnTo>
                  <a:lnTo>
                    <a:pt x="20" y="164"/>
                  </a:lnTo>
                  <a:lnTo>
                    <a:pt x="10" y="166"/>
                  </a:lnTo>
                  <a:lnTo>
                    <a:pt x="6" y="154"/>
                  </a:lnTo>
                  <a:lnTo>
                    <a:pt x="0" y="152"/>
                  </a:lnTo>
                  <a:lnTo>
                    <a:pt x="2" y="140"/>
                  </a:lnTo>
                  <a:lnTo>
                    <a:pt x="6" y="136"/>
                  </a:lnTo>
                  <a:lnTo>
                    <a:pt x="4" y="132"/>
                  </a:lnTo>
                  <a:lnTo>
                    <a:pt x="6" y="122"/>
                  </a:lnTo>
                  <a:lnTo>
                    <a:pt x="10" y="118"/>
                  </a:lnTo>
                  <a:lnTo>
                    <a:pt x="12" y="108"/>
                  </a:lnTo>
                  <a:lnTo>
                    <a:pt x="24" y="124"/>
                  </a:lnTo>
                  <a:lnTo>
                    <a:pt x="30" y="118"/>
                  </a:lnTo>
                  <a:lnTo>
                    <a:pt x="26" y="106"/>
                  </a:lnTo>
                  <a:lnTo>
                    <a:pt x="38" y="100"/>
                  </a:lnTo>
                  <a:lnTo>
                    <a:pt x="38" y="96"/>
                  </a:lnTo>
                  <a:lnTo>
                    <a:pt x="48" y="92"/>
                  </a:lnTo>
                  <a:lnTo>
                    <a:pt x="54" y="84"/>
                  </a:lnTo>
                  <a:lnTo>
                    <a:pt x="62" y="82"/>
                  </a:lnTo>
                  <a:lnTo>
                    <a:pt x="68" y="88"/>
                  </a:lnTo>
                  <a:lnTo>
                    <a:pt x="72" y="82"/>
                  </a:lnTo>
                  <a:lnTo>
                    <a:pt x="78" y="82"/>
                  </a:lnTo>
                  <a:lnTo>
                    <a:pt x="80" y="86"/>
                  </a:lnTo>
                  <a:lnTo>
                    <a:pt x="94" y="86"/>
                  </a:lnTo>
                  <a:lnTo>
                    <a:pt x="102" y="96"/>
                  </a:lnTo>
                  <a:lnTo>
                    <a:pt x="106" y="106"/>
                  </a:lnTo>
                  <a:lnTo>
                    <a:pt x="108" y="106"/>
                  </a:lnTo>
                  <a:lnTo>
                    <a:pt x="108" y="98"/>
                  </a:lnTo>
                  <a:lnTo>
                    <a:pt x="110" y="98"/>
                  </a:lnTo>
                  <a:lnTo>
                    <a:pt x="122" y="106"/>
                  </a:lnTo>
                  <a:lnTo>
                    <a:pt x="136" y="96"/>
                  </a:lnTo>
                  <a:lnTo>
                    <a:pt x="146" y="100"/>
                  </a:lnTo>
                  <a:lnTo>
                    <a:pt x="150" y="98"/>
                  </a:lnTo>
                  <a:lnTo>
                    <a:pt x="156" y="96"/>
                  </a:lnTo>
                  <a:lnTo>
                    <a:pt x="164" y="106"/>
                  </a:lnTo>
                  <a:lnTo>
                    <a:pt x="172" y="108"/>
                  </a:lnTo>
                  <a:lnTo>
                    <a:pt x="180" y="102"/>
                  </a:lnTo>
                  <a:lnTo>
                    <a:pt x="194" y="104"/>
                  </a:lnTo>
                  <a:lnTo>
                    <a:pt x="198" y="102"/>
                  </a:lnTo>
                  <a:lnTo>
                    <a:pt x="202" y="92"/>
                  </a:lnTo>
                  <a:lnTo>
                    <a:pt x="202" y="90"/>
                  </a:lnTo>
                  <a:lnTo>
                    <a:pt x="194" y="88"/>
                  </a:lnTo>
                  <a:lnTo>
                    <a:pt x="184" y="84"/>
                  </a:lnTo>
                  <a:lnTo>
                    <a:pt x="180" y="76"/>
                  </a:lnTo>
                  <a:lnTo>
                    <a:pt x="192" y="70"/>
                  </a:lnTo>
                  <a:lnTo>
                    <a:pt x="194" y="66"/>
                  </a:lnTo>
                  <a:lnTo>
                    <a:pt x="190" y="60"/>
                  </a:lnTo>
                  <a:lnTo>
                    <a:pt x="194" y="54"/>
                  </a:lnTo>
                  <a:lnTo>
                    <a:pt x="210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200" y="42"/>
                  </a:lnTo>
                  <a:lnTo>
                    <a:pt x="194" y="42"/>
                  </a:lnTo>
                  <a:lnTo>
                    <a:pt x="196" y="36"/>
                  </a:lnTo>
                  <a:lnTo>
                    <a:pt x="192" y="32"/>
                  </a:lnTo>
                  <a:lnTo>
                    <a:pt x="214" y="34"/>
                  </a:lnTo>
                  <a:lnTo>
                    <a:pt x="228" y="26"/>
                  </a:lnTo>
                  <a:lnTo>
                    <a:pt x="234" y="28"/>
                  </a:lnTo>
                  <a:lnTo>
                    <a:pt x="244" y="22"/>
                  </a:lnTo>
                  <a:lnTo>
                    <a:pt x="252" y="18"/>
                  </a:lnTo>
                  <a:lnTo>
                    <a:pt x="290" y="10"/>
                  </a:lnTo>
                  <a:lnTo>
                    <a:pt x="290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5" name="Freeform 258">
              <a:extLst>
                <a:ext uri="{FF2B5EF4-FFF2-40B4-BE49-F238E27FC236}">
                  <a16:creationId xmlns:a16="http://schemas.microsoft.com/office/drawing/2014/main" id="{30B28DD1-E55F-41DA-A9E9-F279AA796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613" y="3125788"/>
              <a:ext cx="1298575" cy="904875"/>
            </a:xfrm>
            <a:custGeom>
              <a:avLst/>
              <a:gdLst/>
              <a:ahLst/>
              <a:cxnLst>
                <a:cxn ang="0">
                  <a:pos x="720" y="82"/>
                </a:cxn>
                <a:cxn ang="0">
                  <a:pos x="640" y="6"/>
                </a:cxn>
                <a:cxn ang="0">
                  <a:pos x="610" y="72"/>
                </a:cxn>
                <a:cxn ang="0">
                  <a:pos x="562" y="122"/>
                </a:cxn>
                <a:cxn ang="0">
                  <a:pos x="608" y="136"/>
                </a:cxn>
                <a:cxn ang="0">
                  <a:pos x="550" y="164"/>
                </a:cxn>
                <a:cxn ang="0">
                  <a:pos x="510" y="194"/>
                </a:cxn>
                <a:cxn ang="0">
                  <a:pos x="436" y="228"/>
                </a:cxn>
                <a:cxn ang="0">
                  <a:pos x="312" y="216"/>
                </a:cxn>
                <a:cxn ang="0">
                  <a:pos x="230" y="160"/>
                </a:cxn>
                <a:cxn ang="0">
                  <a:pos x="206" y="118"/>
                </a:cxn>
                <a:cxn ang="0">
                  <a:pos x="172" y="106"/>
                </a:cxn>
                <a:cxn ang="0">
                  <a:pos x="130" y="132"/>
                </a:cxn>
                <a:cxn ang="0">
                  <a:pos x="94" y="172"/>
                </a:cxn>
                <a:cxn ang="0">
                  <a:pos x="88" y="222"/>
                </a:cxn>
                <a:cxn ang="0">
                  <a:pos x="26" y="258"/>
                </a:cxn>
                <a:cxn ang="0">
                  <a:pos x="2" y="270"/>
                </a:cxn>
                <a:cxn ang="0">
                  <a:pos x="16" y="302"/>
                </a:cxn>
                <a:cxn ang="0">
                  <a:pos x="26" y="318"/>
                </a:cxn>
                <a:cxn ang="0">
                  <a:pos x="38" y="336"/>
                </a:cxn>
                <a:cxn ang="0">
                  <a:pos x="80" y="336"/>
                </a:cxn>
                <a:cxn ang="0">
                  <a:pos x="82" y="356"/>
                </a:cxn>
                <a:cxn ang="0">
                  <a:pos x="70" y="374"/>
                </a:cxn>
                <a:cxn ang="0">
                  <a:pos x="72" y="390"/>
                </a:cxn>
                <a:cxn ang="0">
                  <a:pos x="70" y="410"/>
                </a:cxn>
                <a:cxn ang="0">
                  <a:pos x="102" y="426"/>
                </a:cxn>
                <a:cxn ang="0">
                  <a:pos x="140" y="438"/>
                </a:cxn>
                <a:cxn ang="0">
                  <a:pos x="156" y="456"/>
                </a:cxn>
                <a:cxn ang="0">
                  <a:pos x="188" y="462"/>
                </a:cxn>
                <a:cxn ang="0">
                  <a:pos x="212" y="458"/>
                </a:cxn>
                <a:cxn ang="0">
                  <a:pos x="242" y="462"/>
                </a:cxn>
                <a:cxn ang="0">
                  <a:pos x="304" y="444"/>
                </a:cxn>
                <a:cxn ang="0">
                  <a:pos x="326" y="458"/>
                </a:cxn>
                <a:cxn ang="0">
                  <a:pos x="322" y="510"/>
                </a:cxn>
                <a:cxn ang="0">
                  <a:pos x="346" y="532"/>
                </a:cxn>
                <a:cxn ang="0">
                  <a:pos x="368" y="548"/>
                </a:cxn>
                <a:cxn ang="0">
                  <a:pos x="376" y="538"/>
                </a:cxn>
                <a:cxn ang="0">
                  <a:pos x="404" y="538"/>
                </a:cxn>
                <a:cxn ang="0">
                  <a:pos x="440" y="540"/>
                </a:cxn>
                <a:cxn ang="0">
                  <a:pos x="466" y="550"/>
                </a:cxn>
                <a:cxn ang="0">
                  <a:pos x="486" y="570"/>
                </a:cxn>
                <a:cxn ang="0">
                  <a:pos x="508" y="552"/>
                </a:cxn>
                <a:cxn ang="0">
                  <a:pos x="534" y="534"/>
                </a:cxn>
                <a:cxn ang="0">
                  <a:pos x="546" y="538"/>
                </a:cxn>
                <a:cxn ang="0">
                  <a:pos x="564" y="534"/>
                </a:cxn>
                <a:cxn ang="0">
                  <a:pos x="592" y="514"/>
                </a:cxn>
                <a:cxn ang="0">
                  <a:pos x="610" y="496"/>
                </a:cxn>
                <a:cxn ang="0">
                  <a:pos x="622" y="474"/>
                </a:cxn>
                <a:cxn ang="0">
                  <a:pos x="640" y="440"/>
                </a:cxn>
                <a:cxn ang="0">
                  <a:pos x="636" y="424"/>
                </a:cxn>
                <a:cxn ang="0">
                  <a:pos x="640" y="406"/>
                </a:cxn>
                <a:cxn ang="0">
                  <a:pos x="646" y="402"/>
                </a:cxn>
                <a:cxn ang="0">
                  <a:pos x="610" y="352"/>
                </a:cxn>
                <a:cxn ang="0">
                  <a:pos x="626" y="332"/>
                </a:cxn>
                <a:cxn ang="0">
                  <a:pos x="650" y="320"/>
                </a:cxn>
                <a:cxn ang="0">
                  <a:pos x="618" y="314"/>
                </a:cxn>
                <a:cxn ang="0">
                  <a:pos x="590" y="282"/>
                </a:cxn>
                <a:cxn ang="0">
                  <a:pos x="644" y="248"/>
                </a:cxn>
                <a:cxn ang="0">
                  <a:pos x="642" y="282"/>
                </a:cxn>
                <a:cxn ang="0">
                  <a:pos x="666" y="270"/>
                </a:cxn>
                <a:cxn ang="0">
                  <a:pos x="728" y="232"/>
                </a:cxn>
                <a:cxn ang="0">
                  <a:pos x="762" y="218"/>
                </a:cxn>
                <a:cxn ang="0">
                  <a:pos x="792" y="174"/>
                </a:cxn>
              </a:cxnLst>
              <a:rect l="0" t="0" r="r" b="b"/>
              <a:pathLst>
                <a:path w="818" h="570">
                  <a:moveTo>
                    <a:pt x="786" y="120"/>
                  </a:moveTo>
                  <a:lnTo>
                    <a:pt x="782" y="122"/>
                  </a:lnTo>
                  <a:lnTo>
                    <a:pt x="768" y="122"/>
                  </a:lnTo>
                  <a:lnTo>
                    <a:pt x="760" y="96"/>
                  </a:lnTo>
                  <a:lnTo>
                    <a:pt x="746" y="88"/>
                  </a:lnTo>
                  <a:lnTo>
                    <a:pt x="742" y="86"/>
                  </a:lnTo>
                  <a:lnTo>
                    <a:pt x="720" y="82"/>
                  </a:lnTo>
                  <a:lnTo>
                    <a:pt x="720" y="76"/>
                  </a:lnTo>
                  <a:lnTo>
                    <a:pt x="716" y="56"/>
                  </a:lnTo>
                  <a:lnTo>
                    <a:pt x="704" y="26"/>
                  </a:lnTo>
                  <a:lnTo>
                    <a:pt x="694" y="12"/>
                  </a:lnTo>
                  <a:lnTo>
                    <a:pt x="678" y="8"/>
                  </a:lnTo>
                  <a:lnTo>
                    <a:pt x="668" y="0"/>
                  </a:lnTo>
                  <a:lnTo>
                    <a:pt x="640" y="6"/>
                  </a:lnTo>
                  <a:lnTo>
                    <a:pt x="632" y="6"/>
                  </a:lnTo>
                  <a:lnTo>
                    <a:pt x="620" y="18"/>
                  </a:lnTo>
                  <a:lnTo>
                    <a:pt x="620" y="22"/>
                  </a:lnTo>
                  <a:lnTo>
                    <a:pt x="628" y="22"/>
                  </a:lnTo>
                  <a:lnTo>
                    <a:pt x="630" y="32"/>
                  </a:lnTo>
                  <a:lnTo>
                    <a:pt x="618" y="42"/>
                  </a:lnTo>
                  <a:lnTo>
                    <a:pt x="610" y="72"/>
                  </a:lnTo>
                  <a:lnTo>
                    <a:pt x="590" y="84"/>
                  </a:lnTo>
                  <a:lnTo>
                    <a:pt x="570" y="74"/>
                  </a:lnTo>
                  <a:lnTo>
                    <a:pt x="560" y="90"/>
                  </a:lnTo>
                  <a:lnTo>
                    <a:pt x="562" y="100"/>
                  </a:lnTo>
                  <a:lnTo>
                    <a:pt x="558" y="108"/>
                  </a:lnTo>
                  <a:lnTo>
                    <a:pt x="560" y="114"/>
                  </a:lnTo>
                  <a:lnTo>
                    <a:pt x="562" y="122"/>
                  </a:lnTo>
                  <a:lnTo>
                    <a:pt x="578" y="124"/>
                  </a:lnTo>
                  <a:lnTo>
                    <a:pt x="584" y="122"/>
                  </a:lnTo>
                  <a:lnTo>
                    <a:pt x="596" y="114"/>
                  </a:lnTo>
                  <a:lnTo>
                    <a:pt x="600" y="120"/>
                  </a:lnTo>
                  <a:lnTo>
                    <a:pt x="608" y="126"/>
                  </a:lnTo>
                  <a:lnTo>
                    <a:pt x="608" y="130"/>
                  </a:lnTo>
                  <a:lnTo>
                    <a:pt x="608" y="136"/>
                  </a:lnTo>
                  <a:lnTo>
                    <a:pt x="612" y="138"/>
                  </a:lnTo>
                  <a:lnTo>
                    <a:pt x="612" y="140"/>
                  </a:lnTo>
                  <a:lnTo>
                    <a:pt x="596" y="142"/>
                  </a:lnTo>
                  <a:lnTo>
                    <a:pt x="578" y="142"/>
                  </a:lnTo>
                  <a:lnTo>
                    <a:pt x="562" y="160"/>
                  </a:lnTo>
                  <a:lnTo>
                    <a:pt x="554" y="164"/>
                  </a:lnTo>
                  <a:lnTo>
                    <a:pt x="550" y="164"/>
                  </a:lnTo>
                  <a:lnTo>
                    <a:pt x="540" y="174"/>
                  </a:lnTo>
                  <a:lnTo>
                    <a:pt x="534" y="178"/>
                  </a:lnTo>
                  <a:lnTo>
                    <a:pt x="524" y="176"/>
                  </a:lnTo>
                  <a:lnTo>
                    <a:pt x="516" y="172"/>
                  </a:lnTo>
                  <a:lnTo>
                    <a:pt x="512" y="174"/>
                  </a:lnTo>
                  <a:lnTo>
                    <a:pt x="506" y="186"/>
                  </a:lnTo>
                  <a:lnTo>
                    <a:pt x="510" y="194"/>
                  </a:lnTo>
                  <a:lnTo>
                    <a:pt x="512" y="196"/>
                  </a:lnTo>
                  <a:lnTo>
                    <a:pt x="486" y="218"/>
                  </a:lnTo>
                  <a:lnTo>
                    <a:pt x="472" y="222"/>
                  </a:lnTo>
                  <a:lnTo>
                    <a:pt x="464" y="220"/>
                  </a:lnTo>
                  <a:lnTo>
                    <a:pt x="454" y="220"/>
                  </a:lnTo>
                  <a:lnTo>
                    <a:pt x="438" y="226"/>
                  </a:lnTo>
                  <a:lnTo>
                    <a:pt x="436" y="228"/>
                  </a:lnTo>
                  <a:lnTo>
                    <a:pt x="416" y="236"/>
                  </a:lnTo>
                  <a:lnTo>
                    <a:pt x="410" y="232"/>
                  </a:lnTo>
                  <a:lnTo>
                    <a:pt x="402" y="232"/>
                  </a:lnTo>
                  <a:lnTo>
                    <a:pt x="384" y="226"/>
                  </a:lnTo>
                  <a:lnTo>
                    <a:pt x="372" y="216"/>
                  </a:lnTo>
                  <a:lnTo>
                    <a:pt x="362" y="214"/>
                  </a:lnTo>
                  <a:lnTo>
                    <a:pt x="312" y="216"/>
                  </a:lnTo>
                  <a:lnTo>
                    <a:pt x="308" y="214"/>
                  </a:lnTo>
                  <a:lnTo>
                    <a:pt x="298" y="204"/>
                  </a:lnTo>
                  <a:lnTo>
                    <a:pt x="288" y="186"/>
                  </a:lnTo>
                  <a:lnTo>
                    <a:pt x="256" y="172"/>
                  </a:lnTo>
                  <a:lnTo>
                    <a:pt x="248" y="174"/>
                  </a:lnTo>
                  <a:lnTo>
                    <a:pt x="226" y="168"/>
                  </a:lnTo>
                  <a:lnTo>
                    <a:pt x="230" y="160"/>
                  </a:lnTo>
                  <a:lnTo>
                    <a:pt x="228" y="144"/>
                  </a:lnTo>
                  <a:lnTo>
                    <a:pt x="222" y="124"/>
                  </a:lnTo>
                  <a:lnTo>
                    <a:pt x="218" y="120"/>
                  </a:lnTo>
                  <a:lnTo>
                    <a:pt x="218" y="120"/>
                  </a:lnTo>
                  <a:lnTo>
                    <a:pt x="218" y="120"/>
                  </a:lnTo>
                  <a:lnTo>
                    <a:pt x="208" y="116"/>
                  </a:lnTo>
                  <a:lnTo>
                    <a:pt x="206" y="118"/>
                  </a:lnTo>
                  <a:lnTo>
                    <a:pt x="202" y="116"/>
                  </a:lnTo>
                  <a:lnTo>
                    <a:pt x="200" y="112"/>
                  </a:lnTo>
                  <a:lnTo>
                    <a:pt x="192" y="106"/>
                  </a:lnTo>
                  <a:lnTo>
                    <a:pt x="188" y="96"/>
                  </a:lnTo>
                  <a:lnTo>
                    <a:pt x="184" y="100"/>
                  </a:lnTo>
                  <a:lnTo>
                    <a:pt x="178" y="98"/>
                  </a:lnTo>
                  <a:lnTo>
                    <a:pt x="172" y="106"/>
                  </a:lnTo>
                  <a:lnTo>
                    <a:pt x="162" y="108"/>
                  </a:lnTo>
                  <a:lnTo>
                    <a:pt x="158" y="118"/>
                  </a:lnTo>
                  <a:lnTo>
                    <a:pt x="158" y="132"/>
                  </a:lnTo>
                  <a:lnTo>
                    <a:pt x="150" y="138"/>
                  </a:lnTo>
                  <a:lnTo>
                    <a:pt x="144" y="134"/>
                  </a:lnTo>
                  <a:lnTo>
                    <a:pt x="136" y="134"/>
                  </a:lnTo>
                  <a:lnTo>
                    <a:pt x="130" y="132"/>
                  </a:lnTo>
                  <a:lnTo>
                    <a:pt x="124" y="132"/>
                  </a:lnTo>
                  <a:lnTo>
                    <a:pt x="120" y="142"/>
                  </a:lnTo>
                  <a:lnTo>
                    <a:pt x="114" y="156"/>
                  </a:lnTo>
                  <a:lnTo>
                    <a:pt x="114" y="160"/>
                  </a:lnTo>
                  <a:lnTo>
                    <a:pt x="116" y="168"/>
                  </a:lnTo>
                  <a:lnTo>
                    <a:pt x="100" y="170"/>
                  </a:lnTo>
                  <a:lnTo>
                    <a:pt x="94" y="172"/>
                  </a:lnTo>
                  <a:lnTo>
                    <a:pt x="84" y="176"/>
                  </a:lnTo>
                  <a:lnTo>
                    <a:pt x="88" y="182"/>
                  </a:lnTo>
                  <a:lnTo>
                    <a:pt x="88" y="190"/>
                  </a:lnTo>
                  <a:lnTo>
                    <a:pt x="94" y="204"/>
                  </a:lnTo>
                  <a:lnTo>
                    <a:pt x="94" y="208"/>
                  </a:lnTo>
                  <a:lnTo>
                    <a:pt x="90" y="210"/>
                  </a:lnTo>
                  <a:lnTo>
                    <a:pt x="88" y="222"/>
                  </a:lnTo>
                  <a:lnTo>
                    <a:pt x="86" y="228"/>
                  </a:lnTo>
                  <a:lnTo>
                    <a:pt x="66" y="238"/>
                  </a:lnTo>
                  <a:lnTo>
                    <a:pt x="60" y="244"/>
                  </a:lnTo>
                  <a:lnTo>
                    <a:pt x="42" y="248"/>
                  </a:lnTo>
                  <a:lnTo>
                    <a:pt x="38" y="256"/>
                  </a:lnTo>
                  <a:lnTo>
                    <a:pt x="34" y="258"/>
                  </a:lnTo>
                  <a:lnTo>
                    <a:pt x="26" y="258"/>
                  </a:lnTo>
                  <a:lnTo>
                    <a:pt x="24" y="254"/>
                  </a:lnTo>
                  <a:lnTo>
                    <a:pt x="22" y="254"/>
                  </a:lnTo>
                  <a:lnTo>
                    <a:pt x="16" y="256"/>
                  </a:lnTo>
                  <a:lnTo>
                    <a:pt x="14" y="258"/>
                  </a:lnTo>
                  <a:lnTo>
                    <a:pt x="4" y="264"/>
                  </a:lnTo>
                  <a:lnTo>
                    <a:pt x="2" y="268"/>
                  </a:lnTo>
                  <a:lnTo>
                    <a:pt x="2" y="270"/>
                  </a:lnTo>
                  <a:lnTo>
                    <a:pt x="0" y="284"/>
                  </a:lnTo>
                  <a:lnTo>
                    <a:pt x="0" y="288"/>
                  </a:lnTo>
                  <a:lnTo>
                    <a:pt x="4" y="290"/>
                  </a:lnTo>
                  <a:lnTo>
                    <a:pt x="12" y="288"/>
                  </a:lnTo>
                  <a:lnTo>
                    <a:pt x="14" y="292"/>
                  </a:lnTo>
                  <a:lnTo>
                    <a:pt x="14" y="296"/>
                  </a:lnTo>
                  <a:lnTo>
                    <a:pt x="16" y="302"/>
                  </a:lnTo>
                  <a:lnTo>
                    <a:pt x="16" y="310"/>
                  </a:lnTo>
                  <a:lnTo>
                    <a:pt x="14" y="310"/>
                  </a:lnTo>
                  <a:lnTo>
                    <a:pt x="10" y="312"/>
                  </a:lnTo>
                  <a:lnTo>
                    <a:pt x="12" y="314"/>
                  </a:lnTo>
                  <a:lnTo>
                    <a:pt x="22" y="316"/>
                  </a:lnTo>
                  <a:lnTo>
                    <a:pt x="22" y="320"/>
                  </a:lnTo>
                  <a:lnTo>
                    <a:pt x="26" y="318"/>
                  </a:lnTo>
                  <a:lnTo>
                    <a:pt x="28" y="320"/>
                  </a:lnTo>
                  <a:lnTo>
                    <a:pt x="30" y="324"/>
                  </a:lnTo>
                  <a:lnTo>
                    <a:pt x="30" y="328"/>
                  </a:lnTo>
                  <a:lnTo>
                    <a:pt x="30" y="330"/>
                  </a:lnTo>
                  <a:lnTo>
                    <a:pt x="34" y="334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40" y="336"/>
                  </a:lnTo>
                  <a:lnTo>
                    <a:pt x="52" y="340"/>
                  </a:lnTo>
                  <a:lnTo>
                    <a:pt x="56" y="340"/>
                  </a:lnTo>
                  <a:lnTo>
                    <a:pt x="68" y="334"/>
                  </a:lnTo>
                  <a:lnTo>
                    <a:pt x="74" y="332"/>
                  </a:lnTo>
                  <a:lnTo>
                    <a:pt x="80" y="334"/>
                  </a:lnTo>
                  <a:lnTo>
                    <a:pt x="80" y="336"/>
                  </a:lnTo>
                  <a:lnTo>
                    <a:pt x="82" y="338"/>
                  </a:lnTo>
                  <a:lnTo>
                    <a:pt x="84" y="338"/>
                  </a:lnTo>
                  <a:lnTo>
                    <a:pt x="84" y="342"/>
                  </a:lnTo>
                  <a:lnTo>
                    <a:pt x="88" y="340"/>
                  </a:lnTo>
                  <a:lnTo>
                    <a:pt x="88" y="340"/>
                  </a:lnTo>
                  <a:lnTo>
                    <a:pt x="84" y="352"/>
                  </a:lnTo>
                  <a:lnTo>
                    <a:pt x="82" y="356"/>
                  </a:lnTo>
                  <a:lnTo>
                    <a:pt x="82" y="358"/>
                  </a:lnTo>
                  <a:lnTo>
                    <a:pt x="78" y="358"/>
                  </a:lnTo>
                  <a:lnTo>
                    <a:pt x="78" y="362"/>
                  </a:lnTo>
                  <a:lnTo>
                    <a:pt x="76" y="364"/>
                  </a:lnTo>
                  <a:lnTo>
                    <a:pt x="70" y="364"/>
                  </a:lnTo>
                  <a:lnTo>
                    <a:pt x="72" y="368"/>
                  </a:lnTo>
                  <a:lnTo>
                    <a:pt x="70" y="374"/>
                  </a:lnTo>
                  <a:lnTo>
                    <a:pt x="72" y="378"/>
                  </a:lnTo>
                  <a:lnTo>
                    <a:pt x="76" y="378"/>
                  </a:lnTo>
                  <a:lnTo>
                    <a:pt x="76" y="380"/>
                  </a:lnTo>
                  <a:lnTo>
                    <a:pt x="78" y="386"/>
                  </a:lnTo>
                  <a:lnTo>
                    <a:pt x="76" y="388"/>
                  </a:lnTo>
                  <a:lnTo>
                    <a:pt x="74" y="386"/>
                  </a:lnTo>
                  <a:lnTo>
                    <a:pt x="72" y="390"/>
                  </a:lnTo>
                  <a:lnTo>
                    <a:pt x="70" y="390"/>
                  </a:lnTo>
                  <a:lnTo>
                    <a:pt x="66" y="386"/>
                  </a:lnTo>
                  <a:lnTo>
                    <a:pt x="64" y="388"/>
                  </a:lnTo>
                  <a:lnTo>
                    <a:pt x="64" y="392"/>
                  </a:lnTo>
                  <a:lnTo>
                    <a:pt x="68" y="396"/>
                  </a:lnTo>
                  <a:lnTo>
                    <a:pt x="66" y="406"/>
                  </a:lnTo>
                  <a:lnTo>
                    <a:pt x="70" y="410"/>
                  </a:lnTo>
                  <a:lnTo>
                    <a:pt x="70" y="412"/>
                  </a:lnTo>
                  <a:lnTo>
                    <a:pt x="78" y="412"/>
                  </a:lnTo>
                  <a:lnTo>
                    <a:pt x="78" y="414"/>
                  </a:lnTo>
                  <a:lnTo>
                    <a:pt x="84" y="414"/>
                  </a:lnTo>
                  <a:lnTo>
                    <a:pt x="84" y="416"/>
                  </a:lnTo>
                  <a:lnTo>
                    <a:pt x="98" y="424"/>
                  </a:lnTo>
                  <a:lnTo>
                    <a:pt x="102" y="426"/>
                  </a:lnTo>
                  <a:lnTo>
                    <a:pt x="102" y="422"/>
                  </a:lnTo>
                  <a:lnTo>
                    <a:pt x="116" y="426"/>
                  </a:lnTo>
                  <a:lnTo>
                    <a:pt x="128" y="434"/>
                  </a:lnTo>
                  <a:lnTo>
                    <a:pt x="130" y="440"/>
                  </a:lnTo>
                  <a:lnTo>
                    <a:pt x="132" y="442"/>
                  </a:lnTo>
                  <a:lnTo>
                    <a:pt x="136" y="438"/>
                  </a:lnTo>
                  <a:lnTo>
                    <a:pt x="140" y="438"/>
                  </a:lnTo>
                  <a:lnTo>
                    <a:pt x="140" y="446"/>
                  </a:lnTo>
                  <a:lnTo>
                    <a:pt x="142" y="446"/>
                  </a:lnTo>
                  <a:lnTo>
                    <a:pt x="142" y="448"/>
                  </a:lnTo>
                  <a:lnTo>
                    <a:pt x="148" y="448"/>
                  </a:lnTo>
                  <a:lnTo>
                    <a:pt x="154" y="448"/>
                  </a:lnTo>
                  <a:lnTo>
                    <a:pt x="154" y="452"/>
                  </a:lnTo>
                  <a:lnTo>
                    <a:pt x="156" y="456"/>
                  </a:lnTo>
                  <a:lnTo>
                    <a:pt x="160" y="454"/>
                  </a:lnTo>
                  <a:lnTo>
                    <a:pt x="164" y="460"/>
                  </a:lnTo>
                  <a:lnTo>
                    <a:pt x="166" y="458"/>
                  </a:lnTo>
                  <a:lnTo>
                    <a:pt x="172" y="460"/>
                  </a:lnTo>
                  <a:lnTo>
                    <a:pt x="172" y="458"/>
                  </a:lnTo>
                  <a:lnTo>
                    <a:pt x="182" y="462"/>
                  </a:lnTo>
                  <a:lnTo>
                    <a:pt x="188" y="462"/>
                  </a:lnTo>
                  <a:lnTo>
                    <a:pt x="190" y="460"/>
                  </a:lnTo>
                  <a:lnTo>
                    <a:pt x="192" y="460"/>
                  </a:lnTo>
                  <a:lnTo>
                    <a:pt x="200" y="458"/>
                  </a:lnTo>
                  <a:lnTo>
                    <a:pt x="202" y="460"/>
                  </a:lnTo>
                  <a:lnTo>
                    <a:pt x="202" y="466"/>
                  </a:lnTo>
                  <a:lnTo>
                    <a:pt x="204" y="468"/>
                  </a:lnTo>
                  <a:lnTo>
                    <a:pt x="212" y="458"/>
                  </a:lnTo>
                  <a:lnTo>
                    <a:pt x="218" y="454"/>
                  </a:lnTo>
                  <a:lnTo>
                    <a:pt x="218" y="454"/>
                  </a:lnTo>
                  <a:lnTo>
                    <a:pt x="222" y="454"/>
                  </a:lnTo>
                  <a:lnTo>
                    <a:pt x="224" y="456"/>
                  </a:lnTo>
                  <a:lnTo>
                    <a:pt x="232" y="458"/>
                  </a:lnTo>
                  <a:lnTo>
                    <a:pt x="236" y="458"/>
                  </a:lnTo>
                  <a:lnTo>
                    <a:pt x="242" y="462"/>
                  </a:lnTo>
                  <a:lnTo>
                    <a:pt x="258" y="454"/>
                  </a:lnTo>
                  <a:lnTo>
                    <a:pt x="278" y="438"/>
                  </a:lnTo>
                  <a:lnTo>
                    <a:pt x="288" y="440"/>
                  </a:lnTo>
                  <a:lnTo>
                    <a:pt x="298" y="436"/>
                  </a:lnTo>
                  <a:lnTo>
                    <a:pt x="300" y="438"/>
                  </a:lnTo>
                  <a:lnTo>
                    <a:pt x="300" y="442"/>
                  </a:lnTo>
                  <a:lnTo>
                    <a:pt x="304" y="444"/>
                  </a:lnTo>
                  <a:lnTo>
                    <a:pt x="304" y="450"/>
                  </a:lnTo>
                  <a:lnTo>
                    <a:pt x="314" y="452"/>
                  </a:lnTo>
                  <a:lnTo>
                    <a:pt x="316" y="452"/>
                  </a:lnTo>
                  <a:lnTo>
                    <a:pt x="316" y="456"/>
                  </a:lnTo>
                  <a:lnTo>
                    <a:pt x="320" y="454"/>
                  </a:lnTo>
                  <a:lnTo>
                    <a:pt x="324" y="454"/>
                  </a:lnTo>
                  <a:lnTo>
                    <a:pt x="326" y="458"/>
                  </a:lnTo>
                  <a:lnTo>
                    <a:pt x="328" y="464"/>
                  </a:lnTo>
                  <a:lnTo>
                    <a:pt x="332" y="464"/>
                  </a:lnTo>
                  <a:lnTo>
                    <a:pt x="334" y="478"/>
                  </a:lnTo>
                  <a:lnTo>
                    <a:pt x="334" y="486"/>
                  </a:lnTo>
                  <a:lnTo>
                    <a:pt x="332" y="494"/>
                  </a:lnTo>
                  <a:lnTo>
                    <a:pt x="324" y="502"/>
                  </a:lnTo>
                  <a:lnTo>
                    <a:pt x="322" y="510"/>
                  </a:lnTo>
                  <a:lnTo>
                    <a:pt x="322" y="516"/>
                  </a:lnTo>
                  <a:lnTo>
                    <a:pt x="320" y="520"/>
                  </a:lnTo>
                  <a:lnTo>
                    <a:pt x="322" y="522"/>
                  </a:lnTo>
                  <a:lnTo>
                    <a:pt x="330" y="516"/>
                  </a:lnTo>
                  <a:lnTo>
                    <a:pt x="336" y="516"/>
                  </a:lnTo>
                  <a:lnTo>
                    <a:pt x="338" y="526"/>
                  </a:lnTo>
                  <a:lnTo>
                    <a:pt x="346" y="532"/>
                  </a:lnTo>
                  <a:lnTo>
                    <a:pt x="342" y="542"/>
                  </a:lnTo>
                  <a:lnTo>
                    <a:pt x="350" y="544"/>
                  </a:lnTo>
                  <a:lnTo>
                    <a:pt x="352" y="548"/>
                  </a:lnTo>
                  <a:lnTo>
                    <a:pt x="356" y="552"/>
                  </a:lnTo>
                  <a:lnTo>
                    <a:pt x="360" y="552"/>
                  </a:lnTo>
                  <a:lnTo>
                    <a:pt x="364" y="548"/>
                  </a:lnTo>
                  <a:lnTo>
                    <a:pt x="368" y="548"/>
                  </a:lnTo>
                  <a:lnTo>
                    <a:pt x="368" y="550"/>
                  </a:lnTo>
                  <a:lnTo>
                    <a:pt x="368" y="556"/>
                  </a:lnTo>
                  <a:lnTo>
                    <a:pt x="374" y="556"/>
                  </a:lnTo>
                  <a:lnTo>
                    <a:pt x="376" y="552"/>
                  </a:lnTo>
                  <a:lnTo>
                    <a:pt x="374" y="548"/>
                  </a:lnTo>
                  <a:lnTo>
                    <a:pt x="374" y="540"/>
                  </a:lnTo>
                  <a:lnTo>
                    <a:pt x="376" y="538"/>
                  </a:lnTo>
                  <a:lnTo>
                    <a:pt x="382" y="540"/>
                  </a:lnTo>
                  <a:lnTo>
                    <a:pt x="386" y="536"/>
                  </a:lnTo>
                  <a:lnTo>
                    <a:pt x="392" y="538"/>
                  </a:lnTo>
                  <a:lnTo>
                    <a:pt x="398" y="536"/>
                  </a:lnTo>
                  <a:lnTo>
                    <a:pt x="400" y="536"/>
                  </a:lnTo>
                  <a:lnTo>
                    <a:pt x="402" y="536"/>
                  </a:lnTo>
                  <a:lnTo>
                    <a:pt x="404" y="538"/>
                  </a:lnTo>
                  <a:lnTo>
                    <a:pt x="408" y="534"/>
                  </a:lnTo>
                  <a:lnTo>
                    <a:pt x="412" y="534"/>
                  </a:lnTo>
                  <a:lnTo>
                    <a:pt x="422" y="528"/>
                  </a:lnTo>
                  <a:lnTo>
                    <a:pt x="432" y="534"/>
                  </a:lnTo>
                  <a:lnTo>
                    <a:pt x="440" y="534"/>
                  </a:lnTo>
                  <a:lnTo>
                    <a:pt x="440" y="536"/>
                  </a:lnTo>
                  <a:lnTo>
                    <a:pt x="440" y="540"/>
                  </a:lnTo>
                  <a:lnTo>
                    <a:pt x="442" y="548"/>
                  </a:lnTo>
                  <a:lnTo>
                    <a:pt x="450" y="552"/>
                  </a:lnTo>
                  <a:lnTo>
                    <a:pt x="458" y="554"/>
                  </a:lnTo>
                  <a:lnTo>
                    <a:pt x="462" y="552"/>
                  </a:lnTo>
                  <a:lnTo>
                    <a:pt x="462" y="554"/>
                  </a:lnTo>
                  <a:lnTo>
                    <a:pt x="462" y="552"/>
                  </a:lnTo>
                  <a:lnTo>
                    <a:pt x="466" y="550"/>
                  </a:lnTo>
                  <a:lnTo>
                    <a:pt x="472" y="552"/>
                  </a:lnTo>
                  <a:lnTo>
                    <a:pt x="474" y="554"/>
                  </a:lnTo>
                  <a:lnTo>
                    <a:pt x="482" y="552"/>
                  </a:lnTo>
                  <a:lnTo>
                    <a:pt x="482" y="554"/>
                  </a:lnTo>
                  <a:lnTo>
                    <a:pt x="480" y="562"/>
                  </a:lnTo>
                  <a:lnTo>
                    <a:pt x="484" y="568"/>
                  </a:lnTo>
                  <a:lnTo>
                    <a:pt x="486" y="570"/>
                  </a:lnTo>
                  <a:lnTo>
                    <a:pt x="490" y="568"/>
                  </a:lnTo>
                  <a:lnTo>
                    <a:pt x="490" y="566"/>
                  </a:lnTo>
                  <a:lnTo>
                    <a:pt x="488" y="562"/>
                  </a:lnTo>
                  <a:lnTo>
                    <a:pt x="490" y="554"/>
                  </a:lnTo>
                  <a:lnTo>
                    <a:pt x="494" y="556"/>
                  </a:lnTo>
                  <a:lnTo>
                    <a:pt x="500" y="552"/>
                  </a:lnTo>
                  <a:lnTo>
                    <a:pt x="508" y="552"/>
                  </a:lnTo>
                  <a:lnTo>
                    <a:pt x="510" y="550"/>
                  </a:lnTo>
                  <a:lnTo>
                    <a:pt x="516" y="550"/>
                  </a:lnTo>
                  <a:lnTo>
                    <a:pt x="524" y="546"/>
                  </a:lnTo>
                  <a:lnTo>
                    <a:pt x="526" y="536"/>
                  </a:lnTo>
                  <a:lnTo>
                    <a:pt x="532" y="542"/>
                  </a:lnTo>
                  <a:lnTo>
                    <a:pt x="532" y="542"/>
                  </a:lnTo>
                  <a:lnTo>
                    <a:pt x="534" y="534"/>
                  </a:lnTo>
                  <a:lnTo>
                    <a:pt x="538" y="538"/>
                  </a:lnTo>
                  <a:lnTo>
                    <a:pt x="538" y="540"/>
                  </a:lnTo>
                  <a:lnTo>
                    <a:pt x="544" y="540"/>
                  </a:lnTo>
                  <a:lnTo>
                    <a:pt x="542" y="538"/>
                  </a:lnTo>
                  <a:lnTo>
                    <a:pt x="544" y="538"/>
                  </a:lnTo>
                  <a:lnTo>
                    <a:pt x="546" y="540"/>
                  </a:lnTo>
                  <a:lnTo>
                    <a:pt x="546" y="538"/>
                  </a:lnTo>
                  <a:lnTo>
                    <a:pt x="546" y="536"/>
                  </a:lnTo>
                  <a:lnTo>
                    <a:pt x="550" y="534"/>
                  </a:lnTo>
                  <a:lnTo>
                    <a:pt x="550" y="538"/>
                  </a:lnTo>
                  <a:lnTo>
                    <a:pt x="554" y="534"/>
                  </a:lnTo>
                  <a:lnTo>
                    <a:pt x="558" y="536"/>
                  </a:lnTo>
                  <a:lnTo>
                    <a:pt x="562" y="534"/>
                  </a:lnTo>
                  <a:lnTo>
                    <a:pt x="564" y="534"/>
                  </a:lnTo>
                  <a:lnTo>
                    <a:pt x="572" y="532"/>
                  </a:lnTo>
                  <a:lnTo>
                    <a:pt x="578" y="524"/>
                  </a:lnTo>
                  <a:lnTo>
                    <a:pt x="586" y="522"/>
                  </a:lnTo>
                  <a:lnTo>
                    <a:pt x="586" y="518"/>
                  </a:lnTo>
                  <a:lnTo>
                    <a:pt x="588" y="520"/>
                  </a:lnTo>
                  <a:lnTo>
                    <a:pt x="588" y="518"/>
                  </a:lnTo>
                  <a:lnTo>
                    <a:pt x="592" y="514"/>
                  </a:lnTo>
                  <a:lnTo>
                    <a:pt x="594" y="512"/>
                  </a:lnTo>
                  <a:lnTo>
                    <a:pt x="592" y="510"/>
                  </a:lnTo>
                  <a:lnTo>
                    <a:pt x="594" y="508"/>
                  </a:lnTo>
                  <a:lnTo>
                    <a:pt x="600" y="508"/>
                  </a:lnTo>
                  <a:lnTo>
                    <a:pt x="606" y="500"/>
                  </a:lnTo>
                  <a:lnTo>
                    <a:pt x="608" y="498"/>
                  </a:lnTo>
                  <a:lnTo>
                    <a:pt x="610" y="496"/>
                  </a:lnTo>
                  <a:lnTo>
                    <a:pt x="612" y="496"/>
                  </a:lnTo>
                  <a:lnTo>
                    <a:pt x="612" y="492"/>
                  </a:lnTo>
                  <a:lnTo>
                    <a:pt x="616" y="482"/>
                  </a:lnTo>
                  <a:lnTo>
                    <a:pt x="614" y="478"/>
                  </a:lnTo>
                  <a:lnTo>
                    <a:pt x="618" y="476"/>
                  </a:lnTo>
                  <a:lnTo>
                    <a:pt x="618" y="480"/>
                  </a:lnTo>
                  <a:lnTo>
                    <a:pt x="622" y="474"/>
                  </a:lnTo>
                  <a:lnTo>
                    <a:pt x="626" y="466"/>
                  </a:lnTo>
                  <a:lnTo>
                    <a:pt x="630" y="460"/>
                  </a:lnTo>
                  <a:lnTo>
                    <a:pt x="634" y="454"/>
                  </a:lnTo>
                  <a:lnTo>
                    <a:pt x="636" y="454"/>
                  </a:lnTo>
                  <a:lnTo>
                    <a:pt x="638" y="456"/>
                  </a:lnTo>
                  <a:lnTo>
                    <a:pt x="640" y="444"/>
                  </a:lnTo>
                  <a:lnTo>
                    <a:pt x="640" y="440"/>
                  </a:lnTo>
                  <a:lnTo>
                    <a:pt x="644" y="440"/>
                  </a:lnTo>
                  <a:lnTo>
                    <a:pt x="644" y="436"/>
                  </a:lnTo>
                  <a:lnTo>
                    <a:pt x="644" y="434"/>
                  </a:lnTo>
                  <a:lnTo>
                    <a:pt x="640" y="436"/>
                  </a:lnTo>
                  <a:lnTo>
                    <a:pt x="646" y="430"/>
                  </a:lnTo>
                  <a:lnTo>
                    <a:pt x="642" y="428"/>
                  </a:lnTo>
                  <a:lnTo>
                    <a:pt x="636" y="424"/>
                  </a:lnTo>
                  <a:lnTo>
                    <a:pt x="630" y="426"/>
                  </a:lnTo>
                  <a:lnTo>
                    <a:pt x="624" y="424"/>
                  </a:lnTo>
                  <a:lnTo>
                    <a:pt x="624" y="422"/>
                  </a:lnTo>
                  <a:lnTo>
                    <a:pt x="630" y="422"/>
                  </a:lnTo>
                  <a:lnTo>
                    <a:pt x="646" y="412"/>
                  </a:lnTo>
                  <a:lnTo>
                    <a:pt x="642" y="408"/>
                  </a:lnTo>
                  <a:lnTo>
                    <a:pt x="640" y="406"/>
                  </a:lnTo>
                  <a:lnTo>
                    <a:pt x="636" y="402"/>
                  </a:lnTo>
                  <a:lnTo>
                    <a:pt x="630" y="400"/>
                  </a:lnTo>
                  <a:lnTo>
                    <a:pt x="628" y="398"/>
                  </a:lnTo>
                  <a:lnTo>
                    <a:pt x="622" y="398"/>
                  </a:lnTo>
                  <a:lnTo>
                    <a:pt x="622" y="398"/>
                  </a:lnTo>
                  <a:lnTo>
                    <a:pt x="628" y="396"/>
                  </a:lnTo>
                  <a:lnTo>
                    <a:pt x="646" y="402"/>
                  </a:lnTo>
                  <a:lnTo>
                    <a:pt x="638" y="392"/>
                  </a:lnTo>
                  <a:lnTo>
                    <a:pt x="638" y="390"/>
                  </a:lnTo>
                  <a:lnTo>
                    <a:pt x="632" y="386"/>
                  </a:lnTo>
                  <a:lnTo>
                    <a:pt x="628" y="368"/>
                  </a:lnTo>
                  <a:lnTo>
                    <a:pt x="622" y="360"/>
                  </a:lnTo>
                  <a:lnTo>
                    <a:pt x="610" y="354"/>
                  </a:lnTo>
                  <a:lnTo>
                    <a:pt x="610" y="352"/>
                  </a:lnTo>
                  <a:lnTo>
                    <a:pt x="616" y="340"/>
                  </a:lnTo>
                  <a:lnTo>
                    <a:pt x="622" y="334"/>
                  </a:lnTo>
                  <a:lnTo>
                    <a:pt x="622" y="332"/>
                  </a:lnTo>
                  <a:lnTo>
                    <a:pt x="622" y="330"/>
                  </a:lnTo>
                  <a:lnTo>
                    <a:pt x="622" y="328"/>
                  </a:lnTo>
                  <a:lnTo>
                    <a:pt x="626" y="328"/>
                  </a:lnTo>
                  <a:lnTo>
                    <a:pt x="626" y="332"/>
                  </a:lnTo>
                  <a:lnTo>
                    <a:pt x="628" y="330"/>
                  </a:lnTo>
                  <a:lnTo>
                    <a:pt x="632" y="326"/>
                  </a:lnTo>
                  <a:lnTo>
                    <a:pt x="632" y="322"/>
                  </a:lnTo>
                  <a:lnTo>
                    <a:pt x="642" y="320"/>
                  </a:lnTo>
                  <a:lnTo>
                    <a:pt x="646" y="316"/>
                  </a:lnTo>
                  <a:lnTo>
                    <a:pt x="648" y="316"/>
                  </a:lnTo>
                  <a:lnTo>
                    <a:pt x="650" y="320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48" y="308"/>
                  </a:lnTo>
                  <a:lnTo>
                    <a:pt x="640" y="308"/>
                  </a:lnTo>
                  <a:lnTo>
                    <a:pt x="632" y="302"/>
                  </a:lnTo>
                  <a:lnTo>
                    <a:pt x="624" y="306"/>
                  </a:lnTo>
                  <a:lnTo>
                    <a:pt x="618" y="314"/>
                  </a:lnTo>
                  <a:lnTo>
                    <a:pt x="614" y="314"/>
                  </a:lnTo>
                  <a:lnTo>
                    <a:pt x="606" y="312"/>
                  </a:lnTo>
                  <a:lnTo>
                    <a:pt x="602" y="302"/>
                  </a:lnTo>
                  <a:lnTo>
                    <a:pt x="594" y="298"/>
                  </a:lnTo>
                  <a:lnTo>
                    <a:pt x="588" y="290"/>
                  </a:lnTo>
                  <a:lnTo>
                    <a:pt x="590" y="286"/>
                  </a:lnTo>
                  <a:lnTo>
                    <a:pt x="590" y="282"/>
                  </a:lnTo>
                  <a:lnTo>
                    <a:pt x="592" y="280"/>
                  </a:lnTo>
                  <a:lnTo>
                    <a:pt x="600" y="280"/>
                  </a:lnTo>
                  <a:lnTo>
                    <a:pt x="608" y="278"/>
                  </a:lnTo>
                  <a:lnTo>
                    <a:pt x="614" y="268"/>
                  </a:lnTo>
                  <a:lnTo>
                    <a:pt x="626" y="262"/>
                  </a:lnTo>
                  <a:lnTo>
                    <a:pt x="636" y="250"/>
                  </a:lnTo>
                  <a:lnTo>
                    <a:pt x="644" y="248"/>
                  </a:lnTo>
                  <a:lnTo>
                    <a:pt x="644" y="246"/>
                  </a:lnTo>
                  <a:lnTo>
                    <a:pt x="650" y="256"/>
                  </a:lnTo>
                  <a:lnTo>
                    <a:pt x="640" y="268"/>
                  </a:lnTo>
                  <a:lnTo>
                    <a:pt x="640" y="272"/>
                  </a:lnTo>
                  <a:lnTo>
                    <a:pt x="638" y="274"/>
                  </a:lnTo>
                  <a:lnTo>
                    <a:pt x="644" y="276"/>
                  </a:lnTo>
                  <a:lnTo>
                    <a:pt x="642" y="282"/>
                  </a:lnTo>
                  <a:lnTo>
                    <a:pt x="638" y="282"/>
                  </a:lnTo>
                  <a:lnTo>
                    <a:pt x="636" y="286"/>
                  </a:lnTo>
                  <a:lnTo>
                    <a:pt x="636" y="286"/>
                  </a:lnTo>
                  <a:lnTo>
                    <a:pt x="646" y="282"/>
                  </a:lnTo>
                  <a:lnTo>
                    <a:pt x="652" y="276"/>
                  </a:lnTo>
                  <a:lnTo>
                    <a:pt x="666" y="268"/>
                  </a:lnTo>
                  <a:lnTo>
                    <a:pt x="666" y="270"/>
                  </a:lnTo>
                  <a:lnTo>
                    <a:pt x="678" y="266"/>
                  </a:lnTo>
                  <a:lnTo>
                    <a:pt x="686" y="256"/>
                  </a:lnTo>
                  <a:lnTo>
                    <a:pt x="698" y="250"/>
                  </a:lnTo>
                  <a:lnTo>
                    <a:pt x="712" y="238"/>
                  </a:lnTo>
                  <a:lnTo>
                    <a:pt x="720" y="240"/>
                  </a:lnTo>
                  <a:lnTo>
                    <a:pt x="730" y="240"/>
                  </a:lnTo>
                  <a:lnTo>
                    <a:pt x="728" y="232"/>
                  </a:lnTo>
                  <a:lnTo>
                    <a:pt x="730" y="230"/>
                  </a:lnTo>
                  <a:lnTo>
                    <a:pt x="740" y="228"/>
                  </a:lnTo>
                  <a:lnTo>
                    <a:pt x="748" y="222"/>
                  </a:lnTo>
                  <a:lnTo>
                    <a:pt x="752" y="214"/>
                  </a:lnTo>
                  <a:lnTo>
                    <a:pt x="756" y="212"/>
                  </a:lnTo>
                  <a:lnTo>
                    <a:pt x="760" y="218"/>
                  </a:lnTo>
                  <a:lnTo>
                    <a:pt x="762" y="218"/>
                  </a:lnTo>
                  <a:lnTo>
                    <a:pt x="762" y="214"/>
                  </a:lnTo>
                  <a:lnTo>
                    <a:pt x="770" y="204"/>
                  </a:lnTo>
                  <a:lnTo>
                    <a:pt x="770" y="190"/>
                  </a:lnTo>
                  <a:lnTo>
                    <a:pt x="768" y="180"/>
                  </a:lnTo>
                  <a:lnTo>
                    <a:pt x="780" y="170"/>
                  </a:lnTo>
                  <a:lnTo>
                    <a:pt x="792" y="172"/>
                  </a:lnTo>
                  <a:lnTo>
                    <a:pt x="792" y="174"/>
                  </a:lnTo>
                  <a:lnTo>
                    <a:pt x="796" y="172"/>
                  </a:lnTo>
                  <a:lnTo>
                    <a:pt x="804" y="152"/>
                  </a:lnTo>
                  <a:lnTo>
                    <a:pt x="810" y="128"/>
                  </a:lnTo>
                  <a:lnTo>
                    <a:pt x="818" y="124"/>
                  </a:lnTo>
                  <a:lnTo>
                    <a:pt x="818" y="106"/>
                  </a:lnTo>
                  <a:lnTo>
                    <a:pt x="786" y="1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6" name="Freeform 259">
              <a:extLst>
                <a:ext uri="{FF2B5EF4-FFF2-40B4-BE49-F238E27FC236}">
                  <a16:creationId xmlns:a16="http://schemas.microsoft.com/office/drawing/2014/main" id="{F3686878-C17B-47B9-A121-D50AD07C3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3160713"/>
              <a:ext cx="384175" cy="257175"/>
            </a:xfrm>
            <a:custGeom>
              <a:avLst/>
              <a:gdLst/>
              <a:ahLst/>
              <a:cxnLst>
                <a:cxn ang="0">
                  <a:pos x="6" y="88"/>
                </a:cxn>
                <a:cxn ang="0">
                  <a:pos x="38" y="96"/>
                </a:cxn>
                <a:cxn ang="0">
                  <a:pos x="64" y="84"/>
                </a:cxn>
                <a:cxn ang="0">
                  <a:pos x="94" y="90"/>
                </a:cxn>
                <a:cxn ang="0">
                  <a:pos x="98" y="104"/>
                </a:cxn>
                <a:cxn ang="0">
                  <a:pos x="104" y="122"/>
                </a:cxn>
                <a:cxn ang="0">
                  <a:pos x="86" y="136"/>
                </a:cxn>
                <a:cxn ang="0">
                  <a:pos x="82" y="142"/>
                </a:cxn>
                <a:cxn ang="0">
                  <a:pos x="98" y="142"/>
                </a:cxn>
                <a:cxn ang="0">
                  <a:pos x="102" y="134"/>
                </a:cxn>
                <a:cxn ang="0">
                  <a:pos x="110" y="134"/>
                </a:cxn>
                <a:cxn ang="0">
                  <a:pos x="114" y="128"/>
                </a:cxn>
                <a:cxn ang="0">
                  <a:pos x="128" y="120"/>
                </a:cxn>
                <a:cxn ang="0">
                  <a:pos x="136" y="122"/>
                </a:cxn>
                <a:cxn ang="0">
                  <a:pos x="132" y="128"/>
                </a:cxn>
                <a:cxn ang="0">
                  <a:pos x="156" y="130"/>
                </a:cxn>
                <a:cxn ang="0">
                  <a:pos x="142" y="144"/>
                </a:cxn>
                <a:cxn ang="0">
                  <a:pos x="154" y="160"/>
                </a:cxn>
                <a:cxn ang="0">
                  <a:pos x="170" y="156"/>
                </a:cxn>
                <a:cxn ang="0">
                  <a:pos x="188" y="150"/>
                </a:cxn>
                <a:cxn ang="0">
                  <a:pos x="186" y="142"/>
                </a:cxn>
                <a:cxn ang="0">
                  <a:pos x="180" y="146"/>
                </a:cxn>
                <a:cxn ang="0">
                  <a:pos x="170" y="138"/>
                </a:cxn>
                <a:cxn ang="0">
                  <a:pos x="168" y="132"/>
                </a:cxn>
                <a:cxn ang="0">
                  <a:pos x="162" y="130"/>
                </a:cxn>
                <a:cxn ang="0">
                  <a:pos x="162" y="126"/>
                </a:cxn>
                <a:cxn ang="0">
                  <a:pos x="168" y="132"/>
                </a:cxn>
                <a:cxn ang="0">
                  <a:pos x="174" y="134"/>
                </a:cxn>
                <a:cxn ang="0">
                  <a:pos x="178" y="126"/>
                </a:cxn>
                <a:cxn ang="0">
                  <a:pos x="196" y="116"/>
                </a:cxn>
                <a:cxn ang="0">
                  <a:pos x="208" y="110"/>
                </a:cxn>
                <a:cxn ang="0">
                  <a:pos x="226" y="94"/>
                </a:cxn>
                <a:cxn ang="0">
                  <a:pos x="238" y="82"/>
                </a:cxn>
                <a:cxn ang="0">
                  <a:pos x="236" y="70"/>
                </a:cxn>
                <a:cxn ang="0">
                  <a:pos x="242" y="60"/>
                </a:cxn>
                <a:cxn ang="0">
                  <a:pos x="206" y="40"/>
                </a:cxn>
                <a:cxn ang="0">
                  <a:pos x="174" y="24"/>
                </a:cxn>
                <a:cxn ang="0">
                  <a:pos x="166" y="12"/>
                </a:cxn>
                <a:cxn ang="0">
                  <a:pos x="120" y="6"/>
                </a:cxn>
                <a:cxn ang="0">
                  <a:pos x="112" y="24"/>
                </a:cxn>
                <a:cxn ang="0">
                  <a:pos x="94" y="18"/>
                </a:cxn>
                <a:cxn ang="0">
                  <a:pos x="74" y="22"/>
                </a:cxn>
                <a:cxn ang="0">
                  <a:pos x="64" y="14"/>
                </a:cxn>
                <a:cxn ang="0">
                  <a:pos x="32" y="10"/>
                </a:cxn>
                <a:cxn ang="0">
                  <a:pos x="22" y="30"/>
                </a:cxn>
                <a:cxn ang="0">
                  <a:pos x="26" y="42"/>
                </a:cxn>
                <a:cxn ang="0">
                  <a:pos x="8" y="70"/>
                </a:cxn>
              </a:cxnLst>
              <a:rect l="0" t="0" r="r" b="b"/>
              <a:pathLst>
                <a:path w="242" h="162">
                  <a:moveTo>
                    <a:pt x="4" y="70"/>
                  </a:moveTo>
                  <a:lnTo>
                    <a:pt x="0" y="84"/>
                  </a:lnTo>
                  <a:lnTo>
                    <a:pt x="6" y="88"/>
                  </a:lnTo>
                  <a:lnTo>
                    <a:pt x="10" y="94"/>
                  </a:lnTo>
                  <a:lnTo>
                    <a:pt x="34" y="92"/>
                  </a:lnTo>
                  <a:lnTo>
                    <a:pt x="38" y="96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4" y="84"/>
                  </a:lnTo>
                  <a:lnTo>
                    <a:pt x="72" y="82"/>
                  </a:lnTo>
                  <a:lnTo>
                    <a:pt x="82" y="88"/>
                  </a:lnTo>
                  <a:lnTo>
                    <a:pt x="94" y="90"/>
                  </a:lnTo>
                  <a:lnTo>
                    <a:pt x="94" y="92"/>
                  </a:lnTo>
                  <a:lnTo>
                    <a:pt x="94" y="100"/>
                  </a:lnTo>
                  <a:lnTo>
                    <a:pt x="98" y="104"/>
                  </a:lnTo>
                  <a:lnTo>
                    <a:pt x="100" y="112"/>
                  </a:lnTo>
                  <a:lnTo>
                    <a:pt x="106" y="114"/>
                  </a:lnTo>
                  <a:lnTo>
                    <a:pt x="104" y="122"/>
                  </a:lnTo>
                  <a:lnTo>
                    <a:pt x="92" y="122"/>
                  </a:lnTo>
                  <a:lnTo>
                    <a:pt x="92" y="130"/>
                  </a:lnTo>
                  <a:lnTo>
                    <a:pt x="86" y="136"/>
                  </a:lnTo>
                  <a:lnTo>
                    <a:pt x="86" y="140"/>
                  </a:lnTo>
                  <a:lnTo>
                    <a:pt x="82" y="140"/>
                  </a:lnTo>
                  <a:lnTo>
                    <a:pt x="82" y="142"/>
                  </a:lnTo>
                  <a:lnTo>
                    <a:pt x="84" y="142"/>
                  </a:lnTo>
                  <a:lnTo>
                    <a:pt x="88" y="146"/>
                  </a:lnTo>
                  <a:lnTo>
                    <a:pt x="98" y="142"/>
                  </a:lnTo>
                  <a:lnTo>
                    <a:pt x="102" y="144"/>
                  </a:lnTo>
                  <a:lnTo>
                    <a:pt x="102" y="144"/>
                  </a:lnTo>
                  <a:lnTo>
                    <a:pt x="102" y="134"/>
                  </a:lnTo>
                  <a:lnTo>
                    <a:pt x="104" y="138"/>
                  </a:lnTo>
                  <a:lnTo>
                    <a:pt x="104" y="136"/>
                  </a:lnTo>
                  <a:lnTo>
                    <a:pt x="110" y="134"/>
                  </a:lnTo>
                  <a:lnTo>
                    <a:pt x="112" y="130"/>
                  </a:lnTo>
                  <a:lnTo>
                    <a:pt x="110" y="124"/>
                  </a:lnTo>
                  <a:lnTo>
                    <a:pt x="114" y="128"/>
                  </a:lnTo>
                  <a:lnTo>
                    <a:pt x="116" y="122"/>
                  </a:lnTo>
                  <a:lnTo>
                    <a:pt x="128" y="118"/>
                  </a:lnTo>
                  <a:lnTo>
                    <a:pt x="128" y="120"/>
                  </a:lnTo>
                  <a:lnTo>
                    <a:pt x="130" y="120"/>
                  </a:lnTo>
                  <a:lnTo>
                    <a:pt x="132" y="116"/>
                  </a:lnTo>
                  <a:lnTo>
                    <a:pt x="136" y="122"/>
                  </a:lnTo>
                  <a:lnTo>
                    <a:pt x="130" y="122"/>
                  </a:lnTo>
                  <a:lnTo>
                    <a:pt x="134" y="124"/>
                  </a:lnTo>
                  <a:lnTo>
                    <a:pt x="132" y="128"/>
                  </a:lnTo>
                  <a:lnTo>
                    <a:pt x="142" y="130"/>
                  </a:lnTo>
                  <a:lnTo>
                    <a:pt x="152" y="128"/>
                  </a:lnTo>
                  <a:lnTo>
                    <a:pt x="156" y="130"/>
                  </a:lnTo>
                  <a:lnTo>
                    <a:pt x="158" y="132"/>
                  </a:lnTo>
                  <a:lnTo>
                    <a:pt x="150" y="136"/>
                  </a:lnTo>
                  <a:lnTo>
                    <a:pt x="142" y="144"/>
                  </a:lnTo>
                  <a:lnTo>
                    <a:pt x="154" y="148"/>
                  </a:lnTo>
                  <a:lnTo>
                    <a:pt x="154" y="152"/>
                  </a:lnTo>
                  <a:lnTo>
                    <a:pt x="154" y="160"/>
                  </a:lnTo>
                  <a:lnTo>
                    <a:pt x="160" y="162"/>
                  </a:lnTo>
                  <a:lnTo>
                    <a:pt x="166" y="160"/>
                  </a:lnTo>
                  <a:lnTo>
                    <a:pt x="170" y="156"/>
                  </a:lnTo>
                  <a:lnTo>
                    <a:pt x="174" y="154"/>
                  </a:lnTo>
                  <a:lnTo>
                    <a:pt x="180" y="148"/>
                  </a:lnTo>
                  <a:lnTo>
                    <a:pt x="188" y="150"/>
                  </a:lnTo>
                  <a:lnTo>
                    <a:pt x="194" y="150"/>
                  </a:lnTo>
                  <a:lnTo>
                    <a:pt x="196" y="142"/>
                  </a:lnTo>
                  <a:lnTo>
                    <a:pt x="186" y="142"/>
                  </a:lnTo>
                  <a:lnTo>
                    <a:pt x="184" y="146"/>
                  </a:lnTo>
                  <a:lnTo>
                    <a:pt x="180" y="144"/>
                  </a:lnTo>
                  <a:lnTo>
                    <a:pt x="180" y="146"/>
                  </a:lnTo>
                  <a:lnTo>
                    <a:pt x="176" y="144"/>
                  </a:lnTo>
                  <a:lnTo>
                    <a:pt x="172" y="138"/>
                  </a:lnTo>
                  <a:lnTo>
                    <a:pt x="170" y="138"/>
                  </a:lnTo>
                  <a:lnTo>
                    <a:pt x="170" y="136"/>
                  </a:lnTo>
                  <a:lnTo>
                    <a:pt x="168" y="136"/>
                  </a:lnTo>
                  <a:lnTo>
                    <a:pt x="168" y="132"/>
                  </a:lnTo>
                  <a:lnTo>
                    <a:pt x="164" y="132"/>
                  </a:lnTo>
                  <a:lnTo>
                    <a:pt x="164" y="134"/>
                  </a:lnTo>
                  <a:lnTo>
                    <a:pt x="162" y="130"/>
                  </a:lnTo>
                  <a:lnTo>
                    <a:pt x="158" y="128"/>
                  </a:lnTo>
                  <a:lnTo>
                    <a:pt x="162" y="128"/>
                  </a:lnTo>
                  <a:lnTo>
                    <a:pt x="162" y="126"/>
                  </a:lnTo>
                  <a:lnTo>
                    <a:pt x="164" y="128"/>
                  </a:lnTo>
                  <a:lnTo>
                    <a:pt x="168" y="128"/>
                  </a:lnTo>
                  <a:lnTo>
                    <a:pt x="168" y="132"/>
                  </a:lnTo>
                  <a:lnTo>
                    <a:pt x="170" y="128"/>
                  </a:lnTo>
                  <a:lnTo>
                    <a:pt x="172" y="134"/>
                  </a:lnTo>
                  <a:lnTo>
                    <a:pt x="174" y="134"/>
                  </a:lnTo>
                  <a:lnTo>
                    <a:pt x="172" y="128"/>
                  </a:lnTo>
                  <a:lnTo>
                    <a:pt x="176" y="122"/>
                  </a:lnTo>
                  <a:lnTo>
                    <a:pt x="178" y="126"/>
                  </a:lnTo>
                  <a:lnTo>
                    <a:pt x="184" y="120"/>
                  </a:lnTo>
                  <a:lnTo>
                    <a:pt x="190" y="120"/>
                  </a:lnTo>
                  <a:lnTo>
                    <a:pt x="196" y="116"/>
                  </a:lnTo>
                  <a:lnTo>
                    <a:pt x="198" y="118"/>
                  </a:lnTo>
                  <a:lnTo>
                    <a:pt x="200" y="116"/>
                  </a:lnTo>
                  <a:lnTo>
                    <a:pt x="208" y="110"/>
                  </a:lnTo>
                  <a:lnTo>
                    <a:pt x="216" y="108"/>
                  </a:lnTo>
                  <a:lnTo>
                    <a:pt x="216" y="102"/>
                  </a:lnTo>
                  <a:lnTo>
                    <a:pt x="226" y="94"/>
                  </a:lnTo>
                  <a:lnTo>
                    <a:pt x="236" y="94"/>
                  </a:lnTo>
                  <a:lnTo>
                    <a:pt x="240" y="86"/>
                  </a:lnTo>
                  <a:lnTo>
                    <a:pt x="238" y="82"/>
                  </a:lnTo>
                  <a:lnTo>
                    <a:pt x="236" y="76"/>
                  </a:lnTo>
                  <a:lnTo>
                    <a:pt x="240" y="74"/>
                  </a:lnTo>
                  <a:lnTo>
                    <a:pt x="236" y="70"/>
                  </a:lnTo>
                  <a:lnTo>
                    <a:pt x="242" y="66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18" y="50"/>
                  </a:lnTo>
                  <a:lnTo>
                    <a:pt x="214" y="52"/>
                  </a:lnTo>
                  <a:lnTo>
                    <a:pt x="206" y="40"/>
                  </a:lnTo>
                  <a:lnTo>
                    <a:pt x="196" y="44"/>
                  </a:lnTo>
                  <a:lnTo>
                    <a:pt x="182" y="40"/>
                  </a:lnTo>
                  <a:lnTo>
                    <a:pt x="174" y="24"/>
                  </a:lnTo>
                  <a:lnTo>
                    <a:pt x="164" y="22"/>
                  </a:lnTo>
                  <a:lnTo>
                    <a:pt x="162" y="14"/>
                  </a:lnTo>
                  <a:lnTo>
                    <a:pt x="166" y="12"/>
                  </a:lnTo>
                  <a:lnTo>
                    <a:pt x="158" y="0"/>
                  </a:lnTo>
                  <a:lnTo>
                    <a:pt x="130" y="6"/>
                  </a:lnTo>
                  <a:lnTo>
                    <a:pt x="120" y="6"/>
                  </a:lnTo>
                  <a:lnTo>
                    <a:pt x="116" y="12"/>
                  </a:lnTo>
                  <a:lnTo>
                    <a:pt x="114" y="22"/>
                  </a:lnTo>
                  <a:lnTo>
                    <a:pt x="112" y="24"/>
                  </a:lnTo>
                  <a:lnTo>
                    <a:pt x="108" y="22"/>
                  </a:lnTo>
                  <a:lnTo>
                    <a:pt x="100" y="24"/>
                  </a:lnTo>
                  <a:lnTo>
                    <a:pt x="94" y="18"/>
                  </a:lnTo>
                  <a:lnTo>
                    <a:pt x="90" y="22"/>
                  </a:lnTo>
                  <a:lnTo>
                    <a:pt x="82" y="18"/>
                  </a:lnTo>
                  <a:lnTo>
                    <a:pt x="74" y="22"/>
                  </a:lnTo>
                  <a:lnTo>
                    <a:pt x="72" y="18"/>
                  </a:lnTo>
                  <a:lnTo>
                    <a:pt x="68" y="18"/>
                  </a:lnTo>
                  <a:lnTo>
                    <a:pt x="64" y="14"/>
                  </a:lnTo>
                  <a:lnTo>
                    <a:pt x="50" y="10"/>
                  </a:lnTo>
                  <a:lnTo>
                    <a:pt x="42" y="10"/>
                  </a:lnTo>
                  <a:lnTo>
                    <a:pt x="32" y="10"/>
                  </a:lnTo>
                  <a:lnTo>
                    <a:pt x="28" y="14"/>
                  </a:lnTo>
                  <a:lnTo>
                    <a:pt x="18" y="18"/>
                  </a:lnTo>
                  <a:lnTo>
                    <a:pt x="22" y="30"/>
                  </a:lnTo>
                  <a:lnTo>
                    <a:pt x="26" y="32"/>
                  </a:lnTo>
                  <a:lnTo>
                    <a:pt x="26" y="40"/>
                  </a:lnTo>
                  <a:lnTo>
                    <a:pt x="26" y="42"/>
                  </a:lnTo>
                  <a:lnTo>
                    <a:pt x="12" y="54"/>
                  </a:lnTo>
                  <a:lnTo>
                    <a:pt x="8" y="64"/>
                  </a:lnTo>
                  <a:lnTo>
                    <a:pt x="8" y="70"/>
                  </a:lnTo>
                  <a:lnTo>
                    <a:pt x="4" y="70"/>
                  </a:lnTo>
                  <a:lnTo>
                    <a:pt x="4" y="7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7" name="Freeform 260">
              <a:extLst>
                <a:ext uri="{FF2B5EF4-FFF2-40B4-BE49-F238E27FC236}">
                  <a16:creationId xmlns:a16="http://schemas.microsoft.com/office/drawing/2014/main" id="{B36E2B69-7AC3-46ED-A233-D1DE5F705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4713" y="3389313"/>
              <a:ext cx="82550" cy="82550"/>
            </a:xfrm>
            <a:custGeom>
              <a:avLst/>
              <a:gdLst/>
              <a:ahLst/>
              <a:cxnLst>
                <a:cxn ang="0">
                  <a:pos x="44" y="8"/>
                </a:cxn>
                <a:cxn ang="0">
                  <a:pos x="48" y="6"/>
                </a:cxn>
                <a:cxn ang="0">
                  <a:pos x="48" y="8"/>
                </a:cxn>
                <a:cxn ang="0">
                  <a:pos x="44" y="18"/>
                </a:cxn>
                <a:cxn ang="0">
                  <a:pos x="46" y="18"/>
                </a:cxn>
                <a:cxn ang="0">
                  <a:pos x="52" y="24"/>
                </a:cxn>
                <a:cxn ang="0">
                  <a:pos x="50" y="24"/>
                </a:cxn>
                <a:cxn ang="0">
                  <a:pos x="48" y="24"/>
                </a:cxn>
                <a:cxn ang="0">
                  <a:pos x="46" y="24"/>
                </a:cxn>
                <a:cxn ang="0">
                  <a:pos x="50" y="30"/>
                </a:cxn>
                <a:cxn ang="0">
                  <a:pos x="50" y="32"/>
                </a:cxn>
                <a:cxn ang="0">
                  <a:pos x="44" y="34"/>
                </a:cxn>
                <a:cxn ang="0">
                  <a:pos x="42" y="34"/>
                </a:cxn>
                <a:cxn ang="0">
                  <a:pos x="44" y="36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42" y="36"/>
                </a:cxn>
                <a:cxn ang="0">
                  <a:pos x="40" y="36"/>
                </a:cxn>
                <a:cxn ang="0">
                  <a:pos x="38" y="40"/>
                </a:cxn>
                <a:cxn ang="0">
                  <a:pos x="38" y="42"/>
                </a:cxn>
                <a:cxn ang="0">
                  <a:pos x="36" y="42"/>
                </a:cxn>
                <a:cxn ang="0">
                  <a:pos x="36" y="46"/>
                </a:cxn>
                <a:cxn ang="0">
                  <a:pos x="36" y="48"/>
                </a:cxn>
                <a:cxn ang="0">
                  <a:pos x="36" y="50"/>
                </a:cxn>
                <a:cxn ang="0">
                  <a:pos x="36" y="52"/>
                </a:cxn>
                <a:cxn ang="0">
                  <a:pos x="34" y="52"/>
                </a:cxn>
                <a:cxn ang="0">
                  <a:pos x="34" y="50"/>
                </a:cxn>
                <a:cxn ang="0">
                  <a:pos x="32" y="50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8" y="46"/>
                </a:cxn>
                <a:cxn ang="0">
                  <a:pos x="28" y="44"/>
                </a:cxn>
                <a:cxn ang="0">
                  <a:pos x="26" y="44"/>
                </a:cxn>
                <a:cxn ang="0">
                  <a:pos x="24" y="46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26" y="44"/>
                </a:cxn>
                <a:cxn ang="0">
                  <a:pos x="20" y="38"/>
                </a:cxn>
                <a:cxn ang="0">
                  <a:pos x="20" y="34"/>
                </a:cxn>
                <a:cxn ang="0">
                  <a:pos x="4" y="20"/>
                </a:cxn>
                <a:cxn ang="0">
                  <a:pos x="4" y="14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8" y="4"/>
                </a:cxn>
                <a:cxn ang="0">
                  <a:pos x="30" y="2"/>
                </a:cxn>
                <a:cxn ang="0">
                  <a:pos x="38" y="4"/>
                </a:cxn>
                <a:cxn ang="0">
                  <a:pos x="42" y="8"/>
                </a:cxn>
                <a:cxn ang="0">
                  <a:pos x="44" y="8"/>
                </a:cxn>
                <a:cxn ang="0">
                  <a:pos x="44" y="8"/>
                </a:cxn>
              </a:cxnLst>
              <a:rect l="0" t="0" r="r" b="b"/>
              <a:pathLst>
                <a:path w="52" h="52">
                  <a:moveTo>
                    <a:pt x="44" y="8"/>
                  </a:moveTo>
                  <a:lnTo>
                    <a:pt x="48" y="6"/>
                  </a:lnTo>
                  <a:lnTo>
                    <a:pt x="48" y="8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52" y="24"/>
                  </a:lnTo>
                  <a:lnTo>
                    <a:pt x="50" y="24"/>
                  </a:lnTo>
                  <a:lnTo>
                    <a:pt x="48" y="24"/>
                  </a:lnTo>
                  <a:lnTo>
                    <a:pt x="46" y="24"/>
                  </a:lnTo>
                  <a:lnTo>
                    <a:pt x="50" y="30"/>
                  </a:lnTo>
                  <a:lnTo>
                    <a:pt x="50" y="32"/>
                  </a:lnTo>
                  <a:lnTo>
                    <a:pt x="44" y="34"/>
                  </a:lnTo>
                  <a:lnTo>
                    <a:pt x="42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0" y="36"/>
                  </a:lnTo>
                  <a:lnTo>
                    <a:pt x="38" y="40"/>
                  </a:lnTo>
                  <a:lnTo>
                    <a:pt x="38" y="42"/>
                  </a:lnTo>
                  <a:lnTo>
                    <a:pt x="36" y="42"/>
                  </a:lnTo>
                  <a:lnTo>
                    <a:pt x="36" y="46"/>
                  </a:lnTo>
                  <a:lnTo>
                    <a:pt x="36" y="48"/>
                  </a:lnTo>
                  <a:lnTo>
                    <a:pt x="36" y="50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0"/>
                  </a:lnTo>
                  <a:lnTo>
                    <a:pt x="32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26" y="4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6" y="44"/>
                  </a:lnTo>
                  <a:lnTo>
                    <a:pt x="20" y="38"/>
                  </a:lnTo>
                  <a:lnTo>
                    <a:pt x="20" y="34"/>
                  </a:lnTo>
                  <a:lnTo>
                    <a:pt x="4" y="20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8" y="4"/>
                  </a:lnTo>
                  <a:lnTo>
                    <a:pt x="30" y="2"/>
                  </a:lnTo>
                  <a:lnTo>
                    <a:pt x="38" y="4"/>
                  </a:lnTo>
                  <a:lnTo>
                    <a:pt x="42" y="8"/>
                  </a:lnTo>
                  <a:lnTo>
                    <a:pt x="44" y="8"/>
                  </a:lnTo>
                  <a:lnTo>
                    <a:pt x="4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8" name="Freeform 261">
              <a:extLst>
                <a:ext uri="{FF2B5EF4-FFF2-40B4-BE49-F238E27FC236}">
                  <a16:creationId xmlns:a16="http://schemas.microsoft.com/office/drawing/2014/main" id="{C82BD5F1-35F6-444E-961A-0D9848A5C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688" y="4357688"/>
              <a:ext cx="403225" cy="393700"/>
            </a:xfrm>
            <a:custGeom>
              <a:avLst/>
              <a:gdLst/>
              <a:ahLst/>
              <a:cxnLst>
                <a:cxn ang="0">
                  <a:pos x="244" y="50"/>
                </a:cxn>
                <a:cxn ang="0">
                  <a:pos x="250" y="38"/>
                </a:cxn>
                <a:cxn ang="0">
                  <a:pos x="250" y="22"/>
                </a:cxn>
                <a:cxn ang="0">
                  <a:pos x="232" y="8"/>
                </a:cxn>
                <a:cxn ang="0">
                  <a:pos x="220" y="10"/>
                </a:cxn>
                <a:cxn ang="0">
                  <a:pos x="212" y="10"/>
                </a:cxn>
                <a:cxn ang="0">
                  <a:pos x="196" y="0"/>
                </a:cxn>
                <a:cxn ang="0">
                  <a:pos x="192" y="2"/>
                </a:cxn>
                <a:cxn ang="0">
                  <a:pos x="188" y="0"/>
                </a:cxn>
                <a:cxn ang="0">
                  <a:pos x="172" y="0"/>
                </a:cxn>
                <a:cxn ang="0">
                  <a:pos x="168" y="4"/>
                </a:cxn>
                <a:cxn ang="0">
                  <a:pos x="148" y="8"/>
                </a:cxn>
                <a:cxn ang="0">
                  <a:pos x="138" y="8"/>
                </a:cxn>
                <a:cxn ang="0">
                  <a:pos x="136" y="12"/>
                </a:cxn>
                <a:cxn ang="0">
                  <a:pos x="114" y="8"/>
                </a:cxn>
                <a:cxn ang="0">
                  <a:pos x="110" y="10"/>
                </a:cxn>
                <a:cxn ang="0">
                  <a:pos x="96" y="0"/>
                </a:cxn>
                <a:cxn ang="0">
                  <a:pos x="88" y="20"/>
                </a:cxn>
                <a:cxn ang="0">
                  <a:pos x="84" y="30"/>
                </a:cxn>
                <a:cxn ang="0">
                  <a:pos x="72" y="78"/>
                </a:cxn>
                <a:cxn ang="0">
                  <a:pos x="54" y="98"/>
                </a:cxn>
                <a:cxn ang="0">
                  <a:pos x="52" y="112"/>
                </a:cxn>
                <a:cxn ang="0">
                  <a:pos x="34" y="132"/>
                </a:cxn>
                <a:cxn ang="0">
                  <a:pos x="26" y="134"/>
                </a:cxn>
                <a:cxn ang="0">
                  <a:pos x="20" y="130"/>
                </a:cxn>
                <a:cxn ang="0">
                  <a:pos x="12" y="134"/>
                </a:cxn>
                <a:cxn ang="0">
                  <a:pos x="4" y="136"/>
                </a:cxn>
                <a:cxn ang="0">
                  <a:pos x="0" y="148"/>
                </a:cxn>
                <a:cxn ang="0">
                  <a:pos x="12" y="148"/>
                </a:cxn>
                <a:cxn ang="0">
                  <a:pos x="32" y="148"/>
                </a:cxn>
                <a:cxn ang="0">
                  <a:pos x="52" y="148"/>
                </a:cxn>
                <a:cxn ang="0">
                  <a:pos x="62" y="168"/>
                </a:cxn>
                <a:cxn ang="0">
                  <a:pos x="72" y="178"/>
                </a:cxn>
                <a:cxn ang="0">
                  <a:pos x="94" y="176"/>
                </a:cxn>
                <a:cxn ang="0">
                  <a:pos x="112" y="162"/>
                </a:cxn>
                <a:cxn ang="0">
                  <a:pos x="124" y="168"/>
                </a:cxn>
                <a:cxn ang="0">
                  <a:pos x="128" y="188"/>
                </a:cxn>
                <a:cxn ang="0">
                  <a:pos x="130" y="212"/>
                </a:cxn>
                <a:cxn ang="0">
                  <a:pos x="134" y="222"/>
                </a:cxn>
                <a:cxn ang="0">
                  <a:pos x="144" y="216"/>
                </a:cxn>
                <a:cxn ang="0">
                  <a:pos x="156" y="214"/>
                </a:cxn>
                <a:cxn ang="0">
                  <a:pos x="164" y="222"/>
                </a:cxn>
                <a:cxn ang="0">
                  <a:pos x="176" y="224"/>
                </a:cxn>
                <a:cxn ang="0">
                  <a:pos x="198" y="226"/>
                </a:cxn>
                <a:cxn ang="0">
                  <a:pos x="212" y="234"/>
                </a:cxn>
                <a:cxn ang="0">
                  <a:pos x="222" y="246"/>
                </a:cxn>
                <a:cxn ang="0">
                  <a:pos x="230" y="246"/>
                </a:cxn>
                <a:cxn ang="0">
                  <a:pos x="232" y="234"/>
                </a:cxn>
                <a:cxn ang="0">
                  <a:pos x="218" y="228"/>
                </a:cxn>
                <a:cxn ang="0">
                  <a:pos x="222" y="204"/>
                </a:cxn>
                <a:cxn ang="0">
                  <a:pos x="222" y="190"/>
                </a:cxn>
                <a:cxn ang="0">
                  <a:pos x="224" y="184"/>
                </a:cxn>
                <a:cxn ang="0">
                  <a:pos x="244" y="178"/>
                </a:cxn>
                <a:cxn ang="0">
                  <a:pos x="234" y="164"/>
                </a:cxn>
                <a:cxn ang="0">
                  <a:pos x="228" y="146"/>
                </a:cxn>
                <a:cxn ang="0">
                  <a:pos x="226" y="138"/>
                </a:cxn>
                <a:cxn ang="0">
                  <a:pos x="226" y="126"/>
                </a:cxn>
                <a:cxn ang="0">
                  <a:pos x="226" y="122"/>
                </a:cxn>
                <a:cxn ang="0">
                  <a:pos x="228" y="108"/>
                </a:cxn>
                <a:cxn ang="0">
                  <a:pos x="224" y="102"/>
                </a:cxn>
                <a:cxn ang="0">
                  <a:pos x="234" y="86"/>
                </a:cxn>
                <a:cxn ang="0">
                  <a:pos x="234" y="72"/>
                </a:cxn>
                <a:cxn ang="0">
                  <a:pos x="244" y="54"/>
                </a:cxn>
              </a:cxnLst>
              <a:rect l="0" t="0" r="r" b="b"/>
              <a:pathLst>
                <a:path w="254" h="248">
                  <a:moveTo>
                    <a:pt x="244" y="54"/>
                  </a:moveTo>
                  <a:lnTo>
                    <a:pt x="244" y="50"/>
                  </a:lnTo>
                  <a:lnTo>
                    <a:pt x="254" y="40"/>
                  </a:lnTo>
                  <a:lnTo>
                    <a:pt x="250" y="38"/>
                  </a:lnTo>
                  <a:lnTo>
                    <a:pt x="248" y="34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32" y="8"/>
                  </a:lnTo>
                  <a:lnTo>
                    <a:pt x="230" y="10"/>
                  </a:lnTo>
                  <a:lnTo>
                    <a:pt x="220" y="10"/>
                  </a:lnTo>
                  <a:lnTo>
                    <a:pt x="216" y="12"/>
                  </a:lnTo>
                  <a:lnTo>
                    <a:pt x="212" y="10"/>
                  </a:lnTo>
                  <a:lnTo>
                    <a:pt x="204" y="0"/>
                  </a:lnTo>
                  <a:lnTo>
                    <a:pt x="196" y="0"/>
                  </a:lnTo>
                  <a:lnTo>
                    <a:pt x="196" y="4"/>
                  </a:lnTo>
                  <a:lnTo>
                    <a:pt x="192" y="2"/>
                  </a:lnTo>
                  <a:lnTo>
                    <a:pt x="190" y="4"/>
                  </a:lnTo>
                  <a:lnTo>
                    <a:pt x="188" y="0"/>
                  </a:lnTo>
                  <a:lnTo>
                    <a:pt x="178" y="2"/>
                  </a:lnTo>
                  <a:lnTo>
                    <a:pt x="172" y="0"/>
                  </a:lnTo>
                  <a:lnTo>
                    <a:pt x="172" y="4"/>
                  </a:lnTo>
                  <a:lnTo>
                    <a:pt x="168" y="4"/>
                  </a:lnTo>
                  <a:lnTo>
                    <a:pt x="164" y="2"/>
                  </a:lnTo>
                  <a:lnTo>
                    <a:pt x="148" y="8"/>
                  </a:lnTo>
                  <a:lnTo>
                    <a:pt x="142" y="6"/>
                  </a:lnTo>
                  <a:lnTo>
                    <a:pt x="138" y="8"/>
                  </a:lnTo>
                  <a:lnTo>
                    <a:pt x="138" y="12"/>
                  </a:lnTo>
                  <a:lnTo>
                    <a:pt x="136" y="12"/>
                  </a:lnTo>
                  <a:lnTo>
                    <a:pt x="124" y="12"/>
                  </a:lnTo>
                  <a:lnTo>
                    <a:pt x="114" y="8"/>
                  </a:lnTo>
                  <a:lnTo>
                    <a:pt x="112" y="10"/>
                  </a:lnTo>
                  <a:lnTo>
                    <a:pt x="110" y="10"/>
                  </a:lnTo>
                  <a:lnTo>
                    <a:pt x="104" y="2"/>
                  </a:lnTo>
                  <a:lnTo>
                    <a:pt x="96" y="0"/>
                  </a:lnTo>
                  <a:lnTo>
                    <a:pt x="88" y="10"/>
                  </a:lnTo>
                  <a:lnTo>
                    <a:pt x="88" y="20"/>
                  </a:lnTo>
                  <a:lnTo>
                    <a:pt x="84" y="20"/>
                  </a:lnTo>
                  <a:lnTo>
                    <a:pt x="84" y="30"/>
                  </a:lnTo>
                  <a:lnTo>
                    <a:pt x="76" y="44"/>
                  </a:lnTo>
                  <a:lnTo>
                    <a:pt x="72" y="78"/>
                  </a:lnTo>
                  <a:lnTo>
                    <a:pt x="60" y="88"/>
                  </a:lnTo>
                  <a:lnTo>
                    <a:pt x="54" y="98"/>
                  </a:lnTo>
                  <a:lnTo>
                    <a:pt x="52" y="102"/>
                  </a:lnTo>
                  <a:lnTo>
                    <a:pt x="52" y="112"/>
                  </a:lnTo>
                  <a:lnTo>
                    <a:pt x="46" y="122"/>
                  </a:lnTo>
                  <a:lnTo>
                    <a:pt x="34" y="132"/>
                  </a:lnTo>
                  <a:lnTo>
                    <a:pt x="30" y="134"/>
                  </a:lnTo>
                  <a:lnTo>
                    <a:pt x="26" y="134"/>
                  </a:lnTo>
                  <a:lnTo>
                    <a:pt x="26" y="128"/>
                  </a:lnTo>
                  <a:lnTo>
                    <a:pt x="20" y="130"/>
                  </a:lnTo>
                  <a:lnTo>
                    <a:pt x="16" y="134"/>
                  </a:lnTo>
                  <a:lnTo>
                    <a:pt x="12" y="134"/>
                  </a:lnTo>
                  <a:lnTo>
                    <a:pt x="8" y="132"/>
                  </a:lnTo>
                  <a:lnTo>
                    <a:pt x="4" y="136"/>
                  </a:lnTo>
                  <a:lnTo>
                    <a:pt x="2" y="146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12" y="148"/>
                  </a:lnTo>
                  <a:lnTo>
                    <a:pt x="22" y="148"/>
                  </a:lnTo>
                  <a:lnTo>
                    <a:pt x="32" y="148"/>
                  </a:lnTo>
                  <a:lnTo>
                    <a:pt x="42" y="148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62" y="168"/>
                  </a:lnTo>
                  <a:lnTo>
                    <a:pt x="70" y="178"/>
                  </a:lnTo>
                  <a:lnTo>
                    <a:pt x="72" y="178"/>
                  </a:lnTo>
                  <a:lnTo>
                    <a:pt x="84" y="176"/>
                  </a:lnTo>
                  <a:lnTo>
                    <a:pt x="94" y="176"/>
                  </a:lnTo>
                  <a:lnTo>
                    <a:pt x="96" y="162"/>
                  </a:lnTo>
                  <a:lnTo>
                    <a:pt x="112" y="162"/>
                  </a:lnTo>
                  <a:lnTo>
                    <a:pt x="112" y="166"/>
                  </a:lnTo>
                  <a:lnTo>
                    <a:pt x="124" y="168"/>
                  </a:lnTo>
                  <a:lnTo>
                    <a:pt x="126" y="170"/>
                  </a:lnTo>
                  <a:lnTo>
                    <a:pt x="128" y="188"/>
                  </a:lnTo>
                  <a:lnTo>
                    <a:pt x="126" y="196"/>
                  </a:lnTo>
                  <a:lnTo>
                    <a:pt x="130" y="212"/>
                  </a:lnTo>
                  <a:lnTo>
                    <a:pt x="128" y="218"/>
                  </a:lnTo>
                  <a:lnTo>
                    <a:pt x="134" y="222"/>
                  </a:lnTo>
                  <a:lnTo>
                    <a:pt x="136" y="216"/>
                  </a:lnTo>
                  <a:lnTo>
                    <a:pt x="144" y="216"/>
                  </a:lnTo>
                  <a:lnTo>
                    <a:pt x="154" y="216"/>
                  </a:lnTo>
                  <a:lnTo>
                    <a:pt x="156" y="214"/>
                  </a:lnTo>
                  <a:lnTo>
                    <a:pt x="160" y="214"/>
                  </a:lnTo>
                  <a:lnTo>
                    <a:pt x="164" y="222"/>
                  </a:lnTo>
                  <a:lnTo>
                    <a:pt x="172" y="218"/>
                  </a:lnTo>
                  <a:lnTo>
                    <a:pt x="176" y="224"/>
                  </a:lnTo>
                  <a:lnTo>
                    <a:pt x="186" y="228"/>
                  </a:lnTo>
                  <a:lnTo>
                    <a:pt x="198" y="226"/>
                  </a:lnTo>
                  <a:lnTo>
                    <a:pt x="202" y="232"/>
                  </a:lnTo>
                  <a:lnTo>
                    <a:pt x="212" y="234"/>
                  </a:lnTo>
                  <a:lnTo>
                    <a:pt x="214" y="240"/>
                  </a:lnTo>
                  <a:lnTo>
                    <a:pt x="222" y="246"/>
                  </a:lnTo>
                  <a:lnTo>
                    <a:pt x="226" y="246"/>
                  </a:lnTo>
                  <a:lnTo>
                    <a:pt x="230" y="246"/>
                  </a:lnTo>
                  <a:lnTo>
                    <a:pt x="234" y="248"/>
                  </a:lnTo>
                  <a:lnTo>
                    <a:pt x="232" y="234"/>
                  </a:lnTo>
                  <a:lnTo>
                    <a:pt x="224" y="234"/>
                  </a:lnTo>
                  <a:lnTo>
                    <a:pt x="218" y="228"/>
                  </a:lnTo>
                  <a:lnTo>
                    <a:pt x="222" y="210"/>
                  </a:lnTo>
                  <a:lnTo>
                    <a:pt x="222" y="204"/>
                  </a:lnTo>
                  <a:lnTo>
                    <a:pt x="222" y="194"/>
                  </a:lnTo>
                  <a:lnTo>
                    <a:pt x="222" y="190"/>
                  </a:lnTo>
                  <a:lnTo>
                    <a:pt x="224" y="188"/>
                  </a:lnTo>
                  <a:lnTo>
                    <a:pt x="224" y="184"/>
                  </a:lnTo>
                  <a:lnTo>
                    <a:pt x="226" y="184"/>
                  </a:lnTo>
                  <a:lnTo>
                    <a:pt x="244" y="178"/>
                  </a:lnTo>
                  <a:lnTo>
                    <a:pt x="242" y="170"/>
                  </a:lnTo>
                  <a:lnTo>
                    <a:pt x="234" y="164"/>
                  </a:lnTo>
                  <a:lnTo>
                    <a:pt x="228" y="156"/>
                  </a:lnTo>
                  <a:lnTo>
                    <a:pt x="228" y="146"/>
                  </a:lnTo>
                  <a:lnTo>
                    <a:pt x="226" y="142"/>
                  </a:lnTo>
                  <a:lnTo>
                    <a:pt x="226" y="138"/>
                  </a:lnTo>
                  <a:lnTo>
                    <a:pt x="226" y="128"/>
                  </a:lnTo>
                  <a:lnTo>
                    <a:pt x="226" y="126"/>
                  </a:lnTo>
                  <a:lnTo>
                    <a:pt x="226" y="126"/>
                  </a:lnTo>
                  <a:lnTo>
                    <a:pt x="226" y="122"/>
                  </a:lnTo>
                  <a:lnTo>
                    <a:pt x="228" y="114"/>
                  </a:lnTo>
                  <a:lnTo>
                    <a:pt x="228" y="108"/>
                  </a:lnTo>
                  <a:lnTo>
                    <a:pt x="226" y="106"/>
                  </a:lnTo>
                  <a:lnTo>
                    <a:pt x="224" y="102"/>
                  </a:lnTo>
                  <a:lnTo>
                    <a:pt x="228" y="96"/>
                  </a:lnTo>
                  <a:lnTo>
                    <a:pt x="234" y="86"/>
                  </a:lnTo>
                  <a:lnTo>
                    <a:pt x="234" y="74"/>
                  </a:lnTo>
                  <a:lnTo>
                    <a:pt x="234" y="72"/>
                  </a:lnTo>
                  <a:lnTo>
                    <a:pt x="236" y="64"/>
                  </a:lnTo>
                  <a:lnTo>
                    <a:pt x="244" y="54"/>
                  </a:lnTo>
                  <a:lnTo>
                    <a:pt x="244" y="5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9" name="Freeform 262">
              <a:extLst>
                <a:ext uri="{FF2B5EF4-FFF2-40B4-BE49-F238E27FC236}">
                  <a16:creationId xmlns:a16="http://schemas.microsoft.com/office/drawing/2014/main" id="{D44B5B64-288A-4F94-B2D9-D9DC50301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945063"/>
              <a:ext cx="349250" cy="307975"/>
            </a:xfrm>
            <a:custGeom>
              <a:avLst/>
              <a:gdLst/>
              <a:ahLst/>
              <a:cxnLst>
                <a:cxn ang="0">
                  <a:pos x="18" y="104"/>
                </a:cxn>
                <a:cxn ang="0">
                  <a:pos x="16" y="98"/>
                </a:cxn>
                <a:cxn ang="0">
                  <a:pos x="6" y="94"/>
                </a:cxn>
                <a:cxn ang="0">
                  <a:pos x="0" y="98"/>
                </a:cxn>
                <a:cxn ang="0">
                  <a:pos x="24" y="148"/>
                </a:cxn>
                <a:cxn ang="0">
                  <a:pos x="22" y="162"/>
                </a:cxn>
                <a:cxn ang="0">
                  <a:pos x="20" y="166"/>
                </a:cxn>
                <a:cxn ang="0">
                  <a:pos x="22" y="170"/>
                </a:cxn>
                <a:cxn ang="0">
                  <a:pos x="26" y="184"/>
                </a:cxn>
                <a:cxn ang="0">
                  <a:pos x="28" y="184"/>
                </a:cxn>
                <a:cxn ang="0">
                  <a:pos x="32" y="188"/>
                </a:cxn>
                <a:cxn ang="0">
                  <a:pos x="38" y="192"/>
                </a:cxn>
                <a:cxn ang="0">
                  <a:pos x="48" y="194"/>
                </a:cxn>
                <a:cxn ang="0">
                  <a:pos x="72" y="188"/>
                </a:cxn>
                <a:cxn ang="0">
                  <a:pos x="78" y="184"/>
                </a:cxn>
                <a:cxn ang="0">
                  <a:pos x="90" y="184"/>
                </a:cxn>
                <a:cxn ang="0">
                  <a:pos x="114" y="186"/>
                </a:cxn>
                <a:cxn ang="0">
                  <a:pos x="124" y="184"/>
                </a:cxn>
                <a:cxn ang="0">
                  <a:pos x="126" y="178"/>
                </a:cxn>
                <a:cxn ang="0">
                  <a:pos x="144" y="174"/>
                </a:cxn>
                <a:cxn ang="0">
                  <a:pos x="176" y="144"/>
                </a:cxn>
                <a:cxn ang="0">
                  <a:pos x="202" y="108"/>
                </a:cxn>
                <a:cxn ang="0">
                  <a:pos x="220" y="70"/>
                </a:cxn>
                <a:cxn ang="0">
                  <a:pos x="210" y="56"/>
                </a:cxn>
                <a:cxn ang="0">
                  <a:pos x="204" y="8"/>
                </a:cxn>
                <a:cxn ang="0">
                  <a:pos x="194" y="4"/>
                </a:cxn>
                <a:cxn ang="0">
                  <a:pos x="176" y="0"/>
                </a:cxn>
                <a:cxn ang="0">
                  <a:pos x="158" y="10"/>
                </a:cxn>
                <a:cxn ang="0">
                  <a:pos x="142" y="26"/>
                </a:cxn>
                <a:cxn ang="0">
                  <a:pos x="126" y="42"/>
                </a:cxn>
                <a:cxn ang="0">
                  <a:pos x="112" y="54"/>
                </a:cxn>
                <a:cxn ang="0">
                  <a:pos x="92" y="50"/>
                </a:cxn>
                <a:cxn ang="0">
                  <a:pos x="68" y="70"/>
                </a:cxn>
                <a:cxn ang="0">
                  <a:pos x="56" y="66"/>
                </a:cxn>
                <a:cxn ang="0">
                  <a:pos x="58" y="52"/>
                </a:cxn>
                <a:cxn ang="0">
                  <a:pos x="46" y="56"/>
                </a:cxn>
                <a:cxn ang="0">
                  <a:pos x="46" y="96"/>
                </a:cxn>
                <a:cxn ang="0">
                  <a:pos x="36" y="104"/>
                </a:cxn>
              </a:cxnLst>
              <a:rect l="0" t="0" r="r" b="b"/>
              <a:pathLst>
                <a:path w="220" h="194">
                  <a:moveTo>
                    <a:pt x="36" y="104"/>
                  </a:moveTo>
                  <a:lnTo>
                    <a:pt x="18" y="104"/>
                  </a:lnTo>
                  <a:lnTo>
                    <a:pt x="16" y="100"/>
                  </a:lnTo>
                  <a:lnTo>
                    <a:pt x="16" y="98"/>
                  </a:lnTo>
                  <a:lnTo>
                    <a:pt x="8" y="92"/>
                  </a:lnTo>
                  <a:lnTo>
                    <a:pt x="6" y="94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14" y="130"/>
                  </a:lnTo>
                  <a:lnTo>
                    <a:pt x="24" y="148"/>
                  </a:lnTo>
                  <a:lnTo>
                    <a:pt x="26" y="158"/>
                  </a:lnTo>
                  <a:lnTo>
                    <a:pt x="22" y="162"/>
                  </a:lnTo>
                  <a:lnTo>
                    <a:pt x="20" y="162"/>
                  </a:lnTo>
                  <a:lnTo>
                    <a:pt x="20" y="166"/>
                  </a:lnTo>
                  <a:lnTo>
                    <a:pt x="22" y="168"/>
                  </a:lnTo>
                  <a:lnTo>
                    <a:pt x="22" y="170"/>
                  </a:lnTo>
                  <a:lnTo>
                    <a:pt x="26" y="178"/>
                  </a:lnTo>
                  <a:lnTo>
                    <a:pt x="26" y="184"/>
                  </a:lnTo>
                  <a:lnTo>
                    <a:pt x="28" y="188"/>
                  </a:lnTo>
                  <a:lnTo>
                    <a:pt x="28" y="184"/>
                  </a:lnTo>
                  <a:lnTo>
                    <a:pt x="32" y="184"/>
                  </a:lnTo>
                  <a:lnTo>
                    <a:pt x="32" y="188"/>
                  </a:lnTo>
                  <a:lnTo>
                    <a:pt x="38" y="188"/>
                  </a:lnTo>
                  <a:lnTo>
                    <a:pt x="38" y="192"/>
                  </a:lnTo>
                  <a:lnTo>
                    <a:pt x="42" y="194"/>
                  </a:lnTo>
                  <a:lnTo>
                    <a:pt x="48" y="194"/>
                  </a:lnTo>
                  <a:lnTo>
                    <a:pt x="54" y="190"/>
                  </a:lnTo>
                  <a:lnTo>
                    <a:pt x="72" y="188"/>
                  </a:lnTo>
                  <a:lnTo>
                    <a:pt x="74" y="186"/>
                  </a:lnTo>
                  <a:lnTo>
                    <a:pt x="78" y="184"/>
                  </a:lnTo>
                  <a:lnTo>
                    <a:pt x="82" y="182"/>
                  </a:lnTo>
                  <a:lnTo>
                    <a:pt x="90" y="184"/>
                  </a:lnTo>
                  <a:lnTo>
                    <a:pt x="98" y="182"/>
                  </a:lnTo>
                  <a:lnTo>
                    <a:pt x="114" y="186"/>
                  </a:lnTo>
                  <a:lnTo>
                    <a:pt x="114" y="182"/>
                  </a:lnTo>
                  <a:lnTo>
                    <a:pt x="124" y="184"/>
                  </a:lnTo>
                  <a:lnTo>
                    <a:pt x="124" y="180"/>
                  </a:lnTo>
                  <a:lnTo>
                    <a:pt x="126" y="178"/>
                  </a:lnTo>
                  <a:lnTo>
                    <a:pt x="138" y="178"/>
                  </a:lnTo>
                  <a:lnTo>
                    <a:pt x="144" y="174"/>
                  </a:lnTo>
                  <a:lnTo>
                    <a:pt x="162" y="160"/>
                  </a:lnTo>
                  <a:lnTo>
                    <a:pt x="176" y="144"/>
                  </a:lnTo>
                  <a:lnTo>
                    <a:pt x="184" y="138"/>
                  </a:lnTo>
                  <a:lnTo>
                    <a:pt x="202" y="108"/>
                  </a:lnTo>
                  <a:lnTo>
                    <a:pt x="214" y="96"/>
                  </a:lnTo>
                  <a:lnTo>
                    <a:pt x="220" y="70"/>
                  </a:lnTo>
                  <a:lnTo>
                    <a:pt x="210" y="70"/>
                  </a:lnTo>
                  <a:lnTo>
                    <a:pt x="210" y="56"/>
                  </a:lnTo>
                  <a:lnTo>
                    <a:pt x="208" y="32"/>
                  </a:lnTo>
                  <a:lnTo>
                    <a:pt x="204" y="8"/>
                  </a:lnTo>
                  <a:lnTo>
                    <a:pt x="198" y="4"/>
                  </a:lnTo>
                  <a:lnTo>
                    <a:pt x="194" y="4"/>
                  </a:lnTo>
                  <a:lnTo>
                    <a:pt x="184" y="2"/>
                  </a:lnTo>
                  <a:lnTo>
                    <a:pt x="176" y="0"/>
                  </a:lnTo>
                  <a:lnTo>
                    <a:pt x="174" y="2"/>
                  </a:lnTo>
                  <a:lnTo>
                    <a:pt x="158" y="10"/>
                  </a:lnTo>
                  <a:lnTo>
                    <a:pt x="148" y="18"/>
                  </a:lnTo>
                  <a:lnTo>
                    <a:pt x="142" y="26"/>
                  </a:lnTo>
                  <a:lnTo>
                    <a:pt x="136" y="32"/>
                  </a:lnTo>
                  <a:lnTo>
                    <a:pt x="126" y="42"/>
                  </a:lnTo>
                  <a:lnTo>
                    <a:pt x="122" y="52"/>
                  </a:lnTo>
                  <a:lnTo>
                    <a:pt x="112" y="54"/>
                  </a:lnTo>
                  <a:lnTo>
                    <a:pt x="100" y="50"/>
                  </a:lnTo>
                  <a:lnTo>
                    <a:pt x="92" y="50"/>
                  </a:lnTo>
                  <a:lnTo>
                    <a:pt x="78" y="68"/>
                  </a:lnTo>
                  <a:lnTo>
                    <a:pt x="68" y="70"/>
                  </a:lnTo>
                  <a:lnTo>
                    <a:pt x="58" y="68"/>
                  </a:lnTo>
                  <a:lnTo>
                    <a:pt x="56" y="66"/>
                  </a:lnTo>
                  <a:lnTo>
                    <a:pt x="60" y="58"/>
                  </a:lnTo>
                  <a:lnTo>
                    <a:pt x="58" y="52"/>
                  </a:lnTo>
                  <a:lnTo>
                    <a:pt x="46" y="40"/>
                  </a:lnTo>
                  <a:lnTo>
                    <a:pt x="46" y="56"/>
                  </a:lnTo>
                  <a:lnTo>
                    <a:pt x="46" y="72"/>
                  </a:lnTo>
                  <a:lnTo>
                    <a:pt x="46" y="96"/>
                  </a:lnTo>
                  <a:lnTo>
                    <a:pt x="36" y="104"/>
                  </a:lnTo>
                  <a:lnTo>
                    <a:pt x="36" y="10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0" name="Freeform 263">
              <a:extLst>
                <a:ext uri="{FF2B5EF4-FFF2-40B4-BE49-F238E27FC236}">
                  <a16:creationId xmlns:a16="http://schemas.microsoft.com/office/drawing/2014/main" id="{96F42744-FE7E-422C-B33A-ED4BA0C68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4941888"/>
              <a:ext cx="419100" cy="828675"/>
            </a:xfrm>
            <a:custGeom>
              <a:avLst/>
              <a:gdLst/>
              <a:ahLst/>
              <a:cxnLst>
                <a:cxn ang="0">
                  <a:pos x="18" y="516"/>
                </a:cxn>
                <a:cxn ang="0">
                  <a:pos x="6" y="488"/>
                </a:cxn>
                <a:cxn ang="0">
                  <a:pos x="2" y="464"/>
                </a:cxn>
                <a:cxn ang="0">
                  <a:pos x="14" y="426"/>
                </a:cxn>
                <a:cxn ang="0">
                  <a:pos x="24" y="384"/>
                </a:cxn>
                <a:cxn ang="0">
                  <a:pos x="20" y="370"/>
                </a:cxn>
                <a:cxn ang="0">
                  <a:pos x="26" y="364"/>
                </a:cxn>
                <a:cxn ang="0">
                  <a:pos x="20" y="348"/>
                </a:cxn>
                <a:cxn ang="0">
                  <a:pos x="18" y="328"/>
                </a:cxn>
                <a:cxn ang="0">
                  <a:pos x="20" y="308"/>
                </a:cxn>
                <a:cxn ang="0">
                  <a:pos x="32" y="260"/>
                </a:cxn>
                <a:cxn ang="0">
                  <a:pos x="32" y="226"/>
                </a:cxn>
                <a:cxn ang="0">
                  <a:pos x="40" y="202"/>
                </a:cxn>
                <a:cxn ang="0">
                  <a:pos x="46" y="174"/>
                </a:cxn>
                <a:cxn ang="0">
                  <a:pos x="40" y="156"/>
                </a:cxn>
                <a:cxn ang="0">
                  <a:pos x="38" y="140"/>
                </a:cxn>
                <a:cxn ang="0">
                  <a:pos x="52" y="92"/>
                </a:cxn>
                <a:cxn ang="0">
                  <a:pos x="68" y="74"/>
                </a:cxn>
                <a:cxn ang="0">
                  <a:pos x="66" y="46"/>
                </a:cxn>
                <a:cxn ang="0">
                  <a:pos x="84" y="20"/>
                </a:cxn>
                <a:cxn ang="0">
                  <a:pos x="100" y="4"/>
                </a:cxn>
                <a:cxn ang="0">
                  <a:pos x="124" y="2"/>
                </a:cxn>
                <a:cxn ang="0">
                  <a:pos x="146" y="8"/>
                </a:cxn>
                <a:cxn ang="0">
                  <a:pos x="168" y="30"/>
                </a:cxn>
                <a:cxn ang="0">
                  <a:pos x="208" y="50"/>
                </a:cxn>
                <a:cxn ang="0">
                  <a:pos x="200" y="74"/>
                </a:cxn>
                <a:cxn ang="0">
                  <a:pos x="222" y="82"/>
                </a:cxn>
                <a:cxn ang="0">
                  <a:pos x="252" y="54"/>
                </a:cxn>
                <a:cxn ang="0">
                  <a:pos x="264" y="66"/>
                </a:cxn>
                <a:cxn ang="0">
                  <a:pos x="250" y="84"/>
                </a:cxn>
                <a:cxn ang="0">
                  <a:pos x="210" y="124"/>
                </a:cxn>
                <a:cxn ang="0">
                  <a:pos x="204" y="152"/>
                </a:cxn>
                <a:cxn ang="0">
                  <a:pos x="200" y="184"/>
                </a:cxn>
                <a:cxn ang="0">
                  <a:pos x="210" y="198"/>
                </a:cxn>
                <a:cxn ang="0">
                  <a:pos x="218" y="220"/>
                </a:cxn>
                <a:cxn ang="0">
                  <a:pos x="222" y="234"/>
                </a:cxn>
                <a:cxn ang="0">
                  <a:pos x="206" y="256"/>
                </a:cxn>
                <a:cxn ang="0">
                  <a:pos x="152" y="266"/>
                </a:cxn>
                <a:cxn ang="0">
                  <a:pos x="152" y="274"/>
                </a:cxn>
                <a:cxn ang="0">
                  <a:pos x="148" y="284"/>
                </a:cxn>
                <a:cxn ang="0">
                  <a:pos x="142" y="302"/>
                </a:cxn>
                <a:cxn ang="0">
                  <a:pos x="116" y="298"/>
                </a:cxn>
                <a:cxn ang="0">
                  <a:pos x="112" y="320"/>
                </a:cxn>
                <a:cxn ang="0">
                  <a:pos x="120" y="328"/>
                </a:cxn>
                <a:cxn ang="0">
                  <a:pos x="128" y="320"/>
                </a:cxn>
                <a:cxn ang="0">
                  <a:pos x="130" y="334"/>
                </a:cxn>
                <a:cxn ang="0">
                  <a:pos x="118" y="328"/>
                </a:cxn>
                <a:cxn ang="0">
                  <a:pos x="122" y="338"/>
                </a:cxn>
                <a:cxn ang="0">
                  <a:pos x="110" y="348"/>
                </a:cxn>
                <a:cxn ang="0">
                  <a:pos x="104" y="376"/>
                </a:cxn>
                <a:cxn ang="0">
                  <a:pos x="88" y="380"/>
                </a:cxn>
                <a:cxn ang="0">
                  <a:pos x="82" y="406"/>
                </a:cxn>
                <a:cxn ang="0">
                  <a:pos x="102" y="418"/>
                </a:cxn>
                <a:cxn ang="0">
                  <a:pos x="102" y="432"/>
                </a:cxn>
                <a:cxn ang="0">
                  <a:pos x="96" y="438"/>
                </a:cxn>
                <a:cxn ang="0">
                  <a:pos x="76" y="462"/>
                </a:cxn>
                <a:cxn ang="0">
                  <a:pos x="68" y="476"/>
                </a:cxn>
                <a:cxn ang="0">
                  <a:pos x="66" y="478"/>
                </a:cxn>
                <a:cxn ang="0">
                  <a:pos x="56" y="496"/>
                </a:cxn>
                <a:cxn ang="0">
                  <a:pos x="58" y="510"/>
                </a:cxn>
              </a:cxnLst>
              <a:rect l="0" t="0" r="r" b="b"/>
              <a:pathLst>
                <a:path w="264" h="522">
                  <a:moveTo>
                    <a:pt x="68" y="522"/>
                  </a:moveTo>
                  <a:lnTo>
                    <a:pt x="48" y="518"/>
                  </a:lnTo>
                  <a:lnTo>
                    <a:pt x="18" y="516"/>
                  </a:lnTo>
                  <a:lnTo>
                    <a:pt x="14" y="510"/>
                  </a:lnTo>
                  <a:lnTo>
                    <a:pt x="14" y="488"/>
                  </a:lnTo>
                  <a:lnTo>
                    <a:pt x="6" y="488"/>
                  </a:lnTo>
                  <a:lnTo>
                    <a:pt x="2" y="492"/>
                  </a:lnTo>
                  <a:lnTo>
                    <a:pt x="0" y="478"/>
                  </a:lnTo>
                  <a:lnTo>
                    <a:pt x="2" y="464"/>
                  </a:lnTo>
                  <a:lnTo>
                    <a:pt x="12" y="450"/>
                  </a:lnTo>
                  <a:lnTo>
                    <a:pt x="14" y="440"/>
                  </a:lnTo>
                  <a:lnTo>
                    <a:pt x="14" y="426"/>
                  </a:lnTo>
                  <a:lnTo>
                    <a:pt x="20" y="416"/>
                  </a:lnTo>
                  <a:lnTo>
                    <a:pt x="22" y="406"/>
                  </a:lnTo>
                  <a:lnTo>
                    <a:pt x="24" y="384"/>
                  </a:lnTo>
                  <a:lnTo>
                    <a:pt x="26" y="378"/>
                  </a:lnTo>
                  <a:lnTo>
                    <a:pt x="20" y="374"/>
                  </a:lnTo>
                  <a:lnTo>
                    <a:pt x="20" y="370"/>
                  </a:lnTo>
                  <a:lnTo>
                    <a:pt x="26" y="370"/>
                  </a:lnTo>
                  <a:lnTo>
                    <a:pt x="28" y="368"/>
                  </a:lnTo>
                  <a:lnTo>
                    <a:pt x="26" y="364"/>
                  </a:lnTo>
                  <a:lnTo>
                    <a:pt x="20" y="364"/>
                  </a:lnTo>
                  <a:lnTo>
                    <a:pt x="22" y="354"/>
                  </a:lnTo>
                  <a:lnTo>
                    <a:pt x="20" y="348"/>
                  </a:lnTo>
                  <a:lnTo>
                    <a:pt x="20" y="340"/>
                  </a:lnTo>
                  <a:lnTo>
                    <a:pt x="18" y="338"/>
                  </a:lnTo>
                  <a:lnTo>
                    <a:pt x="18" y="328"/>
                  </a:lnTo>
                  <a:lnTo>
                    <a:pt x="22" y="318"/>
                  </a:lnTo>
                  <a:lnTo>
                    <a:pt x="22" y="314"/>
                  </a:lnTo>
                  <a:lnTo>
                    <a:pt x="20" y="308"/>
                  </a:lnTo>
                  <a:lnTo>
                    <a:pt x="22" y="286"/>
                  </a:lnTo>
                  <a:lnTo>
                    <a:pt x="26" y="266"/>
                  </a:lnTo>
                  <a:lnTo>
                    <a:pt x="32" y="260"/>
                  </a:lnTo>
                  <a:lnTo>
                    <a:pt x="30" y="248"/>
                  </a:lnTo>
                  <a:lnTo>
                    <a:pt x="30" y="228"/>
                  </a:lnTo>
                  <a:lnTo>
                    <a:pt x="32" y="226"/>
                  </a:lnTo>
                  <a:lnTo>
                    <a:pt x="38" y="218"/>
                  </a:lnTo>
                  <a:lnTo>
                    <a:pt x="38" y="204"/>
                  </a:lnTo>
                  <a:lnTo>
                    <a:pt x="40" y="202"/>
                  </a:lnTo>
                  <a:lnTo>
                    <a:pt x="42" y="194"/>
                  </a:lnTo>
                  <a:lnTo>
                    <a:pt x="46" y="186"/>
                  </a:lnTo>
                  <a:lnTo>
                    <a:pt x="46" y="174"/>
                  </a:lnTo>
                  <a:lnTo>
                    <a:pt x="44" y="170"/>
                  </a:lnTo>
                  <a:lnTo>
                    <a:pt x="44" y="164"/>
                  </a:lnTo>
                  <a:lnTo>
                    <a:pt x="40" y="156"/>
                  </a:lnTo>
                  <a:lnTo>
                    <a:pt x="40" y="150"/>
                  </a:lnTo>
                  <a:lnTo>
                    <a:pt x="38" y="148"/>
                  </a:lnTo>
                  <a:lnTo>
                    <a:pt x="38" y="140"/>
                  </a:lnTo>
                  <a:lnTo>
                    <a:pt x="46" y="124"/>
                  </a:lnTo>
                  <a:lnTo>
                    <a:pt x="46" y="110"/>
                  </a:lnTo>
                  <a:lnTo>
                    <a:pt x="52" y="92"/>
                  </a:lnTo>
                  <a:lnTo>
                    <a:pt x="58" y="86"/>
                  </a:lnTo>
                  <a:lnTo>
                    <a:pt x="60" y="78"/>
                  </a:lnTo>
                  <a:lnTo>
                    <a:pt x="68" y="74"/>
                  </a:lnTo>
                  <a:lnTo>
                    <a:pt x="64" y="54"/>
                  </a:lnTo>
                  <a:lnTo>
                    <a:pt x="64" y="50"/>
                  </a:lnTo>
                  <a:lnTo>
                    <a:pt x="66" y="46"/>
                  </a:lnTo>
                  <a:lnTo>
                    <a:pt x="66" y="38"/>
                  </a:lnTo>
                  <a:lnTo>
                    <a:pt x="82" y="32"/>
                  </a:lnTo>
                  <a:lnTo>
                    <a:pt x="84" y="20"/>
                  </a:lnTo>
                  <a:lnTo>
                    <a:pt x="82" y="14"/>
                  </a:lnTo>
                  <a:lnTo>
                    <a:pt x="96" y="0"/>
                  </a:lnTo>
                  <a:lnTo>
                    <a:pt x="100" y="4"/>
                  </a:lnTo>
                  <a:lnTo>
                    <a:pt x="116" y="6"/>
                  </a:lnTo>
                  <a:lnTo>
                    <a:pt x="120" y="12"/>
                  </a:lnTo>
                  <a:lnTo>
                    <a:pt x="124" y="2"/>
                  </a:lnTo>
                  <a:lnTo>
                    <a:pt x="138" y="4"/>
                  </a:lnTo>
                  <a:lnTo>
                    <a:pt x="142" y="6"/>
                  </a:lnTo>
                  <a:lnTo>
                    <a:pt x="146" y="8"/>
                  </a:lnTo>
                  <a:lnTo>
                    <a:pt x="156" y="18"/>
                  </a:lnTo>
                  <a:lnTo>
                    <a:pt x="164" y="26"/>
                  </a:lnTo>
                  <a:lnTo>
                    <a:pt x="168" y="30"/>
                  </a:lnTo>
                  <a:lnTo>
                    <a:pt x="184" y="34"/>
                  </a:lnTo>
                  <a:lnTo>
                    <a:pt x="198" y="42"/>
                  </a:lnTo>
                  <a:lnTo>
                    <a:pt x="208" y="50"/>
                  </a:lnTo>
                  <a:lnTo>
                    <a:pt x="210" y="56"/>
                  </a:lnTo>
                  <a:lnTo>
                    <a:pt x="202" y="70"/>
                  </a:lnTo>
                  <a:lnTo>
                    <a:pt x="200" y="74"/>
                  </a:lnTo>
                  <a:lnTo>
                    <a:pt x="200" y="78"/>
                  </a:lnTo>
                  <a:lnTo>
                    <a:pt x="214" y="78"/>
                  </a:lnTo>
                  <a:lnTo>
                    <a:pt x="222" y="82"/>
                  </a:lnTo>
                  <a:lnTo>
                    <a:pt x="238" y="80"/>
                  </a:lnTo>
                  <a:lnTo>
                    <a:pt x="250" y="68"/>
                  </a:lnTo>
                  <a:lnTo>
                    <a:pt x="252" y="54"/>
                  </a:lnTo>
                  <a:lnTo>
                    <a:pt x="260" y="54"/>
                  </a:lnTo>
                  <a:lnTo>
                    <a:pt x="260" y="56"/>
                  </a:lnTo>
                  <a:lnTo>
                    <a:pt x="264" y="66"/>
                  </a:lnTo>
                  <a:lnTo>
                    <a:pt x="262" y="76"/>
                  </a:lnTo>
                  <a:lnTo>
                    <a:pt x="256" y="82"/>
                  </a:lnTo>
                  <a:lnTo>
                    <a:pt x="250" y="84"/>
                  </a:lnTo>
                  <a:lnTo>
                    <a:pt x="234" y="98"/>
                  </a:lnTo>
                  <a:lnTo>
                    <a:pt x="224" y="114"/>
                  </a:lnTo>
                  <a:lnTo>
                    <a:pt x="210" y="124"/>
                  </a:lnTo>
                  <a:lnTo>
                    <a:pt x="208" y="128"/>
                  </a:lnTo>
                  <a:lnTo>
                    <a:pt x="208" y="144"/>
                  </a:lnTo>
                  <a:lnTo>
                    <a:pt x="204" y="152"/>
                  </a:lnTo>
                  <a:lnTo>
                    <a:pt x="204" y="166"/>
                  </a:lnTo>
                  <a:lnTo>
                    <a:pt x="200" y="174"/>
                  </a:lnTo>
                  <a:lnTo>
                    <a:pt x="200" y="184"/>
                  </a:lnTo>
                  <a:lnTo>
                    <a:pt x="198" y="188"/>
                  </a:lnTo>
                  <a:lnTo>
                    <a:pt x="200" y="194"/>
                  </a:lnTo>
                  <a:lnTo>
                    <a:pt x="210" y="198"/>
                  </a:lnTo>
                  <a:lnTo>
                    <a:pt x="216" y="206"/>
                  </a:lnTo>
                  <a:lnTo>
                    <a:pt x="214" y="214"/>
                  </a:lnTo>
                  <a:lnTo>
                    <a:pt x="218" y="220"/>
                  </a:lnTo>
                  <a:lnTo>
                    <a:pt x="222" y="222"/>
                  </a:lnTo>
                  <a:lnTo>
                    <a:pt x="224" y="232"/>
                  </a:lnTo>
                  <a:lnTo>
                    <a:pt x="222" y="234"/>
                  </a:lnTo>
                  <a:lnTo>
                    <a:pt x="212" y="246"/>
                  </a:lnTo>
                  <a:lnTo>
                    <a:pt x="212" y="252"/>
                  </a:lnTo>
                  <a:lnTo>
                    <a:pt x="206" y="256"/>
                  </a:lnTo>
                  <a:lnTo>
                    <a:pt x="186" y="262"/>
                  </a:lnTo>
                  <a:lnTo>
                    <a:pt x="166" y="266"/>
                  </a:lnTo>
                  <a:lnTo>
                    <a:pt x="152" y="266"/>
                  </a:lnTo>
                  <a:lnTo>
                    <a:pt x="148" y="262"/>
                  </a:lnTo>
                  <a:lnTo>
                    <a:pt x="148" y="270"/>
                  </a:lnTo>
                  <a:lnTo>
                    <a:pt x="152" y="274"/>
                  </a:lnTo>
                  <a:lnTo>
                    <a:pt x="150" y="280"/>
                  </a:lnTo>
                  <a:lnTo>
                    <a:pt x="150" y="282"/>
                  </a:lnTo>
                  <a:lnTo>
                    <a:pt x="148" y="284"/>
                  </a:lnTo>
                  <a:lnTo>
                    <a:pt x="148" y="298"/>
                  </a:lnTo>
                  <a:lnTo>
                    <a:pt x="146" y="300"/>
                  </a:lnTo>
                  <a:lnTo>
                    <a:pt x="142" y="302"/>
                  </a:lnTo>
                  <a:lnTo>
                    <a:pt x="138" y="304"/>
                  </a:lnTo>
                  <a:lnTo>
                    <a:pt x="128" y="304"/>
                  </a:lnTo>
                  <a:lnTo>
                    <a:pt x="116" y="298"/>
                  </a:lnTo>
                  <a:lnTo>
                    <a:pt x="112" y="296"/>
                  </a:lnTo>
                  <a:lnTo>
                    <a:pt x="110" y="300"/>
                  </a:lnTo>
                  <a:lnTo>
                    <a:pt x="112" y="320"/>
                  </a:lnTo>
                  <a:lnTo>
                    <a:pt x="118" y="324"/>
                  </a:lnTo>
                  <a:lnTo>
                    <a:pt x="118" y="326"/>
                  </a:lnTo>
                  <a:lnTo>
                    <a:pt x="120" y="328"/>
                  </a:lnTo>
                  <a:lnTo>
                    <a:pt x="124" y="326"/>
                  </a:lnTo>
                  <a:lnTo>
                    <a:pt x="122" y="324"/>
                  </a:lnTo>
                  <a:lnTo>
                    <a:pt x="128" y="320"/>
                  </a:lnTo>
                  <a:lnTo>
                    <a:pt x="130" y="324"/>
                  </a:lnTo>
                  <a:lnTo>
                    <a:pt x="132" y="330"/>
                  </a:lnTo>
                  <a:lnTo>
                    <a:pt x="130" y="334"/>
                  </a:lnTo>
                  <a:lnTo>
                    <a:pt x="122" y="334"/>
                  </a:lnTo>
                  <a:lnTo>
                    <a:pt x="122" y="332"/>
                  </a:lnTo>
                  <a:lnTo>
                    <a:pt x="118" y="328"/>
                  </a:lnTo>
                  <a:lnTo>
                    <a:pt x="112" y="332"/>
                  </a:lnTo>
                  <a:lnTo>
                    <a:pt x="112" y="334"/>
                  </a:lnTo>
                  <a:lnTo>
                    <a:pt x="122" y="338"/>
                  </a:lnTo>
                  <a:lnTo>
                    <a:pt x="114" y="342"/>
                  </a:lnTo>
                  <a:lnTo>
                    <a:pt x="112" y="344"/>
                  </a:lnTo>
                  <a:lnTo>
                    <a:pt x="110" y="348"/>
                  </a:lnTo>
                  <a:lnTo>
                    <a:pt x="110" y="362"/>
                  </a:lnTo>
                  <a:lnTo>
                    <a:pt x="104" y="370"/>
                  </a:lnTo>
                  <a:lnTo>
                    <a:pt x="104" y="376"/>
                  </a:lnTo>
                  <a:lnTo>
                    <a:pt x="96" y="376"/>
                  </a:lnTo>
                  <a:lnTo>
                    <a:pt x="92" y="380"/>
                  </a:lnTo>
                  <a:lnTo>
                    <a:pt x="88" y="380"/>
                  </a:lnTo>
                  <a:lnTo>
                    <a:pt x="78" y="394"/>
                  </a:lnTo>
                  <a:lnTo>
                    <a:pt x="78" y="398"/>
                  </a:lnTo>
                  <a:lnTo>
                    <a:pt x="82" y="406"/>
                  </a:lnTo>
                  <a:lnTo>
                    <a:pt x="90" y="414"/>
                  </a:lnTo>
                  <a:lnTo>
                    <a:pt x="102" y="416"/>
                  </a:lnTo>
                  <a:lnTo>
                    <a:pt x="102" y="418"/>
                  </a:lnTo>
                  <a:lnTo>
                    <a:pt x="104" y="424"/>
                  </a:lnTo>
                  <a:lnTo>
                    <a:pt x="100" y="428"/>
                  </a:lnTo>
                  <a:lnTo>
                    <a:pt x="102" y="432"/>
                  </a:lnTo>
                  <a:lnTo>
                    <a:pt x="100" y="434"/>
                  </a:lnTo>
                  <a:lnTo>
                    <a:pt x="100" y="436"/>
                  </a:lnTo>
                  <a:lnTo>
                    <a:pt x="96" y="438"/>
                  </a:lnTo>
                  <a:lnTo>
                    <a:pt x="78" y="454"/>
                  </a:lnTo>
                  <a:lnTo>
                    <a:pt x="76" y="458"/>
                  </a:lnTo>
                  <a:lnTo>
                    <a:pt x="76" y="462"/>
                  </a:lnTo>
                  <a:lnTo>
                    <a:pt x="78" y="460"/>
                  </a:lnTo>
                  <a:lnTo>
                    <a:pt x="74" y="472"/>
                  </a:lnTo>
                  <a:lnTo>
                    <a:pt x="68" y="476"/>
                  </a:lnTo>
                  <a:lnTo>
                    <a:pt x="64" y="470"/>
                  </a:lnTo>
                  <a:lnTo>
                    <a:pt x="64" y="474"/>
                  </a:lnTo>
                  <a:lnTo>
                    <a:pt x="66" y="478"/>
                  </a:lnTo>
                  <a:lnTo>
                    <a:pt x="58" y="484"/>
                  </a:lnTo>
                  <a:lnTo>
                    <a:pt x="54" y="496"/>
                  </a:lnTo>
                  <a:lnTo>
                    <a:pt x="56" y="496"/>
                  </a:lnTo>
                  <a:lnTo>
                    <a:pt x="58" y="506"/>
                  </a:lnTo>
                  <a:lnTo>
                    <a:pt x="54" y="508"/>
                  </a:lnTo>
                  <a:lnTo>
                    <a:pt x="58" y="510"/>
                  </a:lnTo>
                  <a:lnTo>
                    <a:pt x="68" y="522"/>
                  </a:lnTo>
                  <a:lnTo>
                    <a:pt x="68" y="52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1" name="Freeform 264">
              <a:extLst>
                <a:ext uri="{FF2B5EF4-FFF2-40B4-BE49-F238E27FC236}">
                  <a16:creationId xmlns:a16="http://schemas.microsoft.com/office/drawing/2014/main" id="{44201EEE-31B6-4727-AA5B-998C35B05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188" y="4084638"/>
              <a:ext cx="82550" cy="920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20" y="16"/>
                </a:cxn>
                <a:cxn ang="0">
                  <a:pos x="22" y="20"/>
                </a:cxn>
                <a:cxn ang="0">
                  <a:pos x="22" y="24"/>
                </a:cxn>
                <a:cxn ang="0">
                  <a:pos x="10" y="24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0" y="46"/>
                </a:cxn>
                <a:cxn ang="0">
                  <a:pos x="12" y="54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6" y="52"/>
                </a:cxn>
                <a:cxn ang="0">
                  <a:pos x="36" y="48"/>
                </a:cxn>
                <a:cxn ang="0">
                  <a:pos x="40" y="44"/>
                </a:cxn>
                <a:cxn ang="0">
                  <a:pos x="40" y="40"/>
                </a:cxn>
                <a:cxn ang="0">
                  <a:pos x="50" y="32"/>
                </a:cxn>
                <a:cxn ang="0">
                  <a:pos x="52" y="30"/>
                </a:cxn>
                <a:cxn ang="0">
                  <a:pos x="50" y="28"/>
                </a:cxn>
                <a:cxn ang="0">
                  <a:pos x="48" y="30"/>
                </a:cxn>
                <a:cxn ang="0">
                  <a:pos x="44" y="28"/>
                </a:cxn>
                <a:cxn ang="0">
                  <a:pos x="40" y="26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52" h="58">
                  <a:moveTo>
                    <a:pt x="40" y="0"/>
                  </a:moveTo>
                  <a:lnTo>
                    <a:pt x="30" y="0"/>
                  </a:lnTo>
                  <a:lnTo>
                    <a:pt x="18" y="0"/>
                  </a:lnTo>
                  <a:lnTo>
                    <a:pt x="18" y="6"/>
                  </a:lnTo>
                  <a:lnTo>
                    <a:pt x="8" y="6"/>
                  </a:lnTo>
                  <a:lnTo>
                    <a:pt x="20" y="16"/>
                  </a:lnTo>
                  <a:lnTo>
                    <a:pt x="22" y="20"/>
                  </a:lnTo>
                  <a:lnTo>
                    <a:pt x="22" y="24"/>
                  </a:lnTo>
                  <a:lnTo>
                    <a:pt x="10" y="24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0" y="46"/>
                  </a:lnTo>
                  <a:lnTo>
                    <a:pt x="12" y="54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6" y="52"/>
                  </a:lnTo>
                  <a:lnTo>
                    <a:pt x="36" y="48"/>
                  </a:lnTo>
                  <a:lnTo>
                    <a:pt x="40" y="44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52" y="30"/>
                  </a:lnTo>
                  <a:lnTo>
                    <a:pt x="50" y="28"/>
                  </a:lnTo>
                  <a:lnTo>
                    <a:pt x="48" y="30"/>
                  </a:lnTo>
                  <a:lnTo>
                    <a:pt x="44" y="28"/>
                  </a:lnTo>
                  <a:lnTo>
                    <a:pt x="40" y="26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2" name="Freeform 265">
              <a:extLst>
                <a:ext uri="{FF2B5EF4-FFF2-40B4-BE49-F238E27FC236}">
                  <a16:creationId xmlns:a16="http://schemas.microsoft.com/office/drawing/2014/main" id="{CC81A5EA-38D8-43B0-8BCF-DE9689B56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4640263"/>
              <a:ext cx="247650" cy="215900"/>
            </a:xfrm>
            <a:custGeom>
              <a:avLst/>
              <a:gdLst/>
              <a:ahLst/>
              <a:cxnLst>
                <a:cxn ang="0">
                  <a:pos x="76" y="120"/>
                </a:cxn>
                <a:cxn ang="0">
                  <a:pos x="84" y="114"/>
                </a:cxn>
                <a:cxn ang="0">
                  <a:pos x="88" y="114"/>
                </a:cxn>
                <a:cxn ang="0">
                  <a:pos x="102" y="102"/>
                </a:cxn>
                <a:cxn ang="0">
                  <a:pos x="110" y="102"/>
                </a:cxn>
                <a:cxn ang="0">
                  <a:pos x="116" y="92"/>
                </a:cxn>
                <a:cxn ang="0">
                  <a:pos x="140" y="84"/>
                </a:cxn>
                <a:cxn ang="0">
                  <a:pos x="146" y="80"/>
                </a:cxn>
                <a:cxn ang="0">
                  <a:pos x="146" y="70"/>
                </a:cxn>
                <a:cxn ang="0">
                  <a:pos x="154" y="60"/>
                </a:cxn>
                <a:cxn ang="0">
                  <a:pos x="150" y="46"/>
                </a:cxn>
                <a:cxn ang="0">
                  <a:pos x="156" y="34"/>
                </a:cxn>
                <a:cxn ang="0">
                  <a:pos x="150" y="20"/>
                </a:cxn>
                <a:cxn ang="0">
                  <a:pos x="146" y="18"/>
                </a:cxn>
                <a:cxn ang="0">
                  <a:pos x="126" y="6"/>
                </a:cxn>
                <a:cxn ang="0">
                  <a:pos x="120" y="10"/>
                </a:cxn>
                <a:cxn ang="0">
                  <a:pos x="114" y="0"/>
                </a:cxn>
                <a:cxn ang="0">
                  <a:pos x="94" y="6"/>
                </a:cxn>
                <a:cxn ang="0">
                  <a:pos x="92" y="12"/>
                </a:cxn>
                <a:cxn ang="0">
                  <a:pos x="92" y="26"/>
                </a:cxn>
                <a:cxn ang="0">
                  <a:pos x="88" y="50"/>
                </a:cxn>
                <a:cxn ang="0">
                  <a:pos x="102" y="56"/>
                </a:cxn>
                <a:cxn ang="0">
                  <a:pos x="100" y="68"/>
                </a:cxn>
                <a:cxn ang="0">
                  <a:pos x="92" y="68"/>
                </a:cxn>
                <a:cxn ang="0">
                  <a:pos x="82" y="56"/>
                </a:cxn>
                <a:cxn ang="0">
                  <a:pos x="68" y="48"/>
                </a:cxn>
                <a:cxn ang="0">
                  <a:pos x="46" y="46"/>
                </a:cxn>
                <a:cxn ang="0">
                  <a:pos x="34" y="44"/>
                </a:cxn>
                <a:cxn ang="0">
                  <a:pos x="26" y="36"/>
                </a:cxn>
                <a:cxn ang="0">
                  <a:pos x="26" y="64"/>
                </a:cxn>
                <a:cxn ang="0">
                  <a:pos x="18" y="66"/>
                </a:cxn>
                <a:cxn ang="0">
                  <a:pos x="0" y="66"/>
                </a:cxn>
                <a:cxn ang="0">
                  <a:pos x="0" y="86"/>
                </a:cxn>
                <a:cxn ang="0">
                  <a:pos x="0" y="116"/>
                </a:cxn>
                <a:cxn ang="0">
                  <a:pos x="28" y="126"/>
                </a:cxn>
                <a:cxn ang="0">
                  <a:pos x="42" y="132"/>
                </a:cxn>
                <a:cxn ang="0">
                  <a:pos x="58" y="134"/>
                </a:cxn>
                <a:cxn ang="0">
                  <a:pos x="64" y="136"/>
                </a:cxn>
                <a:cxn ang="0">
                  <a:pos x="66" y="134"/>
                </a:cxn>
              </a:cxnLst>
              <a:rect l="0" t="0" r="r" b="b"/>
              <a:pathLst>
                <a:path w="156" h="136">
                  <a:moveTo>
                    <a:pt x="66" y="134"/>
                  </a:moveTo>
                  <a:lnTo>
                    <a:pt x="76" y="120"/>
                  </a:lnTo>
                  <a:lnTo>
                    <a:pt x="78" y="118"/>
                  </a:lnTo>
                  <a:lnTo>
                    <a:pt x="84" y="114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08"/>
                  </a:lnTo>
                  <a:lnTo>
                    <a:pt x="102" y="102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06" y="94"/>
                  </a:lnTo>
                  <a:lnTo>
                    <a:pt x="116" y="92"/>
                  </a:lnTo>
                  <a:lnTo>
                    <a:pt x="128" y="88"/>
                  </a:lnTo>
                  <a:lnTo>
                    <a:pt x="140" y="84"/>
                  </a:lnTo>
                  <a:lnTo>
                    <a:pt x="148" y="80"/>
                  </a:lnTo>
                  <a:lnTo>
                    <a:pt x="146" y="80"/>
                  </a:lnTo>
                  <a:lnTo>
                    <a:pt x="144" y="76"/>
                  </a:lnTo>
                  <a:lnTo>
                    <a:pt x="146" y="70"/>
                  </a:lnTo>
                  <a:lnTo>
                    <a:pt x="148" y="62"/>
                  </a:lnTo>
                  <a:lnTo>
                    <a:pt x="154" y="60"/>
                  </a:lnTo>
                  <a:lnTo>
                    <a:pt x="150" y="56"/>
                  </a:lnTo>
                  <a:lnTo>
                    <a:pt x="150" y="46"/>
                  </a:lnTo>
                  <a:lnTo>
                    <a:pt x="152" y="38"/>
                  </a:lnTo>
                  <a:lnTo>
                    <a:pt x="156" y="34"/>
                  </a:lnTo>
                  <a:lnTo>
                    <a:pt x="152" y="22"/>
                  </a:lnTo>
                  <a:lnTo>
                    <a:pt x="150" y="20"/>
                  </a:lnTo>
                  <a:lnTo>
                    <a:pt x="148" y="20"/>
                  </a:lnTo>
                  <a:lnTo>
                    <a:pt x="146" y="18"/>
                  </a:lnTo>
                  <a:lnTo>
                    <a:pt x="130" y="12"/>
                  </a:lnTo>
                  <a:lnTo>
                    <a:pt x="126" y="6"/>
                  </a:lnTo>
                  <a:lnTo>
                    <a:pt x="122" y="6"/>
                  </a:lnTo>
                  <a:lnTo>
                    <a:pt x="120" y="10"/>
                  </a:lnTo>
                  <a:lnTo>
                    <a:pt x="114" y="6"/>
                  </a:lnTo>
                  <a:lnTo>
                    <a:pt x="114" y="0"/>
                  </a:lnTo>
                  <a:lnTo>
                    <a:pt x="96" y="6"/>
                  </a:lnTo>
                  <a:lnTo>
                    <a:pt x="94" y="6"/>
                  </a:lnTo>
                  <a:lnTo>
                    <a:pt x="94" y="10"/>
                  </a:lnTo>
                  <a:lnTo>
                    <a:pt x="92" y="12"/>
                  </a:lnTo>
                  <a:lnTo>
                    <a:pt x="92" y="16"/>
                  </a:lnTo>
                  <a:lnTo>
                    <a:pt x="92" y="26"/>
                  </a:lnTo>
                  <a:lnTo>
                    <a:pt x="92" y="32"/>
                  </a:lnTo>
                  <a:lnTo>
                    <a:pt x="88" y="50"/>
                  </a:lnTo>
                  <a:lnTo>
                    <a:pt x="94" y="56"/>
                  </a:lnTo>
                  <a:lnTo>
                    <a:pt x="102" y="56"/>
                  </a:lnTo>
                  <a:lnTo>
                    <a:pt x="104" y="70"/>
                  </a:lnTo>
                  <a:lnTo>
                    <a:pt x="100" y="68"/>
                  </a:lnTo>
                  <a:lnTo>
                    <a:pt x="96" y="68"/>
                  </a:lnTo>
                  <a:lnTo>
                    <a:pt x="92" y="68"/>
                  </a:lnTo>
                  <a:lnTo>
                    <a:pt x="84" y="62"/>
                  </a:lnTo>
                  <a:lnTo>
                    <a:pt x="82" y="56"/>
                  </a:lnTo>
                  <a:lnTo>
                    <a:pt x="72" y="54"/>
                  </a:lnTo>
                  <a:lnTo>
                    <a:pt x="68" y="48"/>
                  </a:lnTo>
                  <a:lnTo>
                    <a:pt x="56" y="50"/>
                  </a:lnTo>
                  <a:lnTo>
                    <a:pt x="46" y="46"/>
                  </a:lnTo>
                  <a:lnTo>
                    <a:pt x="42" y="40"/>
                  </a:lnTo>
                  <a:lnTo>
                    <a:pt x="34" y="4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28" y="38"/>
                  </a:lnTo>
                  <a:lnTo>
                    <a:pt x="26" y="64"/>
                  </a:lnTo>
                  <a:lnTo>
                    <a:pt x="28" y="66"/>
                  </a:lnTo>
                  <a:lnTo>
                    <a:pt x="18" y="66"/>
                  </a:lnTo>
                  <a:lnTo>
                    <a:pt x="10" y="66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0" y="86"/>
                  </a:lnTo>
                  <a:lnTo>
                    <a:pt x="0" y="100"/>
                  </a:lnTo>
                  <a:lnTo>
                    <a:pt x="0" y="116"/>
                  </a:lnTo>
                  <a:lnTo>
                    <a:pt x="16" y="130"/>
                  </a:lnTo>
                  <a:lnTo>
                    <a:pt x="28" y="126"/>
                  </a:lnTo>
                  <a:lnTo>
                    <a:pt x="36" y="128"/>
                  </a:lnTo>
                  <a:lnTo>
                    <a:pt x="42" y="132"/>
                  </a:lnTo>
                  <a:lnTo>
                    <a:pt x="52" y="134"/>
                  </a:lnTo>
                  <a:lnTo>
                    <a:pt x="58" y="134"/>
                  </a:lnTo>
                  <a:lnTo>
                    <a:pt x="62" y="136"/>
                  </a:lnTo>
                  <a:lnTo>
                    <a:pt x="64" y="136"/>
                  </a:lnTo>
                  <a:lnTo>
                    <a:pt x="66" y="134"/>
                  </a:lnTo>
                  <a:lnTo>
                    <a:pt x="66" y="1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3" name="Freeform 266">
              <a:extLst>
                <a:ext uri="{FF2B5EF4-FFF2-40B4-BE49-F238E27FC236}">
                  <a16:creationId xmlns:a16="http://schemas.microsoft.com/office/drawing/2014/main" id="{D7F3A632-869F-4F83-A79E-9361CCC32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3838" y="3487738"/>
              <a:ext cx="114300" cy="95250"/>
            </a:xfrm>
            <a:custGeom>
              <a:avLst/>
              <a:gdLst/>
              <a:ahLst/>
              <a:cxnLst>
                <a:cxn ang="0">
                  <a:pos x="54" y="60"/>
                </a:cxn>
                <a:cxn ang="0">
                  <a:pos x="54" y="50"/>
                </a:cxn>
                <a:cxn ang="0">
                  <a:pos x="56" y="48"/>
                </a:cxn>
                <a:cxn ang="0">
                  <a:pos x="58" y="52"/>
                </a:cxn>
                <a:cxn ang="0">
                  <a:pos x="58" y="48"/>
                </a:cxn>
                <a:cxn ang="0">
                  <a:pos x="62" y="32"/>
                </a:cxn>
                <a:cxn ang="0">
                  <a:pos x="66" y="28"/>
                </a:cxn>
                <a:cxn ang="0">
                  <a:pos x="70" y="28"/>
                </a:cxn>
                <a:cxn ang="0">
                  <a:pos x="72" y="30"/>
                </a:cxn>
                <a:cxn ang="0">
                  <a:pos x="70" y="26"/>
                </a:cxn>
                <a:cxn ang="0">
                  <a:pos x="68" y="24"/>
                </a:cxn>
                <a:cxn ang="0">
                  <a:pos x="62" y="24"/>
                </a:cxn>
                <a:cxn ang="0">
                  <a:pos x="54" y="10"/>
                </a:cxn>
                <a:cxn ang="0">
                  <a:pos x="48" y="2"/>
                </a:cxn>
                <a:cxn ang="0">
                  <a:pos x="38" y="12"/>
                </a:cxn>
                <a:cxn ang="0">
                  <a:pos x="32" y="12"/>
                </a:cxn>
                <a:cxn ang="0">
                  <a:pos x="30" y="6"/>
                </a:cxn>
                <a:cxn ang="0">
                  <a:pos x="20" y="0"/>
                </a:cxn>
                <a:cxn ang="0">
                  <a:pos x="16" y="6"/>
                </a:cxn>
                <a:cxn ang="0">
                  <a:pos x="22" y="10"/>
                </a:cxn>
                <a:cxn ang="0">
                  <a:pos x="22" y="12"/>
                </a:cxn>
                <a:cxn ang="0">
                  <a:pos x="22" y="14"/>
                </a:cxn>
                <a:cxn ang="0">
                  <a:pos x="14" y="12"/>
                </a:cxn>
                <a:cxn ang="0">
                  <a:pos x="6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6"/>
                </a:cxn>
                <a:cxn ang="0">
                  <a:pos x="6" y="18"/>
                </a:cxn>
                <a:cxn ang="0">
                  <a:pos x="6" y="24"/>
                </a:cxn>
                <a:cxn ang="0">
                  <a:pos x="12" y="30"/>
                </a:cxn>
                <a:cxn ang="0">
                  <a:pos x="12" y="34"/>
                </a:cxn>
                <a:cxn ang="0">
                  <a:pos x="10" y="34"/>
                </a:cxn>
                <a:cxn ang="0">
                  <a:pos x="10" y="36"/>
                </a:cxn>
                <a:cxn ang="0">
                  <a:pos x="16" y="40"/>
                </a:cxn>
                <a:cxn ang="0">
                  <a:pos x="20" y="42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8"/>
                </a:cxn>
                <a:cxn ang="0">
                  <a:pos x="18" y="48"/>
                </a:cxn>
                <a:cxn ang="0">
                  <a:pos x="20" y="54"/>
                </a:cxn>
                <a:cxn ang="0">
                  <a:pos x="24" y="54"/>
                </a:cxn>
                <a:cxn ang="0">
                  <a:pos x="30" y="44"/>
                </a:cxn>
                <a:cxn ang="0">
                  <a:pos x="40" y="40"/>
                </a:cxn>
                <a:cxn ang="0">
                  <a:pos x="44" y="44"/>
                </a:cxn>
                <a:cxn ang="0">
                  <a:pos x="46" y="52"/>
                </a:cxn>
                <a:cxn ang="0">
                  <a:pos x="42" y="56"/>
                </a:cxn>
                <a:cxn ang="0">
                  <a:pos x="48" y="60"/>
                </a:cxn>
                <a:cxn ang="0">
                  <a:pos x="54" y="60"/>
                </a:cxn>
                <a:cxn ang="0">
                  <a:pos x="54" y="60"/>
                </a:cxn>
              </a:cxnLst>
              <a:rect l="0" t="0" r="r" b="b"/>
              <a:pathLst>
                <a:path w="72" h="60">
                  <a:moveTo>
                    <a:pt x="54" y="60"/>
                  </a:moveTo>
                  <a:lnTo>
                    <a:pt x="54" y="50"/>
                  </a:lnTo>
                  <a:lnTo>
                    <a:pt x="56" y="48"/>
                  </a:lnTo>
                  <a:lnTo>
                    <a:pt x="58" y="52"/>
                  </a:lnTo>
                  <a:lnTo>
                    <a:pt x="58" y="48"/>
                  </a:lnTo>
                  <a:lnTo>
                    <a:pt x="62" y="32"/>
                  </a:lnTo>
                  <a:lnTo>
                    <a:pt x="66" y="28"/>
                  </a:lnTo>
                  <a:lnTo>
                    <a:pt x="70" y="28"/>
                  </a:lnTo>
                  <a:lnTo>
                    <a:pt x="72" y="30"/>
                  </a:lnTo>
                  <a:lnTo>
                    <a:pt x="70" y="26"/>
                  </a:lnTo>
                  <a:lnTo>
                    <a:pt x="68" y="24"/>
                  </a:lnTo>
                  <a:lnTo>
                    <a:pt x="62" y="24"/>
                  </a:lnTo>
                  <a:lnTo>
                    <a:pt x="54" y="10"/>
                  </a:lnTo>
                  <a:lnTo>
                    <a:pt x="48" y="2"/>
                  </a:lnTo>
                  <a:lnTo>
                    <a:pt x="38" y="12"/>
                  </a:lnTo>
                  <a:lnTo>
                    <a:pt x="32" y="12"/>
                  </a:lnTo>
                  <a:lnTo>
                    <a:pt x="30" y="6"/>
                  </a:lnTo>
                  <a:lnTo>
                    <a:pt x="20" y="0"/>
                  </a:lnTo>
                  <a:lnTo>
                    <a:pt x="16" y="6"/>
                  </a:lnTo>
                  <a:lnTo>
                    <a:pt x="22" y="10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14" y="12"/>
                  </a:lnTo>
                  <a:lnTo>
                    <a:pt x="6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24"/>
                  </a:lnTo>
                  <a:lnTo>
                    <a:pt x="12" y="30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20" y="54"/>
                  </a:lnTo>
                  <a:lnTo>
                    <a:pt x="24" y="54"/>
                  </a:lnTo>
                  <a:lnTo>
                    <a:pt x="30" y="44"/>
                  </a:lnTo>
                  <a:lnTo>
                    <a:pt x="40" y="40"/>
                  </a:lnTo>
                  <a:lnTo>
                    <a:pt x="44" y="44"/>
                  </a:lnTo>
                  <a:lnTo>
                    <a:pt x="46" y="52"/>
                  </a:lnTo>
                  <a:lnTo>
                    <a:pt x="42" y="56"/>
                  </a:lnTo>
                  <a:lnTo>
                    <a:pt x="48" y="60"/>
                  </a:lnTo>
                  <a:lnTo>
                    <a:pt x="54" y="60"/>
                  </a:lnTo>
                  <a:lnTo>
                    <a:pt x="54" y="6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4" name="Freeform 267">
              <a:extLst>
                <a:ext uri="{FF2B5EF4-FFF2-40B4-BE49-F238E27FC236}">
                  <a16:creationId xmlns:a16="http://schemas.microsoft.com/office/drawing/2014/main" id="{FCF7A6EB-2A40-40FF-8CC5-F996C1BB5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0488" y="4440238"/>
              <a:ext cx="120650" cy="133350"/>
            </a:xfrm>
            <a:custGeom>
              <a:avLst/>
              <a:gdLst/>
              <a:ahLst/>
              <a:cxnLst>
                <a:cxn ang="0">
                  <a:pos x="74" y="20"/>
                </a:cxn>
                <a:cxn ang="0">
                  <a:pos x="64" y="14"/>
                </a:cxn>
                <a:cxn ang="0">
                  <a:pos x="62" y="16"/>
                </a:cxn>
                <a:cxn ang="0">
                  <a:pos x="48" y="16"/>
                </a:cxn>
                <a:cxn ang="0">
                  <a:pos x="46" y="10"/>
                </a:cxn>
                <a:cxn ang="0">
                  <a:pos x="42" y="8"/>
                </a:cxn>
                <a:cxn ang="0">
                  <a:pos x="36" y="4"/>
                </a:cxn>
                <a:cxn ang="0">
                  <a:pos x="26" y="0"/>
                </a:cxn>
                <a:cxn ang="0">
                  <a:pos x="16" y="8"/>
                </a:cxn>
                <a:cxn ang="0">
                  <a:pos x="12" y="8"/>
                </a:cxn>
                <a:cxn ang="0">
                  <a:pos x="10" y="8"/>
                </a:cxn>
                <a:cxn ang="0">
                  <a:pos x="10" y="16"/>
                </a:cxn>
                <a:cxn ang="0">
                  <a:pos x="6" y="22"/>
                </a:cxn>
                <a:cxn ang="0">
                  <a:pos x="6" y="28"/>
                </a:cxn>
                <a:cxn ang="0">
                  <a:pos x="0" y="32"/>
                </a:cxn>
                <a:cxn ang="0">
                  <a:pos x="0" y="50"/>
                </a:cxn>
                <a:cxn ang="0">
                  <a:pos x="8" y="54"/>
                </a:cxn>
                <a:cxn ang="0">
                  <a:pos x="12" y="48"/>
                </a:cxn>
                <a:cxn ang="0">
                  <a:pos x="14" y="52"/>
                </a:cxn>
                <a:cxn ang="0">
                  <a:pos x="12" y="60"/>
                </a:cxn>
                <a:cxn ang="0">
                  <a:pos x="6" y="64"/>
                </a:cxn>
                <a:cxn ang="0">
                  <a:pos x="8" y="70"/>
                </a:cxn>
                <a:cxn ang="0">
                  <a:pos x="4" y="74"/>
                </a:cxn>
                <a:cxn ang="0">
                  <a:pos x="4" y="78"/>
                </a:cxn>
                <a:cxn ang="0">
                  <a:pos x="10" y="78"/>
                </a:cxn>
                <a:cxn ang="0">
                  <a:pos x="12" y="80"/>
                </a:cxn>
                <a:cxn ang="0">
                  <a:pos x="16" y="80"/>
                </a:cxn>
                <a:cxn ang="0">
                  <a:pos x="18" y="84"/>
                </a:cxn>
                <a:cxn ang="0">
                  <a:pos x="24" y="84"/>
                </a:cxn>
                <a:cxn ang="0">
                  <a:pos x="28" y="80"/>
                </a:cxn>
                <a:cxn ang="0">
                  <a:pos x="30" y="70"/>
                </a:cxn>
                <a:cxn ang="0">
                  <a:pos x="32" y="66"/>
                </a:cxn>
                <a:cxn ang="0">
                  <a:pos x="36" y="66"/>
                </a:cxn>
                <a:cxn ang="0">
                  <a:pos x="38" y="60"/>
                </a:cxn>
                <a:cxn ang="0">
                  <a:pos x="56" y="52"/>
                </a:cxn>
                <a:cxn ang="0">
                  <a:pos x="68" y="42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0" y="22"/>
                </a:cxn>
                <a:cxn ang="0">
                  <a:pos x="70" y="20"/>
                </a:cxn>
                <a:cxn ang="0">
                  <a:pos x="74" y="20"/>
                </a:cxn>
                <a:cxn ang="0">
                  <a:pos x="74" y="20"/>
                </a:cxn>
              </a:cxnLst>
              <a:rect l="0" t="0" r="r" b="b"/>
              <a:pathLst>
                <a:path w="76" h="84">
                  <a:moveTo>
                    <a:pt x="74" y="20"/>
                  </a:moveTo>
                  <a:lnTo>
                    <a:pt x="64" y="14"/>
                  </a:lnTo>
                  <a:lnTo>
                    <a:pt x="62" y="16"/>
                  </a:lnTo>
                  <a:lnTo>
                    <a:pt x="48" y="16"/>
                  </a:lnTo>
                  <a:lnTo>
                    <a:pt x="46" y="10"/>
                  </a:lnTo>
                  <a:lnTo>
                    <a:pt x="42" y="8"/>
                  </a:lnTo>
                  <a:lnTo>
                    <a:pt x="36" y="4"/>
                  </a:lnTo>
                  <a:lnTo>
                    <a:pt x="26" y="0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10" y="16"/>
                  </a:lnTo>
                  <a:lnTo>
                    <a:pt x="6" y="22"/>
                  </a:lnTo>
                  <a:lnTo>
                    <a:pt x="6" y="28"/>
                  </a:lnTo>
                  <a:lnTo>
                    <a:pt x="0" y="32"/>
                  </a:lnTo>
                  <a:lnTo>
                    <a:pt x="0" y="50"/>
                  </a:lnTo>
                  <a:lnTo>
                    <a:pt x="8" y="54"/>
                  </a:lnTo>
                  <a:lnTo>
                    <a:pt x="12" y="48"/>
                  </a:lnTo>
                  <a:lnTo>
                    <a:pt x="14" y="52"/>
                  </a:lnTo>
                  <a:lnTo>
                    <a:pt x="12" y="60"/>
                  </a:lnTo>
                  <a:lnTo>
                    <a:pt x="6" y="64"/>
                  </a:lnTo>
                  <a:lnTo>
                    <a:pt x="8" y="70"/>
                  </a:lnTo>
                  <a:lnTo>
                    <a:pt x="4" y="74"/>
                  </a:lnTo>
                  <a:lnTo>
                    <a:pt x="4" y="78"/>
                  </a:lnTo>
                  <a:lnTo>
                    <a:pt x="10" y="78"/>
                  </a:lnTo>
                  <a:lnTo>
                    <a:pt x="12" y="80"/>
                  </a:lnTo>
                  <a:lnTo>
                    <a:pt x="16" y="80"/>
                  </a:lnTo>
                  <a:lnTo>
                    <a:pt x="18" y="84"/>
                  </a:lnTo>
                  <a:lnTo>
                    <a:pt x="24" y="84"/>
                  </a:lnTo>
                  <a:lnTo>
                    <a:pt x="28" y="80"/>
                  </a:lnTo>
                  <a:lnTo>
                    <a:pt x="30" y="70"/>
                  </a:lnTo>
                  <a:lnTo>
                    <a:pt x="32" y="66"/>
                  </a:lnTo>
                  <a:lnTo>
                    <a:pt x="36" y="66"/>
                  </a:lnTo>
                  <a:lnTo>
                    <a:pt x="38" y="60"/>
                  </a:lnTo>
                  <a:lnTo>
                    <a:pt x="56" y="52"/>
                  </a:lnTo>
                  <a:lnTo>
                    <a:pt x="68" y="42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0" y="22"/>
                  </a:lnTo>
                  <a:lnTo>
                    <a:pt x="70" y="20"/>
                  </a:lnTo>
                  <a:lnTo>
                    <a:pt x="74" y="20"/>
                  </a:lnTo>
                  <a:lnTo>
                    <a:pt x="74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5" name="Freeform 268">
              <a:extLst>
                <a:ext uri="{FF2B5EF4-FFF2-40B4-BE49-F238E27FC236}">
                  <a16:creationId xmlns:a16="http://schemas.microsoft.com/office/drawing/2014/main" id="{E9542950-8A98-4100-8C14-4F587F81A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763" y="4205288"/>
              <a:ext cx="257175" cy="352425"/>
            </a:xfrm>
            <a:custGeom>
              <a:avLst/>
              <a:gdLst/>
              <a:ahLst/>
              <a:cxnLst>
                <a:cxn ang="0">
                  <a:pos x="122" y="208"/>
                </a:cxn>
                <a:cxn ang="0">
                  <a:pos x="114" y="218"/>
                </a:cxn>
                <a:cxn ang="0">
                  <a:pos x="112" y="214"/>
                </a:cxn>
                <a:cxn ang="0">
                  <a:pos x="116" y="200"/>
                </a:cxn>
                <a:cxn ang="0">
                  <a:pos x="102" y="198"/>
                </a:cxn>
                <a:cxn ang="0">
                  <a:pos x="88" y="200"/>
                </a:cxn>
                <a:cxn ang="0">
                  <a:pos x="76" y="196"/>
                </a:cxn>
                <a:cxn ang="0">
                  <a:pos x="72" y="190"/>
                </a:cxn>
                <a:cxn ang="0">
                  <a:pos x="64" y="180"/>
                </a:cxn>
                <a:cxn ang="0">
                  <a:pos x="56" y="170"/>
                </a:cxn>
                <a:cxn ang="0">
                  <a:pos x="38" y="162"/>
                </a:cxn>
                <a:cxn ang="0">
                  <a:pos x="22" y="164"/>
                </a:cxn>
                <a:cxn ang="0">
                  <a:pos x="16" y="156"/>
                </a:cxn>
                <a:cxn ang="0">
                  <a:pos x="0" y="148"/>
                </a:cxn>
                <a:cxn ang="0">
                  <a:pos x="0" y="142"/>
                </a:cxn>
                <a:cxn ang="0">
                  <a:pos x="6" y="134"/>
                </a:cxn>
                <a:cxn ang="0">
                  <a:pos x="18" y="124"/>
                </a:cxn>
                <a:cxn ang="0">
                  <a:pos x="26" y="114"/>
                </a:cxn>
                <a:cxn ang="0">
                  <a:pos x="20" y="114"/>
                </a:cxn>
                <a:cxn ang="0">
                  <a:pos x="18" y="94"/>
                </a:cxn>
                <a:cxn ang="0">
                  <a:pos x="20" y="80"/>
                </a:cxn>
                <a:cxn ang="0">
                  <a:pos x="14" y="68"/>
                </a:cxn>
                <a:cxn ang="0">
                  <a:pos x="18" y="64"/>
                </a:cxn>
                <a:cxn ang="0">
                  <a:pos x="20" y="54"/>
                </a:cxn>
                <a:cxn ang="0">
                  <a:pos x="28" y="60"/>
                </a:cxn>
                <a:cxn ang="0">
                  <a:pos x="34" y="46"/>
                </a:cxn>
                <a:cxn ang="0">
                  <a:pos x="42" y="38"/>
                </a:cxn>
                <a:cxn ang="0">
                  <a:pos x="52" y="20"/>
                </a:cxn>
                <a:cxn ang="0">
                  <a:pos x="58" y="20"/>
                </a:cxn>
                <a:cxn ang="0">
                  <a:pos x="64" y="14"/>
                </a:cxn>
                <a:cxn ang="0">
                  <a:pos x="76" y="14"/>
                </a:cxn>
                <a:cxn ang="0">
                  <a:pos x="92" y="2"/>
                </a:cxn>
                <a:cxn ang="0">
                  <a:pos x="94" y="0"/>
                </a:cxn>
                <a:cxn ang="0">
                  <a:pos x="104" y="2"/>
                </a:cxn>
                <a:cxn ang="0">
                  <a:pos x="102" y="8"/>
                </a:cxn>
                <a:cxn ang="0">
                  <a:pos x="84" y="20"/>
                </a:cxn>
                <a:cxn ang="0">
                  <a:pos x="78" y="36"/>
                </a:cxn>
                <a:cxn ang="0">
                  <a:pos x="80" y="44"/>
                </a:cxn>
                <a:cxn ang="0">
                  <a:pos x="88" y="56"/>
                </a:cxn>
                <a:cxn ang="0">
                  <a:pos x="92" y="70"/>
                </a:cxn>
                <a:cxn ang="0">
                  <a:pos x="112" y="70"/>
                </a:cxn>
                <a:cxn ang="0">
                  <a:pos x="128" y="84"/>
                </a:cxn>
                <a:cxn ang="0">
                  <a:pos x="142" y="86"/>
                </a:cxn>
                <a:cxn ang="0">
                  <a:pos x="152" y="84"/>
                </a:cxn>
                <a:cxn ang="0">
                  <a:pos x="150" y="96"/>
                </a:cxn>
                <a:cxn ang="0">
                  <a:pos x="150" y="112"/>
                </a:cxn>
                <a:cxn ang="0">
                  <a:pos x="156" y="122"/>
                </a:cxn>
                <a:cxn ang="0">
                  <a:pos x="156" y="136"/>
                </a:cxn>
                <a:cxn ang="0">
                  <a:pos x="158" y="150"/>
                </a:cxn>
                <a:cxn ang="0">
                  <a:pos x="154" y="140"/>
                </a:cxn>
                <a:cxn ang="0">
                  <a:pos x="144" y="140"/>
                </a:cxn>
                <a:cxn ang="0">
                  <a:pos x="122" y="144"/>
                </a:cxn>
                <a:cxn ang="0">
                  <a:pos x="124" y="152"/>
                </a:cxn>
                <a:cxn ang="0">
                  <a:pos x="130" y="158"/>
                </a:cxn>
                <a:cxn ang="0">
                  <a:pos x="118" y="160"/>
                </a:cxn>
                <a:cxn ang="0">
                  <a:pos x="124" y="174"/>
                </a:cxn>
                <a:cxn ang="0">
                  <a:pos x="124" y="194"/>
                </a:cxn>
              </a:cxnLst>
              <a:rect l="0" t="0" r="r" b="b"/>
              <a:pathLst>
                <a:path w="162" h="222">
                  <a:moveTo>
                    <a:pt x="124" y="194"/>
                  </a:moveTo>
                  <a:lnTo>
                    <a:pt x="122" y="208"/>
                  </a:lnTo>
                  <a:lnTo>
                    <a:pt x="120" y="222"/>
                  </a:lnTo>
                  <a:lnTo>
                    <a:pt x="114" y="218"/>
                  </a:lnTo>
                  <a:lnTo>
                    <a:pt x="112" y="216"/>
                  </a:lnTo>
                  <a:lnTo>
                    <a:pt x="112" y="214"/>
                  </a:lnTo>
                  <a:lnTo>
                    <a:pt x="118" y="204"/>
                  </a:lnTo>
                  <a:lnTo>
                    <a:pt x="116" y="200"/>
                  </a:lnTo>
                  <a:lnTo>
                    <a:pt x="106" y="196"/>
                  </a:lnTo>
                  <a:lnTo>
                    <a:pt x="102" y="198"/>
                  </a:lnTo>
                  <a:lnTo>
                    <a:pt x="94" y="196"/>
                  </a:lnTo>
                  <a:lnTo>
                    <a:pt x="88" y="200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6" y="192"/>
                  </a:lnTo>
                  <a:lnTo>
                    <a:pt x="72" y="190"/>
                  </a:lnTo>
                  <a:lnTo>
                    <a:pt x="70" y="182"/>
                  </a:lnTo>
                  <a:lnTo>
                    <a:pt x="64" y="180"/>
                  </a:lnTo>
                  <a:lnTo>
                    <a:pt x="60" y="174"/>
                  </a:lnTo>
                  <a:lnTo>
                    <a:pt x="56" y="170"/>
                  </a:lnTo>
                  <a:lnTo>
                    <a:pt x="48" y="168"/>
                  </a:lnTo>
                  <a:lnTo>
                    <a:pt x="38" y="162"/>
                  </a:lnTo>
                  <a:lnTo>
                    <a:pt x="36" y="164"/>
                  </a:lnTo>
                  <a:lnTo>
                    <a:pt x="22" y="164"/>
                  </a:lnTo>
                  <a:lnTo>
                    <a:pt x="20" y="158"/>
                  </a:lnTo>
                  <a:lnTo>
                    <a:pt x="16" y="156"/>
                  </a:lnTo>
                  <a:lnTo>
                    <a:pt x="10" y="152"/>
                  </a:lnTo>
                  <a:lnTo>
                    <a:pt x="0" y="148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4" y="142"/>
                  </a:lnTo>
                  <a:lnTo>
                    <a:pt x="6" y="134"/>
                  </a:lnTo>
                  <a:lnTo>
                    <a:pt x="16" y="130"/>
                  </a:lnTo>
                  <a:lnTo>
                    <a:pt x="18" y="12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0" y="114"/>
                  </a:lnTo>
                  <a:lnTo>
                    <a:pt x="20" y="106"/>
                  </a:lnTo>
                  <a:lnTo>
                    <a:pt x="18" y="94"/>
                  </a:lnTo>
                  <a:lnTo>
                    <a:pt x="20" y="90"/>
                  </a:lnTo>
                  <a:lnTo>
                    <a:pt x="20" y="80"/>
                  </a:lnTo>
                  <a:lnTo>
                    <a:pt x="16" y="76"/>
                  </a:lnTo>
                  <a:lnTo>
                    <a:pt x="14" y="68"/>
                  </a:lnTo>
                  <a:lnTo>
                    <a:pt x="16" y="64"/>
                  </a:lnTo>
                  <a:lnTo>
                    <a:pt x="18" y="64"/>
                  </a:lnTo>
                  <a:lnTo>
                    <a:pt x="22" y="60"/>
                  </a:lnTo>
                  <a:lnTo>
                    <a:pt x="20" y="54"/>
                  </a:lnTo>
                  <a:lnTo>
                    <a:pt x="20" y="50"/>
                  </a:lnTo>
                  <a:lnTo>
                    <a:pt x="28" y="60"/>
                  </a:lnTo>
                  <a:lnTo>
                    <a:pt x="28" y="50"/>
                  </a:lnTo>
                  <a:lnTo>
                    <a:pt x="34" y="46"/>
                  </a:lnTo>
                  <a:lnTo>
                    <a:pt x="38" y="40"/>
                  </a:lnTo>
                  <a:lnTo>
                    <a:pt x="42" y="38"/>
                  </a:lnTo>
                  <a:lnTo>
                    <a:pt x="44" y="26"/>
                  </a:lnTo>
                  <a:lnTo>
                    <a:pt x="52" y="20"/>
                  </a:lnTo>
                  <a:lnTo>
                    <a:pt x="56" y="20"/>
                  </a:lnTo>
                  <a:lnTo>
                    <a:pt x="58" y="20"/>
                  </a:lnTo>
                  <a:lnTo>
                    <a:pt x="60" y="22"/>
                  </a:lnTo>
                  <a:lnTo>
                    <a:pt x="64" y="14"/>
                  </a:lnTo>
                  <a:lnTo>
                    <a:pt x="70" y="16"/>
                  </a:lnTo>
                  <a:lnTo>
                    <a:pt x="76" y="14"/>
                  </a:lnTo>
                  <a:lnTo>
                    <a:pt x="88" y="8"/>
                  </a:lnTo>
                  <a:lnTo>
                    <a:pt x="92" y="2"/>
                  </a:lnTo>
                  <a:lnTo>
                    <a:pt x="94" y="2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2" y="8"/>
                  </a:lnTo>
                  <a:lnTo>
                    <a:pt x="94" y="10"/>
                  </a:lnTo>
                  <a:lnTo>
                    <a:pt x="84" y="20"/>
                  </a:lnTo>
                  <a:lnTo>
                    <a:pt x="82" y="26"/>
                  </a:lnTo>
                  <a:lnTo>
                    <a:pt x="78" y="36"/>
                  </a:lnTo>
                  <a:lnTo>
                    <a:pt x="74" y="44"/>
                  </a:lnTo>
                  <a:lnTo>
                    <a:pt x="80" y="44"/>
                  </a:lnTo>
                  <a:lnTo>
                    <a:pt x="82" y="50"/>
                  </a:lnTo>
                  <a:lnTo>
                    <a:pt x="88" y="56"/>
                  </a:lnTo>
                  <a:lnTo>
                    <a:pt x="88" y="66"/>
                  </a:lnTo>
                  <a:lnTo>
                    <a:pt x="92" y="70"/>
                  </a:lnTo>
                  <a:lnTo>
                    <a:pt x="100" y="72"/>
                  </a:lnTo>
                  <a:lnTo>
                    <a:pt x="112" y="70"/>
                  </a:lnTo>
                  <a:lnTo>
                    <a:pt x="118" y="74"/>
                  </a:lnTo>
                  <a:lnTo>
                    <a:pt x="128" y="84"/>
                  </a:lnTo>
                  <a:lnTo>
                    <a:pt x="134" y="84"/>
                  </a:lnTo>
                  <a:lnTo>
                    <a:pt x="142" y="86"/>
                  </a:lnTo>
                  <a:lnTo>
                    <a:pt x="150" y="82"/>
                  </a:lnTo>
                  <a:lnTo>
                    <a:pt x="152" y="84"/>
                  </a:lnTo>
                  <a:lnTo>
                    <a:pt x="154" y="86"/>
                  </a:lnTo>
                  <a:lnTo>
                    <a:pt x="150" y="96"/>
                  </a:lnTo>
                  <a:lnTo>
                    <a:pt x="148" y="104"/>
                  </a:lnTo>
                  <a:lnTo>
                    <a:pt x="150" y="112"/>
                  </a:lnTo>
                  <a:lnTo>
                    <a:pt x="154" y="116"/>
                  </a:lnTo>
                  <a:lnTo>
                    <a:pt x="156" y="122"/>
                  </a:lnTo>
                  <a:lnTo>
                    <a:pt x="150" y="130"/>
                  </a:lnTo>
                  <a:lnTo>
                    <a:pt x="156" y="136"/>
                  </a:lnTo>
                  <a:lnTo>
                    <a:pt x="162" y="148"/>
                  </a:lnTo>
                  <a:lnTo>
                    <a:pt x="158" y="150"/>
                  </a:lnTo>
                  <a:lnTo>
                    <a:pt x="156" y="144"/>
                  </a:lnTo>
                  <a:lnTo>
                    <a:pt x="154" y="140"/>
                  </a:lnTo>
                  <a:lnTo>
                    <a:pt x="146" y="142"/>
                  </a:lnTo>
                  <a:lnTo>
                    <a:pt x="144" y="140"/>
                  </a:lnTo>
                  <a:lnTo>
                    <a:pt x="142" y="144"/>
                  </a:lnTo>
                  <a:lnTo>
                    <a:pt x="122" y="144"/>
                  </a:lnTo>
                  <a:lnTo>
                    <a:pt x="122" y="152"/>
                  </a:lnTo>
                  <a:lnTo>
                    <a:pt x="124" y="152"/>
                  </a:lnTo>
                  <a:lnTo>
                    <a:pt x="128" y="152"/>
                  </a:lnTo>
                  <a:lnTo>
                    <a:pt x="130" y="158"/>
                  </a:lnTo>
                  <a:lnTo>
                    <a:pt x="126" y="158"/>
                  </a:lnTo>
                  <a:lnTo>
                    <a:pt x="118" y="160"/>
                  </a:lnTo>
                  <a:lnTo>
                    <a:pt x="118" y="168"/>
                  </a:lnTo>
                  <a:lnTo>
                    <a:pt x="124" y="174"/>
                  </a:lnTo>
                  <a:lnTo>
                    <a:pt x="126" y="182"/>
                  </a:lnTo>
                  <a:lnTo>
                    <a:pt x="124" y="194"/>
                  </a:lnTo>
                  <a:lnTo>
                    <a:pt x="124" y="19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6" name="Freeform 269">
              <a:extLst>
                <a:ext uri="{FF2B5EF4-FFF2-40B4-BE49-F238E27FC236}">
                  <a16:creationId xmlns:a16="http://schemas.microsoft.com/office/drawing/2014/main" id="{9B662D73-8DED-4754-88A9-0F9EFA6E0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713" y="4357688"/>
              <a:ext cx="828675" cy="869950"/>
            </a:xfrm>
            <a:custGeom>
              <a:avLst/>
              <a:gdLst/>
              <a:ahLst/>
              <a:cxnLst>
                <a:cxn ang="0">
                  <a:pos x="288" y="526"/>
                </a:cxn>
                <a:cxn ang="0">
                  <a:pos x="322" y="480"/>
                </a:cxn>
                <a:cxn ang="0">
                  <a:pos x="338" y="448"/>
                </a:cxn>
                <a:cxn ang="0">
                  <a:pos x="342" y="420"/>
                </a:cxn>
                <a:cxn ang="0">
                  <a:pos x="386" y="390"/>
                </a:cxn>
                <a:cxn ang="0">
                  <a:pos x="394" y="384"/>
                </a:cxn>
                <a:cxn ang="0">
                  <a:pos x="424" y="382"/>
                </a:cxn>
                <a:cxn ang="0">
                  <a:pos x="446" y="350"/>
                </a:cxn>
                <a:cxn ang="0">
                  <a:pos x="462" y="308"/>
                </a:cxn>
                <a:cxn ang="0">
                  <a:pos x="470" y="244"/>
                </a:cxn>
                <a:cxn ang="0">
                  <a:pos x="502" y="210"/>
                </a:cxn>
                <a:cxn ang="0">
                  <a:pos x="522" y="164"/>
                </a:cxn>
                <a:cxn ang="0">
                  <a:pos x="492" y="136"/>
                </a:cxn>
                <a:cxn ang="0">
                  <a:pos x="428" y="108"/>
                </a:cxn>
                <a:cxn ang="0">
                  <a:pos x="396" y="100"/>
                </a:cxn>
                <a:cxn ang="0">
                  <a:pos x="388" y="90"/>
                </a:cxn>
                <a:cxn ang="0">
                  <a:pos x="366" y="84"/>
                </a:cxn>
                <a:cxn ang="0">
                  <a:pos x="340" y="90"/>
                </a:cxn>
                <a:cxn ang="0">
                  <a:pos x="310" y="96"/>
                </a:cxn>
                <a:cxn ang="0">
                  <a:pos x="302" y="94"/>
                </a:cxn>
                <a:cxn ang="0">
                  <a:pos x="308" y="84"/>
                </a:cxn>
                <a:cxn ang="0">
                  <a:pos x="302" y="86"/>
                </a:cxn>
                <a:cxn ang="0">
                  <a:pos x="314" y="46"/>
                </a:cxn>
                <a:cxn ang="0">
                  <a:pos x="298" y="16"/>
                </a:cxn>
                <a:cxn ang="0">
                  <a:pos x="272" y="42"/>
                </a:cxn>
                <a:cxn ang="0">
                  <a:pos x="248" y="38"/>
                </a:cxn>
                <a:cxn ang="0">
                  <a:pos x="234" y="44"/>
                </a:cxn>
                <a:cxn ang="0">
                  <a:pos x="208" y="50"/>
                </a:cxn>
                <a:cxn ang="0">
                  <a:pos x="190" y="46"/>
                </a:cxn>
                <a:cxn ang="0">
                  <a:pos x="192" y="18"/>
                </a:cxn>
                <a:cxn ang="0">
                  <a:pos x="184" y="0"/>
                </a:cxn>
                <a:cxn ang="0">
                  <a:pos x="168" y="10"/>
                </a:cxn>
                <a:cxn ang="0">
                  <a:pos x="140" y="18"/>
                </a:cxn>
                <a:cxn ang="0">
                  <a:pos x="128" y="22"/>
                </a:cxn>
                <a:cxn ang="0">
                  <a:pos x="140" y="40"/>
                </a:cxn>
                <a:cxn ang="0">
                  <a:pos x="110" y="60"/>
                </a:cxn>
                <a:cxn ang="0">
                  <a:pos x="88" y="48"/>
                </a:cxn>
                <a:cxn ang="0">
                  <a:pos x="74" y="48"/>
                </a:cxn>
                <a:cxn ang="0">
                  <a:pos x="60" y="56"/>
                </a:cxn>
                <a:cxn ang="0">
                  <a:pos x="50" y="72"/>
                </a:cxn>
                <a:cxn ang="0">
                  <a:pos x="54" y="112"/>
                </a:cxn>
                <a:cxn ang="0">
                  <a:pos x="30" y="132"/>
                </a:cxn>
                <a:cxn ang="0">
                  <a:pos x="4" y="160"/>
                </a:cxn>
                <a:cxn ang="0">
                  <a:pos x="12" y="196"/>
                </a:cxn>
                <a:cxn ang="0">
                  <a:pos x="36" y="200"/>
                </a:cxn>
                <a:cxn ang="0">
                  <a:pos x="56" y="216"/>
                </a:cxn>
                <a:cxn ang="0">
                  <a:pos x="112" y="200"/>
                </a:cxn>
                <a:cxn ang="0">
                  <a:pos x="112" y="220"/>
                </a:cxn>
                <a:cxn ang="0">
                  <a:pos x="144" y="242"/>
                </a:cxn>
                <a:cxn ang="0">
                  <a:pos x="174" y="254"/>
                </a:cxn>
                <a:cxn ang="0">
                  <a:pos x="178" y="276"/>
                </a:cxn>
                <a:cxn ang="0">
                  <a:pos x="206" y="302"/>
                </a:cxn>
                <a:cxn ang="0">
                  <a:pos x="212" y="336"/>
                </a:cxn>
                <a:cxn ang="0">
                  <a:pos x="212" y="348"/>
                </a:cxn>
                <a:cxn ang="0">
                  <a:pos x="234" y="372"/>
                </a:cxn>
                <a:cxn ang="0">
                  <a:pos x="246" y="396"/>
                </a:cxn>
                <a:cxn ang="0">
                  <a:pos x="262" y="406"/>
                </a:cxn>
                <a:cxn ang="0">
                  <a:pos x="270" y="434"/>
                </a:cxn>
                <a:cxn ang="0">
                  <a:pos x="240" y="466"/>
                </a:cxn>
                <a:cxn ang="0">
                  <a:pos x="224" y="490"/>
                </a:cxn>
                <a:cxn ang="0">
                  <a:pos x="242" y="504"/>
                </a:cxn>
                <a:cxn ang="0">
                  <a:pos x="262" y="516"/>
                </a:cxn>
                <a:cxn ang="0">
                  <a:pos x="272" y="538"/>
                </a:cxn>
              </a:cxnLst>
              <a:rect l="0" t="0" r="r" b="b"/>
              <a:pathLst>
                <a:path w="522" h="548">
                  <a:moveTo>
                    <a:pt x="274" y="548"/>
                  </a:moveTo>
                  <a:lnTo>
                    <a:pt x="280" y="542"/>
                  </a:lnTo>
                  <a:lnTo>
                    <a:pt x="286" y="534"/>
                  </a:lnTo>
                  <a:lnTo>
                    <a:pt x="288" y="526"/>
                  </a:lnTo>
                  <a:lnTo>
                    <a:pt x="304" y="512"/>
                  </a:lnTo>
                  <a:lnTo>
                    <a:pt x="314" y="496"/>
                  </a:lnTo>
                  <a:lnTo>
                    <a:pt x="316" y="492"/>
                  </a:lnTo>
                  <a:lnTo>
                    <a:pt x="322" y="480"/>
                  </a:lnTo>
                  <a:lnTo>
                    <a:pt x="328" y="472"/>
                  </a:lnTo>
                  <a:lnTo>
                    <a:pt x="334" y="468"/>
                  </a:lnTo>
                  <a:lnTo>
                    <a:pt x="336" y="464"/>
                  </a:lnTo>
                  <a:lnTo>
                    <a:pt x="338" y="448"/>
                  </a:lnTo>
                  <a:lnTo>
                    <a:pt x="340" y="446"/>
                  </a:lnTo>
                  <a:lnTo>
                    <a:pt x="338" y="442"/>
                  </a:lnTo>
                  <a:lnTo>
                    <a:pt x="336" y="430"/>
                  </a:lnTo>
                  <a:lnTo>
                    <a:pt x="342" y="420"/>
                  </a:lnTo>
                  <a:lnTo>
                    <a:pt x="364" y="400"/>
                  </a:lnTo>
                  <a:lnTo>
                    <a:pt x="372" y="396"/>
                  </a:lnTo>
                  <a:lnTo>
                    <a:pt x="380" y="394"/>
                  </a:lnTo>
                  <a:lnTo>
                    <a:pt x="386" y="390"/>
                  </a:lnTo>
                  <a:lnTo>
                    <a:pt x="390" y="388"/>
                  </a:lnTo>
                  <a:lnTo>
                    <a:pt x="390" y="386"/>
                  </a:lnTo>
                  <a:lnTo>
                    <a:pt x="392" y="384"/>
                  </a:lnTo>
                  <a:lnTo>
                    <a:pt x="394" y="384"/>
                  </a:lnTo>
                  <a:lnTo>
                    <a:pt x="400" y="384"/>
                  </a:lnTo>
                  <a:lnTo>
                    <a:pt x="406" y="384"/>
                  </a:lnTo>
                  <a:lnTo>
                    <a:pt x="410" y="382"/>
                  </a:lnTo>
                  <a:lnTo>
                    <a:pt x="424" y="382"/>
                  </a:lnTo>
                  <a:lnTo>
                    <a:pt x="426" y="378"/>
                  </a:lnTo>
                  <a:lnTo>
                    <a:pt x="436" y="370"/>
                  </a:lnTo>
                  <a:lnTo>
                    <a:pt x="440" y="360"/>
                  </a:lnTo>
                  <a:lnTo>
                    <a:pt x="446" y="350"/>
                  </a:lnTo>
                  <a:lnTo>
                    <a:pt x="450" y="340"/>
                  </a:lnTo>
                  <a:lnTo>
                    <a:pt x="456" y="334"/>
                  </a:lnTo>
                  <a:lnTo>
                    <a:pt x="458" y="316"/>
                  </a:lnTo>
                  <a:lnTo>
                    <a:pt x="462" y="308"/>
                  </a:lnTo>
                  <a:lnTo>
                    <a:pt x="466" y="284"/>
                  </a:lnTo>
                  <a:lnTo>
                    <a:pt x="464" y="264"/>
                  </a:lnTo>
                  <a:lnTo>
                    <a:pt x="466" y="246"/>
                  </a:lnTo>
                  <a:lnTo>
                    <a:pt x="470" y="244"/>
                  </a:lnTo>
                  <a:lnTo>
                    <a:pt x="474" y="244"/>
                  </a:lnTo>
                  <a:lnTo>
                    <a:pt x="478" y="242"/>
                  </a:lnTo>
                  <a:lnTo>
                    <a:pt x="488" y="220"/>
                  </a:lnTo>
                  <a:lnTo>
                    <a:pt x="502" y="210"/>
                  </a:lnTo>
                  <a:lnTo>
                    <a:pt x="502" y="208"/>
                  </a:lnTo>
                  <a:lnTo>
                    <a:pt x="516" y="190"/>
                  </a:lnTo>
                  <a:lnTo>
                    <a:pt x="520" y="178"/>
                  </a:lnTo>
                  <a:lnTo>
                    <a:pt x="522" y="164"/>
                  </a:lnTo>
                  <a:lnTo>
                    <a:pt x="522" y="160"/>
                  </a:lnTo>
                  <a:lnTo>
                    <a:pt x="518" y="146"/>
                  </a:lnTo>
                  <a:lnTo>
                    <a:pt x="514" y="140"/>
                  </a:lnTo>
                  <a:lnTo>
                    <a:pt x="492" y="136"/>
                  </a:lnTo>
                  <a:lnTo>
                    <a:pt x="472" y="120"/>
                  </a:lnTo>
                  <a:lnTo>
                    <a:pt x="460" y="112"/>
                  </a:lnTo>
                  <a:lnTo>
                    <a:pt x="454" y="110"/>
                  </a:lnTo>
                  <a:lnTo>
                    <a:pt x="428" y="108"/>
                  </a:lnTo>
                  <a:lnTo>
                    <a:pt x="408" y="104"/>
                  </a:lnTo>
                  <a:lnTo>
                    <a:pt x="406" y="102"/>
                  </a:lnTo>
                  <a:lnTo>
                    <a:pt x="394" y="106"/>
                  </a:lnTo>
                  <a:lnTo>
                    <a:pt x="396" y="100"/>
                  </a:lnTo>
                  <a:lnTo>
                    <a:pt x="394" y="100"/>
                  </a:lnTo>
                  <a:lnTo>
                    <a:pt x="392" y="100"/>
                  </a:lnTo>
                  <a:lnTo>
                    <a:pt x="392" y="96"/>
                  </a:lnTo>
                  <a:lnTo>
                    <a:pt x="388" y="90"/>
                  </a:lnTo>
                  <a:lnTo>
                    <a:pt x="382" y="94"/>
                  </a:lnTo>
                  <a:lnTo>
                    <a:pt x="380" y="88"/>
                  </a:lnTo>
                  <a:lnTo>
                    <a:pt x="370" y="84"/>
                  </a:lnTo>
                  <a:lnTo>
                    <a:pt x="366" y="84"/>
                  </a:lnTo>
                  <a:lnTo>
                    <a:pt x="358" y="80"/>
                  </a:lnTo>
                  <a:lnTo>
                    <a:pt x="348" y="78"/>
                  </a:lnTo>
                  <a:lnTo>
                    <a:pt x="346" y="80"/>
                  </a:lnTo>
                  <a:lnTo>
                    <a:pt x="340" y="90"/>
                  </a:lnTo>
                  <a:lnTo>
                    <a:pt x="334" y="92"/>
                  </a:lnTo>
                  <a:lnTo>
                    <a:pt x="328" y="104"/>
                  </a:lnTo>
                  <a:lnTo>
                    <a:pt x="328" y="94"/>
                  </a:lnTo>
                  <a:lnTo>
                    <a:pt x="310" y="96"/>
                  </a:lnTo>
                  <a:lnTo>
                    <a:pt x="308" y="96"/>
                  </a:lnTo>
                  <a:lnTo>
                    <a:pt x="302" y="96"/>
                  </a:lnTo>
                  <a:lnTo>
                    <a:pt x="300" y="98"/>
                  </a:lnTo>
                  <a:lnTo>
                    <a:pt x="302" y="94"/>
                  </a:lnTo>
                  <a:lnTo>
                    <a:pt x="308" y="96"/>
                  </a:lnTo>
                  <a:lnTo>
                    <a:pt x="310" y="94"/>
                  </a:lnTo>
                  <a:lnTo>
                    <a:pt x="312" y="88"/>
                  </a:lnTo>
                  <a:lnTo>
                    <a:pt x="308" y="84"/>
                  </a:lnTo>
                  <a:lnTo>
                    <a:pt x="310" y="82"/>
                  </a:lnTo>
                  <a:lnTo>
                    <a:pt x="306" y="82"/>
                  </a:lnTo>
                  <a:lnTo>
                    <a:pt x="304" y="86"/>
                  </a:lnTo>
                  <a:lnTo>
                    <a:pt x="302" y="86"/>
                  </a:lnTo>
                  <a:lnTo>
                    <a:pt x="302" y="76"/>
                  </a:lnTo>
                  <a:lnTo>
                    <a:pt x="318" y="58"/>
                  </a:lnTo>
                  <a:lnTo>
                    <a:pt x="320" y="48"/>
                  </a:lnTo>
                  <a:lnTo>
                    <a:pt x="314" y="46"/>
                  </a:lnTo>
                  <a:lnTo>
                    <a:pt x="310" y="32"/>
                  </a:lnTo>
                  <a:lnTo>
                    <a:pt x="304" y="18"/>
                  </a:lnTo>
                  <a:lnTo>
                    <a:pt x="302" y="14"/>
                  </a:lnTo>
                  <a:lnTo>
                    <a:pt x="298" y="16"/>
                  </a:lnTo>
                  <a:lnTo>
                    <a:pt x="290" y="28"/>
                  </a:lnTo>
                  <a:lnTo>
                    <a:pt x="286" y="36"/>
                  </a:lnTo>
                  <a:lnTo>
                    <a:pt x="280" y="42"/>
                  </a:lnTo>
                  <a:lnTo>
                    <a:pt x="272" y="42"/>
                  </a:lnTo>
                  <a:lnTo>
                    <a:pt x="266" y="44"/>
                  </a:lnTo>
                  <a:lnTo>
                    <a:pt x="260" y="40"/>
                  </a:lnTo>
                  <a:lnTo>
                    <a:pt x="254" y="36"/>
                  </a:lnTo>
                  <a:lnTo>
                    <a:pt x="248" y="38"/>
                  </a:lnTo>
                  <a:lnTo>
                    <a:pt x="242" y="38"/>
                  </a:lnTo>
                  <a:lnTo>
                    <a:pt x="242" y="38"/>
                  </a:lnTo>
                  <a:lnTo>
                    <a:pt x="240" y="46"/>
                  </a:lnTo>
                  <a:lnTo>
                    <a:pt x="234" y="44"/>
                  </a:lnTo>
                  <a:lnTo>
                    <a:pt x="228" y="44"/>
                  </a:lnTo>
                  <a:lnTo>
                    <a:pt x="224" y="44"/>
                  </a:lnTo>
                  <a:lnTo>
                    <a:pt x="218" y="48"/>
                  </a:lnTo>
                  <a:lnTo>
                    <a:pt x="208" y="50"/>
                  </a:lnTo>
                  <a:lnTo>
                    <a:pt x="204" y="54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46"/>
                  </a:lnTo>
                  <a:lnTo>
                    <a:pt x="190" y="40"/>
                  </a:lnTo>
                  <a:lnTo>
                    <a:pt x="188" y="36"/>
                  </a:lnTo>
                  <a:lnTo>
                    <a:pt x="190" y="22"/>
                  </a:lnTo>
                  <a:lnTo>
                    <a:pt x="192" y="18"/>
                  </a:lnTo>
                  <a:lnTo>
                    <a:pt x="190" y="10"/>
                  </a:lnTo>
                  <a:lnTo>
                    <a:pt x="186" y="10"/>
                  </a:lnTo>
                  <a:lnTo>
                    <a:pt x="186" y="4"/>
                  </a:lnTo>
                  <a:lnTo>
                    <a:pt x="184" y="0"/>
                  </a:lnTo>
                  <a:lnTo>
                    <a:pt x="178" y="2"/>
                  </a:lnTo>
                  <a:lnTo>
                    <a:pt x="178" y="4"/>
                  </a:lnTo>
                  <a:lnTo>
                    <a:pt x="172" y="10"/>
                  </a:lnTo>
                  <a:lnTo>
                    <a:pt x="168" y="10"/>
                  </a:lnTo>
                  <a:lnTo>
                    <a:pt x="162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0" y="14"/>
                  </a:lnTo>
                  <a:lnTo>
                    <a:pt x="122" y="12"/>
                  </a:lnTo>
                  <a:lnTo>
                    <a:pt x="122" y="18"/>
                  </a:lnTo>
                  <a:lnTo>
                    <a:pt x="128" y="22"/>
                  </a:lnTo>
                  <a:lnTo>
                    <a:pt x="128" y="28"/>
                  </a:lnTo>
                  <a:lnTo>
                    <a:pt x="130" y="38"/>
                  </a:lnTo>
                  <a:lnTo>
                    <a:pt x="140" y="38"/>
                  </a:lnTo>
                  <a:lnTo>
                    <a:pt x="140" y="40"/>
                  </a:lnTo>
                  <a:lnTo>
                    <a:pt x="132" y="44"/>
                  </a:lnTo>
                  <a:lnTo>
                    <a:pt x="128" y="50"/>
                  </a:lnTo>
                  <a:lnTo>
                    <a:pt x="114" y="56"/>
                  </a:lnTo>
                  <a:lnTo>
                    <a:pt x="110" y="60"/>
                  </a:lnTo>
                  <a:lnTo>
                    <a:pt x="100" y="60"/>
                  </a:lnTo>
                  <a:lnTo>
                    <a:pt x="94" y="52"/>
                  </a:lnTo>
                  <a:lnTo>
                    <a:pt x="90" y="54"/>
                  </a:lnTo>
                  <a:lnTo>
                    <a:pt x="88" y="48"/>
                  </a:lnTo>
                  <a:lnTo>
                    <a:pt x="86" y="44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4" y="48"/>
                  </a:lnTo>
                  <a:lnTo>
                    <a:pt x="54" y="48"/>
                  </a:lnTo>
                  <a:lnTo>
                    <a:pt x="54" y="56"/>
                  </a:lnTo>
                  <a:lnTo>
                    <a:pt x="56" y="56"/>
                  </a:lnTo>
                  <a:lnTo>
                    <a:pt x="60" y="56"/>
                  </a:lnTo>
                  <a:lnTo>
                    <a:pt x="62" y="62"/>
                  </a:lnTo>
                  <a:lnTo>
                    <a:pt x="58" y="62"/>
                  </a:lnTo>
                  <a:lnTo>
                    <a:pt x="50" y="64"/>
                  </a:lnTo>
                  <a:lnTo>
                    <a:pt x="50" y="72"/>
                  </a:lnTo>
                  <a:lnTo>
                    <a:pt x="56" y="78"/>
                  </a:lnTo>
                  <a:lnTo>
                    <a:pt x="58" y="86"/>
                  </a:lnTo>
                  <a:lnTo>
                    <a:pt x="56" y="98"/>
                  </a:lnTo>
                  <a:lnTo>
                    <a:pt x="54" y="112"/>
                  </a:lnTo>
                  <a:lnTo>
                    <a:pt x="52" y="126"/>
                  </a:lnTo>
                  <a:lnTo>
                    <a:pt x="50" y="126"/>
                  </a:lnTo>
                  <a:lnTo>
                    <a:pt x="44" y="126"/>
                  </a:lnTo>
                  <a:lnTo>
                    <a:pt x="30" y="132"/>
                  </a:lnTo>
                  <a:lnTo>
                    <a:pt x="18" y="138"/>
                  </a:lnTo>
                  <a:lnTo>
                    <a:pt x="10" y="148"/>
                  </a:lnTo>
                  <a:lnTo>
                    <a:pt x="10" y="158"/>
                  </a:lnTo>
                  <a:lnTo>
                    <a:pt x="4" y="160"/>
                  </a:lnTo>
                  <a:lnTo>
                    <a:pt x="0" y="172"/>
                  </a:lnTo>
                  <a:lnTo>
                    <a:pt x="4" y="180"/>
                  </a:lnTo>
                  <a:lnTo>
                    <a:pt x="12" y="190"/>
                  </a:lnTo>
                  <a:lnTo>
                    <a:pt x="12" y="196"/>
                  </a:lnTo>
                  <a:lnTo>
                    <a:pt x="20" y="196"/>
                  </a:lnTo>
                  <a:lnTo>
                    <a:pt x="22" y="202"/>
                  </a:lnTo>
                  <a:lnTo>
                    <a:pt x="30" y="204"/>
                  </a:lnTo>
                  <a:lnTo>
                    <a:pt x="36" y="200"/>
                  </a:lnTo>
                  <a:lnTo>
                    <a:pt x="44" y="194"/>
                  </a:lnTo>
                  <a:lnTo>
                    <a:pt x="44" y="216"/>
                  </a:lnTo>
                  <a:lnTo>
                    <a:pt x="48" y="218"/>
                  </a:lnTo>
                  <a:lnTo>
                    <a:pt x="56" y="216"/>
                  </a:lnTo>
                  <a:lnTo>
                    <a:pt x="72" y="218"/>
                  </a:lnTo>
                  <a:lnTo>
                    <a:pt x="84" y="212"/>
                  </a:lnTo>
                  <a:lnTo>
                    <a:pt x="96" y="200"/>
                  </a:lnTo>
                  <a:lnTo>
                    <a:pt x="112" y="200"/>
                  </a:lnTo>
                  <a:lnTo>
                    <a:pt x="114" y="202"/>
                  </a:lnTo>
                  <a:lnTo>
                    <a:pt x="114" y="206"/>
                  </a:lnTo>
                  <a:lnTo>
                    <a:pt x="114" y="214"/>
                  </a:lnTo>
                  <a:lnTo>
                    <a:pt x="112" y="220"/>
                  </a:lnTo>
                  <a:lnTo>
                    <a:pt x="116" y="230"/>
                  </a:lnTo>
                  <a:lnTo>
                    <a:pt x="124" y="236"/>
                  </a:lnTo>
                  <a:lnTo>
                    <a:pt x="140" y="238"/>
                  </a:lnTo>
                  <a:lnTo>
                    <a:pt x="144" y="242"/>
                  </a:lnTo>
                  <a:lnTo>
                    <a:pt x="156" y="246"/>
                  </a:lnTo>
                  <a:lnTo>
                    <a:pt x="160" y="250"/>
                  </a:lnTo>
                  <a:lnTo>
                    <a:pt x="170" y="250"/>
                  </a:lnTo>
                  <a:lnTo>
                    <a:pt x="174" y="254"/>
                  </a:lnTo>
                  <a:lnTo>
                    <a:pt x="178" y="258"/>
                  </a:lnTo>
                  <a:lnTo>
                    <a:pt x="180" y="268"/>
                  </a:lnTo>
                  <a:lnTo>
                    <a:pt x="180" y="274"/>
                  </a:lnTo>
                  <a:lnTo>
                    <a:pt x="178" y="276"/>
                  </a:lnTo>
                  <a:lnTo>
                    <a:pt x="184" y="288"/>
                  </a:lnTo>
                  <a:lnTo>
                    <a:pt x="206" y="290"/>
                  </a:lnTo>
                  <a:lnTo>
                    <a:pt x="206" y="298"/>
                  </a:lnTo>
                  <a:lnTo>
                    <a:pt x="206" y="302"/>
                  </a:lnTo>
                  <a:lnTo>
                    <a:pt x="212" y="304"/>
                  </a:lnTo>
                  <a:lnTo>
                    <a:pt x="216" y="316"/>
                  </a:lnTo>
                  <a:lnTo>
                    <a:pt x="216" y="328"/>
                  </a:lnTo>
                  <a:lnTo>
                    <a:pt x="212" y="336"/>
                  </a:lnTo>
                  <a:lnTo>
                    <a:pt x="214" y="342"/>
                  </a:lnTo>
                  <a:lnTo>
                    <a:pt x="212" y="344"/>
                  </a:lnTo>
                  <a:lnTo>
                    <a:pt x="210" y="344"/>
                  </a:lnTo>
                  <a:lnTo>
                    <a:pt x="212" y="348"/>
                  </a:lnTo>
                  <a:lnTo>
                    <a:pt x="212" y="368"/>
                  </a:lnTo>
                  <a:lnTo>
                    <a:pt x="214" y="370"/>
                  </a:lnTo>
                  <a:lnTo>
                    <a:pt x="224" y="374"/>
                  </a:lnTo>
                  <a:lnTo>
                    <a:pt x="234" y="372"/>
                  </a:lnTo>
                  <a:lnTo>
                    <a:pt x="242" y="374"/>
                  </a:lnTo>
                  <a:lnTo>
                    <a:pt x="244" y="378"/>
                  </a:lnTo>
                  <a:lnTo>
                    <a:pt x="244" y="394"/>
                  </a:lnTo>
                  <a:lnTo>
                    <a:pt x="246" y="396"/>
                  </a:lnTo>
                  <a:lnTo>
                    <a:pt x="250" y="398"/>
                  </a:lnTo>
                  <a:lnTo>
                    <a:pt x="258" y="396"/>
                  </a:lnTo>
                  <a:lnTo>
                    <a:pt x="260" y="398"/>
                  </a:lnTo>
                  <a:lnTo>
                    <a:pt x="262" y="406"/>
                  </a:lnTo>
                  <a:lnTo>
                    <a:pt x="258" y="422"/>
                  </a:lnTo>
                  <a:lnTo>
                    <a:pt x="266" y="422"/>
                  </a:lnTo>
                  <a:lnTo>
                    <a:pt x="266" y="424"/>
                  </a:lnTo>
                  <a:lnTo>
                    <a:pt x="270" y="434"/>
                  </a:lnTo>
                  <a:lnTo>
                    <a:pt x="268" y="444"/>
                  </a:lnTo>
                  <a:lnTo>
                    <a:pt x="262" y="450"/>
                  </a:lnTo>
                  <a:lnTo>
                    <a:pt x="256" y="452"/>
                  </a:lnTo>
                  <a:lnTo>
                    <a:pt x="240" y="466"/>
                  </a:lnTo>
                  <a:lnTo>
                    <a:pt x="230" y="482"/>
                  </a:lnTo>
                  <a:lnTo>
                    <a:pt x="216" y="492"/>
                  </a:lnTo>
                  <a:lnTo>
                    <a:pt x="222" y="492"/>
                  </a:lnTo>
                  <a:lnTo>
                    <a:pt x="224" y="490"/>
                  </a:lnTo>
                  <a:lnTo>
                    <a:pt x="228" y="490"/>
                  </a:lnTo>
                  <a:lnTo>
                    <a:pt x="236" y="498"/>
                  </a:lnTo>
                  <a:lnTo>
                    <a:pt x="238" y="504"/>
                  </a:lnTo>
                  <a:lnTo>
                    <a:pt x="242" y="504"/>
                  </a:lnTo>
                  <a:lnTo>
                    <a:pt x="244" y="502"/>
                  </a:lnTo>
                  <a:lnTo>
                    <a:pt x="250" y="508"/>
                  </a:lnTo>
                  <a:lnTo>
                    <a:pt x="258" y="512"/>
                  </a:lnTo>
                  <a:lnTo>
                    <a:pt x="262" y="516"/>
                  </a:lnTo>
                  <a:lnTo>
                    <a:pt x="268" y="520"/>
                  </a:lnTo>
                  <a:lnTo>
                    <a:pt x="270" y="526"/>
                  </a:lnTo>
                  <a:lnTo>
                    <a:pt x="278" y="532"/>
                  </a:lnTo>
                  <a:lnTo>
                    <a:pt x="272" y="538"/>
                  </a:lnTo>
                  <a:lnTo>
                    <a:pt x="272" y="546"/>
                  </a:lnTo>
                  <a:lnTo>
                    <a:pt x="274" y="548"/>
                  </a:lnTo>
                  <a:lnTo>
                    <a:pt x="274" y="5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7" name="Freeform 270">
              <a:extLst>
                <a:ext uri="{FF2B5EF4-FFF2-40B4-BE49-F238E27FC236}">
                  <a16:creationId xmlns:a16="http://schemas.microsoft.com/office/drawing/2014/main" id="{D3D5971E-FB1A-47DF-877B-502A48A55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113" y="2293938"/>
              <a:ext cx="552450" cy="660400"/>
            </a:xfrm>
            <a:custGeom>
              <a:avLst/>
              <a:gdLst/>
              <a:ahLst/>
              <a:cxnLst>
                <a:cxn ang="0">
                  <a:pos x="2" y="348"/>
                </a:cxn>
                <a:cxn ang="0">
                  <a:pos x="2" y="336"/>
                </a:cxn>
                <a:cxn ang="0">
                  <a:pos x="28" y="334"/>
                </a:cxn>
                <a:cxn ang="0">
                  <a:pos x="30" y="330"/>
                </a:cxn>
                <a:cxn ang="0">
                  <a:pos x="0" y="326"/>
                </a:cxn>
                <a:cxn ang="0">
                  <a:pos x="16" y="310"/>
                </a:cxn>
                <a:cxn ang="0">
                  <a:pos x="14" y="304"/>
                </a:cxn>
                <a:cxn ang="0">
                  <a:pos x="20" y="294"/>
                </a:cxn>
                <a:cxn ang="0">
                  <a:pos x="28" y="286"/>
                </a:cxn>
                <a:cxn ang="0">
                  <a:pos x="40" y="274"/>
                </a:cxn>
                <a:cxn ang="0">
                  <a:pos x="56" y="270"/>
                </a:cxn>
                <a:cxn ang="0">
                  <a:pos x="70" y="266"/>
                </a:cxn>
                <a:cxn ang="0">
                  <a:pos x="68" y="264"/>
                </a:cxn>
                <a:cxn ang="0">
                  <a:pos x="68" y="246"/>
                </a:cxn>
                <a:cxn ang="0">
                  <a:pos x="92" y="214"/>
                </a:cxn>
                <a:cxn ang="0">
                  <a:pos x="102" y="206"/>
                </a:cxn>
                <a:cxn ang="0">
                  <a:pos x="100" y="188"/>
                </a:cxn>
                <a:cxn ang="0">
                  <a:pos x="114" y="168"/>
                </a:cxn>
                <a:cxn ang="0">
                  <a:pos x="122" y="152"/>
                </a:cxn>
                <a:cxn ang="0">
                  <a:pos x="144" y="132"/>
                </a:cxn>
                <a:cxn ang="0">
                  <a:pos x="144" y="118"/>
                </a:cxn>
                <a:cxn ang="0">
                  <a:pos x="150" y="112"/>
                </a:cxn>
                <a:cxn ang="0">
                  <a:pos x="166" y="102"/>
                </a:cxn>
                <a:cxn ang="0">
                  <a:pos x="170" y="90"/>
                </a:cxn>
                <a:cxn ang="0">
                  <a:pos x="176" y="64"/>
                </a:cxn>
                <a:cxn ang="0">
                  <a:pos x="184" y="62"/>
                </a:cxn>
                <a:cxn ang="0">
                  <a:pos x="196" y="52"/>
                </a:cxn>
                <a:cxn ang="0">
                  <a:pos x="210" y="58"/>
                </a:cxn>
                <a:cxn ang="0">
                  <a:pos x="218" y="48"/>
                </a:cxn>
                <a:cxn ang="0">
                  <a:pos x="224" y="38"/>
                </a:cxn>
                <a:cxn ang="0">
                  <a:pos x="238" y="40"/>
                </a:cxn>
                <a:cxn ang="0">
                  <a:pos x="262" y="18"/>
                </a:cxn>
                <a:cxn ang="0">
                  <a:pos x="278" y="10"/>
                </a:cxn>
                <a:cxn ang="0">
                  <a:pos x="288" y="6"/>
                </a:cxn>
                <a:cxn ang="0">
                  <a:pos x="294" y="22"/>
                </a:cxn>
                <a:cxn ang="0">
                  <a:pos x="308" y="16"/>
                </a:cxn>
                <a:cxn ang="0">
                  <a:pos x="324" y="10"/>
                </a:cxn>
                <a:cxn ang="0">
                  <a:pos x="348" y="30"/>
                </a:cxn>
                <a:cxn ang="0">
                  <a:pos x="346" y="52"/>
                </a:cxn>
                <a:cxn ang="0">
                  <a:pos x="320" y="74"/>
                </a:cxn>
                <a:cxn ang="0">
                  <a:pos x="278" y="60"/>
                </a:cxn>
                <a:cxn ang="0">
                  <a:pos x="224" y="74"/>
                </a:cxn>
                <a:cxn ang="0">
                  <a:pos x="204" y="86"/>
                </a:cxn>
                <a:cxn ang="0">
                  <a:pos x="176" y="110"/>
                </a:cxn>
                <a:cxn ang="0">
                  <a:pos x="152" y="146"/>
                </a:cxn>
                <a:cxn ang="0">
                  <a:pos x="126" y="212"/>
                </a:cxn>
                <a:cxn ang="0">
                  <a:pos x="96" y="260"/>
                </a:cxn>
                <a:cxn ang="0">
                  <a:pos x="102" y="322"/>
                </a:cxn>
                <a:cxn ang="0">
                  <a:pos x="98" y="356"/>
                </a:cxn>
                <a:cxn ang="0">
                  <a:pos x="86" y="392"/>
                </a:cxn>
                <a:cxn ang="0">
                  <a:pos x="76" y="384"/>
                </a:cxn>
                <a:cxn ang="0">
                  <a:pos x="72" y="376"/>
                </a:cxn>
                <a:cxn ang="0">
                  <a:pos x="60" y="390"/>
                </a:cxn>
                <a:cxn ang="0">
                  <a:pos x="28" y="414"/>
                </a:cxn>
                <a:cxn ang="0">
                  <a:pos x="20" y="410"/>
                </a:cxn>
                <a:cxn ang="0">
                  <a:pos x="16" y="384"/>
                </a:cxn>
                <a:cxn ang="0">
                  <a:pos x="6" y="374"/>
                </a:cxn>
                <a:cxn ang="0">
                  <a:pos x="20" y="352"/>
                </a:cxn>
                <a:cxn ang="0">
                  <a:pos x="10" y="362"/>
                </a:cxn>
              </a:cxnLst>
              <a:rect l="0" t="0" r="r" b="b"/>
              <a:pathLst>
                <a:path w="348" h="416">
                  <a:moveTo>
                    <a:pt x="10" y="362"/>
                  </a:moveTo>
                  <a:lnTo>
                    <a:pt x="8" y="356"/>
                  </a:lnTo>
                  <a:lnTo>
                    <a:pt x="4" y="360"/>
                  </a:lnTo>
                  <a:lnTo>
                    <a:pt x="2" y="354"/>
                  </a:lnTo>
                  <a:lnTo>
                    <a:pt x="10" y="346"/>
                  </a:lnTo>
                  <a:lnTo>
                    <a:pt x="2" y="348"/>
                  </a:lnTo>
                  <a:lnTo>
                    <a:pt x="0" y="342"/>
                  </a:lnTo>
                  <a:lnTo>
                    <a:pt x="4" y="344"/>
                  </a:lnTo>
                  <a:lnTo>
                    <a:pt x="4" y="340"/>
                  </a:lnTo>
                  <a:lnTo>
                    <a:pt x="0" y="342"/>
                  </a:lnTo>
                  <a:lnTo>
                    <a:pt x="0" y="338"/>
                  </a:lnTo>
                  <a:lnTo>
                    <a:pt x="2" y="336"/>
                  </a:lnTo>
                  <a:lnTo>
                    <a:pt x="22" y="334"/>
                  </a:lnTo>
                  <a:lnTo>
                    <a:pt x="24" y="336"/>
                  </a:lnTo>
                  <a:lnTo>
                    <a:pt x="26" y="340"/>
                  </a:lnTo>
                  <a:lnTo>
                    <a:pt x="28" y="338"/>
                  </a:lnTo>
                  <a:lnTo>
                    <a:pt x="26" y="336"/>
                  </a:lnTo>
                  <a:lnTo>
                    <a:pt x="28" y="334"/>
                  </a:lnTo>
                  <a:lnTo>
                    <a:pt x="34" y="332"/>
                  </a:lnTo>
                  <a:lnTo>
                    <a:pt x="36" y="330"/>
                  </a:lnTo>
                  <a:lnTo>
                    <a:pt x="30" y="330"/>
                  </a:lnTo>
                  <a:lnTo>
                    <a:pt x="34" y="322"/>
                  </a:lnTo>
                  <a:lnTo>
                    <a:pt x="30" y="324"/>
                  </a:lnTo>
                  <a:lnTo>
                    <a:pt x="30" y="330"/>
                  </a:lnTo>
                  <a:lnTo>
                    <a:pt x="26" y="332"/>
                  </a:lnTo>
                  <a:lnTo>
                    <a:pt x="20" y="332"/>
                  </a:lnTo>
                  <a:lnTo>
                    <a:pt x="20" y="326"/>
                  </a:lnTo>
                  <a:lnTo>
                    <a:pt x="18" y="332"/>
                  </a:lnTo>
                  <a:lnTo>
                    <a:pt x="2" y="334"/>
                  </a:lnTo>
                  <a:lnTo>
                    <a:pt x="0" y="326"/>
                  </a:lnTo>
                  <a:lnTo>
                    <a:pt x="4" y="324"/>
                  </a:lnTo>
                  <a:lnTo>
                    <a:pt x="4" y="320"/>
                  </a:lnTo>
                  <a:lnTo>
                    <a:pt x="0" y="316"/>
                  </a:lnTo>
                  <a:lnTo>
                    <a:pt x="6" y="314"/>
                  </a:lnTo>
                  <a:lnTo>
                    <a:pt x="12" y="312"/>
                  </a:lnTo>
                  <a:lnTo>
                    <a:pt x="16" y="310"/>
                  </a:lnTo>
                  <a:lnTo>
                    <a:pt x="2" y="312"/>
                  </a:lnTo>
                  <a:lnTo>
                    <a:pt x="2" y="306"/>
                  </a:lnTo>
                  <a:lnTo>
                    <a:pt x="6" y="308"/>
                  </a:lnTo>
                  <a:lnTo>
                    <a:pt x="6" y="304"/>
                  </a:lnTo>
                  <a:lnTo>
                    <a:pt x="12" y="304"/>
                  </a:lnTo>
                  <a:lnTo>
                    <a:pt x="14" y="304"/>
                  </a:lnTo>
                  <a:lnTo>
                    <a:pt x="18" y="298"/>
                  </a:lnTo>
                  <a:lnTo>
                    <a:pt x="20" y="304"/>
                  </a:lnTo>
                  <a:lnTo>
                    <a:pt x="20" y="298"/>
                  </a:lnTo>
                  <a:lnTo>
                    <a:pt x="22" y="296"/>
                  </a:lnTo>
                  <a:lnTo>
                    <a:pt x="18" y="296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34" y="292"/>
                  </a:lnTo>
                  <a:lnTo>
                    <a:pt x="32" y="292"/>
                  </a:lnTo>
                  <a:lnTo>
                    <a:pt x="34" y="290"/>
                  </a:lnTo>
                  <a:lnTo>
                    <a:pt x="26" y="288"/>
                  </a:lnTo>
                  <a:lnTo>
                    <a:pt x="28" y="286"/>
                  </a:lnTo>
                  <a:lnTo>
                    <a:pt x="26" y="284"/>
                  </a:lnTo>
                  <a:lnTo>
                    <a:pt x="28" y="280"/>
                  </a:lnTo>
                  <a:lnTo>
                    <a:pt x="32" y="282"/>
                  </a:lnTo>
                  <a:lnTo>
                    <a:pt x="34" y="280"/>
                  </a:lnTo>
                  <a:lnTo>
                    <a:pt x="34" y="276"/>
                  </a:lnTo>
                  <a:lnTo>
                    <a:pt x="40" y="274"/>
                  </a:lnTo>
                  <a:lnTo>
                    <a:pt x="40" y="272"/>
                  </a:lnTo>
                  <a:lnTo>
                    <a:pt x="44" y="274"/>
                  </a:lnTo>
                  <a:lnTo>
                    <a:pt x="44" y="270"/>
                  </a:lnTo>
                  <a:lnTo>
                    <a:pt x="48" y="268"/>
                  </a:lnTo>
                  <a:lnTo>
                    <a:pt x="54" y="264"/>
                  </a:lnTo>
                  <a:lnTo>
                    <a:pt x="56" y="270"/>
                  </a:lnTo>
                  <a:lnTo>
                    <a:pt x="58" y="268"/>
                  </a:lnTo>
                  <a:lnTo>
                    <a:pt x="58" y="264"/>
                  </a:lnTo>
                  <a:lnTo>
                    <a:pt x="62" y="260"/>
                  </a:lnTo>
                  <a:lnTo>
                    <a:pt x="66" y="268"/>
                  </a:lnTo>
                  <a:lnTo>
                    <a:pt x="68" y="268"/>
                  </a:lnTo>
                  <a:lnTo>
                    <a:pt x="70" y="266"/>
                  </a:lnTo>
                  <a:lnTo>
                    <a:pt x="76" y="264"/>
                  </a:lnTo>
                  <a:lnTo>
                    <a:pt x="74" y="260"/>
                  </a:lnTo>
                  <a:lnTo>
                    <a:pt x="84" y="256"/>
                  </a:lnTo>
                  <a:lnTo>
                    <a:pt x="86" y="254"/>
                  </a:lnTo>
                  <a:lnTo>
                    <a:pt x="84" y="252"/>
                  </a:lnTo>
                  <a:lnTo>
                    <a:pt x="68" y="264"/>
                  </a:lnTo>
                  <a:lnTo>
                    <a:pt x="66" y="260"/>
                  </a:lnTo>
                  <a:lnTo>
                    <a:pt x="66" y="256"/>
                  </a:lnTo>
                  <a:lnTo>
                    <a:pt x="64" y="258"/>
                  </a:lnTo>
                  <a:lnTo>
                    <a:pt x="62" y="254"/>
                  </a:lnTo>
                  <a:lnTo>
                    <a:pt x="68" y="250"/>
                  </a:lnTo>
                  <a:lnTo>
                    <a:pt x="68" y="246"/>
                  </a:lnTo>
                  <a:lnTo>
                    <a:pt x="78" y="232"/>
                  </a:lnTo>
                  <a:lnTo>
                    <a:pt x="86" y="234"/>
                  </a:lnTo>
                  <a:lnTo>
                    <a:pt x="86" y="226"/>
                  </a:lnTo>
                  <a:lnTo>
                    <a:pt x="84" y="226"/>
                  </a:lnTo>
                  <a:lnTo>
                    <a:pt x="86" y="220"/>
                  </a:lnTo>
                  <a:lnTo>
                    <a:pt x="92" y="214"/>
                  </a:lnTo>
                  <a:lnTo>
                    <a:pt x="98" y="212"/>
                  </a:lnTo>
                  <a:lnTo>
                    <a:pt x="98" y="208"/>
                  </a:lnTo>
                  <a:lnTo>
                    <a:pt x="94" y="210"/>
                  </a:lnTo>
                  <a:lnTo>
                    <a:pt x="98" y="204"/>
                  </a:lnTo>
                  <a:lnTo>
                    <a:pt x="98" y="200"/>
                  </a:lnTo>
                  <a:lnTo>
                    <a:pt x="102" y="206"/>
                  </a:lnTo>
                  <a:lnTo>
                    <a:pt x="100" y="198"/>
                  </a:lnTo>
                  <a:lnTo>
                    <a:pt x="102" y="196"/>
                  </a:lnTo>
                  <a:lnTo>
                    <a:pt x="104" y="188"/>
                  </a:lnTo>
                  <a:lnTo>
                    <a:pt x="108" y="190"/>
                  </a:lnTo>
                  <a:lnTo>
                    <a:pt x="108" y="184"/>
                  </a:lnTo>
                  <a:lnTo>
                    <a:pt x="100" y="188"/>
                  </a:lnTo>
                  <a:lnTo>
                    <a:pt x="108" y="178"/>
                  </a:lnTo>
                  <a:lnTo>
                    <a:pt x="112" y="178"/>
                  </a:lnTo>
                  <a:lnTo>
                    <a:pt x="112" y="176"/>
                  </a:lnTo>
                  <a:lnTo>
                    <a:pt x="110" y="176"/>
                  </a:lnTo>
                  <a:lnTo>
                    <a:pt x="108" y="170"/>
                  </a:lnTo>
                  <a:lnTo>
                    <a:pt x="114" y="168"/>
                  </a:lnTo>
                  <a:lnTo>
                    <a:pt x="110" y="168"/>
                  </a:lnTo>
                  <a:lnTo>
                    <a:pt x="112" y="164"/>
                  </a:lnTo>
                  <a:lnTo>
                    <a:pt x="118" y="158"/>
                  </a:lnTo>
                  <a:lnTo>
                    <a:pt x="116" y="156"/>
                  </a:lnTo>
                  <a:lnTo>
                    <a:pt x="118" y="154"/>
                  </a:lnTo>
                  <a:lnTo>
                    <a:pt x="122" y="152"/>
                  </a:lnTo>
                  <a:lnTo>
                    <a:pt x="126" y="146"/>
                  </a:lnTo>
                  <a:lnTo>
                    <a:pt x="126" y="142"/>
                  </a:lnTo>
                  <a:lnTo>
                    <a:pt x="128" y="136"/>
                  </a:lnTo>
                  <a:lnTo>
                    <a:pt x="134" y="134"/>
                  </a:lnTo>
                  <a:lnTo>
                    <a:pt x="140" y="138"/>
                  </a:lnTo>
                  <a:lnTo>
                    <a:pt x="144" y="132"/>
                  </a:lnTo>
                  <a:lnTo>
                    <a:pt x="136" y="132"/>
                  </a:lnTo>
                  <a:lnTo>
                    <a:pt x="142" y="128"/>
                  </a:lnTo>
                  <a:lnTo>
                    <a:pt x="140" y="126"/>
                  </a:lnTo>
                  <a:lnTo>
                    <a:pt x="142" y="126"/>
                  </a:lnTo>
                  <a:lnTo>
                    <a:pt x="140" y="122"/>
                  </a:lnTo>
                  <a:lnTo>
                    <a:pt x="144" y="118"/>
                  </a:lnTo>
                  <a:lnTo>
                    <a:pt x="142" y="116"/>
                  </a:lnTo>
                  <a:lnTo>
                    <a:pt x="146" y="112"/>
                  </a:lnTo>
                  <a:lnTo>
                    <a:pt x="148" y="112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0" y="112"/>
                  </a:lnTo>
                  <a:lnTo>
                    <a:pt x="152" y="110"/>
                  </a:lnTo>
                  <a:lnTo>
                    <a:pt x="150" y="106"/>
                  </a:lnTo>
                  <a:lnTo>
                    <a:pt x="152" y="104"/>
                  </a:lnTo>
                  <a:lnTo>
                    <a:pt x="154" y="102"/>
                  </a:lnTo>
                  <a:lnTo>
                    <a:pt x="164" y="108"/>
                  </a:lnTo>
                  <a:lnTo>
                    <a:pt x="166" y="102"/>
                  </a:lnTo>
                  <a:lnTo>
                    <a:pt x="154" y="100"/>
                  </a:lnTo>
                  <a:lnTo>
                    <a:pt x="156" y="96"/>
                  </a:lnTo>
                  <a:lnTo>
                    <a:pt x="166" y="94"/>
                  </a:lnTo>
                  <a:lnTo>
                    <a:pt x="168" y="92"/>
                  </a:lnTo>
                  <a:lnTo>
                    <a:pt x="166" y="90"/>
                  </a:lnTo>
                  <a:lnTo>
                    <a:pt x="170" y="90"/>
                  </a:lnTo>
                  <a:lnTo>
                    <a:pt x="168" y="86"/>
                  </a:lnTo>
                  <a:lnTo>
                    <a:pt x="168" y="86"/>
                  </a:lnTo>
                  <a:lnTo>
                    <a:pt x="168" y="82"/>
                  </a:lnTo>
                  <a:lnTo>
                    <a:pt x="176" y="74"/>
                  </a:lnTo>
                  <a:lnTo>
                    <a:pt x="174" y="70"/>
                  </a:lnTo>
                  <a:lnTo>
                    <a:pt x="176" y="64"/>
                  </a:lnTo>
                  <a:lnTo>
                    <a:pt x="178" y="66"/>
                  </a:lnTo>
                  <a:lnTo>
                    <a:pt x="178" y="70"/>
                  </a:lnTo>
                  <a:lnTo>
                    <a:pt x="182" y="72"/>
                  </a:lnTo>
                  <a:lnTo>
                    <a:pt x="186" y="70"/>
                  </a:lnTo>
                  <a:lnTo>
                    <a:pt x="180" y="62"/>
                  </a:lnTo>
                  <a:lnTo>
                    <a:pt x="184" y="62"/>
                  </a:lnTo>
                  <a:lnTo>
                    <a:pt x="194" y="74"/>
                  </a:lnTo>
                  <a:lnTo>
                    <a:pt x="192" y="68"/>
                  </a:lnTo>
                  <a:lnTo>
                    <a:pt x="188" y="64"/>
                  </a:lnTo>
                  <a:lnTo>
                    <a:pt x="188" y="58"/>
                  </a:lnTo>
                  <a:lnTo>
                    <a:pt x="190" y="54"/>
                  </a:lnTo>
                  <a:lnTo>
                    <a:pt x="196" y="52"/>
                  </a:lnTo>
                  <a:lnTo>
                    <a:pt x="196" y="66"/>
                  </a:lnTo>
                  <a:lnTo>
                    <a:pt x="198" y="54"/>
                  </a:lnTo>
                  <a:lnTo>
                    <a:pt x="204" y="46"/>
                  </a:lnTo>
                  <a:lnTo>
                    <a:pt x="204" y="62"/>
                  </a:lnTo>
                  <a:lnTo>
                    <a:pt x="202" y="70"/>
                  </a:lnTo>
                  <a:lnTo>
                    <a:pt x="210" y="58"/>
                  </a:lnTo>
                  <a:lnTo>
                    <a:pt x="208" y="54"/>
                  </a:lnTo>
                  <a:lnTo>
                    <a:pt x="210" y="50"/>
                  </a:lnTo>
                  <a:lnTo>
                    <a:pt x="214" y="46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8" y="48"/>
                  </a:lnTo>
                  <a:lnTo>
                    <a:pt x="218" y="42"/>
                  </a:lnTo>
                  <a:lnTo>
                    <a:pt x="228" y="56"/>
                  </a:lnTo>
                  <a:lnTo>
                    <a:pt x="228" y="40"/>
                  </a:lnTo>
                  <a:lnTo>
                    <a:pt x="222" y="38"/>
                  </a:lnTo>
                  <a:lnTo>
                    <a:pt x="222" y="32"/>
                  </a:lnTo>
                  <a:lnTo>
                    <a:pt x="224" y="38"/>
                  </a:lnTo>
                  <a:lnTo>
                    <a:pt x="226" y="32"/>
                  </a:lnTo>
                  <a:lnTo>
                    <a:pt x="232" y="40"/>
                  </a:lnTo>
                  <a:lnTo>
                    <a:pt x="234" y="38"/>
                  </a:lnTo>
                  <a:lnTo>
                    <a:pt x="232" y="36"/>
                  </a:lnTo>
                  <a:lnTo>
                    <a:pt x="240" y="36"/>
                  </a:lnTo>
                  <a:lnTo>
                    <a:pt x="238" y="40"/>
                  </a:lnTo>
                  <a:lnTo>
                    <a:pt x="244" y="46"/>
                  </a:lnTo>
                  <a:lnTo>
                    <a:pt x="244" y="36"/>
                  </a:lnTo>
                  <a:lnTo>
                    <a:pt x="252" y="26"/>
                  </a:lnTo>
                  <a:lnTo>
                    <a:pt x="258" y="26"/>
                  </a:lnTo>
                  <a:lnTo>
                    <a:pt x="258" y="22"/>
                  </a:lnTo>
                  <a:lnTo>
                    <a:pt x="262" y="18"/>
                  </a:lnTo>
                  <a:lnTo>
                    <a:pt x="258" y="12"/>
                  </a:lnTo>
                  <a:lnTo>
                    <a:pt x="262" y="12"/>
                  </a:lnTo>
                  <a:lnTo>
                    <a:pt x="262" y="6"/>
                  </a:lnTo>
                  <a:lnTo>
                    <a:pt x="268" y="4"/>
                  </a:lnTo>
                  <a:lnTo>
                    <a:pt x="270" y="12"/>
                  </a:lnTo>
                  <a:lnTo>
                    <a:pt x="278" y="10"/>
                  </a:lnTo>
                  <a:lnTo>
                    <a:pt x="270" y="26"/>
                  </a:lnTo>
                  <a:lnTo>
                    <a:pt x="270" y="34"/>
                  </a:lnTo>
                  <a:lnTo>
                    <a:pt x="266" y="40"/>
                  </a:lnTo>
                  <a:lnTo>
                    <a:pt x="266" y="42"/>
                  </a:lnTo>
                  <a:lnTo>
                    <a:pt x="268" y="42"/>
                  </a:lnTo>
                  <a:lnTo>
                    <a:pt x="288" y="6"/>
                  </a:lnTo>
                  <a:lnTo>
                    <a:pt x="290" y="16"/>
                  </a:lnTo>
                  <a:lnTo>
                    <a:pt x="288" y="18"/>
                  </a:lnTo>
                  <a:lnTo>
                    <a:pt x="290" y="20"/>
                  </a:lnTo>
                  <a:lnTo>
                    <a:pt x="288" y="30"/>
                  </a:lnTo>
                  <a:lnTo>
                    <a:pt x="294" y="26"/>
                  </a:lnTo>
                  <a:lnTo>
                    <a:pt x="294" y="22"/>
                  </a:lnTo>
                  <a:lnTo>
                    <a:pt x="298" y="20"/>
                  </a:lnTo>
                  <a:lnTo>
                    <a:pt x="302" y="0"/>
                  </a:lnTo>
                  <a:lnTo>
                    <a:pt x="314" y="4"/>
                  </a:lnTo>
                  <a:lnTo>
                    <a:pt x="312" y="12"/>
                  </a:lnTo>
                  <a:lnTo>
                    <a:pt x="306" y="14"/>
                  </a:lnTo>
                  <a:lnTo>
                    <a:pt x="308" y="16"/>
                  </a:lnTo>
                  <a:lnTo>
                    <a:pt x="304" y="20"/>
                  </a:lnTo>
                  <a:lnTo>
                    <a:pt x="312" y="18"/>
                  </a:lnTo>
                  <a:lnTo>
                    <a:pt x="308" y="26"/>
                  </a:lnTo>
                  <a:lnTo>
                    <a:pt x="316" y="26"/>
                  </a:lnTo>
                  <a:lnTo>
                    <a:pt x="316" y="14"/>
                  </a:lnTo>
                  <a:lnTo>
                    <a:pt x="324" y="10"/>
                  </a:lnTo>
                  <a:lnTo>
                    <a:pt x="326" y="18"/>
                  </a:lnTo>
                  <a:lnTo>
                    <a:pt x="334" y="16"/>
                  </a:lnTo>
                  <a:lnTo>
                    <a:pt x="338" y="20"/>
                  </a:lnTo>
                  <a:lnTo>
                    <a:pt x="336" y="22"/>
                  </a:lnTo>
                  <a:lnTo>
                    <a:pt x="348" y="28"/>
                  </a:lnTo>
                  <a:lnTo>
                    <a:pt x="348" y="30"/>
                  </a:lnTo>
                  <a:lnTo>
                    <a:pt x="334" y="40"/>
                  </a:lnTo>
                  <a:lnTo>
                    <a:pt x="316" y="38"/>
                  </a:lnTo>
                  <a:lnTo>
                    <a:pt x="334" y="50"/>
                  </a:lnTo>
                  <a:lnTo>
                    <a:pt x="328" y="56"/>
                  </a:lnTo>
                  <a:lnTo>
                    <a:pt x="338" y="56"/>
                  </a:lnTo>
                  <a:lnTo>
                    <a:pt x="346" y="52"/>
                  </a:lnTo>
                  <a:lnTo>
                    <a:pt x="346" y="60"/>
                  </a:lnTo>
                  <a:lnTo>
                    <a:pt x="338" y="58"/>
                  </a:lnTo>
                  <a:lnTo>
                    <a:pt x="336" y="66"/>
                  </a:lnTo>
                  <a:lnTo>
                    <a:pt x="326" y="72"/>
                  </a:lnTo>
                  <a:lnTo>
                    <a:pt x="322" y="80"/>
                  </a:lnTo>
                  <a:lnTo>
                    <a:pt x="320" y="74"/>
                  </a:lnTo>
                  <a:lnTo>
                    <a:pt x="326" y="66"/>
                  </a:lnTo>
                  <a:lnTo>
                    <a:pt x="324" y="56"/>
                  </a:lnTo>
                  <a:lnTo>
                    <a:pt x="308" y="42"/>
                  </a:lnTo>
                  <a:lnTo>
                    <a:pt x="294" y="46"/>
                  </a:lnTo>
                  <a:lnTo>
                    <a:pt x="282" y="52"/>
                  </a:lnTo>
                  <a:lnTo>
                    <a:pt x="278" y="60"/>
                  </a:lnTo>
                  <a:lnTo>
                    <a:pt x="278" y="82"/>
                  </a:lnTo>
                  <a:lnTo>
                    <a:pt x="262" y="94"/>
                  </a:lnTo>
                  <a:lnTo>
                    <a:pt x="254" y="86"/>
                  </a:lnTo>
                  <a:lnTo>
                    <a:pt x="246" y="94"/>
                  </a:lnTo>
                  <a:lnTo>
                    <a:pt x="234" y="90"/>
                  </a:lnTo>
                  <a:lnTo>
                    <a:pt x="224" y="74"/>
                  </a:lnTo>
                  <a:lnTo>
                    <a:pt x="218" y="70"/>
                  </a:lnTo>
                  <a:lnTo>
                    <a:pt x="214" y="70"/>
                  </a:lnTo>
                  <a:lnTo>
                    <a:pt x="216" y="76"/>
                  </a:lnTo>
                  <a:lnTo>
                    <a:pt x="208" y="80"/>
                  </a:lnTo>
                  <a:lnTo>
                    <a:pt x="202" y="80"/>
                  </a:lnTo>
                  <a:lnTo>
                    <a:pt x="204" y="86"/>
                  </a:lnTo>
                  <a:lnTo>
                    <a:pt x="200" y="96"/>
                  </a:lnTo>
                  <a:lnTo>
                    <a:pt x="202" y="100"/>
                  </a:lnTo>
                  <a:lnTo>
                    <a:pt x="200" y="102"/>
                  </a:lnTo>
                  <a:lnTo>
                    <a:pt x="178" y="100"/>
                  </a:lnTo>
                  <a:lnTo>
                    <a:pt x="176" y="102"/>
                  </a:lnTo>
                  <a:lnTo>
                    <a:pt x="176" y="110"/>
                  </a:lnTo>
                  <a:lnTo>
                    <a:pt x="172" y="120"/>
                  </a:lnTo>
                  <a:lnTo>
                    <a:pt x="166" y="114"/>
                  </a:lnTo>
                  <a:lnTo>
                    <a:pt x="156" y="122"/>
                  </a:lnTo>
                  <a:lnTo>
                    <a:pt x="154" y="130"/>
                  </a:lnTo>
                  <a:lnTo>
                    <a:pt x="148" y="140"/>
                  </a:lnTo>
                  <a:lnTo>
                    <a:pt x="152" y="146"/>
                  </a:lnTo>
                  <a:lnTo>
                    <a:pt x="152" y="150"/>
                  </a:lnTo>
                  <a:lnTo>
                    <a:pt x="140" y="168"/>
                  </a:lnTo>
                  <a:lnTo>
                    <a:pt x="136" y="180"/>
                  </a:lnTo>
                  <a:lnTo>
                    <a:pt x="128" y="184"/>
                  </a:lnTo>
                  <a:lnTo>
                    <a:pt x="128" y="200"/>
                  </a:lnTo>
                  <a:lnTo>
                    <a:pt x="126" y="212"/>
                  </a:lnTo>
                  <a:lnTo>
                    <a:pt x="116" y="230"/>
                  </a:lnTo>
                  <a:lnTo>
                    <a:pt x="122" y="238"/>
                  </a:lnTo>
                  <a:lnTo>
                    <a:pt x="122" y="246"/>
                  </a:lnTo>
                  <a:lnTo>
                    <a:pt x="118" y="250"/>
                  </a:lnTo>
                  <a:lnTo>
                    <a:pt x="106" y="250"/>
                  </a:lnTo>
                  <a:lnTo>
                    <a:pt x="96" y="260"/>
                  </a:lnTo>
                  <a:lnTo>
                    <a:pt x="94" y="268"/>
                  </a:lnTo>
                  <a:lnTo>
                    <a:pt x="96" y="278"/>
                  </a:lnTo>
                  <a:lnTo>
                    <a:pt x="94" y="292"/>
                  </a:lnTo>
                  <a:lnTo>
                    <a:pt x="96" y="300"/>
                  </a:lnTo>
                  <a:lnTo>
                    <a:pt x="96" y="314"/>
                  </a:lnTo>
                  <a:lnTo>
                    <a:pt x="102" y="322"/>
                  </a:lnTo>
                  <a:lnTo>
                    <a:pt x="104" y="328"/>
                  </a:lnTo>
                  <a:lnTo>
                    <a:pt x="102" y="332"/>
                  </a:lnTo>
                  <a:lnTo>
                    <a:pt x="94" y="338"/>
                  </a:lnTo>
                  <a:lnTo>
                    <a:pt x="98" y="340"/>
                  </a:lnTo>
                  <a:lnTo>
                    <a:pt x="100" y="348"/>
                  </a:lnTo>
                  <a:lnTo>
                    <a:pt x="98" y="356"/>
                  </a:lnTo>
                  <a:lnTo>
                    <a:pt x="98" y="362"/>
                  </a:lnTo>
                  <a:lnTo>
                    <a:pt x="90" y="366"/>
                  </a:lnTo>
                  <a:lnTo>
                    <a:pt x="90" y="370"/>
                  </a:lnTo>
                  <a:lnTo>
                    <a:pt x="88" y="376"/>
                  </a:lnTo>
                  <a:lnTo>
                    <a:pt x="88" y="382"/>
                  </a:lnTo>
                  <a:lnTo>
                    <a:pt x="86" y="392"/>
                  </a:lnTo>
                  <a:lnTo>
                    <a:pt x="84" y="394"/>
                  </a:lnTo>
                  <a:lnTo>
                    <a:pt x="84" y="390"/>
                  </a:lnTo>
                  <a:lnTo>
                    <a:pt x="82" y="394"/>
                  </a:lnTo>
                  <a:lnTo>
                    <a:pt x="82" y="388"/>
                  </a:lnTo>
                  <a:lnTo>
                    <a:pt x="80" y="386"/>
                  </a:lnTo>
                  <a:lnTo>
                    <a:pt x="76" y="384"/>
                  </a:lnTo>
                  <a:lnTo>
                    <a:pt x="74" y="372"/>
                  </a:lnTo>
                  <a:lnTo>
                    <a:pt x="76" y="368"/>
                  </a:lnTo>
                  <a:lnTo>
                    <a:pt x="74" y="366"/>
                  </a:lnTo>
                  <a:lnTo>
                    <a:pt x="72" y="368"/>
                  </a:lnTo>
                  <a:lnTo>
                    <a:pt x="72" y="376"/>
                  </a:lnTo>
                  <a:lnTo>
                    <a:pt x="72" y="376"/>
                  </a:lnTo>
                  <a:lnTo>
                    <a:pt x="70" y="372"/>
                  </a:lnTo>
                  <a:lnTo>
                    <a:pt x="68" y="376"/>
                  </a:lnTo>
                  <a:lnTo>
                    <a:pt x="72" y="382"/>
                  </a:lnTo>
                  <a:lnTo>
                    <a:pt x="68" y="390"/>
                  </a:lnTo>
                  <a:lnTo>
                    <a:pt x="60" y="388"/>
                  </a:lnTo>
                  <a:lnTo>
                    <a:pt x="60" y="390"/>
                  </a:lnTo>
                  <a:lnTo>
                    <a:pt x="54" y="400"/>
                  </a:lnTo>
                  <a:lnTo>
                    <a:pt x="42" y="412"/>
                  </a:lnTo>
                  <a:lnTo>
                    <a:pt x="40" y="408"/>
                  </a:lnTo>
                  <a:lnTo>
                    <a:pt x="36" y="414"/>
                  </a:lnTo>
                  <a:lnTo>
                    <a:pt x="32" y="416"/>
                  </a:lnTo>
                  <a:lnTo>
                    <a:pt x="28" y="414"/>
                  </a:lnTo>
                  <a:lnTo>
                    <a:pt x="30" y="412"/>
                  </a:lnTo>
                  <a:lnTo>
                    <a:pt x="26" y="412"/>
                  </a:lnTo>
                  <a:lnTo>
                    <a:pt x="26" y="414"/>
                  </a:lnTo>
                  <a:lnTo>
                    <a:pt x="22" y="414"/>
                  </a:lnTo>
                  <a:lnTo>
                    <a:pt x="22" y="406"/>
                  </a:lnTo>
                  <a:lnTo>
                    <a:pt x="20" y="410"/>
                  </a:lnTo>
                  <a:lnTo>
                    <a:pt x="18" y="410"/>
                  </a:lnTo>
                  <a:lnTo>
                    <a:pt x="6" y="398"/>
                  </a:lnTo>
                  <a:lnTo>
                    <a:pt x="8" y="390"/>
                  </a:lnTo>
                  <a:lnTo>
                    <a:pt x="12" y="392"/>
                  </a:lnTo>
                  <a:lnTo>
                    <a:pt x="12" y="390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4" y="382"/>
                  </a:lnTo>
                  <a:lnTo>
                    <a:pt x="18" y="378"/>
                  </a:lnTo>
                  <a:lnTo>
                    <a:pt x="4" y="382"/>
                  </a:lnTo>
                  <a:lnTo>
                    <a:pt x="2" y="378"/>
                  </a:lnTo>
                  <a:lnTo>
                    <a:pt x="6" y="374"/>
                  </a:lnTo>
                  <a:lnTo>
                    <a:pt x="12" y="374"/>
                  </a:lnTo>
                  <a:lnTo>
                    <a:pt x="18" y="368"/>
                  </a:lnTo>
                  <a:lnTo>
                    <a:pt x="10" y="368"/>
                  </a:lnTo>
                  <a:lnTo>
                    <a:pt x="16" y="360"/>
                  </a:lnTo>
                  <a:lnTo>
                    <a:pt x="16" y="358"/>
                  </a:lnTo>
                  <a:lnTo>
                    <a:pt x="20" y="352"/>
                  </a:lnTo>
                  <a:lnTo>
                    <a:pt x="22" y="356"/>
                  </a:lnTo>
                  <a:lnTo>
                    <a:pt x="22" y="352"/>
                  </a:lnTo>
                  <a:lnTo>
                    <a:pt x="26" y="350"/>
                  </a:lnTo>
                  <a:lnTo>
                    <a:pt x="20" y="348"/>
                  </a:lnTo>
                  <a:lnTo>
                    <a:pt x="18" y="350"/>
                  </a:lnTo>
                  <a:lnTo>
                    <a:pt x="10" y="362"/>
                  </a:lnTo>
                  <a:lnTo>
                    <a:pt x="10" y="3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8" name="Freeform 271">
              <a:extLst>
                <a:ext uri="{FF2B5EF4-FFF2-40B4-BE49-F238E27FC236}">
                  <a16:creationId xmlns:a16="http://schemas.microsoft.com/office/drawing/2014/main" id="{C87B9332-6309-4595-92CA-19BBC11D3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013" y="3897313"/>
              <a:ext cx="111125" cy="82550"/>
            </a:xfrm>
            <a:custGeom>
              <a:avLst/>
              <a:gdLst/>
              <a:ahLst/>
              <a:cxnLst>
                <a:cxn ang="0">
                  <a:pos x="54" y="52"/>
                </a:cxn>
                <a:cxn ang="0">
                  <a:pos x="44" y="50"/>
                </a:cxn>
                <a:cxn ang="0">
                  <a:pos x="34" y="50"/>
                </a:cxn>
                <a:cxn ang="0">
                  <a:pos x="24" y="48"/>
                </a:cxn>
                <a:cxn ang="0">
                  <a:pos x="12" y="46"/>
                </a:cxn>
                <a:cxn ang="0">
                  <a:pos x="8" y="34"/>
                </a:cxn>
                <a:cxn ang="0">
                  <a:pos x="0" y="26"/>
                </a:cxn>
                <a:cxn ang="0">
                  <a:pos x="0" y="24"/>
                </a:cxn>
                <a:cxn ang="0">
                  <a:pos x="4" y="20"/>
                </a:cxn>
                <a:cxn ang="0">
                  <a:pos x="4" y="26"/>
                </a:cxn>
                <a:cxn ang="0">
                  <a:pos x="8" y="26"/>
                </a:cxn>
                <a:cxn ang="0">
                  <a:pos x="10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40" y="30"/>
                </a:cxn>
                <a:cxn ang="0">
                  <a:pos x="46" y="26"/>
                </a:cxn>
                <a:cxn ang="0">
                  <a:pos x="44" y="24"/>
                </a:cxn>
                <a:cxn ang="0">
                  <a:pos x="48" y="24"/>
                </a:cxn>
                <a:cxn ang="0">
                  <a:pos x="48" y="20"/>
                </a:cxn>
                <a:cxn ang="0">
                  <a:pos x="58" y="12"/>
                </a:cxn>
                <a:cxn ang="0">
                  <a:pos x="66" y="0"/>
                </a:cxn>
                <a:cxn ang="0">
                  <a:pos x="68" y="6"/>
                </a:cxn>
                <a:cxn ang="0">
                  <a:pos x="70" y="6"/>
                </a:cxn>
                <a:cxn ang="0">
                  <a:pos x="70" y="18"/>
                </a:cxn>
                <a:cxn ang="0">
                  <a:pos x="66" y="18"/>
                </a:cxn>
                <a:cxn ang="0">
                  <a:pos x="62" y="18"/>
                </a:cxn>
                <a:cxn ang="0">
                  <a:pos x="64" y="24"/>
                </a:cxn>
                <a:cxn ang="0">
                  <a:pos x="66" y="30"/>
                </a:cxn>
                <a:cxn ang="0">
                  <a:pos x="58" y="32"/>
                </a:cxn>
                <a:cxn ang="0">
                  <a:pos x="58" y="42"/>
                </a:cxn>
                <a:cxn ang="0">
                  <a:pos x="56" y="50"/>
                </a:cxn>
                <a:cxn ang="0">
                  <a:pos x="54" y="52"/>
                </a:cxn>
                <a:cxn ang="0">
                  <a:pos x="54" y="52"/>
                </a:cxn>
              </a:cxnLst>
              <a:rect l="0" t="0" r="r" b="b"/>
              <a:pathLst>
                <a:path w="70" h="52">
                  <a:moveTo>
                    <a:pt x="54" y="52"/>
                  </a:moveTo>
                  <a:lnTo>
                    <a:pt x="44" y="50"/>
                  </a:lnTo>
                  <a:lnTo>
                    <a:pt x="34" y="50"/>
                  </a:lnTo>
                  <a:lnTo>
                    <a:pt x="24" y="48"/>
                  </a:lnTo>
                  <a:lnTo>
                    <a:pt x="12" y="46"/>
                  </a:lnTo>
                  <a:lnTo>
                    <a:pt x="8" y="34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4" y="20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40" y="30"/>
                  </a:lnTo>
                  <a:lnTo>
                    <a:pt x="46" y="26"/>
                  </a:lnTo>
                  <a:lnTo>
                    <a:pt x="44" y="24"/>
                  </a:lnTo>
                  <a:lnTo>
                    <a:pt x="48" y="24"/>
                  </a:lnTo>
                  <a:lnTo>
                    <a:pt x="48" y="20"/>
                  </a:lnTo>
                  <a:lnTo>
                    <a:pt x="58" y="12"/>
                  </a:lnTo>
                  <a:lnTo>
                    <a:pt x="66" y="0"/>
                  </a:lnTo>
                  <a:lnTo>
                    <a:pt x="68" y="6"/>
                  </a:lnTo>
                  <a:lnTo>
                    <a:pt x="70" y="6"/>
                  </a:lnTo>
                  <a:lnTo>
                    <a:pt x="70" y="18"/>
                  </a:lnTo>
                  <a:lnTo>
                    <a:pt x="66" y="18"/>
                  </a:lnTo>
                  <a:lnTo>
                    <a:pt x="62" y="18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58" y="32"/>
                  </a:lnTo>
                  <a:lnTo>
                    <a:pt x="58" y="42"/>
                  </a:lnTo>
                  <a:lnTo>
                    <a:pt x="56" y="50"/>
                  </a:lnTo>
                  <a:lnTo>
                    <a:pt x="54" y="52"/>
                  </a:lnTo>
                  <a:lnTo>
                    <a:pt x="54" y="5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9" name="Freeform 272">
              <a:extLst>
                <a:ext uri="{FF2B5EF4-FFF2-40B4-BE49-F238E27FC236}">
                  <a16:creationId xmlns:a16="http://schemas.microsoft.com/office/drawing/2014/main" id="{D578FC0F-B8D0-44AB-91DB-A80E02F7C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3" y="3925888"/>
              <a:ext cx="168275" cy="187325"/>
            </a:xfrm>
            <a:custGeom>
              <a:avLst/>
              <a:gdLst/>
              <a:ahLst/>
              <a:cxnLst>
                <a:cxn ang="0">
                  <a:pos x="50" y="42"/>
                </a:cxn>
                <a:cxn ang="0">
                  <a:pos x="48" y="50"/>
                </a:cxn>
                <a:cxn ang="0">
                  <a:pos x="46" y="56"/>
                </a:cxn>
                <a:cxn ang="0">
                  <a:pos x="44" y="64"/>
                </a:cxn>
                <a:cxn ang="0">
                  <a:pos x="42" y="70"/>
                </a:cxn>
                <a:cxn ang="0">
                  <a:pos x="32" y="74"/>
                </a:cxn>
                <a:cxn ang="0">
                  <a:pos x="22" y="78"/>
                </a:cxn>
                <a:cxn ang="0">
                  <a:pos x="10" y="80"/>
                </a:cxn>
                <a:cxn ang="0">
                  <a:pos x="0" y="84"/>
                </a:cxn>
                <a:cxn ang="0">
                  <a:pos x="8" y="102"/>
                </a:cxn>
                <a:cxn ang="0">
                  <a:pos x="14" y="118"/>
                </a:cxn>
                <a:cxn ang="0">
                  <a:pos x="30" y="112"/>
                </a:cxn>
                <a:cxn ang="0">
                  <a:pos x="40" y="114"/>
                </a:cxn>
                <a:cxn ang="0">
                  <a:pos x="44" y="110"/>
                </a:cxn>
                <a:cxn ang="0">
                  <a:pos x="44" y="106"/>
                </a:cxn>
                <a:cxn ang="0">
                  <a:pos x="48" y="102"/>
                </a:cxn>
                <a:cxn ang="0">
                  <a:pos x="60" y="98"/>
                </a:cxn>
                <a:cxn ang="0">
                  <a:pos x="64" y="88"/>
                </a:cxn>
                <a:cxn ang="0">
                  <a:pos x="70" y="84"/>
                </a:cxn>
                <a:cxn ang="0">
                  <a:pos x="78" y="84"/>
                </a:cxn>
                <a:cxn ang="0">
                  <a:pos x="78" y="70"/>
                </a:cxn>
                <a:cxn ang="0">
                  <a:pos x="80" y="64"/>
                </a:cxn>
                <a:cxn ang="0">
                  <a:pos x="84" y="62"/>
                </a:cxn>
                <a:cxn ang="0">
                  <a:pos x="86" y="64"/>
                </a:cxn>
                <a:cxn ang="0">
                  <a:pos x="88" y="64"/>
                </a:cxn>
                <a:cxn ang="0">
                  <a:pos x="92" y="56"/>
                </a:cxn>
                <a:cxn ang="0">
                  <a:pos x="102" y="44"/>
                </a:cxn>
                <a:cxn ang="0">
                  <a:pos x="106" y="36"/>
                </a:cxn>
                <a:cxn ang="0">
                  <a:pos x="98" y="30"/>
                </a:cxn>
                <a:cxn ang="0">
                  <a:pos x="90" y="20"/>
                </a:cxn>
                <a:cxn ang="0">
                  <a:pos x="76" y="16"/>
                </a:cxn>
                <a:cxn ang="0">
                  <a:pos x="66" y="10"/>
                </a:cxn>
                <a:cxn ang="0">
                  <a:pos x="60" y="4"/>
                </a:cxn>
                <a:cxn ang="0">
                  <a:pos x="58" y="0"/>
                </a:cxn>
                <a:cxn ang="0">
                  <a:pos x="54" y="0"/>
                </a:cxn>
                <a:cxn ang="0">
                  <a:pos x="50" y="0"/>
                </a:cxn>
                <a:cxn ang="0">
                  <a:pos x="52" y="6"/>
                </a:cxn>
                <a:cxn ang="0">
                  <a:pos x="54" y="12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4" y="32"/>
                </a:cxn>
                <a:cxn ang="0">
                  <a:pos x="50" y="42"/>
                </a:cxn>
                <a:cxn ang="0">
                  <a:pos x="50" y="42"/>
                </a:cxn>
              </a:cxnLst>
              <a:rect l="0" t="0" r="r" b="b"/>
              <a:pathLst>
                <a:path w="106" h="118">
                  <a:moveTo>
                    <a:pt x="50" y="42"/>
                  </a:moveTo>
                  <a:lnTo>
                    <a:pt x="48" y="50"/>
                  </a:lnTo>
                  <a:lnTo>
                    <a:pt x="46" y="56"/>
                  </a:lnTo>
                  <a:lnTo>
                    <a:pt x="44" y="64"/>
                  </a:lnTo>
                  <a:lnTo>
                    <a:pt x="42" y="70"/>
                  </a:lnTo>
                  <a:lnTo>
                    <a:pt x="32" y="74"/>
                  </a:lnTo>
                  <a:lnTo>
                    <a:pt x="22" y="78"/>
                  </a:lnTo>
                  <a:lnTo>
                    <a:pt x="10" y="80"/>
                  </a:lnTo>
                  <a:lnTo>
                    <a:pt x="0" y="84"/>
                  </a:lnTo>
                  <a:lnTo>
                    <a:pt x="8" y="102"/>
                  </a:lnTo>
                  <a:lnTo>
                    <a:pt x="14" y="118"/>
                  </a:lnTo>
                  <a:lnTo>
                    <a:pt x="30" y="112"/>
                  </a:lnTo>
                  <a:lnTo>
                    <a:pt x="40" y="114"/>
                  </a:lnTo>
                  <a:lnTo>
                    <a:pt x="44" y="110"/>
                  </a:lnTo>
                  <a:lnTo>
                    <a:pt x="44" y="106"/>
                  </a:lnTo>
                  <a:lnTo>
                    <a:pt x="48" y="102"/>
                  </a:lnTo>
                  <a:lnTo>
                    <a:pt x="60" y="98"/>
                  </a:lnTo>
                  <a:lnTo>
                    <a:pt x="64" y="88"/>
                  </a:lnTo>
                  <a:lnTo>
                    <a:pt x="70" y="84"/>
                  </a:lnTo>
                  <a:lnTo>
                    <a:pt x="78" y="84"/>
                  </a:lnTo>
                  <a:lnTo>
                    <a:pt x="78" y="70"/>
                  </a:lnTo>
                  <a:lnTo>
                    <a:pt x="80" y="64"/>
                  </a:lnTo>
                  <a:lnTo>
                    <a:pt x="84" y="62"/>
                  </a:lnTo>
                  <a:lnTo>
                    <a:pt x="86" y="64"/>
                  </a:lnTo>
                  <a:lnTo>
                    <a:pt x="88" y="64"/>
                  </a:lnTo>
                  <a:lnTo>
                    <a:pt x="92" y="56"/>
                  </a:lnTo>
                  <a:lnTo>
                    <a:pt x="102" y="44"/>
                  </a:lnTo>
                  <a:lnTo>
                    <a:pt x="106" y="36"/>
                  </a:lnTo>
                  <a:lnTo>
                    <a:pt x="98" y="30"/>
                  </a:lnTo>
                  <a:lnTo>
                    <a:pt x="90" y="20"/>
                  </a:lnTo>
                  <a:lnTo>
                    <a:pt x="76" y="16"/>
                  </a:lnTo>
                  <a:lnTo>
                    <a:pt x="66" y="10"/>
                  </a:lnTo>
                  <a:lnTo>
                    <a:pt x="60" y="4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52" y="6"/>
                  </a:lnTo>
                  <a:lnTo>
                    <a:pt x="54" y="12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4" y="32"/>
                  </a:lnTo>
                  <a:lnTo>
                    <a:pt x="50" y="42"/>
                  </a:lnTo>
                  <a:lnTo>
                    <a:pt x="50" y="4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0" name="Freeform 273">
              <a:extLst>
                <a:ext uri="{FF2B5EF4-FFF2-40B4-BE49-F238E27FC236}">
                  <a16:creationId xmlns:a16="http://schemas.microsoft.com/office/drawing/2014/main" id="{D9EE4209-EE53-43AC-ACDC-0C9BC7F9B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213" y="4059238"/>
              <a:ext cx="219075" cy="139700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4" y="2"/>
                </a:cxn>
                <a:cxn ang="0">
                  <a:pos x="104" y="6"/>
                </a:cxn>
                <a:cxn ang="0">
                  <a:pos x="92" y="8"/>
                </a:cxn>
                <a:cxn ang="0">
                  <a:pos x="82" y="10"/>
                </a:cxn>
                <a:cxn ang="0">
                  <a:pos x="74" y="20"/>
                </a:cxn>
                <a:cxn ang="0">
                  <a:pos x="66" y="30"/>
                </a:cxn>
                <a:cxn ang="0">
                  <a:pos x="56" y="38"/>
                </a:cxn>
                <a:cxn ang="0">
                  <a:pos x="48" y="48"/>
                </a:cxn>
                <a:cxn ang="0">
                  <a:pos x="48" y="32"/>
                </a:cxn>
                <a:cxn ang="0">
                  <a:pos x="36" y="28"/>
                </a:cxn>
                <a:cxn ang="0">
                  <a:pos x="24" y="24"/>
                </a:cxn>
                <a:cxn ang="0">
                  <a:pos x="10" y="28"/>
                </a:cxn>
                <a:cxn ang="0">
                  <a:pos x="4" y="32"/>
                </a:cxn>
                <a:cxn ang="0">
                  <a:pos x="4" y="36"/>
                </a:cxn>
                <a:cxn ang="0">
                  <a:pos x="0" y="36"/>
                </a:cxn>
                <a:cxn ang="0">
                  <a:pos x="2" y="44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2" y="56"/>
                </a:cxn>
                <a:cxn ang="0">
                  <a:pos x="6" y="70"/>
                </a:cxn>
                <a:cxn ang="0">
                  <a:pos x="8" y="72"/>
                </a:cxn>
                <a:cxn ang="0">
                  <a:pos x="8" y="82"/>
                </a:cxn>
                <a:cxn ang="0">
                  <a:pos x="12" y="88"/>
                </a:cxn>
                <a:cxn ang="0">
                  <a:pos x="16" y="88"/>
                </a:cxn>
                <a:cxn ang="0">
                  <a:pos x="30" y="88"/>
                </a:cxn>
                <a:cxn ang="0">
                  <a:pos x="38" y="84"/>
                </a:cxn>
                <a:cxn ang="0">
                  <a:pos x="42" y="78"/>
                </a:cxn>
                <a:cxn ang="0">
                  <a:pos x="56" y="78"/>
                </a:cxn>
                <a:cxn ang="0">
                  <a:pos x="62" y="76"/>
                </a:cxn>
                <a:cxn ang="0">
                  <a:pos x="70" y="72"/>
                </a:cxn>
                <a:cxn ang="0">
                  <a:pos x="78" y="70"/>
                </a:cxn>
                <a:cxn ang="0">
                  <a:pos x="82" y="70"/>
                </a:cxn>
                <a:cxn ang="0">
                  <a:pos x="86" y="64"/>
                </a:cxn>
                <a:cxn ang="0">
                  <a:pos x="92" y="60"/>
                </a:cxn>
                <a:cxn ang="0">
                  <a:pos x="116" y="54"/>
                </a:cxn>
                <a:cxn ang="0">
                  <a:pos x="120" y="50"/>
                </a:cxn>
                <a:cxn ang="0">
                  <a:pos x="128" y="48"/>
                </a:cxn>
                <a:cxn ang="0">
                  <a:pos x="128" y="44"/>
                </a:cxn>
                <a:cxn ang="0">
                  <a:pos x="130" y="40"/>
                </a:cxn>
                <a:cxn ang="0">
                  <a:pos x="138" y="34"/>
                </a:cxn>
                <a:cxn ang="0">
                  <a:pos x="132" y="18"/>
                </a:cxn>
                <a:cxn ang="0">
                  <a:pos x="124" y="0"/>
                </a:cxn>
                <a:cxn ang="0">
                  <a:pos x="124" y="0"/>
                </a:cxn>
              </a:cxnLst>
              <a:rect l="0" t="0" r="r" b="b"/>
              <a:pathLst>
                <a:path w="138" h="88">
                  <a:moveTo>
                    <a:pt x="124" y="0"/>
                  </a:moveTo>
                  <a:lnTo>
                    <a:pt x="114" y="2"/>
                  </a:lnTo>
                  <a:lnTo>
                    <a:pt x="104" y="6"/>
                  </a:lnTo>
                  <a:lnTo>
                    <a:pt x="92" y="8"/>
                  </a:lnTo>
                  <a:lnTo>
                    <a:pt x="82" y="10"/>
                  </a:lnTo>
                  <a:lnTo>
                    <a:pt x="74" y="20"/>
                  </a:lnTo>
                  <a:lnTo>
                    <a:pt x="66" y="30"/>
                  </a:lnTo>
                  <a:lnTo>
                    <a:pt x="56" y="38"/>
                  </a:lnTo>
                  <a:lnTo>
                    <a:pt x="48" y="48"/>
                  </a:lnTo>
                  <a:lnTo>
                    <a:pt x="48" y="32"/>
                  </a:lnTo>
                  <a:lnTo>
                    <a:pt x="36" y="28"/>
                  </a:lnTo>
                  <a:lnTo>
                    <a:pt x="24" y="24"/>
                  </a:lnTo>
                  <a:lnTo>
                    <a:pt x="10" y="28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2" y="44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56"/>
                  </a:lnTo>
                  <a:lnTo>
                    <a:pt x="6" y="70"/>
                  </a:lnTo>
                  <a:lnTo>
                    <a:pt x="8" y="72"/>
                  </a:lnTo>
                  <a:lnTo>
                    <a:pt x="8" y="82"/>
                  </a:lnTo>
                  <a:lnTo>
                    <a:pt x="12" y="88"/>
                  </a:lnTo>
                  <a:lnTo>
                    <a:pt x="16" y="88"/>
                  </a:lnTo>
                  <a:lnTo>
                    <a:pt x="30" y="88"/>
                  </a:lnTo>
                  <a:lnTo>
                    <a:pt x="38" y="84"/>
                  </a:lnTo>
                  <a:lnTo>
                    <a:pt x="42" y="78"/>
                  </a:lnTo>
                  <a:lnTo>
                    <a:pt x="56" y="78"/>
                  </a:lnTo>
                  <a:lnTo>
                    <a:pt x="62" y="76"/>
                  </a:lnTo>
                  <a:lnTo>
                    <a:pt x="70" y="72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6" y="64"/>
                  </a:lnTo>
                  <a:lnTo>
                    <a:pt x="92" y="60"/>
                  </a:lnTo>
                  <a:lnTo>
                    <a:pt x="116" y="54"/>
                  </a:lnTo>
                  <a:lnTo>
                    <a:pt x="120" y="50"/>
                  </a:lnTo>
                  <a:lnTo>
                    <a:pt x="128" y="48"/>
                  </a:lnTo>
                  <a:lnTo>
                    <a:pt x="128" y="44"/>
                  </a:lnTo>
                  <a:lnTo>
                    <a:pt x="130" y="40"/>
                  </a:lnTo>
                  <a:lnTo>
                    <a:pt x="138" y="34"/>
                  </a:lnTo>
                  <a:lnTo>
                    <a:pt x="132" y="18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1" name="Freeform 274">
              <a:extLst>
                <a:ext uri="{FF2B5EF4-FFF2-40B4-BE49-F238E27FC236}">
                  <a16:creationId xmlns:a16="http://schemas.microsoft.com/office/drawing/2014/main" id="{0E876143-B36F-45C2-9425-BE61596B8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338" y="4687888"/>
              <a:ext cx="228600" cy="368300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78" y="16"/>
                </a:cxn>
                <a:cxn ang="0">
                  <a:pos x="86" y="18"/>
                </a:cxn>
                <a:cxn ang="0">
                  <a:pos x="104" y="16"/>
                </a:cxn>
                <a:cxn ang="0">
                  <a:pos x="112" y="12"/>
                </a:cxn>
                <a:cxn ang="0">
                  <a:pos x="120" y="14"/>
                </a:cxn>
                <a:cxn ang="0">
                  <a:pos x="140" y="4"/>
                </a:cxn>
                <a:cxn ang="0">
                  <a:pos x="142" y="4"/>
                </a:cxn>
                <a:cxn ang="0">
                  <a:pos x="144" y="10"/>
                </a:cxn>
                <a:cxn ang="0">
                  <a:pos x="140" y="34"/>
                </a:cxn>
                <a:cxn ang="0">
                  <a:pos x="140" y="38"/>
                </a:cxn>
                <a:cxn ang="0">
                  <a:pos x="142" y="52"/>
                </a:cxn>
                <a:cxn ang="0">
                  <a:pos x="142" y="56"/>
                </a:cxn>
                <a:cxn ang="0">
                  <a:pos x="144" y="60"/>
                </a:cxn>
                <a:cxn ang="0">
                  <a:pos x="140" y="68"/>
                </a:cxn>
                <a:cxn ang="0">
                  <a:pos x="134" y="80"/>
                </a:cxn>
                <a:cxn ang="0">
                  <a:pos x="130" y="82"/>
                </a:cxn>
                <a:cxn ang="0">
                  <a:pos x="122" y="90"/>
                </a:cxn>
                <a:cxn ang="0">
                  <a:pos x="110" y="94"/>
                </a:cxn>
                <a:cxn ang="0">
                  <a:pos x="92" y="106"/>
                </a:cxn>
                <a:cxn ang="0">
                  <a:pos x="88" y="110"/>
                </a:cxn>
                <a:cxn ang="0">
                  <a:pos x="84" y="118"/>
                </a:cxn>
                <a:cxn ang="0">
                  <a:pos x="82" y="116"/>
                </a:cxn>
                <a:cxn ang="0">
                  <a:pos x="66" y="132"/>
                </a:cxn>
                <a:cxn ang="0">
                  <a:pos x="62" y="142"/>
                </a:cxn>
                <a:cxn ang="0">
                  <a:pos x="66" y="148"/>
                </a:cxn>
                <a:cxn ang="0">
                  <a:pos x="72" y="164"/>
                </a:cxn>
                <a:cxn ang="0">
                  <a:pos x="72" y="180"/>
                </a:cxn>
                <a:cxn ang="0">
                  <a:pos x="70" y="194"/>
                </a:cxn>
                <a:cxn ang="0">
                  <a:pos x="72" y="194"/>
                </a:cxn>
                <a:cxn ang="0">
                  <a:pos x="64" y="204"/>
                </a:cxn>
                <a:cxn ang="0">
                  <a:pos x="38" y="214"/>
                </a:cxn>
                <a:cxn ang="0">
                  <a:pos x="36" y="224"/>
                </a:cxn>
                <a:cxn ang="0">
                  <a:pos x="38" y="232"/>
                </a:cxn>
                <a:cxn ang="0">
                  <a:pos x="28" y="218"/>
                </a:cxn>
                <a:cxn ang="0">
                  <a:pos x="22" y="170"/>
                </a:cxn>
                <a:cxn ang="0">
                  <a:pos x="28" y="158"/>
                </a:cxn>
                <a:cxn ang="0">
                  <a:pos x="36" y="120"/>
                </a:cxn>
                <a:cxn ang="0">
                  <a:pos x="40" y="98"/>
                </a:cxn>
                <a:cxn ang="0">
                  <a:pos x="36" y="84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22" y="58"/>
                </a:cxn>
                <a:cxn ang="0">
                  <a:pos x="42" y="50"/>
                </a:cxn>
                <a:cxn ang="0">
                  <a:pos x="60" y="56"/>
                </a:cxn>
                <a:cxn ang="0">
                  <a:pos x="62" y="68"/>
                </a:cxn>
                <a:cxn ang="0">
                  <a:pos x="60" y="82"/>
                </a:cxn>
                <a:cxn ang="0">
                  <a:pos x="68" y="92"/>
                </a:cxn>
                <a:cxn ang="0">
                  <a:pos x="72" y="88"/>
                </a:cxn>
                <a:cxn ang="0">
                  <a:pos x="72" y="82"/>
                </a:cxn>
                <a:cxn ang="0">
                  <a:pos x="80" y="70"/>
                </a:cxn>
                <a:cxn ang="0">
                  <a:pos x="80" y="62"/>
                </a:cxn>
                <a:cxn ang="0">
                  <a:pos x="66" y="44"/>
                </a:cxn>
              </a:cxnLst>
              <a:rect l="0" t="0" r="r" b="b"/>
              <a:pathLst>
                <a:path w="144" h="232">
                  <a:moveTo>
                    <a:pt x="66" y="44"/>
                  </a:moveTo>
                  <a:lnTo>
                    <a:pt x="64" y="28"/>
                  </a:lnTo>
                  <a:lnTo>
                    <a:pt x="68" y="16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8"/>
                  </a:lnTo>
                  <a:lnTo>
                    <a:pt x="94" y="16"/>
                  </a:lnTo>
                  <a:lnTo>
                    <a:pt x="104" y="16"/>
                  </a:lnTo>
                  <a:lnTo>
                    <a:pt x="108" y="14"/>
                  </a:lnTo>
                  <a:lnTo>
                    <a:pt x="112" y="12"/>
                  </a:lnTo>
                  <a:lnTo>
                    <a:pt x="116" y="14"/>
                  </a:lnTo>
                  <a:lnTo>
                    <a:pt x="120" y="14"/>
                  </a:lnTo>
                  <a:lnTo>
                    <a:pt x="134" y="8"/>
                  </a:lnTo>
                  <a:lnTo>
                    <a:pt x="140" y="4"/>
                  </a:lnTo>
                  <a:lnTo>
                    <a:pt x="142" y="0"/>
                  </a:lnTo>
                  <a:lnTo>
                    <a:pt x="142" y="4"/>
                  </a:lnTo>
                  <a:lnTo>
                    <a:pt x="144" y="4"/>
                  </a:lnTo>
                  <a:lnTo>
                    <a:pt x="144" y="10"/>
                  </a:lnTo>
                  <a:lnTo>
                    <a:pt x="138" y="20"/>
                  </a:lnTo>
                  <a:lnTo>
                    <a:pt x="140" y="34"/>
                  </a:lnTo>
                  <a:lnTo>
                    <a:pt x="138" y="34"/>
                  </a:lnTo>
                  <a:lnTo>
                    <a:pt x="140" y="38"/>
                  </a:lnTo>
                  <a:lnTo>
                    <a:pt x="140" y="52"/>
                  </a:lnTo>
                  <a:lnTo>
                    <a:pt x="142" y="52"/>
                  </a:lnTo>
                  <a:lnTo>
                    <a:pt x="142" y="54"/>
                  </a:lnTo>
                  <a:lnTo>
                    <a:pt x="142" y="56"/>
                  </a:lnTo>
                  <a:lnTo>
                    <a:pt x="144" y="58"/>
                  </a:lnTo>
                  <a:lnTo>
                    <a:pt x="144" y="60"/>
                  </a:lnTo>
                  <a:lnTo>
                    <a:pt x="140" y="66"/>
                  </a:lnTo>
                  <a:lnTo>
                    <a:pt x="140" y="68"/>
                  </a:lnTo>
                  <a:lnTo>
                    <a:pt x="140" y="72"/>
                  </a:lnTo>
                  <a:lnTo>
                    <a:pt x="134" y="80"/>
                  </a:lnTo>
                  <a:lnTo>
                    <a:pt x="130" y="82"/>
                  </a:lnTo>
                  <a:lnTo>
                    <a:pt x="130" y="82"/>
                  </a:lnTo>
                  <a:lnTo>
                    <a:pt x="130" y="84"/>
                  </a:lnTo>
                  <a:lnTo>
                    <a:pt x="122" y="90"/>
                  </a:lnTo>
                  <a:lnTo>
                    <a:pt x="120" y="92"/>
                  </a:lnTo>
                  <a:lnTo>
                    <a:pt x="110" y="94"/>
                  </a:lnTo>
                  <a:lnTo>
                    <a:pt x="100" y="100"/>
                  </a:lnTo>
                  <a:lnTo>
                    <a:pt x="92" y="106"/>
                  </a:lnTo>
                  <a:lnTo>
                    <a:pt x="92" y="108"/>
                  </a:lnTo>
                  <a:lnTo>
                    <a:pt x="88" y="110"/>
                  </a:lnTo>
                  <a:lnTo>
                    <a:pt x="90" y="110"/>
                  </a:lnTo>
                  <a:lnTo>
                    <a:pt x="84" y="118"/>
                  </a:lnTo>
                  <a:lnTo>
                    <a:pt x="82" y="118"/>
                  </a:lnTo>
                  <a:lnTo>
                    <a:pt x="82" y="116"/>
                  </a:lnTo>
                  <a:lnTo>
                    <a:pt x="80" y="118"/>
                  </a:lnTo>
                  <a:lnTo>
                    <a:pt x="66" y="132"/>
                  </a:lnTo>
                  <a:lnTo>
                    <a:pt x="62" y="132"/>
                  </a:lnTo>
                  <a:lnTo>
                    <a:pt x="62" y="142"/>
                  </a:lnTo>
                  <a:lnTo>
                    <a:pt x="66" y="146"/>
                  </a:lnTo>
                  <a:lnTo>
                    <a:pt x="66" y="148"/>
                  </a:lnTo>
                  <a:lnTo>
                    <a:pt x="72" y="166"/>
                  </a:lnTo>
                  <a:lnTo>
                    <a:pt x="72" y="164"/>
                  </a:lnTo>
                  <a:lnTo>
                    <a:pt x="74" y="166"/>
                  </a:lnTo>
                  <a:lnTo>
                    <a:pt x="72" y="180"/>
                  </a:lnTo>
                  <a:lnTo>
                    <a:pt x="70" y="192"/>
                  </a:lnTo>
                  <a:lnTo>
                    <a:pt x="70" y="194"/>
                  </a:lnTo>
                  <a:lnTo>
                    <a:pt x="72" y="190"/>
                  </a:lnTo>
                  <a:lnTo>
                    <a:pt x="72" y="194"/>
                  </a:lnTo>
                  <a:lnTo>
                    <a:pt x="68" y="200"/>
                  </a:lnTo>
                  <a:lnTo>
                    <a:pt x="64" y="204"/>
                  </a:lnTo>
                  <a:lnTo>
                    <a:pt x="48" y="208"/>
                  </a:lnTo>
                  <a:lnTo>
                    <a:pt x="38" y="214"/>
                  </a:lnTo>
                  <a:lnTo>
                    <a:pt x="34" y="220"/>
                  </a:lnTo>
                  <a:lnTo>
                    <a:pt x="36" y="224"/>
                  </a:lnTo>
                  <a:lnTo>
                    <a:pt x="38" y="222"/>
                  </a:lnTo>
                  <a:lnTo>
                    <a:pt x="38" y="232"/>
                  </a:lnTo>
                  <a:lnTo>
                    <a:pt x="28" y="232"/>
                  </a:lnTo>
                  <a:lnTo>
                    <a:pt x="28" y="218"/>
                  </a:lnTo>
                  <a:lnTo>
                    <a:pt x="26" y="194"/>
                  </a:lnTo>
                  <a:lnTo>
                    <a:pt x="22" y="170"/>
                  </a:lnTo>
                  <a:lnTo>
                    <a:pt x="22" y="164"/>
                  </a:lnTo>
                  <a:lnTo>
                    <a:pt x="28" y="158"/>
                  </a:lnTo>
                  <a:lnTo>
                    <a:pt x="38" y="134"/>
                  </a:lnTo>
                  <a:lnTo>
                    <a:pt x="36" y="120"/>
                  </a:lnTo>
                  <a:lnTo>
                    <a:pt x="40" y="108"/>
                  </a:lnTo>
                  <a:lnTo>
                    <a:pt x="40" y="98"/>
                  </a:lnTo>
                  <a:lnTo>
                    <a:pt x="38" y="86"/>
                  </a:lnTo>
                  <a:lnTo>
                    <a:pt x="36" y="84"/>
                  </a:lnTo>
                  <a:lnTo>
                    <a:pt x="18" y="78"/>
                  </a:lnTo>
                  <a:lnTo>
                    <a:pt x="4" y="76"/>
                  </a:lnTo>
                  <a:lnTo>
                    <a:pt x="4" y="72"/>
                  </a:lnTo>
                  <a:lnTo>
                    <a:pt x="0" y="64"/>
                  </a:lnTo>
                  <a:lnTo>
                    <a:pt x="10" y="62"/>
                  </a:lnTo>
                  <a:lnTo>
                    <a:pt x="22" y="58"/>
                  </a:lnTo>
                  <a:lnTo>
                    <a:pt x="34" y="54"/>
                  </a:lnTo>
                  <a:lnTo>
                    <a:pt x="42" y="50"/>
                  </a:lnTo>
                  <a:lnTo>
                    <a:pt x="50" y="58"/>
                  </a:lnTo>
                  <a:lnTo>
                    <a:pt x="60" y="56"/>
                  </a:lnTo>
                  <a:lnTo>
                    <a:pt x="62" y="58"/>
                  </a:lnTo>
                  <a:lnTo>
                    <a:pt x="62" y="68"/>
                  </a:lnTo>
                  <a:lnTo>
                    <a:pt x="58" y="76"/>
                  </a:lnTo>
                  <a:lnTo>
                    <a:pt x="60" y="82"/>
                  </a:lnTo>
                  <a:lnTo>
                    <a:pt x="70" y="90"/>
                  </a:lnTo>
                  <a:lnTo>
                    <a:pt x="68" y="92"/>
                  </a:lnTo>
                  <a:lnTo>
                    <a:pt x="72" y="92"/>
                  </a:lnTo>
                  <a:lnTo>
                    <a:pt x="72" y="88"/>
                  </a:lnTo>
                  <a:lnTo>
                    <a:pt x="70" y="84"/>
                  </a:lnTo>
                  <a:lnTo>
                    <a:pt x="72" y="82"/>
                  </a:lnTo>
                  <a:lnTo>
                    <a:pt x="78" y="78"/>
                  </a:lnTo>
                  <a:lnTo>
                    <a:pt x="80" y="70"/>
                  </a:lnTo>
                  <a:lnTo>
                    <a:pt x="78" y="66"/>
                  </a:lnTo>
                  <a:lnTo>
                    <a:pt x="80" y="62"/>
                  </a:lnTo>
                  <a:lnTo>
                    <a:pt x="78" y="58"/>
                  </a:lnTo>
                  <a:lnTo>
                    <a:pt x="66" y="44"/>
                  </a:lnTo>
                  <a:lnTo>
                    <a:pt x="66" y="4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2" name="Freeform 275">
              <a:extLst>
                <a:ext uri="{FF2B5EF4-FFF2-40B4-BE49-F238E27FC236}">
                  <a16:creationId xmlns:a16="http://schemas.microsoft.com/office/drawing/2014/main" id="{65F1CA52-9EBC-4F15-A53B-9D30D2876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3" y="4668838"/>
              <a:ext cx="66675" cy="165100"/>
            </a:xfrm>
            <a:custGeom>
              <a:avLst/>
              <a:gdLst/>
              <a:ahLst/>
              <a:cxnLst>
                <a:cxn ang="0">
                  <a:pos x="28" y="56"/>
                </a:cxn>
                <a:cxn ang="0">
                  <a:pos x="28" y="58"/>
                </a:cxn>
                <a:cxn ang="0">
                  <a:pos x="30" y="60"/>
                </a:cxn>
                <a:cxn ang="0">
                  <a:pos x="32" y="68"/>
                </a:cxn>
                <a:cxn ang="0">
                  <a:pos x="28" y="64"/>
                </a:cxn>
                <a:cxn ang="0">
                  <a:pos x="26" y="66"/>
                </a:cxn>
                <a:cxn ang="0">
                  <a:pos x="24" y="64"/>
                </a:cxn>
                <a:cxn ang="0">
                  <a:pos x="24" y="58"/>
                </a:cxn>
                <a:cxn ang="0">
                  <a:pos x="22" y="56"/>
                </a:cxn>
                <a:cxn ang="0">
                  <a:pos x="20" y="46"/>
                </a:cxn>
                <a:cxn ang="0">
                  <a:pos x="16" y="40"/>
                </a:cxn>
                <a:cxn ang="0">
                  <a:pos x="20" y="30"/>
                </a:cxn>
                <a:cxn ang="0">
                  <a:pos x="20" y="14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2"/>
                </a:cxn>
                <a:cxn ang="0">
                  <a:pos x="8" y="4"/>
                </a:cxn>
                <a:cxn ang="0">
                  <a:pos x="12" y="16"/>
                </a:cxn>
                <a:cxn ang="0">
                  <a:pos x="8" y="20"/>
                </a:cxn>
                <a:cxn ang="0">
                  <a:pos x="6" y="28"/>
                </a:cxn>
                <a:cxn ang="0">
                  <a:pos x="6" y="38"/>
                </a:cxn>
                <a:cxn ang="0">
                  <a:pos x="10" y="42"/>
                </a:cxn>
                <a:cxn ang="0">
                  <a:pos x="4" y="44"/>
                </a:cxn>
                <a:cxn ang="0">
                  <a:pos x="2" y="52"/>
                </a:cxn>
                <a:cxn ang="0">
                  <a:pos x="0" y="58"/>
                </a:cxn>
                <a:cxn ang="0">
                  <a:pos x="2" y="62"/>
                </a:cxn>
                <a:cxn ang="0">
                  <a:pos x="4" y="62"/>
                </a:cxn>
                <a:cxn ang="0">
                  <a:pos x="12" y="70"/>
                </a:cxn>
                <a:cxn ang="0">
                  <a:pos x="22" y="68"/>
                </a:cxn>
                <a:cxn ang="0">
                  <a:pos x="24" y="70"/>
                </a:cxn>
                <a:cxn ang="0">
                  <a:pos x="24" y="80"/>
                </a:cxn>
                <a:cxn ang="0">
                  <a:pos x="20" y="88"/>
                </a:cxn>
                <a:cxn ang="0">
                  <a:pos x="22" y="94"/>
                </a:cxn>
                <a:cxn ang="0">
                  <a:pos x="32" y="102"/>
                </a:cxn>
                <a:cxn ang="0">
                  <a:pos x="30" y="104"/>
                </a:cxn>
                <a:cxn ang="0">
                  <a:pos x="34" y="104"/>
                </a:cxn>
                <a:cxn ang="0">
                  <a:pos x="34" y="100"/>
                </a:cxn>
                <a:cxn ang="0">
                  <a:pos x="32" y="96"/>
                </a:cxn>
                <a:cxn ang="0">
                  <a:pos x="34" y="94"/>
                </a:cxn>
                <a:cxn ang="0">
                  <a:pos x="40" y="90"/>
                </a:cxn>
                <a:cxn ang="0">
                  <a:pos x="42" y="82"/>
                </a:cxn>
                <a:cxn ang="0">
                  <a:pos x="40" y="78"/>
                </a:cxn>
                <a:cxn ang="0">
                  <a:pos x="42" y="74"/>
                </a:cxn>
                <a:cxn ang="0">
                  <a:pos x="40" y="70"/>
                </a:cxn>
                <a:cxn ang="0">
                  <a:pos x="28" y="56"/>
                </a:cxn>
                <a:cxn ang="0">
                  <a:pos x="28" y="56"/>
                </a:cxn>
              </a:cxnLst>
              <a:rect l="0" t="0" r="r" b="b"/>
              <a:pathLst>
                <a:path w="42" h="104">
                  <a:moveTo>
                    <a:pt x="28" y="56"/>
                  </a:moveTo>
                  <a:lnTo>
                    <a:pt x="28" y="58"/>
                  </a:lnTo>
                  <a:lnTo>
                    <a:pt x="30" y="60"/>
                  </a:lnTo>
                  <a:lnTo>
                    <a:pt x="32" y="68"/>
                  </a:lnTo>
                  <a:lnTo>
                    <a:pt x="28" y="64"/>
                  </a:lnTo>
                  <a:lnTo>
                    <a:pt x="26" y="66"/>
                  </a:lnTo>
                  <a:lnTo>
                    <a:pt x="24" y="64"/>
                  </a:lnTo>
                  <a:lnTo>
                    <a:pt x="24" y="58"/>
                  </a:lnTo>
                  <a:lnTo>
                    <a:pt x="22" y="56"/>
                  </a:lnTo>
                  <a:lnTo>
                    <a:pt x="20" y="46"/>
                  </a:lnTo>
                  <a:lnTo>
                    <a:pt x="16" y="40"/>
                  </a:lnTo>
                  <a:lnTo>
                    <a:pt x="20" y="30"/>
                  </a:lnTo>
                  <a:lnTo>
                    <a:pt x="20" y="14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4"/>
                  </a:lnTo>
                  <a:lnTo>
                    <a:pt x="12" y="16"/>
                  </a:lnTo>
                  <a:lnTo>
                    <a:pt x="8" y="20"/>
                  </a:lnTo>
                  <a:lnTo>
                    <a:pt x="6" y="28"/>
                  </a:lnTo>
                  <a:lnTo>
                    <a:pt x="6" y="38"/>
                  </a:lnTo>
                  <a:lnTo>
                    <a:pt x="10" y="42"/>
                  </a:lnTo>
                  <a:lnTo>
                    <a:pt x="4" y="44"/>
                  </a:lnTo>
                  <a:lnTo>
                    <a:pt x="2" y="52"/>
                  </a:lnTo>
                  <a:lnTo>
                    <a:pt x="0" y="58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12" y="70"/>
                  </a:lnTo>
                  <a:lnTo>
                    <a:pt x="22" y="68"/>
                  </a:lnTo>
                  <a:lnTo>
                    <a:pt x="24" y="70"/>
                  </a:lnTo>
                  <a:lnTo>
                    <a:pt x="24" y="80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32" y="102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0"/>
                  </a:lnTo>
                  <a:lnTo>
                    <a:pt x="32" y="96"/>
                  </a:lnTo>
                  <a:lnTo>
                    <a:pt x="34" y="94"/>
                  </a:lnTo>
                  <a:lnTo>
                    <a:pt x="40" y="90"/>
                  </a:lnTo>
                  <a:lnTo>
                    <a:pt x="42" y="82"/>
                  </a:lnTo>
                  <a:lnTo>
                    <a:pt x="40" y="78"/>
                  </a:lnTo>
                  <a:lnTo>
                    <a:pt x="42" y="74"/>
                  </a:lnTo>
                  <a:lnTo>
                    <a:pt x="40" y="70"/>
                  </a:lnTo>
                  <a:lnTo>
                    <a:pt x="28" y="56"/>
                  </a:lnTo>
                  <a:lnTo>
                    <a:pt x="28" y="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3" name="Freeform 276">
              <a:extLst>
                <a:ext uri="{FF2B5EF4-FFF2-40B4-BE49-F238E27FC236}">
                  <a16:creationId xmlns:a16="http://schemas.microsoft.com/office/drawing/2014/main" id="{EEF02FB4-8952-46E5-95DC-5EF0AEA65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988" y="4487863"/>
              <a:ext cx="231775" cy="228600"/>
            </a:xfrm>
            <a:custGeom>
              <a:avLst/>
              <a:gdLst/>
              <a:ahLst/>
              <a:cxnLst>
                <a:cxn ang="0">
                  <a:pos x="12" y="86"/>
                </a:cxn>
                <a:cxn ang="0">
                  <a:pos x="8" y="76"/>
                </a:cxn>
                <a:cxn ang="0">
                  <a:pos x="2" y="70"/>
                </a:cxn>
                <a:cxn ang="0">
                  <a:pos x="2" y="56"/>
                </a:cxn>
                <a:cxn ang="0">
                  <a:pos x="0" y="46"/>
                </a:cxn>
                <a:cxn ang="0">
                  <a:pos x="16" y="30"/>
                </a:cxn>
                <a:cxn ang="0">
                  <a:pos x="12" y="24"/>
                </a:cxn>
                <a:cxn ang="0">
                  <a:pos x="18" y="14"/>
                </a:cxn>
                <a:cxn ang="0">
                  <a:pos x="30" y="0"/>
                </a:cxn>
                <a:cxn ang="0">
                  <a:pos x="30" y="6"/>
                </a:cxn>
                <a:cxn ang="0">
                  <a:pos x="28" y="16"/>
                </a:cxn>
                <a:cxn ang="0">
                  <a:pos x="28" y="22"/>
                </a:cxn>
                <a:cxn ang="0">
                  <a:pos x="32" y="24"/>
                </a:cxn>
                <a:cxn ang="0">
                  <a:pos x="34" y="22"/>
                </a:cxn>
                <a:cxn ang="0">
                  <a:pos x="36" y="18"/>
                </a:cxn>
                <a:cxn ang="0">
                  <a:pos x="38" y="22"/>
                </a:cxn>
                <a:cxn ang="0">
                  <a:pos x="42" y="22"/>
                </a:cxn>
                <a:cxn ang="0">
                  <a:pos x="44" y="26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50" y="20"/>
                </a:cxn>
                <a:cxn ang="0">
                  <a:pos x="56" y="18"/>
                </a:cxn>
                <a:cxn ang="0">
                  <a:pos x="54" y="16"/>
                </a:cxn>
                <a:cxn ang="0">
                  <a:pos x="50" y="16"/>
                </a:cxn>
                <a:cxn ang="0">
                  <a:pos x="52" y="14"/>
                </a:cxn>
                <a:cxn ang="0">
                  <a:pos x="52" y="12"/>
                </a:cxn>
                <a:cxn ang="0">
                  <a:pos x="54" y="10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58" y="4"/>
                </a:cxn>
                <a:cxn ang="0">
                  <a:pos x="58" y="2"/>
                </a:cxn>
                <a:cxn ang="0">
                  <a:pos x="62" y="0"/>
                </a:cxn>
                <a:cxn ang="0">
                  <a:pos x="112" y="38"/>
                </a:cxn>
                <a:cxn ang="0">
                  <a:pos x="124" y="68"/>
                </a:cxn>
                <a:cxn ang="0">
                  <a:pos x="134" y="82"/>
                </a:cxn>
                <a:cxn ang="0">
                  <a:pos x="132" y="94"/>
                </a:cxn>
                <a:cxn ang="0">
                  <a:pos x="130" y="96"/>
                </a:cxn>
                <a:cxn ang="0">
                  <a:pos x="132" y="106"/>
                </a:cxn>
                <a:cxn ang="0">
                  <a:pos x="134" y="112"/>
                </a:cxn>
                <a:cxn ang="0">
                  <a:pos x="146" y="126"/>
                </a:cxn>
                <a:cxn ang="0">
                  <a:pos x="138" y="134"/>
                </a:cxn>
                <a:cxn ang="0">
                  <a:pos x="120" y="140"/>
                </a:cxn>
                <a:cxn ang="0">
                  <a:pos x="112" y="140"/>
                </a:cxn>
                <a:cxn ang="0">
                  <a:pos x="98" y="142"/>
                </a:cxn>
                <a:cxn ang="0">
                  <a:pos x="86" y="142"/>
                </a:cxn>
                <a:cxn ang="0">
                  <a:pos x="72" y="142"/>
                </a:cxn>
                <a:cxn ang="0">
                  <a:pos x="66" y="122"/>
                </a:cxn>
                <a:cxn ang="0">
                  <a:pos x="58" y="116"/>
                </a:cxn>
                <a:cxn ang="0">
                  <a:pos x="56" y="116"/>
                </a:cxn>
                <a:cxn ang="0">
                  <a:pos x="44" y="114"/>
                </a:cxn>
                <a:cxn ang="0">
                  <a:pos x="24" y="102"/>
                </a:cxn>
                <a:cxn ang="0">
                  <a:pos x="20" y="102"/>
                </a:cxn>
              </a:cxnLst>
              <a:rect l="0" t="0" r="r" b="b"/>
              <a:pathLst>
                <a:path w="146" h="144">
                  <a:moveTo>
                    <a:pt x="20" y="102"/>
                  </a:moveTo>
                  <a:lnTo>
                    <a:pt x="12" y="86"/>
                  </a:lnTo>
                  <a:lnTo>
                    <a:pt x="12" y="80"/>
                  </a:lnTo>
                  <a:lnTo>
                    <a:pt x="8" y="76"/>
                  </a:lnTo>
                  <a:lnTo>
                    <a:pt x="2" y="74"/>
                  </a:lnTo>
                  <a:lnTo>
                    <a:pt x="2" y="70"/>
                  </a:lnTo>
                  <a:lnTo>
                    <a:pt x="4" y="66"/>
                  </a:lnTo>
                  <a:lnTo>
                    <a:pt x="2" y="56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8" y="44"/>
                  </a:lnTo>
                  <a:lnTo>
                    <a:pt x="16" y="30"/>
                  </a:lnTo>
                  <a:lnTo>
                    <a:pt x="16" y="26"/>
                  </a:lnTo>
                  <a:lnTo>
                    <a:pt x="12" y="24"/>
                  </a:lnTo>
                  <a:lnTo>
                    <a:pt x="14" y="20"/>
                  </a:lnTo>
                  <a:lnTo>
                    <a:pt x="18" y="14"/>
                  </a:lnTo>
                  <a:lnTo>
                    <a:pt x="12" y="2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0" y="6"/>
                  </a:lnTo>
                  <a:lnTo>
                    <a:pt x="28" y="10"/>
                  </a:lnTo>
                  <a:lnTo>
                    <a:pt x="28" y="16"/>
                  </a:lnTo>
                  <a:lnTo>
                    <a:pt x="30" y="20"/>
                  </a:lnTo>
                  <a:lnTo>
                    <a:pt x="28" y="22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6"/>
                  </a:lnTo>
                  <a:lnTo>
                    <a:pt x="46" y="26"/>
                  </a:lnTo>
                  <a:lnTo>
                    <a:pt x="44" y="24"/>
                  </a:lnTo>
                  <a:lnTo>
                    <a:pt x="46" y="22"/>
                  </a:lnTo>
                  <a:lnTo>
                    <a:pt x="46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2" y="20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4" y="16"/>
                  </a:lnTo>
                  <a:lnTo>
                    <a:pt x="52" y="16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2" y="14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4" y="10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108" y="28"/>
                  </a:lnTo>
                  <a:lnTo>
                    <a:pt x="112" y="38"/>
                  </a:lnTo>
                  <a:lnTo>
                    <a:pt x="130" y="50"/>
                  </a:lnTo>
                  <a:lnTo>
                    <a:pt x="124" y="68"/>
                  </a:lnTo>
                  <a:lnTo>
                    <a:pt x="124" y="72"/>
                  </a:lnTo>
                  <a:lnTo>
                    <a:pt x="134" y="82"/>
                  </a:lnTo>
                  <a:lnTo>
                    <a:pt x="130" y="90"/>
                  </a:lnTo>
                  <a:lnTo>
                    <a:pt x="132" y="94"/>
                  </a:lnTo>
                  <a:lnTo>
                    <a:pt x="132" y="96"/>
                  </a:lnTo>
                  <a:lnTo>
                    <a:pt x="130" y="96"/>
                  </a:lnTo>
                  <a:lnTo>
                    <a:pt x="130" y="98"/>
                  </a:lnTo>
                  <a:lnTo>
                    <a:pt x="132" y="106"/>
                  </a:lnTo>
                  <a:lnTo>
                    <a:pt x="132" y="106"/>
                  </a:lnTo>
                  <a:lnTo>
                    <a:pt x="134" y="112"/>
                  </a:lnTo>
                  <a:lnTo>
                    <a:pt x="138" y="122"/>
                  </a:lnTo>
                  <a:lnTo>
                    <a:pt x="146" y="126"/>
                  </a:lnTo>
                  <a:lnTo>
                    <a:pt x="144" y="130"/>
                  </a:lnTo>
                  <a:lnTo>
                    <a:pt x="138" y="134"/>
                  </a:lnTo>
                  <a:lnTo>
                    <a:pt x="124" y="140"/>
                  </a:lnTo>
                  <a:lnTo>
                    <a:pt x="120" y="140"/>
                  </a:lnTo>
                  <a:lnTo>
                    <a:pt x="116" y="138"/>
                  </a:lnTo>
                  <a:lnTo>
                    <a:pt x="112" y="140"/>
                  </a:lnTo>
                  <a:lnTo>
                    <a:pt x="108" y="142"/>
                  </a:lnTo>
                  <a:lnTo>
                    <a:pt x="98" y="142"/>
                  </a:lnTo>
                  <a:lnTo>
                    <a:pt x="90" y="144"/>
                  </a:lnTo>
                  <a:lnTo>
                    <a:pt x="86" y="142"/>
                  </a:lnTo>
                  <a:lnTo>
                    <a:pt x="82" y="142"/>
                  </a:lnTo>
                  <a:lnTo>
                    <a:pt x="72" y="142"/>
                  </a:lnTo>
                  <a:lnTo>
                    <a:pt x="68" y="138"/>
                  </a:lnTo>
                  <a:lnTo>
                    <a:pt x="66" y="122"/>
                  </a:lnTo>
                  <a:lnTo>
                    <a:pt x="62" y="116"/>
                  </a:lnTo>
                  <a:lnTo>
                    <a:pt x="58" y="116"/>
                  </a:lnTo>
                  <a:lnTo>
                    <a:pt x="58" y="118"/>
                  </a:lnTo>
                  <a:lnTo>
                    <a:pt x="56" y="116"/>
                  </a:lnTo>
                  <a:lnTo>
                    <a:pt x="52" y="116"/>
                  </a:lnTo>
                  <a:lnTo>
                    <a:pt x="44" y="114"/>
                  </a:lnTo>
                  <a:lnTo>
                    <a:pt x="28" y="108"/>
                  </a:lnTo>
                  <a:lnTo>
                    <a:pt x="24" y="102"/>
                  </a:lnTo>
                  <a:lnTo>
                    <a:pt x="20" y="102"/>
                  </a:lnTo>
                  <a:lnTo>
                    <a:pt x="20" y="10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4" name="Freeform 277">
              <a:extLst>
                <a:ext uri="{FF2B5EF4-FFF2-40B4-BE49-F238E27FC236}">
                  <a16:creationId xmlns:a16="http://schemas.microsoft.com/office/drawing/2014/main" id="{0FFA421A-9966-482F-A857-8137F8AEA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813" y="4592638"/>
              <a:ext cx="266700" cy="263525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46" y="156"/>
                </a:cxn>
                <a:cxn ang="0">
                  <a:pos x="22" y="150"/>
                </a:cxn>
                <a:cxn ang="0">
                  <a:pos x="14" y="150"/>
                </a:cxn>
                <a:cxn ang="0">
                  <a:pos x="6" y="152"/>
                </a:cxn>
                <a:cxn ang="0">
                  <a:pos x="0" y="146"/>
                </a:cxn>
                <a:cxn ang="0">
                  <a:pos x="2" y="136"/>
                </a:cxn>
                <a:cxn ang="0">
                  <a:pos x="6" y="126"/>
                </a:cxn>
                <a:cxn ang="0">
                  <a:pos x="12" y="100"/>
                </a:cxn>
                <a:cxn ang="0">
                  <a:pos x="16" y="94"/>
                </a:cxn>
                <a:cxn ang="0">
                  <a:pos x="26" y="86"/>
                </a:cxn>
                <a:cxn ang="0">
                  <a:pos x="28" y="70"/>
                </a:cxn>
                <a:cxn ang="0">
                  <a:pos x="28" y="64"/>
                </a:cxn>
                <a:cxn ang="0">
                  <a:pos x="20" y="44"/>
                </a:cxn>
                <a:cxn ang="0">
                  <a:pos x="22" y="32"/>
                </a:cxn>
                <a:cxn ang="0">
                  <a:pos x="10" y="6"/>
                </a:cxn>
                <a:cxn ang="0">
                  <a:pos x="32" y="0"/>
                </a:cxn>
                <a:cxn ang="0">
                  <a:pos x="52" y="0"/>
                </a:cxn>
                <a:cxn ang="0">
                  <a:pos x="66" y="4"/>
                </a:cxn>
                <a:cxn ang="0">
                  <a:pos x="80" y="30"/>
                </a:cxn>
                <a:cxn ang="0">
                  <a:pos x="94" y="28"/>
                </a:cxn>
                <a:cxn ang="0">
                  <a:pos x="106" y="14"/>
                </a:cxn>
                <a:cxn ang="0">
                  <a:pos x="122" y="18"/>
                </a:cxn>
                <a:cxn ang="0">
                  <a:pos x="136" y="22"/>
                </a:cxn>
                <a:cxn ang="0">
                  <a:pos x="136" y="48"/>
                </a:cxn>
                <a:cxn ang="0">
                  <a:pos x="138" y="70"/>
                </a:cxn>
                <a:cxn ang="0">
                  <a:pos x="146" y="68"/>
                </a:cxn>
                <a:cxn ang="0">
                  <a:pos x="164" y="68"/>
                </a:cxn>
                <a:cxn ang="0">
                  <a:pos x="168" y="68"/>
                </a:cxn>
                <a:cxn ang="0">
                  <a:pos x="168" y="96"/>
                </a:cxn>
                <a:cxn ang="0">
                  <a:pos x="150" y="96"/>
                </a:cxn>
                <a:cxn ang="0">
                  <a:pos x="140" y="106"/>
                </a:cxn>
                <a:cxn ang="0">
                  <a:pos x="140" y="130"/>
                </a:cxn>
                <a:cxn ang="0">
                  <a:pos x="156" y="160"/>
                </a:cxn>
                <a:cxn ang="0">
                  <a:pos x="112" y="162"/>
                </a:cxn>
                <a:cxn ang="0">
                  <a:pos x="96" y="162"/>
                </a:cxn>
                <a:cxn ang="0">
                  <a:pos x="90" y="156"/>
                </a:cxn>
              </a:cxnLst>
              <a:rect l="0" t="0" r="r" b="b"/>
              <a:pathLst>
                <a:path w="168" h="166">
                  <a:moveTo>
                    <a:pt x="90" y="156"/>
                  </a:moveTo>
                  <a:lnTo>
                    <a:pt x="74" y="156"/>
                  </a:lnTo>
                  <a:lnTo>
                    <a:pt x="60" y="156"/>
                  </a:lnTo>
                  <a:lnTo>
                    <a:pt x="46" y="156"/>
                  </a:lnTo>
                  <a:lnTo>
                    <a:pt x="30" y="156"/>
                  </a:lnTo>
                  <a:lnTo>
                    <a:pt x="22" y="150"/>
                  </a:lnTo>
                  <a:lnTo>
                    <a:pt x="20" y="150"/>
                  </a:lnTo>
                  <a:lnTo>
                    <a:pt x="14" y="150"/>
                  </a:lnTo>
                  <a:lnTo>
                    <a:pt x="8" y="154"/>
                  </a:lnTo>
                  <a:lnTo>
                    <a:pt x="6" y="152"/>
                  </a:lnTo>
                  <a:lnTo>
                    <a:pt x="0" y="156"/>
                  </a:lnTo>
                  <a:lnTo>
                    <a:pt x="0" y="146"/>
                  </a:lnTo>
                  <a:lnTo>
                    <a:pt x="2" y="148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6" y="126"/>
                  </a:lnTo>
                  <a:lnTo>
                    <a:pt x="10" y="106"/>
                  </a:lnTo>
                  <a:lnTo>
                    <a:pt x="12" y="100"/>
                  </a:lnTo>
                  <a:lnTo>
                    <a:pt x="16" y="98"/>
                  </a:lnTo>
                  <a:lnTo>
                    <a:pt x="16" y="94"/>
                  </a:lnTo>
                  <a:lnTo>
                    <a:pt x="22" y="92"/>
                  </a:lnTo>
                  <a:lnTo>
                    <a:pt x="26" y="86"/>
                  </a:lnTo>
                  <a:lnTo>
                    <a:pt x="28" y="80"/>
                  </a:lnTo>
                  <a:lnTo>
                    <a:pt x="28" y="70"/>
                  </a:lnTo>
                  <a:lnTo>
                    <a:pt x="30" y="68"/>
                  </a:lnTo>
                  <a:lnTo>
                    <a:pt x="28" y="64"/>
                  </a:lnTo>
                  <a:lnTo>
                    <a:pt x="22" y="56"/>
                  </a:lnTo>
                  <a:lnTo>
                    <a:pt x="20" y="44"/>
                  </a:lnTo>
                  <a:lnTo>
                    <a:pt x="22" y="40"/>
                  </a:lnTo>
                  <a:lnTo>
                    <a:pt x="22" y="32"/>
                  </a:lnTo>
                  <a:lnTo>
                    <a:pt x="16" y="16"/>
                  </a:lnTo>
                  <a:lnTo>
                    <a:pt x="10" y="6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2" y="0"/>
                  </a:lnTo>
                  <a:lnTo>
                    <a:pt x="66" y="4"/>
                  </a:lnTo>
                  <a:lnTo>
                    <a:pt x="72" y="20"/>
                  </a:lnTo>
                  <a:lnTo>
                    <a:pt x="80" y="30"/>
                  </a:lnTo>
                  <a:lnTo>
                    <a:pt x="82" y="30"/>
                  </a:lnTo>
                  <a:lnTo>
                    <a:pt x="94" y="28"/>
                  </a:lnTo>
                  <a:lnTo>
                    <a:pt x="104" y="28"/>
                  </a:lnTo>
                  <a:lnTo>
                    <a:pt x="106" y="14"/>
                  </a:lnTo>
                  <a:lnTo>
                    <a:pt x="122" y="14"/>
                  </a:lnTo>
                  <a:lnTo>
                    <a:pt x="122" y="18"/>
                  </a:lnTo>
                  <a:lnTo>
                    <a:pt x="134" y="20"/>
                  </a:lnTo>
                  <a:lnTo>
                    <a:pt x="136" y="22"/>
                  </a:lnTo>
                  <a:lnTo>
                    <a:pt x="138" y="40"/>
                  </a:lnTo>
                  <a:lnTo>
                    <a:pt x="136" y="48"/>
                  </a:lnTo>
                  <a:lnTo>
                    <a:pt x="140" y="64"/>
                  </a:lnTo>
                  <a:lnTo>
                    <a:pt x="138" y="70"/>
                  </a:lnTo>
                  <a:lnTo>
                    <a:pt x="144" y="74"/>
                  </a:lnTo>
                  <a:lnTo>
                    <a:pt x="146" y="68"/>
                  </a:lnTo>
                  <a:lnTo>
                    <a:pt x="154" y="68"/>
                  </a:lnTo>
                  <a:lnTo>
                    <a:pt x="164" y="68"/>
                  </a:lnTo>
                  <a:lnTo>
                    <a:pt x="166" y="66"/>
                  </a:lnTo>
                  <a:lnTo>
                    <a:pt x="168" y="68"/>
                  </a:lnTo>
                  <a:lnTo>
                    <a:pt x="166" y="94"/>
                  </a:lnTo>
                  <a:lnTo>
                    <a:pt x="168" y="96"/>
                  </a:lnTo>
                  <a:lnTo>
                    <a:pt x="158" y="96"/>
                  </a:lnTo>
                  <a:lnTo>
                    <a:pt x="150" y="96"/>
                  </a:lnTo>
                  <a:lnTo>
                    <a:pt x="140" y="96"/>
                  </a:lnTo>
                  <a:lnTo>
                    <a:pt x="140" y="106"/>
                  </a:lnTo>
                  <a:lnTo>
                    <a:pt x="140" y="116"/>
                  </a:lnTo>
                  <a:lnTo>
                    <a:pt x="140" y="130"/>
                  </a:lnTo>
                  <a:lnTo>
                    <a:pt x="140" y="146"/>
                  </a:lnTo>
                  <a:lnTo>
                    <a:pt x="156" y="160"/>
                  </a:lnTo>
                  <a:lnTo>
                    <a:pt x="132" y="166"/>
                  </a:lnTo>
                  <a:lnTo>
                    <a:pt x="112" y="162"/>
                  </a:lnTo>
                  <a:lnTo>
                    <a:pt x="100" y="162"/>
                  </a:lnTo>
                  <a:lnTo>
                    <a:pt x="96" y="162"/>
                  </a:lnTo>
                  <a:lnTo>
                    <a:pt x="90" y="156"/>
                  </a:lnTo>
                  <a:lnTo>
                    <a:pt x="90" y="1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5" name="Freeform 278">
              <a:extLst>
                <a:ext uri="{FF2B5EF4-FFF2-40B4-BE49-F238E27FC236}">
                  <a16:creationId xmlns:a16="http://schemas.microsoft.com/office/drawing/2014/main" id="{742F67AB-6881-4E76-8865-8AFB96352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4802188"/>
              <a:ext cx="165100" cy="155575"/>
            </a:xfrm>
            <a:custGeom>
              <a:avLst/>
              <a:gdLst/>
              <a:ahLst/>
              <a:cxnLst>
                <a:cxn ang="0">
                  <a:pos x="24" y="32"/>
                </a:cxn>
                <a:cxn ang="0">
                  <a:pos x="26" y="30"/>
                </a:cxn>
                <a:cxn ang="0">
                  <a:pos x="32" y="24"/>
                </a:cxn>
                <a:cxn ang="0">
                  <a:pos x="38" y="20"/>
                </a:cxn>
                <a:cxn ang="0">
                  <a:pos x="38" y="18"/>
                </a:cxn>
                <a:cxn ang="0">
                  <a:pos x="44" y="16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6" y="14"/>
                </a:cxn>
                <a:cxn ang="0">
                  <a:pos x="46" y="12"/>
                </a:cxn>
                <a:cxn ang="0">
                  <a:pos x="48" y="6"/>
                </a:cxn>
                <a:cxn ang="0">
                  <a:pos x="60" y="0"/>
                </a:cxn>
                <a:cxn ang="0">
                  <a:pos x="64" y="0"/>
                </a:cxn>
                <a:cxn ang="0">
                  <a:pos x="68" y="0"/>
                </a:cxn>
                <a:cxn ang="0">
                  <a:pos x="68" y="4"/>
                </a:cxn>
                <a:cxn ang="0">
                  <a:pos x="82" y="6"/>
                </a:cxn>
                <a:cxn ang="0">
                  <a:pos x="100" y="12"/>
                </a:cxn>
                <a:cxn ang="0">
                  <a:pos x="102" y="14"/>
                </a:cxn>
                <a:cxn ang="0">
                  <a:pos x="104" y="26"/>
                </a:cxn>
                <a:cxn ang="0">
                  <a:pos x="104" y="36"/>
                </a:cxn>
                <a:cxn ang="0">
                  <a:pos x="100" y="48"/>
                </a:cxn>
                <a:cxn ang="0">
                  <a:pos x="102" y="62"/>
                </a:cxn>
                <a:cxn ang="0">
                  <a:pos x="92" y="86"/>
                </a:cxn>
                <a:cxn ang="0">
                  <a:pos x="86" y="92"/>
                </a:cxn>
                <a:cxn ang="0">
                  <a:pos x="86" y="98"/>
                </a:cxn>
                <a:cxn ang="0">
                  <a:pos x="80" y="94"/>
                </a:cxn>
                <a:cxn ang="0">
                  <a:pos x="76" y="94"/>
                </a:cxn>
                <a:cxn ang="0">
                  <a:pos x="66" y="92"/>
                </a:cxn>
                <a:cxn ang="0">
                  <a:pos x="58" y="90"/>
                </a:cxn>
                <a:cxn ang="0">
                  <a:pos x="56" y="92"/>
                </a:cxn>
                <a:cxn ang="0">
                  <a:pos x="46" y="88"/>
                </a:cxn>
                <a:cxn ang="0">
                  <a:pos x="40" y="86"/>
                </a:cxn>
                <a:cxn ang="0">
                  <a:pos x="36" y="84"/>
                </a:cxn>
                <a:cxn ang="0">
                  <a:pos x="34" y="70"/>
                </a:cxn>
                <a:cxn ang="0">
                  <a:pos x="22" y="62"/>
                </a:cxn>
                <a:cxn ang="0">
                  <a:pos x="18" y="60"/>
                </a:cxn>
                <a:cxn ang="0">
                  <a:pos x="12" y="52"/>
                </a:cxn>
                <a:cxn ang="0">
                  <a:pos x="6" y="42"/>
                </a:cxn>
                <a:cxn ang="0">
                  <a:pos x="0" y="34"/>
                </a:cxn>
                <a:cxn ang="0">
                  <a:pos x="0" y="30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20" y="34"/>
                </a:cxn>
                <a:cxn ang="0">
                  <a:pos x="22" y="34"/>
                </a:cxn>
                <a:cxn ang="0">
                  <a:pos x="24" y="32"/>
                </a:cxn>
                <a:cxn ang="0">
                  <a:pos x="24" y="32"/>
                </a:cxn>
              </a:cxnLst>
              <a:rect l="0" t="0" r="r" b="b"/>
              <a:pathLst>
                <a:path w="104" h="98">
                  <a:moveTo>
                    <a:pt x="24" y="32"/>
                  </a:moveTo>
                  <a:lnTo>
                    <a:pt x="26" y="30"/>
                  </a:lnTo>
                  <a:lnTo>
                    <a:pt x="32" y="24"/>
                  </a:lnTo>
                  <a:lnTo>
                    <a:pt x="38" y="20"/>
                  </a:lnTo>
                  <a:lnTo>
                    <a:pt x="38" y="18"/>
                  </a:lnTo>
                  <a:lnTo>
                    <a:pt x="44" y="16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6" y="14"/>
                  </a:lnTo>
                  <a:lnTo>
                    <a:pt x="46" y="12"/>
                  </a:lnTo>
                  <a:lnTo>
                    <a:pt x="48" y="6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68" y="4"/>
                  </a:lnTo>
                  <a:lnTo>
                    <a:pt x="82" y="6"/>
                  </a:lnTo>
                  <a:lnTo>
                    <a:pt x="100" y="12"/>
                  </a:lnTo>
                  <a:lnTo>
                    <a:pt x="102" y="14"/>
                  </a:lnTo>
                  <a:lnTo>
                    <a:pt x="104" y="26"/>
                  </a:lnTo>
                  <a:lnTo>
                    <a:pt x="104" y="36"/>
                  </a:lnTo>
                  <a:lnTo>
                    <a:pt x="100" y="48"/>
                  </a:lnTo>
                  <a:lnTo>
                    <a:pt x="102" y="62"/>
                  </a:lnTo>
                  <a:lnTo>
                    <a:pt x="92" y="86"/>
                  </a:lnTo>
                  <a:lnTo>
                    <a:pt x="86" y="92"/>
                  </a:lnTo>
                  <a:lnTo>
                    <a:pt x="86" y="98"/>
                  </a:lnTo>
                  <a:lnTo>
                    <a:pt x="80" y="94"/>
                  </a:lnTo>
                  <a:lnTo>
                    <a:pt x="76" y="94"/>
                  </a:lnTo>
                  <a:lnTo>
                    <a:pt x="66" y="92"/>
                  </a:lnTo>
                  <a:lnTo>
                    <a:pt x="58" y="90"/>
                  </a:lnTo>
                  <a:lnTo>
                    <a:pt x="56" y="92"/>
                  </a:lnTo>
                  <a:lnTo>
                    <a:pt x="46" y="88"/>
                  </a:lnTo>
                  <a:lnTo>
                    <a:pt x="40" y="86"/>
                  </a:lnTo>
                  <a:lnTo>
                    <a:pt x="36" y="84"/>
                  </a:lnTo>
                  <a:lnTo>
                    <a:pt x="34" y="70"/>
                  </a:lnTo>
                  <a:lnTo>
                    <a:pt x="22" y="62"/>
                  </a:lnTo>
                  <a:lnTo>
                    <a:pt x="18" y="60"/>
                  </a:lnTo>
                  <a:lnTo>
                    <a:pt x="12" y="52"/>
                  </a:lnTo>
                  <a:lnTo>
                    <a:pt x="6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2" y="34"/>
                  </a:lnTo>
                  <a:lnTo>
                    <a:pt x="24" y="32"/>
                  </a:lnTo>
                  <a:lnTo>
                    <a:pt x="24" y="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6" name="Freeform 279">
              <a:extLst>
                <a:ext uri="{FF2B5EF4-FFF2-40B4-BE49-F238E27FC236}">
                  <a16:creationId xmlns:a16="http://schemas.microsoft.com/office/drawing/2014/main" id="{86421AAA-7D34-4AF5-87AC-2755FDDD3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1338" y="3957638"/>
              <a:ext cx="336550" cy="260350"/>
            </a:xfrm>
            <a:custGeom>
              <a:avLst/>
              <a:gdLst/>
              <a:ahLst/>
              <a:cxnLst>
                <a:cxn ang="0">
                  <a:pos x="54" y="72"/>
                </a:cxn>
                <a:cxn ang="0">
                  <a:pos x="54" y="94"/>
                </a:cxn>
                <a:cxn ang="0">
                  <a:pos x="50" y="106"/>
                </a:cxn>
                <a:cxn ang="0">
                  <a:pos x="30" y="114"/>
                </a:cxn>
                <a:cxn ang="0">
                  <a:pos x="10" y="120"/>
                </a:cxn>
                <a:cxn ang="0">
                  <a:pos x="0" y="126"/>
                </a:cxn>
                <a:cxn ang="0">
                  <a:pos x="4" y="134"/>
                </a:cxn>
                <a:cxn ang="0">
                  <a:pos x="16" y="150"/>
                </a:cxn>
                <a:cxn ang="0">
                  <a:pos x="24" y="150"/>
                </a:cxn>
                <a:cxn ang="0">
                  <a:pos x="28" y="154"/>
                </a:cxn>
                <a:cxn ang="0">
                  <a:pos x="26" y="158"/>
                </a:cxn>
                <a:cxn ang="0">
                  <a:pos x="32" y="160"/>
                </a:cxn>
                <a:cxn ang="0">
                  <a:pos x="36" y="156"/>
                </a:cxn>
                <a:cxn ang="0">
                  <a:pos x="46" y="154"/>
                </a:cxn>
                <a:cxn ang="0">
                  <a:pos x="54" y="142"/>
                </a:cxn>
                <a:cxn ang="0">
                  <a:pos x="74" y="136"/>
                </a:cxn>
                <a:cxn ang="0">
                  <a:pos x="92" y="148"/>
                </a:cxn>
                <a:cxn ang="0">
                  <a:pos x="100" y="144"/>
                </a:cxn>
                <a:cxn ang="0">
                  <a:pos x="114" y="148"/>
                </a:cxn>
                <a:cxn ang="0">
                  <a:pos x="126" y="150"/>
                </a:cxn>
                <a:cxn ang="0">
                  <a:pos x="154" y="142"/>
                </a:cxn>
                <a:cxn ang="0">
                  <a:pos x="170" y="140"/>
                </a:cxn>
                <a:cxn ang="0">
                  <a:pos x="174" y="136"/>
                </a:cxn>
                <a:cxn ang="0">
                  <a:pos x="178" y="128"/>
                </a:cxn>
                <a:cxn ang="0">
                  <a:pos x="180" y="124"/>
                </a:cxn>
                <a:cxn ang="0">
                  <a:pos x="204" y="94"/>
                </a:cxn>
                <a:cxn ang="0">
                  <a:pos x="210" y="50"/>
                </a:cxn>
                <a:cxn ang="0">
                  <a:pos x="204" y="38"/>
                </a:cxn>
                <a:cxn ang="0">
                  <a:pos x="200" y="6"/>
                </a:cxn>
                <a:cxn ang="0">
                  <a:pos x="194" y="4"/>
                </a:cxn>
                <a:cxn ang="0">
                  <a:pos x="156" y="0"/>
                </a:cxn>
                <a:cxn ang="0">
                  <a:pos x="142" y="8"/>
                </a:cxn>
                <a:cxn ang="0">
                  <a:pos x="130" y="16"/>
                </a:cxn>
                <a:cxn ang="0">
                  <a:pos x="118" y="26"/>
                </a:cxn>
                <a:cxn ang="0">
                  <a:pos x="104" y="34"/>
                </a:cxn>
                <a:cxn ang="0">
                  <a:pos x="90" y="46"/>
                </a:cxn>
                <a:cxn ang="0">
                  <a:pos x="74" y="56"/>
                </a:cxn>
                <a:cxn ang="0">
                  <a:pos x="54" y="62"/>
                </a:cxn>
              </a:cxnLst>
              <a:rect l="0" t="0" r="r" b="b"/>
              <a:pathLst>
                <a:path w="212" h="164">
                  <a:moveTo>
                    <a:pt x="54" y="62"/>
                  </a:moveTo>
                  <a:lnTo>
                    <a:pt x="54" y="72"/>
                  </a:lnTo>
                  <a:lnTo>
                    <a:pt x="54" y="84"/>
                  </a:lnTo>
                  <a:lnTo>
                    <a:pt x="54" y="94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46" y="114"/>
                  </a:lnTo>
                  <a:lnTo>
                    <a:pt x="30" y="114"/>
                  </a:lnTo>
                  <a:lnTo>
                    <a:pt x="16" y="116"/>
                  </a:lnTo>
                  <a:lnTo>
                    <a:pt x="10" y="120"/>
                  </a:lnTo>
                  <a:lnTo>
                    <a:pt x="2" y="120"/>
                  </a:lnTo>
                  <a:lnTo>
                    <a:pt x="0" y="126"/>
                  </a:lnTo>
                  <a:lnTo>
                    <a:pt x="2" y="128"/>
                  </a:lnTo>
                  <a:lnTo>
                    <a:pt x="4" y="134"/>
                  </a:lnTo>
                  <a:lnTo>
                    <a:pt x="10" y="140"/>
                  </a:lnTo>
                  <a:lnTo>
                    <a:pt x="16" y="150"/>
                  </a:lnTo>
                  <a:lnTo>
                    <a:pt x="22" y="152"/>
                  </a:lnTo>
                  <a:lnTo>
                    <a:pt x="24" y="150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26" y="156"/>
                  </a:lnTo>
                  <a:lnTo>
                    <a:pt x="26" y="158"/>
                  </a:lnTo>
                  <a:lnTo>
                    <a:pt x="30" y="162"/>
                  </a:lnTo>
                  <a:lnTo>
                    <a:pt x="32" y="160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6" y="164"/>
                  </a:lnTo>
                  <a:lnTo>
                    <a:pt x="46" y="154"/>
                  </a:lnTo>
                  <a:lnTo>
                    <a:pt x="52" y="150"/>
                  </a:lnTo>
                  <a:lnTo>
                    <a:pt x="54" y="142"/>
                  </a:lnTo>
                  <a:lnTo>
                    <a:pt x="64" y="136"/>
                  </a:lnTo>
                  <a:lnTo>
                    <a:pt x="74" y="136"/>
                  </a:lnTo>
                  <a:lnTo>
                    <a:pt x="84" y="140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100" y="144"/>
                  </a:lnTo>
                  <a:lnTo>
                    <a:pt x="104" y="142"/>
                  </a:lnTo>
                  <a:lnTo>
                    <a:pt x="114" y="148"/>
                  </a:lnTo>
                  <a:lnTo>
                    <a:pt x="124" y="150"/>
                  </a:lnTo>
                  <a:lnTo>
                    <a:pt x="126" y="150"/>
                  </a:lnTo>
                  <a:lnTo>
                    <a:pt x="136" y="142"/>
                  </a:lnTo>
                  <a:lnTo>
                    <a:pt x="154" y="142"/>
                  </a:lnTo>
                  <a:lnTo>
                    <a:pt x="164" y="144"/>
                  </a:lnTo>
                  <a:lnTo>
                    <a:pt x="170" y="140"/>
                  </a:lnTo>
                  <a:lnTo>
                    <a:pt x="172" y="140"/>
                  </a:lnTo>
                  <a:lnTo>
                    <a:pt x="174" y="136"/>
                  </a:lnTo>
                  <a:lnTo>
                    <a:pt x="180" y="136"/>
                  </a:lnTo>
                  <a:lnTo>
                    <a:pt x="178" y="128"/>
                  </a:lnTo>
                  <a:lnTo>
                    <a:pt x="178" y="126"/>
                  </a:lnTo>
                  <a:lnTo>
                    <a:pt x="180" y="124"/>
                  </a:lnTo>
                  <a:lnTo>
                    <a:pt x="182" y="118"/>
                  </a:lnTo>
                  <a:lnTo>
                    <a:pt x="204" y="94"/>
                  </a:lnTo>
                  <a:lnTo>
                    <a:pt x="206" y="70"/>
                  </a:lnTo>
                  <a:lnTo>
                    <a:pt x="210" y="50"/>
                  </a:lnTo>
                  <a:lnTo>
                    <a:pt x="212" y="44"/>
                  </a:lnTo>
                  <a:lnTo>
                    <a:pt x="204" y="38"/>
                  </a:lnTo>
                  <a:lnTo>
                    <a:pt x="200" y="28"/>
                  </a:lnTo>
                  <a:lnTo>
                    <a:pt x="200" y="6"/>
                  </a:lnTo>
                  <a:lnTo>
                    <a:pt x="196" y="8"/>
                  </a:lnTo>
                  <a:lnTo>
                    <a:pt x="194" y="4"/>
                  </a:lnTo>
                  <a:lnTo>
                    <a:pt x="186" y="0"/>
                  </a:lnTo>
                  <a:lnTo>
                    <a:pt x="156" y="0"/>
                  </a:lnTo>
                  <a:lnTo>
                    <a:pt x="150" y="4"/>
                  </a:lnTo>
                  <a:lnTo>
                    <a:pt x="142" y="8"/>
                  </a:lnTo>
                  <a:lnTo>
                    <a:pt x="136" y="12"/>
                  </a:lnTo>
                  <a:lnTo>
                    <a:pt x="130" y="16"/>
                  </a:lnTo>
                  <a:lnTo>
                    <a:pt x="124" y="22"/>
                  </a:lnTo>
                  <a:lnTo>
                    <a:pt x="118" y="26"/>
                  </a:lnTo>
                  <a:lnTo>
                    <a:pt x="110" y="30"/>
                  </a:lnTo>
                  <a:lnTo>
                    <a:pt x="104" y="34"/>
                  </a:lnTo>
                  <a:lnTo>
                    <a:pt x="98" y="40"/>
                  </a:lnTo>
                  <a:lnTo>
                    <a:pt x="90" y="46"/>
                  </a:lnTo>
                  <a:lnTo>
                    <a:pt x="82" y="50"/>
                  </a:lnTo>
                  <a:lnTo>
                    <a:pt x="74" y="56"/>
                  </a:lnTo>
                  <a:lnTo>
                    <a:pt x="64" y="60"/>
                  </a:lnTo>
                  <a:lnTo>
                    <a:pt x="54" y="62"/>
                  </a:lnTo>
                  <a:lnTo>
                    <a:pt x="54" y="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7" name="Freeform 280">
              <a:extLst>
                <a:ext uri="{FF2B5EF4-FFF2-40B4-BE49-F238E27FC236}">
                  <a16:creationId xmlns:a16="http://schemas.microsoft.com/office/drawing/2014/main" id="{A1C5287A-0B16-46F8-9C66-C23417F9B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138" y="3795713"/>
              <a:ext cx="168275" cy="95250"/>
            </a:xfrm>
            <a:custGeom>
              <a:avLst/>
              <a:gdLst/>
              <a:ahLst/>
              <a:cxnLst>
                <a:cxn ang="0">
                  <a:pos x="104" y="48"/>
                </a:cxn>
                <a:cxn ang="0">
                  <a:pos x="104" y="42"/>
                </a:cxn>
                <a:cxn ang="0">
                  <a:pos x="106" y="38"/>
                </a:cxn>
                <a:cxn ang="0">
                  <a:pos x="104" y="38"/>
                </a:cxn>
                <a:cxn ang="0">
                  <a:pos x="102" y="40"/>
                </a:cxn>
                <a:cxn ang="0">
                  <a:pos x="96" y="40"/>
                </a:cxn>
                <a:cxn ang="0">
                  <a:pos x="86" y="36"/>
                </a:cxn>
                <a:cxn ang="0">
                  <a:pos x="86" y="38"/>
                </a:cxn>
                <a:cxn ang="0">
                  <a:pos x="80" y="36"/>
                </a:cxn>
                <a:cxn ang="0">
                  <a:pos x="78" y="38"/>
                </a:cxn>
                <a:cxn ang="0">
                  <a:pos x="74" y="32"/>
                </a:cxn>
                <a:cxn ang="0">
                  <a:pos x="70" y="34"/>
                </a:cxn>
                <a:cxn ang="0">
                  <a:pos x="68" y="30"/>
                </a:cxn>
                <a:cxn ang="0">
                  <a:pos x="68" y="26"/>
                </a:cxn>
                <a:cxn ang="0">
                  <a:pos x="62" y="26"/>
                </a:cxn>
                <a:cxn ang="0">
                  <a:pos x="56" y="26"/>
                </a:cxn>
                <a:cxn ang="0">
                  <a:pos x="56" y="24"/>
                </a:cxn>
                <a:cxn ang="0">
                  <a:pos x="54" y="24"/>
                </a:cxn>
                <a:cxn ang="0">
                  <a:pos x="54" y="16"/>
                </a:cxn>
                <a:cxn ang="0">
                  <a:pos x="50" y="16"/>
                </a:cxn>
                <a:cxn ang="0">
                  <a:pos x="46" y="20"/>
                </a:cxn>
                <a:cxn ang="0">
                  <a:pos x="44" y="18"/>
                </a:cxn>
                <a:cxn ang="0">
                  <a:pos x="42" y="12"/>
                </a:cxn>
                <a:cxn ang="0">
                  <a:pos x="30" y="4"/>
                </a:cxn>
                <a:cxn ang="0">
                  <a:pos x="16" y="0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28"/>
                </a:cxn>
                <a:cxn ang="0">
                  <a:pos x="20" y="36"/>
                </a:cxn>
                <a:cxn ang="0">
                  <a:pos x="32" y="42"/>
                </a:cxn>
                <a:cxn ang="0">
                  <a:pos x="36" y="46"/>
                </a:cxn>
                <a:cxn ang="0">
                  <a:pos x="56" y="46"/>
                </a:cxn>
                <a:cxn ang="0">
                  <a:pos x="64" y="54"/>
                </a:cxn>
                <a:cxn ang="0">
                  <a:pos x="94" y="60"/>
                </a:cxn>
                <a:cxn ang="0">
                  <a:pos x="106" y="60"/>
                </a:cxn>
                <a:cxn ang="0">
                  <a:pos x="106" y="54"/>
                </a:cxn>
                <a:cxn ang="0">
                  <a:pos x="104" y="52"/>
                </a:cxn>
                <a:cxn ang="0">
                  <a:pos x="104" y="48"/>
                </a:cxn>
                <a:cxn ang="0">
                  <a:pos x="104" y="48"/>
                </a:cxn>
              </a:cxnLst>
              <a:rect l="0" t="0" r="r" b="b"/>
              <a:pathLst>
                <a:path w="106" h="60">
                  <a:moveTo>
                    <a:pt x="104" y="48"/>
                  </a:moveTo>
                  <a:lnTo>
                    <a:pt x="104" y="42"/>
                  </a:lnTo>
                  <a:lnTo>
                    <a:pt x="106" y="38"/>
                  </a:lnTo>
                  <a:lnTo>
                    <a:pt x="104" y="38"/>
                  </a:lnTo>
                  <a:lnTo>
                    <a:pt x="102" y="40"/>
                  </a:lnTo>
                  <a:lnTo>
                    <a:pt x="96" y="40"/>
                  </a:lnTo>
                  <a:lnTo>
                    <a:pt x="86" y="36"/>
                  </a:lnTo>
                  <a:lnTo>
                    <a:pt x="86" y="38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4" y="32"/>
                  </a:lnTo>
                  <a:lnTo>
                    <a:pt x="70" y="34"/>
                  </a:lnTo>
                  <a:lnTo>
                    <a:pt x="68" y="30"/>
                  </a:lnTo>
                  <a:lnTo>
                    <a:pt x="68" y="26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4"/>
                  </a:lnTo>
                  <a:lnTo>
                    <a:pt x="54" y="24"/>
                  </a:lnTo>
                  <a:lnTo>
                    <a:pt x="54" y="16"/>
                  </a:lnTo>
                  <a:lnTo>
                    <a:pt x="50" y="16"/>
                  </a:lnTo>
                  <a:lnTo>
                    <a:pt x="46" y="20"/>
                  </a:lnTo>
                  <a:lnTo>
                    <a:pt x="44" y="18"/>
                  </a:lnTo>
                  <a:lnTo>
                    <a:pt x="42" y="12"/>
                  </a:lnTo>
                  <a:lnTo>
                    <a:pt x="30" y="4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4" y="8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28"/>
                  </a:lnTo>
                  <a:lnTo>
                    <a:pt x="20" y="36"/>
                  </a:lnTo>
                  <a:lnTo>
                    <a:pt x="32" y="42"/>
                  </a:lnTo>
                  <a:lnTo>
                    <a:pt x="36" y="46"/>
                  </a:lnTo>
                  <a:lnTo>
                    <a:pt x="56" y="46"/>
                  </a:lnTo>
                  <a:lnTo>
                    <a:pt x="64" y="54"/>
                  </a:lnTo>
                  <a:lnTo>
                    <a:pt x="94" y="60"/>
                  </a:lnTo>
                  <a:lnTo>
                    <a:pt x="106" y="60"/>
                  </a:lnTo>
                  <a:lnTo>
                    <a:pt x="106" y="54"/>
                  </a:lnTo>
                  <a:lnTo>
                    <a:pt x="104" y="52"/>
                  </a:lnTo>
                  <a:lnTo>
                    <a:pt x="104" y="48"/>
                  </a:lnTo>
                  <a:lnTo>
                    <a:pt x="104" y="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8" name="Freeform 281">
              <a:extLst>
                <a:ext uri="{FF2B5EF4-FFF2-40B4-BE49-F238E27FC236}">
                  <a16:creationId xmlns:a16="http://schemas.microsoft.com/office/drawing/2014/main" id="{19CB825B-323F-4033-AB53-00630B8FA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763" y="3544888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09" name="Freeform 282">
              <a:extLst>
                <a:ext uri="{FF2B5EF4-FFF2-40B4-BE49-F238E27FC236}">
                  <a16:creationId xmlns:a16="http://schemas.microsoft.com/office/drawing/2014/main" id="{F1DBFA57-4E77-4911-B5C1-1741C8D8D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288" y="3538538"/>
              <a:ext cx="6350" cy="63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0" name="Freeform 283">
              <a:extLst>
                <a:ext uri="{FF2B5EF4-FFF2-40B4-BE49-F238E27FC236}">
                  <a16:creationId xmlns:a16="http://schemas.microsoft.com/office/drawing/2014/main" id="{698139F3-756E-45F2-9901-F42A8EF06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988" y="3544888"/>
              <a:ext cx="6350" cy="158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1" name="Freeform 284">
              <a:extLst>
                <a:ext uri="{FF2B5EF4-FFF2-40B4-BE49-F238E27FC236}">
                  <a16:creationId xmlns:a16="http://schemas.microsoft.com/office/drawing/2014/main" id="{04C74CC6-E6C2-495D-8423-F2F800B17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1363" y="3449638"/>
              <a:ext cx="234950" cy="114300"/>
            </a:xfrm>
            <a:custGeom>
              <a:avLst/>
              <a:gdLst/>
              <a:ahLst/>
              <a:cxnLst>
                <a:cxn ang="0">
                  <a:pos x="22" y="16"/>
                </a:cxn>
                <a:cxn ang="0">
                  <a:pos x="24" y="10"/>
                </a:cxn>
                <a:cxn ang="0">
                  <a:pos x="30" y="8"/>
                </a:cxn>
                <a:cxn ang="0">
                  <a:pos x="40" y="10"/>
                </a:cxn>
                <a:cxn ang="0">
                  <a:pos x="54" y="14"/>
                </a:cxn>
                <a:cxn ang="0">
                  <a:pos x="56" y="6"/>
                </a:cxn>
                <a:cxn ang="0">
                  <a:pos x="66" y="0"/>
                </a:cxn>
                <a:cxn ang="0">
                  <a:pos x="72" y="6"/>
                </a:cxn>
                <a:cxn ang="0">
                  <a:pos x="82" y="6"/>
                </a:cxn>
                <a:cxn ang="0">
                  <a:pos x="104" y="6"/>
                </a:cxn>
                <a:cxn ang="0">
                  <a:pos x="134" y="10"/>
                </a:cxn>
                <a:cxn ang="0">
                  <a:pos x="136" y="14"/>
                </a:cxn>
                <a:cxn ang="0">
                  <a:pos x="148" y="18"/>
                </a:cxn>
                <a:cxn ang="0">
                  <a:pos x="146" y="24"/>
                </a:cxn>
                <a:cxn ang="0">
                  <a:pos x="126" y="34"/>
                </a:cxn>
                <a:cxn ang="0">
                  <a:pos x="120" y="40"/>
                </a:cxn>
                <a:cxn ang="0">
                  <a:pos x="102" y="44"/>
                </a:cxn>
                <a:cxn ang="0">
                  <a:pos x="98" y="52"/>
                </a:cxn>
                <a:cxn ang="0">
                  <a:pos x="94" y="54"/>
                </a:cxn>
                <a:cxn ang="0">
                  <a:pos x="86" y="54"/>
                </a:cxn>
                <a:cxn ang="0">
                  <a:pos x="84" y="50"/>
                </a:cxn>
                <a:cxn ang="0">
                  <a:pos x="82" y="50"/>
                </a:cxn>
                <a:cxn ang="0">
                  <a:pos x="76" y="52"/>
                </a:cxn>
                <a:cxn ang="0">
                  <a:pos x="74" y="54"/>
                </a:cxn>
                <a:cxn ang="0">
                  <a:pos x="64" y="60"/>
                </a:cxn>
                <a:cxn ang="0">
                  <a:pos x="62" y="64"/>
                </a:cxn>
                <a:cxn ang="0">
                  <a:pos x="62" y="66"/>
                </a:cxn>
                <a:cxn ang="0">
                  <a:pos x="56" y="66"/>
                </a:cxn>
                <a:cxn ang="0">
                  <a:pos x="56" y="70"/>
                </a:cxn>
                <a:cxn ang="0">
                  <a:pos x="48" y="68"/>
                </a:cxn>
                <a:cxn ang="0">
                  <a:pos x="40" y="72"/>
                </a:cxn>
                <a:cxn ang="0">
                  <a:pos x="34" y="70"/>
                </a:cxn>
                <a:cxn ang="0">
                  <a:pos x="32" y="66"/>
                </a:cxn>
                <a:cxn ang="0">
                  <a:pos x="30" y="66"/>
                </a:cxn>
                <a:cxn ang="0">
                  <a:pos x="22" y="68"/>
                </a:cxn>
                <a:cxn ang="0">
                  <a:pos x="16" y="66"/>
                </a:cxn>
                <a:cxn ang="0">
                  <a:pos x="2" y="66"/>
                </a:cxn>
                <a:cxn ang="0">
                  <a:pos x="0" y="64"/>
                </a:cxn>
                <a:cxn ang="0">
                  <a:pos x="0" y="58"/>
                </a:cxn>
                <a:cxn ang="0">
                  <a:pos x="6" y="56"/>
                </a:cxn>
                <a:cxn ang="0">
                  <a:pos x="12" y="56"/>
                </a:cxn>
                <a:cxn ang="0">
                  <a:pos x="16" y="58"/>
                </a:cxn>
                <a:cxn ang="0">
                  <a:pos x="22" y="54"/>
                </a:cxn>
                <a:cxn ang="0">
                  <a:pos x="34" y="54"/>
                </a:cxn>
                <a:cxn ang="0">
                  <a:pos x="38" y="50"/>
                </a:cxn>
                <a:cxn ang="0">
                  <a:pos x="44" y="50"/>
                </a:cxn>
                <a:cxn ang="0">
                  <a:pos x="52" y="44"/>
                </a:cxn>
                <a:cxn ang="0">
                  <a:pos x="40" y="40"/>
                </a:cxn>
                <a:cxn ang="0">
                  <a:pos x="34" y="36"/>
                </a:cxn>
                <a:cxn ang="0">
                  <a:pos x="34" y="34"/>
                </a:cxn>
                <a:cxn ang="0">
                  <a:pos x="32" y="32"/>
                </a:cxn>
                <a:cxn ang="0">
                  <a:pos x="28" y="38"/>
                </a:cxn>
                <a:cxn ang="0">
                  <a:pos x="20" y="36"/>
                </a:cxn>
                <a:cxn ang="0">
                  <a:pos x="18" y="32"/>
                </a:cxn>
                <a:cxn ang="0">
                  <a:pos x="14" y="32"/>
                </a:cxn>
                <a:cxn ang="0">
                  <a:pos x="14" y="30"/>
                </a:cxn>
                <a:cxn ang="0">
                  <a:pos x="26" y="20"/>
                </a:cxn>
                <a:cxn ang="0">
                  <a:pos x="26" y="18"/>
                </a:cxn>
                <a:cxn ang="0">
                  <a:pos x="22" y="16"/>
                </a:cxn>
                <a:cxn ang="0">
                  <a:pos x="22" y="16"/>
                </a:cxn>
              </a:cxnLst>
              <a:rect l="0" t="0" r="r" b="b"/>
              <a:pathLst>
                <a:path w="148" h="72">
                  <a:moveTo>
                    <a:pt x="22" y="16"/>
                  </a:moveTo>
                  <a:lnTo>
                    <a:pt x="24" y="10"/>
                  </a:lnTo>
                  <a:lnTo>
                    <a:pt x="30" y="8"/>
                  </a:lnTo>
                  <a:lnTo>
                    <a:pt x="40" y="10"/>
                  </a:lnTo>
                  <a:lnTo>
                    <a:pt x="54" y="14"/>
                  </a:lnTo>
                  <a:lnTo>
                    <a:pt x="56" y="6"/>
                  </a:lnTo>
                  <a:lnTo>
                    <a:pt x="66" y="0"/>
                  </a:lnTo>
                  <a:lnTo>
                    <a:pt x="72" y="6"/>
                  </a:lnTo>
                  <a:lnTo>
                    <a:pt x="82" y="6"/>
                  </a:lnTo>
                  <a:lnTo>
                    <a:pt x="104" y="6"/>
                  </a:lnTo>
                  <a:lnTo>
                    <a:pt x="134" y="10"/>
                  </a:lnTo>
                  <a:lnTo>
                    <a:pt x="136" y="14"/>
                  </a:lnTo>
                  <a:lnTo>
                    <a:pt x="148" y="18"/>
                  </a:lnTo>
                  <a:lnTo>
                    <a:pt x="146" y="24"/>
                  </a:lnTo>
                  <a:lnTo>
                    <a:pt x="126" y="34"/>
                  </a:lnTo>
                  <a:lnTo>
                    <a:pt x="120" y="40"/>
                  </a:lnTo>
                  <a:lnTo>
                    <a:pt x="102" y="44"/>
                  </a:lnTo>
                  <a:lnTo>
                    <a:pt x="98" y="52"/>
                  </a:lnTo>
                  <a:lnTo>
                    <a:pt x="94" y="54"/>
                  </a:lnTo>
                  <a:lnTo>
                    <a:pt x="86" y="54"/>
                  </a:lnTo>
                  <a:lnTo>
                    <a:pt x="84" y="50"/>
                  </a:lnTo>
                  <a:lnTo>
                    <a:pt x="82" y="50"/>
                  </a:lnTo>
                  <a:lnTo>
                    <a:pt x="76" y="52"/>
                  </a:lnTo>
                  <a:lnTo>
                    <a:pt x="74" y="54"/>
                  </a:lnTo>
                  <a:lnTo>
                    <a:pt x="64" y="60"/>
                  </a:lnTo>
                  <a:lnTo>
                    <a:pt x="62" y="64"/>
                  </a:lnTo>
                  <a:lnTo>
                    <a:pt x="62" y="66"/>
                  </a:lnTo>
                  <a:lnTo>
                    <a:pt x="56" y="66"/>
                  </a:lnTo>
                  <a:lnTo>
                    <a:pt x="56" y="70"/>
                  </a:lnTo>
                  <a:lnTo>
                    <a:pt x="48" y="68"/>
                  </a:lnTo>
                  <a:lnTo>
                    <a:pt x="40" y="72"/>
                  </a:lnTo>
                  <a:lnTo>
                    <a:pt x="34" y="70"/>
                  </a:lnTo>
                  <a:lnTo>
                    <a:pt x="32" y="66"/>
                  </a:lnTo>
                  <a:lnTo>
                    <a:pt x="30" y="66"/>
                  </a:lnTo>
                  <a:lnTo>
                    <a:pt x="22" y="68"/>
                  </a:lnTo>
                  <a:lnTo>
                    <a:pt x="16" y="66"/>
                  </a:lnTo>
                  <a:lnTo>
                    <a:pt x="2" y="66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6" y="56"/>
                  </a:lnTo>
                  <a:lnTo>
                    <a:pt x="12" y="56"/>
                  </a:lnTo>
                  <a:lnTo>
                    <a:pt x="16" y="58"/>
                  </a:lnTo>
                  <a:lnTo>
                    <a:pt x="22" y="54"/>
                  </a:lnTo>
                  <a:lnTo>
                    <a:pt x="34" y="54"/>
                  </a:lnTo>
                  <a:lnTo>
                    <a:pt x="38" y="50"/>
                  </a:lnTo>
                  <a:lnTo>
                    <a:pt x="44" y="50"/>
                  </a:lnTo>
                  <a:lnTo>
                    <a:pt x="52" y="44"/>
                  </a:lnTo>
                  <a:lnTo>
                    <a:pt x="40" y="40"/>
                  </a:lnTo>
                  <a:lnTo>
                    <a:pt x="34" y="36"/>
                  </a:lnTo>
                  <a:lnTo>
                    <a:pt x="34" y="34"/>
                  </a:lnTo>
                  <a:lnTo>
                    <a:pt x="32" y="32"/>
                  </a:lnTo>
                  <a:lnTo>
                    <a:pt x="28" y="38"/>
                  </a:lnTo>
                  <a:lnTo>
                    <a:pt x="20" y="36"/>
                  </a:lnTo>
                  <a:lnTo>
                    <a:pt x="18" y="32"/>
                  </a:lnTo>
                  <a:lnTo>
                    <a:pt x="14" y="32"/>
                  </a:lnTo>
                  <a:lnTo>
                    <a:pt x="14" y="3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2" y="16"/>
                  </a:lnTo>
                  <a:lnTo>
                    <a:pt x="22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2" name="Freeform 285">
              <a:extLst>
                <a:ext uri="{FF2B5EF4-FFF2-40B4-BE49-F238E27FC236}">
                  <a16:creationId xmlns:a16="http://schemas.microsoft.com/office/drawing/2014/main" id="{0B16E7B3-71B7-4DEE-8B6E-CE9EC8B8F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4038" y="3586163"/>
              <a:ext cx="304800" cy="231775"/>
            </a:xfrm>
            <a:custGeom>
              <a:avLst/>
              <a:gdLst/>
              <a:ahLst/>
              <a:cxnLst>
                <a:cxn ang="0">
                  <a:pos x="10" y="60"/>
                </a:cxn>
                <a:cxn ang="0">
                  <a:pos x="6" y="68"/>
                </a:cxn>
                <a:cxn ang="0">
                  <a:pos x="0" y="74"/>
                </a:cxn>
                <a:cxn ang="0">
                  <a:pos x="4" y="80"/>
                </a:cxn>
                <a:cxn ang="0">
                  <a:pos x="2" y="90"/>
                </a:cxn>
                <a:cxn ang="0">
                  <a:pos x="4" y="110"/>
                </a:cxn>
                <a:cxn ang="0">
                  <a:pos x="12" y="112"/>
                </a:cxn>
                <a:cxn ang="0">
                  <a:pos x="16" y="126"/>
                </a:cxn>
                <a:cxn ang="0">
                  <a:pos x="6" y="140"/>
                </a:cxn>
                <a:cxn ang="0">
                  <a:pos x="40" y="144"/>
                </a:cxn>
                <a:cxn ang="0">
                  <a:pos x="52" y="144"/>
                </a:cxn>
                <a:cxn ang="0">
                  <a:pos x="78" y="140"/>
                </a:cxn>
                <a:cxn ang="0">
                  <a:pos x="78" y="134"/>
                </a:cxn>
                <a:cxn ang="0">
                  <a:pos x="86" y="118"/>
                </a:cxn>
                <a:cxn ang="0">
                  <a:pos x="98" y="116"/>
                </a:cxn>
                <a:cxn ang="0">
                  <a:pos x="104" y="110"/>
                </a:cxn>
                <a:cxn ang="0">
                  <a:pos x="108" y="110"/>
                </a:cxn>
                <a:cxn ang="0">
                  <a:pos x="114" y="112"/>
                </a:cxn>
                <a:cxn ang="0">
                  <a:pos x="118" y="100"/>
                </a:cxn>
                <a:cxn ang="0">
                  <a:pos x="122" y="88"/>
                </a:cxn>
                <a:cxn ang="0">
                  <a:pos x="132" y="84"/>
                </a:cxn>
                <a:cxn ang="0">
                  <a:pos x="128" y="76"/>
                </a:cxn>
                <a:cxn ang="0">
                  <a:pos x="138" y="74"/>
                </a:cxn>
                <a:cxn ang="0">
                  <a:pos x="144" y="68"/>
                </a:cxn>
                <a:cxn ang="0">
                  <a:pos x="150" y="56"/>
                </a:cxn>
                <a:cxn ang="0">
                  <a:pos x="148" y="44"/>
                </a:cxn>
                <a:cxn ang="0">
                  <a:pos x="146" y="38"/>
                </a:cxn>
                <a:cxn ang="0">
                  <a:pos x="154" y="34"/>
                </a:cxn>
                <a:cxn ang="0">
                  <a:pos x="164" y="28"/>
                </a:cxn>
                <a:cxn ang="0">
                  <a:pos x="184" y="28"/>
                </a:cxn>
                <a:cxn ang="0">
                  <a:pos x="188" y="22"/>
                </a:cxn>
                <a:cxn ang="0">
                  <a:pos x="192" y="18"/>
                </a:cxn>
                <a:cxn ang="0">
                  <a:pos x="180" y="22"/>
                </a:cxn>
                <a:cxn ang="0">
                  <a:pos x="174" y="18"/>
                </a:cxn>
                <a:cxn ang="0">
                  <a:pos x="150" y="30"/>
                </a:cxn>
                <a:cxn ang="0">
                  <a:pos x="148" y="10"/>
                </a:cxn>
                <a:cxn ang="0">
                  <a:pos x="146" y="4"/>
                </a:cxn>
                <a:cxn ang="0">
                  <a:pos x="138" y="0"/>
                </a:cxn>
                <a:cxn ang="0">
                  <a:pos x="132" y="12"/>
                </a:cxn>
                <a:cxn ang="0">
                  <a:pos x="122" y="14"/>
                </a:cxn>
                <a:cxn ang="0">
                  <a:pos x="120" y="22"/>
                </a:cxn>
                <a:cxn ang="0">
                  <a:pos x="114" y="20"/>
                </a:cxn>
                <a:cxn ang="0">
                  <a:pos x="98" y="20"/>
                </a:cxn>
                <a:cxn ang="0">
                  <a:pos x="78" y="18"/>
                </a:cxn>
                <a:cxn ang="0">
                  <a:pos x="70" y="16"/>
                </a:cxn>
                <a:cxn ang="0">
                  <a:pos x="60" y="20"/>
                </a:cxn>
                <a:cxn ang="0">
                  <a:pos x="56" y="36"/>
                </a:cxn>
                <a:cxn ang="0">
                  <a:pos x="36" y="44"/>
                </a:cxn>
                <a:cxn ang="0">
                  <a:pos x="36" y="50"/>
                </a:cxn>
                <a:cxn ang="0">
                  <a:pos x="26" y="54"/>
                </a:cxn>
                <a:cxn ang="0">
                  <a:pos x="14" y="50"/>
                </a:cxn>
                <a:cxn ang="0">
                  <a:pos x="12" y="48"/>
                </a:cxn>
              </a:cxnLst>
              <a:rect l="0" t="0" r="r" b="b"/>
              <a:pathLst>
                <a:path w="192" h="146">
                  <a:moveTo>
                    <a:pt x="12" y="48"/>
                  </a:moveTo>
                  <a:lnTo>
                    <a:pt x="10" y="60"/>
                  </a:lnTo>
                  <a:lnTo>
                    <a:pt x="6" y="64"/>
                  </a:lnTo>
                  <a:lnTo>
                    <a:pt x="6" y="68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4" y="80"/>
                  </a:lnTo>
                  <a:lnTo>
                    <a:pt x="4" y="82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4" y="110"/>
                  </a:lnTo>
                  <a:lnTo>
                    <a:pt x="6" y="112"/>
                  </a:lnTo>
                  <a:lnTo>
                    <a:pt x="12" y="112"/>
                  </a:lnTo>
                  <a:lnTo>
                    <a:pt x="16" y="120"/>
                  </a:lnTo>
                  <a:lnTo>
                    <a:pt x="16" y="126"/>
                  </a:lnTo>
                  <a:lnTo>
                    <a:pt x="10" y="134"/>
                  </a:lnTo>
                  <a:lnTo>
                    <a:pt x="6" y="140"/>
                  </a:lnTo>
                  <a:lnTo>
                    <a:pt x="28" y="146"/>
                  </a:lnTo>
                  <a:lnTo>
                    <a:pt x="40" y="144"/>
                  </a:lnTo>
                  <a:lnTo>
                    <a:pt x="50" y="146"/>
                  </a:lnTo>
                  <a:lnTo>
                    <a:pt x="52" y="144"/>
                  </a:lnTo>
                  <a:lnTo>
                    <a:pt x="62" y="144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78" y="134"/>
                  </a:lnTo>
                  <a:lnTo>
                    <a:pt x="80" y="124"/>
                  </a:lnTo>
                  <a:lnTo>
                    <a:pt x="86" y="118"/>
                  </a:lnTo>
                  <a:lnTo>
                    <a:pt x="98" y="116"/>
                  </a:lnTo>
                  <a:lnTo>
                    <a:pt x="98" y="116"/>
                  </a:lnTo>
                  <a:lnTo>
                    <a:pt x="96" y="114"/>
                  </a:lnTo>
                  <a:lnTo>
                    <a:pt x="104" y="110"/>
                  </a:lnTo>
                  <a:lnTo>
                    <a:pt x="108" y="110"/>
                  </a:lnTo>
                  <a:lnTo>
                    <a:pt x="108" y="110"/>
                  </a:lnTo>
                  <a:lnTo>
                    <a:pt x="110" y="108"/>
                  </a:lnTo>
                  <a:lnTo>
                    <a:pt x="114" y="112"/>
                  </a:lnTo>
                  <a:lnTo>
                    <a:pt x="118" y="108"/>
                  </a:lnTo>
                  <a:lnTo>
                    <a:pt x="118" y="100"/>
                  </a:lnTo>
                  <a:lnTo>
                    <a:pt x="120" y="96"/>
                  </a:lnTo>
                  <a:lnTo>
                    <a:pt x="122" y="88"/>
                  </a:lnTo>
                  <a:lnTo>
                    <a:pt x="128" y="88"/>
                  </a:lnTo>
                  <a:lnTo>
                    <a:pt x="132" y="84"/>
                  </a:lnTo>
                  <a:lnTo>
                    <a:pt x="130" y="78"/>
                  </a:lnTo>
                  <a:lnTo>
                    <a:pt x="128" y="76"/>
                  </a:lnTo>
                  <a:lnTo>
                    <a:pt x="128" y="74"/>
                  </a:lnTo>
                  <a:lnTo>
                    <a:pt x="138" y="74"/>
                  </a:lnTo>
                  <a:lnTo>
                    <a:pt x="142" y="74"/>
                  </a:lnTo>
                  <a:lnTo>
                    <a:pt x="144" y="68"/>
                  </a:lnTo>
                  <a:lnTo>
                    <a:pt x="142" y="66"/>
                  </a:lnTo>
                  <a:lnTo>
                    <a:pt x="150" y="56"/>
                  </a:lnTo>
                  <a:lnTo>
                    <a:pt x="150" y="50"/>
                  </a:lnTo>
                  <a:lnTo>
                    <a:pt x="148" y="44"/>
                  </a:lnTo>
                  <a:lnTo>
                    <a:pt x="144" y="40"/>
                  </a:lnTo>
                  <a:lnTo>
                    <a:pt x="146" y="38"/>
                  </a:lnTo>
                  <a:lnTo>
                    <a:pt x="150" y="34"/>
                  </a:lnTo>
                  <a:lnTo>
                    <a:pt x="154" y="34"/>
                  </a:lnTo>
                  <a:lnTo>
                    <a:pt x="156" y="30"/>
                  </a:lnTo>
                  <a:lnTo>
                    <a:pt x="164" y="28"/>
                  </a:lnTo>
                  <a:lnTo>
                    <a:pt x="178" y="26"/>
                  </a:lnTo>
                  <a:lnTo>
                    <a:pt x="184" y="28"/>
                  </a:lnTo>
                  <a:lnTo>
                    <a:pt x="190" y="24"/>
                  </a:lnTo>
                  <a:lnTo>
                    <a:pt x="188" y="22"/>
                  </a:lnTo>
                  <a:lnTo>
                    <a:pt x="192" y="20"/>
                  </a:lnTo>
                  <a:lnTo>
                    <a:pt x="192" y="18"/>
                  </a:lnTo>
                  <a:lnTo>
                    <a:pt x="188" y="18"/>
                  </a:lnTo>
                  <a:lnTo>
                    <a:pt x="180" y="22"/>
                  </a:lnTo>
                  <a:lnTo>
                    <a:pt x="178" y="18"/>
                  </a:lnTo>
                  <a:lnTo>
                    <a:pt x="174" y="18"/>
                  </a:lnTo>
                  <a:lnTo>
                    <a:pt x="164" y="24"/>
                  </a:lnTo>
                  <a:lnTo>
                    <a:pt x="150" y="30"/>
                  </a:lnTo>
                  <a:lnTo>
                    <a:pt x="148" y="22"/>
                  </a:lnTo>
                  <a:lnTo>
                    <a:pt x="148" y="10"/>
                  </a:lnTo>
                  <a:lnTo>
                    <a:pt x="146" y="8"/>
                  </a:lnTo>
                  <a:lnTo>
                    <a:pt x="146" y="4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0" y="10"/>
                  </a:lnTo>
                  <a:lnTo>
                    <a:pt x="132" y="12"/>
                  </a:lnTo>
                  <a:lnTo>
                    <a:pt x="130" y="16"/>
                  </a:lnTo>
                  <a:lnTo>
                    <a:pt x="122" y="14"/>
                  </a:lnTo>
                  <a:lnTo>
                    <a:pt x="120" y="18"/>
                  </a:lnTo>
                  <a:lnTo>
                    <a:pt x="120" y="22"/>
                  </a:lnTo>
                  <a:lnTo>
                    <a:pt x="120" y="22"/>
                  </a:lnTo>
                  <a:lnTo>
                    <a:pt x="114" y="20"/>
                  </a:lnTo>
                  <a:lnTo>
                    <a:pt x="102" y="24"/>
                  </a:lnTo>
                  <a:lnTo>
                    <a:pt x="98" y="20"/>
                  </a:lnTo>
                  <a:lnTo>
                    <a:pt x="82" y="18"/>
                  </a:lnTo>
                  <a:lnTo>
                    <a:pt x="78" y="18"/>
                  </a:lnTo>
                  <a:lnTo>
                    <a:pt x="70" y="16"/>
                  </a:lnTo>
                  <a:lnTo>
                    <a:pt x="70" y="16"/>
                  </a:lnTo>
                  <a:lnTo>
                    <a:pt x="68" y="20"/>
                  </a:lnTo>
                  <a:lnTo>
                    <a:pt x="60" y="20"/>
                  </a:lnTo>
                  <a:lnTo>
                    <a:pt x="58" y="24"/>
                  </a:lnTo>
                  <a:lnTo>
                    <a:pt x="56" y="36"/>
                  </a:lnTo>
                  <a:lnTo>
                    <a:pt x="44" y="42"/>
                  </a:lnTo>
                  <a:lnTo>
                    <a:pt x="36" y="44"/>
                  </a:lnTo>
                  <a:lnTo>
                    <a:pt x="38" y="46"/>
                  </a:lnTo>
                  <a:lnTo>
                    <a:pt x="36" y="50"/>
                  </a:lnTo>
                  <a:lnTo>
                    <a:pt x="32" y="54"/>
                  </a:lnTo>
                  <a:lnTo>
                    <a:pt x="26" y="54"/>
                  </a:lnTo>
                  <a:lnTo>
                    <a:pt x="20" y="50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3" name="Freeform 286">
              <a:extLst>
                <a:ext uri="{FF2B5EF4-FFF2-40B4-BE49-F238E27FC236}">
                  <a16:creationId xmlns:a16="http://schemas.microsoft.com/office/drawing/2014/main" id="{D652C42B-FBFD-4553-86A6-5FB283B73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3513138"/>
              <a:ext cx="161925" cy="120650"/>
            </a:xfrm>
            <a:custGeom>
              <a:avLst/>
              <a:gdLst/>
              <a:ahLst/>
              <a:cxnLst>
                <a:cxn ang="0">
                  <a:pos x="86" y="40"/>
                </a:cxn>
                <a:cxn ang="0">
                  <a:pos x="90" y="46"/>
                </a:cxn>
                <a:cxn ang="0">
                  <a:pos x="100" y="48"/>
                </a:cxn>
                <a:cxn ang="0">
                  <a:pos x="102" y="58"/>
                </a:cxn>
                <a:cxn ang="0">
                  <a:pos x="100" y="66"/>
                </a:cxn>
                <a:cxn ang="0">
                  <a:pos x="96" y="64"/>
                </a:cxn>
                <a:cxn ang="0">
                  <a:pos x="86" y="64"/>
                </a:cxn>
                <a:cxn ang="0">
                  <a:pos x="72" y="70"/>
                </a:cxn>
                <a:cxn ang="0">
                  <a:pos x="56" y="68"/>
                </a:cxn>
                <a:cxn ang="0">
                  <a:pos x="54" y="54"/>
                </a:cxn>
                <a:cxn ang="0">
                  <a:pos x="48" y="46"/>
                </a:cxn>
                <a:cxn ang="0">
                  <a:pos x="38" y="56"/>
                </a:cxn>
                <a:cxn ang="0">
                  <a:pos x="38" y="62"/>
                </a:cxn>
                <a:cxn ang="0">
                  <a:pos x="28" y="64"/>
                </a:cxn>
                <a:cxn ang="0">
                  <a:pos x="28" y="68"/>
                </a:cxn>
                <a:cxn ang="0">
                  <a:pos x="10" y="70"/>
                </a:cxn>
                <a:cxn ang="0">
                  <a:pos x="6" y="64"/>
                </a:cxn>
                <a:cxn ang="0">
                  <a:pos x="8" y="58"/>
                </a:cxn>
                <a:cxn ang="0">
                  <a:pos x="10" y="42"/>
                </a:cxn>
                <a:cxn ang="0">
                  <a:pos x="4" y="34"/>
                </a:cxn>
                <a:cxn ang="0">
                  <a:pos x="2" y="30"/>
                </a:cxn>
                <a:cxn ang="0">
                  <a:pos x="16" y="26"/>
                </a:cxn>
                <a:cxn ang="0">
                  <a:pos x="26" y="16"/>
                </a:cxn>
                <a:cxn ang="0">
                  <a:pos x="28" y="6"/>
                </a:cxn>
                <a:cxn ang="0">
                  <a:pos x="42" y="0"/>
                </a:cxn>
                <a:cxn ang="0">
                  <a:pos x="46" y="6"/>
                </a:cxn>
                <a:cxn ang="0">
                  <a:pos x="42" y="12"/>
                </a:cxn>
                <a:cxn ang="0">
                  <a:pos x="48" y="14"/>
                </a:cxn>
                <a:cxn ang="0">
                  <a:pos x="38" y="16"/>
                </a:cxn>
                <a:cxn ang="0">
                  <a:pos x="26" y="18"/>
                </a:cxn>
                <a:cxn ang="0">
                  <a:pos x="28" y="26"/>
                </a:cxn>
                <a:cxn ang="0">
                  <a:pos x="48" y="28"/>
                </a:cxn>
                <a:cxn ang="0">
                  <a:pos x="58" y="26"/>
                </a:cxn>
                <a:cxn ang="0">
                  <a:pos x="66" y="32"/>
                </a:cxn>
                <a:cxn ang="0">
                  <a:pos x="82" y="30"/>
                </a:cxn>
                <a:cxn ang="0">
                  <a:pos x="88" y="26"/>
                </a:cxn>
              </a:cxnLst>
              <a:rect l="0" t="0" r="r" b="b"/>
              <a:pathLst>
                <a:path w="102" h="76">
                  <a:moveTo>
                    <a:pt x="88" y="26"/>
                  </a:moveTo>
                  <a:lnTo>
                    <a:pt x="86" y="40"/>
                  </a:lnTo>
                  <a:lnTo>
                    <a:pt x="86" y="44"/>
                  </a:lnTo>
                  <a:lnTo>
                    <a:pt x="90" y="46"/>
                  </a:lnTo>
                  <a:lnTo>
                    <a:pt x="98" y="44"/>
                  </a:lnTo>
                  <a:lnTo>
                    <a:pt x="100" y="48"/>
                  </a:lnTo>
                  <a:lnTo>
                    <a:pt x="100" y="52"/>
                  </a:lnTo>
                  <a:lnTo>
                    <a:pt x="102" y="58"/>
                  </a:lnTo>
                  <a:lnTo>
                    <a:pt x="102" y="66"/>
                  </a:lnTo>
                  <a:lnTo>
                    <a:pt x="100" y="66"/>
                  </a:lnTo>
                  <a:lnTo>
                    <a:pt x="100" y="64"/>
                  </a:lnTo>
                  <a:lnTo>
                    <a:pt x="96" y="64"/>
                  </a:lnTo>
                  <a:lnTo>
                    <a:pt x="88" y="68"/>
                  </a:lnTo>
                  <a:lnTo>
                    <a:pt x="86" y="64"/>
                  </a:lnTo>
                  <a:lnTo>
                    <a:pt x="82" y="64"/>
                  </a:lnTo>
                  <a:lnTo>
                    <a:pt x="72" y="70"/>
                  </a:lnTo>
                  <a:lnTo>
                    <a:pt x="58" y="76"/>
                  </a:lnTo>
                  <a:lnTo>
                    <a:pt x="56" y="68"/>
                  </a:lnTo>
                  <a:lnTo>
                    <a:pt x="56" y="56"/>
                  </a:lnTo>
                  <a:lnTo>
                    <a:pt x="54" y="54"/>
                  </a:lnTo>
                  <a:lnTo>
                    <a:pt x="54" y="50"/>
                  </a:lnTo>
                  <a:lnTo>
                    <a:pt x="48" y="46"/>
                  </a:lnTo>
                  <a:lnTo>
                    <a:pt x="46" y="4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38" y="62"/>
                  </a:lnTo>
                  <a:lnTo>
                    <a:pt x="30" y="60"/>
                  </a:lnTo>
                  <a:lnTo>
                    <a:pt x="28" y="64"/>
                  </a:lnTo>
                  <a:lnTo>
                    <a:pt x="28" y="68"/>
                  </a:lnTo>
                  <a:lnTo>
                    <a:pt x="28" y="68"/>
                  </a:lnTo>
                  <a:lnTo>
                    <a:pt x="22" y="66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6" y="64"/>
                  </a:lnTo>
                  <a:lnTo>
                    <a:pt x="6" y="62"/>
                  </a:lnTo>
                  <a:lnTo>
                    <a:pt x="8" y="58"/>
                  </a:lnTo>
                  <a:lnTo>
                    <a:pt x="14" y="50"/>
                  </a:lnTo>
                  <a:lnTo>
                    <a:pt x="10" y="42"/>
                  </a:lnTo>
                  <a:lnTo>
                    <a:pt x="10" y="36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6"/>
                  </a:lnTo>
                  <a:lnTo>
                    <a:pt x="16" y="26"/>
                  </a:lnTo>
                  <a:lnTo>
                    <a:pt x="18" y="18"/>
                  </a:lnTo>
                  <a:lnTo>
                    <a:pt x="26" y="16"/>
                  </a:lnTo>
                  <a:lnTo>
                    <a:pt x="26" y="10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6"/>
                  </a:lnTo>
                  <a:lnTo>
                    <a:pt x="42" y="10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2" y="18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6" y="18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42" y="26"/>
                  </a:lnTo>
                  <a:lnTo>
                    <a:pt x="48" y="28"/>
                  </a:lnTo>
                  <a:lnTo>
                    <a:pt x="56" y="26"/>
                  </a:lnTo>
                  <a:lnTo>
                    <a:pt x="58" y="26"/>
                  </a:lnTo>
                  <a:lnTo>
                    <a:pt x="60" y="30"/>
                  </a:lnTo>
                  <a:lnTo>
                    <a:pt x="66" y="32"/>
                  </a:lnTo>
                  <a:lnTo>
                    <a:pt x="74" y="28"/>
                  </a:lnTo>
                  <a:lnTo>
                    <a:pt x="82" y="30"/>
                  </a:lnTo>
                  <a:lnTo>
                    <a:pt x="82" y="26"/>
                  </a:lnTo>
                  <a:lnTo>
                    <a:pt x="88" y="26"/>
                  </a:lnTo>
                  <a:lnTo>
                    <a:pt x="88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4" name="Freeform 287">
              <a:extLst>
                <a:ext uri="{FF2B5EF4-FFF2-40B4-BE49-F238E27FC236}">
                  <a16:creationId xmlns:a16="http://schemas.microsoft.com/office/drawing/2014/main" id="{D3D377C0-0C0A-4B6B-ABEC-4D3BEA6EB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763" y="3462338"/>
              <a:ext cx="298450" cy="209550"/>
            </a:xfrm>
            <a:custGeom>
              <a:avLst/>
              <a:gdLst/>
              <a:ahLst/>
              <a:cxnLst>
                <a:cxn ang="0">
                  <a:pos x="26" y="94"/>
                </a:cxn>
                <a:cxn ang="0">
                  <a:pos x="50" y="84"/>
                </a:cxn>
                <a:cxn ang="0">
                  <a:pos x="62" y="80"/>
                </a:cxn>
                <a:cxn ang="0">
                  <a:pos x="80" y="90"/>
                </a:cxn>
                <a:cxn ang="0">
                  <a:pos x="94" y="98"/>
                </a:cxn>
                <a:cxn ang="0">
                  <a:pos x="116" y="108"/>
                </a:cxn>
                <a:cxn ang="0">
                  <a:pos x="118" y="126"/>
                </a:cxn>
                <a:cxn ang="0">
                  <a:pos x="126" y="128"/>
                </a:cxn>
                <a:cxn ang="0">
                  <a:pos x="138" y="132"/>
                </a:cxn>
                <a:cxn ang="0">
                  <a:pos x="144" y="124"/>
                </a:cxn>
                <a:cxn ang="0">
                  <a:pos x="150" y="120"/>
                </a:cxn>
                <a:cxn ang="0">
                  <a:pos x="164" y="102"/>
                </a:cxn>
                <a:cxn ang="0">
                  <a:pos x="174" y="98"/>
                </a:cxn>
                <a:cxn ang="0">
                  <a:pos x="176" y="94"/>
                </a:cxn>
                <a:cxn ang="0">
                  <a:pos x="188" y="96"/>
                </a:cxn>
                <a:cxn ang="0">
                  <a:pos x="188" y="86"/>
                </a:cxn>
                <a:cxn ang="0">
                  <a:pos x="178" y="80"/>
                </a:cxn>
                <a:cxn ang="0">
                  <a:pos x="162" y="70"/>
                </a:cxn>
                <a:cxn ang="0">
                  <a:pos x="148" y="60"/>
                </a:cxn>
                <a:cxn ang="0">
                  <a:pos x="132" y="48"/>
                </a:cxn>
                <a:cxn ang="0">
                  <a:pos x="128" y="38"/>
                </a:cxn>
                <a:cxn ang="0">
                  <a:pos x="120" y="26"/>
                </a:cxn>
                <a:cxn ang="0">
                  <a:pos x="102" y="26"/>
                </a:cxn>
                <a:cxn ang="0">
                  <a:pos x="100" y="18"/>
                </a:cxn>
                <a:cxn ang="0">
                  <a:pos x="100" y="16"/>
                </a:cxn>
                <a:cxn ang="0">
                  <a:pos x="90" y="10"/>
                </a:cxn>
                <a:cxn ang="0">
                  <a:pos x="80" y="4"/>
                </a:cxn>
                <a:cxn ang="0">
                  <a:pos x="78" y="8"/>
                </a:cxn>
                <a:cxn ang="0">
                  <a:pos x="72" y="8"/>
                </a:cxn>
                <a:cxn ang="0">
                  <a:pos x="64" y="12"/>
                </a:cxn>
                <a:cxn ang="0">
                  <a:pos x="58" y="18"/>
                </a:cxn>
                <a:cxn ang="0">
                  <a:pos x="60" y="28"/>
                </a:cxn>
                <a:cxn ang="0">
                  <a:pos x="44" y="28"/>
                </a:cxn>
                <a:cxn ang="0">
                  <a:pos x="28" y="12"/>
                </a:cxn>
                <a:cxn ang="0">
                  <a:pos x="6" y="12"/>
                </a:cxn>
                <a:cxn ang="0">
                  <a:pos x="0" y="18"/>
                </a:cxn>
                <a:cxn ang="0">
                  <a:pos x="4" y="30"/>
                </a:cxn>
                <a:cxn ang="0">
                  <a:pos x="6" y="18"/>
                </a:cxn>
                <a:cxn ang="0">
                  <a:pos x="16" y="16"/>
                </a:cxn>
                <a:cxn ang="0">
                  <a:pos x="30" y="32"/>
                </a:cxn>
                <a:cxn ang="0">
                  <a:pos x="24" y="38"/>
                </a:cxn>
                <a:cxn ang="0">
                  <a:pos x="24" y="40"/>
                </a:cxn>
                <a:cxn ang="0">
                  <a:pos x="4" y="32"/>
                </a:cxn>
                <a:cxn ang="0">
                  <a:pos x="2" y="46"/>
                </a:cxn>
                <a:cxn ang="0">
                  <a:pos x="12" y="50"/>
                </a:cxn>
                <a:cxn ang="0">
                  <a:pos x="18" y="54"/>
                </a:cxn>
                <a:cxn ang="0">
                  <a:pos x="12" y="54"/>
                </a:cxn>
                <a:cxn ang="0">
                  <a:pos x="12" y="62"/>
                </a:cxn>
                <a:cxn ang="0">
                  <a:pos x="18" y="78"/>
                </a:cxn>
                <a:cxn ang="0">
                  <a:pos x="18" y="94"/>
                </a:cxn>
              </a:cxnLst>
              <a:rect l="0" t="0" r="r" b="b"/>
              <a:pathLst>
                <a:path w="188" h="132">
                  <a:moveTo>
                    <a:pt x="18" y="94"/>
                  </a:moveTo>
                  <a:lnTo>
                    <a:pt x="26" y="94"/>
                  </a:lnTo>
                  <a:lnTo>
                    <a:pt x="38" y="84"/>
                  </a:lnTo>
                  <a:lnTo>
                    <a:pt x="50" y="84"/>
                  </a:lnTo>
                  <a:lnTo>
                    <a:pt x="52" y="80"/>
                  </a:lnTo>
                  <a:lnTo>
                    <a:pt x="62" y="80"/>
                  </a:lnTo>
                  <a:lnTo>
                    <a:pt x="66" y="86"/>
                  </a:lnTo>
                  <a:lnTo>
                    <a:pt x="80" y="90"/>
                  </a:lnTo>
                  <a:lnTo>
                    <a:pt x="90" y="92"/>
                  </a:lnTo>
                  <a:lnTo>
                    <a:pt x="94" y="98"/>
                  </a:lnTo>
                  <a:lnTo>
                    <a:pt x="110" y="108"/>
                  </a:lnTo>
                  <a:lnTo>
                    <a:pt x="116" y="108"/>
                  </a:lnTo>
                  <a:lnTo>
                    <a:pt x="118" y="122"/>
                  </a:lnTo>
                  <a:lnTo>
                    <a:pt x="118" y="126"/>
                  </a:lnTo>
                  <a:lnTo>
                    <a:pt x="120" y="128"/>
                  </a:lnTo>
                  <a:lnTo>
                    <a:pt x="126" y="128"/>
                  </a:lnTo>
                  <a:lnTo>
                    <a:pt x="132" y="132"/>
                  </a:lnTo>
                  <a:lnTo>
                    <a:pt x="138" y="132"/>
                  </a:lnTo>
                  <a:lnTo>
                    <a:pt x="142" y="128"/>
                  </a:lnTo>
                  <a:lnTo>
                    <a:pt x="144" y="124"/>
                  </a:lnTo>
                  <a:lnTo>
                    <a:pt x="142" y="122"/>
                  </a:lnTo>
                  <a:lnTo>
                    <a:pt x="150" y="120"/>
                  </a:lnTo>
                  <a:lnTo>
                    <a:pt x="162" y="114"/>
                  </a:lnTo>
                  <a:lnTo>
                    <a:pt x="164" y="102"/>
                  </a:lnTo>
                  <a:lnTo>
                    <a:pt x="166" y="98"/>
                  </a:lnTo>
                  <a:lnTo>
                    <a:pt x="174" y="98"/>
                  </a:lnTo>
                  <a:lnTo>
                    <a:pt x="176" y="94"/>
                  </a:lnTo>
                  <a:lnTo>
                    <a:pt x="176" y="94"/>
                  </a:lnTo>
                  <a:lnTo>
                    <a:pt x="184" y="96"/>
                  </a:lnTo>
                  <a:lnTo>
                    <a:pt x="188" y="96"/>
                  </a:lnTo>
                  <a:lnTo>
                    <a:pt x="188" y="88"/>
                  </a:lnTo>
                  <a:lnTo>
                    <a:pt x="188" y="86"/>
                  </a:lnTo>
                  <a:lnTo>
                    <a:pt x="188" y="84"/>
                  </a:lnTo>
                  <a:lnTo>
                    <a:pt x="178" y="80"/>
                  </a:lnTo>
                  <a:lnTo>
                    <a:pt x="174" y="80"/>
                  </a:lnTo>
                  <a:lnTo>
                    <a:pt x="162" y="70"/>
                  </a:lnTo>
                  <a:lnTo>
                    <a:pt x="154" y="68"/>
                  </a:lnTo>
                  <a:lnTo>
                    <a:pt x="148" y="60"/>
                  </a:lnTo>
                  <a:lnTo>
                    <a:pt x="136" y="54"/>
                  </a:lnTo>
                  <a:lnTo>
                    <a:pt x="132" y="48"/>
                  </a:lnTo>
                  <a:lnTo>
                    <a:pt x="132" y="42"/>
                  </a:lnTo>
                  <a:lnTo>
                    <a:pt x="128" y="38"/>
                  </a:lnTo>
                  <a:lnTo>
                    <a:pt x="126" y="30"/>
                  </a:lnTo>
                  <a:lnTo>
                    <a:pt x="120" y="26"/>
                  </a:lnTo>
                  <a:lnTo>
                    <a:pt x="118" y="30"/>
                  </a:lnTo>
                  <a:lnTo>
                    <a:pt x="102" y="26"/>
                  </a:lnTo>
                  <a:lnTo>
                    <a:pt x="100" y="24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0" y="16"/>
                  </a:lnTo>
                  <a:lnTo>
                    <a:pt x="98" y="10"/>
                  </a:lnTo>
                  <a:lnTo>
                    <a:pt x="90" y="10"/>
                  </a:lnTo>
                  <a:lnTo>
                    <a:pt x="82" y="0"/>
                  </a:lnTo>
                  <a:lnTo>
                    <a:pt x="80" y="4"/>
                  </a:lnTo>
                  <a:lnTo>
                    <a:pt x="76" y="4"/>
                  </a:lnTo>
                  <a:lnTo>
                    <a:pt x="78" y="8"/>
                  </a:lnTo>
                  <a:lnTo>
                    <a:pt x="74" y="6"/>
                  </a:lnTo>
                  <a:lnTo>
                    <a:pt x="72" y="8"/>
                  </a:lnTo>
                  <a:lnTo>
                    <a:pt x="72" y="10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8" y="18"/>
                  </a:lnTo>
                  <a:lnTo>
                    <a:pt x="62" y="28"/>
                  </a:lnTo>
                  <a:lnTo>
                    <a:pt x="60" y="28"/>
                  </a:lnTo>
                  <a:lnTo>
                    <a:pt x="46" y="26"/>
                  </a:lnTo>
                  <a:lnTo>
                    <a:pt x="44" y="28"/>
                  </a:lnTo>
                  <a:lnTo>
                    <a:pt x="36" y="26"/>
                  </a:lnTo>
                  <a:lnTo>
                    <a:pt x="28" y="12"/>
                  </a:lnTo>
                  <a:lnTo>
                    <a:pt x="22" y="8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14" y="14"/>
                  </a:lnTo>
                  <a:lnTo>
                    <a:pt x="16" y="16"/>
                  </a:lnTo>
                  <a:lnTo>
                    <a:pt x="20" y="24"/>
                  </a:lnTo>
                  <a:lnTo>
                    <a:pt x="30" y="32"/>
                  </a:lnTo>
                  <a:lnTo>
                    <a:pt x="26" y="36"/>
                  </a:lnTo>
                  <a:lnTo>
                    <a:pt x="24" y="38"/>
                  </a:lnTo>
                  <a:lnTo>
                    <a:pt x="26" y="40"/>
                  </a:lnTo>
                  <a:lnTo>
                    <a:pt x="24" y="40"/>
                  </a:lnTo>
                  <a:lnTo>
                    <a:pt x="8" y="38"/>
                  </a:lnTo>
                  <a:lnTo>
                    <a:pt x="4" y="32"/>
                  </a:lnTo>
                  <a:lnTo>
                    <a:pt x="6" y="40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12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14" y="52"/>
                  </a:lnTo>
                  <a:lnTo>
                    <a:pt x="12" y="54"/>
                  </a:lnTo>
                  <a:lnTo>
                    <a:pt x="18" y="58"/>
                  </a:lnTo>
                  <a:lnTo>
                    <a:pt x="12" y="62"/>
                  </a:lnTo>
                  <a:lnTo>
                    <a:pt x="20" y="68"/>
                  </a:lnTo>
                  <a:lnTo>
                    <a:pt x="18" y="78"/>
                  </a:lnTo>
                  <a:lnTo>
                    <a:pt x="18" y="94"/>
                  </a:lnTo>
                  <a:lnTo>
                    <a:pt x="18" y="9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5" name="Freeform 288">
              <a:extLst>
                <a:ext uri="{FF2B5EF4-FFF2-40B4-BE49-F238E27FC236}">
                  <a16:creationId xmlns:a16="http://schemas.microsoft.com/office/drawing/2014/main" id="{09AAE037-1944-4768-96FB-3985C9B16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3563" y="3624263"/>
              <a:ext cx="355600" cy="327025"/>
            </a:xfrm>
            <a:custGeom>
              <a:avLst/>
              <a:gdLst/>
              <a:ahLst/>
              <a:cxnLst>
                <a:cxn ang="0">
                  <a:pos x="34" y="120"/>
                </a:cxn>
                <a:cxn ang="0">
                  <a:pos x="56" y="120"/>
                </a:cxn>
                <a:cxn ang="0">
                  <a:pos x="72" y="110"/>
                </a:cxn>
                <a:cxn ang="0">
                  <a:pos x="92" y="92"/>
                </a:cxn>
                <a:cxn ang="0">
                  <a:pos x="98" y="86"/>
                </a:cxn>
                <a:cxn ang="0">
                  <a:pos x="104" y="84"/>
                </a:cxn>
                <a:cxn ang="0">
                  <a:pos x="112" y="76"/>
                </a:cxn>
                <a:cxn ang="0">
                  <a:pos x="122" y="64"/>
                </a:cxn>
                <a:cxn ang="0">
                  <a:pos x="122" y="52"/>
                </a:cxn>
                <a:cxn ang="0">
                  <a:pos x="136" y="50"/>
                </a:cxn>
                <a:cxn ang="0">
                  <a:pos x="144" y="32"/>
                </a:cxn>
                <a:cxn ang="0">
                  <a:pos x="138" y="16"/>
                </a:cxn>
                <a:cxn ang="0">
                  <a:pos x="148" y="10"/>
                </a:cxn>
                <a:cxn ang="0">
                  <a:pos x="172" y="2"/>
                </a:cxn>
                <a:cxn ang="0">
                  <a:pos x="194" y="2"/>
                </a:cxn>
                <a:cxn ang="0">
                  <a:pos x="200" y="6"/>
                </a:cxn>
                <a:cxn ang="0">
                  <a:pos x="202" y="16"/>
                </a:cxn>
                <a:cxn ang="0">
                  <a:pos x="210" y="22"/>
                </a:cxn>
                <a:cxn ang="0">
                  <a:pos x="216" y="32"/>
                </a:cxn>
                <a:cxn ang="0">
                  <a:pos x="206" y="40"/>
                </a:cxn>
                <a:cxn ang="0">
                  <a:pos x="180" y="36"/>
                </a:cxn>
                <a:cxn ang="0">
                  <a:pos x="176" y="46"/>
                </a:cxn>
                <a:cxn ang="0">
                  <a:pos x="176" y="54"/>
                </a:cxn>
                <a:cxn ang="0">
                  <a:pos x="180" y="66"/>
                </a:cxn>
                <a:cxn ang="0">
                  <a:pos x="186" y="74"/>
                </a:cxn>
                <a:cxn ang="0">
                  <a:pos x="192" y="82"/>
                </a:cxn>
                <a:cxn ang="0">
                  <a:pos x="186" y="92"/>
                </a:cxn>
                <a:cxn ang="0">
                  <a:pos x="184" y="98"/>
                </a:cxn>
                <a:cxn ang="0">
                  <a:pos x="172" y="112"/>
                </a:cxn>
                <a:cxn ang="0">
                  <a:pos x="154" y="134"/>
                </a:cxn>
                <a:cxn ang="0">
                  <a:pos x="134" y="148"/>
                </a:cxn>
                <a:cxn ang="0">
                  <a:pos x="116" y="164"/>
                </a:cxn>
                <a:cxn ang="0">
                  <a:pos x="126" y="178"/>
                </a:cxn>
                <a:cxn ang="0">
                  <a:pos x="136" y="192"/>
                </a:cxn>
                <a:cxn ang="0">
                  <a:pos x="132" y="200"/>
                </a:cxn>
                <a:cxn ang="0">
                  <a:pos x="118" y="200"/>
                </a:cxn>
                <a:cxn ang="0">
                  <a:pos x="106" y="198"/>
                </a:cxn>
                <a:cxn ang="0">
                  <a:pos x="96" y="206"/>
                </a:cxn>
                <a:cxn ang="0">
                  <a:pos x="88" y="202"/>
                </a:cxn>
                <a:cxn ang="0">
                  <a:pos x="78" y="186"/>
                </a:cxn>
                <a:cxn ang="0">
                  <a:pos x="56" y="184"/>
                </a:cxn>
                <a:cxn ang="0">
                  <a:pos x="44" y="182"/>
                </a:cxn>
                <a:cxn ang="0">
                  <a:pos x="22" y="184"/>
                </a:cxn>
                <a:cxn ang="0">
                  <a:pos x="12" y="188"/>
                </a:cxn>
                <a:cxn ang="0">
                  <a:pos x="18" y="166"/>
                </a:cxn>
                <a:cxn ang="0">
                  <a:pos x="32" y="156"/>
                </a:cxn>
                <a:cxn ang="0">
                  <a:pos x="10" y="132"/>
                </a:cxn>
                <a:cxn ang="0">
                  <a:pos x="0" y="116"/>
                </a:cxn>
              </a:cxnLst>
              <a:rect l="0" t="0" r="r" b="b"/>
              <a:pathLst>
                <a:path w="224" h="206">
                  <a:moveTo>
                    <a:pt x="0" y="116"/>
                  </a:moveTo>
                  <a:lnTo>
                    <a:pt x="22" y="122"/>
                  </a:lnTo>
                  <a:lnTo>
                    <a:pt x="34" y="120"/>
                  </a:lnTo>
                  <a:lnTo>
                    <a:pt x="44" y="122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72" y="116"/>
                  </a:lnTo>
                  <a:lnTo>
                    <a:pt x="74" y="114"/>
                  </a:lnTo>
                  <a:lnTo>
                    <a:pt x="72" y="110"/>
                  </a:lnTo>
                  <a:lnTo>
                    <a:pt x="74" y="100"/>
                  </a:lnTo>
                  <a:lnTo>
                    <a:pt x="80" y="94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90" y="90"/>
                  </a:lnTo>
                  <a:lnTo>
                    <a:pt x="98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4" y="84"/>
                  </a:lnTo>
                  <a:lnTo>
                    <a:pt x="108" y="88"/>
                  </a:lnTo>
                  <a:lnTo>
                    <a:pt x="112" y="84"/>
                  </a:lnTo>
                  <a:lnTo>
                    <a:pt x="112" y="76"/>
                  </a:lnTo>
                  <a:lnTo>
                    <a:pt x="114" y="72"/>
                  </a:lnTo>
                  <a:lnTo>
                    <a:pt x="116" y="64"/>
                  </a:lnTo>
                  <a:lnTo>
                    <a:pt x="122" y="64"/>
                  </a:lnTo>
                  <a:lnTo>
                    <a:pt x="126" y="60"/>
                  </a:lnTo>
                  <a:lnTo>
                    <a:pt x="124" y="54"/>
                  </a:lnTo>
                  <a:lnTo>
                    <a:pt x="122" y="52"/>
                  </a:lnTo>
                  <a:lnTo>
                    <a:pt x="122" y="50"/>
                  </a:lnTo>
                  <a:lnTo>
                    <a:pt x="132" y="50"/>
                  </a:lnTo>
                  <a:lnTo>
                    <a:pt x="136" y="50"/>
                  </a:lnTo>
                  <a:lnTo>
                    <a:pt x="138" y="44"/>
                  </a:lnTo>
                  <a:lnTo>
                    <a:pt x="136" y="42"/>
                  </a:lnTo>
                  <a:lnTo>
                    <a:pt x="144" y="32"/>
                  </a:lnTo>
                  <a:lnTo>
                    <a:pt x="144" y="26"/>
                  </a:lnTo>
                  <a:lnTo>
                    <a:pt x="142" y="20"/>
                  </a:lnTo>
                  <a:lnTo>
                    <a:pt x="138" y="16"/>
                  </a:lnTo>
                  <a:lnTo>
                    <a:pt x="140" y="14"/>
                  </a:lnTo>
                  <a:lnTo>
                    <a:pt x="144" y="10"/>
                  </a:lnTo>
                  <a:lnTo>
                    <a:pt x="148" y="10"/>
                  </a:lnTo>
                  <a:lnTo>
                    <a:pt x="150" y="6"/>
                  </a:lnTo>
                  <a:lnTo>
                    <a:pt x="158" y="4"/>
                  </a:lnTo>
                  <a:lnTo>
                    <a:pt x="172" y="2"/>
                  </a:lnTo>
                  <a:lnTo>
                    <a:pt x="178" y="4"/>
                  </a:lnTo>
                  <a:lnTo>
                    <a:pt x="184" y="0"/>
                  </a:lnTo>
                  <a:lnTo>
                    <a:pt x="194" y="2"/>
                  </a:lnTo>
                  <a:lnTo>
                    <a:pt x="194" y="6"/>
                  </a:lnTo>
                  <a:lnTo>
                    <a:pt x="198" y="4"/>
                  </a:lnTo>
                  <a:lnTo>
                    <a:pt x="200" y="6"/>
                  </a:lnTo>
                  <a:lnTo>
                    <a:pt x="202" y="10"/>
                  </a:lnTo>
                  <a:lnTo>
                    <a:pt x="202" y="14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18"/>
                  </a:lnTo>
                  <a:lnTo>
                    <a:pt x="210" y="22"/>
                  </a:lnTo>
                  <a:lnTo>
                    <a:pt x="212" y="22"/>
                  </a:lnTo>
                  <a:lnTo>
                    <a:pt x="224" y="26"/>
                  </a:lnTo>
                  <a:lnTo>
                    <a:pt x="216" y="32"/>
                  </a:lnTo>
                  <a:lnTo>
                    <a:pt x="214" y="38"/>
                  </a:lnTo>
                  <a:lnTo>
                    <a:pt x="208" y="38"/>
                  </a:lnTo>
                  <a:lnTo>
                    <a:pt x="206" y="40"/>
                  </a:lnTo>
                  <a:lnTo>
                    <a:pt x="202" y="38"/>
                  </a:lnTo>
                  <a:lnTo>
                    <a:pt x="196" y="42"/>
                  </a:lnTo>
                  <a:lnTo>
                    <a:pt x="180" y="36"/>
                  </a:lnTo>
                  <a:lnTo>
                    <a:pt x="174" y="38"/>
                  </a:lnTo>
                  <a:lnTo>
                    <a:pt x="172" y="44"/>
                  </a:lnTo>
                  <a:lnTo>
                    <a:pt x="176" y="46"/>
                  </a:lnTo>
                  <a:lnTo>
                    <a:pt x="174" y="48"/>
                  </a:lnTo>
                  <a:lnTo>
                    <a:pt x="178" y="50"/>
                  </a:lnTo>
                  <a:lnTo>
                    <a:pt x="176" y="54"/>
                  </a:lnTo>
                  <a:lnTo>
                    <a:pt x="178" y="58"/>
                  </a:lnTo>
                  <a:lnTo>
                    <a:pt x="174" y="62"/>
                  </a:lnTo>
                  <a:lnTo>
                    <a:pt x="180" y="66"/>
                  </a:lnTo>
                  <a:lnTo>
                    <a:pt x="180" y="68"/>
                  </a:lnTo>
                  <a:lnTo>
                    <a:pt x="184" y="70"/>
                  </a:lnTo>
                  <a:lnTo>
                    <a:pt x="186" y="74"/>
                  </a:lnTo>
                  <a:lnTo>
                    <a:pt x="192" y="76"/>
                  </a:lnTo>
                  <a:lnTo>
                    <a:pt x="194" y="80"/>
                  </a:lnTo>
                  <a:lnTo>
                    <a:pt x="192" y="82"/>
                  </a:lnTo>
                  <a:lnTo>
                    <a:pt x="184" y="84"/>
                  </a:lnTo>
                  <a:lnTo>
                    <a:pt x="184" y="88"/>
                  </a:lnTo>
                  <a:lnTo>
                    <a:pt x="186" y="92"/>
                  </a:lnTo>
                  <a:lnTo>
                    <a:pt x="184" y="94"/>
                  </a:lnTo>
                  <a:lnTo>
                    <a:pt x="186" y="98"/>
                  </a:lnTo>
                  <a:lnTo>
                    <a:pt x="184" y="98"/>
                  </a:lnTo>
                  <a:lnTo>
                    <a:pt x="180" y="100"/>
                  </a:lnTo>
                  <a:lnTo>
                    <a:pt x="174" y="108"/>
                  </a:lnTo>
                  <a:lnTo>
                    <a:pt x="172" y="112"/>
                  </a:lnTo>
                  <a:lnTo>
                    <a:pt x="168" y="116"/>
                  </a:lnTo>
                  <a:lnTo>
                    <a:pt x="160" y="128"/>
                  </a:lnTo>
                  <a:lnTo>
                    <a:pt x="154" y="134"/>
                  </a:lnTo>
                  <a:lnTo>
                    <a:pt x="146" y="144"/>
                  </a:lnTo>
                  <a:lnTo>
                    <a:pt x="138" y="146"/>
                  </a:lnTo>
                  <a:lnTo>
                    <a:pt x="134" y="148"/>
                  </a:lnTo>
                  <a:lnTo>
                    <a:pt x="128" y="144"/>
                  </a:lnTo>
                  <a:lnTo>
                    <a:pt x="116" y="158"/>
                  </a:lnTo>
                  <a:lnTo>
                    <a:pt x="116" y="164"/>
                  </a:lnTo>
                  <a:lnTo>
                    <a:pt x="124" y="166"/>
                  </a:lnTo>
                  <a:lnTo>
                    <a:pt x="124" y="176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2" y="184"/>
                  </a:lnTo>
                  <a:lnTo>
                    <a:pt x="136" y="192"/>
                  </a:lnTo>
                  <a:lnTo>
                    <a:pt x="136" y="196"/>
                  </a:lnTo>
                  <a:lnTo>
                    <a:pt x="136" y="198"/>
                  </a:lnTo>
                  <a:lnTo>
                    <a:pt x="132" y="200"/>
                  </a:lnTo>
                  <a:lnTo>
                    <a:pt x="128" y="196"/>
                  </a:lnTo>
                  <a:lnTo>
                    <a:pt x="122" y="200"/>
                  </a:lnTo>
                  <a:lnTo>
                    <a:pt x="118" y="200"/>
                  </a:lnTo>
                  <a:lnTo>
                    <a:pt x="116" y="198"/>
                  </a:lnTo>
                  <a:lnTo>
                    <a:pt x="108" y="198"/>
                  </a:lnTo>
                  <a:lnTo>
                    <a:pt x="106" y="198"/>
                  </a:lnTo>
                  <a:lnTo>
                    <a:pt x="106" y="202"/>
                  </a:lnTo>
                  <a:lnTo>
                    <a:pt x="98" y="202"/>
                  </a:lnTo>
                  <a:lnTo>
                    <a:pt x="96" y="206"/>
                  </a:lnTo>
                  <a:lnTo>
                    <a:pt x="96" y="206"/>
                  </a:lnTo>
                  <a:lnTo>
                    <a:pt x="88" y="204"/>
                  </a:lnTo>
                  <a:lnTo>
                    <a:pt x="88" y="202"/>
                  </a:lnTo>
                  <a:lnTo>
                    <a:pt x="84" y="192"/>
                  </a:lnTo>
                  <a:lnTo>
                    <a:pt x="78" y="190"/>
                  </a:lnTo>
                  <a:lnTo>
                    <a:pt x="78" y="186"/>
                  </a:lnTo>
                  <a:lnTo>
                    <a:pt x="76" y="184"/>
                  </a:lnTo>
                  <a:lnTo>
                    <a:pt x="72" y="182"/>
                  </a:lnTo>
                  <a:lnTo>
                    <a:pt x="56" y="184"/>
                  </a:lnTo>
                  <a:lnTo>
                    <a:pt x="52" y="184"/>
                  </a:lnTo>
                  <a:lnTo>
                    <a:pt x="50" y="186"/>
                  </a:lnTo>
                  <a:lnTo>
                    <a:pt x="44" y="182"/>
                  </a:lnTo>
                  <a:lnTo>
                    <a:pt x="36" y="182"/>
                  </a:lnTo>
                  <a:lnTo>
                    <a:pt x="32" y="186"/>
                  </a:lnTo>
                  <a:lnTo>
                    <a:pt x="22" y="184"/>
                  </a:lnTo>
                  <a:lnTo>
                    <a:pt x="18" y="186"/>
                  </a:lnTo>
                  <a:lnTo>
                    <a:pt x="16" y="186"/>
                  </a:lnTo>
                  <a:lnTo>
                    <a:pt x="12" y="188"/>
                  </a:lnTo>
                  <a:lnTo>
                    <a:pt x="10" y="186"/>
                  </a:lnTo>
                  <a:lnTo>
                    <a:pt x="14" y="172"/>
                  </a:lnTo>
                  <a:lnTo>
                    <a:pt x="18" y="166"/>
                  </a:lnTo>
                  <a:lnTo>
                    <a:pt x="28" y="164"/>
                  </a:lnTo>
                  <a:lnTo>
                    <a:pt x="32" y="160"/>
                  </a:lnTo>
                  <a:lnTo>
                    <a:pt x="32" y="156"/>
                  </a:lnTo>
                  <a:lnTo>
                    <a:pt x="26" y="154"/>
                  </a:lnTo>
                  <a:lnTo>
                    <a:pt x="26" y="140"/>
                  </a:lnTo>
                  <a:lnTo>
                    <a:pt x="10" y="132"/>
                  </a:lnTo>
                  <a:lnTo>
                    <a:pt x="4" y="122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6" name="Freeform 289">
              <a:extLst>
                <a:ext uri="{FF2B5EF4-FFF2-40B4-BE49-F238E27FC236}">
                  <a16:creationId xmlns:a16="http://schemas.microsoft.com/office/drawing/2014/main" id="{D9C2ACBB-2678-4E22-BAD9-6ACFC5727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963" y="3548063"/>
              <a:ext cx="406400" cy="371475"/>
            </a:xfrm>
            <a:custGeom>
              <a:avLst/>
              <a:gdLst/>
              <a:ahLst/>
              <a:cxnLst>
                <a:cxn ang="0">
                  <a:pos x="238" y="220"/>
                </a:cxn>
                <a:cxn ang="0">
                  <a:pos x="252" y="212"/>
                </a:cxn>
                <a:cxn ang="0">
                  <a:pos x="256" y="204"/>
                </a:cxn>
                <a:cxn ang="0">
                  <a:pos x="250" y="188"/>
                </a:cxn>
                <a:cxn ang="0">
                  <a:pos x="228" y="170"/>
                </a:cxn>
                <a:cxn ang="0">
                  <a:pos x="224" y="164"/>
                </a:cxn>
                <a:cxn ang="0">
                  <a:pos x="234" y="150"/>
                </a:cxn>
                <a:cxn ang="0">
                  <a:pos x="230" y="136"/>
                </a:cxn>
                <a:cxn ang="0">
                  <a:pos x="222" y="134"/>
                </a:cxn>
                <a:cxn ang="0">
                  <a:pos x="220" y="114"/>
                </a:cxn>
                <a:cxn ang="0">
                  <a:pos x="222" y="104"/>
                </a:cxn>
                <a:cxn ang="0">
                  <a:pos x="218" y="98"/>
                </a:cxn>
                <a:cxn ang="0">
                  <a:pos x="224" y="92"/>
                </a:cxn>
                <a:cxn ang="0">
                  <a:pos x="228" y="84"/>
                </a:cxn>
                <a:cxn ang="0">
                  <a:pos x="230" y="68"/>
                </a:cxn>
                <a:cxn ang="0">
                  <a:pos x="222" y="54"/>
                </a:cxn>
                <a:cxn ang="0">
                  <a:pos x="202" y="38"/>
                </a:cxn>
                <a:cxn ang="0">
                  <a:pos x="178" y="32"/>
                </a:cxn>
                <a:cxn ang="0">
                  <a:pos x="164" y="26"/>
                </a:cxn>
                <a:cxn ang="0">
                  <a:pos x="150" y="30"/>
                </a:cxn>
                <a:cxn ang="0">
                  <a:pos x="130" y="40"/>
                </a:cxn>
                <a:cxn ang="0">
                  <a:pos x="122" y="50"/>
                </a:cxn>
                <a:cxn ang="0">
                  <a:pos x="88" y="50"/>
                </a:cxn>
                <a:cxn ang="0">
                  <a:pos x="74" y="42"/>
                </a:cxn>
                <a:cxn ang="0">
                  <a:pos x="64" y="22"/>
                </a:cxn>
                <a:cxn ang="0">
                  <a:pos x="52" y="18"/>
                </a:cxn>
                <a:cxn ang="0">
                  <a:pos x="54" y="6"/>
                </a:cxn>
                <a:cxn ang="0">
                  <a:pos x="40" y="6"/>
                </a:cxn>
                <a:cxn ang="0">
                  <a:pos x="30" y="16"/>
                </a:cxn>
                <a:cxn ang="0">
                  <a:pos x="24" y="16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2" y="14"/>
                </a:cxn>
                <a:cxn ang="0">
                  <a:pos x="8" y="40"/>
                </a:cxn>
                <a:cxn ang="0">
                  <a:pos x="10" y="52"/>
                </a:cxn>
                <a:cxn ang="0">
                  <a:pos x="18" y="64"/>
                </a:cxn>
                <a:cxn ang="0">
                  <a:pos x="28" y="68"/>
                </a:cxn>
                <a:cxn ang="0">
                  <a:pos x="28" y="78"/>
                </a:cxn>
                <a:cxn ang="0">
                  <a:pos x="22" y="88"/>
                </a:cxn>
                <a:cxn ang="0">
                  <a:pos x="16" y="98"/>
                </a:cxn>
                <a:cxn ang="0">
                  <a:pos x="20" y="102"/>
                </a:cxn>
                <a:cxn ang="0">
                  <a:pos x="24" y="112"/>
                </a:cxn>
                <a:cxn ang="0">
                  <a:pos x="48" y="134"/>
                </a:cxn>
                <a:cxn ang="0">
                  <a:pos x="50" y="146"/>
                </a:cxn>
                <a:cxn ang="0">
                  <a:pos x="60" y="160"/>
                </a:cxn>
                <a:cxn ang="0">
                  <a:pos x="62" y="158"/>
                </a:cxn>
                <a:cxn ang="0">
                  <a:pos x="62" y="152"/>
                </a:cxn>
                <a:cxn ang="0">
                  <a:pos x="68" y="158"/>
                </a:cxn>
                <a:cxn ang="0">
                  <a:pos x="76" y="158"/>
                </a:cxn>
                <a:cxn ang="0">
                  <a:pos x="82" y="166"/>
                </a:cxn>
                <a:cxn ang="0">
                  <a:pos x="86" y="174"/>
                </a:cxn>
                <a:cxn ang="0">
                  <a:pos x="98" y="194"/>
                </a:cxn>
                <a:cxn ang="0">
                  <a:pos x="116" y="204"/>
                </a:cxn>
                <a:cxn ang="0">
                  <a:pos x="124" y="210"/>
                </a:cxn>
                <a:cxn ang="0">
                  <a:pos x="132" y="212"/>
                </a:cxn>
                <a:cxn ang="0">
                  <a:pos x="150" y="212"/>
                </a:cxn>
                <a:cxn ang="0">
                  <a:pos x="164" y="204"/>
                </a:cxn>
                <a:cxn ang="0">
                  <a:pos x="178" y="226"/>
                </a:cxn>
                <a:cxn ang="0">
                  <a:pos x="200" y="230"/>
                </a:cxn>
                <a:cxn ang="0">
                  <a:pos x="208" y="232"/>
                </a:cxn>
                <a:cxn ang="0">
                  <a:pos x="218" y="230"/>
                </a:cxn>
                <a:cxn ang="0">
                  <a:pos x="234" y="234"/>
                </a:cxn>
              </a:cxnLst>
              <a:rect l="0" t="0" r="r" b="b"/>
              <a:pathLst>
                <a:path w="256" h="234">
                  <a:moveTo>
                    <a:pt x="234" y="234"/>
                  </a:moveTo>
                  <a:lnTo>
                    <a:pt x="238" y="220"/>
                  </a:lnTo>
                  <a:lnTo>
                    <a:pt x="242" y="214"/>
                  </a:lnTo>
                  <a:lnTo>
                    <a:pt x="252" y="212"/>
                  </a:lnTo>
                  <a:lnTo>
                    <a:pt x="256" y="208"/>
                  </a:lnTo>
                  <a:lnTo>
                    <a:pt x="256" y="204"/>
                  </a:lnTo>
                  <a:lnTo>
                    <a:pt x="250" y="202"/>
                  </a:lnTo>
                  <a:lnTo>
                    <a:pt x="250" y="188"/>
                  </a:lnTo>
                  <a:lnTo>
                    <a:pt x="234" y="180"/>
                  </a:lnTo>
                  <a:lnTo>
                    <a:pt x="228" y="170"/>
                  </a:lnTo>
                  <a:lnTo>
                    <a:pt x="224" y="164"/>
                  </a:lnTo>
                  <a:lnTo>
                    <a:pt x="224" y="164"/>
                  </a:lnTo>
                  <a:lnTo>
                    <a:pt x="228" y="158"/>
                  </a:lnTo>
                  <a:lnTo>
                    <a:pt x="234" y="150"/>
                  </a:lnTo>
                  <a:lnTo>
                    <a:pt x="234" y="144"/>
                  </a:lnTo>
                  <a:lnTo>
                    <a:pt x="230" y="136"/>
                  </a:lnTo>
                  <a:lnTo>
                    <a:pt x="224" y="136"/>
                  </a:lnTo>
                  <a:lnTo>
                    <a:pt x="222" y="134"/>
                  </a:lnTo>
                  <a:lnTo>
                    <a:pt x="222" y="122"/>
                  </a:lnTo>
                  <a:lnTo>
                    <a:pt x="220" y="114"/>
                  </a:lnTo>
                  <a:lnTo>
                    <a:pt x="222" y="106"/>
                  </a:lnTo>
                  <a:lnTo>
                    <a:pt x="222" y="104"/>
                  </a:lnTo>
                  <a:lnTo>
                    <a:pt x="218" y="102"/>
                  </a:lnTo>
                  <a:lnTo>
                    <a:pt x="218" y="98"/>
                  </a:lnTo>
                  <a:lnTo>
                    <a:pt x="218" y="94"/>
                  </a:lnTo>
                  <a:lnTo>
                    <a:pt x="224" y="92"/>
                  </a:lnTo>
                  <a:lnTo>
                    <a:pt x="224" y="88"/>
                  </a:lnTo>
                  <a:lnTo>
                    <a:pt x="228" y="84"/>
                  </a:lnTo>
                  <a:lnTo>
                    <a:pt x="230" y="72"/>
                  </a:lnTo>
                  <a:lnTo>
                    <a:pt x="230" y="68"/>
                  </a:lnTo>
                  <a:lnTo>
                    <a:pt x="228" y="54"/>
                  </a:lnTo>
                  <a:lnTo>
                    <a:pt x="222" y="54"/>
                  </a:lnTo>
                  <a:lnTo>
                    <a:pt x="206" y="44"/>
                  </a:lnTo>
                  <a:lnTo>
                    <a:pt x="202" y="38"/>
                  </a:lnTo>
                  <a:lnTo>
                    <a:pt x="192" y="36"/>
                  </a:lnTo>
                  <a:lnTo>
                    <a:pt x="178" y="32"/>
                  </a:lnTo>
                  <a:lnTo>
                    <a:pt x="174" y="26"/>
                  </a:lnTo>
                  <a:lnTo>
                    <a:pt x="164" y="26"/>
                  </a:lnTo>
                  <a:lnTo>
                    <a:pt x="162" y="30"/>
                  </a:lnTo>
                  <a:lnTo>
                    <a:pt x="150" y="30"/>
                  </a:lnTo>
                  <a:lnTo>
                    <a:pt x="138" y="40"/>
                  </a:lnTo>
                  <a:lnTo>
                    <a:pt x="130" y="40"/>
                  </a:lnTo>
                  <a:lnTo>
                    <a:pt x="132" y="50"/>
                  </a:lnTo>
                  <a:lnTo>
                    <a:pt x="122" y="50"/>
                  </a:lnTo>
                  <a:lnTo>
                    <a:pt x="100" y="54"/>
                  </a:lnTo>
                  <a:lnTo>
                    <a:pt x="88" y="50"/>
                  </a:lnTo>
                  <a:lnTo>
                    <a:pt x="80" y="42"/>
                  </a:lnTo>
                  <a:lnTo>
                    <a:pt x="74" y="42"/>
                  </a:lnTo>
                  <a:lnTo>
                    <a:pt x="66" y="38"/>
                  </a:lnTo>
                  <a:lnTo>
                    <a:pt x="64" y="22"/>
                  </a:lnTo>
                  <a:lnTo>
                    <a:pt x="58" y="22"/>
                  </a:lnTo>
                  <a:lnTo>
                    <a:pt x="52" y="18"/>
                  </a:lnTo>
                  <a:lnTo>
                    <a:pt x="56" y="14"/>
                  </a:lnTo>
                  <a:lnTo>
                    <a:pt x="54" y="6"/>
                  </a:lnTo>
                  <a:lnTo>
                    <a:pt x="50" y="2"/>
                  </a:lnTo>
                  <a:lnTo>
                    <a:pt x="40" y="6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26" y="16"/>
                  </a:lnTo>
                  <a:lnTo>
                    <a:pt x="24" y="16"/>
                  </a:lnTo>
                  <a:lnTo>
                    <a:pt x="18" y="14"/>
                  </a:lnTo>
                  <a:lnTo>
                    <a:pt x="8" y="2"/>
                  </a:lnTo>
                  <a:lnTo>
                    <a:pt x="6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2" y="14"/>
                  </a:lnTo>
                  <a:lnTo>
                    <a:pt x="2" y="34"/>
                  </a:lnTo>
                  <a:lnTo>
                    <a:pt x="8" y="40"/>
                  </a:lnTo>
                  <a:lnTo>
                    <a:pt x="10" y="44"/>
                  </a:lnTo>
                  <a:lnTo>
                    <a:pt x="10" y="52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28" y="68"/>
                  </a:lnTo>
                  <a:lnTo>
                    <a:pt x="26" y="72"/>
                  </a:lnTo>
                  <a:lnTo>
                    <a:pt x="28" y="78"/>
                  </a:lnTo>
                  <a:lnTo>
                    <a:pt x="22" y="86"/>
                  </a:lnTo>
                  <a:lnTo>
                    <a:pt x="22" y="88"/>
                  </a:lnTo>
                  <a:lnTo>
                    <a:pt x="18" y="90"/>
                  </a:lnTo>
                  <a:lnTo>
                    <a:pt x="16" y="98"/>
                  </a:lnTo>
                  <a:lnTo>
                    <a:pt x="16" y="102"/>
                  </a:lnTo>
                  <a:lnTo>
                    <a:pt x="20" y="102"/>
                  </a:lnTo>
                  <a:lnTo>
                    <a:pt x="24" y="110"/>
                  </a:lnTo>
                  <a:lnTo>
                    <a:pt x="24" y="112"/>
                  </a:lnTo>
                  <a:lnTo>
                    <a:pt x="42" y="124"/>
                  </a:lnTo>
                  <a:lnTo>
                    <a:pt x="48" y="134"/>
                  </a:lnTo>
                  <a:lnTo>
                    <a:pt x="46" y="146"/>
                  </a:lnTo>
                  <a:lnTo>
                    <a:pt x="50" y="146"/>
                  </a:lnTo>
                  <a:lnTo>
                    <a:pt x="52" y="154"/>
                  </a:lnTo>
                  <a:lnTo>
                    <a:pt x="60" y="160"/>
                  </a:lnTo>
                  <a:lnTo>
                    <a:pt x="60" y="158"/>
                  </a:lnTo>
                  <a:lnTo>
                    <a:pt x="62" y="158"/>
                  </a:lnTo>
                  <a:lnTo>
                    <a:pt x="62" y="154"/>
                  </a:lnTo>
                  <a:lnTo>
                    <a:pt x="62" y="152"/>
                  </a:lnTo>
                  <a:lnTo>
                    <a:pt x="66" y="154"/>
                  </a:lnTo>
                  <a:lnTo>
                    <a:pt x="68" y="158"/>
                  </a:lnTo>
                  <a:lnTo>
                    <a:pt x="72" y="162"/>
                  </a:lnTo>
                  <a:lnTo>
                    <a:pt x="76" y="158"/>
                  </a:lnTo>
                  <a:lnTo>
                    <a:pt x="78" y="160"/>
                  </a:lnTo>
                  <a:lnTo>
                    <a:pt x="82" y="166"/>
                  </a:lnTo>
                  <a:lnTo>
                    <a:pt x="84" y="168"/>
                  </a:lnTo>
                  <a:lnTo>
                    <a:pt x="86" y="174"/>
                  </a:lnTo>
                  <a:lnTo>
                    <a:pt x="90" y="178"/>
                  </a:lnTo>
                  <a:lnTo>
                    <a:pt x="98" y="194"/>
                  </a:lnTo>
                  <a:lnTo>
                    <a:pt x="110" y="198"/>
                  </a:lnTo>
                  <a:lnTo>
                    <a:pt x="116" y="204"/>
                  </a:lnTo>
                  <a:lnTo>
                    <a:pt x="124" y="208"/>
                  </a:lnTo>
                  <a:lnTo>
                    <a:pt x="124" y="210"/>
                  </a:lnTo>
                  <a:lnTo>
                    <a:pt x="126" y="212"/>
                  </a:lnTo>
                  <a:lnTo>
                    <a:pt x="132" y="212"/>
                  </a:lnTo>
                  <a:lnTo>
                    <a:pt x="140" y="214"/>
                  </a:lnTo>
                  <a:lnTo>
                    <a:pt x="150" y="212"/>
                  </a:lnTo>
                  <a:lnTo>
                    <a:pt x="152" y="208"/>
                  </a:lnTo>
                  <a:lnTo>
                    <a:pt x="164" y="204"/>
                  </a:lnTo>
                  <a:lnTo>
                    <a:pt x="170" y="208"/>
                  </a:lnTo>
                  <a:lnTo>
                    <a:pt x="178" y="226"/>
                  </a:lnTo>
                  <a:lnTo>
                    <a:pt x="194" y="228"/>
                  </a:lnTo>
                  <a:lnTo>
                    <a:pt x="200" y="230"/>
                  </a:lnTo>
                  <a:lnTo>
                    <a:pt x="202" y="230"/>
                  </a:lnTo>
                  <a:lnTo>
                    <a:pt x="208" y="232"/>
                  </a:lnTo>
                  <a:lnTo>
                    <a:pt x="218" y="232"/>
                  </a:lnTo>
                  <a:lnTo>
                    <a:pt x="218" y="230"/>
                  </a:lnTo>
                  <a:lnTo>
                    <a:pt x="224" y="234"/>
                  </a:lnTo>
                  <a:lnTo>
                    <a:pt x="234" y="234"/>
                  </a:lnTo>
                  <a:lnTo>
                    <a:pt x="234" y="2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7" name="Freeform 290">
              <a:extLst>
                <a:ext uri="{FF2B5EF4-FFF2-40B4-BE49-F238E27FC236}">
                  <a16:creationId xmlns:a16="http://schemas.microsoft.com/office/drawing/2014/main" id="{D90A5947-A866-443D-9755-E6B7E08DB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088" y="3506788"/>
              <a:ext cx="63500" cy="66675"/>
            </a:xfrm>
            <a:custGeom>
              <a:avLst/>
              <a:gdLst/>
              <a:ahLst/>
              <a:cxnLst>
                <a:cxn ang="0">
                  <a:pos x="18" y="28"/>
                </a:cxn>
                <a:cxn ang="0">
                  <a:pos x="20" y="28"/>
                </a:cxn>
                <a:cxn ang="0">
                  <a:pos x="26" y="30"/>
                </a:cxn>
                <a:cxn ang="0">
                  <a:pos x="30" y="30"/>
                </a:cxn>
                <a:cxn ang="0">
                  <a:pos x="34" y="36"/>
                </a:cxn>
                <a:cxn ang="0">
                  <a:pos x="34" y="42"/>
                </a:cxn>
                <a:cxn ang="0">
                  <a:pos x="36" y="42"/>
                </a:cxn>
                <a:cxn ang="0">
                  <a:pos x="40" y="42"/>
                </a:cxn>
                <a:cxn ang="0">
                  <a:pos x="38" y="36"/>
                </a:cxn>
                <a:cxn ang="0">
                  <a:pos x="40" y="36"/>
                </a:cxn>
                <a:cxn ang="0">
                  <a:pos x="40" y="34"/>
                </a:cxn>
                <a:cxn ang="0">
                  <a:pos x="40" y="34"/>
                </a:cxn>
                <a:cxn ang="0">
                  <a:pos x="40" y="30"/>
                </a:cxn>
                <a:cxn ang="0">
                  <a:pos x="36" y="28"/>
                </a:cxn>
                <a:cxn ang="0">
                  <a:pos x="30" y="24"/>
                </a:cxn>
                <a:cxn ang="0">
                  <a:pos x="30" y="22"/>
                </a:cxn>
                <a:cxn ang="0">
                  <a:pos x="32" y="22"/>
                </a:cxn>
                <a:cxn ang="0">
                  <a:pos x="32" y="18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6" y="18"/>
                </a:cxn>
                <a:cxn ang="0">
                  <a:pos x="16" y="26"/>
                </a:cxn>
                <a:cxn ang="0">
                  <a:pos x="18" y="28"/>
                </a:cxn>
                <a:cxn ang="0">
                  <a:pos x="18" y="28"/>
                </a:cxn>
              </a:cxnLst>
              <a:rect l="0" t="0" r="r" b="b"/>
              <a:pathLst>
                <a:path w="40" h="42">
                  <a:moveTo>
                    <a:pt x="18" y="28"/>
                  </a:moveTo>
                  <a:lnTo>
                    <a:pt x="20" y="28"/>
                  </a:lnTo>
                  <a:lnTo>
                    <a:pt x="26" y="30"/>
                  </a:lnTo>
                  <a:lnTo>
                    <a:pt x="30" y="30"/>
                  </a:lnTo>
                  <a:lnTo>
                    <a:pt x="34" y="36"/>
                  </a:lnTo>
                  <a:lnTo>
                    <a:pt x="34" y="42"/>
                  </a:lnTo>
                  <a:lnTo>
                    <a:pt x="36" y="42"/>
                  </a:lnTo>
                  <a:lnTo>
                    <a:pt x="40" y="42"/>
                  </a:lnTo>
                  <a:lnTo>
                    <a:pt x="38" y="36"/>
                  </a:lnTo>
                  <a:lnTo>
                    <a:pt x="40" y="36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36" y="28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2" y="22"/>
                  </a:lnTo>
                  <a:lnTo>
                    <a:pt x="32" y="18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16" y="26"/>
                  </a:lnTo>
                  <a:lnTo>
                    <a:pt x="18" y="28"/>
                  </a:lnTo>
                  <a:lnTo>
                    <a:pt x="18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8" name="Freeform 291">
              <a:extLst>
                <a:ext uri="{FF2B5EF4-FFF2-40B4-BE49-F238E27FC236}">
                  <a16:creationId xmlns:a16="http://schemas.microsoft.com/office/drawing/2014/main" id="{1E69F610-6E60-40D4-A383-F39E205D7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663" y="3551238"/>
              <a:ext cx="2540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8" y="2"/>
                </a:cxn>
                <a:cxn ang="0">
                  <a:pos x="12" y="2"/>
                </a:cxn>
                <a:cxn ang="0">
                  <a:pos x="16" y="8"/>
                </a:cxn>
                <a:cxn ang="0">
                  <a:pos x="16" y="14"/>
                </a:cxn>
                <a:cxn ang="0">
                  <a:pos x="10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14">
                  <a:moveTo>
                    <a:pt x="0" y="0"/>
                  </a:moveTo>
                  <a:lnTo>
                    <a:pt x="2" y="0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0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19" name="Freeform 292">
              <a:extLst>
                <a:ext uri="{FF2B5EF4-FFF2-40B4-BE49-F238E27FC236}">
                  <a16:creationId xmlns:a16="http://schemas.microsoft.com/office/drawing/2014/main" id="{EEE9ECBB-57E7-4916-B5B6-619D725C1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488" y="3611563"/>
              <a:ext cx="212725" cy="212725"/>
            </a:xfrm>
            <a:custGeom>
              <a:avLst/>
              <a:gdLst/>
              <a:ahLst/>
              <a:cxnLst>
                <a:cxn ang="0">
                  <a:pos x="106" y="134"/>
                </a:cxn>
                <a:cxn ang="0">
                  <a:pos x="110" y="130"/>
                </a:cxn>
                <a:cxn ang="0">
                  <a:pos x="116" y="122"/>
                </a:cxn>
                <a:cxn ang="0">
                  <a:pos x="120" y="120"/>
                </a:cxn>
                <a:cxn ang="0">
                  <a:pos x="126" y="120"/>
                </a:cxn>
                <a:cxn ang="0">
                  <a:pos x="126" y="120"/>
                </a:cxn>
                <a:cxn ang="0">
                  <a:pos x="132" y="122"/>
                </a:cxn>
                <a:cxn ang="0">
                  <a:pos x="134" y="120"/>
                </a:cxn>
                <a:cxn ang="0">
                  <a:pos x="126" y="114"/>
                </a:cxn>
                <a:cxn ang="0">
                  <a:pos x="124" y="106"/>
                </a:cxn>
                <a:cxn ang="0">
                  <a:pos x="120" y="106"/>
                </a:cxn>
                <a:cxn ang="0">
                  <a:pos x="122" y="94"/>
                </a:cxn>
                <a:cxn ang="0">
                  <a:pos x="116" y="84"/>
                </a:cxn>
                <a:cxn ang="0">
                  <a:pos x="98" y="72"/>
                </a:cxn>
                <a:cxn ang="0">
                  <a:pos x="98" y="70"/>
                </a:cxn>
                <a:cxn ang="0">
                  <a:pos x="94" y="62"/>
                </a:cxn>
                <a:cxn ang="0">
                  <a:pos x="90" y="62"/>
                </a:cxn>
                <a:cxn ang="0">
                  <a:pos x="90" y="58"/>
                </a:cxn>
                <a:cxn ang="0">
                  <a:pos x="92" y="50"/>
                </a:cxn>
                <a:cxn ang="0">
                  <a:pos x="96" y="48"/>
                </a:cxn>
                <a:cxn ang="0">
                  <a:pos x="96" y="46"/>
                </a:cxn>
                <a:cxn ang="0">
                  <a:pos x="102" y="38"/>
                </a:cxn>
                <a:cxn ang="0">
                  <a:pos x="100" y="32"/>
                </a:cxn>
                <a:cxn ang="0">
                  <a:pos x="102" y="28"/>
                </a:cxn>
                <a:cxn ang="0">
                  <a:pos x="94" y="26"/>
                </a:cxn>
                <a:cxn ang="0">
                  <a:pos x="92" y="24"/>
                </a:cxn>
                <a:cxn ang="0">
                  <a:pos x="90" y="18"/>
                </a:cxn>
                <a:cxn ang="0">
                  <a:pos x="84" y="12"/>
                </a:cxn>
                <a:cxn ang="0">
                  <a:pos x="84" y="4"/>
                </a:cxn>
                <a:cxn ang="0">
                  <a:pos x="82" y="6"/>
                </a:cxn>
                <a:cxn ang="0">
                  <a:pos x="78" y="6"/>
                </a:cxn>
                <a:cxn ang="0">
                  <a:pos x="76" y="2"/>
                </a:cxn>
                <a:cxn ang="0">
                  <a:pos x="64" y="2"/>
                </a:cxn>
                <a:cxn ang="0">
                  <a:pos x="58" y="0"/>
                </a:cxn>
                <a:cxn ang="0">
                  <a:pos x="50" y="8"/>
                </a:cxn>
                <a:cxn ang="0">
                  <a:pos x="48" y="8"/>
                </a:cxn>
                <a:cxn ang="0">
                  <a:pos x="44" y="16"/>
                </a:cxn>
                <a:cxn ang="0">
                  <a:pos x="36" y="18"/>
                </a:cxn>
                <a:cxn ang="0">
                  <a:pos x="34" y="44"/>
                </a:cxn>
                <a:cxn ang="0">
                  <a:pos x="32" y="50"/>
                </a:cxn>
                <a:cxn ang="0">
                  <a:pos x="0" y="70"/>
                </a:cxn>
                <a:cxn ang="0">
                  <a:pos x="6" y="86"/>
                </a:cxn>
                <a:cxn ang="0">
                  <a:pos x="26" y="92"/>
                </a:cxn>
                <a:cxn ang="0">
                  <a:pos x="42" y="104"/>
                </a:cxn>
                <a:cxn ang="0">
                  <a:pos x="56" y="108"/>
                </a:cxn>
                <a:cxn ang="0">
                  <a:pos x="60" y="114"/>
                </a:cxn>
                <a:cxn ang="0">
                  <a:pos x="66" y="116"/>
                </a:cxn>
                <a:cxn ang="0">
                  <a:pos x="68" y="126"/>
                </a:cxn>
                <a:cxn ang="0">
                  <a:pos x="82" y="132"/>
                </a:cxn>
                <a:cxn ang="0">
                  <a:pos x="106" y="134"/>
                </a:cxn>
                <a:cxn ang="0">
                  <a:pos x="106" y="134"/>
                </a:cxn>
              </a:cxnLst>
              <a:rect l="0" t="0" r="r" b="b"/>
              <a:pathLst>
                <a:path w="134" h="134">
                  <a:moveTo>
                    <a:pt x="106" y="134"/>
                  </a:moveTo>
                  <a:lnTo>
                    <a:pt x="110" y="130"/>
                  </a:lnTo>
                  <a:lnTo>
                    <a:pt x="116" y="122"/>
                  </a:lnTo>
                  <a:lnTo>
                    <a:pt x="120" y="120"/>
                  </a:lnTo>
                  <a:lnTo>
                    <a:pt x="126" y="120"/>
                  </a:lnTo>
                  <a:lnTo>
                    <a:pt x="126" y="120"/>
                  </a:lnTo>
                  <a:lnTo>
                    <a:pt x="132" y="122"/>
                  </a:lnTo>
                  <a:lnTo>
                    <a:pt x="134" y="120"/>
                  </a:lnTo>
                  <a:lnTo>
                    <a:pt x="126" y="114"/>
                  </a:lnTo>
                  <a:lnTo>
                    <a:pt x="124" y="106"/>
                  </a:lnTo>
                  <a:lnTo>
                    <a:pt x="120" y="106"/>
                  </a:lnTo>
                  <a:lnTo>
                    <a:pt x="122" y="94"/>
                  </a:lnTo>
                  <a:lnTo>
                    <a:pt x="116" y="84"/>
                  </a:lnTo>
                  <a:lnTo>
                    <a:pt x="98" y="72"/>
                  </a:lnTo>
                  <a:lnTo>
                    <a:pt x="98" y="70"/>
                  </a:lnTo>
                  <a:lnTo>
                    <a:pt x="94" y="62"/>
                  </a:lnTo>
                  <a:lnTo>
                    <a:pt x="90" y="62"/>
                  </a:lnTo>
                  <a:lnTo>
                    <a:pt x="90" y="58"/>
                  </a:lnTo>
                  <a:lnTo>
                    <a:pt x="92" y="50"/>
                  </a:lnTo>
                  <a:lnTo>
                    <a:pt x="96" y="48"/>
                  </a:lnTo>
                  <a:lnTo>
                    <a:pt x="96" y="46"/>
                  </a:lnTo>
                  <a:lnTo>
                    <a:pt x="102" y="38"/>
                  </a:lnTo>
                  <a:lnTo>
                    <a:pt x="100" y="32"/>
                  </a:lnTo>
                  <a:lnTo>
                    <a:pt x="102" y="28"/>
                  </a:lnTo>
                  <a:lnTo>
                    <a:pt x="94" y="26"/>
                  </a:lnTo>
                  <a:lnTo>
                    <a:pt x="92" y="24"/>
                  </a:lnTo>
                  <a:lnTo>
                    <a:pt x="90" y="18"/>
                  </a:lnTo>
                  <a:lnTo>
                    <a:pt x="84" y="12"/>
                  </a:lnTo>
                  <a:lnTo>
                    <a:pt x="84" y="4"/>
                  </a:lnTo>
                  <a:lnTo>
                    <a:pt x="82" y="6"/>
                  </a:lnTo>
                  <a:lnTo>
                    <a:pt x="78" y="6"/>
                  </a:lnTo>
                  <a:lnTo>
                    <a:pt x="76" y="2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4" y="16"/>
                  </a:lnTo>
                  <a:lnTo>
                    <a:pt x="36" y="18"/>
                  </a:lnTo>
                  <a:lnTo>
                    <a:pt x="34" y="44"/>
                  </a:lnTo>
                  <a:lnTo>
                    <a:pt x="32" y="50"/>
                  </a:lnTo>
                  <a:lnTo>
                    <a:pt x="0" y="70"/>
                  </a:lnTo>
                  <a:lnTo>
                    <a:pt x="6" y="86"/>
                  </a:lnTo>
                  <a:lnTo>
                    <a:pt x="26" y="92"/>
                  </a:lnTo>
                  <a:lnTo>
                    <a:pt x="42" y="104"/>
                  </a:lnTo>
                  <a:lnTo>
                    <a:pt x="56" y="108"/>
                  </a:lnTo>
                  <a:lnTo>
                    <a:pt x="60" y="114"/>
                  </a:lnTo>
                  <a:lnTo>
                    <a:pt x="66" y="116"/>
                  </a:lnTo>
                  <a:lnTo>
                    <a:pt x="68" y="126"/>
                  </a:lnTo>
                  <a:lnTo>
                    <a:pt x="82" y="132"/>
                  </a:lnTo>
                  <a:lnTo>
                    <a:pt x="106" y="134"/>
                  </a:lnTo>
                  <a:lnTo>
                    <a:pt x="106" y="1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0" name="Freeform 293">
              <a:extLst>
                <a:ext uri="{FF2B5EF4-FFF2-40B4-BE49-F238E27FC236}">
                  <a16:creationId xmlns:a16="http://schemas.microsoft.com/office/drawing/2014/main" id="{B07A473F-7ADC-416B-895B-4E93ECE16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763" y="3802063"/>
              <a:ext cx="38100" cy="3810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20" y="12"/>
                </a:cxn>
                <a:cxn ang="0">
                  <a:pos x="16" y="12"/>
                </a:cxn>
                <a:cxn ang="0">
                  <a:pos x="24" y="6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12" y="18"/>
                </a:cxn>
                <a:cxn ang="0">
                  <a:pos x="16" y="22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24" h="24">
                  <a:moveTo>
                    <a:pt x="24" y="24"/>
                  </a:moveTo>
                  <a:lnTo>
                    <a:pt x="20" y="12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12" y="18"/>
                  </a:lnTo>
                  <a:lnTo>
                    <a:pt x="16" y="22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1" name="Freeform 294">
              <a:extLst>
                <a:ext uri="{FF2B5EF4-FFF2-40B4-BE49-F238E27FC236}">
                  <a16:creationId xmlns:a16="http://schemas.microsoft.com/office/drawing/2014/main" id="{D940FC51-AD97-4F49-9C0E-38FA217D7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788" y="3894138"/>
              <a:ext cx="9525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2" y="8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2" y="8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2" name="Freeform 295">
              <a:extLst>
                <a:ext uri="{FF2B5EF4-FFF2-40B4-BE49-F238E27FC236}">
                  <a16:creationId xmlns:a16="http://schemas.microsoft.com/office/drawing/2014/main" id="{57F2F97C-E5B6-4B8D-A312-89E05EA6E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7663" y="3894138"/>
              <a:ext cx="19050" cy="41275"/>
            </a:xfrm>
            <a:custGeom>
              <a:avLst/>
              <a:gdLst/>
              <a:ahLst/>
              <a:cxnLst>
                <a:cxn ang="0">
                  <a:pos x="4" y="26"/>
                </a:cxn>
                <a:cxn ang="0">
                  <a:pos x="8" y="22"/>
                </a:cxn>
                <a:cxn ang="0">
                  <a:pos x="12" y="18"/>
                </a:cxn>
                <a:cxn ang="0">
                  <a:pos x="10" y="12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4" y="26"/>
                </a:cxn>
                <a:cxn ang="0">
                  <a:pos x="4" y="26"/>
                </a:cxn>
              </a:cxnLst>
              <a:rect l="0" t="0" r="r" b="b"/>
              <a:pathLst>
                <a:path w="12" h="26">
                  <a:moveTo>
                    <a:pt x="4" y="26"/>
                  </a:moveTo>
                  <a:lnTo>
                    <a:pt x="8" y="22"/>
                  </a:lnTo>
                  <a:lnTo>
                    <a:pt x="12" y="18"/>
                  </a:lnTo>
                  <a:lnTo>
                    <a:pt x="10" y="12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4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3" name="Freeform 296">
              <a:extLst>
                <a:ext uri="{FF2B5EF4-FFF2-40B4-BE49-F238E27FC236}">
                  <a16:creationId xmlns:a16="http://schemas.microsoft.com/office/drawing/2014/main" id="{B9CA778F-B19D-4DE5-A8D7-C6BAA0C4F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938" y="3722688"/>
              <a:ext cx="92075" cy="101600"/>
            </a:xfrm>
            <a:custGeom>
              <a:avLst/>
              <a:gdLst/>
              <a:ahLst/>
              <a:cxnLst>
                <a:cxn ang="0">
                  <a:pos x="2" y="60"/>
                </a:cxn>
                <a:cxn ang="0">
                  <a:pos x="2" y="62"/>
                </a:cxn>
                <a:cxn ang="0">
                  <a:pos x="18" y="64"/>
                </a:cxn>
                <a:cxn ang="0">
                  <a:pos x="22" y="60"/>
                </a:cxn>
                <a:cxn ang="0">
                  <a:pos x="26" y="52"/>
                </a:cxn>
                <a:cxn ang="0">
                  <a:pos x="36" y="52"/>
                </a:cxn>
                <a:cxn ang="0">
                  <a:pos x="38" y="44"/>
                </a:cxn>
                <a:cxn ang="0">
                  <a:pos x="44" y="42"/>
                </a:cxn>
                <a:cxn ang="0">
                  <a:pos x="28" y="26"/>
                </a:cxn>
                <a:cxn ang="0">
                  <a:pos x="54" y="22"/>
                </a:cxn>
                <a:cxn ang="0">
                  <a:pos x="58" y="16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4" y="8"/>
                </a:cxn>
                <a:cxn ang="0">
                  <a:pos x="10" y="8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4" y="12"/>
                </a:cxn>
                <a:cxn ang="0">
                  <a:pos x="2" y="16"/>
                </a:cxn>
                <a:cxn ang="0">
                  <a:pos x="2" y="22"/>
                </a:cxn>
                <a:cxn ang="0">
                  <a:pos x="6" y="24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2" y="30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8" y="34"/>
                </a:cxn>
                <a:cxn ang="0">
                  <a:pos x="4" y="4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2" y="60"/>
                </a:cxn>
              </a:cxnLst>
              <a:rect l="0" t="0" r="r" b="b"/>
              <a:pathLst>
                <a:path w="58" h="64">
                  <a:moveTo>
                    <a:pt x="2" y="60"/>
                  </a:moveTo>
                  <a:lnTo>
                    <a:pt x="2" y="62"/>
                  </a:lnTo>
                  <a:lnTo>
                    <a:pt x="18" y="64"/>
                  </a:lnTo>
                  <a:lnTo>
                    <a:pt x="22" y="60"/>
                  </a:lnTo>
                  <a:lnTo>
                    <a:pt x="26" y="52"/>
                  </a:lnTo>
                  <a:lnTo>
                    <a:pt x="36" y="52"/>
                  </a:lnTo>
                  <a:lnTo>
                    <a:pt x="38" y="44"/>
                  </a:lnTo>
                  <a:lnTo>
                    <a:pt x="44" y="42"/>
                  </a:lnTo>
                  <a:lnTo>
                    <a:pt x="28" y="26"/>
                  </a:lnTo>
                  <a:lnTo>
                    <a:pt x="54" y="22"/>
                  </a:lnTo>
                  <a:lnTo>
                    <a:pt x="58" y="1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4" y="8"/>
                  </a:lnTo>
                  <a:lnTo>
                    <a:pt x="10" y="8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4"/>
                  </a:lnTo>
                  <a:lnTo>
                    <a:pt x="4" y="42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6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4" name="Freeform 297">
              <a:extLst>
                <a:ext uri="{FF2B5EF4-FFF2-40B4-BE49-F238E27FC236}">
                  <a16:creationId xmlns:a16="http://schemas.microsoft.com/office/drawing/2014/main" id="{DE3478A8-396D-460C-AA62-70B2A996F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963" y="3484563"/>
              <a:ext cx="396875" cy="174625"/>
            </a:xfrm>
            <a:custGeom>
              <a:avLst/>
              <a:gdLst/>
              <a:ahLst/>
              <a:cxnLst>
                <a:cxn ang="0">
                  <a:pos x="236" y="32"/>
                </a:cxn>
                <a:cxn ang="0">
                  <a:pos x="234" y="22"/>
                </a:cxn>
                <a:cxn ang="0">
                  <a:pos x="230" y="16"/>
                </a:cxn>
                <a:cxn ang="0">
                  <a:pos x="216" y="12"/>
                </a:cxn>
                <a:cxn ang="0">
                  <a:pos x="204" y="8"/>
                </a:cxn>
                <a:cxn ang="0">
                  <a:pos x="176" y="18"/>
                </a:cxn>
                <a:cxn ang="0">
                  <a:pos x="154" y="18"/>
                </a:cxn>
                <a:cxn ang="0">
                  <a:pos x="142" y="16"/>
                </a:cxn>
                <a:cxn ang="0">
                  <a:pos x="132" y="6"/>
                </a:cxn>
                <a:cxn ang="0">
                  <a:pos x="126" y="8"/>
                </a:cxn>
                <a:cxn ang="0">
                  <a:pos x="120" y="0"/>
                </a:cxn>
                <a:cxn ang="0">
                  <a:pos x="96" y="2"/>
                </a:cxn>
                <a:cxn ang="0">
                  <a:pos x="66" y="20"/>
                </a:cxn>
                <a:cxn ang="0">
                  <a:pos x="38" y="20"/>
                </a:cxn>
                <a:cxn ang="0">
                  <a:pos x="50" y="26"/>
                </a:cxn>
                <a:cxn ang="0">
                  <a:pos x="36" y="26"/>
                </a:cxn>
                <a:cxn ang="0">
                  <a:pos x="36" y="30"/>
                </a:cxn>
                <a:cxn ang="0">
                  <a:pos x="24" y="30"/>
                </a:cxn>
                <a:cxn ang="0">
                  <a:pos x="22" y="32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10" y="44"/>
                </a:cxn>
                <a:cxn ang="0">
                  <a:pos x="10" y="58"/>
                </a:cxn>
                <a:cxn ang="0">
                  <a:pos x="12" y="64"/>
                </a:cxn>
                <a:cxn ang="0">
                  <a:pos x="4" y="60"/>
                </a:cxn>
                <a:cxn ang="0">
                  <a:pos x="2" y="66"/>
                </a:cxn>
                <a:cxn ang="0">
                  <a:pos x="14" y="74"/>
                </a:cxn>
                <a:cxn ang="0">
                  <a:pos x="14" y="78"/>
                </a:cxn>
                <a:cxn ang="0">
                  <a:pos x="14" y="82"/>
                </a:cxn>
                <a:cxn ang="0">
                  <a:pos x="16" y="88"/>
                </a:cxn>
                <a:cxn ang="0">
                  <a:pos x="28" y="86"/>
                </a:cxn>
                <a:cxn ang="0">
                  <a:pos x="18" y="92"/>
                </a:cxn>
                <a:cxn ang="0">
                  <a:pos x="26" y="92"/>
                </a:cxn>
                <a:cxn ang="0">
                  <a:pos x="28" y="92"/>
                </a:cxn>
                <a:cxn ang="0">
                  <a:pos x="36" y="94"/>
                </a:cxn>
                <a:cxn ang="0">
                  <a:pos x="40" y="94"/>
                </a:cxn>
                <a:cxn ang="0">
                  <a:pos x="42" y="100"/>
                </a:cxn>
                <a:cxn ang="0">
                  <a:pos x="58" y="100"/>
                </a:cxn>
                <a:cxn ang="0">
                  <a:pos x="64" y="90"/>
                </a:cxn>
                <a:cxn ang="0">
                  <a:pos x="84" y="104"/>
                </a:cxn>
                <a:cxn ang="0">
                  <a:pos x="106" y="100"/>
                </a:cxn>
                <a:cxn ang="0">
                  <a:pos x="114" y="92"/>
                </a:cxn>
                <a:cxn ang="0">
                  <a:pos x="128" y="96"/>
                </a:cxn>
                <a:cxn ang="0">
                  <a:pos x="132" y="92"/>
                </a:cxn>
                <a:cxn ang="0">
                  <a:pos x="130" y="96"/>
                </a:cxn>
                <a:cxn ang="0">
                  <a:pos x="132" y="110"/>
                </a:cxn>
                <a:cxn ang="0">
                  <a:pos x="136" y="104"/>
                </a:cxn>
                <a:cxn ang="0">
                  <a:pos x="140" y="100"/>
                </a:cxn>
                <a:cxn ang="0">
                  <a:pos x="140" y="90"/>
                </a:cxn>
                <a:cxn ang="0">
                  <a:pos x="146" y="94"/>
                </a:cxn>
                <a:cxn ang="0">
                  <a:pos x="164" y="90"/>
                </a:cxn>
                <a:cxn ang="0">
                  <a:pos x="174" y="94"/>
                </a:cxn>
                <a:cxn ang="0">
                  <a:pos x="208" y="86"/>
                </a:cxn>
                <a:cxn ang="0">
                  <a:pos x="216" y="86"/>
                </a:cxn>
                <a:cxn ang="0">
                  <a:pos x="224" y="80"/>
                </a:cxn>
                <a:cxn ang="0">
                  <a:pos x="242" y="82"/>
                </a:cxn>
                <a:cxn ang="0">
                  <a:pos x="248" y="86"/>
                </a:cxn>
                <a:cxn ang="0">
                  <a:pos x="248" y="80"/>
                </a:cxn>
                <a:cxn ang="0">
                  <a:pos x="242" y="54"/>
                </a:cxn>
                <a:cxn ang="0">
                  <a:pos x="244" y="46"/>
                </a:cxn>
                <a:cxn ang="0">
                  <a:pos x="246" y="40"/>
                </a:cxn>
              </a:cxnLst>
              <a:rect l="0" t="0" r="r" b="b"/>
              <a:pathLst>
                <a:path w="250" h="110">
                  <a:moveTo>
                    <a:pt x="246" y="40"/>
                  </a:moveTo>
                  <a:lnTo>
                    <a:pt x="236" y="32"/>
                  </a:lnTo>
                  <a:lnTo>
                    <a:pt x="234" y="30"/>
                  </a:lnTo>
                  <a:lnTo>
                    <a:pt x="234" y="22"/>
                  </a:lnTo>
                  <a:lnTo>
                    <a:pt x="232" y="18"/>
                  </a:lnTo>
                  <a:lnTo>
                    <a:pt x="230" y="16"/>
                  </a:lnTo>
                  <a:lnTo>
                    <a:pt x="222" y="10"/>
                  </a:lnTo>
                  <a:lnTo>
                    <a:pt x="216" y="12"/>
                  </a:lnTo>
                  <a:lnTo>
                    <a:pt x="206" y="10"/>
                  </a:lnTo>
                  <a:lnTo>
                    <a:pt x="204" y="8"/>
                  </a:lnTo>
                  <a:lnTo>
                    <a:pt x="190" y="20"/>
                  </a:lnTo>
                  <a:lnTo>
                    <a:pt x="176" y="18"/>
                  </a:lnTo>
                  <a:lnTo>
                    <a:pt x="160" y="22"/>
                  </a:lnTo>
                  <a:lnTo>
                    <a:pt x="154" y="18"/>
                  </a:lnTo>
                  <a:lnTo>
                    <a:pt x="152" y="20"/>
                  </a:lnTo>
                  <a:lnTo>
                    <a:pt x="142" y="16"/>
                  </a:lnTo>
                  <a:lnTo>
                    <a:pt x="136" y="14"/>
                  </a:lnTo>
                  <a:lnTo>
                    <a:pt x="132" y="6"/>
                  </a:lnTo>
                  <a:lnTo>
                    <a:pt x="130" y="8"/>
                  </a:lnTo>
                  <a:lnTo>
                    <a:pt x="126" y="8"/>
                  </a:lnTo>
                  <a:lnTo>
                    <a:pt x="122" y="6"/>
                  </a:lnTo>
                  <a:lnTo>
                    <a:pt x="120" y="0"/>
                  </a:lnTo>
                  <a:lnTo>
                    <a:pt x="114" y="2"/>
                  </a:lnTo>
                  <a:lnTo>
                    <a:pt x="96" y="2"/>
                  </a:lnTo>
                  <a:lnTo>
                    <a:pt x="82" y="8"/>
                  </a:lnTo>
                  <a:lnTo>
                    <a:pt x="66" y="20"/>
                  </a:lnTo>
                  <a:lnTo>
                    <a:pt x="40" y="16"/>
                  </a:lnTo>
                  <a:lnTo>
                    <a:pt x="38" y="20"/>
                  </a:lnTo>
                  <a:lnTo>
                    <a:pt x="40" y="22"/>
                  </a:lnTo>
                  <a:lnTo>
                    <a:pt x="50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0" y="28"/>
                  </a:lnTo>
                  <a:lnTo>
                    <a:pt x="22" y="32"/>
                  </a:lnTo>
                  <a:lnTo>
                    <a:pt x="14" y="30"/>
                  </a:lnTo>
                  <a:lnTo>
                    <a:pt x="8" y="30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0" y="46"/>
                  </a:lnTo>
                  <a:lnTo>
                    <a:pt x="10" y="44"/>
                  </a:lnTo>
                  <a:lnTo>
                    <a:pt x="8" y="50"/>
                  </a:lnTo>
                  <a:lnTo>
                    <a:pt x="10" y="58"/>
                  </a:lnTo>
                  <a:lnTo>
                    <a:pt x="8" y="60"/>
                  </a:lnTo>
                  <a:lnTo>
                    <a:pt x="12" y="64"/>
                  </a:lnTo>
                  <a:lnTo>
                    <a:pt x="6" y="64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2" y="66"/>
                  </a:lnTo>
                  <a:lnTo>
                    <a:pt x="12" y="72"/>
                  </a:lnTo>
                  <a:lnTo>
                    <a:pt x="14" y="74"/>
                  </a:lnTo>
                  <a:lnTo>
                    <a:pt x="12" y="76"/>
                  </a:lnTo>
                  <a:lnTo>
                    <a:pt x="14" y="78"/>
                  </a:lnTo>
                  <a:lnTo>
                    <a:pt x="16" y="78"/>
                  </a:lnTo>
                  <a:lnTo>
                    <a:pt x="14" y="82"/>
                  </a:lnTo>
                  <a:lnTo>
                    <a:pt x="18" y="84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28" y="86"/>
                  </a:lnTo>
                  <a:lnTo>
                    <a:pt x="28" y="88"/>
                  </a:lnTo>
                  <a:lnTo>
                    <a:pt x="18" y="92"/>
                  </a:lnTo>
                  <a:lnTo>
                    <a:pt x="18" y="94"/>
                  </a:lnTo>
                  <a:lnTo>
                    <a:pt x="26" y="92"/>
                  </a:lnTo>
                  <a:lnTo>
                    <a:pt x="26" y="94"/>
                  </a:lnTo>
                  <a:lnTo>
                    <a:pt x="28" y="92"/>
                  </a:lnTo>
                  <a:lnTo>
                    <a:pt x="32" y="92"/>
                  </a:lnTo>
                  <a:lnTo>
                    <a:pt x="36" y="94"/>
                  </a:lnTo>
                  <a:lnTo>
                    <a:pt x="38" y="92"/>
                  </a:lnTo>
                  <a:lnTo>
                    <a:pt x="40" y="94"/>
                  </a:lnTo>
                  <a:lnTo>
                    <a:pt x="40" y="98"/>
                  </a:lnTo>
                  <a:lnTo>
                    <a:pt x="42" y="100"/>
                  </a:lnTo>
                  <a:lnTo>
                    <a:pt x="50" y="102"/>
                  </a:lnTo>
                  <a:lnTo>
                    <a:pt x="58" y="100"/>
                  </a:lnTo>
                  <a:lnTo>
                    <a:pt x="60" y="90"/>
                  </a:lnTo>
                  <a:lnTo>
                    <a:pt x="64" y="90"/>
                  </a:lnTo>
                  <a:lnTo>
                    <a:pt x="78" y="96"/>
                  </a:lnTo>
                  <a:lnTo>
                    <a:pt x="84" y="104"/>
                  </a:lnTo>
                  <a:lnTo>
                    <a:pt x="90" y="104"/>
                  </a:lnTo>
                  <a:lnTo>
                    <a:pt x="106" y="100"/>
                  </a:lnTo>
                  <a:lnTo>
                    <a:pt x="112" y="94"/>
                  </a:lnTo>
                  <a:lnTo>
                    <a:pt x="114" y="92"/>
                  </a:lnTo>
                  <a:lnTo>
                    <a:pt x="126" y="96"/>
                  </a:lnTo>
                  <a:lnTo>
                    <a:pt x="128" y="96"/>
                  </a:lnTo>
                  <a:lnTo>
                    <a:pt x="128" y="92"/>
                  </a:lnTo>
                  <a:lnTo>
                    <a:pt x="132" y="92"/>
                  </a:lnTo>
                  <a:lnTo>
                    <a:pt x="134" y="94"/>
                  </a:lnTo>
                  <a:lnTo>
                    <a:pt x="130" y="96"/>
                  </a:lnTo>
                  <a:lnTo>
                    <a:pt x="130" y="108"/>
                  </a:lnTo>
                  <a:lnTo>
                    <a:pt x="132" y="110"/>
                  </a:lnTo>
                  <a:lnTo>
                    <a:pt x="134" y="108"/>
                  </a:lnTo>
                  <a:lnTo>
                    <a:pt x="136" y="104"/>
                  </a:lnTo>
                  <a:lnTo>
                    <a:pt x="136" y="102"/>
                  </a:lnTo>
                  <a:lnTo>
                    <a:pt x="140" y="100"/>
                  </a:lnTo>
                  <a:lnTo>
                    <a:pt x="138" y="98"/>
                  </a:lnTo>
                  <a:lnTo>
                    <a:pt x="140" y="90"/>
                  </a:lnTo>
                  <a:lnTo>
                    <a:pt x="146" y="92"/>
                  </a:lnTo>
                  <a:lnTo>
                    <a:pt x="146" y="94"/>
                  </a:lnTo>
                  <a:lnTo>
                    <a:pt x="152" y="94"/>
                  </a:lnTo>
                  <a:lnTo>
                    <a:pt x="164" y="90"/>
                  </a:lnTo>
                  <a:lnTo>
                    <a:pt x="168" y="92"/>
                  </a:lnTo>
                  <a:lnTo>
                    <a:pt x="174" y="94"/>
                  </a:lnTo>
                  <a:lnTo>
                    <a:pt x="196" y="86"/>
                  </a:lnTo>
                  <a:lnTo>
                    <a:pt x="208" y="86"/>
                  </a:lnTo>
                  <a:lnTo>
                    <a:pt x="214" y="82"/>
                  </a:lnTo>
                  <a:lnTo>
                    <a:pt x="216" y="86"/>
                  </a:lnTo>
                  <a:lnTo>
                    <a:pt x="216" y="88"/>
                  </a:lnTo>
                  <a:lnTo>
                    <a:pt x="224" y="80"/>
                  </a:lnTo>
                  <a:lnTo>
                    <a:pt x="230" y="82"/>
                  </a:lnTo>
                  <a:lnTo>
                    <a:pt x="242" y="82"/>
                  </a:lnTo>
                  <a:lnTo>
                    <a:pt x="244" y="86"/>
                  </a:lnTo>
                  <a:lnTo>
                    <a:pt x="248" y="86"/>
                  </a:lnTo>
                  <a:lnTo>
                    <a:pt x="250" y="84"/>
                  </a:lnTo>
                  <a:lnTo>
                    <a:pt x="248" y="80"/>
                  </a:lnTo>
                  <a:lnTo>
                    <a:pt x="242" y="74"/>
                  </a:lnTo>
                  <a:lnTo>
                    <a:pt x="242" y="54"/>
                  </a:lnTo>
                  <a:lnTo>
                    <a:pt x="240" y="48"/>
                  </a:lnTo>
                  <a:lnTo>
                    <a:pt x="244" y="46"/>
                  </a:lnTo>
                  <a:lnTo>
                    <a:pt x="246" y="40"/>
                  </a:lnTo>
                  <a:lnTo>
                    <a:pt x="246" y="4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5" name="Freeform 298">
              <a:extLst>
                <a:ext uri="{FF2B5EF4-FFF2-40B4-BE49-F238E27FC236}">
                  <a16:creationId xmlns:a16="http://schemas.microsoft.com/office/drawing/2014/main" id="{699FF1BB-4B9F-47B2-A8DB-C067E29D8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3813" y="3614738"/>
              <a:ext cx="146050" cy="133350"/>
            </a:xfrm>
            <a:custGeom>
              <a:avLst/>
              <a:gdLst/>
              <a:ahLst/>
              <a:cxnLst>
                <a:cxn ang="0">
                  <a:pos x="92" y="6"/>
                </a:cxn>
                <a:cxn ang="0">
                  <a:pos x="92" y="4"/>
                </a:cxn>
                <a:cxn ang="0">
                  <a:pos x="90" y="0"/>
                </a:cxn>
                <a:cxn ang="0">
                  <a:pos x="84" y="4"/>
                </a:cxn>
                <a:cxn ang="0">
                  <a:pos x="72" y="4"/>
                </a:cxn>
                <a:cxn ang="0">
                  <a:pos x="50" y="12"/>
                </a:cxn>
                <a:cxn ang="0">
                  <a:pos x="44" y="10"/>
                </a:cxn>
                <a:cxn ang="0">
                  <a:pos x="40" y="8"/>
                </a:cxn>
                <a:cxn ang="0">
                  <a:pos x="28" y="12"/>
                </a:cxn>
                <a:cxn ang="0">
                  <a:pos x="22" y="12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4" y="16"/>
                </a:cxn>
                <a:cxn ang="0">
                  <a:pos x="16" y="18"/>
                </a:cxn>
                <a:cxn ang="0">
                  <a:pos x="12" y="20"/>
                </a:cxn>
                <a:cxn ang="0">
                  <a:pos x="12" y="22"/>
                </a:cxn>
                <a:cxn ang="0">
                  <a:pos x="10" y="26"/>
                </a:cxn>
                <a:cxn ang="0">
                  <a:pos x="8" y="28"/>
                </a:cxn>
                <a:cxn ang="0">
                  <a:pos x="6" y="26"/>
                </a:cxn>
                <a:cxn ang="0">
                  <a:pos x="4" y="30"/>
                </a:cxn>
                <a:cxn ang="0">
                  <a:pos x="6" y="34"/>
                </a:cxn>
                <a:cxn ang="0">
                  <a:pos x="6" y="44"/>
                </a:cxn>
                <a:cxn ang="0">
                  <a:pos x="14" y="44"/>
                </a:cxn>
                <a:cxn ang="0">
                  <a:pos x="12" y="46"/>
                </a:cxn>
                <a:cxn ang="0">
                  <a:pos x="16" y="48"/>
                </a:cxn>
                <a:cxn ang="0">
                  <a:pos x="16" y="52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8" y="58"/>
                </a:cxn>
                <a:cxn ang="0">
                  <a:pos x="6" y="62"/>
                </a:cxn>
                <a:cxn ang="0">
                  <a:pos x="8" y="64"/>
                </a:cxn>
                <a:cxn ang="0">
                  <a:pos x="2" y="68"/>
                </a:cxn>
                <a:cxn ang="0">
                  <a:pos x="0" y="76"/>
                </a:cxn>
                <a:cxn ang="0">
                  <a:pos x="4" y="76"/>
                </a:cxn>
                <a:cxn ang="0">
                  <a:pos x="10" y="82"/>
                </a:cxn>
                <a:cxn ang="0">
                  <a:pos x="14" y="84"/>
                </a:cxn>
                <a:cxn ang="0">
                  <a:pos x="42" y="68"/>
                </a:cxn>
                <a:cxn ang="0">
                  <a:pos x="74" y="48"/>
                </a:cxn>
                <a:cxn ang="0">
                  <a:pos x="76" y="42"/>
                </a:cxn>
                <a:cxn ang="0">
                  <a:pos x="78" y="16"/>
                </a:cxn>
                <a:cxn ang="0">
                  <a:pos x="86" y="14"/>
                </a:cxn>
                <a:cxn ang="0">
                  <a:pos x="90" y="6"/>
                </a:cxn>
                <a:cxn ang="0">
                  <a:pos x="92" y="6"/>
                </a:cxn>
                <a:cxn ang="0">
                  <a:pos x="92" y="6"/>
                </a:cxn>
              </a:cxnLst>
              <a:rect l="0" t="0" r="r" b="b"/>
              <a:pathLst>
                <a:path w="92" h="84">
                  <a:moveTo>
                    <a:pt x="92" y="6"/>
                  </a:moveTo>
                  <a:lnTo>
                    <a:pt x="92" y="4"/>
                  </a:lnTo>
                  <a:lnTo>
                    <a:pt x="90" y="0"/>
                  </a:lnTo>
                  <a:lnTo>
                    <a:pt x="84" y="4"/>
                  </a:lnTo>
                  <a:lnTo>
                    <a:pt x="72" y="4"/>
                  </a:lnTo>
                  <a:lnTo>
                    <a:pt x="50" y="12"/>
                  </a:lnTo>
                  <a:lnTo>
                    <a:pt x="44" y="10"/>
                  </a:lnTo>
                  <a:lnTo>
                    <a:pt x="40" y="8"/>
                  </a:lnTo>
                  <a:lnTo>
                    <a:pt x="28" y="12"/>
                  </a:lnTo>
                  <a:lnTo>
                    <a:pt x="22" y="12"/>
                  </a:lnTo>
                  <a:lnTo>
                    <a:pt x="22" y="10"/>
                  </a:lnTo>
                  <a:lnTo>
                    <a:pt x="16" y="8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0" y="26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30"/>
                  </a:lnTo>
                  <a:lnTo>
                    <a:pt x="6" y="34"/>
                  </a:lnTo>
                  <a:lnTo>
                    <a:pt x="6" y="44"/>
                  </a:lnTo>
                  <a:lnTo>
                    <a:pt x="14" y="44"/>
                  </a:lnTo>
                  <a:lnTo>
                    <a:pt x="12" y="46"/>
                  </a:lnTo>
                  <a:lnTo>
                    <a:pt x="16" y="48"/>
                  </a:lnTo>
                  <a:lnTo>
                    <a:pt x="16" y="52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8" y="58"/>
                  </a:lnTo>
                  <a:lnTo>
                    <a:pt x="6" y="62"/>
                  </a:lnTo>
                  <a:lnTo>
                    <a:pt x="8" y="64"/>
                  </a:lnTo>
                  <a:lnTo>
                    <a:pt x="2" y="68"/>
                  </a:lnTo>
                  <a:lnTo>
                    <a:pt x="0" y="76"/>
                  </a:lnTo>
                  <a:lnTo>
                    <a:pt x="4" y="76"/>
                  </a:lnTo>
                  <a:lnTo>
                    <a:pt x="10" y="82"/>
                  </a:lnTo>
                  <a:lnTo>
                    <a:pt x="14" y="84"/>
                  </a:lnTo>
                  <a:lnTo>
                    <a:pt x="42" y="68"/>
                  </a:lnTo>
                  <a:lnTo>
                    <a:pt x="74" y="48"/>
                  </a:lnTo>
                  <a:lnTo>
                    <a:pt x="76" y="42"/>
                  </a:lnTo>
                  <a:lnTo>
                    <a:pt x="78" y="16"/>
                  </a:lnTo>
                  <a:lnTo>
                    <a:pt x="86" y="14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6" name="Freeform 299">
              <a:extLst>
                <a:ext uri="{FF2B5EF4-FFF2-40B4-BE49-F238E27FC236}">
                  <a16:creationId xmlns:a16="http://schemas.microsoft.com/office/drawing/2014/main" id="{E3A99878-2175-427D-80E6-46C1E52C0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288" y="3684588"/>
              <a:ext cx="34925" cy="444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0" y="6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22" y="4"/>
                </a:cxn>
                <a:cxn ang="0">
                  <a:pos x="22" y="8"/>
                </a:cxn>
                <a:cxn ang="0">
                  <a:pos x="18" y="12"/>
                </a:cxn>
                <a:cxn ang="0">
                  <a:pos x="18" y="14"/>
                </a:cxn>
                <a:cxn ang="0">
                  <a:pos x="14" y="14"/>
                </a:cxn>
                <a:cxn ang="0">
                  <a:pos x="12" y="18"/>
                </a:cxn>
                <a:cxn ang="0">
                  <a:pos x="14" y="20"/>
                </a:cxn>
                <a:cxn ang="0">
                  <a:pos x="8" y="24"/>
                </a:cxn>
                <a:cxn ang="0">
                  <a:pos x="6" y="24"/>
                </a:cxn>
                <a:cxn ang="0">
                  <a:pos x="6" y="28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22" h="28">
                  <a:moveTo>
                    <a:pt x="0" y="26"/>
                  </a:moveTo>
                  <a:lnTo>
                    <a:pt x="10" y="6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4" y="20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7" name="Freeform 300">
              <a:extLst>
                <a:ext uri="{FF2B5EF4-FFF2-40B4-BE49-F238E27FC236}">
                  <a16:creationId xmlns:a16="http://schemas.microsoft.com/office/drawing/2014/main" id="{B2BAEC5D-64FE-4B0F-821E-366097CFF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3440113"/>
              <a:ext cx="142875" cy="698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0" y="0"/>
                </a:cxn>
                <a:cxn ang="0">
                  <a:pos x="24" y="6"/>
                </a:cxn>
                <a:cxn ang="0">
                  <a:pos x="40" y="8"/>
                </a:cxn>
                <a:cxn ang="0">
                  <a:pos x="56" y="18"/>
                </a:cxn>
                <a:cxn ang="0">
                  <a:pos x="72" y="16"/>
                </a:cxn>
                <a:cxn ang="0">
                  <a:pos x="78" y="20"/>
                </a:cxn>
                <a:cxn ang="0">
                  <a:pos x="78" y="26"/>
                </a:cxn>
                <a:cxn ang="0">
                  <a:pos x="88" y="30"/>
                </a:cxn>
                <a:cxn ang="0">
                  <a:pos x="84" y="36"/>
                </a:cxn>
                <a:cxn ang="0">
                  <a:pos x="90" y="40"/>
                </a:cxn>
                <a:cxn ang="0">
                  <a:pos x="90" y="42"/>
                </a:cxn>
                <a:cxn ang="0">
                  <a:pos x="90" y="44"/>
                </a:cxn>
                <a:cxn ang="0">
                  <a:pos x="82" y="42"/>
                </a:cxn>
                <a:cxn ang="0">
                  <a:pos x="74" y="38"/>
                </a:cxn>
                <a:cxn ang="0">
                  <a:pos x="68" y="42"/>
                </a:cxn>
                <a:cxn ang="0">
                  <a:pos x="48" y="44"/>
                </a:cxn>
                <a:cxn ang="0">
                  <a:pos x="40" y="38"/>
                </a:cxn>
                <a:cxn ang="0">
                  <a:pos x="34" y="40"/>
                </a:cxn>
                <a:cxn ang="0">
                  <a:pos x="24" y="38"/>
                </a:cxn>
                <a:cxn ang="0">
                  <a:pos x="22" y="36"/>
                </a:cxn>
                <a:cxn ang="0">
                  <a:pos x="26" y="34"/>
                </a:cxn>
                <a:cxn ang="0">
                  <a:pos x="26" y="28"/>
                </a:cxn>
                <a:cxn ang="0">
                  <a:pos x="20" y="14"/>
                </a:cxn>
                <a:cxn ang="0">
                  <a:pos x="14" y="10"/>
                </a:cxn>
                <a:cxn ang="0">
                  <a:pos x="6" y="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90" h="44">
                  <a:moveTo>
                    <a:pt x="0" y="2"/>
                  </a:moveTo>
                  <a:lnTo>
                    <a:pt x="10" y="0"/>
                  </a:lnTo>
                  <a:lnTo>
                    <a:pt x="24" y="6"/>
                  </a:lnTo>
                  <a:lnTo>
                    <a:pt x="40" y="8"/>
                  </a:lnTo>
                  <a:lnTo>
                    <a:pt x="56" y="18"/>
                  </a:lnTo>
                  <a:lnTo>
                    <a:pt x="72" y="16"/>
                  </a:lnTo>
                  <a:lnTo>
                    <a:pt x="78" y="20"/>
                  </a:lnTo>
                  <a:lnTo>
                    <a:pt x="78" y="26"/>
                  </a:lnTo>
                  <a:lnTo>
                    <a:pt x="88" y="30"/>
                  </a:lnTo>
                  <a:lnTo>
                    <a:pt x="84" y="36"/>
                  </a:lnTo>
                  <a:lnTo>
                    <a:pt x="90" y="40"/>
                  </a:lnTo>
                  <a:lnTo>
                    <a:pt x="90" y="42"/>
                  </a:lnTo>
                  <a:lnTo>
                    <a:pt x="90" y="44"/>
                  </a:lnTo>
                  <a:lnTo>
                    <a:pt x="82" y="42"/>
                  </a:lnTo>
                  <a:lnTo>
                    <a:pt x="74" y="38"/>
                  </a:lnTo>
                  <a:lnTo>
                    <a:pt x="68" y="42"/>
                  </a:lnTo>
                  <a:lnTo>
                    <a:pt x="48" y="44"/>
                  </a:lnTo>
                  <a:lnTo>
                    <a:pt x="40" y="38"/>
                  </a:lnTo>
                  <a:lnTo>
                    <a:pt x="34" y="40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6" y="34"/>
                  </a:lnTo>
                  <a:lnTo>
                    <a:pt x="26" y="28"/>
                  </a:lnTo>
                  <a:lnTo>
                    <a:pt x="20" y="14"/>
                  </a:lnTo>
                  <a:lnTo>
                    <a:pt x="14" y="10"/>
                  </a:lnTo>
                  <a:lnTo>
                    <a:pt x="6" y="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8" name="Freeform 301">
              <a:extLst>
                <a:ext uri="{FF2B5EF4-FFF2-40B4-BE49-F238E27FC236}">
                  <a16:creationId xmlns:a16="http://schemas.microsoft.com/office/drawing/2014/main" id="{45541D6E-F924-48DD-B244-E1C354DE7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788" y="3487738"/>
              <a:ext cx="63500" cy="53975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4" y="4"/>
                </a:cxn>
                <a:cxn ang="0">
                  <a:pos x="6" y="8"/>
                </a:cxn>
                <a:cxn ang="0">
                  <a:pos x="6" y="10"/>
                </a:cxn>
                <a:cxn ang="0">
                  <a:pos x="4" y="12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2" y="26"/>
                </a:cxn>
                <a:cxn ang="0">
                  <a:pos x="10" y="24"/>
                </a:cxn>
                <a:cxn ang="0">
                  <a:pos x="2" y="28"/>
                </a:cxn>
                <a:cxn ang="0">
                  <a:pos x="2" y="34"/>
                </a:cxn>
                <a:cxn ang="0">
                  <a:pos x="20" y="18"/>
                </a:cxn>
                <a:cxn ang="0">
                  <a:pos x="38" y="18"/>
                </a:cxn>
                <a:cxn ang="0">
                  <a:pos x="40" y="14"/>
                </a:cxn>
                <a:cxn ang="0">
                  <a:pos x="28" y="8"/>
                </a:cxn>
                <a:cxn ang="0">
                  <a:pos x="26" y="6"/>
                </a:cxn>
                <a:cxn ang="0">
                  <a:pos x="26" y="2"/>
                </a:cxn>
                <a:cxn ang="0">
                  <a:pos x="26" y="2"/>
                </a:cxn>
              </a:cxnLst>
              <a:rect l="0" t="0" r="r" b="b"/>
              <a:pathLst>
                <a:path w="40" h="34">
                  <a:moveTo>
                    <a:pt x="26" y="2"/>
                  </a:moveTo>
                  <a:lnTo>
                    <a:pt x="18" y="2"/>
                  </a:lnTo>
                  <a:lnTo>
                    <a:pt x="14" y="0"/>
                  </a:lnTo>
                  <a:lnTo>
                    <a:pt x="4" y="4"/>
                  </a:lnTo>
                  <a:lnTo>
                    <a:pt x="6" y="8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2" y="26"/>
                  </a:lnTo>
                  <a:lnTo>
                    <a:pt x="10" y="24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20" y="18"/>
                  </a:lnTo>
                  <a:lnTo>
                    <a:pt x="38" y="18"/>
                  </a:lnTo>
                  <a:lnTo>
                    <a:pt x="40" y="14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29" name="Freeform 302">
              <a:extLst>
                <a:ext uri="{FF2B5EF4-FFF2-40B4-BE49-F238E27FC236}">
                  <a16:creationId xmlns:a16="http://schemas.microsoft.com/office/drawing/2014/main" id="{C158852E-2A91-4902-B90A-7EA8779AB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788" y="3494088"/>
              <a:ext cx="136525" cy="11430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12" y="22"/>
                </a:cxn>
                <a:cxn ang="0">
                  <a:pos x="12" y="16"/>
                </a:cxn>
                <a:cxn ang="0">
                  <a:pos x="20" y="16"/>
                </a:cxn>
                <a:cxn ang="0">
                  <a:pos x="28" y="12"/>
                </a:cxn>
                <a:cxn ang="0">
                  <a:pos x="32" y="12"/>
                </a:cxn>
                <a:cxn ang="0">
                  <a:pos x="38" y="8"/>
                </a:cxn>
                <a:cxn ang="0">
                  <a:pos x="58" y="4"/>
                </a:cxn>
                <a:cxn ang="0">
                  <a:pos x="72" y="10"/>
                </a:cxn>
                <a:cxn ang="0">
                  <a:pos x="78" y="8"/>
                </a:cxn>
                <a:cxn ang="0">
                  <a:pos x="80" y="6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4"/>
                </a:cxn>
                <a:cxn ang="0">
                  <a:pos x="86" y="6"/>
                </a:cxn>
                <a:cxn ang="0">
                  <a:pos x="84" y="8"/>
                </a:cxn>
                <a:cxn ang="0">
                  <a:pos x="82" y="16"/>
                </a:cxn>
                <a:cxn ang="0">
                  <a:pos x="80" y="20"/>
                </a:cxn>
                <a:cxn ang="0">
                  <a:pos x="66" y="14"/>
                </a:cxn>
                <a:cxn ang="0">
                  <a:pos x="62" y="16"/>
                </a:cxn>
                <a:cxn ang="0">
                  <a:pos x="58" y="16"/>
                </a:cxn>
                <a:cxn ang="0">
                  <a:pos x="48" y="22"/>
                </a:cxn>
                <a:cxn ang="0">
                  <a:pos x="54" y="24"/>
                </a:cxn>
                <a:cxn ang="0">
                  <a:pos x="56" y="28"/>
                </a:cxn>
                <a:cxn ang="0">
                  <a:pos x="50" y="26"/>
                </a:cxn>
                <a:cxn ang="0">
                  <a:pos x="48" y="28"/>
                </a:cxn>
                <a:cxn ang="0">
                  <a:pos x="52" y="30"/>
                </a:cxn>
                <a:cxn ang="0">
                  <a:pos x="52" y="32"/>
                </a:cxn>
                <a:cxn ang="0">
                  <a:pos x="48" y="28"/>
                </a:cxn>
                <a:cxn ang="0">
                  <a:pos x="44" y="28"/>
                </a:cxn>
                <a:cxn ang="0">
                  <a:pos x="48" y="32"/>
                </a:cxn>
                <a:cxn ang="0">
                  <a:pos x="46" y="34"/>
                </a:cxn>
                <a:cxn ang="0">
                  <a:pos x="42" y="28"/>
                </a:cxn>
                <a:cxn ang="0">
                  <a:pos x="36" y="24"/>
                </a:cxn>
                <a:cxn ang="0">
                  <a:pos x="38" y="22"/>
                </a:cxn>
                <a:cxn ang="0">
                  <a:pos x="34" y="22"/>
                </a:cxn>
                <a:cxn ang="0">
                  <a:pos x="34" y="32"/>
                </a:cxn>
                <a:cxn ang="0">
                  <a:pos x="42" y="46"/>
                </a:cxn>
                <a:cxn ang="0">
                  <a:pos x="40" y="46"/>
                </a:cxn>
                <a:cxn ang="0">
                  <a:pos x="40" y="44"/>
                </a:cxn>
                <a:cxn ang="0">
                  <a:pos x="38" y="44"/>
                </a:cxn>
                <a:cxn ang="0">
                  <a:pos x="38" y="48"/>
                </a:cxn>
                <a:cxn ang="0">
                  <a:pos x="32" y="50"/>
                </a:cxn>
                <a:cxn ang="0">
                  <a:pos x="42" y="54"/>
                </a:cxn>
                <a:cxn ang="0">
                  <a:pos x="44" y="58"/>
                </a:cxn>
                <a:cxn ang="0">
                  <a:pos x="52" y="62"/>
                </a:cxn>
                <a:cxn ang="0">
                  <a:pos x="52" y="72"/>
                </a:cxn>
                <a:cxn ang="0">
                  <a:pos x="46" y="66"/>
                </a:cxn>
                <a:cxn ang="0">
                  <a:pos x="40" y="68"/>
                </a:cxn>
                <a:cxn ang="0">
                  <a:pos x="38" y="66"/>
                </a:cxn>
                <a:cxn ang="0">
                  <a:pos x="40" y="66"/>
                </a:cxn>
                <a:cxn ang="0">
                  <a:pos x="40" y="64"/>
                </a:cxn>
                <a:cxn ang="0">
                  <a:pos x="34" y="60"/>
                </a:cxn>
                <a:cxn ang="0">
                  <a:pos x="34" y="60"/>
                </a:cxn>
                <a:cxn ang="0">
                  <a:pos x="16" y="60"/>
                </a:cxn>
                <a:cxn ang="0">
                  <a:pos x="14" y="60"/>
                </a:cxn>
                <a:cxn ang="0">
                  <a:pos x="8" y="52"/>
                </a:cxn>
                <a:cxn ang="0">
                  <a:pos x="14" y="52"/>
                </a:cxn>
                <a:cxn ang="0">
                  <a:pos x="12" y="48"/>
                </a:cxn>
                <a:cxn ang="0">
                  <a:pos x="10" y="48"/>
                </a:cxn>
                <a:cxn ang="0">
                  <a:pos x="8" y="50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86" h="72">
                  <a:moveTo>
                    <a:pt x="0" y="38"/>
                  </a:moveTo>
                  <a:lnTo>
                    <a:pt x="12" y="22"/>
                  </a:lnTo>
                  <a:lnTo>
                    <a:pt x="12" y="16"/>
                  </a:lnTo>
                  <a:lnTo>
                    <a:pt x="20" y="16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8" y="8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78" y="8"/>
                  </a:lnTo>
                  <a:lnTo>
                    <a:pt x="80" y="6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4"/>
                  </a:lnTo>
                  <a:lnTo>
                    <a:pt x="86" y="6"/>
                  </a:lnTo>
                  <a:lnTo>
                    <a:pt x="84" y="8"/>
                  </a:lnTo>
                  <a:lnTo>
                    <a:pt x="82" y="16"/>
                  </a:lnTo>
                  <a:lnTo>
                    <a:pt x="80" y="20"/>
                  </a:lnTo>
                  <a:lnTo>
                    <a:pt x="66" y="14"/>
                  </a:lnTo>
                  <a:lnTo>
                    <a:pt x="62" y="16"/>
                  </a:lnTo>
                  <a:lnTo>
                    <a:pt x="58" y="16"/>
                  </a:lnTo>
                  <a:lnTo>
                    <a:pt x="48" y="22"/>
                  </a:lnTo>
                  <a:lnTo>
                    <a:pt x="54" y="24"/>
                  </a:lnTo>
                  <a:lnTo>
                    <a:pt x="56" y="28"/>
                  </a:lnTo>
                  <a:lnTo>
                    <a:pt x="50" y="26"/>
                  </a:lnTo>
                  <a:lnTo>
                    <a:pt x="48" y="28"/>
                  </a:lnTo>
                  <a:lnTo>
                    <a:pt x="52" y="30"/>
                  </a:lnTo>
                  <a:lnTo>
                    <a:pt x="52" y="32"/>
                  </a:lnTo>
                  <a:lnTo>
                    <a:pt x="48" y="28"/>
                  </a:lnTo>
                  <a:lnTo>
                    <a:pt x="44" y="28"/>
                  </a:lnTo>
                  <a:lnTo>
                    <a:pt x="48" y="32"/>
                  </a:lnTo>
                  <a:lnTo>
                    <a:pt x="46" y="34"/>
                  </a:lnTo>
                  <a:lnTo>
                    <a:pt x="42" y="28"/>
                  </a:lnTo>
                  <a:lnTo>
                    <a:pt x="36" y="24"/>
                  </a:lnTo>
                  <a:lnTo>
                    <a:pt x="38" y="22"/>
                  </a:lnTo>
                  <a:lnTo>
                    <a:pt x="34" y="22"/>
                  </a:lnTo>
                  <a:lnTo>
                    <a:pt x="34" y="32"/>
                  </a:lnTo>
                  <a:lnTo>
                    <a:pt x="42" y="46"/>
                  </a:lnTo>
                  <a:lnTo>
                    <a:pt x="40" y="46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8"/>
                  </a:lnTo>
                  <a:lnTo>
                    <a:pt x="32" y="50"/>
                  </a:lnTo>
                  <a:lnTo>
                    <a:pt x="42" y="54"/>
                  </a:lnTo>
                  <a:lnTo>
                    <a:pt x="44" y="58"/>
                  </a:lnTo>
                  <a:lnTo>
                    <a:pt x="52" y="62"/>
                  </a:lnTo>
                  <a:lnTo>
                    <a:pt x="52" y="72"/>
                  </a:lnTo>
                  <a:lnTo>
                    <a:pt x="46" y="66"/>
                  </a:lnTo>
                  <a:lnTo>
                    <a:pt x="40" y="68"/>
                  </a:lnTo>
                  <a:lnTo>
                    <a:pt x="38" y="66"/>
                  </a:lnTo>
                  <a:lnTo>
                    <a:pt x="40" y="66"/>
                  </a:lnTo>
                  <a:lnTo>
                    <a:pt x="40" y="64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16" y="60"/>
                  </a:lnTo>
                  <a:lnTo>
                    <a:pt x="14" y="60"/>
                  </a:lnTo>
                  <a:lnTo>
                    <a:pt x="8" y="52"/>
                  </a:lnTo>
                  <a:lnTo>
                    <a:pt x="14" y="52"/>
                  </a:lnTo>
                  <a:lnTo>
                    <a:pt x="12" y="48"/>
                  </a:lnTo>
                  <a:lnTo>
                    <a:pt x="10" y="48"/>
                  </a:lnTo>
                  <a:lnTo>
                    <a:pt x="8" y="50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0" name="Freeform 303">
              <a:extLst>
                <a:ext uri="{FF2B5EF4-FFF2-40B4-BE49-F238E27FC236}">
                  <a16:creationId xmlns:a16="http://schemas.microsoft.com/office/drawing/2014/main" id="{E77D4AB0-E547-489A-B52E-79FE26407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3424238"/>
              <a:ext cx="133350" cy="85725"/>
            </a:xfrm>
            <a:custGeom>
              <a:avLst/>
              <a:gdLst/>
              <a:ahLst/>
              <a:cxnLst>
                <a:cxn ang="0">
                  <a:pos x="8" y="52"/>
                </a:cxn>
                <a:cxn ang="0">
                  <a:pos x="6" y="40"/>
                </a:cxn>
                <a:cxn ang="0">
                  <a:pos x="0" y="36"/>
                </a:cxn>
                <a:cxn ang="0">
                  <a:pos x="0" y="30"/>
                </a:cxn>
                <a:cxn ang="0">
                  <a:pos x="6" y="20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42" y="10"/>
                </a:cxn>
                <a:cxn ang="0">
                  <a:pos x="62" y="2"/>
                </a:cxn>
                <a:cxn ang="0">
                  <a:pos x="66" y="2"/>
                </a:cxn>
                <a:cxn ang="0">
                  <a:pos x="76" y="4"/>
                </a:cxn>
                <a:cxn ang="0">
                  <a:pos x="80" y="8"/>
                </a:cxn>
                <a:cxn ang="0">
                  <a:pos x="84" y="8"/>
                </a:cxn>
                <a:cxn ang="0">
                  <a:pos x="82" y="14"/>
                </a:cxn>
                <a:cxn ang="0">
                  <a:pos x="78" y="16"/>
                </a:cxn>
                <a:cxn ang="0">
                  <a:pos x="76" y="20"/>
                </a:cxn>
                <a:cxn ang="0">
                  <a:pos x="76" y="26"/>
                </a:cxn>
                <a:cxn ang="0">
                  <a:pos x="70" y="32"/>
                </a:cxn>
                <a:cxn ang="0">
                  <a:pos x="76" y="42"/>
                </a:cxn>
                <a:cxn ang="0">
                  <a:pos x="68" y="42"/>
                </a:cxn>
                <a:cxn ang="0">
                  <a:pos x="64" y="40"/>
                </a:cxn>
                <a:cxn ang="0">
                  <a:pos x="54" y="44"/>
                </a:cxn>
                <a:cxn ang="0">
                  <a:pos x="50" y="44"/>
                </a:cxn>
                <a:cxn ang="0">
                  <a:pos x="50" y="50"/>
                </a:cxn>
                <a:cxn ang="0">
                  <a:pos x="48" y="52"/>
                </a:cxn>
                <a:cxn ang="0">
                  <a:pos x="42" y="54"/>
                </a:cxn>
                <a:cxn ang="0">
                  <a:pos x="28" y="48"/>
                </a:cxn>
                <a:cxn ang="0">
                  <a:pos x="8" y="52"/>
                </a:cxn>
                <a:cxn ang="0">
                  <a:pos x="8" y="52"/>
                </a:cxn>
              </a:cxnLst>
              <a:rect l="0" t="0" r="r" b="b"/>
              <a:pathLst>
                <a:path w="84" h="54">
                  <a:moveTo>
                    <a:pt x="8" y="52"/>
                  </a:moveTo>
                  <a:lnTo>
                    <a:pt x="6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6" y="20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10" y="8"/>
                  </a:lnTo>
                  <a:lnTo>
                    <a:pt x="42" y="10"/>
                  </a:lnTo>
                  <a:lnTo>
                    <a:pt x="62" y="2"/>
                  </a:lnTo>
                  <a:lnTo>
                    <a:pt x="66" y="2"/>
                  </a:lnTo>
                  <a:lnTo>
                    <a:pt x="76" y="4"/>
                  </a:lnTo>
                  <a:lnTo>
                    <a:pt x="80" y="8"/>
                  </a:lnTo>
                  <a:lnTo>
                    <a:pt x="84" y="8"/>
                  </a:lnTo>
                  <a:lnTo>
                    <a:pt x="82" y="14"/>
                  </a:lnTo>
                  <a:lnTo>
                    <a:pt x="78" y="16"/>
                  </a:lnTo>
                  <a:lnTo>
                    <a:pt x="76" y="20"/>
                  </a:lnTo>
                  <a:lnTo>
                    <a:pt x="76" y="26"/>
                  </a:lnTo>
                  <a:lnTo>
                    <a:pt x="70" y="32"/>
                  </a:lnTo>
                  <a:lnTo>
                    <a:pt x="76" y="42"/>
                  </a:lnTo>
                  <a:lnTo>
                    <a:pt x="68" y="42"/>
                  </a:lnTo>
                  <a:lnTo>
                    <a:pt x="64" y="40"/>
                  </a:lnTo>
                  <a:lnTo>
                    <a:pt x="54" y="44"/>
                  </a:lnTo>
                  <a:lnTo>
                    <a:pt x="50" y="44"/>
                  </a:lnTo>
                  <a:lnTo>
                    <a:pt x="50" y="50"/>
                  </a:lnTo>
                  <a:lnTo>
                    <a:pt x="48" y="52"/>
                  </a:lnTo>
                  <a:lnTo>
                    <a:pt x="42" y="54"/>
                  </a:lnTo>
                  <a:lnTo>
                    <a:pt x="28" y="48"/>
                  </a:lnTo>
                  <a:lnTo>
                    <a:pt x="8" y="52"/>
                  </a:lnTo>
                  <a:lnTo>
                    <a:pt x="8" y="5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1" name="Freeform 304">
              <a:extLst>
                <a:ext uri="{FF2B5EF4-FFF2-40B4-BE49-F238E27FC236}">
                  <a16:creationId xmlns:a16="http://schemas.microsoft.com/office/drawing/2014/main" id="{EAE11CEA-0224-4360-B52C-73B87557F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1063" y="3290888"/>
              <a:ext cx="142875" cy="85725"/>
            </a:xfrm>
            <a:custGeom>
              <a:avLst/>
              <a:gdLst/>
              <a:ahLst/>
              <a:cxnLst>
                <a:cxn ang="0">
                  <a:pos x="90" y="12"/>
                </a:cxn>
                <a:cxn ang="0">
                  <a:pos x="86" y="6"/>
                </a:cxn>
                <a:cxn ang="0">
                  <a:pos x="80" y="2"/>
                </a:cxn>
                <a:cxn ang="0">
                  <a:pos x="62" y="0"/>
                </a:cxn>
                <a:cxn ang="0">
                  <a:pos x="58" y="2"/>
                </a:cxn>
                <a:cxn ang="0">
                  <a:pos x="56" y="6"/>
                </a:cxn>
                <a:cxn ang="0">
                  <a:pos x="52" y="8"/>
                </a:cxn>
                <a:cxn ang="0">
                  <a:pos x="48" y="6"/>
                </a:cxn>
                <a:cxn ang="0">
                  <a:pos x="36" y="10"/>
                </a:cxn>
                <a:cxn ang="0">
                  <a:pos x="30" y="16"/>
                </a:cxn>
                <a:cxn ang="0">
                  <a:pos x="22" y="16"/>
                </a:cxn>
                <a:cxn ang="0">
                  <a:pos x="14" y="10"/>
                </a:cxn>
                <a:cxn ang="0">
                  <a:pos x="12" y="16"/>
                </a:cxn>
                <a:cxn ang="0">
                  <a:pos x="6" y="16"/>
                </a:cxn>
                <a:cxn ang="0">
                  <a:pos x="6" y="18"/>
                </a:cxn>
                <a:cxn ang="0">
                  <a:pos x="6" y="20"/>
                </a:cxn>
                <a:cxn ang="0">
                  <a:pos x="4" y="24"/>
                </a:cxn>
                <a:cxn ang="0">
                  <a:pos x="4" y="30"/>
                </a:cxn>
                <a:cxn ang="0">
                  <a:pos x="0" y="32"/>
                </a:cxn>
                <a:cxn ang="0">
                  <a:pos x="4" y="34"/>
                </a:cxn>
                <a:cxn ang="0">
                  <a:pos x="6" y="40"/>
                </a:cxn>
                <a:cxn ang="0">
                  <a:pos x="18" y="50"/>
                </a:cxn>
                <a:cxn ang="0">
                  <a:pos x="24" y="54"/>
                </a:cxn>
                <a:cxn ang="0">
                  <a:pos x="36" y="52"/>
                </a:cxn>
                <a:cxn ang="0">
                  <a:pos x="48" y="46"/>
                </a:cxn>
                <a:cxn ang="0">
                  <a:pos x="54" y="46"/>
                </a:cxn>
                <a:cxn ang="0">
                  <a:pos x="56" y="48"/>
                </a:cxn>
                <a:cxn ang="0">
                  <a:pos x="68" y="44"/>
                </a:cxn>
                <a:cxn ang="0">
                  <a:pos x="76" y="26"/>
                </a:cxn>
                <a:cxn ang="0">
                  <a:pos x="80" y="20"/>
                </a:cxn>
                <a:cxn ang="0">
                  <a:pos x="90" y="12"/>
                </a:cxn>
                <a:cxn ang="0">
                  <a:pos x="90" y="12"/>
                </a:cxn>
              </a:cxnLst>
              <a:rect l="0" t="0" r="r" b="b"/>
              <a:pathLst>
                <a:path w="90" h="54">
                  <a:moveTo>
                    <a:pt x="90" y="12"/>
                  </a:moveTo>
                  <a:lnTo>
                    <a:pt x="86" y="6"/>
                  </a:lnTo>
                  <a:lnTo>
                    <a:pt x="80" y="2"/>
                  </a:lnTo>
                  <a:lnTo>
                    <a:pt x="62" y="0"/>
                  </a:lnTo>
                  <a:lnTo>
                    <a:pt x="58" y="2"/>
                  </a:lnTo>
                  <a:lnTo>
                    <a:pt x="56" y="6"/>
                  </a:lnTo>
                  <a:lnTo>
                    <a:pt x="52" y="8"/>
                  </a:lnTo>
                  <a:lnTo>
                    <a:pt x="48" y="6"/>
                  </a:lnTo>
                  <a:lnTo>
                    <a:pt x="36" y="10"/>
                  </a:lnTo>
                  <a:lnTo>
                    <a:pt x="30" y="16"/>
                  </a:lnTo>
                  <a:lnTo>
                    <a:pt x="22" y="16"/>
                  </a:lnTo>
                  <a:lnTo>
                    <a:pt x="14" y="10"/>
                  </a:lnTo>
                  <a:lnTo>
                    <a:pt x="12" y="16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4" y="24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4" y="34"/>
                  </a:lnTo>
                  <a:lnTo>
                    <a:pt x="6" y="40"/>
                  </a:lnTo>
                  <a:lnTo>
                    <a:pt x="18" y="50"/>
                  </a:lnTo>
                  <a:lnTo>
                    <a:pt x="24" y="54"/>
                  </a:lnTo>
                  <a:lnTo>
                    <a:pt x="36" y="52"/>
                  </a:lnTo>
                  <a:lnTo>
                    <a:pt x="48" y="46"/>
                  </a:lnTo>
                  <a:lnTo>
                    <a:pt x="54" y="46"/>
                  </a:lnTo>
                  <a:lnTo>
                    <a:pt x="56" y="48"/>
                  </a:lnTo>
                  <a:lnTo>
                    <a:pt x="68" y="44"/>
                  </a:lnTo>
                  <a:lnTo>
                    <a:pt x="76" y="26"/>
                  </a:lnTo>
                  <a:lnTo>
                    <a:pt x="80" y="20"/>
                  </a:lnTo>
                  <a:lnTo>
                    <a:pt x="90" y="12"/>
                  </a:lnTo>
                  <a:lnTo>
                    <a:pt x="90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2" name="Freeform 305">
              <a:extLst>
                <a:ext uri="{FF2B5EF4-FFF2-40B4-BE49-F238E27FC236}">
                  <a16:creationId xmlns:a16="http://schemas.microsoft.com/office/drawing/2014/main" id="{63796622-D178-4AC5-95C8-A1155A637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3341688"/>
              <a:ext cx="66675" cy="47625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12" y="30"/>
                </a:cxn>
                <a:cxn ang="0">
                  <a:pos x="16" y="26"/>
                </a:cxn>
                <a:cxn ang="0">
                  <a:pos x="18" y="30"/>
                </a:cxn>
                <a:cxn ang="0">
                  <a:pos x="20" y="28"/>
                </a:cxn>
                <a:cxn ang="0">
                  <a:pos x="24" y="30"/>
                </a:cxn>
                <a:cxn ang="0">
                  <a:pos x="24" y="30"/>
                </a:cxn>
                <a:cxn ang="0">
                  <a:pos x="24" y="24"/>
                </a:cxn>
                <a:cxn ang="0">
                  <a:pos x="30" y="20"/>
                </a:cxn>
                <a:cxn ang="0">
                  <a:pos x="30" y="18"/>
                </a:cxn>
                <a:cxn ang="0">
                  <a:pos x="28" y="16"/>
                </a:cxn>
                <a:cxn ang="0">
                  <a:pos x="30" y="14"/>
                </a:cxn>
                <a:cxn ang="0">
                  <a:pos x="38" y="10"/>
                </a:cxn>
                <a:cxn ang="0">
                  <a:pos x="38" y="6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0" y="2"/>
                </a:cxn>
                <a:cxn ang="0">
                  <a:pos x="36" y="0"/>
                </a:cxn>
                <a:cxn ang="0">
                  <a:pos x="34" y="4"/>
                </a:cxn>
                <a:cxn ang="0">
                  <a:pos x="18" y="6"/>
                </a:cxn>
                <a:cxn ang="0">
                  <a:pos x="14" y="10"/>
                </a:cxn>
                <a:cxn ang="0">
                  <a:pos x="4" y="8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0"/>
                </a:cxn>
                <a:cxn ang="0">
                  <a:pos x="8" y="26"/>
                </a:cxn>
                <a:cxn ang="0">
                  <a:pos x="4" y="26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42" h="30">
                  <a:moveTo>
                    <a:pt x="2" y="28"/>
                  </a:moveTo>
                  <a:lnTo>
                    <a:pt x="12" y="30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4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8" y="10"/>
                  </a:lnTo>
                  <a:lnTo>
                    <a:pt x="38" y="6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4" y="4"/>
                  </a:lnTo>
                  <a:lnTo>
                    <a:pt x="18" y="6"/>
                  </a:lnTo>
                  <a:lnTo>
                    <a:pt x="14" y="10"/>
                  </a:lnTo>
                  <a:lnTo>
                    <a:pt x="4" y="8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3" name="Freeform 306">
              <a:extLst>
                <a:ext uri="{FF2B5EF4-FFF2-40B4-BE49-F238E27FC236}">
                  <a16:creationId xmlns:a16="http://schemas.microsoft.com/office/drawing/2014/main" id="{60D0DA9B-8EF8-486D-9DEF-5B275386B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6938" y="3259138"/>
              <a:ext cx="117475" cy="57150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52" y="20"/>
                </a:cxn>
                <a:cxn ang="0">
                  <a:pos x="48" y="22"/>
                </a:cxn>
                <a:cxn ang="0">
                  <a:pos x="46" y="26"/>
                </a:cxn>
                <a:cxn ang="0">
                  <a:pos x="42" y="28"/>
                </a:cxn>
                <a:cxn ang="0">
                  <a:pos x="38" y="26"/>
                </a:cxn>
                <a:cxn ang="0">
                  <a:pos x="26" y="30"/>
                </a:cxn>
                <a:cxn ang="0">
                  <a:pos x="20" y="36"/>
                </a:cxn>
                <a:cxn ang="0">
                  <a:pos x="12" y="36"/>
                </a:cxn>
                <a:cxn ang="0">
                  <a:pos x="4" y="30"/>
                </a:cxn>
                <a:cxn ang="0">
                  <a:pos x="0" y="20"/>
                </a:cxn>
                <a:cxn ang="0">
                  <a:pos x="4" y="16"/>
                </a:cxn>
                <a:cxn ang="0">
                  <a:pos x="10" y="16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8" y="6"/>
                </a:cxn>
                <a:cxn ang="0">
                  <a:pos x="26" y="0"/>
                </a:cxn>
                <a:cxn ang="0">
                  <a:pos x="30" y="2"/>
                </a:cxn>
                <a:cxn ang="0">
                  <a:pos x="34" y="0"/>
                </a:cxn>
                <a:cxn ang="0">
                  <a:pos x="40" y="6"/>
                </a:cxn>
                <a:cxn ang="0">
                  <a:pos x="48" y="2"/>
                </a:cxn>
                <a:cxn ang="0">
                  <a:pos x="54" y="4"/>
                </a:cxn>
                <a:cxn ang="0">
                  <a:pos x="62" y="2"/>
                </a:cxn>
                <a:cxn ang="0">
                  <a:pos x="74" y="8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4" h="36">
                  <a:moveTo>
                    <a:pt x="70" y="22"/>
                  </a:moveTo>
                  <a:lnTo>
                    <a:pt x="52" y="20"/>
                  </a:lnTo>
                  <a:lnTo>
                    <a:pt x="48" y="22"/>
                  </a:lnTo>
                  <a:lnTo>
                    <a:pt x="46" y="26"/>
                  </a:lnTo>
                  <a:lnTo>
                    <a:pt x="42" y="28"/>
                  </a:lnTo>
                  <a:lnTo>
                    <a:pt x="38" y="26"/>
                  </a:lnTo>
                  <a:lnTo>
                    <a:pt x="26" y="30"/>
                  </a:lnTo>
                  <a:lnTo>
                    <a:pt x="20" y="36"/>
                  </a:lnTo>
                  <a:lnTo>
                    <a:pt x="12" y="36"/>
                  </a:lnTo>
                  <a:lnTo>
                    <a:pt x="4" y="30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0" y="16"/>
                  </a:lnTo>
                  <a:lnTo>
                    <a:pt x="14" y="14"/>
                  </a:lnTo>
                  <a:lnTo>
                    <a:pt x="16" y="10"/>
                  </a:lnTo>
                  <a:lnTo>
                    <a:pt x="18" y="6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4" y="0"/>
                  </a:lnTo>
                  <a:lnTo>
                    <a:pt x="40" y="6"/>
                  </a:lnTo>
                  <a:lnTo>
                    <a:pt x="48" y="2"/>
                  </a:lnTo>
                  <a:lnTo>
                    <a:pt x="54" y="4"/>
                  </a:lnTo>
                  <a:lnTo>
                    <a:pt x="62" y="2"/>
                  </a:lnTo>
                  <a:lnTo>
                    <a:pt x="74" y="8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4" name="Freeform 307">
              <a:extLst>
                <a:ext uri="{FF2B5EF4-FFF2-40B4-BE49-F238E27FC236}">
                  <a16:creationId xmlns:a16="http://schemas.microsoft.com/office/drawing/2014/main" id="{3E544410-55DB-4771-B8BC-4CBDC353D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2163" y="3205163"/>
              <a:ext cx="146050" cy="85725"/>
            </a:xfrm>
            <a:custGeom>
              <a:avLst/>
              <a:gdLst/>
              <a:ahLst/>
              <a:cxnLst>
                <a:cxn ang="0">
                  <a:pos x="92" y="34"/>
                </a:cxn>
                <a:cxn ang="0">
                  <a:pos x="88" y="32"/>
                </a:cxn>
                <a:cxn ang="0">
                  <a:pos x="84" y="24"/>
                </a:cxn>
                <a:cxn ang="0">
                  <a:pos x="78" y="22"/>
                </a:cxn>
                <a:cxn ang="0">
                  <a:pos x="78" y="18"/>
                </a:cxn>
                <a:cxn ang="0">
                  <a:pos x="66" y="16"/>
                </a:cxn>
                <a:cxn ang="0">
                  <a:pos x="68" y="18"/>
                </a:cxn>
                <a:cxn ang="0">
                  <a:pos x="64" y="20"/>
                </a:cxn>
                <a:cxn ang="0">
                  <a:pos x="58" y="16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6" y="8"/>
                </a:cxn>
                <a:cxn ang="0">
                  <a:pos x="42" y="4"/>
                </a:cxn>
                <a:cxn ang="0">
                  <a:pos x="40" y="8"/>
                </a:cxn>
                <a:cxn ang="0">
                  <a:pos x="38" y="6"/>
                </a:cxn>
                <a:cxn ang="0">
                  <a:pos x="30" y="0"/>
                </a:cxn>
                <a:cxn ang="0">
                  <a:pos x="30" y="6"/>
                </a:cxn>
                <a:cxn ang="0">
                  <a:pos x="6" y="18"/>
                </a:cxn>
                <a:cxn ang="0">
                  <a:pos x="6" y="20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6" y="24"/>
                </a:cxn>
                <a:cxn ang="0">
                  <a:pos x="6" y="32"/>
                </a:cxn>
                <a:cxn ang="0">
                  <a:pos x="8" y="34"/>
                </a:cxn>
                <a:cxn ang="0">
                  <a:pos x="24" y="50"/>
                </a:cxn>
                <a:cxn ang="0">
                  <a:pos x="30" y="52"/>
                </a:cxn>
                <a:cxn ang="0">
                  <a:pos x="36" y="52"/>
                </a:cxn>
                <a:cxn ang="0">
                  <a:pos x="40" y="50"/>
                </a:cxn>
                <a:cxn ang="0">
                  <a:pos x="42" y="44"/>
                </a:cxn>
                <a:cxn ang="0">
                  <a:pos x="50" y="46"/>
                </a:cxn>
                <a:cxn ang="0">
                  <a:pos x="56" y="50"/>
                </a:cxn>
                <a:cxn ang="0">
                  <a:pos x="64" y="48"/>
                </a:cxn>
                <a:cxn ang="0">
                  <a:pos x="66" y="54"/>
                </a:cxn>
                <a:cxn ang="0">
                  <a:pos x="70" y="50"/>
                </a:cxn>
                <a:cxn ang="0">
                  <a:pos x="76" y="50"/>
                </a:cxn>
                <a:cxn ang="0">
                  <a:pos x="80" y="48"/>
                </a:cxn>
                <a:cxn ang="0">
                  <a:pos x="82" y="44"/>
                </a:cxn>
                <a:cxn ang="0">
                  <a:pos x="84" y="40"/>
                </a:cxn>
                <a:cxn ang="0">
                  <a:pos x="92" y="34"/>
                </a:cxn>
                <a:cxn ang="0">
                  <a:pos x="92" y="34"/>
                </a:cxn>
              </a:cxnLst>
              <a:rect l="0" t="0" r="r" b="b"/>
              <a:pathLst>
                <a:path w="92" h="54">
                  <a:moveTo>
                    <a:pt x="92" y="34"/>
                  </a:moveTo>
                  <a:lnTo>
                    <a:pt x="88" y="32"/>
                  </a:lnTo>
                  <a:lnTo>
                    <a:pt x="84" y="24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66" y="16"/>
                  </a:lnTo>
                  <a:lnTo>
                    <a:pt x="68" y="18"/>
                  </a:lnTo>
                  <a:lnTo>
                    <a:pt x="64" y="20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54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0" y="0"/>
                  </a:lnTo>
                  <a:lnTo>
                    <a:pt x="30" y="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6" y="24"/>
                  </a:lnTo>
                  <a:lnTo>
                    <a:pt x="6" y="32"/>
                  </a:lnTo>
                  <a:lnTo>
                    <a:pt x="8" y="34"/>
                  </a:lnTo>
                  <a:lnTo>
                    <a:pt x="24" y="50"/>
                  </a:lnTo>
                  <a:lnTo>
                    <a:pt x="30" y="52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2" y="44"/>
                  </a:lnTo>
                  <a:lnTo>
                    <a:pt x="50" y="46"/>
                  </a:lnTo>
                  <a:lnTo>
                    <a:pt x="56" y="50"/>
                  </a:lnTo>
                  <a:lnTo>
                    <a:pt x="64" y="48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6" y="50"/>
                  </a:lnTo>
                  <a:lnTo>
                    <a:pt x="80" y="48"/>
                  </a:lnTo>
                  <a:lnTo>
                    <a:pt x="82" y="44"/>
                  </a:lnTo>
                  <a:lnTo>
                    <a:pt x="84" y="40"/>
                  </a:lnTo>
                  <a:lnTo>
                    <a:pt x="92" y="34"/>
                  </a:lnTo>
                  <a:lnTo>
                    <a:pt x="92" y="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5" name="Freeform 308">
              <a:extLst>
                <a:ext uri="{FF2B5EF4-FFF2-40B4-BE49-F238E27FC236}">
                  <a16:creationId xmlns:a16="http://schemas.microsoft.com/office/drawing/2014/main" id="{CF298344-473E-4D8E-A136-36DD87680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1363" y="3275013"/>
              <a:ext cx="161925" cy="82550"/>
            </a:xfrm>
            <a:custGeom>
              <a:avLst/>
              <a:gdLst/>
              <a:ahLst/>
              <a:cxnLst>
                <a:cxn ang="0">
                  <a:pos x="56" y="50"/>
                </a:cxn>
                <a:cxn ang="0">
                  <a:pos x="40" y="46"/>
                </a:cxn>
                <a:cxn ang="0">
                  <a:pos x="36" y="44"/>
                </a:cxn>
                <a:cxn ang="0">
                  <a:pos x="34" y="40"/>
                </a:cxn>
                <a:cxn ang="0">
                  <a:pos x="16" y="44"/>
                </a:cxn>
                <a:cxn ang="0">
                  <a:pos x="12" y="44"/>
                </a:cxn>
                <a:cxn ang="0">
                  <a:pos x="2" y="40"/>
                </a:cxn>
                <a:cxn ang="0">
                  <a:pos x="0" y="38"/>
                </a:cxn>
                <a:cxn ang="0">
                  <a:pos x="2" y="32"/>
                </a:cxn>
                <a:cxn ang="0">
                  <a:pos x="0" y="32"/>
                </a:cxn>
                <a:cxn ang="0">
                  <a:pos x="4" y="30"/>
                </a:cxn>
                <a:cxn ang="0">
                  <a:pos x="10" y="34"/>
                </a:cxn>
                <a:cxn ang="0">
                  <a:pos x="14" y="30"/>
                </a:cxn>
                <a:cxn ang="0">
                  <a:pos x="22" y="32"/>
                </a:cxn>
                <a:cxn ang="0">
                  <a:pos x="36" y="26"/>
                </a:cxn>
                <a:cxn ang="0">
                  <a:pos x="44" y="28"/>
                </a:cxn>
                <a:cxn ang="0">
                  <a:pos x="44" y="30"/>
                </a:cxn>
                <a:cxn ang="0">
                  <a:pos x="46" y="28"/>
                </a:cxn>
                <a:cxn ang="0">
                  <a:pos x="44" y="18"/>
                </a:cxn>
                <a:cxn ang="0">
                  <a:pos x="46" y="16"/>
                </a:cxn>
                <a:cxn ang="0">
                  <a:pos x="50" y="14"/>
                </a:cxn>
                <a:cxn ang="0">
                  <a:pos x="52" y="10"/>
                </a:cxn>
                <a:cxn ang="0">
                  <a:pos x="56" y="8"/>
                </a:cxn>
                <a:cxn ang="0">
                  <a:pos x="56" y="6"/>
                </a:cxn>
                <a:cxn ang="0">
                  <a:pos x="62" y="8"/>
                </a:cxn>
                <a:cxn ang="0">
                  <a:pos x="68" y="8"/>
                </a:cxn>
                <a:cxn ang="0">
                  <a:pos x="72" y="6"/>
                </a:cxn>
                <a:cxn ang="0">
                  <a:pos x="74" y="0"/>
                </a:cxn>
                <a:cxn ang="0">
                  <a:pos x="82" y="2"/>
                </a:cxn>
                <a:cxn ang="0">
                  <a:pos x="88" y="6"/>
                </a:cxn>
                <a:cxn ang="0">
                  <a:pos x="96" y="4"/>
                </a:cxn>
                <a:cxn ang="0">
                  <a:pos x="98" y="10"/>
                </a:cxn>
                <a:cxn ang="0">
                  <a:pos x="102" y="20"/>
                </a:cxn>
                <a:cxn ang="0">
                  <a:pos x="100" y="26"/>
                </a:cxn>
                <a:cxn ang="0">
                  <a:pos x="94" y="26"/>
                </a:cxn>
                <a:cxn ang="0">
                  <a:pos x="94" y="28"/>
                </a:cxn>
                <a:cxn ang="0">
                  <a:pos x="94" y="30"/>
                </a:cxn>
                <a:cxn ang="0">
                  <a:pos x="92" y="34"/>
                </a:cxn>
                <a:cxn ang="0">
                  <a:pos x="92" y="40"/>
                </a:cxn>
                <a:cxn ang="0">
                  <a:pos x="88" y="42"/>
                </a:cxn>
                <a:cxn ang="0">
                  <a:pos x="86" y="46"/>
                </a:cxn>
                <a:cxn ang="0">
                  <a:pos x="70" y="48"/>
                </a:cxn>
                <a:cxn ang="0">
                  <a:pos x="66" y="52"/>
                </a:cxn>
                <a:cxn ang="0">
                  <a:pos x="56" y="50"/>
                </a:cxn>
                <a:cxn ang="0">
                  <a:pos x="56" y="50"/>
                </a:cxn>
              </a:cxnLst>
              <a:rect l="0" t="0" r="r" b="b"/>
              <a:pathLst>
                <a:path w="102" h="52">
                  <a:moveTo>
                    <a:pt x="56" y="50"/>
                  </a:moveTo>
                  <a:lnTo>
                    <a:pt x="40" y="46"/>
                  </a:lnTo>
                  <a:lnTo>
                    <a:pt x="36" y="44"/>
                  </a:lnTo>
                  <a:lnTo>
                    <a:pt x="34" y="40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2" y="40"/>
                  </a:lnTo>
                  <a:lnTo>
                    <a:pt x="0" y="38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4" y="30"/>
                  </a:lnTo>
                  <a:lnTo>
                    <a:pt x="10" y="34"/>
                  </a:lnTo>
                  <a:lnTo>
                    <a:pt x="14" y="30"/>
                  </a:lnTo>
                  <a:lnTo>
                    <a:pt x="22" y="32"/>
                  </a:lnTo>
                  <a:lnTo>
                    <a:pt x="36" y="26"/>
                  </a:lnTo>
                  <a:lnTo>
                    <a:pt x="44" y="28"/>
                  </a:lnTo>
                  <a:lnTo>
                    <a:pt x="44" y="30"/>
                  </a:lnTo>
                  <a:lnTo>
                    <a:pt x="46" y="28"/>
                  </a:lnTo>
                  <a:lnTo>
                    <a:pt x="44" y="18"/>
                  </a:lnTo>
                  <a:lnTo>
                    <a:pt x="46" y="16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62" y="8"/>
                  </a:lnTo>
                  <a:lnTo>
                    <a:pt x="68" y="8"/>
                  </a:lnTo>
                  <a:lnTo>
                    <a:pt x="72" y="6"/>
                  </a:lnTo>
                  <a:lnTo>
                    <a:pt x="74" y="0"/>
                  </a:lnTo>
                  <a:lnTo>
                    <a:pt x="82" y="2"/>
                  </a:lnTo>
                  <a:lnTo>
                    <a:pt x="88" y="6"/>
                  </a:lnTo>
                  <a:lnTo>
                    <a:pt x="96" y="4"/>
                  </a:lnTo>
                  <a:lnTo>
                    <a:pt x="98" y="10"/>
                  </a:lnTo>
                  <a:lnTo>
                    <a:pt x="102" y="20"/>
                  </a:lnTo>
                  <a:lnTo>
                    <a:pt x="100" y="26"/>
                  </a:lnTo>
                  <a:lnTo>
                    <a:pt x="94" y="26"/>
                  </a:lnTo>
                  <a:lnTo>
                    <a:pt x="94" y="28"/>
                  </a:lnTo>
                  <a:lnTo>
                    <a:pt x="94" y="30"/>
                  </a:lnTo>
                  <a:lnTo>
                    <a:pt x="92" y="34"/>
                  </a:lnTo>
                  <a:lnTo>
                    <a:pt x="92" y="40"/>
                  </a:lnTo>
                  <a:lnTo>
                    <a:pt x="88" y="42"/>
                  </a:lnTo>
                  <a:lnTo>
                    <a:pt x="86" y="46"/>
                  </a:lnTo>
                  <a:lnTo>
                    <a:pt x="70" y="48"/>
                  </a:lnTo>
                  <a:lnTo>
                    <a:pt x="66" y="52"/>
                  </a:lnTo>
                  <a:lnTo>
                    <a:pt x="56" y="50"/>
                  </a:lnTo>
                  <a:lnTo>
                    <a:pt x="56" y="5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6" name="Freeform 309">
              <a:extLst>
                <a:ext uri="{FF2B5EF4-FFF2-40B4-BE49-F238E27FC236}">
                  <a16:creationId xmlns:a16="http://schemas.microsoft.com/office/drawing/2014/main" id="{D6E605F1-23DC-446C-8FC4-84968138F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1363" y="3325813"/>
              <a:ext cx="63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4" y="4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lnTo>
                    <a:pt x="4" y="4"/>
                  </a:lnTo>
                  <a:lnTo>
                    <a:pt x="2" y="0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7" name="Freeform 310">
              <a:extLst>
                <a:ext uri="{FF2B5EF4-FFF2-40B4-BE49-F238E27FC236}">
                  <a16:creationId xmlns:a16="http://schemas.microsoft.com/office/drawing/2014/main" id="{668949E4-B275-434C-A936-B44CDCFEE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3338513"/>
              <a:ext cx="250825" cy="263525"/>
            </a:xfrm>
            <a:custGeom>
              <a:avLst/>
              <a:gdLst/>
              <a:ahLst/>
              <a:cxnLst>
                <a:cxn ang="0">
                  <a:pos x="20" y="60"/>
                </a:cxn>
                <a:cxn ang="0">
                  <a:pos x="28" y="50"/>
                </a:cxn>
                <a:cxn ang="0">
                  <a:pos x="46" y="58"/>
                </a:cxn>
                <a:cxn ang="0">
                  <a:pos x="60" y="84"/>
                </a:cxn>
                <a:cxn ang="0">
                  <a:pos x="64" y="86"/>
                </a:cxn>
                <a:cxn ang="0">
                  <a:pos x="70" y="94"/>
                </a:cxn>
                <a:cxn ang="0">
                  <a:pos x="86" y="108"/>
                </a:cxn>
                <a:cxn ang="0">
                  <a:pos x="100" y="114"/>
                </a:cxn>
                <a:cxn ang="0">
                  <a:pos x="104" y="118"/>
                </a:cxn>
                <a:cxn ang="0">
                  <a:pos x="112" y="126"/>
                </a:cxn>
                <a:cxn ang="0">
                  <a:pos x="120" y="128"/>
                </a:cxn>
                <a:cxn ang="0">
                  <a:pos x="122" y="152"/>
                </a:cxn>
                <a:cxn ang="0">
                  <a:pos x="120" y="160"/>
                </a:cxn>
                <a:cxn ang="0">
                  <a:pos x="126" y="166"/>
                </a:cxn>
                <a:cxn ang="0">
                  <a:pos x="132" y="158"/>
                </a:cxn>
                <a:cxn ang="0">
                  <a:pos x="140" y="146"/>
                </a:cxn>
                <a:cxn ang="0">
                  <a:pos x="132" y="134"/>
                </a:cxn>
                <a:cxn ang="0">
                  <a:pos x="136" y="124"/>
                </a:cxn>
                <a:cxn ang="0">
                  <a:pos x="150" y="126"/>
                </a:cxn>
                <a:cxn ang="0">
                  <a:pos x="156" y="132"/>
                </a:cxn>
                <a:cxn ang="0">
                  <a:pos x="150" y="116"/>
                </a:cxn>
                <a:cxn ang="0">
                  <a:pos x="124" y="102"/>
                </a:cxn>
                <a:cxn ang="0">
                  <a:pos x="126" y="96"/>
                </a:cxn>
                <a:cxn ang="0">
                  <a:pos x="114" y="96"/>
                </a:cxn>
                <a:cxn ang="0">
                  <a:pos x="108" y="92"/>
                </a:cxn>
                <a:cxn ang="0">
                  <a:pos x="92" y="66"/>
                </a:cxn>
                <a:cxn ang="0">
                  <a:pos x="76" y="50"/>
                </a:cxn>
                <a:cxn ang="0">
                  <a:pos x="78" y="42"/>
                </a:cxn>
                <a:cxn ang="0">
                  <a:pos x="76" y="38"/>
                </a:cxn>
                <a:cxn ang="0">
                  <a:pos x="88" y="26"/>
                </a:cxn>
                <a:cxn ang="0">
                  <a:pos x="94" y="28"/>
                </a:cxn>
                <a:cxn ang="0">
                  <a:pos x="92" y="22"/>
                </a:cxn>
                <a:cxn ang="0">
                  <a:pos x="92" y="16"/>
                </a:cxn>
                <a:cxn ang="0">
                  <a:pos x="94" y="10"/>
                </a:cxn>
                <a:cxn ang="0">
                  <a:pos x="74" y="4"/>
                </a:cxn>
                <a:cxn ang="0">
                  <a:pos x="54" y="4"/>
                </a:cxn>
                <a:cxn ang="0">
                  <a:pos x="50" y="8"/>
                </a:cxn>
                <a:cxn ang="0">
                  <a:pos x="46" y="14"/>
                </a:cxn>
                <a:cxn ang="0">
                  <a:pos x="30" y="22"/>
                </a:cxn>
                <a:cxn ang="0">
                  <a:pos x="24" y="12"/>
                </a:cxn>
                <a:cxn ang="0">
                  <a:pos x="4" y="22"/>
                </a:cxn>
                <a:cxn ang="0">
                  <a:pos x="6" y="34"/>
                </a:cxn>
                <a:cxn ang="0">
                  <a:pos x="0" y="40"/>
                </a:cxn>
                <a:cxn ang="0">
                  <a:pos x="4" y="50"/>
                </a:cxn>
                <a:cxn ang="0">
                  <a:pos x="12" y="54"/>
                </a:cxn>
                <a:cxn ang="0">
                  <a:pos x="12" y="62"/>
                </a:cxn>
              </a:cxnLst>
              <a:rect l="0" t="0" r="r" b="b"/>
              <a:pathLst>
                <a:path w="158" h="166">
                  <a:moveTo>
                    <a:pt x="12" y="62"/>
                  </a:moveTo>
                  <a:lnTo>
                    <a:pt x="20" y="60"/>
                  </a:lnTo>
                  <a:lnTo>
                    <a:pt x="24" y="52"/>
                  </a:lnTo>
                  <a:lnTo>
                    <a:pt x="28" y="50"/>
                  </a:lnTo>
                  <a:lnTo>
                    <a:pt x="32" y="50"/>
                  </a:lnTo>
                  <a:lnTo>
                    <a:pt x="46" y="58"/>
                  </a:lnTo>
                  <a:lnTo>
                    <a:pt x="52" y="76"/>
                  </a:lnTo>
                  <a:lnTo>
                    <a:pt x="60" y="84"/>
                  </a:lnTo>
                  <a:lnTo>
                    <a:pt x="60" y="88"/>
                  </a:lnTo>
                  <a:lnTo>
                    <a:pt x="64" y="86"/>
                  </a:lnTo>
                  <a:lnTo>
                    <a:pt x="66" y="88"/>
                  </a:lnTo>
                  <a:lnTo>
                    <a:pt x="70" y="94"/>
                  </a:lnTo>
                  <a:lnTo>
                    <a:pt x="72" y="94"/>
                  </a:lnTo>
                  <a:lnTo>
                    <a:pt x="86" y="108"/>
                  </a:lnTo>
                  <a:lnTo>
                    <a:pt x="94" y="108"/>
                  </a:lnTo>
                  <a:lnTo>
                    <a:pt x="100" y="114"/>
                  </a:lnTo>
                  <a:lnTo>
                    <a:pt x="104" y="116"/>
                  </a:lnTo>
                  <a:lnTo>
                    <a:pt x="104" y="118"/>
                  </a:lnTo>
                  <a:lnTo>
                    <a:pt x="110" y="118"/>
                  </a:lnTo>
                  <a:lnTo>
                    <a:pt x="112" y="126"/>
                  </a:lnTo>
                  <a:lnTo>
                    <a:pt x="118" y="130"/>
                  </a:lnTo>
                  <a:lnTo>
                    <a:pt x="120" y="128"/>
                  </a:lnTo>
                  <a:lnTo>
                    <a:pt x="128" y="150"/>
                  </a:lnTo>
                  <a:lnTo>
                    <a:pt x="122" y="152"/>
                  </a:lnTo>
                  <a:lnTo>
                    <a:pt x="124" y="156"/>
                  </a:lnTo>
                  <a:lnTo>
                    <a:pt x="120" y="160"/>
                  </a:lnTo>
                  <a:lnTo>
                    <a:pt x="122" y="166"/>
                  </a:lnTo>
                  <a:lnTo>
                    <a:pt x="126" y="166"/>
                  </a:lnTo>
                  <a:lnTo>
                    <a:pt x="128" y="160"/>
                  </a:lnTo>
                  <a:lnTo>
                    <a:pt x="132" y="158"/>
                  </a:lnTo>
                  <a:lnTo>
                    <a:pt x="134" y="150"/>
                  </a:lnTo>
                  <a:lnTo>
                    <a:pt x="140" y="146"/>
                  </a:lnTo>
                  <a:lnTo>
                    <a:pt x="140" y="140"/>
                  </a:lnTo>
                  <a:lnTo>
                    <a:pt x="132" y="134"/>
                  </a:lnTo>
                  <a:lnTo>
                    <a:pt x="134" y="126"/>
                  </a:lnTo>
                  <a:lnTo>
                    <a:pt x="136" y="124"/>
                  </a:lnTo>
                  <a:lnTo>
                    <a:pt x="140" y="120"/>
                  </a:lnTo>
                  <a:lnTo>
                    <a:pt x="150" y="126"/>
                  </a:lnTo>
                  <a:lnTo>
                    <a:pt x="154" y="130"/>
                  </a:lnTo>
                  <a:lnTo>
                    <a:pt x="156" y="132"/>
                  </a:lnTo>
                  <a:lnTo>
                    <a:pt x="158" y="128"/>
                  </a:lnTo>
                  <a:lnTo>
                    <a:pt x="150" y="116"/>
                  </a:lnTo>
                  <a:lnTo>
                    <a:pt x="124" y="104"/>
                  </a:lnTo>
                  <a:lnTo>
                    <a:pt x="124" y="102"/>
                  </a:lnTo>
                  <a:lnTo>
                    <a:pt x="126" y="98"/>
                  </a:lnTo>
                  <a:lnTo>
                    <a:pt x="126" y="96"/>
                  </a:lnTo>
                  <a:lnTo>
                    <a:pt x="126" y="94"/>
                  </a:lnTo>
                  <a:lnTo>
                    <a:pt x="114" y="96"/>
                  </a:lnTo>
                  <a:lnTo>
                    <a:pt x="114" y="98"/>
                  </a:lnTo>
                  <a:lnTo>
                    <a:pt x="108" y="92"/>
                  </a:lnTo>
                  <a:lnTo>
                    <a:pt x="100" y="84"/>
                  </a:lnTo>
                  <a:lnTo>
                    <a:pt x="92" y="66"/>
                  </a:lnTo>
                  <a:lnTo>
                    <a:pt x="78" y="56"/>
                  </a:lnTo>
                  <a:lnTo>
                    <a:pt x="76" y="50"/>
                  </a:lnTo>
                  <a:lnTo>
                    <a:pt x="76" y="46"/>
                  </a:lnTo>
                  <a:lnTo>
                    <a:pt x="78" y="42"/>
                  </a:lnTo>
                  <a:lnTo>
                    <a:pt x="78" y="40"/>
                  </a:lnTo>
                  <a:lnTo>
                    <a:pt x="76" y="38"/>
                  </a:lnTo>
                  <a:lnTo>
                    <a:pt x="74" y="32"/>
                  </a:lnTo>
                  <a:lnTo>
                    <a:pt x="88" y="26"/>
                  </a:lnTo>
                  <a:lnTo>
                    <a:pt x="94" y="26"/>
                  </a:lnTo>
                  <a:lnTo>
                    <a:pt x="94" y="28"/>
                  </a:lnTo>
                  <a:lnTo>
                    <a:pt x="98" y="28"/>
                  </a:lnTo>
                  <a:lnTo>
                    <a:pt x="92" y="22"/>
                  </a:lnTo>
                  <a:lnTo>
                    <a:pt x="92" y="20"/>
                  </a:lnTo>
                  <a:lnTo>
                    <a:pt x="92" y="16"/>
                  </a:lnTo>
                  <a:lnTo>
                    <a:pt x="90" y="16"/>
                  </a:lnTo>
                  <a:lnTo>
                    <a:pt x="94" y="10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2" y="0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34" y="12"/>
                  </a:lnTo>
                  <a:lnTo>
                    <a:pt x="30" y="22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2" y="24"/>
                  </a:lnTo>
                  <a:lnTo>
                    <a:pt x="6" y="34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4" y="42"/>
                  </a:lnTo>
                  <a:lnTo>
                    <a:pt x="4" y="50"/>
                  </a:lnTo>
                  <a:lnTo>
                    <a:pt x="6" y="54"/>
                  </a:lnTo>
                  <a:lnTo>
                    <a:pt x="12" y="54"/>
                  </a:lnTo>
                  <a:lnTo>
                    <a:pt x="12" y="62"/>
                  </a:lnTo>
                  <a:lnTo>
                    <a:pt x="12" y="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8" name="Freeform 311">
              <a:extLst>
                <a:ext uri="{FF2B5EF4-FFF2-40B4-BE49-F238E27FC236}">
                  <a16:creationId xmlns:a16="http://schemas.microsoft.com/office/drawing/2014/main" id="{7B28B3CF-9729-4069-A12F-F7028F4F9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7088" y="3351213"/>
              <a:ext cx="123825" cy="107950"/>
            </a:xfrm>
            <a:custGeom>
              <a:avLst/>
              <a:gdLst/>
              <a:ahLst/>
              <a:cxnLst>
                <a:cxn ang="0">
                  <a:pos x="70" y="14"/>
                </a:cxn>
                <a:cxn ang="0">
                  <a:pos x="58" y="16"/>
                </a:cxn>
                <a:cxn ang="0">
                  <a:pos x="52" y="12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6" y="0"/>
                </a:cxn>
                <a:cxn ang="0">
                  <a:pos x="36" y="4"/>
                </a:cxn>
                <a:cxn ang="0">
                  <a:pos x="28" y="8"/>
                </a:cxn>
                <a:cxn ang="0">
                  <a:pos x="26" y="10"/>
                </a:cxn>
                <a:cxn ang="0">
                  <a:pos x="28" y="12"/>
                </a:cxn>
                <a:cxn ang="0">
                  <a:pos x="28" y="14"/>
                </a:cxn>
                <a:cxn ang="0">
                  <a:pos x="22" y="18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18" y="22"/>
                </a:cxn>
                <a:cxn ang="0">
                  <a:pos x="16" y="24"/>
                </a:cxn>
                <a:cxn ang="0">
                  <a:pos x="14" y="20"/>
                </a:cxn>
                <a:cxn ang="0">
                  <a:pos x="10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4" y="34"/>
                </a:cxn>
                <a:cxn ang="0">
                  <a:pos x="6" y="34"/>
                </a:cxn>
                <a:cxn ang="0">
                  <a:pos x="10" y="24"/>
                </a:cxn>
                <a:cxn ang="0">
                  <a:pos x="14" y="26"/>
                </a:cxn>
                <a:cxn ang="0">
                  <a:pos x="18" y="30"/>
                </a:cxn>
                <a:cxn ang="0">
                  <a:pos x="20" y="40"/>
                </a:cxn>
                <a:cxn ang="0">
                  <a:pos x="26" y="44"/>
                </a:cxn>
                <a:cxn ang="0">
                  <a:pos x="22" y="44"/>
                </a:cxn>
                <a:cxn ang="0">
                  <a:pos x="22" y="46"/>
                </a:cxn>
                <a:cxn ang="0">
                  <a:pos x="32" y="54"/>
                </a:cxn>
                <a:cxn ang="0">
                  <a:pos x="32" y="58"/>
                </a:cxn>
                <a:cxn ang="0">
                  <a:pos x="44" y="60"/>
                </a:cxn>
                <a:cxn ang="0">
                  <a:pos x="54" y="68"/>
                </a:cxn>
                <a:cxn ang="0">
                  <a:pos x="54" y="68"/>
                </a:cxn>
                <a:cxn ang="0">
                  <a:pos x="56" y="68"/>
                </a:cxn>
                <a:cxn ang="0">
                  <a:pos x="50" y="62"/>
                </a:cxn>
                <a:cxn ang="0">
                  <a:pos x="50" y="58"/>
                </a:cxn>
                <a:cxn ang="0">
                  <a:pos x="34" y="44"/>
                </a:cxn>
                <a:cxn ang="0">
                  <a:pos x="34" y="38"/>
                </a:cxn>
                <a:cxn ang="0">
                  <a:pos x="32" y="34"/>
                </a:cxn>
                <a:cxn ang="0">
                  <a:pos x="30" y="32"/>
                </a:cxn>
                <a:cxn ang="0">
                  <a:pos x="30" y="26"/>
                </a:cxn>
                <a:cxn ang="0">
                  <a:pos x="34" y="24"/>
                </a:cxn>
                <a:cxn ang="0">
                  <a:pos x="38" y="30"/>
                </a:cxn>
                <a:cxn ang="0">
                  <a:pos x="40" y="24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8" y="28"/>
                </a:cxn>
                <a:cxn ang="0">
                  <a:pos x="60" y="26"/>
                </a:cxn>
                <a:cxn ang="0">
                  <a:pos x="68" y="28"/>
                </a:cxn>
                <a:cxn ang="0">
                  <a:pos x="72" y="32"/>
                </a:cxn>
                <a:cxn ang="0">
                  <a:pos x="74" y="32"/>
                </a:cxn>
                <a:cxn ang="0">
                  <a:pos x="76" y="26"/>
                </a:cxn>
                <a:cxn ang="0">
                  <a:pos x="78" y="24"/>
                </a:cxn>
                <a:cxn ang="0">
                  <a:pos x="72" y="22"/>
                </a:cxn>
                <a:cxn ang="0">
                  <a:pos x="74" y="20"/>
                </a:cxn>
                <a:cxn ang="0">
                  <a:pos x="70" y="20"/>
                </a:cxn>
                <a:cxn ang="0">
                  <a:pos x="72" y="14"/>
                </a:cxn>
                <a:cxn ang="0">
                  <a:pos x="70" y="14"/>
                </a:cxn>
                <a:cxn ang="0">
                  <a:pos x="70" y="14"/>
                </a:cxn>
              </a:cxnLst>
              <a:rect l="0" t="0" r="r" b="b"/>
              <a:pathLst>
                <a:path w="78" h="68">
                  <a:moveTo>
                    <a:pt x="70" y="14"/>
                  </a:moveTo>
                  <a:lnTo>
                    <a:pt x="58" y="16"/>
                  </a:lnTo>
                  <a:lnTo>
                    <a:pt x="52" y="1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6" y="4"/>
                  </a:lnTo>
                  <a:lnTo>
                    <a:pt x="28" y="8"/>
                  </a:lnTo>
                  <a:lnTo>
                    <a:pt x="26" y="10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1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0"/>
                  </a:lnTo>
                  <a:lnTo>
                    <a:pt x="1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8" y="30"/>
                  </a:lnTo>
                  <a:lnTo>
                    <a:pt x="20" y="40"/>
                  </a:lnTo>
                  <a:lnTo>
                    <a:pt x="26" y="44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32" y="54"/>
                  </a:lnTo>
                  <a:lnTo>
                    <a:pt x="32" y="58"/>
                  </a:lnTo>
                  <a:lnTo>
                    <a:pt x="44" y="60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56" y="68"/>
                  </a:lnTo>
                  <a:lnTo>
                    <a:pt x="50" y="62"/>
                  </a:lnTo>
                  <a:lnTo>
                    <a:pt x="50" y="58"/>
                  </a:lnTo>
                  <a:lnTo>
                    <a:pt x="34" y="44"/>
                  </a:lnTo>
                  <a:lnTo>
                    <a:pt x="34" y="38"/>
                  </a:lnTo>
                  <a:lnTo>
                    <a:pt x="32" y="34"/>
                  </a:lnTo>
                  <a:lnTo>
                    <a:pt x="30" y="32"/>
                  </a:lnTo>
                  <a:lnTo>
                    <a:pt x="30" y="26"/>
                  </a:lnTo>
                  <a:lnTo>
                    <a:pt x="34" y="2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8" y="28"/>
                  </a:lnTo>
                  <a:lnTo>
                    <a:pt x="60" y="26"/>
                  </a:lnTo>
                  <a:lnTo>
                    <a:pt x="68" y="28"/>
                  </a:lnTo>
                  <a:lnTo>
                    <a:pt x="72" y="32"/>
                  </a:lnTo>
                  <a:lnTo>
                    <a:pt x="74" y="32"/>
                  </a:lnTo>
                  <a:lnTo>
                    <a:pt x="76" y="26"/>
                  </a:lnTo>
                  <a:lnTo>
                    <a:pt x="78" y="24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0" y="20"/>
                  </a:lnTo>
                  <a:lnTo>
                    <a:pt x="72" y="14"/>
                  </a:lnTo>
                  <a:lnTo>
                    <a:pt x="70" y="14"/>
                  </a:lnTo>
                  <a:lnTo>
                    <a:pt x="70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39" name="Freeform 312">
              <a:extLst>
                <a:ext uri="{FF2B5EF4-FFF2-40B4-BE49-F238E27FC236}">
                  <a16:creationId xmlns:a16="http://schemas.microsoft.com/office/drawing/2014/main" id="{BCBBBF1B-57AB-4C81-9710-73562EA8F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6638" y="2884488"/>
              <a:ext cx="101600" cy="82550"/>
            </a:xfrm>
            <a:custGeom>
              <a:avLst/>
              <a:gdLst/>
              <a:ahLst/>
              <a:cxnLst>
                <a:cxn ang="0">
                  <a:pos x="12" y="46"/>
                </a:cxn>
                <a:cxn ang="0">
                  <a:pos x="14" y="34"/>
                </a:cxn>
                <a:cxn ang="0">
                  <a:pos x="10" y="34"/>
                </a:cxn>
                <a:cxn ang="0">
                  <a:pos x="8" y="36"/>
                </a:cxn>
                <a:cxn ang="0">
                  <a:pos x="4" y="34"/>
                </a:cxn>
                <a:cxn ang="0">
                  <a:pos x="0" y="26"/>
                </a:cxn>
                <a:cxn ang="0">
                  <a:pos x="4" y="24"/>
                </a:cxn>
                <a:cxn ang="0">
                  <a:pos x="0" y="22"/>
                </a:cxn>
                <a:cxn ang="0">
                  <a:pos x="0" y="12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0" y="0"/>
                </a:cxn>
                <a:cxn ang="0">
                  <a:pos x="48" y="6"/>
                </a:cxn>
                <a:cxn ang="0">
                  <a:pos x="58" y="6"/>
                </a:cxn>
                <a:cxn ang="0">
                  <a:pos x="62" y="6"/>
                </a:cxn>
                <a:cxn ang="0">
                  <a:pos x="62" y="2"/>
                </a:cxn>
                <a:cxn ang="0">
                  <a:pos x="64" y="6"/>
                </a:cxn>
                <a:cxn ang="0">
                  <a:pos x="60" y="14"/>
                </a:cxn>
                <a:cxn ang="0">
                  <a:pos x="48" y="18"/>
                </a:cxn>
                <a:cxn ang="0">
                  <a:pos x="58" y="46"/>
                </a:cxn>
                <a:cxn ang="0">
                  <a:pos x="54" y="52"/>
                </a:cxn>
                <a:cxn ang="0">
                  <a:pos x="54" y="52"/>
                </a:cxn>
                <a:cxn ang="0">
                  <a:pos x="42" y="52"/>
                </a:cxn>
                <a:cxn ang="0">
                  <a:pos x="36" y="46"/>
                </a:cxn>
                <a:cxn ang="0">
                  <a:pos x="24" y="42"/>
                </a:cxn>
                <a:cxn ang="0">
                  <a:pos x="12" y="46"/>
                </a:cxn>
                <a:cxn ang="0">
                  <a:pos x="12" y="46"/>
                </a:cxn>
              </a:cxnLst>
              <a:rect l="0" t="0" r="r" b="b"/>
              <a:pathLst>
                <a:path w="64" h="52">
                  <a:moveTo>
                    <a:pt x="12" y="46"/>
                  </a:moveTo>
                  <a:lnTo>
                    <a:pt x="14" y="34"/>
                  </a:lnTo>
                  <a:lnTo>
                    <a:pt x="10" y="34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0" y="26"/>
                  </a:lnTo>
                  <a:lnTo>
                    <a:pt x="4" y="24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0" y="0"/>
                  </a:lnTo>
                  <a:lnTo>
                    <a:pt x="48" y="6"/>
                  </a:lnTo>
                  <a:lnTo>
                    <a:pt x="58" y="6"/>
                  </a:lnTo>
                  <a:lnTo>
                    <a:pt x="62" y="6"/>
                  </a:lnTo>
                  <a:lnTo>
                    <a:pt x="62" y="2"/>
                  </a:lnTo>
                  <a:lnTo>
                    <a:pt x="64" y="6"/>
                  </a:lnTo>
                  <a:lnTo>
                    <a:pt x="60" y="14"/>
                  </a:lnTo>
                  <a:lnTo>
                    <a:pt x="48" y="18"/>
                  </a:lnTo>
                  <a:lnTo>
                    <a:pt x="58" y="46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42" y="52"/>
                  </a:lnTo>
                  <a:lnTo>
                    <a:pt x="36" y="46"/>
                  </a:lnTo>
                  <a:lnTo>
                    <a:pt x="24" y="42"/>
                  </a:lnTo>
                  <a:lnTo>
                    <a:pt x="12" y="46"/>
                  </a:lnTo>
                  <a:lnTo>
                    <a:pt x="12" y="4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0" name="Freeform 313">
              <a:extLst>
                <a:ext uri="{FF2B5EF4-FFF2-40B4-BE49-F238E27FC236}">
                  <a16:creationId xmlns:a16="http://schemas.microsoft.com/office/drawing/2014/main" id="{F2B5DEF9-6ECF-4929-89FB-D80D16E39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788" y="3074988"/>
              <a:ext cx="209550" cy="1968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" y="32"/>
                </a:cxn>
                <a:cxn ang="0">
                  <a:pos x="2" y="36"/>
                </a:cxn>
                <a:cxn ang="0">
                  <a:pos x="0" y="46"/>
                </a:cxn>
                <a:cxn ang="0">
                  <a:pos x="4" y="48"/>
                </a:cxn>
                <a:cxn ang="0">
                  <a:pos x="4" y="62"/>
                </a:cxn>
                <a:cxn ang="0">
                  <a:pos x="6" y="72"/>
                </a:cxn>
                <a:cxn ang="0">
                  <a:pos x="10" y="76"/>
                </a:cxn>
                <a:cxn ang="0">
                  <a:pos x="8" y="88"/>
                </a:cxn>
                <a:cxn ang="0">
                  <a:pos x="10" y="90"/>
                </a:cxn>
                <a:cxn ang="0">
                  <a:pos x="12" y="86"/>
                </a:cxn>
                <a:cxn ang="0">
                  <a:pos x="16" y="90"/>
                </a:cxn>
                <a:cxn ang="0">
                  <a:pos x="24" y="90"/>
                </a:cxn>
                <a:cxn ang="0">
                  <a:pos x="28" y="94"/>
                </a:cxn>
                <a:cxn ang="0">
                  <a:pos x="28" y="98"/>
                </a:cxn>
                <a:cxn ang="0">
                  <a:pos x="34" y="102"/>
                </a:cxn>
                <a:cxn ang="0">
                  <a:pos x="38" y="100"/>
                </a:cxn>
                <a:cxn ang="0">
                  <a:pos x="36" y="98"/>
                </a:cxn>
                <a:cxn ang="0">
                  <a:pos x="48" y="100"/>
                </a:cxn>
                <a:cxn ang="0">
                  <a:pos x="48" y="104"/>
                </a:cxn>
                <a:cxn ang="0">
                  <a:pos x="54" y="106"/>
                </a:cxn>
                <a:cxn ang="0">
                  <a:pos x="58" y="114"/>
                </a:cxn>
                <a:cxn ang="0">
                  <a:pos x="62" y="116"/>
                </a:cxn>
                <a:cxn ang="0">
                  <a:pos x="66" y="118"/>
                </a:cxn>
                <a:cxn ang="0">
                  <a:pos x="70" y="116"/>
                </a:cxn>
                <a:cxn ang="0">
                  <a:pos x="76" y="122"/>
                </a:cxn>
                <a:cxn ang="0">
                  <a:pos x="84" y="118"/>
                </a:cxn>
                <a:cxn ang="0">
                  <a:pos x="90" y="120"/>
                </a:cxn>
                <a:cxn ang="0">
                  <a:pos x="98" y="118"/>
                </a:cxn>
                <a:cxn ang="0">
                  <a:pos x="110" y="124"/>
                </a:cxn>
                <a:cxn ang="0">
                  <a:pos x="114" y="124"/>
                </a:cxn>
                <a:cxn ang="0">
                  <a:pos x="114" y="118"/>
                </a:cxn>
                <a:cxn ang="0">
                  <a:pos x="118" y="108"/>
                </a:cxn>
                <a:cxn ang="0">
                  <a:pos x="132" y="96"/>
                </a:cxn>
                <a:cxn ang="0">
                  <a:pos x="132" y="94"/>
                </a:cxn>
                <a:cxn ang="0">
                  <a:pos x="132" y="86"/>
                </a:cxn>
                <a:cxn ang="0">
                  <a:pos x="128" y="84"/>
                </a:cxn>
                <a:cxn ang="0">
                  <a:pos x="124" y="72"/>
                </a:cxn>
                <a:cxn ang="0">
                  <a:pos x="126" y="62"/>
                </a:cxn>
                <a:cxn ang="0">
                  <a:pos x="120" y="56"/>
                </a:cxn>
                <a:cxn ang="0">
                  <a:pos x="130" y="48"/>
                </a:cxn>
                <a:cxn ang="0">
                  <a:pos x="130" y="40"/>
                </a:cxn>
                <a:cxn ang="0">
                  <a:pos x="124" y="18"/>
                </a:cxn>
                <a:cxn ang="0">
                  <a:pos x="124" y="16"/>
                </a:cxn>
                <a:cxn ang="0">
                  <a:pos x="116" y="10"/>
                </a:cxn>
                <a:cxn ang="0">
                  <a:pos x="92" y="12"/>
                </a:cxn>
                <a:cxn ang="0">
                  <a:pos x="72" y="8"/>
                </a:cxn>
                <a:cxn ang="0">
                  <a:pos x="62" y="12"/>
                </a:cxn>
                <a:cxn ang="0">
                  <a:pos x="58" y="4"/>
                </a:cxn>
                <a:cxn ang="0">
                  <a:pos x="62" y="4"/>
                </a:cxn>
                <a:cxn ang="0">
                  <a:pos x="60" y="2"/>
                </a:cxn>
                <a:cxn ang="0">
                  <a:pos x="52" y="0"/>
                </a:cxn>
                <a:cxn ang="0">
                  <a:pos x="42" y="2"/>
                </a:cxn>
                <a:cxn ang="0">
                  <a:pos x="24" y="12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6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32" h="124">
                  <a:moveTo>
                    <a:pt x="0" y="24"/>
                  </a:moveTo>
                  <a:lnTo>
                    <a:pt x="2" y="32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4" y="48"/>
                  </a:lnTo>
                  <a:lnTo>
                    <a:pt x="4" y="62"/>
                  </a:lnTo>
                  <a:lnTo>
                    <a:pt x="6" y="72"/>
                  </a:lnTo>
                  <a:lnTo>
                    <a:pt x="10" y="76"/>
                  </a:lnTo>
                  <a:lnTo>
                    <a:pt x="8" y="88"/>
                  </a:lnTo>
                  <a:lnTo>
                    <a:pt x="10" y="90"/>
                  </a:lnTo>
                  <a:lnTo>
                    <a:pt x="12" y="86"/>
                  </a:lnTo>
                  <a:lnTo>
                    <a:pt x="16" y="90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28" y="98"/>
                  </a:lnTo>
                  <a:lnTo>
                    <a:pt x="34" y="102"/>
                  </a:lnTo>
                  <a:lnTo>
                    <a:pt x="38" y="100"/>
                  </a:lnTo>
                  <a:lnTo>
                    <a:pt x="36" y="98"/>
                  </a:lnTo>
                  <a:lnTo>
                    <a:pt x="48" y="100"/>
                  </a:lnTo>
                  <a:lnTo>
                    <a:pt x="48" y="104"/>
                  </a:lnTo>
                  <a:lnTo>
                    <a:pt x="54" y="106"/>
                  </a:lnTo>
                  <a:lnTo>
                    <a:pt x="58" y="114"/>
                  </a:lnTo>
                  <a:lnTo>
                    <a:pt x="62" y="116"/>
                  </a:lnTo>
                  <a:lnTo>
                    <a:pt x="66" y="118"/>
                  </a:lnTo>
                  <a:lnTo>
                    <a:pt x="70" y="116"/>
                  </a:lnTo>
                  <a:lnTo>
                    <a:pt x="76" y="122"/>
                  </a:lnTo>
                  <a:lnTo>
                    <a:pt x="84" y="118"/>
                  </a:lnTo>
                  <a:lnTo>
                    <a:pt x="90" y="120"/>
                  </a:lnTo>
                  <a:lnTo>
                    <a:pt x="98" y="118"/>
                  </a:lnTo>
                  <a:lnTo>
                    <a:pt x="110" y="124"/>
                  </a:lnTo>
                  <a:lnTo>
                    <a:pt x="114" y="124"/>
                  </a:lnTo>
                  <a:lnTo>
                    <a:pt x="114" y="118"/>
                  </a:lnTo>
                  <a:lnTo>
                    <a:pt x="118" y="108"/>
                  </a:lnTo>
                  <a:lnTo>
                    <a:pt x="132" y="96"/>
                  </a:lnTo>
                  <a:lnTo>
                    <a:pt x="132" y="94"/>
                  </a:lnTo>
                  <a:lnTo>
                    <a:pt x="132" y="86"/>
                  </a:lnTo>
                  <a:lnTo>
                    <a:pt x="128" y="84"/>
                  </a:lnTo>
                  <a:lnTo>
                    <a:pt x="124" y="72"/>
                  </a:lnTo>
                  <a:lnTo>
                    <a:pt x="126" y="62"/>
                  </a:lnTo>
                  <a:lnTo>
                    <a:pt x="120" y="56"/>
                  </a:lnTo>
                  <a:lnTo>
                    <a:pt x="130" y="48"/>
                  </a:lnTo>
                  <a:lnTo>
                    <a:pt x="130" y="40"/>
                  </a:lnTo>
                  <a:lnTo>
                    <a:pt x="124" y="18"/>
                  </a:lnTo>
                  <a:lnTo>
                    <a:pt x="124" y="16"/>
                  </a:lnTo>
                  <a:lnTo>
                    <a:pt x="116" y="10"/>
                  </a:lnTo>
                  <a:lnTo>
                    <a:pt x="92" y="12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0" y="2"/>
                  </a:lnTo>
                  <a:lnTo>
                    <a:pt x="52" y="0"/>
                  </a:lnTo>
                  <a:lnTo>
                    <a:pt x="42" y="2"/>
                  </a:lnTo>
                  <a:lnTo>
                    <a:pt x="24" y="12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1" name="Freeform 314">
              <a:extLst>
                <a:ext uri="{FF2B5EF4-FFF2-40B4-BE49-F238E27FC236}">
                  <a16:creationId xmlns:a16="http://schemas.microsoft.com/office/drawing/2014/main" id="{604A3C59-8E64-46CB-8E93-B0A070B46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663" y="2951163"/>
              <a:ext cx="158750" cy="92075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84" y="54"/>
                </a:cxn>
                <a:cxn ang="0">
                  <a:pos x="90" y="54"/>
                </a:cxn>
                <a:cxn ang="0">
                  <a:pos x="94" y="46"/>
                </a:cxn>
                <a:cxn ang="0">
                  <a:pos x="100" y="46"/>
                </a:cxn>
                <a:cxn ang="0">
                  <a:pos x="98" y="36"/>
                </a:cxn>
                <a:cxn ang="0">
                  <a:pos x="92" y="26"/>
                </a:cxn>
                <a:cxn ang="0">
                  <a:pos x="94" y="18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76" y="10"/>
                </a:cxn>
                <a:cxn ang="0">
                  <a:pos x="70" y="4"/>
                </a:cxn>
                <a:cxn ang="0">
                  <a:pos x="58" y="0"/>
                </a:cxn>
                <a:cxn ang="0">
                  <a:pos x="46" y="4"/>
                </a:cxn>
                <a:cxn ang="0">
                  <a:pos x="46" y="6"/>
                </a:cxn>
                <a:cxn ang="0">
                  <a:pos x="46" y="20"/>
                </a:cxn>
                <a:cxn ang="0">
                  <a:pos x="44" y="28"/>
                </a:cxn>
                <a:cxn ang="0">
                  <a:pos x="42" y="24"/>
                </a:cxn>
                <a:cxn ang="0">
                  <a:pos x="36" y="26"/>
                </a:cxn>
                <a:cxn ang="0">
                  <a:pos x="34" y="24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22" y="8"/>
                </a:cxn>
                <a:cxn ang="0">
                  <a:pos x="12" y="12"/>
                </a:cxn>
                <a:cxn ang="0">
                  <a:pos x="2" y="32"/>
                </a:cxn>
                <a:cxn ang="0">
                  <a:pos x="0" y="44"/>
                </a:cxn>
                <a:cxn ang="0">
                  <a:pos x="2" y="46"/>
                </a:cxn>
                <a:cxn ang="0">
                  <a:pos x="4" y="48"/>
                </a:cxn>
                <a:cxn ang="0">
                  <a:pos x="8" y="42"/>
                </a:cxn>
                <a:cxn ang="0">
                  <a:pos x="16" y="38"/>
                </a:cxn>
                <a:cxn ang="0">
                  <a:pos x="38" y="40"/>
                </a:cxn>
                <a:cxn ang="0">
                  <a:pos x="46" y="42"/>
                </a:cxn>
                <a:cxn ang="0">
                  <a:pos x="54" y="38"/>
                </a:cxn>
                <a:cxn ang="0">
                  <a:pos x="58" y="44"/>
                </a:cxn>
                <a:cxn ang="0">
                  <a:pos x="64" y="46"/>
                </a:cxn>
                <a:cxn ang="0">
                  <a:pos x="78" y="58"/>
                </a:cxn>
                <a:cxn ang="0">
                  <a:pos x="78" y="58"/>
                </a:cxn>
              </a:cxnLst>
              <a:rect l="0" t="0" r="r" b="b"/>
              <a:pathLst>
                <a:path w="100" h="58">
                  <a:moveTo>
                    <a:pt x="78" y="58"/>
                  </a:moveTo>
                  <a:lnTo>
                    <a:pt x="84" y="54"/>
                  </a:lnTo>
                  <a:lnTo>
                    <a:pt x="90" y="54"/>
                  </a:lnTo>
                  <a:lnTo>
                    <a:pt x="94" y="46"/>
                  </a:lnTo>
                  <a:lnTo>
                    <a:pt x="100" y="46"/>
                  </a:lnTo>
                  <a:lnTo>
                    <a:pt x="98" y="36"/>
                  </a:lnTo>
                  <a:lnTo>
                    <a:pt x="92" y="26"/>
                  </a:lnTo>
                  <a:lnTo>
                    <a:pt x="94" y="18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76" y="10"/>
                  </a:lnTo>
                  <a:lnTo>
                    <a:pt x="70" y="4"/>
                  </a:lnTo>
                  <a:lnTo>
                    <a:pt x="58" y="0"/>
                  </a:lnTo>
                  <a:lnTo>
                    <a:pt x="46" y="4"/>
                  </a:lnTo>
                  <a:lnTo>
                    <a:pt x="46" y="6"/>
                  </a:lnTo>
                  <a:lnTo>
                    <a:pt x="46" y="20"/>
                  </a:lnTo>
                  <a:lnTo>
                    <a:pt x="44" y="28"/>
                  </a:lnTo>
                  <a:lnTo>
                    <a:pt x="42" y="24"/>
                  </a:lnTo>
                  <a:lnTo>
                    <a:pt x="36" y="26"/>
                  </a:lnTo>
                  <a:lnTo>
                    <a:pt x="34" y="24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22" y="8"/>
                  </a:lnTo>
                  <a:lnTo>
                    <a:pt x="12" y="12"/>
                  </a:lnTo>
                  <a:lnTo>
                    <a:pt x="2" y="32"/>
                  </a:lnTo>
                  <a:lnTo>
                    <a:pt x="0" y="44"/>
                  </a:lnTo>
                  <a:lnTo>
                    <a:pt x="2" y="46"/>
                  </a:lnTo>
                  <a:lnTo>
                    <a:pt x="4" y="48"/>
                  </a:lnTo>
                  <a:lnTo>
                    <a:pt x="8" y="42"/>
                  </a:lnTo>
                  <a:lnTo>
                    <a:pt x="16" y="38"/>
                  </a:lnTo>
                  <a:lnTo>
                    <a:pt x="38" y="40"/>
                  </a:lnTo>
                  <a:lnTo>
                    <a:pt x="46" y="42"/>
                  </a:lnTo>
                  <a:lnTo>
                    <a:pt x="54" y="38"/>
                  </a:lnTo>
                  <a:lnTo>
                    <a:pt x="58" y="44"/>
                  </a:lnTo>
                  <a:lnTo>
                    <a:pt x="64" y="46"/>
                  </a:lnTo>
                  <a:lnTo>
                    <a:pt x="78" y="58"/>
                  </a:lnTo>
                  <a:lnTo>
                    <a:pt x="78" y="5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2" name="Freeform 315">
              <a:extLst>
                <a:ext uri="{FF2B5EF4-FFF2-40B4-BE49-F238E27FC236}">
                  <a16:creationId xmlns:a16="http://schemas.microsoft.com/office/drawing/2014/main" id="{322AE6E4-AD8E-4B9C-8E2C-A0CA1249C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5838" y="3011488"/>
              <a:ext cx="120650" cy="92075"/>
            </a:xfrm>
            <a:custGeom>
              <a:avLst/>
              <a:gdLst/>
              <a:ahLst/>
              <a:cxnLst>
                <a:cxn ang="0">
                  <a:pos x="50" y="58"/>
                </a:cxn>
                <a:cxn ang="0">
                  <a:pos x="50" y="54"/>
                </a:cxn>
                <a:cxn ang="0">
                  <a:pos x="56" y="52"/>
                </a:cxn>
                <a:cxn ang="0">
                  <a:pos x="64" y="54"/>
                </a:cxn>
                <a:cxn ang="0">
                  <a:pos x="60" y="48"/>
                </a:cxn>
                <a:cxn ang="0">
                  <a:pos x="64" y="44"/>
                </a:cxn>
                <a:cxn ang="0">
                  <a:pos x="64" y="36"/>
                </a:cxn>
                <a:cxn ang="0">
                  <a:pos x="74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2"/>
                </a:cxn>
                <a:cxn ang="0">
                  <a:pos x="76" y="20"/>
                </a:cxn>
                <a:cxn ang="0">
                  <a:pos x="76" y="20"/>
                </a:cxn>
                <a:cxn ang="0">
                  <a:pos x="62" y="8"/>
                </a:cxn>
                <a:cxn ang="0">
                  <a:pos x="56" y="6"/>
                </a:cxn>
                <a:cxn ang="0">
                  <a:pos x="52" y="0"/>
                </a:cxn>
                <a:cxn ang="0">
                  <a:pos x="44" y="4"/>
                </a:cxn>
                <a:cxn ang="0">
                  <a:pos x="36" y="2"/>
                </a:cxn>
                <a:cxn ang="0">
                  <a:pos x="14" y="0"/>
                </a:cxn>
                <a:cxn ang="0">
                  <a:pos x="6" y="4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4" y="28"/>
                </a:cxn>
                <a:cxn ang="0">
                  <a:pos x="22" y="34"/>
                </a:cxn>
                <a:cxn ang="0">
                  <a:pos x="24" y="38"/>
                </a:cxn>
                <a:cxn ang="0">
                  <a:pos x="22" y="42"/>
                </a:cxn>
                <a:cxn ang="0">
                  <a:pos x="24" y="50"/>
                </a:cxn>
                <a:cxn ang="0">
                  <a:pos x="32" y="56"/>
                </a:cxn>
                <a:cxn ang="0">
                  <a:pos x="32" y="58"/>
                </a:cxn>
                <a:cxn ang="0">
                  <a:pos x="50" y="58"/>
                </a:cxn>
                <a:cxn ang="0">
                  <a:pos x="50" y="58"/>
                </a:cxn>
              </a:cxnLst>
              <a:rect l="0" t="0" r="r" b="b"/>
              <a:pathLst>
                <a:path w="76" h="58">
                  <a:moveTo>
                    <a:pt x="50" y="58"/>
                  </a:moveTo>
                  <a:lnTo>
                    <a:pt x="50" y="54"/>
                  </a:lnTo>
                  <a:lnTo>
                    <a:pt x="56" y="52"/>
                  </a:lnTo>
                  <a:lnTo>
                    <a:pt x="64" y="54"/>
                  </a:lnTo>
                  <a:lnTo>
                    <a:pt x="60" y="48"/>
                  </a:lnTo>
                  <a:lnTo>
                    <a:pt x="64" y="44"/>
                  </a:lnTo>
                  <a:lnTo>
                    <a:pt x="64" y="36"/>
                  </a:lnTo>
                  <a:lnTo>
                    <a:pt x="74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2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62" y="8"/>
                  </a:lnTo>
                  <a:lnTo>
                    <a:pt x="56" y="6"/>
                  </a:lnTo>
                  <a:lnTo>
                    <a:pt x="52" y="0"/>
                  </a:lnTo>
                  <a:lnTo>
                    <a:pt x="44" y="4"/>
                  </a:lnTo>
                  <a:lnTo>
                    <a:pt x="36" y="2"/>
                  </a:lnTo>
                  <a:lnTo>
                    <a:pt x="14" y="0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8"/>
                  </a:lnTo>
                  <a:lnTo>
                    <a:pt x="4" y="28"/>
                  </a:lnTo>
                  <a:lnTo>
                    <a:pt x="22" y="34"/>
                  </a:lnTo>
                  <a:lnTo>
                    <a:pt x="24" y="38"/>
                  </a:lnTo>
                  <a:lnTo>
                    <a:pt x="22" y="42"/>
                  </a:lnTo>
                  <a:lnTo>
                    <a:pt x="24" y="50"/>
                  </a:lnTo>
                  <a:lnTo>
                    <a:pt x="32" y="56"/>
                  </a:lnTo>
                  <a:lnTo>
                    <a:pt x="32" y="58"/>
                  </a:lnTo>
                  <a:lnTo>
                    <a:pt x="50" y="58"/>
                  </a:lnTo>
                  <a:lnTo>
                    <a:pt x="50" y="5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3" name="Freeform 316">
              <a:extLst>
                <a:ext uri="{FF2B5EF4-FFF2-40B4-BE49-F238E27FC236}">
                  <a16:creationId xmlns:a16="http://schemas.microsoft.com/office/drawing/2014/main" id="{1D52E5DC-A8B4-4499-A421-5DF05078A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088" y="3043238"/>
              <a:ext cx="69850" cy="50800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0" y="32"/>
                </a:cxn>
                <a:cxn ang="0">
                  <a:pos x="44" y="30"/>
                </a:cxn>
                <a:cxn ang="0">
                  <a:pos x="42" y="22"/>
                </a:cxn>
                <a:cxn ang="0">
                  <a:pos x="44" y="18"/>
                </a:cxn>
                <a:cxn ang="0">
                  <a:pos x="42" y="14"/>
                </a:cxn>
                <a:cxn ang="0">
                  <a:pos x="24" y="8"/>
                </a:cxn>
                <a:cxn ang="0">
                  <a:pos x="22" y="18"/>
                </a:cxn>
                <a:cxn ang="0">
                  <a:pos x="14" y="16"/>
                </a:cxn>
                <a:cxn ang="0">
                  <a:pos x="20" y="6"/>
                </a:cxn>
                <a:cxn ang="0">
                  <a:pos x="20" y="0"/>
                </a:cxn>
                <a:cxn ang="0">
                  <a:pos x="16" y="10"/>
                </a:cxn>
                <a:cxn ang="0">
                  <a:pos x="12" y="16"/>
                </a:cxn>
                <a:cxn ang="0">
                  <a:pos x="6" y="16"/>
                </a:cxn>
                <a:cxn ang="0">
                  <a:pos x="4" y="24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44" h="32">
                  <a:moveTo>
                    <a:pt x="0" y="28"/>
                  </a:moveTo>
                  <a:lnTo>
                    <a:pt x="20" y="32"/>
                  </a:lnTo>
                  <a:lnTo>
                    <a:pt x="44" y="30"/>
                  </a:lnTo>
                  <a:lnTo>
                    <a:pt x="42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24" y="8"/>
                  </a:lnTo>
                  <a:lnTo>
                    <a:pt x="22" y="18"/>
                  </a:lnTo>
                  <a:lnTo>
                    <a:pt x="14" y="16"/>
                  </a:lnTo>
                  <a:lnTo>
                    <a:pt x="20" y="6"/>
                  </a:lnTo>
                  <a:lnTo>
                    <a:pt x="20" y="0"/>
                  </a:lnTo>
                  <a:lnTo>
                    <a:pt x="16" y="10"/>
                  </a:lnTo>
                  <a:lnTo>
                    <a:pt x="12" y="16"/>
                  </a:lnTo>
                  <a:lnTo>
                    <a:pt x="6" y="16"/>
                  </a:lnTo>
                  <a:lnTo>
                    <a:pt x="4" y="24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4" name="Freeform 317">
              <a:extLst>
                <a:ext uri="{FF2B5EF4-FFF2-40B4-BE49-F238E27FC236}">
                  <a16:creationId xmlns:a16="http://schemas.microsoft.com/office/drawing/2014/main" id="{2FB9FDEF-52A5-41F1-9430-FD44CFD65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3440113"/>
              <a:ext cx="266700" cy="209550"/>
            </a:xfrm>
            <a:custGeom>
              <a:avLst/>
              <a:gdLst/>
              <a:ahLst/>
              <a:cxnLst>
                <a:cxn ang="0">
                  <a:pos x="24" y="106"/>
                </a:cxn>
                <a:cxn ang="0">
                  <a:pos x="28" y="90"/>
                </a:cxn>
                <a:cxn ang="0">
                  <a:pos x="26" y="72"/>
                </a:cxn>
                <a:cxn ang="0">
                  <a:pos x="32" y="60"/>
                </a:cxn>
                <a:cxn ang="0">
                  <a:pos x="40" y="42"/>
                </a:cxn>
                <a:cxn ang="0">
                  <a:pos x="38" y="32"/>
                </a:cxn>
                <a:cxn ang="0">
                  <a:pos x="16" y="32"/>
                </a:cxn>
                <a:cxn ang="0">
                  <a:pos x="10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6" y="22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12" y="6"/>
                </a:cxn>
                <a:cxn ang="0">
                  <a:pos x="20" y="0"/>
                </a:cxn>
                <a:cxn ang="0">
                  <a:pos x="44" y="0"/>
                </a:cxn>
                <a:cxn ang="0">
                  <a:pos x="76" y="4"/>
                </a:cxn>
                <a:cxn ang="0">
                  <a:pos x="106" y="12"/>
                </a:cxn>
                <a:cxn ang="0">
                  <a:pos x="130" y="20"/>
                </a:cxn>
                <a:cxn ang="0">
                  <a:pos x="142" y="20"/>
                </a:cxn>
                <a:cxn ang="0">
                  <a:pos x="146" y="22"/>
                </a:cxn>
                <a:cxn ang="0">
                  <a:pos x="166" y="24"/>
                </a:cxn>
                <a:cxn ang="0">
                  <a:pos x="166" y="28"/>
                </a:cxn>
                <a:cxn ang="0">
                  <a:pos x="166" y="34"/>
                </a:cxn>
                <a:cxn ang="0">
                  <a:pos x="138" y="48"/>
                </a:cxn>
                <a:cxn ang="0">
                  <a:pos x="122" y="72"/>
                </a:cxn>
                <a:cxn ang="0">
                  <a:pos x="122" y="84"/>
                </a:cxn>
                <a:cxn ang="0">
                  <a:pos x="126" y="90"/>
                </a:cxn>
                <a:cxn ang="0">
                  <a:pos x="114" y="104"/>
                </a:cxn>
                <a:cxn ang="0">
                  <a:pos x="106" y="108"/>
                </a:cxn>
                <a:cxn ang="0">
                  <a:pos x="98" y="120"/>
                </a:cxn>
                <a:cxn ang="0">
                  <a:pos x="64" y="124"/>
                </a:cxn>
                <a:cxn ang="0">
                  <a:pos x="52" y="132"/>
                </a:cxn>
                <a:cxn ang="0">
                  <a:pos x="40" y="118"/>
                </a:cxn>
                <a:cxn ang="0">
                  <a:pos x="32" y="114"/>
                </a:cxn>
                <a:cxn ang="0">
                  <a:pos x="26" y="114"/>
                </a:cxn>
              </a:cxnLst>
              <a:rect l="0" t="0" r="r" b="b"/>
              <a:pathLst>
                <a:path w="168" h="132">
                  <a:moveTo>
                    <a:pt x="26" y="114"/>
                  </a:moveTo>
                  <a:lnTo>
                    <a:pt x="24" y="106"/>
                  </a:lnTo>
                  <a:lnTo>
                    <a:pt x="32" y="100"/>
                  </a:lnTo>
                  <a:lnTo>
                    <a:pt x="28" y="90"/>
                  </a:lnTo>
                  <a:lnTo>
                    <a:pt x="30" y="82"/>
                  </a:lnTo>
                  <a:lnTo>
                    <a:pt x="26" y="72"/>
                  </a:lnTo>
                  <a:lnTo>
                    <a:pt x="34" y="68"/>
                  </a:lnTo>
                  <a:lnTo>
                    <a:pt x="32" y="60"/>
                  </a:lnTo>
                  <a:lnTo>
                    <a:pt x="34" y="48"/>
                  </a:lnTo>
                  <a:lnTo>
                    <a:pt x="40" y="42"/>
                  </a:lnTo>
                  <a:lnTo>
                    <a:pt x="42" y="38"/>
                  </a:lnTo>
                  <a:lnTo>
                    <a:pt x="38" y="32"/>
                  </a:lnTo>
                  <a:lnTo>
                    <a:pt x="18" y="34"/>
                  </a:lnTo>
                  <a:lnTo>
                    <a:pt x="16" y="32"/>
                  </a:lnTo>
                  <a:lnTo>
                    <a:pt x="16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6" y="30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8" y="24"/>
                  </a:lnTo>
                  <a:lnTo>
                    <a:pt x="6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0" y="14"/>
                  </a:lnTo>
                  <a:lnTo>
                    <a:pt x="4" y="8"/>
                  </a:lnTo>
                  <a:lnTo>
                    <a:pt x="12" y="6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32" y="2"/>
                  </a:lnTo>
                  <a:lnTo>
                    <a:pt x="44" y="0"/>
                  </a:lnTo>
                  <a:lnTo>
                    <a:pt x="62" y="4"/>
                  </a:lnTo>
                  <a:lnTo>
                    <a:pt x="76" y="4"/>
                  </a:lnTo>
                  <a:lnTo>
                    <a:pt x="100" y="6"/>
                  </a:lnTo>
                  <a:lnTo>
                    <a:pt x="106" y="12"/>
                  </a:lnTo>
                  <a:lnTo>
                    <a:pt x="116" y="16"/>
                  </a:lnTo>
                  <a:lnTo>
                    <a:pt x="130" y="20"/>
                  </a:lnTo>
                  <a:lnTo>
                    <a:pt x="136" y="16"/>
                  </a:lnTo>
                  <a:lnTo>
                    <a:pt x="142" y="20"/>
                  </a:lnTo>
                  <a:lnTo>
                    <a:pt x="144" y="24"/>
                  </a:lnTo>
                  <a:lnTo>
                    <a:pt x="146" y="22"/>
                  </a:lnTo>
                  <a:lnTo>
                    <a:pt x="150" y="24"/>
                  </a:lnTo>
                  <a:lnTo>
                    <a:pt x="166" y="24"/>
                  </a:lnTo>
                  <a:lnTo>
                    <a:pt x="168" y="26"/>
                  </a:lnTo>
                  <a:lnTo>
                    <a:pt x="166" y="28"/>
                  </a:lnTo>
                  <a:lnTo>
                    <a:pt x="168" y="32"/>
                  </a:lnTo>
                  <a:lnTo>
                    <a:pt x="166" y="34"/>
                  </a:lnTo>
                  <a:lnTo>
                    <a:pt x="152" y="44"/>
                  </a:lnTo>
                  <a:lnTo>
                    <a:pt x="138" y="48"/>
                  </a:lnTo>
                  <a:lnTo>
                    <a:pt x="136" y="52"/>
                  </a:lnTo>
                  <a:lnTo>
                    <a:pt x="122" y="72"/>
                  </a:lnTo>
                  <a:lnTo>
                    <a:pt x="120" y="76"/>
                  </a:lnTo>
                  <a:lnTo>
                    <a:pt x="122" y="84"/>
                  </a:lnTo>
                  <a:lnTo>
                    <a:pt x="128" y="88"/>
                  </a:lnTo>
                  <a:lnTo>
                    <a:pt x="126" y="90"/>
                  </a:lnTo>
                  <a:lnTo>
                    <a:pt x="118" y="94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06" y="108"/>
                  </a:lnTo>
                  <a:lnTo>
                    <a:pt x="102" y="112"/>
                  </a:lnTo>
                  <a:lnTo>
                    <a:pt x="98" y="120"/>
                  </a:lnTo>
                  <a:lnTo>
                    <a:pt x="66" y="122"/>
                  </a:lnTo>
                  <a:lnTo>
                    <a:pt x="64" y="124"/>
                  </a:lnTo>
                  <a:lnTo>
                    <a:pt x="58" y="126"/>
                  </a:lnTo>
                  <a:lnTo>
                    <a:pt x="52" y="132"/>
                  </a:lnTo>
                  <a:lnTo>
                    <a:pt x="44" y="130"/>
                  </a:lnTo>
                  <a:lnTo>
                    <a:pt x="40" y="118"/>
                  </a:lnTo>
                  <a:lnTo>
                    <a:pt x="36" y="116"/>
                  </a:lnTo>
                  <a:lnTo>
                    <a:pt x="32" y="114"/>
                  </a:lnTo>
                  <a:lnTo>
                    <a:pt x="26" y="114"/>
                  </a:lnTo>
                  <a:lnTo>
                    <a:pt x="26" y="1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5" name="Freeform 318">
              <a:extLst>
                <a:ext uri="{FF2B5EF4-FFF2-40B4-BE49-F238E27FC236}">
                  <a16:creationId xmlns:a16="http://schemas.microsoft.com/office/drawing/2014/main" id="{77B057C1-C9B8-44D6-91D5-4D52D265D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9738" y="3208338"/>
              <a:ext cx="269875" cy="269875"/>
            </a:xfrm>
            <a:custGeom>
              <a:avLst/>
              <a:gdLst/>
              <a:ahLst/>
              <a:cxnLst>
                <a:cxn ang="0">
                  <a:pos x="88" y="4"/>
                </a:cxn>
                <a:cxn ang="0">
                  <a:pos x="86" y="18"/>
                </a:cxn>
                <a:cxn ang="0">
                  <a:pos x="68" y="28"/>
                </a:cxn>
                <a:cxn ang="0">
                  <a:pos x="70" y="34"/>
                </a:cxn>
                <a:cxn ang="0">
                  <a:pos x="50" y="36"/>
                </a:cxn>
                <a:cxn ang="0">
                  <a:pos x="48" y="30"/>
                </a:cxn>
                <a:cxn ang="0">
                  <a:pos x="44" y="48"/>
                </a:cxn>
                <a:cxn ang="0">
                  <a:pos x="44" y="50"/>
                </a:cxn>
                <a:cxn ang="0">
                  <a:pos x="30" y="52"/>
                </a:cxn>
                <a:cxn ang="0">
                  <a:pos x="18" y="46"/>
                </a:cxn>
                <a:cxn ang="0">
                  <a:pos x="2" y="54"/>
                </a:cxn>
                <a:cxn ang="0">
                  <a:pos x="6" y="56"/>
                </a:cxn>
                <a:cxn ang="0">
                  <a:pos x="6" y="62"/>
                </a:cxn>
                <a:cxn ang="0">
                  <a:pos x="6" y="68"/>
                </a:cxn>
                <a:cxn ang="0">
                  <a:pos x="22" y="72"/>
                </a:cxn>
                <a:cxn ang="0">
                  <a:pos x="32" y="78"/>
                </a:cxn>
                <a:cxn ang="0">
                  <a:pos x="36" y="80"/>
                </a:cxn>
                <a:cxn ang="0">
                  <a:pos x="40" y="92"/>
                </a:cxn>
                <a:cxn ang="0">
                  <a:pos x="50" y="104"/>
                </a:cxn>
                <a:cxn ang="0">
                  <a:pos x="54" y="114"/>
                </a:cxn>
                <a:cxn ang="0">
                  <a:pos x="52" y="112"/>
                </a:cxn>
                <a:cxn ang="0">
                  <a:pos x="52" y="128"/>
                </a:cxn>
                <a:cxn ang="0">
                  <a:pos x="46" y="148"/>
                </a:cxn>
                <a:cxn ang="0">
                  <a:pos x="40" y="152"/>
                </a:cxn>
                <a:cxn ang="0">
                  <a:pos x="56" y="162"/>
                </a:cxn>
                <a:cxn ang="0">
                  <a:pos x="76" y="162"/>
                </a:cxn>
                <a:cxn ang="0">
                  <a:pos x="84" y="166"/>
                </a:cxn>
                <a:cxn ang="0">
                  <a:pos x="90" y="170"/>
                </a:cxn>
                <a:cxn ang="0">
                  <a:pos x="104" y="162"/>
                </a:cxn>
                <a:cxn ang="0">
                  <a:pos x="118" y="148"/>
                </a:cxn>
                <a:cxn ang="0">
                  <a:pos x="132" y="152"/>
                </a:cxn>
                <a:cxn ang="0">
                  <a:pos x="152" y="154"/>
                </a:cxn>
                <a:cxn ang="0">
                  <a:pos x="164" y="144"/>
                </a:cxn>
                <a:cxn ang="0">
                  <a:pos x="158" y="136"/>
                </a:cxn>
                <a:cxn ang="0">
                  <a:pos x="156" y="124"/>
                </a:cxn>
                <a:cxn ang="0">
                  <a:pos x="154" y="120"/>
                </a:cxn>
                <a:cxn ang="0">
                  <a:pos x="154" y="106"/>
                </a:cxn>
                <a:cxn ang="0">
                  <a:pos x="156" y="102"/>
                </a:cxn>
                <a:cxn ang="0">
                  <a:pos x="154" y="94"/>
                </a:cxn>
                <a:cxn ang="0">
                  <a:pos x="144" y="100"/>
                </a:cxn>
                <a:cxn ang="0">
                  <a:pos x="150" y="82"/>
                </a:cxn>
                <a:cxn ang="0">
                  <a:pos x="154" y="74"/>
                </a:cxn>
                <a:cxn ang="0">
                  <a:pos x="164" y="70"/>
                </a:cxn>
                <a:cxn ang="0">
                  <a:pos x="166" y="52"/>
                </a:cxn>
                <a:cxn ang="0">
                  <a:pos x="152" y="38"/>
                </a:cxn>
                <a:cxn ang="0">
                  <a:pos x="140" y="30"/>
                </a:cxn>
                <a:cxn ang="0">
                  <a:pos x="130" y="28"/>
                </a:cxn>
                <a:cxn ang="0">
                  <a:pos x="126" y="24"/>
                </a:cxn>
                <a:cxn ang="0">
                  <a:pos x="118" y="16"/>
                </a:cxn>
                <a:cxn ang="0">
                  <a:pos x="106" y="6"/>
                </a:cxn>
                <a:cxn ang="0">
                  <a:pos x="100" y="0"/>
                </a:cxn>
              </a:cxnLst>
              <a:rect l="0" t="0" r="r" b="b"/>
              <a:pathLst>
                <a:path w="170" h="170">
                  <a:moveTo>
                    <a:pt x="100" y="0"/>
                  </a:moveTo>
                  <a:lnTo>
                    <a:pt x="88" y="4"/>
                  </a:lnTo>
                  <a:lnTo>
                    <a:pt x="86" y="8"/>
                  </a:lnTo>
                  <a:lnTo>
                    <a:pt x="86" y="18"/>
                  </a:lnTo>
                  <a:lnTo>
                    <a:pt x="80" y="24"/>
                  </a:lnTo>
                  <a:lnTo>
                    <a:pt x="68" y="28"/>
                  </a:lnTo>
                  <a:lnTo>
                    <a:pt x="66" y="32"/>
                  </a:lnTo>
                  <a:lnTo>
                    <a:pt x="70" y="34"/>
                  </a:lnTo>
                  <a:lnTo>
                    <a:pt x="62" y="38"/>
                  </a:lnTo>
                  <a:lnTo>
                    <a:pt x="50" y="36"/>
                  </a:lnTo>
                  <a:lnTo>
                    <a:pt x="48" y="32"/>
                  </a:lnTo>
                  <a:lnTo>
                    <a:pt x="48" y="30"/>
                  </a:lnTo>
                  <a:lnTo>
                    <a:pt x="40" y="2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44" y="50"/>
                  </a:lnTo>
                  <a:lnTo>
                    <a:pt x="40" y="50"/>
                  </a:lnTo>
                  <a:lnTo>
                    <a:pt x="30" y="52"/>
                  </a:lnTo>
                  <a:lnTo>
                    <a:pt x="24" y="46"/>
                  </a:lnTo>
                  <a:lnTo>
                    <a:pt x="18" y="46"/>
                  </a:lnTo>
                  <a:lnTo>
                    <a:pt x="16" y="48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2" y="58"/>
                  </a:lnTo>
                  <a:lnTo>
                    <a:pt x="6" y="62"/>
                  </a:lnTo>
                  <a:lnTo>
                    <a:pt x="2" y="62"/>
                  </a:lnTo>
                  <a:lnTo>
                    <a:pt x="6" y="68"/>
                  </a:lnTo>
                  <a:lnTo>
                    <a:pt x="12" y="66"/>
                  </a:lnTo>
                  <a:lnTo>
                    <a:pt x="22" y="72"/>
                  </a:lnTo>
                  <a:lnTo>
                    <a:pt x="32" y="72"/>
                  </a:lnTo>
                  <a:lnTo>
                    <a:pt x="32" y="78"/>
                  </a:lnTo>
                  <a:lnTo>
                    <a:pt x="42" y="78"/>
                  </a:lnTo>
                  <a:lnTo>
                    <a:pt x="36" y="80"/>
                  </a:lnTo>
                  <a:lnTo>
                    <a:pt x="36" y="86"/>
                  </a:lnTo>
                  <a:lnTo>
                    <a:pt x="40" y="92"/>
                  </a:lnTo>
                  <a:lnTo>
                    <a:pt x="50" y="96"/>
                  </a:lnTo>
                  <a:lnTo>
                    <a:pt x="50" y="104"/>
                  </a:lnTo>
                  <a:lnTo>
                    <a:pt x="50" y="106"/>
                  </a:lnTo>
                  <a:lnTo>
                    <a:pt x="54" y="114"/>
                  </a:lnTo>
                  <a:lnTo>
                    <a:pt x="56" y="116"/>
                  </a:lnTo>
                  <a:lnTo>
                    <a:pt x="52" y="112"/>
                  </a:lnTo>
                  <a:lnTo>
                    <a:pt x="50" y="126"/>
                  </a:lnTo>
                  <a:lnTo>
                    <a:pt x="52" y="128"/>
                  </a:lnTo>
                  <a:lnTo>
                    <a:pt x="48" y="132"/>
                  </a:lnTo>
                  <a:lnTo>
                    <a:pt x="46" y="148"/>
                  </a:lnTo>
                  <a:lnTo>
                    <a:pt x="44" y="150"/>
                  </a:lnTo>
                  <a:lnTo>
                    <a:pt x="40" y="152"/>
                  </a:lnTo>
                  <a:lnTo>
                    <a:pt x="46" y="158"/>
                  </a:lnTo>
                  <a:lnTo>
                    <a:pt x="56" y="162"/>
                  </a:lnTo>
                  <a:lnTo>
                    <a:pt x="70" y="166"/>
                  </a:lnTo>
                  <a:lnTo>
                    <a:pt x="76" y="162"/>
                  </a:lnTo>
                  <a:lnTo>
                    <a:pt x="82" y="166"/>
                  </a:lnTo>
                  <a:lnTo>
                    <a:pt x="84" y="166"/>
                  </a:lnTo>
                  <a:lnTo>
                    <a:pt x="86" y="168"/>
                  </a:lnTo>
                  <a:lnTo>
                    <a:pt x="90" y="170"/>
                  </a:lnTo>
                  <a:lnTo>
                    <a:pt x="106" y="170"/>
                  </a:lnTo>
                  <a:lnTo>
                    <a:pt x="104" y="162"/>
                  </a:lnTo>
                  <a:lnTo>
                    <a:pt x="106" y="156"/>
                  </a:lnTo>
                  <a:lnTo>
                    <a:pt x="118" y="148"/>
                  </a:lnTo>
                  <a:lnTo>
                    <a:pt x="126" y="152"/>
                  </a:lnTo>
                  <a:lnTo>
                    <a:pt x="132" y="152"/>
                  </a:lnTo>
                  <a:lnTo>
                    <a:pt x="146" y="156"/>
                  </a:lnTo>
                  <a:lnTo>
                    <a:pt x="152" y="154"/>
                  </a:lnTo>
                  <a:lnTo>
                    <a:pt x="158" y="146"/>
                  </a:lnTo>
                  <a:lnTo>
                    <a:pt x="164" y="144"/>
                  </a:lnTo>
                  <a:lnTo>
                    <a:pt x="164" y="136"/>
                  </a:lnTo>
                  <a:lnTo>
                    <a:pt x="158" y="136"/>
                  </a:lnTo>
                  <a:lnTo>
                    <a:pt x="156" y="132"/>
                  </a:lnTo>
                  <a:lnTo>
                    <a:pt x="156" y="124"/>
                  </a:lnTo>
                  <a:lnTo>
                    <a:pt x="152" y="122"/>
                  </a:lnTo>
                  <a:lnTo>
                    <a:pt x="154" y="120"/>
                  </a:lnTo>
                  <a:lnTo>
                    <a:pt x="158" y="116"/>
                  </a:lnTo>
                  <a:lnTo>
                    <a:pt x="154" y="106"/>
                  </a:lnTo>
                  <a:lnTo>
                    <a:pt x="156" y="104"/>
                  </a:lnTo>
                  <a:lnTo>
                    <a:pt x="156" y="102"/>
                  </a:lnTo>
                  <a:lnTo>
                    <a:pt x="154" y="102"/>
                  </a:lnTo>
                  <a:lnTo>
                    <a:pt x="154" y="94"/>
                  </a:lnTo>
                  <a:lnTo>
                    <a:pt x="148" y="94"/>
                  </a:lnTo>
                  <a:lnTo>
                    <a:pt x="144" y="100"/>
                  </a:lnTo>
                  <a:lnTo>
                    <a:pt x="144" y="94"/>
                  </a:lnTo>
                  <a:lnTo>
                    <a:pt x="150" y="82"/>
                  </a:lnTo>
                  <a:lnTo>
                    <a:pt x="156" y="76"/>
                  </a:lnTo>
                  <a:lnTo>
                    <a:pt x="154" y="74"/>
                  </a:lnTo>
                  <a:lnTo>
                    <a:pt x="156" y="72"/>
                  </a:lnTo>
                  <a:lnTo>
                    <a:pt x="164" y="70"/>
                  </a:lnTo>
                  <a:lnTo>
                    <a:pt x="164" y="60"/>
                  </a:lnTo>
                  <a:lnTo>
                    <a:pt x="166" y="52"/>
                  </a:lnTo>
                  <a:lnTo>
                    <a:pt x="170" y="44"/>
                  </a:lnTo>
                  <a:lnTo>
                    <a:pt x="152" y="38"/>
                  </a:lnTo>
                  <a:lnTo>
                    <a:pt x="146" y="32"/>
                  </a:lnTo>
                  <a:lnTo>
                    <a:pt x="140" y="30"/>
                  </a:lnTo>
                  <a:lnTo>
                    <a:pt x="134" y="30"/>
                  </a:lnTo>
                  <a:lnTo>
                    <a:pt x="130" y="28"/>
                  </a:lnTo>
                  <a:lnTo>
                    <a:pt x="130" y="20"/>
                  </a:lnTo>
                  <a:lnTo>
                    <a:pt x="126" y="24"/>
                  </a:lnTo>
                  <a:lnTo>
                    <a:pt x="120" y="22"/>
                  </a:lnTo>
                  <a:lnTo>
                    <a:pt x="118" y="16"/>
                  </a:lnTo>
                  <a:lnTo>
                    <a:pt x="108" y="12"/>
                  </a:lnTo>
                  <a:lnTo>
                    <a:pt x="106" y="6"/>
                  </a:lnTo>
                  <a:lnTo>
                    <a:pt x="100" y="6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6" name="Freeform 319">
              <a:extLst>
                <a:ext uri="{FF2B5EF4-FFF2-40B4-BE49-F238E27FC236}">
                  <a16:creationId xmlns:a16="http://schemas.microsoft.com/office/drawing/2014/main" id="{70AB1CCC-CB22-418F-914A-67CC6C472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3487738"/>
              <a:ext cx="69850" cy="136525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2" y="2"/>
                </a:cxn>
                <a:cxn ang="0">
                  <a:pos x="18" y="0"/>
                </a:cxn>
                <a:cxn ang="0">
                  <a:pos x="18" y="2"/>
                </a:cxn>
                <a:cxn ang="0">
                  <a:pos x="20" y="4"/>
                </a:cxn>
                <a:cxn ang="0">
                  <a:pos x="40" y="2"/>
                </a:cxn>
                <a:cxn ang="0">
                  <a:pos x="44" y="8"/>
                </a:cxn>
                <a:cxn ang="0">
                  <a:pos x="42" y="12"/>
                </a:cxn>
                <a:cxn ang="0">
                  <a:pos x="36" y="18"/>
                </a:cxn>
                <a:cxn ang="0">
                  <a:pos x="34" y="30"/>
                </a:cxn>
                <a:cxn ang="0">
                  <a:pos x="36" y="38"/>
                </a:cxn>
                <a:cxn ang="0">
                  <a:pos x="28" y="42"/>
                </a:cxn>
                <a:cxn ang="0">
                  <a:pos x="32" y="52"/>
                </a:cxn>
                <a:cxn ang="0">
                  <a:pos x="30" y="60"/>
                </a:cxn>
                <a:cxn ang="0">
                  <a:pos x="34" y="70"/>
                </a:cxn>
                <a:cxn ang="0">
                  <a:pos x="26" y="76"/>
                </a:cxn>
                <a:cxn ang="0">
                  <a:pos x="28" y="84"/>
                </a:cxn>
                <a:cxn ang="0">
                  <a:pos x="22" y="86"/>
                </a:cxn>
                <a:cxn ang="0">
                  <a:pos x="8" y="86"/>
                </a:cxn>
                <a:cxn ang="0">
                  <a:pos x="10" y="62"/>
                </a:cxn>
                <a:cxn ang="0">
                  <a:pos x="6" y="62"/>
                </a:cxn>
                <a:cxn ang="0">
                  <a:pos x="2" y="58"/>
                </a:cxn>
                <a:cxn ang="0">
                  <a:pos x="0" y="58"/>
                </a:cxn>
                <a:cxn ang="0">
                  <a:pos x="2" y="48"/>
                </a:cxn>
                <a:cxn ang="0">
                  <a:pos x="8" y="36"/>
                </a:cxn>
                <a:cxn ang="0">
                  <a:pos x="10" y="2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44" h="86">
                  <a:moveTo>
                    <a:pt x="10" y="4"/>
                  </a:moveTo>
                  <a:lnTo>
                    <a:pt x="12" y="2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40" y="2"/>
                  </a:lnTo>
                  <a:lnTo>
                    <a:pt x="44" y="8"/>
                  </a:lnTo>
                  <a:lnTo>
                    <a:pt x="42" y="12"/>
                  </a:lnTo>
                  <a:lnTo>
                    <a:pt x="36" y="18"/>
                  </a:lnTo>
                  <a:lnTo>
                    <a:pt x="34" y="30"/>
                  </a:lnTo>
                  <a:lnTo>
                    <a:pt x="36" y="38"/>
                  </a:lnTo>
                  <a:lnTo>
                    <a:pt x="28" y="42"/>
                  </a:lnTo>
                  <a:lnTo>
                    <a:pt x="32" y="52"/>
                  </a:lnTo>
                  <a:lnTo>
                    <a:pt x="30" y="60"/>
                  </a:lnTo>
                  <a:lnTo>
                    <a:pt x="34" y="70"/>
                  </a:lnTo>
                  <a:lnTo>
                    <a:pt x="26" y="76"/>
                  </a:lnTo>
                  <a:lnTo>
                    <a:pt x="28" y="84"/>
                  </a:lnTo>
                  <a:lnTo>
                    <a:pt x="22" y="86"/>
                  </a:lnTo>
                  <a:lnTo>
                    <a:pt x="8" y="86"/>
                  </a:lnTo>
                  <a:lnTo>
                    <a:pt x="10" y="62"/>
                  </a:lnTo>
                  <a:lnTo>
                    <a:pt x="6" y="62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2" y="48"/>
                  </a:lnTo>
                  <a:lnTo>
                    <a:pt x="8" y="36"/>
                  </a:lnTo>
                  <a:lnTo>
                    <a:pt x="10" y="2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7" name="Freeform 320">
              <a:extLst>
                <a:ext uri="{FF2B5EF4-FFF2-40B4-BE49-F238E27FC236}">
                  <a16:creationId xmlns:a16="http://schemas.microsoft.com/office/drawing/2014/main" id="{7E7354DD-09D9-4375-97F3-3E04C639E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13" y="3236913"/>
              <a:ext cx="15875" cy="22225"/>
            </a:xfrm>
            <a:custGeom>
              <a:avLst/>
              <a:gdLst/>
              <a:ahLst/>
              <a:cxnLst>
                <a:cxn ang="0">
                  <a:pos x="8" y="14"/>
                </a:cxn>
                <a:cxn ang="0">
                  <a:pos x="10" y="10"/>
                </a:cxn>
                <a:cxn ang="0">
                  <a:pos x="8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10" h="14">
                  <a:moveTo>
                    <a:pt x="8" y="14"/>
                  </a:moveTo>
                  <a:lnTo>
                    <a:pt x="10" y="10"/>
                  </a:lnTo>
                  <a:lnTo>
                    <a:pt x="8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2" y="12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8" name="Freeform 321">
              <a:extLst>
                <a:ext uri="{FF2B5EF4-FFF2-40B4-BE49-F238E27FC236}">
                  <a16:creationId xmlns:a16="http://schemas.microsoft.com/office/drawing/2014/main" id="{36D39142-A6F1-4312-BA1A-7020655D8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338" y="3319463"/>
              <a:ext cx="92075" cy="53975"/>
            </a:xfrm>
            <a:custGeom>
              <a:avLst/>
              <a:gdLst/>
              <a:ahLst/>
              <a:cxnLst>
                <a:cxn ang="0">
                  <a:pos x="58" y="16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8" y="4"/>
                </a:cxn>
                <a:cxn ang="0">
                  <a:pos x="46" y="4"/>
                </a:cxn>
                <a:cxn ang="0">
                  <a:pos x="36" y="0"/>
                </a:cxn>
                <a:cxn ang="0">
                  <a:pos x="22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6" y="12"/>
                </a:cxn>
                <a:cxn ang="0">
                  <a:pos x="0" y="24"/>
                </a:cxn>
                <a:cxn ang="0">
                  <a:pos x="0" y="30"/>
                </a:cxn>
                <a:cxn ang="0">
                  <a:pos x="4" y="24"/>
                </a:cxn>
                <a:cxn ang="0">
                  <a:pos x="10" y="24"/>
                </a:cxn>
                <a:cxn ang="0">
                  <a:pos x="10" y="32"/>
                </a:cxn>
                <a:cxn ang="0">
                  <a:pos x="12" y="32"/>
                </a:cxn>
                <a:cxn ang="0">
                  <a:pos x="12" y="34"/>
                </a:cxn>
                <a:cxn ang="0">
                  <a:pos x="24" y="34"/>
                </a:cxn>
                <a:cxn ang="0">
                  <a:pos x="32" y="24"/>
                </a:cxn>
                <a:cxn ang="0">
                  <a:pos x="32" y="28"/>
                </a:cxn>
                <a:cxn ang="0">
                  <a:pos x="38" y="34"/>
                </a:cxn>
                <a:cxn ang="0">
                  <a:pos x="42" y="24"/>
                </a:cxn>
                <a:cxn ang="0">
                  <a:pos x="54" y="26"/>
                </a:cxn>
                <a:cxn ang="0">
                  <a:pos x="54" y="20"/>
                </a:cxn>
                <a:cxn ang="0">
                  <a:pos x="58" y="20"/>
                </a:cxn>
                <a:cxn ang="0">
                  <a:pos x="58" y="16"/>
                </a:cxn>
                <a:cxn ang="0">
                  <a:pos x="58" y="16"/>
                </a:cxn>
              </a:cxnLst>
              <a:rect l="0" t="0" r="r" b="b"/>
              <a:pathLst>
                <a:path w="58" h="34">
                  <a:moveTo>
                    <a:pt x="58" y="16"/>
                  </a:moveTo>
                  <a:lnTo>
                    <a:pt x="48" y="12"/>
                  </a:lnTo>
                  <a:lnTo>
                    <a:pt x="46" y="10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36" y="0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6" y="12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4" y="24"/>
                  </a:lnTo>
                  <a:lnTo>
                    <a:pt x="10" y="24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24" y="34"/>
                  </a:lnTo>
                  <a:lnTo>
                    <a:pt x="32" y="24"/>
                  </a:lnTo>
                  <a:lnTo>
                    <a:pt x="32" y="28"/>
                  </a:lnTo>
                  <a:lnTo>
                    <a:pt x="38" y="34"/>
                  </a:lnTo>
                  <a:lnTo>
                    <a:pt x="42" y="24"/>
                  </a:lnTo>
                  <a:lnTo>
                    <a:pt x="54" y="26"/>
                  </a:lnTo>
                  <a:lnTo>
                    <a:pt x="54" y="20"/>
                  </a:lnTo>
                  <a:lnTo>
                    <a:pt x="58" y="20"/>
                  </a:lnTo>
                  <a:lnTo>
                    <a:pt x="58" y="16"/>
                  </a:lnTo>
                  <a:lnTo>
                    <a:pt x="58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49" name="Freeform 322">
              <a:extLst>
                <a:ext uri="{FF2B5EF4-FFF2-40B4-BE49-F238E27FC236}">
                  <a16:creationId xmlns:a16="http://schemas.microsoft.com/office/drawing/2014/main" id="{ED829019-A036-4039-BEBF-74F421CCF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488" y="3195638"/>
              <a:ext cx="73025" cy="60325"/>
            </a:xfrm>
            <a:custGeom>
              <a:avLst/>
              <a:gdLst/>
              <a:ahLst/>
              <a:cxnLst>
                <a:cxn ang="0">
                  <a:pos x="30" y="36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0" y="30"/>
                </a:cxn>
                <a:cxn ang="0">
                  <a:pos x="18" y="24"/>
                </a:cxn>
                <a:cxn ang="0">
                  <a:pos x="8" y="20"/>
                </a:cxn>
                <a:cxn ang="0">
                  <a:pos x="6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10" y="2"/>
                </a:cxn>
                <a:cxn ang="0">
                  <a:pos x="14" y="4"/>
                </a:cxn>
                <a:cxn ang="0">
                  <a:pos x="26" y="0"/>
                </a:cxn>
                <a:cxn ang="0">
                  <a:pos x="32" y="2"/>
                </a:cxn>
                <a:cxn ang="0">
                  <a:pos x="38" y="6"/>
                </a:cxn>
                <a:cxn ang="0">
                  <a:pos x="38" y="14"/>
                </a:cxn>
                <a:cxn ang="0">
                  <a:pos x="44" y="14"/>
                </a:cxn>
                <a:cxn ang="0">
                  <a:pos x="46" y="20"/>
                </a:cxn>
                <a:cxn ang="0">
                  <a:pos x="44" y="26"/>
                </a:cxn>
                <a:cxn ang="0">
                  <a:pos x="40" y="28"/>
                </a:cxn>
                <a:cxn ang="0">
                  <a:pos x="38" y="32"/>
                </a:cxn>
                <a:cxn ang="0">
                  <a:pos x="40" y="38"/>
                </a:cxn>
                <a:cxn ang="0">
                  <a:pos x="34" y="38"/>
                </a:cxn>
                <a:cxn ang="0">
                  <a:pos x="30" y="36"/>
                </a:cxn>
                <a:cxn ang="0">
                  <a:pos x="30" y="36"/>
                </a:cxn>
              </a:cxnLst>
              <a:rect l="0" t="0" r="r" b="b"/>
              <a:pathLst>
                <a:path w="46" h="38">
                  <a:moveTo>
                    <a:pt x="30" y="36"/>
                  </a:moveTo>
                  <a:lnTo>
                    <a:pt x="30" y="28"/>
                  </a:lnTo>
                  <a:lnTo>
                    <a:pt x="26" y="32"/>
                  </a:lnTo>
                  <a:lnTo>
                    <a:pt x="20" y="30"/>
                  </a:lnTo>
                  <a:lnTo>
                    <a:pt x="18" y="24"/>
                  </a:lnTo>
                  <a:lnTo>
                    <a:pt x="8" y="2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14"/>
                  </a:lnTo>
                  <a:lnTo>
                    <a:pt x="44" y="14"/>
                  </a:lnTo>
                  <a:lnTo>
                    <a:pt x="46" y="20"/>
                  </a:lnTo>
                  <a:lnTo>
                    <a:pt x="44" y="26"/>
                  </a:lnTo>
                  <a:lnTo>
                    <a:pt x="40" y="28"/>
                  </a:lnTo>
                  <a:lnTo>
                    <a:pt x="38" y="32"/>
                  </a:lnTo>
                  <a:lnTo>
                    <a:pt x="40" y="38"/>
                  </a:lnTo>
                  <a:lnTo>
                    <a:pt x="34" y="38"/>
                  </a:lnTo>
                  <a:lnTo>
                    <a:pt x="30" y="36"/>
                  </a:lnTo>
                  <a:lnTo>
                    <a:pt x="30" y="3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0" name="Freeform 323">
              <a:extLst>
                <a:ext uri="{FF2B5EF4-FFF2-40B4-BE49-F238E27FC236}">
                  <a16:creationId xmlns:a16="http://schemas.microsoft.com/office/drawing/2014/main" id="{EC1670C0-588C-4D93-971A-78C94D880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363" y="3125788"/>
              <a:ext cx="76200" cy="92075"/>
            </a:xfrm>
            <a:custGeom>
              <a:avLst/>
              <a:gdLst/>
              <a:ahLst/>
              <a:cxnLst>
                <a:cxn ang="0">
                  <a:pos x="48" y="4"/>
                </a:cxn>
                <a:cxn ang="0">
                  <a:pos x="42" y="0"/>
                </a:cxn>
                <a:cxn ang="0">
                  <a:pos x="32" y="2"/>
                </a:cxn>
                <a:cxn ang="0">
                  <a:pos x="26" y="4"/>
                </a:cxn>
                <a:cxn ang="0">
                  <a:pos x="26" y="12"/>
                </a:cxn>
                <a:cxn ang="0">
                  <a:pos x="28" y="14"/>
                </a:cxn>
                <a:cxn ang="0">
                  <a:pos x="26" y="20"/>
                </a:cxn>
                <a:cxn ang="0">
                  <a:pos x="24" y="20"/>
                </a:cxn>
                <a:cxn ang="0">
                  <a:pos x="26" y="26"/>
                </a:cxn>
                <a:cxn ang="0">
                  <a:pos x="20" y="24"/>
                </a:cxn>
                <a:cxn ang="0">
                  <a:pos x="20" y="18"/>
                </a:cxn>
                <a:cxn ang="0">
                  <a:pos x="22" y="16"/>
                </a:cxn>
                <a:cxn ang="0">
                  <a:pos x="20" y="12"/>
                </a:cxn>
                <a:cxn ang="0">
                  <a:pos x="18" y="14"/>
                </a:cxn>
                <a:cxn ang="0">
                  <a:pos x="14" y="26"/>
                </a:cxn>
                <a:cxn ang="0">
                  <a:pos x="10" y="34"/>
                </a:cxn>
                <a:cxn ang="0">
                  <a:pos x="10" y="36"/>
                </a:cxn>
                <a:cxn ang="0">
                  <a:pos x="10" y="38"/>
                </a:cxn>
                <a:cxn ang="0">
                  <a:pos x="18" y="38"/>
                </a:cxn>
                <a:cxn ang="0">
                  <a:pos x="6" y="42"/>
                </a:cxn>
                <a:cxn ang="0">
                  <a:pos x="4" y="44"/>
                </a:cxn>
                <a:cxn ang="0">
                  <a:pos x="0" y="46"/>
                </a:cxn>
                <a:cxn ang="0">
                  <a:pos x="4" y="48"/>
                </a:cxn>
                <a:cxn ang="0">
                  <a:pos x="16" y="44"/>
                </a:cxn>
                <a:cxn ang="0">
                  <a:pos x="22" y="46"/>
                </a:cxn>
                <a:cxn ang="0">
                  <a:pos x="28" y="50"/>
                </a:cxn>
                <a:cxn ang="0">
                  <a:pos x="28" y="58"/>
                </a:cxn>
                <a:cxn ang="0">
                  <a:pos x="34" y="58"/>
                </a:cxn>
                <a:cxn ang="0">
                  <a:pos x="32" y="54"/>
                </a:cxn>
                <a:cxn ang="0">
                  <a:pos x="34" y="50"/>
                </a:cxn>
                <a:cxn ang="0">
                  <a:pos x="32" y="34"/>
                </a:cxn>
                <a:cxn ang="0">
                  <a:pos x="40" y="34"/>
                </a:cxn>
                <a:cxn ang="0">
                  <a:pos x="42" y="30"/>
                </a:cxn>
                <a:cxn ang="0">
                  <a:pos x="46" y="26"/>
                </a:cxn>
                <a:cxn ang="0">
                  <a:pos x="46" y="22"/>
                </a:cxn>
                <a:cxn ang="0">
                  <a:pos x="42" y="20"/>
                </a:cxn>
                <a:cxn ang="0">
                  <a:pos x="42" y="18"/>
                </a:cxn>
                <a:cxn ang="0">
                  <a:pos x="46" y="16"/>
                </a:cxn>
                <a:cxn ang="0">
                  <a:pos x="48" y="4"/>
                </a:cxn>
                <a:cxn ang="0">
                  <a:pos x="48" y="4"/>
                </a:cxn>
              </a:cxnLst>
              <a:rect l="0" t="0" r="r" b="b"/>
              <a:pathLst>
                <a:path w="48" h="58">
                  <a:moveTo>
                    <a:pt x="48" y="4"/>
                  </a:moveTo>
                  <a:lnTo>
                    <a:pt x="42" y="0"/>
                  </a:lnTo>
                  <a:lnTo>
                    <a:pt x="32" y="2"/>
                  </a:lnTo>
                  <a:lnTo>
                    <a:pt x="26" y="4"/>
                  </a:lnTo>
                  <a:lnTo>
                    <a:pt x="26" y="12"/>
                  </a:lnTo>
                  <a:lnTo>
                    <a:pt x="28" y="14"/>
                  </a:lnTo>
                  <a:lnTo>
                    <a:pt x="26" y="20"/>
                  </a:lnTo>
                  <a:lnTo>
                    <a:pt x="24" y="20"/>
                  </a:lnTo>
                  <a:lnTo>
                    <a:pt x="26" y="26"/>
                  </a:lnTo>
                  <a:lnTo>
                    <a:pt x="20" y="24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0" y="12"/>
                  </a:lnTo>
                  <a:lnTo>
                    <a:pt x="18" y="14"/>
                  </a:lnTo>
                  <a:lnTo>
                    <a:pt x="14" y="26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18" y="38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0" y="46"/>
                  </a:lnTo>
                  <a:lnTo>
                    <a:pt x="4" y="48"/>
                  </a:lnTo>
                  <a:lnTo>
                    <a:pt x="16" y="44"/>
                  </a:lnTo>
                  <a:lnTo>
                    <a:pt x="22" y="46"/>
                  </a:lnTo>
                  <a:lnTo>
                    <a:pt x="28" y="50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4" y="50"/>
                  </a:lnTo>
                  <a:lnTo>
                    <a:pt x="32" y="34"/>
                  </a:lnTo>
                  <a:lnTo>
                    <a:pt x="40" y="34"/>
                  </a:lnTo>
                  <a:lnTo>
                    <a:pt x="42" y="30"/>
                  </a:lnTo>
                  <a:lnTo>
                    <a:pt x="46" y="26"/>
                  </a:lnTo>
                  <a:lnTo>
                    <a:pt x="46" y="22"/>
                  </a:lnTo>
                  <a:lnTo>
                    <a:pt x="42" y="20"/>
                  </a:lnTo>
                  <a:lnTo>
                    <a:pt x="42" y="18"/>
                  </a:lnTo>
                  <a:lnTo>
                    <a:pt x="46" y="16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1" name="Freeform 324">
              <a:extLst>
                <a:ext uri="{FF2B5EF4-FFF2-40B4-BE49-F238E27FC236}">
                  <a16:creationId xmlns:a16="http://schemas.microsoft.com/office/drawing/2014/main" id="{FAB6909C-F979-4771-9D4F-C9607E9F5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163" y="3071813"/>
              <a:ext cx="190500" cy="257175"/>
            </a:xfrm>
            <a:custGeom>
              <a:avLst/>
              <a:gdLst/>
              <a:ahLst/>
              <a:cxnLst>
                <a:cxn ang="0">
                  <a:pos x="104" y="136"/>
                </a:cxn>
                <a:cxn ang="0">
                  <a:pos x="98" y="142"/>
                </a:cxn>
                <a:cxn ang="0">
                  <a:pos x="92" y="146"/>
                </a:cxn>
                <a:cxn ang="0">
                  <a:pos x="92" y="158"/>
                </a:cxn>
                <a:cxn ang="0">
                  <a:pos x="84" y="154"/>
                </a:cxn>
                <a:cxn ang="0">
                  <a:pos x="62" y="158"/>
                </a:cxn>
                <a:cxn ang="0">
                  <a:pos x="52" y="158"/>
                </a:cxn>
                <a:cxn ang="0">
                  <a:pos x="38" y="156"/>
                </a:cxn>
                <a:cxn ang="0">
                  <a:pos x="22" y="156"/>
                </a:cxn>
                <a:cxn ang="0">
                  <a:pos x="24" y="138"/>
                </a:cxn>
                <a:cxn ang="0">
                  <a:pos x="10" y="124"/>
                </a:cxn>
                <a:cxn ang="0">
                  <a:pos x="6" y="114"/>
                </a:cxn>
                <a:cxn ang="0">
                  <a:pos x="4" y="106"/>
                </a:cxn>
                <a:cxn ang="0">
                  <a:pos x="4" y="98"/>
                </a:cxn>
                <a:cxn ang="0">
                  <a:pos x="0" y="88"/>
                </a:cxn>
                <a:cxn ang="0">
                  <a:pos x="0" y="68"/>
                </a:cxn>
                <a:cxn ang="0">
                  <a:pos x="10" y="64"/>
                </a:cxn>
                <a:cxn ang="0">
                  <a:pos x="14" y="56"/>
                </a:cxn>
                <a:cxn ang="0">
                  <a:pos x="10" y="52"/>
                </a:cxn>
                <a:cxn ang="0">
                  <a:pos x="16" y="38"/>
                </a:cxn>
                <a:cxn ang="0">
                  <a:pos x="16" y="34"/>
                </a:cxn>
                <a:cxn ang="0">
                  <a:pos x="24" y="28"/>
                </a:cxn>
                <a:cxn ang="0">
                  <a:pos x="30" y="34"/>
                </a:cxn>
                <a:cxn ang="0">
                  <a:pos x="32" y="32"/>
                </a:cxn>
                <a:cxn ang="0">
                  <a:pos x="36" y="38"/>
                </a:cxn>
                <a:cxn ang="0">
                  <a:pos x="36" y="26"/>
                </a:cxn>
                <a:cxn ang="0">
                  <a:pos x="38" y="22"/>
                </a:cxn>
                <a:cxn ang="0">
                  <a:pos x="38" y="14"/>
                </a:cxn>
                <a:cxn ang="0">
                  <a:pos x="40" y="10"/>
                </a:cxn>
                <a:cxn ang="0">
                  <a:pos x="36" y="0"/>
                </a:cxn>
                <a:cxn ang="0">
                  <a:pos x="46" y="2"/>
                </a:cxn>
                <a:cxn ang="0">
                  <a:pos x="54" y="6"/>
                </a:cxn>
                <a:cxn ang="0">
                  <a:pos x="54" y="12"/>
                </a:cxn>
                <a:cxn ang="0">
                  <a:pos x="60" y="14"/>
                </a:cxn>
                <a:cxn ang="0">
                  <a:pos x="64" y="22"/>
                </a:cxn>
                <a:cxn ang="0">
                  <a:pos x="72" y="20"/>
                </a:cxn>
                <a:cxn ang="0">
                  <a:pos x="80" y="16"/>
                </a:cxn>
                <a:cxn ang="0">
                  <a:pos x="88" y="10"/>
                </a:cxn>
                <a:cxn ang="0">
                  <a:pos x="86" y="16"/>
                </a:cxn>
                <a:cxn ang="0">
                  <a:pos x="96" y="18"/>
                </a:cxn>
                <a:cxn ang="0">
                  <a:pos x="104" y="24"/>
                </a:cxn>
                <a:cxn ang="0">
                  <a:pos x="112" y="34"/>
                </a:cxn>
                <a:cxn ang="0">
                  <a:pos x="110" y="48"/>
                </a:cxn>
                <a:cxn ang="0">
                  <a:pos x="114" y="64"/>
                </a:cxn>
                <a:cxn ang="0">
                  <a:pos x="120" y="78"/>
                </a:cxn>
                <a:cxn ang="0">
                  <a:pos x="110" y="84"/>
                </a:cxn>
                <a:cxn ang="0">
                  <a:pos x="86" y="102"/>
                </a:cxn>
                <a:cxn ang="0">
                  <a:pos x="80" y="102"/>
                </a:cxn>
                <a:cxn ang="0">
                  <a:pos x="86" y="108"/>
                </a:cxn>
                <a:cxn ang="0">
                  <a:pos x="88" y="118"/>
                </a:cxn>
                <a:cxn ang="0">
                  <a:pos x="104" y="134"/>
                </a:cxn>
              </a:cxnLst>
              <a:rect l="0" t="0" r="r" b="b"/>
              <a:pathLst>
                <a:path w="120" h="162">
                  <a:moveTo>
                    <a:pt x="104" y="134"/>
                  </a:moveTo>
                  <a:lnTo>
                    <a:pt x="104" y="136"/>
                  </a:lnTo>
                  <a:lnTo>
                    <a:pt x="100" y="138"/>
                  </a:lnTo>
                  <a:lnTo>
                    <a:pt x="98" y="142"/>
                  </a:lnTo>
                  <a:lnTo>
                    <a:pt x="94" y="144"/>
                  </a:lnTo>
                  <a:lnTo>
                    <a:pt x="92" y="146"/>
                  </a:lnTo>
                  <a:lnTo>
                    <a:pt x="94" y="156"/>
                  </a:lnTo>
                  <a:lnTo>
                    <a:pt x="92" y="158"/>
                  </a:lnTo>
                  <a:lnTo>
                    <a:pt x="92" y="156"/>
                  </a:lnTo>
                  <a:lnTo>
                    <a:pt x="84" y="154"/>
                  </a:lnTo>
                  <a:lnTo>
                    <a:pt x="70" y="160"/>
                  </a:lnTo>
                  <a:lnTo>
                    <a:pt x="62" y="158"/>
                  </a:lnTo>
                  <a:lnTo>
                    <a:pt x="58" y="162"/>
                  </a:lnTo>
                  <a:lnTo>
                    <a:pt x="52" y="158"/>
                  </a:lnTo>
                  <a:lnTo>
                    <a:pt x="48" y="160"/>
                  </a:lnTo>
                  <a:lnTo>
                    <a:pt x="38" y="156"/>
                  </a:lnTo>
                  <a:lnTo>
                    <a:pt x="24" y="158"/>
                  </a:lnTo>
                  <a:lnTo>
                    <a:pt x="22" y="156"/>
                  </a:lnTo>
                  <a:lnTo>
                    <a:pt x="22" y="146"/>
                  </a:lnTo>
                  <a:lnTo>
                    <a:pt x="24" y="138"/>
                  </a:lnTo>
                  <a:lnTo>
                    <a:pt x="28" y="130"/>
                  </a:lnTo>
                  <a:lnTo>
                    <a:pt x="10" y="124"/>
                  </a:lnTo>
                  <a:lnTo>
                    <a:pt x="4" y="118"/>
                  </a:lnTo>
                  <a:lnTo>
                    <a:pt x="6" y="114"/>
                  </a:lnTo>
                  <a:lnTo>
                    <a:pt x="4" y="110"/>
                  </a:lnTo>
                  <a:lnTo>
                    <a:pt x="4" y="106"/>
                  </a:lnTo>
                  <a:lnTo>
                    <a:pt x="2" y="104"/>
                  </a:lnTo>
                  <a:lnTo>
                    <a:pt x="4" y="98"/>
                  </a:lnTo>
                  <a:lnTo>
                    <a:pt x="2" y="92"/>
                  </a:lnTo>
                  <a:lnTo>
                    <a:pt x="0" y="88"/>
                  </a:lnTo>
                  <a:lnTo>
                    <a:pt x="2" y="84"/>
                  </a:lnTo>
                  <a:lnTo>
                    <a:pt x="0" y="68"/>
                  </a:lnTo>
                  <a:lnTo>
                    <a:pt x="8" y="68"/>
                  </a:lnTo>
                  <a:lnTo>
                    <a:pt x="10" y="64"/>
                  </a:lnTo>
                  <a:lnTo>
                    <a:pt x="14" y="60"/>
                  </a:lnTo>
                  <a:lnTo>
                    <a:pt x="14" y="56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4" y="50"/>
                  </a:lnTo>
                  <a:lnTo>
                    <a:pt x="16" y="38"/>
                  </a:lnTo>
                  <a:lnTo>
                    <a:pt x="20" y="38"/>
                  </a:lnTo>
                  <a:lnTo>
                    <a:pt x="16" y="34"/>
                  </a:lnTo>
                  <a:lnTo>
                    <a:pt x="18" y="30"/>
                  </a:lnTo>
                  <a:lnTo>
                    <a:pt x="24" y="28"/>
                  </a:lnTo>
                  <a:lnTo>
                    <a:pt x="28" y="28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6" y="38"/>
                  </a:lnTo>
                  <a:lnTo>
                    <a:pt x="34" y="32"/>
                  </a:lnTo>
                  <a:lnTo>
                    <a:pt x="36" y="26"/>
                  </a:lnTo>
                  <a:lnTo>
                    <a:pt x="42" y="24"/>
                  </a:lnTo>
                  <a:lnTo>
                    <a:pt x="38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6" y="14"/>
                  </a:lnTo>
                  <a:lnTo>
                    <a:pt x="40" y="10"/>
                  </a:lnTo>
                  <a:lnTo>
                    <a:pt x="36" y="4"/>
                  </a:lnTo>
                  <a:lnTo>
                    <a:pt x="36" y="0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52" y="4"/>
                  </a:lnTo>
                  <a:lnTo>
                    <a:pt x="54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4"/>
                  </a:lnTo>
                  <a:lnTo>
                    <a:pt x="68" y="14"/>
                  </a:lnTo>
                  <a:lnTo>
                    <a:pt x="64" y="22"/>
                  </a:lnTo>
                  <a:lnTo>
                    <a:pt x="74" y="22"/>
                  </a:lnTo>
                  <a:lnTo>
                    <a:pt x="72" y="20"/>
                  </a:lnTo>
                  <a:lnTo>
                    <a:pt x="76" y="18"/>
                  </a:lnTo>
                  <a:lnTo>
                    <a:pt x="80" y="16"/>
                  </a:lnTo>
                  <a:lnTo>
                    <a:pt x="80" y="18"/>
                  </a:lnTo>
                  <a:lnTo>
                    <a:pt x="88" y="10"/>
                  </a:lnTo>
                  <a:lnTo>
                    <a:pt x="90" y="12"/>
                  </a:lnTo>
                  <a:lnTo>
                    <a:pt x="86" y="16"/>
                  </a:lnTo>
                  <a:lnTo>
                    <a:pt x="94" y="12"/>
                  </a:lnTo>
                  <a:lnTo>
                    <a:pt x="96" y="18"/>
                  </a:lnTo>
                  <a:lnTo>
                    <a:pt x="102" y="18"/>
                  </a:lnTo>
                  <a:lnTo>
                    <a:pt x="104" y="24"/>
                  </a:lnTo>
                  <a:lnTo>
                    <a:pt x="110" y="26"/>
                  </a:lnTo>
                  <a:lnTo>
                    <a:pt x="112" y="34"/>
                  </a:lnTo>
                  <a:lnTo>
                    <a:pt x="112" y="38"/>
                  </a:lnTo>
                  <a:lnTo>
                    <a:pt x="110" y="48"/>
                  </a:lnTo>
                  <a:lnTo>
                    <a:pt x="114" y="50"/>
                  </a:lnTo>
                  <a:lnTo>
                    <a:pt x="114" y="64"/>
                  </a:lnTo>
                  <a:lnTo>
                    <a:pt x="116" y="74"/>
                  </a:lnTo>
                  <a:lnTo>
                    <a:pt x="120" y="78"/>
                  </a:lnTo>
                  <a:lnTo>
                    <a:pt x="118" y="90"/>
                  </a:lnTo>
                  <a:lnTo>
                    <a:pt x="110" y="84"/>
                  </a:lnTo>
                  <a:lnTo>
                    <a:pt x="110" y="90"/>
                  </a:lnTo>
                  <a:lnTo>
                    <a:pt x="86" y="102"/>
                  </a:lnTo>
                  <a:lnTo>
                    <a:pt x="86" y="104"/>
                  </a:lnTo>
                  <a:lnTo>
                    <a:pt x="80" y="102"/>
                  </a:lnTo>
                  <a:lnTo>
                    <a:pt x="80" y="104"/>
                  </a:lnTo>
                  <a:lnTo>
                    <a:pt x="86" y="108"/>
                  </a:lnTo>
                  <a:lnTo>
                    <a:pt x="86" y="116"/>
                  </a:lnTo>
                  <a:lnTo>
                    <a:pt x="88" y="118"/>
                  </a:lnTo>
                  <a:lnTo>
                    <a:pt x="104" y="134"/>
                  </a:lnTo>
                  <a:lnTo>
                    <a:pt x="104" y="1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2" name="Freeform 325">
              <a:extLst>
                <a:ext uri="{FF2B5EF4-FFF2-40B4-BE49-F238E27FC236}">
                  <a16:creationId xmlns:a16="http://schemas.microsoft.com/office/drawing/2014/main" id="{F0917B5E-0C52-4D40-BE1D-B094FBFC6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113" y="2420938"/>
              <a:ext cx="279400" cy="635000"/>
            </a:xfrm>
            <a:custGeom>
              <a:avLst/>
              <a:gdLst/>
              <a:ahLst/>
              <a:cxnLst>
                <a:cxn ang="0">
                  <a:pos x="174" y="114"/>
                </a:cxn>
                <a:cxn ang="0">
                  <a:pos x="162" y="114"/>
                </a:cxn>
                <a:cxn ang="0">
                  <a:pos x="150" y="120"/>
                </a:cxn>
                <a:cxn ang="0">
                  <a:pos x="140" y="128"/>
                </a:cxn>
                <a:cxn ang="0">
                  <a:pos x="142" y="158"/>
                </a:cxn>
                <a:cxn ang="0">
                  <a:pos x="138" y="158"/>
                </a:cxn>
                <a:cxn ang="0">
                  <a:pos x="114" y="184"/>
                </a:cxn>
                <a:cxn ang="0">
                  <a:pos x="100" y="196"/>
                </a:cxn>
                <a:cxn ang="0">
                  <a:pos x="96" y="204"/>
                </a:cxn>
                <a:cxn ang="0">
                  <a:pos x="90" y="212"/>
                </a:cxn>
                <a:cxn ang="0">
                  <a:pos x="84" y="216"/>
                </a:cxn>
                <a:cxn ang="0">
                  <a:pos x="84" y="238"/>
                </a:cxn>
                <a:cxn ang="0">
                  <a:pos x="82" y="260"/>
                </a:cxn>
                <a:cxn ang="0">
                  <a:pos x="82" y="270"/>
                </a:cxn>
                <a:cxn ang="0">
                  <a:pos x="78" y="278"/>
                </a:cxn>
                <a:cxn ang="0">
                  <a:pos x="88" y="270"/>
                </a:cxn>
                <a:cxn ang="0">
                  <a:pos x="98" y="276"/>
                </a:cxn>
                <a:cxn ang="0">
                  <a:pos x="98" y="296"/>
                </a:cxn>
                <a:cxn ang="0">
                  <a:pos x="82" y="298"/>
                </a:cxn>
                <a:cxn ang="0">
                  <a:pos x="72" y="298"/>
                </a:cxn>
                <a:cxn ang="0">
                  <a:pos x="100" y="302"/>
                </a:cxn>
                <a:cxn ang="0">
                  <a:pos x="96" y="306"/>
                </a:cxn>
                <a:cxn ang="0">
                  <a:pos x="88" y="310"/>
                </a:cxn>
                <a:cxn ang="0">
                  <a:pos x="78" y="318"/>
                </a:cxn>
                <a:cxn ang="0">
                  <a:pos x="76" y="322"/>
                </a:cxn>
                <a:cxn ang="0">
                  <a:pos x="70" y="324"/>
                </a:cxn>
                <a:cxn ang="0">
                  <a:pos x="72" y="338"/>
                </a:cxn>
                <a:cxn ang="0">
                  <a:pos x="74" y="350"/>
                </a:cxn>
                <a:cxn ang="0">
                  <a:pos x="64" y="382"/>
                </a:cxn>
                <a:cxn ang="0">
                  <a:pos x="44" y="384"/>
                </a:cxn>
                <a:cxn ang="0">
                  <a:pos x="40" y="400"/>
                </a:cxn>
                <a:cxn ang="0">
                  <a:pos x="18" y="380"/>
                </a:cxn>
                <a:cxn ang="0">
                  <a:pos x="24" y="374"/>
                </a:cxn>
                <a:cxn ang="0">
                  <a:pos x="12" y="352"/>
                </a:cxn>
                <a:cxn ang="0">
                  <a:pos x="8" y="340"/>
                </a:cxn>
                <a:cxn ang="0">
                  <a:pos x="8" y="330"/>
                </a:cxn>
                <a:cxn ang="0">
                  <a:pos x="4" y="328"/>
                </a:cxn>
                <a:cxn ang="0">
                  <a:pos x="0" y="310"/>
                </a:cxn>
                <a:cxn ang="0">
                  <a:pos x="4" y="310"/>
                </a:cxn>
                <a:cxn ang="0">
                  <a:pos x="8" y="302"/>
                </a:cxn>
                <a:cxn ang="0">
                  <a:pos x="10" y="286"/>
                </a:cxn>
                <a:cxn ang="0">
                  <a:pos x="20" y="268"/>
                </a:cxn>
                <a:cxn ang="0">
                  <a:pos x="22" y="252"/>
                </a:cxn>
                <a:cxn ang="0">
                  <a:pos x="16" y="234"/>
                </a:cxn>
                <a:cxn ang="0">
                  <a:pos x="16" y="198"/>
                </a:cxn>
                <a:cxn ang="0">
                  <a:pos x="26" y="170"/>
                </a:cxn>
                <a:cxn ang="0">
                  <a:pos x="42" y="158"/>
                </a:cxn>
                <a:cxn ang="0">
                  <a:pos x="48" y="120"/>
                </a:cxn>
                <a:cxn ang="0">
                  <a:pos x="60" y="88"/>
                </a:cxn>
                <a:cxn ang="0">
                  <a:pos x="68" y="60"/>
                </a:cxn>
                <a:cxn ang="0">
                  <a:pos x="86" y="34"/>
                </a:cxn>
                <a:cxn ang="0">
                  <a:pos x="96" y="22"/>
                </a:cxn>
                <a:cxn ang="0">
                  <a:pos x="122" y="20"/>
                </a:cxn>
                <a:cxn ang="0">
                  <a:pos x="122" y="0"/>
                </a:cxn>
                <a:cxn ang="0">
                  <a:pos x="160" y="26"/>
                </a:cxn>
                <a:cxn ang="0">
                  <a:pos x="170" y="62"/>
                </a:cxn>
                <a:cxn ang="0">
                  <a:pos x="174" y="88"/>
                </a:cxn>
                <a:cxn ang="0">
                  <a:pos x="174" y="108"/>
                </a:cxn>
              </a:cxnLst>
              <a:rect l="0" t="0" r="r" b="b"/>
              <a:pathLst>
                <a:path w="176" h="400">
                  <a:moveTo>
                    <a:pt x="174" y="108"/>
                  </a:moveTo>
                  <a:lnTo>
                    <a:pt x="176" y="112"/>
                  </a:lnTo>
                  <a:lnTo>
                    <a:pt x="174" y="114"/>
                  </a:lnTo>
                  <a:lnTo>
                    <a:pt x="170" y="112"/>
                  </a:lnTo>
                  <a:lnTo>
                    <a:pt x="164" y="112"/>
                  </a:lnTo>
                  <a:lnTo>
                    <a:pt x="162" y="114"/>
                  </a:lnTo>
                  <a:lnTo>
                    <a:pt x="152" y="110"/>
                  </a:lnTo>
                  <a:lnTo>
                    <a:pt x="150" y="116"/>
                  </a:lnTo>
                  <a:lnTo>
                    <a:pt x="150" y="120"/>
                  </a:lnTo>
                  <a:lnTo>
                    <a:pt x="146" y="116"/>
                  </a:lnTo>
                  <a:lnTo>
                    <a:pt x="148" y="122"/>
                  </a:lnTo>
                  <a:lnTo>
                    <a:pt x="140" y="128"/>
                  </a:lnTo>
                  <a:lnTo>
                    <a:pt x="142" y="134"/>
                  </a:lnTo>
                  <a:lnTo>
                    <a:pt x="136" y="144"/>
                  </a:lnTo>
                  <a:lnTo>
                    <a:pt x="142" y="158"/>
                  </a:lnTo>
                  <a:lnTo>
                    <a:pt x="138" y="160"/>
                  </a:lnTo>
                  <a:lnTo>
                    <a:pt x="138" y="156"/>
                  </a:lnTo>
                  <a:lnTo>
                    <a:pt x="138" y="158"/>
                  </a:lnTo>
                  <a:lnTo>
                    <a:pt x="126" y="176"/>
                  </a:lnTo>
                  <a:lnTo>
                    <a:pt x="116" y="184"/>
                  </a:lnTo>
                  <a:lnTo>
                    <a:pt x="114" y="184"/>
                  </a:lnTo>
                  <a:lnTo>
                    <a:pt x="106" y="190"/>
                  </a:lnTo>
                  <a:lnTo>
                    <a:pt x="102" y="190"/>
                  </a:lnTo>
                  <a:lnTo>
                    <a:pt x="100" y="196"/>
                  </a:lnTo>
                  <a:lnTo>
                    <a:pt x="96" y="200"/>
                  </a:lnTo>
                  <a:lnTo>
                    <a:pt x="98" y="200"/>
                  </a:lnTo>
                  <a:lnTo>
                    <a:pt x="96" y="204"/>
                  </a:lnTo>
                  <a:lnTo>
                    <a:pt x="92" y="206"/>
                  </a:lnTo>
                  <a:lnTo>
                    <a:pt x="90" y="202"/>
                  </a:lnTo>
                  <a:lnTo>
                    <a:pt x="90" y="212"/>
                  </a:lnTo>
                  <a:lnTo>
                    <a:pt x="88" y="216"/>
                  </a:lnTo>
                  <a:lnTo>
                    <a:pt x="84" y="214"/>
                  </a:lnTo>
                  <a:lnTo>
                    <a:pt x="84" y="216"/>
                  </a:lnTo>
                  <a:lnTo>
                    <a:pt x="86" y="222"/>
                  </a:lnTo>
                  <a:lnTo>
                    <a:pt x="84" y="230"/>
                  </a:lnTo>
                  <a:lnTo>
                    <a:pt x="84" y="238"/>
                  </a:lnTo>
                  <a:lnTo>
                    <a:pt x="80" y="236"/>
                  </a:lnTo>
                  <a:lnTo>
                    <a:pt x="80" y="242"/>
                  </a:lnTo>
                  <a:lnTo>
                    <a:pt x="82" y="260"/>
                  </a:lnTo>
                  <a:lnTo>
                    <a:pt x="82" y="264"/>
                  </a:lnTo>
                  <a:lnTo>
                    <a:pt x="84" y="266"/>
                  </a:lnTo>
                  <a:lnTo>
                    <a:pt x="82" y="270"/>
                  </a:lnTo>
                  <a:lnTo>
                    <a:pt x="70" y="278"/>
                  </a:lnTo>
                  <a:lnTo>
                    <a:pt x="68" y="280"/>
                  </a:lnTo>
                  <a:lnTo>
                    <a:pt x="78" y="278"/>
                  </a:lnTo>
                  <a:lnTo>
                    <a:pt x="82" y="274"/>
                  </a:lnTo>
                  <a:lnTo>
                    <a:pt x="86" y="266"/>
                  </a:lnTo>
                  <a:lnTo>
                    <a:pt x="88" y="270"/>
                  </a:lnTo>
                  <a:lnTo>
                    <a:pt x="92" y="268"/>
                  </a:lnTo>
                  <a:lnTo>
                    <a:pt x="94" y="274"/>
                  </a:lnTo>
                  <a:lnTo>
                    <a:pt x="98" y="276"/>
                  </a:lnTo>
                  <a:lnTo>
                    <a:pt x="96" y="276"/>
                  </a:lnTo>
                  <a:lnTo>
                    <a:pt x="104" y="286"/>
                  </a:lnTo>
                  <a:lnTo>
                    <a:pt x="98" y="296"/>
                  </a:lnTo>
                  <a:lnTo>
                    <a:pt x="92" y="300"/>
                  </a:lnTo>
                  <a:lnTo>
                    <a:pt x="88" y="296"/>
                  </a:lnTo>
                  <a:lnTo>
                    <a:pt x="82" y="298"/>
                  </a:lnTo>
                  <a:lnTo>
                    <a:pt x="80" y="294"/>
                  </a:lnTo>
                  <a:lnTo>
                    <a:pt x="70" y="298"/>
                  </a:lnTo>
                  <a:lnTo>
                    <a:pt x="72" y="298"/>
                  </a:lnTo>
                  <a:lnTo>
                    <a:pt x="80" y="300"/>
                  </a:lnTo>
                  <a:lnTo>
                    <a:pt x="82" y="304"/>
                  </a:lnTo>
                  <a:lnTo>
                    <a:pt x="100" y="302"/>
                  </a:lnTo>
                  <a:lnTo>
                    <a:pt x="98" y="304"/>
                  </a:lnTo>
                  <a:lnTo>
                    <a:pt x="96" y="302"/>
                  </a:lnTo>
                  <a:lnTo>
                    <a:pt x="96" y="306"/>
                  </a:lnTo>
                  <a:lnTo>
                    <a:pt x="92" y="312"/>
                  </a:lnTo>
                  <a:lnTo>
                    <a:pt x="88" y="312"/>
                  </a:lnTo>
                  <a:lnTo>
                    <a:pt x="88" y="310"/>
                  </a:lnTo>
                  <a:lnTo>
                    <a:pt x="86" y="308"/>
                  </a:lnTo>
                  <a:lnTo>
                    <a:pt x="84" y="314"/>
                  </a:lnTo>
                  <a:lnTo>
                    <a:pt x="78" y="318"/>
                  </a:lnTo>
                  <a:lnTo>
                    <a:pt x="68" y="318"/>
                  </a:lnTo>
                  <a:lnTo>
                    <a:pt x="68" y="320"/>
                  </a:lnTo>
                  <a:lnTo>
                    <a:pt x="76" y="322"/>
                  </a:lnTo>
                  <a:lnTo>
                    <a:pt x="76" y="322"/>
                  </a:lnTo>
                  <a:lnTo>
                    <a:pt x="72" y="324"/>
                  </a:lnTo>
                  <a:lnTo>
                    <a:pt x="70" y="324"/>
                  </a:lnTo>
                  <a:lnTo>
                    <a:pt x="76" y="328"/>
                  </a:lnTo>
                  <a:lnTo>
                    <a:pt x="74" y="338"/>
                  </a:lnTo>
                  <a:lnTo>
                    <a:pt x="72" y="338"/>
                  </a:lnTo>
                  <a:lnTo>
                    <a:pt x="74" y="342"/>
                  </a:lnTo>
                  <a:lnTo>
                    <a:pt x="72" y="346"/>
                  </a:lnTo>
                  <a:lnTo>
                    <a:pt x="74" y="350"/>
                  </a:lnTo>
                  <a:lnTo>
                    <a:pt x="72" y="354"/>
                  </a:lnTo>
                  <a:lnTo>
                    <a:pt x="70" y="366"/>
                  </a:lnTo>
                  <a:lnTo>
                    <a:pt x="64" y="382"/>
                  </a:lnTo>
                  <a:lnTo>
                    <a:pt x="50" y="380"/>
                  </a:lnTo>
                  <a:lnTo>
                    <a:pt x="46" y="384"/>
                  </a:lnTo>
                  <a:lnTo>
                    <a:pt x="44" y="384"/>
                  </a:lnTo>
                  <a:lnTo>
                    <a:pt x="42" y="390"/>
                  </a:lnTo>
                  <a:lnTo>
                    <a:pt x="42" y="394"/>
                  </a:lnTo>
                  <a:lnTo>
                    <a:pt x="40" y="400"/>
                  </a:lnTo>
                  <a:lnTo>
                    <a:pt x="24" y="398"/>
                  </a:lnTo>
                  <a:lnTo>
                    <a:pt x="26" y="394"/>
                  </a:lnTo>
                  <a:lnTo>
                    <a:pt x="18" y="380"/>
                  </a:lnTo>
                  <a:lnTo>
                    <a:pt x="22" y="380"/>
                  </a:lnTo>
                  <a:lnTo>
                    <a:pt x="20" y="376"/>
                  </a:lnTo>
                  <a:lnTo>
                    <a:pt x="24" y="374"/>
                  </a:lnTo>
                  <a:lnTo>
                    <a:pt x="24" y="372"/>
                  </a:lnTo>
                  <a:lnTo>
                    <a:pt x="16" y="362"/>
                  </a:lnTo>
                  <a:lnTo>
                    <a:pt x="12" y="352"/>
                  </a:lnTo>
                  <a:lnTo>
                    <a:pt x="10" y="352"/>
                  </a:lnTo>
                  <a:lnTo>
                    <a:pt x="12" y="340"/>
                  </a:lnTo>
                  <a:lnTo>
                    <a:pt x="8" y="340"/>
                  </a:lnTo>
                  <a:lnTo>
                    <a:pt x="8" y="334"/>
                  </a:lnTo>
                  <a:lnTo>
                    <a:pt x="4" y="332"/>
                  </a:lnTo>
                  <a:lnTo>
                    <a:pt x="8" y="330"/>
                  </a:lnTo>
                  <a:lnTo>
                    <a:pt x="6" y="328"/>
                  </a:lnTo>
                  <a:lnTo>
                    <a:pt x="6" y="326"/>
                  </a:lnTo>
                  <a:lnTo>
                    <a:pt x="4" y="328"/>
                  </a:lnTo>
                  <a:lnTo>
                    <a:pt x="4" y="326"/>
                  </a:lnTo>
                  <a:lnTo>
                    <a:pt x="2" y="324"/>
                  </a:lnTo>
                  <a:lnTo>
                    <a:pt x="0" y="310"/>
                  </a:lnTo>
                  <a:lnTo>
                    <a:pt x="2" y="308"/>
                  </a:lnTo>
                  <a:lnTo>
                    <a:pt x="2" y="314"/>
                  </a:lnTo>
                  <a:lnTo>
                    <a:pt x="4" y="310"/>
                  </a:lnTo>
                  <a:lnTo>
                    <a:pt x="4" y="314"/>
                  </a:lnTo>
                  <a:lnTo>
                    <a:pt x="6" y="312"/>
                  </a:lnTo>
                  <a:lnTo>
                    <a:pt x="8" y="302"/>
                  </a:lnTo>
                  <a:lnTo>
                    <a:pt x="8" y="296"/>
                  </a:lnTo>
                  <a:lnTo>
                    <a:pt x="10" y="290"/>
                  </a:lnTo>
                  <a:lnTo>
                    <a:pt x="10" y="286"/>
                  </a:lnTo>
                  <a:lnTo>
                    <a:pt x="18" y="282"/>
                  </a:lnTo>
                  <a:lnTo>
                    <a:pt x="18" y="276"/>
                  </a:lnTo>
                  <a:lnTo>
                    <a:pt x="20" y="268"/>
                  </a:lnTo>
                  <a:lnTo>
                    <a:pt x="18" y="260"/>
                  </a:lnTo>
                  <a:lnTo>
                    <a:pt x="14" y="258"/>
                  </a:lnTo>
                  <a:lnTo>
                    <a:pt x="22" y="252"/>
                  </a:lnTo>
                  <a:lnTo>
                    <a:pt x="24" y="248"/>
                  </a:lnTo>
                  <a:lnTo>
                    <a:pt x="22" y="242"/>
                  </a:lnTo>
                  <a:lnTo>
                    <a:pt x="16" y="234"/>
                  </a:lnTo>
                  <a:lnTo>
                    <a:pt x="16" y="220"/>
                  </a:lnTo>
                  <a:lnTo>
                    <a:pt x="14" y="212"/>
                  </a:lnTo>
                  <a:lnTo>
                    <a:pt x="16" y="198"/>
                  </a:lnTo>
                  <a:lnTo>
                    <a:pt x="14" y="188"/>
                  </a:lnTo>
                  <a:lnTo>
                    <a:pt x="16" y="180"/>
                  </a:lnTo>
                  <a:lnTo>
                    <a:pt x="26" y="170"/>
                  </a:lnTo>
                  <a:lnTo>
                    <a:pt x="38" y="170"/>
                  </a:lnTo>
                  <a:lnTo>
                    <a:pt x="42" y="166"/>
                  </a:lnTo>
                  <a:lnTo>
                    <a:pt x="42" y="158"/>
                  </a:lnTo>
                  <a:lnTo>
                    <a:pt x="36" y="150"/>
                  </a:lnTo>
                  <a:lnTo>
                    <a:pt x="46" y="132"/>
                  </a:lnTo>
                  <a:lnTo>
                    <a:pt x="48" y="120"/>
                  </a:lnTo>
                  <a:lnTo>
                    <a:pt x="48" y="104"/>
                  </a:lnTo>
                  <a:lnTo>
                    <a:pt x="56" y="100"/>
                  </a:lnTo>
                  <a:lnTo>
                    <a:pt x="60" y="88"/>
                  </a:lnTo>
                  <a:lnTo>
                    <a:pt x="72" y="70"/>
                  </a:lnTo>
                  <a:lnTo>
                    <a:pt x="72" y="66"/>
                  </a:lnTo>
                  <a:lnTo>
                    <a:pt x="68" y="60"/>
                  </a:lnTo>
                  <a:lnTo>
                    <a:pt x="74" y="50"/>
                  </a:lnTo>
                  <a:lnTo>
                    <a:pt x="76" y="42"/>
                  </a:lnTo>
                  <a:lnTo>
                    <a:pt x="86" y="34"/>
                  </a:lnTo>
                  <a:lnTo>
                    <a:pt x="92" y="40"/>
                  </a:lnTo>
                  <a:lnTo>
                    <a:pt x="96" y="30"/>
                  </a:lnTo>
                  <a:lnTo>
                    <a:pt x="96" y="22"/>
                  </a:lnTo>
                  <a:lnTo>
                    <a:pt x="98" y="20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0" y="16"/>
                  </a:lnTo>
                  <a:lnTo>
                    <a:pt x="124" y="6"/>
                  </a:lnTo>
                  <a:lnTo>
                    <a:pt x="122" y="0"/>
                  </a:lnTo>
                  <a:lnTo>
                    <a:pt x="128" y="0"/>
                  </a:lnTo>
                  <a:lnTo>
                    <a:pt x="148" y="20"/>
                  </a:lnTo>
                  <a:lnTo>
                    <a:pt x="160" y="26"/>
                  </a:lnTo>
                  <a:lnTo>
                    <a:pt x="168" y="40"/>
                  </a:lnTo>
                  <a:lnTo>
                    <a:pt x="166" y="54"/>
                  </a:lnTo>
                  <a:lnTo>
                    <a:pt x="170" y="62"/>
                  </a:lnTo>
                  <a:lnTo>
                    <a:pt x="168" y="68"/>
                  </a:lnTo>
                  <a:lnTo>
                    <a:pt x="174" y="82"/>
                  </a:lnTo>
                  <a:lnTo>
                    <a:pt x="174" y="88"/>
                  </a:lnTo>
                  <a:lnTo>
                    <a:pt x="170" y="96"/>
                  </a:lnTo>
                  <a:lnTo>
                    <a:pt x="174" y="108"/>
                  </a:lnTo>
                  <a:lnTo>
                    <a:pt x="174" y="10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3" name="Freeform 326">
              <a:extLst>
                <a:ext uri="{FF2B5EF4-FFF2-40B4-BE49-F238E27FC236}">
                  <a16:creationId xmlns:a16="http://schemas.microsoft.com/office/drawing/2014/main" id="{D21C57F3-48A0-41BF-8A7B-39CED5ED5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613" y="2963863"/>
              <a:ext cx="60325" cy="111125"/>
            </a:xfrm>
            <a:custGeom>
              <a:avLst/>
              <a:gdLst/>
              <a:ahLst/>
              <a:cxnLst>
                <a:cxn ang="0">
                  <a:pos x="8" y="68"/>
                </a:cxn>
                <a:cxn ang="0">
                  <a:pos x="20" y="70"/>
                </a:cxn>
                <a:cxn ang="0">
                  <a:pos x="22" y="68"/>
                </a:cxn>
                <a:cxn ang="0">
                  <a:pos x="18" y="64"/>
                </a:cxn>
                <a:cxn ang="0">
                  <a:pos x="20" y="62"/>
                </a:cxn>
                <a:cxn ang="0">
                  <a:pos x="20" y="54"/>
                </a:cxn>
                <a:cxn ang="0">
                  <a:pos x="22" y="52"/>
                </a:cxn>
                <a:cxn ang="0">
                  <a:pos x="20" y="50"/>
                </a:cxn>
                <a:cxn ang="0">
                  <a:pos x="26" y="50"/>
                </a:cxn>
                <a:cxn ang="0">
                  <a:pos x="24" y="46"/>
                </a:cxn>
                <a:cxn ang="0">
                  <a:pos x="30" y="44"/>
                </a:cxn>
                <a:cxn ang="0">
                  <a:pos x="30" y="38"/>
                </a:cxn>
                <a:cxn ang="0">
                  <a:pos x="32" y="40"/>
                </a:cxn>
                <a:cxn ang="0">
                  <a:pos x="38" y="36"/>
                </a:cxn>
                <a:cxn ang="0">
                  <a:pos x="38" y="32"/>
                </a:cxn>
                <a:cxn ang="0">
                  <a:pos x="28" y="32"/>
                </a:cxn>
                <a:cxn ang="0">
                  <a:pos x="28" y="30"/>
                </a:cxn>
                <a:cxn ang="0">
                  <a:pos x="30" y="28"/>
                </a:cxn>
                <a:cxn ang="0">
                  <a:pos x="26" y="28"/>
                </a:cxn>
                <a:cxn ang="0">
                  <a:pos x="28" y="26"/>
                </a:cxn>
                <a:cxn ang="0">
                  <a:pos x="30" y="18"/>
                </a:cxn>
                <a:cxn ang="0">
                  <a:pos x="32" y="12"/>
                </a:cxn>
                <a:cxn ang="0">
                  <a:pos x="32" y="6"/>
                </a:cxn>
                <a:cxn ang="0">
                  <a:pos x="32" y="0"/>
                </a:cxn>
                <a:cxn ang="0">
                  <a:pos x="24" y="4"/>
                </a:cxn>
                <a:cxn ang="0">
                  <a:pos x="18" y="14"/>
                </a:cxn>
                <a:cxn ang="0">
                  <a:pos x="8" y="16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2" y="54"/>
                </a:cxn>
                <a:cxn ang="0">
                  <a:pos x="6" y="54"/>
                </a:cxn>
                <a:cxn ang="0">
                  <a:pos x="8" y="58"/>
                </a:cxn>
                <a:cxn ang="0">
                  <a:pos x="8" y="68"/>
                </a:cxn>
                <a:cxn ang="0">
                  <a:pos x="8" y="68"/>
                </a:cxn>
              </a:cxnLst>
              <a:rect l="0" t="0" r="r" b="b"/>
              <a:pathLst>
                <a:path w="38" h="70">
                  <a:moveTo>
                    <a:pt x="8" y="68"/>
                  </a:moveTo>
                  <a:lnTo>
                    <a:pt x="20" y="70"/>
                  </a:lnTo>
                  <a:lnTo>
                    <a:pt x="22" y="68"/>
                  </a:lnTo>
                  <a:lnTo>
                    <a:pt x="18" y="64"/>
                  </a:lnTo>
                  <a:lnTo>
                    <a:pt x="20" y="62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0" y="50"/>
                  </a:lnTo>
                  <a:lnTo>
                    <a:pt x="26" y="50"/>
                  </a:lnTo>
                  <a:lnTo>
                    <a:pt x="24" y="46"/>
                  </a:lnTo>
                  <a:lnTo>
                    <a:pt x="30" y="44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8" y="36"/>
                  </a:lnTo>
                  <a:lnTo>
                    <a:pt x="38" y="32"/>
                  </a:lnTo>
                  <a:lnTo>
                    <a:pt x="28" y="32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26" y="28"/>
                  </a:lnTo>
                  <a:lnTo>
                    <a:pt x="28" y="26"/>
                  </a:lnTo>
                  <a:lnTo>
                    <a:pt x="30" y="18"/>
                  </a:lnTo>
                  <a:lnTo>
                    <a:pt x="32" y="12"/>
                  </a:lnTo>
                  <a:lnTo>
                    <a:pt x="32" y="6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18" y="14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34"/>
                  </a:lnTo>
                  <a:lnTo>
                    <a:pt x="2" y="54"/>
                  </a:lnTo>
                  <a:lnTo>
                    <a:pt x="6" y="54"/>
                  </a:lnTo>
                  <a:lnTo>
                    <a:pt x="8" y="58"/>
                  </a:lnTo>
                  <a:lnTo>
                    <a:pt x="8" y="68"/>
                  </a:lnTo>
                  <a:lnTo>
                    <a:pt x="8" y="6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4" name="Freeform 327">
              <a:extLst>
                <a:ext uri="{FF2B5EF4-FFF2-40B4-BE49-F238E27FC236}">
                  <a16:creationId xmlns:a16="http://schemas.microsoft.com/office/drawing/2014/main" id="{608500A4-0295-4A94-81B5-351B31505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913" y="3617913"/>
              <a:ext cx="82550" cy="177800"/>
            </a:xfrm>
            <a:custGeom>
              <a:avLst/>
              <a:gdLst/>
              <a:ahLst/>
              <a:cxnLst>
                <a:cxn ang="0">
                  <a:pos x="18" y="6"/>
                </a:cxn>
                <a:cxn ang="0">
                  <a:pos x="12" y="12"/>
                </a:cxn>
                <a:cxn ang="0">
                  <a:pos x="14" y="14"/>
                </a:cxn>
                <a:cxn ang="0">
                  <a:pos x="12" y="24"/>
                </a:cxn>
                <a:cxn ang="0">
                  <a:pos x="14" y="36"/>
                </a:cxn>
                <a:cxn ang="0">
                  <a:pos x="12" y="44"/>
                </a:cxn>
                <a:cxn ang="0">
                  <a:pos x="0" y="54"/>
                </a:cxn>
                <a:cxn ang="0">
                  <a:pos x="2" y="66"/>
                </a:cxn>
                <a:cxn ang="0">
                  <a:pos x="8" y="68"/>
                </a:cxn>
                <a:cxn ang="0">
                  <a:pos x="10" y="74"/>
                </a:cxn>
                <a:cxn ang="0">
                  <a:pos x="10" y="78"/>
                </a:cxn>
                <a:cxn ang="0">
                  <a:pos x="22" y="84"/>
                </a:cxn>
                <a:cxn ang="0">
                  <a:pos x="26" y="112"/>
                </a:cxn>
                <a:cxn ang="0">
                  <a:pos x="32" y="110"/>
                </a:cxn>
                <a:cxn ang="0">
                  <a:pos x="36" y="106"/>
                </a:cxn>
                <a:cxn ang="0">
                  <a:pos x="34" y="96"/>
                </a:cxn>
                <a:cxn ang="0">
                  <a:pos x="36" y="92"/>
                </a:cxn>
                <a:cxn ang="0">
                  <a:pos x="52" y="80"/>
                </a:cxn>
                <a:cxn ang="0">
                  <a:pos x="52" y="78"/>
                </a:cxn>
                <a:cxn ang="0">
                  <a:pos x="52" y="68"/>
                </a:cxn>
                <a:cxn ang="0">
                  <a:pos x="48" y="68"/>
                </a:cxn>
                <a:cxn ang="0">
                  <a:pos x="46" y="60"/>
                </a:cxn>
                <a:cxn ang="0">
                  <a:pos x="42" y="62"/>
                </a:cxn>
                <a:cxn ang="0">
                  <a:pos x="40" y="60"/>
                </a:cxn>
                <a:cxn ang="0">
                  <a:pos x="36" y="60"/>
                </a:cxn>
                <a:cxn ang="0">
                  <a:pos x="34" y="58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6" y="52"/>
                </a:cxn>
                <a:cxn ang="0">
                  <a:pos x="36" y="48"/>
                </a:cxn>
                <a:cxn ang="0">
                  <a:pos x="46" y="42"/>
                </a:cxn>
                <a:cxn ang="0">
                  <a:pos x="50" y="34"/>
                </a:cxn>
                <a:cxn ang="0">
                  <a:pos x="48" y="28"/>
                </a:cxn>
                <a:cxn ang="0">
                  <a:pos x="44" y="24"/>
                </a:cxn>
                <a:cxn ang="0">
                  <a:pos x="42" y="18"/>
                </a:cxn>
                <a:cxn ang="0">
                  <a:pos x="42" y="16"/>
                </a:cxn>
                <a:cxn ang="0">
                  <a:pos x="46" y="12"/>
                </a:cxn>
                <a:cxn ang="0">
                  <a:pos x="50" y="6"/>
                </a:cxn>
                <a:cxn ang="0">
                  <a:pos x="48" y="4"/>
                </a:cxn>
                <a:cxn ang="0">
                  <a:pos x="40" y="8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8" y="6"/>
                </a:cxn>
                <a:cxn ang="0">
                  <a:pos x="18" y="6"/>
                </a:cxn>
              </a:cxnLst>
              <a:rect l="0" t="0" r="r" b="b"/>
              <a:pathLst>
                <a:path w="52" h="112">
                  <a:moveTo>
                    <a:pt x="18" y="6"/>
                  </a:moveTo>
                  <a:lnTo>
                    <a:pt x="12" y="12"/>
                  </a:lnTo>
                  <a:lnTo>
                    <a:pt x="14" y="14"/>
                  </a:lnTo>
                  <a:lnTo>
                    <a:pt x="12" y="24"/>
                  </a:lnTo>
                  <a:lnTo>
                    <a:pt x="14" y="36"/>
                  </a:lnTo>
                  <a:lnTo>
                    <a:pt x="12" y="44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8" y="68"/>
                  </a:lnTo>
                  <a:lnTo>
                    <a:pt x="10" y="74"/>
                  </a:lnTo>
                  <a:lnTo>
                    <a:pt x="10" y="78"/>
                  </a:lnTo>
                  <a:lnTo>
                    <a:pt x="22" y="84"/>
                  </a:lnTo>
                  <a:lnTo>
                    <a:pt x="26" y="112"/>
                  </a:lnTo>
                  <a:lnTo>
                    <a:pt x="32" y="110"/>
                  </a:lnTo>
                  <a:lnTo>
                    <a:pt x="36" y="106"/>
                  </a:lnTo>
                  <a:lnTo>
                    <a:pt x="34" y="96"/>
                  </a:lnTo>
                  <a:lnTo>
                    <a:pt x="36" y="92"/>
                  </a:lnTo>
                  <a:lnTo>
                    <a:pt x="52" y="80"/>
                  </a:lnTo>
                  <a:lnTo>
                    <a:pt x="52" y="78"/>
                  </a:lnTo>
                  <a:lnTo>
                    <a:pt x="52" y="68"/>
                  </a:lnTo>
                  <a:lnTo>
                    <a:pt x="48" y="68"/>
                  </a:lnTo>
                  <a:lnTo>
                    <a:pt x="46" y="60"/>
                  </a:lnTo>
                  <a:lnTo>
                    <a:pt x="42" y="62"/>
                  </a:lnTo>
                  <a:lnTo>
                    <a:pt x="40" y="60"/>
                  </a:lnTo>
                  <a:lnTo>
                    <a:pt x="36" y="60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6" y="52"/>
                  </a:lnTo>
                  <a:lnTo>
                    <a:pt x="36" y="48"/>
                  </a:lnTo>
                  <a:lnTo>
                    <a:pt x="46" y="42"/>
                  </a:lnTo>
                  <a:lnTo>
                    <a:pt x="50" y="34"/>
                  </a:lnTo>
                  <a:lnTo>
                    <a:pt x="48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2" y="16"/>
                  </a:lnTo>
                  <a:lnTo>
                    <a:pt x="46" y="12"/>
                  </a:lnTo>
                  <a:lnTo>
                    <a:pt x="50" y="6"/>
                  </a:lnTo>
                  <a:lnTo>
                    <a:pt x="48" y="4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6"/>
                  </a:lnTo>
                  <a:lnTo>
                    <a:pt x="1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5" name="Freeform 328">
              <a:extLst>
                <a:ext uri="{FF2B5EF4-FFF2-40B4-BE49-F238E27FC236}">
                  <a16:creationId xmlns:a16="http://schemas.microsoft.com/office/drawing/2014/main" id="{3B82A8A0-4A58-436C-B188-F7E1E70E9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4081463"/>
              <a:ext cx="142875" cy="12382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6" y="6"/>
                </a:cxn>
                <a:cxn ang="0">
                  <a:pos x="16" y="10"/>
                </a:cxn>
                <a:cxn ang="0">
                  <a:pos x="12" y="12"/>
                </a:cxn>
                <a:cxn ang="0">
                  <a:pos x="8" y="14"/>
                </a:cxn>
                <a:cxn ang="0">
                  <a:pos x="0" y="44"/>
                </a:cxn>
                <a:cxn ang="0">
                  <a:pos x="2" y="52"/>
                </a:cxn>
                <a:cxn ang="0">
                  <a:pos x="8" y="52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4" y="54"/>
                </a:cxn>
                <a:cxn ang="0">
                  <a:pos x="20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2" y="50"/>
                </a:cxn>
                <a:cxn ang="0">
                  <a:pos x="34" y="48"/>
                </a:cxn>
                <a:cxn ang="0">
                  <a:pos x="36" y="50"/>
                </a:cxn>
                <a:cxn ang="0">
                  <a:pos x="40" y="48"/>
                </a:cxn>
                <a:cxn ang="0">
                  <a:pos x="46" y="50"/>
                </a:cxn>
                <a:cxn ang="0">
                  <a:pos x="50" y="50"/>
                </a:cxn>
                <a:cxn ang="0">
                  <a:pos x="58" y="54"/>
                </a:cxn>
                <a:cxn ang="0">
                  <a:pos x="64" y="62"/>
                </a:cxn>
                <a:cxn ang="0">
                  <a:pos x="70" y="66"/>
                </a:cxn>
                <a:cxn ang="0">
                  <a:pos x="74" y="72"/>
                </a:cxn>
                <a:cxn ang="0">
                  <a:pos x="80" y="78"/>
                </a:cxn>
                <a:cxn ang="0">
                  <a:pos x="90" y="72"/>
                </a:cxn>
                <a:cxn ang="0">
                  <a:pos x="80" y="66"/>
                </a:cxn>
                <a:cxn ang="0">
                  <a:pos x="78" y="62"/>
                </a:cxn>
                <a:cxn ang="0">
                  <a:pos x="76" y="62"/>
                </a:cxn>
                <a:cxn ang="0">
                  <a:pos x="74" y="58"/>
                </a:cxn>
                <a:cxn ang="0">
                  <a:pos x="72" y="58"/>
                </a:cxn>
                <a:cxn ang="0">
                  <a:pos x="66" y="48"/>
                </a:cxn>
                <a:cxn ang="0">
                  <a:pos x="58" y="46"/>
                </a:cxn>
                <a:cxn ang="0">
                  <a:pos x="54" y="42"/>
                </a:cxn>
                <a:cxn ang="0">
                  <a:pos x="52" y="44"/>
                </a:cxn>
                <a:cxn ang="0">
                  <a:pos x="48" y="40"/>
                </a:cxn>
                <a:cxn ang="0">
                  <a:pos x="48" y="36"/>
                </a:cxn>
                <a:cxn ang="0">
                  <a:pos x="46" y="36"/>
                </a:cxn>
                <a:cxn ang="0">
                  <a:pos x="46" y="36"/>
                </a:cxn>
                <a:cxn ang="0">
                  <a:pos x="46" y="40"/>
                </a:cxn>
                <a:cxn ang="0">
                  <a:pos x="44" y="40"/>
                </a:cxn>
                <a:cxn ang="0">
                  <a:pos x="42" y="34"/>
                </a:cxn>
                <a:cxn ang="0">
                  <a:pos x="40" y="34"/>
                </a:cxn>
                <a:cxn ang="0">
                  <a:pos x="38" y="28"/>
                </a:cxn>
                <a:cxn ang="0">
                  <a:pos x="32" y="6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90" h="78">
                  <a:moveTo>
                    <a:pt x="28" y="0"/>
                  </a:moveTo>
                  <a:lnTo>
                    <a:pt x="26" y="6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4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8" y="52"/>
                  </a:lnTo>
                  <a:lnTo>
                    <a:pt x="10" y="50"/>
                  </a:lnTo>
                  <a:lnTo>
                    <a:pt x="12" y="50"/>
                  </a:lnTo>
                  <a:lnTo>
                    <a:pt x="14" y="54"/>
                  </a:lnTo>
                  <a:lnTo>
                    <a:pt x="20" y="44"/>
                  </a:lnTo>
                  <a:lnTo>
                    <a:pt x="24" y="48"/>
                  </a:lnTo>
                  <a:lnTo>
                    <a:pt x="26" y="50"/>
                  </a:lnTo>
                  <a:lnTo>
                    <a:pt x="32" y="50"/>
                  </a:lnTo>
                  <a:lnTo>
                    <a:pt x="34" y="48"/>
                  </a:lnTo>
                  <a:lnTo>
                    <a:pt x="36" y="50"/>
                  </a:lnTo>
                  <a:lnTo>
                    <a:pt x="40" y="48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8" y="54"/>
                  </a:lnTo>
                  <a:lnTo>
                    <a:pt x="64" y="62"/>
                  </a:lnTo>
                  <a:lnTo>
                    <a:pt x="70" y="66"/>
                  </a:lnTo>
                  <a:lnTo>
                    <a:pt x="74" y="72"/>
                  </a:lnTo>
                  <a:lnTo>
                    <a:pt x="80" y="78"/>
                  </a:lnTo>
                  <a:lnTo>
                    <a:pt x="90" y="72"/>
                  </a:lnTo>
                  <a:lnTo>
                    <a:pt x="80" y="66"/>
                  </a:lnTo>
                  <a:lnTo>
                    <a:pt x="78" y="62"/>
                  </a:lnTo>
                  <a:lnTo>
                    <a:pt x="76" y="62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66" y="48"/>
                  </a:lnTo>
                  <a:lnTo>
                    <a:pt x="58" y="46"/>
                  </a:lnTo>
                  <a:lnTo>
                    <a:pt x="54" y="42"/>
                  </a:lnTo>
                  <a:lnTo>
                    <a:pt x="52" y="44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2" y="34"/>
                  </a:lnTo>
                  <a:lnTo>
                    <a:pt x="40" y="34"/>
                  </a:lnTo>
                  <a:lnTo>
                    <a:pt x="38" y="28"/>
                  </a:lnTo>
                  <a:lnTo>
                    <a:pt x="32" y="6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6" name="Freeform 329">
              <a:extLst>
                <a:ext uri="{FF2B5EF4-FFF2-40B4-BE49-F238E27FC236}">
                  <a16:creationId xmlns:a16="http://schemas.microsoft.com/office/drawing/2014/main" id="{5C8EDBCE-C284-4DDB-B6DC-FF80F76AF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163" y="4195763"/>
              <a:ext cx="34925" cy="4127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6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8" y="26"/>
                </a:cxn>
                <a:cxn ang="0">
                  <a:pos x="12" y="24"/>
                </a:cxn>
                <a:cxn ang="0">
                  <a:pos x="16" y="26"/>
                </a:cxn>
                <a:cxn ang="0">
                  <a:pos x="20" y="18"/>
                </a:cxn>
                <a:cxn ang="0">
                  <a:pos x="18" y="18"/>
                </a:cxn>
                <a:cxn ang="0">
                  <a:pos x="12" y="18"/>
                </a:cxn>
                <a:cxn ang="0">
                  <a:pos x="10" y="18"/>
                </a:cxn>
                <a:cxn ang="0">
                  <a:pos x="12" y="18"/>
                </a:cxn>
                <a:cxn ang="0">
                  <a:pos x="14" y="14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2" h="26">
                  <a:moveTo>
                    <a:pt x="18" y="0"/>
                  </a:moveTo>
                  <a:lnTo>
                    <a:pt x="8" y="6"/>
                  </a:lnTo>
                  <a:lnTo>
                    <a:pt x="6" y="8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8" y="26"/>
                  </a:lnTo>
                  <a:lnTo>
                    <a:pt x="12" y="24"/>
                  </a:lnTo>
                  <a:lnTo>
                    <a:pt x="16" y="26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2" y="18"/>
                  </a:lnTo>
                  <a:lnTo>
                    <a:pt x="10" y="18"/>
                  </a:lnTo>
                  <a:lnTo>
                    <a:pt x="12" y="18"/>
                  </a:lnTo>
                  <a:lnTo>
                    <a:pt x="14" y="14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7" name="Freeform 330">
              <a:extLst>
                <a:ext uri="{FF2B5EF4-FFF2-40B4-BE49-F238E27FC236}">
                  <a16:creationId xmlns:a16="http://schemas.microsoft.com/office/drawing/2014/main" id="{3E681CD8-7F49-43C9-818D-3957CFCD7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5313" y="4173538"/>
              <a:ext cx="250825" cy="206375"/>
            </a:xfrm>
            <a:custGeom>
              <a:avLst/>
              <a:gdLst/>
              <a:ahLst/>
              <a:cxnLst>
                <a:cxn ang="0">
                  <a:pos x="22" y="102"/>
                </a:cxn>
                <a:cxn ang="0">
                  <a:pos x="32" y="108"/>
                </a:cxn>
                <a:cxn ang="0">
                  <a:pos x="38" y="114"/>
                </a:cxn>
                <a:cxn ang="0">
                  <a:pos x="38" y="122"/>
                </a:cxn>
                <a:cxn ang="0">
                  <a:pos x="46" y="128"/>
                </a:cxn>
                <a:cxn ang="0">
                  <a:pos x="48" y="130"/>
                </a:cxn>
                <a:cxn ang="0">
                  <a:pos x="56" y="128"/>
                </a:cxn>
                <a:cxn ang="0">
                  <a:pos x="66" y="126"/>
                </a:cxn>
                <a:cxn ang="0">
                  <a:pos x="76" y="122"/>
                </a:cxn>
                <a:cxn ang="0">
                  <a:pos x="82" y="116"/>
                </a:cxn>
                <a:cxn ang="0">
                  <a:pos x="88" y="102"/>
                </a:cxn>
                <a:cxn ang="0">
                  <a:pos x="92" y="94"/>
                </a:cxn>
                <a:cxn ang="0">
                  <a:pos x="112" y="100"/>
                </a:cxn>
                <a:cxn ang="0">
                  <a:pos x="126" y="82"/>
                </a:cxn>
                <a:cxn ang="0">
                  <a:pos x="136" y="68"/>
                </a:cxn>
                <a:cxn ang="0">
                  <a:pos x="144" y="38"/>
                </a:cxn>
                <a:cxn ang="0">
                  <a:pos x="158" y="30"/>
                </a:cxn>
                <a:cxn ang="0">
                  <a:pos x="154" y="18"/>
                </a:cxn>
                <a:cxn ang="0">
                  <a:pos x="146" y="0"/>
                </a:cxn>
                <a:cxn ang="0">
                  <a:pos x="138" y="4"/>
                </a:cxn>
                <a:cxn ang="0">
                  <a:pos x="130" y="8"/>
                </a:cxn>
                <a:cxn ang="0">
                  <a:pos x="102" y="6"/>
                </a:cxn>
                <a:cxn ang="0">
                  <a:pos x="90" y="14"/>
                </a:cxn>
                <a:cxn ang="0">
                  <a:pos x="70" y="6"/>
                </a:cxn>
                <a:cxn ang="0">
                  <a:pos x="60" y="12"/>
                </a:cxn>
                <a:cxn ang="0">
                  <a:pos x="50" y="4"/>
                </a:cxn>
                <a:cxn ang="0">
                  <a:pos x="30" y="0"/>
                </a:cxn>
                <a:cxn ang="0">
                  <a:pos x="18" y="14"/>
                </a:cxn>
                <a:cxn ang="0">
                  <a:pos x="12" y="28"/>
                </a:cxn>
                <a:cxn ang="0">
                  <a:pos x="14" y="38"/>
                </a:cxn>
                <a:cxn ang="0">
                  <a:pos x="12" y="48"/>
                </a:cxn>
                <a:cxn ang="0">
                  <a:pos x="12" y="54"/>
                </a:cxn>
                <a:cxn ang="0">
                  <a:pos x="6" y="64"/>
                </a:cxn>
                <a:cxn ang="0">
                  <a:pos x="0" y="92"/>
                </a:cxn>
                <a:cxn ang="0">
                  <a:pos x="2" y="102"/>
                </a:cxn>
              </a:cxnLst>
              <a:rect l="0" t="0" r="r" b="b"/>
              <a:pathLst>
                <a:path w="158" h="130">
                  <a:moveTo>
                    <a:pt x="2" y="102"/>
                  </a:moveTo>
                  <a:lnTo>
                    <a:pt x="22" y="102"/>
                  </a:lnTo>
                  <a:lnTo>
                    <a:pt x="30" y="104"/>
                  </a:lnTo>
                  <a:lnTo>
                    <a:pt x="32" y="108"/>
                  </a:lnTo>
                  <a:lnTo>
                    <a:pt x="36" y="114"/>
                  </a:lnTo>
                  <a:lnTo>
                    <a:pt x="38" y="114"/>
                  </a:lnTo>
                  <a:lnTo>
                    <a:pt x="36" y="114"/>
                  </a:lnTo>
                  <a:lnTo>
                    <a:pt x="38" y="122"/>
                  </a:lnTo>
                  <a:lnTo>
                    <a:pt x="42" y="128"/>
                  </a:lnTo>
                  <a:lnTo>
                    <a:pt x="46" y="128"/>
                  </a:lnTo>
                  <a:lnTo>
                    <a:pt x="48" y="128"/>
                  </a:lnTo>
                  <a:lnTo>
                    <a:pt x="48" y="130"/>
                  </a:lnTo>
                  <a:lnTo>
                    <a:pt x="52" y="128"/>
                  </a:lnTo>
                  <a:lnTo>
                    <a:pt x="56" y="128"/>
                  </a:lnTo>
                  <a:lnTo>
                    <a:pt x="60" y="124"/>
                  </a:lnTo>
                  <a:lnTo>
                    <a:pt x="66" y="126"/>
                  </a:lnTo>
                  <a:lnTo>
                    <a:pt x="74" y="126"/>
                  </a:lnTo>
                  <a:lnTo>
                    <a:pt x="76" y="122"/>
                  </a:lnTo>
                  <a:lnTo>
                    <a:pt x="78" y="124"/>
                  </a:lnTo>
                  <a:lnTo>
                    <a:pt x="82" y="116"/>
                  </a:lnTo>
                  <a:lnTo>
                    <a:pt x="82" y="108"/>
                  </a:lnTo>
                  <a:lnTo>
                    <a:pt x="88" y="102"/>
                  </a:lnTo>
                  <a:lnTo>
                    <a:pt x="92" y="98"/>
                  </a:lnTo>
                  <a:lnTo>
                    <a:pt x="92" y="94"/>
                  </a:lnTo>
                  <a:lnTo>
                    <a:pt x="106" y="94"/>
                  </a:lnTo>
                  <a:lnTo>
                    <a:pt x="112" y="100"/>
                  </a:lnTo>
                  <a:lnTo>
                    <a:pt x="118" y="98"/>
                  </a:lnTo>
                  <a:lnTo>
                    <a:pt x="126" y="82"/>
                  </a:lnTo>
                  <a:lnTo>
                    <a:pt x="128" y="72"/>
                  </a:lnTo>
                  <a:lnTo>
                    <a:pt x="136" y="68"/>
                  </a:lnTo>
                  <a:lnTo>
                    <a:pt x="138" y="54"/>
                  </a:lnTo>
                  <a:lnTo>
                    <a:pt x="144" y="38"/>
                  </a:lnTo>
                  <a:lnTo>
                    <a:pt x="148" y="34"/>
                  </a:lnTo>
                  <a:lnTo>
                    <a:pt x="158" y="30"/>
                  </a:lnTo>
                  <a:lnTo>
                    <a:pt x="158" y="22"/>
                  </a:lnTo>
                  <a:lnTo>
                    <a:pt x="154" y="18"/>
                  </a:lnTo>
                  <a:lnTo>
                    <a:pt x="154" y="10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38" y="4"/>
                  </a:lnTo>
                  <a:lnTo>
                    <a:pt x="136" y="4"/>
                  </a:lnTo>
                  <a:lnTo>
                    <a:pt x="130" y="8"/>
                  </a:lnTo>
                  <a:lnTo>
                    <a:pt x="120" y="6"/>
                  </a:lnTo>
                  <a:lnTo>
                    <a:pt x="102" y="6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0" y="12"/>
                  </a:lnTo>
                  <a:lnTo>
                    <a:pt x="70" y="6"/>
                  </a:lnTo>
                  <a:lnTo>
                    <a:pt x="66" y="8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50" y="4"/>
                  </a:lnTo>
                  <a:lnTo>
                    <a:pt x="40" y="0"/>
                  </a:lnTo>
                  <a:lnTo>
                    <a:pt x="30" y="0"/>
                  </a:lnTo>
                  <a:lnTo>
                    <a:pt x="20" y="6"/>
                  </a:lnTo>
                  <a:lnTo>
                    <a:pt x="18" y="14"/>
                  </a:lnTo>
                  <a:lnTo>
                    <a:pt x="12" y="18"/>
                  </a:lnTo>
                  <a:lnTo>
                    <a:pt x="12" y="28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6" y="46"/>
                  </a:lnTo>
                  <a:lnTo>
                    <a:pt x="12" y="48"/>
                  </a:lnTo>
                  <a:lnTo>
                    <a:pt x="14" y="50"/>
                  </a:lnTo>
                  <a:lnTo>
                    <a:pt x="12" y="54"/>
                  </a:lnTo>
                  <a:lnTo>
                    <a:pt x="8" y="58"/>
                  </a:lnTo>
                  <a:lnTo>
                    <a:pt x="6" y="64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2" y="10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8" name="Freeform 331">
              <a:extLst>
                <a:ext uri="{FF2B5EF4-FFF2-40B4-BE49-F238E27FC236}">
                  <a16:creationId xmlns:a16="http://schemas.microsoft.com/office/drawing/2014/main" id="{9D78B576-F033-4C91-A6B8-0B836E5E5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4189413"/>
              <a:ext cx="161925" cy="244475"/>
            </a:xfrm>
            <a:custGeom>
              <a:avLst/>
              <a:gdLst/>
              <a:ahLst/>
              <a:cxnLst>
                <a:cxn ang="0">
                  <a:pos x="38" y="146"/>
                </a:cxn>
                <a:cxn ang="0">
                  <a:pos x="50" y="146"/>
                </a:cxn>
                <a:cxn ang="0">
                  <a:pos x="64" y="146"/>
                </a:cxn>
                <a:cxn ang="0">
                  <a:pos x="82" y="146"/>
                </a:cxn>
                <a:cxn ang="0">
                  <a:pos x="94" y="150"/>
                </a:cxn>
                <a:cxn ang="0">
                  <a:pos x="100" y="154"/>
                </a:cxn>
                <a:cxn ang="0">
                  <a:pos x="102" y="152"/>
                </a:cxn>
                <a:cxn ang="0">
                  <a:pos x="102" y="138"/>
                </a:cxn>
                <a:cxn ang="0">
                  <a:pos x="100" y="138"/>
                </a:cxn>
                <a:cxn ang="0">
                  <a:pos x="92" y="13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90"/>
                </a:cxn>
                <a:cxn ang="0">
                  <a:pos x="92" y="76"/>
                </a:cxn>
                <a:cxn ang="0">
                  <a:pos x="88" y="60"/>
                </a:cxn>
                <a:cxn ang="0">
                  <a:pos x="84" y="58"/>
                </a:cxn>
                <a:cxn ang="0">
                  <a:pos x="78" y="54"/>
                </a:cxn>
                <a:cxn ang="0">
                  <a:pos x="74" y="48"/>
                </a:cxn>
                <a:cxn ang="0">
                  <a:pos x="76" y="44"/>
                </a:cxn>
                <a:cxn ang="0">
                  <a:pos x="78" y="42"/>
                </a:cxn>
                <a:cxn ang="0">
                  <a:pos x="90" y="44"/>
                </a:cxn>
                <a:cxn ang="0">
                  <a:pos x="92" y="42"/>
                </a:cxn>
                <a:cxn ang="0">
                  <a:pos x="90" y="38"/>
                </a:cxn>
                <a:cxn ang="0">
                  <a:pos x="84" y="28"/>
                </a:cxn>
                <a:cxn ang="0">
                  <a:pos x="86" y="16"/>
                </a:cxn>
                <a:cxn ang="0">
                  <a:pos x="82" y="4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6" y="8"/>
                </a:cxn>
                <a:cxn ang="0">
                  <a:pos x="80" y="12"/>
                </a:cxn>
                <a:cxn ang="0">
                  <a:pos x="80" y="20"/>
                </a:cxn>
                <a:cxn ang="0">
                  <a:pos x="70" y="24"/>
                </a:cxn>
                <a:cxn ang="0">
                  <a:pos x="66" y="28"/>
                </a:cxn>
                <a:cxn ang="0">
                  <a:pos x="60" y="44"/>
                </a:cxn>
                <a:cxn ang="0">
                  <a:pos x="58" y="58"/>
                </a:cxn>
                <a:cxn ang="0">
                  <a:pos x="50" y="62"/>
                </a:cxn>
                <a:cxn ang="0">
                  <a:pos x="48" y="72"/>
                </a:cxn>
                <a:cxn ang="0">
                  <a:pos x="40" y="88"/>
                </a:cxn>
                <a:cxn ang="0">
                  <a:pos x="34" y="90"/>
                </a:cxn>
                <a:cxn ang="0">
                  <a:pos x="28" y="84"/>
                </a:cxn>
                <a:cxn ang="0">
                  <a:pos x="14" y="84"/>
                </a:cxn>
                <a:cxn ang="0">
                  <a:pos x="14" y="88"/>
                </a:cxn>
                <a:cxn ang="0">
                  <a:pos x="10" y="92"/>
                </a:cxn>
                <a:cxn ang="0">
                  <a:pos x="4" y="98"/>
                </a:cxn>
                <a:cxn ang="0">
                  <a:pos x="4" y="106"/>
                </a:cxn>
                <a:cxn ang="0">
                  <a:pos x="0" y="114"/>
                </a:cxn>
                <a:cxn ang="0">
                  <a:pos x="2" y="116"/>
                </a:cxn>
                <a:cxn ang="0">
                  <a:pos x="4" y="116"/>
                </a:cxn>
                <a:cxn ang="0">
                  <a:pos x="8" y="122"/>
                </a:cxn>
                <a:cxn ang="0">
                  <a:pos x="12" y="124"/>
                </a:cxn>
                <a:cxn ang="0">
                  <a:pos x="16" y="122"/>
                </a:cxn>
                <a:cxn ang="0">
                  <a:pos x="14" y="126"/>
                </a:cxn>
                <a:cxn ang="0">
                  <a:pos x="16" y="128"/>
                </a:cxn>
                <a:cxn ang="0">
                  <a:pos x="20" y="132"/>
                </a:cxn>
                <a:cxn ang="0">
                  <a:pos x="16" y="148"/>
                </a:cxn>
                <a:cxn ang="0">
                  <a:pos x="38" y="146"/>
                </a:cxn>
                <a:cxn ang="0">
                  <a:pos x="38" y="146"/>
                </a:cxn>
              </a:cxnLst>
              <a:rect l="0" t="0" r="r" b="b"/>
              <a:pathLst>
                <a:path w="102" h="154">
                  <a:moveTo>
                    <a:pt x="38" y="146"/>
                  </a:moveTo>
                  <a:lnTo>
                    <a:pt x="50" y="146"/>
                  </a:lnTo>
                  <a:lnTo>
                    <a:pt x="64" y="146"/>
                  </a:lnTo>
                  <a:lnTo>
                    <a:pt x="82" y="146"/>
                  </a:lnTo>
                  <a:lnTo>
                    <a:pt x="94" y="150"/>
                  </a:lnTo>
                  <a:lnTo>
                    <a:pt x="100" y="154"/>
                  </a:lnTo>
                  <a:lnTo>
                    <a:pt x="102" y="152"/>
                  </a:lnTo>
                  <a:lnTo>
                    <a:pt x="102" y="138"/>
                  </a:lnTo>
                  <a:lnTo>
                    <a:pt x="100" y="138"/>
                  </a:lnTo>
                  <a:lnTo>
                    <a:pt x="92" y="130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6" y="90"/>
                  </a:lnTo>
                  <a:lnTo>
                    <a:pt x="92" y="76"/>
                  </a:lnTo>
                  <a:lnTo>
                    <a:pt x="88" y="60"/>
                  </a:lnTo>
                  <a:lnTo>
                    <a:pt x="84" y="58"/>
                  </a:lnTo>
                  <a:lnTo>
                    <a:pt x="78" y="54"/>
                  </a:lnTo>
                  <a:lnTo>
                    <a:pt x="74" y="48"/>
                  </a:lnTo>
                  <a:lnTo>
                    <a:pt x="76" y="44"/>
                  </a:lnTo>
                  <a:lnTo>
                    <a:pt x="78" y="42"/>
                  </a:lnTo>
                  <a:lnTo>
                    <a:pt x="90" y="44"/>
                  </a:lnTo>
                  <a:lnTo>
                    <a:pt x="92" y="42"/>
                  </a:lnTo>
                  <a:lnTo>
                    <a:pt x="90" y="38"/>
                  </a:lnTo>
                  <a:lnTo>
                    <a:pt x="84" y="28"/>
                  </a:lnTo>
                  <a:lnTo>
                    <a:pt x="86" y="16"/>
                  </a:lnTo>
                  <a:lnTo>
                    <a:pt x="82" y="4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6" y="8"/>
                  </a:lnTo>
                  <a:lnTo>
                    <a:pt x="80" y="12"/>
                  </a:lnTo>
                  <a:lnTo>
                    <a:pt x="80" y="20"/>
                  </a:lnTo>
                  <a:lnTo>
                    <a:pt x="70" y="24"/>
                  </a:lnTo>
                  <a:lnTo>
                    <a:pt x="66" y="28"/>
                  </a:lnTo>
                  <a:lnTo>
                    <a:pt x="60" y="44"/>
                  </a:lnTo>
                  <a:lnTo>
                    <a:pt x="58" y="58"/>
                  </a:lnTo>
                  <a:lnTo>
                    <a:pt x="50" y="62"/>
                  </a:lnTo>
                  <a:lnTo>
                    <a:pt x="48" y="72"/>
                  </a:lnTo>
                  <a:lnTo>
                    <a:pt x="40" y="88"/>
                  </a:lnTo>
                  <a:lnTo>
                    <a:pt x="34" y="90"/>
                  </a:lnTo>
                  <a:lnTo>
                    <a:pt x="28" y="84"/>
                  </a:lnTo>
                  <a:lnTo>
                    <a:pt x="14" y="84"/>
                  </a:lnTo>
                  <a:lnTo>
                    <a:pt x="14" y="88"/>
                  </a:lnTo>
                  <a:lnTo>
                    <a:pt x="10" y="92"/>
                  </a:lnTo>
                  <a:lnTo>
                    <a:pt x="4" y="98"/>
                  </a:lnTo>
                  <a:lnTo>
                    <a:pt x="4" y="106"/>
                  </a:lnTo>
                  <a:lnTo>
                    <a:pt x="0" y="114"/>
                  </a:lnTo>
                  <a:lnTo>
                    <a:pt x="2" y="116"/>
                  </a:lnTo>
                  <a:lnTo>
                    <a:pt x="4" y="116"/>
                  </a:lnTo>
                  <a:lnTo>
                    <a:pt x="8" y="122"/>
                  </a:lnTo>
                  <a:lnTo>
                    <a:pt x="12" y="124"/>
                  </a:lnTo>
                  <a:lnTo>
                    <a:pt x="16" y="122"/>
                  </a:lnTo>
                  <a:lnTo>
                    <a:pt x="14" y="126"/>
                  </a:lnTo>
                  <a:lnTo>
                    <a:pt x="16" y="128"/>
                  </a:lnTo>
                  <a:lnTo>
                    <a:pt x="20" y="132"/>
                  </a:lnTo>
                  <a:lnTo>
                    <a:pt x="16" y="148"/>
                  </a:lnTo>
                  <a:lnTo>
                    <a:pt x="38" y="146"/>
                  </a:lnTo>
                  <a:lnTo>
                    <a:pt x="38" y="14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59" name="Freeform 332">
              <a:extLst>
                <a:ext uri="{FF2B5EF4-FFF2-40B4-BE49-F238E27FC236}">
                  <a16:creationId xmlns:a16="http://schemas.microsoft.com/office/drawing/2014/main" id="{0A9B5796-8A29-42F4-A6F5-7D5437A20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288" y="4491038"/>
              <a:ext cx="41275" cy="349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6" y="0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2" y="22"/>
                </a:cxn>
                <a:cxn ang="0">
                  <a:pos x="2" y="18"/>
                </a:cxn>
                <a:cxn ang="0">
                  <a:pos x="4" y="18"/>
                </a:cxn>
                <a:cxn ang="0">
                  <a:pos x="6" y="22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20" y="16"/>
                </a:cxn>
                <a:cxn ang="0">
                  <a:pos x="22" y="18"/>
                </a:cxn>
                <a:cxn ang="0">
                  <a:pos x="26" y="12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6" h="22">
                  <a:moveTo>
                    <a:pt x="20" y="0"/>
                  </a:moveTo>
                  <a:lnTo>
                    <a:pt x="16" y="0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6" y="1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0" name="Freeform 333">
              <a:extLst>
                <a:ext uri="{FF2B5EF4-FFF2-40B4-BE49-F238E27FC236}">
                  <a16:creationId xmlns:a16="http://schemas.microsoft.com/office/drawing/2014/main" id="{D1CBFBB2-A63A-4B13-BC5A-7036211C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138" y="4233863"/>
              <a:ext cx="279400" cy="174625"/>
            </a:xfrm>
            <a:custGeom>
              <a:avLst/>
              <a:gdLst/>
              <a:ahLst/>
              <a:cxnLst>
                <a:cxn ang="0">
                  <a:pos x="168" y="78"/>
                </a:cxn>
                <a:cxn ang="0">
                  <a:pos x="164" y="80"/>
                </a:cxn>
                <a:cxn ang="0">
                  <a:pos x="160" y="78"/>
                </a:cxn>
                <a:cxn ang="0">
                  <a:pos x="144" y="78"/>
                </a:cxn>
                <a:cxn ang="0">
                  <a:pos x="140" y="82"/>
                </a:cxn>
                <a:cxn ang="0">
                  <a:pos x="120" y="86"/>
                </a:cxn>
                <a:cxn ang="0">
                  <a:pos x="110" y="86"/>
                </a:cxn>
                <a:cxn ang="0">
                  <a:pos x="108" y="90"/>
                </a:cxn>
                <a:cxn ang="0">
                  <a:pos x="86" y="86"/>
                </a:cxn>
                <a:cxn ang="0">
                  <a:pos x="82" y="88"/>
                </a:cxn>
                <a:cxn ang="0">
                  <a:pos x="68" y="78"/>
                </a:cxn>
                <a:cxn ang="0">
                  <a:pos x="60" y="98"/>
                </a:cxn>
                <a:cxn ang="0">
                  <a:pos x="48" y="102"/>
                </a:cxn>
                <a:cxn ang="0">
                  <a:pos x="34" y="100"/>
                </a:cxn>
                <a:cxn ang="0">
                  <a:pos x="22" y="110"/>
                </a:cxn>
                <a:cxn ang="0">
                  <a:pos x="12" y="102"/>
                </a:cxn>
                <a:cxn ang="0">
                  <a:pos x="0" y="68"/>
                </a:cxn>
                <a:cxn ang="0">
                  <a:pos x="12" y="48"/>
                </a:cxn>
                <a:cxn ang="0">
                  <a:pos x="26" y="46"/>
                </a:cxn>
                <a:cxn ang="0">
                  <a:pos x="32" y="48"/>
                </a:cxn>
                <a:cxn ang="0">
                  <a:pos x="56" y="40"/>
                </a:cxn>
                <a:cxn ang="0">
                  <a:pos x="60" y="30"/>
                </a:cxn>
                <a:cxn ang="0">
                  <a:pos x="80" y="26"/>
                </a:cxn>
                <a:cxn ang="0">
                  <a:pos x="88" y="22"/>
                </a:cxn>
                <a:cxn ang="0">
                  <a:pos x="98" y="10"/>
                </a:cxn>
                <a:cxn ang="0">
                  <a:pos x="100" y="2"/>
                </a:cxn>
                <a:cxn ang="0">
                  <a:pos x="122" y="14"/>
                </a:cxn>
                <a:cxn ang="0">
                  <a:pos x="122" y="28"/>
                </a:cxn>
                <a:cxn ang="0">
                  <a:pos x="130" y="32"/>
                </a:cxn>
                <a:cxn ang="0">
                  <a:pos x="140" y="38"/>
                </a:cxn>
                <a:cxn ang="0">
                  <a:pos x="146" y="46"/>
                </a:cxn>
                <a:cxn ang="0">
                  <a:pos x="164" y="66"/>
                </a:cxn>
                <a:cxn ang="0">
                  <a:pos x="176" y="78"/>
                </a:cxn>
              </a:cxnLst>
              <a:rect l="0" t="0" r="r" b="b"/>
              <a:pathLst>
                <a:path w="176" h="110">
                  <a:moveTo>
                    <a:pt x="176" y="78"/>
                  </a:moveTo>
                  <a:lnTo>
                    <a:pt x="168" y="78"/>
                  </a:lnTo>
                  <a:lnTo>
                    <a:pt x="168" y="82"/>
                  </a:lnTo>
                  <a:lnTo>
                    <a:pt x="164" y="80"/>
                  </a:lnTo>
                  <a:lnTo>
                    <a:pt x="162" y="82"/>
                  </a:lnTo>
                  <a:lnTo>
                    <a:pt x="160" y="78"/>
                  </a:lnTo>
                  <a:lnTo>
                    <a:pt x="150" y="80"/>
                  </a:lnTo>
                  <a:lnTo>
                    <a:pt x="144" y="78"/>
                  </a:lnTo>
                  <a:lnTo>
                    <a:pt x="144" y="82"/>
                  </a:lnTo>
                  <a:lnTo>
                    <a:pt x="140" y="82"/>
                  </a:lnTo>
                  <a:lnTo>
                    <a:pt x="136" y="80"/>
                  </a:lnTo>
                  <a:lnTo>
                    <a:pt x="120" y="86"/>
                  </a:lnTo>
                  <a:lnTo>
                    <a:pt x="114" y="84"/>
                  </a:lnTo>
                  <a:lnTo>
                    <a:pt x="110" y="86"/>
                  </a:lnTo>
                  <a:lnTo>
                    <a:pt x="110" y="90"/>
                  </a:lnTo>
                  <a:lnTo>
                    <a:pt x="108" y="90"/>
                  </a:lnTo>
                  <a:lnTo>
                    <a:pt x="96" y="90"/>
                  </a:lnTo>
                  <a:lnTo>
                    <a:pt x="86" y="86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76" y="80"/>
                  </a:lnTo>
                  <a:lnTo>
                    <a:pt x="68" y="78"/>
                  </a:lnTo>
                  <a:lnTo>
                    <a:pt x="60" y="88"/>
                  </a:lnTo>
                  <a:lnTo>
                    <a:pt x="60" y="98"/>
                  </a:lnTo>
                  <a:lnTo>
                    <a:pt x="56" y="98"/>
                  </a:lnTo>
                  <a:lnTo>
                    <a:pt x="48" y="102"/>
                  </a:lnTo>
                  <a:lnTo>
                    <a:pt x="38" y="98"/>
                  </a:lnTo>
                  <a:lnTo>
                    <a:pt x="34" y="100"/>
                  </a:lnTo>
                  <a:lnTo>
                    <a:pt x="28" y="102"/>
                  </a:lnTo>
                  <a:lnTo>
                    <a:pt x="22" y="110"/>
                  </a:lnTo>
                  <a:lnTo>
                    <a:pt x="20" y="110"/>
                  </a:lnTo>
                  <a:lnTo>
                    <a:pt x="12" y="102"/>
                  </a:lnTo>
                  <a:lnTo>
                    <a:pt x="2" y="84"/>
                  </a:lnTo>
                  <a:lnTo>
                    <a:pt x="0" y="68"/>
                  </a:lnTo>
                  <a:lnTo>
                    <a:pt x="6" y="62"/>
                  </a:lnTo>
                  <a:lnTo>
                    <a:pt x="12" y="48"/>
                  </a:lnTo>
                  <a:lnTo>
                    <a:pt x="20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32" y="48"/>
                  </a:lnTo>
                  <a:lnTo>
                    <a:pt x="46" y="42"/>
                  </a:lnTo>
                  <a:lnTo>
                    <a:pt x="56" y="40"/>
                  </a:lnTo>
                  <a:lnTo>
                    <a:pt x="62" y="34"/>
                  </a:lnTo>
                  <a:lnTo>
                    <a:pt x="60" y="30"/>
                  </a:lnTo>
                  <a:lnTo>
                    <a:pt x="62" y="28"/>
                  </a:lnTo>
                  <a:lnTo>
                    <a:pt x="80" y="26"/>
                  </a:lnTo>
                  <a:lnTo>
                    <a:pt x="82" y="22"/>
                  </a:lnTo>
                  <a:lnTo>
                    <a:pt x="88" y="22"/>
                  </a:lnTo>
                  <a:lnTo>
                    <a:pt x="88" y="18"/>
                  </a:lnTo>
                  <a:lnTo>
                    <a:pt x="98" y="10"/>
                  </a:lnTo>
                  <a:lnTo>
                    <a:pt x="98" y="6"/>
                  </a:lnTo>
                  <a:lnTo>
                    <a:pt x="100" y="2"/>
                  </a:lnTo>
                  <a:lnTo>
                    <a:pt x="112" y="0"/>
                  </a:lnTo>
                  <a:lnTo>
                    <a:pt x="122" y="14"/>
                  </a:lnTo>
                  <a:lnTo>
                    <a:pt x="122" y="18"/>
                  </a:lnTo>
                  <a:lnTo>
                    <a:pt x="122" y="28"/>
                  </a:lnTo>
                  <a:lnTo>
                    <a:pt x="124" y="32"/>
                  </a:lnTo>
                  <a:lnTo>
                    <a:pt x="130" y="32"/>
                  </a:lnTo>
                  <a:lnTo>
                    <a:pt x="132" y="36"/>
                  </a:lnTo>
                  <a:lnTo>
                    <a:pt x="140" y="38"/>
                  </a:lnTo>
                  <a:lnTo>
                    <a:pt x="144" y="40"/>
                  </a:lnTo>
                  <a:lnTo>
                    <a:pt x="146" y="46"/>
                  </a:lnTo>
                  <a:lnTo>
                    <a:pt x="158" y="56"/>
                  </a:lnTo>
                  <a:lnTo>
                    <a:pt x="164" y="66"/>
                  </a:lnTo>
                  <a:lnTo>
                    <a:pt x="172" y="72"/>
                  </a:lnTo>
                  <a:lnTo>
                    <a:pt x="176" y="78"/>
                  </a:lnTo>
                  <a:lnTo>
                    <a:pt x="176" y="7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1" name="Freeform 334">
              <a:extLst>
                <a:ext uri="{FF2B5EF4-FFF2-40B4-BE49-F238E27FC236}">
                  <a16:creationId xmlns:a16="http://schemas.microsoft.com/office/drawing/2014/main" id="{8B6C4ABA-4812-4843-B4FB-98212B203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338" y="4560888"/>
              <a:ext cx="1905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2" y="1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6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6" y="18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2" h="20">
                  <a:moveTo>
                    <a:pt x="4" y="20"/>
                  </a:moveTo>
                  <a:lnTo>
                    <a:pt x="2" y="1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8" y="8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2" name="Freeform 335">
              <a:extLst>
                <a:ext uri="{FF2B5EF4-FFF2-40B4-BE49-F238E27FC236}">
                  <a16:creationId xmlns:a16="http://schemas.microsoft.com/office/drawing/2014/main" id="{D636A658-49F4-406D-8D2E-4F437D2FD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4421188"/>
              <a:ext cx="117475" cy="13017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2" y="4"/>
                </a:cxn>
                <a:cxn ang="0">
                  <a:pos x="34" y="16"/>
                </a:cxn>
                <a:cxn ang="0">
                  <a:pos x="16" y="16"/>
                </a:cxn>
                <a:cxn ang="0">
                  <a:pos x="10" y="16"/>
                </a:cxn>
                <a:cxn ang="0">
                  <a:pos x="10" y="20"/>
                </a:cxn>
                <a:cxn ang="0">
                  <a:pos x="8" y="24"/>
                </a:cxn>
                <a:cxn ang="0">
                  <a:pos x="14" y="28"/>
                </a:cxn>
                <a:cxn ang="0">
                  <a:pos x="12" y="28"/>
                </a:cxn>
                <a:cxn ang="0">
                  <a:pos x="6" y="26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0" y="40"/>
                </a:cxn>
                <a:cxn ang="0">
                  <a:pos x="2" y="42"/>
                </a:cxn>
                <a:cxn ang="0">
                  <a:pos x="6" y="56"/>
                </a:cxn>
                <a:cxn ang="0">
                  <a:pos x="14" y="66"/>
                </a:cxn>
                <a:cxn ang="0">
                  <a:pos x="30" y="80"/>
                </a:cxn>
                <a:cxn ang="0">
                  <a:pos x="32" y="82"/>
                </a:cxn>
                <a:cxn ang="0">
                  <a:pos x="34" y="78"/>
                </a:cxn>
                <a:cxn ang="0">
                  <a:pos x="38" y="76"/>
                </a:cxn>
                <a:cxn ang="0">
                  <a:pos x="40" y="76"/>
                </a:cxn>
                <a:cxn ang="0">
                  <a:pos x="38" y="68"/>
                </a:cxn>
                <a:cxn ang="0">
                  <a:pos x="38" y="64"/>
                </a:cxn>
                <a:cxn ang="0">
                  <a:pos x="48" y="60"/>
                </a:cxn>
                <a:cxn ang="0">
                  <a:pos x="52" y="54"/>
                </a:cxn>
                <a:cxn ang="0">
                  <a:pos x="56" y="58"/>
                </a:cxn>
                <a:cxn ang="0">
                  <a:pos x="62" y="58"/>
                </a:cxn>
                <a:cxn ang="0">
                  <a:pos x="66" y="62"/>
                </a:cxn>
                <a:cxn ang="0">
                  <a:pos x="70" y="60"/>
                </a:cxn>
                <a:cxn ang="0">
                  <a:pos x="74" y="40"/>
                </a:cxn>
                <a:cxn ang="0">
                  <a:pos x="70" y="30"/>
                </a:cxn>
                <a:cxn ang="0">
                  <a:pos x="70" y="26"/>
                </a:cxn>
                <a:cxn ang="0">
                  <a:pos x="74" y="18"/>
                </a:cxn>
                <a:cxn ang="0">
                  <a:pos x="74" y="14"/>
                </a:cxn>
                <a:cxn ang="0">
                  <a:pos x="72" y="10"/>
                </a:cxn>
                <a:cxn ang="0">
                  <a:pos x="64" y="8"/>
                </a:cxn>
                <a:cxn ang="0">
                  <a:pos x="60" y="14"/>
                </a:cxn>
                <a:cxn ang="0">
                  <a:pos x="58" y="14"/>
                </a:cxn>
                <a:cxn ang="0">
                  <a:pos x="58" y="4"/>
                </a:cxn>
                <a:cxn ang="0">
                  <a:pos x="60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74" h="82">
                  <a:moveTo>
                    <a:pt x="34" y="0"/>
                  </a:moveTo>
                  <a:lnTo>
                    <a:pt x="32" y="4"/>
                  </a:lnTo>
                  <a:lnTo>
                    <a:pt x="34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8" y="24"/>
                  </a:lnTo>
                  <a:lnTo>
                    <a:pt x="14" y="28"/>
                  </a:lnTo>
                  <a:lnTo>
                    <a:pt x="12" y="28"/>
                  </a:lnTo>
                  <a:lnTo>
                    <a:pt x="6" y="26"/>
                  </a:lnTo>
                  <a:lnTo>
                    <a:pt x="6" y="36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6" y="56"/>
                  </a:lnTo>
                  <a:lnTo>
                    <a:pt x="14" y="66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78"/>
                  </a:lnTo>
                  <a:lnTo>
                    <a:pt x="38" y="76"/>
                  </a:lnTo>
                  <a:lnTo>
                    <a:pt x="40" y="76"/>
                  </a:lnTo>
                  <a:lnTo>
                    <a:pt x="38" y="68"/>
                  </a:lnTo>
                  <a:lnTo>
                    <a:pt x="38" y="64"/>
                  </a:lnTo>
                  <a:lnTo>
                    <a:pt x="48" y="60"/>
                  </a:lnTo>
                  <a:lnTo>
                    <a:pt x="52" y="54"/>
                  </a:lnTo>
                  <a:lnTo>
                    <a:pt x="56" y="58"/>
                  </a:lnTo>
                  <a:lnTo>
                    <a:pt x="62" y="58"/>
                  </a:lnTo>
                  <a:lnTo>
                    <a:pt x="66" y="62"/>
                  </a:lnTo>
                  <a:lnTo>
                    <a:pt x="70" y="60"/>
                  </a:lnTo>
                  <a:lnTo>
                    <a:pt x="74" y="40"/>
                  </a:lnTo>
                  <a:lnTo>
                    <a:pt x="70" y="30"/>
                  </a:lnTo>
                  <a:lnTo>
                    <a:pt x="70" y="26"/>
                  </a:lnTo>
                  <a:lnTo>
                    <a:pt x="74" y="18"/>
                  </a:lnTo>
                  <a:lnTo>
                    <a:pt x="74" y="14"/>
                  </a:lnTo>
                  <a:lnTo>
                    <a:pt x="72" y="10"/>
                  </a:lnTo>
                  <a:lnTo>
                    <a:pt x="64" y="8"/>
                  </a:lnTo>
                  <a:lnTo>
                    <a:pt x="60" y="14"/>
                  </a:lnTo>
                  <a:lnTo>
                    <a:pt x="58" y="14"/>
                  </a:lnTo>
                  <a:lnTo>
                    <a:pt x="58" y="4"/>
                  </a:lnTo>
                  <a:lnTo>
                    <a:pt x="60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3" name="Freeform 336">
              <a:extLst>
                <a:ext uri="{FF2B5EF4-FFF2-40B4-BE49-F238E27FC236}">
                  <a16:creationId xmlns:a16="http://schemas.microsoft.com/office/drawing/2014/main" id="{5602970D-5351-487C-B894-CC2C66451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288" y="4389438"/>
              <a:ext cx="158750" cy="187325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2" y="4"/>
                </a:cxn>
                <a:cxn ang="0">
                  <a:pos x="82" y="0"/>
                </a:cxn>
                <a:cxn ang="0">
                  <a:pos x="78" y="2"/>
                </a:cxn>
                <a:cxn ang="0">
                  <a:pos x="72" y="4"/>
                </a:cxn>
                <a:cxn ang="0">
                  <a:pos x="66" y="12"/>
                </a:cxn>
                <a:cxn ang="0">
                  <a:pos x="66" y="26"/>
                </a:cxn>
                <a:cxn ang="0">
                  <a:pos x="64" y="28"/>
                </a:cxn>
                <a:cxn ang="0">
                  <a:pos x="58" y="24"/>
                </a:cxn>
                <a:cxn ang="0">
                  <a:pos x="46" y="20"/>
                </a:cxn>
                <a:cxn ang="0">
                  <a:pos x="28" y="20"/>
                </a:cxn>
                <a:cxn ang="0">
                  <a:pos x="26" y="24"/>
                </a:cxn>
                <a:cxn ang="0">
                  <a:pos x="26" y="34"/>
                </a:cxn>
                <a:cxn ang="0">
                  <a:pos x="28" y="34"/>
                </a:cxn>
                <a:cxn ang="0">
                  <a:pos x="32" y="28"/>
                </a:cxn>
                <a:cxn ang="0">
                  <a:pos x="40" y="30"/>
                </a:cxn>
                <a:cxn ang="0">
                  <a:pos x="42" y="34"/>
                </a:cxn>
                <a:cxn ang="0">
                  <a:pos x="42" y="38"/>
                </a:cxn>
                <a:cxn ang="0">
                  <a:pos x="38" y="46"/>
                </a:cxn>
                <a:cxn ang="0">
                  <a:pos x="38" y="50"/>
                </a:cxn>
                <a:cxn ang="0">
                  <a:pos x="42" y="60"/>
                </a:cxn>
                <a:cxn ang="0">
                  <a:pos x="38" y="80"/>
                </a:cxn>
                <a:cxn ang="0">
                  <a:pos x="34" y="82"/>
                </a:cxn>
                <a:cxn ang="0">
                  <a:pos x="30" y="78"/>
                </a:cxn>
                <a:cxn ang="0">
                  <a:pos x="24" y="78"/>
                </a:cxn>
                <a:cxn ang="0">
                  <a:pos x="20" y="74"/>
                </a:cxn>
                <a:cxn ang="0">
                  <a:pos x="16" y="80"/>
                </a:cxn>
                <a:cxn ang="0">
                  <a:pos x="6" y="84"/>
                </a:cxn>
                <a:cxn ang="0">
                  <a:pos x="6" y="88"/>
                </a:cxn>
                <a:cxn ang="0">
                  <a:pos x="8" y="96"/>
                </a:cxn>
                <a:cxn ang="0">
                  <a:pos x="6" y="96"/>
                </a:cxn>
                <a:cxn ang="0">
                  <a:pos x="2" y="98"/>
                </a:cxn>
                <a:cxn ang="0">
                  <a:pos x="0" y="102"/>
                </a:cxn>
                <a:cxn ang="0">
                  <a:pos x="2" y="104"/>
                </a:cxn>
                <a:cxn ang="0">
                  <a:pos x="8" y="110"/>
                </a:cxn>
                <a:cxn ang="0">
                  <a:pos x="12" y="118"/>
                </a:cxn>
                <a:cxn ang="0">
                  <a:pos x="16" y="114"/>
                </a:cxn>
                <a:cxn ang="0">
                  <a:pos x="18" y="110"/>
                </a:cxn>
                <a:cxn ang="0">
                  <a:pos x="22" y="108"/>
                </a:cxn>
                <a:cxn ang="0">
                  <a:pos x="24" y="110"/>
                </a:cxn>
                <a:cxn ang="0">
                  <a:pos x="24" y="112"/>
                </a:cxn>
                <a:cxn ang="0">
                  <a:pos x="28" y="114"/>
                </a:cxn>
                <a:cxn ang="0">
                  <a:pos x="32" y="114"/>
                </a:cxn>
                <a:cxn ang="0">
                  <a:pos x="36" y="110"/>
                </a:cxn>
                <a:cxn ang="0">
                  <a:pos x="42" y="108"/>
                </a:cxn>
                <a:cxn ang="0">
                  <a:pos x="42" y="114"/>
                </a:cxn>
                <a:cxn ang="0">
                  <a:pos x="46" y="114"/>
                </a:cxn>
                <a:cxn ang="0">
                  <a:pos x="50" y="112"/>
                </a:cxn>
                <a:cxn ang="0">
                  <a:pos x="62" y="102"/>
                </a:cxn>
                <a:cxn ang="0">
                  <a:pos x="68" y="92"/>
                </a:cxn>
                <a:cxn ang="0">
                  <a:pos x="68" y="82"/>
                </a:cxn>
                <a:cxn ang="0">
                  <a:pos x="70" y="78"/>
                </a:cxn>
                <a:cxn ang="0">
                  <a:pos x="76" y="68"/>
                </a:cxn>
                <a:cxn ang="0">
                  <a:pos x="88" y="58"/>
                </a:cxn>
                <a:cxn ang="0">
                  <a:pos x="92" y="24"/>
                </a:cxn>
                <a:cxn ang="0">
                  <a:pos x="100" y="10"/>
                </a:cxn>
                <a:cxn ang="0">
                  <a:pos x="100" y="0"/>
                </a:cxn>
                <a:cxn ang="0">
                  <a:pos x="100" y="0"/>
                </a:cxn>
              </a:cxnLst>
              <a:rect l="0" t="0" r="r" b="b"/>
              <a:pathLst>
                <a:path w="100" h="118">
                  <a:moveTo>
                    <a:pt x="100" y="0"/>
                  </a:moveTo>
                  <a:lnTo>
                    <a:pt x="92" y="4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2" y="4"/>
                  </a:lnTo>
                  <a:lnTo>
                    <a:pt x="66" y="12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58" y="24"/>
                  </a:lnTo>
                  <a:lnTo>
                    <a:pt x="46" y="20"/>
                  </a:lnTo>
                  <a:lnTo>
                    <a:pt x="28" y="20"/>
                  </a:lnTo>
                  <a:lnTo>
                    <a:pt x="26" y="2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32" y="28"/>
                  </a:lnTo>
                  <a:lnTo>
                    <a:pt x="40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38" y="46"/>
                  </a:lnTo>
                  <a:lnTo>
                    <a:pt x="38" y="50"/>
                  </a:lnTo>
                  <a:lnTo>
                    <a:pt x="42" y="60"/>
                  </a:lnTo>
                  <a:lnTo>
                    <a:pt x="38" y="80"/>
                  </a:lnTo>
                  <a:lnTo>
                    <a:pt x="34" y="82"/>
                  </a:lnTo>
                  <a:lnTo>
                    <a:pt x="30" y="78"/>
                  </a:lnTo>
                  <a:lnTo>
                    <a:pt x="24" y="78"/>
                  </a:lnTo>
                  <a:lnTo>
                    <a:pt x="20" y="74"/>
                  </a:lnTo>
                  <a:lnTo>
                    <a:pt x="16" y="80"/>
                  </a:lnTo>
                  <a:lnTo>
                    <a:pt x="6" y="84"/>
                  </a:lnTo>
                  <a:lnTo>
                    <a:pt x="6" y="88"/>
                  </a:lnTo>
                  <a:lnTo>
                    <a:pt x="8" y="96"/>
                  </a:lnTo>
                  <a:lnTo>
                    <a:pt x="6" y="96"/>
                  </a:lnTo>
                  <a:lnTo>
                    <a:pt x="2" y="98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8" y="110"/>
                  </a:lnTo>
                  <a:lnTo>
                    <a:pt x="12" y="118"/>
                  </a:lnTo>
                  <a:lnTo>
                    <a:pt x="16" y="114"/>
                  </a:lnTo>
                  <a:lnTo>
                    <a:pt x="18" y="110"/>
                  </a:lnTo>
                  <a:lnTo>
                    <a:pt x="22" y="108"/>
                  </a:lnTo>
                  <a:lnTo>
                    <a:pt x="24" y="110"/>
                  </a:lnTo>
                  <a:lnTo>
                    <a:pt x="24" y="112"/>
                  </a:lnTo>
                  <a:lnTo>
                    <a:pt x="28" y="114"/>
                  </a:lnTo>
                  <a:lnTo>
                    <a:pt x="32" y="114"/>
                  </a:lnTo>
                  <a:lnTo>
                    <a:pt x="36" y="110"/>
                  </a:lnTo>
                  <a:lnTo>
                    <a:pt x="42" y="108"/>
                  </a:lnTo>
                  <a:lnTo>
                    <a:pt x="42" y="114"/>
                  </a:lnTo>
                  <a:lnTo>
                    <a:pt x="46" y="114"/>
                  </a:lnTo>
                  <a:lnTo>
                    <a:pt x="50" y="112"/>
                  </a:lnTo>
                  <a:lnTo>
                    <a:pt x="62" y="102"/>
                  </a:lnTo>
                  <a:lnTo>
                    <a:pt x="68" y="92"/>
                  </a:lnTo>
                  <a:lnTo>
                    <a:pt x="68" y="82"/>
                  </a:lnTo>
                  <a:lnTo>
                    <a:pt x="70" y="78"/>
                  </a:lnTo>
                  <a:lnTo>
                    <a:pt x="76" y="68"/>
                  </a:lnTo>
                  <a:lnTo>
                    <a:pt x="88" y="58"/>
                  </a:lnTo>
                  <a:lnTo>
                    <a:pt x="92" y="24"/>
                  </a:lnTo>
                  <a:lnTo>
                    <a:pt x="100" y="1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4" name="Freeform 337">
              <a:extLst>
                <a:ext uri="{FF2B5EF4-FFF2-40B4-BE49-F238E27FC236}">
                  <a16:creationId xmlns:a16="http://schemas.microsoft.com/office/drawing/2014/main" id="{1FBB86FF-CE33-4A74-AB4C-C88150BCB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4516438"/>
              <a:ext cx="34925" cy="44450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2" y="20"/>
                </a:cxn>
                <a:cxn ang="0">
                  <a:pos x="2" y="14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2" y="2"/>
                </a:cxn>
                <a:cxn ang="0">
                  <a:pos x="18" y="0"/>
                </a:cxn>
                <a:cxn ang="0">
                  <a:pos x="20" y="2"/>
                </a:cxn>
                <a:cxn ang="0">
                  <a:pos x="18" y="6"/>
                </a:cxn>
                <a:cxn ang="0">
                  <a:pos x="22" y="8"/>
                </a:cxn>
                <a:cxn ang="0">
                  <a:pos x="22" y="12"/>
                </a:cxn>
                <a:cxn ang="0">
                  <a:pos x="14" y="26"/>
                </a:cxn>
                <a:cxn ang="0">
                  <a:pos x="6" y="28"/>
                </a:cxn>
                <a:cxn ang="0">
                  <a:pos x="4" y="28"/>
                </a:cxn>
                <a:cxn ang="0">
                  <a:pos x="4" y="28"/>
                </a:cxn>
              </a:cxnLst>
              <a:rect l="0" t="0" r="r" b="b"/>
              <a:pathLst>
                <a:path w="22" h="28">
                  <a:moveTo>
                    <a:pt x="4" y="28"/>
                  </a:moveTo>
                  <a:lnTo>
                    <a:pt x="2" y="20"/>
                  </a:lnTo>
                  <a:lnTo>
                    <a:pt x="2" y="14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18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14" y="26"/>
                  </a:lnTo>
                  <a:lnTo>
                    <a:pt x="6" y="28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5" name="Freeform 338">
              <a:extLst>
                <a:ext uri="{FF2B5EF4-FFF2-40B4-BE49-F238E27FC236}">
                  <a16:creationId xmlns:a16="http://schemas.microsoft.com/office/drawing/2014/main" id="{EB5C5BC2-C80C-42BC-9C1C-D11539CBB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338" y="4560888"/>
              <a:ext cx="1905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2" y="1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6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6" y="18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2" h="20">
                  <a:moveTo>
                    <a:pt x="4" y="20"/>
                  </a:moveTo>
                  <a:lnTo>
                    <a:pt x="2" y="1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8" y="8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6" name="Freeform 339">
              <a:extLst>
                <a:ext uri="{FF2B5EF4-FFF2-40B4-BE49-F238E27FC236}">
                  <a16:creationId xmlns:a16="http://schemas.microsoft.com/office/drawing/2014/main" id="{0C14D7C3-4E11-43E4-9A28-E37220709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188" y="4421188"/>
              <a:ext cx="41275" cy="254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2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8" y="16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26" h="16">
                  <a:moveTo>
                    <a:pt x="26" y="0"/>
                  </a:moveTo>
                  <a:lnTo>
                    <a:pt x="4" y="2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16"/>
                  </a:lnTo>
                  <a:lnTo>
                    <a:pt x="26" y="16"/>
                  </a:lnTo>
                  <a:lnTo>
                    <a:pt x="24" y="4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7" name="Freeform 340">
              <a:extLst>
                <a:ext uri="{FF2B5EF4-FFF2-40B4-BE49-F238E27FC236}">
                  <a16:creationId xmlns:a16="http://schemas.microsoft.com/office/drawing/2014/main" id="{ABA434F0-905D-4DDF-8C75-E420E0487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013" y="5097463"/>
              <a:ext cx="47625" cy="5080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0" y="14"/>
                </a:cxn>
                <a:cxn ang="0">
                  <a:pos x="24" y="24"/>
                </a:cxn>
                <a:cxn ang="0">
                  <a:pos x="18" y="26"/>
                </a:cxn>
                <a:cxn ang="0">
                  <a:pos x="14" y="32"/>
                </a:cxn>
                <a:cxn ang="0">
                  <a:pos x="10" y="32"/>
                </a:cxn>
                <a:cxn ang="0">
                  <a:pos x="6" y="28"/>
                </a:cxn>
                <a:cxn ang="0">
                  <a:pos x="0" y="18"/>
                </a:cxn>
                <a:cxn ang="0">
                  <a:pos x="6" y="6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22" y="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30" h="32">
                  <a:moveTo>
                    <a:pt x="30" y="12"/>
                  </a:moveTo>
                  <a:lnTo>
                    <a:pt x="30" y="14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14" y="32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0" y="18"/>
                  </a:lnTo>
                  <a:lnTo>
                    <a:pt x="6" y="6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8" name="Freeform 341">
              <a:extLst>
                <a:ext uri="{FF2B5EF4-FFF2-40B4-BE49-F238E27FC236}">
                  <a16:creationId xmlns:a16="http://schemas.microsoft.com/office/drawing/2014/main" id="{F829D962-1779-47DB-AC8D-E90B73EDE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388" y="5030788"/>
              <a:ext cx="25400" cy="34925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16" y="2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6" y="16"/>
                </a:cxn>
                <a:cxn ang="0">
                  <a:pos x="16" y="16"/>
                </a:cxn>
              </a:cxnLst>
              <a:rect l="0" t="0" r="r" b="b"/>
              <a:pathLst>
                <a:path w="16" h="22">
                  <a:moveTo>
                    <a:pt x="16" y="16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16"/>
                  </a:lnTo>
                  <a:lnTo>
                    <a:pt x="16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69" name="Freeform 342">
              <a:extLst>
                <a:ext uri="{FF2B5EF4-FFF2-40B4-BE49-F238E27FC236}">
                  <a16:creationId xmlns:a16="http://schemas.microsoft.com/office/drawing/2014/main" id="{638E1A6D-B1E1-415C-9E87-281B38C14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188" y="4240213"/>
              <a:ext cx="130175" cy="13652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0" y="18"/>
                </a:cxn>
                <a:cxn ang="0">
                  <a:pos x="12" y="24"/>
                </a:cxn>
                <a:cxn ang="0">
                  <a:pos x="10" y="26"/>
                </a:cxn>
                <a:cxn ang="0">
                  <a:pos x="8" y="30"/>
                </a:cxn>
                <a:cxn ang="0">
                  <a:pos x="4" y="34"/>
                </a:cxn>
                <a:cxn ang="0">
                  <a:pos x="8" y="36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0" y="58"/>
                </a:cxn>
                <a:cxn ang="0">
                  <a:pos x="12" y="64"/>
                </a:cxn>
                <a:cxn ang="0">
                  <a:pos x="16" y="72"/>
                </a:cxn>
                <a:cxn ang="0">
                  <a:pos x="14" y="86"/>
                </a:cxn>
                <a:cxn ang="0">
                  <a:pos x="34" y="80"/>
                </a:cxn>
                <a:cxn ang="0">
                  <a:pos x="64" y="74"/>
                </a:cxn>
                <a:cxn ang="0">
                  <a:pos x="76" y="74"/>
                </a:cxn>
                <a:cxn ang="0">
                  <a:pos x="78" y="68"/>
                </a:cxn>
                <a:cxn ang="0">
                  <a:pos x="72" y="56"/>
                </a:cxn>
                <a:cxn ang="0">
                  <a:pos x="76" y="48"/>
                </a:cxn>
                <a:cxn ang="0">
                  <a:pos x="82" y="34"/>
                </a:cxn>
                <a:cxn ang="0">
                  <a:pos x="78" y="22"/>
                </a:cxn>
                <a:cxn ang="0">
                  <a:pos x="80" y="16"/>
                </a:cxn>
                <a:cxn ang="0">
                  <a:pos x="72" y="10"/>
                </a:cxn>
                <a:cxn ang="0">
                  <a:pos x="66" y="10"/>
                </a:cxn>
                <a:cxn ang="0">
                  <a:pos x="56" y="14"/>
                </a:cxn>
                <a:cxn ang="0">
                  <a:pos x="52" y="14"/>
                </a:cxn>
                <a:cxn ang="0">
                  <a:pos x="46" y="6"/>
                </a:cxn>
                <a:cxn ang="0">
                  <a:pos x="40" y="4"/>
                </a:cxn>
                <a:cxn ang="0">
                  <a:pos x="34" y="6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6" y="4"/>
                </a:cxn>
                <a:cxn ang="0">
                  <a:pos x="20" y="8"/>
                </a:cxn>
                <a:cxn ang="0">
                  <a:pos x="16" y="6"/>
                </a:cxn>
                <a:cxn ang="0">
                  <a:pos x="8" y="8"/>
                </a:cxn>
              </a:cxnLst>
              <a:rect l="0" t="0" r="r" b="b"/>
              <a:pathLst>
                <a:path w="82" h="86">
                  <a:moveTo>
                    <a:pt x="8" y="8"/>
                  </a:moveTo>
                  <a:lnTo>
                    <a:pt x="6" y="10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8"/>
                  </a:lnTo>
                  <a:lnTo>
                    <a:pt x="8" y="60"/>
                  </a:lnTo>
                  <a:lnTo>
                    <a:pt x="12" y="64"/>
                  </a:lnTo>
                  <a:lnTo>
                    <a:pt x="16" y="66"/>
                  </a:lnTo>
                  <a:lnTo>
                    <a:pt x="16" y="72"/>
                  </a:lnTo>
                  <a:lnTo>
                    <a:pt x="14" y="76"/>
                  </a:lnTo>
                  <a:lnTo>
                    <a:pt x="14" y="86"/>
                  </a:lnTo>
                  <a:lnTo>
                    <a:pt x="18" y="86"/>
                  </a:lnTo>
                  <a:lnTo>
                    <a:pt x="34" y="80"/>
                  </a:lnTo>
                  <a:lnTo>
                    <a:pt x="52" y="76"/>
                  </a:lnTo>
                  <a:lnTo>
                    <a:pt x="64" y="74"/>
                  </a:lnTo>
                  <a:lnTo>
                    <a:pt x="74" y="76"/>
                  </a:lnTo>
                  <a:lnTo>
                    <a:pt x="76" y="74"/>
                  </a:lnTo>
                  <a:lnTo>
                    <a:pt x="80" y="76"/>
                  </a:lnTo>
                  <a:lnTo>
                    <a:pt x="78" y="68"/>
                  </a:lnTo>
                  <a:lnTo>
                    <a:pt x="76" y="66"/>
                  </a:lnTo>
                  <a:lnTo>
                    <a:pt x="72" y="56"/>
                  </a:lnTo>
                  <a:lnTo>
                    <a:pt x="72" y="52"/>
                  </a:lnTo>
                  <a:lnTo>
                    <a:pt x="76" y="48"/>
                  </a:lnTo>
                  <a:lnTo>
                    <a:pt x="78" y="36"/>
                  </a:lnTo>
                  <a:lnTo>
                    <a:pt x="82" y="34"/>
                  </a:lnTo>
                  <a:lnTo>
                    <a:pt x="80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16"/>
                  </a:lnTo>
                  <a:lnTo>
                    <a:pt x="76" y="16"/>
                  </a:lnTo>
                  <a:lnTo>
                    <a:pt x="72" y="10"/>
                  </a:lnTo>
                  <a:lnTo>
                    <a:pt x="72" y="12"/>
                  </a:lnTo>
                  <a:lnTo>
                    <a:pt x="66" y="10"/>
                  </a:lnTo>
                  <a:lnTo>
                    <a:pt x="58" y="12"/>
                  </a:lnTo>
                  <a:lnTo>
                    <a:pt x="56" y="14"/>
                  </a:lnTo>
                  <a:lnTo>
                    <a:pt x="54" y="12"/>
                  </a:lnTo>
                  <a:lnTo>
                    <a:pt x="52" y="14"/>
                  </a:lnTo>
                  <a:lnTo>
                    <a:pt x="48" y="12"/>
                  </a:lnTo>
                  <a:lnTo>
                    <a:pt x="46" y="6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32" y="6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2" y="6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0" name="Freeform 343">
              <a:extLst>
                <a:ext uri="{FF2B5EF4-FFF2-40B4-BE49-F238E27FC236}">
                  <a16:creationId xmlns:a16="http://schemas.microsoft.com/office/drawing/2014/main" id="{0475DD55-7A2F-4C3F-AE41-3AF4BAE07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4038" y="4205288"/>
              <a:ext cx="66675" cy="130175"/>
            </a:xfrm>
            <a:custGeom>
              <a:avLst/>
              <a:gdLst/>
              <a:ahLst/>
              <a:cxnLst>
                <a:cxn ang="0">
                  <a:pos x="18" y="82"/>
                </a:cxn>
                <a:cxn ang="0">
                  <a:pos x="16" y="82"/>
                </a:cxn>
                <a:cxn ang="0">
                  <a:pos x="14" y="78"/>
                </a:cxn>
                <a:cxn ang="0">
                  <a:pos x="14" y="70"/>
                </a:cxn>
                <a:cxn ang="0">
                  <a:pos x="14" y="50"/>
                </a:cxn>
                <a:cxn ang="0">
                  <a:pos x="8" y="34"/>
                </a:cxn>
                <a:cxn ang="0">
                  <a:pos x="6" y="30"/>
                </a:cxn>
                <a:cxn ang="0">
                  <a:pos x="0" y="28"/>
                </a:cxn>
                <a:cxn ang="0">
                  <a:pos x="2" y="18"/>
                </a:cxn>
                <a:cxn ang="0">
                  <a:pos x="10" y="12"/>
                </a:cxn>
                <a:cxn ang="0">
                  <a:pos x="18" y="12"/>
                </a:cxn>
                <a:cxn ang="0">
                  <a:pos x="22" y="6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28" y="0"/>
                </a:cxn>
                <a:cxn ang="0">
                  <a:pos x="38" y="8"/>
                </a:cxn>
                <a:cxn ang="0">
                  <a:pos x="38" y="12"/>
                </a:cxn>
                <a:cxn ang="0">
                  <a:pos x="40" y="18"/>
                </a:cxn>
                <a:cxn ang="0">
                  <a:pos x="42" y="26"/>
                </a:cxn>
                <a:cxn ang="0">
                  <a:pos x="38" y="28"/>
                </a:cxn>
                <a:cxn ang="0">
                  <a:pos x="40" y="30"/>
                </a:cxn>
                <a:cxn ang="0">
                  <a:pos x="38" y="34"/>
                </a:cxn>
                <a:cxn ang="0">
                  <a:pos x="34" y="38"/>
                </a:cxn>
                <a:cxn ang="0">
                  <a:pos x="32" y="44"/>
                </a:cxn>
                <a:cxn ang="0">
                  <a:pos x="28" y="52"/>
                </a:cxn>
                <a:cxn ang="0">
                  <a:pos x="26" y="72"/>
                </a:cxn>
                <a:cxn ang="0">
                  <a:pos x="28" y="82"/>
                </a:cxn>
                <a:cxn ang="0">
                  <a:pos x="18" y="82"/>
                </a:cxn>
                <a:cxn ang="0">
                  <a:pos x="18" y="82"/>
                </a:cxn>
              </a:cxnLst>
              <a:rect l="0" t="0" r="r" b="b"/>
              <a:pathLst>
                <a:path w="42" h="82">
                  <a:moveTo>
                    <a:pt x="18" y="82"/>
                  </a:moveTo>
                  <a:lnTo>
                    <a:pt x="16" y="82"/>
                  </a:lnTo>
                  <a:lnTo>
                    <a:pt x="14" y="78"/>
                  </a:lnTo>
                  <a:lnTo>
                    <a:pt x="14" y="70"/>
                  </a:lnTo>
                  <a:lnTo>
                    <a:pt x="14" y="50"/>
                  </a:lnTo>
                  <a:lnTo>
                    <a:pt x="8" y="34"/>
                  </a:lnTo>
                  <a:lnTo>
                    <a:pt x="6" y="30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10" y="12"/>
                  </a:lnTo>
                  <a:lnTo>
                    <a:pt x="18" y="12"/>
                  </a:lnTo>
                  <a:lnTo>
                    <a:pt x="22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8" y="8"/>
                  </a:lnTo>
                  <a:lnTo>
                    <a:pt x="38" y="12"/>
                  </a:lnTo>
                  <a:lnTo>
                    <a:pt x="40" y="18"/>
                  </a:lnTo>
                  <a:lnTo>
                    <a:pt x="42" y="26"/>
                  </a:lnTo>
                  <a:lnTo>
                    <a:pt x="38" y="28"/>
                  </a:lnTo>
                  <a:lnTo>
                    <a:pt x="40" y="30"/>
                  </a:lnTo>
                  <a:lnTo>
                    <a:pt x="38" y="34"/>
                  </a:lnTo>
                  <a:lnTo>
                    <a:pt x="34" y="38"/>
                  </a:lnTo>
                  <a:lnTo>
                    <a:pt x="32" y="44"/>
                  </a:lnTo>
                  <a:lnTo>
                    <a:pt x="28" y="52"/>
                  </a:lnTo>
                  <a:lnTo>
                    <a:pt x="26" y="72"/>
                  </a:lnTo>
                  <a:lnTo>
                    <a:pt x="28" y="82"/>
                  </a:lnTo>
                  <a:lnTo>
                    <a:pt x="18" y="82"/>
                  </a:lnTo>
                  <a:lnTo>
                    <a:pt x="18" y="8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1" name="Freeform 344">
              <a:extLst>
                <a:ext uri="{FF2B5EF4-FFF2-40B4-BE49-F238E27FC236}">
                  <a16:creationId xmlns:a16="http://schemas.microsoft.com/office/drawing/2014/main" id="{51B97D8D-A15B-4574-A414-B4533E7E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4287838"/>
              <a:ext cx="85725" cy="8890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2" y="16"/>
                </a:cxn>
                <a:cxn ang="0">
                  <a:pos x="12" y="10"/>
                </a:cxn>
                <a:cxn ang="0">
                  <a:pos x="12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8" y="0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6" y="2"/>
                </a:cxn>
                <a:cxn ang="0">
                  <a:pos x="28" y="10"/>
                </a:cxn>
                <a:cxn ang="0">
                  <a:pos x="26" y="16"/>
                </a:cxn>
                <a:cxn ang="0">
                  <a:pos x="28" y="14"/>
                </a:cxn>
                <a:cxn ang="0">
                  <a:pos x="32" y="18"/>
                </a:cxn>
                <a:cxn ang="0">
                  <a:pos x="34" y="16"/>
                </a:cxn>
                <a:cxn ang="0">
                  <a:pos x="36" y="12"/>
                </a:cxn>
                <a:cxn ang="0">
                  <a:pos x="40" y="14"/>
                </a:cxn>
                <a:cxn ang="0">
                  <a:pos x="40" y="16"/>
                </a:cxn>
                <a:cxn ang="0">
                  <a:pos x="42" y="18"/>
                </a:cxn>
                <a:cxn ang="0">
                  <a:pos x="42" y="22"/>
                </a:cxn>
                <a:cxn ang="0">
                  <a:pos x="38" y="28"/>
                </a:cxn>
                <a:cxn ang="0">
                  <a:pos x="46" y="30"/>
                </a:cxn>
                <a:cxn ang="0">
                  <a:pos x="50" y="34"/>
                </a:cxn>
                <a:cxn ang="0">
                  <a:pos x="54" y="36"/>
                </a:cxn>
                <a:cxn ang="0">
                  <a:pos x="54" y="42"/>
                </a:cxn>
                <a:cxn ang="0">
                  <a:pos x="52" y="46"/>
                </a:cxn>
                <a:cxn ang="0">
                  <a:pos x="52" y="56"/>
                </a:cxn>
                <a:cxn ang="0">
                  <a:pos x="40" y="52"/>
                </a:cxn>
                <a:cxn ang="0">
                  <a:pos x="28" y="46"/>
                </a:cxn>
                <a:cxn ang="0">
                  <a:pos x="14" y="32"/>
                </a:cxn>
                <a:cxn ang="0">
                  <a:pos x="8" y="3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54" h="56">
                  <a:moveTo>
                    <a:pt x="0" y="20"/>
                  </a:moveTo>
                  <a:lnTo>
                    <a:pt x="2" y="16"/>
                  </a:lnTo>
                  <a:lnTo>
                    <a:pt x="12" y="10"/>
                  </a:lnTo>
                  <a:lnTo>
                    <a:pt x="12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10"/>
                  </a:lnTo>
                  <a:lnTo>
                    <a:pt x="26" y="16"/>
                  </a:lnTo>
                  <a:lnTo>
                    <a:pt x="28" y="14"/>
                  </a:lnTo>
                  <a:lnTo>
                    <a:pt x="32" y="18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40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2"/>
                  </a:lnTo>
                  <a:lnTo>
                    <a:pt x="38" y="28"/>
                  </a:lnTo>
                  <a:lnTo>
                    <a:pt x="46" y="30"/>
                  </a:lnTo>
                  <a:lnTo>
                    <a:pt x="50" y="34"/>
                  </a:lnTo>
                  <a:lnTo>
                    <a:pt x="54" y="36"/>
                  </a:lnTo>
                  <a:lnTo>
                    <a:pt x="54" y="42"/>
                  </a:lnTo>
                  <a:lnTo>
                    <a:pt x="52" y="46"/>
                  </a:lnTo>
                  <a:lnTo>
                    <a:pt x="52" y="56"/>
                  </a:lnTo>
                  <a:lnTo>
                    <a:pt x="40" y="52"/>
                  </a:lnTo>
                  <a:lnTo>
                    <a:pt x="28" y="46"/>
                  </a:lnTo>
                  <a:lnTo>
                    <a:pt x="14" y="32"/>
                  </a:lnTo>
                  <a:lnTo>
                    <a:pt x="8" y="3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2" name="Freeform 345">
              <a:extLst>
                <a:ext uri="{FF2B5EF4-FFF2-40B4-BE49-F238E27FC236}">
                  <a16:creationId xmlns:a16="http://schemas.microsoft.com/office/drawing/2014/main" id="{80342877-131F-4E0B-9952-415719649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163" y="4233863"/>
              <a:ext cx="44450" cy="107950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18" y="68"/>
                </a:cxn>
                <a:cxn ang="0">
                  <a:pos x="12" y="62"/>
                </a:cxn>
                <a:cxn ang="0">
                  <a:pos x="10" y="58"/>
                </a:cxn>
                <a:cxn ang="0">
                  <a:pos x="8" y="24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8" y="2"/>
                </a:cxn>
                <a:cxn ang="0">
                  <a:pos x="12" y="0"/>
                </a:cxn>
                <a:cxn ang="0">
                  <a:pos x="10" y="10"/>
                </a:cxn>
                <a:cxn ang="0">
                  <a:pos x="16" y="12"/>
                </a:cxn>
                <a:cxn ang="0">
                  <a:pos x="18" y="16"/>
                </a:cxn>
                <a:cxn ang="0">
                  <a:pos x="24" y="32"/>
                </a:cxn>
                <a:cxn ang="0">
                  <a:pos x="24" y="52"/>
                </a:cxn>
                <a:cxn ang="0">
                  <a:pos x="24" y="60"/>
                </a:cxn>
                <a:cxn ang="0">
                  <a:pos x="26" y="64"/>
                </a:cxn>
                <a:cxn ang="0">
                  <a:pos x="28" y="64"/>
                </a:cxn>
                <a:cxn ang="0">
                  <a:pos x="28" y="64"/>
                </a:cxn>
              </a:cxnLst>
              <a:rect l="0" t="0" r="r" b="b"/>
              <a:pathLst>
                <a:path w="28" h="68">
                  <a:moveTo>
                    <a:pt x="28" y="64"/>
                  </a:moveTo>
                  <a:lnTo>
                    <a:pt x="18" y="68"/>
                  </a:lnTo>
                  <a:lnTo>
                    <a:pt x="12" y="62"/>
                  </a:lnTo>
                  <a:lnTo>
                    <a:pt x="10" y="58"/>
                  </a:lnTo>
                  <a:lnTo>
                    <a:pt x="8" y="24"/>
                  </a:lnTo>
                  <a:lnTo>
                    <a:pt x="6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0" y="10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24" y="32"/>
                  </a:lnTo>
                  <a:lnTo>
                    <a:pt x="24" y="52"/>
                  </a:lnTo>
                  <a:lnTo>
                    <a:pt x="24" y="60"/>
                  </a:lnTo>
                  <a:lnTo>
                    <a:pt x="26" y="64"/>
                  </a:lnTo>
                  <a:lnTo>
                    <a:pt x="28" y="64"/>
                  </a:lnTo>
                  <a:lnTo>
                    <a:pt x="28" y="6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3" name="Freeform 346">
              <a:extLst>
                <a:ext uri="{FF2B5EF4-FFF2-40B4-BE49-F238E27FC236}">
                  <a16:creationId xmlns:a16="http://schemas.microsoft.com/office/drawing/2014/main" id="{E36E5C42-C879-4DAA-B90A-153D6BC2F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663" y="4195763"/>
              <a:ext cx="155575" cy="120650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28" y="4"/>
                </a:cxn>
                <a:cxn ang="0">
                  <a:pos x="50" y="4"/>
                </a:cxn>
                <a:cxn ang="0">
                  <a:pos x="48" y="10"/>
                </a:cxn>
                <a:cxn ang="0">
                  <a:pos x="54" y="8"/>
                </a:cxn>
                <a:cxn ang="0">
                  <a:pos x="64" y="8"/>
                </a:cxn>
                <a:cxn ang="0">
                  <a:pos x="72" y="8"/>
                </a:cxn>
                <a:cxn ang="0">
                  <a:pos x="76" y="4"/>
                </a:cxn>
                <a:cxn ang="0">
                  <a:pos x="80" y="8"/>
                </a:cxn>
                <a:cxn ang="0">
                  <a:pos x="84" y="10"/>
                </a:cxn>
                <a:cxn ang="0">
                  <a:pos x="84" y="14"/>
                </a:cxn>
                <a:cxn ang="0">
                  <a:pos x="88" y="18"/>
                </a:cxn>
                <a:cxn ang="0">
                  <a:pos x="86" y="24"/>
                </a:cxn>
                <a:cxn ang="0">
                  <a:pos x="88" y="24"/>
                </a:cxn>
                <a:cxn ang="0">
                  <a:pos x="90" y="30"/>
                </a:cxn>
                <a:cxn ang="0">
                  <a:pos x="92" y="38"/>
                </a:cxn>
                <a:cxn ang="0">
                  <a:pos x="96" y="46"/>
                </a:cxn>
                <a:cxn ang="0">
                  <a:pos x="98" y="52"/>
                </a:cxn>
                <a:cxn ang="0">
                  <a:pos x="96" y="54"/>
                </a:cxn>
                <a:cxn ang="0">
                  <a:pos x="94" y="58"/>
                </a:cxn>
                <a:cxn ang="0">
                  <a:pos x="90" y="62"/>
                </a:cxn>
                <a:cxn ang="0">
                  <a:pos x="94" y="64"/>
                </a:cxn>
                <a:cxn ang="0">
                  <a:pos x="88" y="72"/>
                </a:cxn>
                <a:cxn ang="0">
                  <a:pos x="82" y="74"/>
                </a:cxn>
                <a:cxn ang="0">
                  <a:pos x="76" y="72"/>
                </a:cxn>
                <a:cxn ang="0">
                  <a:pos x="76" y="68"/>
                </a:cxn>
                <a:cxn ang="0">
                  <a:pos x="70" y="58"/>
                </a:cxn>
                <a:cxn ang="0">
                  <a:pos x="66" y="58"/>
                </a:cxn>
                <a:cxn ang="0">
                  <a:pos x="62" y="58"/>
                </a:cxn>
                <a:cxn ang="0">
                  <a:pos x="58" y="56"/>
                </a:cxn>
                <a:cxn ang="0">
                  <a:pos x="60" y="52"/>
                </a:cxn>
                <a:cxn ang="0">
                  <a:pos x="58" y="46"/>
                </a:cxn>
                <a:cxn ang="0">
                  <a:pos x="56" y="42"/>
                </a:cxn>
                <a:cxn ang="0">
                  <a:pos x="34" y="40"/>
                </a:cxn>
                <a:cxn ang="0">
                  <a:pos x="28" y="50"/>
                </a:cxn>
                <a:cxn ang="0">
                  <a:pos x="18" y="44"/>
                </a:cxn>
                <a:cxn ang="0">
                  <a:pos x="8" y="36"/>
                </a:cxn>
                <a:cxn ang="0">
                  <a:pos x="4" y="28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8" y="0"/>
                </a:cxn>
              </a:cxnLst>
              <a:rect l="0" t="0" r="r" b="b"/>
              <a:pathLst>
                <a:path w="98" h="76">
                  <a:moveTo>
                    <a:pt x="18" y="0"/>
                  </a:moveTo>
                  <a:lnTo>
                    <a:pt x="26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6" y="6"/>
                  </a:lnTo>
                  <a:lnTo>
                    <a:pt x="50" y="4"/>
                  </a:lnTo>
                  <a:lnTo>
                    <a:pt x="48" y="8"/>
                  </a:lnTo>
                  <a:lnTo>
                    <a:pt x="48" y="10"/>
                  </a:lnTo>
                  <a:lnTo>
                    <a:pt x="52" y="10"/>
                  </a:lnTo>
                  <a:lnTo>
                    <a:pt x="54" y="8"/>
                  </a:lnTo>
                  <a:lnTo>
                    <a:pt x="58" y="12"/>
                  </a:lnTo>
                  <a:lnTo>
                    <a:pt x="64" y="8"/>
                  </a:lnTo>
                  <a:lnTo>
                    <a:pt x="72" y="10"/>
                  </a:lnTo>
                  <a:lnTo>
                    <a:pt x="72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6" y="18"/>
                  </a:lnTo>
                  <a:lnTo>
                    <a:pt x="88" y="18"/>
                  </a:lnTo>
                  <a:lnTo>
                    <a:pt x="90" y="20"/>
                  </a:lnTo>
                  <a:lnTo>
                    <a:pt x="86" y="24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90" y="24"/>
                  </a:lnTo>
                  <a:lnTo>
                    <a:pt x="90" y="30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2" y="44"/>
                  </a:lnTo>
                  <a:lnTo>
                    <a:pt x="96" y="46"/>
                  </a:lnTo>
                  <a:lnTo>
                    <a:pt x="96" y="50"/>
                  </a:lnTo>
                  <a:lnTo>
                    <a:pt x="98" y="52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98" y="60"/>
                  </a:lnTo>
                  <a:lnTo>
                    <a:pt x="94" y="58"/>
                  </a:lnTo>
                  <a:lnTo>
                    <a:pt x="90" y="58"/>
                  </a:lnTo>
                  <a:lnTo>
                    <a:pt x="90" y="62"/>
                  </a:lnTo>
                  <a:lnTo>
                    <a:pt x="94" y="62"/>
                  </a:lnTo>
                  <a:lnTo>
                    <a:pt x="94" y="64"/>
                  </a:lnTo>
                  <a:lnTo>
                    <a:pt x="92" y="70"/>
                  </a:lnTo>
                  <a:lnTo>
                    <a:pt x="88" y="72"/>
                  </a:lnTo>
                  <a:lnTo>
                    <a:pt x="84" y="70"/>
                  </a:lnTo>
                  <a:lnTo>
                    <a:pt x="82" y="74"/>
                  </a:lnTo>
                  <a:lnTo>
                    <a:pt x="80" y="76"/>
                  </a:lnTo>
                  <a:lnTo>
                    <a:pt x="76" y="72"/>
                  </a:lnTo>
                  <a:lnTo>
                    <a:pt x="74" y="74"/>
                  </a:lnTo>
                  <a:lnTo>
                    <a:pt x="76" y="68"/>
                  </a:lnTo>
                  <a:lnTo>
                    <a:pt x="74" y="60"/>
                  </a:lnTo>
                  <a:lnTo>
                    <a:pt x="70" y="58"/>
                  </a:lnTo>
                  <a:lnTo>
                    <a:pt x="68" y="58"/>
                  </a:lnTo>
                  <a:lnTo>
                    <a:pt x="66" y="58"/>
                  </a:lnTo>
                  <a:lnTo>
                    <a:pt x="62" y="60"/>
                  </a:lnTo>
                  <a:lnTo>
                    <a:pt x="62" y="58"/>
                  </a:lnTo>
                  <a:lnTo>
                    <a:pt x="58" y="60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60" y="52"/>
                  </a:lnTo>
                  <a:lnTo>
                    <a:pt x="58" y="50"/>
                  </a:lnTo>
                  <a:lnTo>
                    <a:pt x="58" y="46"/>
                  </a:lnTo>
                  <a:lnTo>
                    <a:pt x="56" y="46"/>
                  </a:lnTo>
                  <a:lnTo>
                    <a:pt x="56" y="42"/>
                  </a:lnTo>
                  <a:lnTo>
                    <a:pt x="50" y="38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28" y="50"/>
                  </a:lnTo>
                  <a:lnTo>
                    <a:pt x="24" y="50"/>
                  </a:lnTo>
                  <a:lnTo>
                    <a:pt x="18" y="44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6" y="30"/>
                  </a:lnTo>
                  <a:lnTo>
                    <a:pt x="4" y="28"/>
                  </a:lnTo>
                  <a:lnTo>
                    <a:pt x="4" y="26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4" name="Freeform 347">
              <a:extLst>
                <a:ext uri="{FF2B5EF4-FFF2-40B4-BE49-F238E27FC236}">
                  <a16:creationId xmlns:a16="http://schemas.microsoft.com/office/drawing/2014/main" id="{CD6A157F-CA69-41A1-BBB9-F7479BA02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4233863"/>
              <a:ext cx="95250" cy="136525"/>
            </a:xfrm>
            <a:custGeom>
              <a:avLst/>
              <a:gdLst/>
              <a:ahLst/>
              <a:cxnLst>
                <a:cxn ang="0">
                  <a:pos x="60" y="68"/>
                </a:cxn>
                <a:cxn ang="0">
                  <a:pos x="54" y="62"/>
                </a:cxn>
                <a:cxn ang="0">
                  <a:pos x="52" y="58"/>
                </a:cxn>
                <a:cxn ang="0">
                  <a:pos x="50" y="24"/>
                </a:cxn>
                <a:cxn ang="0">
                  <a:pos x="48" y="12"/>
                </a:cxn>
                <a:cxn ang="0">
                  <a:pos x="42" y="6"/>
                </a:cxn>
                <a:cxn ang="0">
                  <a:pos x="44" y="2"/>
                </a:cxn>
                <a:cxn ang="0">
                  <a:pos x="42" y="2"/>
                </a:cxn>
                <a:cxn ang="0">
                  <a:pos x="42" y="0"/>
                </a:cxn>
                <a:cxn ang="0">
                  <a:pos x="32" y="2"/>
                </a:cxn>
                <a:cxn ang="0">
                  <a:pos x="6" y="0"/>
                </a:cxn>
                <a:cxn ang="0">
                  <a:pos x="4" y="4"/>
                </a:cxn>
                <a:cxn ang="0">
                  <a:pos x="6" y="10"/>
                </a:cxn>
                <a:cxn ang="0">
                  <a:pos x="8" y="20"/>
                </a:cxn>
                <a:cxn ang="0">
                  <a:pos x="8" y="24"/>
                </a:cxn>
                <a:cxn ang="0">
                  <a:pos x="6" y="26"/>
                </a:cxn>
                <a:cxn ang="0">
                  <a:pos x="8" y="26"/>
                </a:cxn>
                <a:cxn ang="0">
                  <a:pos x="10" y="38"/>
                </a:cxn>
                <a:cxn ang="0">
                  <a:pos x="6" y="40"/>
                </a:cxn>
                <a:cxn ang="0">
                  <a:pos x="4" y="52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4" y="70"/>
                </a:cxn>
                <a:cxn ang="0">
                  <a:pos x="6" y="72"/>
                </a:cxn>
                <a:cxn ang="0">
                  <a:pos x="8" y="80"/>
                </a:cxn>
                <a:cxn ang="0">
                  <a:pos x="4" y="78"/>
                </a:cxn>
                <a:cxn ang="0">
                  <a:pos x="2" y="80"/>
                </a:cxn>
                <a:cxn ang="0">
                  <a:pos x="16" y="86"/>
                </a:cxn>
                <a:cxn ang="0">
                  <a:pos x="24" y="82"/>
                </a:cxn>
                <a:cxn ang="0">
                  <a:pos x="34" y="78"/>
                </a:cxn>
                <a:cxn ang="0">
                  <a:pos x="46" y="72"/>
                </a:cxn>
                <a:cxn ang="0">
                  <a:pos x="46" y="72"/>
                </a:cxn>
                <a:cxn ang="0">
                  <a:pos x="56" y="72"/>
                </a:cxn>
                <a:cxn ang="0">
                  <a:pos x="60" y="68"/>
                </a:cxn>
                <a:cxn ang="0">
                  <a:pos x="60" y="68"/>
                </a:cxn>
              </a:cxnLst>
              <a:rect l="0" t="0" r="r" b="b"/>
              <a:pathLst>
                <a:path w="60" h="86">
                  <a:moveTo>
                    <a:pt x="60" y="68"/>
                  </a:moveTo>
                  <a:lnTo>
                    <a:pt x="54" y="62"/>
                  </a:lnTo>
                  <a:lnTo>
                    <a:pt x="52" y="58"/>
                  </a:lnTo>
                  <a:lnTo>
                    <a:pt x="50" y="24"/>
                  </a:lnTo>
                  <a:lnTo>
                    <a:pt x="48" y="12"/>
                  </a:lnTo>
                  <a:lnTo>
                    <a:pt x="42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32" y="2"/>
                  </a:lnTo>
                  <a:lnTo>
                    <a:pt x="6" y="0"/>
                  </a:lnTo>
                  <a:lnTo>
                    <a:pt x="4" y="4"/>
                  </a:lnTo>
                  <a:lnTo>
                    <a:pt x="6" y="10"/>
                  </a:lnTo>
                  <a:lnTo>
                    <a:pt x="8" y="20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26"/>
                  </a:lnTo>
                  <a:lnTo>
                    <a:pt x="10" y="38"/>
                  </a:lnTo>
                  <a:lnTo>
                    <a:pt x="6" y="40"/>
                  </a:lnTo>
                  <a:lnTo>
                    <a:pt x="4" y="52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70"/>
                  </a:lnTo>
                  <a:lnTo>
                    <a:pt x="6" y="72"/>
                  </a:lnTo>
                  <a:lnTo>
                    <a:pt x="8" y="80"/>
                  </a:lnTo>
                  <a:lnTo>
                    <a:pt x="4" y="78"/>
                  </a:lnTo>
                  <a:lnTo>
                    <a:pt x="2" y="80"/>
                  </a:lnTo>
                  <a:lnTo>
                    <a:pt x="16" y="86"/>
                  </a:lnTo>
                  <a:lnTo>
                    <a:pt x="24" y="82"/>
                  </a:lnTo>
                  <a:lnTo>
                    <a:pt x="34" y="78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56" y="72"/>
                  </a:lnTo>
                  <a:lnTo>
                    <a:pt x="60" y="68"/>
                  </a:lnTo>
                  <a:lnTo>
                    <a:pt x="60" y="6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5" name="Freeform 348">
              <a:extLst>
                <a:ext uri="{FF2B5EF4-FFF2-40B4-BE49-F238E27FC236}">
                  <a16:creationId xmlns:a16="http://schemas.microsoft.com/office/drawing/2014/main" id="{59F27CD7-CCF1-46DE-B8E8-86D297665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4173538"/>
              <a:ext cx="63500" cy="158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24" y="0"/>
                </a:cxn>
                <a:cxn ang="0">
                  <a:pos x="32" y="4"/>
                </a:cxn>
                <a:cxn ang="0">
                  <a:pos x="40" y="4"/>
                </a:cxn>
                <a:cxn ang="0">
                  <a:pos x="40" y="6"/>
                </a:cxn>
                <a:cxn ang="0">
                  <a:pos x="36" y="8"/>
                </a:cxn>
                <a:cxn ang="0">
                  <a:pos x="22" y="4"/>
                </a:cxn>
                <a:cxn ang="0">
                  <a:pos x="20" y="6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0" h="10">
                  <a:moveTo>
                    <a:pt x="4" y="2"/>
                  </a:moveTo>
                  <a:lnTo>
                    <a:pt x="18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6" name="Freeform 349">
              <a:extLst>
                <a:ext uri="{FF2B5EF4-FFF2-40B4-BE49-F238E27FC236}">
                  <a16:creationId xmlns:a16="http://schemas.microsoft.com/office/drawing/2014/main" id="{67FD90AA-95A5-41AD-BEC1-6466CF435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4195763"/>
              <a:ext cx="66675" cy="3810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26" y="24"/>
                </a:cxn>
                <a:cxn ang="0">
                  <a:pos x="30" y="18"/>
                </a:cxn>
                <a:cxn ang="0">
                  <a:pos x="42" y="14"/>
                </a:cxn>
                <a:cxn ang="0">
                  <a:pos x="42" y="10"/>
                </a:cxn>
                <a:cxn ang="0">
                  <a:pos x="40" y="8"/>
                </a:cxn>
                <a:cxn ang="0">
                  <a:pos x="42" y="6"/>
                </a:cxn>
                <a:cxn ang="0">
                  <a:pos x="42" y="0"/>
                </a:cxn>
                <a:cxn ang="0">
                  <a:pos x="22" y="2"/>
                </a:cxn>
                <a:cxn ang="0">
                  <a:pos x="14" y="4"/>
                </a:cxn>
                <a:cxn ang="0">
                  <a:pos x="8" y="4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4" y="16"/>
                </a:cxn>
                <a:cxn ang="0">
                  <a:pos x="26" y="12"/>
                </a:cxn>
                <a:cxn ang="0">
                  <a:pos x="26" y="14"/>
                </a:cxn>
                <a:cxn ang="0">
                  <a:pos x="18" y="16"/>
                </a:cxn>
                <a:cxn ang="0">
                  <a:pos x="20" y="22"/>
                </a:cxn>
                <a:cxn ang="0">
                  <a:pos x="20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42" h="24">
                  <a:moveTo>
                    <a:pt x="24" y="24"/>
                  </a:moveTo>
                  <a:lnTo>
                    <a:pt x="26" y="24"/>
                  </a:lnTo>
                  <a:lnTo>
                    <a:pt x="30" y="18"/>
                  </a:lnTo>
                  <a:lnTo>
                    <a:pt x="42" y="14"/>
                  </a:lnTo>
                  <a:lnTo>
                    <a:pt x="42" y="10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2" y="0"/>
                  </a:lnTo>
                  <a:lnTo>
                    <a:pt x="22" y="2"/>
                  </a:lnTo>
                  <a:lnTo>
                    <a:pt x="14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4" y="16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18" y="16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7" name="Freeform 350">
              <a:extLst>
                <a:ext uri="{FF2B5EF4-FFF2-40B4-BE49-F238E27FC236}">
                  <a16:creationId xmlns:a16="http://schemas.microsoft.com/office/drawing/2014/main" id="{C6A17C7E-2F2B-45AE-BAEC-74F77936E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763" y="4256088"/>
              <a:ext cx="63500" cy="63500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26" y="36"/>
                </a:cxn>
                <a:cxn ang="0">
                  <a:pos x="36" y="30"/>
                </a:cxn>
                <a:cxn ang="0">
                  <a:pos x="36" y="26"/>
                </a:cxn>
                <a:cxn ang="0">
                  <a:pos x="40" y="24"/>
                </a:cxn>
                <a:cxn ang="0">
                  <a:pos x="38" y="22"/>
                </a:cxn>
                <a:cxn ang="0">
                  <a:pos x="38" y="20"/>
                </a:cxn>
                <a:cxn ang="0">
                  <a:pos x="34" y="22"/>
                </a:cxn>
                <a:cxn ang="0">
                  <a:pos x="34" y="18"/>
                </a:cxn>
                <a:cxn ang="0">
                  <a:pos x="36" y="18"/>
                </a:cxn>
                <a:cxn ang="0">
                  <a:pos x="36" y="14"/>
                </a:cxn>
                <a:cxn ang="0">
                  <a:pos x="34" y="12"/>
                </a:cxn>
                <a:cxn ang="0">
                  <a:pos x="34" y="8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6"/>
                </a:cxn>
                <a:cxn ang="0">
                  <a:pos x="4" y="12"/>
                </a:cxn>
                <a:cxn ang="0">
                  <a:pos x="0" y="12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4" y="26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2" y="36"/>
                </a:cxn>
                <a:cxn ang="0">
                  <a:pos x="24" y="40"/>
                </a:cxn>
                <a:cxn ang="0">
                  <a:pos x="24" y="40"/>
                </a:cxn>
              </a:cxnLst>
              <a:rect l="0" t="0" r="r" b="b"/>
              <a:pathLst>
                <a:path w="40" h="40">
                  <a:moveTo>
                    <a:pt x="24" y="40"/>
                  </a:moveTo>
                  <a:lnTo>
                    <a:pt x="26" y="36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40" y="24"/>
                  </a:lnTo>
                  <a:lnTo>
                    <a:pt x="38" y="22"/>
                  </a:lnTo>
                  <a:lnTo>
                    <a:pt x="38" y="20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34" y="12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26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24" y="40"/>
                  </a:lnTo>
                  <a:lnTo>
                    <a:pt x="24" y="4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8" name="Freeform 351">
              <a:extLst>
                <a:ext uri="{FF2B5EF4-FFF2-40B4-BE49-F238E27FC236}">
                  <a16:creationId xmlns:a16="http://schemas.microsoft.com/office/drawing/2014/main" id="{E8AF6F3C-0451-4F42-A546-484C17474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688" y="4110038"/>
              <a:ext cx="133350" cy="95250"/>
            </a:xfrm>
            <a:custGeom>
              <a:avLst/>
              <a:gdLst/>
              <a:ahLst/>
              <a:cxnLst>
                <a:cxn ang="0">
                  <a:pos x="10" y="5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24" y="48"/>
                </a:cxn>
                <a:cxn ang="0">
                  <a:pos x="24" y="46"/>
                </a:cxn>
                <a:cxn ang="0">
                  <a:pos x="30" y="46"/>
                </a:cxn>
                <a:cxn ang="0">
                  <a:pos x="32" y="44"/>
                </a:cxn>
                <a:cxn ang="0">
                  <a:pos x="46" y="48"/>
                </a:cxn>
                <a:cxn ang="0">
                  <a:pos x="50" y="46"/>
                </a:cxn>
                <a:cxn ang="0">
                  <a:pos x="50" y="44"/>
                </a:cxn>
                <a:cxn ang="0">
                  <a:pos x="42" y="44"/>
                </a:cxn>
                <a:cxn ang="0">
                  <a:pos x="34" y="40"/>
                </a:cxn>
                <a:cxn ang="0">
                  <a:pos x="30" y="40"/>
                </a:cxn>
                <a:cxn ang="0">
                  <a:pos x="28" y="42"/>
                </a:cxn>
                <a:cxn ang="0">
                  <a:pos x="14" y="42"/>
                </a:cxn>
                <a:cxn ang="0">
                  <a:pos x="4" y="28"/>
                </a:cxn>
                <a:cxn ang="0">
                  <a:pos x="2" y="28"/>
                </a:cxn>
                <a:cxn ang="0">
                  <a:pos x="0" y="26"/>
                </a:cxn>
                <a:cxn ang="0">
                  <a:pos x="4" y="26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14" y="8"/>
                </a:cxn>
                <a:cxn ang="0">
                  <a:pos x="16" y="2"/>
                </a:cxn>
                <a:cxn ang="0">
                  <a:pos x="24" y="2"/>
                </a:cxn>
                <a:cxn ang="0">
                  <a:pos x="32" y="0"/>
                </a:cxn>
                <a:cxn ang="0">
                  <a:pos x="42" y="0"/>
                </a:cxn>
                <a:cxn ang="0">
                  <a:pos x="50" y="8"/>
                </a:cxn>
                <a:cxn ang="0">
                  <a:pos x="54" y="8"/>
                </a:cxn>
                <a:cxn ang="0">
                  <a:pos x="58" y="14"/>
                </a:cxn>
                <a:cxn ang="0">
                  <a:pos x="62" y="16"/>
                </a:cxn>
                <a:cxn ang="0">
                  <a:pos x="64" y="20"/>
                </a:cxn>
                <a:cxn ang="0">
                  <a:pos x="62" y="20"/>
                </a:cxn>
                <a:cxn ang="0">
                  <a:pos x="72" y="26"/>
                </a:cxn>
                <a:cxn ang="0">
                  <a:pos x="72" y="32"/>
                </a:cxn>
                <a:cxn ang="0">
                  <a:pos x="74" y="34"/>
                </a:cxn>
                <a:cxn ang="0">
                  <a:pos x="76" y="38"/>
                </a:cxn>
                <a:cxn ang="0">
                  <a:pos x="74" y="42"/>
                </a:cxn>
                <a:cxn ang="0">
                  <a:pos x="76" y="46"/>
                </a:cxn>
                <a:cxn ang="0">
                  <a:pos x="80" y="46"/>
                </a:cxn>
                <a:cxn ang="0">
                  <a:pos x="84" y="52"/>
                </a:cxn>
                <a:cxn ang="0">
                  <a:pos x="84" y="58"/>
                </a:cxn>
                <a:cxn ang="0">
                  <a:pos x="70" y="60"/>
                </a:cxn>
                <a:cxn ang="0">
                  <a:pos x="62" y="58"/>
                </a:cxn>
                <a:cxn ang="0">
                  <a:pos x="60" y="58"/>
                </a:cxn>
                <a:cxn ang="0">
                  <a:pos x="60" y="56"/>
                </a:cxn>
                <a:cxn ang="0">
                  <a:pos x="52" y="54"/>
                </a:cxn>
                <a:cxn ang="0">
                  <a:pos x="32" y="56"/>
                </a:cxn>
                <a:cxn ang="0">
                  <a:pos x="24" y="58"/>
                </a:cxn>
                <a:cxn ang="0">
                  <a:pos x="18" y="58"/>
                </a:cxn>
                <a:cxn ang="0">
                  <a:pos x="14" y="60"/>
                </a:cxn>
                <a:cxn ang="0">
                  <a:pos x="10" y="58"/>
                </a:cxn>
                <a:cxn ang="0">
                  <a:pos x="10" y="58"/>
                </a:cxn>
              </a:cxnLst>
              <a:rect l="0" t="0" r="r" b="b"/>
              <a:pathLst>
                <a:path w="84" h="60">
                  <a:moveTo>
                    <a:pt x="10" y="58"/>
                  </a:moveTo>
                  <a:lnTo>
                    <a:pt x="10" y="50"/>
                  </a:lnTo>
                  <a:lnTo>
                    <a:pt x="12" y="48"/>
                  </a:lnTo>
                  <a:lnTo>
                    <a:pt x="24" y="48"/>
                  </a:lnTo>
                  <a:lnTo>
                    <a:pt x="24" y="46"/>
                  </a:lnTo>
                  <a:lnTo>
                    <a:pt x="30" y="46"/>
                  </a:lnTo>
                  <a:lnTo>
                    <a:pt x="32" y="44"/>
                  </a:lnTo>
                  <a:lnTo>
                    <a:pt x="46" y="48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2" y="44"/>
                  </a:lnTo>
                  <a:lnTo>
                    <a:pt x="34" y="40"/>
                  </a:lnTo>
                  <a:lnTo>
                    <a:pt x="30" y="40"/>
                  </a:lnTo>
                  <a:lnTo>
                    <a:pt x="28" y="42"/>
                  </a:lnTo>
                  <a:lnTo>
                    <a:pt x="14" y="42"/>
                  </a:lnTo>
                  <a:lnTo>
                    <a:pt x="4" y="28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14" y="8"/>
                  </a:lnTo>
                  <a:lnTo>
                    <a:pt x="16" y="2"/>
                  </a:ln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14"/>
                  </a:lnTo>
                  <a:lnTo>
                    <a:pt x="62" y="16"/>
                  </a:lnTo>
                  <a:lnTo>
                    <a:pt x="64" y="20"/>
                  </a:lnTo>
                  <a:lnTo>
                    <a:pt x="62" y="20"/>
                  </a:lnTo>
                  <a:lnTo>
                    <a:pt x="72" y="26"/>
                  </a:lnTo>
                  <a:lnTo>
                    <a:pt x="72" y="32"/>
                  </a:lnTo>
                  <a:lnTo>
                    <a:pt x="74" y="34"/>
                  </a:lnTo>
                  <a:lnTo>
                    <a:pt x="76" y="38"/>
                  </a:lnTo>
                  <a:lnTo>
                    <a:pt x="74" y="42"/>
                  </a:lnTo>
                  <a:lnTo>
                    <a:pt x="76" y="46"/>
                  </a:lnTo>
                  <a:lnTo>
                    <a:pt x="80" y="46"/>
                  </a:lnTo>
                  <a:lnTo>
                    <a:pt x="84" y="52"/>
                  </a:lnTo>
                  <a:lnTo>
                    <a:pt x="84" y="58"/>
                  </a:lnTo>
                  <a:lnTo>
                    <a:pt x="70" y="60"/>
                  </a:lnTo>
                  <a:lnTo>
                    <a:pt x="62" y="58"/>
                  </a:lnTo>
                  <a:lnTo>
                    <a:pt x="60" y="58"/>
                  </a:lnTo>
                  <a:lnTo>
                    <a:pt x="60" y="56"/>
                  </a:lnTo>
                  <a:lnTo>
                    <a:pt x="52" y="54"/>
                  </a:lnTo>
                  <a:lnTo>
                    <a:pt x="32" y="56"/>
                  </a:lnTo>
                  <a:lnTo>
                    <a:pt x="24" y="58"/>
                  </a:lnTo>
                  <a:lnTo>
                    <a:pt x="18" y="58"/>
                  </a:lnTo>
                  <a:lnTo>
                    <a:pt x="14" y="60"/>
                  </a:lnTo>
                  <a:lnTo>
                    <a:pt x="10" y="58"/>
                  </a:lnTo>
                  <a:lnTo>
                    <a:pt x="10" y="5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9" name="Freeform 352">
              <a:extLst>
                <a:ext uri="{FF2B5EF4-FFF2-40B4-BE49-F238E27FC236}">
                  <a16:creationId xmlns:a16="http://schemas.microsoft.com/office/drawing/2014/main" id="{B9E871A6-3FF8-48D2-B629-BAE03519B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263" y="3062288"/>
              <a:ext cx="88900" cy="133350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54" y="22"/>
                </a:cxn>
                <a:cxn ang="0">
                  <a:pos x="50" y="18"/>
                </a:cxn>
                <a:cxn ang="0">
                  <a:pos x="42" y="20"/>
                </a:cxn>
                <a:cxn ang="0">
                  <a:pos x="38" y="26"/>
                </a:cxn>
                <a:cxn ang="0">
                  <a:pos x="36" y="24"/>
                </a:cxn>
                <a:cxn ang="0">
                  <a:pos x="34" y="20"/>
                </a:cxn>
                <a:cxn ang="0">
                  <a:pos x="30" y="16"/>
                </a:cxn>
                <a:cxn ang="0">
                  <a:pos x="32" y="14"/>
                </a:cxn>
                <a:cxn ang="0">
                  <a:pos x="32" y="12"/>
                </a:cxn>
                <a:cxn ang="0">
                  <a:pos x="36" y="12"/>
                </a:cxn>
                <a:cxn ang="0">
                  <a:pos x="38" y="6"/>
                </a:cxn>
                <a:cxn ang="0">
                  <a:pos x="36" y="0"/>
                </a:cxn>
                <a:cxn ang="0">
                  <a:pos x="30" y="2"/>
                </a:cxn>
                <a:cxn ang="0">
                  <a:pos x="22" y="12"/>
                </a:cxn>
                <a:cxn ang="0">
                  <a:pos x="28" y="14"/>
                </a:cxn>
                <a:cxn ang="0">
                  <a:pos x="28" y="16"/>
                </a:cxn>
                <a:cxn ang="0">
                  <a:pos x="24" y="20"/>
                </a:cxn>
                <a:cxn ang="0">
                  <a:pos x="24" y="22"/>
                </a:cxn>
                <a:cxn ang="0">
                  <a:pos x="8" y="20"/>
                </a:cxn>
                <a:cxn ang="0">
                  <a:pos x="6" y="26"/>
                </a:cxn>
                <a:cxn ang="0">
                  <a:pos x="6" y="28"/>
                </a:cxn>
                <a:cxn ang="0">
                  <a:pos x="2" y="28"/>
                </a:cxn>
                <a:cxn ang="0">
                  <a:pos x="10" y="32"/>
                </a:cxn>
                <a:cxn ang="0">
                  <a:pos x="4" y="38"/>
                </a:cxn>
                <a:cxn ang="0">
                  <a:pos x="6" y="44"/>
                </a:cxn>
                <a:cxn ang="0">
                  <a:pos x="18" y="46"/>
                </a:cxn>
                <a:cxn ang="0">
                  <a:pos x="12" y="50"/>
                </a:cxn>
                <a:cxn ang="0">
                  <a:pos x="12" y="56"/>
                </a:cxn>
                <a:cxn ang="0">
                  <a:pos x="8" y="60"/>
                </a:cxn>
                <a:cxn ang="0">
                  <a:pos x="16" y="58"/>
                </a:cxn>
                <a:cxn ang="0">
                  <a:pos x="20" y="54"/>
                </a:cxn>
                <a:cxn ang="0">
                  <a:pos x="20" y="58"/>
                </a:cxn>
                <a:cxn ang="0">
                  <a:pos x="22" y="58"/>
                </a:cxn>
                <a:cxn ang="0">
                  <a:pos x="10" y="60"/>
                </a:cxn>
                <a:cxn ang="0">
                  <a:pos x="6" y="68"/>
                </a:cxn>
                <a:cxn ang="0">
                  <a:pos x="0" y="68"/>
                </a:cxn>
                <a:cxn ang="0">
                  <a:pos x="0" y="70"/>
                </a:cxn>
                <a:cxn ang="0">
                  <a:pos x="6" y="72"/>
                </a:cxn>
                <a:cxn ang="0">
                  <a:pos x="0" y="76"/>
                </a:cxn>
                <a:cxn ang="0">
                  <a:pos x="8" y="76"/>
                </a:cxn>
                <a:cxn ang="0">
                  <a:pos x="4" y="82"/>
                </a:cxn>
                <a:cxn ang="0">
                  <a:pos x="10" y="78"/>
                </a:cxn>
                <a:cxn ang="0">
                  <a:pos x="10" y="82"/>
                </a:cxn>
                <a:cxn ang="0">
                  <a:pos x="8" y="82"/>
                </a:cxn>
                <a:cxn ang="0">
                  <a:pos x="8" y="84"/>
                </a:cxn>
                <a:cxn ang="0">
                  <a:pos x="14" y="84"/>
                </a:cxn>
                <a:cxn ang="0">
                  <a:pos x="24" y="80"/>
                </a:cxn>
                <a:cxn ang="0">
                  <a:pos x="26" y="78"/>
                </a:cxn>
                <a:cxn ang="0">
                  <a:pos x="26" y="74"/>
                </a:cxn>
                <a:cxn ang="0">
                  <a:pos x="28" y="76"/>
                </a:cxn>
                <a:cxn ang="0">
                  <a:pos x="34" y="74"/>
                </a:cxn>
                <a:cxn ang="0">
                  <a:pos x="36" y="70"/>
                </a:cxn>
                <a:cxn ang="0">
                  <a:pos x="52" y="68"/>
                </a:cxn>
                <a:cxn ang="0">
                  <a:pos x="52" y="64"/>
                </a:cxn>
                <a:cxn ang="0">
                  <a:pos x="56" y="52"/>
                </a:cxn>
                <a:cxn ang="0">
                  <a:pos x="56" y="42"/>
                </a:cxn>
                <a:cxn ang="0">
                  <a:pos x="56" y="38"/>
                </a:cxn>
                <a:cxn ang="0">
                  <a:pos x="54" y="30"/>
                </a:cxn>
                <a:cxn ang="0">
                  <a:pos x="56" y="28"/>
                </a:cxn>
                <a:cxn ang="0">
                  <a:pos x="56" y="28"/>
                </a:cxn>
              </a:cxnLst>
              <a:rect l="0" t="0" r="r" b="b"/>
              <a:pathLst>
                <a:path w="56" h="84">
                  <a:moveTo>
                    <a:pt x="56" y="28"/>
                  </a:moveTo>
                  <a:lnTo>
                    <a:pt x="54" y="22"/>
                  </a:lnTo>
                  <a:lnTo>
                    <a:pt x="50" y="18"/>
                  </a:lnTo>
                  <a:lnTo>
                    <a:pt x="42" y="20"/>
                  </a:lnTo>
                  <a:lnTo>
                    <a:pt x="38" y="26"/>
                  </a:lnTo>
                  <a:lnTo>
                    <a:pt x="36" y="24"/>
                  </a:lnTo>
                  <a:lnTo>
                    <a:pt x="34" y="20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6" y="12"/>
                  </a:lnTo>
                  <a:lnTo>
                    <a:pt x="38" y="6"/>
                  </a:lnTo>
                  <a:lnTo>
                    <a:pt x="36" y="0"/>
                  </a:lnTo>
                  <a:lnTo>
                    <a:pt x="30" y="2"/>
                  </a:lnTo>
                  <a:lnTo>
                    <a:pt x="22" y="12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8" y="20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2" y="28"/>
                  </a:lnTo>
                  <a:lnTo>
                    <a:pt x="10" y="32"/>
                  </a:lnTo>
                  <a:lnTo>
                    <a:pt x="4" y="38"/>
                  </a:lnTo>
                  <a:lnTo>
                    <a:pt x="6" y="44"/>
                  </a:lnTo>
                  <a:lnTo>
                    <a:pt x="18" y="46"/>
                  </a:lnTo>
                  <a:lnTo>
                    <a:pt x="12" y="50"/>
                  </a:lnTo>
                  <a:lnTo>
                    <a:pt x="12" y="56"/>
                  </a:lnTo>
                  <a:lnTo>
                    <a:pt x="8" y="60"/>
                  </a:lnTo>
                  <a:lnTo>
                    <a:pt x="16" y="5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22" y="58"/>
                  </a:lnTo>
                  <a:lnTo>
                    <a:pt x="10" y="60"/>
                  </a:lnTo>
                  <a:lnTo>
                    <a:pt x="6" y="68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6" y="72"/>
                  </a:lnTo>
                  <a:lnTo>
                    <a:pt x="0" y="76"/>
                  </a:lnTo>
                  <a:lnTo>
                    <a:pt x="8" y="76"/>
                  </a:lnTo>
                  <a:lnTo>
                    <a:pt x="4" y="82"/>
                  </a:lnTo>
                  <a:lnTo>
                    <a:pt x="10" y="78"/>
                  </a:lnTo>
                  <a:lnTo>
                    <a:pt x="10" y="82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14" y="84"/>
                  </a:lnTo>
                  <a:lnTo>
                    <a:pt x="24" y="80"/>
                  </a:lnTo>
                  <a:lnTo>
                    <a:pt x="26" y="78"/>
                  </a:lnTo>
                  <a:lnTo>
                    <a:pt x="26" y="74"/>
                  </a:lnTo>
                  <a:lnTo>
                    <a:pt x="28" y="76"/>
                  </a:lnTo>
                  <a:lnTo>
                    <a:pt x="34" y="74"/>
                  </a:lnTo>
                  <a:lnTo>
                    <a:pt x="36" y="70"/>
                  </a:lnTo>
                  <a:lnTo>
                    <a:pt x="52" y="68"/>
                  </a:lnTo>
                  <a:lnTo>
                    <a:pt x="52" y="64"/>
                  </a:lnTo>
                  <a:lnTo>
                    <a:pt x="56" y="52"/>
                  </a:lnTo>
                  <a:lnTo>
                    <a:pt x="56" y="42"/>
                  </a:lnTo>
                  <a:lnTo>
                    <a:pt x="56" y="38"/>
                  </a:lnTo>
                  <a:lnTo>
                    <a:pt x="54" y="30"/>
                  </a:lnTo>
                  <a:lnTo>
                    <a:pt x="56" y="28"/>
                  </a:lnTo>
                  <a:lnTo>
                    <a:pt x="56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0" name="Freeform 353">
              <a:extLst>
                <a:ext uri="{FF2B5EF4-FFF2-40B4-BE49-F238E27FC236}">
                  <a16:creationId xmlns:a16="http://schemas.microsoft.com/office/drawing/2014/main" id="{A545D951-976D-453F-98C9-FE8C81656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4040188"/>
              <a:ext cx="60325" cy="41275"/>
            </a:xfrm>
            <a:custGeom>
              <a:avLst/>
              <a:gdLst/>
              <a:ahLst/>
              <a:cxnLst>
                <a:cxn ang="0">
                  <a:pos x="36" y="26"/>
                </a:cxn>
                <a:cxn ang="0">
                  <a:pos x="36" y="22"/>
                </a:cxn>
                <a:cxn ang="0">
                  <a:pos x="34" y="18"/>
                </a:cxn>
                <a:cxn ang="0">
                  <a:pos x="36" y="16"/>
                </a:cxn>
                <a:cxn ang="0">
                  <a:pos x="38" y="10"/>
                </a:cxn>
                <a:cxn ang="0">
                  <a:pos x="36" y="0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4" y="2"/>
                </a:cxn>
                <a:cxn ang="0">
                  <a:pos x="14" y="4"/>
                </a:cxn>
                <a:cxn ang="0">
                  <a:pos x="22" y="4"/>
                </a:cxn>
                <a:cxn ang="0">
                  <a:pos x="22" y="14"/>
                </a:cxn>
                <a:cxn ang="0">
                  <a:pos x="28" y="16"/>
                </a:cxn>
                <a:cxn ang="0">
                  <a:pos x="26" y="18"/>
                </a:cxn>
                <a:cxn ang="0">
                  <a:pos x="16" y="20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8" y="26"/>
                </a:cxn>
                <a:cxn ang="0">
                  <a:pos x="12" y="22"/>
                </a:cxn>
                <a:cxn ang="0">
                  <a:pos x="22" y="24"/>
                </a:cxn>
                <a:cxn ang="0">
                  <a:pos x="30" y="24"/>
                </a:cxn>
                <a:cxn ang="0">
                  <a:pos x="36" y="26"/>
                </a:cxn>
                <a:cxn ang="0">
                  <a:pos x="36" y="26"/>
                </a:cxn>
              </a:cxnLst>
              <a:rect l="0" t="0" r="r" b="b"/>
              <a:pathLst>
                <a:path w="38" h="26">
                  <a:moveTo>
                    <a:pt x="36" y="26"/>
                  </a:moveTo>
                  <a:lnTo>
                    <a:pt x="36" y="22"/>
                  </a:lnTo>
                  <a:lnTo>
                    <a:pt x="34" y="18"/>
                  </a:lnTo>
                  <a:lnTo>
                    <a:pt x="36" y="16"/>
                  </a:lnTo>
                  <a:lnTo>
                    <a:pt x="38" y="10"/>
                  </a:lnTo>
                  <a:lnTo>
                    <a:pt x="36" y="0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22" y="4"/>
                  </a:lnTo>
                  <a:lnTo>
                    <a:pt x="22" y="14"/>
                  </a:lnTo>
                  <a:lnTo>
                    <a:pt x="28" y="16"/>
                  </a:lnTo>
                  <a:lnTo>
                    <a:pt x="26" y="18"/>
                  </a:lnTo>
                  <a:lnTo>
                    <a:pt x="16" y="20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8" y="26"/>
                  </a:lnTo>
                  <a:lnTo>
                    <a:pt x="12" y="22"/>
                  </a:lnTo>
                  <a:lnTo>
                    <a:pt x="22" y="24"/>
                  </a:lnTo>
                  <a:lnTo>
                    <a:pt x="30" y="24"/>
                  </a:lnTo>
                  <a:lnTo>
                    <a:pt x="36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1" name="Freeform 354">
              <a:extLst>
                <a:ext uri="{FF2B5EF4-FFF2-40B4-BE49-F238E27FC236}">
                  <a16:creationId xmlns:a16="http://schemas.microsoft.com/office/drawing/2014/main" id="{FA3F58EF-1FDE-4A81-9B77-FC9A1BA75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988" y="4040188"/>
              <a:ext cx="73025" cy="50800"/>
            </a:xfrm>
            <a:custGeom>
              <a:avLst/>
              <a:gdLst/>
              <a:ahLst/>
              <a:cxnLst>
                <a:cxn ang="0">
                  <a:pos x="2" y="26"/>
                </a:cxn>
                <a:cxn ang="0">
                  <a:pos x="2" y="30"/>
                </a:cxn>
                <a:cxn ang="0">
                  <a:pos x="6" y="32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8" y="24"/>
                </a:cxn>
                <a:cxn ang="0">
                  <a:pos x="26" y="20"/>
                </a:cxn>
                <a:cxn ang="0">
                  <a:pos x="30" y="20"/>
                </a:cxn>
                <a:cxn ang="0">
                  <a:pos x="44" y="22"/>
                </a:cxn>
                <a:cxn ang="0">
                  <a:pos x="46" y="18"/>
                </a:cxn>
                <a:cxn ang="0">
                  <a:pos x="40" y="12"/>
                </a:cxn>
                <a:cxn ang="0">
                  <a:pos x="32" y="10"/>
                </a:cxn>
                <a:cxn ang="0">
                  <a:pos x="36" y="10"/>
                </a:cxn>
                <a:cxn ang="0">
                  <a:pos x="36" y="8"/>
                </a:cxn>
                <a:cxn ang="0">
                  <a:pos x="28" y="8"/>
                </a:cxn>
                <a:cxn ang="0">
                  <a:pos x="26" y="4"/>
                </a:cxn>
                <a:cxn ang="0">
                  <a:pos x="1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2" y="22"/>
                </a:cxn>
                <a:cxn ang="0">
                  <a:pos x="2" y="26"/>
                </a:cxn>
                <a:cxn ang="0">
                  <a:pos x="2" y="26"/>
                </a:cxn>
              </a:cxnLst>
              <a:rect l="0" t="0" r="r" b="b"/>
              <a:pathLst>
                <a:path w="46" h="32">
                  <a:moveTo>
                    <a:pt x="2" y="26"/>
                  </a:moveTo>
                  <a:lnTo>
                    <a:pt x="2" y="30"/>
                  </a:lnTo>
                  <a:lnTo>
                    <a:pt x="6" y="32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8" y="24"/>
                  </a:lnTo>
                  <a:lnTo>
                    <a:pt x="26" y="20"/>
                  </a:lnTo>
                  <a:lnTo>
                    <a:pt x="30" y="20"/>
                  </a:lnTo>
                  <a:lnTo>
                    <a:pt x="44" y="22"/>
                  </a:lnTo>
                  <a:lnTo>
                    <a:pt x="46" y="18"/>
                  </a:lnTo>
                  <a:lnTo>
                    <a:pt x="40" y="12"/>
                  </a:lnTo>
                  <a:lnTo>
                    <a:pt x="32" y="10"/>
                  </a:lnTo>
                  <a:lnTo>
                    <a:pt x="36" y="10"/>
                  </a:lnTo>
                  <a:lnTo>
                    <a:pt x="36" y="8"/>
                  </a:lnTo>
                  <a:lnTo>
                    <a:pt x="28" y="8"/>
                  </a:lnTo>
                  <a:lnTo>
                    <a:pt x="26" y="4"/>
                  </a:lnTo>
                  <a:lnTo>
                    <a:pt x="1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2" name="Freeform 355">
              <a:extLst>
                <a:ext uri="{FF2B5EF4-FFF2-40B4-BE49-F238E27FC236}">
                  <a16:creationId xmlns:a16="http://schemas.microsoft.com/office/drawing/2014/main" id="{760CDDF7-427F-46B7-AF25-CB57F9D6A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038" y="4265613"/>
              <a:ext cx="120650" cy="50800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70" y="26"/>
                </a:cxn>
                <a:cxn ang="0">
                  <a:pos x="72" y="26"/>
                </a:cxn>
                <a:cxn ang="0">
                  <a:pos x="76" y="22"/>
                </a:cxn>
                <a:cxn ang="0">
                  <a:pos x="74" y="16"/>
                </a:cxn>
                <a:cxn ang="0">
                  <a:pos x="74" y="12"/>
                </a:cxn>
                <a:cxn ang="0">
                  <a:pos x="64" y="4"/>
                </a:cxn>
                <a:cxn ang="0">
                  <a:pos x="50" y="0"/>
                </a:cxn>
                <a:cxn ang="0">
                  <a:pos x="44" y="0"/>
                </a:cxn>
                <a:cxn ang="0">
                  <a:pos x="42" y="6"/>
                </a:cxn>
                <a:cxn ang="0">
                  <a:pos x="40" y="6"/>
                </a:cxn>
                <a:cxn ang="0">
                  <a:pos x="40" y="4"/>
                </a:cxn>
                <a:cxn ang="0">
                  <a:pos x="38" y="4"/>
                </a:cxn>
                <a:cxn ang="0">
                  <a:pos x="24" y="10"/>
                </a:cxn>
                <a:cxn ang="0">
                  <a:pos x="16" y="8"/>
                </a:cxn>
                <a:cxn ang="0">
                  <a:pos x="10" y="8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20"/>
                </a:cxn>
                <a:cxn ang="0">
                  <a:pos x="2" y="16"/>
                </a:cxn>
                <a:cxn ang="0">
                  <a:pos x="16" y="20"/>
                </a:cxn>
                <a:cxn ang="0">
                  <a:pos x="22" y="26"/>
                </a:cxn>
                <a:cxn ang="0">
                  <a:pos x="26" y="24"/>
                </a:cxn>
                <a:cxn ang="0">
                  <a:pos x="28" y="32"/>
                </a:cxn>
                <a:cxn ang="0">
                  <a:pos x="32" y="32"/>
                </a:cxn>
                <a:cxn ang="0">
                  <a:pos x="38" y="28"/>
                </a:cxn>
                <a:cxn ang="0">
                  <a:pos x="34" y="22"/>
                </a:cxn>
                <a:cxn ang="0">
                  <a:pos x="34" y="20"/>
                </a:cxn>
                <a:cxn ang="0">
                  <a:pos x="40" y="16"/>
                </a:cxn>
                <a:cxn ang="0">
                  <a:pos x="46" y="10"/>
                </a:cxn>
                <a:cxn ang="0">
                  <a:pos x="50" y="8"/>
                </a:cxn>
                <a:cxn ang="0">
                  <a:pos x="58" y="12"/>
                </a:cxn>
                <a:cxn ang="0">
                  <a:pos x="60" y="16"/>
                </a:cxn>
                <a:cxn ang="0">
                  <a:pos x="64" y="14"/>
                </a:cxn>
                <a:cxn ang="0">
                  <a:pos x="66" y="16"/>
                </a:cxn>
                <a:cxn ang="0">
                  <a:pos x="62" y="18"/>
                </a:cxn>
                <a:cxn ang="0">
                  <a:pos x="62" y="22"/>
                </a:cxn>
                <a:cxn ang="0">
                  <a:pos x="64" y="26"/>
                </a:cxn>
                <a:cxn ang="0">
                  <a:pos x="68" y="30"/>
                </a:cxn>
                <a:cxn ang="0">
                  <a:pos x="68" y="30"/>
                </a:cxn>
              </a:cxnLst>
              <a:rect l="0" t="0" r="r" b="b"/>
              <a:pathLst>
                <a:path w="76" h="32">
                  <a:moveTo>
                    <a:pt x="68" y="30"/>
                  </a:moveTo>
                  <a:lnTo>
                    <a:pt x="70" y="26"/>
                  </a:lnTo>
                  <a:lnTo>
                    <a:pt x="72" y="26"/>
                  </a:lnTo>
                  <a:lnTo>
                    <a:pt x="76" y="22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64" y="4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6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8" y="4"/>
                  </a:lnTo>
                  <a:lnTo>
                    <a:pt x="24" y="10"/>
                  </a:lnTo>
                  <a:lnTo>
                    <a:pt x="16" y="8"/>
                  </a:lnTo>
                  <a:lnTo>
                    <a:pt x="10" y="8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4" y="8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16" y="20"/>
                  </a:lnTo>
                  <a:lnTo>
                    <a:pt x="22" y="26"/>
                  </a:lnTo>
                  <a:lnTo>
                    <a:pt x="26" y="24"/>
                  </a:lnTo>
                  <a:lnTo>
                    <a:pt x="28" y="32"/>
                  </a:lnTo>
                  <a:lnTo>
                    <a:pt x="32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40" y="16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8" y="12"/>
                  </a:lnTo>
                  <a:lnTo>
                    <a:pt x="60" y="16"/>
                  </a:lnTo>
                  <a:lnTo>
                    <a:pt x="64" y="14"/>
                  </a:lnTo>
                  <a:lnTo>
                    <a:pt x="66" y="16"/>
                  </a:lnTo>
                  <a:lnTo>
                    <a:pt x="62" y="18"/>
                  </a:lnTo>
                  <a:lnTo>
                    <a:pt x="62" y="22"/>
                  </a:lnTo>
                  <a:lnTo>
                    <a:pt x="64" y="26"/>
                  </a:lnTo>
                  <a:lnTo>
                    <a:pt x="68" y="30"/>
                  </a:lnTo>
                  <a:lnTo>
                    <a:pt x="68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3" name="Freeform 356">
              <a:extLst>
                <a:ext uri="{FF2B5EF4-FFF2-40B4-BE49-F238E27FC236}">
                  <a16:creationId xmlns:a16="http://schemas.microsoft.com/office/drawing/2014/main" id="{B85C3F00-DFF4-4172-B305-993D35FB4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4160838"/>
              <a:ext cx="50800" cy="2540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6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2" y="8"/>
                </a:cxn>
                <a:cxn ang="0">
                  <a:pos x="26" y="6"/>
                </a:cxn>
                <a:cxn ang="0">
                  <a:pos x="30" y="8"/>
                </a:cxn>
                <a:cxn ang="0">
                  <a:pos x="30" y="10"/>
                </a:cxn>
                <a:cxn ang="0">
                  <a:pos x="32" y="14"/>
                </a:cxn>
                <a:cxn ang="0">
                  <a:pos x="26" y="16"/>
                </a:cxn>
                <a:cxn ang="0">
                  <a:pos x="20" y="16"/>
                </a:cxn>
                <a:cxn ang="0">
                  <a:pos x="6" y="12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32" h="16">
                  <a:moveTo>
                    <a:pt x="0" y="10"/>
                  </a:moveTo>
                  <a:lnTo>
                    <a:pt x="2" y="6"/>
                  </a:lnTo>
                  <a:lnTo>
                    <a:pt x="8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2" y="8"/>
                  </a:lnTo>
                  <a:lnTo>
                    <a:pt x="26" y="6"/>
                  </a:lnTo>
                  <a:lnTo>
                    <a:pt x="30" y="8"/>
                  </a:lnTo>
                  <a:lnTo>
                    <a:pt x="30" y="10"/>
                  </a:lnTo>
                  <a:lnTo>
                    <a:pt x="32" y="14"/>
                  </a:lnTo>
                  <a:lnTo>
                    <a:pt x="26" y="16"/>
                  </a:lnTo>
                  <a:lnTo>
                    <a:pt x="20" y="16"/>
                  </a:lnTo>
                  <a:lnTo>
                    <a:pt x="6" y="12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4" name="Freeform 357">
              <a:extLst>
                <a:ext uri="{FF2B5EF4-FFF2-40B4-BE49-F238E27FC236}">
                  <a16:creationId xmlns:a16="http://schemas.microsoft.com/office/drawing/2014/main" id="{D3D2DF4B-5CD3-4391-B12A-331286B26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6338" y="4125913"/>
              <a:ext cx="133350" cy="66675"/>
            </a:xfrm>
            <a:custGeom>
              <a:avLst/>
              <a:gdLst/>
              <a:ahLst/>
              <a:cxnLst>
                <a:cxn ang="0">
                  <a:pos x="84" y="14"/>
                </a:cxn>
                <a:cxn ang="0">
                  <a:pos x="80" y="14"/>
                </a:cxn>
                <a:cxn ang="0">
                  <a:pos x="70" y="20"/>
                </a:cxn>
                <a:cxn ang="0">
                  <a:pos x="66" y="18"/>
                </a:cxn>
                <a:cxn ang="0">
                  <a:pos x="62" y="16"/>
                </a:cxn>
                <a:cxn ang="0">
                  <a:pos x="58" y="24"/>
                </a:cxn>
                <a:cxn ang="0">
                  <a:pos x="56" y="24"/>
                </a:cxn>
                <a:cxn ang="0">
                  <a:pos x="50" y="30"/>
                </a:cxn>
                <a:cxn ang="0">
                  <a:pos x="46" y="28"/>
                </a:cxn>
                <a:cxn ang="0">
                  <a:pos x="42" y="32"/>
                </a:cxn>
                <a:cxn ang="0">
                  <a:pos x="38" y="32"/>
                </a:cxn>
                <a:cxn ang="0">
                  <a:pos x="36" y="36"/>
                </a:cxn>
                <a:cxn ang="0">
                  <a:pos x="34" y="40"/>
                </a:cxn>
                <a:cxn ang="0">
                  <a:pos x="28" y="42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2" y="32"/>
                </a:cxn>
                <a:cxn ang="0">
                  <a:pos x="22" y="30"/>
                </a:cxn>
                <a:cxn ang="0">
                  <a:pos x="18" y="28"/>
                </a:cxn>
                <a:cxn ang="0">
                  <a:pos x="14" y="30"/>
                </a:cxn>
                <a:cxn ang="0">
                  <a:pos x="6" y="22"/>
                </a:cxn>
                <a:cxn ang="0">
                  <a:pos x="0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24" y="2"/>
                </a:cxn>
                <a:cxn ang="0">
                  <a:pos x="36" y="4"/>
                </a:cxn>
                <a:cxn ang="0">
                  <a:pos x="50" y="0"/>
                </a:cxn>
                <a:cxn ang="0">
                  <a:pos x="52" y="2"/>
                </a:cxn>
                <a:cxn ang="0">
                  <a:pos x="60" y="2"/>
                </a:cxn>
                <a:cxn ang="0">
                  <a:pos x="72" y="4"/>
                </a:cxn>
                <a:cxn ang="0">
                  <a:pos x="80" y="10"/>
                </a:cxn>
                <a:cxn ang="0">
                  <a:pos x="84" y="14"/>
                </a:cxn>
                <a:cxn ang="0">
                  <a:pos x="84" y="14"/>
                </a:cxn>
              </a:cxnLst>
              <a:rect l="0" t="0" r="r" b="b"/>
              <a:pathLst>
                <a:path w="84" h="42">
                  <a:moveTo>
                    <a:pt x="84" y="14"/>
                  </a:moveTo>
                  <a:lnTo>
                    <a:pt x="80" y="14"/>
                  </a:lnTo>
                  <a:lnTo>
                    <a:pt x="70" y="20"/>
                  </a:lnTo>
                  <a:lnTo>
                    <a:pt x="66" y="18"/>
                  </a:lnTo>
                  <a:lnTo>
                    <a:pt x="62" y="16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50" y="30"/>
                  </a:lnTo>
                  <a:lnTo>
                    <a:pt x="46" y="28"/>
                  </a:lnTo>
                  <a:lnTo>
                    <a:pt x="42" y="32"/>
                  </a:lnTo>
                  <a:lnTo>
                    <a:pt x="38" y="32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28" y="42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30"/>
                  </a:lnTo>
                  <a:lnTo>
                    <a:pt x="18" y="28"/>
                  </a:lnTo>
                  <a:lnTo>
                    <a:pt x="14" y="30"/>
                  </a:lnTo>
                  <a:lnTo>
                    <a:pt x="6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4" y="6"/>
                  </a:lnTo>
                  <a:lnTo>
                    <a:pt x="16" y="4"/>
                  </a:lnTo>
                  <a:lnTo>
                    <a:pt x="24" y="2"/>
                  </a:lnTo>
                  <a:lnTo>
                    <a:pt x="36" y="4"/>
                  </a:lnTo>
                  <a:lnTo>
                    <a:pt x="50" y="0"/>
                  </a:lnTo>
                  <a:lnTo>
                    <a:pt x="52" y="2"/>
                  </a:lnTo>
                  <a:lnTo>
                    <a:pt x="60" y="2"/>
                  </a:lnTo>
                  <a:lnTo>
                    <a:pt x="72" y="4"/>
                  </a:lnTo>
                  <a:lnTo>
                    <a:pt x="80" y="10"/>
                  </a:lnTo>
                  <a:lnTo>
                    <a:pt x="84" y="14"/>
                  </a:lnTo>
                  <a:lnTo>
                    <a:pt x="8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5" name="Freeform 358">
              <a:extLst>
                <a:ext uri="{FF2B5EF4-FFF2-40B4-BE49-F238E27FC236}">
                  <a16:creationId xmlns:a16="http://schemas.microsoft.com/office/drawing/2014/main" id="{A27DE84D-1CD8-4947-8328-5BC374906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8" y="4230688"/>
              <a:ext cx="69850" cy="60325"/>
            </a:xfrm>
            <a:custGeom>
              <a:avLst/>
              <a:gdLst/>
              <a:ahLst/>
              <a:cxnLst>
                <a:cxn ang="0">
                  <a:pos x="40" y="38"/>
                </a:cxn>
                <a:cxn ang="0">
                  <a:pos x="42" y="36"/>
                </a:cxn>
                <a:cxn ang="0">
                  <a:pos x="44" y="30"/>
                </a:cxn>
                <a:cxn ang="0">
                  <a:pos x="40" y="28"/>
                </a:cxn>
                <a:cxn ang="0">
                  <a:pos x="40" y="24"/>
                </a:cxn>
                <a:cxn ang="0">
                  <a:pos x="42" y="22"/>
                </a:cxn>
                <a:cxn ang="0">
                  <a:pos x="44" y="22"/>
                </a:cxn>
                <a:cxn ang="0">
                  <a:pos x="36" y="14"/>
                </a:cxn>
                <a:cxn ang="0">
                  <a:pos x="30" y="4"/>
                </a:cxn>
                <a:cxn ang="0">
                  <a:pos x="24" y="6"/>
                </a:cxn>
                <a:cxn ang="0">
                  <a:pos x="18" y="2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4" y="16"/>
                </a:cxn>
                <a:cxn ang="0">
                  <a:pos x="12" y="22"/>
                </a:cxn>
                <a:cxn ang="0">
                  <a:pos x="12" y="18"/>
                </a:cxn>
                <a:cxn ang="0">
                  <a:pos x="10" y="16"/>
                </a:cxn>
                <a:cxn ang="0">
                  <a:pos x="14" y="16"/>
                </a:cxn>
                <a:cxn ang="0">
                  <a:pos x="20" y="22"/>
                </a:cxn>
                <a:cxn ang="0">
                  <a:pos x="30" y="28"/>
                </a:cxn>
                <a:cxn ang="0">
                  <a:pos x="30" y="36"/>
                </a:cxn>
                <a:cxn ang="0">
                  <a:pos x="34" y="38"/>
                </a:cxn>
                <a:cxn ang="0">
                  <a:pos x="34" y="34"/>
                </a:cxn>
                <a:cxn ang="0">
                  <a:pos x="36" y="34"/>
                </a:cxn>
                <a:cxn ang="0">
                  <a:pos x="40" y="38"/>
                </a:cxn>
                <a:cxn ang="0">
                  <a:pos x="40" y="38"/>
                </a:cxn>
              </a:cxnLst>
              <a:rect l="0" t="0" r="r" b="b"/>
              <a:pathLst>
                <a:path w="44" h="38">
                  <a:moveTo>
                    <a:pt x="40" y="38"/>
                  </a:moveTo>
                  <a:lnTo>
                    <a:pt x="42" y="36"/>
                  </a:lnTo>
                  <a:lnTo>
                    <a:pt x="44" y="30"/>
                  </a:lnTo>
                  <a:lnTo>
                    <a:pt x="40" y="28"/>
                  </a:lnTo>
                  <a:lnTo>
                    <a:pt x="40" y="24"/>
                  </a:lnTo>
                  <a:lnTo>
                    <a:pt x="42" y="22"/>
                  </a:lnTo>
                  <a:lnTo>
                    <a:pt x="44" y="22"/>
                  </a:lnTo>
                  <a:lnTo>
                    <a:pt x="36" y="14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2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4" y="16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20" y="22"/>
                  </a:lnTo>
                  <a:lnTo>
                    <a:pt x="30" y="28"/>
                  </a:lnTo>
                  <a:lnTo>
                    <a:pt x="30" y="36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6" y="34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6" name="Freeform 359">
              <a:extLst>
                <a:ext uri="{FF2B5EF4-FFF2-40B4-BE49-F238E27FC236}">
                  <a16:creationId xmlns:a16="http://schemas.microsoft.com/office/drawing/2014/main" id="{E23F7816-3144-4987-9845-2E3624054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2688" y="4071938"/>
              <a:ext cx="22225" cy="57150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0" y="34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2" y="10"/>
                </a:cxn>
                <a:cxn ang="0">
                  <a:pos x="12" y="22"/>
                </a:cxn>
                <a:cxn ang="0">
                  <a:pos x="10" y="26"/>
                </a:cxn>
                <a:cxn ang="0">
                  <a:pos x="4" y="32"/>
                </a:cxn>
                <a:cxn ang="0">
                  <a:pos x="4" y="36"/>
                </a:cxn>
                <a:cxn ang="0">
                  <a:pos x="4" y="36"/>
                </a:cxn>
              </a:cxnLst>
              <a:rect l="0" t="0" r="r" b="b"/>
              <a:pathLst>
                <a:path w="14" h="36">
                  <a:moveTo>
                    <a:pt x="4" y="36"/>
                  </a:moveTo>
                  <a:lnTo>
                    <a:pt x="0" y="34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2" y="10"/>
                  </a:lnTo>
                  <a:lnTo>
                    <a:pt x="12" y="22"/>
                  </a:lnTo>
                  <a:lnTo>
                    <a:pt x="10" y="26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3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7" name="Freeform 360">
              <a:extLst>
                <a:ext uri="{FF2B5EF4-FFF2-40B4-BE49-F238E27FC236}">
                  <a16:creationId xmlns:a16="http://schemas.microsoft.com/office/drawing/2014/main" id="{7C5B9669-36FA-44C2-BCC9-A597A0002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4208463"/>
              <a:ext cx="288925" cy="24447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4" y="24"/>
                </a:cxn>
                <a:cxn ang="0">
                  <a:pos x="20" y="34"/>
                </a:cxn>
                <a:cxn ang="0">
                  <a:pos x="24" y="44"/>
                </a:cxn>
                <a:cxn ang="0">
                  <a:pos x="32" y="40"/>
                </a:cxn>
                <a:cxn ang="0">
                  <a:pos x="26" y="26"/>
                </a:cxn>
                <a:cxn ang="0">
                  <a:pos x="34" y="14"/>
                </a:cxn>
                <a:cxn ang="0">
                  <a:pos x="48" y="8"/>
                </a:cxn>
                <a:cxn ang="0">
                  <a:pos x="44" y="2"/>
                </a:cxn>
                <a:cxn ang="0">
                  <a:pos x="48" y="2"/>
                </a:cxn>
                <a:cxn ang="0">
                  <a:pos x="68" y="14"/>
                </a:cxn>
                <a:cxn ang="0">
                  <a:pos x="72" y="24"/>
                </a:cxn>
                <a:cxn ang="0">
                  <a:pos x="104" y="28"/>
                </a:cxn>
                <a:cxn ang="0">
                  <a:pos x="118" y="28"/>
                </a:cxn>
                <a:cxn ang="0">
                  <a:pos x="128" y="24"/>
                </a:cxn>
                <a:cxn ang="0">
                  <a:pos x="122" y="22"/>
                </a:cxn>
                <a:cxn ang="0">
                  <a:pos x="152" y="22"/>
                </a:cxn>
                <a:cxn ang="0">
                  <a:pos x="140" y="24"/>
                </a:cxn>
                <a:cxn ang="0">
                  <a:pos x="144" y="28"/>
                </a:cxn>
                <a:cxn ang="0">
                  <a:pos x="156" y="34"/>
                </a:cxn>
                <a:cxn ang="0">
                  <a:pos x="170" y="48"/>
                </a:cxn>
                <a:cxn ang="0">
                  <a:pos x="166" y="52"/>
                </a:cxn>
                <a:cxn ang="0">
                  <a:pos x="176" y="50"/>
                </a:cxn>
                <a:cxn ang="0">
                  <a:pos x="182" y="56"/>
                </a:cxn>
                <a:cxn ang="0">
                  <a:pos x="168" y="68"/>
                </a:cxn>
                <a:cxn ang="0">
                  <a:pos x="166" y="74"/>
                </a:cxn>
                <a:cxn ang="0">
                  <a:pos x="162" y="82"/>
                </a:cxn>
                <a:cxn ang="0">
                  <a:pos x="172" y="96"/>
                </a:cxn>
                <a:cxn ang="0">
                  <a:pos x="166" y="104"/>
                </a:cxn>
                <a:cxn ang="0">
                  <a:pos x="156" y="108"/>
                </a:cxn>
                <a:cxn ang="0">
                  <a:pos x="140" y="112"/>
                </a:cxn>
                <a:cxn ang="0">
                  <a:pos x="124" y="108"/>
                </a:cxn>
                <a:cxn ang="0">
                  <a:pos x="116" y="112"/>
                </a:cxn>
                <a:cxn ang="0">
                  <a:pos x="122" y="122"/>
                </a:cxn>
                <a:cxn ang="0">
                  <a:pos x="134" y="132"/>
                </a:cxn>
                <a:cxn ang="0">
                  <a:pos x="126" y="138"/>
                </a:cxn>
                <a:cxn ang="0">
                  <a:pos x="108" y="150"/>
                </a:cxn>
                <a:cxn ang="0">
                  <a:pos x="94" y="154"/>
                </a:cxn>
                <a:cxn ang="0">
                  <a:pos x="82" y="134"/>
                </a:cxn>
                <a:cxn ang="0">
                  <a:pos x="82" y="120"/>
                </a:cxn>
                <a:cxn ang="0">
                  <a:pos x="76" y="110"/>
                </a:cxn>
                <a:cxn ang="0">
                  <a:pos x="76" y="94"/>
                </a:cxn>
                <a:cxn ang="0">
                  <a:pos x="78" y="82"/>
                </a:cxn>
                <a:cxn ang="0">
                  <a:pos x="68" y="84"/>
                </a:cxn>
                <a:cxn ang="0">
                  <a:pos x="54" y="82"/>
                </a:cxn>
                <a:cxn ang="0">
                  <a:pos x="38" y="68"/>
                </a:cxn>
                <a:cxn ang="0">
                  <a:pos x="18" y="68"/>
                </a:cxn>
                <a:cxn ang="0">
                  <a:pos x="14" y="54"/>
                </a:cxn>
                <a:cxn ang="0">
                  <a:pos x="6" y="42"/>
                </a:cxn>
                <a:cxn ang="0">
                  <a:pos x="4" y="34"/>
                </a:cxn>
                <a:cxn ang="0">
                  <a:pos x="10" y="18"/>
                </a:cxn>
                <a:cxn ang="0">
                  <a:pos x="28" y="6"/>
                </a:cxn>
              </a:cxnLst>
              <a:rect l="0" t="0" r="r" b="b"/>
              <a:pathLst>
                <a:path w="182" h="154">
                  <a:moveTo>
                    <a:pt x="28" y="6"/>
                  </a:moveTo>
                  <a:lnTo>
                    <a:pt x="20" y="10"/>
                  </a:lnTo>
                  <a:lnTo>
                    <a:pt x="24" y="20"/>
                  </a:lnTo>
                  <a:lnTo>
                    <a:pt x="24" y="24"/>
                  </a:lnTo>
                  <a:lnTo>
                    <a:pt x="18" y="30"/>
                  </a:lnTo>
                  <a:lnTo>
                    <a:pt x="20" y="34"/>
                  </a:lnTo>
                  <a:lnTo>
                    <a:pt x="22" y="38"/>
                  </a:lnTo>
                  <a:lnTo>
                    <a:pt x="24" y="44"/>
                  </a:lnTo>
                  <a:lnTo>
                    <a:pt x="28" y="42"/>
                  </a:lnTo>
                  <a:lnTo>
                    <a:pt x="32" y="40"/>
                  </a:lnTo>
                  <a:lnTo>
                    <a:pt x="32" y="34"/>
                  </a:lnTo>
                  <a:lnTo>
                    <a:pt x="26" y="26"/>
                  </a:lnTo>
                  <a:lnTo>
                    <a:pt x="26" y="20"/>
                  </a:lnTo>
                  <a:lnTo>
                    <a:pt x="34" y="14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2" y="6"/>
                  </a:lnTo>
                  <a:lnTo>
                    <a:pt x="44" y="2"/>
                  </a:lnTo>
                  <a:lnTo>
                    <a:pt x="46" y="0"/>
                  </a:lnTo>
                  <a:lnTo>
                    <a:pt x="48" y="2"/>
                  </a:lnTo>
                  <a:lnTo>
                    <a:pt x="52" y="10"/>
                  </a:lnTo>
                  <a:lnTo>
                    <a:pt x="68" y="14"/>
                  </a:lnTo>
                  <a:lnTo>
                    <a:pt x="70" y="22"/>
                  </a:lnTo>
                  <a:lnTo>
                    <a:pt x="72" y="24"/>
                  </a:lnTo>
                  <a:lnTo>
                    <a:pt x="98" y="22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8" y="28"/>
                  </a:lnTo>
                  <a:lnTo>
                    <a:pt x="122" y="24"/>
                  </a:lnTo>
                  <a:lnTo>
                    <a:pt x="128" y="24"/>
                  </a:lnTo>
                  <a:lnTo>
                    <a:pt x="130" y="22"/>
                  </a:lnTo>
                  <a:lnTo>
                    <a:pt x="122" y="22"/>
                  </a:lnTo>
                  <a:lnTo>
                    <a:pt x="124" y="22"/>
                  </a:lnTo>
                  <a:lnTo>
                    <a:pt x="152" y="22"/>
                  </a:lnTo>
                  <a:lnTo>
                    <a:pt x="148" y="24"/>
                  </a:lnTo>
                  <a:lnTo>
                    <a:pt x="140" y="24"/>
                  </a:lnTo>
                  <a:lnTo>
                    <a:pt x="140" y="26"/>
                  </a:lnTo>
                  <a:lnTo>
                    <a:pt x="144" y="28"/>
                  </a:lnTo>
                  <a:lnTo>
                    <a:pt x="148" y="34"/>
                  </a:lnTo>
                  <a:lnTo>
                    <a:pt x="156" y="34"/>
                  </a:lnTo>
                  <a:lnTo>
                    <a:pt x="166" y="40"/>
                  </a:lnTo>
                  <a:lnTo>
                    <a:pt x="170" y="48"/>
                  </a:lnTo>
                  <a:lnTo>
                    <a:pt x="166" y="50"/>
                  </a:lnTo>
                  <a:lnTo>
                    <a:pt x="166" y="52"/>
                  </a:lnTo>
                  <a:lnTo>
                    <a:pt x="172" y="52"/>
                  </a:lnTo>
                  <a:lnTo>
                    <a:pt x="176" y="50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68" y="62"/>
                  </a:lnTo>
                  <a:lnTo>
                    <a:pt x="168" y="68"/>
                  </a:lnTo>
                  <a:lnTo>
                    <a:pt x="174" y="70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2" y="82"/>
                  </a:lnTo>
                  <a:lnTo>
                    <a:pt x="162" y="84"/>
                  </a:lnTo>
                  <a:lnTo>
                    <a:pt x="172" y="96"/>
                  </a:lnTo>
                  <a:lnTo>
                    <a:pt x="172" y="98"/>
                  </a:lnTo>
                  <a:lnTo>
                    <a:pt x="166" y="104"/>
                  </a:lnTo>
                  <a:lnTo>
                    <a:pt x="162" y="104"/>
                  </a:lnTo>
                  <a:lnTo>
                    <a:pt x="156" y="108"/>
                  </a:lnTo>
                  <a:lnTo>
                    <a:pt x="144" y="110"/>
                  </a:lnTo>
                  <a:lnTo>
                    <a:pt x="140" y="112"/>
                  </a:lnTo>
                  <a:lnTo>
                    <a:pt x="134" y="112"/>
                  </a:lnTo>
                  <a:lnTo>
                    <a:pt x="124" y="108"/>
                  </a:lnTo>
                  <a:lnTo>
                    <a:pt x="116" y="106"/>
                  </a:lnTo>
                  <a:lnTo>
                    <a:pt x="116" y="112"/>
                  </a:lnTo>
                  <a:lnTo>
                    <a:pt x="122" y="116"/>
                  </a:lnTo>
                  <a:lnTo>
                    <a:pt x="122" y="122"/>
                  </a:lnTo>
                  <a:lnTo>
                    <a:pt x="124" y="132"/>
                  </a:lnTo>
                  <a:lnTo>
                    <a:pt x="134" y="132"/>
                  </a:lnTo>
                  <a:lnTo>
                    <a:pt x="134" y="134"/>
                  </a:lnTo>
                  <a:lnTo>
                    <a:pt x="126" y="138"/>
                  </a:lnTo>
                  <a:lnTo>
                    <a:pt x="122" y="144"/>
                  </a:lnTo>
                  <a:lnTo>
                    <a:pt x="108" y="150"/>
                  </a:lnTo>
                  <a:lnTo>
                    <a:pt x="104" y="154"/>
                  </a:lnTo>
                  <a:lnTo>
                    <a:pt x="94" y="154"/>
                  </a:lnTo>
                  <a:lnTo>
                    <a:pt x="88" y="146"/>
                  </a:lnTo>
                  <a:lnTo>
                    <a:pt x="82" y="134"/>
                  </a:lnTo>
                  <a:lnTo>
                    <a:pt x="76" y="128"/>
                  </a:lnTo>
                  <a:lnTo>
                    <a:pt x="82" y="120"/>
                  </a:lnTo>
                  <a:lnTo>
                    <a:pt x="80" y="114"/>
                  </a:lnTo>
                  <a:lnTo>
                    <a:pt x="76" y="110"/>
                  </a:lnTo>
                  <a:lnTo>
                    <a:pt x="74" y="102"/>
                  </a:lnTo>
                  <a:lnTo>
                    <a:pt x="76" y="94"/>
                  </a:lnTo>
                  <a:lnTo>
                    <a:pt x="80" y="84"/>
                  </a:lnTo>
                  <a:lnTo>
                    <a:pt x="78" y="82"/>
                  </a:lnTo>
                  <a:lnTo>
                    <a:pt x="76" y="80"/>
                  </a:lnTo>
                  <a:lnTo>
                    <a:pt x="68" y="84"/>
                  </a:lnTo>
                  <a:lnTo>
                    <a:pt x="60" y="82"/>
                  </a:lnTo>
                  <a:lnTo>
                    <a:pt x="54" y="82"/>
                  </a:lnTo>
                  <a:lnTo>
                    <a:pt x="44" y="72"/>
                  </a:lnTo>
                  <a:lnTo>
                    <a:pt x="38" y="68"/>
                  </a:lnTo>
                  <a:lnTo>
                    <a:pt x="26" y="70"/>
                  </a:lnTo>
                  <a:lnTo>
                    <a:pt x="18" y="68"/>
                  </a:lnTo>
                  <a:lnTo>
                    <a:pt x="14" y="64"/>
                  </a:lnTo>
                  <a:lnTo>
                    <a:pt x="14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42"/>
                  </a:lnTo>
                  <a:lnTo>
                    <a:pt x="4" y="34"/>
                  </a:lnTo>
                  <a:lnTo>
                    <a:pt x="8" y="24"/>
                  </a:lnTo>
                  <a:lnTo>
                    <a:pt x="10" y="18"/>
                  </a:lnTo>
                  <a:lnTo>
                    <a:pt x="20" y="8"/>
                  </a:lnTo>
                  <a:lnTo>
                    <a:pt x="28" y="6"/>
                  </a:lnTo>
                  <a:lnTo>
                    <a:pt x="2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8" name="Freeform 361">
              <a:extLst>
                <a:ext uri="{FF2B5EF4-FFF2-40B4-BE49-F238E27FC236}">
                  <a16:creationId xmlns:a16="http://schemas.microsoft.com/office/drawing/2014/main" id="{F511F5CE-286E-408C-A22F-AD39EBE0F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3088" y="4344988"/>
              <a:ext cx="88900" cy="85725"/>
            </a:xfrm>
            <a:custGeom>
              <a:avLst/>
              <a:gdLst/>
              <a:ahLst/>
              <a:cxnLst>
                <a:cxn ang="0">
                  <a:pos x="50" y="48"/>
                </a:cxn>
                <a:cxn ang="0">
                  <a:pos x="44" y="44"/>
                </a:cxn>
                <a:cxn ang="0">
                  <a:pos x="38" y="46"/>
                </a:cxn>
                <a:cxn ang="0">
                  <a:pos x="32" y="46"/>
                </a:cxn>
                <a:cxn ang="0">
                  <a:pos x="32" y="46"/>
                </a:cxn>
                <a:cxn ang="0">
                  <a:pos x="30" y="54"/>
                </a:cxn>
                <a:cxn ang="0">
                  <a:pos x="24" y="52"/>
                </a:cxn>
                <a:cxn ang="0">
                  <a:pos x="16" y="46"/>
                </a:cxn>
                <a:cxn ang="0">
                  <a:pos x="12" y="34"/>
                </a:cxn>
                <a:cxn ang="0">
                  <a:pos x="8" y="34"/>
                </a:cxn>
                <a:cxn ang="0">
                  <a:pos x="0" y="24"/>
                </a:cxn>
                <a:cxn ang="0">
                  <a:pos x="4" y="14"/>
                </a:cxn>
                <a:cxn ang="0">
                  <a:pos x="10" y="12"/>
                </a:cxn>
                <a:cxn ang="0">
                  <a:pos x="12" y="8"/>
                </a:cxn>
                <a:cxn ang="0">
                  <a:pos x="12" y="6"/>
                </a:cxn>
                <a:cxn ang="0">
                  <a:pos x="16" y="0"/>
                </a:cxn>
                <a:cxn ang="0">
                  <a:pos x="18" y="0"/>
                </a:cxn>
                <a:cxn ang="0">
                  <a:pos x="24" y="0"/>
                </a:cxn>
                <a:cxn ang="0">
                  <a:pos x="44" y="0"/>
                </a:cxn>
                <a:cxn ang="0">
                  <a:pos x="56" y="2"/>
                </a:cxn>
                <a:cxn ang="0">
                  <a:pos x="56" y="4"/>
                </a:cxn>
                <a:cxn ang="0">
                  <a:pos x="52" y="12"/>
                </a:cxn>
                <a:cxn ang="0">
                  <a:pos x="52" y="22"/>
                </a:cxn>
                <a:cxn ang="0">
                  <a:pos x="56" y="30"/>
                </a:cxn>
                <a:cxn ang="0">
                  <a:pos x="54" y="44"/>
                </a:cxn>
                <a:cxn ang="0">
                  <a:pos x="50" y="48"/>
                </a:cxn>
                <a:cxn ang="0">
                  <a:pos x="50" y="48"/>
                </a:cxn>
              </a:cxnLst>
              <a:rect l="0" t="0" r="r" b="b"/>
              <a:pathLst>
                <a:path w="56" h="54">
                  <a:moveTo>
                    <a:pt x="50" y="48"/>
                  </a:moveTo>
                  <a:lnTo>
                    <a:pt x="44" y="44"/>
                  </a:lnTo>
                  <a:lnTo>
                    <a:pt x="38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54"/>
                  </a:lnTo>
                  <a:lnTo>
                    <a:pt x="24" y="52"/>
                  </a:lnTo>
                  <a:lnTo>
                    <a:pt x="16" y="46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0" y="24"/>
                  </a:lnTo>
                  <a:lnTo>
                    <a:pt x="4" y="14"/>
                  </a:lnTo>
                  <a:lnTo>
                    <a:pt x="10" y="12"/>
                  </a:lnTo>
                  <a:lnTo>
                    <a:pt x="12" y="8"/>
                  </a:lnTo>
                  <a:lnTo>
                    <a:pt x="12" y="6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44" y="0"/>
                  </a:lnTo>
                  <a:lnTo>
                    <a:pt x="56" y="2"/>
                  </a:lnTo>
                  <a:lnTo>
                    <a:pt x="56" y="4"/>
                  </a:lnTo>
                  <a:lnTo>
                    <a:pt x="52" y="12"/>
                  </a:lnTo>
                  <a:lnTo>
                    <a:pt x="52" y="22"/>
                  </a:lnTo>
                  <a:lnTo>
                    <a:pt x="56" y="30"/>
                  </a:lnTo>
                  <a:lnTo>
                    <a:pt x="54" y="44"/>
                  </a:lnTo>
                  <a:lnTo>
                    <a:pt x="50" y="48"/>
                  </a:lnTo>
                  <a:lnTo>
                    <a:pt x="50" y="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9" name="Freeform 362">
              <a:extLst>
                <a:ext uri="{FF2B5EF4-FFF2-40B4-BE49-F238E27FC236}">
                  <a16:creationId xmlns:a16="http://schemas.microsoft.com/office/drawing/2014/main" id="{81EDA361-DB84-47D2-A586-9187C8A26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4294188"/>
              <a:ext cx="104775" cy="149225"/>
            </a:xfrm>
            <a:custGeom>
              <a:avLst/>
              <a:gdLst/>
              <a:ahLst/>
              <a:cxnLst>
                <a:cxn ang="0">
                  <a:pos x="66" y="84"/>
                </a:cxn>
                <a:cxn ang="0">
                  <a:pos x="60" y="84"/>
                </a:cxn>
                <a:cxn ang="0">
                  <a:pos x="56" y="84"/>
                </a:cxn>
                <a:cxn ang="0">
                  <a:pos x="50" y="88"/>
                </a:cxn>
                <a:cxn ang="0">
                  <a:pos x="40" y="90"/>
                </a:cxn>
                <a:cxn ang="0">
                  <a:pos x="36" y="94"/>
                </a:cxn>
                <a:cxn ang="0">
                  <a:pos x="30" y="92"/>
                </a:cxn>
                <a:cxn ang="0">
                  <a:pos x="26" y="90"/>
                </a:cxn>
                <a:cxn ang="0">
                  <a:pos x="22" y="86"/>
                </a:cxn>
                <a:cxn ang="0">
                  <a:pos x="22" y="80"/>
                </a:cxn>
                <a:cxn ang="0">
                  <a:pos x="20" y="76"/>
                </a:cxn>
                <a:cxn ang="0">
                  <a:pos x="22" y="62"/>
                </a:cxn>
                <a:cxn ang="0">
                  <a:pos x="24" y="58"/>
                </a:cxn>
                <a:cxn ang="0">
                  <a:pos x="22" y="50"/>
                </a:cxn>
                <a:cxn ang="0">
                  <a:pos x="18" y="50"/>
                </a:cxn>
                <a:cxn ang="0">
                  <a:pos x="18" y="44"/>
                </a:cxn>
                <a:cxn ang="0">
                  <a:pos x="16" y="40"/>
                </a:cxn>
                <a:cxn ang="0">
                  <a:pos x="10" y="42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4" y="24"/>
                </a:cxn>
                <a:cxn ang="0">
                  <a:pos x="4" y="20"/>
                </a:cxn>
                <a:cxn ang="0">
                  <a:pos x="12" y="16"/>
                </a:cxn>
                <a:cxn ang="0">
                  <a:pos x="6" y="14"/>
                </a:cxn>
                <a:cxn ang="0">
                  <a:pos x="6" y="8"/>
                </a:cxn>
                <a:cxn ang="0">
                  <a:pos x="20" y="2"/>
                </a:cxn>
                <a:cxn ang="0">
                  <a:pos x="20" y="0"/>
                </a:cxn>
                <a:cxn ang="0">
                  <a:pos x="24" y="0"/>
                </a:cxn>
                <a:cxn ang="0">
                  <a:pos x="34" y="10"/>
                </a:cxn>
                <a:cxn ang="0">
                  <a:pos x="36" y="12"/>
                </a:cxn>
                <a:cxn ang="0">
                  <a:pos x="38" y="20"/>
                </a:cxn>
                <a:cxn ang="0">
                  <a:pos x="38" y="20"/>
                </a:cxn>
                <a:cxn ang="0">
                  <a:pos x="44" y="20"/>
                </a:cxn>
                <a:cxn ang="0">
                  <a:pos x="48" y="22"/>
                </a:cxn>
                <a:cxn ang="0">
                  <a:pos x="54" y="28"/>
                </a:cxn>
                <a:cxn ang="0">
                  <a:pos x="58" y="32"/>
                </a:cxn>
                <a:cxn ang="0">
                  <a:pos x="54" y="38"/>
                </a:cxn>
                <a:cxn ang="0">
                  <a:pos x="54" y="40"/>
                </a:cxn>
                <a:cxn ang="0">
                  <a:pos x="52" y="44"/>
                </a:cxn>
                <a:cxn ang="0">
                  <a:pos x="46" y="46"/>
                </a:cxn>
                <a:cxn ang="0">
                  <a:pos x="42" y="56"/>
                </a:cxn>
                <a:cxn ang="0">
                  <a:pos x="50" y="66"/>
                </a:cxn>
                <a:cxn ang="0">
                  <a:pos x="54" y="66"/>
                </a:cxn>
                <a:cxn ang="0">
                  <a:pos x="58" y="78"/>
                </a:cxn>
                <a:cxn ang="0">
                  <a:pos x="66" y="84"/>
                </a:cxn>
                <a:cxn ang="0">
                  <a:pos x="66" y="84"/>
                </a:cxn>
              </a:cxnLst>
              <a:rect l="0" t="0" r="r" b="b"/>
              <a:pathLst>
                <a:path w="66" h="94">
                  <a:moveTo>
                    <a:pt x="66" y="84"/>
                  </a:moveTo>
                  <a:lnTo>
                    <a:pt x="60" y="84"/>
                  </a:lnTo>
                  <a:lnTo>
                    <a:pt x="56" y="84"/>
                  </a:lnTo>
                  <a:lnTo>
                    <a:pt x="50" y="88"/>
                  </a:lnTo>
                  <a:lnTo>
                    <a:pt x="40" y="90"/>
                  </a:lnTo>
                  <a:lnTo>
                    <a:pt x="36" y="94"/>
                  </a:lnTo>
                  <a:lnTo>
                    <a:pt x="30" y="92"/>
                  </a:lnTo>
                  <a:lnTo>
                    <a:pt x="26" y="90"/>
                  </a:lnTo>
                  <a:lnTo>
                    <a:pt x="22" y="86"/>
                  </a:lnTo>
                  <a:lnTo>
                    <a:pt x="22" y="80"/>
                  </a:lnTo>
                  <a:lnTo>
                    <a:pt x="20" y="76"/>
                  </a:lnTo>
                  <a:lnTo>
                    <a:pt x="22" y="62"/>
                  </a:lnTo>
                  <a:lnTo>
                    <a:pt x="24" y="58"/>
                  </a:lnTo>
                  <a:lnTo>
                    <a:pt x="22" y="50"/>
                  </a:lnTo>
                  <a:lnTo>
                    <a:pt x="18" y="50"/>
                  </a:lnTo>
                  <a:lnTo>
                    <a:pt x="18" y="44"/>
                  </a:lnTo>
                  <a:lnTo>
                    <a:pt x="16" y="40"/>
                  </a:lnTo>
                  <a:lnTo>
                    <a:pt x="10" y="4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4" y="20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6" y="8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4" y="10"/>
                  </a:lnTo>
                  <a:lnTo>
                    <a:pt x="36" y="1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4" y="20"/>
                  </a:lnTo>
                  <a:lnTo>
                    <a:pt x="48" y="22"/>
                  </a:lnTo>
                  <a:lnTo>
                    <a:pt x="54" y="28"/>
                  </a:lnTo>
                  <a:lnTo>
                    <a:pt x="58" y="32"/>
                  </a:lnTo>
                  <a:lnTo>
                    <a:pt x="54" y="38"/>
                  </a:lnTo>
                  <a:lnTo>
                    <a:pt x="54" y="40"/>
                  </a:lnTo>
                  <a:lnTo>
                    <a:pt x="52" y="44"/>
                  </a:lnTo>
                  <a:lnTo>
                    <a:pt x="46" y="46"/>
                  </a:lnTo>
                  <a:lnTo>
                    <a:pt x="42" y="56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58" y="78"/>
                  </a:lnTo>
                  <a:lnTo>
                    <a:pt x="66" y="84"/>
                  </a:lnTo>
                  <a:lnTo>
                    <a:pt x="66" y="8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0" name="Freeform 363">
              <a:extLst>
                <a:ext uri="{FF2B5EF4-FFF2-40B4-BE49-F238E27FC236}">
                  <a16:creationId xmlns:a16="http://schemas.microsoft.com/office/drawing/2014/main" id="{D495128A-7D6F-45B9-B983-0936021B4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4881563"/>
              <a:ext cx="180975" cy="19050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6" y="32"/>
                </a:cxn>
                <a:cxn ang="0">
                  <a:pos x="6" y="22"/>
                </a:cxn>
                <a:cxn ang="0">
                  <a:pos x="10" y="14"/>
                </a:cxn>
                <a:cxn ang="0">
                  <a:pos x="12" y="8"/>
                </a:cxn>
                <a:cxn ang="0">
                  <a:pos x="38" y="0"/>
                </a:cxn>
                <a:cxn ang="0">
                  <a:pos x="50" y="0"/>
                </a:cxn>
                <a:cxn ang="0">
                  <a:pos x="56" y="4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64" y="18"/>
                </a:cxn>
                <a:cxn ang="0">
                  <a:pos x="64" y="38"/>
                </a:cxn>
                <a:cxn ang="0">
                  <a:pos x="66" y="40"/>
                </a:cxn>
                <a:cxn ang="0">
                  <a:pos x="76" y="44"/>
                </a:cxn>
                <a:cxn ang="0">
                  <a:pos x="86" y="42"/>
                </a:cxn>
                <a:cxn ang="0">
                  <a:pos x="94" y="44"/>
                </a:cxn>
                <a:cxn ang="0">
                  <a:pos x="96" y="48"/>
                </a:cxn>
                <a:cxn ang="0">
                  <a:pos x="96" y="64"/>
                </a:cxn>
                <a:cxn ang="0">
                  <a:pos x="98" y="66"/>
                </a:cxn>
                <a:cxn ang="0">
                  <a:pos x="102" y="68"/>
                </a:cxn>
                <a:cxn ang="0">
                  <a:pos x="110" y="66"/>
                </a:cxn>
                <a:cxn ang="0">
                  <a:pos x="112" y="68"/>
                </a:cxn>
                <a:cxn ang="0">
                  <a:pos x="114" y="76"/>
                </a:cxn>
                <a:cxn ang="0">
                  <a:pos x="110" y="92"/>
                </a:cxn>
                <a:cxn ang="0">
                  <a:pos x="108" y="106"/>
                </a:cxn>
                <a:cxn ang="0">
                  <a:pos x="96" y="118"/>
                </a:cxn>
                <a:cxn ang="0">
                  <a:pos x="80" y="120"/>
                </a:cxn>
                <a:cxn ang="0">
                  <a:pos x="72" y="116"/>
                </a:cxn>
                <a:cxn ang="0">
                  <a:pos x="58" y="116"/>
                </a:cxn>
                <a:cxn ang="0">
                  <a:pos x="58" y="112"/>
                </a:cxn>
                <a:cxn ang="0">
                  <a:pos x="60" y="108"/>
                </a:cxn>
                <a:cxn ang="0">
                  <a:pos x="68" y="94"/>
                </a:cxn>
                <a:cxn ang="0">
                  <a:pos x="66" y="88"/>
                </a:cxn>
                <a:cxn ang="0">
                  <a:pos x="56" y="80"/>
                </a:cxn>
                <a:cxn ang="0">
                  <a:pos x="42" y="72"/>
                </a:cxn>
                <a:cxn ang="0">
                  <a:pos x="26" y="68"/>
                </a:cxn>
                <a:cxn ang="0">
                  <a:pos x="22" y="64"/>
                </a:cxn>
                <a:cxn ang="0">
                  <a:pos x="14" y="56"/>
                </a:cxn>
                <a:cxn ang="0">
                  <a:pos x="4" y="46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14" h="120">
                  <a:moveTo>
                    <a:pt x="0" y="44"/>
                  </a:moveTo>
                  <a:lnTo>
                    <a:pt x="6" y="32"/>
                  </a:lnTo>
                  <a:lnTo>
                    <a:pt x="6" y="22"/>
                  </a:lnTo>
                  <a:lnTo>
                    <a:pt x="10" y="14"/>
                  </a:lnTo>
                  <a:lnTo>
                    <a:pt x="12" y="8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6" y="4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64" y="18"/>
                  </a:lnTo>
                  <a:lnTo>
                    <a:pt x="64" y="38"/>
                  </a:lnTo>
                  <a:lnTo>
                    <a:pt x="66" y="40"/>
                  </a:lnTo>
                  <a:lnTo>
                    <a:pt x="76" y="44"/>
                  </a:lnTo>
                  <a:lnTo>
                    <a:pt x="86" y="42"/>
                  </a:lnTo>
                  <a:lnTo>
                    <a:pt x="94" y="44"/>
                  </a:lnTo>
                  <a:lnTo>
                    <a:pt x="96" y="48"/>
                  </a:lnTo>
                  <a:lnTo>
                    <a:pt x="96" y="64"/>
                  </a:lnTo>
                  <a:lnTo>
                    <a:pt x="98" y="66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2" y="68"/>
                  </a:lnTo>
                  <a:lnTo>
                    <a:pt x="114" y="76"/>
                  </a:lnTo>
                  <a:lnTo>
                    <a:pt x="110" y="92"/>
                  </a:lnTo>
                  <a:lnTo>
                    <a:pt x="108" y="106"/>
                  </a:lnTo>
                  <a:lnTo>
                    <a:pt x="96" y="118"/>
                  </a:lnTo>
                  <a:lnTo>
                    <a:pt x="80" y="120"/>
                  </a:lnTo>
                  <a:lnTo>
                    <a:pt x="72" y="116"/>
                  </a:lnTo>
                  <a:lnTo>
                    <a:pt x="58" y="116"/>
                  </a:lnTo>
                  <a:lnTo>
                    <a:pt x="58" y="112"/>
                  </a:lnTo>
                  <a:lnTo>
                    <a:pt x="60" y="108"/>
                  </a:lnTo>
                  <a:lnTo>
                    <a:pt x="68" y="94"/>
                  </a:lnTo>
                  <a:lnTo>
                    <a:pt x="66" y="88"/>
                  </a:lnTo>
                  <a:lnTo>
                    <a:pt x="56" y="80"/>
                  </a:lnTo>
                  <a:lnTo>
                    <a:pt x="42" y="72"/>
                  </a:lnTo>
                  <a:lnTo>
                    <a:pt x="26" y="68"/>
                  </a:lnTo>
                  <a:lnTo>
                    <a:pt x="22" y="64"/>
                  </a:lnTo>
                  <a:lnTo>
                    <a:pt x="14" y="56"/>
                  </a:lnTo>
                  <a:lnTo>
                    <a:pt x="4" y="46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1" name="Freeform 364">
              <a:extLst>
                <a:ext uri="{FF2B5EF4-FFF2-40B4-BE49-F238E27FC236}">
                  <a16:creationId xmlns:a16="http://schemas.microsoft.com/office/drawing/2014/main" id="{1A17CDDC-0A6A-45C3-B0B8-E55DDCA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2463" y="4351338"/>
              <a:ext cx="60325" cy="76200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38" y="18"/>
                </a:cxn>
                <a:cxn ang="0">
                  <a:pos x="36" y="14"/>
                </a:cxn>
                <a:cxn ang="0">
                  <a:pos x="24" y="6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2" y="8"/>
                </a:cxn>
                <a:cxn ang="0">
                  <a:pos x="2" y="18"/>
                </a:cxn>
                <a:cxn ang="0">
                  <a:pos x="6" y="26"/>
                </a:cxn>
                <a:cxn ang="0">
                  <a:pos x="4" y="40"/>
                </a:cxn>
                <a:cxn ang="0">
                  <a:pos x="0" y="44"/>
                </a:cxn>
                <a:cxn ang="0">
                  <a:pos x="6" y="48"/>
                </a:cxn>
                <a:cxn ang="0">
                  <a:pos x="12" y="46"/>
                </a:cxn>
                <a:cxn ang="0">
                  <a:pos x="20" y="46"/>
                </a:cxn>
                <a:cxn ang="0">
                  <a:pos x="26" y="40"/>
                </a:cxn>
                <a:cxn ang="0">
                  <a:pos x="30" y="32"/>
                </a:cxn>
                <a:cxn ang="0">
                  <a:pos x="38" y="20"/>
                </a:cxn>
                <a:cxn ang="0">
                  <a:pos x="38" y="20"/>
                </a:cxn>
              </a:cxnLst>
              <a:rect l="0" t="0" r="r" b="b"/>
              <a:pathLst>
                <a:path w="38" h="48">
                  <a:moveTo>
                    <a:pt x="38" y="20"/>
                  </a:moveTo>
                  <a:lnTo>
                    <a:pt x="38" y="18"/>
                  </a:lnTo>
                  <a:lnTo>
                    <a:pt x="36" y="14"/>
                  </a:lnTo>
                  <a:lnTo>
                    <a:pt x="24" y="6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8"/>
                  </a:lnTo>
                  <a:lnTo>
                    <a:pt x="2" y="18"/>
                  </a:lnTo>
                  <a:lnTo>
                    <a:pt x="6" y="2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6" y="48"/>
                  </a:lnTo>
                  <a:lnTo>
                    <a:pt x="12" y="46"/>
                  </a:lnTo>
                  <a:lnTo>
                    <a:pt x="20" y="46"/>
                  </a:lnTo>
                  <a:lnTo>
                    <a:pt x="26" y="40"/>
                  </a:lnTo>
                  <a:lnTo>
                    <a:pt x="30" y="32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2" name="Freeform 365">
              <a:extLst>
                <a:ext uri="{FF2B5EF4-FFF2-40B4-BE49-F238E27FC236}">
                  <a16:creationId xmlns:a16="http://schemas.microsoft.com/office/drawing/2014/main" id="{5F51790E-946F-4A6E-852C-B8D0CEF8D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4881563"/>
              <a:ext cx="180975" cy="190500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62" y="14"/>
                </a:cxn>
                <a:cxn ang="0">
                  <a:pos x="64" y="18"/>
                </a:cxn>
                <a:cxn ang="0">
                  <a:pos x="64" y="38"/>
                </a:cxn>
                <a:cxn ang="0">
                  <a:pos x="66" y="40"/>
                </a:cxn>
                <a:cxn ang="0">
                  <a:pos x="76" y="44"/>
                </a:cxn>
                <a:cxn ang="0">
                  <a:pos x="86" y="42"/>
                </a:cxn>
                <a:cxn ang="0">
                  <a:pos x="94" y="44"/>
                </a:cxn>
                <a:cxn ang="0">
                  <a:pos x="96" y="48"/>
                </a:cxn>
                <a:cxn ang="0">
                  <a:pos x="96" y="64"/>
                </a:cxn>
                <a:cxn ang="0">
                  <a:pos x="98" y="66"/>
                </a:cxn>
                <a:cxn ang="0">
                  <a:pos x="102" y="68"/>
                </a:cxn>
                <a:cxn ang="0">
                  <a:pos x="110" y="66"/>
                </a:cxn>
                <a:cxn ang="0">
                  <a:pos x="112" y="68"/>
                </a:cxn>
                <a:cxn ang="0">
                  <a:pos x="114" y="76"/>
                </a:cxn>
                <a:cxn ang="0">
                  <a:pos x="110" y="92"/>
                </a:cxn>
                <a:cxn ang="0">
                  <a:pos x="108" y="106"/>
                </a:cxn>
                <a:cxn ang="0">
                  <a:pos x="96" y="118"/>
                </a:cxn>
                <a:cxn ang="0">
                  <a:pos x="80" y="120"/>
                </a:cxn>
                <a:cxn ang="0">
                  <a:pos x="72" y="116"/>
                </a:cxn>
                <a:cxn ang="0">
                  <a:pos x="58" y="116"/>
                </a:cxn>
                <a:cxn ang="0">
                  <a:pos x="58" y="112"/>
                </a:cxn>
                <a:cxn ang="0">
                  <a:pos x="60" y="108"/>
                </a:cxn>
                <a:cxn ang="0">
                  <a:pos x="68" y="94"/>
                </a:cxn>
                <a:cxn ang="0">
                  <a:pos x="66" y="88"/>
                </a:cxn>
                <a:cxn ang="0">
                  <a:pos x="56" y="80"/>
                </a:cxn>
                <a:cxn ang="0">
                  <a:pos x="42" y="72"/>
                </a:cxn>
                <a:cxn ang="0">
                  <a:pos x="26" y="68"/>
                </a:cxn>
                <a:cxn ang="0">
                  <a:pos x="22" y="64"/>
                </a:cxn>
                <a:cxn ang="0">
                  <a:pos x="14" y="56"/>
                </a:cxn>
                <a:cxn ang="0">
                  <a:pos x="4" y="46"/>
                </a:cxn>
                <a:cxn ang="0">
                  <a:pos x="0" y="44"/>
                </a:cxn>
                <a:cxn ang="0">
                  <a:pos x="6" y="32"/>
                </a:cxn>
                <a:cxn ang="0">
                  <a:pos x="6" y="22"/>
                </a:cxn>
                <a:cxn ang="0">
                  <a:pos x="10" y="14"/>
                </a:cxn>
                <a:cxn ang="0">
                  <a:pos x="12" y="8"/>
                </a:cxn>
                <a:cxn ang="0">
                  <a:pos x="38" y="0"/>
                </a:cxn>
                <a:cxn ang="0">
                  <a:pos x="50" y="0"/>
                </a:cxn>
                <a:cxn ang="0">
                  <a:pos x="56" y="4"/>
                </a:cxn>
                <a:cxn ang="0">
                  <a:pos x="64" y="14"/>
                </a:cxn>
                <a:cxn ang="0">
                  <a:pos x="64" y="14"/>
                </a:cxn>
              </a:cxnLst>
              <a:rect l="0" t="0" r="r" b="b"/>
              <a:pathLst>
                <a:path w="114" h="120">
                  <a:moveTo>
                    <a:pt x="64" y="14"/>
                  </a:moveTo>
                  <a:lnTo>
                    <a:pt x="62" y="14"/>
                  </a:lnTo>
                  <a:lnTo>
                    <a:pt x="64" y="18"/>
                  </a:lnTo>
                  <a:lnTo>
                    <a:pt x="64" y="38"/>
                  </a:lnTo>
                  <a:lnTo>
                    <a:pt x="66" y="40"/>
                  </a:lnTo>
                  <a:lnTo>
                    <a:pt x="76" y="44"/>
                  </a:lnTo>
                  <a:lnTo>
                    <a:pt x="86" y="42"/>
                  </a:lnTo>
                  <a:lnTo>
                    <a:pt x="94" y="44"/>
                  </a:lnTo>
                  <a:lnTo>
                    <a:pt x="96" y="48"/>
                  </a:lnTo>
                  <a:lnTo>
                    <a:pt x="96" y="64"/>
                  </a:lnTo>
                  <a:lnTo>
                    <a:pt x="98" y="66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2" y="68"/>
                  </a:lnTo>
                  <a:lnTo>
                    <a:pt x="114" y="76"/>
                  </a:lnTo>
                  <a:lnTo>
                    <a:pt x="110" y="92"/>
                  </a:lnTo>
                  <a:lnTo>
                    <a:pt x="108" y="106"/>
                  </a:lnTo>
                  <a:lnTo>
                    <a:pt x="96" y="118"/>
                  </a:lnTo>
                  <a:lnTo>
                    <a:pt x="80" y="120"/>
                  </a:lnTo>
                  <a:lnTo>
                    <a:pt x="72" y="116"/>
                  </a:lnTo>
                  <a:lnTo>
                    <a:pt x="58" y="116"/>
                  </a:lnTo>
                  <a:lnTo>
                    <a:pt x="58" y="112"/>
                  </a:lnTo>
                  <a:lnTo>
                    <a:pt x="60" y="108"/>
                  </a:lnTo>
                  <a:lnTo>
                    <a:pt x="68" y="94"/>
                  </a:lnTo>
                  <a:lnTo>
                    <a:pt x="66" y="88"/>
                  </a:lnTo>
                  <a:lnTo>
                    <a:pt x="56" y="80"/>
                  </a:lnTo>
                  <a:lnTo>
                    <a:pt x="42" y="72"/>
                  </a:lnTo>
                  <a:lnTo>
                    <a:pt x="26" y="68"/>
                  </a:lnTo>
                  <a:lnTo>
                    <a:pt x="22" y="64"/>
                  </a:lnTo>
                  <a:lnTo>
                    <a:pt x="14" y="56"/>
                  </a:lnTo>
                  <a:lnTo>
                    <a:pt x="4" y="46"/>
                  </a:lnTo>
                  <a:lnTo>
                    <a:pt x="0" y="44"/>
                  </a:lnTo>
                  <a:lnTo>
                    <a:pt x="6" y="32"/>
                  </a:lnTo>
                  <a:lnTo>
                    <a:pt x="6" y="22"/>
                  </a:lnTo>
                  <a:lnTo>
                    <a:pt x="10" y="14"/>
                  </a:lnTo>
                  <a:lnTo>
                    <a:pt x="12" y="8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6" y="4"/>
                  </a:lnTo>
                  <a:lnTo>
                    <a:pt x="64" y="14"/>
                  </a:lnTo>
                  <a:lnTo>
                    <a:pt x="6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3" name="Freeform 366">
              <a:extLst>
                <a:ext uri="{FF2B5EF4-FFF2-40B4-BE49-F238E27FC236}">
                  <a16:creationId xmlns:a16="http://schemas.microsoft.com/office/drawing/2014/main" id="{041B2E49-0EA1-479C-A271-09EFF4A0F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838" y="5783263"/>
              <a:ext cx="73025" cy="85725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0" y="0"/>
                </a:cxn>
                <a:cxn ang="0">
                  <a:pos x="6" y="10"/>
                </a:cxn>
                <a:cxn ang="0">
                  <a:pos x="4" y="10"/>
                </a:cxn>
                <a:cxn ang="0">
                  <a:pos x="2" y="12"/>
                </a:cxn>
                <a:cxn ang="0">
                  <a:pos x="10" y="24"/>
                </a:cxn>
                <a:cxn ang="0">
                  <a:pos x="34" y="44"/>
                </a:cxn>
                <a:cxn ang="0">
                  <a:pos x="46" y="48"/>
                </a:cxn>
                <a:cxn ang="0">
                  <a:pos x="46" y="52"/>
                </a:cxn>
                <a:cxn ang="0">
                  <a:pos x="42" y="52"/>
                </a:cxn>
                <a:cxn ang="0">
                  <a:pos x="38" y="52"/>
                </a:cxn>
                <a:cxn ang="0">
                  <a:pos x="30" y="54"/>
                </a:cxn>
                <a:cxn ang="0">
                  <a:pos x="8" y="48"/>
                </a:cxn>
                <a:cxn ang="0">
                  <a:pos x="0" y="50"/>
                </a:cxn>
                <a:cxn ang="0">
                  <a:pos x="0" y="50"/>
                </a:cxn>
              </a:cxnLst>
              <a:rect l="0" t="0" r="r" b="b"/>
              <a:pathLst>
                <a:path w="46" h="54">
                  <a:moveTo>
                    <a:pt x="0" y="50"/>
                  </a:moveTo>
                  <a:lnTo>
                    <a:pt x="0" y="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10" y="24"/>
                  </a:lnTo>
                  <a:lnTo>
                    <a:pt x="34" y="44"/>
                  </a:lnTo>
                  <a:lnTo>
                    <a:pt x="46" y="48"/>
                  </a:lnTo>
                  <a:lnTo>
                    <a:pt x="46" y="52"/>
                  </a:lnTo>
                  <a:lnTo>
                    <a:pt x="42" y="52"/>
                  </a:lnTo>
                  <a:lnTo>
                    <a:pt x="38" y="52"/>
                  </a:lnTo>
                  <a:lnTo>
                    <a:pt x="30" y="54"/>
                  </a:lnTo>
                  <a:lnTo>
                    <a:pt x="8" y="48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4" name="Freeform 367">
              <a:extLst>
                <a:ext uri="{FF2B5EF4-FFF2-40B4-BE49-F238E27FC236}">
                  <a16:creationId xmlns:a16="http://schemas.microsoft.com/office/drawing/2014/main" id="{4E0F2EAD-E49F-4C7F-9E32-376617295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613" y="4846638"/>
              <a:ext cx="180975" cy="977900"/>
            </a:xfrm>
            <a:custGeom>
              <a:avLst/>
              <a:gdLst/>
              <a:ahLst/>
              <a:cxnLst>
                <a:cxn ang="0">
                  <a:pos x="94" y="24"/>
                </a:cxn>
                <a:cxn ang="0">
                  <a:pos x="94" y="38"/>
                </a:cxn>
                <a:cxn ang="0">
                  <a:pos x="106" y="76"/>
                </a:cxn>
                <a:cxn ang="0">
                  <a:pos x="96" y="98"/>
                </a:cxn>
                <a:cxn ang="0">
                  <a:pos x="98" y="134"/>
                </a:cxn>
                <a:cxn ang="0">
                  <a:pos x="76" y="170"/>
                </a:cxn>
                <a:cxn ang="0">
                  <a:pos x="70" y="210"/>
                </a:cxn>
                <a:cxn ang="0">
                  <a:pos x="76" y="234"/>
                </a:cxn>
                <a:cxn ang="0">
                  <a:pos x="68" y="264"/>
                </a:cxn>
                <a:cxn ang="0">
                  <a:pos x="60" y="308"/>
                </a:cxn>
                <a:cxn ang="0">
                  <a:pos x="50" y="368"/>
                </a:cxn>
                <a:cxn ang="0">
                  <a:pos x="48" y="398"/>
                </a:cxn>
                <a:cxn ang="0">
                  <a:pos x="50" y="424"/>
                </a:cxn>
                <a:cxn ang="0">
                  <a:pos x="50" y="430"/>
                </a:cxn>
                <a:cxn ang="0">
                  <a:pos x="52" y="466"/>
                </a:cxn>
                <a:cxn ang="0">
                  <a:pos x="42" y="510"/>
                </a:cxn>
                <a:cxn ang="0">
                  <a:pos x="36" y="548"/>
                </a:cxn>
                <a:cxn ang="0">
                  <a:pos x="78" y="578"/>
                </a:cxn>
                <a:cxn ang="0">
                  <a:pos x="82" y="582"/>
                </a:cxn>
                <a:cxn ang="0">
                  <a:pos x="54" y="616"/>
                </a:cxn>
                <a:cxn ang="0">
                  <a:pos x="48" y="608"/>
                </a:cxn>
                <a:cxn ang="0">
                  <a:pos x="48" y="588"/>
                </a:cxn>
                <a:cxn ang="0">
                  <a:pos x="42" y="582"/>
                </a:cxn>
                <a:cxn ang="0">
                  <a:pos x="40" y="570"/>
                </a:cxn>
                <a:cxn ang="0">
                  <a:pos x="34" y="576"/>
                </a:cxn>
                <a:cxn ang="0">
                  <a:pos x="28" y="568"/>
                </a:cxn>
                <a:cxn ang="0">
                  <a:pos x="26" y="552"/>
                </a:cxn>
                <a:cxn ang="0">
                  <a:pos x="24" y="544"/>
                </a:cxn>
                <a:cxn ang="0">
                  <a:pos x="18" y="528"/>
                </a:cxn>
                <a:cxn ang="0">
                  <a:pos x="22" y="518"/>
                </a:cxn>
                <a:cxn ang="0">
                  <a:pos x="20" y="508"/>
                </a:cxn>
                <a:cxn ang="0">
                  <a:pos x="24" y="500"/>
                </a:cxn>
                <a:cxn ang="0">
                  <a:pos x="20" y="498"/>
                </a:cxn>
                <a:cxn ang="0">
                  <a:pos x="24" y="488"/>
                </a:cxn>
                <a:cxn ang="0">
                  <a:pos x="16" y="482"/>
                </a:cxn>
                <a:cxn ang="0">
                  <a:pos x="18" y="468"/>
                </a:cxn>
                <a:cxn ang="0">
                  <a:pos x="2" y="468"/>
                </a:cxn>
                <a:cxn ang="0">
                  <a:pos x="0" y="470"/>
                </a:cxn>
                <a:cxn ang="0">
                  <a:pos x="8" y="456"/>
                </a:cxn>
                <a:cxn ang="0">
                  <a:pos x="20" y="460"/>
                </a:cxn>
                <a:cxn ang="0">
                  <a:pos x="30" y="458"/>
                </a:cxn>
                <a:cxn ang="0">
                  <a:pos x="30" y="448"/>
                </a:cxn>
                <a:cxn ang="0">
                  <a:pos x="32" y="442"/>
                </a:cxn>
                <a:cxn ang="0">
                  <a:pos x="38" y="442"/>
                </a:cxn>
                <a:cxn ang="0">
                  <a:pos x="40" y="430"/>
                </a:cxn>
                <a:cxn ang="0">
                  <a:pos x="36" y="406"/>
                </a:cxn>
                <a:cxn ang="0">
                  <a:pos x="42" y="390"/>
                </a:cxn>
                <a:cxn ang="0">
                  <a:pos x="44" y="388"/>
                </a:cxn>
                <a:cxn ang="0">
                  <a:pos x="44" y="374"/>
                </a:cxn>
                <a:cxn ang="0">
                  <a:pos x="30" y="376"/>
                </a:cxn>
                <a:cxn ang="0">
                  <a:pos x="28" y="342"/>
                </a:cxn>
                <a:cxn ang="0">
                  <a:pos x="28" y="312"/>
                </a:cxn>
                <a:cxn ang="0">
                  <a:pos x="32" y="296"/>
                </a:cxn>
                <a:cxn ang="0">
                  <a:pos x="46" y="262"/>
                </a:cxn>
                <a:cxn ang="0">
                  <a:pos x="54" y="226"/>
                </a:cxn>
                <a:cxn ang="0">
                  <a:pos x="56" y="184"/>
                </a:cxn>
                <a:cxn ang="0">
                  <a:pos x="58" y="162"/>
                </a:cxn>
                <a:cxn ang="0">
                  <a:pos x="64" y="134"/>
                </a:cxn>
                <a:cxn ang="0">
                  <a:pos x="68" y="82"/>
                </a:cxn>
                <a:cxn ang="0">
                  <a:pos x="72" y="34"/>
                </a:cxn>
                <a:cxn ang="0">
                  <a:pos x="80" y="0"/>
                </a:cxn>
              </a:cxnLst>
              <a:rect l="0" t="0" r="r" b="b"/>
              <a:pathLst>
                <a:path w="114" h="616">
                  <a:moveTo>
                    <a:pt x="80" y="0"/>
                  </a:moveTo>
                  <a:lnTo>
                    <a:pt x="86" y="6"/>
                  </a:lnTo>
                  <a:lnTo>
                    <a:pt x="88" y="18"/>
                  </a:lnTo>
                  <a:lnTo>
                    <a:pt x="94" y="24"/>
                  </a:lnTo>
                  <a:lnTo>
                    <a:pt x="94" y="30"/>
                  </a:lnTo>
                  <a:lnTo>
                    <a:pt x="92" y="32"/>
                  </a:lnTo>
                  <a:lnTo>
                    <a:pt x="90" y="36"/>
                  </a:lnTo>
                  <a:lnTo>
                    <a:pt x="94" y="38"/>
                  </a:lnTo>
                  <a:lnTo>
                    <a:pt x="94" y="42"/>
                  </a:lnTo>
                  <a:lnTo>
                    <a:pt x="98" y="46"/>
                  </a:lnTo>
                  <a:lnTo>
                    <a:pt x="102" y="74"/>
                  </a:lnTo>
                  <a:lnTo>
                    <a:pt x="106" y="76"/>
                  </a:lnTo>
                  <a:lnTo>
                    <a:pt x="112" y="74"/>
                  </a:lnTo>
                  <a:lnTo>
                    <a:pt x="114" y="80"/>
                  </a:lnTo>
                  <a:lnTo>
                    <a:pt x="112" y="92"/>
                  </a:lnTo>
                  <a:lnTo>
                    <a:pt x="96" y="98"/>
                  </a:lnTo>
                  <a:lnTo>
                    <a:pt x="96" y="106"/>
                  </a:lnTo>
                  <a:lnTo>
                    <a:pt x="94" y="110"/>
                  </a:lnTo>
                  <a:lnTo>
                    <a:pt x="94" y="114"/>
                  </a:lnTo>
                  <a:lnTo>
                    <a:pt x="98" y="134"/>
                  </a:lnTo>
                  <a:lnTo>
                    <a:pt x="90" y="138"/>
                  </a:lnTo>
                  <a:lnTo>
                    <a:pt x="88" y="146"/>
                  </a:lnTo>
                  <a:lnTo>
                    <a:pt x="82" y="152"/>
                  </a:lnTo>
                  <a:lnTo>
                    <a:pt x="76" y="170"/>
                  </a:lnTo>
                  <a:lnTo>
                    <a:pt x="76" y="184"/>
                  </a:lnTo>
                  <a:lnTo>
                    <a:pt x="68" y="200"/>
                  </a:lnTo>
                  <a:lnTo>
                    <a:pt x="68" y="208"/>
                  </a:lnTo>
                  <a:lnTo>
                    <a:pt x="70" y="210"/>
                  </a:lnTo>
                  <a:lnTo>
                    <a:pt x="70" y="216"/>
                  </a:lnTo>
                  <a:lnTo>
                    <a:pt x="74" y="224"/>
                  </a:lnTo>
                  <a:lnTo>
                    <a:pt x="74" y="230"/>
                  </a:lnTo>
                  <a:lnTo>
                    <a:pt x="76" y="234"/>
                  </a:lnTo>
                  <a:lnTo>
                    <a:pt x="76" y="246"/>
                  </a:lnTo>
                  <a:lnTo>
                    <a:pt x="72" y="254"/>
                  </a:lnTo>
                  <a:lnTo>
                    <a:pt x="70" y="262"/>
                  </a:lnTo>
                  <a:lnTo>
                    <a:pt x="68" y="264"/>
                  </a:lnTo>
                  <a:lnTo>
                    <a:pt x="68" y="278"/>
                  </a:lnTo>
                  <a:lnTo>
                    <a:pt x="62" y="286"/>
                  </a:lnTo>
                  <a:lnTo>
                    <a:pt x="60" y="288"/>
                  </a:lnTo>
                  <a:lnTo>
                    <a:pt x="60" y="308"/>
                  </a:lnTo>
                  <a:lnTo>
                    <a:pt x="62" y="320"/>
                  </a:lnTo>
                  <a:lnTo>
                    <a:pt x="56" y="326"/>
                  </a:lnTo>
                  <a:lnTo>
                    <a:pt x="52" y="346"/>
                  </a:lnTo>
                  <a:lnTo>
                    <a:pt x="50" y="368"/>
                  </a:lnTo>
                  <a:lnTo>
                    <a:pt x="52" y="374"/>
                  </a:lnTo>
                  <a:lnTo>
                    <a:pt x="52" y="378"/>
                  </a:lnTo>
                  <a:lnTo>
                    <a:pt x="48" y="388"/>
                  </a:lnTo>
                  <a:lnTo>
                    <a:pt x="48" y="398"/>
                  </a:lnTo>
                  <a:lnTo>
                    <a:pt x="50" y="400"/>
                  </a:lnTo>
                  <a:lnTo>
                    <a:pt x="50" y="408"/>
                  </a:lnTo>
                  <a:lnTo>
                    <a:pt x="52" y="414"/>
                  </a:lnTo>
                  <a:lnTo>
                    <a:pt x="50" y="424"/>
                  </a:lnTo>
                  <a:lnTo>
                    <a:pt x="56" y="424"/>
                  </a:lnTo>
                  <a:lnTo>
                    <a:pt x="58" y="428"/>
                  </a:lnTo>
                  <a:lnTo>
                    <a:pt x="56" y="430"/>
                  </a:lnTo>
                  <a:lnTo>
                    <a:pt x="50" y="430"/>
                  </a:lnTo>
                  <a:lnTo>
                    <a:pt x="50" y="434"/>
                  </a:lnTo>
                  <a:lnTo>
                    <a:pt x="56" y="438"/>
                  </a:lnTo>
                  <a:lnTo>
                    <a:pt x="54" y="444"/>
                  </a:lnTo>
                  <a:lnTo>
                    <a:pt x="52" y="466"/>
                  </a:lnTo>
                  <a:lnTo>
                    <a:pt x="50" y="476"/>
                  </a:lnTo>
                  <a:lnTo>
                    <a:pt x="44" y="486"/>
                  </a:lnTo>
                  <a:lnTo>
                    <a:pt x="44" y="500"/>
                  </a:lnTo>
                  <a:lnTo>
                    <a:pt x="42" y="510"/>
                  </a:lnTo>
                  <a:lnTo>
                    <a:pt x="32" y="524"/>
                  </a:lnTo>
                  <a:lnTo>
                    <a:pt x="30" y="538"/>
                  </a:lnTo>
                  <a:lnTo>
                    <a:pt x="32" y="552"/>
                  </a:lnTo>
                  <a:lnTo>
                    <a:pt x="36" y="548"/>
                  </a:lnTo>
                  <a:lnTo>
                    <a:pt x="44" y="548"/>
                  </a:lnTo>
                  <a:lnTo>
                    <a:pt x="44" y="570"/>
                  </a:lnTo>
                  <a:lnTo>
                    <a:pt x="48" y="576"/>
                  </a:lnTo>
                  <a:lnTo>
                    <a:pt x="78" y="578"/>
                  </a:lnTo>
                  <a:lnTo>
                    <a:pt x="98" y="582"/>
                  </a:lnTo>
                  <a:lnTo>
                    <a:pt x="96" y="584"/>
                  </a:lnTo>
                  <a:lnTo>
                    <a:pt x="86" y="584"/>
                  </a:lnTo>
                  <a:lnTo>
                    <a:pt x="82" y="582"/>
                  </a:lnTo>
                  <a:lnTo>
                    <a:pt x="80" y="586"/>
                  </a:lnTo>
                  <a:lnTo>
                    <a:pt x="64" y="592"/>
                  </a:lnTo>
                  <a:lnTo>
                    <a:pt x="62" y="616"/>
                  </a:lnTo>
                  <a:lnTo>
                    <a:pt x="54" y="616"/>
                  </a:lnTo>
                  <a:lnTo>
                    <a:pt x="46" y="610"/>
                  </a:lnTo>
                  <a:lnTo>
                    <a:pt x="44" y="606"/>
                  </a:lnTo>
                  <a:lnTo>
                    <a:pt x="46" y="604"/>
                  </a:lnTo>
                  <a:lnTo>
                    <a:pt x="48" y="608"/>
                  </a:lnTo>
                  <a:lnTo>
                    <a:pt x="58" y="602"/>
                  </a:lnTo>
                  <a:lnTo>
                    <a:pt x="60" y="596"/>
                  </a:lnTo>
                  <a:lnTo>
                    <a:pt x="56" y="588"/>
                  </a:lnTo>
                  <a:lnTo>
                    <a:pt x="48" y="588"/>
                  </a:lnTo>
                  <a:lnTo>
                    <a:pt x="42" y="590"/>
                  </a:lnTo>
                  <a:lnTo>
                    <a:pt x="42" y="588"/>
                  </a:lnTo>
                  <a:lnTo>
                    <a:pt x="38" y="588"/>
                  </a:lnTo>
                  <a:lnTo>
                    <a:pt x="42" y="582"/>
                  </a:lnTo>
                  <a:lnTo>
                    <a:pt x="40" y="576"/>
                  </a:lnTo>
                  <a:lnTo>
                    <a:pt x="42" y="576"/>
                  </a:lnTo>
                  <a:lnTo>
                    <a:pt x="42" y="572"/>
                  </a:lnTo>
                  <a:lnTo>
                    <a:pt x="40" y="570"/>
                  </a:lnTo>
                  <a:lnTo>
                    <a:pt x="40" y="572"/>
                  </a:lnTo>
                  <a:lnTo>
                    <a:pt x="34" y="570"/>
                  </a:lnTo>
                  <a:lnTo>
                    <a:pt x="36" y="574"/>
                  </a:lnTo>
                  <a:lnTo>
                    <a:pt x="34" y="576"/>
                  </a:lnTo>
                  <a:lnTo>
                    <a:pt x="30" y="568"/>
                  </a:lnTo>
                  <a:lnTo>
                    <a:pt x="32" y="578"/>
                  </a:lnTo>
                  <a:lnTo>
                    <a:pt x="30" y="576"/>
                  </a:lnTo>
                  <a:lnTo>
                    <a:pt x="28" y="568"/>
                  </a:lnTo>
                  <a:lnTo>
                    <a:pt x="26" y="564"/>
                  </a:lnTo>
                  <a:lnTo>
                    <a:pt x="20" y="556"/>
                  </a:lnTo>
                  <a:lnTo>
                    <a:pt x="20" y="552"/>
                  </a:lnTo>
                  <a:lnTo>
                    <a:pt x="26" y="552"/>
                  </a:lnTo>
                  <a:lnTo>
                    <a:pt x="26" y="548"/>
                  </a:lnTo>
                  <a:lnTo>
                    <a:pt x="22" y="548"/>
                  </a:lnTo>
                  <a:lnTo>
                    <a:pt x="20" y="546"/>
                  </a:lnTo>
                  <a:lnTo>
                    <a:pt x="24" y="544"/>
                  </a:lnTo>
                  <a:lnTo>
                    <a:pt x="18" y="542"/>
                  </a:lnTo>
                  <a:lnTo>
                    <a:pt x="14" y="538"/>
                  </a:lnTo>
                  <a:lnTo>
                    <a:pt x="18" y="534"/>
                  </a:lnTo>
                  <a:lnTo>
                    <a:pt x="18" y="528"/>
                  </a:lnTo>
                  <a:lnTo>
                    <a:pt x="24" y="526"/>
                  </a:lnTo>
                  <a:lnTo>
                    <a:pt x="22" y="522"/>
                  </a:lnTo>
                  <a:lnTo>
                    <a:pt x="24" y="516"/>
                  </a:lnTo>
                  <a:lnTo>
                    <a:pt x="22" y="518"/>
                  </a:lnTo>
                  <a:lnTo>
                    <a:pt x="20" y="522"/>
                  </a:lnTo>
                  <a:lnTo>
                    <a:pt x="18" y="522"/>
                  </a:lnTo>
                  <a:lnTo>
                    <a:pt x="18" y="508"/>
                  </a:lnTo>
                  <a:lnTo>
                    <a:pt x="20" y="508"/>
                  </a:lnTo>
                  <a:lnTo>
                    <a:pt x="18" y="506"/>
                  </a:lnTo>
                  <a:lnTo>
                    <a:pt x="18" y="504"/>
                  </a:lnTo>
                  <a:lnTo>
                    <a:pt x="26" y="504"/>
                  </a:lnTo>
                  <a:lnTo>
                    <a:pt x="24" y="500"/>
                  </a:lnTo>
                  <a:lnTo>
                    <a:pt x="18" y="502"/>
                  </a:lnTo>
                  <a:lnTo>
                    <a:pt x="16" y="492"/>
                  </a:lnTo>
                  <a:lnTo>
                    <a:pt x="18" y="492"/>
                  </a:lnTo>
                  <a:lnTo>
                    <a:pt x="20" y="498"/>
                  </a:lnTo>
                  <a:lnTo>
                    <a:pt x="20" y="494"/>
                  </a:lnTo>
                  <a:lnTo>
                    <a:pt x="28" y="496"/>
                  </a:lnTo>
                  <a:lnTo>
                    <a:pt x="26" y="488"/>
                  </a:lnTo>
                  <a:lnTo>
                    <a:pt x="24" y="488"/>
                  </a:lnTo>
                  <a:lnTo>
                    <a:pt x="20" y="488"/>
                  </a:lnTo>
                  <a:lnTo>
                    <a:pt x="20" y="486"/>
                  </a:lnTo>
                  <a:lnTo>
                    <a:pt x="22" y="484"/>
                  </a:lnTo>
                  <a:lnTo>
                    <a:pt x="16" y="482"/>
                  </a:lnTo>
                  <a:lnTo>
                    <a:pt x="22" y="478"/>
                  </a:lnTo>
                  <a:lnTo>
                    <a:pt x="20" y="476"/>
                  </a:lnTo>
                  <a:lnTo>
                    <a:pt x="22" y="474"/>
                  </a:lnTo>
                  <a:lnTo>
                    <a:pt x="18" y="468"/>
                  </a:lnTo>
                  <a:lnTo>
                    <a:pt x="16" y="468"/>
                  </a:lnTo>
                  <a:lnTo>
                    <a:pt x="12" y="470"/>
                  </a:lnTo>
                  <a:lnTo>
                    <a:pt x="6" y="466"/>
                  </a:lnTo>
                  <a:lnTo>
                    <a:pt x="2" y="468"/>
                  </a:lnTo>
                  <a:lnTo>
                    <a:pt x="4" y="470"/>
                  </a:lnTo>
                  <a:lnTo>
                    <a:pt x="4" y="472"/>
                  </a:lnTo>
                  <a:lnTo>
                    <a:pt x="2" y="472"/>
                  </a:lnTo>
                  <a:lnTo>
                    <a:pt x="0" y="470"/>
                  </a:lnTo>
                  <a:lnTo>
                    <a:pt x="2" y="464"/>
                  </a:lnTo>
                  <a:lnTo>
                    <a:pt x="12" y="458"/>
                  </a:lnTo>
                  <a:lnTo>
                    <a:pt x="12" y="456"/>
                  </a:lnTo>
                  <a:lnTo>
                    <a:pt x="8" y="456"/>
                  </a:lnTo>
                  <a:lnTo>
                    <a:pt x="8" y="452"/>
                  </a:lnTo>
                  <a:lnTo>
                    <a:pt x="18" y="452"/>
                  </a:lnTo>
                  <a:lnTo>
                    <a:pt x="22" y="456"/>
                  </a:lnTo>
                  <a:lnTo>
                    <a:pt x="20" y="460"/>
                  </a:lnTo>
                  <a:lnTo>
                    <a:pt x="22" y="462"/>
                  </a:lnTo>
                  <a:lnTo>
                    <a:pt x="24" y="458"/>
                  </a:lnTo>
                  <a:lnTo>
                    <a:pt x="24" y="464"/>
                  </a:lnTo>
                  <a:lnTo>
                    <a:pt x="30" y="458"/>
                  </a:lnTo>
                  <a:lnTo>
                    <a:pt x="28" y="458"/>
                  </a:lnTo>
                  <a:lnTo>
                    <a:pt x="28" y="452"/>
                  </a:lnTo>
                  <a:lnTo>
                    <a:pt x="32" y="450"/>
                  </a:lnTo>
                  <a:lnTo>
                    <a:pt x="30" y="448"/>
                  </a:lnTo>
                  <a:lnTo>
                    <a:pt x="32" y="446"/>
                  </a:lnTo>
                  <a:lnTo>
                    <a:pt x="28" y="446"/>
                  </a:lnTo>
                  <a:lnTo>
                    <a:pt x="28" y="444"/>
                  </a:lnTo>
                  <a:lnTo>
                    <a:pt x="32" y="442"/>
                  </a:lnTo>
                  <a:lnTo>
                    <a:pt x="34" y="442"/>
                  </a:lnTo>
                  <a:lnTo>
                    <a:pt x="36" y="444"/>
                  </a:lnTo>
                  <a:lnTo>
                    <a:pt x="38" y="444"/>
                  </a:lnTo>
                  <a:lnTo>
                    <a:pt x="38" y="442"/>
                  </a:lnTo>
                  <a:lnTo>
                    <a:pt x="30" y="440"/>
                  </a:lnTo>
                  <a:lnTo>
                    <a:pt x="30" y="436"/>
                  </a:lnTo>
                  <a:lnTo>
                    <a:pt x="36" y="434"/>
                  </a:lnTo>
                  <a:lnTo>
                    <a:pt x="40" y="430"/>
                  </a:lnTo>
                  <a:lnTo>
                    <a:pt x="38" y="424"/>
                  </a:lnTo>
                  <a:lnTo>
                    <a:pt x="32" y="418"/>
                  </a:lnTo>
                  <a:lnTo>
                    <a:pt x="36" y="412"/>
                  </a:lnTo>
                  <a:lnTo>
                    <a:pt x="36" y="406"/>
                  </a:lnTo>
                  <a:lnTo>
                    <a:pt x="38" y="398"/>
                  </a:lnTo>
                  <a:lnTo>
                    <a:pt x="38" y="392"/>
                  </a:lnTo>
                  <a:lnTo>
                    <a:pt x="40" y="390"/>
                  </a:lnTo>
                  <a:lnTo>
                    <a:pt x="42" y="390"/>
                  </a:lnTo>
                  <a:lnTo>
                    <a:pt x="38" y="386"/>
                  </a:lnTo>
                  <a:lnTo>
                    <a:pt x="40" y="384"/>
                  </a:lnTo>
                  <a:lnTo>
                    <a:pt x="42" y="384"/>
                  </a:lnTo>
                  <a:lnTo>
                    <a:pt x="44" y="388"/>
                  </a:lnTo>
                  <a:lnTo>
                    <a:pt x="42" y="380"/>
                  </a:lnTo>
                  <a:lnTo>
                    <a:pt x="38" y="380"/>
                  </a:lnTo>
                  <a:lnTo>
                    <a:pt x="40" y="376"/>
                  </a:lnTo>
                  <a:lnTo>
                    <a:pt x="44" y="374"/>
                  </a:lnTo>
                  <a:lnTo>
                    <a:pt x="40" y="374"/>
                  </a:lnTo>
                  <a:lnTo>
                    <a:pt x="36" y="372"/>
                  </a:lnTo>
                  <a:lnTo>
                    <a:pt x="32" y="374"/>
                  </a:lnTo>
                  <a:lnTo>
                    <a:pt x="30" y="376"/>
                  </a:lnTo>
                  <a:lnTo>
                    <a:pt x="26" y="374"/>
                  </a:lnTo>
                  <a:lnTo>
                    <a:pt x="24" y="370"/>
                  </a:lnTo>
                  <a:lnTo>
                    <a:pt x="26" y="342"/>
                  </a:lnTo>
                  <a:lnTo>
                    <a:pt x="28" y="342"/>
                  </a:lnTo>
                  <a:lnTo>
                    <a:pt x="30" y="336"/>
                  </a:lnTo>
                  <a:lnTo>
                    <a:pt x="30" y="328"/>
                  </a:lnTo>
                  <a:lnTo>
                    <a:pt x="28" y="320"/>
                  </a:lnTo>
                  <a:lnTo>
                    <a:pt x="28" y="312"/>
                  </a:lnTo>
                  <a:lnTo>
                    <a:pt x="26" y="306"/>
                  </a:lnTo>
                  <a:lnTo>
                    <a:pt x="26" y="298"/>
                  </a:lnTo>
                  <a:lnTo>
                    <a:pt x="28" y="296"/>
                  </a:lnTo>
                  <a:lnTo>
                    <a:pt x="32" y="296"/>
                  </a:lnTo>
                  <a:lnTo>
                    <a:pt x="32" y="288"/>
                  </a:lnTo>
                  <a:lnTo>
                    <a:pt x="36" y="288"/>
                  </a:lnTo>
                  <a:lnTo>
                    <a:pt x="42" y="268"/>
                  </a:lnTo>
                  <a:lnTo>
                    <a:pt x="46" y="262"/>
                  </a:lnTo>
                  <a:lnTo>
                    <a:pt x="50" y="242"/>
                  </a:lnTo>
                  <a:lnTo>
                    <a:pt x="52" y="240"/>
                  </a:lnTo>
                  <a:lnTo>
                    <a:pt x="52" y="230"/>
                  </a:lnTo>
                  <a:lnTo>
                    <a:pt x="54" y="226"/>
                  </a:lnTo>
                  <a:lnTo>
                    <a:pt x="54" y="220"/>
                  </a:lnTo>
                  <a:lnTo>
                    <a:pt x="52" y="192"/>
                  </a:lnTo>
                  <a:lnTo>
                    <a:pt x="52" y="186"/>
                  </a:lnTo>
                  <a:lnTo>
                    <a:pt x="56" y="184"/>
                  </a:lnTo>
                  <a:lnTo>
                    <a:pt x="56" y="180"/>
                  </a:lnTo>
                  <a:lnTo>
                    <a:pt x="54" y="168"/>
                  </a:lnTo>
                  <a:lnTo>
                    <a:pt x="54" y="164"/>
                  </a:lnTo>
                  <a:lnTo>
                    <a:pt x="58" y="162"/>
                  </a:lnTo>
                  <a:lnTo>
                    <a:pt x="60" y="146"/>
                  </a:lnTo>
                  <a:lnTo>
                    <a:pt x="62" y="144"/>
                  </a:lnTo>
                  <a:lnTo>
                    <a:pt x="62" y="138"/>
                  </a:lnTo>
                  <a:lnTo>
                    <a:pt x="64" y="134"/>
                  </a:lnTo>
                  <a:lnTo>
                    <a:pt x="64" y="118"/>
                  </a:lnTo>
                  <a:lnTo>
                    <a:pt x="68" y="110"/>
                  </a:lnTo>
                  <a:lnTo>
                    <a:pt x="68" y="84"/>
                  </a:lnTo>
                  <a:lnTo>
                    <a:pt x="68" y="82"/>
                  </a:lnTo>
                  <a:lnTo>
                    <a:pt x="70" y="74"/>
                  </a:lnTo>
                  <a:lnTo>
                    <a:pt x="74" y="56"/>
                  </a:lnTo>
                  <a:lnTo>
                    <a:pt x="72" y="46"/>
                  </a:lnTo>
                  <a:lnTo>
                    <a:pt x="72" y="34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6" y="6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5" name="Freeform 368">
              <a:extLst>
                <a:ext uri="{FF2B5EF4-FFF2-40B4-BE49-F238E27FC236}">
                  <a16:creationId xmlns:a16="http://schemas.microsoft.com/office/drawing/2014/main" id="{364B6BFA-F599-4A3A-9BDB-DB5837067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3688" y="5776913"/>
              <a:ext cx="57150" cy="92075"/>
            </a:xfrm>
            <a:custGeom>
              <a:avLst/>
              <a:gdLst/>
              <a:ahLst/>
              <a:cxnLst>
                <a:cxn ang="0">
                  <a:pos x="36" y="54"/>
                </a:cxn>
                <a:cxn ang="0">
                  <a:pos x="30" y="58"/>
                </a:cxn>
                <a:cxn ang="0">
                  <a:pos x="24" y="54"/>
                </a:cxn>
                <a:cxn ang="0">
                  <a:pos x="6" y="54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0" y="50"/>
                </a:cxn>
                <a:cxn ang="0">
                  <a:pos x="0" y="46"/>
                </a:cxn>
                <a:cxn ang="0">
                  <a:pos x="8" y="42"/>
                </a:cxn>
                <a:cxn ang="0">
                  <a:pos x="4" y="36"/>
                </a:cxn>
                <a:cxn ang="0">
                  <a:pos x="14" y="44"/>
                </a:cxn>
                <a:cxn ang="0">
                  <a:pos x="18" y="44"/>
                </a:cxn>
                <a:cxn ang="0">
                  <a:pos x="14" y="42"/>
                </a:cxn>
                <a:cxn ang="0">
                  <a:pos x="16" y="40"/>
                </a:cxn>
                <a:cxn ang="0">
                  <a:pos x="18" y="44"/>
                </a:cxn>
                <a:cxn ang="0">
                  <a:pos x="20" y="40"/>
                </a:cxn>
                <a:cxn ang="0">
                  <a:pos x="24" y="44"/>
                </a:cxn>
                <a:cxn ang="0">
                  <a:pos x="26" y="42"/>
                </a:cxn>
                <a:cxn ang="0">
                  <a:pos x="18" y="38"/>
                </a:cxn>
                <a:cxn ang="0">
                  <a:pos x="16" y="30"/>
                </a:cxn>
                <a:cxn ang="0">
                  <a:pos x="26" y="24"/>
                </a:cxn>
                <a:cxn ang="0">
                  <a:pos x="26" y="22"/>
                </a:cxn>
                <a:cxn ang="0">
                  <a:pos x="24" y="20"/>
                </a:cxn>
                <a:cxn ang="0">
                  <a:pos x="16" y="22"/>
                </a:cxn>
                <a:cxn ang="0">
                  <a:pos x="12" y="20"/>
                </a:cxn>
                <a:cxn ang="0">
                  <a:pos x="12" y="12"/>
                </a:cxn>
                <a:cxn ang="0">
                  <a:pos x="16" y="12"/>
                </a:cxn>
                <a:cxn ang="0">
                  <a:pos x="16" y="10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20" y="6"/>
                </a:cxn>
                <a:cxn ang="0">
                  <a:pos x="22" y="2"/>
                </a:cxn>
                <a:cxn ang="0">
                  <a:pos x="26" y="0"/>
                </a:cxn>
                <a:cxn ang="0">
                  <a:pos x="28" y="4"/>
                </a:cxn>
                <a:cxn ang="0">
                  <a:pos x="34" y="2"/>
                </a:cxn>
                <a:cxn ang="0">
                  <a:pos x="36" y="4"/>
                </a:cxn>
                <a:cxn ang="0">
                  <a:pos x="36" y="54"/>
                </a:cxn>
                <a:cxn ang="0">
                  <a:pos x="36" y="54"/>
                </a:cxn>
              </a:cxnLst>
              <a:rect l="0" t="0" r="r" b="b"/>
              <a:pathLst>
                <a:path w="36" h="58">
                  <a:moveTo>
                    <a:pt x="36" y="54"/>
                  </a:moveTo>
                  <a:lnTo>
                    <a:pt x="30" y="58"/>
                  </a:lnTo>
                  <a:lnTo>
                    <a:pt x="24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8" y="42"/>
                  </a:lnTo>
                  <a:lnTo>
                    <a:pt x="4" y="36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4" y="44"/>
                  </a:lnTo>
                  <a:lnTo>
                    <a:pt x="26" y="42"/>
                  </a:lnTo>
                  <a:lnTo>
                    <a:pt x="18" y="38"/>
                  </a:lnTo>
                  <a:lnTo>
                    <a:pt x="16" y="30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4" y="20"/>
                  </a:lnTo>
                  <a:lnTo>
                    <a:pt x="16" y="22"/>
                  </a:lnTo>
                  <a:lnTo>
                    <a:pt x="12" y="20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20" y="6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28" y="4"/>
                  </a:lnTo>
                  <a:lnTo>
                    <a:pt x="34" y="2"/>
                  </a:lnTo>
                  <a:lnTo>
                    <a:pt x="36" y="4"/>
                  </a:lnTo>
                  <a:lnTo>
                    <a:pt x="36" y="54"/>
                  </a:lnTo>
                  <a:lnTo>
                    <a:pt x="36" y="5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6" name="Freeform 369">
              <a:extLst>
                <a:ext uri="{FF2B5EF4-FFF2-40B4-BE49-F238E27FC236}">
                  <a16:creationId xmlns:a16="http://schemas.microsoft.com/office/drawing/2014/main" id="{0FDADF86-23CD-4AD0-9231-D733D8AF3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313" y="3290888"/>
              <a:ext cx="73025" cy="92075"/>
            </a:xfrm>
            <a:custGeom>
              <a:avLst/>
              <a:gdLst/>
              <a:ahLst/>
              <a:cxnLst>
                <a:cxn ang="0">
                  <a:pos x="22" y="50"/>
                </a:cxn>
                <a:cxn ang="0">
                  <a:pos x="22" y="58"/>
                </a:cxn>
                <a:cxn ang="0">
                  <a:pos x="26" y="58"/>
                </a:cxn>
                <a:cxn ang="0">
                  <a:pos x="26" y="54"/>
                </a:cxn>
                <a:cxn ang="0">
                  <a:pos x="32" y="48"/>
                </a:cxn>
                <a:cxn ang="0">
                  <a:pos x="32" y="40"/>
                </a:cxn>
                <a:cxn ang="0">
                  <a:pos x="44" y="40"/>
                </a:cxn>
                <a:cxn ang="0">
                  <a:pos x="46" y="32"/>
                </a:cxn>
                <a:cxn ang="0">
                  <a:pos x="40" y="30"/>
                </a:cxn>
                <a:cxn ang="0">
                  <a:pos x="38" y="22"/>
                </a:cxn>
                <a:cxn ang="0">
                  <a:pos x="34" y="18"/>
                </a:cxn>
                <a:cxn ang="0">
                  <a:pos x="34" y="10"/>
                </a:cxn>
                <a:cxn ang="0">
                  <a:pos x="34" y="8"/>
                </a:cxn>
                <a:cxn ang="0">
                  <a:pos x="22" y="6"/>
                </a:cxn>
                <a:cxn ang="0">
                  <a:pos x="12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10" y="14"/>
                </a:cxn>
                <a:cxn ang="0">
                  <a:pos x="12" y="18"/>
                </a:cxn>
                <a:cxn ang="0">
                  <a:pos x="20" y="34"/>
                </a:cxn>
                <a:cxn ang="0">
                  <a:pos x="22" y="50"/>
                </a:cxn>
                <a:cxn ang="0">
                  <a:pos x="22" y="50"/>
                </a:cxn>
              </a:cxnLst>
              <a:rect l="0" t="0" r="r" b="b"/>
              <a:pathLst>
                <a:path w="46" h="58">
                  <a:moveTo>
                    <a:pt x="22" y="50"/>
                  </a:moveTo>
                  <a:lnTo>
                    <a:pt x="22" y="58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44" y="40"/>
                  </a:lnTo>
                  <a:lnTo>
                    <a:pt x="46" y="32"/>
                  </a:lnTo>
                  <a:lnTo>
                    <a:pt x="40" y="30"/>
                  </a:lnTo>
                  <a:lnTo>
                    <a:pt x="38" y="22"/>
                  </a:lnTo>
                  <a:lnTo>
                    <a:pt x="34" y="1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22" y="6"/>
                  </a:lnTo>
                  <a:lnTo>
                    <a:pt x="12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2" y="6"/>
                  </a:lnTo>
                  <a:lnTo>
                    <a:pt x="10" y="14"/>
                  </a:lnTo>
                  <a:lnTo>
                    <a:pt x="12" y="18"/>
                  </a:lnTo>
                  <a:lnTo>
                    <a:pt x="20" y="34"/>
                  </a:lnTo>
                  <a:lnTo>
                    <a:pt x="22" y="50"/>
                  </a:lnTo>
                  <a:lnTo>
                    <a:pt x="22" y="5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7" name="Freeform 370">
              <a:extLst>
                <a:ext uri="{FF2B5EF4-FFF2-40B4-BE49-F238E27FC236}">
                  <a16:creationId xmlns:a16="http://schemas.microsoft.com/office/drawing/2014/main" id="{DBBEEC0B-B62C-4F56-864D-C55C43DDF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963" y="3300413"/>
              <a:ext cx="200025" cy="139700"/>
            </a:xfrm>
            <a:custGeom>
              <a:avLst/>
              <a:gdLst/>
              <a:ahLst/>
              <a:cxnLst>
                <a:cxn ang="0">
                  <a:pos x="104" y="28"/>
                </a:cxn>
                <a:cxn ang="0">
                  <a:pos x="96" y="12"/>
                </a:cxn>
                <a:cxn ang="0">
                  <a:pos x="94" y="8"/>
                </a:cxn>
                <a:cxn ang="0">
                  <a:pos x="86" y="0"/>
                </a:cxn>
                <a:cxn ang="0">
                  <a:pos x="84" y="0"/>
                </a:cxn>
                <a:cxn ang="0">
                  <a:pos x="62" y="8"/>
                </a:cxn>
                <a:cxn ang="0">
                  <a:pos x="58" y="4"/>
                </a:cxn>
                <a:cxn ang="0">
                  <a:pos x="34" y="6"/>
                </a:cxn>
                <a:cxn ang="0">
                  <a:pos x="24" y="14"/>
                </a:cxn>
                <a:cxn ang="0">
                  <a:pos x="20" y="20"/>
                </a:cxn>
                <a:cxn ang="0">
                  <a:pos x="12" y="38"/>
                </a:cxn>
                <a:cxn ang="0">
                  <a:pos x="0" y="42"/>
                </a:cxn>
                <a:cxn ang="0">
                  <a:pos x="6" y="46"/>
                </a:cxn>
                <a:cxn ang="0">
                  <a:pos x="10" y="58"/>
                </a:cxn>
                <a:cxn ang="0">
                  <a:pos x="16" y="60"/>
                </a:cxn>
                <a:cxn ang="0">
                  <a:pos x="16" y="66"/>
                </a:cxn>
                <a:cxn ang="0">
                  <a:pos x="26" y="70"/>
                </a:cxn>
                <a:cxn ang="0">
                  <a:pos x="30" y="68"/>
                </a:cxn>
                <a:cxn ang="0">
                  <a:pos x="32" y="72"/>
                </a:cxn>
                <a:cxn ang="0">
                  <a:pos x="28" y="74"/>
                </a:cxn>
                <a:cxn ang="0">
                  <a:pos x="30" y="78"/>
                </a:cxn>
                <a:cxn ang="0">
                  <a:pos x="34" y="78"/>
                </a:cxn>
                <a:cxn ang="0">
                  <a:pos x="36" y="80"/>
                </a:cxn>
                <a:cxn ang="0">
                  <a:pos x="34" y="84"/>
                </a:cxn>
                <a:cxn ang="0">
                  <a:pos x="38" y="86"/>
                </a:cxn>
                <a:cxn ang="0">
                  <a:pos x="70" y="88"/>
                </a:cxn>
                <a:cxn ang="0">
                  <a:pos x="90" y="80"/>
                </a:cxn>
                <a:cxn ang="0">
                  <a:pos x="94" y="80"/>
                </a:cxn>
                <a:cxn ang="0">
                  <a:pos x="104" y="82"/>
                </a:cxn>
                <a:cxn ang="0">
                  <a:pos x="108" y="86"/>
                </a:cxn>
                <a:cxn ang="0">
                  <a:pos x="112" y="86"/>
                </a:cxn>
                <a:cxn ang="0">
                  <a:pos x="112" y="76"/>
                </a:cxn>
                <a:cxn ang="0">
                  <a:pos x="116" y="64"/>
                </a:cxn>
                <a:cxn ang="0">
                  <a:pos x="118" y="64"/>
                </a:cxn>
                <a:cxn ang="0">
                  <a:pos x="118" y="66"/>
                </a:cxn>
                <a:cxn ang="0">
                  <a:pos x="114" y="72"/>
                </a:cxn>
                <a:cxn ang="0">
                  <a:pos x="116" y="74"/>
                </a:cxn>
                <a:cxn ang="0">
                  <a:pos x="124" y="66"/>
                </a:cxn>
                <a:cxn ang="0">
                  <a:pos x="126" y="66"/>
                </a:cxn>
                <a:cxn ang="0">
                  <a:pos x="126" y="62"/>
                </a:cxn>
                <a:cxn ang="0">
                  <a:pos x="126" y="56"/>
                </a:cxn>
                <a:cxn ang="0">
                  <a:pos x="122" y="54"/>
                </a:cxn>
                <a:cxn ang="0">
                  <a:pos x="112" y="58"/>
                </a:cxn>
                <a:cxn ang="0">
                  <a:pos x="108" y="54"/>
                </a:cxn>
                <a:cxn ang="0">
                  <a:pos x="106" y="54"/>
                </a:cxn>
                <a:cxn ang="0">
                  <a:pos x="106" y="52"/>
                </a:cxn>
                <a:cxn ang="0">
                  <a:pos x="106" y="44"/>
                </a:cxn>
                <a:cxn ang="0">
                  <a:pos x="104" y="28"/>
                </a:cxn>
                <a:cxn ang="0">
                  <a:pos x="104" y="28"/>
                </a:cxn>
              </a:cxnLst>
              <a:rect l="0" t="0" r="r" b="b"/>
              <a:pathLst>
                <a:path w="126" h="88">
                  <a:moveTo>
                    <a:pt x="104" y="28"/>
                  </a:moveTo>
                  <a:lnTo>
                    <a:pt x="96" y="12"/>
                  </a:lnTo>
                  <a:lnTo>
                    <a:pt x="94" y="8"/>
                  </a:lnTo>
                  <a:lnTo>
                    <a:pt x="86" y="0"/>
                  </a:lnTo>
                  <a:lnTo>
                    <a:pt x="84" y="0"/>
                  </a:lnTo>
                  <a:lnTo>
                    <a:pt x="62" y="8"/>
                  </a:lnTo>
                  <a:lnTo>
                    <a:pt x="58" y="4"/>
                  </a:lnTo>
                  <a:lnTo>
                    <a:pt x="34" y="6"/>
                  </a:lnTo>
                  <a:lnTo>
                    <a:pt x="24" y="14"/>
                  </a:lnTo>
                  <a:lnTo>
                    <a:pt x="20" y="20"/>
                  </a:lnTo>
                  <a:lnTo>
                    <a:pt x="12" y="38"/>
                  </a:lnTo>
                  <a:lnTo>
                    <a:pt x="0" y="42"/>
                  </a:lnTo>
                  <a:lnTo>
                    <a:pt x="6" y="46"/>
                  </a:lnTo>
                  <a:lnTo>
                    <a:pt x="10" y="58"/>
                  </a:lnTo>
                  <a:lnTo>
                    <a:pt x="16" y="60"/>
                  </a:lnTo>
                  <a:lnTo>
                    <a:pt x="16" y="66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2" y="72"/>
                  </a:lnTo>
                  <a:lnTo>
                    <a:pt x="28" y="74"/>
                  </a:lnTo>
                  <a:lnTo>
                    <a:pt x="30" y="78"/>
                  </a:lnTo>
                  <a:lnTo>
                    <a:pt x="34" y="78"/>
                  </a:lnTo>
                  <a:lnTo>
                    <a:pt x="36" y="80"/>
                  </a:lnTo>
                  <a:lnTo>
                    <a:pt x="34" y="84"/>
                  </a:lnTo>
                  <a:lnTo>
                    <a:pt x="38" y="86"/>
                  </a:lnTo>
                  <a:lnTo>
                    <a:pt x="70" y="88"/>
                  </a:lnTo>
                  <a:lnTo>
                    <a:pt x="90" y="80"/>
                  </a:lnTo>
                  <a:lnTo>
                    <a:pt x="94" y="80"/>
                  </a:lnTo>
                  <a:lnTo>
                    <a:pt x="104" y="82"/>
                  </a:lnTo>
                  <a:lnTo>
                    <a:pt x="108" y="86"/>
                  </a:lnTo>
                  <a:lnTo>
                    <a:pt x="112" y="86"/>
                  </a:lnTo>
                  <a:lnTo>
                    <a:pt x="112" y="76"/>
                  </a:lnTo>
                  <a:lnTo>
                    <a:pt x="116" y="64"/>
                  </a:lnTo>
                  <a:lnTo>
                    <a:pt x="118" y="64"/>
                  </a:lnTo>
                  <a:lnTo>
                    <a:pt x="118" y="66"/>
                  </a:lnTo>
                  <a:lnTo>
                    <a:pt x="114" y="72"/>
                  </a:lnTo>
                  <a:lnTo>
                    <a:pt x="116" y="74"/>
                  </a:lnTo>
                  <a:lnTo>
                    <a:pt x="124" y="66"/>
                  </a:lnTo>
                  <a:lnTo>
                    <a:pt x="126" y="66"/>
                  </a:lnTo>
                  <a:lnTo>
                    <a:pt x="126" y="62"/>
                  </a:lnTo>
                  <a:lnTo>
                    <a:pt x="126" y="56"/>
                  </a:lnTo>
                  <a:lnTo>
                    <a:pt x="122" y="54"/>
                  </a:lnTo>
                  <a:lnTo>
                    <a:pt x="112" y="58"/>
                  </a:lnTo>
                  <a:lnTo>
                    <a:pt x="108" y="54"/>
                  </a:lnTo>
                  <a:lnTo>
                    <a:pt x="106" y="54"/>
                  </a:lnTo>
                  <a:lnTo>
                    <a:pt x="106" y="52"/>
                  </a:lnTo>
                  <a:lnTo>
                    <a:pt x="106" y="44"/>
                  </a:lnTo>
                  <a:lnTo>
                    <a:pt x="104" y="28"/>
                  </a:lnTo>
                  <a:lnTo>
                    <a:pt x="104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8" name="Freeform 371">
              <a:extLst>
                <a:ext uri="{FF2B5EF4-FFF2-40B4-BE49-F238E27FC236}">
                  <a16:creationId xmlns:a16="http://schemas.microsoft.com/office/drawing/2014/main" id="{A252A5B7-847C-4EDE-833E-518D35E56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888" y="3059113"/>
              <a:ext cx="53975" cy="47625"/>
            </a:xfrm>
            <a:custGeom>
              <a:avLst/>
              <a:gdLst/>
              <a:ahLst/>
              <a:cxnLst>
                <a:cxn ang="0">
                  <a:pos x="26" y="30"/>
                </a:cxn>
                <a:cxn ang="0">
                  <a:pos x="28" y="28"/>
                </a:cxn>
                <a:cxn ang="0">
                  <a:pos x="30" y="26"/>
                </a:cxn>
                <a:cxn ang="0">
                  <a:pos x="32" y="24"/>
                </a:cxn>
                <a:cxn ang="0">
                  <a:pos x="34" y="24"/>
                </a:cxn>
                <a:cxn ang="0">
                  <a:pos x="32" y="18"/>
                </a:cxn>
                <a:cxn ang="0">
                  <a:pos x="34" y="22"/>
                </a:cxn>
                <a:cxn ang="0">
                  <a:pos x="34" y="18"/>
                </a:cxn>
                <a:cxn ang="0">
                  <a:pos x="32" y="16"/>
                </a:cxn>
                <a:cxn ang="0">
                  <a:pos x="28" y="16"/>
                </a:cxn>
                <a:cxn ang="0">
                  <a:pos x="30" y="14"/>
                </a:cxn>
                <a:cxn ang="0">
                  <a:pos x="30" y="8"/>
                </a:cxn>
                <a:cxn ang="0">
                  <a:pos x="26" y="4"/>
                </a:cxn>
                <a:cxn ang="0">
                  <a:pos x="22" y="2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4" y="22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22"/>
                </a:cxn>
                <a:cxn ang="0">
                  <a:pos x="20" y="20"/>
                </a:cxn>
                <a:cxn ang="0">
                  <a:pos x="24" y="24"/>
                </a:cxn>
                <a:cxn ang="0">
                  <a:pos x="26" y="30"/>
                </a:cxn>
                <a:cxn ang="0">
                  <a:pos x="26" y="30"/>
                </a:cxn>
              </a:cxnLst>
              <a:rect l="0" t="0" r="r" b="b"/>
              <a:pathLst>
                <a:path w="34" h="30">
                  <a:moveTo>
                    <a:pt x="26" y="30"/>
                  </a:moveTo>
                  <a:lnTo>
                    <a:pt x="28" y="28"/>
                  </a:lnTo>
                  <a:lnTo>
                    <a:pt x="30" y="26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2" y="1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2" y="22"/>
                  </a:lnTo>
                  <a:lnTo>
                    <a:pt x="20" y="20"/>
                  </a:lnTo>
                  <a:lnTo>
                    <a:pt x="24" y="24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9" name="Freeform 372">
              <a:extLst>
                <a:ext uri="{FF2B5EF4-FFF2-40B4-BE49-F238E27FC236}">
                  <a16:creationId xmlns:a16="http://schemas.microsoft.com/office/drawing/2014/main" id="{875AC068-AE8E-46CC-A166-B55D375E7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3725863"/>
              <a:ext cx="336550" cy="323850"/>
            </a:xfrm>
            <a:custGeom>
              <a:avLst/>
              <a:gdLst/>
              <a:ahLst/>
              <a:cxnLst>
                <a:cxn ang="0">
                  <a:pos x="186" y="196"/>
                </a:cxn>
                <a:cxn ang="0">
                  <a:pos x="158" y="182"/>
                </a:cxn>
                <a:cxn ang="0">
                  <a:pos x="132" y="168"/>
                </a:cxn>
                <a:cxn ang="0">
                  <a:pos x="106" y="154"/>
                </a:cxn>
                <a:cxn ang="0">
                  <a:pos x="78" y="152"/>
                </a:cxn>
                <a:cxn ang="0">
                  <a:pos x="72" y="150"/>
                </a:cxn>
                <a:cxn ang="0">
                  <a:pos x="34" y="146"/>
                </a:cxn>
                <a:cxn ang="0">
                  <a:pos x="20" y="130"/>
                </a:cxn>
                <a:cxn ang="0">
                  <a:pos x="10" y="126"/>
                </a:cxn>
                <a:cxn ang="0">
                  <a:pos x="0" y="106"/>
                </a:cxn>
                <a:cxn ang="0">
                  <a:pos x="6" y="102"/>
                </a:cxn>
                <a:cxn ang="0">
                  <a:pos x="4" y="60"/>
                </a:cxn>
                <a:cxn ang="0">
                  <a:pos x="0" y="46"/>
                </a:cxn>
                <a:cxn ang="0">
                  <a:pos x="8" y="42"/>
                </a:cxn>
                <a:cxn ang="0">
                  <a:pos x="10" y="28"/>
                </a:cxn>
                <a:cxn ang="0">
                  <a:pos x="28" y="12"/>
                </a:cxn>
                <a:cxn ang="0">
                  <a:pos x="28" y="0"/>
                </a:cxn>
                <a:cxn ang="0">
                  <a:pos x="50" y="4"/>
                </a:cxn>
                <a:cxn ang="0">
                  <a:pos x="78" y="12"/>
                </a:cxn>
                <a:cxn ang="0">
                  <a:pos x="80" y="20"/>
                </a:cxn>
                <a:cxn ang="0">
                  <a:pos x="90" y="30"/>
                </a:cxn>
                <a:cxn ang="0">
                  <a:pos x="120" y="38"/>
                </a:cxn>
                <a:cxn ang="0">
                  <a:pos x="128" y="44"/>
                </a:cxn>
                <a:cxn ang="0">
                  <a:pos x="142" y="38"/>
                </a:cxn>
                <a:cxn ang="0">
                  <a:pos x="142" y="24"/>
                </a:cxn>
                <a:cxn ang="0">
                  <a:pos x="156" y="6"/>
                </a:cxn>
                <a:cxn ang="0">
                  <a:pos x="182" y="8"/>
                </a:cxn>
                <a:cxn ang="0">
                  <a:pos x="184" y="12"/>
                </a:cxn>
                <a:cxn ang="0">
                  <a:pos x="194" y="16"/>
                </a:cxn>
                <a:cxn ang="0">
                  <a:pos x="212" y="24"/>
                </a:cxn>
                <a:cxn ang="0">
                  <a:pos x="208" y="28"/>
                </a:cxn>
                <a:cxn ang="0">
                  <a:pos x="206" y="48"/>
                </a:cxn>
                <a:cxn ang="0">
                  <a:pos x="208" y="56"/>
                </a:cxn>
                <a:cxn ang="0">
                  <a:pos x="212" y="64"/>
                </a:cxn>
                <a:cxn ang="0">
                  <a:pos x="212" y="90"/>
                </a:cxn>
                <a:cxn ang="0">
                  <a:pos x="212" y="116"/>
                </a:cxn>
                <a:cxn ang="0">
                  <a:pos x="212" y="142"/>
                </a:cxn>
                <a:cxn ang="0">
                  <a:pos x="212" y="168"/>
                </a:cxn>
                <a:cxn ang="0">
                  <a:pos x="212" y="196"/>
                </a:cxn>
                <a:cxn ang="0">
                  <a:pos x="198" y="204"/>
                </a:cxn>
              </a:cxnLst>
              <a:rect l="0" t="0" r="r" b="b"/>
              <a:pathLst>
                <a:path w="212" h="204">
                  <a:moveTo>
                    <a:pt x="198" y="204"/>
                  </a:moveTo>
                  <a:lnTo>
                    <a:pt x="186" y="196"/>
                  </a:lnTo>
                  <a:lnTo>
                    <a:pt x="172" y="190"/>
                  </a:lnTo>
                  <a:lnTo>
                    <a:pt x="158" y="182"/>
                  </a:lnTo>
                  <a:lnTo>
                    <a:pt x="146" y="176"/>
                  </a:lnTo>
                  <a:lnTo>
                    <a:pt x="132" y="168"/>
                  </a:lnTo>
                  <a:lnTo>
                    <a:pt x="118" y="162"/>
                  </a:lnTo>
                  <a:lnTo>
                    <a:pt x="106" y="154"/>
                  </a:lnTo>
                  <a:lnTo>
                    <a:pt x="92" y="148"/>
                  </a:lnTo>
                  <a:lnTo>
                    <a:pt x="78" y="152"/>
                  </a:lnTo>
                  <a:lnTo>
                    <a:pt x="74" y="154"/>
                  </a:lnTo>
                  <a:lnTo>
                    <a:pt x="72" y="150"/>
                  </a:lnTo>
                  <a:lnTo>
                    <a:pt x="64" y="146"/>
                  </a:lnTo>
                  <a:lnTo>
                    <a:pt x="34" y="146"/>
                  </a:lnTo>
                  <a:lnTo>
                    <a:pt x="28" y="134"/>
                  </a:lnTo>
                  <a:lnTo>
                    <a:pt x="20" y="130"/>
                  </a:lnTo>
                  <a:lnTo>
                    <a:pt x="14" y="130"/>
                  </a:lnTo>
                  <a:lnTo>
                    <a:pt x="10" y="126"/>
                  </a:lnTo>
                  <a:lnTo>
                    <a:pt x="8" y="118"/>
                  </a:lnTo>
                  <a:lnTo>
                    <a:pt x="0" y="106"/>
                  </a:lnTo>
                  <a:lnTo>
                    <a:pt x="2" y="104"/>
                  </a:lnTo>
                  <a:lnTo>
                    <a:pt x="6" y="102"/>
                  </a:lnTo>
                  <a:lnTo>
                    <a:pt x="8" y="82"/>
                  </a:lnTo>
                  <a:lnTo>
                    <a:pt x="4" y="60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8" y="42"/>
                  </a:lnTo>
                  <a:lnTo>
                    <a:pt x="12" y="38"/>
                  </a:lnTo>
                  <a:lnTo>
                    <a:pt x="10" y="28"/>
                  </a:lnTo>
                  <a:lnTo>
                    <a:pt x="12" y="24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8" y="0"/>
                  </a:lnTo>
                  <a:lnTo>
                    <a:pt x="40" y="6"/>
                  </a:lnTo>
                  <a:lnTo>
                    <a:pt x="50" y="4"/>
                  </a:lnTo>
                  <a:lnTo>
                    <a:pt x="60" y="6"/>
                  </a:lnTo>
                  <a:lnTo>
                    <a:pt x="78" y="12"/>
                  </a:lnTo>
                  <a:lnTo>
                    <a:pt x="80" y="14"/>
                  </a:lnTo>
                  <a:lnTo>
                    <a:pt x="80" y="20"/>
                  </a:lnTo>
                  <a:lnTo>
                    <a:pt x="86" y="28"/>
                  </a:lnTo>
                  <a:lnTo>
                    <a:pt x="90" y="30"/>
                  </a:lnTo>
                  <a:lnTo>
                    <a:pt x="112" y="34"/>
                  </a:lnTo>
                  <a:lnTo>
                    <a:pt x="120" y="38"/>
                  </a:lnTo>
                  <a:lnTo>
                    <a:pt x="124" y="44"/>
                  </a:lnTo>
                  <a:lnTo>
                    <a:pt x="128" y="44"/>
                  </a:lnTo>
                  <a:lnTo>
                    <a:pt x="136" y="42"/>
                  </a:lnTo>
                  <a:lnTo>
                    <a:pt x="142" y="38"/>
                  </a:lnTo>
                  <a:lnTo>
                    <a:pt x="144" y="32"/>
                  </a:lnTo>
                  <a:lnTo>
                    <a:pt x="142" y="24"/>
                  </a:lnTo>
                  <a:lnTo>
                    <a:pt x="142" y="16"/>
                  </a:lnTo>
                  <a:lnTo>
                    <a:pt x="156" y="6"/>
                  </a:lnTo>
                  <a:lnTo>
                    <a:pt x="170" y="4"/>
                  </a:lnTo>
                  <a:lnTo>
                    <a:pt x="182" y="8"/>
                  </a:lnTo>
                  <a:lnTo>
                    <a:pt x="184" y="8"/>
                  </a:lnTo>
                  <a:lnTo>
                    <a:pt x="184" y="12"/>
                  </a:lnTo>
                  <a:lnTo>
                    <a:pt x="186" y="14"/>
                  </a:lnTo>
                  <a:lnTo>
                    <a:pt x="194" y="16"/>
                  </a:lnTo>
                  <a:lnTo>
                    <a:pt x="208" y="18"/>
                  </a:lnTo>
                  <a:lnTo>
                    <a:pt x="212" y="24"/>
                  </a:lnTo>
                  <a:lnTo>
                    <a:pt x="210" y="24"/>
                  </a:lnTo>
                  <a:lnTo>
                    <a:pt x="208" y="28"/>
                  </a:lnTo>
                  <a:lnTo>
                    <a:pt x="210" y="44"/>
                  </a:lnTo>
                  <a:lnTo>
                    <a:pt x="206" y="48"/>
                  </a:lnTo>
                  <a:lnTo>
                    <a:pt x="206" y="52"/>
                  </a:lnTo>
                  <a:lnTo>
                    <a:pt x="208" y="56"/>
                  </a:lnTo>
                  <a:lnTo>
                    <a:pt x="208" y="60"/>
                  </a:lnTo>
                  <a:lnTo>
                    <a:pt x="212" y="64"/>
                  </a:lnTo>
                  <a:lnTo>
                    <a:pt x="212" y="76"/>
                  </a:lnTo>
                  <a:lnTo>
                    <a:pt x="212" y="90"/>
                  </a:lnTo>
                  <a:lnTo>
                    <a:pt x="212" y="104"/>
                  </a:lnTo>
                  <a:lnTo>
                    <a:pt x="212" y="116"/>
                  </a:lnTo>
                  <a:lnTo>
                    <a:pt x="212" y="130"/>
                  </a:lnTo>
                  <a:lnTo>
                    <a:pt x="212" y="142"/>
                  </a:lnTo>
                  <a:lnTo>
                    <a:pt x="212" y="156"/>
                  </a:lnTo>
                  <a:lnTo>
                    <a:pt x="212" y="168"/>
                  </a:lnTo>
                  <a:lnTo>
                    <a:pt x="212" y="180"/>
                  </a:lnTo>
                  <a:lnTo>
                    <a:pt x="212" y="196"/>
                  </a:lnTo>
                  <a:lnTo>
                    <a:pt x="198" y="196"/>
                  </a:lnTo>
                  <a:lnTo>
                    <a:pt x="198" y="204"/>
                  </a:lnTo>
                  <a:lnTo>
                    <a:pt x="198" y="20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0" name="Freeform 373">
              <a:extLst>
                <a:ext uri="{FF2B5EF4-FFF2-40B4-BE49-F238E27FC236}">
                  <a16:creationId xmlns:a16="http://schemas.microsoft.com/office/drawing/2014/main" id="{86AE0965-0008-4F0F-BB20-FEC218031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3960813"/>
              <a:ext cx="225425" cy="349250"/>
            </a:xfrm>
            <a:custGeom>
              <a:avLst/>
              <a:gdLst/>
              <a:ahLst/>
              <a:cxnLst>
                <a:cxn ang="0">
                  <a:pos x="142" y="68"/>
                </a:cxn>
                <a:cxn ang="0">
                  <a:pos x="142" y="94"/>
                </a:cxn>
                <a:cxn ang="0">
                  <a:pos x="128" y="108"/>
                </a:cxn>
                <a:cxn ang="0">
                  <a:pos x="120" y="124"/>
                </a:cxn>
                <a:cxn ang="0">
                  <a:pos x="116" y="134"/>
                </a:cxn>
                <a:cxn ang="0">
                  <a:pos x="114" y="146"/>
                </a:cxn>
                <a:cxn ang="0">
                  <a:pos x="120" y="148"/>
                </a:cxn>
                <a:cxn ang="0">
                  <a:pos x="128" y="168"/>
                </a:cxn>
                <a:cxn ang="0">
                  <a:pos x="126" y="172"/>
                </a:cxn>
                <a:cxn ang="0">
                  <a:pos x="112" y="178"/>
                </a:cxn>
                <a:cxn ang="0">
                  <a:pos x="102" y="190"/>
                </a:cxn>
                <a:cxn ang="0">
                  <a:pos x="96" y="194"/>
                </a:cxn>
                <a:cxn ang="0">
                  <a:pos x="76" y="200"/>
                </a:cxn>
                <a:cxn ang="0">
                  <a:pos x="76" y="206"/>
                </a:cxn>
                <a:cxn ang="0">
                  <a:pos x="60" y="214"/>
                </a:cxn>
                <a:cxn ang="0">
                  <a:pos x="42" y="216"/>
                </a:cxn>
                <a:cxn ang="0">
                  <a:pos x="34" y="220"/>
                </a:cxn>
                <a:cxn ang="0">
                  <a:pos x="22" y="204"/>
                </a:cxn>
                <a:cxn ang="0">
                  <a:pos x="12" y="198"/>
                </a:cxn>
                <a:cxn ang="0">
                  <a:pos x="10" y="188"/>
                </a:cxn>
                <a:cxn ang="0">
                  <a:pos x="24" y="188"/>
                </a:cxn>
                <a:cxn ang="0">
                  <a:pos x="24" y="182"/>
                </a:cxn>
                <a:cxn ang="0">
                  <a:pos x="20" y="160"/>
                </a:cxn>
                <a:cxn ang="0">
                  <a:pos x="14" y="146"/>
                </a:cxn>
                <a:cxn ang="0">
                  <a:pos x="10" y="144"/>
                </a:cxn>
                <a:cxn ang="0">
                  <a:pos x="0" y="126"/>
                </a:cxn>
                <a:cxn ang="0">
                  <a:pos x="2" y="122"/>
                </a:cxn>
                <a:cxn ang="0">
                  <a:pos x="26" y="92"/>
                </a:cxn>
                <a:cxn ang="0">
                  <a:pos x="32" y="48"/>
                </a:cxn>
                <a:cxn ang="0">
                  <a:pos x="26" y="36"/>
                </a:cxn>
                <a:cxn ang="0">
                  <a:pos x="22" y="4"/>
                </a:cxn>
                <a:cxn ang="0">
                  <a:pos x="50" y="6"/>
                </a:cxn>
                <a:cxn ang="0">
                  <a:pos x="76" y="20"/>
                </a:cxn>
                <a:cxn ang="0">
                  <a:pos x="102" y="34"/>
                </a:cxn>
                <a:cxn ang="0">
                  <a:pos x="130" y="48"/>
                </a:cxn>
                <a:cxn ang="0">
                  <a:pos x="142" y="56"/>
                </a:cxn>
              </a:cxnLst>
              <a:rect l="0" t="0" r="r" b="b"/>
              <a:pathLst>
                <a:path w="142" h="220">
                  <a:moveTo>
                    <a:pt x="142" y="56"/>
                  </a:moveTo>
                  <a:lnTo>
                    <a:pt x="142" y="68"/>
                  </a:lnTo>
                  <a:lnTo>
                    <a:pt x="142" y="82"/>
                  </a:lnTo>
                  <a:lnTo>
                    <a:pt x="142" y="94"/>
                  </a:lnTo>
                  <a:lnTo>
                    <a:pt x="142" y="108"/>
                  </a:lnTo>
                  <a:lnTo>
                    <a:pt x="128" y="108"/>
                  </a:lnTo>
                  <a:lnTo>
                    <a:pt x="126" y="116"/>
                  </a:lnTo>
                  <a:lnTo>
                    <a:pt x="120" y="124"/>
                  </a:lnTo>
                  <a:lnTo>
                    <a:pt x="120" y="130"/>
                  </a:lnTo>
                  <a:lnTo>
                    <a:pt x="116" y="134"/>
                  </a:lnTo>
                  <a:lnTo>
                    <a:pt x="116" y="140"/>
                  </a:lnTo>
                  <a:lnTo>
                    <a:pt x="114" y="146"/>
                  </a:lnTo>
                  <a:lnTo>
                    <a:pt x="114" y="150"/>
                  </a:lnTo>
                  <a:lnTo>
                    <a:pt x="120" y="148"/>
                  </a:lnTo>
                  <a:lnTo>
                    <a:pt x="120" y="156"/>
                  </a:lnTo>
                  <a:lnTo>
                    <a:pt x="128" y="168"/>
                  </a:lnTo>
                  <a:lnTo>
                    <a:pt x="128" y="170"/>
                  </a:lnTo>
                  <a:lnTo>
                    <a:pt x="126" y="172"/>
                  </a:lnTo>
                  <a:lnTo>
                    <a:pt x="114" y="174"/>
                  </a:lnTo>
                  <a:lnTo>
                    <a:pt x="112" y="178"/>
                  </a:lnTo>
                  <a:lnTo>
                    <a:pt x="112" y="182"/>
                  </a:lnTo>
                  <a:lnTo>
                    <a:pt x="102" y="190"/>
                  </a:lnTo>
                  <a:lnTo>
                    <a:pt x="102" y="194"/>
                  </a:lnTo>
                  <a:lnTo>
                    <a:pt x="96" y="194"/>
                  </a:lnTo>
                  <a:lnTo>
                    <a:pt x="94" y="198"/>
                  </a:lnTo>
                  <a:lnTo>
                    <a:pt x="76" y="200"/>
                  </a:lnTo>
                  <a:lnTo>
                    <a:pt x="74" y="202"/>
                  </a:lnTo>
                  <a:lnTo>
                    <a:pt x="76" y="206"/>
                  </a:lnTo>
                  <a:lnTo>
                    <a:pt x="70" y="212"/>
                  </a:lnTo>
                  <a:lnTo>
                    <a:pt x="60" y="214"/>
                  </a:lnTo>
                  <a:lnTo>
                    <a:pt x="46" y="220"/>
                  </a:lnTo>
                  <a:lnTo>
                    <a:pt x="42" y="216"/>
                  </a:lnTo>
                  <a:lnTo>
                    <a:pt x="40" y="218"/>
                  </a:lnTo>
                  <a:lnTo>
                    <a:pt x="34" y="220"/>
                  </a:lnTo>
                  <a:lnTo>
                    <a:pt x="26" y="220"/>
                  </a:lnTo>
                  <a:lnTo>
                    <a:pt x="22" y="204"/>
                  </a:lnTo>
                  <a:lnTo>
                    <a:pt x="18" y="202"/>
                  </a:lnTo>
                  <a:lnTo>
                    <a:pt x="12" y="198"/>
                  </a:lnTo>
                  <a:lnTo>
                    <a:pt x="8" y="192"/>
                  </a:lnTo>
                  <a:lnTo>
                    <a:pt x="10" y="188"/>
                  </a:lnTo>
                  <a:lnTo>
                    <a:pt x="12" y="186"/>
                  </a:lnTo>
                  <a:lnTo>
                    <a:pt x="24" y="188"/>
                  </a:lnTo>
                  <a:lnTo>
                    <a:pt x="26" y="186"/>
                  </a:lnTo>
                  <a:lnTo>
                    <a:pt x="24" y="182"/>
                  </a:lnTo>
                  <a:lnTo>
                    <a:pt x="18" y="172"/>
                  </a:lnTo>
                  <a:lnTo>
                    <a:pt x="20" y="160"/>
                  </a:lnTo>
                  <a:lnTo>
                    <a:pt x="16" y="148"/>
                  </a:lnTo>
                  <a:lnTo>
                    <a:pt x="14" y="146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2" y="134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2"/>
                  </a:lnTo>
                  <a:lnTo>
                    <a:pt x="4" y="116"/>
                  </a:lnTo>
                  <a:lnTo>
                    <a:pt x="26" y="92"/>
                  </a:lnTo>
                  <a:lnTo>
                    <a:pt x="28" y="68"/>
                  </a:lnTo>
                  <a:lnTo>
                    <a:pt x="32" y="48"/>
                  </a:lnTo>
                  <a:lnTo>
                    <a:pt x="34" y="42"/>
                  </a:lnTo>
                  <a:lnTo>
                    <a:pt x="26" y="36"/>
                  </a:lnTo>
                  <a:lnTo>
                    <a:pt x="22" y="26"/>
                  </a:lnTo>
                  <a:lnTo>
                    <a:pt x="22" y="4"/>
                  </a:lnTo>
                  <a:lnTo>
                    <a:pt x="36" y="0"/>
                  </a:lnTo>
                  <a:lnTo>
                    <a:pt x="50" y="6"/>
                  </a:lnTo>
                  <a:lnTo>
                    <a:pt x="62" y="14"/>
                  </a:lnTo>
                  <a:lnTo>
                    <a:pt x="76" y="20"/>
                  </a:lnTo>
                  <a:lnTo>
                    <a:pt x="90" y="28"/>
                  </a:lnTo>
                  <a:lnTo>
                    <a:pt x="102" y="34"/>
                  </a:lnTo>
                  <a:lnTo>
                    <a:pt x="116" y="42"/>
                  </a:lnTo>
                  <a:lnTo>
                    <a:pt x="130" y="48"/>
                  </a:lnTo>
                  <a:lnTo>
                    <a:pt x="142" y="56"/>
                  </a:lnTo>
                  <a:lnTo>
                    <a:pt x="142" y="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1" name="Freeform 374">
              <a:extLst>
                <a:ext uri="{FF2B5EF4-FFF2-40B4-BE49-F238E27FC236}">
                  <a16:creationId xmlns:a16="http://schemas.microsoft.com/office/drawing/2014/main" id="{F62D0EBF-D858-4871-87CB-D104184FB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5113" y="3656013"/>
              <a:ext cx="254000" cy="203200"/>
            </a:xfrm>
            <a:custGeom>
              <a:avLst/>
              <a:gdLst/>
              <a:ahLst/>
              <a:cxnLst>
                <a:cxn ang="0">
                  <a:pos x="44" y="128"/>
                </a:cxn>
                <a:cxn ang="0">
                  <a:pos x="14" y="128"/>
                </a:cxn>
                <a:cxn ang="0">
                  <a:pos x="0" y="124"/>
                </a:cxn>
                <a:cxn ang="0">
                  <a:pos x="24" y="114"/>
                </a:cxn>
                <a:cxn ang="0">
                  <a:pos x="40" y="100"/>
                </a:cxn>
                <a:cxn ang="0">
                  <a:pos x="44" y="88"/>
                </a:cxn>
                <a:cxn ang="0">
                  <a:pos x="42" y="72"/>
                </a:cxn>
                <a:cxn ang="0">
                  <a:pos x="50" y="62"/>
                </a:cxn>
                <a:cxn ang="0">
                  <a:pos x="62" y="42"/>
                </a:cxn>
                <a:cxn ang="0">
                  <a:pos x="84" y="28"/>
                </a:cxn>
                <a:cxn ang="0">
                  <a:pos x="96" y="2"/>
                </a:cxn>
                <a:cxn ang="0">
                  <a:pos x="108" y="8"/>
                </a:cxn>
                <a:cxn ang="0">
                  <a:pos x="134" y="8"/>
                </a:cxn>
                <a:cxn ang="0">
                  <a:pos x="142" y="12"/>
                </a:cxn>
                <a:cxn ang="0">
                  <a:pos x="146" y="14"/>
                </a:cxn>
                <a:cxn ang="0">
                  <a:pos x="150" y="18"/>
                </a:cxn>
                <a:cxn ang="0">
                  <a:pos x="150" y="22"/>
                </a:cxn>
                <a:cxn ang="0">
                  <a:pos x="150" y="28"/>
                </a:cxn>
                <a:cxn ang="0">
                  <a:pos x="152" y="36"/>
                </a:cxn>
                <a:cxn ang="0">
                  <a:pos x="152" y="46"/>
                </a:cxn>
                <a:cxn ang="0">
                  <a:pos x="160" y="52"/>
                </a:cxn>
                <a:cxn ang="0">
                  <a:pos x="158" y="60"/>
                </a:cxn>
                <a:cxn ang="0">
                  <a:pos x="134" y="64"/>
                </a:cxn>
                <a:cxn ang="0">
                  <a:pos x="122" y="70"/>
                </a:cxn>
                <a:cxn ang="0">
                  <a:pos x="122" y="74"/>
                </a:cxn>
                <a:cxn ang="0">
                  <a:pos x="124" y="78"/>
                </a:cxn>
                <a:cxn ang="0">
                  <a:pos x="104" y="90"/>
                </a:cxn>
                <a:cxn ang="0">
                  <a:pos x="86" y="94"/>
                </a:cxn>
                <a:cxn ang="0">
                  <a:pos x="78" y="98"/>
                </a:cxn>
                <a:cxn ang="0">
                  <a:pos x="70" y="102"/>
                </a:cxn>
                <a:cxn ang="0">
                  <a:pos x="58" y="110"/>
                </a:cxn>
                <a:cxn ang="0">
                  <a:pos x="58" y="128"/>
                </a:cxn>
              </a:cxnLst>
              <a:rect l="0" t="0" r="r" b="b"/>
              <a:pathLst>
                <a:path w="160" h="128">
                  <a:moveTo>
                    <a:pt x="58" y="128"/>
                  </a:moveTo>
                  <a:lnTo>
                    <a:pt x="44" y="128"/>
                  </a:lnTo>
                  <a:lnTo>
                    <a:pt x="28" y="128"/>
                  </a:lnTo>
                  <a:lnTo>
                    <a:pt x="14" y="128"/>
                  </a:lnTo>
                  <a:lnTo>
                    <a:pt x="0" y="128"/>
                  </a:lnTo>
                  <a:lnTo>
                    <a:pt x="0" y="124"/>
                  </a:lnTo>
                  <a:lnTo>
                    <a:pt x="18" y="120"/>
                  </a:lnTo>
                  <a:lnTo>
                    <a:pt x="24" y="114"/>
                  </a:lnTo>
                  <a:lnTo>
                    <a:pt x="36" y="106"/>
                  </a:lnTo>
                  <a:lnTo>
                    <a:pt x="40" y="100"/>
                  </a:lnTo>
                  <a:lnTo>
                    <a:pt x="44" y="92"/>
                  </a:lnTo>
                  <a:lnTo>
                    <a:pt x="44" y="88"/>
                  </a:lnTo>
                  <a:lnTo>
                    <a:pt x="42" y="82"/>
                  </a:lnTo>
                  <a:lnTo>
                    <a:pt x="42" y="72"/>
                  </a:lnTo>
                  <a:lnTo>
                    <a:pt x="46" y="64"/>
                  </a:lnTo>
                  <a:lnTo>
                    <a:pt x="50" y="62"/>
                  </a:lnTo>
                  <a:lnTo>
                    <a:pt x="52" y="54"/>
                  </a:lnTo>
                  <a:lnTo>
                    <a:pt x="62" y="42"/>
                  </a:lnTo>
                  <a:lnTo>
                    <a:pt x="76" y="36"/>
                  </a:lnTo>
                  <a:lnTo>
                    <a:pt x="84" y="28"/>
                  </a:lnTo>
                  <a:lnTo>
                    <a:pt x="88" y="20"/>
                  </a:lnTo>
                  <a:lnTo>
                    <a:pt x="96" y="2"/>
                  </a:lnTo>
                  <a:lnTo>
                    <a:pt x="102" y="0"/>
                  </a:lnTo>
                  <a:lnTo>
                    <a:pt x="108" y="8"/>
                  </a:lnTo>
                  <a:lnTo>
                    <a:pt x="116" y="12"/>
                  </a:lnTo>
                  <a:lnTo>
                    <a:pt x="134" y="8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46" y="14"/>
                  </a:lnTo>
                  <a:lnTo>
                    <a:pt x="146" y="16"/>
                  </a:lnTo>
                  <a:lnTo>
                    <a:pt x="150" y="18"/>
                  </a:lnTo>
                  <a:lnTo>
                    <a:pt x="148" y="18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8"/>
                  </a:lnTo>
                  <a:lnTo>
                    <a:pt x="150" y="34"/>
                  </a:lnTo>
                  <a:lnTo>
                    <a:pt x="152" y="36"/>
                  </a:lnTo>
                  <a:lnTo>
                    <a:pt x="152" y="40"/>
                  </a:lnTo>
                  <a:lnTo>
                    <a:pt x="152" y="46"/>
                  </a:lnTo>
                  <a:lnTo>
                    <a:pt x="154" y="50"/>
                  </a:lnTo>
                  <a:lnTo>
                    <a:pt x="160" y="52"/>
                  </a:lnTo>
                  <a:lnTo>
                    <a:pt x="156" y="56"/>
                  </a:lnTo>
                  <a:lnTo>
                    <a:pt x="158" y="60"/>
                  </a:lnTo>
                  <a:lnTo>
                    <a:pt x="134" y="60"/>
                  </a:lnTo>
                  <a:lnTo>
                    <a:pt x="134" y="64"/>
                  </a:lnTo>
                  <a:lnTo>
                    <a:pt x="122" y="66"/>
                  </a:lnTo>
                  <a:lnTo>
                    <a:pt x="122" y="70"/>
                  </a:lnTo>
                  <a:lnTo>
                    <a:pt x="124" y="70"/>
                  </a:lnTo>
                  <a:lnTo>
                    <a:pt x="122" y="74"/>
                  </a:lnTo>
                  <a:lnTo>
                    <a:pt x="126" y="76"/>
                  </a:lnTo>
                  <a:lnTo>
                    <a:pt x="124" y="78"/>
                  </a:lnTo>
                  <a:lnTo>
                    <a:pt x="108" y="84"/>
                  </a:lnTo>
                  <a:lnTo>
                    <a:pt x="104" y="90"/>
                  </a:lnTo>
                  <a:lnTo>
                    <a:pt x="98" y="94"/>
                  </a:lnTo>
                  <a:lnTo>
                    <a:pt x="86" y="94"/>
                  </a:lnTo>
                  <a:lnTo>
                    <a:pt x="84" y="98"/>
                  </a:lnTo>
                  <a:lnTo>
                    <a:pt x="78" y="98"/>
                  </a:lnTo>
                  <a:lnTo>
                    <a:pt x="72" y="102"/>
                  </a:lnTo>
                  <a:lnTo>
                    <a:pt x="70" y="102"/>
                  </a:lnTo>
                  <a:lnTo>
                    <a:pt x="64" y="106"/>
                  </a:lnTo>
                  <a:lnTo>
                    <a:pt x="58" y="110"/>
                  </a:lnTo>
                  <a:lnTo>
                    <a:pt x="58" y="128"/>
                  </a:lnTo>
                  <a:lnTo>
                    <a:pt x="58" y="1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2" name="Freeform 375">
              <a:extLst>
                <a:ext uri="{FF2B5EF4-FFF2-40B4-BE49-F238E27FC236}">
                  <a16:creationId xmlns:a16="http://schemas.microsoft.com/office/drawing/2014/main" id="{893AE673-C8E6-425B-8769-1DDDF96B8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388" y="3868738"/>
              <a:ext cx="257175" cy="282575"/>
            </a:xfrm>
            <a:custGeom>
              <a:avLst/>
              <a:gdLst/>
              <a:ahLst/>
              <a:cxnLst>
                <a:cxn ang="0">
                  <a:pos x="108" y="168"/>
                </a:cxn>
                <a:cxn ang="0">
                  <a:pos x="138" y="168"/>
                </a:cxn>
                <a:cxn ang="0">
                  <a:pos x="156" y="158"/>
                </a:cxn>
                <a:cxn ang="0">
                  <a:pos x="148" y="142"/>
                </a:cxn>
                <a:cxn ang="0">
                  <a:pos x="146" y="112"/>
                </a:cxn>
                <a:cxn ang="0">
                  <a:pos x="142" y="80"/>
                </a:cxn>
                <a:cxn ang="0">
                  <a:pos x="140" y="50"/>
                </a:cxn>
                <a:cxn ang="0">
                  <a:pos x="150" y="34"/>
                </a:cxn>
                <a:cxn ang="0">
                  <a:pos x="150" y="26"/>
                </a:cxn>
                <a:cxn ang="0">
                  <a:pos x="124" y="8"/>
                </a:cxn>
                <a:cxn ang="0">
                  <a:pos x="112" y="18"/>
                </a:cxn>
                <a:cxn ang="0">
                  <a:pos x="90" y="18"/>
                </a:cxn>
                <a:cxn ang="0">
                  <a:pos x="70" y="18"/>
                </a:cxn>
                <a:cxn ang="0">
                  <a:pos x="68" y="42"/>
                </a:cxn>
                <a:cxn ang="0">
                  <a:pos x="56" y="58"/>
                </a:cxn>
                <a:cxn ang="0">
                  <a:pos x="54" y="74"/>
                </a:cxn>
                <a:cxn ang="0">
                  <a:pos x="42" y="86"/>
                </a:cxn>
                <a:cxn ang="0">
                  <a:pos x="16" y="86"/>
                </a:cxn>
                <a:cxn ang="0">
                  <a:pos x="0" y="92"/>
                </a:cxn>
                <a:cxn ang="0">
                  <a:pos x="6" y="96"/>
                </a:cxn>
                <a:cxn ang="0">
                  <a:pos x="10" y="102"/>
                </a:cxn>
                <a:cxn ang="0">
                  <a:pos x="10" y="108"/>
                </a:cxn>
                <a:cxn ang="0">
                  <a:pos x="12" y="120"/>
                </a:cxn>
                <a:cxn ang="0">
                  <a:pos x="12" y="138"/>
                </a:cxn>
                <a:cxn ang="0">
                  <a:pos x="8" y="154"/>
                </a:cxn>
                <a:cxn ang="0">
                  <a:pos x="24" y="152"/>
                </a:cxn>
                <a:cxn ang="0">
                  <a:pos x="42" y="160"/>
                </a:cxn>
                <a:cxn ang="0">
                  <a:pos x="50" y="166"/>
                </a:cxn>
                <a:cxn ang="0">
                  <a:pos x="56" y="172"/>
                </a:cxn>
                <a:cxn ang="0">
                  <a:pos x="64" y="178"/>
                </a:cxn>
                <a:cxn ang="0">
                  <a:pos x="74" y="164"/>
                </a:cxn>
                <a:cxn ang="0">
                  <a:pos x="82" y="172"/>
                </a:cxn>
                <a:cxn ang="0">
                  <a:pos x="92" y="168"/>
                </a:cxn>
              </a:cxnLst>
              <a:rect l="0" t="0" r="r" b="b"/>
              <a:pathLst>
                <a:path w="162" h="178">
                  <a:moveTo>
                    <a:pt x="92" y="168"/>
                  </a:moveTo>
                  <a:lnTo>
                    <a:pt x="108" y="168"/>
                  </a:lnTo>
                  <a:lnTo>
                    <a:pt x="122" y="168"/>
                  </a:lnTo>
                  <a:lnTo>
                    <a:pt x="138" y="168"/>
                  </a:lnTo>
                  <a:lnTo>
                    <a:pt x="152" y="170"/>
                  </a:lnTo>
                  <a:lnTo>
                    <a:pt x="156" y="158"/>
                  </a:lnTo>
                  <a:lnTo>
                    <a:pt x="150" y="156"/>
                  </a:lnTo>
                  <a:lnTo>
                    <a:pt x="148" y="142"/>
                  </a:lnTo>
                  <a:lnTo>
                    <a:pt x="148" y="126"/>
                  </a:lnTo>
                  <a:lnTo>
                    <a:pt x="146" y="112"/>
                  </a:lnTo>
                  <a:lnTo>
                    <a:pt x="144" y="96"/>
                  </a:lnTo>
                  <a:lnTo>
                    <a:pt x="142" y="80"/>
                  </a:lnTo>
                  <a:lnTo>
                    <a:pt x="142" y="66"/>
                  </a:lnTo>
                  <a:lnTo>
                    <a:pt x="140" y="50"/>
                  </a:lnTo>
                  <a:lnTo>
                    <a:pt x="138" y="34"/>
                  </a:lnTo>
                  <a:lnTo>
                    <a:pt x="150" y="34"/>
                  </a:lnTo>
                  <a:lnTo>
                    <a:pt x="162" y="34"/>
                  </a:lnTo>
                  <a:lnTo>
                    <a:pt x="150" y="26"/>
                  </a:lnTo>
                  <a:lnTo>
                    <a:pt x="138" y="18"/>
                  </a:lnTo>
                  <a:lnTo>
                    <a:pt x="124" y="8"/>
                  </a:lnTo>
                  <a:lnTo>
                    <a:pt x="112" y="0"/>
                  </a:lnTo>
                  <a:lnTo>
                    <a:pt x="112" y="18"/>
                  </a:lnTo>
                  <a:lnTo>
                    <a:pt x="100" y="18"/>
                  </a:lnTo>
                  <a:lnTo>
                    <a:pt x="90" y="18"/>
                  </a:lnTo>
                  <a:lnTo>
                    <a:pt x="80" y="18"/>
                  </a:lnTo>
                  <a:lnTo>
                    <a:pt x="70" y="18"/>
                  </a:lnTo>
                  <a:lnTo>
                    <a:pt x="68" y="30"/>
                  </a:lnTo>
                  <a:lnTo>
                    <a:pt x="68" y="42"/>
                  </a:lnTo>
                  <a:lnTo>
                    <a:pt x="68" y="56"/>
                  </a:lnTo>
                  <a:lnTo>
                    <a:pt x="56" y="58"/>
                  </a:lnTo>
                  <a:lnTo>
                    <a:pt x="52" y="64"/>
                  </a:lnTo>
                  <a:lnTo>
                    <a:pt x="54" y="74"/>
                  </a:lnTo>
                  <a:lnTo>
                    <a:pt x="54" y="86"/>
                  </a:lnTo>
                  <a:lnTo>
                    <a:pt x="42" y="86"/>
                  </a:lnTo>
                  <a:lnTo>
                    <a:pt x="30" y="86"/>
                  </a:lnTo>
                  <a:lnTo>
                    <a:pt x="16" y="86"/>
                  </a:lnTo>
                  <a:lnTo>
                    <a:pt x="4" y="86"/>
                  </a:lnTo>
                  <a:lnTo>
                    <a:pt x="0" y="92"/>
                  </a:lnTo>
                  <a:lnTo>
                    <a:pt x="2" y="90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102"/>
                  </a:lnTo>
                  <a:lnTo>
                    <a:pt x="10" y="106"/>
                  </a:lnTo>
                  <a:lnTo>
                    <a:pt x="10" y="108"/>
                  </a:lnTo>
                  <a:lnTo>
                    <a:pt x="6" y="114"/>
                  </a:lnTo>
                  <a:lnTo>
                    <a:pt x="12" y="120"/>
                  </a:lnTo>
                  <a:lnTo>
                    <a:pt x="12" y="126"/>
                  </a:lnTo>
                  <a:lnTo>
                    <a:pt x="12" y="138"/>
                  </a:lnTo>
                  <a:lnTo>
                    <a:pt x="6" y="160"/>
                  </a:lnTo>
                  <a:lnTo>
                    <a:pt x="8" y="154"/>
                  </a:lnTo>
                  <a:lnTo>
                    <a:pt x="16" y="154"/>
                  </a:lnTo>
                  <a:lnTo>
                    <a:pt x="24" y="152"/>
                  </a:lnTo>
                  <a:lnTo>
                    <a:pt x="34" y="152"/>
                  </a:lnTo>
                  <a:lnTo>
                    <a:pt x="42" y="160"/>
                  </a:lnTo>
                  <a:lnTo>
                    <a:pt x="46" y="160"/>
                  </a:lnTo>
                  <a:lnTo>
                    <a:pt x="50" y="166"/>
                  </a:lnTo>
                  <a:lnTo>
                    <a:pt x="54" y="168"/>
                  </a:lnTo>
                  <a:lnTo>
                    <a:pt x="56" y="172"/>
                  </a:lnTo>
                  <a:lnTo>
                    <a:pt x="54" y="172"/>
                  </a:lnTo>
                  <a:lnTo>
                    <a:pt x="64" y="178"/>
                  </a:lnTo>
                  <a:lnTo>
                    <a:pt x="70" y="174"/>
                  </a:lnTo>
                  <a:lnTo>
                    <a:pt x="74" y="164"/>
                  </a:lnTo>
                  <a:lnTo>
                    <a:pt x="78" y="164"/>
                  </a:lnTo>
                  <a:lnTo>
                    <a:pt x="82" y="172"/>
                  </a:lnTo>
                  <a:lnTo>
                    <a:pt x="86" y="174"/>
                  </a:lnTo>
                  <a:lnTo>
                    <a:pt x="92" y="168"/>
                  </a:lnTo>
                  <a:lnTo>
                    <a:pt x="92" y="16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3" name="Freeform 376">
              <a:extLst>
                <a:ext uri="{FF2B5EF4-FFF2-40B4-BE49-F238E27FC236}">
                  <a16:creationId xmlns:a16="http://schemas.microsoft.com/office/drawing/2014/main" id="{97955A61-D03D-4C63-B457-8DE4489E7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388" y="3859213"/>
              <a:ext cx="177800" cy="155575"/>
            </a:xfrm>
            <a:custGeom>
              <a:avLst/>
              <a:gdLst/>
              <a:ahLst/>
              <a:cxnLst>
                <a:cxn ang="0">
                  <a:pos x="112" y="24"/>
                </a:cxn>
                <a:cxn ang="0">
                  <a:pos x="100" y="24"/>
                </a:cxn>
                <a:cxn ang="0">
                  <a:pos x="90" y="24"/>
                </a:cxn>
                <a:cxn ang="0">
                  <a:pos x="80" y="24"/>
                </a:cxn>
                <a:cxn ang="0">
                  <a:pos x="70" y="24"/>
                </a:cxn>
                <a:cxn ang="0">
                  <a:pos x="68" y="36"/>
                </a:cxn>
                <a:cxn ang="0">
                  <a:pos x="68" y="48"/>
                </a:cxn>
                <a:cxn ang="0">
                  <a:pos x="68" y="62"/>
                </a:cxn>
                <a:cxn ang="0">
                  <a:pos x="56" y="64"/>
                </a:cxn>
                <a:cxn ang="0">
                  <a:pos x="52" y="70"/>
                </a:cxn>
                <a:cxn ang="0">
                  <a:pos x="54" y="80"/>
                </a:cxn>
                <a:cxn ang="0">
                  <a:pos x="54" y="92"/>
                </a:cxn>
                <a:cxn ang="0">
                  <a:pos x="42" y="92"/>
                </a:cxn>
                <a:cxn ang="0">
                  <a:pos x="30" y="92"/>
                </a:cxn>
                <a:cxn ang="0">
                  <a:pos x="16" y="92"/>
                </a:cxn>
                <a:cxn ang="0">
                  <a:pos x="4" y="92"/>
                </a:cxn>
                <a:cxn ang="0">
                  <a:pos x="0" y="98"/>
                </a:cxn>
                <a:cxn ang="0">
                  <a:pos x="2" y="86"/>
                </a:cxn>
                <a:cxn ang="0">
                  <a:pos x="4" y="80"/>
                </a:cxn>
                <a:cxn ang="0">
                  <a:pos x="6" y="78"/>
                </a:cxn>
                <a:cxn ang="0">
                  <a:pos x="12" y="68"/>
                </a:cxn>
                <a:cxn ang="0">
                  <a:pos x="12" y="66"/>
                </a:cxn>
                <a:cxn ang="0">
                  <a:pos x="18" y="56"/>
                </a:cxn>
                <a:cxn ang="0">
                  <a:pos x="30" y="40"/>
                </a:cxn>
                <a:cxn ang="0">
                  <a:pos x="34" y="24"/>
                </a:cxn>
                <a:cxn ang="0">
                  <a:pos x="38" y="18"/>
                </a:cxn>
                <a:cxn ang="0">
                  <a:pos x="46" y="14"/>
                </a:cxn>
                <a:cxn ang="0">
                  <a:pos x="50" y="8"/>
                </a:cxn>
                <a:cxn ang="0">
                  <a:pos x="54" y="0"/>
                </a:cxn>
                <a:cxn ang="0">
                  <a:pos x="68" y="0"/>
                </a:cxn>
                <a:cxn ang="0">
                  <a:pos x="82" y="0"/>
                </a:cxn>
                <a:cxn ang="0">
                  <a:pos x="98" y="0"/>
                </a:cxn>
                <a:cxn ang="0">
                  <a:pos x="112" y="0"/>
                </a:cxn>
                <a:cxn ang="0">
                  <a:pos x="112" y="6"/>
                </a:cxn>
                <a:cxn ang="0">
                  <a:pos x="112" y="24"/>
                </a:cxn>
                <a:cxn ang="0">
                  <a:pos x="112" y="24"/>
                </a:cxn>
              </a:cxnLst>
              <a:rect l="0" t="0" r="r" b="b"/>
              <a:pathLst>
                <a:path w="112" h="98">
                  <a:moveTo>
                    <a:pt x="112" y="24"/>
                  </a:moveTo>
                  <a:lnTo>
                    <a:pt x="100" y="24"/>
                  </a:lnTo>
                  <a:lnTo>
                    <a:pt x="90" y="24"/>
                  </a:lnTo>
                  <a:lnTo>
                    <a:pt x="80" y="24"/>
                  </a:lnTo>
                  <a:lnTo>
                    <a:pt x="70" y="24"/>
                  </a:lnTo>
                  <a:lnTo>
                    <a:pt x="68" y="36"/>
                  </a:lnTo>
                  <a:lnTo>
                    <a:pt x="68" y="48"/>
                  </a:lnTo>
                  <a:lnTo>
                    <a:pt x="68" y="62"/>
                  </a:lnTo>
                  <a:lnTo>
                    <a:pt x="56" y="64"/>
                  </a:lnTo>
                  <a:lnTo>
                    <a:pt x="52" y="70"/>
                  </a:lnTo>
                  <a:lnTo>
                    <a:pt x="54" y="80"/>
                  </a:lnTo>
                  <a:lnTo>
                    <a:pt x="54" y="92"/>
                  </a:lnTo>
                  <a:lnTo>
                    <a:pt x="42" y="92"/>
                  </a:lnTo>
                  <a:lnTo>
                    <a:pt x="30" y="92"/>
                  </a:lnTo>
                  <a:lnTo>
                    <a:pt x="16" y="92"/>
                  </a:lnTo>
                  <a:lnTo>
                    <a:pt x="4" y="92"/>
                  </a:lnTo>
                  <a:lnTo>
                    <a:pt x="0" y="98"/>
                  </a:lnTo>
                  <a:lnTo>
                    <a:pt x="2" y="86"/>
                  </a:lnTo>
                  <a:lnTo>
                    <a:pt x="4" y="80"/>
                  </a:lnTo>
                  <a:lnTo>
                    <a:pt x="6" y="7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8" y="56"/>
                  </a:lnTo>
                  <a:lnTo>
                    <a:pt x="30" y="40"/>
                  </a:lnTo>
                  <a:lnTo>
                    <a:pt x="34" y="24"/>
                  </a:lnTo>
                  <a:lnTo>
                    <a:pt x="38" y="18"/>
                  </a:lnTo>
                  <a:lnTo>
                    <a:pt x="46" y="14"/>
                  </a:lnTo>
                  <a:lnTo>
                    <a:pt x="50" y="8"/>
                  </a:lnTo>
                  <a:lnTo>
                    <a:pt x="54" y="0"/>
                  </a:lnTo>
                  <a:lnTo>
                    <a:pt x="68" y="0"/>
                  </a:lnTo>
                  <a:lnTo>
                    <a:pt x="82" y="0"/>
                  </a:lnTo>
                  <a:lnTo>
                    <a:pt x="98" y="0"/>
                  </a:lnTo>
                  <a:lnTo>
                    <a:pt x="112" y="0"/>
                  </a:lnTo>
                  <a:lnTo>
                    <a:pt x="112" y="6"/>
                  </a:lnTo>
                  <a:lnTo>
                    <a:pt x="112" y="24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4" name="Freeform 377">
              <a:extLst>
                <a:ext uri="{FF2B5EF4-FFF2-40B4-BE49-F238E27FC236}">
                  <a16:creationId xmlns:a16="http://schemas.microsoft.com/office/drawing/2014/main" id="{CA0AF2AD-6C16-434D-BE8E-786E22DD7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188" y="3621088"/>
              <a:ext cx="431800" cy="438150"/>
            </a:xfrm>
            <a:custGeom>
              <a:avLst/>
              <a:gdLst/>
              <a:ahLst/>
              <a:cxnLst>
                <a:cxn ang="0">
                  <a:pos x="12" y="164"/>
                </a:cxn>
                <a:cxn ang="0">
                  <a:pos x="38" y="182"/>
                </a:cxn>
                <a:cxn ang="0">
                  <a:pos x="60" y="196"/>
                </a:cxn>
                <a:cxn ang="0">
                  <a:pos x="80" y="210"/>
                </a:cxn>
                <a:cxn ang="0">
                  <a:pos x="100" y="224"/>
                </a:cxn>
                <a:cxn ang="0">
                  <a:pos x="120" y="238"/>
                </a:cxn>
                <a:cxn ang="0">
                  <a:pos x="130" y="250"/>
                </a:cxn>
                <a:cxn ang="0">
                  <a:pos x="140" y="258"/>
                </a:cxn>
                <a:cxn ang="0">
                  <a:pos x="148" y="260"/>
                </a:cxn>
                <a:cxn ang="0">
                  <a:pos x="158" y="270"/>
                </a:cxn>
                <a:cxn ang="0">
                  <a:pos x="158" y="276"/>
                </a:cxn>
                <a:cxn ang="0">
                  <a:pos x="180" y="272"/>
                </a:cxn>
                <a:cxn ang="0">
                  <a:pos x="198" y="262"/>
                </a:cxn>
                <a:cxn ang="0">
                  <a:pos x="214" y="252"/>
                </a:cxn>
                <a:cxn ang="0">
                  <a:pos x="226" y="242"/>
                </a:cxn>
                <a:cxn ang="0">
                  <a:pos x="240" y="234"/>
                </a:cxn>
                <a:cxn ang="0">
                  <a:pos x="252" y="224"/>
                </a:cxn>
                <a:cxn ang="0">
                  <a:pos x="266" y="216"/>
                </a:cxn>
                <a:cxn ang="0">
                  <a:pos x="266" y="200"/>
                </a:cxn>
                <a:cxn ang="0">
                  <a:pos x="252" y="196"/>
                </a:cxn>
                <a:cxn ang="0">
                  <a:pos x="246" y="184"/>
                </a:cxn>
                <a:cxn ang="0">
                  <a:pos x="240" y="170"/>
                </a:cxn>
                <a:cxn ang="0">
                  <a:pos x="246" y="148"/>
                </a:cxn>
                <a:cxn ang="0">
                  <a:pos x="238" y="116"/>
                </a:cxn>
                <a:cxn ang="0">
                  <a:pos x="240" y="110"/>
                </a:cxn>
                <a:cxn ang="0">
                  <a:pos x="224" y="76"/>
                </a:cxn>
                <a:cxn ang="0">
                  <a:pos x="222" y="66"/>
                </a:cxn>
                <a:cxn ang="0">
                  <a:pos x="214" y="52"/>
                </a:cxn>
                <a:cxn ang="0">
                  <a:pos x="228" y="34"/>
                </a:cxn>
                <a:cxn ang="0">
                  <a:pos x="228" y="12"/>
                </a:cxn>
                <a:cxn ang="0">
                  <a:pos x="232" y="4"/>
                </a:cxn>
                <a:cxn ang="0">
                  <a:pos x="212" y="2"/>
                </a:cxn>
                <a:cxn ang="0">
                  <a:pos x="200" y="0"/>
                </a:cxn>
                <a:cxn ang="0">
                  <a:pos x="186" y="8"/>
                </a:cxn>
                <a:cxn ang="0">
                  <a:pos x="168" y="4"/>
                </a:cxn>
                <a:cxn ang="0">
                  <a:pos x="156" y="6"/>
                </a:cxn>
                <a:cxn ang="0">
                  <a:pos x="132" y="10"/>
                </a:cxn>
                <a:cxn ang="0">
                  <a:pos x="118" y="18"/>
                </a:cxn>
                <a:cxn ang="0">
                  <a:pos x="104" y="24"/>
                </a:cxn>
                <a:cxn ang="0">
                  <a:pos x="88" y="34"/>
                </a:cxn>
                <a:cxn ang="0">
                  <a:pos x="88" y="38"/>
                </a:cxn>
                <a:cxn ang="0">
                  <a:pos x="90" y="40"/>
                </a:cxn>
                <a:cxn ang="0">
                  <a:pos x="92" y="44"/>
                </a:cxn>
                <a:cxn ang="0">
                  <a:pos x="92" y="56"/>
                </a:cxn>
                <a:cxn ang="0">
                  <a:pos x="94" y="62"/>
                </a:cxn>
                <a:cxn ang="0">
                  <a:pos x="96" y="72"/>
                </a:cxn>
                <a:cxn ang="0">
                  <a:pos x="98" y="78"/>
                </a:cxn>
                <a:cxn ang="0">
                  <a:pos x="76" y="82"/>
                </a:cxn>
                <a:cxn ang="0">
                  <a:pos x="64" y="88"/>
                </a:cxn>
                <a:cxn ang="0">
                  <a:pos x="66" y="92"/>
                </a:cxn>
                <a:cxn ang="0">
                  <a:pos x="68" y="98"/>
                </a:cxn>
                <a:cxn ang="0">
                  <a:pos x="50" y="106"/>
                </a:cxn>
                <a:cxn ang="0">
                  <a:pos x="40" y="116"/>
                </a:cxn>
                <a:cxn ang="0">
                  <a:pos x="26" y="120"/>
                </a:cxn>
                <a:cxn ang="0">
                  <a:pos x="14" y="124"/>
                </a:cxn>
                <a:cxn ang="0">
                  <a:pos x="6" y="128"/>
                </a:cxn>
                <a:cxn ang="0">
                  <a:pos x="0" y="150"/>
                </a:cxn>
                <a:cxn ang="0">
                  <a:pos x="0" y="156"/>
                </a:cxn>
              </a:cxnLst>
              <a:rect l="0" t="0" r="r" b="b"/>
              <a:pathLst>
                <a:path w="272" h="276">
                  <a:moveTo>
                    <a:pt x="0" y="156"/>
                  </a:moveTo>
                  <a:lnTo>
                    <a:pt x="12" y="164"/>
                  </a:lnTo>
                  <a:lnTo>
                    <a:pt x="26" y="174"/>
                  </a:lnTo>
                  <a:lnTo>
                    <a:pt x="38" y="182"/>
                  </a:lnTo>
                  <a:lnTo>
                    <a:pt x="50" y="190"/>
                  </a:lnTo>
                  <a:lnTo>
                    <a:pt x="60" y="196"/>
                  </a:lnTo>
                  <a:lnTo>
                    <a:pt x="70" y="204"/>
                  </a:lnTo>
                  <a:lnTo>
                    <a:pt x="80" y="210"/>
                  </a:lnTo>
                  <a:lnTo>
                    <a:pt x="90" y="218"/>
                  </a:lnTo>
                  <a:lnTo>
                    <a:pt x="100" y="224"/>
                  </a:lnTo>
                  <a:lnTo>
                    <a:pt x="110" y="232"/>
                  </a:lnTo>
                  <a:lnTo>
                    <a:pt x="120" y="238"/>
                  </a:lnTo>
                  <a:lnTo>
                    <a:pt x="130" y="244"/>
                  </a:lnTo>
                  <a:lnTo>
                    <a:pt x="130" y="250"/>
                  </a:lnTo>
                  <a:lnTo>
                    <a:pt x="136" y="252"/>
                  </a:lnTo>
                  <a:lnTo>
                    <a:pt x="140" y="258"/>
                  </a:lnTo>
                  <a:lnTo>
                    <a:pt x="144" y="258"/>
                  </a:lnTo>
                  <a:lnTo>
                    <a:pt x="148" y="260"/>
                  </a:lnTo>
                  <a:lnTo>
                    <a:pt x="158" y="264"/>
                  </a:lnTo>
                  <a:lnTo>
                    <a:pt x="158" y="270"/>
                  </a:lnTo>
                  <a:lnTo>
                    <a:pt x="156" y="274"/>
                  </a:lnTo>
                  <a:lnTo>
                    <a:pt x="158" y="276"/>
                  </a:lnTo>
                  <a:lnTo>
                    <a:pt x="170" y="274"/>
                  </a:lnTo>
                  <a:lnTo>
                    <a:pt x="180" y="272"/>
                  </a:lnTo>
                  <a:lnTo>
                    <a:pt x="190" y="268"/>
                  </a:lnTo>
                  <a:lnTo>
                    <a:pt x="198" y="262"/>
                  </a:lnTo>
                  <a:lnTo>
                    <a:pt x="206" y="258"/>
                  </a:lnTo>
                  <a:lnTo>
                    <a:pt x="214" y="252"/>
                  </a:lnTo>
                  <a:lnTo>
                    <a:pt x="220" y="246"/>
                  </a:lnTo>
                  <a:lnTo>
                    <a:pt x="226" y="242"/>
                  </a:lnTo>
                  <a:lnTo>
                    <a:pt x="234" y="238"/>
                  </a:lnTo>
                  <a:lnTo>
                    <a:pt x="240" y="234"/>
                  </a:lnTo>
                  <a:lnTo>
                    <a:pt x="246" y="228"/>
                  </a:lnTo>
                  <a:lnTo>
                    <a:pt x="252" y="224"/>
                  </a:lnTo>
                  <a:lnTo>
                    <a:pt x="258" y="220"/>
                  </a:lnTo>
                  <a:lnTo>
                    <a:pt x="266" y="216"/>
                  </a:lnTo>
                  <a:lnTo>
                    <a:pt x="272" y="212"/>
                  </a:lnTo>
                  <a:lnTo>
                    <a:pt x="266" y="200"/>
                  </a:lnTo>
                  <a:lnTo>
                    <a:pt x="258" y="196"/>
                  </a:lnTo>
                  <a:lnTo>
                    <a:pt x="252" y="196"/>
                  </a:lnTo>
                  <a:lnTo>
                    <a:pt x="248" y="192"/>
                  </a:lnTo>
                  <a:lnTo>
                    <a:pt x="246" y="184"/>
                  </a:lnTo>
                  <a:lnTo>
                    <a:pt x="238" y="172"/>
                  </a:lnTo>
                  <a:lnTo>
                    <a:pt x="240" y="170"/>
                  </a:lnTo>
                  <a:lnTo>
                    <a:pt x="244" y="168"/>
                  </a:lnTo>
                  <a:lnTo>
                    <a:pt x="246" y="148"/>
                  </a:lnTo>
                  <a:lnTo>
                    <a:pt x="242" y="126"/>
                  </a:lnTo>
                  <a:lnTo>
                    <a:pt x="238" y="116"/>
                  </a:lnTo>
                  <a:lnTo>
                    <a:pt x="238" y="112"/>
                  </a:lnTo>
                  <a:lnTo>
                    <a:pt x="240" y="110"/>
                  </a:lnTo>
                  <a:lnTo>
                    <a:pt x="236" y="82"/>
                  </a:lnTo>
                  <a:lnTo>
                    <a:pt x="224" y="76"/>
                  </a:lnTo>
                  <a:lnTo>
                    <a:pt x="224" y="72"/>
                  </a:lnTo>
                  <a:lnTo>
                    <a:pt x="222" y="66"/>
                  </a:lnTo>
                  <a:lnTo>
                    <a:pt x="216" y="64"/>
                  </a:lnTo>
                  <a:lnTo>
                    <a:pt x="214" y="52"/>
                  </a:lnTo>
                  <a:lnTo>
                    <a:pt x="226" y="42"/>
                  </a:lnTo>
                  <a:lnTo>
                    <a:pt x="228" y="34"/>
                  </a:lnTo>
                  <a:lnTo>
                    <a:pt x="226" y="22"/>
                  </a:lnTo>
                  <a:lnTo>
                    <a:pt x="228" y="12"/>
                  </a:lnTo>
                  <a:lnTo>
                    <a:pt x="226" y="10"/>
                  </a:lnTo>
                  <a:lnTo>
                    <a:pt x="232" y="4"/>
                  </a:lnTo>
                  <a:lnTo>
                    <a:pt x="220" y="4"/>
                  </a:lnTo>
                  <a:lnTo>
                    <a:pt x="212" y="2"/>
                  </a:lnTo>
                  <a:lnTo>
                    <a:pt x="208" y="4"/>
                  </a:lnTo>
                  <a:lnTo>
                    <a:pt x="200" y="0"/>
                  </a:lnTo>
                  <a:lnTo>
                    <a:pt x="198" y="4"/>
                  </a:lnTo>
                  <a:lnTo>
                    <a:pt x="186" y="8"/>
                  </a:lnTo>
                  <a:lnTo>
                    <a:pt x="182" y="4"/>
                  </a:lnTo>
                  <a:lnTo>
                    <a:pt x="168" y="4"/>
                  </a:lnTo>
                  <a:lnTo>
                    <a:pt x="162" y="6"/>
                  </a:lnTo>
                  <a:lnTo>
                    <a:pt x="156" y="6"/>
                  </a:lnTo>
                  <a:lnTo>
                    <a:pt x="152" y="10"/>
                  </a:lnTo>
                  <a:lnTo>
                    <a:pt x="132" y="10"/>
                  </a:lnTo>
                  <a:lnTo>
                    <a:pt x="120" y="16"/>
                  </a:lnTo>
                  <a:lnTo>
                    <a:pt x="118" y="18"/>
                  </a:lnTo>
                  <a:lnTo>
                    <a:pt x="116" y="22"/>
                  </a:lnTo>
                  <a:lnTo>
                    <a:pt x="104" y="24"/>
                  </a:lnTo>
                  <a:lnTo>
                    <a:pt x="98" y="30"/>
                  </a:lnTo>
                  <a:lnTo>
                    <a:pt x="88" y="34"/>
                  </a:lnTo>
                  <a:lnTo>
                    <a:pt x="88" y="36"/>
                  </a:lnTo>
                  <a:lnTo>
                    <a:pt x="88" y="38"/>
                  </a:lnTo>
                  <a:lnTo>
                    <a:pt x="92" y="40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50"/>
                  </a:lnTo>
                  <a:lnTo>
                    <a:pt x="92" y="56"/>
                  </a:lnTo>
                  <a:lnTo>
                    <a:pt x="94" y="58"/>
                  </a:lnTo>
                  <a:lnTo>
                    <a:pt x="94" y="62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102" y="74"/>
                  </a:lnTo>
                  <a:lnTo>
                    <a:pt x="98" y="78"/>
                  </a:lnTo>
                  <a:lnTo>
                    <a:pt x="100" y="82"/>
                  </a:lnTo>
                  <a:lnTo>
                    <a:pt x="76" y="82"/>
                  </a:lnTo>
                  <a:lnTo>
                    <a:pt x="76" y="86"/>
                  </a:lnTo>
                  <a:lnTo>
                    <a:pt x="64" y="88"/>
                  </a:lnTo>
                  <a:lnTo>
                    <a:pt x="64" y="92"/>
                  </a:lnTo>
                  <a:lnTo>
                    <a:pt x="66" y="92"/>
                  </a:lnTo>
                  <a:lnTo>
                    <a:pt x="64" y="96"/>
                  </a:lnTo>
                  <a:lnTo>
                    <a:pt x="68" y="98"/>
                  </a:lnTo>
                  <a:lnTo>
                    <a:pt x="66" y="100"/>
                  </a:lnTo>
                  <a:lnTo>
                    <a:pt x="50" y="106"/>
                  </a:lnTo>
                  <a:lnTo>
                    <a:pt x="46" y="112"/>
                  </a:lnTo>
                  <a:lnTo>
                    <a:pt x="40" y="116"/>
                  </a:lnTo>
                  <a:lnTo>
                    <a:pt x="28" y="116"/>
                  </a:lnTo>
                  <a:lnTo>
                    <a:pt x="26" y="120"/>
                  </a:lnTo>
                  <a:lnTo>
                    <a:pt x="20" y="120"/>
                  </a:lnTo>
                  <a:lnTo>
                    <a:pt x="14" y="124"/>
                  </a:lnTo>
                  <a:lnTo>
                    <a:pt x="12" y="124"/>
                  </a:lnTo>
                  <a:lnTo>
                    <a:pt x="6" y="128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5" name="Freeform 378">
              <a:extLst>
                <a:ext uri="{FF2B5EF4-FFF2-40B4-BE49-F238E27FC236}">
                  <a16:creationId xmlns:a16="http://schemas.microsoft.com/office/drawing/2014/main" id="{D50104E4-87B0-4226-A928-9D8717073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988" y="3922713"/>
              <a:ext cx="346075" cy="330200"/>
            </a:xfrm>
            <a:custGeom>
              <a:avLst/>
              <a:gdLst/>
              <a:ahLst/>
              <a:cxnLst>
                <a:cxn ang="0">
                  <a:pos x="44" y="134"/>
                </a:cxn>
                <a:cxn ang="0">
                  <a:pos x="74" y="134"/>
                </a:cxn>
                <a:cxn ang="0">
                  <a:pos x="92" y="124"/>
                </a:cxn>
                <a:cxn ang="0">
                  <a:pos x="84" y="108"/>
                </a:cxn>
                <a:cxn ang="0">
                  <a:pos x="82" y="78"/>
                </a:cxn>
                <a:cxn ang="0">
                  <a:pos x="78" y="46"/>
                </a:cxn>
                <a:cxn ang="0">
                  <a:pos x="76" y="16"/>
                </a:cxn>
                <a:cxn ang="0">
                  <a:pos x="86" y="0"/>
                </a:cxn>
                <a:cxn ang="0">
                  <a:pos x="108" y="6"/>
                </a:cxn>
                <a:cxn ang="0">
                  <a:pos x="128" y="20"/>
                </a:cxn>
                <a:cxn ang="0">
                  <a:pos x="148" y="34"/>
                </a:cxn>
                <a:cxn ang="0">
                  <a:pos x="168" y="48"/>
                </a:cxn>
                <a:cxn ang="0">
                  <a:pos x="178" y="60"/>
                </a:cxn>
                <a:cxn ang="0">
                  <a:pos x="188" y="68"/>
                </a:cxn>
                <a:cxn ang="0">
                  <a:pos x="196" y="70"/>
                </a:cxn>
                <a:cxn ang="0">
                  <a:pos x="206" y="80"/>
                </a:cxn>
                <a:cxn ang="0">
                  <a:pos x="206" y="86"/>
                </a:cxn>
                <a:cxn ang="0">
                  <a:pos x="218" y="94"/>
                </a:cxn>
                <a:cxn ang="0">
                  <a:pos x="218" y="116"/>
                </a:cxn>
                <a:cxn ang="0">
                  <a:pos x="214" y="128"/>
                </a:cxn>
                <a:cxn ang="0">
                  <a:pos x="194" y="136"/>
                </a:cxn>
                <a:cxn ang="0">
                  <a:pos x="174" y="142"/>
                </a:cxn>
                <a:cxn ang="0">
                  <a:pos x="152" y="144"/>
                </a:cxn>
                <a:cxn ang="0">
                  <a:pos x="112" y="166"/>
                </a:cxn>
                <a:cxn ang="0">
                  <a:pos x="96" y="190"/>
                </a:cxn>
                <a:cxn ang="0">
                  <a:pos x="94" y="206"/>
                </a:cxn>
                <a:cxn ang="0">
                  <a:pos x="88" y="204"/>
                </a:cxn>
                <a:cxn ang="0">
                  <a:pos x="82" y="206"/>
                </a:cxn>
                <a:cxn ang="0">
                  <a:pos x="80" y="200"/>
                </a:cxn>
                <a:cxn ang="0">
                  <a:pos x="76" y="202"/>
                </a:cxn>
                <a:cxn ang="0">
                  <a:pos x="74" y="204"/>
                </a:cxn>
                <a:cxn ang="0">
                  <a:pos x="68" y="208"/>
                </a:cxn>
                <a:cxn ang="0">
                  <a:pos x="64" y="206"/>
                </a:cxn>
                <a:cxn ang="0">
                  <a:pos x="56" y="208"/>
                </a:cxn>
                <a:cxn ang="0">
                  <a:pos x="52" y="196"/>
                </a:cxn>
                <a:cxn ang="0">
                  <a:pos x="48" y="198"/>
                </a:cxn>
                <a:cxn ang="0">
                  <a:pos x="52" y="192"/>
                </a:cxn>
                <a:cxn ang="0">
                  <a:pos x="48" y="190"/>
                </a:cxn>
                <a:cxn ang="0">
                  <a:pos x="46" y="188"/>
                </a:cxn>
                <a:cxn ang="0">
                  <a:pos x="44" y="180"/>
                </a:cxn>
                <a:cxn ang="0">
                  <a:pos x="42" y="176"/>
                </a:cxn>
                <a:cxn ang="0">
                  <a:pos x="38" y="178"/>
                </a:cxn>
                <a:cxn ang="0">
                  <a:pos x="34" y="182"/>
                </a:cxn>
                <a:cxn ang="0">
                  <a:pos x="20" y="184"/>
                </a:cxn>
                <a:cxn ang="0">
                  <a:pos x="14" y="182"/>
                </a:cxn>
                <a:cxn ang="0">
                  <a:pos x="10" y="180"/>
                </a:cxn>
                <a:cxn ang="0">
                  <a:pos x="12" y="170"/>
                </a:cxn>
                <a:cxn ang="0">
                  <a:pos x="4" y="164"/>
                </a:cxn>
                <a:cxn ang="0">
                  <a:pos x="4" y="156"/>
                </a:cxn>
                <a:cxn ang="0">
                  <a:pos x="0" y="150"/>
                </a:cxn>
                <a:cxn ang="0">
                  <a:pos x="6" y="140"/>
                </a:cxn>
                <a:cxn ang="0">
                  <a:pos x="14" y="130"/>
                </a:cxn>
                <a:cxn ang="0">
                  <a:pos x="22" y="140"/>
                </a:cxn>
                <a:cxn ang="0">
                  <a:pos x="28" y="134"/>
                </a:cxn>
              </a:cxnLst>
              <a:rect l="0" t="0" r="r" b="b"/>
              <a:pathLst>
                <a:path w="218" h="208">
                  <a:moveTo>
                    <a:pt x="28" y="134"/>
                  </a:moveTo>
                  <a:lnTo>
                    <a:pt x="44" y="134"/>
                  </a:lnTo>
                  <a:lnTo>
                    <a:pt x="58" y="134"/>
                  </a:lnTo>
                  <a:lnTo>
                    <a:pt x="74" y="134"/>
                  </a:lnTo>
                  <a:lnTo>
                    <a:pt x="88" y="136"/>
                  </a:lnTo>
                  <a:lnTo>
                    <a:pt x="92" y="124"/>
                  </a:lnTo>
                  <a:lnTo>
                    <a:pt x="86" y="122"/>
                  </a:lnTo>
                  <a:lnTo>
                    <a:pt x="84" y="108"/>
                  </a:lnTo>
                  <a:lnTo>
                    <a:pt x="84" y="92"/>
                  </a:lnTo>
                  <a:lnTo>
                    <a:pt x="82" y="78"/>
                  </a:lnTo>
                  <a:lnTo>
                    <a:pt x="80" y="62"/>
                  </a:lnTo>
                  <a:lnTo>
                    <a:pt x="78" y="46"/>
                  </a:lnTo>
                  <a:lnTo>
                    <a:pt x="78" y="32"/>
                  </a:lnTo>
                  <a:lnTo>
                    <a:pt x="76" y="16"/>
                  </a:lnTo>
                  <a:lnTo>
                    <a:pt x="74" y="0"/>
                  </a:lnTo>
                  <a:lnTo>
                    <a:pt x="86" y="0"/>
                  </a:lnTo>
                  <a:lnTo>
                    <a:pt x="98" y="0"/>
                  </a:lnTo>
                  <a:lnTo>
                    <a:pt x="108" y="6"/>
                  </a:lnTo>
                  <a:lnTo>
                    <a:pt x="118" y="14"/>
                  </a:lnTo>
                  <a:lnTo>
                    <a:pt x="128" y="20"/>
                  </a:lnTo>
                  <a:lnTo>
                    <a:pt x="138" y="28"/>
                  </a:lnTo>
                  <a:lnTo>
                    <a:pt x="148" y="34"/>
                  </a:lnTo>
                  <a:lnTo>
                    <a:pt x="158" y="42"/>
                  </a:lnTo>
                  <a:lnTo>
                    <a:pt x="168" y="48"/>
                  </a:lnTo>
                  <a:lnTo>
                    <a:pt x="178" y="54"/>
                  </a:lnTo>
                  <a:lnTo>
                    <a:pt x="178" y="60"/>
                  </a:lnTo>
                  <a:lnTo>
                    <a:pt x="184" y="62"/>
                  </a:lnTo>
                  <a:lnTo>
                    <a:pt x="188" y="68"/>
                  </a:lnTo>
                  <a:lnTo>
                    <a:pt x="192" y="68"/>
                  </a:lnTo>
                  <a:lnTo>
                    <a:pt x="196" y="70"/>
                  </a:lnTo>
                  <a:lnTo>
                    <a:pt x="206" y="74"/>
                  </a:lnTo>
                  <a:lnTo>
                    <a:pt x="206" y="80"/>
                  </a:lnTo>
                  <a:lnTo>
                    <a:pt x="204" y="84"/>
                  </a:lnTo>
                  <a:lnTo>
                    <a:pt x="206" y="86"/>
                  </a:lnTo>
                  <a:lnTo>
                    <a:pt x="218" y="84"/>
                  </a:lnTo>
                  <a:lnTo>
                    <a:pt x="218" y="94"/>
                  </a:lnTo>
                  <a:lnTo>
                    <a:pt x="218" y="106"/>
                  </a:lnTo>
                  <a:lnTo>
                    <a:pt x="218" y="116"/>
                  </a:lnTo>
                  <a:lnTo>
                    <a:pt x="218" y="128"/>
                  </a:lnTo>
                  <a:lnTo>
                    <a:pt x="214" y="128"/>
                  </a:lnTo>
                  <a:lnTo>
                    <a:pt x="210" y="136"/>
                  </a:lnTo>
                  <a:lnTo>
                    <a:pt x="194" y="136"/>
                  </a:lnTo>
                  <a:lnTo>
                    <a:pt x="180" y="138"/>
                  </a:lnTo>
                  <a:lnTo>
                    <a:pt x="174" y="142"/>
                  </a:lnTo>
                  <a:lnTo>
                    <a:pt x="166" y="142"/>
                  </a:lnTo>
                  <a:lnTo>
                    <a:pt x="152" y="144"/>
                  </a:lnTo>
                  <a:lnTo>
                    <a:pt x="130" y="160"/>
                  </a:lnTo>
                  <a:lnTo>
                    <a:pt x="112" y="166"/>
                  </a:lnTo>
                  <a:lnTo>
                    <a:pt x="106" y="180"/>
                  </a:lnTo>
                  <a:lnTo>
                    <a:pt x="96" y="190"/>
                  </a:lnTo>
                  <a:lnTo>
                    <a:pt x="94" y="196"/>
                  </a:lnTo>
                  <a:lnTo>
                    <a:pt x="94" y="206"/>
                  </a:lnTo>
                  <a:lnTo>
                    <a:pt x="90" y="206"/>
                  </a:lnTo>
                  <a:lnTo>
                    <a:pt x="88" y="204"/>
                  </a:lnTo>
                  <a:lnTo>
                    <a:pt x="86" y="204"/>
                  </a:lnTo>
                  <a:lnTo>
                    <a:pt x="82" y="206"/>
                  </a:lnTo>
                  <a:lnTo>
                    <a:pt x="80" y="206"/>
                  </a:lnTo>
                  <a:lnTo>
                    <a:pt x="80" y="200"/>
                  </a:lnTo>
                  <a:lnTo>
                    <a:pt x="78" y="200"/>
                  </a:lnTo>
                  <a:lnTo>
                    <a:pt x="76" y="202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0" y="206"/>
                  </a:lnTo>
                  <a:lnTo>
                    <a:pt x="68" y="208"/>
                  </a:lnTo>
                  <a:lnTo>
                    <a:pt x="66" y="206"/>
                  </a:lnTo>
                  <a:lnTo>
                    <a:pt x="64" y="206"/>
                  </a:lnTo>
                  <a:lnTo>
                    <a:pt x="62" y="204"/>
                  </a:lnTo>
                  <a:lnTo>
                    <a:pt x="56" y="208"/>
                  </a:lnTo>
                  <a:lnTo>
                    <a:pt x="52" y="202"/>
                  </a:lnTo>
                  <a:lnTo>
                    <a:pt x="52" y="196"/>
                  </a:lnTo>
                  <a:lnTo>
                    <a:pt x="50" y="196"/>
                  </a:lnTo>
                  <a:lnTo>
                    <a:pt x="48" y="198"/>
                  </a:lnTo>
                  <a:lnTo>
                    <a:pt x="48" y="196"/>
                  </a:lnTo>
                  <a:lnTo>
                    <a:pt x="52" y="192"/>
                  </a:lnTo>
                  <a:lnTo>
                    <a:pt x="50" y="190"/>
                  </a:lnTo>
                  <a:lnTo>
                    <a:pt x="48" y="190"/>
                  </a:lnTo>
                  <a:lnTo>
                    <a:pt x="46" y="186"/>
                  </a:lnTo>
                  <a:lnTo>
                    <a:pt x="46" y="188"/>
                  </a:lnTo>
                  <a:lnTo>
                    <a:pt x="46" y="182"/>
                  </a:lnTo>
                  <a:lnTo>
                    <a:pt x="44" y="180"/>
                  </a:lnTo>
                  <a:lnTo>
                    <a:pt x="42" y="180"/>
                  </a:lnTo>
                  <a:lnTo>
                    <a:pt x="42" y="176"/>
                  </a:lnTo>
                  <a:lnTo>
                    <a:pt x="38" y="176"/>
                  </a:lnTo>
                  <a:lnTo>
                    <a:pt x="38" y="178"/>
                  </a:lnTo>
                  <a:lnTo>
                    <a:pt x="34" y="180"/>
                  </a:lnTo>
                  <a:lnTo>
                    <a:pt x="34" y="182"/>
                  </a:lnTo>
                  <a:lnTo>
                    <a:pt x="26" y="180"/>
                  </a:lnTo>
                  <a:lnTo>
                    <a:pt x="20" y="184"/>
                  </a:lnTo>
                  <a:lnTo>
                    <a:pt x="16" y="180"/>
                  </a:lnTo>
                  <a:lnTo>
                    <a:pt x="14" y="182"/>
                  </a:lnTo>
                  <a:lnTo>
                    <a:pt x="10" y="182"/>
                  </a:lnTo>
                  <a:lnTo>
                    <a:pt x="10" y="180"/>
                  </a:lnTo>
                  <a:lnTo>
                    <a:pt x="12" y="176"/>
                  </a:lnTo>
                  <a:lnTo>
                    <a:pt x="12" y="170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4" y="156"/>
                  </a:lnTo>
                  <a:lnTo>
                    <a:pt x="2" y="152"/>
                  </a:lnTo>
                  <a:lnTo>
                    <a:pt x="0" y="150"/>
                  </a:lnTo>
                  <a:lnTo>
                    <a:pt x="0" y="144"/>
                  </a:lnTo>
                  <a:lnTo>
                    <a:pt x="6" y="140"/>
                  </a:lnTo>
                  <a:lnTo>
                    <a:pt x="10" y="130"/>
                  </a:lnTo>
                  <a:lnTo>
                    <a:pt x="14" y="130"/>
                  </a:lnTo>
                  <a:lnTo>
                    <a:pt x="18" y="138"/>
                  </a:lnTo>
                  <a:lnTo>
                    <a:pt x="22" y="140"/>
                  </a:lnTo>
                  <a:lnTo>
                    <a:pt x="28" y="134"/>
                  </a:lnTo>
                  <a:lnTo>
                    <a:pt x="28" y="1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6" name="Freeform 379">
              <a:extLst>
                <a:ext uri="{FF2B5EF4-FFF2-40B4-BE49-F238E27FC236}">
                  <a16:creationId xmlns:a16="http://schemas.microsoft.com/office/drawing/2014/main" id="{21259FEC-92F4-4523-BD95-D098285A2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213" y="4148138"/>
              <a:ext cx="158750" cy="117475"/>
            </a:xfrm>
            <a:custGeom>
              <a:avLst/>
              <a:gdLst/>
              <a:ahLst/>
              <a:cxnLst>
                <a:cxn ang="0">
                  <a:pos x="34" y="74"/>
                </a:cxn>
                <a:cxn ang="0">
                  <a:pos x="32" y="64"/>
                </a:cxn>
                <a:cxn ang="0">
                  <a:pos x="30" y="58"/>
                </a:cxn>
                <a:cxn ang="0">
                  <a:pos x="32" y="54"/>
                </a:cxn>
                <a:cxn ang="0">
                  <a:pos x="58" y="56"/>
                </a:cxn>
                <a:cxn ang="0">
                  <a:pos x="68" y="54"/>
                </a:cxn>
                <a:cxn ang="0">
                  <a:pos x="72" y="56"/>
                </a:cxn>
                <a:cxn ang="0">
                  <a:pos x="76" y="56"/>
                </a:cxn>
                <a:cxn ang="0">
                  <a:pos x="80" y="54"/>
                </a:cxn>
                <a:cxn ang="0">
                  <a:pos x="88" y="48"/>
                </a:cxn>
                <a:cxn ang="0">
                  <a:pos x="96" y="48"/>
                </a:cxn>
                <a:cxn ang="0">
                  <a:pos x="100" y="42"/>
                </a:cxn>
                <a:cxn ang="0">
                  <a:pos x="96" y="38"/>
                </a:cxn>
                <a:cxn ang="0">
                  <a:pos x="96" y="36"/>
                </a:cxn>
                <a:cxn ang="0">
                  <a:pos x="98" y="34"/>
                </a:cxn>
                <a:cxn ang="0">
                  <a:pos x="98" y="32"/>
                </a:cxn>
                <a:cxn ang="0">
                  <a:pos x="94" y="30"/>
                </a:cxn>
                <a:cxn ang="0">
                  <a:pos x="92" y="32"/>
                </a:cxn>
                <a:cxn ang="0">
                  <a:pos x="86" y="30"/>
                </a:cxn>
                <a:cxn ang="0">
                  <a:pos x="80" y="20"/>
                </a:cxn>
                <a:cxn ang="0">
                  <a:pos x="74" y="14"/>
                </a:cxn>
                <a:cxn ang="0">
                  <a:pos x="72" y="8"/>
                </a:cxn>
                <a:cxn ang="0">
                  <a:pos x="70" y="6"/>
                </a:cxn>
                <a:cxn ang="0">
                  <a:pos x="72" y="0"/>
                </a:cxn>
                <a:cxn ang="0">
                  <a:pos x="58" y="2"/>
                </a:cxn>
                <a:cxn ang="0">
                  <a:pos x="36" y="18"/>
                </a:cxn>
                <a:cxn ang="0">
                  <a:pos x="18" y="24"/>
                </a:cxn>
                <a:cxn ang="0">
                  <a:pos x="12" y="38"/>
                </a:cxn>
                <a:cxn ang="0">
                  <a:pos x="2" y="48"/>
                </a:cxn>
                <a:cxn ang="0">
                  <a:pos x="0" y="54"/>
                </a:cxn>
                <a:cxn ang="0">
                  <a:pos x="0" y="64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8" y="70"/>
                </a:cxn>
                <a:cxn ang="0">
                  <a:pos x="10" y="72"/>
                </a:cxn>
                <a:cxn ang="0">
                  <a:pos x="12" y="70"/>
                </a:cxn>
                <a:cxn ang="0">
                  <a:pos x="20" y="68"/>
                </a:cxn>
                <a:cxn ang="0">
                  <a:pos x="26" y="70"/>
                </a:cxn>
                <a:cxn ang="0">
                  <a:pos x="26" y="68"/>
                </a:cxn>
                <a:cxn ang="0">
                  <a:pos x="30" y="74"/>
                </a:cxn>
                <a:cxn ang="0">
                  <a:pos x="34" y="74"/>
                </a:cxn>
                <a:cxn ang="0">
                  <a:pos x="34" y="74"/>
                </a:cxn>
              </a:cxnLst>
              <a:rect l="0" t="0" r="r" b="b"/>
              <a:pathLst>
                <a:path w="100" h="74">
                  <a:moveTo>
                    <a:pt x="34" y="74"/>
                  </a:moveTo>
                  <a:lnTo>
                    <a:pt x="32" y="64"/>
                  </a:lnTo>
                  <a:lnTo>
                    <a:pt x="30" y="58"/>
                  </a:lnTo>
                  <a:lnTo>
                    <a:pt x="32" y="54"/>
                  </a:lnTo>
                  <a:lnTo>
                    <a:pt x="58" y="56"/>
                  </a:lnTo>
                  <a:lnTo>
                    <a:pt x="68" y="54"/>
                  </a:lnTo>
                  <a:lnTo>
                    <a:pt x="72" y="56"/>
                  </a:lnTo>
                  <a:lnTo>
                    <a:pt x="76" y="56"/>
                  </a:lnTo>
                  <a:lnTo>
                    <a:pt x="80" y="54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0" y="42"/>
                  </a:lnTo>
                  <a:lnTo>
                    <a:pt x="96" y="38"/>
                  </a:lnTo>
                  <a:lnTo>
                    <a:pt x="96" y="36"/>
                  </a:lnTo>
                  <a:lnTo>
                    <a:pt x="98" y="34"/>
                  </a:lnTo>
                  <a:lnTo>
                    <a:pt x="98" y="32"/>
                  </a:lnTo>
                  <a:lnTo>
                    <a:pt x="94" y="30"/>
                  </a:lnTo>
                  <a:lnTo>
                    <a:pt x="92" y="32"/>
                  </a:lnTo>
                  <a:lnTo>
                    <a:pt x="86" y="30"/>
                  </a:lnTo>
                  <a:lnTo>
                    <a:pt x="80" y="20"/>
                  </a:lnTo>
                  <a:lnTo>
                    <a:pt x="74" y="14"/>
                  </a:lnTo>
                  <a:lnTo>
                    <a:pt x="72" y="8"/>
                  </a:lnTo>
                  <a:lnTo>
                    <a:pt x="70" y="6"/>
                  </a:lnTo>
                  <a:lnTo>
                    <a:pt x="72" y="0"/>
                  </a:lnTo>
                  <a:lnTo>
                    <a:pt x="58" y="2"/>
                  </a:lnTo>
                  <a:lnTo>
                    <a:pt x="36" y="18"/>
                  </a:lnTo>
                  <a:lnTo>
                    <a:pt x="18" y="24"/>
                  </a:lnTo>
                  <a:lnTo>
                    <a:pt x="12" y="38"/>
                  </a:lnTo>
                  <a:lnTo>
                    <a:pt x="2" y="48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8" y="70"/>
                  </a:lnTo>
                  <a:lnTo>
                    <a:pt x="10" y="72"/>
                  </a:lnTo>
                  <a:lnTo>
                    <a:pt x="12" y="70"/>
                  </a:lnTo>
                  <a:lnTo>
                    <a:pt x="20" y="68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4" y="7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7" name="Freeform 380">
              <a:extLst>
                <a:ext uri="{FF2B5EF4-FFF2-40B4-BE49-F238E27FC236}">
                  <a16:creationId xmlns:a16="http://schemas.microsoft.com/office/drawing/2014/main" id="{B6383320-4B22-4372-964C-8E4CFA251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163" y="4383088"/>
              <a:ext cx="111125" cy="114300"/>
            </a:xfrm>
            <a:custGeom>
              <a:avLst/>
              <a:gdLst/>
              <a:ahLst/>
              <a:cxnLst>
                <a:cxn ang="0">
                  <a:pos x="10" y="38"/>
                </a:cxn>
                <a:cxn ang="0">
                  <a:pos x="10" y="40"/>
                </a:cxn>
                <a:cxn ang="0">
                  <a:pos x="12" y="40"/>
                </a:cxn>
                <a:cxn ang="0">
                  <a:pos x="16" y="34"/>
                </a:cxn>
                <a:cxn ang="0">
                  <a:pos x="20" y="32"/>
                </a:cxn>
                <a:cxn ang="0">
                  <a:pos x="22" y="28"/>
                </a:cxn>
                <a:cxn ang="0">
                  <a:pos x="22" y="24"/>
                </a:cxn>
                <a:cxn ang="0">
                  <a:pos x="20" y="24"/>
                </a:cxn>
                <a:cxn ang="0">
                  <a:pos x="16" y="22"/>
                </a:cxn>
                <a:cxn ang="0">
                  <a:pos x="14" y="18"/>
                </a:cxn>
                <a:cxn ang="0">
                  <a:pos x="16" y="6"/>
                </a:cxn>
                <a:cxn ang="0">
                  <a:pos x="18" y="4"/>
                </a:cxn>
                <a:cxn ang="0">
                  <a:pos x="28" y="4"/>
                </a:cxn>
                <a:cxn ang="0">
                  <a:pos x="30" y="6"/>
                </a:cxn>
                <a:cxn ang="0">
                  <a:pos x="40" y="4"/>
                </a:cxn>
                <a:cxn ang="0">
                  <a:pos x="50" y="4"/>
                </a:cxn>
                <a:cxn ang="0">
                  <a:pos x="56" y="0"/>
                </a:cxn>
                <a:cxn ang="0">
                  <a:pos x="60" y="2"/>
                </a:cxn>
                <a:cxn ang="0">
                  <a:pos x="64" y="12"/>
                </a:cxn>
                <a:cxn ang="0">
                  <a:pos x="68" y="16"/>
                </a:cxn>
                <a:cxn ang="0">
                  <a:pos x="70" y="26"/>
                </a:cxn>
                <a:cxn ang="0">
                  <a:pos x="68" y="34"/>
                </a:cxn>
                <a:cxn ang="0">
                  <a:pos x="56" y="50"/>
                </a:cxn>
                <a:cxn ang="0">
                  <a:pos x="56" y="50"/>
                </a:cxn>
                <a:cxn ang="0">
                  <a:pos x="56" y="52"/>
                </a:cxn>
                <a:cxn ang="0">
                  <a:pos x="54" y="50"/>
                </a:cxn>
                <a:cxn ang="0">
                  <a:pos x="52" y="52"/>
                </a:cxn>
                <a:cxn ang="0">
                  <a:pos x="48" y="50"/>
                </a:cxn>
                <a:cxn ang="0">
                  <a:pos x="46" y="50"/>
                </a:cxn>
                <a:cxn ang="0">
                  <a:pos x="44" y="54"/>
                </a:cxn>
                <a:cxn ang="0">
                  <a:pos x="42" y="52"/>
                </a:cxn>
                <a:cxn ang="0">
                  <a:pos x="40" y="52"/>
                </a:cxn>
                <a:cxn ang="0">
                  <a:pos x="38" y="52"/>
                </a:cxn>
                <a:cxn ang="0">
                  <a:pos x="38" y="52"/>
                </a:cxn>
                <a:cxn ang="0">
                  <a:pos x="36" y="54"/>
                </a:cxn>
                <a:cxn ang="0">
                  <a:pos x="34" y="52"/>
                </a:cxn>
                <a:cxn ang="0">
                  <a:pos x="34" y="54"/>
                </a:cxn>
                <a:cxn ang="0">
                  <a:pos x="32" y="56"/>
                </a:cxn>
                <a:cxn ang="0">
                  <a:pos x="28" y="56"/>
                </a:cxn>
                <a:cxn ang="0">
                  <a:pos x="28" y="58"/>
                </a:cxn>
                <a:cxn ang="0">
                  <a:pos x="28" y="58"/>
                </a:cxn>
                <a:cxn ang="0">
                  <a:pos x="26" y="66"/>
                </a:cxn>
                <a:cxn ang="0">
                  <a:pos x="28" y="66"/>
                </a:cxn>
                <a:cxn ang="0">
                  <a:pos x="10" y="68"/>
                </a:cxn>
                <a:cxn ang="0">
                  <a:pos x="6" y="68"/>
                </a:cxn>
                <a:cxn ang="0">
                  <a:pos x="4" y="72"/>
                </a:cxn>
                <a:cxn ang="0">
                  <a:pos x="0" y="70"/>
                </a:cxn>
                <a:cxn ang="0">
                  <a:pos x="0" y="58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10" y="38"/>
                </a:cxn>
                <a:cxn ang="0">
                  <a:pos x="10" y="38"/>
                </a:cxn>
              </a:cxnLst>
              <a:rect l="0" t="0" r="r" b="b"/>
              <a:pathLst>
                <a:path w="70" h="72">
                  <a:moveTo>
                    <a:pt x="10" y="38"/>
                  </a:moveTo>
                  <a:lnTo>
                    <a:pt x="10" y="40"/>
                  </a:lnTo>
                  <a:lnTo>
                    <a:pt x="12" y="40"/>
                  </a:lnTo>
                  <a:lnTo>
                    <a:pt x="16" y="34"/>
                  </a:lnTo>
                  <a:lnTo>
                    <a:pt x="20" y="32"/>
                  </a:lnTo>
                  <a:lnTo>
                    <a:pt x="22" y="28"/>
                  </a:lnTo>
                  <a:lnTo>
                    <a:pt x="22" y="24"/>
                  </a:lnTo>
                  <a:lnTo>
                    <a:pt x="20" y="24"/>
                  </a:lnTo>
                  <a:lnTo>
                    <a:pt x="16" y="22"/>
                  </a:lnTo>
                  <a:lnTo>
                    <a:pt x="14" y="18"/>
                  </a:lnTo>
                  <a:lnTo>
                    <a:pt x="16" y="6"/>
                  </a:lnTo>
                  <a:lnTo>
                    <a:pt x="18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40" y="4"/>
                  </a:lnTo>
                  <a:lnTo>
                    <a:pt x="50" y="4"/>
                  </a:lnTo>
                  <a:lnTo>
                    <a:pt x="56" y="0"/>
                  </a:lnTo>
                  <a:lnTo>
                    <a:pt x="60" y="2"/>
                  </a:lnTo>
                  <a:lnTo>
                    <a:pt x="64" y="12"/>
                  </a:lnTo>
                  <a:lnTo>
                    <a:pt x="68" y="16"/>
                  </a:lnTo>
                  <a:lnTo>
                    <a:pt x="70" y="26"/>
                  </a:lnTo>
                  <a:lnTo>
                    <a:pt x="68" y="34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2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48" y="50"/>
                  </a:lnTo>
                  <a:lnTo>
                    <a:pt x="46" y="50"/>
                  </a:lnTo>
                  <a:lnTo>
                    <a:pt x="44" y="54"/>
                  </a:lnTo>
                  <a:lnTo>
                    <a:pt x="42" y="52"/>
                  </a:lnTo>
                  <a:lnTo>
                    <a:pt x="40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6" y="54"/>
                  </a:lnTo>
                  <a:lnTo>
                    <a:pt x="34" y="52"/>
                  </a:lnTo>
                  <a:lnTo>
                    <a:pt x="34" y="54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10" y="68"/>
                  </a:lnTo>
                  <a:lnTo>
                    <a:pt x="6" y="68"/>
                  </a:lnTo>
                  <a:lnTo>
                    <a:pt x="4" y="72"/>
                  </a:lnTo>
                  <a:lnTo>
                    <a:pt x="0" y="7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8" name="Freeform 381">
              <a:extLst>
                <a:ext uri="{FF2B5EF4-FFF2-40B4-BE49-F238E27FC236}">
                  <a16:creationId xmlns:a16="http://schemas.microsoft.com/office/drawing/2014/main" id="{6291407B-B53C-4D3E-BF32-EAB33BFA0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3967163"/>
              <a:ext cx="352425" cy="425450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28" y="90"/>
                </a:cxn>
                <a:cxn ang="0">
                  <a:pos x="14" y="104"/>
                </a:cxn>
                <a:cxn ang="0">
                  <a:pos x="6" y="120"/>
                </a:cxn>
                <a:cxn ang="0">
                  <a:pos x="2" y="130"/>
                </a:cxn>
                <a:cxn ang="0">
                  <a:pos x="0" y="142"/>
                </a:cxn>
                <a:cxn ang="0">
                  <a:pos x="6" y="144"/>
                </a:cxn>
                <a:cxn ang="0">
                  <a:pos x="14" y="164"/>
                </a:cxn>
                <a:cxn ang="0">
                  <a:pos x="12" y="168"/>
                </a:cxn>
                <a:cxn ang="0">
                  <a:pos x="22" y="186"/>
                </a:cxn>
                <a:cxn ang="0">
                  <a:pos x="24" y="200"/>
                </a:cxn>
                <a:cxn ang="0">
                  <a:pos x="32" y="204"/>
                </a:cxn>
                <a:cxn ang="0">
                  <a:pos x="44" y="208"/>
                </a:cxn>
                <a:cxn ang="0">
                  <a:pos x="58" y="224"/>
                </a:cxn>
                <a:cxn ang="0">
                  <a:pos x="72" y="240"/>
                </a:cxn>
                <a:cxn ang="0">
                  <a:pos x="84" y="256"/>
                </a:cxn>
                <a:cxn ang="0">
                  <a:pos x="92" y="256"/>
                </a:cxn>
                <a:cxn ang="0">
                  <a:pos x="104" y="254"/>
                </a:cxn>
                <a:cxn ang="0">
                  <a:pos x="122" y="268"/>
                </a:cxn>
                <a:cxn ang="0">
                  <a:pos x="134" y="266"/>
                </a:cxn>
                <a:cxn ang="0">
                  <a:pos x="146" y="266"/>
                </a:cxn>
                <a:cxn ang="0">
                  <a:pos x="162" y="262"/>
                </a:cxn>
                <a:cxn ang="0">
                  <a:pos x="186" y="254"/>
                </a:cxn>
                <a:cxn ang="0">
                  <a:pos x="178" y="242"/>
                </a:cxn>
                <a:cxn ang="0">
                  <a:pos x="164" y="222"/>
                </a:cxn>
                <a:cxn ang="0">
                  <a:pos x="148" y="210"/>
                </a:cxn>
                <a:cxn ang="0">
                  <a:pos x="152" y="204"/>
                </a:cxn>
                <a:cxn ang="0">
                  <a:pos x="164" y="200"/>
                </a:cxn>
                <a:cxn ang="0">
                  <a:pos x="166" y="176"/>
                </a:cxn>
                <a:cxn ang="0">
                  <a:pos x="174" y="168"/>
                </a:cxn>
                <a:cxn ang="0">
                  <a:pos x="186" y="146"/>
                </a:cxn>
                <a:cxn ang="0">
                  <a:pos x="196" y="128"/>
                </a:cxn>
                <a:cxn ang="0">
                  <a:pos x="194" y="116"/>
                </a:cxn>
                <a:cxn ang="0">
                  <a:pos x="206" y="84"/>
                </a:cxn>
                <a:cxn ang="0">
                  <a:pos x="220" y="78"/>
                </a:cxn>
                <a:cxn ang="0">
                  <a:pos x="220" y="68"/>
                </a:cxn>
                <a:cxn ang="0">
                  <a:pos x="216" y="64"/>
                </a:cxn>
                <a:cxn ang="0">
                  <a:pos x="206" y="60"/>
                </a:cxn>
                <a:cxn ang="0">
                  <a:pos x="204" y="28"/>
                </a:cxn>
                <a:cxn ang="0">
                  <a:pos x="200" y="16"/>
                </a:cxn>
                <a:cxn ang="0">
                  <a:pos x="186" y="4"/>
                </a:cxn>
                <a:cxn ang="0">
                  <a:pos x="178" y="4"/>
                </a:cxn>
                <a:cxn ang="0">
                  <a:pos x="172" y="10"/>
                </a:cxn>
                <a:cxn ang="0">
                  <a:pos x="162" y="18"/>
                </a:cxn>
                <a:cxn ang="0">
                  <a:pos x="152" y="16"/>
                </a:cxn>
                <a:cxn ang="0">
                  <a:pos x="128" y="16"/>
                </a:cxn>
                <a:cxn ang="0">
                  <a:pos x="126" y="12"/>
                </a:cxn>
                <a:cxn ang="0">
                  <a:pos x="114" y="16"/>
                </a:cxn>
                <a:cxn ang="0">
                  <a:pos x="94" y="16"/>
                </a:cxn>
                <a:cxn ang="0">
                  <a:pos x="74" y="16"/>
                </a:cxn>
                <a:cxn ang="0">
                  <a:pos x="52" y="16"/>
                </a:cxn>
                <a:cxn ang="0">
                  <a:pos x="42" y="28"/>
                </a:cxn>
                <a:cxn ang="0">
                  <a:pos x="28" y="44"/>
                </a:cxn>
                <a:cxn ang="0">
                  <a:pos x="28" y="52"/>
                </a:cxn>
              </a:cxnLst>
              <a:rect l="0" t="0" r="r" b="b"/>
              <a:pathLst>
                <a:path w="222" h="268">
                  <a:moveTo>
                    <a:pt x="28" y="52"/>
                  </a:moveTo>
                  <a:lnTo>
                    <a:pt x="28" y="64"/>
                  </a:lnTo>
                  <a:lnTo>
                    <a:pt x="28" y="78"/>
                  </a:lnTo>
                  <a:lnTo>
                    <a:pt x="28" y="90"/>
                  </a:lnTo>
                  <a:lnTo>
                    <a:pt x="28" y="104"/>
                  </a:lnTo>
                  <a:lnTo>
                    <a:pt x="14" y="104"/>
                  </a:lnTo>
                  <a:lnTo>
                    <a:pt x="12" y="112"/>
                  </a:lnTo>
                  <a:lnTo>
                    <a:pt x="6" y="120"/>
                  </a:lnTo>
                  <a:lnTo>
                    <a:pt x="6" y="126"/>
                  </a:lnTo>
                  <a:lnTo>
                    <a:pt x="2" y="130"/>
                  </a:lnTo>
                  <a:lnTo>
                    <a:pt x="2" y="136"/>
                  </a:lnTo>
                  <a:lnTo>
                    <a:pt x="0" y="142"/>
                  </a:lnTo>
                  <a:lnTo>
                    <a:pt x="0" y="146"/>
                  </a:lnTo>
                  <a:lnTo>
                    <a:pt x="6" y="144"/>
                  </a:lnTo>
                  <a:lnTo>
                    <a:pt x="6" y="152"/>
                  </a:lnTo>
                  <a:lnTo>
                    <a:pt x="14" y="164"/>
                  </a:lnTo>
                  <a:lnTo>
                    <a:pt x="14" y="166"/>
                  </a:lnTo>
                  <a:lnTo>
                    <a:pt x="12" y="168"/>
                  </a:lnTo>
                  <a:lnTo>
                    <a:pt x="22" y="182"/>
                  </a:lnTo>
                  <a:lnTo>
                    <a:pt x="22" y="186"/>
                  </a:lnTo>
                  <a:lnTo>
                    <a:pt x="22" y="196"/>
                  </a:lnTo>
                  <a:lnTo>
                    <a:pt x="24" y="200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40" y="206"/>
                  </a:lnTo>
                  <a:lnTo>
                    <a:pt x="44" y="208"/>
                  </a:lnTo>
                  <a:lnTo>
                    <a:pt x="46" y="214"/>
                  </a:lnTo>
                  <a:lnTo>
                    <a:pt x="58" y="224"/>
                  </a:lnTo>
                  <a:lnTo>
                    <a:pt x="64" y="234"/>
                  </a:lnTo>
                  <a:lnTo>
                    <a:pt x="72" y="240"/>
                  </a:lnTo>
                  <a:lnTo>
                    <a:pt x="76" y="246"/>
                  </a:lnTo>
                  <a:lnTo>
                    <a:pt x="84" y="256"/>
                  </a:lnTo>
                  <a:lnTo>
                    <a:pt x="88" y="258"/>
                  </a:lnTo>
                  <a:lnTo>
                    <a:pt x="92" y="256"/>
                  </a:lnTo>
                  <a:lnTo>
                    <a:pt x="102" y="256"/>
                  </a:lnTo>
                  <a:lnTo>
                    <a:pt x="104" y="254"/>
                  </a:lnTo>
                  <a:lnTo>
                    <a:pt x="120" y="268"/>
                  </a:lnTo>
                  <a:lnTo>
                    <a:pt x="122" y="268"/>
                  </a:lnTo>
                  <a:lnTo>
                    <a:pt x="124" y="266"/>
                  </a:lnTo>
                  <a:lnTo>
                    <a:pt x="134" y="266"/>
                  </a:lnTo>
                  <a:lnTo>
                    <a:pt x="136" y="268"/>
                  </a:lnTo>
                  <a:lnTo>
                    <a:pt x="146" y="266"/>
                  </a:lnTo>
                  <a:lnTo>
                    <a:pt x="156" y="266"/>
                  </a:lnTo>
                  <a:lnTo>
                    <a:pt x="162" y="262"/>
                  </a:lnTo>
                  <a:lnTo>
                    <a:pt x="168" y="254"/>
                  </a:lnTo>
                  <a:lnTo>
                    <a:pt x="186" y="254"/>
                  </a:lnTo>
                  <a:lnTo>
                    <a:pt x="188" y="246"/>
                  </a:lnTo>
                  <a:lnTo>
                    <a:pt x="178" y="242"/>
                  </a:lnTo>
                  <a:lnTo>
                    <a:pt x="172" y="228"/>
                  </a:lnTo>
                  <a:lnTo>
                    <a:pt x="164" y="222"/>
                  </a:lnTo>
                  <a:lnTo>
                    <a:pt x="160" y="214"/>
                  </a:lnTo>
                  <a:lnTo>
                    <a:pt x="148" y="210"/>
                  </a:lnTo>
                  <a:lnTo>
                    <a:pt x="152" y="208"/>
                  </a:lnTo>
                  <a:lnTo>
                    <a:pt x="152" y="204"/>
                  </a:lnTo>
                  <a:lnTo>
                    <a:pt x="160" y="204"/>
                  </a:lnTo>
                  <a:lnTo>
                    <a:pt x="164" y="200"/>
                  </a:lnTo>
                  <a:lnTo>
                    <a:pt x="166" y="176"/>
                  </a:lnTo>
                  <a:lnTo>
                    <a:pt x="166" y="176"/>
                  </a:lnTo>
                  <a:lnTo>
                    <a:pt x="168" y="172"/>
                  </a:lnTo>
                  <a:lnTo>
                    <a:pt x="174" y="168"/>
                  </a:lnTo>
                  <a:lnTo>
                    <a:pt x="176" y="158"/>
                  </a:lnTo>
                  <a:lnTo>
                    <a:pt x="186" y="146"/>
                  </a:lnTo>
                  <a:lnTo>
                    <a:pt x="192" y="142"/>
                  </a:lnTo>
                  <a:lnTo>
                    <a:pt x="196" y="128"/>
                  </a:lnTo>
                  <a:lnTo>
                    <a:pt x="196" y="124"/>
                  </a:lnTo>
                  <a:lnTo>
                    <a:pt x="194" y="116"/>
                  </a:lnTo>
                  <a:lnTo>
                    <a:pt x="202" y="86"/>
                  </a:lnTo>
                  <a:lnTo>
                    <a:pt x="206" y="84"/>
                  </a:lnTo>
                  <a:lnTo>
                    <a:pt x="210" y="82"/>
                  </a:lnTo>
                  <a:lnTo>
                    <a:pt x="220" y="78"/>
                  </a:lnTo>
                  <a:lnTo>
                    <a:pt x="222" y="72"/>
                  </a:lnTo>
                  <a:lnTo>
                    <a:pt x="220" y="68"/>
                  </a:lnTo>
                  <a:lnTo>
                    <a:pt x="218" y="68"/>
                  </a:lnTo>
                  <a:lnTo>
                    <a:pt x="216" y="64"/>
                  </a:lnTo>
                  <a:lnTo>
                    <a:pt x="210" y="62"/>
                  </a:lnTo>
                  <a:lnTo>
                    <a:pt x="206" y="60"/>
                  </a:lnTo>
                  <a:lnTo>
                    <a:pt x="204" y="46"/>
                  </a:lnTo>
                  <a:lnTo>
                    <a:pt x="204" y="28"/>
                  </a:lnTo>
                  <a:lnTo>
                    <a:pt x="200" y="22"/>
                  </a:lnTo>
                  <a:lnTo>
                    <a:pt x="200" y="16"/>
                  </a:lnTo>
                  <a:lnTo>
                    <a:pt x="192" y="8"/>
                  </a:lnTo>
                  <a:lnTo>
                    <a:pt x="186" y="4"/>
                  </a:lnTo>
                  <a:lnTo>
                    <a:pt x="184" y="0"/>
                  </a:lnTo>
                  <a:lnTo>
                    <a:pt x="178" y="4"/>
                  </a:lnTo>
                  <a:lnTo>
                    <a:pt x="174" y="4"/>
                  </a:lnTo>
                  <a:lnTo>
                    <a:pt x="172" y="10"/>
                  </a:lnTo>
                  <a:lnTo>
                    <a:pt x="164" y="12"/>
                  </a:lnTo>
                  <a:lnTo>
                    <a:pt x="162" y="18"/>
                  </a:lnTo>
                  <a:lnTo>
                    <a:pt x="156" y="20"/>
                  </a:lnTo>
                  <a:lnTo>
                    <a:pt x="152" y="16"/>
                  </a:lnTo>
                  <a:lnTo>
                    <a:pt x="140" y="16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26" y="12"/>
                  </a:lnTo>
                  <a:lnTo>
                    <a:pt x="126" y="16"/>
                  </a:lnTo>
                  <a:lnTo>
                    <a:pt x="114" y="16"/>
                  </a:lnTo>
                  <a:lnTo>
                    <a:pt x="104" y="16"/>
                  </a:lnTo>
                  <a:lnTo>
                    <a:pt x="94" y="16"/>
                  </a:lnTo>
                  <a:lnTo>
                    <a:pt x="84" y="16"/>
                  </a:lnTo>
                  <a:lnTo>
                    <a:pt x="74" y="16"/>
                  </a:lnTo>
                  <a:lnTo>
                    <a:pt x="62" y="16"/>
                  </a:lnTo>
                  <a:lnTo>
                    <a:pt x="52" y="16"/>
                  </a:lnTo>
                  <a:lnTo>
                    <a:pt x="42" y="16"/>
                  </a:lnTo>
                  <a:lnTo>
                    <a:pt x="42" y="28"/>
                  </a:lnTo>
                  <a:lnTo>
                    <a:pt x="42" y="44"/>
                  </a:lnTo>
                  <a:lnTo>
                    <a:pt x="28" y="44"/>
                  </a:lnTo>
                  <a:lnTo>
                    <a:pt x="28" y="52"/>
                  </a:lnTo>
                  <a:lnTo>
                    <a:pt x="28" y="5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09" name="Freeform 382">
              <a:extLst>
                <a:ext uri="{FF2B5EF4-FFF2-40B4-BE49-F238E27FC236}">
                  <a16:creationId xmlns:a16="http://schemas.microsoft.com/office/drawing/2014/main" id="{7D1522CA-7586-4686-ABEE-DA860701C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1288" y="4214813"/>
              <a:ext cx="219075" cy="288925"/>
            </a:xfrm>
            <a:custGeom>
              <a:avLst/>
              <a:gdLst/>
              <a:ahLst/>
              <a:cxnLst>
                <a:cxn ang="0">
                  <a:pos x="82" y="66"/>
                </a:cxn>
                <a:cxn ang="0">
                  <a:pos x="64" y="84"/>
                </a:cxn>
                <a:cxn ang="0">
                  <a:pos x="38" y="94"/>
                </a:cxn>
                <a:cxn ang="0">
                  <a:pos x="26" y="102"/>
                </a:cxn>
                <a:cxn ang="0">
                  <a:pos x="16" y="104"/>
                </a:cxn>
                <a:cxn ang="0">
                  <a:pos x="6" y="116"/>
                </a:cxn>
                <a:cxn ang="0">
                  <a:pos x="0" y="134"/>
                </a:cxn>
                <a:cxn ang="0">
                  <a:pos x="0" y="160"/>
                </a:cxn>
                <a:cxn ang="0">
                  <a:pos x="8" y="182"/>
                </a:cxn>
                <a:cxn ang="0">
                  <a:pos x="22" y="162"/>
                </a:cxn>
                <a:cxn ang="0">
                  <a:pos x="34" y="152"/>
                </a:cxn>
                <a:cxn ang="0">
                  <a:pos x="64" y="130"/>
                </a:cxn>
                <a:cxn ang="0">
                  <a:pos x="88" y="106"/>
                </a:cxn>
                <a:cxn ang="0">
                  <a:pos x="106" y="84"/>
                </a:cxn>
                <a:cxn ang="0">
                  <a:pos x="118" y="58"/>
                </a:cxn>
                <a:cxn ang="0">
                  <a:pos x="122" y="50"/>
                </a:cxn>
                <a:cxn ang="0">
                  <a:pos x="132" y="24"/>
                </a:cxn>
                <a:cxn ang="0">
                  <a:pos x="136" y="20"/>
                </a:cxn>
                <a:cxn ang="0">
                  <a:pos x="136" y="20"/>
                </a:cxn>
                <a:cxn ang="0">
                  <a:pos x="134" y="8"/>
                </a:cxn>
                <a:cxn ang="0">
                  <a:pos x="128" y="0"/>
                </a:cxn>
                <a:cxn ang="0">
                  <a:pos x="110" y="8"/>
                </a:cxn>
                <a:cxn ang="0">
                  <a:pos x="100" y="8"/>
                </a:cxn>
                <a:cxn ang="0">
                  <a:pos x="84" y="12"/>
                </a:cxn>
                <a:cxn ang="0">
                  <a:pos x="64" y="16"/>
                </a:cxn>
                <a:cxn ang="0">
                  <a:pos x="46" y="22"/>
                </a:cxn>
                <a:cxn ang="0">
                  <a:pos x="30" y="6"/>
                </a:cxn>
                <a:cxn ang="0">
                  <a:pos x="24" y="16"/>
                </a:cxn>
                <a:cxn ang="0">
                  <a:pos x="34" y="34"/>
                </a:cxn>
                <a:cxn ang="0">
                  <a:pos x="50" y="42"/>
                </a:cxn>
                <a:cxn ang="0">
                  <a:pos x="72" y="50"/>
                </a:cxn>
                <a:cxn ang="0">
                  <a:pos x="94" y="52"/>
                </a:cxn>
                <a:cxn ang="0">
                  <a:pos x="92" y="56"/>
                </a:cxn>
              </a:cxnLst>
              <a:rect l="0" t="0" r="r" b="b"/>
              <a:pathLst>
                <a:path w="138" h="182">
                  <a:moveTo>
                    <a:pt x="92" y="56"/>
                  </a:moveTo>
                  <a:lnTo>
                    <a:pt x="82" y="66"/>
                  </a:lnTo>
                  <a:lnTo>
                    <a:pt x="72" y="74"/>
                  </a:lnTo>
                  <a:lnTo>
                    <a:pt x="64" y="84"/>
                  </a:lnTo>
                  <a:lnTo>
                    <a:pt x="54" y="94"/>
                  </a:lnTo>
                  <a:lnTo>
                    <a:pt x="38" y="94"/>
                  </a:lnTo>
                  <a:lnTo>
                    <a:pt x="32" y="96"/>
                  </a:lnTo>
                  <a:lnTo>
                    <a:pt x="26" y="102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2" y="108"/>
                  </a:lnTo>
                  <a:lnTo>
                    <a:pt x="6" y="116"/>
                  </a:lnTo>
                  <a:lnTo>
                    <a:pt x="0" y="122"/>
                  </a:lnTo>
                  <a:lnTo>
                    <a:pt x="0" y="134"/>
                  </a:lnTo>
                  <a:lnTo>
                    <a:pt x="0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82"/>
                  </a:lnTo>
                  <a:lnTo>
                    <a:pt x="20" y="168"/>
                  </a:lnTo>
                  <a:lnTo>
                    <a:pt x="22" y="162"/>
                  </a:lnTo>
                  <a:lnTo>
                    <a:pt x="26" y="162"/>
                  </a:lnTo>
                  <a:lnTo>
                    <a:pt x="34" y="152"/>
                  </a:lnTo>
                  <a:lnTo>
                    <a:pt x="52" y="136"/>
                  </a:lnTo>
                  <a:lnTo>
                    <a:pt x="64" y="130"/>
                  </a:lnTo>
                  <a:lnTo>
                    <a:pt x="72" y="122"/>
                  </a:lnTo>
                  <a:lnTo>
                    <a:pt x="88" y="106"/>
                  </a:lnTo>
                  <a:lnTo>
                    <a:pt x="96" y="94"/>
                  </a:lnTo>
                  <a:lnTo>
                    <a:pt x="106" y="84"/>
                  </a:lnTo>
                  <a:lnTo>
                    <a:pt x="110" y="74"/>
                  </a:lnTo>
                  <a:lnTo>
                    <a:pt x="118" y="58"/>
                  </a:lnTo>
                  <a:lnTo>
                    <a:pt x="118" y="54"/>
                  </a:lnTo>
                  <a:lnTo>
                    <a:pt x="122" y="50"/>
                  </a:lnTo>
                  <a:lnTo>
                    <a:pt x="130" y="38"/>
                  </a:lnTo>
                  <a:lnTo>
                    <a:pt x="132" y="24"/>
                  </a:lnTo>
                  <a:lnTo>
                    <a:pt x="138" y="22"/>
                  </a:lnTo>
                  <a:lnTo>
                    <a:pt x="136" y="20"/>
                  </a:lnTo>
                  <a:lnTo>
                    <a:pt x="134" y="22"/>
                  </a:lnTo>
                  <a:lnTo>
                    <a:pt x="136" y="20"/>
                  </a:lnTo>
                  <a:lnTo>
                    <a:pt x="136" y="12"/>
                  </a:lnTo>
                  <a:lnTo>
                    <a:pt x="134" y="8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0" y="8"/>
                  </a:lnTo>
                  <a:lnTo>
                    <a:pt x="96" y="12"/>
                  </a:lnTo>
                  <a:lnTo>
                    <a:pt x="84" y="12"/>
                  </a:lnTo>
                  <a:lnTo>
                    <a:pt x="74" y="18"/>
                  </a:lnTo>
                  <a:lnTo>
                    <a:pt x="64" y="16"/>
                  </a:lnTo>
                  <a:lnTo>
                    <a:pt x="52" y="22"/>
                  </a:lnTo>
                  <a:lnTo>
                    <a:pt x="46" y="22"/>
                  </a:lnTo>
                  <a:lnTo>
                    <a:pt x="40" y="18"/>
                  </a:lnTo>
                  <a:lnTo>
                    <a:pt x="30" y="6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6" y="22"/>
                  </a:lnTo>
                  <a:lnTo>
                    <a:pt x="34" y="34"/>
                  </a:lnTo>
                  <a:lnTo>
                    <a:pt x="40" y="38"/>
                  </a:lnTo>
                  <a:lnTo>
                    <a:pt x="50" y="42"/>
                  </a:lnTo>
                  <a:lnTo>
                    <a:pt x="60" y="46"/>
                  </a:lnTo>
                  <a:lnTo>
                    <a:pt x="72" y="50"/>
                  </a:lnTo>
                  <a:lnTo>
                    <a:pt x="82" y="52"/>
                  </a:lnTo>
                  <a:lnTo>
                    <a:pt x="94" y="52"/>
                  </a:lnTo>
                  <a:lnTo>
                    <a:pt x="92" y="56"/>
                  </a:lnTo>
                  <a:lnTo>
                    <a:pt x="92" y="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0" name="Freeform 383">
              <a:extLst>
                <a:ext uri="{FF2B5EF4-FFF2-40B4-BE49-F238E27FC236}">
                  <a16:creationId xmlns:a16="http://schemas.microsoft.com/office/drawing/2014/main" id="{8542C862-210C-476D-B273-93BC199AA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838" y="4151313"/>
              <a:ext cx="320675" cy="244475"/>
            </a:xfrm>
            <a:custGeom>
              <a:avLst/>
              <a:gdLst/>
              <a:ahLst/>
              <a:cxnLst>
                <a:cxn ang="0">
                  <a:pos x="190" y="106"/>
                </a:cxn>
                <a:cxn ang="0">
                  <a:pos x="172" y="124"/>
                </a:cxn>
                <a:cxn ang="0">
                  <a:pos x="146" y="134"/>
                </a:cxn>
                <a:cxn ang="0">
                  <a:pos x="134" y="142"/>
                </a:cxn>
                <a:cxn ang="0">
                  <a:pos x="124" y="144"/>
                </a:cxn>
                <a:cxn ang="0">
                  <a:pos x="114" y="148"/>
                </a:cxn>
                <a:cxn ang="0">
                  <a:pos x="96" y="146"/>
                </a:cxn>
                <a:cxn ang="0">
                  <a:pos x="86" y="154"/>
                </a:cxn>
                <a:cxn ang="0">
                  <a:pos x="66" y="150"/>
                </a:cxn>
                <a:cxn ang="0">
                  <a:pos x="38" y="138"/>
                </a:cxn>
                <a:cxn ang="0">
                  <a:pos x="30" y="126"/>
                </a:cxn>
                <a:cxn ang="0">
                  <a:pos x="16" y="106"/>
                </a:cxn>
                <a:cxn ang="0">
                  <a:pos x="0" y="94"/>
                </a:cxn>
                <a:cxn ang="0">
                  <a:pos x="4" y="88"/>
                </a:cxn>
                <a:cxn ang="0">
                  <a:pos x="16" y="84"/>
                </a:cxn>
                <a:cxn ang="0">
                  <a:pos x="18" y="60"/>
                </a:cxn>
                <a:cxn ang="0">
                  <a:pos x="26" y="52"/>
                </a:cxn>
                <a:cxn ang="0">
                  <a:pos x="38" y="30"/>
                </a:cxn>
                <a:cxn ang="0">
                  <a:pos x="48" y="12"/>
                </a:cxn>
                <a:cxn ang="0">
                  <a:pos x="54" y="8"/>
                </a:cxn>
                <a:cxn ang="0">
                  <a:pos x="58" y="6"/>
                </a:cxn>
                <a:cxn ang="0">
                  <a:pos x="66" y="0"/>
                </a:cxn>
                <a:cxn ang="0">
                  <a:pos x="72" y="6"/>
                </a:cxn>
                <a:cxn ang="0">
                  <a:pos x="80" y="4"/>
                </a:cxn>
                <a:cxn ang="0">
                  <a:pos x="86" y="4"/>
                </a:cxn>
                <a:cxn ang="0">
                  <a:pos x="96" y="6"/>
                </a:cxn>
                <a:cxn ang="0">
                  <a:pos x="110" y="18"/>
                </a:cxn>
                <a:cxn ang="0">
                  <a:pos x="120" y="28"/>
                </a:cxn>
                <a:cxn ang="0">
                  <a:pos x="124" y="36"/>
                </a:cxn>
                <a:cxn ang="0">
                  <a:pos x="118" y="50"/>
                </a:cxn>
                <a:cxn ang="0">
                  <a:pos x="126" y="54"/>
                </a:cxn>
                <a:cxn ang="0">
                  <a:pos x="134" y="54"/>
                </a:cxn>
                <a:cxn ang="0">
                  <a:pos x="134" y="62"/>
                </a:cxn>
                <a:cxn ang="0">
                  <a:pos x="148" y="78"/>
                </a:cxn>
                <a:cxn ang="0">
                  <a:pos x="168" y="86"/>
                </a:cxn>
                <a:cxn ang="0">
                  <a:pos x="190" y="92"/>
                </a:cxn>
                <a:cxn ang="0">
                  <a:pos x="200" y="96"/>
                </a:cxn>
              </a:cxnLst>
              <a:rect l="0" t="0" r="r" b="b"/>
              <a:pathLst>
                <a:path w="202" h="154">
                  <a:moveTo>
                    <a:pt x="200" y="96"/>
                  </a:moveTo>
                  <a:lnTo>
                    <a:pt x="190" y="106"/>
                  </a:lnTo>
                  <a:lnTo>
                    <a:pt x="180" y="114"/>
                  </a:lnTo>
                  <a:lnTo>
                    <a:pt x="172" y="124"/>
                  </a:lnTo>
                  <a:lnTo>
                    <a:pt x="162" y="134"/>
                  </a:lnTo>
                  <a:lnTo>
                    <a:pt x="146" y="134"/>
                  </a:lnTo>
                  <a:lnTo>
                    <a:pt x="140" y="136"/>
                  </a:lnTo>
                  <a:lnTo>
                    <a:pt x="134" y="142"/>
                  </a:lnTo>
                  <a:lnTo>
                    <a:pt x="124" y="144"/>
                  </a:lnTo>
                  <a:lnTo>
                    <a:pt x="124" y="144"/>
                  </a:lnTo>
                  <a:lnTo>
                    <a:pt x="120" y="148"/>
                  </a:lnTo>
                  <a:lnTo>
                    <a:pt x="114" y="148"/>
                  </a:lnTo>
                  <a:lnTo>
                    <a:pt x="106" y="144"/>
                  </a:lnTo>
                  <a:lnTo>
                    <a:pt x="96" y="146"/>
                  </a:lnTo>
                  <a:lnTo>
                    <a:pt x="92" y="150"/>
                  </a:lnTo>
                  <a:lnTo>
                    <a:pt x="86" y="154"/>
                  </a:lnTo>
                  <a:lnTo>
                    <a:pt x="80" y="154"/>
                  </a:lnTo>
                  <a:lnTo>
                    <a:pt x="66" y="150"/>
                  </a:lnTo>
                  <a:lnTo>
                    <a:pt x="50" y="140"/>
                  </a:lnTo>
                  <a:lnTo>
                    <a:pt x="38" y="138"/>
                  </a:lnTo>
                  <a:lnTo>
                    <a:pt x="40" y="130"/>
                  </a:lnTo>
                  <a:lnTo>
                    <a:pt x="30" y="126"/>
                  </a:lnTo>
                  <a:lnTo>
                    <a:pt x="24" y="112"/>
                  </a:lnTo>
                  <a:lnTo>
                    <a:pt x="16" y="106"/>
                  </a:lnTo>
                  <a:lnTo>
                    <a:pt x="12" y="98"/>
                  </a:lnTo>
                  <a:lnTo>
                    <a:pt x="0" y="94"/>
                  </a:lnTo>
                  <a:lnTo>
                    <a:pt x="4" y="92"/>
                  </a:lnTo>
                  <a:lnTo>
                    <a:pt x="4" y="88"/>
                  </a:lnTo>
                  <a:lnTo>
                    <a:pt x="12" y="88"/>
                  </a:lnTo>
                  <a:lnTo>
                    <a:pt x="16" y="84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0" y="56"/>
                  </a:lnTo>
                  <a:lnTo>
                    <a:pt x="26" y="52"/>
                  </a:lnTo>
                  <a:lnTo>
                    <a:pt x="28" y="42"/>
                  </a:lnTo>
                  <a:lnTo>
                    <a:pt x="38" y="30"/>
                  </a:lnTo>
                  <a:lnTo>
                    <a:pt x="44" y="26"/>
                  </a:lnTo>
                  <a:lnTo>
                    <a:pt x="48" y="12"/>
                  </a:lnTo>
                  <a:lnTo>
                    <a:pt x="48" y="8"/>
                  </a:lnTo>
                  <a:lnTo>
                    <a:pt x="54" y="8"/>
                  </a:lnTo>
                  <a:lnTo>
                    <a:pt x="56" y="6"/>
                  </a:lnTo>
                  <a:lnTo>
                    <a:pt x="58" y="6"/>
                  </a:lnTo>
                  <a:lnTo>
                    <a:pt x="60" y="10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4"/>
                  </a:lnTo>
                  <a:lnTo>
                    <a:pt x="92" y="6"/>
                  </a:lnTo>
                  <a:lnTo>
                    <a:pt x="96" y="6"/>
                  </a:lnTo>
                  <a:lnTo>
                    <a:pt x="104" y="10"/>
                  </a:lnTo>
                  <a:lnTo>
                    <a:pt x="110" y="18"/>
                  </a:lnTo>
                  <a:lnTo>
                    <a:pt x="116" y="22"/>
                  </a:lnTo>
                  <a:lnTo>
                    <a:pt x="120" y="28"/>
                  </a:lnTo>
                  <a:lnTo>
                    <a:pt x="126" y="34"/>
                  </a:lnTo>
                  <a:lnTo>
                    <a:pt x="124" y="36"/>
                  </a:lnTo>
                  <a:lnTo>
                    <a:pt x="122" y="44"/>
                  </a:lnTo>
                  <a:lnTo>
                    <a:pt x="118" y="50"/>
                  </a:lnTo>
                  <a:lnTo>
                    <a:pt x="120" y="54"/>
                  </a:lnTo>
                  <a:lnTo>
                    <a:pt x="126" y="54"/>
                  </a:lnTo>
                  <a:lnTo>
                    <a:pt x="130" y="52"/>
                  </a:lnTo>
                  <a:lnTo>
                    <a:pt x="134" y="54"/>
                  </a:lnTo>
                  <a:lnTo>
                    <a:pt x="132" y="56"/>
                  </a:lnTo>
                  <a:lnTo>
                    <a:pt x="134" y="62"/>
                  </a:lnTo>
                  <a:lnTo>
                    <a:pt x="142" y="74"/>
                  </a:lnTo>
                  <a:lnTo>
                    <a:pt x="148" y="78"/>
                  </a:lnTo>
                  <a:lnTo>
                    <a:pt x="158" y="82"/>
                  </a:lnTo>
                  <a:lnTo>
                    <a:pt x="168" y="86"/>
                  </a:lnTo>
                  <a:lnTo>
                    <a:pt x="180" y="90"/>
                  </a:lnTo>
                  <a:lnTo>
                    <a:pt x="190" y="92"/>
                  </a:lnTo>
                  <a:lnTo>
                    <a:pt x="202" y="92"/>
                  </a:lnTo>
                  <a:lnTo>
                    <a:pt x="200" y="96"/>
                  </a:lnTo>
                  <a:lnTo>
                    <a:pt x="200" y="9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1" name="Freeform 384">
              <a:extLst>
                <a:ext uri="{FF2B5EF4-FFF2-40B4-BE49-F238E27FC236}">
                  <a16:creationId xmlns:a16="http://schemas.microsoft.com/office/drawing/2014/main" id="{288AE4BD-CB51-4713-A1AC-3E5D38D0E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748088"/>
              <a:ext cx="447675" cy="387350"/>
            </a:xfrm>
            <a:custGeom>
              <a:avLst/>
              <a:gdLst/>
              <a:ahLst/>
              <a:cxnLst>
                <a:cxn ang="0">
                  <a:pos x="264" y="144"/>
                </a:cxn>
                <a:cxn ang="0">
                  <a:pos x="244" y="142"/>
                </a:cxn>
                <a:cxn ang="0">
                  <a:pos x="228" y="128"/>
                </a:cxn>
                <a:cxn ang="0">
                  <a:pos x="220" y="118"/>
                </a:cxn>
                <a:cxn ang="0">
                  <a:pos x="214" y="108"/>
                </a:cxn>
                <a:cxn ang="0">
                  <a:pos x="208" y="98"/>
                </a:cxn>
                <a:cxn ang="0">
                  <a:pos x="206" y="88"/>
                </a:cxn>
                <a:cxn ang="0">
                  <a:pos x="198" y="78"/>
                </a:cxn>
                <a:cxn ang="0">
                  <a:pos x="190" y="68"/>
                </a:cxn>
                <a:cxn ang="0">
                  <a:pos x="176" y="56"/>
                </a:cxn>
                <a:cxn ang="0">
                  <a:pos x="160" y="48"/>
                </a:cxn>
                <a:cxn ang="0">
                  <a:pos x="122" y="40"/>
                </a:cxn>
                <a:cxn ang="0">
                  <a:pos x="114" y="28"/>
                </a:cxn>
                <a:cxn ang="0">
                  <a:pos x="96" y="18"/>
                </a:cxn>
                <a:cxn ang="0">
                  <a:pos x="60" y="0"/>
                </a:cxn>
                <a:cxn ang="0">
                  <a:pos x="30" y="10"/>
                </a:cxn>
                <a:cxn ang="0">
                  <a:pos x="40" y="28"/>
                </a:cxn>
                <a:cxn ang="0">
                  <a:pos x="28" y="36"/>
                </a:cxn>
                <a:cxn ang="0">
                  <a:pos x="20" y="48"/>
                </a:cxn>
                <a:cxn ang="0">
                  <a:pos x="4" y="44"/>
                </a:cxn>
                <a:cxn ang="0">
                  <a:pos x="0" y="64"/>
                </a:cxn>
                <a:cxn ang="0">
                  <a:pos x="8" y="64"/>
                </a:cxn>
                <a:cxn ang="0">
                  <a:pos x="22" y="86"/>
                </a:cxn>
                <a:cxn ang="0">
                  <a:pos x="32" y="104"/>
                </a:cxn>
                <a:cxn ang="0">
                  <a:pos x="38" y="120"/>
                </a:cxn>
                <a:cxn ang="0">
                  <a:pos x="50" y="128"/>
                </a:cxn>
                <a:cxn ang="0">
                  <a:pos x="58" y="154"/>
                </a:cxn>
                <a:cxn ang="0">
                  <a:pos x="78" y="182"/>
                </a:cxn>
                <a:cxn ang="0">
                  <a:pos x="88" y="200"/>
                </a:cxn>
                <a:cxn ang="0">
                  <a:pos x="102" y="218"/>
                </a:cxn>
                <a:cxn ang="0">
                  <a:pos x="108" y="228"/>
                </a:cxn>
                <a:cxn ang="0">
                  <a:pos x="112" y="232"/>
                </a:cxn>
                <a:cxn ang="0">
                  <a:pos x="118" y="224"/>
                </a:cxn>
                <a:cxn ang="0">
                  <a:pos x="144" y="224"/>
                </a:cxn>
                <a:cxn ang="0">
                  <a:pos x="156" y="244"/>
                </a:cxn>
                <a:cxn ang="0">
                  <a:pos x="174" y="226"/>
                </a:cxn>
                <a:cxn ang="0">
                  <a:pos x="190" y="206"/>
                </a:cxn>
                <a:cxn ang="0">
                  <a:pos x="212" y="202"/>
                </a:cxn>
                <a:cxn ang="0">
                  <a:pos x="232" y="196"/>
                </a:cxn>
                <a:cxn ang="0">
                  <a:pos x="254" y="190"/>
                </a:cxn>
                <a:cxn ang="0">
                  <a:pos x="274" y="182"/>
                </a:cxn>
                <a:cxn ang="0">
                  <a:pos x="278" y="168"/>
                </a:cxn>
                <a:cxn ang="0">
                  <a:pos x="282" y="154"/>
                </a:cxn>
                <a:cxn ang="0">
                  <a:pos x="274" y="146"/>
                </a:cxn>
              </a:cxnLst>
              <a:rect l="0" t="0" r="r" b="b"/>
              <a:pathLst>
                <a:path w="282" h="244">
                  <a:moveTo>
                    <a:pt x="274" y="146"/>
                  </a:moveTo>
                  <a:lnTo>
                    <a:pt x="264" y="144"/>
                  </a:lnTo>
                  <a:lnTo>
                    <a:pt x="254" y="144"/>
                  </a:lnTo>
                  <a:lnTo>
                    <a:pt x="244" y="142"/>
                  </a:lnTo>
                  <a:lnTo>
                    <a:pt x="232" y="140"/>
                  </a:lnTo>
                  <a:lnTo>
                    <a:pt x="228" y="128"/>
                  </a:lnTo>
                  <a:lnTo>
                    <a:pt x="220" y="120"/>
                  </a:lnTo>
                  <a:lnTo>
                    <a:pt x="220" y="118"/>
                  </a:lnTo>
                  <a:lnTo>
                    <a:pt x="216" y="114"/>
                  </a:lnTo>
                  <a:lnTo>
                    <a:pt x="214" y="108"/>
                  </a:lnTo>
                  <a:lnTo>
                    <a:pt x="212" y="104"/>
                  </a:lnTo>
                  <a:lnTo>
                    <a:pt x="208" y="98"/>
                  </a:lnTo>
                  <a:lnTo>
                    <a:pt x="208" y="92"/>
                  </a:lnTo>
                  <a:lnTo>
                    <a:pt x="206" y="88"/>
                  </a:lnTo>
                  <a:lnTo>
                    <a:pt x="206" y="84"/>
                  </a:lnTo>
                  <a:lnTo>
                    <a:pt x="198" y="78"/>
                  </a:lnTo>
                  <a:lnTo>
                    <a:pt x="196" y="74"/>
                  </a:lnTo>
                  <a:lnTo>
                    <a:pt x="190" y="68"/>
                  </a:lnTo>
                  <a:lnTo>
                    <a:pt x="184" y="58"/>
                  </a:lnTo>
                  <a:lnTo>
                    <a:pt x="176" y="56"/>
                  </a:lnTo>
                  <a:lnTo>
                    <a:pt x="172" y="52"/>
                  </a:lnTo>
                  <a:lnTo>
                    <a:pt x="160" y="48"/>
                  </a:lnTo>
                  <a:lnTo>
                    <a:pt x="136" y="46"/>
                  </a:lnTo>
                  <a:lnTo>
                    <a:pt x="122" y="40"/>
                  </a:lnTo>
                  <a:lnTo>
                    <a:pt x="120" y="30"/>
                  </a:lnTo>
                  <a:lnTo>
                    <a:pt x="114" y="28"/>
                  </a:lnTo>
                  <a:lnTo>
                    <a:pt x="110" y="22"/>
                  </a:lnTo>
                  <a:lnTo>
                    <a:pt x="96" y="18"/>
                  </a:lnTo>
                  <a:lnTo>
                    <a:pt x="80" y="6"/>
                  </a:lnTo>
                  <a:lnTo>
                    <a:pt x="60" y="0"/>
                  </a:lnTo>
                  <a:lnTo>
                    <a:pt x="56" y="6"/>
                  </a:lnTo>
                  <a:lnTo>
                    <a:pt x="30" y="10"/>
                  </a:lnTo>
                  <a:lnTo>
                    <a:pt x="46" y="26"/>
                  </a:lnTo>
                  <a:lnTo>
                    <a:pt x="40" y="28"/>
                  </a:lnTo>
                  <a:lnTo>
                    <a:pt x="38" y="36"/>
                  </a:lnTo>
                  <a:lnTo>
                    <a:pt x="28" y="36"/>
                  </a:lnTo>
                  <a:lnTo>
                    <a:pt x="24" y="44"/>
                  </a:lnTo>
                  <a:lnTo>
                    <a:pt x="20" y="48"/>
                  </a:lnTo>
                  <a:lnTo>
                    <a:pt x="4" y="46"/>
                  </a:lnTo>
                  <a:lnTo>
                    <a:pt x="4" y="4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2" y="64"/>
                  </a:lnTo>
                  <a:lnTo>
                    <a:pt x="8" y="64"/>
                  </a:lnTo>
                  <a:lnTo>
                    <a:pt x="14" y="78"/>
                  </a:lnTo>
                  <a:lnTo>
                    <a:pt x="22" y="86"/>
                  </a:lnTo>
                  <a:lnTo>
                    <a:pt x="26" y="98"/>
                  </a:lnTo>
                  <a:lnTo>
                    <a:pt x="32" y="104"/>
                  </a:lnTo>
                  <a:lnTo>
                    <a:pt x="34" y="114"/>
                  </a:lnTo>
                  <a:lnTo>
                    <a:pt x="38" y="120"/>
                  </a:lnTo>
                  <a:lnTo>
                    <a:pt x="42" y="120"/>
                  </a:lnTo>
                  <a:lnTo>
                    <a:pt x="50" y="128"/>
                  </a:lnTo>
                  <a:lnTo>
                    <a:pt x="60" y="148"/>
                  </a:lnTo>
                  <a:lnTo>
                    <a:pt x="58" y="154"/>
                  </a:lnTo>
                  <a:lnTo>
                    <a:pt x="64" y="172"/>
                  </a:lnTo>
                  <a:lnTo>
                    <a:pt x="78" y="182"/>
                  </a:lnTo>
                  <a:lnTo>
                    <a:pt x="84" y="190"/>
                  </a:lnTo>
                  <a:lnTo>
                    <a:pt x="88" y="200"/>
                  </a:lnTo>
                  <a:lnTo>
                    <a:pt x="94" y="210"/>
                  </a:lnTo>
                  <a:lnTo>
                    <a:pt x="102" y="218"/>
                  </a:lnTo>
                  <a:lnTo>
                    <a:pt x="102" y="222"/>
                  </a:lnTo>
                  <a:lnTo>
                    <a:pt x="108" y="228"/>
                  </a:lnTo>
                  <a:lnTo>
                    <a:pt x="108" y="232"/>
                  </a:lnTo>
                  <a:lnTo>
                    <a:pt x="112" y="232"/>
                  </a:lnTo>
                  <a:lnTo>
                    <a:pt x="112" y="228"/>
                  </a:lnTo>
                  <a:lnTo>
                    <a:pt x="118" y="224"/>
                  </a:lnTo>
                  <a:lnTo>
                    <a:pt x="132" y="220"/>
                  </a:lnTo>
                  <a:lnTo>
                    <a:pt x="144" y="224"/>
                  </a:lnTo>
                  <a:lnTo>
                    <a:pt x="156" y="228"/>
                  </a:lnTo>
                  <a:lnTo>
                    <a:pt x="156" y="244"/>
                  </a:lnTo>
                  <a:lnTo>
                    <a:pt x="164" y="234"/>
                  </a:lnTo>
                  <a:lnTo>
                    <a:pt x="174" y="226"/>
                  </a:lnTo>
                  <a:lnTo>
                    <a:pt x="182" y="216"/>
                  </a:lnTo>
                  <a:lnTo>
                    <a:pt x="190" y="206"/>
                  </a:lnTo>
                  <a:lnTo>
                    <a:pt x="200" y="204"/>
                  </a:lnTo>
                  <a:lnTo>
                    <a:pt x="212" y="202"/>
                  </a:lnTo>
                  <a:lnTo>
                    <a:pt x="222" y="198"/>
                  </a:lnTo>
                  <a:lnTo>
                    <a:pt x="232" y="196"/>
                  </a:lnTo>
                  <a:lnTo>
                    <a:pt x="242" y="192"/>
                  </a:lnTo>
                  <a:lnTo>
                    <a:pt x="254" y="190"/>
                  </a:lnTo>
                  <a:lnTo>
                    <a:pt x="264" y="186"/>
                  </a:lnTo>
                  <a:lnTo>
                    <a:pt x="274" y="182"/>
                  </a:lnTo>
                  <a:lnTo>
                    <a:pt x="276" y="176"/>
                  </a:lnTo>
                  <a:lnTo>
                    <a:pt x="278" y="168"/>
                  </a:lnTo>
                  <a:lnTo>
                    <a:pt x="280" y="162"/>
                  </a:lnTo>
                  <a:lnTo>
                    <a:pt x="282" y="154"/>
                  </a:lnTo>
                  <a:lnTo>
                    <a:pt x="276" y="144"/>
                  </a:lnTo>
                  <a:lnTo>
                    <a:pt x="274" y="146"/>
                  </a:lnTo>
                  <a:lnTo>
                    <a:pt x="274" y="14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2" name="Freeform 385">
              <a:extLst>
                <a:ext uri="{FF2B5EF4-FFF2-40B4-BE49-F238E27FC236}">
                  <a16:creationId xmlns:a16="http://schemas.microsoft.com/office/drawing/2014/main" id="{E644F19F-BD24-4B9B-8681-82863CBA1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788" y="3379788"/>
              <a:ext cx="365125" cy="238125"/>
            </a:xfrm>
            <a:custGeom>
              <a:avLst/>
              <a:gdLst/>
              <a:ahLst/>
              <a:cxnLst>
                <a:cxn ang="0">
                  <a:pos x="110" y="36"/>
                </a:cxn>
                <a:cxn ang="0">
                  <a:pos x="90" y="38"/>
                </a:cxn>
                <a:cxn ang="0">
                  <a:pos x="74" y="32"/>
                </a:cxn>
                <a:cxn ang="0">
                  <a:pos x="62" y="20"/>
                </a:cxn>
                <a:cxn ang="0">
                  <a:pos x="42" y="4"/>
                </a:cxn>
                <a:cxn ang="0">
                  <a:pos x="26" y="4"/>
                </a:cxn>
                <a:cxn ang="0">
                  <a:pos x="8" y="10"/>
                </a:cxn>
                <a:cxn ang="0">
                  <a:pos x="0" y="30"/>
                </a:cxn>
                <a:cxn ang="0">
                  <a:pos x="0" y="62"/>
                </a:cxn>
                <a:cxn ang="0">
                  <a:pos x="14" y="80"/>
                </a:cxn>
                <a:cxn ang="0">
                  <a:pos x="12" y="70"/>
                </a:cxn>
                <a:cxn ang="0">
                  <a:pos x="18" y="64"/>
                </a:cxn>
                <a:cxn ang="0">
                  <a:pos x="26" y="60"/>
                </a:cxn>
                <a:cxn ang="0">
                  <a:pos x="32" y="60"/>
                </a:cxn>
                <a:cxn ang="0">
                  <a:pos x="34" y="56"/>
                </a:cxn>
                <a:cxn ang="0">
                  <a:pos x="44" y="62"/>
                </a:cxn>
                <a:cxn ang="0">
                  <a:pos x="54" y="68"/>
                </a:cxn>
                <a:cxn ang="0">
                  <a:pos x="54" y="70"/>
                </a:cxn>
                <a:cxn ang="0">
                  <a:pos x="56" y="78"/>
                </a:cxn>
                <a:cxn ang="0">
                  <a:pos x="74" y="78"/>
                </a:cxn>
                <a:cxn ang="0">
                  <a:pos x="82" y="90"/>
                </a:cxn>
                <a:cxn ang="0">
                  <a:pos x="86" y="100"/>
                </a:cxn>
                <a:cxn ang="0">
                  <a:pos x="102" y="112"/>
                </a:cxn>
                <a:cxn ang="0">
                  <a:pos x="116" y="122"/>
                </a:cxn>
                <a:cxn ang="0">
                  <a:pos x="132" y="132"/>
                </a:cxn>
                <a:cxn ang="0">
                  <a:pos x="142" y="138"/>
                </a:cxn>
                <a:cxn ang="0">
                  <a:pos x="142" y="148"/>
                </a:cxn>
                <a:cxn ang="0">
                  <a:pos x="158" y="148"/>
                </a:cxn>
                <a:cxn ang="0">
                  <a:pos x="160" y="142"/>
                </a:cxn>
                <a:cxn ang="0">
                  <a:pos x="162" y="126"/>
                </a:cxn>
                <a:cxn ang="0">
                  <a:pos x="156" y="118"/>
                </a:cxn>
                <a:cxn ang="0">
                  <a:pos x="154" y="114"/>
                </a:cxn>
                <a:cxn ang="0">
                  <a:pos x="168" y="110"/>
                </a:cxn>
                <a:cxn ang="0">
                  <a:pos x="178" y="100"/>
                </a:cxn>
                <a:cxn ang="0">
                  <a:pos x="180" y="90"/>
                </a:cxn>
                <a:cxn ang="0">
                  <a:pos x="194" y="84"/>
                </a:cxn>
                <a:cxn ang="0">
                  <a:pos x="198" y="90"/>
                </a:cxn>
                <a:cxn ang="0">
                  <a:pos x="194" y="96"/>
                </a:cxn>
                <a:cxn ang="0">
                  <a:pos x="200" y="98"/>
                </a:cxn>
                <a:cxn ang="0">
                  <a:pos x="216" y="94"/>
                </a:cxn>
                <a:cxn ang="0">
                  <a:pos x="230" y="88"/>
                </a:cxn>
                <a:cxn ang="0">
                  <a:pos x="212" y="80"/>
                </a:cxn>
                <a:cxn ang="0">
                  <a:pos x="210" y="76"/>
                </a:cxn>
                <a:cxn ang="0">
                  <a:pos x="198" y="80"/>
                </a:cxn>
                <a:cxn ang="0">
                  <a:pos x="192" y="76"/>
                </a:cxn>
                <a:cxn ang="0">
                  <a:pos x="204" y="64"/>
                </a:cxn>
                <a:cxn ang="0">
                  <a:pos x="200" y="60"/>
                </a:cxn>
                <a:cxn ang="0">
                  <a:pos x="192" y="66"/>
                </a:cxn>
                <a:cxn ang="0">
                  <a:pos x="180" y="74"/>
                </a:cxn>
                <a:cxn ang="0">
                  <a:pos x="160" y="80"/>
                </a:cxn>
                <a:cxn ang="0">
                  <a:pos x="144" y="70"/>
                </a:cxn>
                <a:cxn ang="0">
                  <a:pos x="136" y="62"/>
                </a:cxn>
                <a:cxn ang="0">
                  <a:pos x="136" y="50"/>
                </a:cxn>
                <a:cxn ang="0">
                  <a:pos x="130" y="42"/>
                </a:cxn>
                <a:cxn ang="0">
                  <a:pos x="120" y="36"/>
                </a:cxn>
              </a:cxnLst>
              <a:rect l="0" t="0" r="r" b="b"/>
              <a:pathLst>
                <a:path w="230" h="150">
                  <a:moveTo>
                    <a:pt x="120" y="36"/>
                  </a:moveTo>
                  <a:lnTo>
                    <a:pt x="110" y="36"/>
                  </a:lnTo>
                  <a:lnTo>
                    <a:pt x="100" y="38"/>
                  </a:lnTo>
                  <a:lnTo>
                    <a:pt x="90" y="38"/>
                  </a:lnTo>
                  <a:lnTo>
                    <a:pt x="80" y="40"/>
                  </a:lnTo>
                  <a:lnTo>
                    <a:pt x="74" y="32"/>
                  </a:lnTo>
                  <a:lnTo>
                    <a:pt x="68" y="26"/>
                  </a:lnTo>
                  <a:lnTo>
                    <a:pt x="62" y="20"/>
                  </a:lnTo>
                  <a:lnTo>
                    <a:pt x="54" y="12"/>
                  </a:lnTo>
                  <a:lnTo>
                    <a:pt x="42" y="4"/>
                  </a:lnTo>
                  <a:lnTo>
                    <a:pt x="34" y="0"/>
                  </a:lnTo>
                  <a:lnTo>
                    <a:pt x="26" y="4"/>
                  </a:lnTo>
                  <a:lnTo>
                    <a:pt x="18" y="6"/>
                  </a:lnTo>
                  <a:lnTo>
                    <a:pt x="8" y="10"/>
                  </a:lnTo>
                  <a:lnTo>
                    <a:pt x="0" y="12"/>
                  </a:lnTo>
                  <a:lnTo>
                    <a:pt x="0" y="30"/>
                  </a:lnTo>
                  <a:lnTo>
                    <a:pt x="0" y="46"/>
                  </a:lnTo>
                  <a:lnTo>
                    <a:pt x="0" y="62"/>
                  </a:lnTo>
                  <a:lnTo>
                    <a:pt x="0" y="78"/>
                  </a:lnTo>
                  <a:lnTo>
                    <a:pt x="14" y="80"/>
                  </a:lnTo>
                  <a:lnTo>
                    <a:pt x="16" y="80"/>
                  </a:lnTo>
                  <a:lnTo>
                    <a:pt x="12" y="70"/>
                  </a:lnTo>
                  <a:lnTo>
                    <a:pt x="14" y="68"/>
                  </a:lnTo>
                  <a:lnTo>
                    <a:pt x="18" y="64"/>
                  </a:lnTo>
                  <a:lnTo>
                    <a:pt x="26" y="62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32" y="60"/>
                  </a:lnTo>
                  <a:lnTo>
                    <a:pt x="30" y="56"/>
                  </a:lnTo>
                  <a:lnTo>
                    <a:pt x="34" y="56"/>
                  </a:lnTo>
                  <a:lnTo>
                    <a:pt x="36" y="52"/>
                  </a:lnTo>
                  <a:lnTo>
                    <a:pt x="44" y="62"/>
                  </a:lnTo>
                  <a:lnTo>
                    <a:pt x="52" y="62"/>
                  </a:lnTo>
                  <a:lnTo>
                    <a:pt x="54" y="68"/>
                  </a:lnTo>
                  <a:lnTo>
                    <a:pt x="56" y="70"/>
                  </a:lnTo>
                  <a:lnTo>
                    <a:pt x="54" y="70"/>
                  </a:lnTo>
                  <a:lnTo>
                    <a:pt x="54" y="76"/>
                  </a:lnTo>
                  <a:lnTo>
                    <a:pt x="56" y="78"/>
                  </a:lnTo>
                  <a:lnTo>
                    <a:pt x="72" y="82"/>
                  </a:lnTo>
                  <a:lnTo>
                    <a:pt x="74" y="78"/>
                  </a:lnTo>
                  <a:lnTo>
                    <a:pt x="80" y="82"/>
                  </a:lnTo>
                  <a:lnTo>
                    <a:pt x="82" y="90"/>
                  </a:lnTo>
                  <a:lnTo>
                    <a:pt x="86" y="94"/>
                  </a:lnTo>
                  <a:lnTo>
                    <a:pt x="86" y="100"/>
                  </a:lnTo>
                  <a:lnTo>
                    <a:pt x="90" y="106"/>
                  </a:lnTo>
                  <a:lnTo>
                    <a:pt x="102" y="112"/>
                  </a:lnTo>
                  <a:lnTo>
                    <a:pt x="108" y="120"/>
                  </a:lnTo>
                  <a:lnTo>
                    <a:pt x="116" y="122"/>
                  </a:lnTo>
                  <a:lnTo>
                    <a:pt x="128" y="132"/>
                  </a:lnTo>
                  <a:lnTo>
                    <a:pt x="132" y="132"/>
                  </a:lnTo>
                  <a:lnTo>
                    <a:pt x="142" y="136"/>
                  </a:lnTo>
                  <a:lnTo>
                    <a:pt x="142" y="138"/>
                  </a:lnTo>
                  <a:lnTo>
                    <a:pt x="142" y="140"/>
                  </a:lnTo>
                  <a:lnTo>
                    <a:pt x="142" y="148"/>
                  </a:lnTo>
                  <a:lnTo>
                    <a:pt x="158" y="150"/>
                  </a:lnTo>
                  <a:lnTo>
                    <a:pt x="158" y="148"/>
                  </a:lnTo>
                  <a:lnTo>
                    <a:pt x="158" y="146"/>
                  </a:lnTo>
                  <a:lnTo>
                    <a:pt x="160" y="142"/>
                  </a:lnTo>
                  <a:lnTo>
                    <a:pt x="166" y="134"/>
                  </a:lnTo>
                  <a:lnTo>
                    <a:pt x="162" y="126"/>
                  </a:lnTo>
                  <a:lnTo>
                    <a:pt x="162" y="120"/>
                  </a:lnTo>
                  <a:lnTo>
                    <a:pt x="156" y="118"/>
                  </a:lnTo>
                  <a:lnTo>
                    <a:pt x="152" y="114"/>
                  </a:lnTo>
                  <a:lnTo>
                    <a:pt x="154" y="114"/>
                  </a:lnTo>
                  <a:lnTo>
                    <a:pt x="154" y="110"/>
                  </a:lnTo>
                  <a:lnTo>
                    <a:pt x="168" y="110"/>
                  </a:lnTo>
                  <a:lnTo>
                    <a:pt x="170" y="102"/>
                  </a:lnTo>
                  <a:lnTo>
                    <a:pt x="178" y="100"/>
                  </a:lnTo>
                  <a:lnTo>
                    <a:pt x="178" y="94"/>
                  </a:lnTo>
                  <a:lnTo>
                    <a:pt x="180" y="90"/>
                  </a:lnTo>
                  <a:lnTo>
                    <a:pt x="184" y="90"/>
                  </a:lnTo>
                  <a:lnTo>
                    <a:pt x="194" y="84"/>
                  </a:lnTo>
                  <a:lnTo>
                    <a:pt x="196" y="84"/>
                  </a:lnTo>
                  <a:lnTo>
                    <a:pt x="198" y="90"/>
                  </a:lnTo>
                  <a:lnTo>
                    <a:pt x="194" y="94"/>
                  </a:lnTo>
                  <a:lnTo>
                    <a:pt x="194" y="96"/>
                  </a:lnTo>
                  <a:lnTo>
                    <a:pt x="196" y="98"/>
                  </a:lnTo>
                  <a:lnTo>
                    <a:pt x="200" y="98"/>
                  </a:lnTo>
                  <a:lnTo>
                    <a:pt x="212" y="98"/>
                  </a:lnTo>
                  <a:lnTo>
                    <a:pt x="216" y="94"/>
                  </a:lnTo>
                  <a:lnTo>
                    <a:pt x="222" y="94"/>
                  </a:lnTo>
                  <a:lnTo>
                    <a:pt x="230" y="88"/>
                  </a:lnTo>
                  <a:lnTo>
                    <a:pt x="218" y="84"/>
                  </a:lnTo>
                  <a:lnTo>
                    <a:pt x="212" y="80"/>
                  </a:lnTo>
                  <a:lnTo>
                    <a:pt x="212" y="78"/>
                  </a:lnTo>
                  <a:lnTo>
                    <a:pt x="210" y="76"/>
                  </a:lnTo>
                  <a:lnTo>
                    <a:pt x="206" y="82"/>
                  </a:lnTo>
                  <a:lnTo>
                    <a:pt x="198" y="80"/>
                  </a:lnTo>
                  <a:lnTo>
                    <a:pt x="196" y="76"/>
                  </a:lnTo>
                  <a:lnTo>
                    <a:pt x="192" y="76"/>
                  </a:lnTo>
                  <a:lnTo>
                    <a:pt x="192" y="74"/>
                  </a:lnTo>
                  <a:lnTo>
                    <a:pt x="204" y="64"/>
                  </a:lnTo>
                  <a:lnTo>
                    <a:pt x="204" y="62"/>
                  </a:lnTo>
                  <a:lnTo>
                    <a:pt x="200" y="60"/>
                  </a:lnTo>
                  <a:lnTo>
                    <a:pt x="196" y="66"/>
                  </a:lnTo>
                  <a:lnTo>
                    <a:pt x="192" y="66"/>
                  </a:lnTo>
                  <a:lnTo>
                    <a:pt x="190" y="70"/>
                  </a:lnTo>
                  <a:lnTo>
                    <a:pt x="180" y="74"/>
                  </a:lnTo>
                  <a:lnTo>
                    <a:pt x="170" y="84"/>
                  </a:lnTo>
                  <a:lnTo>
                    <a:pt x="160" y="80"/>
                  </a:lnTo>
                  <a:lnTo>
                    <a:pt x="146" y="82"/>
                  </a:lnTo>
                  <a:lnTo>
                    <a:pt x="144" y="70"/>
                  </a:lnTo>
                  <a:lnTo>
                    <a:pt x="136" y="68"/>
                  </a:lnTo>
                  <a:lnTo>
                    <a:pt x="136" y="62"/>
                  </a:lnTo>
                  <a:lnTo>
                    <a:pt x="138" y="60"/>
                  </a:lnTo>
                  <a:lnTo>
                    <a:pt x="136" y="50"/>
                  </a:lnTo>
                  <a:lnTo>
                    <a:pt x="134" y="50"/>
                  </a:lnTo>
                  <a:lnTo>
                    <a:pt x="130" y="42"/>
                  </a:lnTo>
                  <a:lnTo>
                    <a:pt x="120" y="36"/>
                  </a:lnTo>
                  <a:lnTo>
                    <a:pt x="120" y="3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3" name="Freeform 386">
              <a:extLst>
                <a:ext uri="{FF2B5EF4-FFF2-40B4-BE49-F238E27FC236}">
                  <a16:creationId xmlns:a16="http://schemas.microsoft.com/office/drawing/2014/main" id="{39A107F8-E2FD-4EAC-BC00-68C60959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3" y="4259263"/>
              <a:ext cx="44450" cy="825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2"/>
                </a:cxn>
                <a:cxn ang="0">
                  <a:pos x="8" y="6"/>
                </a:cxn>
                <a:cxn ang="0">
                  <a:pos x="6" y="6"/>
                </a:cxn>
                <a:cxn ang="0">
                  <a:pos x="2" y="24"/>
                </a:cxn>
                <a:cxn ang="0">
                  <a:pos x="0" y="24"/>
                </a:cxn>
                <a:cxn ang="0">
                  <a:pos x="2" y="42"/>
                </a:cxn>
                <a:cxn ang="0">
                  <a:pos x="6" y="52"/>
                </a:cxn>
                <a:cxn ang="0">
                  <a:pos x="14" y="52"/>
                </a:cxn>
                <a:cxn ang="0">
                  <a:pos x="24" y="46"/>
                </a:cxn>
                <a:cxn ang="0">
                  <a:pos x="28" y="42"/>
                </a:cxn>
                <a:cxn ang="0">
                  <a:pos x="28" y="32"/>
                </a:cxn>
                <a:cxn ang="0">
                  <a:pos x="22" y="20"/>
                </a:cxn>
                <a:cxn ang="0">
                  <a:pos x="16" y="10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8" h="52">
                  <a:moveTo>
                    <a:pt x="4" y="0"/>
                  </a:moveTo>
                  <a:lnTo>
                    <a:pt x="4" y="2"/>
                  </a:lnTo>
                  <a:lnTo>
                    <a:pt x="8" y="6"/>
                  </a:lnTo>
                  <a:lnTo>
                    <a:pt x="6" y="6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42"/>
                  </a:lnTo>
                  <a:lnTo>
                    <a:pt x="6" y="52"/>
                  </a:lnTo>
                  <a:lnTo>
                    <a:pt x="14" y="52"/>
                  </a:lnTo>
                  <a:lnTo>
                    <a:pt x="24" y="46"/>
                  </a:lnTo>
                  <a:lnTo>
                    <a:pt x="28" y="42"/>
                  </a:lnTo>
                  <a:lnTo>
                    <a:pt x="28" y="32"/>
                  </a:lnTo>
                  <a:lnTo>
                    <a:pt x="22" y="20"/>
                  </a:lnTo>
                  <a:lnTo>
                    <a:pt x="16" y="10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4" name="Freeform 387">
              <a:extLst>
                <a:ext uri="{FF2B5EF4-FFF2-40B4-BE49-F238E27FC236}">
                  <a16:creationId xmlns:a16="http://schemas.microsoft.com/office/drawing/2014/main" id="{F2ACFBF5-A778-4110-BC73-DD845E26E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763" y="1503363"/>
              <a:ext cx="228600" cy="368300"/>
            </a:xfrm>
            <a:custGeom>
              <a:avLst/>
              <a:gdLst/>
              <a:ahLst/>
              <a:cxnLst>
                <a:cxn ang="0">
                  <a:pos x="62" y="34"/>
                </a:cxn>
                <a:cxn ang="0">
                  <a:pos x="64" y="68"/>
                </a:cxn>
                <a:cxn ang="0">
                  <a:pos x="76" y="84"/>
                </a:cxn>
                <a:cxn ang="0">
                  <a:pos x="72" y="66"/>
                </a:cxn>
                <a:cxn ang="0">
                  <a:pos x="68" y="14"/>
                </a:cxn>
                <a:cxn ang="0">
                  <a:pos x="70" y="10"/>
                </a:cxn>
                <a:cxn ang="0">
                  <a:pos x="76" y="0"/>
                </a:cxn>
                <a:cxn ang="0">
                  <a:pos x="78" y="14"/>
                </a:cxn>
                <a:cxn ang="0">
                  <a:pos x="96" y="24"/>
                </a:cxn>
                <a:cxn ang="0">
                  <a:pos x="94" y="46"/>
                </a:cxn>
                <a:cxn ang="0">
                  <a:pos x="98" y="44"/>
                </a:cxn>
                <a:cxn ang="0">
                  <a:pos x="100" y="34"/>
                </a:cxn>
                <a:cxn ang="0">
                  <a:pos x="110" y="50"/>
                </a:cxn>
                <a:cxn ang="0">
                  <a:pos x="120" y="68"/>
                </a:cxn>
                <a:cxn ang="0">
                  <a:pos x="142" y="88"/>
                </a:cxn>
                <a:cxn ang="0">
                  <a:pos x="142" y="100"/>
                </a:cxn>
                <a:cxn ang="0">
                  <a:pos x="120" y="110"/>
                </a:cxn>
                <a:cxn ang="0">
                  <a:pos x="112" y="118"/>
                </a:cxn>
                <a:cxn ang="0">
                  <a:pos x="110" y="144"/>
                </a:cxn>
                <a:cxn ang="0">
                  <a:pos x="104" y="156"/>
                </a:cxn>
                <a:cxn ang="0">
                  <a:pos x="92" y="180"/>
                </a:cxn>
                <a:cxn ang="0">
                  <a:pos x="90" y="190"/>
                </a:cxn>
                <a:cxn ang="0">
                  <a:pos x="90" y="210"/>
                </a:cxn>
                <a:cxn ang="0">
                  <a:pos x="86" y="226"/>
                </a:cxn>
                <a:cxn ang="0">
                  <a:pos x="76" y="232"/>
                </a:cxn>
                <a:cxn ang="0">
                  <a:pos x="66" y="214"/>
                </a:cxn>
                <a:cxn ang="0">
                  <a:pos x="76" y="208"/>
                </a:cxn>
                <a:cxn ang="0">
                  <a:pos x="50" y="198"/>
                </a:cxn>
                <a:cxn ang="0">
                  <a:pos x="46" y="180"/>
                </a:cxn>
                <a:cxn ang="0">
                  <a:pos x="56" y="168"/>
                </a:cxn>
                <a:cxn ang="0">
                  <a:pos x="84" y="158"/>
                </a:cxn>
                <a:cxn ang="0">
                  <a:pos x="82" y="150"/>
                </a:cxn>
                <a:cxn ang="0">
                  <a:pos x="42" y="162"/>
                </a:cxn>
                <a:cxn ang="0">
                  <a:pos x="48" y="148"/>
                </a:cxn>
                <a:cxn ang="0">
                  <a:pos x="58" y="140"/>
                </a:cxn>
                <a:cxn ang="0">
                  <a:pos x="76" y="116"/>
                </a:cxn>
                <a:cxn ang="0">
                  <a:pos x="82" y="102"/>
                </a:cxn>
                <a:cxn ang="0">
                  <a:pos x="74" y="110"/>
                </a:cxn>
                <a:cxn ang="0">
                  <a:pos x="62" y="106"/>
                </a:cxn>
                <a:cxn ang="0">
                  <a:pos x="64" y="90"/>
                </a:cxn>
                <a:cxn ang="0">
                  <a:pos x="56" y="102"/>
                </a:cxn>
                <a:cxn ang="0">
                  <a:pos x="52" y="98"/>
                </a:cxn>
                <a:cxn ang="0">
                  <a:pos x="54" y="120"/>
                </a:cxn>
                <a:cxn ang="0">
                  <a:pos x="46" y="130"/>
                </a:cxn>
                <a:cxn ang="0">
                  <a:pos x="32" y="132"/>
                </a:cxn>
                <a:cxn ang="0">
                  <a:pos x="32" y="126"/>
                </a:cxn>
                <a:cxn ang="0">
                  <a:pos x="24" y="116"/>
                </a:cxn>
                <a:cxn ang="0">
                  <a:pos x="18" y="106"/>
                </a:cxn>
                <a:cxn ang="0">
                  <a:pos x="8" y="80"/>
                </a:cxn>
                <a:cxn ang="0">
                  <a:pos x="22" y="80"/>
                </a:cxn>
                <a:cxn ang="0">
                  <a:pos x="18" y="58"/>
                </a:cxn>
                <a:cxn ang="0">
                  <a:pos x="12" y="64"/>
                </a:cxn>
                <a:cxn ang="0">
                  <a:pos x="2" y="56"/>
                </a:cxn>
                <a:cxn ang="0">
                  <a:pos x="4" y="38"/>
                </a:cxn>
                <a:cxn ang="0">
                  <a:pos x="8" y="34"/>
                </a:cxn>
                <a:cxn ang="0">
                  <a:pos x="12" y="18"/>
                </a:cxn>
                <a:cxn ang="0">
                  <a:pos x="20" y="18"/>
                </a:cxn>
                <a:cxn ang="0">
                  <a:pos x="42" y="18"/>
                </a:cxn>
                <a:cxn ang="0">
                  <a:pos x="42" y="28"/>
                </a:cxn>
                <a:cxn ang="0">
                  <a:pos x="34" y="42"/>
                </a:cxn>
                <a:cxn ang="0">
                  <a:pos x="38" y="44"/>
                </a:cxn>
                <a:cxn ang="0">
                  <a:pos x="42" y="40"/>
                </a:cxn>
                <a:cxn ang="0">
                  <a:pos x="54" y="24"/>
                </a:cxn>
              </a:cxnLst>
              <a:rect l="0" t="0" r="r" b="b"/>
              <a:pathLst>
                <a:path w="144" h="232">
                  <a:moveTo>
                    <a:pt x="54" y="24"/>
                  </a:moveTo>
                  <a:lnTo>
                    <a:pt x="62" y="34"/>
                  </a:lnTo>
                  <a:lnTo>
                    <a:pt x="64" y="56"/>
                  </a:lnTo>
                  <a:lnTo>
                    <a:pt x="64" y="68"/>
                  </a:lnTo>
                  <a:lnTo>
                    <a:pt x="66" y="66"/>
                  </a:lnTo>
                  <a:lnTo>
                    <a:pt x="76" y="84"/>
                  </a:lnTo>
                  <a:lnTo>
                    <a:pt x="78" y="84"/>
                  </a:lnTo>
                  <a:lnTo>
                    <a:pt x="72" y="66"/>
                  </a:lnTo>
                  <a:lnTo>
                    <a:pt x="66" y="24"/>
                  </a:lnTo>
                  <a:lnTo>
                    <a:pt x="68" y="14"/>
                  </a:lnTo>
                  <a:lnTo>
                    <a:pt x="72" y="14"/>
                  </a:lnTo>
                  <a:lnTo>
                    <a:pt x="70" y="10"/>
                  </a:lnTo>
                  <a:lnTo>
                    <a:pt x="72" y="4"/>
                  </a:lnTo>
                  <a:lnTo>
                    <a:pt x="76" y="0"/>
                  </a:lnTo>
                  <a:lnTo>
                    <a:pt x="78" y="2"/>
                  </a:lnTo>
                  <a:lnTo>
                    <a:pt x="78" y="14"/>
                  </a:lnTo>
                  <a:lnTo>
                    <a:pt x="86" y="10"/>
                  </a:lnTo>
                  <a:lnTo>
                    <a:pt x="96" y="24"/>
                  </a:lnTo>
                  <a:lnTo>
                    <a:pt x="92" y="40"/>
                  </a:lnTo>
                  <a:lnTo>
                    <a:pt x="94" y="46"/>
                  </a:lnTo>
                  <a:lnTo>
                    <a:pt x="92" y="54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100" y="34"/>
                  </a:lnTo>
                  <a:lnTo>
                    <a:pt x="104" y="36"/>
                  </a:lnTo>
                  <a:lnTo>
                    <a:pt x="110" y="50"/>
                  </a:lnTo>
                  <a:lnTo>
                    <a:pt x="108" y="66"/>
                  </a:lnTo>
                  <a:lnTo>
                    <a:pt x="120" y="68"/>
                  </a:lnTo>
                  <a:lnTo>
                    <a:pt x="130" y="84"/>
                  </a:lnTo>
                  <a:lnTo>
                    <a:pt x="142" y="88"/>
                  </a:lnTo>
                  <a:lnTo>
                    <a:pt x="144" y="94"/>
                  </a:lnTo>
                  <a:lnTo>
                    <a:pt x="142" y="100"/>
                  </a:lnTo>
                  <a:lnTo>
                    <a:pt x="118" y="108"/>
                  </a:lnTo>
                  <a:lnTo>
                    <a:pt x="120" y="110"/>
                  </a:lnTo>
                  <a:lnTo>
                    <a:pt x="118" y="114"/>
                  </a:lnTo>
                  <a:lnTo>
                    <a:pt x="112" y="118"/>
                  </a:lnTo>
                  <a:lnTo>
                    <a:pt x="112" y="128"/>
                  </a:lnTo>
                  <a:lnTo>
                    <a:pt x="110" y="144"/>
                  </a:lnTo>
                  <a:lnTo>
                    <a:pt x="104" y="144"/>
                  </a:lnTo>
                  <a:lnTo>
                    <a:pt x="104" y="156"/>
                  </a:lnTo>
                  <a:lnTo>
                    <a:pt x="102" y="178"/>
                  </a:lnTo>
                  <a:lnTo>
                    <a:pt x="92" y="180"/>
                  </a:lnTo>
                  <a:lnTo>
                    <a:pt x="96" y="184"/>
                  </a:lnTo>
                  <a:lnTo>
                    <a:pt x="90" y="190"/>
                  </a:lnTo>
                  <a:lnTo>
                    <a:pt x="88" y="204"/>
                  </a:lnTo>
                  <a:lnTo>
                    <a:pt x="90" y="210"/>
                  </a:lnTo>
                  <a:lnTo>
                    <a:pt x="86" y="218"/>
                  </a:lnTo>
                  <a:lnTo>
                    <a:pt x="86" y="226"/>
                  </a:lnTo>
                  <a:lnTo>
                    <a:pt x="86" y="230"/>
                  </a:lnTo>
                  <a:lnTo>
                    <a:pt x="76" y="232"/>
                  </a:lnTo>
                  <a:lnTo>
                    <a:pt x="76" y="224"/>
                  </a:lnTo>
                  <a:lnTo>
                    <a:pt x="66" y="214"/>
                  </a:lnTo>
                  <a:lnTo>
                    <a:pt x="74" y="212"/>
                  </a:lnTo>
                  <a:lnTo>
                    <a:pt x="76" y="208"/>
                  </a:lnTo>
                  <a:lnTo>
                    <a:pt x="62" y="208"/>
                  </a:lnTo>
                  <a:lnTo>
                    <a:pt x="50" y="198"/>
                  </a:lnTo>
                  <a:lnTo>
                    <a:pt x="44" y="184"/>
                  </a:lnTo>
                  <a:lnTo>
                    <a:pt x="46" y="180"/>
                  </a:lnTo>
                  <a:lnTo>
                    <a:pt x="44" y="176"/>
                  </a:lnTo>
                  <a:lnTo>
                    <a:pt x="56" y="168"/>
                  </a:lnTo>
                  <a:lnTo>
                    <a:pt x="82" y="160"/>
                  </a:lnTo>
                  <a:lnTo>
                    <a:pt x="84" y="158"/>
                  </a:lnTo>
                  <a:lnTo>
                    <a:pt x="82" y="154"/>
                  </a:lnTo>
                  <a:lnTo>
                    <a:pt x="82" y="150"/>
                  </a:lnTo>
                  <a:lnTo>
                    <a:pt x="42" y="164"/>
                  </a:lnTo>
                  <a:lnTo>
                    <a:pt x="42" y="162"/>
                  </a:lnTo>
                  <a:lnTo>
                    <a:pt x="40" y="144"/>
                  </a:lnTo>
                  <a:lnTo>
                    <a:pt x="48" y="148"/>
                  </a:lnTo>
                  <a:lnTo>
                    <a:pt x="46" y="142"/>
                  </a:lnTo>
                  <a:lnTo>
                    <a:pt x="58" y="140"/>
                  </a:lnTo>
                  <a:lnTo>
                    <a:pt x="70" y="122"/>
                  </a:lnTo>
                  <a:lnTo>
                    <a:pt x="76" y="116"/>
                  </a:lnTo>
                  <a:lnTo>
                    <a:pt x="78" y="108"/>
                  </a:lnTo>
                  <a:lnTo>
                    <a:pt x="82" y="102"/>
                  </a:lnTo>
                  <a:lnTo>
                    <a:pt x="80" y="96"/>
                  </a:lnTo>
                  <a:lnTo>
                    <a:pt x="74" y="110"/>
                  </a:lnTo>
                  <a:lnTo>
                    <a:pt x="66" y="116"/>
                  </a:lnTo>
                  <a:lnTo>
                    <a:pt x="62" y="106"/>
                  </a:lnTo>
                  <a:lnTo>
                    <a:pt x="64" y="98"/>
                  </a:lnTo>
                  <a:lnTo>
                    <a:pt x="64" y="90"/>
                  </a:lnTo>
                  <a:lnTo>
                    <a:pt x="58" y="106"/>
                  </a:lnTo>
                  <a:lnTo>
                    <a:pt x="56" y="102"/>
                  </a:lnTo>
                  <a:lnTo>
                    <a:pt x="56" y="98"/>
                  </a:lnTo>
                  <a:lnTo>
                    <a:pt x="52" y="98"/>
                  </a:lnTo>
                  <a:lnTo>
                    <a:pt x="50" y="116"/>
                  </a:lnTo>
                  <a:lnTo>
                    <a:pt x="54" y="120"/>
                  </a:lnTo>
                  <a:lnTo>
                    <a:pt x="48" y="120"/>
                  </a:lnTo>
                  <a:lnTo>
                    <a:pt x="46" y="130"/>
                  </a:lnTo>
                  <a:lnTo>
                    <a:pt x="42" y="132"/>
                  </a:lnTo>
                  <a:lnTo>
                    <a:pt x="32" y="132"/>
                  </a:lnTo>
                  <a:lnTo>
                    <a:pt x="30" y="128"/>
                  </a:lnTo>
                  <a:lnTo>
                    <a:pt x="32" y="126"/>
                  </a:lnTo>
                  <a:lnTo>
                    <a:pt x="30" y="122"/>
                  </a:lnTo>
                  <a:lnTo>
                    <a:pt x="24" y="116"/>
                  </a:lnTo>
                  <a:lnTo>
                    <a:pt x="34" y="108"/>
                  </a:lnTo>
                  <a:lnTo>
                    <a:pt x="18" y="106"/>
                  </a:lnTo>
                  <a:lnTo>
                    <a:pt x="12" y="96"/>
                  </a:lnTo>
                  <a:lnTo>
                    <a:pt x="8" y="80"/>
                  </a:lnTo>
                  <a:lnTo>
                    <a:pt x="22" y="86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18" y="58"/>
                  </a:lnTo>
                  <a:lnTo>
                    <a:pt x="8" y="58"/>
                  </a:lnTo>
                  <a:lnTo>
                    <a:pt x="12" y="64"/>
                  </a:lnTo>
                  <a:lnTo>
                    <a:pt x="8" y="72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4" y="38"/>
                  </a:lnTo>
                  <a:lnTo>
                    <a:pt x="2" y="28"/>
                  </a:lnTo>
                  <a:lnTo>
                    <a:pt x="8" y="34"/>
                  </a:lnTo>
                  <a:lnTo>
                    <a:pt x="6" y="24"/>
                  </a:lnTo>
                  <a:lnTo>
                    <a:pt x="12" y="18"/>
                  </a:lnTo>
                  <a:lnTo>
                    <a:pt x="20" y="30"/>
                  </a:lnTo>
                  <a:lnTo>
                    <a:pt x="20" y="18"/>
                  </a:lnTo>
                  <a:lnTo>
                    <a:pt x="24" y="24"/>
                  </a:lnTo>
                  <a:lnTo>
                    <a:pt x="42" y="18"/>
                  </a:lnTo>
                  <a:lnTo>
                    <a:pt x="42" y="22"/>
                  </a:lnTo>
                  <a:lnTo>
                    <a:pt x="42" y="28"/>
                  </a:lnTo>
                  <a:lnTo>
                    <a:pt x="36" y="38"/>
                  </a:lnTo>
                  <a:lnTo>
                    <a:pt x="34" y="42"/>
                  </a:lnTo>
                  <a:lnTo>
                    <a:pt x="34" y="48"/>
                  </a:lnTo>
                  <a:lnTo>
                    <a:pt x="38" y="44"/>
                  </a:lnTo>
                  <a:lnTo>
                    <a:pt x="48" y="64"/>
                  </a:lnTo>
                  <a:lnTo>
                    <a:pt x="42" y="40"/>
                  </a:lnTo>
                  <a:lnTo>
                    <a:pt x="50" y="20"/>
                  </a:lnTo>
                  <a:lnTo>
                    <a:pt x="54" y="24"/>
                  </a:lnTo>
                  <a:lnTo>
                    <a:pt x="54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5" name="Freeform 388">
              <a:extLst>
                <a:ext uri="{FF2B5EF4-FFF2-40B4-BE49-F238E27FC236}">
                  <a16:creationId xmlns:a16="http://schemas.microsoft.com/office/drawing/2014/main" id="{EAC19B56-0AAF-447C-9CCE-889225FE2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8" y="1639888"/>
              <a:ext cx="34925" cy="73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0"/>
                </a:cxn>
                <a:cxn ang="0">
                  <a:pos x="10" y="24"/>
                </a:cxn>
                <a:cxn ang="0">
                  <a:pos x="18" y="32"/>
                </a:cxn>
                <a:cxn ang="0">
                  <a:pos x="22" y="46"/>
                </a:cxn>
                <a:cxn ang="0">
                  <a:pos x="6" y="2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46">
                  <a:moveTo>
                    <a:pt x="0" y="0"/>
                  </a:moveTo>
                  <a:lnTo>
                    <a:pt x="8" y="10"/>
                  </a:lnTo>
                  <a:lnTo>
                    <a:pt x="10" y="24"/>
                  </a:lnTo>
                  <a:lnTo>
                    <a:pt x="18" y="32"/>
                  </a:lnTo>
                  <a:lnTo>
                    <a:pt x="22" y="46"/>
                  </a:lnTo>
                  <a:lnTo>
                    <a:pt x="6" y="2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6" name="Freeform 389">
              <a:extLst>
                <a:ext uri="{FF2B5EF4-FFF2-40B4-BE49-F238E27FC236}">
                  <a16:creationId xmlns:a16="http://schemas.microsoft.com/office/drawing/2014/main" id="{7FEDD966-087E-4401-9B4C-CEC363096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963" y="1668463"/>
              <a:ext cx="47625" cy="4445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0" y="10"/>
                </a:cxn>
                <a:cxn ang="0">
                  <a:pos x="26" y="12"/>
                </a:cxn>
                <a:cxn ang="0">
                  <a:pos x="24" y="24"/>
                </a:cxn>
                <a:cxn ang="0">
                  <a:pos x="8" y="28"/>
                </a:cxn>
                <a:cxn ang="0">
                  <a:pos x="6" y="22"/>
                </a:cxn>
                <a:cxn ang="0">
                  <a:pos x="6" y="14"/>
                </a:cxn>
                <a:cxn ang="0">
                  <a:pos x="0" y="1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0" h="28">
                  <a:moveTo>
                    <a:pt x="16" y="0"/>
                  </a:moveTo>
                  <a:lnTo>
                    <a:pt x="30" y="10"/>
                  </a:lnTo>
                  <a:lnTo>
                    <a:pt x="26" y="12"/>
                  </a:lnTo>
                  <a:lnTo>
                    <a:pt x="24" y="24"/>
                  </a:lnTo>
                  <a:lnTo>
                    <a:pt x="8" y="28"/>
                  </a:lnTo>
                  <a:lnTo>
                    <a:pt x="6" y="22"/>
                  </a:lnTo>
                  <a:lnTo>
                    <a:pt x="6" y="14"/>
                  </a:lnTo>
                  <a:lnTo>
                    <a:pt x="0" y="1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7" name="Freeform 390">
              <a:extLst>
                <a:ext uri="{FF2B5EF4-FFF2-40B4-BE49-F238E27FC236}">
                  <a16:creationId xmlns:a16="http://schemas.microsoft.com/office/drawing/2014/main" id="{8CBCAF70-E59D-4C17-9546-6B28E008C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663" y="1703388"/>
              <a:ext cx="85725" cy="10477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4" y="10"/>
                </a:cxn>
                <a:cxn ang="0">
                  <a:pos x="30" y="16"/>
                </a:cxn>
                <a:cxn ang="0">
                  <a:pos x="30" y="22"/>
                </a:cxn>
                <a:cxn ang="0">
                  <a:pos x="40" y="30"/>
                </a:cxn>
                <a:cxn ang="0">
                  <a:pos x="44" y="26"/>
                </a:cxn>
                <a:cxn ang="0">
                  <a:pos x="54" y="38"/>
                </a:cxn>
                <a:cxn ang="0">
                  <a:pos x="44" y="40"/>
                </a:cxn>
                <a:cxn ang="0">
                  <a:pos x="36" y="56"/>
                </a:cxn>
                <a:cxn ang="0">
                  <a:pos x="24" y="66"/>
                </a:cxn>
                <a:cxn ang="0">
                  <a:pos x="20" y="62"/>
                </a:cxn>
                <a:cxn ang="0">
                  <a:pos x="28" y="48"/>
                </a:cxn>
                <a:cxn ang="0">
                  <a:pos x="0" y="52"/>
                </a:cxn>
                <a:cxn ang="0">
                  <a:pos x="10" y="24"/>
                </a:cxn>
                <a:cxn ang="0">
                  <a:pos x="0" y="1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4" h="66">
                  <a:moveTo>
                    <a:pt x="28" y="0"/>
                  </a:moveTo>
                  <a:lnTo>
                    <a:pt x="34" y="10"/>
                  </a:lnTo>
                  <a:lnTo>
                    <a:pt x="30" y="16"/>
                  </a:lnTo>
                  <a:lnTo>
                    <a:pt x="30" y="22"/>
                  </a:lnTo>
                  <a:lnTo>
                    <a:pt x="40" y="30"/>
                  </a:lnTo>
                  <a:lnTo>
                    <a:pt x="44" y="26"/>
                  </a:lnTo>
                  <a:lnTo>
                    <a:pt x="54" y="38"/>
                  </a:lnTo>
                  <a:lnTo>
                    <a:pt x="44" y="40"/>
                  </a:lnTo>
                  <a:lnTo>
                    <a:pt x="36" y="56"/>
                  </a:lnTo>
                  <a:lnTo>
                    <a:pt x="24" y="66"/>
                  </a:lnTo>
                  <a:lnTo>
                    <a:pt x="20" y="62"/>
                  </a:lnTo>
                  <a:lnTo>
                    <a:pt x="28" y="48"/>
                  </a:lnTo>
                  <a:lnTo>
                    <a:pt x="0" y="52"/>
                  </a:lnTo>
                  <a:lnTo>
                    <a:pt x="10" y="24"/>
                  </a:lnTo>
                  <a:lnTo>
                    <a:pt x="0" y="1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8" name="Freeform 391">
              <a:extLst>
                <a:ext uri="{FF2B5EF4-FFF2-40B4-BE49-F238E27FC236}">
                  <a16:creationId xmlns:a16="http://schemas.microsoft.com/office/drawing/2014/main" id="{905594AE-4AA9-436B-B319-0AD1D14A8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1484313"/>
              <a:ext cx="44450" cy="190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8" y="12"/>
                </a:cxn>
                <a:cxn ang="0">
                  <a:pos x="0" y="1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8" h="12">
                  <a:moveTo>
                    <a:pt x="28" y="0"/>
                  </a:moveTo>
                  <a:lnTo>
                    <a:pt x="8" y="12"/>
                  </a:lnTo>
                  <a:lnTo>
                    <a:pt x="0" y="1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19" name="Freeform 392">
              <a:extLst>
                <a:ext uri="{FF2B5EF4-FFF2-40B4-BE49-F238E27FC236}">
                  <a16:creationId xmlns:a16="http://schemas.microsoft.com/office/drawing/2014/main" id="{668CA2C4-CE0B-46AB-A34F-2A5FDC79A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138" y="1646238"/>
              <a:ext cx="12700" cy="1587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8" h="10">
                  <a:moveTo>
                    <a:pt x="0" y="8"/>
                  </a:moveTo>
                  <a:lnTo>
                    <a:pt x="8" y="1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0" name="Freeform 393">
              <a:extLst>
                <a:ext uri="{FF2B5EF4-FFF2-40B4-BE49-F238E27FC236}">
                  <a16:creationId xmlns:a16="http://schemas.microsoft.com/office/drawing/2014/main" id="{D8B9B9AF-4016-43EC-8E65-8AF4FC80A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888" y="1630363"/>
              <a:ext cx="34925" cy="15875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22" y="4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22" h="10">
                  <a:moveTo>
                    <a:pt x="14" y="8"/>
                  </a:moveTo>
                  <a:lnTo>
                    <a:pt x="22" y="4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1" name="Freeform 394">
              <a:extLst>
                <a:ext uri="{FF2B5EF4-FFF2-40B4-BE49-F238E27FC236}">
                  <a16:creationId xmlns:a16="http://schemas.microsoft.com/office/drawing/2014/main" id="{D251047D-EEC9-4142-8D68-09086BD29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388" y="2049463"/>
              <a:ext cx="63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6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2" y="6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2" name="Freeform 395">
              <a:extLst>
                <a:ext uri="{FF2B5EF4-FFF2-40B4-BE49-F238E27FC236}">
                  <a16:creationId xmlns:a16="http://schemas.microsoft.com/office/drawing/2014/main" id="{DACEB452-73FD-47C0-8F9D-EEF7B5E1D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813" y="1443038"/>
              <a:ext cx="203200" cy="165100"/>
            </a:xfrm>
            <a:custGeom>
              <a:avLst/>
              <a:gdLst/>
              <a:ahLst/>
              <a:cxnLst>
                <a:cxn ang="0">
                  <a:pos x="76" y="8"/>
                </a:cxn>
                <a:cxn ang="0">
                  <a:pos x="76" y="16"/>
                </a:cxn>
                <a:cxn ang="0">
                  <a:pos x="74" y="34"/>
                </a:cxn>
                <a:cxn ang="0">
                  <a:pos x="84" y="28"/>
                </a:cxn>
                <a:cxn ang="0">
                  <a:pos x="82" y="20"/>
                </a:cxn>
                <a:cxn ang="0">
                  <a:pos x="98" y="16"/>
                </a:cxn>
                <a:cxn ang="0">
                  <a:pos x="104" y="22"/>
                </a:cxn>
                <a:cxn ang="0">
                  <a:pos x="104" y="28"/>
                </a:cxn>
                <a:cxn ang="0">
                  <a:pos x="126" y="48"/>
                </a:cxn>
                <a:cxn ang="0">
                  <a:pos x="128" y="56"/>
                </a:cxn>
                <a:cxn ang="0">
                  <a:pos x="112" y="78"/>
                </a:cxn>
                <a:cxn ang="0">
                  <a:pos x="90" y="94"/>
                </a:cxn>
                <a:cxn ang="0">
                  <a:pos x="72" y="102"/>
                </a:cxn>
                <a:cxn ang="0">
                  <a:pos x="68" y="88"/>
                </a:cxn>
                <a:cxn ang="0">
                  <a:pos x="30" y="76"/>
                </a:cxn>
                <a:cxn ang="0">
                  <a:pos x="40" y="68"/>
                </a:cxn>
                <a:cxn ang="0">
                  <a:pos x="60" y="64"/>
                </a:cxn>
                <a:cxn ang="0">
                  <a:pos x="58" y="56"/>
                </a:cxn>
                <a:cxn ang="0">
                  <a:pos x="8" y="50"/>
                </a:cxn>
                <a:cxn ang="0">
                  <a:pos x="0" y="32"/>
                </a:cxn>
                <a:cxn ang="0">
                  <a:pos x="24" y="40"/>
                </a:cxn>
                <a:cxn ang="0">
                  <a:pos x="26" y="36"/>
                </a:cxn>
                <a:cxn ang="0">
                  <a:pos x="22" y="28"/>
                </a:cxn>
                <a:cxn ang="0">
                  <a:pos x="20" y="14"/>
                </a:cxn>
                <a:cxn ang="0">
                  <a:pos x="30" y="22"/>
                </a:cxn>
                <a:cxn ang="0">
                  <a:pos x="30" y="16"/>
                </a:cxn>
                <a:cxn ang="0">
                  <a:pos x="26" y="10"/>
                </a:cxn>
                <a:cxn ang="0">
                  <a:pos x="44" y="26"/>
                </a:cxn>
                <a:cxn ang="0">
                  <a:pos x="58" y="26"/>
                </a:cxn>
                <a:cxn ang="0">
                  <a:pos x="64" y="44"/>
                </a:cxn>
                <a:cxn ang="0">
                  <a:pos x="64" y="40"/>
                </a:cxn>
                <a:cxn ang="0">
                  <a:pos x="64" y="10"/>
                </a:cxn>
                <a:cxn ang="0">
                  <a:pos x="70" y="2"/>
                </a:cxn>
              </a:cxnLst>
              <a:rect l="0" t="0" r="r" b="b"/>
              <a:pathLst>
                <a:path w="128" h="104">
                  <a:moveTo>
                    <a:pt x="70" y="2"/>
                  </a:moveTo>
                  <a:lnTo>
                    <a:pt x="76" y="8"/>
                  </a:lnTo>
                  <a:lnTo>
                    <a:pt x="74" y="12"/>
                  </a:lnTo>
                  <a:lnTo>
                    <a:pt x="76" y="16"/>
                  </a:lnTo>
                  <a:lnTo>
                    <a:pt x="72" y="32"/>
                  </a:lnTo>
                  <a:lnTo>
                    <a:pt x="74" y="34"/>
                  </a:lnTo>
                  <a:lnTo>
                    <a:pt x="82" y="32"/>
                  </a:lnTo>
                  <a:lnTo>
                    <a:pt x="84" y="28"/>
                  </a:lnTo>
                  <a:lnTo>
                    <a:pt x="82" y="24"/>
                  </a:lnTo>
                  <a:lnTo>
                    <a:pt x="82" y="20"/>
                  </a:lnTo>
                  <a:lnTo>
                    <a:pt x="94" y="22"/>
                  </a:lnTo>
                  <a:lnTo>
                    <a:pt x="98" y="16"/>
                  </a:lnTo>
                  <a:lnTo>
                    <a:pt x="98" y="24"/>
                  </a:lnTo>
                  <a:lnTo>
                    <a:pt x="104" y="22"/>
                  </a:lnTo>
                  <a:lnTo>
                    <a:pt x="102" y="26"/>
                  </a:lnTo>
                  <a:lnTo>
                    <a:pt x="104" y="28"/>
                  </a:lnTo>
                  <a:lnTo>
                    <a:pt x="128" y="38"/>
                  </a:lnTo>
                  <a:lnTo>
                    <a:pt x="126" y="48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10" y="72"/>
                  </a:lnTo>
                  <a:lnTo>
                    <a:pt x="112" y="78"/>
                  </a:lnTo>
                  <a:lnTo>
                    <a:pt x="108" y="88"/>
                  </a:lnTo>
                  <a:lnTo>
                    <a:pt x="90" y="94"/>
                  </a:lnTo>
                  <a:lnTo>
                    <a:pt x="84" y="104"/>
                  </a:lnTo>
                  <a:lnTo>
                    <a:pt x="72" y="102"/>
                  </a:lnTo>
                  <a:lnTo>
                    <a:pt x="68" y="96"/>
                  </a:lnTo>
                  <a:lnTo>
                    <a:pt x="68" y="88"/>
                  </a:lnTo>
                  <a:lnTo>
                    <a:pt x="44" y="92"/>
                  </a:lnTo>
                  <a:lnTo>
                    <a:pt x="30" y="76"/>
                  </a:lnTo>
                  <a:lnTo>
                    <a:pt x="48" y="76"/>
                  </a:lnTo>
                  <a:lnTo>
                    <a:pt x="40" y="68"/>
                  </a:lnTo>
                  <a:lnTo>
                    <a:pt x="56" y="66"/>
                  </a:lnTo>
                  <a:lnTo>
                    <a:pt x="60" y="64"/>
                  </a:lnTo>
                  <a:lnTo>
                    <a:pt x="56" y="60"/>
                  </a:lnTo>
                  <a:lnTo>
                    <a:pt x="58" y="56"/>
                  </a:lnTo>
                  <a:lnTo>
                    <a:pt x="16" y="64"/>
                  </a:lnTo>
                  <a:lnTo>
                    <a:pt x="8" y="50"/>
                  </a:lnTo>
                  <a:lnTo>
                    <a:pt x="18" y="40"/>
                  </a:lnTo>
                  <a:lnTo>
                    <a:pt x="0" y="32"/>
                  </a:lnTo>
                  <a:lnTo>
                    <a:pt x="16" y="28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4" y="32"/>
                  </a:lnTo>
                  <a:lnTo>
                    <a:pt x="22" y="28"/>
                  </a:lnTo>
                  <a:lnTo>
                    <a:pt x="20" y="24"/>
                  </a:lnTo>
                  <a:lnTo>
                    <a:pt x="20" y="14"/>
                  </a:lnTo>
                  <a:lnTo>
                    <a:pt x="30" y="28"/>
                  </a:lnTo>
                  <a:lnTo>
                    <a:pt x="30" y="2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8" y="0"/>
                  </a:lnTo>
                  <a:lnTo>
                    <a:pt x="44" y="26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58" y="32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64" y="40"/>
                  </a:lnTo>
                  <a:lnTo>
                    <a:pt x="66" y="38"/>
                  </a:lnTo>
                  <a:lnTo>
                    <a:pt x="64" y="10"/>
                  </a:lnTo>
                  <a:lnTo>
                    <a:pt x="70" y="16"/>
                  </a:lnTo>
                  <a:lnTo>
                    <a:pt x="70" y="2"/>
                  </a:lnTo>
                  <a:lnTo>
                    <a:pt x="7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3" name="Freeform 396">
              <a:extLst>
                <a:ext uri="{FF2B5EF4-FFF2-40B4-BE49-F238E27FC236}">
                  <a16:creationId xmlns:a16="http://schemas.microsoft.com/office/drawing/2014/main" id="{C43F1837-D613-4A22-A85C-77D3214D2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3" y="1401763"/>
              <a:ext cx="28575" cy="158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8" y="4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8" h="10">
                  <a:moveTo>
                    <a:pt x="4" y="0"/>
                  </a:moveTo>
                  <a:lnTo>
                    <a:pt x="18" y="4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4" name="Rectangle 397">
              <a:extLst>
                <a:ext uri="{FF2B5EF4-FFF2-40B4-BE49-F238E27FC236}">
                  <a16:creationId xmlns:a16="http://schemas.microsoft.com/office/drawing/2014/main" id="{852FE380-B81A-46AE-92B7-42A285F051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2688" y="136366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5" name="Freeform 398">
              <a:extLst>
                <a:ext uri="{FF2B5EF4-FFF2-40B4-BE49-F238E27FC236}">
                  <a16:creationId xmlns:a16="http://schemas.microsoft.com/office/drawing/2014/main" id="{B7AF8026-2D64-4FA1-8085-ECE5CF41B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638" y="1801813"/>
              <a:ext cx="952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2"/>
                </a:cxn>
                <a:cxn ang="0">
                  <a:pos x="6" y="6"/>
                </a:cxn>
                <a:cxn ang="0">
                  <a:pos x="6" y="10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0">
                  <a:moveTo>
                    <a:pt x="6" y="0"/>
                  </a:moveTo>
                  <a:lnTo>
                    <a:pt x="4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6" name="Freeform 399">
              <a:extLst>
                <a:ext uri="{FF2B5EF4-FFF2-40B4-BE49-F238E27FC236}">
                  <a16:creationId xmlns:a16="http://schemas.microsoft.com/office/drawing/2014/main" id="{69C22877-C8DA-43AD-B3B4-F8E85CFEF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963" y="1398588"/>
              <a:ext cx="101600" cy="603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" y="14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2" y="30"/>
                </a:cxn>
                <a:cxn ang="0">
                  <a:pos x="26" y="38"/>
                </a:cxn>
                <a:cxn ang="0">
                  <a:pos x="28" y="34"/>
                </a:cxn>
                <a:cxn ang="0">
                  <a:pos x="28" y="26"/>
                </a:cxn>
                <a:cxn ang="0">
                  <a:pos x="24" y="24"/>
                </a:cxn>
                <a:cxn ang="0">
                  <a:pos x="24" y="18"/>
                </a:cxn>
                <a:cxn ang="0">
                  <a:pos x="32" y="10"/>
                </a:cxn>
                <a:cxn ang="0">
                  <a:pos x="64" y="16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64" h="38">
                  <a:moveTo>
                    <a:pt x="32" y="0"/>
                  </a:moveTo>
                  <a:lnTo>
                    <a:pt x="4" y="14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2" y="30"/>
                  </a:lnTo>
                  <a:lnTo>
                    <a:pt x="26" y="38"/>
                  </a:lnTo>
                  <a:lnTo>
                    <a:pt x="28" y="34"/>
                  </a:lnTo>
                  <a:lnTo>
                    <a:pt x="28" y="26"/>
                  </a:lnTo>
                  <a:lnTo>
                    <a:pt x="24" y="24"/>
                  </a:lnTo>
                  <a:lnTo>
                    <a:pt x="24" y="18"/>
                  </a:lnTo>
                  <a:lnTo>
                    <a:pt x="32" y="10"/>
                  </a:lnTo>
                  <a:lnTo>
                    <a:pt x="64" y="16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7" name="Freeform 400">
              <a:extLst>
                <a:ext uri="{FF2B5EF4-FFF2-40B4-BE49-F238E27FC236}">
                  <a16:creationId xmlns:a16="http://schemas.microsoft.com/office/drawing/2014/main" id="{CEE74D46-ECD0-475C-BBD3-0306C1060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763" y="1398588"/>
              <a:ext cx="107950" cy="1174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2" y="0"/>
                </a:cxn>
                <a:cxn ang="0">
                  <a:pos x="46" y="12"/>
                </a:cxn>
                <a:cxn ang="0">
                  <a:pos x="32" y="22"/>
                </a:cxn>
                <a:cxn ang="0">
                  <a:pos x="4" y="20"/>
                </a:cxn>
                <a:cxn ang="0">
                  <a:pos x="0" y="28"/>
                </a:cxn>
                <a:cxn ang="0">
                  <a:pos x="14" y="36"/>
                </a:cxn>
                <a:cxn ang="0">
                  <a:pos x="14" y="40"/>
                </a:cxn>
                <a:cxn ang="0">
                  <a:pos x="6" y="42"/>
                </a:cxn>
                <a:cxn ang="0">
                  <a:pos x="0" y="52"/>
                </a:cxn>
                <a:cxn ang="0">
                  <a:pos x="6" y="62"/>
                </a:cxn>
                <a:cxn ang="0">
                  <a:pos x="16" y="56"/>
                </a:cxn>
                <a:cxn ang="0">
                  <a:pos x="18" y="64"/>
                </a:cxn>
                <a:cxn ang="0">
                  <a:pos x="14" y="66"/>
                </a:cxn>
                <a:cxn ang="0">
                  <a:pos x="14" y="74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32" y="58"/>
                </a:cxn>
                <a:cxn ang="0">
                  <a:pos x="32" y="52"/>
                </a:cxn>
                <a:cxn ang="0">
                  <a:pos x="28" y="44"/>
                </a:cxn>
                <a:cxn ang="0">
                  <a:pos x="46" y="46"/>
                </a:cxn>
                <a:cxn ang="0">
                  <a:pos x="50" y="36"/>
                </a:cxn>
                <a:cxn ang="0">
                  <a:pos x="44" y="32"/>
                </a:cxn>
                <a:cxn ang="0">
                  <a:pos x="64" y="28"/>
                </a:cxn>
                <a:cxn ang="0">
                  <a:pos x="68" y="16"/>
                </a:cxn>
                <a:cxn ang="0">
                  <a:pos x="64" y="12"/>
                </a:cxn>
                <a:cxn ang="0">
                  <a:pos x="58" y="6"/>
                </a:cxn>
                <a:cxn ang="0">
                  <a:pos x="60" y="0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68" h="74">
                  <a:moveTo>
                    <a:pt x="58" y="0"/>
                  </a:moveTo>
                  <a:lnTo>
                    <a:pt x="42" y="0"/>
                  </a:lnTo>
                  <a:lnTo>
                    <a:pt x="46" y="12"/>
                  </a:lnTo>
                  <a:lnTo>
                    <a:pt x="32" y="22"/>
                  </a:lnTo>
                  <a:lnTo>
                    <a:pt x="4" y="20"/>
                  </a:lnTo>
                  <a:lnTo>
                    <a:pt x="0" y="28"/>
                  </a:lnTo>
                  <a:lnTo>
                    <a:pt x="14" y="36"/>
                  </a:lnTo>
                  <a:lnTo>
                    <a:pt x="14" y="40"/>
                  </a:lnTo>
                  <a:lnTo>
                    <a:pt x="6" y="42"/>
                  </a:lnTo>
                  <a:lnTo>
                    <a:pt x="0" y="52"/>
                  </a:lnTo>
                  <a:lnTo>
                    <a:pt x="6" y="62"/>
                  </a:lnTo>
                  <a:lnTo>
                    <a:pt x="16" y="56"/>
                  </a:lnTo>
                  <a:lnTo>
                    <a:pt x="18" y="64"/>
                  </a:lnTo>
                  <a:lnTo>
                    <a:pt x="14" y="66"/>
                  </a:lnTo>
                  <a:lnTo>
                    <a:pt x="14" y="74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32" y="58"/>
                  </a:lnTo>
                  <a:lnTo>
                    <a:pt x="32" y="52"/>
                  </a:lnTo>
                  <a:lnTo>
                    <a:pt x="28" y="44"/>
                  </a:lnTo>
                  <a:lnTo>
                    <a:pt x="46" y="46"/>
                  </a:lnTo>
                  <a:lnTo>
                    <a:pt x="50" y="36"/>
                  </a:lnTo>
                  <a:lnTo>
                    <a:pt x="44" y="32"/>
                  </a:lnTo>
                  <a:lnTo>
                    <a:pt x="64" y="2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58" y="6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8" name="Freeform 401">
              <a:extLst>
                <a:ext uri="{FF2B5EF4-FFF2-40B4-BE49-F238E27FC236}">
                  <a16:creationId xmlns:a16="http://schemas.microsoft.com/office/drawing/2014/main" id="{3BA7E5CD-C9F6-44B9-BEA4-679B94369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588" y="1465263"/>
              <a:ext cx="28575" cy="317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8" y="10"/>
                </a:cxn>
                <a:cxn ang="0">
                  <a:pos x="14" y="16"/>
                </a:cxn>
                <a:cxn ang="0">
                  <a:pos x="14" y="20"/>
                </a:cxn>
                <a:cxn ang="0">
                  <a:pos x="0" y="1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20">
                  <a:moveTo>
                    <a:pt x="8" y="0"/>
                  </a:moveTo>
                  <a:lnTo>
                    <a:pt x="18" y="10"/>
                  </a:lnTo>
                  <a:lnTo>
                    <a:pt x="14" y="16"/>
                  </a:lnTo>
                  <a:lnTo>
                    <a:pt x="14" y="20"/>
                  </a:lnTo>
                  <a:lnTo>
                    <a:pt x="0" y="1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29" name="Freeform 402">
              <a:extLst>
                <a:ext uri="{FF2B5EF4-FFF2-40B4-BE49-F238E27FC236}">
                  <a16:creationId xmlns:a16="http://schemas.microsoft.com/office/drawing/2014/main" id="{F455B8DC-3EF7-4681-B0C9-547F0CD1D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1468438"/>
              <a:ext cx="28575" cy="349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4"/>
                </a:cxn>
                <a:cxn ang="0">
                  <a:pos x="2" y="10"/>
                </a:cxn>
                <a:cxn ang="0">
                  <a:pos x="0" y="20"/>
                </a:cxn>
                <a:cxn ang="0">
                  <a:pos x="16" y="22"/>
                </a:cxn>
                <a:cxn ang="0">
                  <a:pos x="14" y="16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0" y="4"/>
                  </a:lnTo>
                  <a:lnTo>
                    <a:pt x="2" y="10"/>
                  </a:lnTo>
                  <a:lnTo>
                    <a:pt x="0" y="20"/>
                  </a:lnTo>
                  <a:lnTo>
                    <a:pt x="16" y="22"/>
                  </a:lnTo>
                  <a:lnTo>
                    <a:pt x="14" y="16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0" name="Freeform 403">
              <a:extLst>
                <a:ext uri="{FF2B5EF4-FFF2-40B4-BE49-F238E27FC236}">
                  <a16:creationId xmlns:a16="http://schemas.microsoft.com/office/drawing/2014/main" id="{5560B464-15A1-4549-A373-7D21C4111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188" y="1452563"/>
              <a:ext cx="41275" cy="508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0"/>
                </a:cxn>
                <a:cxn ang="0">
                  <a:pos x="2" y="12"/>
                </a:cxn>
                <a:cxn ang="0">
                  <a:pos x="0" y="26"/>
                </a:cxn>
                <a:cxn ang="0">
                  <a:pos x="8" y="32"/>
                </a:cxn>
                <a:cxn ang="0">
                  <a:pos x="6" y="22"/>
                </a:cxn>
                <a:cxn ang="0">
                  <a:pos x="26" y="1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26" h="32">
                  <a:moveTo>
                    <a:pt x="12" y="0"/>
                  </a:moveTo>
                  <a:lnTo>
                    <a:pt x="0" y="0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8" y="32"/>
                  </a:lnTo>
                  <a:lnTo>
                    <a:pt x="6" y="22"/>
                  </a:lnTo>
                  <a:lnTo>
                    <a:pt x="26" y="1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1" name="Freeform 404">
              <a:extLst>
                <a:ext uri="{FF2B5EF4-FFF2-40B4-BE49-F238E27FC236}">
                  <a16:creationId xmlns:a16="http://schemas.microsoft.com/office/drawing/2014/main" id="{BAB49556-B811-424C-BE01-436E6CEDA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1503363"/>
              <a:ext cx="25400" cy="254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8"/>
                </a:cxn>
                <a:cxn ang="0">
                  <a:pos x="8" y="16"/>
                </a:cxn>
                <a:cxn ang="0">
                  <a:pos x="16" y="12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6" h="16">
                  <a:moveTo>
                    <a:pt x="10" y="0"/>
                  </a:moveTo>
                  <a:lnTo>
                    <a:pt x="0" y="8"/>
                  </a:lnTo>
                  <a:lnTo>
                    <a:pt x="8" y="16"/>
                  </a:lnTo>
                  <a:lnTo>
                    <a:pt x="16" y="12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2" name="Freeform 405">
              <a:extLst>
                <a:ext uri="{FF2B5EF4-FFF2-40B4-BE49-F238E27FC236}">
                  <a16:creationId xmlns:a16="http://schemas.microsoft.com/office/drawing/2014/main" id="{6905228B-F60C-4168-AED4-A5C698635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638" y="1395413"/>
              <a:ext cx="66675" cy="69850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6" y="10"/>
                </a:cxn>
                <a:cxn ang="0">
                  <a:pos x="0" y="30"/>
                </a:cxn>
                <a:cxn ang="0">
                  <a:pos x="6" y="44"/>
                </a:cxn>
                <a:cxn ang="0">
                  <a:pos x="30" y="42"/>
                </a:cxn>
                <a:cxn ang="0">
                  <a:pos x="26" y="20"/>
                </a:cxn>
                <a:cxn ang="0">
                  <a:pos x="42" y="16"/>
                </a:cxn>
                <a:cxn ang="0">
                  <a:pos x="36" y="0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42" h="44">
                  <a:moveTo>
                    <a:pt x="18" y="8"/>
                  </a:moveTo>
                  <a:lnTo>
                    <a:pt x="6" y="10"/>
                  </a:lnTo>
                  <a:lnTo>
                    <a:pt x="0" y="30"/>
                  </a:lnTo>
                  <a:lnTo>
                    <a:pt x="6" y="44"/>
                  </a:lnTo>
                  <a:lnTo>
                    <a:pt x="30" y="42"/>
                  </a:lnTo>
                  <a:lnTo>
                    <a:pt x="26" y="20"/>
                  </a:lnTo>
                  <a:lnTo>
                    <a:pt x="42" y="16"/>
                  </a:lnTo>
                  <a:lnTo>
                    <a:pt x="36" y="0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3" name="Freeform 407">
              <a:extLst>
                <a:ext uri="{FF2B5EF4-FFF2-40B4-BE49-F238E27FC236}">
                  <a16:creationId xmlns:a16="http://schemas.microsoft.com/office/drawing/2014/main" id="{87E97F17-B420-4603-8B62-38E2D11E3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7688" y="1370013"/>
              <a:ext cx="28575" cy="254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2"/>
                </a:cxn>
                <a:cxn ang="0">
                  <a:pos x="16" y="16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16">
                  <a:moveTo>
                    <a:pt x="12" y="0"/>
                  </a:moveTo>
                  <a:lnTo>
                    <a:pt x="0" y="12"/>
                  </a:lnTo>
                  <a:lnTo>
                    <a:pt x="16" y="16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4" name="Freeform 408">
              <a:extLst>
                <a:ext uri="{FF2B5EF4-FFF2-40B4-BE49-F238E27FC236}">
                  <a16:creationId xmlns:a16="http://schemas.microsoft.com/office/drawing/2014/main" id="{BFC0FBBF-59CE-4C2C-81EA-795D6618E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488" y="1331913"/>
              <a:ext cx="63500" cy="857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0" y="38"/>
                </a:cxn>
                <a:cxn ang="0">
                  <a:pos x="12" y="54"/>
                </a:cxn>
                <a:cxn ang="0">
                  <a:pos x="22" y="34"/>
                </a:cxn>
                <a:cxn ang="0">
                  <a:pos x="40" y="34"/>
                </a:cxn>
                <a:cxn ang="0">
                  <a:pos x="30" y="16"/>
                </a:cxn>
                <a:cxn ang="0">
                  <a:pos x="32" y="10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40" h="54">
                  <a:moveTo>
                    <a:pt x="14" y="6"/>
                  </a:moveTo>
                  <a:lnTo>
                    <a:pt x="2" y="22"/>
                  </a:lnTo>
                  <a:lnTo>
                    <a:pt x="4" y="28"/>
                  </a:lnTo>
                  <a:lnTo>
                    <a:pt x="0" y="38"/>
                  </a:lnTo>
                  <a:lnTo>
                    <a:pt x="12" y="54"/>
                  </a:lnTo>
                  <a:lnTo>
                    <a:pt x="22" y="34"/>
                  </a:lnTo>
                  <a:lnTo>
                    <a:pt x="40" y="34"/>
                  </a:lnTo>
                  <a:lnTo>
                    <a:pt x="30" y="16"/>
                  </a:lnTo>
                  <a:lnTo>
                    <a:pt x="32" y="10"/>
                  </a:lnTo>
                  <a:lnTo>
                    <a:pt x="32" y="2"/>
                  </a:lnTo>
                  <a:lnTo>
                    <a:pt x="32" y="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5" name="Freeform 409">
              <a:extLst>
                <a:ext uri="{FF2B5EF4-FFF2-40B4-BE49-F238E27FC236}">
                  <a16:creationId xmlns:a16="http://schemas.microsoft.com/office/drawing/2014/main" id="{94008841-1564-415A-BF23-FCCFD0D56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313" y="1281113"/>
              <a:ext cx="25400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6"/>
                </a:cxn>
                <a:cxn ang="0">
                  <a:pos x="12" y="8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6" h="8">
                  <a:moveTo>
                    <a:pt x="16" y="0"/>
                  </a:moveTo>
                  <a:lnTo>
                    <a:pt x="16" y="6"/>
                  </a:lnTo>
                  <a:lnTo>
                    <a:pt x="12" y="8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6" name="Freeform 410">
              <a:extLst>
                <a:ext uri="{FF2B5EF4-FFF2-40B4-BE49-F238E27FC236}">
                  <a16:creationId xmlns:a16="http://schemas.microsoft.com/office/drawing/2014/main" id="{4A15FAED-36FF-4D01-812B-8DA0E1364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0063" y="1268413"/>
              <a:ext cx="22225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4" y="1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4" y="14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7" name="Freeform 411">
              <a:extLst>
                <a:ext uri="{FF2B5EF4-FFF2-40B4-BE49-F238E27FC236}">
                  <a16:creationId xmlns:a16="http://schemas.microsoft.com/office/drawing/2014/main" id="{D3B65197-58D1-4E93-9870-22F43FE90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1306513"/>
              <a:ext cx="34925" cy="222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0"/>
                </a:cxn>
                <a:cxn ang="0">
                  <a:pos x="20" y="14"/>
                </a:cxn>
                <a:cxn ang="0">
                  <a:pos x="22" y="1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14">
                  <a:moveTo>
                    <a:pt x="14" y="0"/>
                  </a:moveTo>
                  <a:lnTo>
                    <a:pt x="0" y="10"/>
                  </a:lnTo>
                  <a:lnTo>
                    <a:pt x="20" y="14"/>
                  </a:lnTo>
                  <a:lnTo>
                    <a:pt x="22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8" name="Freeform 412">
              <a:extLst>
                <a:ext uri="{FF2B5EF4-FFF2-40B4-BE49-F238E27FC236}">
                  <a16:creationId xmlns:a16="http://schemas.microsoft.com/office/drawing/2014/main" id="{33FAE235-66F9-4FFF-95C6-CE20FB00D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1328738"/>
              <a:ext cx="47625" cy="317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2" y="0"/>
                </a:cxn>
                <a:cxn ang="0">
                  <a:pos x="14" y="8"/>
                </a:cxn>
                <a:cxn ang="0">
                  <a:pos x="12" y="14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30" h="20">
                  <a:moveTo>
                    <a:pt x="14" y="0"/>
                  </a:moveTo>
                  <a:lnTo>
                    <a:pt x="12" y="0"/>
                  </a:lnTo>
                  <a:lnTo>
                    <a:pt x="14" y="8"/>
                  </a:lnTo>
                  <a:lnTo>
                    <a:pt x="12" y="14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39" name="Freeform 413">
              <a:extLst>
                <a:ext uri="{FF2B5EF4-FFF2-40B4-BE49-F238E27FC236}">
                  <a16:creationId xmlns:a16="http://schemas.microsoft.com/office/drawing/2014/main" id="{357D073F-ACE0-468B-829B-59724B763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888" y="1401763"/>
              <a:ext cx="22225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4" y="6"/>
                </a:cxn>
                <a:cxn ang="0">
                  <a:pos x="10" y="10"/>
                </a:cxn>
                <a:cxn ang="0">
                  <a:pos x="0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4" h="10">
                  <a:moveTo>
                    <a:pt x="12" y="0"/>
                  </a:moveTo>
                  <a:lnTo>
                    <a:pt x="14" y="6"/>
                  </a:lnTo>
                  <a:lnTo>
                    <a:pt x="10" y="10"/>
                  </a:lnTo>
                  <a:lnTo>
                    <a:pt x="0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0" name="Freeform 414">
              <a:extLst>
                <a:ext uri="{FF2B5EF4-FFF2-40B4-BE49-F238E27FC236}">
                  <a16:creationId xmlns:a16="http://schemas.microsoft.com/office/drawing/2014/main" id="{C9465189-F9A8-4834-B421-AD1AADC0B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6088" y="1417638"/>
              <a:ext cx="34925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4"/>
                </a:cxn>
                <a:cxn ang="0">
                  <a:pos x="2" y="10"/>
                </a:cxn>
                <a:cxn ang="0">
                  <a:pos x="22" y="8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2" h="10">
                  <a:moveTo>
                    <a:pt x="10" y="0"/>
                  </a:moveTo>
                  <a:lnTo>
                    <a:pt x="0" y="4"/>
                  </a:lnTo>
                  <a:lnTo>
                    <a:pt x="2" y="10"/>
                  </a:lnTo>
                  <a:lnTo>
                    <a:pt x="22" y="8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1" name="Freeform 415">
              <a:extLst>
                <a:ext uri="{FF2B5EF4-FFF2-40B4-BE49-F238E27FC236}">
                  <a16:creationId xmlns:a16="http://schemas.microsoft.com/office/drawing/2014/main" id="{708B7D9F-2331-4D1F-8A4F-7CB97B79D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513" y="1398588"/>
              <a:ext cx="38100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"/>
                </a:cxn>
                <a:cxn ang="0">
                  <a:pos x="8" y="14"/>
                </a:cxn>
                <a:cxn ang="0">
                  <a:pos x="24" y="1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4" h="14">
                  <a:moveTo>
                    <a:pt x="8" y="0"/>
                  </a:moveTo>
                  <a:lnTo>
                    <a:pt x="0" y="2"/>
                  </a:lnTo>
                  <a:lnTo>
                    <a:pt x="8" y="14"/>
                  </a:lnTo>
                  <a:lnTo>
                    <a:pt x="24" y="1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2" name="Freeform 416">
              <a:extLst>
                <a:ext uri="{FF2B5EF4-FFF2-40B4-BE49-F238E27FC236}">
                  <a16:creationId xmlns:a16="http://schemas.microsoft.com/office/drawing/2014/main" id="{B26F0553-D85D-4DA4-9757-07867C901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863" y="1373188"/>
              <a:ext cx="69850" cy="53975"/>
            </a:xfrm>
            <a:custGeom>
              <a:avLst/>
              <a:gdLst/>
              <a:ahLst/>
              <a:cxnLst>
                <a:cxn ang="0">
                  <a:pos x="20" y="8"/>
                </a:cxn>
                <a:cxn ang="0">
                  <a:pos x="4" y="0"/>
                </a:cxn>
                <a:cxn ang="0">
                  <a:pos x="0" y="8"/>
                </a:cxn>
                <a:cxn ang="0">
                  <a:pos x="6" y="12"/>
                </a:cxn>
                <a:cxn ang="0">
                  <a:pos x="32" y="24"/>
                </a:cxn>
                <a:cxn ang="0">
                  <a:pos x="36" y="34"/>
                </a:cxn>
                <a:cxn ang="0">
                  <a:pos x="44" y="26"/>
                </a:cxn>
                <a:cxn ang="0">
                  <a:pos x="20" y="8"/>
                </a:cxn>
                <a:cxn ang="0">
                  <a:pos x="20" y="8"/>
                </a:cxn>
              </a:cxnLst>
              <a:rect l="0" t="0" r="r" b="b"/>
              <a:pathLst>
                <a:path w="44" h="34">
                  <a:moveTo>
                    <a:pt x="20" y="8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6" y="12"/>
                  </a:lnTo>
                  <a:lnTo>
                    <a:pt x="32" y="24"/>
                  </a:lnTo>
                  <a:lnTo>
                    <a:pt x="36" y="34"/>
                  </a:lnTo>
                  <a:lnTo>
                    <a:pt x="44" y="26"/>
                  </a:lnTo>
                  <a:lnTo>
                    <a:pt x="20" y="8"/>
                  </a:lnTo>
                  <a:lnTo>
                    <a:pt x="2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3" name="Freeform 417">
              <a:extLst>
                <a:ext uri="{FF2B5EF4-FFF2-40B4-BE49-F238E27FC236}">
                  <a16:creationId xmlns:a16="http://schemas.microsoft.com/office/drawing/2014/main" id="{51880EF9-7B31-4C9A-959B-23AA70934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1963" y="1373188"/>
              <a:ext cx="41275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16" y="20"/>
                </a:cxn>
                <a:cxn ang="0">
                  <a:pos x="26" y="1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6" h="20">
                  <a:moveTo>
                    <a:pt x="10" y="0"/>
                  </a:moveTo>
                  <a:lnTo>
                    <a:pt x="0" y="0"/>
                  </a:lnTo>
                  <a:lnTo>
                    <a:pt x="16" y="20"/>
                  </a:lnTo>
                  <a:lnTo>
                    <a:pt x="26" y="1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4" name="Freeform 418">
              <a:extLst>
                <a:ext uri="{FF2B5EF4-FFF2-40B4-BE49-F238E27FC236}">
                  <a16:creationId xmlns:a16="http://schemas.microsoft.com/office/drawing/2014/main" id="{243A0644-06E7-4F75-994D-59289295FC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688" y="2392363"/>
              <a:ext cx="44450" cy="5080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4" y="0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8" y="16"/>
                </a:cxn>
                <a:cxn ang="0">
                  <a:pos x="28" y="20"/>
                </a:cxn>
                <a:cxn ang="0">
                  <a:pos x="26" y="16"/>
                </a:cxn>
                <a:cxn ang="0">
                  <a:pos x="18" y="26"/>
                </a:cxn>
                <a:cxn ang="0">
                  <a:pos x="12" y="30"/>
                </a:cxn>
                <a:cxn ang="0">
                  <a:pos x="6" y="32"/>
                </a:cxn>
                <a:cxn ang="0">
                  <a:pos x="2" y="26"/>
                </a:cxn>
                <a:cxn ang="0">
                  <a:pos x="2" y="32"/>
                </a:cxn>
                <a:cxn ang="0">
                  <a:pos x="0" y="26"/>
                </a:cxn>
                <a:cxn ang="0">
                  <a:pos x="0" y="1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8" h="32">
                  <a:moveTo>
                    <a:pt x="6" y="2"/>
                  </a:moveTo>
                  <a:lnTo>
                    <a:pt x="14" y="0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18" y="26"/>
                  </a:lnTo>
                  <a:lnTo>
                    <a:pt x="12" y="30"/>
                  </a:lnTo>
                  <a:lnTo>
                    <a:pt x="6" y="32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0" y="1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5" name="Freeform 419">
              <a:extLst>
                <a:ext uri="{FF2B5EF4-FFF2-40B4-BE49-F238E27FC236}">
                  <a16:creationId xmlns:a16="http://schemas.microsoft.com/office/drawing/2014/main" id="{A7E5C488-BA31-4EE8-B487-10081C687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538" y="2135188"/>
              <a:ext cx="130175" cy="196850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48" y="0"/>
                </a:cxn>
                <a:cxn ang="0">
                  <a:pos x="68" y="10"/>
                </a:cxn>
                <a:cxn ang="0">
                  <a:pos x="60" y="16"/>
                </a:cxn>
                <a:cxn ang="0">
                  <a:pos x="66" y="18"/>
                </a:cxn>
                <a:cxn ang="0">
                  <a:pos x="64" y="20"/>
                </a:cxn>
                <a:cxn ang="0">
                  <a:pos x="64" y="24"/>
                </a:cxn>
                <a:cxn ang="0">
                  <a:pos x="54" y="30"/>
                </a:cxn>
                <a:cxn ang="0">
                  <a:pos x="60" y="32"/>
                </a:cxn>
                <a:cxn ang="0">
                  <a:pos x="54" y="42"/>
                </a:cxn>
                <a:cxn ang="0">
                  <a:pos x="54" y="54"/>
                </a:cxn>
                <a:cxn ang="0">
                  <a:pos x="54" y="64"/>
                </a:cxn>
                <a:cxn ang="0">
                  <a:pos x="56" y="80"/>
                </a:cxn>
                <a:cxn ang="0">
                  <a:pos x="62" y="96"/>
                </a:cxn>
                <a:cxn ang="0">
                  <a:pos x="82" y="116"/>
                </a:cxn>
                <a:cxn ang="0">
                  <a:pos x="78" y="122"/>
                </a:cxn>
                <a:cxn ang="0">
                  <a:pos x="76" y="124"/>
                </a:cxn>
                <a:cxn ang="0">
                  <a:pos x="68" y="118"/>
                </a:cxn>
                <a:cxn ang="0">
                  <a:pos x="70" y="114"/>
                </a:cxn>
                <a:cxn ang="0">
                  <a:pos x="64" y="118"/>
                </a:cxn>
                <a:cxn ang="0">
                  <a:pos x="68" y="122"/>
                </a:cxn>
                <a:cxn ang="0">
                  <a:pos x="54" y="116"/>
                </a:cxn>
                <a:cxn ang="0">
                  <a:pos x="50" y="122"/>
                </a:cxn>
                <a:cxn ang="0">
                  <a:pos x="44" y="114"/>
                </a:cxn>
                <a:cxn ang="0">
                  <a:pos x="32" y="112"/>
                </a:cxn>
                <a:cxn ang="0">
                  <a:pos x="30" y="104"/>
                </a:cxn>
                <a:cxn ang="0">
                  <a:pos x="38" y="100"/>
                </a:cxn>
                <a:cxn ang="0">
                  <a:pos x="28" y="94"/>
                </a:cxn>
                <a:cxn ang="0">
                  <a:pos x="34" y="84"/>
                </a:cxn>
                <a:cxn ang="0">
                  <a:pos x="26" y="92"/>
                </a:cxn>
                <a:cxn ang="0">
                  <a:pos x="26" y="82"/>
                </a:cxn>
                <a:cxn ang="0">
                  <a:pos x="18" y="86"/>
                </a:cxn>
                <a:cxn ang="0">
                  <a:pos x="18" y="80"/>
                </a:cxn>
                <a:cxn ang="0">
                  <a:pos x="16" y="78"/>
                </a:cxn>
                <a:cxn ang="0">
                  <a:pos x="14" y="84"/>
                </a:cxn>
                <a:cxn ang="0">
                  <a:pos x="12" y="80"/>
                </a:cxn>
                <a:cxn ang="0">
                  <a:pos x="8" y="84"/>
                </a:cxn>
                <a:cxn ang="0">
                  <a:pos x="2" y="80"/>
                </a:cxn>
                <a:cxn ang="0">
                  <a:pos x="0" y="72"/>
                </a:cxn>
                <a:cxn ang="0">
                  <a:pos x="2" y="60"/>
                </a:cxn>
                <a:cxn ang="0">
                  <a:pos x="10" y="56"/>
                </a:cxn>
                <a:cxn ang="0">
                  <a:pos x="12" y="60"/>
                </a:cxn>
                <a:cxn ang="0">
                  <a:pos x="14" y="50"/>
                </a:cxn>
                <a:cxn ang="0">
                  <a:pos x="16" y="50"/>
                </a:cxn>
                <a:cxn ang="0">
                  <a:pos x="16" y="46"/>
                </a:cxn>
                <a:cxn ang="0">
                  <a:pos x="22" y="36"/>
                </a:cxn>
                <a:cxn ang="0">
                  <a:pos x="18" y="38"/>
                </a:cxn>
                <a:cxn ang="0">
                  <a:pos x="18" y="36"/>
                </a:cxn>
                <a:cxn ang="0">
                  <a:pos x="18" y="34"/>
                </a:cxn>
                <a:cxn ang="0">
                  <a:pos x="12" y="30"/>
                </a:cxn>
                <a:cxn ang="0">
                  <a:pos x="14" y="26"/>
                </a:cxn>
                <a:cxn ang="0">
                  <a:pos x="26" y="20"/>
                </a:cxn>
                <a:cxn ang="0">
                  <a:pos x="22" y="20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30" y="4"/>
                </a:cxn>
                <a:cxn ang="0">
                  <a:pos x="30" y="4"/>
                </a:cxn>
              </a:cxnLst>
              <a:rect l="0" t="0" r="r" b="b"/>
              <a:pathLst>
                <a:path w="82" h="124">
                  <a:moveTo>
                    <a:pt x="30" y="4"/>
                  </a:moveTo>
                  <a:lnTo>
                    <a:pt x="48" y="0"/>
                  </a:lnTo>
                  <a:lnTo>
                    <a:pt x="68" y="10"/>
                  </a:lnTo>
                  <a:lnTo>
                    <a:pt x="60" y="16"/>
                  </a:lnTo>
                  <a:lnTo>
                    <a:pt x="66" y="18"/>
                  </a:lnTo>
                  <a:lnTo>
                    <a:pt x="64" y="20"/>
                  </a:lnTo>
                  <a:lnTo>
                    <a:pt x="64" y="24"/>
                  </a:lnTo>
                  <a:lnTo>
                    <a:pt x="54" y="30"/>
                  </a:lnTo>
                  <a:lnTo>
                    <a:pt x="60" y="32"/>
                  </a:lnTo>
                  <a:lnTo>
                    <a:pt x="54" y="42"/>
                  </a:lnTo>
                  <a:lnTo>
                    <a:pt x="54" y="54"/>
                  </a:lnTo>
                  <a:lnTo>
                    <a:pt x="54" y="64"/>
                  </a:lnTo>
                  <a:lnTo>
                    <a:pt x="56" y="80"/>
                  </a:lnTo>
                  <a:lnTo>
                    <a:pt x="62" y="96"/>
                  </a:lnTo>
                  <a:lnTo>
                    <a:pt x="82" y="116"/>
                  </a:lnTo>
                  <a:lnTo>
                    <a:pt x="78" y="122"/>
                  </a:lnTo>
                  <a:lnTo>
                    <a:pt x="76" y="124"/>
                  </a:lnTo>
                  <a:lnTo>
                    <a:pt x="68" y="118"/>
                  </a:lnTo>
                  <a:lnTo>
                    <a:pt x="70" y="114"/>
                  </a:lnTo>
                  <a:lnTo>
                    <a:pt x="64" y="118"/>
                  </a:lnTo>
                  <a:lnTo>
                    <a:pt x="68" y="122"/>
                  </a:lnTo>
                  <a:lnTo>
                    <a:pt x="54" y="116"/>
                  </a:lnTo>
                  <a:lnTo>
                    <a:pt x="50" y="122"/>
                  </a:lnTo>
                  <a:lnTo>
                    <a:pt x="44" y="114"/>
                  </a:lnTo>
                  <a:lnTo>
                    <a:pt x="32" y="112"/>
                  </a:lnTo>
                  <a:lnTo>
                    <a:pt x="30" y="104"/>
                  </a:lnTo>
                  <a:lnTo>
                    <a:pt x="38" y="100"/>
                  </a:lnTo>
                  <a:lnTo>
                    <a:pt x="28" y="94"/>
                  </a:lnTo>
                  <a:lnTo>
                    <a:pt x="34" y="84"/>
                  </a:lnTo>
                  <a:lnTo>
                    <a:pt x="26" y="92"/>
                  </a:lnTo>
                  <a:lnTo>
                    <a:pt x="26" y="82"/>
                  </a:lnTo>
                  <a:lnTo>
                    <a:pt x="18" y="86"/>
                  </a:lnTo>
                  <a:lnTo>
                    <a:pt x="18" y="80"/>
                  </a:lnTo>
                  <a:lnTo>
                    <a:pt x="16" y="78"/>
                  </a:lnTo>
                  <a:lnTo>
                    <a:pt x="14" y="84"/>
                  </a:lnTo>
                  <a:lnTo>
                    <a:pt x="12" y="80"/>
                  </a:lnTo>
                  <a:lnTo>
                    <a:pt x="8" y="84"/>
                  </a:lnTo>
                  <a:lnTo>
                    <a:pt x="2" y="80"/>
                  </a:lnTo>
                  <a:lnTo>
                    <a:pt x="0" y="72"/>
                  </a:lnTo>
                  <a:lnTo>
                    <a:pt x="2" y="60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50"/>
                  </a:lnTo>
                  <a:lnTo>
                    <a:pt x="16" y="50"/>
                  </a:lnTo>
                  <a:lnTo>
                    <a:pt x="16" y="46"/>
                  </a:lnTo>
                  <a:lnTo>
                    <a:pt x="22" y="36"/>
                  </a:lnTo>
                  <a:lnTo>
                    <a:pt x="18" y="38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2" y="30"/>
                  </a:lnTo>
                  <a:lnTo>
                    <a:pt x="14" y="26"/>
                  </a:lnTo>
                  <a:lnTo>
                    <a:pt x="26" y="20"/>
                  </a:lnTo>
                  <a:lnTo>
                    <a:pt x="22" y="20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30" y="4"/>
                  </a:lnTo>
                  <a:lnTo>
                    <a:pt x="3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6" name="Freeform 420">
              <a:extLst>
                <a:ext uri="{FF2B5EF4-FFF2-40B4-BE49-F238E27FC236}">
                  <a16:creationId xmlns:a16="http://schemas.microsoft.com/office/drawing/2014/main" id="{4E7D48DB-64BE-4DA9-BE83-8B913ABDC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1163" y="1836738"/>
              <a:ext cx="327025" cy="307975"/>
            </a:xfrm>
            <a:custGeom>
              <a:avLst/>
              <a:gdLst/>
              <a:ahLst/>
              <a:cxnLst>
                <a:cxn ang="0">
                  <a:pos x="14" y="160"/>
                </a:cxn>
                <a:cxn ang="0">
                  <a:pos x="14" y="156"/>
                </a:cxn>
                <a:cxn ang="0">
                  <a:pos x="18" y="148"/>
                </a:cxn>
                <a:cxn ang="0">
                  <a:pos x="20" y="140"/>
                </a:cxn>
                <a:cxn ang="0">
                  <a:pos x="24" y="134"/>
                </a:cxn>
                <a:cxn ang="0">
                  <a:pos x="26" y="122"/>
                </a:cxn>
                <a:cxn ang="0">
                  <a:pos x="24" y="112"/>
                </a:cxn>
                <a:cxn ang="0">
                  <a:pos x="26" y="100"/>
                </a:cxn>
                <a:cxn ang="0">
                  <a:pos x="36" y="102"/>
                </a:cxn>
                <a:cxn ang="0">
                  <a:pos x="50" y="94"/>
                </a:cxn>
                <a:cxn ang="0">
                  <a:pos x="54" y="82"/>
                </a:cxn>
                <a:cxn ang="0">
                  <a:pos x="66" y="74"/>
                </a:cxn>
                <a:cxn ang="0">
                  <a:pos x="90" y="48"/>
                </a:cxn>
                <a:cxn ang="0">
                  <a:pos x="90" y="56"/>
                </a:cxn>
                <a:cxn ang="0">
                  <a:pos x="100" y="48"/>
                </a:cxn>
                <a:cxn ang="0">
                  <a:pos x="100" y="40"/>
                </a:cxn>
                <a:cxn ang="0">
                  <a:pos x="114" y="40"/>
                </a:cxn>
                <a:cxn ang="0">
                  <a:pos x="118" y="46"/>
                </a:cxn>
                <a:cxn ang="0">
                  <a:pos x="160" y="26"/>
                </a:cxn>
                <a:cxn ang="0">
                  <a:pos x="162" y="16"/>
                </a:cxn>
                <a:cxn ang="0">
                  <a:pos x="182" y="0"/>
                </a:cxn>
                <a:cxn ang="0">
                  <a:pos x="202" y="8"/>
                </a:cxn>
                <a:cxn ang="0">
                  <a:pos x="202" y="26"/>
                </a:cxn>
                <a:cxn ang="0">
                  <a:pos x="194" y="42"/>
                </a:cxn>
                <a:cxn ang="0">
                  <a:pos x="190" y="44"/>
                </a:cxn>
                <a:cxn ang="0">
                  <a:pos x="158" y="60"/>
                </a:cxn>
                <a:cxn ang="0">
                  <a:pos x="132" y="70"/>
                </a:cxn>
                <a:cxn ang="0">
                  <a:pos x="114" y="88"/>
                </a:cxn>
                <a:cxn ang="0">
                  <a:pos x="90" y="104"/>
                </a:cxn>
                <a:cxn ang="0">
                  <a:pos x="94" y="114"/>
                </a:cxn>
                <a:cxn ang="0">
                  <a:pos x="86" y="124"/>
                </a:cxn>
                <a:cxn ang="0">
                  <a:pos x="82" y="132"/>
                </a:cxn>
                <a:cxn ang="0">
                  <a:pos x="74" y="134"/>
                </a:cxn>
                <a:cxn ang="0">
                  <a:pos x="72" y="138"/>
                </a:cxn>
                <a:cxn ang="0">
                  <a:pos x="60" y="132"/>
                </a:cxn>
                <a:cxn ang="0">
                  <a:pos x="64" y="150"/>
                </a:cxn>
                <a:cxn ang="0">
                  <a:pos x="64" y="154"/>
                </a:cxn>
                <a:cxn ang="0">
                  <a:pos x="62" y="158"/>
                </a:cxn>
                <a:cxn ang="0">
                  <a:pos x="52" y="146"/>
                </a:cxn>
                <a:cxn ang="0">
                  <a:pos x="50" y="154"/>
                </a:cxn>
                <a:cxn ang="0">
                  <a:pos x="56" y="162"/>
                </a:cxn>
                <a:cxn ang="0">
                  <a:pos x="54" y="170"/>
                </a:cxn>
                <a:cxn ang="0">
                  <a:pos x="50" y="176"/>
                </a:cxn>
                <a:cxn ang="0">
                  <a:pos x="42" y="174"/>
                </a:cxn>
                <a:cxn ang="0">
                  <a:pos x="40" y="194"/>
                </a:cxn>
                <a:cxn ang="0">
                  <a:pos x="6" y="190"/>
                </a:cxn>
                <a:cxn ang="0">
                  <a:pos x="8" y="184"/>
                </a:cxn>
                <a:cxn ang="0">
                  <a:pos x="18" y="174"/>
                </a:cxn>
                <a:cxn ang="0">
                  <a:pos x="0" y="168"/>
                </a:cxn>
              </a:cxnLst>
              <a:rect l="0" t="0" r="r" b="b"/>
              <a:pathLst>
                <a:path w="206" h="194">
                  <a:moveTo>
                    <a:pt x="0" y="168"/>
                  </a:moveTo>
                  <a:lnTo>
                    <a:pt x="14" y="160"/>
                  </a:lnTo>
                  <a:lnTo>
                    <a:pt x="12" y="160"/>
                  </a:lnTo>
                  <a:lnTo>
                    <a:pt x="14" y="156"/>
                  </a:lnTo>
                  <a:lnTo>
                    <a:pt x="18" y="152"/>
                  </a:lnTo>
                  <a:lnTo>
                    <a:pt x="18" y="148"/>
                  </a:lnTo>
                  <a:lnTo>
                    <a:pt x="26" y="144"/>
                  </a:lnTo>
                  <a:lnTo>
                    <a:pt x="20" y="140"/>
                  </a:lnTo>
                  <a:lnTo>
                    <a:pt x="30" y="138"/>
                  </a:lnTo>
                  <a:lnTo>
                    <a:pt x="24" y="134"/>
                  </a:lnTo>
                  <a:lnTo>
                    <a:pt x="24" y="126"/>
                  </a:lnTo>
                  <a:lnTo>
                    <a:pt x="26" y="122"/>
                  </a:lnTo>
                  <a:lnTo>
                    <a:pt x="30" y="112"/>
                  </a:lnTo>
                  <a:lnTo>
                    <a:pt x="24" y="112"/>
                  </a:lnTo>
                  <a:lnTo>
                    <a:pt x="24" y="106"/>
                  </a:lnTo>
                  <a:lnTo>
                    <a:pt x="26" y="100"/>
                  </a:lnTo>
                  <a:lnTo>
                    <a:pt x="32" y="106"/>
                  </a:lnTo>
                  <a:lnTo>
                    <a:pt x="36" y="102"/>
                  </a:lnTo>
                  <a:lnTo>
                    <a:pt x="40" y="94"/>
                  </a:lnTo>
                  <a:lnTo>
                    <a:pt x="50" y="94"/>
                  </a:lnTo>
                  <a:lnTo>
                    <a:pt x="56" y="88"/>
                  </a:lnTo>
                  <a:lnTo>
                    <a:pt x="54" y="82"/>
                  </a:lnTo>
                  <a:lnTo>
                    <a:pt x="56" y="78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90" y="48"/>
                  </a:lnTo>
                  <a:lnTo>
                    <a:pt x="94" y="48"/>
                  </a:lnTo>
                  <a:lnTo>
                    <a:pt x="90" y="56"/>
                  </a:lnTo>
                  <a:lnTo>
                    <a:pt x="98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100" y="40"/>
                  </a:lnTo>
                  <a:lnTo>
                    <a:pt x="98" y="38"/>
                  </a:lnTo>
                  <a:lnTo>
                    <a:pt x="114" y="40"/>
                  </a:lnTo>
                  <a:lnTo>
                    <a:pt x="114" y="46"/>
                  </a:lnTo>
                  <a:lnTo>
                    <a:pt x="118" y="46"/>
                  </a:lnTo>
                  <a:lnTo>
                    <a:pt x="142" y="38"/>
                  </a:lnTo>
                  <a:lnTo>
                    <a:pt x="160" y="26"/>
                  </a:lnTo>
                  <a:lnTo>
                    <a:pt x="162" y="24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82" y="0"/>
                  </a:lnTo>
                  <a:lnTo>
                    <a:pt x="198" y="2"/>
                  </a:lnTo>
                  <a:lnTo>
                    <a:pt x="202" y="8"/>
                  </a:lnTo>
                  <a:lnTo>
                    <a:pt x="206" y="18"/>
                  </a:lnTo>
                  <a:lnTo>
                    <a:pt x="202" y="26"/>
                  </a:lnTo>
                  <a:lnTo>
                    <a:pt x="206" y="28"/>
                  </a:lnTo>
                  <a:lnTo>
                    <a:pt x="194" y="42"/>
                  </a:lnTo>
                  <a:lnTo>
                    <a:pt x="196" y="46"/>
                  </a:lnTo>
                  <a:lnTo>
                    <a:pt x="190" y="44"/>
                  </a:lnTo>
                  <a:lnTo>
                    <a:pt x="178" y="54"/>
                  </a:lnTo>
                  <a:lnTo>
                    <a:pt x="158" y="60"/>
                  </a:lnTo>
                  <a:lnTo>
                    <a:pt x="136" y="76"/>
                  </a:lnTo>
                  <a:lnTo>
                    <a:pt x="132" y="70"/>
                  </a:lnTo>
                  <a:lnTo>
                    <a:pt x="130" y="78"/>
                  </a:lnTo>
                  <a:lnTo>
                    <a:pt x="114" y="88"/>
                  </a:lnTo>
                  <a:lnTo>
                    <a:pt x="102" y="104"/>
                  </a:lnTo>
                  <a:lnTo>
                    <a:pt x="90" y="104"/>
                  </a:lnTo>
                  <a:lnTo>
                    <a:pt x="90" y="108"/>
                  </a:lnTo>
                  <a:lnTo>
                    <a:pt x="94" y="114"/>
                  </a:lnTo>
                  <a:lnTo>
                    <a:pt x="88" y="120"/>
                  </a:lnTo>
                  <a:lnTo>
                    <a:pt x="86" y="124"/>
                  </a:lnTo>
                  <a:lnTo>
                    <a:pt x="76" y="122"/>
                  </a:lnTo>
                  <a:lnTo>
                    <a:pt x="82" y="132"/>
                  </a:lnTo>
                  <a:lnTo>
                    <a:pt x="72" y="126"/>
                  </a:lnTo>
                  <a:lnTo>
                    <a:pt x="74" y="134"/>
                  </a:lnTo>
                  <a:lnTo>
                    <a:pt x="72" y="132"/>
                  </a:lnTo>
                  <a:lnTo>
                    <a:pt x="72" y="138"/>
                  </a:lnTo>
                  <a:lnTo>
                    <a:pt x="68" y="140"/>
                  </a:lnTo>
                  <a:lnTo>
                    <a:pt x="60" y="132"/>
                  </a:lnTo>
                  <a:lnTo>
                    <a:pt x="68" y="148"/>
                  </a:lnTo>
                  <a:lnTo>
                    <a:pt x="64" y="150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0" y="152"/>
                  </a:lnTo>
                  <a:lnTo>
                    <a:pt x="62" y="158"/>
                  </a:lnTo>
                  <a:lnTo>
                    <a:pt x="60" y="160"/>
                  </a:lnTo>
                  <a:lnTo>
                    <a:pt x="52" y="146"/>
                  </a:lnTo>
                  <a:lnTo>
                    <a:pt x="50" y="152"/>
                  </a:lnTo>
                  <a:lnTo>
                    <a:pt x="50" y="154"/>
                  </a:lnTo>
                  <a:lnTo>
                    <a:pt x="48" y="156"/>
                  </a:lnTo>
                  <a:lnTo>
                    <a:pt x="56" y="162"/>
                  </a:lnTo>
                  <a:lnTo>
                    <a:pt x="54" y="164"/>
                  </a:lnTo>
                  <a:lnTo>
                    <a:pt x="54" y="170"/>
                  </a:lnTo>
                  <a:lnTo>
                    <a:pt x="46" y="168"/>
                  </a:lnTo>
                  <a:lnTo>
                    <a:pt x="50" y="176"/>
                  </a:lnTo>
                  <a:lnTo>
                    <a:pt x="48" y="180"/>
                  </a:lnTo>
                  <a:lnTo>
                    <a:pt x="42" y="174"/>
                  </a:lnTo>
                  <a:lnTo>
                    <a:pt x="46" y="186"/>
                  </a:lnTo>
                  <a:lnTo>
                    <a:pt x="40" y="194"/>
                  </a:lnTo>
                  <a:lnTo>
                    <a:pt x="20" y="186"/>
                  </a:lnTo>
                  <a:lnTo>
                    <a:pt x="6" y="190"/>
                  </a:lnTo>
                  <a:lnTo>
                    <a:pt x="10" y="184"/>
                  </a:lnTo>
                  <a:lnTo>
                    <a:pt x="8" y="184"/>
                  </a:lnTo>
                  <a:lnTo>
                    <a:pt x="8" y="180"/>
                  </a:lnTo>
                  <a:lnTo>
                    <a:pt x="18" y="174"/>
                  </a:lnTo>
                  <a:lnTo>
                    <a:pt x="4" y="176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7" name="Freeform 421">
              <a:extLst>
                <a:ext uri="{FF2B5EF4-FFF2-40B4-BE49-F238E27FC236}">
                  <a16:creationId xmlns:a16="http://schemas.microsoft.com/office/drawing/2014/main" id="{BAD97FB9-6736-4ABD-8D4E-08C47D195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588" y="2278063"/>
              <a:ext cx="19050" cy="285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8" y="0"/>
                </a:cxn>
                <a:cxn ang="0">
                  <a:pos x="10" y="6"/>
                </a:cxn>
                <a:cxn ang="0">
                  <a:pos x="12" y="18"/>
                </a:cxn>
                <a:cxn ang="0">
                  <a:pos x="6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18">
                  <a:moveTo>
                    <a:pt x="0" y="2"/>
                  </a:moveTo>
                  <a:lnTo>
                    <a:pt x="8" y="0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6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8" name="Freeform 422">
              <a:extLst>
                <a:ext uri="{FF2B5EF4-FFF2-40B4-BE49-F238E27FC236}">
                  <a16:creationId xmlns:a16="http://schemas.microsoft.com/office/drawing/2014/main" id="{5E68F204-A531-413A-8265-57C154D84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2335213"/>
              <a:ext cx="44450" cy="47625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2" y="6"/>
                </a:cxn>
                <a:cxn ang="0">
                  <a:pos x="8" y="0"/>
                </a:cxn>
                <a:cxn ang="0">
                  <a:pos x="28" y="26"/>
                </a:cxn>
                <a:cxn ang="0">
                  <a:pos x="26" y="30"/>
                </a:cxn>
                <a:cxn ang="0">
                  <a:pos x="18" y="30"/>
                </a:cxn>
                <a:cxn ang="0">
                  <a:pos x="6" y="20"/>
                </a:cxn>
                <a:cxn ang="0">
                  <a:pos x="10" y="28"/>
                </a:cxn>
                <a:cxn ang="0">
                  <a:pos x="4" y="18"/>
                </a:cxn>
                <a:cxn ang="0">
                  <a:pos x="4" y="18"/>
                </a:cxn>
              </a:cxnLst>
              <a:rect l="0" t="0" r="r" b="b"/>
              <a:pathLst>
                <a:path w="28" h="30">
                  <a:moveTo>
                    <a:pt x="4" y="18"/>
                  </a:moveTo>
                  <a:lnTo>
                    <a:pt x="0" y="10"/>
                  </a:lnTo>
                  <a:lnTo>
                    <a:pt x="6" y="10"/>
                  </a:lnTo>
                  <a:lnTo>
                    <a:pt x="2" y="6"/>
                  </a:lnTo>
                  <a:lnTo>
                    <a:pt x="8" y="0"/>
                  </a:lnTo>
                  <a:lnTo>
                    <a:pt x="28" y="26"/>
                  </a:lnTo>
                  <a:lnTo>
                    <a:pt x="26" y="30"/>
                  </a:lnTo>
                  <a:lnTo>
                    <a:pt x="18" y="30"/>
                  </a:lnTo>
                  <a:lnTo>
                    <a:pt x="6" y="20"/>
                  </a:lnTo>
                  <a:lnTo>
                    <a:pt x="10" y="28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49" name="Freeform 423">
              <a:extLst>
                <a:ext uri="{FF2B5EF4-FFF2-40B4-BE49-F238E27FC236}">
                  <a16:creationId xmlns:a16="http://schemas.microsoft.com/office/drawing/2014/main" id="{27EC3043-2096-4E8C-8869-812A6482B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413" y="2128838"/>
              <a:ext cx="31750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0" y="20"/>
                </a:cxn>
                <a:cxn ang="0">
                  <a:pos x="2" y="14"/>
                </a:cxn>
                <a:cxn ang="0">
                  <a:pos x="2" y="8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2" y="10"/>
                </a:cxn>
                <a:cxn ang="0">
                  <a:pos x="20" y="12"/>
                </a:cxn>
                <a:cxn ang="0">
                  <a:pos x="6" y="18"/>
                </a:cxn>
                <a:cxn ang="0">
                  <a:pos x="4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20" h="20">
                  <a:moveTo>
                    <a:pt x="2" y="20"/>
                  </a:moveTo>
                  <a:lnTo>
                    <a:pt x="0" y="20"/>
                  </a:lnTo>
                  <a:lnTo>
                    <a:pt x="2" y="14"/>
                  </a:lnTo>
                  <a:lnTo>
                    <a:pt x="2" y="8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2" y="10"/>
                  </a:lnTo>
                  <a:lnTo>
                    <a:pt x="20" y="12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0" name="Freeform 424">
              <a:extLst>
                <a:ext uri="{FF2B5EF4-FFF2-40B4-BE49-F238E27FC236}">
                  <a16:creationId xmlns:a16="http://schemas.microsoft.com/office/drawing/2014/main" id="{D4C19904-C09A-406D-85D9-C5B0B9044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1388" y="2160588"/>
              <a:ext cx="19050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" y="6"/>
                </a:cxn>
                <a:cxn ang="0">
                  <a:pos x="12" y="14"/>
                </a:cxn>
                <a:cxn ang="0">
                  <a:pos x="0" y="1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14">
                  <a:moveTo>
                    <a:pt x="8" y="0"/>
                  </a:moveTo>
                  <a:lnTo>
                    <a:pt x="12" y="6"/>
                  </a:lnTo>
                  <a:lnTo>
                    <a:pt x="12" y="14"/>
                  </a:lnTo>
                  <a:lnTo>
                    <a:pt x="0" y="1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1" name="Freeform 425">
              <a:extLst>
                <a:ext uri="{FF2B5EF4-FFF2-40B4-BE49-F238E27FC236}">
                  <a16:creationId xmlns:a16="http://schemas.microsoft.com/office/drawing/2014/main" id="{E32DB40B-ED0E-46E3-B8B2-A600D7023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463" y="2192338"/>
              <a:ext cx="28575" cy="2222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8" y="0"/>
                </a:cxn>
                <a:cxn ang="0">
                  <a:pos x="18" y="4"/>
                </a:cxn>
                <a:cxn ang="0">
                  <a:pos x="12" y="12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8" h="14">
                  <a:moveTo>
                    <a:pt x="4" y="4"/>
                  </a:moveTo>
                  <a:lnTo>
                    <a:pt x="8" y="0"/>
                  </a:lnTo>
                  <a:lnTo>
                    <a:pt x="18" y="4"/>
                  </a:lnTo>
                  <a:lnTo>
                    <a:pt x="12" y="12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2" name="Freeform 426">
              <a:extLst>
                <a:ext uri="{FF2B5EF4-FFF2-40B4-BE49-F238E27FC236}">
                  <a16:creationId xmlns:a16="http://schemas.microsoft.com/office/drawing/2014/main" id="{755B7607-470E-4B96-974E-C876DB5C5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713" y="1963738"/>
              <a:ext cx="15875" cy="28575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10"/>
                </a:cxn>
                <a:cxn ang="0">
                  <a:pos x="8" y="8"/>
                </a:cxn>
                <a:cxn ang="0">
                  <a:pos x="8" y="18"/>
                </a:cxn>
                <a:cxn ang="0">
                  <a:pos x="6" y="8"/>
                </a:cxn>
                <a:cxn ang="0">
                  <a:pos x="2" y="8"/>
                </a:cxn>
                <a:cxn ang="0">
                  <a:pos x="2" y="16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10" y="2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0" h="18">
                  <a:moveTo>
                    <a:pt x="10" y="6"/>
                  </a:moveTo>
                  <a:lnTo>
                    <a:pt x="10" y="10"/>
                  </a:lnTo>
                  <a:lnTo>
                    <a:pt x="8" y="8"/>
                  </a:lnTo>
                  <a:lnTo>
                    <a:pt x="8" y="18"/>
                  </a:lnTo>
                  <a:lnTo>
                    <a:pt x="6" y="8"/>
                  </a:lnTo>
                  <a:lnTo>
                    <a:pt x="2" y="8"/>
                  </a:lnTo>
                  <a:lnTo>
                    <a:pt x="2" y="16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3" name="Freeform 427">
              <a:extLst>
                <a:ext uri="{FF2B5EF4-FFF2-40B4-BE49-F238E27FC236}">
                  <a16:creationId xmlns:a16="http://schemas.microsoft.com/office/drawing/2014/main" id="{9F4495AE-72CD-4EF7-8779-D7B5DE0E1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763" y="2328863"/>
              <a:ext cx="9525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0"/>
                </a:cxn>
                <a:cxn ang="0">
                  <a:pos x="6" y="12"/>
                </a:cxn>
                <a:cxn ang="0">
                  <a:pos x="2" y="1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4">
                  <a:moveTo>
                    <a:pt x="0" y="6"/>
                  </a:moveTo>
                  <a:lnTo>
                    <a:pt x="2" y="0"/>
                  </a:lnTo>
                  <a:lnTo>
                    <a:pt x="6" y="12"/>
                  </a:lnTo>
                  <a:lnTo>
                    <a:pt x="2" y="1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4" name="Freeform 428">
              <a:extLst>
                <a:ext uri="{FF2B5EF4-FFF2-40B4-BE49-F238E27FC236}">
                  <a16:creationId xmlns:a16="http://schemas.microsoft.com/office/drawing/2014/main" id="{18D938A4-EAA6-4014-9B2C-9DA52E39C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6088" y="3878263"/>
              <a:ext cx="15875" cy="95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6" y="0"/>
                  </a:lnTo>
                  <a:lnTo>
                    <a:pt x="0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5" name="Freeform 429">
              <a:extLst>
                <a:ext uri="{FF2B5EF4-FFF2-40B4-BE49-F238E27FC236}">
                  <a16:creationId xmlns:a16="http://schemas.microsoft.com/office/drawing/2014/main" id="{73D59361-A57B-4BF5-B79D-CE84156DB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38" y="4021138"/>
              <a:ext cx="63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6" name="Freeform 430">
              <a:extLst>
                <a:ext uri="{FF2B5EF4-FFF2-40B4-BE49-F238E27FC236}">
                  <a16:creationId xmlns:a16="http://schemas.microsoft.com/office/drawing/2014/main" id="{A36E9BEC-F90E-4B7C-86E7-3F6A7D9DB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988" y="3938588"/>
              <a:ext cx="635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7" name="Freeform 431">
              <a:extLst>
                <a:ext uri="{FF2B5EF4-FFF2-40B4-BE49-F238E27FC236}">
                  <a16:creationId xmlns:a16="http://schemas.microsoft.com/office/drawing/2014/main" id="{539E0ECE-A819-4310-B942-AC6AD4995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213" y="417671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8" name="Freeform 432">
              <a:extLst>
                <a:ext uri="{FF2B5EF4-FFF2-40B4-BE49-F238E27FC236}">
                  <a16:creationId xmlns:a16="http://schemas.microsoft.com/office/drawing/2014/main" id="{FB9E1098-C04B-4BDC-941C-BC431E104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213" y="417036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59" name="Freeform 433">
              <a:extLst>
                <a:ext uri="{FF2B5EF4-FFF2-40B4-BE49-F238E27FC236}">
                  <a16:creationId xmlns:a16="http://schemas.microsoft.com/office/drawing/2014/main" id="{936D08C3-4173-452C-978A-3BA91114F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420846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0" name="Freeform 434">
              <a:extLst>
                <a:ext uri="{FF2B5EF4-FFF2-40B4-BE49-F238E27FC236}">
                  <a16:creationId xmlns:a16="http://schemas.microsoft.com/office/drawing/2014/main" id="{C50E6188-AF47-4A69-838F-E2649351C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4198938"/>
              <a:ext cx="22225" cy="9525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4" y="2"/>
                </a:cxn>
                <a:cxn ang="0">
                  <a:pos x="12" y="4"/>
                </a:cxn>
                <a:cxn ang="0">
                  <a:pos x="8" y="6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14" h="6">
                  <a:moveTo>
                    <a:pt x="14" y="2"/>
                  </a:moveTo>
                  <a:lnTo>
                    <a:pt x="14" y="2"/>
                  </a:lnTo>
                  <a:lnTo>
                    <a:pt x="12" y="4"/>
                  </a:lnTo>
                  <a:lnTo>
                    <a:pt x="8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1" name="Freeform 435">
              <a:extLst>
                <a:ext uri="{FF2B5EF4-FFF2-40B4-BE49-F238E27FC236}">
                  <a16:creationId xmlns:a16="http://schemas.microsoft.com/office/drawing/2014/main" id="{825E543B-D0D5-4C89-948A-8169EDED0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163" y="4106863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2" name="Freeform 436">
              <a:extLst>
                <a:ext uri="{FF2B5EF4-FFF2-40B4-BE49-F238E27FC236}">
                  <a16:creationId xmlns:a16="http://schemas.microsoft.com/office/drawing/2014/main" id="{2767DCF2-D4B9-462D-94D2-024BD3FB1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163" y="41068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3" name="Freeform 437">
              <a:extLst>
                <a:ext uri="{FF2B5EF4-FFF2-40B4-BE49-F238E27FC236}">
                  <a16:creationId xmlns:a16="http://schemas.microsoft.com/office/drawing/2014/main" id="{688ECC9A-8640-43FE-AC12-0A05DFC80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0338" y="4110038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4" name="Freeform 438">
              <a:extLst>
                <a:ext uri="{FF2B5EF4-FFF2-40B4-BE49-F238E27FC236}">
                  <a16:creationId xmlns:a16="http://schemas.microsoft.com/office/drawing/2014/main" id="{EBE57232-83D0-4302-A854-759DB33B8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613" y="3560763"/>
              <a:ext cx="15875" cy="95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0" y="6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0" h="6">
                  <a:moveTo>
                    <a:pt x="8" y="6"/>
                  </a:moveTo>
                  <a:lnTo>
                    <a:pt x="10" y="6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5" name="Freeform 439">
              <a:extLst>
                <a:ext uri="{FF2B5EF4-FFF2-40B4-BE49-F238E27FC236}">
                  <a16:creationId xmlns:a16="http://schemas.microsoft.com/office/drawing/2014/main" id="{9F2C2939-A129-4C03-B219-6A63C0768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613" y="3582988"/>
              <a:ext cx="31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6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6" name="Freeform 440">
              <a:extLst>
                <a:ext uri="{FF2B5EF4-FFF2-40B4-BE49-F238E27FC236}">
                  <a16:creationId xmlns:a16="http://schemas.microsoft.com/office/drawing/2014/main" id="{D3076E04-43B3-4004-A4D5-A3A49287E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3640138"/>
              <a:ext cx="12700" cy="12700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8" h="8">
                  <a:moveTo>
                    <a:pt x="6" y="6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7" name="Freeform 441">
              <a:extLst>
                <a:ext uri="{FF2B5EF4-FFF2-40B4-BE49-F238E27FC236}">
                  <a16:creationId xmlns:a16="http://schemas.microsoft.com/office/drawing/2014/main" id="{5F789CBC-940D-4243-93A6-165B7091B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138" y="3659188"/>
              <a:ext cx="47625" cy="28575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30" y="0"/>
                </a:cxn>
                <a:cxn ang="0">
                  <a:pos x="26" y="6"/>
                </a:cxn>
                <a:cxn ang="0">
                  <a:pos x="22" y="12"/>
                </a:cxn>
                <a:cxn ang="0">
                  <a:pos x="10" y="18"/>
                </a:cxn>
                <a:cxn ang="0">
                  <a:pos x="4" y="16"/>
                </a:cxn>
                <a:cxn ang="0">
                  <a:pos x="0" y="12"/>
                </a:cxn>
                <a:cxn ang="0">
                  <a:pos x="10" y="8"/>
                </a:cxn>
                <a:cxn ang="0">
                  <a:pos x="10" y="6"/>
                </a:cxn>
                <a:cxn ang="0">
                  <a:pos x="22" y="4"/>
                </a:cxn>
                <a:cxn ang="0">
                  <a:pos x="22" y="4"/>
                </a:cxn>
              </a:cxnLst>
              <a:rect l="0" t="0" r="r" b="b"/>
              <a:pathLst>
                <a:path w="30" h="18">
                  <a:moveTo>
                    <a:pt x="22" y="4"/>
                  </a:moveTo>
                  <a:lnTo>
                    <a:pt x="30" y="0"/>
                  </a:lnTo>
                  <a:lnTo>
                    <a:pt x="26" y="6"/>
                  </a:lnTo>
                  <a:lnTo>
                    <a:pt x="22" y="12"/>
                  </a:lnTo>
                  <a:lnTo>
                    <a:pt x="10" y="18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22" y="4"/>
                  </a:lnTo>
                  <a:lnTo>
                    <a:pt x="2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8" name="Freeform 442">
              <a:extLst>
                <a:ext uri="{FF2B5EF4-FFF2-40B4-BE49-F238E27FC236}">
                  <a16:creationId xmlns:a16="http://schemas.microsoft.com/office/drawing/2014/main" id="{B553D17F-A975-4C84-84EC-28109634D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038" y="3522663"/>
              <a:ext cx="6350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69" name="Freeform 443">
              <a:extLst>
                <a:ext uri="{FF2B5EF4-FFF2-40B4-BE49-F238E27FC236}">
                  <a16:creationId xmlns:a16="http://schemas.microsoft.com/office/drawing/2014/main" id="{D1748A07-1B4A-447A-890E-17CA6D519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563" y="3544888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0" name="Freeform 444">
              <a:extLst>
                <a:ext uri="{FF2B5EF4-FFF2-40B4-BE49-F238E27FC236}">
                  <a16:creationId xmlns:a16="http://schemas.microsoft.com/office/drawing/2014/main" id="{33C8E89F-4B52-4AEA-AE5F-83634912D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813" y="3662363"/>
              <a:ext cx="57150" cy="190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2" y="4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12" y="8"/>
                </a:cxn>
                <a:cxn ang="0">
                  <a:pos x="18" y="12"/>
                </a:cxn>
                <a:cxn ang="0">
                  <a:pos x="32" y="10"/>
                </a:cxn>
                <a:cxn ang="0">
                  <a:pos x="36" y="10"/>
                </a:cxn>
                <a:cxn ang="0">
                  <a:pos x="36" y="6"/>
                </a:cxn>
                <a:cxn ang="0">
                  <a:pos x="32" y="8"/>
                </a:cxn>
                <a:cxn ang="0">
                  <a:pos x="28" y="4"/>
                </a:cxn>
                <a:cxn ang="0">
                  <a:pos x="20" y="4"/>
                </a:cxn>
                <a:cxn ang="0">
                  <a:pos x="20" y="4"/>
                </a:cxn>
              </a:cxnLst>
              <a:rect l="0" t="0" r="r" b="b"/>
              <a:pathLst>
                <a:path w="36" h="12">
                  <a:moveTo>
                    <a:pt x="20" y="4"/>
                  </a:moveTo>
                  <a:lnTo>
                    <a:pt x="12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12" y="8"/>
                  </a:lnTo>
                  <a:lnTo>
                    <a:pt x="18" y="12"/>
                  </a:lnTo>
                  <a:lnTo>
                    <a:pt x="32" y="10"/>
                  </a:lnTo>
                  <a:lnTo>
                    <a:pt x="36" y="10"/>
                  </a:lnTo>
                  <a:lnTo>
                    <a:pt x="36" y="6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0" y="4"/>
                  </a:lnTo>
                  <a:lnTo>
                    <a:pt x="2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1" name="Freeform 445">
              <a:extLst>
                <a:ext uri="{FF2B5EF4-FFF2-40B4-BE49-F238E27FC236}">
                  <a16:creationId xmlns:a16="http://schemas.microsoft.com/office/drawing/2014/main" id="{CFF86234-5FCF-414D-8E69-384E3438B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5213" y="3598863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2" name="Freeform 446">
              <a:extLst>
                <a:ext uri="{FF2B5EF4-FFF2-40B4-BE49-F238E27FC236}">
                  <a16:creationId xmlns:a16="http://schemas.microsoft.com/office/drawing/2014/main" id="{DD54D3A0-25E4-41FC-AEA1-5B1A5C153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913" y="3621088"/>
              <a:ext cx="6350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3" name="Freeform 447">
              <a:extLst>
                <a:ext uri="{FF2B5EF4-FFF2-40B4-BE49-F238E27FC236}">
                  <a16:creationId xmlns:a16="http://schemas.microsoft.com/office/drawing/2014/main" id="{984ACB85-B881-4789-A2DB-559373710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013" y="359251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8"/>
                </a:cxn>
                <a:cxn ang="0">
                  <a:pos x="6" y="16"/>
                </a:cxn>
                <a:cxn ang="0">
                  <a:pos x="6" y="24"/>
                </a:cxn>
                <a:cxn ang="0">
                  <a:pos x="10" y="26"/>
                </a:cxn>
                <a:cxn ang="0">
                  <a:pos x="12" y="20"/>
                </a:cxn>
                <a:cxn ang="0">
                  <a:pos x="14" y="24"/>
                </a:cxn>
                <a:cxn ang="0">
                  <a:pos x="16" y="30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20" y="26"/>
                </a:cxn>
                <a:cxn ang="0">
                  <a:pos x="26" y="30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6" y="16"/>
                </a:cxn>
                <a:cxn ang="0">
                  <a:pos x="32" y="14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32" h="30">
                  <a:moveTo>
                    <a:pt x="12" y="0"/>
                  </a:moveTo>
                  <a:lnTo>
                    <a:pt x="6" y="2"/>
                  </a:lnTo>
                  <a:lnTo>
                    <a:pt x="4" y="2"/>
                  </a:lnTo>
                  <a:lnTo>
                    <a:pt x="0" y="8"/>
                  </a:lnTo>
                  <a:lnTo>
                    <a:pt x="6" y="16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2" y="20"/>
                  </a:lnTo>
                  <a:lnTo>
                    <a:pt x="14" y="24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6" y="30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26" y="16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4" name="Freeform 448">
              <a:extLst>
                <a:ext uri="{FF2B5EF4-FFF2-40B4-BE49-F238E27FC236}">
                  <a16:creationId xmlns:a16="http://schemas.microsoft.com/office/drawing/2014/main" id="{4FAFC199-93EB-4C59-9D9B-114CB19FE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8" y="3589338"/>
              <a:ext cx="6350" cy="95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4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5" name="Freeform 449">
              <a:extLst>
                <a:ext uri="{FF2B5EF4-FFF2-40B4-BE49-F238E27FC236}">
                  <a16:creationId xmlns:a16="http://schemas.microsoft.com/office/drawing/2014/main" id="{B9F6B592-50E5-4AF0-B0D2-00B23DF29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7113" y="3570288"/>
              <a:ext cx="34925" cy="31750"/>
            </a:xfrm>
            <a:custGeom>
              <a:avLst/>
              <a:gdLst/>
              <a:ahLst/>
              <a:cxnLst>
                <a:cxn ang="0">
                  <a:pos x="22" y="18"/>
                </a:cxn>
                <a:cxn ang="0">
                  <a:pos x="22" y="16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0" y="6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8" y="10"/>
                </a:cxn>
                <a:cxn ang="0">
                  <a:pos x="16" y="14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22" y="18"/>
                </a:cxn>
                <a:cxn ang="0">
                  <a:pos x="22" y="18"/>
                </a:cxn>
              </a:cxnLst>
              <a:rect l="0" t="0" r="r" b="b"/>
              <a:pathLst>
                <a:path w="22" h="20">
                  <a:moveTo>
                    <a:pt x="22" y="18"/>
                  </a:moveTo>
                  <a:lnTo>
                    <a:pt x="22" y="16"/>
                  </a:lnTo>
                  <a:lnTo>
                    <a:pt x="18" y="14"/>
                  </a:lnTo>
                  <a:lnTo>
                    <a:pt x="16" y="8"/>
                  </a:lnTo>
                  <a:lnTo>
                    <a:pt x="10" y="6"/>
                  </a:lnTo>
                  <a:lnTo>
                    <a:pt x="6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8" y="10"/>
                  </a:lnTo>
                  <a:lnTo>
                    <a:pt x="16" y="14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2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6" name="Freeform 450">
              <a:extLst>
                <a:ext uri="{FF2B5EF4-FFF2-40B4-BE49-F238E27FC236}">
                  <a16:creationId xmlns:a16="http://schemas.microsoft.com/office/drawing/2014/main" id="{20AC8A73-53B9-438D-9CFF-56BAB2287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7263" y="3551238"/>
              <a:ext cx="9525" cy="952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7" name="Freeform 451">
              <a:extLst>
                <a:ext uri="{FF2B5EF4-FFF2-40B4-BE49-F238E27FC236}">
                  <a16:creationId xmlns:a16="http://schemas.microsoft.com/office/drawing/2014/main" id="{F89CCECD-8964-4015-A4D2-242A1464D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138" y="3392488"/>
              <a:ext cx="6350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4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8" name="Freeform 452">
              <a:extLst>
                <a:ext uri="{FF2B5EF4-FFF2-40B4-BE49-F238E27FC236}">
                  <a16:creationId xmlns:a16="http://schemas.microsoft.com/office/drawing/2014/main" id="{EE30C8F5-59C2-41F3-A030-7DD607D92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3395663"/>
              <a:ext cx="31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0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lnTo>
                    <a:pt x="2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79" name="Freeform 453">
              <a:extLst>
                <a:ext uri="{FF2B5EF4-FFF2-40B4-BE49-F238E27FC236}">
                  <a16:creationId xmlns:a16="http://schemas.microsoft.com/office/drawing/2014/main" id="{492A9641-6F39-4095-B3D4-DF1D486F9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3446463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0" name="Freeform 454">
              <a:extLst>
                <a:ext uri="{FF2B5EF4-FFF2-40B4-BE49-F238E27FC236}">
                  <a16:creationId xmlns:a16="http://schemas.microsoft.com/office/drawing/2014/main" id="{574DA6A0-4D60-483C-9301-3D289C82B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4863" y="3589338"/>
              <a:ext cx="66675" cy="44450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34" y="16"/>
                </a:cxn>
                <a:cxn ang="0">
                  <a:pos x="38" y="22"/>
                </a:cxn>
                <a:cxn ang="0">
                  <a:pos x="36" y="28"/>
                </a:cxn>
                <a:cxn ang="0">
                  <a:pos x="28" y="28"/>
                </a:cxn>
                <a:cxn ang="0">
                  <a:pos x="24" y="22"/>
                </a:cxn>
                <a:cxn ang="0">
                  <a:pos x="2" y="12"/>
                </a:cxn>
                <a:cxn ang="0">
                  <a:pos x="0" y="8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6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28">
                  <a:moveTo>
                    <a:pt x="42" y="0"/>
                  </a:moveTo>
                  <a:lnTo>
                    <a:pt x="34" y="16"/>
                  </a:lnTo>
                  <a:lnTo>
                    <a:pt x="38" y="22"/>
                  </a:lnTo>
                  <a:lnTo>
                    <a:pt x="36" y="28"/>
                  </a:lnTo>
                  <a:lnTo>
                    <a:pt x="28" y="28"/>
                  </a:lnTo>
                  <a:lnTo>
                    <a:pt x="24" y="2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2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6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1" name="Freeform 455">
              <a:extLst>
                <a:ext uri="{FF2B5EF4-FFF2-40B4-BE49-F238E27FC236}">
                  <a16:creationId xmlns:a16="http://schemas.microsoft.com/office/drawing/2014/main" id="{8E89F3B7-FDA0-466C-A370-C5A5372CC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788" y="3506788"/>
              <a:ext cx="31750" cy="698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8" y="4"/>
                </a:cxn>
                <a:cxn ang="0">
                  <a:pos x="20" y="12"/>
                </a:cxn>
                <a:cxn ang="0">
                  <a:pos x="20" y="34"/>
                </a:cxn>
                <a:cxn ang="0">
                  <a:pos x="18" y="38"/>
                </a:cxn>
                <a:cxn ang="0">
                  <a:pos x="14" y="38"/>
                </a:cxn>
                <a:cxn ang="0">
                  <a:pos x="12" y="40"/>
                </a:cxn>
                <a:cxn ang="0">
                  <a:pos x="8" y="44"/>
                </a:cxn>
                <a:cxn ang="0">
                  <a:pos x="4" y="36"/>
                </a:cxn>
                <a:cxn ang="0">
                  <a:pos x="4" y="32"/>
                </a:cxn>
                <a:cxn ang="0">
                  <a:pos x="6" y="26"/>
                </a:cxn>
                <a:cxn ang="0">
                  <a:pos x="4" y="16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6" y="8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0" h="44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0" y="34"/>
                  </a:lnTo>
                  <a:lnTo>
                    <a:pt x="18" y="38"/>
                  </a:lnTo>
                  <a:lnTo>
                    <a:pt x="14" y="38"/>
                  </a:lnTo>
                  <a:lnTo>
                    <a:pt x="12" y="40"/>
                  </a:lnTo>
                  <a:lnTo>
                    <a:pt x="8" y="44"/>
                  </a:lnTo>
                  <a:lnTo>
                    <a:pt x="4" y="36"/>
                  </a:lnTo>
                  <a:lnTo>
                    <a:pt x="4" y="32"/>
                  </a:lnTo>
                  <a:lnTo>
                    <a:pt x="6" y="26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6" y="8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2" name="Freeform 456">
              <a:extLst>
                <a:ext uri="{FF2B5EF4-FFF2-40B4-BE49-F238E27FC236}">
                  <a16:creationId xmlns:a16="http://schemas.microsoft.com/office/drawing/2014/main" id="{B3C3CD8D-0459-49A3-AE4D-F20626DE4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313" y="3459163"/>
              <a:ext cx="19050" cy="476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0"/>
                </a:cxn>
                <a:cxn ang="0">
                  <a:pos x="12" y="14"/>
                </a:cxn>
                <a:cxn ang="0">
                  <a:pos x="8" y="30"/>
                </a:cxn>
                <a:cxn ang="0">
                  <a:pos x="2" y="22"/>
                </a:cxn>
                <a:cxn ang="0">
                  <a:pos x="0" y="10"/>
                </a:cxn>
                <a:cxn ang="0">
                  <a:pos x="2" y="8"/>
                </a:cxn>
                <a:cxn ang="0">
                  <a:pos x="8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2" h="30">
                  <a:moveTo>
                    <a:pt x="10" y="0"/>
                  </a:moveTo>
                  <a:lnTo>
                    <a:pt x="12" y="0"/>
                  </a:lnTo>
                  <a:lnTo>
                    <a:pt x="12" y="14"/>
                  </a:lnTo>
                  <a:lnTo>
                    <a:pt x="8" y="30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2" y="8"/>
                  </a:lnTo>
                  <a:lnTo>
                    <a:pt x="8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3" name="Freeform 457">
              <a:extLst>
                <a:ext uri="{FF2B5EF4-FFF2-40B4-BE49-F238E27FC236}">
                  <a16:creationId xmlns:a16="http://schemas.microsoft.com/office/drawing/2014/main" id="{F3E2A065-C8D7-4252-9B54-A4695784B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3570288"/>
              <a:ext cx="9525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6" y="2"/>
                  </a:lnTo>
                  <a:lnTo>
                    <a:pt x="4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4" name="Freeform 458">
              <a:extLst>
                <a:ext uri="{FF2B5EF4-FFF2-40B4-BE49-F238E27FC236}">
                  <a16:creationId xmlns:a16="http://schemas.microsoft.com/office/drawing/2014/main" id="{F3A82E15-F488-4EAD-863B-CD9E5FA65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138" y="3544888"/>
              <a:ext cx="22225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6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4" h="12">
                  <a:moveTo>
                    <a:pt x="10" y="0"/>
                  </a:moveTo>
                  <a:lnTo>
                    <a:pt x="10" y="4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5" name="Freeform 459">
              <a:extLst>
                <a:ext uri="{FF2B5EF4-FFF2-40B4-BE49-F238E27FC236}">
                  <a16:creationId xmlns:a16="http://schemas.microsoft.com/office/drawing/2014/main" id="{2227C524-B659-41A3-BEC4-B5A59AB57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3888" y="3544888"/>
              <a:ext cx="9525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6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6" name="Freeform 460">
              <a:extLst>
                <a:ext uri="{FF2B5EF4-FFF2-40B4-BE49-F238E27FC236}">
                  <a16:creationId xmlns:a16="http://schemas.microsoft.com/office/drawing/2014/main" id="{742C0379-8E90-4EA9-8822-BA8F5626B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913" y="3471863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7" name="Freeform 461">
              <a:extLst>
                <a:ext uri="{FF2B5EF4-FFF2-40B4-BE49-F238E27FC236}">
                  <a16:creationId xmlns:a16="http://schemas.microsoft.com/office/drawing/2014/main" id="{E2598815-A2D4-45D0-BEF0-55B5148FA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763" y="3135313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6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8" name="Freeform 462">
              <a:extLst>
                <a:ext uri="{FF2B5EF4-FFF2-40B4-BE49-F238E27FC236}">
                  <a16:creationId xmlns:a16="http://schemas.microsoft.com/office/drawing/2014/main" id="{F5C8947C-2DB5-46AA-BBF0-9EABA21CB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31924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89" name="Freeform 463">
              <a:extLst>
                <a:ext uri="{FF2B5EF4-FFF2-40B4-BE49-F238E27FC236}">
                  <a16:creationId xmlns:a16="http://schemas.microsoft.com/office/drawing/2014/main" id="{55BFC204-2BBF-4E4D-BAAD-B3E86D077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238" y="2979738"/>
              <a:ext cx="15875" cy="412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4" y="22"/>
                </a:cxn>
                <a:cxn ang="0">
                  <a:pos x="10" y="0"/>
                </a:cxn>
                <a:cxn ang="0">
                  <a:pos x="2" y="16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10" h="26">
                  <a:moveTo>
                    <a:pt x="0" y="26"/>
                  </a:moveTo>
                  <a:lnTo>
                    <a:pt x="4" y="22"/>
                  </a:lnTo>
                  <a:lnTo>
                    <a:pt x="10" y="0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0" name="Freeform 464">
              <a:extLst>
                <a:ext uri="{FF2B5EF4-FFF2-40B4-BE49-F238E27FC236}">
                  <a16:creationId xmlns:a16="http://schemas.microsoft.com/office/drawing/2014/main" id="{DC5C18DB-36AB-4811-A777-82465B1CB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8" y="29575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0" y="12"/>
                </a:cxn>
                <a:cxn ang="0">
                  <a:pos x="10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10" y="12"/>
                  </a:lnTo>
                  <a:lnTo>
                    <a:pt x="10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1" name="Freeform 465">
              <a:extLst>
                <a:ext uri="{FF2B5EF4-FFF2-40B4-BE49-F238E27FC236}">
                  <a16:creationId xmlns:a16="http://schemas.microsoft.com/office/drawing/2014/main" id="{20ACD81B-B9B0-4066-88E5-CEBB727CF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7263" y="2855913"/>
              <a:ext cx="9525" cy="158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0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4" y="10"/>
                  </a:lnTo>
                  <a:lnTo>
                    <a:pt x="6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2" name="Freeform 466">
              <a:extLst>
                <a:ext uri="{FF2B5EF4-FFF2-40B4-BE49-F238E27FC236}">
                  <a16:creationId xmlns:a16="http://schemas.microsoft.com/office/drawing/2014/main" id="{EA25F6A6-8271-4214-A58F-E81893529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313" y="3059113"/>
              <a:ext cx="9525" cy="952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3" name="Freeform 467">
              <a:extLst>
                <a:ext uri="{FF2B5EF4-FFF2-40B4-BE49-F238E27FC236}">
                  <a16:creationId xmlns:a16="http://schemas.microsoft.com/office/drawing/2014/main" id="{F992BB20-0040-417E-BE40-01A1826D1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113" y="3027363"/>
              <a:ext cx="38100" cy="41275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2" y="4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4" y="4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8" y="0"/>
                </a:cxn>
                <a:cxn ang="0">
                  <a:pos x="22" y="4"/>
                </a:cxn>
                <a:cxn ang="0">
                  <a:pos x="24" y="10"/>
                </a:cxn>
                <a:cxn ang="0">
                  <a:pos x="18" y="14"/>
                </a:cxn>
                <a:cxn ang="0">
                  <a:pos x="20" y="20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0" y="26"/>
                </a:cxn>
                <a:cxn ang="0">
                  <a:pos x="10" y="24"/>
                </a:cxn>
                <a:cxn ang="0">
                  <a:pos x="10" y="22"/>
                </a:cxn>
                <a:cxn ang="0">
                  <a:pos x="4" y="22"/>
                </a:cxn>
                <a:cxn ang="0">
                  <a:pos x="2" y="18"/>
                </a:cxn>
                <a:cxn ang="0">
                  <a:pos x="2" y="12"/>
                </a:cxn>
                <a:cxn ang="0">
                  <a:pos x="0" y="10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24" h="26">
                  <a:moveTo>
                    <a:pt x="6" y="4"/>
                  </a:moveTo>
                  <a:lnTo>
                    <a:pt x="12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18" y="14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4" name="Freeform 468">
              <a:extLst>
                <a:ext uri="{FF2B5EF4-FFF2-40B4-BE49-F238E27FC236}">
                  <a16:creationId xmlns:a16="http://schemas.microsoft.com/office/drawing/2014/main" id="{76A6A8B0-40C8-44C9-8603-70AAE4B3C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988" y="3071813"/>
              <a:ext cx="95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lnTo>
                    <a:pt x="6" y="2"/>
                  </a:lnTo>
                  <a:lnTo>
                    <a:pt x="4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5" name="Freeform 469">
              <a:extLst>
                <a:ext uri="{FF2B5EF4-FFF2-40B4-BE49-F238E27FC236}">
                  <a16:creationId xmlns:a16="http://schemas.microsoft.com/office/drawing/2014/main" id="{E798C017-3851-4EB0-A5C8-E9275495E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113" y="3071813"/>
              <a:ext cx="190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" y="6"/>
                </a:cxn>
                <a:cxn ang="0">
                  <a:pos x="6" y="6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2" h="6">
                  <a:moveTo>
                    <a:pt x="4" y="0"/>
                  </a:moveTo>
                  <a:lnTo>
                    <a:pt x="6" y="2"/>
                  </a:lnTo>
                  <a:lnTo>
                    <a:pt x="10" y="0"/>
                  </a:lnTo>
                  <a:lnTo>
                    <a:pt x="12" y="6"/>
                  </a:lnTo>
                  <a:lnTo>
                    <a:pt x="6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6" name="Freeform 470">
              <a:extLst>
                <a:ext uri="{FF2B5EF4-FFF2-40B4-BE49-F238E27FC236}">
                  <a16:creationId xmlns:a16="http://schemas.microsoft.com/office/drawing/2014/main" id="{1EF74972-3456-4190-99A0-A2B74472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713" y="3046413"/>
              <a:ext cx="22225" cy="190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4" h="12">
                  <a:moveTo>
                    <a:pt x="4" y="2"/>
                  </a:moveTo>
                  <a:lnTo>
                    <a:pt x="10" y="2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7" name="Freeform 471">
              <a:extLst>
                <a:ext uri="{FF2B5EF4-FFF2-40B4-BE49-F238E27FC236}">
                  <a16:creationId xmlns:a16="http://schemas.microsoft.com/office/drawing/2014/main" id="{47FA6535-7409-4C4F-9C59-6A7781859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763" y="3062288"/>
              <a:ext cx="6350" cy="15875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10">
                  <a:moveTo>
                    <a:pt x="2" y="4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8" name="Freeform 472">
              <a:extLst>
                <a:ext uri="{FF2B5EF4-FFF2-40B4-BE49-F238E27FC236}">
                  <a16:creationId xmlns:a16="http://schemas.microsoft.com/office/drawing/2014/main" id="{C1C9F0BF-D638-4302-9B5E-834883FF4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563" y="3081338"/>
              <a:ext cx="9525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2" y="0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2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499" name="Freeform 473">
              <a:extLst>
                <a:ext uri="{FF2B5EF4-FFF2-40B4-BE49-F238E27FC236}">
                  <a16:creationId xmlns:a16="http://schemas.microsoft.com/office/drawing/2014/main" id="{DE104A48-BF46-4D1E-BB22-D777518AC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8538" y="286226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0" name="Freeform 474">
              <a:extLst>
                <a:ext uri="{FF2B5EF4-FFF2-40B4-BE49-F238E27FC236}">
                  <a16:creationId xmlns:a16="http://schemas.microsoft.com/office/drawing/2014/main" id="{F7EC69DE-D196-4ED5-8D15-6AAEF1E1F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1238" y="2859088"/>
              <a:ext cx="9525" cy="95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1" name="Freeform 475">
              <a:extLst>
                <a:ext uri="{FF2B5EF4-FFF2-40B4-BE49-F238E27FC236}">
                  <a16:creationId xmlns:a16="http://schemas.microsoft.com/office/drawing/2014/main" id="{38DCACCB-EF20-4462-A2FF-5BB28AB92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2928938"/>
              <a:ext cx="28575" cy="254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6" y="8"/>
                </a:cxn>
                <a:cxn ang="0">
                  <a:pos x="10" y="8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16">
                  <a:moveTo>
                    <a:pt x="14" y="0"/>
                  </a:moveTo>
                  <a:lnTo>
                    <a:pt x="0" y="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8" y="4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2" name="Freeform 476">
              <a:extLst>
                <a:ext uri="{FF2B5EF4-FFF2-40B4-BE49-F238E27FC236}">
                  <a16:creationId xmlns:a16="http://schemas.microsoft.com/office/drawing/2014/main" id="{B8CDEFFE-97DD-4EEF-8F4E-7023AE69A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2909888"/>
              <a:ext cx="19050" cy="15875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4" y="10"/>
                </a:cxn>
                <a:cxn ang="0">
                  <a:pos x="12" y="6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2" h="10">
                  <a:moveTo>
                    <a:pt x="8" y="2"/>
                  </a:moveTo>
                  <a:lnTo>
                    <a:pt x="6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10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3" name="Freeform 477">
              <a:extLst>
                <a:ext uri="{FF2B5EF4-FFF2-40B4-BE49-F238E27FC236}">
                  <a16:creationId xmlns:a16="http://schemas.microsoft.com/office/drawing/2014/main" id="{39EB8C58-C3F0-4033-B4C6-DB2CE3120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2427288"/>
              <a:ext cx="47625" cy="4127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0" y="0"/>
                </a:cxn>
                <a:cxn ang="0">
                  <a:pos x="22" y="8"/>
                </a:cxn>
                <a:cxn ang="0">
                  <a:pos x="20" y="14"/>
                </a:cxn>
                <a:cxn ang="0">
                  <a:pos x="26" y="6"/>
                </a:cxn>
                <a:cxn ang="0">
                  <a:pos x="26" y="2"/>
                </a:cxn>
                <a:cxn ang="0">
                  <a:pos x="30" y="6"/>
                </a:cxn>
                <a:cxn ang="0">
                  <a:pos x="30" y="12"/>
                </a:cxn>
                <a:cxn ang="0">
                  <a:pos x="24" y="18"/>
                </a:cxn>
                <a:cxn ang="0">
                  <a:pos x="22" y="16"/>
                </a:cxn>
                <a:cxn ang="0">
                  <a:pos x="18" y="24"/>
                </a:cxn>
                <a:cxn ang="0">
                  <a:pos x="16" y="18"/>
                </a:cxn>
                <a:cxn ang="0">
                  <a:pos x="8" y="26"/>
                </a:cxn>
                <a:cxn ang="0">
                  <a:pos x="6" y="24"/>
                </a:cxn>
                <a:cxn ang="0">
                  <a:pos x="0" y="26"/>
                </a:cxn>
                <a:cxn ang="0">
                  <a:pos x="2" y="20"/>
                </a:cxn>
                <a:cxn ang="0">
                  <a:pos x="12" y="16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30" h="26">
                  <a:moveTo>
                    <a:pt x="18" y="0"/>
                  </a:moveTo>
                  <a:lnTo>
                    <a:pt x="20" y="0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0" y="12"/>
                  </a:lnTo>
                  <a:lnTo>
                    <a:pt x="24" y="18"/>
                  </a:lnTo>
                  <a:lnTo>
                    <a:pt x="22" y="16"/>
                  </a:lnTo>
                  <a:lnTo>
                    <a:pt x="18" y="24"/>
                  </a:lnTo>
                  <a:lnTo>
                    <a:pt x="16" y="18"/>
                  </a:lnTo>
                  <a:lnTo>
                    <a:pt x="8" y="26"/>
                  </a:lnTo>
                  <a:lnTo>
                    <a:pt x="6" y="2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12" y="1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4" name="Freeform 478">
              <a:extLst>
                <a:ext uri="{FF2B5EF4-FFF2-40B4-BE49-F238E27FC236}">
                  <a16:creationId xmlns:a16="http://schemas.microsoft.com/office/drawing/2014/main" id="{6A5A6965-9CAF-480F-8A7F-233EB791C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138" y="2427288"/>
              <a:ext cx="19050" cy="2222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" y="2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12" y="4"/>
                </a:cxn>
                <a:cxn ang="0">
                  <a:pos x="12" y="10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" h="14">
                  <a:moveTo>
                    <a:pt x="0" y="10"/>
                  </a:moveTo>
                  <a:lnTo>
                    <a:pt x="6" y="2"/>
                  </a:lnTo>
                  <a:lnTo>
                    <a:pt x="8" y="4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5" name="Freeform 479">
              <a:extLst>
                <a:ext uri="{FF2B5EF4-FFF2-40B4-BE49-F238E27FC236}">
                  <a16:creationId xmlns:a16="http://schemas.microsoft.com/office/drawing/2014/main" id="{C8489DEC-6AB2-474B-9A18-B8CDD1D85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363" y="2405063"/>
              <a:ext cx="15875" cy="190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4" y="12"/>
                </a:cxn>
                <a:cxn ang="0">
                  <a:pos x="0" y="1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0" h="12">
                  <a:moveTo>
                    <a:pt x="4" y="4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6" name="Freeform 480">
              <a:extLst>
                <a:ext uri="{FF2B5EF4-FFF2-40B4-BE49-F238E27FC236}">
                  <a16:creationId xmlns:a16="http://schemas.microsoft.com/office/drawing/2014/main" id="{A6DE4998-4D03-4AC8-8844-0D00D4663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2488" y="2487613"/>
              <a:ext cx="12700" cy="1270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0"/>
                </a:cxn>
                <a:cxn ang="0">
                  <a:pos x="8" y="2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lnTo>
                    <a:pt x="2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7" name="Freeform 481">
              <a:extLst>
                <a:ext uri="{FF2B5EF4-FFF2-40B4-BE49-F238E27FC236}">
                  <a16:creationId xmlns:a16="http://schemas.microsoft.com/office/drawing/2014/main" id="{E012D09F-FBC6-46B4-B386-1E5A420BE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6938" y="2389188"/>
              <a:ext cx="25400" cy="3175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8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6" y="8"/>
                </a:cxn>
                <a:cxn ang="0">
                  <a:pos x="14" y="16"/>
                </a:cxn>
                <a:cxn ang="0">
                  <a:pos x="0" y="20"/>
                </a:cxn>
                <a:cxn ang="0">
                  <a:pos x="0" y="18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16" h="20">
                  <a:moveTo>
                    <a:pt x="2" y="14"/>
                  </a:moveTo>
                  <a:lnTo>
                    <a:pt x="0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8" y="4"/>
                  </a:lnTo>
                  <a:lnTo>
                    <a:pt x="10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8"/>
                  </a:lnTo>
                  <a:lnTo>
                    <a:pt x="14" y="16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8" name="Freeform 482">
              <a:extLst>
                <a:ext uri="{FF2B5EF4-FFF2-40B4-BE49-F238E27FC236}">
                  <a16:creationId xmlns:a16="http://schemas.microsoft.com/office/drawing/2014/main" id="{FA6CFF0D-030B-4269-8687-231D5F536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8" y="2373313"/>
              <a:ext cx="22225" cy="1905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0" y="8"/>
                </a:cxn>
                <a:cxn ang="0">
                  <a:pos x="4" y="12"/>
                </a:cxn>
                <a:cxn ang="0">
                  <a:pos x="0" y="10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4" h="12">
                  <a:moveTo>
                    <a:pt x="4" y="6"/>
                  </a:moveTo>
                  <a:lnTo>
                    <a:pt x="10" y="4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0" y="8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09" name="Freeform 483">
              <a:extLst>
                <a:ext uri="{FF2B5EF4-FFF2-40B4-BE49-F238E27FC236}">
                  <a16:creationId xmlns:a16="http://schemas.microsoft.com/office/drawing/2014/main" id="{6C253486-041D-4BEA-B752-01007DD19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388" y="2360613"/>
              <a:ext cx="1270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0" name="Freeform 484">
              <a:extLst>
                <a:ext uri="{FF2B5EF4-FFF2-40B4-BE49-F238E27FC236}">
                  <a16:creationId xmlns:a16="http://schemas.microsoft.com/office/drawing/2014/main" id="{385270FE-BA7A-4F7B-BB6D-C8066F887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088" y="2347913"/>
              <a:ext cx="12700" cy="952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8" y="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8" h="6">
                  <a:moveTo>
                    <a:pt x="4" y="4"/>
                  </a:moveTo>
                  <a:lnTo>
                    <a:pt x="8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1" name="Freeform 485">
              <a:extLst>
                <a:ext uri="{FF2B5EF4-FFF2-40B4-BE49-F238E27FC236}">
                  <a16:creationId xmlns:a16="http://schemas.microsoft.com/office/drawing/2014/main" id="{372C82F0-5824-4C1B-A063-59A767BE4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8" y="2347913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6" y="2"/>
                  </a:lnTo>
                  <a:lnTo>
                    <a:pt x="4" y="8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2" name="Freeform 486">
              <a:extLst>
                <a:ext uri="{FF2B5EF4-FFF2-40B4-BE49-F238E27FC236}">
                  <a16:creationId xmlns:a16="http://schemas.microsoft.com/office/drawing/2014/main" id="{8452D099-F2FD-4955-BBC9-C16BF6133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7588" y="2341563"/>
              <a:ext cx="9525" cy="63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3" name="Freeform 487">
              <a:extLst>
                <a:ext uri="{FF2B5EF4-FFF2-40B4-BE49-F238E27FC236}">
                  <a16:creationId xmlns:a16="http://schemas.microsoft.com/office/drawing/2014/main" id="{C1A36A91-5BEE-4D50-8BFA-5EE7A12E5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2319338"/>
              <a:ext cx="22225" cy="158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2" y="8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4" h="10">
                  <a:moveTo>
                    <a:pt x="4" y="2"/>
                  </a:moveTo>
                  <a:lnTo>
                    <a:pt x="12" y="0"/>
                  </a:lnTo>
                  <a:lnTo>
                    <a:pt x="14" y="2"/>
                  </a:lnTo>
                  <a:lnTo>
                    <a:pt x="12" y="8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4" name="Freeform 488">
              <a:extLst>
                <a:ext uri="{FF2B5EF4-FFF2-40B4-BE49-F238E27FC236}">
                  <a16:creationId xmlns:a16="http://schemas.microsoft.com/office/drawing/2014/main" id="{1D093582-7FB6-448C-AFE4-5BAAA5C7E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7113" y="2328863"/>
              <a:ext cx="12700" cy="158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8" y="4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8" h="10">
                  <a:moveTo>
                    <a:pt x="6" y="8"/>
                  </a:moveTo>
                  <a:lnTo>
                    <a:pt x="2" y="10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5" name="Freeform 489">
              <a:extLst>
                <a:ext uri="{FF2B5EF4-FFF2-40B4-BE49-F238E27FC236}">
                  <a16:creationId xmlns:a16="http://schemas.microsoft.com/office/drawing/2014/main" id="{AC7176D0-A38A-4478-A50A-E9CFD91C6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2319338"/>
              <a:ext cx="6350" cy="1270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2" y="8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4" h="8">
                  <a:moveTo>
                    <a:pt x="4" y="6"/>
                  </a:moveTo>
                  <a:lnTo>
                    <a:pt x="2" y="8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6" name="Freeform 490">
              <a:extLst>
                <a:ext uri="{FF2B5EF4-FFF2-40B4-BE49-F238E27FC236}">
                  <a16:creationId xmlns:a16="http://schemas.microsoft.com/office/drawing/2014/main" id="{81236268-BCC2-46FC-BC7C-39FD86C44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913" y="2290763"/>
              <a:ext cx="12700" cy="1270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8" h="8">
                  <a:moveTo>
                    <a:pt x="6" y="2"/>
                  </a:moveTo>
                  <a:lnTo>
                    <a:pt x="8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7" name="Freeform 491">
              <a:extLst>
                <a:ext uri="{FF2B5EF4-FFF2-40B4-BE49-F238E27FC236}">
                  <a16:creationId xmlns:a16="http://schemas.microsoft.com/office/drawing/2014/main" id="{3D5C3A33-C98A-408F-BC89-1BD5E7243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2706688"/>
              <a:ext cx="1587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8" name="Freeform 492">
              <a:extLst>
                <a:ext uri="{FF2B5EF4-FFF2-40B4-BE49-F238E27FC236}">
                  <a16:creationId xmlns:a16="http://schemas.microsoft.com/office/drawing/2014/main" id="{CA60B3CB-301E-4560-BB2C-D3E8202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2767013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19" name="Freeform 493">
              <a:extLst>
                <a:ext uri="{FF2B5EF4-FFF2-40B4-BE49-F238E27FC236}">
                  <a16:creationId xmlns:a16="http://schemas.microsoft.com/office/drawing/2014/main" id="{C3F45F51-4364-4FEF-9B24-7F1E9C7F1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2463" y="2874963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0" name="Freeform 494">
              <a:extLst>
                <a:ext uri="{FF2B5EF4-FFF2-40B4-BE49-F238E27FC236}">
                  <a16:creationId xmlns:a16="http://schemas.microsoft.com/office/drawing/2014/main" id="{B2D872D3-47E9-4689-B2A3-39300BCFB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288" y="2900363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1" name="Freeform 495">
              <a:extLst>
                <a:ext uri="{FF2B5EF4-FFF2-40B4-BE49-F238E27FC236}">
                  <a16:creationId xmlns:a16="http://schemas.microsoft.com/office/drawing/2014/main" id="{BF33CD4D-FD1A-4868-8114-ECA40D571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3840163"/>
              <a:ext cx="15875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2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2" name="Freeform 496">
              <a:extLst>
                <a:ext uri="{FF2B5EF4-FFF2-40B4-BE49-F238E27FC236}">
                  <a16:creationId xmlns:a16="http://schemas.microsoft.com/office/drawing/2014/main" id="{15FF2052-D241-4779-B4FC-6581773D4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788" y="3849688"/>
              <a:ext cx="952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6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3" name="Freeform 497">
              <a:extLst>
                <a:ext uri="{FF2B5EF4-FFF2-40B4-BE49-F238E27FC236}">
                  <a16:creationId xmlns:a16="http://schemas.microsoft.com/office/drawing/2014/main" id="{0AF36A3E-8111-4A44-A1C5-F535BE734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3833813"/>
              <a:ext cx="9525" cy="158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4" name="Freeform 498">
              <a:extLst>
                <a:ext uri="{FF2B5EF4-FFF2-40B4-BE49-F238E27FC236}">
                  <a16:creationId xmlns:a16="http://schemas.microsoft.com/office/drawing/2014/main" id="{1CBC0E47-5DA6-47C2-B45E-B41734CA4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6063" y="3824288"/>
              <a:ext cx="9525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5" name="Freeform 499">
              <a:extLst>
                <a:ext uri="{FF2B5EF4-FFF2-40B4-BE49-F238E27FC236}">
                  <a16:creationId xmlns:a16="http://schemas.microsoft.com/office/drawing/2014/main" id="{E4D3B48C-CEEB-4298-9129-502E1F1FF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8" y="370681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6" name="Freeform 500">
              <a:extLst>
                <a:ext uri="{FF2B5EF4-FFF2-40B4-BE49-F238E27FC236}">
                  <a16:creationId xmlns:a16="http://schemas.microsoft.com/office/drawing/2014/main" id="{D8860135-923C-4AFB-9A5F-95D54F488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063" y="4125913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7" name="Freeform 501">
              <a:extLst>
                <a:ext uri="{FF2B5EF4-FFF2-40B4-BE49-F238E27FC236}">
                  <a16:creationId xmlns:a16="http://schemas.microsoft.com/office/drawing/2014/main" id="{1F28DE35-0195-4B3C-B016-1A1DC1865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4129088"/>
              <a:ext cx="1270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8" h="4">
                  <a:moveTo>
                    <a:pt x="4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8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8" name="Freeform 502">
              <a:extLst>
                <a:ext uri="{FF2B5EF4-FFF2-40B4-BE49-F238E27FC236}">
                  <a16:creationId xmlns:a16="http://schemas.microsoft.com/office/drawing/2014/main" id="{E252C4E6-5E6A-4FE7-BCE8-319C9D26A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913" y="4710113"/>
              <a:ext cx="317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2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29" name="Freeform 503">
              <a:extLst>
                <a:ext uri="{FF2B5EF4-FFF2-40B4-BE49-F238E27FC236}">
                  <a16:creationId xmlns:a16="http://schemas.microsoft.com/office/drawing/2014/main" id="{1BE1AFC5-9BC0-4B15-A740-259A932BD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8438" y="4729163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0" name="Freeform 504">
              <a:extLst>
                <a:ext uri="{FF2B5EF4-FFF2-40B4-BE49-F238E27FC236}">
                  <a16:creationId xmlns:a16="http://schemas.microsoft.com/office/drawing/2014/main" id="{393876E0-C655-4486-87AB-98BB9C593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138" y="47259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1" name="Freeform 505">
              <a:extLst>
                <a:ext uri="{FF2B5EF4-FFF2-40B4-BE49-F238E27FC236}">
                  <a16:creationId xmlns:a16="http://schemas.microsoft.com/office/drawing/2014/main" id="{E36C5BB8-F1DD-41DF-82CF-E23B67772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013" y="4738688"/>
              <a:ext cx="3175" cy="635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2" name="Freeform 506">
              <a:extLst>
                <a:ext uri="{FF2B5EF4-FFF2-40B4-BE49-F238E27FC236}">
                  <a16:creationId xmlns:a16="http://schemas.microsoft.com/office/drawing/2014/main" id="{01FC3918-E4AD-41E1-B9AB-34B13B456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4573588"/>
              <a:ext cx="3175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3" name="Freeform 507">
              <a:extLst>
                <a:ext uri="{FF2B5EF4-FFF2-40B4-BE49-F238E27FC236}">
                  <a16:creationId xmlns:a16="http://schemas.microsoft.com/office/drawing/2014/main" id="{49259DB5-FA56-4DBE-8C6E-3CEB30059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363" y="4589463"/>
              <a:ext cx="63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0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10">
                  <a:moveTo>
                    <a:pt x="0" y="0"/>
                  </a:moveTo>
                  <a:lnTo>
                    <a:pt x="4" y="10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4" name="Freeform 508">
              <a:extLst>
                <a:ext uri="{FF2B5EF4-FFF2-40B4-BE49-F238E27FC236}">
                  <a16:creationId xmlns:a16="http://schemas.microsoft.com/office/drawing/2014/main" id="{702CE07E-1A15-4735-8533-07AA64112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413" y="4668838"/>
              <a:ext cx="6350" cy="15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5" name="Freeform 509">
              <a:extLst>
                <a:ext uri="{FF2B5EF4-FFF2-40B4-BE49-F238E27FC236}">
                  <a16:creationId xmlns:a16="http://schemas.microsoft.com/office/drawing/2014/main" id="{4DF6A09E-BC65-4C7B-9B4A-3DD616430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4729163"/>
              <a:ext cx="152400" cy="298450"/>
            </a:xfrm>
            <a:custGeom>
              <a:avLst/>
              <a:gdLst/>
              <a:ahLst/>
              <a:cxnLst>
                <a:cxn ang="0">
                  <a:pos x="18" y="54"/>
                </a:cxn>
                <a:cxn ang="0">
                  <a:pos x="26" y="52"/>
                </a:cxn>
                <a:cxn ang="0">
                  <a:pos x="30" y="52"/>
                </a:cxn>
                <a:cxn ang="0">
                  <a:pos x="32" y="48"/>
                </a:cxn>
                <a:cxn ang="0">
                  <a:pos x="38" y="48"/>
                </a:cxn>
                <a:cxn ang="0">
                  <a:pos x="46" y="52"/>
                </a:cxn>
                <a:cxn ang="0">
                  <a:pos x="42" y="46"/>
                </a:cxn>
                <a:cxn ang="0">
                  <a:pos x="50" y="42"/>
                </a:cxn>
                <a:cxn ang="0">
                  <a:pos x="54" y="44"/>
                </a:cxn>
                <a:cxn ang="0">
                  <a:pos x="54" y="36"/>
                </a:cxn>
                <a:cxn ang="0">
                  <a:pos x="56" y="38"/>
                </a:cxn>
                <a:cxn ang="0">
                  <a:pos x="64" y="34"/>
                </a:cxn>
                <a:cxn ang="0">
                  <a:pos x="62" y="26"/>
                </a:cxn>
                <a:cxn ang="0">
                  <a:pos x="62" y="20"/>
                </a:cxn>
                <a:cxn ang="0">
                  <a:pos x="66" y="18"/>
                </a:cxn>
                <a:cxn ang="0">
                  <a:pos x="70" y="14"/>
                </a:cxn>
                <a:cxn ang="0">
                  <a:pos x="74" y="14"/>
                </a:cxn>
                <a:cxn ang="0">
                  <a:pos x="74" y="2"/>
                </a:cxn>
                <a:cxn ang="0">
                  <a:pos x="80" y="0"/>
                </a:cxn>
                <a:cxn ang="0">
                  <a:pos x="96" y="44"/>
                </a:cxn>
                <a:cxn ang="0">
                  <a:pos x="92" y="50"/>
                </a:cxn>
                <a:cxn ang="0">
                  <a:pos x="88" y="44"/>
                </a:cxn>
                <a:cxn ang="0">
                  <a:pos x="88" y="60"/>
                </a:cxn>
                <a:cxn ang="0">
                  <a:pos x="80" y="88"/>
                </a:cxn>
                <a:cxn ang="0">
                  <a:pos x="58" y="166"/>
                </a:cxn>
                <a:cxn ang="0">
                  <a:pos x="52" y="178"/>
                </a:cxn>
                <a:cxn ang="0">
                  <a:pos x="38" y="184"/>
                </a:cxn>
                <a:cxn ang="0">
                  <a:pos x="12" y="178"/>
                </a:cxn>
                <a:cxn ang="0">
                  <a:pos x="6" y="164"/>
                </a:cxn>
                <a:cxn ang="0">
                  <a:pos x="4" y="152"/>
                </a:cxn>
                <a:cxn ang="0">
                  <a:pos x="0" y="134"/>
                </a:cxn>
                <a:cxn ang="0">
                  <a:pos x="6" y="126"/>
                </a:cxn>
                <a:cxn ang="0">
                  <a:pos x="10" y="118"/>
                </a:cxn>
                <a:cxn ang="0">
                  <a:pos x="18" y="102"/>
                </a:cxn>
                <a:cxn ang="0">
                  <a:pos x="12" y="76"/>
                </a:cxn>
                <a:cxn ang="0">
                  <a:pos x="16" y="60"/>
                </a:cxn>
                <a:cxn ang="0">
                  <a:pos x="16" y="56"/>
                </a:cxn>
              </a:cxnLst>
              <a:rect l="0" t="0" r="r" b="b"/>
              <a:pathLst>
                <a:path w="96" h="188">
                  <a:moveTo>
                    <a:pt x="16" y="56"/>
                  </a:moveTo>
                  <a:lnTo>
                    <a:pt x="18" y="54"/>
                  </a:lnTo>
                  <a:lnTo>
                    <a:pt x="22" y="54"/>
                  </a:lnTo>
                  <a:lnTo>
                    <a:pt x="26" y="52"/>
                  </a:lnTo>
                  <a:lnTo>
                    <a:pt x="28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2" y="48"/>
                  </a:lnTo>
                  <a:lnTo>
                    <a:pt x="36" y="50"/>
                  </a:lnTo>
                  <a:lnTo>
                    <a:pt x="38" y="48"/>
                  </a:lnTo>
                  <a:lnTo>
                    <a:pt x="42" y="52"/>
                  </a:lnTo>
                  <a:lnTo>
                    <a:pt x="46" y="52"/>
                  </a:lnTo>
                  <a:lnTo>
                    <a:pt x="42" y="48"/>
                  </a:lnTo>
                  <a:lnTo>
                    <a:pt x="42" y="46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6"/>
                  </a:lnTo>
                  <a:lnTo>
                    <a:pt x="54" y="44"/>
                  </a:lnTo>
                  <a:lnTo>
                    <a:pt x="52" y="40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6" y="38"/>
                  </a:lnTo>
                  <a:lnTo>
                    <a:pt x="6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62" y="18"/>
                  </a:lnTo>
                  <a:lnTo>
                    <a:pt x="66" y="18"/>
                  </a:lnTo>
                  <a:lnTo>
                    <a:pt x="66" y="22"/>
                  </a:lnTo>
                  <a:lnTo>
                    <a:pt x="70" y="14"/>
                  </a:lnTo>
                  <a:lnTo>
                    <a:pt x="72" y="16"/>
                  </a:lnTo>
                  <a:lnTo>
                    <a:pt x="74" y="14"/>
                  </a:lnTo>
                  <a:lnTo>
                    <a:pt x="76" y="6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80" y="0"/>
                  </a:lnTo>
                  <a:lnTo>
                    <a:pt x="88" y="10"/>
                  </a:lnTo>
                  <a:lnTo>
                    <a:pt x="96" y="44"/>
                  </a:lnTo>
                  <a:lnTo>
                    <a:pt x="94" y="50"/>
                  </a:lnTo>
                  <a:lnTo>
                    <a:pt x="92" y="50"/>
                  </a:lnTo>
                  <a:lnTo>
                    <a:pt x="90" y="44"/>
                  </a:lnTo>
                  <a:lnTo>
                    <a:pt x="88" y="44"/>
                  </a:lnTo>
                  <a:lnTo>
                    <a:pt x="86" y="54"/>
                  </a:lnTo>
                  <a:lnTo>
                    <a:pt x="88" y="60"/>
                  </a:lnTo>
                  <a:lnTo>
                    <a:pt x="84" y="68"/>
                  </a:lnTo>
                  <a:lnTo>
                    <a:pt x="80" y="88"/>
                  </a:lnTo>
                  <a:lnTo>
                    <a:pt x="70" y="118"/>
                  </a:lnTo>
                  <a:lnTo>
                    <a:pt x="58" y="166"/>
                  </a:lnTo>
                  <a:lnTo>
                    <a:pt x="54" y="174"/>
                  </a:lnTo>
                  <a:lnTo>
                    <a:pt x="52" y="178"/>
                  </a:lnTo>
                  <a:lnTo>
                    <a:pt x="48" y="182"/>
                  </a:lnTo>
                  <a:lnTo>
                    <a:pt x="38" y="184"/>
                  </a:lnTo>
                  <a:lnTo>
                    <a:pt x="26" y="188"/>
                  </a:lnTo>
                  <a:lnTo>
                    <a:pt x="12" y="178"/>
                  </a:lnTo>
                  <a:lnTo>
                    <a:pt x="8" y="174"/>
                  </a:lnTo>
                  <a:lnTo>
                    <a:pt x="6" y="164"/>
                  </a:lnTo>
                  <a:lnTo>
                    <a:pt x="8" y="158"/>
                  </a:lnTo>
                  <a:lnTo>
                    <a:pt x="4" y="152"/>
                  </a:lnTo>
                  <a:lnTo>
                    <a:pt x="0" y="146"/>
                  </a:lnTo>
                  <a:lnTo>
                    <a:pt x="0" y="134"/>
                  </a:lnTo>
                  <a:lnTo>
                    <a:pt x="4" y="128"/>
                  </a:lnTo>
                  <a:lnTo>
                    <a:pt x="6" y="126"/>
                  </a:lnTo>
                  <a:lnTo>
                    <a:pt x="8" y="126"/>
                  </a:lnTo>
                  <a:lnTo>
                    <a:pt x="10" y="118"/>
                  </a:lnTo>
                  <a:lnTo>
                    <a:pt x="18" y="106"/>
                  </a:lnTo>
                  <a:lnTo>
                    <a:pt x="18" y="102"/>
                  </a:lnTo>
                  <a:lnTo>
                    <a:pt x="14" y="90"/>
                  </a:lnTo>
                  <a:lnTo>
                    <a:pt x="12" y="76"/>
                  </a:lnTo>
                  <a:lnTo>
                    <a:pt x="10" y="72"/>
                  </a:lnTo>
                  <a:lnTo>
                    <a:pt x="16" y="60"/>
                  </a:lnTo>
                  <a:lnTo>
                    <a:pt x="16" y="56"/>
                  </a:lnTo>
                  <a:lnTo>
                    <a:pt x="16" y="5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6" name="Freeform 510">
              <a:extLst>
                <a:ext uri="{FF2B5EF4-FFF2-40B4-BE49-F238E27FC236}">
                  <a16:creationId xmlns:a16="http://schemas.microsoft.com/office/drawing/2014/main" id="{037A3941-8B77-4CD0-B511-DB89663A9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4386263"/>
              <a:ext cx="9525" cy="1270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4" y="8"/>
                </a:cxn>
                <a:cxn ang="0">
                  <a:pos x="0" y="8"/>
                </a:cxn>
                <a:cxn ang="0">
                  <a:pos x="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7" name="Freeform 511">
              <a:extLst>
                <a:ext uri="{FF2B5EF4-FFF2-40B4-BE49-F238E27FC236}">
                  <a16:creationId xmlns:a16="http://schemas.microsoft.com/office/drawing/2014/main" id="{36AD1CD6-BB0D-4096-9380-A5E7585CB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738" y="443071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8" name="Freeform 512">
              <a:extLst>
                <a:ext uri="{FF2B5EF4-FFF2-40B4-BE49-F238E27FC236}">
                  <a16:creationId xmlns:a16="http://schemas.microsoft.com/office/drawing/2014/main" id="{C295F57F-83CE-495D-9CC5-031E03426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4688" y="4459288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39" name="Freeform 513">
              <a:extLst>
                <a:ext uri="{FF2B5EF4-FFF2-40B4-BE49-F238E27FC236}">
                  <a16:creationId xmlns:a16="http://schemas.microsoft.com/office/drawing/2014/main" id="{6703BEA4-5706-4BE5-ACB4-479D6ECC6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13" y="4497388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0" name="Freeform 514">
              <a:extLst>
                <a:ext uri="{FF2B5EF4-FFF2-40B4-BE49-F238E27FC236}">
                  <a16:creationId xmlns:a16="http://schemas.microsoft.com/office/drawing/2014/main" id="{43D9078C-5945-4185-BB65-C5E4ED506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213" y="3735388"/>
              <a:ext cx="9525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1" name="Freeform 515">
              <a:extLst>
                <a:ext uri="{FF2B5EF4-FFF2-40B4-BE49-F238E27FC236}">
                  <a16:creationId xmlns:a16="http://schemas.microsoft.com/office/drawing/2014/main" id="{7E328B0F-2CE0-4F3F-B278-3974EC362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2088" y="372586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2" name="Freeform 516">
              <a:extLst>
                <a:ext uri="{FF2B5EF4-FFF2-40B4-BE49-F238E27FC236}">
                  <a16:creationId xmlns:a16="http://schemas.microsoft.com/office/drawing/2014/main" id="{C6A7D85C-8898-4089-B8CC-B1DF0DFCA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588" y="410051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3" name="Freeform 517">
              <a:extLst>
                <a:ext uri="{FF2B5EF4-FFF2-40B4-BE49-F238E27FC236}">
                  <a16:creationId xmlns:a16="http://schemas.microsoft.com/office/drawing/2014/main" id="{17AF8DF0-9709-4861-ACF1-21AFC0C12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3813" y="41132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4" name="Rectangle 518">
              <a:extLst>
                <a:ext uri="{FF2B5EF4-FFF2-40B4-BE49-F238E27FC236}">
                  <a16:creationId xmlns:a16="http://schemas.microsoft.com/office/drawing/2014/main" id="{1D827022-4B21-4E87-B641-CEF75122D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388" y="4106863"/>
              <a:ext cx="1588" cy="6350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5" name="Freeform 519">
              <a:extLst>
                <a:ext uri="{FF2B5EF4-FFF2-40B4-BE49-F238E27FC236}">
                  <a16:creationId xmlns:a16="http://schemas.microsoft.com/office/drawing/2014/main" id="{FBEA252E-8AC7-42A9-8880-0F2EC1188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412273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6" name="Freeform 520">
              <a:extLst>
                <a:ext uri="{FF2B5EF4-FFF2-40B4-BE49-F238E27FC236}">
                  <a16:creationId xmlns:a16="http://schemas.microsoft.com/office/drawing/2014/main" id="{6A1C6E3B-F974-451B-9DE2-AF74F2702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6513" y="4141788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7" name="Freeform 521">
              <a:extLst>
                <a:ext uri="{FF2B5EF4-FFF2-40B4-BE49-F238E27FC236}">
                  <a16:creationId xmlns:a16="http://schemas.microsoft.com/office/drawing/2014/main" id="{54F1A66D-7363-4BBB-B5E4-EB01B9CEC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638" y="41513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8" name="Freeform 522">
              <a:extLst>
                <a:ext uri="{FF2B5EF4-FFF2-40B4-BE49-F238E27FC236}">
                  <a16:creationId xmlns:a16="http://schemas.microsoft.com/office/drawing/2014/main" id="{B483D2C6-38D5-40F9-AAEB-6E1FC52B7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763" y="3557588"/>
              <a:ext cx="1588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49" name="Freeform 523">
              <a:extLst>
                <a:ext uri="{FF2B5EF4-FFF2-40B4-BE49-F238E27FC236}">
                  <a16:creationId xmlns:a16="http://schemas.microsoft.com/office/drawing/2014/main" id="{0B6E5CAB-A710-42AC-80B3-3FB3447E1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738" y="3582988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0" name="Freeform 524">
              <a:extLst>
                <a:ext uri="{FF2B5EF4-FFF2-40B4-BE49-F238E27FC236}">
                  <a16:creationId xmlns:a16="http://schemas.microsoft.com/office/drawing/2014/main" id="{C82A5A51-ECF7-4BB8-9756-D2BF0A091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913" y="3586163"/>
              <a:ext cx="9525" cy="31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1" name="Freeform 525">
              <a:extLst>
                <a:ext uri="{FF2B5EF4-FFF2-40B4-BE49-F238E27FC236}">
                  <a16:creationId xmlns:a16="http://schemas.microsoft.com/office/drawing/2014/main" id="{4F400232-BBDC-4CC8-B066-3A1D22BDC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263" y="3579813"/>
              <a:ext cx="9525" cy="31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2" name="Freeform 526">
              <a:extLst>
                <a:ext uri="{FF2B5EF4-FFF2-40B4-BE49-F238E27FC236}">
                  <a16:creationId xmlns:a16="http://schemas.microsoft.com/office/drawing/2014/main" id="{5EA53A36-FF45-40DC-AAC5-0BCC426A8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0313" y="3579813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3" name="Freeform 527">
              <a:extLst>
                <a:ext uri="{FF2B5EF4-FFF2-40B4-BE49-F238E27FC236}">
                  <a16:creationId xmlns:a16="http://schemas.microsoft.com/office/drawing/2014/main" id="{865519F7-C986-49E7-8096-34C64344C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063" y="3602038"/>
              <a:ext cx="15875" cy="6350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0" h="4">
                  <a:moveTo>
                    <a:pt x="10" y="2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4" name="Rectangle 528">
              <a:extLst>
                <a:ext uri="{FF2B5EF4-FFF2-40B4-BE49-F238E27FC236}">
                  <a16:creationId xmlns:a16="http://schemas.microsoft.com/office/drawing/2014/main" id="{932E8B26-E10C-4624-AAB4-206CC27B4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7938" y="3627438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5" name="Freeform 529">
              <a:extLst>
                <a:ext uri="{FF2B5EF4-FFF2-40B4-BE49-F238E27FC236}">
                  <a16:creationId xmlns:a16="http://schemas.microsoft.com/office/drawing/2014/main" id="{0F89EBD4-7719-401C-B6FA-A3614F62F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413" y="2843213"/>
              <a:ext cx="9525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6"/>
                </a:cxn>
                <a:cxn ang="0">
                  <a:pos x="4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2">
                  <a:moveTo>
                    <a:pt x="4" y="0"/>
                  </a:move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6" name="Freeform 530">
              <a:extLst>
                <a:ext uri="{FF2B5EF4-FFF2-40B4-BE49-F238E27FC236}">
                  <a16:creationId xmlns:a16="http://schemas.microsoft.com/office/drawing/2014/main" id="{2A802957-98CB-4D5A-8EE2-621B76F7D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113" y="2935288"/>
              <a:ext cx="19050" cy="285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8" y="12"/>
                </a:cxn>
                <a:cxn ang="0">
                  <a:pos x="8" y="8"/>
                </a:cxn>
                <a:cxn ang="0">
                  <a:pos x="12" y="6"/>
                </a:cxn>
                <a:cxn ang="0">
                  <a:pos x="10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2" h="18">
                  <a:moveTo>
                    <a:pt x="10" y="0"/>
                  </a:moveTo>
                  <a:lnTo>
                    <a:pt x="2" y="6"/>
                  </a:lnTo>
                  <a:lnTo>
                    <a:pt x="4" y="8"/>
                  </a:lnTo>
                  <a:lnTo>
                    <a:pt x="0" y="6"/>
                  </a:lnTo>
                  <a:lnTo>
                    <a:pt x="0" y="18"/>
                  </a:lnTo>
                  <a:lnTo>
                    <a:pt x="8" y="12"/>
                  </a:lnTo>
                  <a:lnTo>
                    <a:pt x="8" y="8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7" name="Freeform 531">
              <a:extLst>
                <a:ext uri="{FF2B5EF4-FFF2-40B4-BE49-F238E27FC236}">
                  <a16:creationId xmlns:a16="http://schemas.microsoft.com/office/drawing/2014/main" id="{EA86338F-B8A8-4749-B8B5-739271D9B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2588" y="29702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8" name="Freeform 532">
              <a:extLst>
                <a:ext uri="{FF2B5EF4-FFF2-40B4-BE49-F238E27FC236}">
                  <a16:creationId xmlns:a16="http://schemas.microsoft.com/office/drawing/2014/main" id="{66381D66-F920-442B-8200-97BC5CB9A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2906713"/>
              <a:ext cx="12700" cy="95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4" y="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lnTo>
                    <a:pt x="4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59" name="Freeform 533">
              <a:extLst>
                <a:ext uri="{FF2B5EF4-FFF2-40B4-BE49-F238E27FC236}">
                  <a16:creationId xmlns:a16="http://schemas.microsoft.com/office/drawing/2014/main" id="{DA80F14F-A208-443B-8B97-1AD4535FA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2916238"/>
              <a:ext cx="6350" cy="31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0" name="Freeform 534">
              <a:extLst>
                <a:ext uri="{FF2B5EF4-FFF2-40B4-BE49-F238E27FC236}">
                  <a16:creationId xmlns:a16="http://schemas.microsoft.com/office/drawing/2014/main" id="{029BC24D-3F14-416A-A707-13B484050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1163" y="2928938"/>
              <a:ext cx="168275" cy="314325"/>
            </a:xfrm>
            <a:custGeom>
              <a:avLst/>
              <a:gdLst/>
              <a:ahLst/>
              <a:cxnLst>
                <a:cxn ang="0">
                  <a:pos x="56" y="184"/>
                </a:cxn>
                <a:cxn ang="0">
                  <a:pos x="64" y="180"/>
                </a:cxn>
                <a:cxn ang="0">
                  <a:pos x="100" y="174"/>
                </a:cxn>
                <a:cxn ang="0">
                  <a:pos x="90" y="166"/>
                </a:cxn>
                <a:cxn ang="0">
                  <a:pos x="98" y="160"/>
                </a:cxn>
                <a:cxn ang="0">
                  <a:pos x="106" y="144"/>
                </a:cxn>
                <a:cxn ang="0">
                  <a:pos x="90" y="136"/>
                </a:cxn>
                <a:cxn ang="0">
                  <a:pos x="82" y="138"/>
                </a:cxn>
                <a:cxn ang="0">
                  <a:pos x="84" y="120"/>
                </a:cxn>
                <a:cxn ang="0">
                  <a:pos x="66" y="98"/>
                </a:cxn>
                <a:cxn ang="0">
                  <a:pos x="54" y="68"/>
                </a:cxn>
                <a:cxn ang="0">
                  <a:pos x="40" y="62"/>
                </a:cxn>
                <a:cxn ang="0">
                  <a:pos x="46" y="54"/>
                </a:cxn>
                <a:cxn ang="0">
                  <a:pos x="58" y="32"/>
                </a:cxn>
                <a:cxn ang="0">
                  <a:pos x="26" y="28"/>
                </a:cxn>
                <a:cxn ang="0">
                  <a:pos x="30" y="22"/>
                </a:cxn>
                <a:cxn ang="0">
                  <a:pos x="40" y="8"/>
                </a:cxn>
                <a:cxn ang="0">
                  <a:pos x="16" y="2"/>
                </a:cxn>
                <a:cxn ang="0">
                  <a:pos x="10" y="14"/>
                </a:cxn>
                <a:cxn ang="0">
                  <a:pos x="4" y="22"/>
                </a:cxn>
                <a:cxn ang="0">
                  <a:pos x="4" y="28"/>
                </a:cxn>
                <a:cxn ang="0">
                  <a:pos x="6" y="34"/>
                </a:cxn>
                <a:cxn ang="0">
                  <a:pos x="0" y="48"/>
                </a:cxn>
                <a:cxn ang="0">
                  <a:pos x="6" y="68"/>
                </a:cxn>
                <a:cxn ang="0">
                  <a:pos x="8" y="80"/>
                </a:cxn>
                <a:cxn ang="0">
                  <a:pos x="14" y="60"/>
                </a:cxn>
                <a:cxn ang="0">
                  <a:pos x="16" y="64"/>
                </a:cxn>
                <a:cxn ang="0">
                  <a:pos x="16" y="74"/>
                </a:cxn>
                <a:cxn ang="0">
                  <a:pos x="12" y="90"/>
                </a:cxn>
                <a:cxn ang="0">
                  <a:pos x="18" y="92"/>
                </a:cxn>
                <a:cxn ang="0">
                  <a:pos x="40" y="90"/>
                </a:cxn>
                <a:cxn ang="0">
                  <a:pos x="38" y="110"/>
                </a:cxn>
                <a:cxn ang="0">
                  <a:pos x="44" y="118"/>
                </a:cxn>
                <a:cxn ang="0">
                  <a:pos x="42" y="128"/>
                </a:cxn>
                <a:cxn ang="0">
                  <a:pos x="26" y="136"/>
                </a:cxn>
                <a:cxn ang="0">
                  <a:pos x="26" y="150"/>
                </a:cxn>
                <a:cxn ang="0">
                  <a:pos x="22" y="162"/>
                </a:cxn>
                <a:cxn ang="0">
                  <a:pos x="36" y="170"/>
                </a:cxn>
                <a:cxn ang="0">
                  <a:pos x="42" y="174"/>
                </a:cxn>
                <a:cxn ang="0">
                  <a:pos x="8" y="198"/>
                </a:cxn>
                <a:cxn ang="0">
                  <a:pos x="20" y="192"/>
                </a:cxn>
                <a:cxn ang="0">
                  <a:pos x="44" y="184"/>
                </a:cxn>
              </a:cxnLst>
              <a:rect l="0" t="0" r="r" b="b"/>
              <a:pathLst>
                <a:path w="106" h="198">
                  <a:moveTo>
                    <a:pt x="48" y="188"/>
                  </a:moveTo>
                  <a:lnTo>
                    <a:pt x="56" y="186"/>
                  </a:lnTo>
                  <a:lnTo>
                    <a:pt x="56" y="184"/>
                  </a:lnTo>
                  <a:lnTo>
                    <a:pt x="62" y="184"/>
                  </a:lnTo>
                  <a:lnTo>
                    <a:pt x="64" y="182"/>
                  </a:lnTo>
                  <a:lnTo>
                    <a:pt x="64" y="180"/>
                  </a:lnTo>
                  <a:lnTo>
                    <a:pt x="72" y="184"/>
                  </a:lnTo>
                  <a:lnTo>
                    <a:pt x="94" y="180"/>
                  </a:lnTo>
                  <a:lnTo>
                    <a:pt x="100" y="174"/>
                  </a:lnTo>
                  <a:lnTo>
                    <a:pt x="102" y="172"/>
                  </a:lnTo>
                  <a:lnTo>
                    <a:pt x="92" y="170"/>
                  </a:lnTo>
                  <a:lnTo>
                    <a:pt x="90" y="166"/>
                  </a:lnTo>
                  <a:lnTo>
                    <a:pt x="94" y="164"/>
                  </a:lnTo>
                  <a:lnTo>
                    <a:pt x="92" y="162"/>
                  </a:lnTo>
                  <a:lnTo>
                    <a:pt x="98" y="160"/>
                  </a:lnTo>
                  <a:lnTo>
                    <a:pt x="98" y="156"/>
                  </a:lnTo>
                  <a:lnTo>
                    <a:pt x="104" y="154"/>
                  </a:lnTo>
                  <a:lnTo>
                    <a:pt x="106" y="144"/>
                  </a:lnTo>
                  <a:lnTo>
                    <a:pt x="104" y="140"/>
                  </a:lnTo>
                  <a:lnTo>
                    <a:pt x="98" y="136"/>
                  </a:lnTo>
                  <a:lnTo>
                    <a:pt x="90" y="136"/>
                  </a:lnTo>
                  <a:lnTo>
                    <a:pt x="86" y="140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6" y="128"/>
                  </a:lnTo>
                  <a:lnTo>
                    <a:pt x="78" y="118"/>
                  </a:lnTo>
                  <a:lnTo>
                    <a:pt x="84" y="120"/>
                  </a:lnTo>
                  <a:lnTo>
                    <a:pt x="84" y="116"/>
                  </a:lnTo>
                  <a:lnTo>
                    <a:pt x="74" y="100"/>
                  </a:lnTo>
                  <a:lnTo>
                    <a:pt x="66" y="98"/>
                  </a:lnTo>
                  <a:lnTo>
                    <a:pt x="62" y="86"/>
                  </a:lnTo>
                  <a:lnTo>
                    <a:pt x="60" y="76"/>
                  </a:lnTo>
                  <a:lnTo>
                    <a:pt x="54" y="68"/>
                  </a:lnTo>
                  <a:lnTo>
                    <a:pt x="48" y="66"/>
                  </a:lnTo>
                  <a:lnTo>
                    <a:pt x="38" y="66"/>
                  </a:lnTo>
                  <a:lnTo>
                    <a:pt x="40" y="62"/>
                  </a:lnTo>
                  <a:lnTo>
                    <a:pt x="46" y="60"/>
                  </a:lnTo>
                  <a:lnTo>
                    <a:pt x="42" y="54"/>
                  </a:lnTo>
                  <a:lnTo>
                    <a:pt x="46" y="54"/>
                  </a:lnTo>
                  <a:lnTo>
                    <a:pt x="52" y="44"/>
                  </a:lnTo>
                  <a:lnTo>
                    <a:pt x="54" y="36"/>
                  </a:lnTo>
                  <a:lnTo>
                    <a:pt x="58" y="32"/>
                  </a:lnTo>
                  <a:lnTo>
                    <a:pt x="56" y="24"/>
                  </a:lnTo>
                  <a:lnTo>
                    <a:pt x="38" y="24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30" y="22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40" y="8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16" y="2"/>
                  </a:lnTo>
                  <a:lnTo>
                    <a:pt x="14" y="10"/>
                  </a:lnTo>
                  <a:lnTo>
                    <a:pt x="10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8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4" y="28"/>
                  </a:lnTo>
                  <a:lnTo>
                    <a:pt x="4" y="32"/>
                  </a:lnTo>
                  <a:lnTo>
                    <a:pt x="8" y="32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4" y="46"/>
                  </a:lnTo>
                  <a:lnTo>
                    <a:pt x="0" y="48"/>
                  </a:lnTo>
                  <a:lnTo>
                    <a:pt x="6" y="54"/>
                  </a:lnTo>
                  <a:lnTo>
                    <a:pt x="12" y="50"/>
                  </a:lnTo>
                  <a:lnTo>
                    <a:pt x="6" y="68"/>
                  </a:lnTo>
                  <a:lnTo>
                    <a:pt x="8" y="72"/>
                  </a:lnTo>
                  <a:lnTo>
                    <a:pt x="4" y="82"/>
                  </a:lnTo>
                  <a:lnTo>
                    <a:pt x="8" y="80"/>
                  </a:lnTo>
                  <a:lnTo>
                    <a:pt x="10" y="72"/>
                  </a:lnTo>
                  <a:lnTo>
                    <a:pt x="10" y="66"/>
                  </a:lnTo>
                  <a:lnTo>
                    <a:pt x="14" y="60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16" y="64"/>
                  </a:lnTo>
                  <a:lnTo>
                    <a:pt x="20" y="66"/>
                  </a:lnTo>
                  <a:lnTo>
                    <a:pt x="18" y="68"/>
                  </a:lnTo>
                  <a:lnTo>
                    <a:pt x="16" y="74"/>
                  </a:lnTo>
                  <a:lnTo>
                    <a:pt x="20" y="78"/>
                  </a:lnTo>
                  <a:lnTo>
                    <a:pt x="14" y="90"/>
                  </a:lnTo>
                  <a:lnTo>
                    <a:pt x="12" y="90"/>
                  </a:lnTo>
                  <a:lnTo>
                    <a:pt x="14" y="96"/>
                  </a:lnTo>
                  <a:lnTo>
                    <a:pt x="16" y="98"/>
                  </a:lnTo>
                  <a:lnTo>
                    <a:pt x="18" y="92"/>
                  </a:lnTo>
                  <a:lnTo>
                    <a:pt x="22" y="96"/>
                  </a:lnTo>
                  <a:lnTo>
                    <a:pt x="24" y="92"/>
                  </a:lnTo>
                  <a:lnTo>
                    <a:pt x="40" y="90"/>
                  </a:lnTo>
                  <a:lnTo>
                    <a:pt x="36" y="92"/>
                  </a:lnTo>
                  <a:lnTo>
                    <a:pt x="34" y="102"/>
                  </a:lnTo>
                  <a:lnTo>
                    <a:pt x="38" y="110"/>
                  </a:lnTo>
                  <a:lnTo>
                    <a:pt x="46" y="108"/>
                  </a:lnTo>
                  <a:lnTo>
                    <a:pt x="42" y="116"/>
                  </a:lnTo>
                  <a:lnTo>
                    <a:pt x="44" y="118"/>
                  </a:lnTo>
                  <a:lnTo>
                    <a:pt x="42" y="124"/>
                  </a:lnTo>
                  <a:lnTo>
                    <a:pt x="44" y="126"/>
                  </a:lnTo>
                  <a:lnTo>
                    <a:pt x="42" y="128"/>
                  </a:lnTo>
                  <a:lnTo>
                    <a:pt x="32" y="128"/>
                  </a:lnTo>
                  <a:lnTo>
                    <a:pt x="20" y="138"/>
                  </a:lnTo>
                  <a:lnTo>
                    <a:pt x="26" y="136"/>
                  </a:lnTo>
                  <a:lnTo>
                    <a:pt x="28" y="142"/>
                  </a:lnTo>
                  <a:lnTo>
                    <a:pt x="30" y="144"/>
                  </a:lnTo>
                  <a:lnTo>
                    <a:pt x="26" y="150"/>
                  </a:lnTo>
                  <a:lnTo>
                    <a:pt x="12" y="160"/>
                  </a:lnTo>
                  <a:lnTo>
                    <a:pt x="14" y="164"/>
                  </a:lnTo>
                  <a:lnTo>
                    <a:pt x="22" y="162"/>
                  </a:lnTo>
                  <a:lnTo>
                    <a:pt x="24" y="166"/>
                  </a:lnTo>
                  <a:lnTo>
                    <a:pt x="30" y="164"/>
                  </a:lnTo>
                  <a:lnTo>
                    <a:pt x="36" y="170"/>
                  </a:lnTo>
                  <a:lnTo>
                    <a:pt x="48" y="162"/>
                  </a:lnTo>
                  <a:lnTo>
                    <a:pt x="48" y="164"/>
                  </a:lnTo>
                  <a:lnTo>
                    <a:pt x="42" y="174"/>
                  </a:lnTo>
                  <a:lnTo>
                    <a:pt x="26" y="174"/>
                  </a:lnTo>
                  <a:lnTo>
                    <a:pt x="8" y="196"/>
                  </a:lnTo>
                  <a:lnTo>
                    <a:pt x="8" y="198"/>
                  </a:lnTo>
                  <a:lnTo>
                    <a:pt x="8" y="196"/>
                  </a:lnTo>
                  <a:lnTo>
                    <a:pt x="14" y="198"/>
                  </a:lnTo>
                  <a:lnTo>
                    <a:pt x="20" y="192"/>
                  </a:lnTo>
                  <a:lnTo>
                    <a:pt x="34" y="194"/>
                  </a:lnTo>
                  <a:lnTo>
                    <a:pt x="36" y="186"/>
                  </a:lnTo>
                  <a:lnTo>
                    <a:pt x="44" y="184"/>
                  </a:lnTo>
                  <a:lnTo>
                    <a:pt x="48" y="188"/>
                  </a:lnTo>
                  <a:lnTo>
                    <a:pt x="48" y="18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1" name="Freeform 535">
              <a:extLst>
                <a:ext uri="{FF2B5EF4-FFF2-40B4-BE49-F238E27FC236}">
                  <a16:creationId xmlns:a16="http://schemas.microsoft.com/office/drawing/2014/main" id="{B61B1E38-7782-4441-ABB6-CECF104D5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3221038"/>
              <a:ext cx="9525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2" name="Freeform 536">
              <a:extLst>
                <a:ext uri="{FF2B5EF4-FFF2-40B4-BE49-F238E27FC236}">
                  <a16:creationId xmlns:a16="http://schemas.microsoft.com/office/drawing/2014/main" id="{3127F63D-24F0-4B8B-9741-014B5792A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9263" y="3128963"/>
              <a:ext cx="6350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3" name="Freeform 537">
              <a:extLst>
                <a:ext uri="{FF2B5EF4-FFF2-40B4-BE49-F238E27FC236}">
                  <a16:creationId xmlns:a16="http://schemas.microsoft.com/office/drawing/2014/main" id="{87974DD9-6211-4CF9-AB6D-A86D4D7E7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9738" y="3094038"/>
              <a:ext cx="9525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0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4" name="Freeform 538">
              <a:extLst>
                <a:ext uri="{FF2B5EF4-FFF2-40B4-BE49-F238E27FC236}">
                  <a16:creationId xmlns:a16="http://schemas.microsoft.com/office/drawing/2014/main" id="{BF49DDFB-F4FD-433E-A185-2BD0A697A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7038" y="3046413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5" name="Freeform 539">
              <a:extLst>
                <a:ext uri="{FF2B5EF4-FFF2-40B4-BE49-F238E27FC236}">
                  <a16:creationId xmlns:a16="http://schemas.microsoft.com/office/drawing/2014/main" id="{1BAD9E58-EAB8-4B29-9FF9-A5D28EE61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4813" y="3036888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6" name="Freeform 540">
              <a:extLst>
                <a:ext uri="{FF2B5EF4-FFF2-40B4-BE49-F238E27FC236}">
                  <a16:creationId xmlns:a16="http://schemas.microsoft.com/office/drawing/2014/main" id="{03FC39C3-43DC-4F44-90DE-9188DB5AD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338" y="3030538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7" name="Freeform 541">
              <a:extLst>
                <a:ext uri="{FF2B5EF4-FFF2-40B4-BE49-F238E27FC236}">
                  <a16:creationId xmlns:a16="http://schemas.microsoft.com/office/drawing/2014/main" id="{FE2A1165-9E7C-461E-8DB4-AEAC41FF3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3008313"/>
              <a:ext cx="12700" cy="127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6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8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8" name="Freeform 542">
              <a:extLst>
                <a:ext uri="{FF2B5EF4-FFF2-40B4-BE49-F238E27FC236}">
                  <a16:creationId xmlns:a16="http://schemas.microsoft.com/office/drawing/2014/main" id="{E7B4D9E0-8F59-41A6-80EC-A68103609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463" y="2967038"/>
              <a:ext cx="22225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6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12" y="16"/>
                </a:cxn>
                <a:cxn ang="0">
                  <a:pos x="14" y="12"/>
                </a:cxn>
                <a:cxn ang="0">
                  <a:pos x="8" y="1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4" h="16">
                  <a:moveTo>
                    <a:pt x="6" y="0"/>
                  </a:moveTo>
                  <a:lnTo>
                    <a:pt x="4" y="6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8"/>
                  </a:lnTo>
                  <a:lnTo>
                    <a:pt x="6" y="14"/>
                  </a:lnTo>
                  <a:lnTo>
                    <a:pt x="12" y="16"/>
                  </a:lnTo>
                  <a:lnTo>
                    <a:pt x="14" y="12"/>
                  </a:lnTo>
                  <a:lnTo>
                    <a:pt x="8" y="1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69" name="Freeform 543">
              <a:extLst>
                <a:ext uri="{FF2B5EF4-FFF2-40B4-BE49-F238E27FC236}">
                  <a16:creationId xmlns:a16="http://schemas.microsoft.com/office/drawing/2014/main" id="{98C2609F-C5AB-427C-84E9-BFB651E13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179228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6" y="2"/>
                </a:cxn>
                <a:cxn ang="0">
                  <a:pos x="22" y="0"/>
                </a:cxn>
                <a:cxn ang="0">
                  <a:pos x="40" y="10"/>
                </a:cxn>
                <a:cxn ang="0">
                  <a:pos x="30" y="1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6" y="2"/>
                  </a:lnTo>
                  <a:lnTo>
                    <a:pt x="22" y="0"/>
                  </a:lnTo>
                  <a:lnTo>
                    <a:pt x="40" y="10"/>
                  </a:lnTo>
                  <a:lnTo>
                    <a:pt x="30" y="1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0" name="Freeform 544">
              <a:extLst>
                <a:ext uri="{FF2B5EF4-FFF2-40B4-BE49-F238E27FC236}">
                  <a16:creationId xmlns:a16="http://schemas.microsoft.com/office/drawing/2014/main" id="{FD49D8E1-1E92-4F99-8C11-154FB30F0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1988" y="1185863"/>
              <a:ext cx="47625" cy="539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0" y="34"/>
                </a:cxn>
                <a:cxn ang="0">
                  <a:pos x="6" y="24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30" h="34">
                  <a:moveTo>
                    <a:pt x="4" y="0"/>
                  </a:moveTo>
                  <a:lnTo>
                    <a:pt x="30" y="34"/>
                  </a:lnTo>
                  <a:lnTo>
                    <a:pt x="6" y="24"/>
                  </a:lnTo>
                  <a:lnTo>
                    <a:pt x="0" y="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1" name="Freeform 545">
              <a:extLst>
                <a:ext uri="{FF2B5EF4-FFF2-40B4-BE49-F238E27FC236}">
                  <a16:creationId xmlns:a16="http://schemas.microsoft.com/office/drawing/2014/main" id="{C29FF1B6-11E4-41FF-B683-88C571E5A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9463" y="1131888"/>
              <a:ext cx="66675" cy="1016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0" y="0"/>
                </a:cxn>
                <a:cxn ang="0">
                  <a:pos x="42" y="34"/>
                </a:cxn>
                <a:cxn ang="0">
                  <a:pos x="34" y="46"/>
                </a:cxn>
                <a:cxn ang="0">
                  <a:pos x="36" y="64"/>
                </a:cxn>
                <a:cxn ang="0">
                  <a:pos x="10" y="3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2" h="64">
                  <a:moveTo>
                    <a:pt x="0" y="4"/>
                  </a:moveTo>
                  <a:lnTo>
                    <a:pt x="20" y="0"/>
                  </a:lnTo>
                  <a:lnTo>
                    <a:pt x="42" y="34"/>
                  </a:lnTo>
                  <a:lnTo>
                    <a:pt x="34" y="46"/>
                  </a:lnTo>
                  <a:lnTo>
                    <a:pt x="36" y="64"/>
                  </a:lnTo>
                  <a:lnTo>
                    <a:pt x="10" y="3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2" name="Freeform 546">
              <a:extLst>
                <a:ext uri="{FF2B5EF4-FFF2-40B4-BE49-F238E27FC236}">
                  <a16:creationId xmlns:a16="http://schemas.microsoft.com/office/drawing/2014/main" id="{0894E02C-3C8B-4D56-A32A-BE7B7A56B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513" y="1062038"/>
              <a:ext cx="34925" cy="38100"/>
            </a:xfrm>
            <a:custGeom>
              <a:avLst/>
              <a:gdLst/>
              <a:ahLst/>
              <a:cxnLst>
                <a:cxn ang="0">
                  <a:pos x="8" y="18"/>
                </a:cxn>
                <a:cxn ang="0">
                  <a:pos x="0" y="8"/>
                </a:cxn>
                <a:cxn ang="0">
                  <a:pos x="10" y="0"/>
                </a:cxn>
                <a:cxn ang="0">
                  <a:pos x="22" y="24"/>
                </a:cxn>
                <a:cxn ang="0">
                  <a:pos x="8" y="18"/>
                </a:cxn>
                <a:cxn ang="0">
                  <a:pos x="8" y="18"/>
                </a:cxn>
              </a:cxnLst>
              <a:rect l="0" t="0" r="r" b="b"/>
              <a:pathLst>
                <a:path w="22" h="24">
                  <a:moveTo>
                    <a:pt x="8" y="18"/>
                  </a:moveTo>
                  <a:lnTo>
                    <a:pt x="0" y="8"/>
                  </a:lnTo>
                  <a:lnTo>
                    <a:pt x="10" y="0"/>
                  </a:lnTo>
                  <a:lnTo>
                    <a:pt x="22" y="24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3" name="Freeform 547">
              <a:extLst>
                <a:ext uri="{FF2B5EF4-FFF2-40B4-BE49-F238E27FC236}">
                  <a16:creationId xmlns:a16="http://schemas.microsoft.com/office/drawing/2014/main" id="{78A9A2B9-91F7-479C-8D70-B6F5AFC18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5513" y="1049338"/>
              <a:ext cx="25400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10"/>
                </a:cxn>
                <a:cxn ang="0">
                  <a:pos x="12" y="2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20">
                  <a:moveTo>
                    <a:pt x="0" y="0"/>
                  </a:moveTo>
                  <a:lnTo>
                    <a:pt x="16" y="10"/>
                  </a:lnTo>
                  <a:lnTo>
                    <a:pt x="12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4" name="Freeform 548">
              <a:extLst>
                <a:ext uri="{FF2B5EF4-FFF2-40B4-BE49-F238E27FC236}">
                  <a16:creationId xmlns:a16="http://schemas.microsoft.com/office/drawing/2014/main" id="{15706113-7B97-424E-ABE0-0CD77F707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338" y="1008063"/>
              <a:ext cx="38100" cy="476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4" y="30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4" h="30">
                  <a:moveTo>
                    <a:pt x="2" y="0"/>
                  </a:moveTo>
                  <a:lnTo>
                    <a:pt x="24" y="30"/>
                  </a:lnTo>
                  <a:lnTo>
                    <a:pt x="0" y="12"/>
                  </a:ln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5" name="Freeform 549">
              <a:extLst>
                <a:ext uri="{FF2B5EF4-FFF2-40B4-BE49-F238E27FC236}">
                  <a16:creationId xmlns:a16="http://schemas.microsoft.com/office/drawing/2014/main" id="{2D04B894-7214-4863-AF75-24B40FD99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4138" y="1214438"/>
              <a:ext cx="28575" cy="476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8" y="30"/>
                </a:cxn>
                <a:cxn ang="0">
                  <a:pos x="2" y="12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8" h="30">
                  <a:moveTo>
                    <a:pt x="4" y="0"/>
                  </a:moveTo>
                  <a:lnTo>
                    <a:pt x="18" y="30"/>
                  </a:lnTo>
                  <a:lnTo>
                    <a:pt x="2" y="12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6" name="Freeform 550">
              <a:extLst>
                <a:ext uri="{FF2B5EF4-FFF2-40B4-BE49-F238E27FC236}">
                  <a16:creationId xmlns:a16="http://schemas.microsoft.com/office/drawing/2014/main" id="{14A46EE4-4F67-4D98-B7FD-5A9BB8F55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5888" y="1481138"/>
              <a:ext cx="19050" cy="254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2" y="6"/>
                </a:cxn>
                <a:cxn ang="0">
                  <a:pos x="0" y="16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2" h="16">
                  <a:moveTo>
                    <a:pt x="4" y="0"/>
                  </a:moveTo>
                  <a:lnTo>
                    <a:pt x="12" y="6"/>
                  </a:lnTo>
                  <a:lnTo>
                    <a:pt x="0" y="16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7" name="Freeform 551">
              <a:extLst>
                <a:ext uri="{FF2B5EF4-FFF2-40B4-BE49-F238E27FC236}">
                  <a16:creationId xmlns:a16="http://schemas.microsoft.com/office/drawing/2014/main" id="{017B3740-936B-44AC-8AB9-5A13A188F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163" y="1604963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6" y="6"/>
                  </a:lnTo>
                  <a:lnTo>
                    <a:pt x="0" y="14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8" name="Freeform 552">
              <a:extLst>
                <a:ext uri="{FF2B5EF4-FFF2-40B4-BE49-F238E27FC236}">
                  <a16:creationId xmlns:a16="http://schemas.microsoft.com/office/drawing/2014/main" id="{1AAAC760-C626-482B-BFB5-A27410774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8" y="1741488"/>
              <a:ext cx="12700" cy="285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4"/>
                </a:cxn>
                <a:cxn ang="0">
                  <a:pos x="6" y="12"/>
                </a:cxn>
                <a:cxn ang="0">
                  <a:pos x="0" y="1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18">
                  <a:moveTo>
                    <a:pt x="6" y="0"/>
                  </a:moveTo>
                  <a:lnTo>
                    <a:pt x="8" y="4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79" name="Freeform 553">
              <a:extLst>
                <a:ext uri="{FF2B5EF4-FFF2-40B4-BE49-F238E27FC236}">
                  <a16:creationId xmlns:a16="http://schemas.microsoft.com/office/drawing/2014/main" id="{FE02B19B-8152-4639-B808-8BBFA707B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38" y="2341563"/>
              <a:ext cx="63500" cy="635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2" y="6"/>
                </a:cxn>
                <a:cxn ang="0">
                  <a:pos x="32" y="20"/>
                </a:cxn>
                <a:cxn ang="0">
                  <a:pos x="40" y="24"/>
                </a:cxn>
                <a:cxn ang="0">
                  <a:pos x="40" y="28"/>
                </a:cxn>
                <a:cxn ang="0">
                  <a:pos x="36" y="36"/>
                </a:cxn>
                <a:cxn ang="0">
                  <a:pos x="22" y="40"/>
                </a:cxn>
                <a:cxn ang="0">
                  <a:pos x="10" y="38"/>
                </a:cxn>
                <a:cxn ang="0">
                  <a:pos x="18" y="32"/>
                </a:cxn>
                <a:cxn ang="0">
                  <a:pos x="0" y="28"/>
                </a:cxn>
                <a:cxn ang="0">
                  <a:pos x="0" y="26"/>
                </a:cxn>
                <a:cxn ang="0">
                  <a:pos x="6" y="26"/>
                </a:cxn>
                <a:cxn ang="0">
                  <a:pos x="0" y="20"/>
                </a:cxn>
                <a:cxn ang="0">
                  <a:pos x="8" y="18"/>
                </a:cxn>
                <a:cxn ang="0">
                  <a:pos x="2" y="8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40" h="40">
                  <a:moveTo>
                    <a:pt x="8" y="0"/>
                  </a:moveTo>
                  <a:lnTo>
                    <a:pt x="22" y="6"/>
                  </a:lnTo>
                  <a:lnTo>
                    <a:pt x="32" y="20"/>
                  </a:lnTo>
                  <a:lnTo>
                    <a:pt x="40" y="24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2" y="40"/>
                  </a:lnTo>
                  <a:lnTo>
                    <a:pt x="10" y="38"/>
                  </a:lnTo>
                  <a:lnTo>
                    <a:pt x="18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6" y="26"/>
                  </a:lnTo>
                  <a:lnTo>
                    <a:pt x="0" y="20"/>
                  </a:lnTo>
                  <a:lnTo>
                    <a:pt x="8" y="18"/>
                  </a:lnTo>
                  <a:lnTo>
                    <a:pt x="2" y="8"/>
                  </a:lnTo>
                  <a:lnTo>
                    <a:pt x="2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0" name="Freeform 554">
              <a:extLst>
                <a:ext uri="{FF2B5EF4-FFF2-40B4-BE49-F238E27FC236}">
                  <a16:creationId xmlns:a16="http://schemas.microsoft.com/office/drawing/2014/main" id="{4FDA53E6-3833-413C-ACC2-3EB07536D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763" y="1855788"/>
              <a:ext cx="9525" cy="73025"/>
            </a:xfrm>
            <a:custGeom>
              <a:avLst/>
              <a:gdLst/>
              <a:ahLst/>
              <a:cxnLst>
                <a:cxn ang="0">
                  <a:pos x="6" y="14"/>
                </a:cxn>
                <a:cxn ang="0">
                  <a:pos x="6" y="46"/>
                </a:cxn>
                <a:cxn ang="0">
                  <a:pos x="4" y="24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2" y="0"/>
                </a:cxn>
                <a:cxn ang="0">
                  <a:pos x="6" y="14"/>
                </a:cxn>
                <a:cxn ang="0">
                  <a:pos x="6" y="14"/>
                </a:cxn>
              </a:cxnLst>
              <a:rect l="0" t="0" r="r" b="b"/>
              <a:pathLst>
                <a:path w="6" h="46">
                  <a:moveTo>
                    <a:pt x="6" y="14"/>
                  </a:moveTo>
                  <a:lnTo>
                    <a:pt x="6" y="46"/>
                  </a:lnTo>
                  <a:lnTo>
                    <a:pt x="4" y="2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0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1" name="Freeform 555">
              <a:extLst>
                <a:ext uri="{FF2B5EF4-FFF2-40B4-BE49-F238E27FC236}">
                  <a16:creationId xmlns:a16="http://schemas.microsoft.com/office/drawing/2014/main" id="{8C3915D4-9601-48D2-A1C9-1FBED1ECB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113" y="1976438"/>
              <a:ext cx="28575" cy="38100"/>
            </a:xfrm>
            <a:custGeom>
              <a:avLst/>
              <a:gdLst/>
              <a:ahLst/>
              <a:cxnLst>
                <a:cxn ang="0">
                  <a:pos x="12" y="4"/>
                </a:cxn>
                <a:cxn ang="0">
                  <a:pos x="10" y="10"/>
                </a:cxn>
                <a:cxn ang="0">
                  <a:pos x="12" y="16"/>
                </a:cxn>
                <a:cxn ang="0">
                  <a:pos x="18" y="12"/>
                </a:cxn>
                <a:cxn ang="0">
                  <a:pos x="16" y="24"/>
                </a:cxn>
                <a:cxn ang="0">
                  <a:pos x="0" y="20"/>
                </a:cxn>
                <a:cxn ang="0">
                  <a:pos x="0" y="16"/>
                </a:cxn>
                <a:cxn ang="0">
                  <a:pos x="0" y="2"/>
                </a:cxn>
                <a:cxn ang="0">
                  <a:pos x="10" y="0"/>
                </a:cxn>
                <a:cxn ang="0">
                  <a:pos x="12" y="4"/>
                </a:cxn>
                <a:cxn ang="0">
                  <a:pos x="12" y="4"/>
                </a:cxn>
              </a:cxnLst>
              <a:rect l="0" t="0" r="r" b="b"/>
              <a:pathLst>
                <a:path w="18" h="24">
                  <a:moveTo>
                    <a:pt x="12" y="4"/>
                  </a:moveTo>
                  <a:lnTo>
                    <a:pt x="10" y="10"/>
                  </a:lnTo>
                  <a:lnTo>
                    <a:pt x="12" y="16"/>
                  </a:lnTo>
                  <a:lnTo>
                    <a:pt x="18" y="12"/>
                  </a:lnTo>
                  <a:lnTo>
                    <a:pt x="16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2" name="Freeform 556">
              <a:extLst>
                <a:ext uri="{FF2B5EF4-FFF2-40B4-BE49-F238E27FC236}">
                  <a16:creationId xmlns:a16="http://schemas.microsoft.com/office/drawing/2014/main" id="{6257CFB2-C1E7-4BFA-BB0F-FC58B8E30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1438" y="2055813"/>
              <a:ext cx="38100" cy="254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10"/>
                </a:cxn>
                <a:cxn ang="0">
                  <a:pos x="10" y="16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20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24" h="16">
                  <a:moveTo>
                    <a:pt x="4" y="2"/>
                  </a:moveTo>
                  <a:lnTo>
                    <a:pt x="0" y="10"/>
                  </a:lnTo>
                  <a:lnTo>
                    <a:pt x="10" y="16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20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3" name="Freeform 557">
              <a:extLst>
                <a:ext uri="{FF2B5EF4-FFF2-40B4-BE49-F238E27FC236}">
                  <a16:creationId xmlns:a16="http://schemas.microsoft.com/office/drawing/2014/main" id="{7DBD46FE-443B-4612-BB37-55988828A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063" y="2132013"/>
              <a:ext cx="57150" cy="2540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0" y="14"/>
                </a:cxn>
                <a:cxn ang="0">
                  <a:pos x="18" y="16"/>
                </a:cxn>
                <a:cxn ang="0">
                  <a:pos x="36" y="12"/>
                </a:cxn>
                <a:cxn ang="0">
                  <a:pos x="32" y="8"/>
                </a:cxn>
                <a:cxn ang="0">
                  <a:pos x="8" y="0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36" h="16">
                  <a:moveTo>
                    <a:pt x="2" y="10"/>
                  </a:moveTo>
                  <a:lnTo>
                    <a:pt x="0" y="14"/>
                  </a:lnTo>
                  <a:lnTo>
                    <a:pt x="18" y="16"/>
                  </a:lnTo>
                  <a:lnTo>
                    <a:pt x="36" y="12"/>
                  </a:lnTo>
                  <a:lnTo>
                    <a:pt x="32" y="8"/>
                  </a:lnTo>
                  <a:lnTo>
                    <a:pt x="8" y="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4" name="Freeform 558">
              <a:extLst>
                <a:ext uri="{FF2B5EF4-FFF2-40B4-BE49-F238E27FC236}">
                  <a16:creationId xmlns:a16="http://schemas.microsoft.com/office/drawing/2014/main" id="{5B6978CD-C24D-4C53-9F13-2498D5471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4288" y="2157413"/>
              <a:ext cx="57150" cy="25400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2" y="12"/>
                </a:cxn>
                <a:cxn ang="0">
                  <a:pos x="36" y="16"/>
                </a:cxn>
                <a:cxn ang="0">
                  <a:pos x="32" y="16"/>
                </a:cxn>
                <a:cxn ang="0">
                  <a:pos x="18" y="8"/>
                </a:cxn>
                <a:cxn ang="0">
                  <a:pos x="6" y="8"/>
                </a:cxn>
                <a:cxn ang="0">
                  <a:pos x="0" y="4"/>
                </a:cxn>
                <a:cxn ang="0">
                  <a:pos x="18" y="0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36" h="16">
                  <a:moveTo>
                    <a:pt x="36" y="8"/>
                  </a:moveTo>
                  <a:lnTo>
                    <a:pt x="32" y="12"/>
                  </a:lnTo>
                  <a:lnTo>
                    <a:pt x="36" y="16"/>
                  </a:lnTo>
                  <a:lnTo>
                    <a:pt x="32" y="16"/>
                  </a:lnTo>
                  <a:lnTo>
                    <a:pt x="18" y="8"/>
                  </a:lnTo>
                  <a:lnTo>
                    <a:pt x="6" y="8"/>
                  </a:lnTo>
                  <a:lnTo>
                    <a:pt x="0" y="4"/>
                  </a:lnTo>
                  <a:lnTo>
                    <a:pt x="18" y="0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5" name="Freeform 559">
              <a:extLst>
                <a:ext uri="{FF2B5EF4-FFF2-40B4-BE49-F238E27FC236}">
                  <a16:creationId xmlns:a16="http://schemas.microsoft.com/office/drawing/2014/main" id="{5C179E4D-3133-47F0-883E-824FA53B2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463" y="2173288"/>
              <a:ext cx="53975" cy="50800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34" y="14"/>
                </a:cxn>
                <a:cxn ang="0">
                  <a:pos x="34" y="20"/>
                </a:cxn>
                <a:cxn ang="0">
                  <a:pos x="24" y="22"/>
                </a:cxn>
                <a:cxn ang="0">
                  <a:pos x="32" y="26"/>
                </a:cxn>
                <a:cxn ang="0">
                  <a:pos x="32" y="32"/>
                </a:cxn>
                <a:cxn ang="0">
                  <a:pos x="30" y="32"/>
                </a:cxn>
                <a:cxn ang="0">
                  <a:pos x="8" y="18"/>
                </a:cxn>
                <a:cxn ang="0">
                  <a:pos x="2" y="1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4" h="32">
                  <a:moveTo>
                    <a:pt x="20" y="6"/>
                  </a:moveTo>
                  <a:lnTo>
                    <a:pt x="34" y="14"/>
                  </a:lnTo>
                  <a:lnTo>
                    <a:pt x="34" y="20"/>
                  </a:lnTo>
                  <a:lnTo>
                    <a:pt x="24" y="22"/>
                  </a:lnTo>
                  <a:lnTo>
                    <a:pt x="32" y="26"/>
                  </a:lnTo>
                  <a:lnTo>
                    <a:pt x="32" y="32"/>
                  </a:lnTo>
                  <a:lnTo>
                    <a:pt x="30" y="32"/>
                  </a:lnTo>
                  <a:lnTo>
                    <a:pt x="8" y="18"/>
                  </a:lnTo>
                  <a:lnTo>
                    <a:pt x="2" y="1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6" name="Freeform 560">
              <a:extLst>
                <a:ext uri="{FF2B5EF4-FFF2-40B4-BE49-F238E27FC236}">
                  <a16:creationId xmlns:a16="http://schemas.microsoft.com/office/drawing/2014/main" id="{DB303CC2-4EF6-4808-8721-A94FF29B6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263" y="2297113"/>
              <a:ext cx="57150" cy="38100"/>
            </a:xfrm>
            <a:custGeom>
              <a:avLst/>
              <a:gdLst/>
              <a:ahLst/>
              <a:cxnLst>
                <a:cxn ang="0">
                  <a:pos x="36" y="6"/>
                </a:cxn>
                <a:cxn ang="0">
                  <a:pos x="36" y="16"/>
                </a:cxn>
                <a:cxn ang="0">
                  <a:pos x="34" y="18"/>
                </a:cxn>
                <a:cxn ang="0">
                  <a:pos x="0" y="24"/>
                </a:cxn>
                <a:cxn ang="0">
                  <a:pos x="2" y="16"/>
                </a:cxn>
                <a:cxn ang="0">
                  <a:pos x="14" y="8"/>
                </a:cxn>
                <a:cxn ang="0">
                  <a:pos x="30" y="0"/>
                </a:cxn>
                <a:cxn ang="0">
                  <a:pos x="36" y="6"/>
                </a:cxn>
                <a:cxn ang="0">
                  <a:pos x="36" y="6"/>
                </a:cxn>
              </a:cxnLst>
              <a:rect l="0" t="0" r="r" b="b"/>
              <a:pathLst>
                <a:path w="36" h="24">
                  <a:moveTo>
                    <a:pt x="36" y="6"/>
                  </a:moveTo>
                  <a:lnTo>
                    <a:pt x="36" y="16"/>
                  </a:lnTo>
                  <a:lnTo>
                    <a:pt x="34" y="18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14" y="8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3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7" name="Freeform 561">
              <a:extLst>
                <a:ext uri="{FF2B5EF4-FFF2-40B4-BE49-F238E27FC236}">
                  <a16:creationId xmlns:a16="http://schemas.microsoft.com/office/drawing/2014/main" id="{3AE779C7-003A-44B5-A6EB-65D88ADB6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2287588"/>
              <a:ext cx="25400" cy="22225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0" y="14"/>
                </a:cxn>
                <a:cxn ang="0">
                  <a:pos x="14" y="8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6" h="14">
                  <a:moveTo>
                    <a:pt x="10" y="4"/>
                  </a:moveTo>
                  <a:lnTo>
                    <a:pt x="0" y="14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8" name="Freeform 562">
              <a:extLst>
                <a:ext uri="{FF2B5EF4-FFF2-40B4-BE49-F238E27FC236}">
                  <a16:creationId xmlns:a16="http://schemas.microsoft.com/office/drawing/2014/main" id="{17C4FD07-01F5-4BEF-B820-1E04D645A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463" y="2560638"/>
              <a:ext cx="234950" cy="158750"/>
            </a:xfrm>
            <a:custGeom>
              <a:avLst/>
              <a:gdLst/>
              <a:ahLst/>
              <a:cxnLst>
                <a:cxn ang="0">
                  <a:pos x="44" y="86"/>
                </a:cxn>
                <a:cxn ang="0">
                  <a:pos x="24" y="80"/>
                </a:cxn>
                <a:cxn ang="0">
                  <a:pos x="36" y="76"/>
                </a:cxn>
                <a:cxn ang="0">
                  <a:pos x="32" y="72"/>
                </a:cxn>
                <a:cxn ang="0">
                  <a:pos x="32" y="68"/>
                </a:cxn>
                <a:cxn ang="0">
                  <a:pos x="8" y="58"/>
                </a:cxn>
                <a:cxn ang="0">
                  <a:pos x="24" y="50"/>
                </a:cxn>
                <a:cxn ang="0">
                  <a:pos x="38" y="44"/>
                </a:cxn>
                <a:cxn ang="0">
                  <a:pos x="28" y="46"/>
                </a:cxn>
                <a:cxn ang="0">
                  <a:pos x="30" y="36"/>
                </a:cxn>
                <a:cxn ang="0">
                  <a:pos x="22" y="30"/>
                </a:cxn>
                <a:cxn ang="0">
                  <a:pos x="0" y="36"/>
                </a:cxn>
                <a:cxn ang="0">
                  <a:pos x="8" y="32"/>
                </a:cxn>
                <a:cxn ang="0">
                  <a:pos x="6" y="2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2" y="22"/>
                </a:cxn>
                <a:cxn ang="0">
                  <a:pos x="12" y="18"/>
                </a:cxn>
                <a:cxn ang="0">
                  <a:pos x="14" y="16"/>
                </a:cxn>
                <a:cxn ang="0">
                  <a:pos x="18" y="14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30" y="20"/>
                </a:cxn>
                <a:cxn ang="0">
                  <a:pos x="22" y="12"/>
                </a:cxn>
                <a:cxn ang="0">
                  <a:pos x="28" y="10"/>
                </a:cxn>
                <a:cxn ang="0">
                  <a:pos x="18" y="8"/>
                </a:cxn>
                <a:cxn ang="0">
                  <a:pos x="28" y="4"/>
                </a:cxn>
                <a:cxn ang="0">
                  <a:pos x="40" y="20"/>
                </a:cxn>
                <a:cxn ang="0">
                  <a:pos x="44" y="26"/>
                </a:cxn>
                <a:cxn ang="0">
                  <a:pos x="42" y="30"/>
                </a:cxn>
                <a:cxn ang="0">
                  <a:pos x="42" y="32"/>
                </a:cxn>
                <a:cxn ang="0">
                  <a:pos x="42" y="36"/>
                </a:cxn>
                <a:cxn ang="0">
                  <a:pos x="44" y="44"/>
                </a:cxn>
                <a:cxn ang="0">
                  <a:pos x="50" y="38"/>
                </a:cxn>
                <a:cxn ang="0">
                  <a:pos x="54" y="34"/>
                </a:cxn>
                <a:cxn ang="0">
                  <a:pos x="58" y="24"/>
                </a:cxn>
                <a:cxn ang="0">
                  <a:pos x="58" y="14"/>
                </a:cxn>
                <a:cxn ang="0">
                  <a:pos x="70" y="22"/>
                </a:cxn>
                <a:cxn ang="0">
                  <a:pos x="78" y="12"/>
                </a:cxn>
                <a:cxn ang="0">
                  <a:pos x="86" y="22"/>
                </a:cxn>
                <a:cxn ang="0">
                  <a:pos x="88" y="14"/>
                </a:cxn>
                <a:cxn ang="0">
                  <a:pos x="96" y="16"/>
                </a:cxn>
                <a:cxn ang="0">
                  <a:pos x="108" y="14"/>
                </a:cxn>
                <a:cxn ang="0">
                  <a:pos x="112" y="0"/>
                </a:cxn>
                <a:cxn ang="0">
                  <a:pos x="118" y="10"/>
                </a:cxn>
                <a:cxn ang="0">
                  <a:pos x="132" y="6"/>
                </a:cxn>
                <a:cxn ang="0">
                  <a:pos x="126" y="16"/>
                </a:cxn>
                <a:cxn ang="0">
                  <a:pos x="132" y="16"/>
                </a:cxn>
                <a:cxn ang="0">
                  <a:pos x="132" y="28"/>
                </a:cxn>
                <a:cxn ang="0">
                  <a:pos x="136" y="30"/>
                </a:cxn>
                <a:cxn ang="0">
                  <a:pos x="142" y="28"/>
                </a:cxn>
                <a:cxn ang="0">
                  <a:pos x="144" y="42"/>
                </a:cxn>
                <a:cxn ang="0">
                  <a:pos x="148" y="44"/>
                </a:cxn>
                <a:cxn ang="0">
                  <a:pos x="144" y="54"/>
                </a:cxn>
                <a:cxn ang="0">
                  <a:pos x="134" y="62"/>
                </a:cxn>
                <a:cxn ang="0">
                  <a:pos x="130" y="74"/>
                </a:cxn>
                <a:cxn ang="0">
                  <a:pos x="122" y="72"/>
                </a:cxn>
                <a:cxn ang="0">
                  <a:pos x="100" y="84"/>
                </a:cxn>
                <a:cxn ang="0">
                  <a:pos x="80" y="100"/>
                </a:cxn>
                <a:cxn ang="0">
                  <a:pos x="62" y="96"/>
                </a:cxn>
              </a:cxnLst>
              <a:rect l="0" t="0" r="r" b="b"/>
              <a:pathLst>
                <a:path w="148" h="100">
                  <a:moveTo>
                    <a:pt x="62" y="96"/>
                  </a:moveTo>
                  <a:lnTo>
                    <a:pt x="44" y="86"/>
                  </a:lnTo>
                  <a:lnTo>
                    <a:pt x="26" y="88"/>
                  </a:lnTo>
                  <a:lnTo>
                    <a:pt x="24" y="80"/>
                  </a:lnTo>
                  <a:lnTo>
                    <a:pt x="28" y="8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2" y="72"/>
                  </a:lnTo>
                  <a:lnTo>
                    <a:pt x="36" y="64"/>
                  </a:lnTo>
                  <a:lnTo>
                    <a:pt x="32" y="68"/>
                  </a:lnTo>
                  <a:lnTo>
                    <a:pt x="26" y="56"/>
                  </a:lnTo>
                  <a:lnTo>
                    <a:pt x="8" y="58"/>
                  </a:lnTo>
                  <a:lnTo>
                    <a:pt x="8" y="54"/>
                  </a:lnTo>
                  <a:lnTo>
                    <a:pt x="24" y="50"/>
                  </a:lnTo>
                  <a:lnTo>
                    <a:pt x="36" y="50"/>
                  </a:lnTo>
                  <a:lnTo>
                    <a:pt x="38" y="44"/>
                  </a:lnTo>
                  <a:lnTo>
                    <a:pt x="34" y="48"/>
                  </a:lnTo>
                  <a:lnTo>
                    <a:pt x="28" y="46"/>
                  </a:lnTo>
                  <a:lnTo>
                    <a:pt x="36" y="36"/>
                  </a:lnTo>
                  <a:lnTo>
                    <a:pt x="30" y="36"/>
                  </a:lnTo>
                  <a:lnTo>
                    <a:pt x="28" y="32"/>
                  </a:lnTo>
                  <a:lnTo>
                    <a:pt x="22" y="30"/>
                  </a:lnTo>
                  <a:lnTo>
                    <a:pt x="12" y="36"/>
                  </a:lnTo>
                  <a:lnTo>
                    <a:pt x="0" y="36"/>
                  </a:lnTo>
                  <a:lnTo>
                    <a:pt x="2" y="30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6" y="24"/>
                  </a:lnTo>
                  <a:lnTo>
                    <a:pt x="14" y="30"/>
                  </a:lnTo>
                  <a:lnTo>
                    <a:pt x="18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0" y="16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6" y="24"/>
                  </a:lnTo>
                  <a:lnTo>
                    <a:pt x="26" y="20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28" y="16"/>
                  </a:lnTo>
                  <a:lnTo>
                    <a:pt x="22" y="12"/>
                  </a:lnTo>
                  <a:lnTo>
                    <a:pt x="24" y="8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18" y="8"/>
                  </a:lnTo>
                  <a:lnTo>
                    <a:pt x="20" y="4"/>
                  </a:lnTo>
                  <a:lnTo>
                    <a:pt x="28" y="4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4" y="26"/>
                  </a:lnTo>
                  <a:lnTo>
                    <a:pt x="40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4" y="38"/>
                  </a:lnTo>
                  <a:lnTo>
                    <a:pt x="44" y="44"/>
                  </a:lnTo>
                  <a:lnTo>
                    <a:pt x="46" y="38"/>
                  </a:lnTo>
                  <a:lnTo>
                    <a:pt x="50" y="38"/>
                  </a:lnTo>
                  <a:lnTo>
                    <a:pt x="50" y="30"/>
                  </a:lnTo>
                  <a:lnTo>
                    <a:pt x="54" y="34"/>
                  </a:lnTo>
                  <a:lnTo>
                    <a:pt x="56" y="32"/>
                  </a:lnTo>
                  <a:lnTo>
                    <a:pt x="58" y="24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68" y="26"/>
                  </a:lnTo>
                  <a:lnTo>
                    <a:pt x="70" y="22"/>
                  </a:lnTo>
                  <a:lnTo>
                    <a:pt x="68" y="16"/>
                  </a:lnTo>
                  <a:lnTo>
                    <a:pt x="78" y="12"/>
                  </a:lnTo>
                  <a:lnTo>
                    <a:pt x="86" y="30"/>
                  </a:lnTo>
                  <a:lnTo>
                    <a:pt x="86" y="22"/>
                  </a:lnTo>
                  <a:lnTo>
                    <a:pt x="84" y="14"/>
                  </a:lnTo>
                  <a:lnTo>
                    <a:pt x="88" y="14"/>
                  </a:lnTo>
                  <a:lnTo>
                    <a:pt x="92" y="18"/>
                  </a:lnTo>
                  <a:lnTo>
                    <a:pt x="96" y="16"/>
                  </a:lnTo>
                  <a:lnTo>
                    <a:pt x="98" y="12"/>
                  </a:lnTo>
                  <a:lnTo>
                    <a:pt x="108" y="14"/>
                  </a:lnTo>
                  <a:lnTo>
                    <a:pt x="106" y="2"/>
                  </a:lnTo>
                  <a:lnTo>
                    <a:pt x="112" y="0"/>
                  </a:lnTo>
                  <a:lnTo>
                    <a:pt x="118" y="6"/>
                  </a:lnTo>
                  <a:lnTo>
                    <a:pt x="118" y="10"/>
                  </a:lnTo>
                  <a:lnTo>
                    <a:pt x="122" y="12"/>
                  </a:lnTo>
                  <a:lnTo>
                    <a:pt x="132" y="6"/>
                  </a:lnTo>
                  <a:lnTo>
                    <a:pt x="134" y="6"/>
                  </a:lnTo>
                  <a:lnTo>
                    <a:pt x="126" y="16"/>
                  </a:lnTo>
                  <a:lnTo>
                    <a:pt x="126" y="18"/>
                  </a:lnTo>
                  <a:lnTo>
                    <a:pt x="132" y="16"/>
                  </a:lnTo>
                  <a:lnTo>
                    <a:pt x="132" y="22"/>
                  </a:lnTo>
                  <a:lnTo>
                    <a:pt x="132" y="28"/>
                  </a:lnTo>
                  <a:lnTo>
                    <a:pt x="136" y="26"/>
                  </a:lnTo>
                  <a:lnTo>
                    <a:pt x="136" y="30"/>
                  </a:lnTo>
                  <a:lnTo>
                    <a:pt x="140" y="32"/>
                  </a:lnTo>
                  <a:lnTo>
                    <a:pt x="142" y="28"/>
                  </a:lnTo>
                  <a:lnTo>
                    <a:pt x="146" y="36"/>
                  </a:lnTo>
                  <a:lnTo>
                    <a:pt x="144" y="42"/>
                  </a:lnTo>
                  <a:lnTo>
                    <a:pt x="144" y="44"/>
                  </a:lnTo>
                  <a:lnTo>
                    <a:pt x="148" y="44"/>
                  </a:lnTo>
                  <a:lnTo>
                    <a:pt x="148" y="48"/>
                  </a:lnTo>
                  <a:lnTo>
                    <a:pt x="144" y="54"/>
                  </a:lnTo>
                  <a:lnTo>
                    <a:pt x="134" y="60"/>
                  </a:lnTo>
                  <a:lnTo>
                    <a:pt x="134" y="62"/>
                  </a:lnTo>
                  <a:lnTo>
                    <a:pt x="138" y="62"/>
                  </a:lnTo>
                  <a:lnTo>
                    <a:pt x="130" y="74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10" y="84"/>
                  </a:lnTo>
                  <a:lnTo>
                    <a:pt x="100" y="84"/>
                  </a:lnTo>
                  <a:lnTo>
                    <a:pt x="88" y="98"/>
                  </a:lnTo>
                  <a:lnTo>
                    <a:pt x="80" y="100"/>
                  </a:lnTo>
                  <a:lnTo>
                    <a:pt x="62" y="96"/>
                  </a:lnTo>
                  <a:lnTo>
                    <a:pt x="62" y="9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89" name="Freeform 563">
              <a:extLst>
                <a:ext uri="{FF2B5EF4-FFF2-40B4-BE49-F238E27FC236}">
                  <a16:creationId xmlns:a16="http://schemas.microsoft.com/office/drawing/2014/main" id="{40322BC2-15BB-4D15-8FB8-109D29C06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963613"/>
              <a:ext cx="1289050" cy="1908175"/>
            </a:xfrm>
            <a:custGeom>
              <a:avLst/>
              <a:gdLst/>
              <a:ahLst/>
              <a:cxnLst>
                <a:cxn ang="0">
                  <a:pos x="400" y="1198"/>
                </a:cxn>
                <a:cxn ang="0">
                  <a:pos x="360" y="1182"/>
                </a:cxn>
                <a:cxn ang="0">
                  <a:pos x="332" y="1160"/>
                </a:cxn>
                <a:cxn ang="0">
                  <a:pos x="306" y="1124"/>
                </a:cxn>
                <a:cxn ang="0">
                  <a:pos x="304" y="1074"/>
                </a:cxn>
                <a:cxn ang="0">
                  <a:pos x="278" y="1056"/>
                </a:cxn>
                <a:cxn ang="0">
                  <a:pos x="268" y="1018"/>
                </a:cxn>
                <a:cxn ang="0">
                  <a:pos x="258" y="978"/>
                </a:cxn>
                <a:cxn ang="0">
                  <a:pos x="288" y="944"/>
                </a:cxn>
                <a:cxn ang="0">
                  <a:pos x="304" y="912"/>
                </a:cxn>
                <a:cxn ang="0">
                  <a:pos x="270" y="872"/>
                </a:cxn>
                <a:cxn ang="0">
                  <a:pos x="298" y="854"/>
                </a:cxn>
                <a:cxn ang="0">
                  <a:pos x="282" y="814"/>
                </a:cxn>
                <a:cxn ang="0">
                  <a:pos x="230" y="814"/>
                </a:cxn>
                <a:cxn ang="0">
                  <a:pos x="232" y="740"/>
                </a:cxn>
                <a:cxn ang="0">
                  <a:pos x="214" y="674"/>
                </a:cxn>
                <a:cxn ang="0">
                  <a:pos x="164" y="606"/>
                </a:cxn>
                <a:cxn ang="0">
                  <a:pos x="64" y="604"/>
                </a:cxn>
                <a:cxn ang="0">
                  <a:pos x="98" y="534"/>
                </a:cxn>
                <a:cxn ang="0">
                  <a:pos x="38" y="510"/>
                </a:cxn>
                <a:cxn ang="0">
                  <a:pos x="16" y="444"/>
                </a:cxn>
                <a:cxn ang="0">
                  <a:pos x="106" y="348"/>
                </a:cxn>
                <a:cxn ang="0">
                  <a:pos x="98" y="286"/>
                </a:cxn>
                <a:cxn ang="0">
                  <a:pos x="204" y="216"/>
                </a:cxn>
                <a:cxn ang="0">
                  <a:pos x="304" y="182"/>
                </a:cxn>
                <a:cxn ang="0">
                  <a:pos x="380" y="134"/>
                </a:cxn>
                <a:cxn ang="0">
                  <a:pos x="364" y="80"/>
                </a:cxn>
                <a:cxn ang="0">
                  <a:pos x="442" y="64"/>
                </a:cxn>
                <a:cxn ang="0">
                  <a:pos x="496" y="2"/>
                </a:cxn>
                <a:cxn ang="0">
                  <a:pos x="524" y="66"/>
                </a:cxn>
                <a:cxn ang="0">
                  <a:pos x="630" y="62"/>
                </a:cxn>
                <a:cxn ang="0">
                  <a:pos x="520" y="196"/>
                </a:cxn>
                <a:cxn ang="0">
                  <a:pos x="670" y="168"/>
                </a:cxn>
                <a:cxn ang="0">
                  <a:pos x="712" y="216"/>
                </a:cxn>
                <a:cxn ang="0">
                  <a:pos x="776" y="276"/>
                </a:cxn>
                <a:cxn ang="0">
                  <a:pos x="706" y="362"/>
                </a:cxn>
                <a:cxn ang="0">
                  <a:pos x="716" y="400"/>
                </a:cxn>
                <a:cxn ang="0">
                  <a:pos x="690" y="506"/>
                </a:cxn>
                <a:cxn ang="0">
                  <a:pos x="732" y="528"/>
                </a:cxn>
                <a:cxn ang="0">
                  <a:pos x="700" y="596"/>
                </a:cxn>
                <a:cxn ang="0">
                  <a:pos x="700" y="648"/>
                </a:cxn>
                <a:cxn ang="0">
                  <a:pos x="686" y="706"/>
                </a:cxn>
                <a:cxn ang="0">
                  <a:pos x="630" y="744"/>
                </a:cxn>
                <a:cxn ang="0">
                  <a:pos x="644" y="770"/>
                </a:cxn>
                <a:cxn ang="0">
                  <a:pos x="678" y="824"/>
                </a:cxn>
                <a:cxn ang="0">
                  <a:pos x="674" y="864"/>
                </a:cxn>
                <a:cxn ang="0">
                  <a:pos x="630" y="822"/>
                </a:cxn>
                <a:cxn ang="0">
                  <a:pos x="588" y="864"/>
                </a:cxn>
                <a:cxn ang="0">
                  <a:pos x="666" y="884"/>
                </a:cxn>
                <a:cxn ang="0">
                  <a:pos x="636" y="922"/>
                </a:cxn>
                <a:cxn ang="0">
                  <a:pos x="572" y="952"/>
                </a:cxn>
                <a:cxn ang="0">
                  <a:pos x="542" y="936"/>
                </a:cxn>
                <a:cxn ang="0">
                  <a:pos x="530" y="972"/>
                </a:cxn>
                <a:cxn ang="0">
                  <a:pos x="504" y="1014"/>
                </a:cxn>
                <a:cxn ang="0">
                  <a:pos x="476" y="1026"/>
                </a:cxn>
                <a:cxn ang="0">
                  <a:pos x="462" y="1028"/>
                </a:cxn>
                <a:cxn ang="0">
                  <a:pos x="438" y="1056"/>
                </a:cxn>
                <a:cxn ang="0">
                  <a:pos x="422" y="1094"/>
                </a:cxn>
                <a:cxn ang="0">
                  <a:pos x="412" y="1114"/>
                </a:cxn>
              </a:cxnLst>
              <a:rect l="0" t="0" r="r" b="b"/>
              <a:pathLst>
                <a:path w="812" h="1202">
                  <a:moveTo>
                    <a:pt x="418" y="1118"/>
                  </a:moveTo>
                  <a:lnTo>
                    <a:pt x="422" y="1118"/>
                  </a:lnTo>
                  <a:lnTo>
                    <a:pt x="422" y="1120"/>
                  </a:lnTo>
                  <a:lnTo>
                    <a:pt x="418" y="1122"/>
                  </a:lnTo>
                  <a:lnTo>
                    <a:pt x="408" y="1124"/>
                  </a:lnTo>
                  <a:lnTo>
                    <a:pt x="404" y="1128"/>
                  </a:lnTo>
                  <a:lnTo>
                    <a:pt x="408" y="1130"/>
                  </a:lnTo>
                  <a:lnTo>
                    <a:pt x="410" y="1134"/>
                  </a:lnTo>
                  <a:lnTo>
                    <a:pt x="414" y="1152"/>
                  </a:lnTo>
                  <a:lnTo>
                    <a:pt x="406" y="1168"/>
                  </a:lnTo>
                  <a:lnTo>
                    <a:pt x="404" y="1186"/>
                  </a:lnTo>
                  <a:lnTo>
                    <a:pt x="398" y="1190"/>
                  </a:lnTo>
                  <a:lnTo>
                    <a:pt x="400" y="1198"/>
                  </a:lnTo>
                  <a:lnTo>
                    <a:pt x="388" y="1198"/>
                  </a:lnTo>
                  <a:lnTo>
                    <a:pt x="386" y="1194"/>
                  </a:lnTo>
                  <a:lnTo>
                    <a:pt x="378" y="1202"/>
                  </a:lnTo>
                  <a:lnTo>
                    <a:pt x="372" y="1196"/>
                  </a:lnTo>
                  <a:lnTo>
                    <a:pt x="376" y="1186"/>
                  </a:lnTo>
                  <a:lnTo>
                    <a:pt x="372" y="1190"/>
                  </a:lnTo>
                  <a:lnTo>
                    <a:pt x="372" y="1184"/>
                  </a:lnTo>
                  <a:lnTo>
                    <a:pt x="370" y="1184"/>
                  </a:lnTo>
                  <a:lnTo>
                    <a:pt x="368" y="1190"/>
                  </a:lnTo>
                  <a:lnTo>
                    <a:pt x="364" y="1184"/>
                  </a:lnTo>
                  <a:lnTo>
                    <a:pt x="368" y="1180"/>
                  </a:lnTo>
                  <a:lnTo>
                    <a:pt x="368" y="1176"/>
                  </a:lnTo>
                  <a:lnTo>
                    <a:pt x="360" y="1182"/>
                  </a:lnTo>
                  <a:lnTo>
                    <a:pt x="358" y="1182"/>
                  </a:lnTo>
                  <a:lnTo>
                    <a:pt x="360" y="1180"/>
                  </a:lnTo>
                  <a:lnTo>
                    <a:pt x="366" y="1176"/>
                  </a:lnTo>
                  <a:lnTo>
                    <a:pt x="360" y="1176"/>
                  </a:lnTo>
                  <a:lnTo>
                    <a:pt x="362" y="1172"/>
                  </a:lnTo>
                  <a:lnTo>
                    <a:pt x="332" y="1180"/>
                  </a:lnTo>
                  <a:lnTo>
                    <a:pt x="340" y="1174"/>
                  </a:lnTo>
                  <a:lnTo>
                    <a:pt x="332" y="1168"/>
                  </a:lnTo>
                  <a:lnTo>
                    <a:pt x="328" y="1168"/>
                  </a:lnTo>
                  <a:lnTo>
                    <a:pt x="326" y="1168"/>
                  </a:lnTo>
                  <a:lnTo>
                    <a:pt x="326" y="1164"/>
                  </a:lnTo>
                  <a:lnTo>
                    <a:pt x="320" y="1164"/>
                  </a:lnTo>
                  <a:lnTo>
                    <a:pt x="332" y="1160"/>
                  </a:lnTo>
                  <a:lnTo>
                    <a:pt x="318" y="1160"/>
                  </a:lnTo>
                  <a:lnTo>
                    <a:pt x="322" y="1156"/>
                  </a:lnTo>
                  <a:lnTo>
                    <a:pt x="316" y="1150"/>
                  </a:lnTo>
                  <a:lnTo>
                    <a:pt x="322" y="1144"/>
                  </a:lnTo>
                  <a:lnTo>
                    <a:pt x="312" y="1146"/>
                  </a:lnTo>
                  <a:lnTo>
                    <a:pt x="312" y="1144"/>
                  </a:lnTo>
                  <a:lnTo>
                    <a:pt x="312" y="1142"/>
                  </a:lnTo>
                  <a:lnTo>
                    <a:pt x="312" y="1142"/>
                  </a:lnTo>
                  <a:lnTo>
                    <a:pt x="314" y="1140"/>
                  </a:lnTo>
                  <a:lnTo>
                    <a:pt x="310" y="1138"/>
                  </a:lnTo>
                  <a:lnTo>
                    <a:pt x="310" y="1134"/>
                  </a:lnTo>
                  <a:lnTo>
                    <a:pt x="304" y="1132"/>
                  </a:lnTo>
                  <a:lnTo>
                    <a:pt x="306" y="1124"/>
                  </a:lnTo>
                  <a:lnTo>
                    <a:pt x="304" y="1126"/>
                  </a:lnTo>
                  <a:lnTo>
                    <a:pt x="302" y="1118"/>
                  </a:lnTo>
                  <a:lnTo>
                    <a:pt x="298" y="1118"/>
                  </a:lnTo>
                  <a:lnTo>
                    <a:pt x="294" y="1110"/>
                  </a:lnTo>
                  <a:lnTo>
                    <a:pt x="292" y="1104"/>
                  </a:lnTo>
                  <a:lnTo>
                    <a:pt x="288" y="1100"/>
                  </a:lnTo>
                  <a:lnTo>
                    <a:pt x="290" y="1096"/>
                  </a:lnTo>
                  <a:lnTo>
                    <a:pt x="288" y="1096"/>
                  </a:lnTo>
                  <a:lnTo>
                    <a:pt x="288" y="1090"/>
                  </a:lnTo>
                  <a:lnTo>
                    <a:pt x="286" y="1086"/>
                  </a:lnTo>
                  <a:lnTo>
                    <a:pt x="294" y="1080"/>
                  </a:lnTo>
                  <a:lnTo>
                    <a:pt x="294" y="1078"/>
                  </a:lnTo>
                  <a:lnTo>
                    <a:pt x="304" y="1074"/>
                  </a:lnTo>
                  <a:lnTo>
                    <a:pt x="298" y="1070"/>
                  </a:lnTo>
                  <a:lnTo>
                    <a:pt x="300" y="1066"/>
                  </a:lnTo>
                  <a:lnTo>
                    <a:pt x="306" y="1068"/>
                  </a:lnTo>
                  <a:lnTo>
                    <a:pt x="306" y="1064"/>
                  </a:lnTo>
                  <a:lnTo>
                    <a:pt x="298" y="1062"/>
                  </a:lnTo>
                  <a:lnTo>
                    <a:pt x="296" y="1066"/>
                  </a:lnTo>
                  <a:lnTo>
                    <a:pt x="290" y="1068"/>
                  </a:lnTo>
                  <a:lnTo>
                    <a:pt x="284" y="1080"/>
                  </a:lnTo>
                  <a:lnTo>
                    <a:pt x="280" y="1080"/>
                  </a:lnTo>
                  <a:lnTo>
                    <a:pt x="280" y="1068"/>
                  </a:lnTo>
                  <a:lnTo>
                    <a:pt x="282" y="1062"/>
                  </a:lnTo>
                  <a:lnTo>
                    <a:pt x="280" y="1064"/>
                  </a:lnTo>
                  <a:lnTo>
                    <a:pt x="278" y="1056"/>
                  </a:lnTo>
                  <a:lnTo>
                    <a:pt x="276" y="1056"/>
                  </a:lnTo>
                  <a:lnTo>
                    <a:pt x="278" y="1050"/>
                  </a:lnTo>
                  <a:lnTo>
                    <a:pt x="278" y="1048"/>
                  </a:lnTo>
                  <a:lnTo>
                    <a:pt x="276" y="1050"/>
                  </a:lnTo>
                  <a:lnTo>
                    <a:pt x="274" y="1048"/>
                  </a:lnTo>
                  <a:lnTo>
                    <a:pt x="278" y="1044"/>
                  </a:lnTo>
                  <a:lnTo>
                    <a:pt x="272" y="1042"/>
                  </a:lnTo>
                  <a:lnTo>
                    <a:pt x="272" y="1034"/>
                  </a:lnTo>
                  <a:lnTo>
                    <a:pt x="266" y="1036"/>
                  </a:lnTo>
                  <a:lnTo>
                    <a:pt x="270" y="1028"/>
                  </a:lnTo>
                  <a:lnTo>
                    <a:pt x="266" y="1030"/>
                  </a:lnTo>
                  <a:lnTo>
                    <a:pt x="262" y="1024"/>
                  </a:lnTo>
                  <a:lnTo>
                    <a:pt x="268" y="1018"/>
                  </a:lnTo>
                  <a:lnTo>
                    <a:pt x="260" y="1018"/>
                  </a:lnTo>
                  <a:lnTo>
                    <a:pt x="264" y="1016"/>
                  </a:lnTo>
                  <a:lnTo>
                    <a:pt x="260" y="1014"/>
                  </a:lnTo>
                  <a:lnTo>
                    <a:pt x="260" y="1006"/>
                  </a:lnTo>
                  <a:lnTo>
                    <a:pt x="266" y="1008"/>
                  </a:lnTo>
                  <a:lnTo>
                    <a:pt x="262" y="1004"/>
                  </a:lnTo>
                  <a:lnTo>
                    <a:pt x="266" y="1000"/>
                  </a:lnTo>
                  <a:lnTo>
                    <a:pt x="266" y="994"/>
                  </a:lnTo>
                  <a:lnTo>
                    <a:pt x="260" y="994"/>
                  </a:lnTo>
                  <a:lnTo>
                    <a:pt x="260" y="992"/>
                  </a:lnTo>
                  <a:lnTo>
                    <a:pt x="256" y="988"/>
                  </a:lnTo>
                  <a:lnTo>
                    <a:pt x="256" y="982"/>
                  </a:lnTo>
                  <a:lnTo>
                    <a:pt x="258" y="978"/>
                  </a:lnTo>
                  <a:lnTo>
                    <a:pt x="258" y="976"/>
                  </a:lnTo>
                  <a:lnTo>
                    <a:pt x="262" y="972"/>
                  </a:lnTo>
                  <a:lnTo>
                    <a:pt x="258" y="972"/>
                  </a:lnTo>
                  <a:lnTo>
                    <a:pt x="260" y="968"/>
                  </a:lnTo>
                  <a:lnTo>
                    <a:pt x="260" y="960"/>
                  </a:lnTo>
                  <a:lnTo>
                    <a:pt x="266" y="958"/>
                  </a:lnTo>
                  <a:lnTo>
                    <a:pt x="262" y="952"/>
                  </a:lnTo>
                  <a:lnTo>
                    <a:pt x="294" y="952"/>
                  </a:lnTo>
                  <a:lnTo>
                    <a:pt x="288" y="946"/>
                  </a:lnTo>
                  <a:lnTo>
                    <a:pt x="290" y="944"/>
                  </a:lnTo>
                  <a:lnTo>
                    <a:pt x="292" y="940"/>
                  </a:lnTo>
                  <a:lnTo>
                    <a:pt x="286" y="940"/>
                  </a:lnTo>
                  <a:lnTo>
                    <a:pt x="288" y="944"/>
                  </a:lnTo>
                  <a:lnTo>
                    <a:pt x="276" y="948"/>
                  </a:lnTo>
                  <a:lnTo>
                    <a:pt x="270" y="948"/>
                  </a:lnTo>
                  <a:lnTo>
                    <a:pt x="268" y="942"/>
                  </a:lnTo>
                  <a:lnTo>
                    <a:pt x="274" y="936"/>
                  </a:lnTo>
                  <a:lnTo>
                    <a:pt x="292" y="936"/>
                  </a:lnTo>
                  <a:lnTo>
                    <a:pt x="294" y="928"/>
                  </a:lnTo>
                  <a:lnTo>
                    <a:pt x="290" y="928"/>
                  </a:lnTo>
                  <a:lnTo>
                    <a:pt x="294" y="924"/>
                  </a:lnTo>
                  <a:lnTo>
                    <a:pt x="292" y="922"/>
                  </a:lnTo>
                  <a:lnTo>
                    <a:pt x="292" y="916"/>
                  </a:lnTo>
                  <a:lnTo>
                    <a:pt x="302" y="918"/>
                  </a:lnTo>
                  <a:lnTo>
                    <a:pt x="300" y="914"/>
                  </a:lnTo>
                  <a:lnTo>
                    <a:pt x="304" y="912"/>
                  </a:lnTo>
                  <a:lnTo>
                    <a:pt x="302" y="908"/>
                  </a:lnTo>
                  <a:lnTo>
                    <a:pt x="298" y="912"/>
                  </a:lnTo>
                  <a:lnTo>
                    <a:pt x="294" y="908"/>
                  </a:lnTo>
                  <a:lnTo>
                    <a:pt x="294" y="902"/>
                  </a:lnTo>
                  <a:lnTo>
                    <a:pt x="298" y="902"/>
                  </a:lnTo>
                  <a:lnTo>
                    <a:pt x="296" y="896"/>
                  </a:lnTo>
                  <a:lnTo>
                    <a:pt x="300" y="894"/>
                  </a:lnTo>
                  <a:lnTo>
                    <a:pt x="298" y="890"/>
                  </a:lnTo>
                  <a:lnTo>
                    <a:pt x="302" y="888"/>
                  </a:lnTo>
                  <a:lnTo>
                    <a:pt x="302" y="884"/>
                  </a:lnTo>
                  <a:lnTo>
                    <a:pt x="302" y="882"/>
                  </a:lnTo>
                  <a:lnTo>
                    <a:pt x="276" y="878"/>
                  </a:lnTo>
                  <a:lnTo>
                    <a:pt x="270" y="872"/>
                  </a:lnTo>
                  <a:lnTo>
                    <a:pt x="254" y="866"/>
                  </a:lnTo>
                  <a:lnTo>
                    <a:pt x="248" y="854"/>
                  </a:lnTo>
                  <a:lnTo>
                    <a:pt x="254" y="850"/>
                  </a:lnTo>
                  <a:lnTo>
                    <a:pt x="270" y="852"/>
                  </a:lnTo>
                  <a:lnTo>
                    <a:pt x="284" y="864"/>
                  </a:lnTo>
                  <a:lnTo>
                    <a:pt x="298" y="868"/>
                  </a:lnTo>
                  <a:lnTo>
                    <a:pt x="298" y="862"/>
                  </a:lnTo>
                  <a:lnTo>
                    <a:pt x="294" y="864"/>
                  </a:lnTo>
                  <a:lnTo>
                    <a:pt x="290" y="858"/>
                  </a:lnTo>
                  <a:lnTo>
                    <a:pt x="294" y="860"/>
                  </a:lnTo>
                  <a:lnTo>
                    <a:pt x="294" y="858"/>
                  </a:lnTo>
                  <a:lnTo>
                    <a:pt x="296" y="854"/>
                  </a:lnTo>
                  <a:lnTo>
                    <a:pt x="298" y="854"/>
                  </a:lnTo>
                  <a:lnTo>
                    <a:pt x="296" y="850"/>
                  </a:lnTo>
                  <a:lnTo>
                    <a:pt x="282" y="840"/>
                  </a:lnTo>
                  <a:lnTo>
                    <a:pt x="288" y="842"/>
                  </a:lnTo>
                  <a:lnTo>
                    <a:pt x="290" y="840"/>
                  </a:lnTo>
                  <a:lnTo>
                    <a:pt x="288" y="838"/>
                  </a:lnTo>
                  <a:lnTo>
                    <a:pt x="288" y="836"/>
                  </a:lnTo>
                  <a:lnTo>
                    <a:pt x="278" y="836"/>
                  </a:lnTo>
                  <a:lnTo>
                    <a:pt x="284" y="828"/>
                  </a:lnTo>
                  <a:lnTo>
                    <a:pt x="274" y="834"/>
                  </a:lnTo>
                  <a:lnTo>
                    <a:pt x="276" y="826"/>
                  </a:lnTo>
                  <a:lnTo>
                    <a:pt x="282" y="822"/>
                  </a:lnTo>
                  <a:lnTo>
                    <a:pt x="268" y="824"/>
                  </a:lnTo>
                  <a:lnTo>
                    <a:pt x="282" y="814"/>
                  </a:lnTo>
                  <a:lnTo>
                    <a:pt x="266" y="812"/>
                  </a:lnTo>
                  <a:lnTo>
                    <a:pt x="268" y="804"/>
                  </a:lnTo>
                  <a:lnTo>
                    <a:pt x="264" y="808"/>
                  </a:lnTo>
                  <a:lnTo>
                    <a:pt x="260" y="800"/>
                  </a:lnTo>
                  <a:lnTo>
                    <a:pt x="260" y="806"/>
                  </a:lnTo>
                  <a:lnTo>
                    <a:pt x="252" y="816"/>
                  </a:lnTo>
                  <a:lnTo>
                    <a:pt x="254" y="818"/>
                  </a:lnTo>
                  <a:lnTo>
                    <a:pt x="254" y="822"/>
                  </a:lnTo>
                  <a:lnTo>
                    <a:pt x="246" y="826"/>
                  </a:lnTo>
                  <a:lnTo>
                    <a:pt x="238" y="822"/>
                  </a:lnTo>
                  <a:lnTo>
                    <a:pt x="236" y="824"/>
                  </a:lnTo>
                  <a:lnTo>
                    <a:pt x="232" y="816"/>
                  </a:lnTo>
                  <a:lnTo>
                    <a:pt x="230" y="814"/>
                  </a:lnTo>
                  <a:lnTo>
                    <a:pt x="232" y="810"/>
                  </a:lnTo>
                  <a:lnTo>
                    <a:pt x="238" y="802"/>
                  </a:lnTo>
                  <a:lnTo>
                    <a:pt x="234" y="798"/>
                  </a:lnTo>
                  <a:lnTo>
                    <a:pt x="244" y="784"/>
                  </a:lnTo>
                  <a:lnTo>
                    <a:pt x="242" y="780"/>
                  </a:lnTo>
                  <a:lnTo>
                    <a:pt x="246" y="778"/>
                  </a:lnTo>
                  <a:lnTo>
                    <a:pt x="244" y="770"/>
                  </a:lnTo>
                  <a:lnTo>
                    <a:pt x="246" y="762"/>
                  </a:lnTo>
                  <a:lnTo>
                    <a:pt x="232" y="752"/>
                  </a:lnTo>
                  <a:lnTo>
                    <a:pt x="238" y="746"/>
                  </a:lnTo>
                  <a:lnTo>
                    <a:pt x="236" y="744"/>
                  </a:lnTo>
                  <a:lnTo>
                    <a:pt x="238" y="736"/>
                  </a:lnTo>
                  <a:lnTo>
                    <a:pt x="232" y="740"/>
                  </a:lnTo>
                  <a:lnTo>
                    <a:pt x="234" y="732"/>
                  </a:lnTo>
                  <a:lnTo>
                    <a:pt x="228" y="726"/>
                  </a:lnTo>
                  <a:lnTo>
                    <a:pt x="228" y="720"/>
                  </a:lnTo>
                  <a:lnTo>
                    <a:pt x="230" y="722"/>
                  </a:lnTo>
                  <a:lnTo>
                    <a:pt x="230" y="716"/>
                  </a:lnTo>
                  <a:lnTo>
                    <a:pt x="226" y="710"/>
                  </a:lnTo>
                  <a:lnTo>
                    <a:pt x="228" y="708"/>
                  </a:lnTo>
                  <a:lnTo>
                    <a:pt x="222" y="706"/>
                  </a:lnTo>
                  <a:lnTo>
                    <a:pt x="224" y="696"/>
                  </a:lnTo>
                  <a:lnTo>
                    <a:pt x="218" y="692"/>
                  </a:lnTo>
                  <a:lnTo>
                    <a:pt x="216" y="686"/>
                  </a:lnTo>
                  <a:lnTo>
                    <a:pt x="224" y="684"/>
                  </a:lnTo>
                  <a:lnTo>
                    <a:pt x="214" y="674"/>
                  </a:lnTo>
                  <a:lnTo>
                    <a:pt x="212" y="670"/>
                  </a:lnTo>
                  <a:lnTo>
                    <a:pt x="214" y="664"/>
                  </a:lnTo>
                  <a:lnTo>
                    <a:pt x="200" y="652"/>
                  </a:lnTo>
                  <a:lnTo>
                    <a:pt x="196" y="636"/>
                  </a:lnTo>
                  <a:lnTo>
                    <a:pt x="194" y="640"/>
                  </a:lnTo>
                  <a:lnTo>
                    <a:pt x="196" y="630"/>
                  </a:lnTo>
                  <a:lnTo>
                    <a:pt x="192" y="620"/>
                  </a:lnTo>
                  <a:lnTo>
                    <a:pt x="188" y="620"/>
                  </a:lnTo>
                  <a:lnTo>
                    <a:pt x="184" y="612"/>
                  </a:lnTo>
                  <a:lnTo>
                    <a:pt x="178" y="616"/>
                  </a:lnTo>
                  <a:lnTo>
                    <a:pt x="178" y="608"/>
                  </a:lnTo>
                  <a:lnTo>
                    <a:pt x="164" y="602"/>
                  </a:lnTo>
                  <a:lnTo>
                    <a:pt x="164" y="606"/>
                  </a:lnTo>
                  <a:lnTo>
                    <a:pt x="160" y="598"/>
                  </a:lnTo>
                  <a:lnTo>
                    <a:pt x="130" y="586"/>
                  </a:lnTo>
                  <a:lnTo>
                    <a:pt x="124" y="598"/>
                  </a:lnTo>
                  <a:lnTo>
                    <a:pt x="120" y="588"/>
                  </a:lnTo>
                  <a:lnTo>
                    <a:pt x="102" y="606"/>
                  </a:lnTo>
                  <a:lnTo>
                    <a:pt x="98" y="602"/>
                  </a:lnTo>
                  <a:lnTo>
                    <a:pt x="100" y="592"/>
                  </a:lnTo>
                  <a:lnTo>
                    <a:pt x="94" y="590"/>
                  </a:lnTo>
                  <a:lnTo>
                    <a:pt x="90" y="598"/>
                  </a:lnTo>
                  <a:lnTo>
                    <a:pt x="80" y="592"/>
                  </a:lnTo>
                  <a:lnTo>
                    <a:pt x="76" y="598"/>
                  </a:lnTo>
                  <a:lnTo>
                    <a:pt x="88" y="612"/>
                  </a:lnTo>
                  <a:lnTo>
                    <a:pt x="64" y="604"/>
                  </a:lnTo>
                  <a:lnTo>
                    <a:pt x="46" y="582"/>
                  </a:lnTo>
                  <a:lnTo>
                    <a:pt x="64" y="566"/>
                  </a:lnTo>
                  <a:lnTo>
                    <a:pt x="40" y="562"/>
                  </a:lnTo>
                  <a:lnTo>
                    <a:pt x="40" y="556"/>
                  </a:lnTo>
                  <a:lnTo>
                    <a:pt x="44" y="548"/>
                  </a:lnTo>
                  <a:lnTo>
                    <a:pt x="42" y="546"/>
                  </a:lnTo>
                  <a:lnTo>
                    <a:pt x="36" y="558"/>
                  </a:lnTo>
                  <a:lnTo>
                    <a:pt x="32" y="560"/>
                  </a:lnTo>
                  <a:lnTo>
                    <a:pt x="20" y="548"/>
                  </a:lnTo>
                  <a:lnTo>
                    <a:pt x="22" y="546"/>
                  </a:lnTo>
                  <a:lnTo>
                    <a:pt x="36" y="532"/>
                  </a:lnTo>
                  <a:lnTo>
                    <a:pt x="88" y="540"/>
                  </a:lnTo>
                  <a:lnTo>
                    <a:pt x="98" y="534"/>
                  </a:lnTo>
                  <a:lnTo>
                    <a:pt x="88" y="520"/>
                  </a:lnTo>
                  <a:lnTo>
                    <a:pt x="96" y="516"/>
                  </a:lnTo>
                  <a:lnTo>
                    <a:pt x="96" y="512"/>
                  </a:lnTo>
                  <a:lnTo>
                    <a:pt x="92" y="504"/>
                  </a:lnTo>
                  <a:lnTo>
                    <a:pt x="84" y="508"/>
                  </a:lnTo>
                  <a:lnTo>
                    <a:pt x="84" y="506"/>
                  </a:lnTo>
                  <a:lnTo>
                    <a:pt x="84" y="502"/>
                  </a:lnTo>
                  <a:lnTo>
                    <a:pt x="70" y="514"/>
                  </a:lnTo>
                  <a:lnTo>
                    <a:pt x="56" y="506"/>
                  </a:lnTo>
                  <a:lnTo>
                    <a:pt x="58" y="514"/>
                  </a:lnTo>
                  <a:lnTo>
                    <a:pt x="52" y="518"/>
                  </a:lnTo>
                  <a:lnTo>
                    <a:pt x="40" y="514"/>
                  </a:lnTo>
                  <a:lnTo>
                    <a:pt x="38" y="510"/>
                  </a:lnTo>
                  <a:lnTo>
                    <a:pt x="44" y="502"/>
                  </a:lnTo>
                  <a:lnTo>
                    <a:pt x="32" y="504"/>
                  </a:lnTo>
                  <a:lnTo>
                    <a:pt x="38" y="494"/>
                  </a:lnTo>
                  <a:lnTo>
                    <a:pt x="22" y="498"/>
                  </a:lnTo>
                  <a:lnTo>
                    <a:pt x="22" y="496"/>
                  </a:lnTo>
                  <a:lnTo>
                    <a:pt x="22" y="492"/>
                  </a:lnTo>
                  <a:lnTo>
                    <a:pt x="10" y="488"/>
                  </a:lnTo>
                  <a:lnTo>
                    <a:pt x="8" y="480"/>
                  </a:lnTo>
                  <a:lnTo>
                    <a:pt x="0" y="474"/>
                  </a:lnTo>
                  <a:lnTo>
                    <a:pt x="6" y="466"/>
                  </a:lnTo>
                  <a:lnTo>
                    <a:pt x="2" y="462"/>
                  </a:lnTo>
                  <a:lnTo>
                    <a:pt x="4" y="452"/>
                  </a:lnTo>
                  <a:lnTo>
                    <a:pt x="16" y="444"/>
                  </a:lnTo>
                  <a:lnTo>
                    <a:pt x="26" y="444"/>
                  </a:lnTo>
                  <a:lnTo>
                    <a:pt x="28" y="436"/>
                  </a:lnTo>
                  <a:lnTo>
                    <a:pt x="54" y="428"/>
                  </a:lnTo>
                  <a:lnTo>
                    <a:pt x="48" y="420"/>
                  </a:lnTo>
                  <a:lnTo>
                    <a:pt x="56" y="414"/>
                  </a:lnTo>
                  <a:lnTo>
                    <a:pt x="76" y="406"/>
                  </a:lnTo>
                  <a:lnTo>
                    <a:pt x="92" y="412"/>
                  </a:lnTo>
                  <a:lnTo>
                    <a:pt x="108" y="382"/>
                  </a:lnTo>
                  <a:lnTo>
                    <a:pt x="108" y="372"/>
                  </a:lnTo>
                  <a:lnTo>
                    <a:pt x="104" y="366"/>
                  </a:lnTo>
                  <a:lnTo>
                    <a:pt x="104" y="358"/>
                  </a:lnTo>
                  <a:lnTo>
                    <a:pt x="114" y="356"/>
                  </a:lnTo>
                  <a:lnTo>
                    <a:pt x="106" y="348"/>
                  </a:lnTo>
                  <a:lnTo>
                    <a:pt x="124" y="334"/>
                  </a:lnTo>
                  <a:lnTo>
                    <a:pt x="116" y="324"/>
                  </a:lnTo>
                  <a:lnTo>
                    <a:pt x="112" y="338"/>
                  </a:lnTo>
                  <a:lnTo>
                    <a:pt x="102" y="338"/>
                  </a:lnTo>
                  <a:lnTo>
                    <a:pt x="94" y="348"/>
                  </a:lnTo>
                  <a:lnTo>
                    <a:pt x="86" y="338"/>
                  </a:lnTo>
                  <a:lnTo>
                    <a:pt x="76" y="340"/>
                  </a:lnTo>
                  <a:lnTo>
                    <a:pt x="72" y="332"/>
                  </a:lnTo>
                  <a:lnTo>
                    <a:pt x="70" y="320"/>
                  </a:lnTo>
                  <a:lnTo>
                    <a:pt x="80" y="312"/>
                  </a:lnTo>
                  <a:lnTo>
                    <a:pt x="84" y="300"/>
                  </a:lnTo>
                  <a:lnTo>
                    <a:pt x="100" y="296"/>
                  </a:lnTo>
                  <a:lnTo>
                    <a:pt x="98" y="286"/>
                  </a:lnTo>
                  <a:lnTo>
                    <a:pt x="118" y="252"/>
                  </a:lnTo>
                  <a:lnTo>
                    <a:pt x="128" y="246"/>
                  </a:lnTo>
                  <a:lnTo>
                    <a:pt x="146" y="256"/>
                  </a:lnTo>
                  <a:lnTo>
                    <a:pt x="152" y="250"/>
                  </a:lnTo>
                  <a:lnTo>
                    <a:pt x="150" y="232"/>
                  </a:lnTo>
                  <a:lnTo>
                    <a:pt x="156" y="218"/>
                  </a:lnTo>
                  <a:lnTo>
                    <a:pt x="148" y="198"/>
                  </a:lnTo>
                  <a:lnTo>
                    <a:pt x="164" y="180"/>
                  </a:lnTo>
                  <a:lnTo>
                    <a:pt x="178" y="188"/>
                  </a:lnTo>
                  <a:lnTo>
                    <a:pt x="182" y="204"/>
                  </a:lnTo>
                  <a:lnTo>
                    <a:pt x="204" y="228"/>
                  </a:lnTo>
                  <a:lnTo>
                    <a:pt x="206" y="226"/>
                  </a:lnTo>
                  <a:lnTo>
                    <a:pt x="204" y="216"/>
                  </a:lnTo>
                  <a:lnTo>
                    <a:pt x="172" y="176"/>
                  </a:lnTo>
                  <a:lnTo>
                    <a:pt x="238" y="138"/>
                  </a:lnTo>
                  <a:lnTo>
                    <a:pt x="250" y="160"/>
                  </a:lnTo>
                  <a:lnTo>
                    <a:pt x="252" y="178"/>
                  </a:lnTo>
                  <a:lnTo>
                    <a:pt x="250" y="206"/>
                  </a:lnTo>
                  <a:lnTo>
                    <a:pt x="250" y="216"/>
                  </a:lnTo>
                  <a:lnTo>
                    <a:pt x="256" y="212"/>
                  </a:lnTo>
                  <a:lnTo>
                    <a:pt x="254" y="202"/>
                  </a:lnTo>
                  <a:lnTo>
                    <a:pt x="260" y="188"/>
                  </a:lnTo>
                  <a:lnTo>
                    <a:pt x="260" y="172"/>
                  </a:lnTo>
                  <a:lnTo>
                    <a:pt x="298" y="202"/>
                  </a:lnTo>
                  <a:lnTo>
                    <a:pt x="286" y="178"/>
                  </a:lnTo>
                  <a:lnTo>
                    <a:pt x="304" y="182"/>
                  </a:lnTo>
                  <a:lnTo>
                    <a:pt x="288" y="152"/>
                  </a:lnTo>
                  <a:lnTo>
                    <a:pt x="286" y="136"/>
                  </a:lnTo>
                  <a:lnTo>
                    <a:pt x="282" y="124"/>
                  </a:lnTo>
                  <a:lnTo>
                    <a:pt x="284" y="122"/>
                  </a:lnTo>
                  <a:lnTo>
                    <a:pt x="308" y="126"/>
                  </a:lnTo>
                  <a:lnTo>
                    <a:pt x="328" y="156"/>
                  </a:lnTo>
                  <a:lnTo>
                    <a:pt x="342" y="164"/>
                  </a:lnTo>
                  <a:lnTo>
                    <a:pt x="368" y="196"/>
                  </a:lnTo>
                  <a:lnTo>
                    <a:pt x="374" y="188"/>
                  </a:lnTo>
                  <a:lnTo>
                    <a:pt x="364" y="172"/>
                  </a:lnTo>
                  <a:lnTo>
                    <a:pt x="368" y="146"/>
                  </a:lnTo>
                  <a:lnTo>
                    <a:pt x="378" y="140"/>
                  </a:lnTo>
                  <a:lnTo>
                    <a:pt x="380" y="134"/>
                  </a:lnTo>
                  <a:lnTo>
                    <a:pt x="354" y="94"/>
                  </a:lnTo>
                  <a:lnTo>
                    <a:pt x="402" y="104"/>
                  </a:lnTo>
                  <a:lnTo>
                    <a:pt x="404" y="126"/>
                  </a:lnTo>
                  <a:lnTo>
                    <a:pt x="406" y="122"/>
                  </a:lnTo>
                  <a:lnTo>
                    <a:pt x="402" y="98"/>
                  </a:lnTo>
                  <a:lnTo>
                    <a:pt x="404" y="96"/>
                  </a:lnTo>
                  <a:lnTo>
                    <a:pt x="428" y="134"/>
                  </a:lnTo>
                  <a:lnTo>
                    <a:pt x="430" y="124"/>
                  </a:lnTo>
                  <a:lnTo>
                    <a:pt x="426" y="118"/>
                  </a:lnTo>
                  <a:lnTo>
                    <a:pt x="428" y="106"/>
                  </a:lnTo>
                  <a:lnTo>
                    <a:pt x="412" y="94"/>
                  </a:lnTo>
                  <a:lnTo>
                    <a:pt x="368" y="88"/>
                  </a:lnTo>
                  <a:lnTo>
                    <a:pt x="364" y="80"/>
                  </a:lnTo>
                  <a:lnTo>
                    <a:pt x="364" y="76"/>
                  </a:lnTo>
                  <a:lnTo>
                    <a:pt x="358" y="68"/>
                  </a:lnTo>
                  <a:lnTo>
                    <a:pt x="354" y="58"/>
                  </a:lnTo>
                  <a:lnTo>
                    <a:pt x="356" y="54"/>
                  </a:lnTo>
                  <a:lnTo>
                    <a:pt x="376" y="48"/>
                  </a:lnTo>
                  <a:lnTo>
                    <a:pt x="390" y="40"/>
                  </a:lnTo>
                  <a:lnTo>
                    <a:pt x="402" y="50"/>
                  </a:lnTo>
                  <a:lnTo>
                    <a:pt x="400" y="60"/>
                  </a:lnTo>
                  <a:lnTo>
                    <a:pt x="436" y="76"/>
                  </a:lnTo>
                  <a:lnTo>
                    <a:pt x="444" y="96"/>
                  </a:lnTo>
                  <a:lnTo>
                    <a:pt x="446" y="90"/>
                  </a:lnTo>
                  <a:lnTo>
                    <a:pt x="438" y="72"/>
                  </a:lnTo>
                  <a:lnTo>
                    <a:pt x="442" y="64"/>
                  </a:lnTo>
                  <a:lnTo>
                    <a:pt x="464" y="54"/>
                  </a:lnTo>
                  <a:lnTo>
                    <a:pt x="442" y="48"/>
                  </a:lnTo>
                  <a:lnTo>
                    <a:pt x="440" y="44"/>
                  </a:lnTo>
                  <a:lnTo>
                    <a:pt x="442" y="38"/>
                  </a:lnTo>
                  <a:lnTo>
                    <a:pt x="440" y="28"/>
                  </a:lnTo>
                  <a:lnTo>
                    <a:pt x="442" y="26"/>
                  </a:lnTo>
                  <a:lnTo>
                    <a:pt x="442" y="20"/>
                  </a:lnTo>
                  <a:lnTo>
                    <a:pt x="452" y="22"/>
                  </a:lnTo>
                  <a:lnTo>
                    <a:pt x="456" y="12"/>
                  </a:lnTo>
                  <a:lnTo>
                    <a:pt x="474" y="30"/>
                  </a:lnTo>
                  <a:lnTo>
                    <a:pt x="466" y="10"/>
                  </a:lnTo>
                  <a:lnTo>
                    <a:pt x="474" y="6"/>
                  </a:lnTo>
                  <a:lnTo>
                    <a:pt x="496" y="2"/>
                  </a:lnTo>
                  <a:lnTo>
                    <a:pt x="506" y="16"/>
                  </a:lnTo>
                  <a:lnTo>
                    <a:pt x="504" y="6"/>
                  </a:lnTo>
                  <a:lnTo>
                    <a:pt x="510" y="0"/>
                  </a:lnTo>
                  <a:lnTo>
                    <a:pt x="550" y="2"/>
                  </a:lnTo>
                  <a:lnTo>
                    <a:pt x="576" y="12"/>
                  </a:lnTo>
                  <a:lnTo>
                    <a:pt x="572" y="16"/>
                  </a:lnTo>
                  <a:lnTo>
                    <a:pt x="574" y="24"/>
                  </a:lnTo>
                  <a:lnTo>
                    <a:pt x="606" y="22"/>
                  </a:lnTo>
                  <a:lnTo>
                    <a:pt x="618" y="36"/>
                  </a:lnTo>
                  <a:lnTo>
                    <a:pt x="612" y="48"/>
                  </a:lnTo>
                  <a:lnTo>
                    <a:pt x="550" y="52"/>
                  </a:lnTo>
                  <a:lnTo>
                    <a:pt x="532" y="64"/>
                  </a:lnTo>
                  <a:lnTo>
                    <a:pt x="524" y="66"/>
                  </a:lnTo>
                  <a:lnTo>
                    <a:pt x="488" y="82"/>
                  </a:lnTo>
                  <a:lnTo>
                    <a:pt x="488" y="90"/>
                  </a:lnTo>
                  <a:lnTo>
                    <a:pt x="498" y="80"/>
                  </a:lnTo>
                  <a:lnTo>
                    <a:pt x="504" y="82"/>
                  </a:lnTo>
                  <a:lnTo>
                    <a:pt x="506" y="92"/>
                  </a:lnTo>
                  <a:lnTo>
                    <a:pt x="512" y="78"/>
                  </a:lnTo>
                  <a:lnTo>
                    <a:pt x="534" y="80"/>
                  </a:lnTo>
                  <a:lnTo>
                    <a:pt x="560" y="58"/>
                  </a:lnTo>
                  <a:lnTo>
                    <a:pt x="580" y="62"/>
                  </a:lnTo>
                  <a:lnTo>
                    <a:pt x="580" y="70"/>
                  </a:lnTo>
                  <a:lnTo>
                    <a:pt x="626" y="54"/>
                  </a:lnTo>
                  <a:lnTo>
                    <a:pt x="632" y="60"/>
                  </a:lnTo>
                  <a:lnTo>
                    <a:pt x="630" y="62"/>
                  </a:lnTo>
                  <a:lnTo>
                    <a:pt x="632" y="72"/>
                  </a:lnTo>
                  <a:lnTo>
                    <a:pt x="632" y="76"/>
                  </a:lnTo>
                  <a:lnTo>
                    <a:pt x="612" y="98"/>
                  </a:lnTo>
                  <a:lnTo>
                    <a:pt x="644" y="82"/>
                  </a:lnTo>
                  <a:lnTo>
                    <a:pt x="646" y="98"/>
                  </a:lnTo>
                  <a:lnTo>
                    <a:pt x="654" y="88"/>
                  </a:lnTo>
                  <a:lnTo>
                    <a:pt x="666" y="92"/>
                  </a:lnTo>
                  <a:lnTo>
                    <a:pt x="682" y="116"/>
                  </a:lnTo>
                  <a:lnTo>
                    <a:pt x="662" y="142"/>
                  </a:lnTo>
                  <a:lnTo>
                    <a:pt x="626" y="160"/>
                  </a:lnTo>
                  <a:lnTo>
                    <a:pt x="556" y="168"/>
                  </a:lnTo>
                  <a:lnTo>
                    <a:pt x="520" y="188"/>
                  </a:lnTo>
                  <a:lnTo>
                    <a:pt x="520" y="196"/>
                  </a:lnTo>
                  <a:lnTo>
                    <a:pt x="520" y="206"/>
                  </a:lnTo>
                  <a:lnTo>
                    <a:pt x="576" y="176"/>
                  </a:lnTo>
                  <a:lnTo>
                    <a:pt x="620" y="174"/>
                  </a:lnTo>
                  <a:lnTo>
                    <a:pt x="626" y="180"/>
                  </a:lnTo>
                  <a:lnTo>
                    <a:pt x="626" y="192"/>
                  </a:lnTo>
                  <a:lnTo>
                    <a:pt x="600" y="218"/>
                  </a:lnTo>
                  <a:lnTo>
                    <a:pt x="598" y="224"/>
                  </a:lnTo>
                  <a:lnTo>
                    <a:pt x="606" y="228"/>
                  </a:lnTo>
                  <a:lnTo>
                    <a:pt x="644" y="200"/>
                  </a:lnTo>
                  <a:lnTo>
                    <a:pt x="648" y="198"/>
                  </a:lnTo>
                  <a:lnTo>
                    <a:pt x="644" y="182"/>
                  </a:lnTo>
                  <a:lnTo>
                    <a:pt x="648" y="174"/>
                  </a:lnTo>
                  <a:lnTo>
                    <a:pt x="670" y="168"/>
                  </a:lnTo>
                  <a:lnTo>
                    <a:pt x="676" y="190"/>
                  </a:lnTo>
                  <a:lnTo>
                    <a:pt x="674" y="220"/>
                  </a:lnTo>
                  <a:lnTo>
                    <a:pt x="668" y="236"/>
                  </a:lnTo>
                  <a:lnTo>
                    <a:pt x="666" y="240"/>
                  </a:lnTo>
                  <a:lnTo>
                    <a:pt x="642" y="310"/>
                  </a:lnTo>
                  <a:lnTo>
                    <a:pt x="656" y="288"/>
                  </a:lnTo>
                  <a:lnTo>
                    <a:pt x="660" y="278"/>
                  </a:lnTo>
                  <a:lnTo>
                    <a:pt x="658" y="274"/>
                  </a:lnTo>
                  <a:lnTo>
                    <a:pt x="666" y="268"/>
                  </a:lnTo>
                  <a:lnTo>
                    <a:pt x="692" y="218"/>
                  </a:lnTo>
                  <a:lnTo>
                    <a:pt x="704" y="206"/>
                  </a:lnTo>
                  <a:lnTo>
                    <a:pt x="704" y="226"/>
                  </a:lnTo>
                  <a:lnTo>
                    <a:pt x="712" y="216"/>
                  </a:lnTo>
                  <a:lnTo>
                    <a:pt x="732" y="222"/>
                  </a:lnTo>
                  <a:lnTo>
                    <a:pt x="732" y="214"/>
                  </a:lnTo>
                  <a:lnTo>
                    <a:pt x="738" y="212"/>
                  </a:lnTo>
                  <a:lnTo>
                    <a:pt x="734" y="200"/>
                  </a:lnTo>
                  <a:lnTo>
                    <a:pt x="740" y="200"/>
                  </a:lnTo>
                  <a:lnTo>
                    <a:pt x="740" y="188"/>
                  </a:lnTo>
                  <a:lnTo>
                    <a:pt x="774" y="182"/>
                  </a:lnTo>
                  <a:lnTo>
                    <a:pt x="804" y="196"/>
                  </a:lnTo>
                  <a:lnTo>
                    <a:pt x="812" y="212"/>
                  </a:lnTo>
                  <a:lnTo>
                    <a:pt x="788" y="254"/>
                  </a:lnTo>
                  <a:lnTo>
                    <a:pt x="774" y="256"/>
                  </a:lnTo>
                  <a:lnTo>
                    <a:pt x="780" y="270"/>
                  </a:lnTo>
                  <a:lnTo>
                    <a:pt x="776" y="276"/>
                  </a:lnTo>
                  <a:lnTo>
                    <a:pt x="758" y="288"/>
                  </a:lnTo>
                  <a:lnTo>
                    <a:pt x="736" y="282"/>
                  </a:lnTo>
                  <a:lnTo>
                    <a:pt x="728" y="294"/>
                  </a:lnTo>
                  <a:lnTo>
                    <a:pt x="708" y="290"/>
                  </a:lnTo>
                  <a:lnTo>
                    <a:pt x="688" y="300"/>
                  </a:lnTo>
                  <a:lnTo>
                    <a:pt x="698" y="306"/>
                  </a:lnTo>
                  <a:lnTo>
                    <a:pt x="708" y="294"/>
                  </a:lnTo>
                  <a:lnTo>
                    <a:pt x="758" y="302"/>
                  </a:lnTo>
                  <a:lnTo>
                    <a:pt x="748" y="326"/>
                  </a:lnTo>
                  <a:lnTo>
                    <a:pt x="710" y="322"/>
                  </a:lnTo>
                  <a:lnTo>
                    <a:pt x="704" y="338"/>
                  </a:lnTo>
                  <a:lnTo>
                    <a:pt x="700" y="356"/>
                  </a:lnTo>
                  <a:lnTo>
                    <a:pt x="706" y="362"/>
                  </a:lnTo>
                  <a:lnTo>
                    <a:pt x="708" y="358"/>
                  </a:lnTo>
                  <a:lnTo>
                    <a:pt x="708" y="350"/>
                  </a:lnTo>
                  <a:lnTo>
                    <a:pt x="716" y="342"/>
                  </a:lnTo>
                  <a:lnTo>
                    <a:pt x="736" y="334"/>
                  </a:lnTo>
                  <a:lnTo>
                    <a:pt x="742" y="342"/>
                  </a:lnTo>
                  <a:lnTo>
                    <a:pt x="734" y="362"/>
                  </a:lnTo>
                  <a:lnTo>
                    <a:pt x="720" y="362"/>
                  </a:lnTo>
                  <a:lnTo>
                    <a:pt x="714" y="370"/>
                  </a:lnTo>
                  <a:lnTo>
                    <a:pt x="710" y="408"/>
                  </a:lnTo>
                  <a:lnTo>
                    <a:pt x="714" y="396"/>
                  </a:lnTo>
                  <a:lnTo>
                    <a:pt x="722" y="396"/>
                  </a:lnTo>
                  <a:lnTo>
                    <a:pt x="718" y="404"/>
                  </a:lnTo>
                  <a:lnTo>
                    <a:pt x="716" y="400"/>
                  </a:lnTo>
                  <a:lnTo>
                    <a:pt x="714" y="410"/>
                  </a:lnTo>
                  <a:lnTo>
                    <a:pt x="710" y="410"/>
                  </a:lnTo>
                  <a:lnTo>
                    <a:pt x="710" y="426"/>
                  </a:lnTo>
                  <a:lnTo>
                    <a:pt x="694" y="434"/>
                  </a:lnTo>
                  <a:lnTo>
                    <a:pt x="694" y="442"/>
                  </a:lnTo>
                  <a:lnTo>
                    <a:pt x="696" y="444"/>
                  </a:lnTo>
                  <a:lnTo>
                    <a:pt x="692" y="460"/>
                  </a:lnTo>
                  <a:lnTo>
                    <a:pt x="690" y="474"/>
                  </a:lnTo>
                  <a:lnTo>
                    <a:pt x="692" y="478"/>
                  </a:lnTo>
                  <a:lnTo>
                    <a:pt x="686" y="490"/>
                  </a:lnTo>
                  <a:lnTo>
                    <a:pt x="686" y="496"/>
                  </a:lnTo>
                  <a:lnTo>
                    <a:pt x="684" y="502"/>
                  </a:lnTo>
                  <a:lnTo>
                    <a:pt x="690" y="506"/>
                  </a:lnTo>
                  <a:lnTo>
                    <a:pt x="698" y="486"/>
                  </a:lnTo>
                  <a:lnTo>
                    <a:pt x="720" y="502"/>
                  </a:lnTo>
                  <a:lnTo>
                    <a:pt x="722" y="510"/>
                  </a:lnTo>
                  <a:lnTo>
                    <a:pt x="718" y="512"/>
                  </a:lnTo>
                  <a:lnTo>
                    <a:pt x="700" y="502"/>
                  </a:lnTo>
                  <a:lnTo>
                    <a:pt x="698" y="506"/>
                  </a:lnTo>
                  <a:lnTo>
                    <a:pt x="706" y="514"/>
                  </a:lnTo>
                  <a:lnTo>
                    <a:pt x="700" y="516"/>
                  </a:lnTo>
                  <a:lnTo>
                    <a:pt x="706" y="522"/>
                  </a:lnTo>
                  <a:lnTo>
                    <a:pt x="712" y="524"/>
                  </a:lnTo>
                  <a:lnTo>
                    <a:pt x="720" y="534"/>
                  </a:lnTo>
                  <a:lnTo>
                    <a:pt x="724" y="524"/>
                  </a:lnTo>
                  <a:lnTo>
                    <a:pt x="732" y="528"/>
                  </a:lnTo>
                  <a:lnTo>
                    <a:pt x="734" y="548"/>
                  </a:lnTo>
                  <a:lnTo>
                    <a:pt x="730" y="560"/>
                  </a:lnTo>
                  <a:lnTo>
                    <a:pt x="698" y="552"/>
                  </a:lnTo>
                  <a:lnTo>
                    <a:pt x="698" y="558"/>
                  </a:lnTo>
                  <a:lnTo>
                    <a:pt x="686" y="568"/>
                  </a:lnTo>
                  <a:lnTo>
                    <a:pt x="680" y="558"/>
                  </a:lnTo>
                  <a:lnTo>
                    <a:pt x="672" y="566"/>
                  </a:lnTo>
                  <a:lnTo>
                    <a:pt x="676" y="574"/>
                  </a:lnTo>
                  <a:lnTo>
                    <a:pt x="678" y="572"/>
                  </a:lnTo>
                  <a:lnTo>
                    <a:pt x="684" y="580"/>
                  </a:lnTo>
                  <a:lnTo>
                    <a:pt x="686" y="582"/>
                  </a:lnTo>
                  <a:lnTo>
                    <a:pt x="686" y="592"/>
                  </a:lnTo>
                  <a:lnTo>
                    <a:pt x="700" y="596"/>
                  </a:lnTo>
                  <a:lnTo>
                    <a:pt x="694" y="588"/>
                  </a:lnTo>
                  <a:lnTo>
                    <a:pt x="710" y="592"/>
                  </a:lnTo>
                  <a:lnTo>
                    <a:pt x="712" y="600"/>
                  </a:lnTo>
                  <a:lnTo>
                    <a:pt x="694" y="606"/>
                  </a:lnTo>
                  <a:lnTo>
                    <a:pt x="708" y="610"/>
                  </a:lnTo>
                  <a:lnTo>
                    <a:pt x="714" y="620"/>
                  </a:lnTo>
                  <a:lnTo>
                    <a:pt x="716" y="644"/>
                  </a:lnTo>
                  <a:lnTo>
                    <a:pt x="714" y="650"/>
                  </a:lnTo>
                  <a:lnTo>
                    <a:pt x="708" y="650"/>
                  </a:lnTo>
                  <a:lnTo>
                    <a:pt x="706" y="640"/>
                  </a:lnTo>
                  <a:lnTo>
                    <a:pt x="688" y="634"/>
                  </a:lnTo>
                  <a:lnTo>
                    <a:pt x="680" y="634"/>
                  </a:lnTo>
                  <a:lnTo>
                    <a:pt x="700" y="648"/>
                  </a:lnTo>
                  <a:lnTo>
                    <a:pt x="700" y="652"/>
                  </a:lnTo>
                  <a:lnTo>
                    <a:pt x="698" y="658"/>
                  </a:lnTo>
                  <a:lnTo>
                    <a:pt x="698" y="674"/>
                  </a:lnTo>
                  <a:lnTo>
                    <a:pt x="716" y="676"/>
                  </a:lnTo>
                  <a:lnTo>
                    <a:pt x="720" y="688"/>
                  </a:lnTo>
                  <a:lnTo>
                    <a:pt x="714" y="696"/>
                  </a:lnTo>
                  <a:lnTo>
                    <a:pt x="708" y="696"/>
                  </a:lnTo>
                  <a:lnTo>
                    <a:pt x="700" y="686"/>
                  </a:lnTo>
                  <a:lnTo>
                    <a:pt x="680" y="682"/>
                  </a:lnTo>
                  <a:lnTo>
                    <a:pt x="682" y="690"/>
                  </a:lnTo>
                  <a:lnTo>
                    <a:pt x="680" y="694"/>
                  </a:lnTo>
                  <a:lnTo>
                    <a:pt x="676" y="706"/>
                  </a:lnTo>
                  <a:lnTo>
                    <a:pt x="686" y="706"/>
                  </a:lnTo>
                  <a:lnTo>
                    <a:pt x="704" y="716"/>
                  </a:lnTo>
                  <a:lnTo>
                    <a:pt x="702" y="722"/>
                  </a:lnTo>
                  <a:lnTo>
                    <a:pt x="702" y="732"/>
                  </a:lnTo>
                  <a:lnTo>
                    <a:pt x="690" y="732"/>
                  </a:lnTo>
                  <a:lnTo>
                    <a:pt x="676" y="744"/>
                  </a:lnTo>
                  <a:lnTo>
                    <a:pt x="658" y="732"/>
                  </a:lnTo>
                  <a:lnTo>
                    <a:pt x="652" y="718"/>
                  </a:lnTo>
                  <a:lnTo>
                    <a:pt x="650" y="720"/>
                  </a:lnTo>
                  <a:lnTo>
                    <a:pt x="648" y="730"/>
                  </a:lnTo>
                  <a:lnTo>
                    <a:pt x="642" y="726"/>
                  </a:lnTo>
                  <a:lnTo>
                    <a:pt x="644" y="732"/>
                  </a:lnTo>
                  <a:lnTo>
                    <a:pt x="640" y="732"/>
                  </a:lnTo>
                  <a:lnTo>
                    <a:pt x="630" y="744"/>
                  </a:lnTo>
                  <a:lnTo>
                    <a:pt x="622" y="744"/>
                  </a:lnTo>
                  <a:lnTo>
                    <a:pt x="614" y="748"/>
                  </a:lnTo>
                  <a:lnTo>
                    <a:pt x="618" y="750"/>
                  </a:lnTo>
                  <a:lnTo>
                    <a:pt x="626" y="746"/>
                  </a:lnTo>
                  <a:lnTo>
                    <a:pt x="632" y="752"/>
                  </a:lnTo>
                  <a:lnTo>
                    <a:pt x="642" y="754"/>
                  </a:lnTo>
                  <a:lnTo>
                    <a:pt x="630" y="764"/>
                  </a:lnTo>
                  <a:lnTo>
                    <a:pt x="618" y="764"/>
                  </a:lnTo>
                  <a:lnTo>
                    <a:pt x="618" y="770"/>
                  </a:lnTo>
                  <a:lnTo>
                    <a:pt x="622" y="768"/>
                  </a:lnTo>
                  <a:lnTo>
                    <a:pt x="622" y="772"/>
                  </a:lnTo>
                  <a:lnTo>
                    <a:pt x="636" y="764"/>
                  </a:lnTo>
                  <a:lnTo>
                    <a:pt x="644" y="770"/>
                  </a:lnTo>
                  <a:lnTo>
                    <a:pt x="644" y="778"/>
                  </a:lnTo>
                  <a:lnTo>
                    <a:pt x="634" y="780"/>
                  </a:lnTo>
                  <a:lnTo>
                    <a:pt x="636" y="784"/>
                  </a:lnTo>
                  <a:lnTo>
                    <a:pt x="634" y="796"/>
                  </a:lnTo>
                  <a:lnTo>
                    <a:pt x="640" y="784"/>
                  </a:lnTo>
                  <a:lnTo>
                    <a:pt x="646" y="782"/>
                  </a:lnTo>
                  <a:lnTo>
                    <a:pt x="658" y="794"/>
                  </a:lnTo>
                  <a:lnTo>
                    <a:pt x="674" y="804"/>
                  </a:lnTo>
                  <a:lnTo>
                    <a:pt x="676" y="810"/>
                  </a:lnTo>
                  <a:lnTo>
                    <a:pt x="680" y="812"/>
                  </a:lnTo>
                  <a:lnTo>
                    <a:pt x="674" y="822"/>
                  </a:lnTo>
                  <a:lnTo>
                    <a:pt x="674" y="830"/>
                  </a:lnTo>
                  <a:lnTo>
                    <a:pt x="678" y="824"/>
                  </a:lnTo>
                  <a:lnTo>
                    <a:pt x="684" y="822"/>
                  </a:lnTo>
                  <a:lnTo>
                    <a:pt x="684" y="838"/>
                  </a:lnTo>
                  <a:lnTo>
                    <a:pt x="680" y="840"/>
                  </a:lnTo>
                  <a:lnTo>
                    <a:pt x="684" y="842"/>
                  </a:lnTo>
                  <a:lnTo>
                    <a:pt x="684" y="848"/>
                  </a:lnTo>
                  <a:lnTo>
                    <a:pt x="684" y="850"/>
                  </a:lnTo>
                  <a:lnTo>
                    <a:pt x="684" y="858"/>
                  </a:lnTo>
                  <a:lnTo>
                    <a:pt x="688" y="858"/>
                  </a:lnTo>
                  <a:lnTo>
                    <a:pt x="686" y="864"/>
                  </a:lnTo>
                  <a:lnTo>
                    <a:pt x="678" y="862"/>
                  </a:lnTo>
                  <a:lnTo>
                    <a:pt x="676" y="850"/>
                  </a:lnTo>
                  <a:lnTo>
                    <a:pt x="674" y="850"/>
                  </a:lnTo>
                  <a:lnTo>
                    <a:pt x="674" y="864"/>
                  </a:lnTo>
                  <a:lnTo>
                    <a:pt x="662" y="862"/>
                  </a:lnTo>
                  <a:lnTo>
                    <a:pt x="654" y="852"/>
                  </a:lnTo>
                  <a:lnTo>
                    <a:pt x="652" y="838"/>
                  </a:lnTo>
                  <a:lnTo>
                    <a:pt x="644" y="828"/>
                  </a:lnTo>
                  <a:lnTo>
                    <a:pt x="640" y="828"/>
                  </a:lnTo>
                  <a:lnTo>
                    <a:pt x="624" y="816"/>
                  </a:lnTo>
                  <a:lnTo>
                    <a:pt x="616" y="818"/>
                  </a:lnTo>
                  <a:lnTo>
                    <a:pt x="606" y="808"/>
                  </a:lnTo>
                  <a:lnTo>
                    <a:pt x="608" y="814"/>
                  </a:lnTo>
                  <a:lnTo>
                    <a:pt x="604" y="816"/>
                  </a:lnTo>
                  <a:lnTo>
                    <a:pt x="612" y="818"/>
                  </a:lnTo>
                  <a:lnTo>
                    <a:pt x="610" y="822"/>
                  </a:lnTo>
                  <a:lnTo>
                    <a:pt x="630" y="822"/>
                  </a:lnTo>
                  <a:lnTo>
                    <a:pt x="634" y="826"/>
                  </a:lnTo>
                  <a:lnTo>
                    <a:pt x="634" y="832"/>
                  </a:lnTo>
                  <a:lnTo>
                    <a:pt x="630" y="830"/>
                  </a:lnTo>
                  <a:lnTo>
                    <a:pt x="632" y="834"/>
                  </a:lnTo>
                  <a:lnTo>
                    <a:pt x="620" y="844"/>
                  </a:lnTo>
                  <a:lnTo>
                    <a:pt x="610" y="844"/>
                  </a:lnTo>
                  <a:lnTo>
                    <a:pt x="606" y="840"/>
                  </a:lnTo>
                  <a:lnTo>
                    <a:pt x="606" y="844"/>
                  </a:lnTo>
                  <a:lnTo>
                    <a:pt x="598" y="844"/>
                  </a:lnTo>
                  <a:lnTo>
                    <a:pt x="598" y="846"/>
                  </a:lnTo>
                  <a:lnTo>
                    <a:pt x="600" y="850"/>
                  </a:lnTo>
                  <a:lnTo>
                    <a:pt x="598" y="856"/>
                  </a:lnTo>
                  <a:lnTo>
                    <a:pt x="588" y="864"/>
                  </a:lnTo>
                  <a:lnTo>
                    <a:pt x="600" y="868"/>
                  </a:lnTo>
                  <a:lnTo>
                    <a:pt x="620" y="866"/>
                  </a:lnTo>
                  <a:lnTo>
                    <a:pt x="622" y="868"/>
                  </a:lnTo>
                  <a:lnTo>
                    <a:pt x="594" y="880"/>
                  </a:lnTo>
                  <a:lnTo>
                    <a:pt x="602" y="882"/>
                  </a:lnTo>
                  <a:lnTo>
                    <a:pt x="610" y="882"/>
                  </a:lnTo>
                  <a:lnTo>
                    <a:pt x="612" y="874"/>
                  </a:lnTo>
                  <a:lnTo>
                    <a:pt x="622" y="874"/>
                  </a:lnTo>
                  <a:lnTo>
                    <a:pt x="636" y="866"/>
                  </a:lnTo>
                  <a:lnTo>
                    <a:pt x="658" y="878"/>
                  </a:lnTo>
                  <a:lnTo>
                    <a:pt x="680" y="876"/>
                  </a:lnTo>
                  <a:lnTo>
                    <a:pt x="676" y="884"/>
                  </a:lnTo>
                  <a:lnTo>
                    <a:pt x="666" y="884"/>
                  </a:lnTo>
                  <a:lnTo>
                    <a:pt x="666" y="886"/>
                  </a:lnTo>
                  <a:lnTo>
                    <a:pt x="664" y="888"/>
                  </a:lnTo>
                  <a:lnTo>
                    <a:pt x="656" y="892"/>
                  </a:lnTo>
                  <a:lnTo>
                    <a:pt x="660" y="896"/>
                  </a:lnTo>
                  <a:lnTo>
                    <a:pt x="658" y="900"/>
                  </a:lnTo>
                  <a:lnTo>
                    <a:pt x="650" y="898"/>
                  </a:lnTo>
                  <a:lnTo>
                    <a:pt x="654" y="904"/>
                  </a:lnTo>
                  <a:lnTo>
                    <a:pt x="650" y="902"/>
                  </a:lnTo>
                  <a:lnTo>
                    <a:pt x="644" y="912"/>
                  </a:lnTo>
                  <a:lnTo>
                    <a:pt x="640" y="912"/>
                  </a:lnTo>
                  <a:lnTo>
                    <a:pt x="640" y="916"/>
                  </a:lnTo>
                  <a:lnTo>
                    <a:pt x="632" y="916"/>
                  </a:lnTo>
                  <a:lnTo>
                    <a:pt x="636" y="922"/>
                  </a:lnTo>
                  <a:lnTo>
                    <a:pt x="624" y="928"/>
                  </a:lnTo>
                  <a:lnTo>
                    <a:pt x="624" y="932"/>
                  </a:lnTo>
                  <a:lnTo>
                    <a:pt x="616" y="932"/>
                  </a:lnTo>
                  <a:lnTo>
                    <a:pt x="614" y="936"/>
                  </a:lnTo>
                  <a:lnTo>
                    <a:pt x="604" y="940"/>
                  </a:lnTo>
                  <a:lnTo>
                    <a:pt x="602" y="936"/>
                  </a:lnTo>
                  <a:lnTo>
                    <a:pt x="582" y="948"/>
                  </a:lnTo>
                  <a:lnTo>
                    <a:pt x="576" y="942"/>
                  </a:lnTo>
                  <a:lnTo>
                    <a:pt x="574" y="944"/>
                  </a:lnTo>
                  <a:lnTo>
                    <a:pt x="574" y="948"/>
                  </a:lnTo>
                  <a:lnTo>
                    <a:pt x="572" y="948"/>
                  </a:lnTo>
                  <a:lnTo>
                    <a:pt x="574" y="950"/>
                  </a:lnTo>
                  <a:lnTo>
                    <a:pt x="572" y="952"/>
                  </a:lnTo>
                  <a:lnTo>
                    <a:pt x="570" y="948"/>
                  </a:lnTo>
                  <a:lnTo>
                    <a:pt x="564" y="946"/>
                  </a:lnTo>
                  <a:lnTo>
                    <a:pt x="568" y="954"/>
                  </a:lnTo>
                  <a:lnTo>
                    <a:pt x="560" y="950"/>
                  </a:lnTo>
                  <a:lnTo>
                    <a:pt x="560" y="952"/>
                  </a:lnTo>
                  <a:lnTo>
                    <a:pt x="562" y="954"/>
                  </a:lnTo>
                  <a:lnTo>
                    <a:pt x="552" y="954"/>
                  </a:lnTo>
                  <a:lnTo>
                    <a:pt x="550" y="948"/>
                  </a:lnTo>
                  <a:lnTo>
                    <a:pt x="552" y="948"/>
                  </a:lnTo>
                  <a:lnTo>
                    <a:pt x="548" y="946"/>
                  </a:lnTo>
                  <a:lnTo>
                    <a:pt x="544" y="938"/>
                  </a:lnTo>
                  <a:lnTo>
                    <a:pt x="544" y="942"/>
                  </a:lnTo>
                  <a:lnTo>
                    <a:pt x="542" y="936"/>
                  </a:lnTo>
                  <a:lnTo>
                    <a:pt x="540" y="934"/>
                  </a:lnTo>
                  <a:lnTo>
                    <a:pt x="540" y="936"/>
                  </a:lnTo>
                  <a:lnTo>
                    <a:pt x="538" y="938"/>
                  </a:lnTo>
                  <a:lnTo>
                    <a:pt x="544" y="948"/>
                  </a:lnTo>
                  <a:lnTo>
                    <a:pt x="542" y="948"/>
                  </a:lnTo>
                  <a:lnTo>
                    <a:pt x="548" y="954"/>
                  </a:lnTo>
                  <a:lnTo>
                    <a:pt x="546" y="954"/>
                  </a:lnTo>
                  <a:lnTo>
                    <a:pt x="544" y="960"/>
                  </a:lnTo>
                  <a:lnTo>
                    <a:pt x="542" y="960"/>
                  </a:lnTo>
                  <a:lnTo>
                    <a:pt x="536" y="966"/>
                  </a:lnTo>
                  <a:lnTo>
                    <a:pt x="532" y="966"/>
                  </a:lnTo>
                  <a:lnTo>
                    <a:pt x="532" y="972"/>
                  </a:lnTo>
                  <a:lnTo>
                    <a:pt x="530" y="972"/>
                  </a:lnTo>
                  <a:lnTo>
                    <a:pt x="528" y="978"/>
                  </a:lnTo>
                  <a:lnTo>
                    <a:pt x="526" y="978"/>
                  </a:lnTo>
                  <a:lnTo>
                    <a:pt x="528" y="982"/>
                  </a:lnTo>
                  <a:lnTo>
                    <a:pt x="526" y="988"/>
                  </a:lnTo>
                  <a:lnTo>
                    <a:pt x="522" y="994"/>
                  </a:lnTo>
                  <a:lnTo>
                    <a:pt x="522" y="998"/>
                  </a:lnTo>
                  <a:lnTo>
                    <a:pt x="520" y="996"/>
                  </a:lnTo>
                  <a:lnTo>
                    <a:pt x="518" y="1004"/>
                  </a:lnTo>
                  <a:lnTo>
                    <a:pt x="516" y="1000"/>
                  </a:lnTo>
                  <a:lnTo>
                    <a:pt x="512" y="1012"/>
                  </a:lnTo>
                  <a:lnTo>
                    <a:pt x="508" y="1014"/>
                  </a:lnTo>
                  <a:lnTo>
                    <a:pt x="506" y="1010"/>
                  </a:lnTo>
                  <a:lnTo>
                    <a:pt x="504" y="1014"/>
                  </a:lnTo>
                  <a:lnTo>
                    <a:pt x="506" y="1016"/>
                  </a:lnTo>
                  <a:lnTo>
                    <a:pt x="504" y="1016"/>
                  </a:lnTo>
                  <a:lnTo>
                    <a:pt x="496" y="1010"/>
                  </a:lnTo>
                  <a:lnTo>
                    <a:pt x="496" y="1012"/>
                  </a:lnTo>
                  <a:lnTo>
                    <a:pt x="500" y="1018"/>
                  </a:lnTo>
                  <a:lnTo>
                    <a:pt x="494" y="1028"/>
                  </a:lnTo>
                  <a:lnTo>
                    <a:pt x="490" y="1026"/>
                  </a:lnTo>
                  <a:lnTo>
                    <a:pt x="490" y="1022"/>
                  </a:lnTo>
                  <a:lnTo>
                    <a:pt x="488" y="1024"/>
                  </a:lnTo>
                  <a:lnTo>
                    <a:pt x="486" y="1030"/>
                  </a:lnTo>
                  <a:lnTo>
                    <a:pt x="478" y="1022"/>
                  </a:lnTo>
                  <a:lnTo>
                    <a:pt x="478" y="1028"/>
                  </a:lnTo>
                  <a:lnTo>
                    <a:pt x="476" y="1026"/>
                  </a:lnTo>
                  <a:lnTo>
                    <a:pt x="478" y="1030"/>
                  </a:lnTo>
                  <a:lnTo>
                    <a:pt x="470" y="1024"/>
                  </a:lnTo>
                  <a:lnTo>
                    <a:pt x="480" y="1014"/>
                  </a:lnTo>
                  <a:lnTo>
                    <a:pt x="472" y="1014"/>
                  </a:lnTo>
                  <a:lnTo>
                    <a:pt x="470" y="1010"/>
                  </a:lnTo>
                  <a:lnTo>
                    <a:pt x="468" y="1014"/>
                  </a:lnTo>
                  <a:lnTo>
                    <a:pt x="466" y="1012"/>
                  </a:lnTo>
                  <a:lnTo>
                    <a:pt x="470" y="1016"/>
                  </a:lnTo>
                  <a:lnTo>
                    <a:pt x="466" y="1022"/>
                  </a:lnTo>
                  <a:lnTo>
                    <a:pt x="468" y="1024"/>
                  </a:lnTo>
                  <a:lnTo>
                    <a:pt x="468" y="1026"/>
                  </a:lnTo>
                  <a:lnTo>
                    <a:pt x="462" y="1024"/>
                  </a:lnTo>
                  <a:lnTo>
                    <a:pt x="462" y="1028"/>
                  </a:lnTo>
                  <a:lnTo>
                    <a:pt x="466" y="1032"/>
                  </a:lnTo>
                  <a:lnTo>
                    <a:pt x="464" y="1036"/>
                  </a:lnTo>
                  <a:lnTo>
                    <a:pt x="458" y="1036"/>
                  </a:lnTo>
                  <a:lnTo>
                    <a:pt x="460" y="1038"/>
                  </a:lnTo>
                  <a:lnTo>
                    <a:pt x="454" y="1038"/>
                  </a:lnTo>
                  <a:lnTo>
                    <a:pt x="450" y="1034"/>
                  </a:lnTo>
                  <a:lnTo>
                    <a:pt x="448" y="1038"/>
                  </a:lnTo>
                  <a:lnTo>
                    <a:pt x="444" y="1036"/>
                  </a:lnTo>
                  <a:lnTo>
                    <a:pt x="442" y="1040"/>
                  </a:lnTo>
                  <a:lnTo>
                    <a:pt x="438" y="1040"/>
                  </a:lnTo>
                  <a:lnTo>
                    <a:pt x="442" y="1044"/>
                  </a:lnTo>
                  <a:lnTo>
                    <a:pt x="444" y="1048"/>
                  </a:lnTo>
                  <a:lnTo>
                    <a:pt x="438" y="1056"/>
                  </a:lnTo>
                  <a:lnTo>
                    <a:pt x="426" y="1054"/>
                  </a:lnTo>
                  <a:lnTo>
                    <a:pt x="424" y="1060"/>
                  </a:lnTo>
                  <a:lnTo>
                    <a:pt x="426" y="1058"/>
                  </a:lnTo>
                  <a:lnTo>
                    <a:pt x="432" y="1068"/>
                  </a:lnTo>
                  <a:lnTo>
                    <a:pt x="432" y="1074"/>
                  </a:lnTo>
                  <a:lnTo>
                    <a:pt x="436" y="1076"/>
                  </a:lnTo>
                  <a:lnTo>
                    <a:pt x="422" y="1078"/>
                  </a:lnTo>
                  <a:lnTo>
                    <a:pt x="422" y="1082"/>
                  </a:lnTo>
                  <a:lnTo>
                    <a:pt x="432" y="1082"/>
                  </a:lnTo>
                  <a:lnTo>
                    <a:pt x="432" y="1086"/>
                  </a:lnTo>
                  <a:lnTo>
                    <a:pt x="430" y="1088"/>
                  </a:lnTo>
                  <a:lnTo>
                    <a:pt x="434" y="1096"/>
                  </a:lnTo>
                  <a:lnTo>
                    <a:pt x="422" y="1094"/>
                  </a:lnTo>
                  <a:lnTo>
                    <a:pt x="430" y="1098"/>
                  </a:lnTo>
                  <a:lnTo>
                    <a:pt x="432" y="1102"/>
                  </a:lnTo>
                  <a:lnTo>
                    <a:pt x="430" y="1106"/>
                  </a:lnTo>
                  <a:lnTo>
                    <a:pt x="426" y="1106"/>
                  </a:lnTo>
                  <a:lnTo>
                    <a:pt x="426" y="1108"/>
                  </a:lnTo>
                  <a:lnTo>
                    <a:pt x="424" y="1108"/>
                  </a:lnTo>
                  <a:lnTo>
                    <a:pt x="426" y="1110"/>
                  </a:lnTo>
                  <a:lnTo>
                    <a:pt x="420" y="1108"/>
                  </a:lnTo>
                  <a:lnTo>
                    <a:pt x="422" y="1110"/>
                  </a:lnTo>
                  <a:lnTo>
                    <a:pt x="418" y="1112"/>
                  </a:lnTo>
                  <a:lnTo>
                    <a:pt x="420" y="1114"/>
                  </a:lnTo>
                  <a:lnTo>
                    <a:pt x="422" y="1116"/>
                  </a:lnTo>
                  <a:lnTo>
                    <a:pt x="412" y="1114"/>
                  </a:lnTo>
                  <a:lnTo>
                    <a:pt x="418" y="1118"/>
                  </a:lnTo>
                  <a:lnTo>
                    <a:pt x="418" y="111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0" name="Freeform 564">
              <a:extLst>
                <a:ext uri="{FF2B5EF4-FFF2-40B4-BE49-F238E27FC236}">
                  <a16:creationId xmlns:a16="http://schemas.microsoft.com/office/drawing/2014/main" id="{BE7BF5A8-DE7C-454D-9DBC-84D391819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2874963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1" name="Freeform 565">
              <a:extLst>
                <a:ext uri="{FF2B5EF4-FFF2-40B4-BE49-F238E27FC236}">
                  <a16:creationId xmlns:a16="http://schemas.microsoft.com/office/drawing/2014/main" id="{44482F55-A85F-4125-ACC6-4B0F98A73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2868613"/>
              <a:ext cx="15875" cy="31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2" name="Freeform 566">
              <a:extLst>
                <a:ext uri="{FF2B5EF4-FFF2-40B4-BE49-F238E27FC236}">
                  <a16:creationId xmlns:a16="http://schemas.microsoft.com/office/drawing/2014/main" id="{36874C22-C334-48B1-AF7F-C28DF5BF6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763" y="2770188"/>
              <a:ext cx="9525" cy="158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6" h="10">
                  <a:moveTo>
                    <a:pt x="6" y="10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3" name="Freeform 567">
              <a:extLst>
                <a:ext uri="{FF2B5EF4-FFF2-40B4-BE49-F238E27FC236}">
                  <a16:creationId xmlns:a16="http://schemas.microsoft.com/office/drawing/2014/main" id="{6BF74A9A-44D5-48D5-9CD7-5AB5F4B6B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288" y="2789238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4" name="Freeform 568">
              <a:extLst>
                <a:ext uri="{FF2B5EF4-FFF2-40B4-BE49-F238E27FC236}">
                  <a16:creationId xmlns:a16="http://schemas.microsoft.com/office/drawing/2014/main" id="{6F5F95B9-C684-44B9-96F1-1ECF88DD0C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113" y="2801938"/>
              <a:ext cx="317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5" name="Freeform 569">
              <a:extLst>
                <a:ext uri="{FF2B5EF4-FFF2-40B4-BE49-F238E27FC236}">
                  <a16:creationId xmlns:a16="http://schemas.microsoft.com/office/drawing/2014/main" id="{7DDA2C45-4745-46F0-A590-CE0E3DE4F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613" y="2379663"/>
              <a:ext cx="31750" cy="4127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6" y="12"/>
                </a:cxn>
                <a:cxn ang="0">
                  <a:pos x="4" y="10"/>
                </a:cxn>
                <a:cxn ang="0">
                  <a:pos x="12" y="10"/>
                </a:cxn>
                <a:cxn ang="0">
                  <a:pos x="10" y="8"/>
                </a:cxn>
                <a:cxn ang="0">
                  <a:pos x="12" y="4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6" y="6"/>
                </a:cxn>
                <a:cxn ang="0">
                  <a:pos x="20" y="6"/>
                </a:cxn>
                <a:cxn ang="0">
                  <a:pos x="20" y="12"/>
                </a:cxn>
                <a:cxn ang="0">
                  <a:pos x="8" y="26"/>
                </a:cxn>
                <a:cxn ang="0">
                  <a:pos x="4" y="24"/>
                </a:cxn>
                <a:cxn ang="0">
                  <a:pos x="6" y="22"/>
                </a:cxn>
                <a:cxn ang="0">
                  <a:pos x="4" y="20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20" h="26">
                  <a:moveTo>
                    <a:pt x="4" y="14"/>
                  </a:moveTo>
                  <a:lnTo>
                    <a:pt x="6" y="12"/>
                  </a:lnTo>
                  <a:lnTo>
                    <a:pt x="4" y="10"/>
                  </a:lnTo>
                  <a:lnTo>
                    <a:pt x="12" y="10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12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6" y="22"/>
                  </a:lnTo>
                  <a:lnTo>
                    <a:pt x="4" y="20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6" name="Freeform 570">
              <a:extLst>
                <a:ext uri="{FF2B5EF4-FFF2-40B4-BE49-F238E27FC236}">
                  <a16:creationId xmlns:a16="http://schemas.microsoft.com/office/drawing/2014/main" id="{F798155A-6803-4CB7-B62F-FF581A636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913" y="2405063"/>
              <a:ext cx="19050" cy="222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14">
                  <a:moveTo>
                    <a:pt x="0" y="2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7" name="Freeform 571">
              <a:extLst>
                <a:ext uri="{FF2B5EF4-FFF2-40B4-BE49-F238E27FC236}">
                  <a16:creationId xmlns:a16="http://schemas.microsoft.com/office/drawing/2014/main" id="{A6758C43-91C6-4A1F-81EC-83C2AD9F2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638" y="2039938"/>
              <a:ext cx="225425" cy="254000"/>
            </a:xfrm>
            <a:custGeom>
              <a:avLst/>
              <a:gdLst/>
              <a:ahLst/>
              <a:cxnLst>
                <a:cxn ang="0">
                  <a:pos x="22" y="28"/>
                </a:cxn>
                <a:cxn ang="0">
                  <a:pos x="28" y="36"/>
                </a:cxn>
                <a:cxn ang="0">
                  <a:pos x="24" y="46"/>
                </a:cxn>
                <a:cxn ang="0">
                  <a:pos x="14" y="70"/>
                </a:cxn>
                <a:cxn ang="0">
                  <a:pos x="18" y="78"/>
                </a:cxn>
                <a:cxn ang="0">
                  <a:pos x="10" y="80"/>
                </a:cxn>
                <a:cxn ang="0">
                  <a:pos x="12" y="88"/>
                </a:cxn>
                <a:cxn ang="0">
                  <a:pos x="10" y="92"/>
                </a:cxn>
                <a:cxn ang="0">
                  <a:pos x="12" y="94"/>
                </a:cxn>
                <a:cxn ang="0">
                  <a:pos x="10" y="100"/>
                </a:cxn>
                <a:cxn ang="0">
                  <a:pos x="6" y="102"/>
                </a:cxn>
                <a:cxn ang="0">
                  <a:pos x="4" y="106"/>
                </a:cxn>
                <a:cxn ang="0">
                  <a:pos x="8" y="110"/>
                </a:cxn>
                <a:cxn ang="0">
                  <a:pos x="2" y="110"/>
                </a:cxn>
                <a:cxn ang="0">
                  <a:pos x="4" y="114"/>
                </a:cxn>
                <a:cxn ang="0">
                  <a:pos x="2" y="116"/>
                </a:cxn>
                <a:cxn ang="0">
                  <a:pos x="4" y="118"/>
                </a:cxn>
                <a:cxn ang="0">
                  <a:pos x="0" y="122"/>
                </a:cxn>
                <a:cxn ang="0">
                  <a:pos x="10" y="124"/>
                </a:cxn>
                <a:cxn ang="0">
                  <a:pos x="16" y="130"/>
                </a:cxn>
                <a:cxn ang="0">
                  <a:pos x="18" y="128"/>
                </a:cxn>
                <a:cxn ang="0">
                  <a:pos x="24" y="132"/>
                </a:cxn>
                <a:cxn ang="0">
                  <a:pos x="36" y="160"/>
                </a:cxn>
                <a:cxn ang="0">
                  <a:pos x="56" y="142"/>
                </a:cxn>
                <a:cxn ang="0">
                  <a:pos x="60" y="146"/>
                </a:cxn>
                <a:cxn ang="0">
                  <a:pos x="70" y="140"/>
                </a:cxn>
                <a:cxn ang="0">
                  <a:pos x="74" y="132"/>
                </a:cxn>
                <a:cxn ang="0">
                  <a:pos x="72" y="122"/>
                </a:cxn>
                <a:cxn ang="0">
                  <a:pos x="76" y="110"/>
                </a:cxn>
                <a:cxn ang="0">
                  <a:pos x="88" y="106"/>
                </a:cxn>
                <a:cxn ang="0">
                  <a:pos x="90" y="94"/>
                </a:cxn>
                <a:cxn ang="0">
                  <a:pos x="92" y="90"/>
                </a:cxn>
                <a:cxn ang="0">
                  <a:pos x="142" y="54"/>
                </a:cxn>
                <a:cxn ang="0">
                  <a:pos x="142" y="50"/>
                </a:cxn>
                <a:cxn ang="0">
                  <a:pos x="112" y="16"/>
                </a:cxn>
                <a:cxn ang="0">
                  <a:pos x="96" y="18"/>
                </a:cxn>
                <a:cxn ang="0">
                  <a:pos x="92" y="22"/>
                </a:cxn>
                <a:cxn ang="0">
                  <a:pos x="94" y="24"/>
                </a:cxn>
                <a:cxn ang="0">
                  <a:pos x="92" y="28"/>
                </a:cxn>
                <a:cxn ang="0">
                  <a:pos x="90" y="30"/>
                </a:cxn>
                <a:cxn ang="0">
                  <a:pos x="90" y="18"/>
                </a:cxn>
                <a:cxn ang="0">
                  <a:pos x="88" y="18"/>
                </a:cxn>
                <a:cxn ang="0">
                  <a:pos x="82" y="28"/>
                </a:cxn>
                <a:cxn ang="0">
                  <a:pos x="82" y="22"/>
                </a:cxn>
                <a:cxn ang="0">
                  <a:pos x="84" y="18"/>
                </a:cxn>
                <a:cxn ang="0">
                  <a:pos x="60" y="0"/>
                </a:cxn>
                <a:cxn ang="0">
                  <a:pos x="38" y="4"/>
                </a:cxn>
                <a:cxn ang="0">
                  <a:pos x="38" y="12"/>
                </a:cxn>
                <a:cxn ang="0">
                  <a:pos x="36" y="4"/>
                </a:cxn>
                <a:cxn ang="0">
                  <a:pos x="16" y="10"/>
                </a:cxn>
                <a:cxn ang="0">
                  <a:pos x="22" y="18"/>
                </a:cxn>
                <a:cxn ang="0">
                  <a:pos x="20" y="22"/>
                </a:cxn>
                <a:cxn ang="0">
                  <a:pos x="22" y="28"/>
                </a:cxn>
                <a:cxn ang="0">
                  <a:pos x="22" y="28"/>
                </a:cxn>
              </a:cxnLst>
              <a:rect l="0" t="0" r="r" b="b"/>
              <a:pathLst>
                <a:path w="142" h="160">
                  <a:moveTo>
                    <a:pt x="22" y="28"/>
                  </a:moveTo>
                  <a:lnTo>
                    <a:pt x="28" y="36"/>
                  </a:lnTo>
                  <a:lnTo>
                    <a:pt x="24" y="46"/>
                  </a:lnTo>
                  <a:lnTo>
                    <a:pt x="14" y="70"/>
                  </a:lnTo>
                  <a:lnTo>
                    <a:pt x="18" y="78"/>
                  </a:lnTo>
                  <a:lnTo>
                    <a:pt x="10" y="80"/>
                  </a:lnTo>
                  <a:lnTo>
                    <a:pt x="12" y="88"/>
                  </a:lnTo>
                  <a:lnTo>
                    <a:pt x="10" y="92"/>
                  </a:lnTo>
                  <a:lnTo>
                    <a:pt x="12" y="94"/>
                  </a:lnTo>
                  <a:lnTo>
                    <a:pt x="10" y="100"/>
                  </a:lnTo>
                  <a:lnTo>
                    <a:pt x="6" y="102"/>
                  </a:lnTo>
                  <a:lnTo>
                    <a:pt x="4" y="106"/>
                  </a:lnTo>
                  <a:lnTo>
                    <a:pt x="8" y="110"/>
                  </a:lnTo>
                  <a:lnTo>
                    <a:pt x="2" y="110"/>
                  </a:lnTo>
                  <a:lnTo>
                    <a:pt x="4" y="114"/>
                  </a:lnTo>
                  <a:lnTo>
                    <a:pt x="2" y="116"/>
                  </a:lnTo>
                  <a:lnTo>
                    <a:pt x="4" y="118"/>
                  </a:lnTo>
                  <a:lnTo>
                    <a:pt x="0" y="122"/>
                  </a:lnTo>
                  <a:lnTo>
                    <a:pt x="10" y="124"/>
                  </a:lnTo>
                  <a:lnTo>
                    <a:pt x="16" y="130"/>
                  </a:lnTo>
                  <a:lnTo>
                    <a:pt x="18" y="128"/>
                  </a:lnTo>
                  <a:lnTo>
                    <a:pt x="24" y="132"/>
                  </a:lnTo>
                  <a:lnTo>
                    <a:pt x="36" y="160"/>
                  </a:lnTo>
                  <a:lnTo>
                    <a:pt x="56" y="142"/>
                  </a:lnTo>
                  <a:lnTo>
                    <a:pt x="60" y="146"/>
                  </a:lnTo>
                  <a:lnTo>
                    <a:pt x="70" y="140"/>
                  </a:lnTo>
                  <a:lnTo>
                    <a:pt x="74" y="132"/>
                  </a:lnTo>
                  <a:lnTo>
                    <a:pt x="72" y="122"/>
                  </a:lnTo>
                  <a:lnTo>
                    <a:pt x="76" y="110"/>
                  </a:lnTo>
                  <a:lnTo>
                    <a:pt x="88" y="106"/>
                  </a:lnTo>
                  <a:lnTo>
                    <a:pt x="90" y="94"/>
                  </a:lnTo>
                  <a:lnTo>
                    <a:pt x="92" y="90"/>
                  </a:lnTo>
                  <a:lnTo>
                    <a:pt x="142" y="54"/>
                  </a:lnTo>
                  <a:lnTo>
                    <a:pt x="142" y="50"/>
                  </a:lnTo>
                  <a:lnTo>
                    <a:pt x="112" y="16"/>
                  </a:lnTo>
                  <a:lnTo>
                    <a:pt x="96" y="18"/>
                  </a:lnTo>
                  <a:lnTo>
                    <a:pt x="92" y="22"/>
                  </a:lnTo>
                  <a:lnTo>
                    <a:pt x="94" y="24"/>
                  </a:lnTo>
                  <a:lnTo>
                    <a:pt x="92" y="28"/>
                  </a:lnTo>
                  <a:lnTo>
                    <a:pt x="90" y="30"/>
                  </a:lnTo>
                  <a:lnTo>
                    <a:pt x="90" y="18"/>
                  </a:lnTo>
                  <a:lnTo>
                    <a:pt x="88" y="18"/>
                  </a:lnTo>
                  <a:lnTo>
                    <a:pt x="82" y="28"/>
                  </a:lnTo>
                  <a:lnTo>
                    <a:pt x="82" y="22"/>
                  </a:lnTo>
                  <a:lnTo>
                    <a:pt x="84" y="18"/>
                  </a:lnTo>
                  <a:lnTo>
                    <a:pt x="60" y="0"/>
                  </a:lnTo>
                  <a:lnTo>
                    <a:pt x="38" y="4"/>
                  </a:lnTo>
                  <a:lnTo>
                    <a:pt x="38" y="12"/>
                  </a:lnTo>
                  <a:lnTo>
                    <a:pt x="36" y="4"/>
                  </a:lnTo>
                  <a:lnTo>
                    <a:pt x="16" y="10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8" name="Freeform 572">
              <a:extLst>
                <a:ext uri="{FF2B5EF4-FFF2-40B4-BE49-F238E27FC236}">
                  <a16:creationId xmlns:a16="http://schemas.microsoft.com/office/drawing/2014/main" id="{AE1A1A2B-8A0B-4BAC-85F3-290239EC7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135188"/>
              <a:ext cx="387350" cy="317500"/>
            </a:xfrm>
            <a:custGeom>
              <a:avLst/>
              <a:gdLst/>
              <a:ahLst/>
              <a:cxnLst>
                <a:cxn ang="0">
                  <a:pos x="34" y="164"/>
                </a:cxn>
                <a:cxn ang="0">
                  <a:pos x="62" y="130"/>
                </a:cxn>
                <a:cxn ang="0">
                  <a:pos x="90" y="128"/>
                </a:cxn>
                <a:cxn ang="0">
                  <a:pos x="38" y="118"/>
                </a:cxn>
                <a:cxn ang="0">
                  <a:pos x="20" y="94"/>
                </a:cxn>
                <a:cxn ang="0">
                  <a:pos x="40" y="86"/>
                </a:cxn>
                <a:cxn ang="0">
                  <a:pos x="18" y="82"/>
                </a:cxn>
                <a:cxn ang="0">
                  <a:pos x="0" y="66"/>
                </a:cxn>
                <a:cxn ang="0">
                  <a:pos x="12" y="46"/>
                </a:cxn>
                <a:cxn ang="0">
                  <a:pos x="12" y="34"/>
                </a:cxn>
                <a:cxn ang="0">
                  <a:pos x="64" y="4"/>
                </a:cxn>
                <a:cxn ang="0">
                  <a:pos x="58" y="32"/>
                </a:cxn>
                <a:cxn ang="0">
                  <a:pos x="74" y="28"/>
                </a:cxn>
                <a:cxn ang="0">
                  <a:pos x="80" y="16"/>
                </a:cxn>
                <a:cxn ang="0">
                  <a:pos x="96" y="48"/>
                </a:cxn>
                <a:cxn ang="0">
                  <a:pos x="106" y="48"/>
                </a:cxn>
                <a:cxn ang="0">
                  <a:pos x="118" y="36"/>
                </a:cxn>
                <a:cxn ang="0">
                  <a:pos x="122" y="30"/>
                </a:cxn>
                <a:cxn ang="0">
                  <a:pos x="140" y="38"/>
                </a:cxn>
                <a:cxn ang="0">
                  <a:pos x="144" y="64"/>
                </a:cxn>
                <a:cxn ang="0">
                  <a:pos x="146" y="76"/>
                </a:cxn>
                <a:cxn ang="0">
                  <a:pos x="154" y="60"/>
                </a:cxn>
                <a:cxn ang="0">
                  <a:pos x="146" y="16"/>
                </a:cxn>
                <a:cxn ang="0">
                  <a:pos x="148" y="6"/>
                </a:cxn>
                <a:cxn ang="0">
                  <a:pos x="162" y="10"/>
                </a:cxn>
                <a:cxn ang="0">
                  <a:pos x="166" y="4"/>
                </a:cxn>
                <a:cxn ang="0">
                  <a:pos x="186" y="34"/>
                </a:cxn>
                <a:cxn ang="0">
                  <a:pos x="198" y="86"/>
                </a:cxn>
                <a:cxn ang="0">
                  <a:pos x="196" y="100"/>
                </a:cxn>
                <a:cxn ang="0">
                  <a:pos x="230" y="130"/>
                </a:cxn>
                <a:cxn ang="0">
                  <a:pos x="244" y="138"/>
                </a:cxn>
                <a:cxn ang="0">
                  <a:pos x="238" y="156"/>
                </a:cxn>
                <a:cxn ang="0">
                  <a:pos x="234" y="156"/>
                </a:cxn>
                <a:cxn ang="0">
                  <a:pos x="220" y="152"/>
                </a:cxn>
                <a:cxn ang="0">
                  <a:pos x="214" y="172"/>
                </a:cxn>
                <a:cxn ang="0">
                  <a:pos x="230" y="164"/>
                </a:cxn>
                <a:cxn ang="0">
                  <a:pos x="228" y="172"/>
                </a:cxn>
                <a:cxn ang="0">
                  <a:pos x="218" y="186"/>
                </a:cxn>
                <a:cxn ang="0">
                  <a:pos x="188" y="178"/>
                </a:cxn>
                <a:cxn ang="0">
                  <a:pos x="166" y="162"/>
                </a:cxn>
                <a:cxn ang="0">
                  <a:pos x="156" y="182"/>
                </a:cxn>
                <a:cxn ang="0">
                  <a:pos x="128" y="194"/>
                </a:cxn>
                <a:cxn ang="0">
                  <a:pos x="74" y="192"/>
                </a:cxn>
                <a:cxn ang="0">
                  <a:pos x="68" y="172"/>
                </a:cxn>
              </a:cxnLst>
              <a:rect l="0" t="0" r="r" b="b"/>
              <a:pathLst>
                <a:path w="244" h="200">
                  <a:moveTo>
                    <a:pt x="56" y="170"/>
                  </a:moveTo>
                  <a:lnTo>
                    <a:pt x="42" y="170"/>
                  </a:lnTo>
                  <a:lnTo>
                    <a:pt x="34" y="164"/>
                  </a:lnTo>
                  <a:lnTo>
                    <a:pt x="30" y="160"/>
                  </a:lnTo>
                  <a:lnTo>
                    <a:pt x="22" y="142"/>
                  </a:lnTo>
                  <a:lnTo>
                    <a:pt x="62" y="13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8"/>
                  </a:lnTo>
                  <a:lnTo>
                    <a:pt x="70" y="116"/>
                  </a:lnTo>
                  <a:lnTo>
                    <a:pt x="48" y="122"/>
                  </a:lnTo>
                  <a:lnTo>
                    <a:pt x="38" y="118"/>
                  </a:lnTo>
                  <a:lnTo>
                    <a:pt x="20" y="118"/>
                  </a:lnTo>
                  <a:lnTo>
                    <a:pt x="10" y="102"/>
                  </a:lnTo>
                  <a:lnTo>
                    <a:pt x="20" y="94"/>
                  </a:lnTo>
                  <a:lnTo>
                    <a:pt x="34" y="92"/>
                  </a:lnTo>
                  <a:lnTo>
                    <a:pt x="44" y="88"/>
                  </a:lnTo>
                  <a:lnTo>
                    <a:pt x="40" y="86"/>
                  </a:lnTo>
                  <a:lnTo>
                    <a:pt x="12" y="88"/>
                  </a:lnTo>
                  <a:lnTo>
                    <a:pt x="12" y="84"/>
                  </a:lnTo>
                  <a:lnTo>
                    <a:pt x="18" y="82"/>
                  </a:lnTo>
                  <a:lnTo>
                    <a:pt x="16" y="76"/>
                  </a:lnTo>
                  <a:lnTo>
                    <a:pt x="2" y="76"/>
                  </a:lnTo>
                  <a:lnTo>
                    <a:pt x="0" y="66"/>
                  </a:lnTo>
                  <a:lnTo>
                    <a:pt x="8" y="54"/>
                  </a:lnTo>
                  <a:lnTo>
                    <a:pt x="14" y="52"/>
                  </a:lnTo>
                  <a:lnTo>
                    <a:pt x="12" y="46"/>
                  </a:lnTo>
                  <a:lnTo>
                    <a:pt x="8" y="44"/>
                  </a:lnTo>
                  <a:lnTo>
                    <a:pt x="8" y="38"/>
                  </a:lnTo>
                  <a:lnTo>
                    <a:pt x="12" y="34"/>
                  </a:lnTo>
                  <a:lnTo>
                    <a:pt x="36" y="12"/>
                  </a:lnTo>
                  <a:lnTo>
                    <a:pt x="58" y="0"/>
                  </a:lnTo>
                  <a:lnTo>
                    <a:pt x="64" y="4"/>
                  </a:lnTo>
                  <a:lnTo>
                    <a:pt x="68" y="18"/>
                  </a:lnTo>
                  <a:lnTo>
                    <a:pt x="66" y="24"/>
                  </a:lnTo>
                  <a:lnTo>
                    <a:pt x="58" y="32"/>
                  </a:lnTo>
                  <a:lnTo>
                    <a:pt x="60" y="36"/>
                  </a:lnTo>
                  <a:lnTo>
                    <a:pt x="72" y="32"/>
                  </a:lnTo>
                  <a:lnTo>
                    <a:pt x="74" y="28"/>
                  </a:lnTo>
                  <a:lnTo>
                    <a:pt x="72" y="24"/>
                  </a:lnTo>
                  <a:lnTo>
                    <a:pt x="74" y="20"/>
                  </a:lnTo>
                  <a:lnTo>
                    <a:pt x="80" y="16"/>
                  </a:lnTo>
                  <a:lnTo>
                    <a:pt x="104" y="32"/>
                  </a:lnTo>
                  <a:lnTo>
                    <a:pt x="104" y="36"/>
                  </a:lnTo>
                  <a:lnTo>
                    <a:pt x="96" y="48"/>
                  </a:lnTo>
                  <a:lnTo>
                    <a:pt x="104" y="42"/>
                  </a:lnTo>
                  <a:lnTo>
                    <a:pt x="102" y="46"/>
                  </a:lnTo>
                  <a:lnTo>
                    <a:pt x="106" y="48"/>
                  </a:lnTo>
                  <a:lnTo>
                    <a:pt x="110" y="36"/>
                  </a:lnTo>
                  <a:lnTo>
                    <a:pt x="118" y="40"/>
                  </a:lnTo>
                  <a:lnTo>
                    <a:pt x="118" y="36"/>
                  </a:lnTo>
                  <a:lnTo>
                    <a:pt x="122" y="36"/>
                  </a:lnTo>
                  <a:lnTo>
                    <a:pt x="118" y="30"/>
                  </a:lnTo>
                  <a:lnTo>
                    <a:pt x="122" y="30"/>
                  </a:lnTo>
                  <a:lnTo>
                    <a:pt x="114" y="18"/>
                  </a:lnTo>
                  <a:lnTo>
                    <a:pt x="126" y="22"/>
                  </a:lnTo>
                  <a:lnTo>
                    <a:pt x="140" y="38"/>
                  </a:lnTo>
                  <a:lnTo>
                    <a:pt x="138" y="46"/>
                  </a:lnTo>
                  <a:lnTo>
                    <a:pt x="142" y="60"/>
                  </a:lnTo>
                  <a:lnTo>
                    <a:pt x="144" y="64"/>
                  </a:lnTo>
                  <a:lnTo>
                    <a:pt x="144" y="66"/>
                  </a:lnTo>
                  <a:lnTo>
                    <a:pt x="144" y="72"/>
                  </a:lnTo>
                  <a:lnTo>
                    <a:pt x="146" y="76"/>
                  </a:lnTo>
                  <a:lnTo>
                    <a:pt x="152" y="72"/>
                  </a:lnTo>
                  <a:lnTo>
                    <a:pt x="156" y="64"/>
                  </a:lnTo>
                  <a:lnTo>
                    <a:pt x="154" y="6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46" y="16"/>
                  </a:lnTo>
                  <a:lnTo>
                    <a:pt x="146" y="12"/>
                  </a:lnTo>
                  <a:lnTo>
                    <a:pt x="144" y="10"/>
                  </a:lnTo>
                  <a:lnTo>
                    <a:pt x="148" y="6"/>
                  </a:lnTo>
                  <a:lnTo>
                    <a:pt x="146" y="2"/>
                  </a:lnTo>
                  <a:lnTo>
                    <a:pt x="154" y="2"/>
                  </a:lnTo>
                  <a:lnTo>
                    <a:pt x="162" y="10"/>
                  </a:lnTo>
                  <a:lnTo>
                    <a:pt x="164" y="8"/>
                  </a:lnTo>
                  <a:lnTo>
                    <a:pt x="162" y="4"/>
                  </a:lnTo>
                  <a:lnTo>
                    <a:pt x="166" y="4"/>
                  </a:lnTo>
                  <a:lnTo>
                    <a:pt x="184" y="26"/>
                  </a:lnTo>
                  <a:lnTo>
                    <a:pt x="182" y="30"/>
                  </a:lnTo>
                  <a:lnTo>
                    <a:pt x="186" y="34"/>
                  </a:lnTo>
                  <a:lnTo>
                    <a:pt x="188" y="60"/>
                  </a:lnTo>
                  <a:lnTo>
                    <a:pt x="196" y="78"/>
                  </a:lnTo>
                  <a:lnTo>
                    <a:pt x="198" y="86"/>
                  </a:lnTo>
                  <a:lnTo>
                    <a:pt x="194" y="88"/>
                  </a:lnTo>
                  <a:lnTo>
                    <a:pt x="194" y="96"/>
                  </a:lnTo>
                  <a:lnTo>
                    <a:pt x="196" y="100"/>
                  </a:lnTo>
                  <a:lnTo>
                    <a:pt x="210" y="118"/>
                  </a:lnTo>
                  <a:lnTo>
                    <a:pt x="218" y="118"/>
                  </a:lnTo>
                  <a:lnTo>
                    <a:pt x="230" y="130"/>
                  </a:lnTo>
                  <a:lnTo>
                    <a:pt x="234" y="132"/>
                  </a:lnTo>
                  <a:lnTo>
                    <a:pt x="236" y="138"/>
                  </a:lnTo>
                  <a:lnTo>
                    <a:pt x="244" y="138"/>
                  </a:lnTo>
                  <a:lnTo>
                    <a:pt x="244" y="142"/>
                  </a:lnTo>
                  <a:lnTo>
                    <a:pt x="242" y="156"/>
                  </a:lnTo>
                  <a:lnTo>
                    <a:pt x="238" y="156"/>
                  </a:lnTo>
                  <a:lnTo>
                    <a:pt x="236" y="152"/>
                  </a:lnTo>
                  <a:lnTo>
                    <a:pt x="236" y="146"/>
                  </a:lnTo>
                  <a:lnTo>
                    <a:pt x="234" y="156"/>
                  </a:lnTo>
                  <a:lnTo>
                    <a:pt x="230" y="154"/>
                  </a:lnTo>
                  <a:lnTo>
                    <a:pt x="228" y="146"/>
                  </a:lnTo>
                  <a:lnTo>
                    <a:pt x="220" y="152"/>
                  </a:lnTo>
                  <a:lnTo>
                    <a:pt x="222" y="160"/>
                  </a:lnTo>
                  <a:lnTo>
                    <a:pt x="214" y="160"/>
                  </a:lnTo>
                  <a:lnTo>
                    <a:pt x="214" y="172"/>
                  </a:lnTo>
                  <a:lnTo>
                    <a:pt x="222" y="162"/>
                  </a:lnTo>
                  <a:lnTo>
                    <a:pt x="228" y="162"/>
                  </a:lnTo>
                  <a:lnTo>
                    <a:pt x="230" y="164"/>
                  </a:lnTo>
                  <a:lnTo>
                    <a:pt x="226" y="170"/>
                  </a:lnTo>
                  <a:lnTo>
                    <a:pt x="226" y="174"/>
                  </a:lnTo>
                  <a:lnTo>
                    <a:pt x="228" y="172"/>
                  </a:lnTo>
                  <a:lnTo>
                    <a:pt x="236" y="176"/>
                  </a:lnTo>
                  <a:lnTo>
                    <a:pt x="230" y="182"/>
                  </a:lnTo>
                  <a:lnTo>
                    <a:pt x="218" y="186"/>
                  </a:lnTo>
                  <a:lnTo>
                    <a:pt x="216" y="190"/>
                  </a:lnTo>
                  <a:lnTo>
                    <a:pt x="186" y="184"/>
                  </a:lnTo>
                  <a:lnTo>
                    <a:pt x="188" y="178"/>
                  </a:lnTo>
                  <a:lnTo>
                    <a:pt x="170" y="174"/>
                  </a:lnTo>
                  <a:lnTo>
                    <a:pt x="170" y="166"/>
                  </a:lnTo>
                  <a:lnTo>
                    <a:pt x="166" y="162"/>
                  </a:lnTo>
                  <a:lnTo>
                    <a:pt x="162" y="168"/>
                  </a:lnTo>
                  <a:lnTo>
                    <a:pt x="162" y="174"/>
                  </a:lnTo>
                  <a:lnTo>
                    <a:pt x="156" y="182"/>
                  </a:lnTo>
                  <a:lnTo>
                    <a:pt x="142" y="184"/>
                  </a:lnTo>
                  <a:lnTo>
                    <a:pt x="138" y="188"/>
                  </a:lnTo>
                  <a:lnTo>
                    <a:pt x="128" y="194"/>
                  </a:lnTo>
                  <a:lnTo>
                    <a:pt x="78" y="200"/>
                  </a:lnTo>
                  <a:lnTo>
                    <a:pt x="82" y="198"/>
                  </a:lnTo>
                  <a:lnTo>
                    <a:pt x="74" y="192"/>
                  </a:lnTo>
                  <a:lnTo>
                    <a:pt x="72" y="186"/>
                  </a:lnTo>
                  <a:lnTo>
                    <a:pt x="74" y="178"/>
                  </a:lnTo>
                  <a:lnTo>
                    <a:pt x="68" y="172"/>
                  </a:lnTo>
                  <a:lnTo>
                    <a:pt x="56" y="170"/>
                  </a:lnTo>
                  <a:lnTo>
                    <a:pt x="56" y="17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599" name="Freeform 573">
              <a:extLst>
                <a:ext uri="{FF2B5EF4-FFF2-40B4-BE49-F238E27FC236}">
                  <a16:creationId xmlns:a16="http://schemas.microsoft.com/office/drawing/2014/main" id="{31318FF5-B28F-4569-9B2A-7F5E74F8E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863" y="2106613"/>
              <a:ext cx="50800" cy="63500"/>
            </a:xfrm>
            <a:custGeom>
              <a:avLst/>
              <a:gdLst/>
              <a:ahLst/>
              <a:cxnLst>
                <a:cxn ang="0">
                  <a:pos x="28" y="30"/>
                </a:cxn>
                <a:cxn ang="0">
                  <a:pos x="32" y="8"/>
                </a:cxn>
                <a:cxn ang="0">
                  <a:pos x="28" y="2"/>
                </a:cxn>
                <a:cxn ang="0">
                  <a:pos x="8" y="0"/>
                </a:cxn>
                <a:cxn ang="0">
                  <a:pos x="0" y="14"/>
                </a:cxn>
                <a:cxn ang="0">
                  <a:pos x="10" y="22"/>
                </a:cxn>
                <a:cxn ang="0">
                  <a:pos x="22" y="40"/>
                </a:cxn>
                <a:cxn ang="0">
                  <a:pos x="28" y="30"/>
                </a:cxn>
                <a:cxn ang="0">
                  <a:pos x="28" y="30"/>
                </a:cxn>
              </a:cxnLst>
              <a:rect l="0" t="0" r="r" b="b"/>
              <a:pathLst>
                <a:path w="32" h="40">
                  <a:moveTo>
                    <a:pt x="28" y="30"/>
                  </a:moveTo>
                  <a:lnTo>
                    <a:pt x="32" y="8"/>
                  </a:lnTo>
                  <a:lnTo>
                    <a:pt x="28" y="2"/>
                  </a:lnTo>
                  <a:lnTo>
                    <a:pt x="8" y="0"/>
                  </a:lnTo>
                  <a:lnTo>
                    <a:pt x="0" y="14"/>
                  </a:lnTo>
                  <a:lnTo>
                    <a:pt x="10" y="22"/>
                  </a:lnTo>
                  <a:lnTo>
                    <a:pt x="22" y="40"/>
                  </a:lnTo>
                  <a:lnTo>
                    <a:pt x="28" y="30"/>
                  </a:lnTo>
                  <a:lnTo>
                    <a:pt x="28" y="3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0" name="Freeform 574">
              <a:extLst>
                <a:ext uri="{FF2B5EF4-FFF2-40B4-BE49-F238E27FC236}">
                  <a16:creationId xmlns:a16="http://schemas.microsoft.com/office/drawing/2014/main" id="{22B95C86-2C81-4322-9D7D-69C00F35C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288" y="2097088"/>
              <a:ext cx="127000" cy="184150"/>
            </a:xfrm>
            <a:custGeom>
              <a:avLst/>
              <a:gdLst/>
              <a:ahLst/>
              <a:cxnLst>
                <a:cxn ang="0">
                  <a:pos x="32" y="90"/>
                </a:cxn>
                <a:cxn ang="0">
                  <a:pos x="28" y="82"/>
                </a:cxn>
                <a:cxn ang="0">
                  <a:pos x="24" y="82"/>
                </a:cxn>
                <a:cxn ang="0">
                  <a:pos x="20" y="76"/>
                </a:cxn>
                <a:cxn ang="0">
                  <a:pos x="12" y="78"/>
                </a:cxn>
                <a:cxn ang="0">
                  <a:pos x="0" y="58"/>
                </a:cxn>
                <a:cxn ang="0">
                  <a:pos x="0" y="54"/>
                </a:cxn>
                <a:cxn ang="0">
                  <a:pos x="0" y="46"/>
                </a:cxn>
                <a:cxn ang="0">
                  <a:pos x="6" y="42"/>
                </a:cxn>
                <a:cxn ang="0">
                  <a:pos x="14" y="52"/>
                </a:cxn>
                <a:cxn ang="0">
                  <a:pos x="16" y="58"/>
                </a:cxn>
                <a:cxn ang="0">
                  <a:pos x="30" y="54"/>
                </a:cxn>
                <a:cxn ang="0">
                  <a:pos x="28" y="46"/>
                </a:cxn>
                <a:cxn ang="0">
                  <a:pos x="30" y="50"/>
                </a:cxn>
                <a:cxn ang="0">
                  <a:pos x="32" y="46"/>
                </a:cxn>
                <a:cxn ang="0">
                  <a:pos x="26" y="40"/>
                </a:cxn>
                <a:cxn ang="0">
                  <a:pos x="26" y="34"/>
                </a:cxn>
                <a:cxn ang="0">
                  <a:pos x="34" y="34"/>
                </a:cxn>
                <a:cxn ang="0">
                  <a:pos x="28" y="26"/>
                </a:cxn>
                <a:cxn ang="0">
                  <a:pos x="24" y="32"/>
                </a:cxn>
                <a:cxn ang="0">
                  <a:pos x="18" y="28"/>
                </a:cxn>
                <a:cxn ang="0">
                  <a:pos x="14" y="20"/>
                </a:cxn>
                <a:cxn ang="0">
                  <a:pos x="18" y="18"/>
                </a:cxn>
                <a:cxn ang="0">
                  <a:pos x="24" y="22"/>
                </a:cxn>
                <a:cxn ang="0">
                  <a:pos x="22" y="16"/>
                </a:cxn>
                <a:cxn ang="0">
                  <a:pos x="16" y="10"/>
                </a:cxn>
                <a:cxn ang="0">
                  <a:pos x="22" y="4"/>
                </a:cxn>
                <a:cxn ang="0">
                  <a:pos x="30" y="8"/>
                </a:cxn>
                <a:cxn ang="0">
                  <a:pos x="30" y="4"/>
                </a:cxn>
                <a:cxn ang="0">
                  <a:pos x="26" y="2"/>
                </a:cxn>
                <a:cxn ang="0">
                  <a:pos x="28" y="0"/>
                </a:cxn>
                <a:cxn ang="0">
                  <a:pos x="46" y="8"/>
                </a:cxn>
                <a:cxn ang="0">
                  <a:pos x="66" y="0"/>
                </a:cxn>
                <a:cxn ang="0">
                  <a:pos x="72" y="6"/>
                </a:cxn>
                <a:cxn ang="0">
                  <a:pos x="70" y="12"/>
                </a:cxn>
                <a:cxn ang="0">
                  <a:pos x="64" y="18"/>
                </a:cxn>
                <a:cxn ang="0">
                  <a:pos x="68" y="20"/>
                </a:cxn>
                <a:cxn ang="0">
                  <a:pos x="68" y="26"/>
                </a:cxn>
                <a:cxn ang="0">
                  <a:pos x="60" y="30"/>
                </a:cxn>
                <a:cxn ang="0">
                  <a:pos x="54" y="42"/>
                </a:cxn>
                <a:cxn ang="0">
                  <a:pos x="52" y="46"/>
                </a:cxn>
                <a:cxn ang="0">
                  <a:pos x="64" y="42"/>
                </a:cxn>
                <a:cxn ang="0">
                  <a:pos x="70" y="54"/>
                </a:cxn>
                <a:cxn ang="0">
                  <a:pos x="70" y="60"/>
                </a:cxn>
                <a:cxn ang="0">
                  <a:pos x="76" y="54"/>
                </a:cxn>
                <a:cxn ang="0">
                  <a:pos x="80" y="66"/>
                </a:cxn>
                <a:cxn ang="0">
                  <a:pos x="76" y="72"/>
                </a:cxn>
                <a:cxn ang="0">
                  <a:pos x="78" y="82"/>
                </a:cxn>
                <a:cxn ang="0">
                  <a:pos x="76" y="86"/>
                </a:cxn>
                <a:cxn ang="0">
                  <a:pos x="78" y="86"/>
                </a:cxn>
                <a:cxn ang="0">
                  <a:pos x="78" y="94"/>
                </a:cxn>
                <a:cxn ang="0">
                  <a:pos x="68" y="104"/>
                </a:cxn>
                <a:cxn ang="0">
                  <a:pos x="58" y="102"/>
                </a:cxn>
                <a:cxn ang="0">
                  <a:pos x="60" y="110"/>
                </a:cxn>
                <a:cxn ang="0">
                  <a:pos x="54" y="116"/>
                </a:cxn>
                <a:cxn ang="0">
                  <a:pos x="50" y="112"/>
                </a:cxn>
                <a:cxn ang="0">
                  <a:pos x="44" y="114"/>
                </a:cxn>
                <a:cxn ang="0">
                  <a:pos x="40" y="98"/>
                </a:cxn>
                <a:cxn ang="0">
                  <a:pos x="32" y="90"/>
                </a:cxn>
                <a:cxn ang="0">
                  <a:pos x="32" y="90"/>
                </a:cxn>
              </a:cxnLst>
              <a:rect l="0" t="0" r="r" b="b"/>
              <a:pathLst>
                <a:path w="80" h="116">
                  <a:moveTo>
                    <a:pt x="32" y="90"/>
                  </a:moveTo>
                  <a:lnTo>
                    <a:pt x="28" y="82"/>
                  </a:lnTo>
                  <a:lnTo>
                    <a:pt x="24" y="82"/>
                  </a:lnTo>
                  <a:lnTo>
                    <a:pt x="20" y="76"/>
                  </a:lnTo>
                  <a:lnTo>
                    <a:pt x="12" y="78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6" y="42"/>
                  </a:lnTo>
                  <a:lnTo>
                    <a:pt x="14" y="52"/>
                  </a:lnTo>
                  <a:lnTo>
                    <a:pt x="16" y="58"/>
                  </a:lnTo>
                  <a:lnTo>
                    <a:pt x="30" y="54"/>
                  </a:lnTo>
                  <a:lnTo>
                    <a:pt x="28" y="46"/>
                  </a:lnTo>
                  <a:lnTo>
                    <a:pt x="30" y="50"/>
                  </a:lnTo>
                  <a:lnTo>
                    <a:pt x="32" y="46"/>
                  </a:lnTo>
                  <a:lnTo>
                    <a:pt x="26" y="40"/>
                  </a:lnTo>
                  <a:lnTo>
                    <a:pt x="26" y="34"/>
                  </a:lnTo>
                  <a:lnTo>
                    <a:pt x="34" y="34"/>
                  </a:lnTo>
                  <a:lnTo>
                    <a:pt x="28" y="26"/>
                  </a:lnTo>
                  <a:lnTo>
                    <a:pt x="24" y="32"/>
                  </a:lnTo>
                  <a:lnTo>
                    <a:pt x="18" y="28"/>
                  </a:lnTo>
                  <a:lnTo>
                    <a:pt x="14" y="20"/>
                  </a:lnTo>
                  <a:lnTo>
                    <a:pt x="18" y="18"/>
                  </a:lnTo>
                  <a:lnTo>
                    <a:pt x="24" y="22"/>
                  </a:lnTo>
                  <a:lnTo>
                    <a:pt x="22" y="16"/>
                  </a:lnTo>
                  <a:lnTo>
                    <a:pt x="16" y="10"/>
                  </a:lnTo>
                  <a:lnTo>
                    <a:pt x="22" y="4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46" y="8"/>
                  </a:lnTo>
                  <a:lnTo>
                    <a:pt x="66" y="0"/>
                  </a:lnTo>
                  <a:lnTo>
                    <a:pt x="72" y="6"/>
                  </a:lnTo>
                  <a:lnTo>
                    <a:pt x="70" y="12"/>
                  </a:lnTo>
                  <a:lnTo>
                    <a:pt x="64" y="18"/>
                  </a:lnTo>
                  <a:lnTo>
                    <a:pt x="68" y="20"/>
                  </a:lnTo>
                  <a:lnTo>
                    <a:pt x="68" y="26"/>
                  </a:lnTo>
                  <a:lnTo>
                    <a:pt x="60" y="30"/>
                  </a:lnTo>
                  <a:lnTo>
                    <a:pt x="54" y="42"/>
                  </a:lnTo>
                  <a:lnTo>
                    <a:pt x="52" y="46"/>
                  </a:lnTo>
                  <a:lnTo>
                    <a:pt x="64" y="42"/>
                  </a:lnTo>
                  <a:lnTo>
                    <a:pt x="70" y="54"/>
                  </a:lnTo>
                  <a:lnTo>
                    <a:pt x="70" y="60"/>
                  </a:lnTo>
                  <a:lnTo>
                    <a:pt x="76" y="54"/>
                  </a:lnTo>
                  <a:lnTo>
                    <a:pt x="80" y="66"/>
                  </a:lnTo>
                  <a:lnTo>
                    <a:pt x="76" y="72"/>
                  </a:lnTo>
                  <a:lnTo>
                    <a:pt x="78" y="82"/>
                  </a:lnTo>
                  <a:lnTo>
                    <a:pt x="76" y="86"/>
                  </a:lnTo>
                  <a:lnTo>
                    <a:pt x="78" y="86"/>
                  </a:lnTo>
                  <a:lnTo>
                    <a:pt x="78" y="94"/>
                  </a:lnTo>
                  <a:lnTo>
                    <a:pt x="68" y="104"/>
                  </a:lnTo>
                  <a:lnTo>
                    <a:pt x="58" y="102"/>
                  </a:lnTo>
                  <a:lnTo>
                    <a:pt x="60" y="110"/>
                  </a:lnTo>
                  <a:lnTo>
                    <a:pt x="54" y="116"/>
                  </a:lnTo>
                  <a:lnTo>
                    <a:pt x="50" y="112"/>
                  </a:lnTo>
                  <a:lnTo>
                    <a:pt x="44" y="114"/>
                  </a:lnTo>
                  <a:lnTo>
                    <a:pt x="40" y="98"/>
                  </a:lnTo>
                  <a:lnTo>
                    <a:pt x="32" y="90"/>
                  </a:lnTo>
                  <a:lnTo>
                    <a:pt x="32" y="9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1" name="Freeform 575">
              <a:extLst>
                <a:ext uri="{FF2B5EF4-FFF2-40B4-BE49-F238E27FC236}">
                  <a16:creationId xmlns:a16="http://schemas.microsoft.com/office/drawing/2014/main" id="{72F35E1D-847E-4ED5-8595-B5FBC5F1A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238" y="2151063"/>
              <a:ext cx="15875" cy="1905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4" y="12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12">
                  <a:moveTo>
                    <a:pt x="8" y="8"/>
                  </a:moveTo>
                  <a:lnTo>
                    <a:pt x="10" y="4"/>
                  </a:lnTo>
                  <a:lnTo>
                    <a:pt x="6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2" name="Freeform 576">
              <a:extLst>
                <a:ext uri="{FF2B5EF4-FFF2-40B4-BE49-F238E27FC236}">
                  <a16:creationId xmlns:a16="http://schemas.microsoft.com/office/drawing/2014/main" id="{6E1ED450-9B3F-4466-8AB3-B32BE2396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788" y="2081213"/>
              <a:ext cx="31750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8" y="8"/>
                </a:cxn>
                <a:cxn ang="0">
                  <a:pos x="20" y="0"/>
                </a:cxn>
                <a:cxn ang="0">
                  <a:pos x="0" y="10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0" h="14">
                  <a:moveTo>
                    <a:pt x="10" y="14"/>
                  </a:moveTo>
                  <a:lnTo>
                    <a:pt x="18" y="8"/>
                  </a:lnTo>
                  <a:lnTo>
                    <a:pt x="20" y="0"/>
                  </a:lnTo>
                  <a:lnTo>
                    <a:pt x="0" y="10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3" name="Freeform 577">
              <a:extLst>
                <a:ext uri="{FF2B5EF4-FFF2-40B4-BE49-F238E27FC236}">
                  <a16:creationId xmlns:a16="http://schemas.microsoft.com/office/drawing/2014/main" id="{7FED11DD-1F63-47D4-BCC1-7AF099092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2370138"/>
              <a:ext cx="92075" cy="82550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0" y="8"/>
                </a:cxn>
                <a:cxn ang="0">
                  <a:pos x="30" y="4"/>
                </a:cxn>
                <a:cxn ang="0">
                  <a:pos x="22" y="0"/>
                </a:cxn>
                <a:cxn ang="0">
                  <a:pos x="16" y="10"/>
                </a:cxn>
                <a:cxn ang="0">
                  <a:pos x="18" y="14"/>
                </a:cxn>
                <a:cxn ang="0">
                  <a:pos x="14" y="14"/>
                </a:cxn>
                <a:cxn ang="0">
                  <a:pos x="14" y="22"/>
                </a:cxn>
                <a:cxn ang="0">
                  <a:pos x="12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6" y="40"/>
                </a:cxn>
                <a:cxn ang="0">
                  <a:pos x="8" y="38"/>
                </a:cxn>
                <a:cxn ang="0">
                  <a:pos x="28" y="50"/>
                </a:cxn>
                <a:cxn ang="0">
                  <a:pos x="44" y="52"/>
                </a:cxn>
                <a:cxn ang="0">
                  <a:pos x="46" y="48"/>
                </a:cxn>
                <a:cxn ang="0">
                  <a:pos x="56" y="44"/>
                </a:cxn>
                <a:cxn ang="0">
                  <a:pos x="58" y="40"/>
                </a:cxn>
                <a:cxn ang="0">
                  <a:pos x="54" y="42"/>
                </a:cxn>
                <a:cxn ang="0">
                  <a:pos x="46" y="26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58" h="52">
                  <a:moveTo>
                    <a:pt x="34" y="14"/>
                  </a:moveTo>
                  <a:lnTo>
                    <a:pt x="30" y="8"/>
                  </a:lnTo>
                  <a:lnTo>
                    <a:pt x="30" y="4"/>
                  </a:lnTo>
                  <a:lnTo>
                    <a:pt x="22" y="0"/>
                  </a:lnTo>
                  <a:lnTo>
                    <a:pt x="16" y="10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22"/>
                  </a:lnTo>
                  <a:lnTo>
                    <a:pt x="12" y="26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6" y="40"/>
                  </a:lnTo>
                  <a:lnTo>
                    <a:pt x="8" y="38"/>
                  </a:lnTo>
                  <a:lnTo>
                    <a:pt x="28" y="50"/>
                  </a:lnTo>
                  <a:lnTo>
                    <a:pt x="44" y="52"/>
                  </a:lnTo>
                  <a:lnTo>
                    <a:pt x="46" y="48"/>
                  </a:lnTo>
                  <a:lnTo>
                    <a:pt x="56" y="44"/>
                  </a:lnTo>
                  <a:lnTo>
                    <a:pt x="58" y="40"/>
                  </a:lnTo>
                  <a:lnTo>
                    <a:pt x="54" y="42"/>
                  </a:lnTo>
                  <a:lnTo>
                    <a:pt x="46" y="26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4" name="Freeform 578">
              <a:extLst>
                <a:ext uri="{FF2B5EF4-FFF2-40B4-BE49-F238E27FC236}">
                  <a16:creationId xmlns:a16="http://schemas.microsoft.com/office/drawing/2014/main" id="{AE35356C-1CCB-4C7F-A9F1-54F9CCA96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1947863"/>
              <a:ext cx="222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8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4" y="6"/>
                </a:cxn>
                <a:cxn ang="0">
                  <a:pos x="12" y="1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4" h="16">
                  <a:moveTo>
                    <a:pt x="10" y="4"/>
                  </a:moveTo>
                  <a:lnTo>
                    <a:pt x="4" y="16"/>
                  </a:lnTo>
                  <a:lnTo>
                    <a:pt x="2" y="14"/>
                  </a:lnTo>
                  <a:lnTo>
                    <a:pt x="0" y="8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5" name="Freeform 579">
              <a:extLst>
                <a:ext uri="{FF2B5EF4-FFF2-40B4-BE49-F238E27FC236}">
                  <a16:creationId xmlns:a16="http://schemas.microsoft.com/office/drawing/2014/main" id="{20263A66-0ED5-42DC-99EB-EDF085828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3763" y="1858963"/>
              <a:ext cx="114300" cy="149225"/>
            </a:xfrm>
            <a:custGeom>
              <a:avLst/>
              <a:gdLst/>
              <a:ahLst/>
              <a:cxnLst>
                <a:cxn ang="0">
                  <a:pos x="68" y="40"/>
                </a:cxn>
                <a:cxn ang="0">
                  <a:pos x="68" y="46"/>
                </a:cxn>
                <a:cxn ang="0">
                  <a:pos x="64" y="50"/>
                </a:cxn>
                <a:cxn ang="0">
                  <a:pos x="70" y="52"/>
                </a:cxn>
                <a:cxn ang="0">
                  <a:pos x="72" y="70"/>
                </a:cxn>
                <a:cxn ang="0">
                  <a:pos x="68" y="60"/>
                </a:cxn>
                <a:cxn ang="0">
                  <a:pos x="64" y="60"/>
                </a:cxn>
                <a:cxn ang="0">
                  <a:pos x="66" y="64"/>
                </a:cxn>
                <a:cxn ang="0">
                  <a:pos x="62" y="66"/>
                </a:cxn>
                <a:cxn ang="0">
                  <a:pos x="64" y="68"/>
                </a:cxn>
                <a:cxn ang="0">
                  <a:pos x="60" y="74"/>
                </a:cxn>
                <a:cxn ang="0">
                  <a:pos x="66" y="86"/>
                </a:cxn>
                <a:cxn ang="0">
                  <a:pos x="60" y="82"/>
                </a:cxn>
                <a:cxn ang="0">
                  <a:pos x="62" y="90"/>
                </a:cxn>
                <a:cxn ang="0">
                  <a:pos x="44" y="92"/>
                </a:cxn>
                <a:cxn ang="0">
                  <a:pos x="44" y="86"/>
                </a:cxn>
                <a:cxn ang="0">
                  <a:pos x="40" y="94"/>
                </a:cxn>
                <a:cxn ang="0">
                  <a:pos x="34" y="94"/>
                </a:cxn>
                <a:cxn ang="0">
                  <a:pos x="30" y="90"/>
                </a:cxn>
                <a:cxn ang="0">
                  <a:pos x="30" y="80"/>
                </a:cxn>
                <a:cxn ang="0">
                  <a:pos x="28" y="74"/>
                </a:cxn>
                <a:cxn ang="0">
                  <a:pos x="28" y="68"/>
                </a:cxn>
                <a:cxn ang="0">
                  <a:pos x="34" y="66"/>
                </a:cxn>
                <a:cxn ang="0">
                  <a:pos x="42" y="60"/>
                </a:cxn>
                <a:cxn ang="0">
                  <a:pos x="40" y="56"/>
                </a:cxn>
                <a:cxn ang="0">
                  <a:pos x="4" y="64"/>
                </a:cxn>
                <a:cxn ang="0">
                  <a:pos x="0" y="60"/>
                </a:cxn>
                <a:cxn ang="0">
                  <a:pos x="2" y="54"/>
                </a:cxn>
                <a:cxn ang="0">
                  <a:pos x="10" y="56"/>
                </a:cxn>
                <a:cxn ang="0">
                  <a:pos x="6" y="50"/>
                </a:cxn>
                <a:cxn ang="0">
                  <a:pos x="10" y="46"/>
                </a:cxn>
                <a:cxn ang="0">
                  <a:pos x="18" y="52"/>
                </a:cxn>
                <a:cxn ang="0">
                  <a:pos x="20" y="50"/>
                </a:cxn>
                <a:cxn ang="0">
                  <a:pos x="16" y="44"/>
                </a:cxn>
                <a:cxn ang="0">
                  <a:pos x="18" y="38"/>
                </a:cxn>
                <a:cxn ang="0">
                  <a:pos x="12" y="40"/>
                </a:cxn>
                <a:cxn ang="0">
                  <a:pos x="10" y="34"/>
                </a:cxn>
                <a:cxn ang="0">
                  <a:pos x="12" y="28"/>
                </a:cxn>
                <a:cxn ang="0">
                  <a:pos x="8" y="28"/>
                </a:cxn>
                <a:cxn ang="0">
                  <a:pos x="8" y="22"/>
                </a:cxn>
                <a:cxn ang="0">
                  <a:pos x="12" y="14"/>
                </a:cxn>
                <a:cxn ang="0">
                  <a:pos x="18" y="14"/>
                </a:cxn>
                <a:cxn ang="0">
                  <a:pos x="28" y="34"/>
                </a:cxn>
                <a:cxn ang="0">
                  <a:pos x="30" y="32"/>
                </a:cxn>
                <a:cxn ang="0">
                  <a:pos x="30" y="34"/>
                </a:cxn>
                <a:cxn ang="0">
                  <a:pos x="42" y="40"/>
                </a:cxn>
                <a:cxn ang="0">
                  <a:pos x="34" y="30"/>
                </a:cxn>
                <a:cxn ang="0">
                  <a:pos x="38" y="26"/>
                </a:cxn>
                <a:cxn ang="0">
                  <a:pos x="36" y="22"/>
                </a:cxn>
                <a:cxn ang="0">
                  <a:pos x="24" y="12"/>
                </a:cxn>
                <a:cxn ang="0">
                  <a:pos x="32" y="2"/>
                </a:cxn>
                <a:cxn ang="0">
                  <a:pos x="40" y="2"/>
                </a:cxn>
                <a:cxn ang="0">
                  <a:pos x="50" y="10"/>
                </a:cxn>
                <a:cxn ang="0">
                  <a:pos x="50" y="14"/>
                </a:cxn>
                <a:cxn ang="0">
                  <a:pos x="54" y="10"/>
                </a:cxn>
                <a:cxn ang="0">
                  <a:pos x="52" y="4"/>
                </a:cxn>
                <a:cxn ang="0">
                  <a:pos x="54" y="0"/>
                </a:cxn>
                <a:cxn ang="0">
                  <a:pos x="58" y="0"/>
                </a:cxn>
                <a:cxn ang="0">
                  <a:pos x="68" y="12"/>
                </a:cxn>
                <a:cxn ang="0">
                  <a:pos x="66" y="22"/>
                </a:cxn>
                <a:cxn ang="0">
                  <a:pos x="70" y="30"/>
                </a:cxn>
                <a:cxn ang="0">
                  <a:pos x="68" y="40"/>
                </a:cxn>
                <a:cxn ang="0">
                  <a:pos x="68" y="40"/>
                </a:cxn>
              </a:cxnLst>
              <a:rect l="0" t="0" r="r" b="b"/>
              <a:pathLst>
                <a:path w="72" h="94">
                  <a:moveTo>
                    <a:pt x="68" y="40"/>
                  </a:moveTo>
                  <a:lnTo>
                    <a:pt x="68" y="46"/>
                  </a:lnTo>
                  <a:lnTo>
                    <a:pt x="64" y="50"/>
                  </a:lnTo>
                  <a:lnTo>
                    <a:pt x="70" y="52"/>
                  </a:lnTo>
                  <a:lnTo>
                    <a:pt x="72" y="70"/>
                  </a:lnTo>
                  <a:lnTo>
                    <a:pt x="68" y="60"/>
                  </a:lnTo>
                  <a:lnTo>
                    <a:pt x="64" y="60"/>
                  </a:lnTo>
                  <a:lnTo>
                    <a:pt x="66" y="64"/>
                  </a:lnTo>
                  <a:lnTo>
                    <a:pt x="62" y="66"/>
                  </a:lnTo>
                  <a:lnTo>
                    <a:pt x="64" y="68"/>
                  </a:lnTo>
                  <a:lnTo>
                    <a:pt x="60" y="74"/>
                  </a:lnTo>
                  <a:lnTo>
                    <a:pt x="66" y="86"/>
                  </a:lnTo>
                  <a:lnTo>
                    <a:pt x="60" y="82"/>
                  </a:lnTo>
                  <a:lnTo>
                    <a:pt x="62" y="90"/>
                  </a:lnTo>
                  <a:lnTo>
                    <a:pt x="44" y="92"/>
                  </a:lnTo>
                  <a:lnTo>
                    <a:pt x="44" y="86"/>
                  </a:lnTo>
                  <a:lnTo>
                    <a:pt x="40" y="94"/>
                  </a:lnTo>
                  <a:lnTo>
                    <a:pt x="34" y="94"/>
                  </a:lnTo>
                  <a:lnTo>
                    <a:pt x="30" y="90"/>
                  </a:lnTo>
                  <a:lnTo>
                    <a:pt x="30" y="80"/>
                  </a:lnTo>
                  <a:lnTo>
                    <a:pt x="28" y="74"/>
                  </a:lnTo>
                  <a:lnTo>
                    <a:pt x="28" y="68"/>
                  </a:lnTo>
                  <a:lnTo>
                    <a:pt x="34" y="66"/>
                  </a:lnTo>
                  <a:lnTo>
                    <a:pt x="42" y="60"/>
                  </a:lnTo>
                  <a:lnTo>
                    <a:pt x="40" y="56"/>
                  </a:lnTo>
                  <a:lnTo>
                    <a:pt x="4" y="64"/>
                  </a:lnTo>
                  <a:lnTo>
                    <a:pt x="0" y="60"/>
                  </a:lnTo>
                  <a:lnTo>
                    <a:pt x="2" y="54"/>
                  </a:lnTo>
                  <a:lnTo>
                    <a:pt x="10" y="56"/>
                  </a:lnTo>
                  <a:lnTo>
                    <a:pt x="6" y="50"/>
                  </a:lnTo>
                  <a:lnTo>
                    <a:pt x="10" y="46"/>
                  </a:lnTo>
                  <a:lnTo>
                    <a:pt x="18" y="52"/>
                  </a:lnTo>
                  <a:lnTo>
                    <a:pt x="20" y="50"/>
                  </a:lnTo>
                  <a:lnTo>
                    <a:pt x="16" y="44"/>
                  </a:lnTo>
                  <a:lnTo>
                    <a:pt x="18" y="38"/>
                  </a:lnTo>
                  <a:lnTo>
                    <a:pt x="12" y="40"/>
                  </a:lnTo>
                  <a:lnTo>
                    <a:pt x="10" y="34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8" y="22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8" y="34"/>
                  </a:lnTo>
                  <a:lnTo>
                    <a:pt x="30" y="32"/>
                  </a:lnTo>
                  <a:lnTo>
                    <a:pt x="30" y="34"/>
                  </a:lnTo>
                  <a:lnTo>
                    <a:pt x="42" y="40"/>
                  </a:lnTo>
                  <a:lnTo>
                    <a:pt x="34" y="30"/>
                  </a:lnTo>
                  <a:lnTo>
                    <a:pt x="38" y="26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32" y="2"/>
                  </a:lnTo>
                  <a:lnTo>
                    <a:pt x="40" y="2"/>
                  </a:lnTo>
                  <a:lnTo>
                    <a:pt x="50" y="10"/>
                  </a:lnTo>
                  <a:lnTo>
                    <a:pt x="50" y="14"/>
                  </a:lnTo>
                  <a:lnTo>
                    <a:pt x="54" y="10"/>
                  </a:lnTo>
                  <a:lnTo>
                    <a:pt x="52" y="4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8" y="12"/>
                  </a:lnTo>
                  <a:lnTo>
                    <a:pt x="66" y="22"/>
                  </a:lnTo>
                  <a:lnTo>
                    <a:pt x="70" y="30"/>
                  </a:lnTo>
                  <a:lnTo>
                    <a:pt x="68" y="40"/>
                  </a:lnTo>
                  <a:lnTo>
                    <a:pt x="68" y="4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6" name="Freeform 580">
              <a:extLst>
                <a:ext uri="{FF2B5EF4-FFF2-40B4-BE49-F238E27FC236}">
                  <a16:creationId xmlns:a16="http://schemas.microsoft.com/office/drawing/2014/main" id="{01D04A8A-E0C7-4926-B616-BCF7C990B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013" y="1633538"/>
              <a:ext cx="76200" cy="123825"/>
            </a:xfrm>
            <a:custGeom>
              <a:avLst/>
              <a:gdLst/>
              <a:ahLst/>
              <a:cxnLst>
                <a:cxn ang="0">
                  <a:pos x="44" y="66"/>
                </a:cxn>
                <a:cxn ang="0">
                  <a:pos x="26" y="68"/>
                </a:cxn>
                <a:cxn ang="0">
                  <a:pos x="20" y="78"/>
                </a:cxn>
                <a:cxn ang="0">
                  <a:pos x="16" y="76"/>
                </a:cxn>
                <a:cxn ang="0">
                  <a:pos x="18" y="70"/>
                </a:cxn>
                <a:cxn ang="0">
                  <a:pos x="8" y="58"/>
                </a:cxn>
                <a:cxn ang="0">
                  <a:pos x="18" y="56"/>
                </a:cxn>
                <a:cxn ang="0">
                  <a:pos x="22" y="54"/>
                </a:cxn>
                <a:cxn ang="0">
                  <a:pos x="20" y="50"/>
                </a:cxn>
                <a:cxn ang="0">
                  <a:pos x="6" y="46"/>
                </a:cxn>
                <a:cxn ang="0">
                  <a:pos x="8" y="44"/>
                </a:cxn>
                <a:cxn ang="0">
                  <a:pos x="4" y="40"/>
                </a:cxn>
                <a:cxn ang="0">
                  <a:pos x="4" y="32"/>
                </a:cxn>
                <a:cxn ang="0">
                  <a:pos x="0" y="24"/>
                </a:cxn>
                <a:cxn ang="0">
                  <a:pos x="4" y="20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30" y="16"/>
                </a:cxn>
                <a:cxn ang="0">
                  <a:pos x="32" y="18"/>
                </a:cxn>
                <a:cxn ang="0">
                  <a:pos x="30" y="26"/>
                </a:cxn>
                <a:cxn ang="0">
                  <a:pos x="38" y="26"/>
                </a:cxn>
                <a:cxn ang="0">
                  <a:pos x="48" y="38"/>
                </a:cxn>
                <a:cxn ang="0">
                  <a:pos x="44" y="44"/>
                </a:cxn>
                <a:cxn ang="0">
                  <a:pos x="44" y="54"/>
                </a:cxn>
                <a:cxn ang="0">
                  <a:pos x="48" y="62"/>
                </a:cxn>
                <a:cxn ang="0">
                  <a:pos x="44" y="66"/>
                </a:cxn>
                <a:cxn ang="0">
                  <a:pos x="44" y="66"/>
                </a:cxn>
              </a:cxnLst>
              <a:rect l="0" t="0" r="r" b="b"/>
              <a:pathLst>
                <a:path w="48" h="78">
                  <a:moveTo>
                    <a:pt x="44" y="66"/>
                  </a:moveTo>
                  <a:lnTo>
                    <a:pt x="26" y="68"/>
                  </a:lnTo>
                  <a:lnTo>
                    <a:pt x="20" y="78"/>
                  </a:lnTo>
                  <a:lnTo>
                    <a:pt x="16" y="76"/>
                  </a:lnTo>
                  <a:lnTo>
                    <a:pt x="18" y="70"/>
                  </a:lnTo>
                  <a:lnTo>
                    <a:pt x="8" y="58"/>
                  </a:lnTo>
                  <a:lnTo>
                    <a:pt x="18" y="56"/>
                  </a:lnTo>
                  <a:lnTo>
                    <a:pt x="22" y="54"/>
                  </a:lnTo>
                  <a:lnTo>
                    <a:pt x="20" y="50"/>
                  </a:lnTo>
                  <a:lnTo>
                    <a:pt x="6" y="46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4" y="32"/>
                  </a:lnTo>
                  <a:lnTo>
                    <a:pt x="0" y="24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0" y="4"/>
                  </a:lnTo>
                  <a:lnTo>
                    <a:pt x="6" y="0"/>
                  </a:lnTo>
                  <a:lnTo>
                    <a:pt x="30" y="16"/>
                  </a:lnTo>
                  <a:lnTo>
                    <a:pt x="32" y="18"/>
                  </a:lnTo>
                  <a:lnTo>
                    <a:pt x="30" y="26"/>
                  </a:lnTo>
                  <a:lnTo>
                    <a:pt x="38" y="26"/>
                  </a:lnTo>
                  <a:lnTo>
                    <a:pt x="48" y="38"/>
                  </a:lnTo>
                  <a:lnTo>
                    <a:pt x="44" y="44"/>
                  </a:lnTo>
                  <a:lnTo>
                    <a:pt x="44" y="54"/>
                  </a:lnTo>
                  <a:lnTo>
                    <a:pt x="48" y="62"/>
                  </a:lnTo>
                  <a:lnTo>
                    <a:pt x="44" y="66"/>
                  </a:lnTo>
                  <a:lnTo>
                    <a:pt x="44" y="6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7" name="Freeform 581">
              <a:extLst>
                <a:ext uri="{FF2B5EF4-FFF2-40B4-BE49-F238E27FC236}">
                  <a16:creationId xmlns:a16="http://schemas.microsoft.com/office/drawing/2014/main" id="{F132814F-40F8-4947-8E5A-03685DFEA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3" y="1589088"/>
              <a:ext cx="142875" cy="165100"/>
            </a:xfrm>
            <a:custGeom>
              <a:avLst/>
              <a:gdLst/>
              <a:ahLst/>
              <a:cxnLst>
                <a:cxn ang="0">
                  <a:pos x="78" y="42"/>
                </a:cxn>
                <a:cxn ang="0">
                  <a:pos x="82" y="48"/>
                </a:cxn>
                <a:cxn ang="0">
                  <a:pos x="78" y="58"/>
                </a:cxn>
                <a:cxn ang="0">
                  <a:pos x="78" y="66"/>
                </a:cxn>
                <a:cxn ang="0">
                  <a:pos x="90" y="86"/>
                </a:cxn>
                <a:cxn ang="0">
                  <a:pos x="88" y="98"/>
                </a:cxn>
                <a:cxn ang="0">
                  <a:pos x="78" y="104"/>
                </a:cxn>
                <a:cxn ang="0">
                  <a:pos x="68" y="96"/>
                </a:cxn>
                <a:cxn ang="0">
                  <a:pos x="62" y="76"/>
                </a:cxn>
                <a:cxn ang="0">
                  <a:pos x="42" y="72"/>
                </a:cxn>
                <a:cxn ang="0">
                  <a:pos x="40" y="66"/>
                </a:cxn>
                <a:cxn ang="0">
                  <a:pos x="26" y="74"/>
                </a:cxn>
                <a:cxn ang="0">
                  <a:pos x="14" y="70"/>
                </a:cxn>
                <a:cxn ang="0">
                  <a:pos x="12" y="64"/>
                </a:cxn>
                <a:cxn ang="0">
                  <a:pos x="10" y="56"/>
                </a:cxn>
                <a:cxn ang="0">
                  <a:pos x="30" y="58"/>
                </a:cxn>
                <a:cxn ang="0">
                  <a:pos x="32" y="52"/>
                </a:cxn>
                <a:cxn ang="0">
                  <a:pos x="24" y="50"/>
                </a:cxn>
                <a:cxn ang="0">
                  <a:pos x="30" y="40"/>
                </a:cxn>
                <a:cxn ang="0">
                  <a:pos x="22" y="40"/>
                </a:cxn>
                <a:cxn ang="0">
                  <a:pos x="24" y="30"/>
                </a:cxn>
                <a:cxn ang="0">
                  <a:pos x="20" y="26"/>
                </a:cxn>
                <a:cxn ang="0">
                  <a:pos x="10" y="38"/>
                </a:cxn>
                <a:cxn ang="0">
                  <a:pos x="10" y="36"/>
                </a:cxn>
                <a:cxn ang="0">
                  <a:pos x="14" y="22"/>
                </a:cxn>
                <a:cxn ang="0">
                  <a:pos x="2" y="24"/>
                </a:cxn>
                <a:cxn ang="0">
                  <a:pos x="0" y="12"/>
                </a:cxn>
                <a:cxn ang="0">
                  <a:pos x="4" y="2"/>
                </a:cxn>
                <a:cxn ang="0">
                  <a:pos x="24" y="0"/>
                </a:cxn>
                <a:cxn ang="0">
                  <a:pos x="32" y="4"/>
                </a:cxn>
                <a:cxn ang="0">
                  <a:pos x="32" y="22"/>
                </a:cxn>
                <a:cxn ang="0">
                  <a:pos x="36" y="26"/>
                </a:cxn>
                <a:cxn ang="0">
                  <a:pos x="38" y="14"/>
                </a:cxn>
                <a:cxn ang="0">
                  <a:pos x="44" y="10"/>
                </a:cxn>
                <a:cxn ang="0">
                  <a:pos x="58" y="20"/>
                </a:cxn>
                <a:cxn ang="0">
                  <a:pos x="56" y="30"/>
                </a:cxn>
                <a:cxn ang="0">
                  <a:pos x="58" y="34"/>
                </a:cxn>
                <a:cxn ang="0">
                  <a:pos x="66" y="28"/>
                </a:cxn>
                <a:cxn ang="0">
                  <a:pos x="78" y="42"/>
                </a:cxn>
                <a:cxn ang="0">
                  <a:pos x="78" y="42"/>
                </a:cxn>
              </a:cxnLst>
              <a:rect l="0" t="0" r="r" b="b"/>
              <a:pathLst>
                <a:path w="90" h="104">
                  <a:moveTo>
                    <a:pt x="78" y="42"/>
                  </a:moveTo>
                  <a:lnTo>
                    <a:pt x="82" y="48"/>
                  </a:lnTo>
                  <a:lnTo>
                    <a:pt x="78" y="58"/>
                  </a:lnTo>
                  <a:lnTo>
                    <a:pt x="78" y="66"/>
                  </a:lnTo>
                  <a:lnTo>
                    <a:pt x="90" y="86"/>
                  </a:lnTo>
                  <a:lnTo>
                    <a:pt x="88" y="98"/>
                  </a:lnTo>
                  <a:lnTo>
                    <a:pt x="78" y="104"/>
                  </a:lnTo>
                  <a:lnTo>
                    <a:pt x="68" y="96"/>
                  </a:lnTo>
                  <a:lnTo>
                    <a:pt x="62" y="76"/>
                  </a:lnTo>
                  <a:lnTo>
                    <a:pt x="42" y="72"/>
                  </a:lnTo>
                  <a:lnTo>
                    <a:pt x="40" y="66"/>
                  </a:lnTo>
                  <a:lnTo>
                    <a:pt x="26" y="74"/>
                  </a:lnTo>
                  <a:lnTo>
                    <a:pt x="14" y="70"/>
                  </a:lnTo>
                  <a:lnTo>
                    <a:pt x="12" y="64"/>
                  </a:lnTo>
                  <a:lnTo>
                    <a:pt x="10" y="56"/>
                  </a:lnTo>
                  <a:lnTo>
                    <a:pt x="30" y="58"/>
                  </a:lnTo>
                  <a:lnTo>
                    <a:pt x="32" y="52"/>
                  </a:lnTo>
                  <a:lnTo>
                    <a:pt x="24" y="50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4" y="30"/>
                  </a:lnTo>
                  <a:lnTo>
                    <a:pt x="20" y="26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14" y="22"/>
                  </a:lnTo>
                  <a:lnTo>
                    <a:pt x="2" y="24"/>
                  </a:lnTo>
                  <a:lnTo>
                    <a:pt x="0" y="1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22"/>
                  </a:lnTo>
                  <a:lnTo>
                    <a:pt x="36" y="26"/>
                  </a:lnTo>
                  <a:lnTo>
                    <a:pt x="38" y="14"/>
                  </a:lnTo>
                  <a:lnTo>
                    <a:pt x="44" y="10"/>
                  </a:lnTo>
                  <a:lnTo>
                    <a:pt x="58" y="20"/>
                  </a:lnTo>
                  <a:lnTo>
                    <a:pt x="56" y="30"/>
                  </a:lnTo>
                  <a:lnTo>
                    <a:pt x="58" y="34"/>
                  </a:lnTo>
                  <a:lnTo>
                    <a:pt x="66" y="28"/>
                  </a:lnTo>
                  <a:lnTo>
                    <a:pt x="78" y="42"/>
                  </a:lnTo>
                  <a:lnTo>
                    <a:pt x="78" y="4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8" name="Freeform 582">
              <a:extLst>
                <a:ext uri="{FF2B5EF4-FFF2-40B4-BE49-F238E27FC236}">
                  <a16:creationId xmlns:a16="http://schemas.microsoft.com/office/drawing/2014/main" id="{5B91D46F-E211-4B6A-89C8-6440CF453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6938" y="1738313"/>
              <a:ext cx="38100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4" y="1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4" h="12">
                  <a:moveTo>
                    <a:pt x="10" y="0"/>
                  </a:moveTo>
                  <a:lnTo>
                    <a:pt x="24" y="10"/>
                  </a:lnTo>
                  <a:lnTo>
                    <a:pt x="8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09" name="Freeform 583">
              <a:extLst>
                <a:ext uri="{FF2B5EF4-FFF2-40B4-BE49-F238E27FC236}">
                  <a16:creationId xmlns:a16="http://schemas.microsoft.com/office/drawing/2014/main" id="{8E120B82-4D1C-45D2-8237-DFD928691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088" y="1760538"/>
              <a:ext cx="34925" cy="60325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14" y="18"/>
                </a:cxn>
                <a:cxn ang="0">
                  <a:pos x="22" y="26"/>
                </a:cxn>
                <a:cxn ang="0">
                  <a:pos x="18" y="28"/>
                </a:cxn>
                <a:cxn ang="0">
                  <a:pos x="22" y="32"/>
                </a:cxn>
                <a:cxn ang="0">
                  <a:pos x="18" y="38"/>
                </a:cxn>
                <a:cxn ang="0">
                  <a:pos x="12" y="34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10"/>
                </a:cxn>
                <a:cxn ang="0">
                  <a:pos x="12" y="10"/>
                </a:cxn>
              </a:cxnLst>
              <a:rect l="0" t="0" r="r" b="b"/>
              <a:pathLst>
                <a:path w="22" h="38">
                  <a:moveTo>
                    <a:pt x="12" y="10"/>
                  </a:moveTo>
                  <a:lnTo>
                    <a:pt x="14" y="18"/>
                  </a:lnTo>
                  <a:lnTo>
                    <a:pt x="22" y="26"/>
                  </a:lnTo>
                  <a:lnTo>
                    <a:pt x="18" y="28"/>
                  </a:lnTo>
                  <a:lnTo>
                    <a:pt x="22" y="32"/>
                  </a:lnTo>
                  <a:lnTo>
                    <a:pt x="18" y="38"/>
                  </a:lnTo>
                  <a:lnTo>
                    <a:pt x="12" y="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0" name="Freeform 584">
              <a:extLst>
                <a:ext uri="{FF2B5EF4-FFF2-40B4-BE49-F238E27FC236}">
                  <a16:creationId xmlns:a16="http://schemas.microsoft.com/office/drawing/2014/main" id="{858B02CC-A03F-4CEC-A6FE-8E306097F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2488" y="1862138"/>
              <a:ext cx="34925" cy="317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22" y="14"/>
                </a:cxn>
                <a:cxn ang="0">
                  <a:pos x="6" y="20"/>
                </a:cxn>
                <a:cxn ang="0">
                  <a:pos x="8" y="18"/>
                </a:cxn>
                <a:cxn ang="0">
                  <a:pos x="4" y="1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8" y="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2" h="20">
                  <a:moveTo>
                    <a:pt x="10" y="4"/>
                  </a:moveTo>
                  <a:lnTo>
                    <a:pt x="22" y="14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4" y="14"/>
                  </a:lnTo>
                  <a:lnTo>
                    <a:pt x="4" y="8"/>
                  </a:lnTo>
                  <a:lnTo>
                    <a:pt x="0" y="4"/>
                  </a:lnTo>
                  <a:lnTo>
                    <a:pt x="8" y="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1" name="Freeform 585">
              <a:extLst>
                <a:ext uri="{FF2B5EF4-FFF2-40B4-BE49-F238E27FC236}">
                  <a16:creationId xmlns:a16="http://schemas.microsoft.com/office/drawing/2014/main" id="{5E504334-0D1A-4984-AFAD-6439D2FD7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8838" y="1893888"/>
              <a:ext cx="41275" cy="222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6" y="4"/>
                </a:cxn>
                <a:cxn ang="0">
                  <a:pos x="24" y="10"/>
                </a:cxn>
                <a:cxn ang="0">
                  <a:pos x="18" y="14"/>
                </a:cxn>
                <a:cxn ang="0">
                  <a:pos x="4" y="14"/>
                </a:cxn>
                <a:cxn ang="0">
                  <a:pos x="0" y="8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6" h="14">
                  <a:moveTo>
                    <a:pt x="20" y="0"/>
                  </a:moveTo>
                  <a:lnTo>
                    <a:pt x="26" y="4"/>
                  </a:lnTo>
                  <a:lnTo>
                    <a:pt x="24" y="10"/>
                  </a:lnTo>
                  <a:lnTo>
                    <a:pt x="18" y="14"/>
                  </a:lnTo>
                  <a:lnTo>
                    <a:pt x="4" y="14"/>
                  </a:lnTo>
                  <a:lnTo>
                    <a:pt x="0" y="8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2" name="Freeform 586">
              <a:extLst>
                <a:ext uri="{FF2B5EF4-FFF2-40B4-BE49-F238E27FC236}">
                  <a16:creationId xmlns:a16="http://schemas.microsoft.com/office/drawing/2014/main" id="{50A9136A-E3C9-4E57-9067-6CF0D1C4B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1538" y="1916113"/>
              <a:ext cx="31750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0"/>
                </a:cxn>
                <a:cxn ang="0">
                  <a:pos x="18" y="4"/>
                </a:cxn>
                <a:cxn ang="0">
                  <a:pos x="0" y="8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0" h="8">
                  <a:moveTo>
                    <a:pt x="10" y="0"/>
                  </a:moveTo>
                  <a:lnTo>
                    <a:pt x="20" y="0"/>
                  </a:lnTo>
                  <a:lnTo>
                    <a:pt x="18" y="4"/>
                  </a:lnTo>
                  <a:lnTo>
                    <a:pt x="0" y="8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3" name="Freeform 587">
              <a:extLst>
                <a:ext uri="{FF2B5EF4-FFF2-40B4-BE49-F238E27FC236}">
                  <a16:creationId xmlns:a16="http://schemas.microsoft.com/office/drawing/2014/main" id="{586C6C36-9437-480F-B3DD-B9E911E17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1063" y="1925638"/>
              <a:ext cx="28575" cy="190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18" y="0"/>
                </a:cxn>
                <a:cxn ang="0">
                  <a:pos x="10" y="10"/>
                </a:cxn>
                <a:cxn ang="0">
                  <a:pos x="4" y="12"/>
                </a:cxn>
                <a:cxn ang="0">
                  <a:pos x="0" y="1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8" h="12">
                  <a:moveTo>
                    <a:pt x="4" y="2"/>
                  </a:moveTo>
                  <a:lnTo>
                    <a:pt x="18" y="0"/>
                  </a:lnTo>
                  <a:lnTo>
                    <a:pt x="10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4" name="Freeform 588">
              <a:extLst>
                <a:ext uri="{FF2B5EF4-FFF2-40B4-BE49-F238E27FC236}">
                  <a16:creationId xmlns:a16="http://schemas.microsoft.com/office/drawing/2014/main" id="{48E7905B-939F-486C-9A91-D8C246DEB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313" y="1970088"/>
              <a:ext cx="28575" cy="317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4"/>
                </a:cxn>
                <a:cxn ang="0">
                  <a:pos x="14" y="18"/>
                </a:cxn>
                <a:cxn ang="0">
                  <a:pos x="10" y="20"/>
                </a:cxn>
                <a:cxn ang="0">
                  <a:pos x="0" y="14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20">
                  <a:moveTo>
                    <a:pt x="12" y="0"/>
                  </a:moveTo>
                  <a:lnTo>
                    <a:pt x="18" y="14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0" y="14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5" name="Freeform 589">
              <a:extLst>
                <a:ext uri="{FF2B5EF4-FFF2-40B4-BE49-F238E27FC236}">
                  <a16:creationId xmlns:a16="http://schemas.microsoft.com/office/drawing/2014/main" id="{2152B119-21C3-4C0B-A825-6363A1D2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6263" y="1846263"/>
              <a:ext cx="260350" cy="206375"/>
            </a:xfrm>
            <a:custGeom>
              <a:avLst/>
              <a:gdLst/>
              <a:ahLst/>
              <a:cxnLst>
                <a:cxn ang="0">
                  <a:pos x="108" y="16"/>
                </a:cxn>
                <a:cxn ang="0">
                  <a:pos x="120" y="0"/>
                </a:cxn>
                <a:cxn ang="0">
                  <a:pos x="120" y="10"/>
                </a:cxn>
                <a:cxn ang="0">
                  <a:pos x="124" y="22"/>
                </a:cxn>
                <a:cxn ang="0">
                  <a:pos x="122" y="42"/>
                </a:cxn>
                <a:cxn ang="0">
                  <a:pos x="130" y="58"/>
                </a:cxn>
                <a:cxn ang="0">
                  <a:pos x="146" y="64"/>
                </a:cxn>
                <a:cxn ang="0">
                  <a:pos x="146" y="50"/>
                </a:cxn>
                <a:cxn ang="0">
                  <a:pos x="162" y="52"/>
                </a:cxn>
                <a:cxn ang="0">
                  <a:pos x="164" y="68"/>
                </a:cxn>
                <a:cxn ang="0">
                  <a:pos x="142" y="104"/>
                </a:cxn>
                <a:cxn ang="0">
                  <a:pos x="134" y="96"/>
                </a:cxn>
                <a:cxn ang="0">
                  <a:pos x="120" y="102"/>
                </a:cxn>
                <a:cxn ang="0">
                  <a:pos x="120" y="94"/>
                </a:cxn>
                <a:cxn ang="0">
                  <a:pos x="94" y="110"/>
                </a:cxn>
                <a:cxn ang="0">
                  <a:pos x="68" y="130"/>
                </a:cxn>
                <a:cxn ang="0">
                  <a:pos x="44" y="118"/>
                </a:cxn>
                <a:cxn ang="0">
                  <a:pos x="58" y="108"/>
                </a:cxn>
                <a:cxn ang="0">
                  <a:pos x="80" y="102"/>
                </a:cxn>
                <a:cxn ang="0">
                  <a:pos x="72" y="92"/>
                </a:cxn>
                <a:cxn ang="0">
                  <a:pos x="68" y="86"/>
                </a:cxn>
                <a:cxn ang="0">
                  <a:pos x="60" y="92"/>
                </a:cxn>
                <a:cxn ang="0">
                  <a:pos x="50" y="96"/>
                </a:cxn>
                <a:cxn ang="0">
                  <a:pos x="52" y="82"/>
                </a:cxn>
                <a:cxn ang="0">
                  <a:pos x="50" y="78"/>
                </a:cxn>
                <a:cxn ang="0">
                  <a:pos x="42" y="84"/>
                </a:cxn>
                <a:cxn ang="0">
                  <a:pos x="38" y="100"/>
                </a:cxn>
                <a:cxn ang="0">
                  <a:pos x="34" y="92"/>
                </a:cxn>
                <a:cxn ang="0">
                  <a:pos x="28" y="102"/>
                </a:cxn>
                <a:cxn ang="0">
                  <a:pos x="22" y="94"/>
                </a:cxn>
                <a:cxn ang="0">
                  <a:pos x="14" y="94"/>
                </a:cxn>
                <a:cxn ang="0">
                  <a:pos x="6" y="74"/>
                </a:cxn>
                <a:cxn ang="0">
                  <a:pos x="34" y="62"/>
                </a:cxn>
                <a:cxn ang="0">
                  <a:pos x="6" y="70"/>
                </a:cxn>
                <a:cxn ang="0">
                  <a:pos x="8" y="58"/>
                </a:cxn>
                <a:cxn ang="0">
                  <a:pos x="16" y="48"/>
                </a:cxn>
                <a:cxn ang="0">
                  <a:pos x="16" y="38"/>
                </a:cxn>
                <a:cxn ang="0">
                  <a:pos x="28" y="20"/>
                </a:cxn>
                <a:cxn ang="0">
                  <a:pos x="48" y="22"/>
                </a:cxn>
                <a:cxn ang="0">
                  <a:pos x="48" y="34"/>
                </a:cxn>
                <a:cxn ang="0">
                  <a:pos x="70" y="36"/>
                </a:cxn>
                <a:cxn ang="0">
                  <a:pos x="74" y="56"/>
                </a:cxn>
                <a:cxn ang="0">
                  <a:pos x="84" y="60"/>
                </a:cxn>
                <a:cxn ang="0">
                  <a:pos x="86" y="72"/>
                </a:cxn>
                <a:cxn ang="0">
                  <a:pos x="118" y="62"/>
                </a:cxn>
                <a:cxn ang="0">
                  <a:pos x="114" y="46"/>
                </a:cxn>
                <a:cxn ang="0">
                  <a:pos x="98" y="28"/>
                </a:cxn>
                <a:cxn ang="0">
                  <a:pos x="104" y="20"/>
                </a:cxn>
              </a:cxnLst>
              <a:rect l="0" t="0" r="r" b="b"/>
              <a:pathLst>
                <a:path w="164" h="130">
                  <a:moveTo>
                    <a:pt x="104" y="20"/>
                  </a:moveTo>
                  <a:lnTo>
                    <a:pt x="108" y="16"/>
                  </a:lnTo>
                  <a:lnTo>
                    <a:pt x="112" y="2"/>
                  </a:lnTo>
                  <a:lnTo>
                    <a:pt x="120" y="0"/>
                  </a:lnTo>
                  <a:lnTo>
                    <a:pt x="124" y="6"/>
                  </a:lnTo>
                  <a:lnTo>
                    <a:pt x="120" y="10"/>
                  </a:lnTo>
                  <a:lnTo>
                    <a:pt x="124" y="16"/>
                  </a:lnTo>
                  <a:lnTo>
                    <a:pt x="124" y="22"/>
                  </a:lnTo>
                  <a:lnTo>
                    <a:pt x="130" y="30"/>
                  </a:lnTo>
                  <a:lnTo>
                    <a:pt x="122" y="42"/>
                  </a:lnTo>
                  <a:lnTo>
                    <a:pt x="136" y="48"/>
                  </a:lnTo>
                  <a:lnTo>
                    <a:pt x="130" y="58"/>
                  </a:lnTo>
                  <a:lnTo>
                    <a:pt x="142" y="52"/>
                  </a:lnTo>
                  <a:lnTo>
                    <a:pt x="146" y="64"/>
                  </a:lnTo>
                  <a:lnTo>
                    <a:pt x="148" y="58"/>
                  </a:lnTo>
                  <a:lnTo>
                    <a:pt x="146" y="50"/>
                  </a:lnTo>
                  <a:lnTo>
                    <a:pt x="148" y="44"/>
                  </a:lnTo>
                  <a:lnTo>
                    <a:pt x="162" y="52"/>
                  </a:lnTo>
                  <a:lnTo>
                    <a:pt x="164" y="58"/>
                  </a:lnTo>
                  <a:lnTo>
                    <a:pt x="164" y="68"/>
                  </a:lnTo>
                  <a:lnTo>
                    <a:pt x="156" y="98"/>
                  </a:lnTo>
                  <a:lnTo>
                    <a:pt x="142" y="104"/>
                  </a:lnTo>
                  <a:lnTo>
                    <a:pt x="136" y="100"/>
                  </a:lnTo>
                  <a:lnTo>
                    <a:pt x="134" y="96"/>
                  </a:lnTo>
                  <a:lnTo>
                    <a:pt x="124" y="104"/>
                  </a:lnTo>
                  <a:lnTo>
                    <a:pt x="120" y="102"/>
                  </a:lnTo>
                  <a:lnTo>
                    <a:pt x="122" y="100"/>
                  </a:lnTo>
                  <a:lnTo>
                    <a:pt x="120" y="94"/>
                  </a:lnTo>
                  <a:lnTo>
                    <a:pt x="110" y="106"/>
                  </a:lnTo>
                  <a:lnTo>
                    <a:pt x="94" y="110"/>
                  </a:lnTo>
                  <a:lnTo>
                    <a:pt x="92" y="118"/>
                  </a:lnTo>
                  <a:lnTo>
                    <a:pt x="68" y="130"/>
                  </a:lnTo>
                  <a:lnTo>
                    <a:pt x="50" y="124"/>
                  </a:lnTo>
                  <a:lnTo>
                    <a:pt x="44" y="118"/>
                  </a:lnTo>
                  <a:lnTo>
                    <a:pt x="44" y="112"/>
                  </a:lnTo>
                  <a:lnTo>
                    <a:pt x="58" y="108"/>
                  </a:lnTo>
                  <a:lnTo>
                    <a:pt x="62" y="100"/>
                  </a:lnTo>
                  <a:lnTo>
                    <a:pt x="80" y="102"/>
                  </a:lnTo>
                  <a:lnTo>
                    <a:pt x="90" y="86"/>
                  </a:lnTo>
                  <a:lnTo>
                    <a:pt x="72" y="92"/>
                  </a:lnTo>
                  <a:lnTo>
                    <a:pt x="72" y="88"/>
                  </a:lnTo>
                  <a:lnTo>
                    <a:pt x="68" y="86"/>
                  </a:lnTo>
                  <a:lnTo>
                    <a:pt x="64" y="94"/>
                  </a:lnTo>
                  <a:lnTo>
                    <a:pt x="60" y="92"/>
                  </a:lnTo>
                  <a:lnTo>
                    <a:pt x="52" y="98"/>
                  </a:lnTo>
                  <a:lnTo>
                    <a:pt x="50" y="96"/>
                  </a:lnTo>
                  <a:lnTo>
                    <a:pt x="54" y="90"/>
                  </a:lnTo>
                  <a:lnTo>
                    <a:pt x="52" y="82"/>
                  </a:lnTo>
                  <a:lnTo>
                    <a:pt x="58" y="76"/>
                  </a:lnTo>
                  <a:lnTo>
                    <a:pt x="50" y="78"/>
                  </a:lnTo>
                  <a:lnTo>
                    <a:pt x="48" y="88"/>
                  </a:lnTo>
                  <a:lnTo>
                    <a:pt x="42" y="84"/>
                  </a:lnTo>
                  <a:lnTo>
                    <a:pt x="44" y="96"/>
                  </a:lnTo>
                  <a:lnTo>
                    <a:pt x="38" y="100"/>
                  </a:lnTo>
                  <a:lnTo>
                    <a:pt x="36" y="100"/>
                  </a:lnTo>
                  <a:lnTo>
                    <a:pt x="34" y="92"/>
                  </a:lnTo>
                  <a:lnTo>
                    <a:pt x="28" y="94"/>
                  </a:lnTo>
                  <a:lnTo>
                    <a:pt x="28" y="102"/>
                  </a:lnTo>
                  <a:lnTo>
                    <a:pt x="20" y="96"/>
                  </a:lnTo>
                  <a:lnTo>
                    <a:pt x="22" y="94"/>
                  </a:lnTo>
                  <a:lnTo>
                    <a:pt x="20" y="90"/>
                  </a:lnTo>
                  <a:lnTo>
                    <a:pt x="14" y="94"/>
                  </a:lnTo>
                  <a:lnTo>
                    <a:pt x="0" y="86"/>
                  </a:lnTo>
                  <a:lnTo>
                    <a:pt x="6" y="74"/>
                  </a:lnTo>
                  <a:lnTo>
                    <a:pt x="22" y="74"/>
                  </a:lnTo>
                  <a:lnTo>
                    <a:pt x="34" y="62"/>
                  </a:lnTo>
                  <a:lnTo>
                    <a:pt x="16" y="72"/>
                  </a:lnTo>
                  <a:lnTo>
                    <a:pt x="6" y="70"/>
                  </a:lnTo>
                  <a:lnTo>
                    <a:pt x="6" y="66"/>
                  </a:lnTo>
                  <a:lnTo>
                    <a:pt x="8" y="58"/>
                  </a:lnTo>
                  <a:lnTo>
                    <a:pt x="12" y="54"/>
                  </a:lnTo>
                  <a:lnTo>
                    <a:pt x="16" y="48"/>
                  </a:lnTo>
                  <a:lnTo>
                    <a:pt x="12" y="42"/>
                  </a:lnTo>
                  <a:lnTo>
                    <a:pt x="16" y="38"/>
                  </a:lnTo>
                  <a:lnTo>
                    <a:pt x="24" y="30"/>
                  </a:lnTo>
                  <a:lnTo>
                    <a:pt x="28" y="20"/>
                  </a:lnTo>
                  <a:lnTo>
                    <a:pt x="36" y="18"/>
                  </a:lnTo>
                  <a:lnTo>
                    <a:pt x="48" y="22"/>
                  </a:lnTo>
                  <a:lnTo>
                    <a:pt x="46" y="30"/>
                  </a:lnTo>
                  <a:lnTo>
                    <a:pt x="48" y="34"/>
                  </a:lnTo>
                  <a:lnTo>
                    <a:pt x="64" y="32"/>
                  </a:lnTo>
                  <a:lnTo>
                    <a:pt x="70" y="36"/>
                  </a:lnTo>
                  <a:lnTo>
                    <a:pt x="78" y="50"/>
                  </a:lnTo>
                  <a:lnTo>
                    <a:pt x="74" y="56"/>
                  </a:lnTo>
                  <a:lnTo>
                    <a:pt x="82" y="54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6" y="72"/>
                  </a:lnTo>
                  <a:lnTo>
                    <a:pt x="118" y="72"/>
                  </a:lnTo>
                  <a:lnTo>
                    <a:pt x="118" y="62"/>
                  </a:lnTo>
                  <a:lnTo>
                    <a:pt x="104" y="52"/>
                  </a:lnTo>
                  <a:lnTo>
                    <a:pt x="114" y="46"/>
                  </a:lnTo>
                  <a:lnTo>
                    <a:pt x="110" y="36"/>
                  </a:lnTo>
                  <a:lnTo>
                    <a:pt x="98" y="28"/>
                  </a:lnTo>
                  <a:lnTo>
                    <a:pt x="98" y="22"/>
                  </a:lnTo>
                  <a:lnTo>
                    <a:pt x="104" y="20"/>
                  </a:lnTo>
                  <a:lnTo>
                    <a:pt x="104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6" name="Freeform 590">
              <a:extLst>
                <a:ext uri="{FF2B5EF4-FFF2-40B4-BE49-F238E27FC236}">
                  <a16:creationId xmlns:a16="http://schemas.microsoft.com/office/drawing/2014/main" id="{4A27FF88-9D8F-44A1-9CEB-7F87661DB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1338" y="1909763"/>
              <a:ext cx="38100" cy="53975"/>
            </a:xfrm>
            <a:custGeom>
              <a:avLst/>
              <a:gdLst/>
              <a:ahLst/>
              <a:cxnLst>
                <a:cxn ang="0">
                  <a:pos x="18" y="6"/>
                </a:cxn>
                <a:cxn ang="0">
                  <a:pos x="22" y="0"/>
                </a:cxn>
                <a:cxn ang="0">
                  <a:pos x="24" y="6"/>
                </a:cxn>
                <a:cxn ang="0">
                  <a:pos x="12" y="34"/>
                </a:cxn>
                <a:cxn ang="0">
                  <a:pos x="0" y="24"/>
                </a:cxn>
                <a:cxn ang="0">
                  <a:pos x="18" y="6"/>
                </a:cxn>
                <a:cxn ang="0">
                  <a:pos x="18" y="6"/>
                </a:cxn>
              </a:cxnLst>
              <a:rect l="0" t="0" r="r" b="b"/>
              <a:pathLst>
                <a:path w="24" h="34">
                  <a:moveTo>
                    <a:pt x="18" y="6"/>
                  </a:moveTo>
                  <a:lnTo>
                    <a:pt x="22" y="0"/>
                  </a:lnTo>
                  <a:lnTo>
                    <a:pt x="24" y="6"/>
                  </a:lnTo>
                  <a:lnTo>
                    <a:pt x="12" y="34"/>
                  </a:lnTo>
                  <a:lnTo>
                    <a:pt x="0" y="24"/>
                  </a:lnTo>
                  <a:lnTo>
                    <a:pt x="18" y="6"/>
                  </a:lnTo>
                  <a:lnTo>
                    <a:pt x="1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7" name="Freeform 591">
              <a:extLst>
                <a:ext uri="{FF2B5EF4-FFF2-40B4-BE49-F238E27FC236}">
                  <a16:creationId xmlns:a16="http://schemas.microsoft.com/office/drawing/2014/main" id="{4CD7028E-59D4-4703-AD93-5ACE3242F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138" y="1779588"/>
              <a:ext cx="155575" cy="158750"/>
            </a:xfrm>
            <a:custGeom>
              <a:avLst/>
              <a:gdLst/>
              <a:ahLst/>
              <a:cxnLst>
                <a:cxn ang="0">
                  <a:pos x="38" y="32"/>
                </a:cxn>
                <a:cxn ang="0">
                  <a:pos x="56" y="10"/>
                </a:cxn>
                <a:cxn ang="0">
                  <a:pos x="66" y="10"/>
                </a:cxn>
                <a:cxn ang="0">
                  <a:pos x="66" y="18"/>
                </a:cxn>
                <a:cxn ang="0">
                  <a:pos x="68" y="10"/>
                </a:cxn>
                <a:cxn ang="0">
                  <a:pos x="78" y="14"/>
                </a:cxn>
                <a:cxn ang="0">
                  <a:pos x="82" y="10"/>
                </a:cxn>
                <a:cxn ang="0">
                  <a:pos x="76" y="4"/>
                </a:cxn>
                <a:cxn ang="0">
                  <a:pos x="84" y="0"/>
                </a:cxn>
                <a:cxn ang="0">
                  <a:pos x="98" y="16"/>
                </a:cxn>
                <a:cxn ang="0">
                  <a:pos x="86" y="24"/>
                </a:cxn>
                <a:cxn ang="0">
                  <a:pos x="92" y="36"/>
                </a:cxn>
                <a:cxn ang="0">
                  <a:pos x="86" y="38"/>
                </a:cxn>
                <a:cxn ang="0">
                  <a:pos x="92" y="50"/>
                </a:cxn>
                <a:cxn ang="0">
                  <a:pos x="78" y="58"/>
                </a:cxn>
                <a:cxn ang="0">
                  <a:pos x="78" y="74"/>
                </a:cxn>
                <a:cxn ang="0">
                  <a:pos x="72" y="74"/>
                </a:cxn>
                <a:cxn ang="0">
                  <a:pos x="66" y="64"/>
                </a:cxn>
                <a:cxn ang="0">
                  <a:pos x="68" y="44"/>
                </a:cxn>
                <a:cxn ang="0">
                  <a:pos x="60" y="46"/>
                </a:cxn>
                <a:cxn ang="0">
                  <a:pos x="58" y="52"/>
                </a:cxn>
                <a:cxn ang="0">
                  <a:pos x="60" y="58"/>
                </a:cxn>
                <a:cxn ang="0">
                  <a:pos x="52" y="62"/>
                </a:cxn>
                <a:cxn ang="0">
                  <a:pos x="58" y="70"/>
                </a:cxn>
                <a:cxn ang="0">
                  <a:pos x="54" y="76"/>
                </a:cxn>
                <a:cxn ang="0">
                  <a:pos x="52" y="82"/>
                </a:cxn>
                <a:cxn ang="0">
                  <a:pos x="50" y="84"/>
                </a:cxn>
                <a:cxn ang="0">
                  <a:pos x="46" y="70"/>
                </a:cxn>
                <a:cxn ang="0">
                  <a:pos x="44" y="70"/>
                </a:cxn>
                <a:cxn ang="0">
                  <a:pos x="44" y="78"/>
                </a:cxn>
                <a:cxn ang="0">
                  <a:pos x="44" y="80"/>
                </a:cxn>
                <a:cxn ang="0">
                  <a:pos x="40" y="84"/>
                </a:cxn>
                <a:cxn ang="0">
                  <a:pos x="46" y="90"/>
                </a:cxn>
                <a:cxn ang="0">
                  <a:pos x="40" y="96"/>
                </a:cxn>
                <a:cxn ang="0">
                  <a:pos x="36" y="94"/>
                </a:cxn>
                <a:cxn ang="0">
                  <a:pos x="34" y="100"/>
                </a:cxn>
                <a:cxn ang="0">
                  <a:pos x="32" y="88"/>
                </a:cxn>
                <a:cxn ang="0">
                  <a:pos x="28" y="84"/>
                </a:cxn>
                <a:cxn ang="0">
                  <a:pos x="28" y="78"/>
                </a:cxn>
                <a:cxn ang="0">
                  <a:pos x="26" y="80"/>
                </a:cxn>
                <a:cxn ang="0">
                  <a:pos x="22" y="92"/>
                </a:cxn>
                <a:cxn ang="0">
                  <a:pos x="14" y="86"/>
                </a:cxn>
                <a:cxn ang="0">
                  <a:pos x="14" y="80"/>
                </a:cxn>
                <a:cxn ang="0">
                  <a:pos x="6" y="92"/>
                </a:cxn>
                <a:cxn ang="0">
                  <a:pos x="4" y="90"/>
                </a:cxn>
                <a:cxn ang="0">
                  <a:pos x="6" y="80"/>
                </a:cxn>
                <a:cxn ang="0">
                  <a:pos x="2" y="84"/>
                </a:cxn>
                <a:cxn ang="0">
                  <a:pos x="0" y="78"/>
                </a:cxn>
                <a:cxn ang="0">
                  <a:pos x="8" y="66"/>
                </a:cxn>
                <a:cxn ang="0">
                  <a:pos x="18" y="66"/>
                </a:cxn>
                <a:cxn ang="0">
                  <a:pos x="22" y="56"/>
                </a:cxn>
                <a:cxn ang="0">
                  <a:pos x="22" y="50"/>
                </a:cxn>
                <a:cxn ang="0">
                  <a:pos x="34" y="40"/>
                </a:cxn>
                <a:cxn ang="0">
                  <a:pos x="38" y="32"/>
                </a:cxn>
                <a:cxn ang="0">
                  <a:pos x="38" y="32"/>
                </a:cxn>
              </a:cxnLst>
              <a:rect l="0" t="0" r="r" b="b"/>
              <a:pathLst>
                <a:path w="98" h="100">
                  <a:moveTo>
                    <a:pt x="38" y="32"/>
                  </a:moveTo>
                  <a:lnTo>
                    <a:pt x="56" y="10"/>
                  </a:lnTo>
                  <a:lnTo>
                    <a:pt x="66" y="10"/>
                  </a:lnTo>
                  <a:lnTo>
                    <a:pt x="66" y="18"/>
                  </a:lnTo>
                  <a:lnTo>
                    <a:pt x="68" y="10"/>
                  </a:lnTo>
                  <a:lnTo>
                    <a:pt x="78" y="14"/>
                  </a:lnTo>
                  <a:lnTo>
                    <a:pt x="82" y="10"/>
                  </a:lnTo>
                  <a:lnTo>
                    <a:pt x="76" y="4"/>
                  </a:lnTo>
                  <a:lnTo>
                    <a:pt x="84" y="0"/>
                  </a:lnTo>
                  <a:lnTo>
                    <a:pt x="98" y="16"/>
                  </a:lnTo>
                  <a:lnTo>
                    <a:pt x="86" y="24"/>
                  </a:lnTo>
                  <a:lnTo>
                    <a:pt x="92" y="36"/>
                  </a:lnTo>
                  <a:lnTo>
                    <a:pt x="86" y="38"/>
                  </a:lnTo>
                  <a:lnTo>
                    <a:pt x="92" y="50"/>
                  </a:lnTo>
                  <a:lnTo>
                    <a:pt x="78" y="58"/>
                  </a:lnTo>
                  <a:lnTo>
                    <a:pt x="78" y="74"/>
                  </a:lnTo>
                  <a:lnTo>
                    <a:pt x="72" y="74"/>
                  </a:lnTo>
                  <a:lnTo>
                    <a:pt x="66" y="64"/>
                  </a:lnTo>
                  <a:lnTo>
                    <a:pt x="68" y="44"/>
                  </a:lnTo>
                  <a:lnTo>
                    <a:pt x="60" y="46"/>
                  </a:lnTo>
                  <a:lnTo>
                    <a:pt x="58" y="52"/>
                  </a:lnTo>
                  <a:lnTo>
                    <a:pt x="60" y="58"/>
                  </a:lnTo>
                  <a:lnTo>
                    <a:pt x="52" y="62"/>
                  </a:lnTo>
                  <a:lnTo>
                    <a:pt x="58" y="70"/>
                  </a:lnTo>
                  <a:lnTo>
                    <a:pt x="54" y="76"/>
                  </a:lnTo>
                  <a:lnTo>
                    <a:pt x="52" y="82"/>
                  </a:lnTo>
                  <a:lnTo>
                    <a:pt x="50" y="84"/>
                  </a:lnTo>
                  <a:lnTo>
                    <a:pt x="46" y="70"/>
                  </a:lnTo>
                  <a:lnTo>
                    <a:pt x="44" y="70"/>
                  </a:lnTo>
                  <a:lnTo>
                    <a:pt x="44" y="78"/>
                  </a:lnTo>
                  <a:lnTo>
                    <a:pt x="44" y="80"/>
                  </a:lnTo>
                  <a:lnTo>
                    <a:pt x="40" y="84"/>
                  </a:lnTo>
                  <a:lnTo>
                    <a:pt x="46" y="90"/>
                  </a:lnTo>
                  <a:lnTo>
                    <a:pt x="40" y="96"/>
                  </a:lnTo>
                  <a:lnTo>
                    <a:pt x="36" y="94"/>
                  </a:lnTo>
                  <a:lnTo>
                    <a:pt x="34" y="100"/>
                  </a:lnTo>
                  <a:lnTo>
                    <a:pt x="32" y="88"/>
                  </a:lnTo>
                  <a:lnTo>
                    <a:pt x="28" y="8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2" y="92"/>
                  </a:lnTo>
                  <a:lnTo>
                    <a:pt x="14" y="86"/>
                  </a:lnTo>
                  <a:lnTo>
                    <a:pt x="14" y="80"/>
                  </a:lnTo>
                  <a:lnTo>
                    <a:pt x="6" y="92"/>
                  </a:lnTo>
                  <a:lnTo>
                    <a:pt x="4" y="90"/>
                  </a:lnTo>
                  <a:lnTo>
                    <a:pt x="6" y="80"/>
                  </a:lnTo>
                  <a:lnTo>
                    <a:pt x="2" y="84"/>
                  </a:lnTo>
                  <a:lnTo>
                    <a:pt x="0" y="78"/>
                  </a:lnTo>
                  <a:lnTo>
                    <a:pt x="8" y="66"/>
                  </a:lnTo>
                  <a:lnTo>
                    <a:pt x="18" y="66"/>
                  </a:lnTo>
                  <a:lnTo>
                    <a:pt x="22" y="56"/>
                  </a:lnTo>
                  <a:lnTo>
                    <a:pt x="22" y="50"/>
                  </a:lnTo>
                  <a:lnTo>
                    <a:pt x="34" y="40"/>
                  </a:lnTo>
                  <a:lnTo>
                    <a:pt x="38" y="32"/>
                  </a:lnTo>
                  <a:lnTo>
                    <a:pt x="38" y="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8" name="Freeform 592">
              <a:extLst>
                <a:ext uri="{FF2B5EF4-FFF2-40B4-BE49-F238E27FC236}">
                  <a16:creationId xmlns:a16="http://schemas.microsoft.com/office/drawing/2014/main" id="{88634519-5908-4D11-9A66-202890433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6588" y="1839913"/>
              <a:ext cx="25400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6" y="6"/>
                </a:cxn>
                <a:cxn ang="0">
                  <a:pos x="16" y="10"/>
                </a:cxn>
                <a:cxn ang="0">
                  <a:pos x="0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6" h="10">
                  <a:moveTo>
                    <a:pt x="10" y="0"/>
                  </a:moveTo>
                  <a:lnTo>
                    <a:pt x="16" y="6"/>
                  </a:lnTo>
                  <a:lnTo>
                    <a:pt x="16" y="10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19" name="Freeform 593">
              <a:extLst>
                <a:ext uri="{FF2B5EF4-FFF2-40B4-BE49-F238E27FC236}">
                  <a16:creationId xmlns:a16="http://schemas.microsoft.com/office/drawing/2014/main" id="{C7061214-6A81-4F62-B9A1-BF1831EF2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1722438"/>
              <a:ext cx="76200" cy="76200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46" y="12"/>
                </a:cxn>
                <a:cxn ang="0">
                  <a:pos x="24" y="20"/>
                </a:cxn>
                <a:cxn ang="0">
                  <a:pos x="26" y="22"/>
                </a:cxn>
                <a:cxn ang="0">
                  <a:pos x="26" y="26"/>
                </a:cxn>
                <a:cxn ang="0">
                  <a:pos x="42" y="22"/>
                </a:cxn>
                <a:cxn ang="0">
                  <a:pos x="42" y="28"/>
                </a:cxn>
                <a:cxn ang="0">
                  <a:pos x="40" y="38"/>
                </a:cxn>
                <a:cxn ang="0">
                  <a:pos x="14" y="48"/>
                </a:cxn>
                <a:cxn ang="0">
                  <a:pos x="0" y="36"/>
                </a:cxn>
                <a:cxn ang="0">
                  <a:pos x="2" y="32"/>
                </a:cxn>
                <a:cxn ang="0">
                  <a:pos x="0" y="20"/>
                </a:cxn>
                <a:cxn ang="0">
                  <a:pos x="0" y="14"/>
                </a:cxn>
                <a:cxn ang="0">
                  <a:pos x="18" y="4"/>
                </a:cxn>
                <a:cxn ang="0">
                  <a:pos x="18" y="4"/>
                </a:cxn>
              </a:cxnLst>
              <a:rect l="0" t="0" r="r" b="b"/>
              <a:pathLst>
                <a:path w="48" h="48">
                  <a:moveTo>
                    <a:pt x="18" y="4"/>
                  </a:moveTo>
                  <a:lnTo>
                    <a:pt x="42" y="0"/>
                  </a:lnTo>
                  <a:lnTo>
                    <a:pt x="48" y="4"/>
                  </a:lnTo>
                  <a:lnTo>
                    <a:pt x="46" y="12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42" y="22"/>
                  </a:lnTo>
                  <a:lnTo>
                    <a:pt x="42" y="28"/>
                  </a:lnTo>
                  <a:lnTo>
                    <a:pt x="40" y="38"/>
                  </a:lnTo>
                  <a:lnTo>
                    <a:pt x="14" y="48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0" name="Freeform 594">
              <a:extLst>
                <a:ext uri="{FF2B5EF4-FFF2-40B4-BE49-F238E27FC236}">
                  <a16:creationId xmlns:a16="http://schemas.microsoft.com/office/drawing/2014/main" id="{B849AF01-F41A-492D-B6FC-7822239E3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413" y="1728788"/>
              <a:ext cx="285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8" y="0"/>
                </a:cxn>
                <a:cxn ang="0">
                  <a:pos x="18" y="16"/>
                </a:cxn>
                <a:cxn ang="0">
                  <a:pos x="10" y="2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22">
                  <a:moveTo>
                    <a:pt x="0" y="6"/>
                  </a:moveTo>
                  <a:lnTo>
                    <a:pt x="8" y="0"/>
                  </a:lnTo>
                  <a:lnTo>
                    <a:pt x="18" y="16"/>
                  </a:lnTo>
                  <a:lnTo>
                    <a:pt x="10" y="2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1" name="Freeform 595">
              <a:extLst>
                <a:ext uri="{FF2B5EF4-FFF2-40B4-BE49-F238E27FC236}">
                  <a16:creationId xmlns:a16="http://schemas.microsoft.com/office/drawing/2014/main" id="{1770EDC0-2A80-4B06-AFD8-63E7DD831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1655763"/>
              <a:ext cx="82550" cy="50800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52" y="14"/>
                </a:cxn>
                <a:cxn ang="0">
                  <a:pos x="52" y="24"/>
                </a:cxn>
                <a:cxn ang="0">
                  <a:pos x="50" y="28"/>
                </a:cxn>
                <a:cxn ang="0">
                  <a:pos x="36" y="30"/>
                </a:cxn>
                <a:cxn ang="0">
                  <a:pos x="26" y="22"/>
                </a:cxn>
                <a:cxn ang="0">
                  <a:pos x="26" y="28"/>
                </a:cxn>
                <a:cxn ang="0">
                  <a:pos x="26" y="30"/>
                </a:cxn>
                <a:cxn ang="0">
                  <a:pos x="12" y="24"/>
                </a:cxn>
                <a:cxn ang="0">
                  <a:pos x="6" y="32"/>
                </a:cxn>
                <a:cxn ang="0">
                  <a:pos x="0" y="28"/>
                </a:cxn>
                <a:cxn ang="0">
                  <a:pos x="4" y="18"/>
                </a:cxn>
                <a:cxn ang="0">
                  <a:pos x="34" y="0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2" h="32">
                  <a:moveTo>
                    <a:pt x="44" y="6"/>
                  </a:moveTo>
                  <a:lnTo>
                    <a:pt x="52" y="14"/>
                  </a:lnTo>
                  <a:lnTo>
                    <a:pt x="52" y="24"/>
                  </a:lnTo>
                  <a:lnTo>
                    <a:pt x="50" y="28"/>
                  </a:lnTo>
                  <a:lnTo>
                    <a:pt x="36" y="30"/>
                  </a:lnTo>
                  <a:lnTo>
                    <a:pt x="26" y="22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12" y="24"/>
                  </a:lnTo>
                  <a:lnTo>
                    <a:pt x="6" y="32"/>
                  </a:lnTo>
                  <a:lnTo>
                    <a:pt x="0" y="28"/>
                  </a:lnTo>
                  <a:lnTo>
                    <a:pt x="4" y="18"/>
                  </a:lnTo>
                  <a:lnTo>
                    <a:pt x="34" y="0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2" name="Freeform 596">
              <a:extLst>
                <a:ext uri="{FF2B5EF4-FFF2-40B4-BE49-F238E27FC236}">
                  <a16:creationId xmlns:a16="http://schemas.microsoft.com/office/drawing/2014/main" id="{A40FF93F-A049-419B-8251-D9A704793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1500188"/>
              <a:ext cx="28575" cy="539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6" y="4"/>
                </a:cxn>
                <a:cxn ang="0">
                  <a:pos x="18" y="22"/>
                </a:cxn>
                <a:cxn ang="0">
                  <a:pos x="14" y="34"/>
                </a:cxn>
                <a:cxn ang="0">
                  <a:pos x="6" y="18"/>
                </a:cxn>
                <a:cxn ang="0">
                  <a:pos x="0" y="18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8" h="34">
                  <a:moveTo>
                    <a:pt x="6" y="0"/>
                  </a:moveTo>
                  <a:lnTo>
                    <a:pt x="16" y="4"/>
                  </a:lnTo>
                  <a:lnTo>
                    <a:pt x="18" y="22"/>
                  </a:lnTo>
                  <a:lnTo>
                    <a:pt x="14" y="34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3" name="Freeform 597">
              <a:extLst>
                <a:ext uri="{FF2B5EF4-FFF2-40B4-BE49-F238E27FC236}">
                  <a16:creationId xmlns:a16="http://schemas.microsoft.com/office/drawing/2014/main" id="{9F1CB04B-0E69-4545-85B6-61B0A5DAF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463" y="1338263"/>
              <a:ext cx="238125" cy="387350"/>
            </a:xfrm>
            <a:custGeom>
              <a:avLst/>
              <a:gdLst/>
              <a:ahLst/>
              <a:cxnLst>
                <a:cxn ang="0">
                  <a:pos x="36" y="68"/>
                </a:cxn>
                <a:cxn ang="0">
                  <a:pos x="18" y="46"/>
                </a:cxn>
                <a:cxn ang="0">
                  <a:pos x="20" y="38"/>
                </a:cxn>
                <a:cxn ang="0">
                  <a:pos x="22" y="26"/>
                </a:cxn>
                <a:cxn ang="0">
                  <a:pos x="30" y="22"/>
                </a:cxn>
                <a:cxn ang="0">
                  <a:pos x="26" y="12"/>
                </a:cxn>
                <a:cxn ang="0">
                  <a:pos x="24" y="0"/>
                </a:cxn>
                <a:cxn ang="0">
                  <a:pos x="62" y="18"/>
                </a:cxn>
                <a:cxn ang="0">
                  <a:pos x="76" y="60"/>
                </a:cxn>
                <a:cxn ang="0">
                  <a:pos x="78" y="62"/>
                </a:cxn>
                <a:cxn ang="0">
                  <a:pos x="98" y="76"/>
                </a:cxn>
                <a:cxn ang="0">
                  <a:pos x="98" y="84"/>
                </a:cxn>
                <a:cxn ang="0">
                  <a:pos x="102" y="102"/>
                </a:cxn>
                <a:cxn ang="0">
                  <a:pos x="102" y="88"/>
                </a:cxn>
                <a:cxn ang="0">
                  <a:pos x="116" y="80"/>
                </a:cxn>
                <a:cxn ang="0">
                  <a:pos x="110" y="102"/>
                </a:cxn>
                <a:cxn ang="0">
                  <a:pos x="122" y="112"/>
                </a:cxn>
                <a:cxn ang="0">
                  <a:pos x="116" y="140"/>
                </a:cxn>
                <a:cxn ang="0">
                  <a:pos x="134" y="140"/>
                </a:cxn>
                <a:cxn ang="0">
                  <a:pos x="140" y="138"/>
                </a:cxn>
                <a:cxn ang="0">
                  <a:pos x="150" y="164"/>
                </a:cxn>
                <a:cxn ang="0">
                  <a:pos x="128" y="184"/>
                </a:cxn>
                <a:cxn ang="0">
                  <a:pos x="122" y="178"/>
                </a:cxn>
                <a:cxn ang="0">
                  <a:pos x="114" y="208"/>
                </a:cxn>
                <a:cxn ang="0">
                  <a:pos x="108" y="178"/>
                </a:cxn>
                <a:cxn ang="0">
                  <a:pos x="106" y="208"/>
                </a:cxn>
                <a:cxn ang="0">
                  <a:pos x="108" y="220"/>
                </a:cxn>
                <a:cxn ang="0">
                  <a:pos x="98" y="218"/>
                </a:cxn>
                <a:cxn ang="0">
                  <a:pos x="100" y="242"/>
                </a:cxn>
                <a:cxn ang="0">
                  <a:pos x="80" y="216"/>
                </a:cxn>
                <a:cxn ang="0">
                  <a:pos x="82" y="232"/>
                </a:cxn>
                <a:cxn ang="0">
                  <a:pos x="82" y="238"/>
                </a:cxn>
                <a:cxn ang="0">
                  <a:pos x="56" y="238"/>
                </a:cxn>
                <a:cxn ang="0">
                  <a:pos x="54" y="230"/>
                </a:cxn>
                <a:cxn ang="0">
                  <a:pos x="46" y="220"/>
                </a:cxn>
                <a:cxn ang="0">
                  <a:pos x="44" y="212"/>
                </a:cxn>
                <a:cxn ang="0">
                  <a:pos x="38" y="196"/>
                </a:cxn>
                <a:cxn ang="0">
                  <a:pos x="44" y="172"/>
                </a:cxn>
                <a:cxn ang="0">
                  <a:pos x="54" y="162"/>
                </a:cxn>
                <a:cxn ang="0">
                  <a:pos x="54" y="156"/>
                </a:cxn>
                <a:cxn ang="0">
                  <a:pos x="44" y="160"/>
                </a:cxn>
                <a:cxn ang="0">
                  <a:pos x="46" y="150"/>
                </a:cxn>
                <a:cxn ang="0">
                  <a:pos x="34" y="164"/>
                </a:cxn>
                <a:cxn ang="0">
                  <a:pos x="30" y="152"/>
                </a:cxn>
                <a:cxn ang="0">
                  <a:pos x="20" y="154"/>
                </a:cxn>
                <a:cxn ang="0">
                  <a:pos x="14" y="144"/>
                </a:cxn>
                <a:cxn ang="0">
                  <a:pos x="32" y="134"/>
                </a:cxn>
                <a:cxn ang="0">
                  <a:pos x="10" y="134"/>
                </a:cxn>
                <a:cxn ang="0">
                  <a:pos x="2" y="110"/>
                </a:cxn>
                <a:cxn ang="0">
                  <a:pos x="0" y="98"/>
                </a:cxn>
                <a:cxn ang="0">
                  <a:pos x="26" y="102"/>
                </a:cxn>
                <a:cxn ang="0">
                  <a:pos x="28" y="94"/>
                </a:cxn>
                <a:cxn ang="0">
                  <a:pos x="12" y="96"/>
                </a:cxn>
                <a:cxn ang="0">
                  <a:pos x="0" y="82"/>
                </a:cxn>
                <a:cxn ang="0">
                  <a:pos x="18" y="80"/>
                </a:cxn>
                <a:cxn ang="0">
                  <a:pos x="8" y="70"/>
                </a:cxn>
                <a:cxn ang="0">
                  <a:pos x="14" y="62"/>
                </a:cxn>
              </a:cxnLst>
              <a:rect l="0" t="0" r="r" b="b"/>
              <a:pathLst>
                <a:path w="150" h="244">
                  <a:moveTo>
                    <a:pt x="14" y="62"/>
                  </a:moveTo>
                  <a:lnTo>
                    <a:pt x="36" y="68"/>
                  </a:lnTo>
                  <a:lnTo>
                    <a:pt x="26" y="56"/>
                  </a:lnTo>
                  <a:lnTo>
                    <a:pt x="18" y="46"/>
                  </a:lnTo>
                  <a:lnTo>
                    <a:pt x="18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22" y="26"/>
                  </a:lnTo>
                  <a:lnTo>
                    <a:pt x="28" y="32"/>
                  </a:lnTo>
                  <a:lnTo>
                    <a:pt x="30" y="22"/>
                  </a:lnTo>
                  <a:lnTo>
                    <a:pt x="48" y="16"/>
                  </a:lnTo>
                  <a:lnTo>
                    <a:pt x="26" y="12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54" y="4"/>
                  </a:lnTo>
                  <a:lnTo>
                    <a:pt x="62" y="18"/>
                  </a:lnTo>
                  <a:lnTo>
                    <a:pt x="62" y="26"/>
                  </a:lnTo>
                  <a:lnTo>
                    <a:pt x="76" y="60"/>
                  </a:lnTo>
                  <a:lnTo>
                    <a:pt x="74" y="68"/>
                  </a:lnTo>
                  <a:lnTo>
                    <a:pt x="78" y="62"/>
                  </a:lnTo>
                  <a:lnTo>
                    <a:pt x="96" y="70"/>
                  </a:lnTo>
                  <a:lnTo>
                    <a:pt x="98" y="76"/>
                  </a:lnTo>
                  <a:lnTo>
                    <a:pt x="96" y="78"/>
                  </a:lnTo>
                  <a:lnTo>
                    <a:pt x="98" y="84"/>
                  </a:lnTo>
                  <a:lnTo>
                    <a:pt x="98" y="92"/>
                  </a:lnTo>
                  <a:lnTo>
                    <a:pt x="102" y="102"/>
                  </a:lnTo>
                  <a:lnTo>
                    <a:pt x="108" y="100"/>
                  </a:lnTo>
                  <a:lnTo>
                    <a:pt x="102" y="88"/>
                  </a:lnTo>
                  <a:lnTo>
                    <a:pt x="104" y="76"/>
                  </a:lnTo>
                  <a:lnTo>
                    <a:pt x="116" y="80"/>
                  </a:lnTo>
                  <a:lnTo>
                    <a:pt x="116" y="94"/>
                  </a:lnTo>
                  <a:lnTo>
                    <a:pt x="110" y="102"/>
                  </a:lnTo>
                  <a:lnTo>
                    <a:pt x="120" y="104"/>
                  </a:lnTo>
                  <a:lnTo>
                    <a:pt x="122" y="112"/>
                  </a:lnTo>
                  <a:lnTo>
                    <a:pt x="124" y="116"/>
                  </a:lnTo>
                  <a:lnTo>
                    <a:pt x="116" y="140"/>
                  </a:lnTo>
                  <a:lnTo>
                    <a:pt x="126" y="130"/>
                  </a:lnTo>
                  <a:lnTo>
                    <a:pt x="134" y="140"/>
                  </a:lnTo>
                  <a:lnTo>
                    <a:pt x="134" y="148"/>
                  </a:lnTo>
                  <a:lnTo>
                    <a:pt x="140" y="138"/>
                  </a:lnTo>
                  <a:lnTo>
                    <a:pt x="150" y="158"/>
                  </a:lnTo>
                  <a:lnTo>
                    <a:pt x="150" y="164"/>
                  </a:lnTo>
                  <a:lnTo>
                    <a:pt x="128" y="180"/>
                  </a:lnTo>
                  <a:lnTo>
                    <a:pt x="128" y="184"/>
                  </a:lnTo>
                  <a:lnTo>
                    <a:pt x="124" y="188"/>
                  </a:lnTo>
                  <a:lnTo>
                    <a:pt x="122" y="178"/>
                  </a:lnTo>
                  <a:lnTo>
                    <a:pt x="122" y="192"/>
                  </a:lnTo>
                  <a:lnTo>
                    <a:pt x="114" y="208"/>
                  </a:lnTo>
                  <a:lnTo>
                    <a:pt x="110" y="200"/>
                  </a:lnTo>
                  <a:lnTo>
                    <a:pt x="108" y="178"/>
                  </a:lnTo>
                  <a:lnTo>
                    <a:pt x="104" y="196"/>
                  </a:lnTo>
                  <a:lnTo>
                    <a:pt x="106" y="208"/>
                  </a:lnTo>
                  <a:lnTo>
                    <a:pt x="110" y="214"/>
                  </a:lnTo>
                  <a:lnTo>
                    <a:pt x="108" y="220"/>
                  </a:lnTo>
                  <a:lnTo>
                    <a:pt x="100" y="210"/>
                  </a:lnTo>
                  <a:lnTo>
                    <a:pt x="98" y="218"/>
                  </a:lnTo>
                  <a:lnTo>
                    <a:pt x="102" y="226"/>
                  </a:lnTo>
                  <a:lnTo>
                    <a:pt x="100" y="242"/>
                  </a:lnTo>
                  <a:lnTo>
                    <a:pt x="82" y="212"/>
                  </a:lnTo>
                  <a:lnTo>
                    <a:pt x="80" y="216"/>
                  </a:lnTo>
                  <a:lnTo>
                    <a:pt x="92" y="242"/>
                  </a:lnTo>
                  <a:lnTo>
                    <a:pt x="82" y="232"/>
                  </a:lnTo>
                  <a:lnTo>
                    <a:pt x="76" y="232"/>
                  </a:lnTo>
                  <a:lnTo>
                    <a:pt x="82" y="238"/>
                  </a:lnTo>
                  <a:lnTo>
                    <a:pt x="82" y="244"/>
                  </a:lnTo>
                  <a:lnTo>
                    <a:pt x="56" y="238"/>
                  </a:lnTo>
                  <a:lnTo>
                    <a:pt x="54" y="234"/>
                  </a:lnTo>
                  <a:lnTo>
                    <a:pt x="54" y="230"/>
                  </a:lnTo>
                  <a:lnTo>
                    <a:pt x="50" y="232"/>
                  </a:lnTo>
                  <a:lnTo>
                    <a:pt x="46" y="220"/>
                  </a:lnTo>
                  <a:lnTo>
                    <a:pt x="62" y="216"/>
                  </a:lnTo>
                  <a:lnTo>
                    <a:pt x="44" y="212"/>
                  </a:lnTo>
                  <a:lnTo>
                    <a:pt x="40" y="200"/>
                  </a:lnTo>
                  <a:lnTo>
                    <a:pt x="38" y="196"/>
                  </a:lnTo>
                  <a:lnTo>
                    <a:pt x="34" y="184"/>
                  </a:lnTo>
                  <a:lnTo>
                    <a:pt x="44" y="172"/>
                  </a:lnTo>
                  <a:lnTo>
                    <a:pt x="58" y="168"/>
                  </a:lnTo>
                  <a:lnTo>
                    <a:pt x="54" y="162"/>
                  </a:lnTo>
                  <a:lnTo>
                    <a:pt x="58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44" y="160"/>
                  </a:lnTo>
                  <a:lnTo>
                    <a:pt x="44" y="158"/>
                  </a:lnTo>
                  <a:lnTo>
                    <a:pt x="46" y="150"/>
                  </a:lnTo>
                  <a:lnTo>
                    <a:pt x="38" y="166"/>
                  </a:lnTo>
                  <a:lnTo>
                    <a:pt x="34" y="164"/>
                  </a:lnTo>
                  <a:lnTo>
                    <a:pt x="38" y="154"/>
                  </a:lnTo>
                  <a:lnTo>
                    <a:pt x="30" y="152"/>
                  </a:lnTo>
                  <a:lnTo>
                    <a:pt x="22" y="166"/>
                  </a:lnTo>
                  <a:lnTo>
                    <a:pt x="20" y="154"/>
                  </a:lnTo>
                  <a:lnTo>
                    <a:pt x="12" y="152"/>
                  </a:lnTo>
                  <a:lnTo>
                    <a:pt x="14" y="144"/>
                  </a:lnTo>
                  <a:lnTo>
                    <a:pt x="28" y="142"/>
                  </a:lnTo>
                  <a:lnTo>
                    <a:pt x="32" y="134"/>
                  </a:lnTo>
                  <a:lnTo>
                    <a:pt x="28" y="138"/>
                  </a:lnTo>
                  <a:lnTo>
                    <a:pt x="10" y="134"/>
                  </a:lnTo>
                  <a:lnTo>
                    <a:pt x="2" y="118"/>
                  </a:lnTo>
                  <a:lnTo>
                    <a:pt x="2" y="110"/>
                  </a:lnTo>
                  <a:lnTo>
                    <a:pt x="2" y="106"/>
                  </a:lnTo>
                  <a:lnTo>
                    <a:pt x="0" y="98"/>
                  </a:lnTo>
                  <a:lnTo>
                    <a:pt x="30" y="112"/>
                  </a:lnTo>
                  <a:lnTo>
                    <a:pt x="26" y="102"/>
                  </a:lnTo>
                  <a:lnTo>
                    <a:pt x="36" y="98"/>
                  </a:lnTo>
                  <a:lnTo>
                    <a:pt x="28" y="94"/>
                  </a:lnTo>
                  <a:lnTo>
                    <a:pt x="20" y="102"/>
                  </a:lnTo>
                  <a:lnTo>
                    <a:pt x="12" y="96"/>
                  </a:lnTo>
                  <a:lnTo>
                    <a:pt x="2" y="88"/>
                  </a:lnTo>
                  <a:lnTo>
                    <a:pt x="0" y="82"/>
                  </a:lnTo>
                  <a:lnTo>
                    <a:pt x="2" y="80"/>
                  </a:lnTo>
                  <a:lnTo>
                    <a:pt x="18" y="80"/>
                  </a:lnTo>
                  <a:lnTo>
                    <a:pt x="6" y="72"/>
                  </a:lnTo>
                  <a:lnTo>
                    <a:pt x="8" y="70"/>
                  </a:lnTo>
                  <a:lnTo>
                    <a:pt x="6" y="62"/>
                  </a:lnTo>
                  <a:lnTo>
                    <a:pt x="14" y="62"/>
                  </a:lnTo>
                  <a:lnTo>
                    <a:pt x="14" y="6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4" name="Freeform 598">
              <a:extLst>
                <a:ext uri="{FF2B5EF4-FFF2-40B4-BE49-F238E27FC236}">
                  <a16:creationId xmlns:a16="http://schemas.microsoft.com/office/drawing/2014/main" id="{7F7CD73F-43A5-47D4-A7F5-273A115CA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463" y="1754188"/>
              <a:ext cx="63500" cy="381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34" y="4"/>
                </a:cxn>
                <a:cxn ang="0">
                  <a:pos x="40" y="10"/>
                </a:cxn>
                <a:cxn ang="0">
                  <a:pos x="36" y="14"/>
                </a:cxn>
                <a:cxn ang="0">
                  <a:pos x="38" y="22"/>
                </a:cxn>
                <a:cxn ang="0">
                  <a:pos x="36" y="24"/>
                </a:cxn>
                <a:cxn ang="0">
                  <a:pos x="16" y="24"/>
                </a:cxn>
                <a:cxn ang="0">
                  <a:pos x="4" y="18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40" h="24">
                  <a:moveTo>
                    <a:pt x="16" y="4"/>
                  </a:moveTo>
                  <a:lnTo>
                    <a:pt x="34" y="4"/>
                  </a:lnTo>
                  <a:lnTo>
                    <a:pt x="40" y="10"/>
                  </a:lnTo>
                  <a:lnTo>
                    <a:pt x="36" y="14"/>
                  </a:lnTo>
                  <a:lnTo>
                    <a:pt x="38" y="22"/>
                  </a:lnTo>
                  <a:lnTo>
                    <a:pt x="36" y="24"/>
                  </a:lnTo>
                  <a:lnTo>
                    <a:pt x="16" y="24"/>
                  </a:lnTo>
                  <a:lnTo>
                    <a:pt x="4" y="18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5" name="Freeform 599">
              <a:extLst>
                <a:ext uri="{FF2B5EF4-FFF2-40B4-BE49-F238E27FC236}">
                  <a16:creationId xmlns:a16="http://schemas.microsoft.com/office/drawing/2014/main" id="{E260C005-0CA8-4140-9227-F82AA0BDD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588" y="1827213"/>
              <a:ext cx="365125" cy="2254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0" y="18"/>
                </a:cxn>
                <a:cxn ang="0">
                  <a:pos x="24" y="40"/>
                </a:cxn>
                <a:cxn ang="0">
                  <a:pos x="40" y="48"/>
                </a:cxn>
                <a:cxn ang="0">
                  <a:pos x="56" y="62"/>
                </a:cxn>
                <a:cxn ang="0">
                  <a:pos x="64" y="84"/>
                </a:cxn>
                <a:cxn ang="0">
                  <a:pos x="58" y="104"/>
                </a:cxn>
                <a:cxn ang="0">
                  <a:pos x="62" y="124"/>
                </a:cxn>
                <a:cxn ang="0">
                  <a:pos x="74" y="132"/>
                </a:cxn>
                <a:cxn ang="0">
                  <a:pos x="78" y="128"/>
                </a:cxn>
                <a:cxn ang="0">
                  <a:pos x="86" y="134"/>
                </a:cxn>
                <a:cxn ang="0">
                  <a:pos x="102" y="134"/>
                </a:cxn>
                <a:cxn ang="0">
                  <a:pos x="102" y="124"/>
                </a:cxn>
                <a:cxn ang="0">
                  <a:pos x="108" y="124"/>
                </a:cxn>
                <a:cxn ang="0">
                  <a:pos x="114" y="142"/>
                </a:cxn>
                <a:cxn ang="0">
                  <a:pos x="136" y="140"/>
                </a:cxn>
                <a:cxn ang="0">
                  <a:pos x="142" y="136"/>
                </a:cxn>
                <a:cxn ang="0">
                  <a:pos x="152" y="132"/>
                </a:cxn>
                <a:cxn ang="0">
                  <a:pos x="158" y="130"/>
                </a:cxn>
                <a:cxn ang="0">
                  <a:pos x="182" y="126"/>
                </a:cxn>
                <a:cxn ang="0">
                  <a:pos x="184" y="124"/>
                </a:cxn>
                <a:cxn ang="0">
                  <a:pos x="192" y="136"/>
                </a:cxn>
                <a:cxn ang="0">
                  <a:pos x="224" y="128"/>
                </a:cxn>
                <a:cxn ang="0">
                  <a:pos x="218" y="112"/>
                </a:cxn>
                <a:cxn ang="0">
                  <a:pos x="228" y="86"/>
                </a:cxn>
                <a:cxn ang="0">
                  <a:pos x="222" y="80"/>
                </a:cxn>
                <a:cxn ang="0">
                  <a:pos x="194" y="68"/>
                </a:cxn>
                <a:cxn ang="0">
                  <a:pos x="164" y="80"/>
                </a:cxn>
                <a:cxn ang="0">
                  <a:pos x="156" y="86"/>
                </a:cxn>
                <a:cxn ang="0">
                  <a:pos x="150" y="94"/>
                </a:cxn>
                <a:cxn ang="0">
                  <a:pos x="124" y="82"/>
                </a:cxn>
                <a:cxn ang="0">
                  <a:pos x="114" y="90"/>
                </a:cxn>
                <a:cxn ang="0">
                  <a:pos x="106" y="82"/>
                </a:cxn>
                <a:cxn ang="0">
                  <a:pos x="102" y="86"/>
                </a:cxn>
                <a:cxn ang="0">
                  <a:pos x="100" y="70"/>
                </a:cxn>
                <a:cxn ang="0">
                  <a:pos x="92" y="64"/>
                </a:cxn>
                <a:cxn ang="0">
                  <a:pos x="86" y="62"/>
                </a:cxn>
                <a:cxn ang="0">
                  <a:pos x="86" y="56"/>
                </a:cxn>
                <a:cxn ang="0">
                  <a:pos x="102" y="44"/>
                </a:cxn>
                <a:cxn ang="0">
                  <a:pos x="72" y="20"/>
                </a:cxn>
                <a:cxn ang="0">
                  <a:pos x="46" y="28"/>
                </a:cxn>
                <a:cxn ang="0">
                  <a:pos x="42" y="6"/>
                </a:cxn>
                <a:cxn ang="0">
                  <a:pos x="26" y="0"/>
                </a:cxn>
              </a:cxnLst>
              <a:rect l="0" t="0" r="r" b="b"/>
              <a:pathLst>
                <a:path w="230" h="142">
                  <a:moveTo>
                    <a:pt x="26" y="0"/>
                  </a:moveTo>
                  <a:lnTo>
                    <a:pt x="6" y="0"/>
                  </a:lnTo>
                  <a:lnTo>
                    <a:pt x="2" y="6"/>
                  </a:lnTo>
                  <a:lnTo>
                    <a:pt x="10" y="1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12" y="26"/>
                  </a:lnTo>
                  <a:lnTo>
                    <a:pt x="18" y="38"/>
                  </a:lnTo>
                  <a:lnTo>
                    <a:pt x="24" y="40"/>
                  </a:lnTo>
                  <a:lnTo>
                    <a:pt x="26" y="48"/>
                  </a:lnTo>
                  <a:lnTo>
                    <a:pt x="28" y="44"/>
                  </a:lnTo>
                  <a:lnTo>
                    <a:pt x="40" y="48"/>
                  </a:lnTo>
                  <a:lnTo>
                    <a:pt x="50" y="42"/>
                  </a:lnTo>
                  <a:lnTo>
                    <a:pt x="54" y="54"/>
                  </a:lnTo>
                  <a:lnTo>
                    <a:pt x="56" y="62"/>
                  </a:lnTo>
                  <a:lnTo>
                    <a:pt x="62" y="72"/>
                  </a:lnTo>
                  <a:lnTo>
                    <a:pt x="64" y="82"/>
                  </a:lnTo>
                  <a:lnTo>
                    <a:pt x="64" y="84"/>
                  </a:lnTo>
                  <a:lnTo>
                    <a:pt x="58" y="94"/>
                  </a:lnTo>
                  <a:lnTo>
                    <a:pt x="60" y="94"/>
                  </a:lnTo>
                  <a:lnTo>
                    <a:pt x="58" y="104"/>
                  </a:lnTo>
                  <a:lnTo>
                    <a:pt x="68" y="110"/>
                  </a:lnTo>
                  <a:lnTo>
                    <a:pt x="62" y="114"/>
                  </a:lnTo>
                  <a:lnTo>
                    <a:pt x="62" y="124"/>
                  </a:lnTo>
                  <a:lnTo>
                    <a:pt x="68" y="130"/>
                  </a:lnTo>
                  <a:lnTo>
                    <a:pt x="70" y="134"/>
                  </a:lnTo>
                  <a:lnTo>
                    <a:pt x="74" y="132"/>
                  </a:lnTo>
                  <a:lnTo>
                    <a:pt x="74" y="128"/>
                  </a:lnTo>
                  <a:lnTo>
                    <a:pt x="80" y="124"/>
                  </a:lnTo>
                  <a:lnTo>
                    <a:pt x="78" y="128"/>
                  </a:lnTo>
                  <a:lnTo>
                    <a:pt x="82" y="134"/>
                  </a:lnTo>
                  <a:lnTo>
                    <a:pt x="82" y="128"/>
                  </a:lnTo>
                  <a:lnTo>
                    <a:pt x="86" y="134"/>
                  </a:lnTo>
                  <a:lnTo>
                    <a:pt x="86" y="136"/>
                  </a:lnTo>
                  <a:lnTo>
                    <a:pt x="96" y="138"/>
                  </a:lnTo>
                  <a:lnTo>
                    <a:pt x="102" y="134"/>
                  </a:lnTo>
                  <a:lnTo>
                    <a:pt x="98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6" y="132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6"/>
                  </a:lnTo>
                  <a:lnTo>
                    <a:pt x="110" y="140"/>
                  </a:lnTo>
                  <a:lnTo>
                    <a:pt x="114" y="142"/>
                  </a:lnTo>
                  <a:lnTo>
                    <a:pt x="124" y="142"/>
                  </a:lnTo>
                  <a:lnTo>
                    <a:pt x="136" y="142"/>
                  </a:lnTo>
                  <a:lnTo>
                    <a:pt x="136" y="140"/>
                  </a:lnTo>
                  <a:lnTo>
                    <a:pt x="134" y="136"/>
                  </a:lnTo>
                  <a:lnTo>
                    <a:pt x="140" y="140"/>
                  </a:lnTo>
                  <a:lnTo>
                    <a:pt x="142" y="136"/>
                  </a:lnTo>
                  <a:lnTo>
                    <a:pt x="144" y="142"/>
                  </a:lnTo>
                  <a:lnTo>
                    <a:pt x="152" y="138"/>
                  </a:lnTo>
                  <a:lnTo>
                    <a:pt x="152" y="132"/>
                  </a:lnTo>
                  <a:lnTo>
                    <a:pt x="156" y="140"/>
                  </a:lnTo>
                  <a:lnTo>
                    <a:pt x="158" y="136"/>
                  </a:lnTo>
                  <a:lnTo>
                    <a:pt x="158" y="130"/>
                  </a:lnTo>
                  <a:lnTo>
                    <a:pt x="160" y="138"/>
                  </a:lnTo>
                  <a:lnTo>
                    <a:pt x="178" y="136"/>
                  </a:lnTo>
                  <a:lnTo>
                    <a:pt x="182" y="126"/>
                  </a:lnTo>
                  <a:lnTo>
                    <a:pt x="174" y="118"/>
                  </a:lnTo>
                  <a:lnTo>
                    <a:pt x="178" y="118"/>
                  </a:lnTo>
                  <a:lnTo>
                    <a:pt x="184" y="124"/>
                  </a:lnTo>
                  <a:lnTo>
                    <a:pt x="184" y="134"/>
                  </a:lnTo>
                  <a:lnTo>
                    <a:pt x="190" y="140"/>
                  </a:lnTo>
                  <a:lnTo>
                    <a:pt x="192" y="136"/>
                  </a:lnTo>
                  <a:lnTo>
                    <a:pt x="202" y="142"/>
                  </a:lnTo>
                  <a:lnTo>
                    <a:pt x="224" y="136"/>
                  </a:lnTo>
                  <a:lnTo>
                    <a:pt x="224" y="128"/>
                  </a:lnTo>
                  <a:lnTo>
                    <a:pt x="224" y="124"/>
                  </a:lnTo>
                  <a:lnTo>
                    <a:pt x="218" y="118"/>
                  </a:lnTo>
                  <a:lnTo>
                    <a:pt x="218" y="112"/>
                  </a:lnTo>
                  <a:lnTo>
                    <a:pt x="230" y="98"/>
                  </a:lnTo>
                  <a:lnTo>
                    <a:pt x="230" y="90"/>
                  </a:lnTo>
                  <a:lnTo>
                    <a:pt x="228" y="86"/>
                  </a:lnTo>
                  <a:lnTo>
                    <a:pt x="220" y="86"/>
                  </a:lnTo>
                  <a:lnTo>
                    <a:pt x="222" y="84"/>
                  </a:lnTo>
                  <a:lnTo>
                    <a:pt x="222" y="80"/>
                  </a:lnTo>
                  <a:lnTo>
                    <a:pt x="210" y="78"/>
                  </a:lnTo>
                  <a:lnTo>
                    <a:pt x="210" y="70"/>
                  </a:lnTo>
                  <a:lnTo>
                    <a:pt x="194" y="68"/>
                  </a:lnTo>
                  <a:lnTo>
                    <a:pt x="184" y="74"/>
                  </a:lnTo>
                  <a:lnTo>
                    <a:pt x="174" y="70"/>
                  </a:lnTo>
                  <a:lnTo>
                    <a:pt x="164" y="80"/>
                  </a:lnTo>
                  <a:lnTo>
                    <a:pt x="158" y="80"/>
                  </a:lnTo>
                  <a:lnTo>
                    <a:pt x="156" y="82"/>
                  </a:lnTo>
                  <a:lnTo>
                    <a:pt x="156" y="86"/>
                  </a:lnTo>
                  <a:lnTo>
                    <a:pt x="152" y="82"/>
                  </a:lnTo>
                  <a:lnTo>
                    <a:pt x="142" y="88"/>
                  </a:lnTo>
                  <a:lnTo>
                    <a:pt x="150" y="94"/>
                  </a:lnTo>
                  <a:lnTo>
                    <a:pt x="136" y="96"/>
                  </a:lnTo>
                  <a:lnTo>
                    <a:pt x="138" y="94"/>
                  </a:lnTo>
                  <a:lnTo>
                    <a:pt x="124" y="82"/>
                  </a:lnTo>
                  <a:lnTo>
                    <a:pt x="122" y="92"/>
                  </a:lnTo>
                  <a:lnTo>
                    <a:pt x="120" y="84"/>
                  </a:lnTo>
                  <a:lnTo>
                    <a:pt x="114" y="90"/>
                  </a:lnTo>
                  <a:lnTo>
                    <a:pt x="114" y="86"/>
                  </a:lnTo>
                  <a:lnTo>
                    <a:pt x="108" y="80"/>
                  </a:lnTo>
                  <a:lnTo>
                    <a:pt x="106" y="82"/>
                  </a:lnTo>
                  <a:lnTo>
                    <a:pt x="106" y="90"/>
                  </a:lnTo>
                  <a:lnTo>
                    <a:pt x="106" y="94"/>
                  </a:lnTo>
                  <a:lnTo>
                    <a:pt x="102" y="86"/>
                  </a:lnTo>
                  <a:lnTo>
                    <a:pt x="100" y="82"/>
                  </a:lnTo>
                  <a:lnTo>
                    <a:pt x="102" y="74"/>
                  </a:lnTo>
                  <a:lnTo>
                    <a:pt x="100" y="70"/>
                  </a:lnTo>
                  <a:lnTo>
                    <a:pt x="92" y="72"/>
                  </a:lnTo>
                  <a:lnTo>
                    <a:pt x="94" y="70"/>
                  </a:lnTo>
                  <a:lnTo>
                    <a:pt x="92" y="64"/>
                  </a:lnTo>
                  <a:lnTo>
                    <a:pt x="74" y="74"/>
                  </a:lnTo>
                  <a:lnTo>
                    <a:pt x="76" y="64"/>
                  </a:lnTo>
                  <a:lnTo>
                    <a:pt x="86" y="62"/>
                  </a:lnTo>
                  <a:lnTo>
                    <a:pt x="70" y="54"/>
                  </a:lnTo>
                  <a:lnTo>
                    <a:pt x="72" y="48"/>
                  </a:lnTo>
                  <a:lnTo>
                    <a:pt x="86" y="56"/>
                  </a:lnTo>
                  <a:lnTo>
                    <a:pt x="98" y="54"/>
                  </a:lnTo>
                  <a:lnTo>
                    <a:pt x="102" y="52"/>
                  </a:lnTo>
                  <a:lnTo>
                    <a:pt x="102" y="44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72" y="20"/>
                  </a:lnTo>
                  <a:lnTo>
                    <a:pt x="52" y="26"/>
                  </a:lnTo>
                  <a:lnTo>
                    <a:pt x="44" y="38"/>
                  </a:lnTo>
                  <a:lnTo>
                    <a:pt x="46" y="28"/>
                  </a:lnTo>
                  <a:lnTo>
                    <a:pt x="48" y="18"/>
                  </a:lnTo>
                  <a:lnTo>
                    <a:pt x="46" y="14"/>
                  </a:lnTo>
                  <a:lnTo>
                    <a:pt x="42" y="6"/>
                  </a:lnTo>
                  <a:lnTo>
                    <a:pt x="34" y="8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6" name="Freeform 600">
              <a:extLst>
                <a:ext uri="{FF2B5EF4-FFF2-40B4-BE49-F238E27FC236}">
                  <a16:creationId xmlns:a16="http://schemas.microsoft.com/office/drawing/2014/main" id="{00EF1340-C415-4D42-AF16-15D047622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538" y="1916113"/>
              <a:ext cx="19050" cy="222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8" y="8"/>
                </a:cxn>
                <a:cxn ang="0">
                  <a:pos x="12" y="14"/>
                </a:cxn>
                <a:cxn ang="0">
                  <a:pos x="0" y="14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2" h="14">
                  <a:moveTo>
                    <a:pt x="10" y="2"/>
                  </a:moveTo>
                  <a:lnTo>
                    <a:pt x="8" y="8"/>
                  </a:lnTo>
                  <a:lnTo>
                    <a:pt x="12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7" name="Freeform 601">
              <a:extLst>
                <a:ext uri="{FF2B5EF4-FFF2-40B4-BE49-F238E27FC236}">
                  <a16:creationId xmlns:a16="http://schemas.microsoft.com/office/drawing/2014/main" id="{65F9D23D-6B7D-40E7-8992-52DC96546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2005013"/>
              <a:ext cx="22225" cy="19050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14" y="6"/>
                </a:cxn>
                <a:cxn ang="0">
                  <a:pos x="12" y="0"/>
                </a:cxn>
                <a:cxn ang="0">
                  <a:pos x="0" y="4"/>
                </a:cxn>
                <a:cxn ang="0">
                  <a:pos x="6" y="12"/>
                </a:cxn>
                <a:cxn ang="0">
                  <a:pos x="12" y="10"/>
                </a:cxn>
                <a:cxn ang="0">
                  <a:pos x="12" y="10"/>
                </a:cxn>
              </a:cxnLst>
              <a:rect l="0" t="0" r="r" b="b"/>
              <a:pathLst>
                <a:path w="14" h="12">
                  <a:moveTo>
                    <a:pt x="12" y="10"/>
                  </a:moveTo>
                  <a:lnTo>
                    <a:pt x="14" y="6"/>
                  </a:lnTo>
                  <a:lnTo>
                    <a:pt x="12" y="0"/>
                  </a:lnTo>
                  <a:lnTo>
                    <a:pt x="0" y="4"/>
                  </a:lnTo>
                  <a:lnTo>
                    <a:pt x="6" y="12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8" name="Freeform 602">
              <a:extLst>
                <a:ext uri="{FF2B5EF4-FFF2-40B4-BE49-F238E27FC236}">
                  <a16:creationId xmlns:a16="http://schemas.microsoft.com/office/drawing/2014/main" id="{19029EDF-E667-4B30-95ED-9F9363620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7113" y="1951038"/>
              <a:ext cx="63500" cy="857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0" y="24"/>
                </a:cxn>
                <a:cxn ang="0">
                  <a:pos x="38" y="26"/>
                </a:cxn>
                <a:cxn ang="0">
                  <a:pos x="40" y="50"/>
                </a:cxn>
                <a:cxn ang="0">
                  <a:pos x="24" y="54"/>
                </a:cxn>
                <a:cxn ang="0">
                  <a:pos x="16" y="44"/>
                </a:cxn>
                <a:cxn ang="0">
                  <a:pos x="8" y="42"/>
                </a:cxn>
                <a:cxn ang="0">
                  <a:pos x="6" y="38"/>
                </a:cxn>
                <a:cxn ang="0">
                  <a:pos x="8" y="34"/>
                </a:cxn>
                <a:cxn ang="0">
                  <a:pos x="4" y="38"/>
                </a:cxn>
                <a:cxn ang="0">
                  <a:pos x="2" y="34"/>
                </a:cxn>
                <a:cxn ang="0">
                  <a:pos x="0" y="24"/>
                </a:cxn>
                <a:cxn ang="0">
                  <a:pos x="6" y="20"/>
                </a:cxn>
                <a:cxn ang="0">
                  <a:pos x="8" y="18"/>
                </a:cxn>
                <a:cxn ang="0">
                  <a:pos x="6" y="16"/>
                </a:cxn>
                <a:cxn ang="0">
                  <a:pos x="6" y="12"/>
                </a:cxn>
                <a:cxn ang="0">
                  <a:pos x="10" y="10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40" h="54">
                  <a:moveTo>
                    <a:pt x="20" y="0"/>
                  </a:moveTo>
                  <a:lnTo>
                    <a:pt x="40" y="24"/>
                  </a:lnTo>
                  <a:lnTo>
                    <a:pt x="38" y="26"/>
                  </a:lnTo>
                  <a:lnTo>
                    <a:pt x="40" y="50"/>
                  </a:lnTo>
                  <a:lnTo>
                    <a:pt x="24" y="54"/>
                  </a:lnTo>
                  <a:lnTo>
                    <a:pt x="16" y="44"/>
                  </a:lnTo>
                  <a:lnTo>
                    <a:pt x="8" y="42"/>
                  </a:lnTo>
                  <a:lnTo>
                    <a:pt x="6" y="38"/>
                  </a:lnTo>
                  <a:lnTo>
                    <a:pt x="8" y="34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29" name="Freeform 603">
              <a:extLst>
                <a:ext uri="{FF2B5EF4-FFF2-40B4-BE49-F238E27FC236}">
                  <a16:creationId xmlns:a16="http://schemas.microsoft.com/office/drawing/2014/main" id="{D4E73A92-91B3-4D6E-8B76-E035A2198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163" y="2074863"/>
              <a:ext cx="114300" cy="158750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28" y="0"/>
                </a:cxn>
                <a:cxn ang="0">
                  <a:pos x="42" y="4"/>
                </a:cxn>
                <a:cxn ang="0">
                  <a:pos x="44" y="10"/>
                </a:cxn>
                <a:cxn ang="0">
                  <a:pos x="54" y="6"/>
                </a:cxn>
                <a:cxn ang="0">
                  <a:pos x="72" y="12"/>
                </a:cxn>
                <a:cxn ang="0">
                  <a:pos x="66" y="28"/>
                </a:cxn>
                <a:cxn ang="0">
                  <a:pos x="60" y="28"/>
                </a:cxn>
                <a:cxn ang="0">
                  <a:pos x="62" y="34"/>
                </a:cxn>
                <a:cxn ang="0">
                  <a:pos x="60" y="42"/>
                </a:cxn>
                <a:cxn ang="0">
                  <a:pos x="54" y="44"/>
                </a:cxn>
                <a:cxn ang="0">
                  <a:pos x="56" y="46"/>
                </a:cxn>
                <a:cxn ang="0">
                  <a:pos x="56" y="50"/>
                </a:cxn>
                <a:cxn ang="0">
                  <a:pos x="46" y="68"/>
                </a:cxn>
                <a:cxn ang="0">
                  <a:pos x="32" y="64"/>
                </a:cxn>
                <a:cxn ang="0">
                  <a:pos x="16" y="66"/>
                </a:cxn>
                <a:cxn ang="0">
                  <a:pos x="24" y="70"/>
                </a:cxn>
                <a:cxn ang="0">
                  <a:pos x="28" y="78"/>
                </a:cxn>
                <a:cxn ang="0">
                  <a:pos x="20" y="96"/>
                </a:cxn>
                <a:cxn ang="0">
                  <a:pos x="8" y="100"/>
                </a:cxn>
                <a:cxn ang="0">
                  <a:pos x="6" y="98"/>
                </a:cxn>
                <a:cxn ang="0">
                  <a:pos x="10" y="92"/>
                </a:cxn>
                <a:cxn ang="0">
                  <a:pos x="6" y="92"/>
                </a:cxn>
                <a:cxn ang="0">
                  <a:pos x="6" y="82"/>
                </a:cxn>
                <a:cxn ang="0">
                  <a:pos x="10" y="74"/>
                </a:cxn>
                <a:cxn ang="0">
                  <a:pos x="6" y="76"/>
                </a:cxn>
                <a:cxn ang="0">
                  <a:pos x="0" y="68"/>
                </a:cxn>
                <a:cxn ang="0">
                  <a:pos x="0" y="58"/>
                </a:cxn>
                <a:cxn ang="0">
                  <a:pos x="0" y="48"/>
                </a:cxn>
                <a:cxn ang="0">
                  <a:pos x="0" y="20"/>
                </a:cxn>
                <a:cxn ang="0">
                  <a:pos x="2" y="18"/>
                </a:cxn>
                <a:cxn ang="0">
                  <a:pos x="4" y="12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72" h="100">
                  <a:moveTo>
                    <a:pt x="8" y="4"/>
                  </a:moveTo>
                  <a:lnTo>
                    <a:pt x="28" y="0"/>
                  </a:lnTo>
                  <a:lnTo>
                    <a:pt x="42" y="4"/>
                  </a:lnTo>
                  <a:lnTo>
                    <a:pt x="44" y="10"/>
                  </a:lnTo>
                  <a:lnTo>
                    <a:pt x="54" y="6"/>
                  </a:lnTo>
                  <a:lnTo>
                    <a:pt x="72" y="12"/>
                  </a:lnTo>
                  <a:lnTo>
                    <a:pt x="66" y="28"/>
                  </a:lnTo>
                  <a:lnTo>
                    <a:pt x="60" y="28"/>
                  </a:lnTo>
                  <a:lnTo>
                    <a:pt x="62" y="34"/>
                  </a:lnTo>
                  <a:lnTo>
                    <a:pt x="60" y="42"/>
                  </a:lnTo>
                  <a:lnTo>
                    <a:pt x="54" y="44"/>
                  </a:lnTo>
                  <a:lnTo>
                    <a:pt x="56" y="46"/>
                  </a:lnTo>
                  <a:lnTo>
                    <a:pt x="56" y="50"/>
                  </a:lnTo>
                  <a:lnTo>
                    <a:pt x="46" y="68"/>
                  </a:lnTo>
                  <a:lnTo>
                    <a:pt x="32" y="64"/>
                  </a:lnTo>
                  <a:lnTo>
                    <a:pt x="16" y="66"/>
                  </a:lnTo>
                  <a:lnTo>
                    <a:pt x="24" y="70"/>
                  </a:lnTo>
                  <a:lnTo>
                    <a:pt x="28" y="78"/>
                  </a:lnTo>
                  <a:lnTo>
                    <a:pt x="20" y="96"/>
                  </a:lnTo>
                  <a:lnTo>
                    <a:pt x="8" y="100"/>
                  </a:lnTo>
                  <a:lnTo>
                    <a:pt x="6" y="98"/>
                  </a:lnTo>
                  <a:lnTo>
                    <a:pt x="10" y="92"/>
                  </a:lnTo>
                  <a:lnTo>
                    <a:pt x="6" y="92"/>
                  </a:lnTo>
                  <a:lnTo>
                    <a:pt x="6" y="82"/>
                  </a:lnTo>
                  <a:lnTo>
                    <a:pt x="10" y="74"/>
                  </a:lnTo>
                  <a:lnTo>
                    <a:pt x="6" y="76"/>
                  </a:lnTo>
                  <a:lnTo>
                    <a:pt x="0" y="68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4" y="12"/>
                  </a:lnTo>
                  <a:lnTo>
                    <a:pt x="4" y="6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0" name="Freeform 604">
              <a:extLst>
                <a:ext uri="{FF2B5EF4-FFF2-40B4-BE49-F238E27FC236}">
                  <a16:creationId xmlns:a16="http://schemas.microsoft.com/office/drawing/2014/main" id="{AFCDA7CA-11AA-434F-9AAA-9B72F0AE0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2462213"/>
              <a:ext cx="9525" cy="317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0" y="1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6" h="20">
                  <a:moveTo>
                    <a:pt x="4" y="2"/>
                  </a:moveTo>
                  <a:lnTo>
                    <a:pt x="6" y="16"/>
                  </a:lnTo>
                  <a:lnTo>
                    <a:pt x="6" y="20"/>
                  </a:lnTo>
                  <a:lnTo>
                    <a:pt x="0" y="1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1" name="Freeform 605">
              <a:extLst>
                <a:ext uri="{FF2B5EF4-FFF2-40B4-BE49-F238E27FC236}">
                  <a16:creationId xmlns:a16="http://schemas.microsoft.com/office/drawing/2014/main" id="{42D83A20-51EE-45BC-94AB-E4CAC02F4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3963" y="2595563"/>
              <a:ext cx="149225" cy="136525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22" y="0"/>
                </a:cxn>
                <a:cxn ang="0">
                  <a:pos x="24" y="2"/>
                </a:cxn>
                <a:cxn ang="0">
                  <a:pos x="26" y="2"/>
                </a:cxn>
                <a:cxn ang="0">
                  <a:pos x="30" y="10"/>
                </a:cxn>
                <a:cxn ang="0">
                  <a:pos x="28" y="1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36" y="14"/>
                </a:cxn>
                <a:cxn ang="0">
                  <a:pos x="38" y="14"/>
                </a:cxn>
                <a:cxn ang="0">
                  <a:pos x="42" y="18"/>
                </a:cxn>
                <a:cxn ang="0">
                  <a:pos x="42" y="22"/>
                </a:cxn>
                <a:cxn ang="0">
                  <a:pos x="52" y="24"/>
                </a:cxn>
                <a:cxn ang="0">
                  <a:pos x="60" y="36"/>
                </a:cxn>
                <a:cxn ang="0">
                  <a:pos x="70" y="40"/>
                </a:cxn>
                <a:cxn ang="0">
                  <a:pos x="76" y="54"/>
                </a:cxn>
                <a:cxn ang="0">
                  <a:pos x="74" y="58"/>
                </a:cxn>
                <a:cxn ang="0">
                  <a:pos x="82" y="58"/>
                </a:cxn>
                <a:cxn ang="0">
                  <a:pos x="84" y="56"/>
                </a:cxn>
                <a:cxn ang="0">
                  <a:pos x="90" y="60"/>
                </a:cxn>
                <a:cxn ang="0">
                  <a:pos x="90" y="64"/>
                </a:cxn>
                <a:cxn ang="0">
                  <a:pos x="94" y="66"/>
                </a:cxn>
                <a:cxn ang="0">
                  <a:pos x="82" y="76"/>
                </a:cxn>
                <a:cxn ang="0">
                  <a:pos x="70" y="68"/>
                </a:cxn>
                <a:cxn ang="0">
                  <a:pos x="64" y="70"/>
                </a:cxn>
                <a:cxn ang="0">
                  <a:pos x="64" y="62"/>
                </a:cxn>
                <a:cxn ang="0">
                  <a:pos x="56" y="60"/>
                </a:cxn>
                <a:cxn ang="0">
                  <a:pos x="58" y="54"/>
                </a:cxn>
                <a:cxn ang="0">
                  <a:pos x="48" y="58"/>
                </a:cxn>
                <a:cxn ang="0">
                  <a:pos x="48" y="66"/>
                </a:cxn>
                <a:cxn ang="0">
                  <a:pos x="40" y="72"/>
                </a:cxn>
                <a:cxn ang="0">
                  <a:pos x="34" y="82"/>
                </a:cxn>
                <a:cxn ang="0">
                  <a:pos x="26" y="86"/>
                </a:cxn>
                <a:cxn ang="0">
                  <a:pos x="24" y="86"/>
                </a:cxn>
                <a:cxn ang="0">
                  <a:pos x="22" y="80"/>
                </a:cxn>
                <a:cxn ang="0">
                  <a:pos x="20" y="64"/>
                </a:cxn>
                <a:cxn ang="0">
                  <a:pos x="20" y="68"/>
                </a:cxn>
                <a:cxn ang="0">
                  <a:pos x="2" y="74"/>
                </a:cxn>
                <a:cxn ang="0">
                  <a:pos x="0" y="70"/>
                </a:cxn>
                <a:cxn ang="0">
                  <a:pos x="4" y="62"/>
                </a:cxn>
                <a:cxn ang="0">
                  <a:pos x="14" y="54"/>
                </a:cxn>
                <a:cxn ang="0">
                  <a:pos x="12" y="42"/>
                </a:cxn>
                <a:cxn ang="0">
                  <a:pos x="14" y="28"/>
                </a:cxn>
                <a:cxn ang="0">
                  <a:pos x="14" y="14"/>
                </a:cxn>
                <a:cxn ang="0">
                  <a:pos x="20" y="4"/>
                </a:cxn>
                <a:cxn ang="0">
                  <a:pos x="20" y="4"/>
                </a:cxn>
              </a:cxnLst>
              <a:rect l="0" t="0" r="r" b="b"/>
              <a:pathLst>
                <a:path w="94" h="86">
                  <a:moveTo>
                    <a:pt x="20" y="4"/>
                  </a:moveTo>
                  <a:lnTo>
                    <a:pt x="22" y="0"/>
                  </a:lnTo>
                  <a:lnTo>
                    <a:pt x="24" y="2"/>
                  </a:lnTo>
                  <a:lnTo>
                    <a:pt x="26" y="2"/>
                  </a:lnTo>
                  <a:lnTo>
                    <a:pt x="30" y="10"/>
                  </a:lnTo>
                  <a:lnTo>
                    <a:pt x="28" y="12"/>
                  </a:lnTo>
                  <a:lnTo>
                    <a:pt x="30" y="20"/>
                  </a:lnTo>
                  <a:lnTo>
                    <a:pt x="32" y="20"/>
                  </a:lnTo>
                  <a:lnTo>
                    <a:pt x="36" y="14"/>
                  </a:lnTo>
                  <a:lnTo>
                    <a:pt x="38" y="14"/>
                  </a:lnTo>
                  <a:lnTo>
                    <a:pt x="42" y="18"/>
                  </a:lnTo>
                  <a:lnTo>
                    <a:pt x="42" y="22"/>
                  </a:lnTo>
                  <a:lnTo>
                    <a:pt x="52" y="24"/>
                  </a:lnTo>
                  <a:lnTo>
                    <a:pt x="60" y="36"/>
                  </a:lnTo>
                  <a:lnTo>
                    <a:pt x="70" y="40"/>
                  </a:lnTo>
                  <a:lnTo>
                    <a:pt x="76" y="54"/>
                  </a:lnTo>
                  <a:lnTo>
                    <a:pt x="74" y="58"/>
                  </a:lnTo>
                  <a:lnTo>
                    <a:pt x="82" y="58"/>
                  </a:lnTo>
                  <a:lnTo>
                    <a:pt x="84" y="56"/>
                  </a:lnTo>
                  <a:lnTo>
                    <a:pt x="90" y="60"/>
                  </a:lnTo>
                  <a:lnTo>
                    <a:pt x="90" y="64"/>
                  </a:lnTo>
                  <a:lnTo>
                    <a:pt x="94" y="66"/>
                  </a:lnTo>
                  <a:lnTo>
                    <a:pt x="82" y="76"/>
                  </a:lnTo>
                  <a:lnTo>
                    <a:pt x="70" y="68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56" y="60"/>
                  </a:lnTo>
                  <a:lnTo>
                    <a:pt x="58" y="54"/>
                  </a:lnTo>
                  <a:lnTo>
                    <a:pt x="48" y="58"/>
                  </a:lnTo>
                  <a:lnTo>
                    <a:pt x="48" y="66"/>
                  </a:lnTo>
                  <a:lnTo>
                    <a:pt x="40" y="72"/>
                  </a:lnTo>
                  <a:lnTo>
                    <a:pt x="34" y="82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2" y="80"/>
                  </a:lnTo>
                  <a:lnTo>
                    <a:pt x="20" y="64"/>
                  </a:lnTo>
                  <a:lnTo>
                    <a:pt x="20" y="68"/>
                  </a:lnTo>
                  <a:lnTo>
                    <a:pt x="2" y="74"/>
                  </a:lnTo>
                  <a:lnTo>
                    <a:pt x="0" y="70"/>
                  </a:lnTo>
                  <a:lnTo>
                    <a:pt x="4" y="62"/>
                  </a:lnTo>
                  <a:lnTo>
                    <a:pt x="14" y="54"/>
                  </a:lnTo>
                  <a:lnTo>
                    <a:pt x="12" y="42"/>
                  </a:lnTo>
                  <a:lnTo>
                    <a:pt x="14" y="28"/>
                  </a:lnTo>
                  <a:lnTo>
                    <a:pt x="14" y="14"/>
                  </a:lnTo>
                  <a:lnTo>
                    <a:pt x="20" y="4"/>
                  </a:lnTo>
                  <a:lnTo>
                    <a:pt x="2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2" name="Freeform 606">
              <a:extLst>
                <a:ext uri="{FF2B5EF4-FFF2-40B4-BE49-F238E27FC236}">
                  <a16:creationId xmlns:a16="http://schemas.microsoft.com/office/drawing/2014/main" id="{27FBD02D-6B5E-4EDD-B27A-E3EFBBB76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2582863"/>
              <a:ext cx="22225" cy="254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4" y="16"/>
                </a:cxn>
                <a:cxn ang="0">
                  <a:pos x="10" y="16"/>
                </a:cxn>
                <a:cxn ang="0">
                  <a:pos x="4" y="12"/>
                </a:cxn>
                <a:cxn ang="0">
                  <a:pos x="0" y="0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4" h="16">
                  <a:moveTo>
                    <a:pt x="8" y="6"/>
                  </a:moveTo>
                  <a:lnTo>
                    <a:pt x="14" y="16"/>
                  </a:lnTo>
                  <a:lnTo>
                    <a:pt x="10" y="16"/>
                  </a:lnTo>
                  <a:lnTo>
                    <a:pt x="4" y="12"/>
                  </a:lnTo>
                  <a:lnTo>
                    <a:pt x="0" y="0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3" name="Freeform 608">
              <a:extLst>
                <a:ext uri="{FF2B5EF4-FFF2-40B4-BE49-F238E27FC236}">
                  <a16:creationId xmlns:a16="http://schemas.microsoft.com/office/drawing/2014/main" id="{7137DB38-440D-4D78-9DFF-F34CA722D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6688" y="2465388"/>
              <a:ext cx="44450" cy="571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6" y="2"/>
                </a:cxn>
                <a:cxn ang="0">
                  <a:pos x="28" y="10"/>
                </a:cxn>
                <a:cxn ang="0">
                  <a:pos x="28" y="28"/>
                </a:cxn>
                <a:cxn ang="0">
                  <a:pos x="20" y="36"/>
                </a:cxn>
                <a:cxn ang="0">
                  <a:pos x="4" y="36"/>
                </a:cxn>
                <a:cxn ang="0">
                  <a:pos x="0" y="26"/>
                </a:cxn>
                <a:cxn ang="0">
                  <a:pos x="0" y="16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28" h="36">
                  <a:moveTo>
                    <a:pt x="12" y="0"/>
                  </a:moveTo>
                  <a:lnTo>
                    <a:pt x="26" y="2"/>
                  </a:lnTo>
                  <a:lnTo>
                    <a:pt x="28" y="10"/>
                  </a:lnTo>
                  <a:lnTo>
                    <a:pt x="28" y="28"/>
                  </a:lnTo>
                  <a:lnTo>
                    <a:pt x="20" y="36"/>
                  </a:lnTo>
                  <a:lnTo>
                    <a:pt x="4" y="3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4" name="Freeform 609">
              <a:extLst>
                <a:ext uri="{FF2B5EF4-FFF2-40B4-BE49-F238E27FC236}">
                  <a16:creationId xmlns:a16="http://schemas.microsoft.com/office/drawing/2014/main" id="{B6E641BF-49F2-4B47-87FE-6E3A27780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2471738"/>
              <a:ext cx="25400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0"/>
                </a:cxn>
                <a:cxn ang="0">
                  <a:pos x="14" y="8"/>
                </a:cxn>
                <a:cxn ang="0">
                  <a:pos x="16" y="14"/>
                </a:cxn>
                <a:cxn ang="0">
                  <a:pos x="4" y="14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6" h="14">
                  <a:moveTo>
                    <a:pt x="0" y="6"/>
                  </a:moveTo>
                  <a:lnTo>
                    <a:pt x="4" y="0"/>
                  </a:lnTo>
                  <a:lnTo>
                    <a:pt x="14" y="8"/>
                  </a:lnTo>
                  <a:lnTo>
                    <a:pt x="16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5" name="Freeform 610">
              <a:extLst>
                <a:ext uri="{FF2B5EF4-FFF2-40B4-BE49-F238E27FC236}">
                  <a16:creationId xmlns:a16="http://schemas.microsoft.com/office/drawing/2014/main" id="{22227B8C-3F42-4691-BE39-FFB23AECB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063" y="2401888"/>
              <a:ext cx="25400" cy="285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16"/>
                </a:cxn>
                <a:cxn ang="0">
                  <a:pos x="0" y="18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6" h="18">
                  <a:moveTo>
                    <a:pt x="12" y="6"/>
                  </a:moveTo>
                  <a:lnTo>
                    <a:pt x="8" y="16"/>
                  </a:lnTo>
                  <a:lnTo>
                    <a:pt x="0" y="18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6" name="Freeform 611">
              <a:extLst>
                <a:ext uri="{FF2B5EF4-FFF2-40B4-BE49-F238E27FC236}">
                  <a16:creationId xmlns:a16="http://schemas.microsoft.com/office/drawing/2014/main" id="{857A9CA4-9EFF-40E8-8CF6-8363D3C30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2376488"/>
              <a:ext cx="25400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6" y="2"/>
                </a:cxn>
                <a:cxn ang="0">
                  <a:pos x="8" y="8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lnTo>
                    <a:pt x="16" y="2"/>
                  </a:lnTo>
                  <a:lnTo>
                    <a:pt x="8" y="8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7" name="Freeform 612">
              <a:extLst>
                <a:ext uri="{FF2B5EF4-FFF2-40B4-BE49-F238E27FC236}">
                  <a16:creationId xmlns:a16="http://schemas.microsoft.com/office/drawing/2014/main" id="{D5B894A0-FE23-42F3-BA9E-711F035A4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288" y="2719388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0"/>
                </a:cxn>
                <a:cxn ang="0">
                  <a:pos x="12" y="6"/>
                </a:cxn>
                <a:cxn ang="0">
                  <a:pos x="8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10" y="0"/>
                  </a:lnTo>
                  <a:lnTo>
                    <a:pt x="12" y="6"/>
                  </a:lnTo>
                  <a:lnTo>
                    <a:pt x="8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8" name="Freeform 613">
              <a:extLst>
                <a:ext uri="{FF2B5EF4-FFF2-40B4-BE49-F238E27FC236}">
                  <a16:creationId xmlns:a16="http://schemas.microsoft.com/office/drawing/2014/main" id="{364DF2B2-3F6B-49DB-AB32-8D6138C93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3513" y="2706688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10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8" y="4"/>
                  </a:lnTo>
                  <a:lnTo>
                    <a:pt x="10" y="8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39" name="Freeform 614">
              <a:extLst>
                <a:ext uri="{FF2B5EF4-FFF2-40B4-BE49-F238E27FC236}">
                  <a16:creationId xmlns:a16="http://schemas.microsoft.com/office/drawing/2014/main" id="{FC038C81-DB4E-4015-AFA4-DB319A015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2363" y="1055688"/>
              <a:ext cx="657225" cy="857250"/>
            </a:xfrm>
            <a:custGeom>
              <a:avLst/>
              <a:gdLst/>
              <a:ahLst/>
              <a:cxnLst>
                <a:cxn ang="0">
                  <a:pos x="98" y="524"/>
                </a:cxn>
                <a:cxn ang="0">
                  <a:pos x="120" y="524"/>
                </a:cxn>
                <a:cxn ang="0">
                  <a:pos x="134" y="520"/>
                </a:cxn>
                <a:cxn ang="0">
                  <a:pos x="174" y="516"/>
                </a:cxn>
                <a:cxn ang="0">
                  <a:pos x="168" y="494"/>
                </a:cxn>
                <a:cxn ang="0">
                  <a:pos x="158" y="478"/>
                </a:cxn>
                <a:cxn ang="0">
                  <a:pos x="138" y="462"/>
                </a:cxn>
                <a:cxn ang="0">
                  <a:pos x="188" y="444"/>
                </a:cxn>
                <a:cxn ang="0">
                  <a:pos x="226" y="406"/>
                </a:cxn>
                <a:cxn ang="0">
                  <a:pos x="212" y="370"/>
                </a:cxn>
                <a:cxn ang="0">
                  <a:pos x="190" y="350"/>
                </a:cxn>
                <a:cxn ang="0">
                  <a:pos x="234" y="344"/>
                </a:cxn>
                <a:cxn ang="0">
                  <a:pos x="226" y="334"/>
                </a:cxn>
                <a:cxn ang="0">
                  <a:pos x="248" y="306"/>
                </a:cxn>
                <a:cxn ang="0">
                  <a:pos x="284" y="282"/>
                </a:cxn>
                <a:cxn ang="0">
                  <a:pos x="288" y="264"/>
                </a:cxn>
                <a:cxn ang="0">
                  <a:pos x="354" y="162"/>
                </a:cxn>
                <a:cxn ang="0">
                  <a:pos x="306" y="156"/>
                </a:cxn>
                <a:cxn ang="0">
                  <a:pos x="410" y="72"/>
                </a:cxn>
                <a:cxn ang="0">
                  <a:pos x="378" y="26"/>
                </a:cxn>
                <a:cxn ang="0">
                  <a:pos x="348" y="28"/>
                </a:cxn>
                <a:cxn ang="0">
                  <a:pos x="256" y="0"/>
                </a:cxn>
                <a:cxn ang="0">
                  <a:pos x="216" y="60"/>
                </a:cxn>
                <a:cxn ang="0">
                  <a:pos x="146" y="24"/>
                </a:cxn>
                <a:cxn ang="0">
                  <a:pos x="128" y="68"/>
                </a:cxn>
                <a:cxn ang="0">
                  <a:pos x="110" y="92"/>
                </a:cxn>
                <a:cxn ang="0">
                  <a:pos x="74" y="74"/>
                </a:cxn>
                <a:cxn ang="0">
                  <a:pos x="90" y="120"/>
                </a:cxn>
                <a:cxn ang="0">
                  <a:pos x="64" y="122"/>
                </a:cxn>
                <a:cxn ang="0">
                  <a:pos x="32" y="134"/>
                </a:cxn>
                <a:cxn ang="0">
                  <a:pos x="36" y="152"/>
                </a:cxn>
                <a:cxn ang="0">
                  <a:pos x="44" y="184"/>
                </a:cxn>
                <a:cxn ang="0">
                  <a:pos x="36" y="216"/>
                </a:cxn>
                <a:cxn ang="0">
                  <a:pos x="76" y="242"/>
                </a:cxn>
                <a:cxn ang="0">
                  <a:pos x="106" y="234"/>
                </a:cxn>
                <a:cxn ang="0">
                  <a:pos x="132" y="224"/>
                </a:cxn>
                <a:cxn ang="0">
                  <a:pos x="162" y="210"/>
                </a:cxn>
                <a:cxn ang="0">
                  <a:pos x="174" y="190"/>
                </a:cxn>
                <a:cxn ang="0">
                  <a:pos x="158" y="236"/>
                </a:cxn>
                <a:cxn ang="0">
                  <a:pos x="160" y="312"/>
                </a:cxn>
                <a:cxn ang="0">
                  <a:pos x="72" y="266"/>
                </a:cxn>
                <a:cxn ang="0">
                  <a:pos x="92" y="312"/>
                </a:cxn>
                <a:cxn ang="0">
                  <a:pos x="96" y="356"/>
                </a:cxn>
                <a:cxn ang="0">
                  <a:pos x="126" y="384"/>
                </a:cxn>
                <a:cxn ang="0">
                  <a:pos x="68" y="390"/>
                </a:cxn>
                <a:cxn ang="0">
                  <a:pos x="78" y="418"/>
                </a:cxn>
                <a:cxn ang="0">
                  <a:pos x="100" y="404"/>
                </a:cxn>
                <a:cxn ang="0">
                  <a:pos x="88" y="438"/>
                </a:cxn>
                <a:cxn ang="0">
                  <a:pos x="114" y="456"/>
                </a:cxn>
                <a:cxn ang="0">
                  <a:pos x="100" y="466"/>
                </a:cxn>
                <a:cxn ang="0">
                  <a:pos x="50" y="452"/>
                </a:cxn>
                <a:cxn ang="0">
                  <a:pos x="64" y="478"/>
                </a:cxn>
                <a:cxn ang="0">
                  <a:pos x="44" y="522"/>
                </a:cxn>
                <a:cxn ang="0">
                  <a:pos x="56" y="526"/>
                </a:cxn>
                <a:cxn ang="0">
                  <a:pos x="70" y="526"/>
                </a:cxn>
              </a:cxnLst>
              <a:rect l="0" t="0" r="r" b="b"/>
              <a:pathLst>
                <a:path w="414" h="540">
                  <a:moveTo>
                    <a:pt x="70" y="526"/>
                  </a:moveTo>
                  <a:lnTo>
                    <a:pt x="88" y="534"/>
                  </a:lnTo>
                  <a:lnTo>
                    <a:pt x="98" y="532"/>
                  </a:lnTo>
                  <a:lnTo>
                    <a:pt x="92" y="522"/>
                  </a:lnTo>
                  <a:lnTo>
                    <a:pt x="90" y="516"/>
                  </a:lnTo>
                  <a:lnTo>
                    <a:pt x="98" y="524"/>
                  </a:lnTo>
                  <a:lnTo>
                    <a:pt x="102" y="520"/>
                  </a:lnTo>
                  <a:lnTo>
                    <a:pt x="102" y="512"/>
                  </a:lnTo>
                  <a:lnTo>
                    <a:pt x="112" y="524"/>
                  </a:lnTo>
                  <a:lnTo>
                    <a:pt x="116" y="522"/>
                  </a:lnTo>
                  <a:lnTo>
                    <a:pt x="116" y="516"/>
                  </a:lnTo>
                  <a:lnTo>
                    <a:pt x="120" y="524"/>
                  </a:lnTo>
                  <a:lnTo>
                    <a:pt x="122" y="526"/>
                  </a:lnTo>
                  <a:lnTo>
                    <a:pt x="130" y="524"/>
                  </a:lnTo>
                  <a:lnTo>
                    <a:pt x="132" y="518"/>
                  </a:lnTo>
                  <a:lnTo>
                    <a:pt x="126" y="508"/>
                  </a:lnTo>
                  <a:lnTo>
                    <a:pt x="132" y="512"/>
                  </a:lnTo>
                  <a:lnTo>
                    <a:pt x="134" y="520"/>
                  </a:lnTo>
                  <a:lnTo>
                    <a:pt x="146" y="520"/>
                  </a:lnTo>
                  <a:lnTo>
                    <a:pt x="148" y="528"/>
                  </a:lnTo>
                  <a:lnTo>
                    <a:pt x="146" y="536"/>
                  </a:lnTo>
                  <a:lnTo>
                    <a:pt x="146" y="540"/>
                  </a:lnTo>
                  <a:lnTo>
                    <a:pt x="164" y="532"/>
                  </a:lnTo>
                  <a:lnTo>
                    <a:pt x="174" y="516"/>
                  </a:lnTo>
                  <a:lnTo>
                    <a:pt x="176" y="524"/>
                  </a:lnTo>
                  <a:lnTo>
                    <a:pt x="186" y="514"/>
                  </a:lnTo>
                  <a:lnTo>
                    <a:pt x="188" y="504"/>
                  </a:lnTo>
                  <a:lnTo>
                    <a:pt x="184" y="492"/>
                  </a:lnTo>
                  <a:lnTo>
                    <a:pt x="176" y="500"/>
                  </a:lnTo>
                  <a:lnTo>
                    <a:pt x="168" y="494"/>
                  </a:lnTo>
                  <a:lnTo>
                    <a:pt x="170" y="490"/>
                  </a:lnTo>
                  <a:lnTo>
                    <a:pt x="174" y="486"/>
                  </a:lnTo>
                  <a:lnTo>
                    <a:pt x="168" y="478"/>
                  </a:lnTo>
                  <a:lnTo>
                    <a:pt x="156" y="486"/>
                  </a:lnTo>
                  <a:lnTo>
                    <a:pt x="156" y="486"/>
                  </a:lnTo>
                  <a:lnTo>
                    <a:pt x="158" y="478"/>
                  </a:lnTo>
                  <a:lnTo>
                    <a:pt x="148" y="476"/>
                  </a:lnTo>
                  <a:lnTo>
                    <a:pt x="136" y="486"/>
                  </a:lnTo>
                  <a:lnTo>
                    <a:pt x="134" y="476"/>
                  </a:lnTo>
                  <a:lnTo>
                    <a:pt x="144" y="474"/>
                  </a:lnTo>
                  <a:lnTo>
                    <a:pt x="140" y="468"/>
                  </a:lnTo>
                  <a:lnTo>
                    <a:pt x="138" y="462"/>
                  </a:lnTo>
                  <a:lnTo>
                    <a:pt x="154" y="474"/>
                  </a:lnTo>
                  <a:lnTo>
                    <a:pt x="184" y="470"/>
                  </a:lnTo>
                  <a:lnTo>
                    <a:pt x="188" y="458"/>
                  </a:lnTo>
                  <a:lnTo>
                    <a:pt x="192" y="454"/>
                  </a:lnTo>
                  <a:lnTo>
                    <a:pt x="186" y="450"/>
                  </a:lnTo>
                  <a:lnTo>
                    <a:pt x="188" y="444"/>
                  </a:lnTo>
                  <a:lnTo>
                    <a:pt x="184" y="438"/>
                  </a:lnTo>
                  <a:lnTo>
                    <a:pt x="184" y="432"/>
                  </a:lnTo>
                  <a:lnTo>
                    <a:pt x="214" y="432"/>
                  </a:lnTo>
                  <a:lnTo>
                    <a:pt x="220" y="422"/>
                  </a:lnTo>
                  <a:lnTo>
                    <a:pt x="218" y="418"/>
                  </a:lnTo>
                  <a:lnTo>
                    <a:pt x="226" y="406"/>
                  </a:lnTo>
                  <a:lnTo>
                    <a:pt x="210" y="396"/>
                  </a:lnTo>
                  <a:lnTo>
                    <a:pt x="232" y="388"/>
                  </a:lnTo>
                  <a:lnTo>
                    <a:pt x="230" y="386"/>
                  </a:lnTo>
                  <a:lnTo>
                    <a:pt x="230" y="372"/>
                  </a:lnTo>
                  <a:lnTo>
                    <a:pt x="228" y="370"/>
                  </a:lnTo>
                  <a:lnTo>
                    <a:pt x="212" y="370"/>
                  </a:lnTo>
                  <a:lnTo>
                    <a:pt x="216" y="364"/>
                  </a:lnTo>
                  <a:lnTo>
                    <a:pt x="214" y="360"/>
                  </a:lnTo>
                  <a:lnTo>
                    <a:pt x="190" y="366"/>
                  </a:lnTo>
                  <a:lnTo>
                    <a:pt x="192" y="360"/>
                  </a:lnTo>
                  <a:lnTo>
                    <a:pt x="190" y="358"/>
                  </a:lnTo>
                  <a:lnTo>
                    <a:pt x="190" y="350"/>
                  </a:lnTo>
                  <a:lnTo>
                    <a:pt x="210" y="346"/>
                  </a:lnTo>
                  <a:lnTo>
                    <a:pt x="218" y="356"/>
                  </a:lnTo>
                  <a:lnTo>
                    <a:pt x="232" y="360"/>
                  </a:lnTo>
                  <a:lnTo>
                    <a:pt x="234" y="352"/>
                  </a:lnTo>
                  <a:lnTo>
                    <a:pt x="230" y="348"/>
                  </a:lnTo>
                  <a:lnTo>
                    <a:pt x="234" y="344"/>
                  </a:lnTo>
                  <a:lnTo>
                    <a:pt x="196" y="342"/>
                  </a:lnTo>
                  <a:lnTo>
                    <a:pt x="198" y="338"/>
                  </a:lnTo>
                  <a:lnTo>
                    <a:pt x="196" y="330"/>
                  </a:lnTo>
                  <a:lnTo>
                    <a:pt x="198" y="330"/>
                  </a:lnTo>
                  <a:lnTo>
                    <a:pt x="200" y="324"/>
                  </a:lnTo>
                  <a:lnTo>
                    <a:pt x="226" y="334"/>
                  </a:lnTo>
                  <a:lnTo>
                    <a:pt x="228" y="332"/>
                  </a:lnTo>
                  <a:lnTo>
                    <a:pt x="226" y="328"/>
                  </a:lnTo>
                  <a:lnTo>
                    <a:pt x="246" y="324"/>
                  </a:lnTo>
                  <a:lnTo>
                    <a:pt x="248" y="320"/>
                  </a:lnTo>
                  <a:lnTo>
                    <a:pt x="244" y="308"/>
                  </a:lnTo>
                  <a:lnTo>
                    <a:pt x="248" y="306"/>
                  </a:lnTo>
                  <a:lnTo>
                    <a:pt x="248" y="312"/>
                  </a:lnTo>
                  <a:lnTo>
                    <a:pt x="252" y="314"/>
                  </a:lnTo>
                  <a:lnTo>
                    <a:pt x="266" y="312"/>
                  </a:lnTo>
                  <a:lnTo>
                    <a:pt x="278" y="300"/>
                  </a:lnTo>
                  <a:lnTo>
                    <a:pt x="272" y="296"/>
                  </a:lnTo>
                  <a:lnTo>
                    <a:pt x="284" y="282"/>
                  </a:lnTo>
                  <a:lnTo>
                    <a:pt x="260" y="286"/>
                  </a:lnTo>
                  <a:lnTo>
                    <a:pt x="264" y="280"/>
                  </a:lnTo>
                  <a:lnTo>
                    <a:pt x="290" y="276"/>
                  </a:lnTo>
                  <a:lnTo>
                    <a:pt x="284" y="262"/>
                  </a:lnTo>
                  <a:lnTo>
                    <a:pt x="286" y="254"/>
                  </a:lnTo>
                  <a:lnTo>
                    <a:pt x="288" y="264"/>
                  </a:lnTo>
                  <a:lnTo>
                    <a:pt x="298" y="260"/>
                  </a:lnTo>
                  <a:lnTo>
                    <a:pt x="304" y="242"/>
                  </a:lnTo>
                  <a:lnTo>
                    <a:pt x="314" y="230"/>
                  </a:lnTo>
                  <a:lnTo>
                    <a:pt x="368" y="168"/>
                  </a:lnTo>
                  <a:lnTo>
                    <a:pt x="368" y="158"/>
                  </a:lnTo>
                  <a:lnTo>
                    <a:pt x="354" y="162"/>
                  </a:lnTo>
                  <a:lnTo>
                    <a:pt x="292" y="200"/>
                  </a:lnTo>
                  <a:lnTo>
                    <a:pt x="294" y="194"/>
                  </a:lnTo>
                  <a:lnTo>
                    <a:pt x="292" y="192"/>
                  </a:lnTo>
                  <a:lnTo>
                    <a:pt x="334" y="160"/>
                  </a:lnTo>
                  <a:lnTo>
                    <a:pt x="306" y="162"/>
                  </a:lnTo>
                  <a:lnTo>
                    <a:pt x="306" y="156"/>
                  </a:lnTo>
                  <a:lnTo>
                    <a:pt x="312" y="156"/>
                  </a:lnTo>
                  <a:lnTo>
                    <a:pt x="316" y="156"/>
                  </a:lnTo>
                  <a:lnTo>
                    <a:pt x="374" y="138"/>
                  </a:lnTo>
                  <a:lnTo>
                    <a:pt x="412" y="94"/>
                  </a:lnTo>
                  <a:lnTo>
                    <a:pt x="414" y="80"/>
                  </a:lnTo>
                  <a:lnTo>
                    <a:pt x="410" y="72"/>
                  </a:lnTo>
                  <a:lnTo>
                    <a:pt x="398" y="64"/>
                  </a:lnTo>
                  <a:lnTo>
                    <a:pt x="384" y="72"/>
                  </a:lnTo>
                  <a:lnTo>
                    <a:pt x="388" y="58"/>
                  </a:lnTo>
                  <a:lnTo>
                    <a:pt x="376" y="40"/>
                  </a:lnTo>
                  <a:lnTo>
                    <a:pt x="380" y="38"/>
                  </a:lnTo>
                  <a:lnTo>
                    <a:pt x="378" y="26"/>
                  </a:lnTo>
                  <a:lnTo>
                    <a:pt x="368" y="34"/>
                  </a:lnTo>
                  <a:lnTo>
                    <a:pt x="362" y="20"/>
                  </a:lnTo>
                  <a:lnTo>
                    <a:pt x="352" y="32"/>
                  </a:lnTo>
                  <a:lnTo>
                    <a:pt x="356" y="38"/>
                  </a:lnTo>
                  <a:lnTo>
                    <a:pt x="354" y="40"/>
                  </a:lnTo>
                  <a:lnTo>
                    <a:pt x="348" y="28"/>
                  </a:lnTo>
                  <a:lnTo>
                    <a:pt x="308" y="54"/>
                  </a:lnTo>
                  <a:lnTo>
                    <a:pt x="338" y="16"/>
                  </a:lnTo>
                  <a:lnTo>
                    <a:pt x="300" y="16"/>
                  </a:lnTo>
                  <a:lnTo>
                    <a:pt x="286" y="0"/>
                  </a:lnTo>
                  <a:lnTo>
                    <a:pt x="266" y="12"/>
                  </a:lnTo>
                  <a:lnTo>
                    <a:pt x="256" y="0"/>
                  </a:lnTo>
                  <a:lnTo>
                    <a:pt x="246" y="2"/>
                  </a:lnTo>
                  <a:lnTo>
                    <a:pt x="238" y="18"/>
                  </a:lnTo>
                  <a:lnTo>
                    <a:pt x="244" y="38"/>
                  </a:lnTo>
                  <a:lnTo>
                    <a:pt x="226" y="10"/>
                  </a:lnTo>
                  <a:lnTo>
                    <a:pt x="184" y="10"/>
                  </a:lnTo>
                  <a:lnTo>
                    <a:pt x="216" y="60"/>
                  </a:lnTo>
                  <a:lnTo>
                    <a:pt x="204" y="72"/>
                  </a:lnTo>
                  <a:lnTo>
                    <a:pt x="206" y="62"/>
                  </a:lnTo>
                  <a:lnTo>
                    <a:pt x="206" y="56"/>
                  </a:lnTo>
                  <a:lnTo>
                    <a:pt x="190" y="26"/>
                  </a:lnTo>
                  <a:lnTo>
                    <a:pt x="150" y="18"/>
                  </a:lnTo>
                  <a:lnTo>
                    <a:pt x="146" y="24"/>
                  </a:lnTo>
                  <a:lnTo>
                    <a:pt x="158" y="44"/>
                  </a:lnTo>
                  <a:lnTo>
                    <a:pt x="130" y="36"/>
                  </a:lnTo>
                  <a:lnTo>
                    <a:pt x="144" y="66"/>
                  </a:lnTo>
                  <a:lnTo>
                    <a:pt x="122" y="52"/>
                  </a:lnTo>
                  <a:lnTo>
                    <a:pt x="118" y="60"/>
                  </a:lnTo>
                  <a:lnTo>
                    <a:pt x="128" y="68"/>
                  </a:lnTo>
                  <a:lnTo>
                    <a:pt x="114" y="74"/>
                  </a:lnTo>
                  <a:lnTo>
                    <a:pt x="116" y="84"/>
                  </a:lnTo>
                  <a:lnTo>
                    <a:pt x="142" y="104"/>
                  </a:lnTo>
                  <a:lnTo>
                    <a:pt x="140" y="110"/>
                  </a:lnTo>
                  <a:lnTo>
                    <a:pt x="116" y="90"/>
                  </a:lnTo>
                  <a:lnTo>
                    <a:pt x="110" y="92"/>
                  </a:lnTo>
                  <a:lnTo>
                    <a:pt x="118" y="108"/>
                  </a:lnTo>
                  <a:lnTo>
                    <a:pt x="110" y="106"/>
                  </a:lnTo>
                  <a:lnTo>
                    <a:pt x="110" y="100"/>
                  </a:lnTo>
                  <a:lnTo>
                    <a:pt x="106" y="86"/>
                  </a:lnTo>
                  <a:lnTo>
                    <a:pt x="82" y="70"/>
                  </a:lnTo>
                  <a:lnTo>
                    <a:pt x="74" y="74"/>
                  </a:lnTo>
                  <a:lnTo>
                    <a:pt x="80" y="84"/>
                  </a:lnTo>
                  <a:lnTo>
                    <a:pt x="78" y="90"/>
                  </a:lnTo>
                  <a:lnTo>
                    <a:pt x="64" y="100"/>
                  </a:lnTo>
                  <a:lnTo>
                    <a:pt x="92" y="112"/>
                  </a:lnTo>
                  <a:lnTo>
                    <a:pt x="88" y="114"/>
                  </a:lnTo>
                  <a:lnTo>
                    <a:pt x="90" y="120"/>
                  </a:lnTo>
                  <a:lnTo>
                    <a:pt x="80" y="114"/>
                  </a:lnTo>
                  <a:lnTo>
                    <a:pt x="82" y="124"/>
                  </a:lnTo>
                  <a:lnTo>
                    <a:pt x="70" y="110"/>
                  </a:lnTo>
                  <a:lnTo>
                    <a:pt x="64" y="110"/>
                  </a:lnTo>
                  <a:lnTo>
                    <a:pt x="62" y="116"/>
                  </a:lnTo>
                  <a:lnTo>
                    <a:pt x="64" y="122"/>
                  </a:lnTo>
                  <a:lnTo>
                    <a:pt x="60" y="110"/>
                  </a:lnTo>
                  <a:lnTo>
                    <a:pt x="46" y="104"/>
                  </a:lnTo>
                  <a:lnTo>
                    <a:pt x="34" y="118"/>
                  </a:lnTo>
                  <a:lnTo>
                    <a:pt x="38" y="128"/>
                  </a:lnTo>
                  <a:lnTo>
                    <a:pt x="32" y="122"/>
                  </a:lnTo>
                  <a:lnTo>
                    <a:pt x="32" y="134"/>
                  </a:lnTo>
                  <a:lnTo>
                    <a:pt x="26" y="124"/>
                  </a:lnTo>
                  <a:lnTo>
                    <a:pt x="4" y="140"/>
                  </a:lnTo>
                  <a:lnTo>
                    <a:pt x="0" y="150"/>
                  </a:lnTo>
                  <a:lnTo>
                    <a:pt x="10" y="160"/>
                  </a:lnTo>
                  <a:lnTo>
                    <a:pt x="28" y="146"/>
                  </a:lnTo>
                  <a:lnTo>
                    <a:pt x="36" y="152"/>
                  </a:lnTo>
                  <a:lnTo>
                    <a:pt x="18" y="168"/>
                  </a:lnTo>
                  <a:lnTo>
                    <a:pt x="24" y="176"/>
                  </a:lnTo>
                  <a:lnTo>
                    <a:pt x="54" y="156"/>
                  </a:lnTo>
                  <a:lnTo>
                    <a:pt x="52" y="160"/>
                  </a:lnTo>
                  <a:lnTo>
                    <a:pt x="30" y="178"/>
                  </a:lnTo>
                  <a:lnTo>
                    <a:pt x="44" y="184"/>
                  </a:lnTo>
                  <a:lnTo>
                    <a:pt x="30" y="188"/>
                  </a:lnTo>
                  <a:lnTo>
                    <a:pt x="28" y="200"/>
                  </a:lnTo>
                  <a:lnTo>
                    <a:pt x="34" y="206"/>
                  </a:lnTo>
                  <a:lnTo>
                    <a:pt x="64" y="202"/>
                  </a:lnTo>
                  <a:lnTo>
                    <a:pt x="74" y="208"/>
                  </a:lnTo>
                  <a:lnTo>
                    <a:pt x="36" y="216"/>
                  </a:lnTo>
                  <a:lnTo>
                    <a:pt x="68" y="242"/>
                  </a:lnTo>
                  <a:lnTo>
                    <a:pt x="76" y="218"/>
                  </a:lnTo>
                  <a:lnTo>
                    <a:pt x="88" y="204"/>
                  </a:lnTo>
                  <a:lnTo>
                    <a:pt x="88" y="212"/>
                  </a:lnTo>
                  <a:lnTo>
                    <a:pt x="76" y="236"/>
                  </a:lnTo>
                  <a:lnTo>
                    <a:pt x="76" y="242"/>
                  </a:lnTo>
                  <a:lnTo>
                    <a:pt x="82" y="246"/>
                  </a:lnTo>
                  <a:lnTo>
                    <a:pt x="92" y="240"/>
                  </a:lnTo>
                  <a:lnTo>
                    <a:pt x="90" y="248"/>
                  </a:lnTo>
                  <a:lnTo>
                    <a:pt x="104" y="250"/>
                  </a:lnTo>
                  <a:lnTo>
                    <a:pt x="106" y="242"/>
                  </a:lnTo>
                  <a:lnTo>
                    <a:pt x="106" y="234"/>
                  </a:lnTo>
                  <a:lnTo>
                    <a:pt x="112" y="226"/>
                  </a:lnTo>
                  <a:lnTo>
                    <a:pt x="108" y="238"/>
                  </a:lnTo>
                  <a:lnTo>
                    <a:pt x="114" y="238"/>
                  </a:lnTo>
                  <a:lnTo>
                    <a:pt x="132" y="214"/>
                  </a:lnTo>
                  <a:lnTo>
                    <a:pt x="130" y="218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14" y="242"/>
                  </a:lnTo>
                  <a:lnTo>
                    <a:pt x="118" y="250"/>
                  </a:lnTo>
                  <a:lnTo>
                    <a:pt x="162" y="222"/>
                  </a:lnTo>
                  <a:lnTo>
                    <a:pt x="166" y="212"/>
                  </a:lnTo>
                  <a:lnTo>
                    <a:pt x="162" y="210"/>
                  </a:lnTo>
                  <a:lnTo>
                    <a:pt x="164" y="200"/>
                  </a:lnTo>
                  <a:lnTo>
                    <a:pt x="160" y="190"/>
                  </a:lnTo>
                  <a:lnTo>
                    <a:pt x="168" y="198"/>
                  </a:lnTo>
                  <a:lnTo>
                    <a:pt x="176" y="180"/>
                  </a:lnTo>
                  <a:lnTo>
                    <a:pt x="192" y="164"/>
                  </a:lnTo>
                  <a:lnTo>
                    <a:pt x="174" y="190"/>
                  </a:lnTo>
                  <a:lnTo>
                    <a:pt x="168" y="208"/>
                  </a:lnTo>
                  <a:lnTo>
                    <a:pt x="168" y="216"/>
                  </a:lnTo>
                  <a:lnTo>
                    <a:pt x="206" y="216"/>
                  </a:lnTo>
                  <a:lnTo>
                    <a:pt x="208" y="222"/>
                  </a:lnTo>
                  <a:lnTo>
                    <a:pt x="186" y="222"/>
                  </a:lnTo>
                  <a:lnTo>
                    <a:pt x="158" y="236"/>
                  </a:lnTo>
                  <a:lnTo>
                    <a:pt x="116" y="262"/>
                  </a:lnTo>
                  <a:lnTo>
                    <a:pt x="128" y="286"/>
                  </a:lnTo>
                  <a:lnTo>
                    <a:pt x="140" y="292"/>
                  </a:lnTo>
                  <a:lnTo>
                    <a:pt x="136" y="296"/>
                  </a:lnTo>
                  <a:lnTo>
                    <a:pt x="140" y="310"/>
                  </a:lnTo>
                  <a:lnTo>
                    <a:pt x="160" y="312"/>
                  </a:lnTo>
                  <a:lnTo>
                    <a:pt x="148" y="324"/>
                  </a:lnTo>
                  <a:lnTo>
                    <a:pt x="136" y="320"/>
                  </a:lnTo>
                  <a:lnTo>
                    <a:pt x="130" y="302"/>
                  </a:lnTo>
                  <a:lnTo>
                    <a:pt x="106" y="268"/>
                  </a:lnTo>
                  <a:lnTo>
                    <a:pt x="76" y="260"/>
                  </a:lnTo>
                  <a:lnTo>
                    <a:pt x="72" y="266"/>
                  </a:lnTo>
                  <a:lnTo>
                    <a:pt x="72" y="276"/>
                  </a:lnTo>
                  <a:lnTo>
                    <a:pt x="72" y="284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4" y="300"/>
                  </a:lnTo>
                  <a:lnTo>
                    <a:pt x="92" y="312"/>
                  </a:lnTo>
                  <a:lnTo>
                    <a:pt x="100" y="330"/>
                  </a:lnTo>
                  <a:lnTo>
                    <a:pt x="102" y="348"/>
                  </a:lnTo>
                  <a:lnTo>
                    <a:pt x="108" y="344"/>
                  </a:lnTo>
                  <a:lnTo>
                    <a:pt x="106" y="350"/>
                  </a:lnTo>
                  <a:lnTo>
                    <a:pt x="100" y="352"/>
                  </a:lnTo>
                  <a:lnTo>
                    <a:pt x="96" y="356"/>
                  </a:lnTo>
                  <a:lnTo>
                    <a:pt x="96" y="360"/>
                  </a:lnTo>
                  <a:lnTo>
                    <a:pt x="124" y="370"/>
                  </a:lnTo>
                  <a:lnTo>
                    <a:pt x="140" y="364"/>
                  </a:lnTo>
                  <a:lnTo>
                    <a:pt x="134" y="376"/>
                  </a:lnTo>
                  <a:lnTo>
                    <a:pt x="130" y="382"/>
                  </a:lnTo>
                  <a:lnTo>
                    <a:pt x="126" y="384"/>
                  </a:lnTo>
                  <a:lnTo>
                    <a:pt x="130" y="392"/>
                  </a:lnTo>
                  <a:lnTo>
                    <a:pt x="108" y="372"/>
                  </a:lnTo>
                  <a:lnTo>
                    <a:pt x="92" y="366"/>
                  </a:lnTo>
                  <a:lnTo>
                    <a:pt x="70" y="376"/>
                  </a:lnTo>
                  <a:lnTo>
                    <a:pt x="66" y="390"/>
                  </a:lnTo>
                  <a:lnTo>
                    <a:pt x="68" y="390"/>
                  </a:lnTo>
                  <a:lnTo>
                    <a:pt x="58" y="402"/>
                  </a:lnTo>
                  <a:lnTo>
                    <a:pt x="60" y="416"/>
                  </a:lnTo>
                  <a:lnTo>
                    <a:pt x="60" y="420"/>
                  </a:lnTo>
                  <a:lnTo>
                    <a:pt x="74" y="420"/>
                  </a:lnTo>
                  <a:lnTo>
                    <a:pt x="82" y="404"/>
                  </a:lnTo>
                  <a:lnTo>
                    <a:pt x="78" y="418"/>
                  </a:lnTo>
                  <a:lnTo>
                    <a:pt x="78" y="422"/>
                  </a:lnTo>
                  <a:lnTo>
                    <a:pt x="88" y="422"/>
                  </a:lnTo>
                  <a:lnTo>
                    <a:pt x="92" y="414"/>
                  </a:lnTo>
                  <a:lnTo>
                    <a:pt x="98" y="390"/>
                  </a:lnTo>
                  <a:lnTo>
                    <a:pt x="96" y="404"/>
                  </a:lnTo>
                  <a:lnTo>
                    <a:pt x="100" y="404"/>
                  </a:lnTo>
                  <a:lnTo>
                    <a:pt x="96" y="416"/>
                  </a:lnTo>
                  <a:lnTo>
                    <a:pt x="94" y="420"/>
                  </a:lnTo>
                  <a:lnTo>
                    <a:pt x="92" y="426"/>
                  </a:lnTo>
                  <a:lnTo>
                    <a:pt x="94" y="426"/>
                  </a:lnTo>
                  <a:lnTo>
                    <a:pt x="82" y="432"/>
                  </a:lnTo>
                  <a:lnTo>
                    <a:pt x="88" y="438"/>
                  </a:lnTo>
                  <a:lnTo>
                    <a:pt x="92" y="438"/>
                  </a:lnTo>
                  <a:lnTo>
                    <a:pt x="90" y="446"/>
                  </a:lnTo>
                  <a:lnTo>
                    <a:pt x="94" y="452"/>
                  </a:lnTo>
                  <a:lnTo>
                    <a:pt x="98" y="444"/>
                  </a:lnTo>
                  <a:lnTo>
                    <a:pt x="96" y="458"/>
                  </a:lnTo>
                  <a:lnTo>
                    <a:pt x="114" y="456"/>
                  </a:lnTo>
                  <a:lnTo>
                    <a:pt x="124" y="428"/>
                  </a:lnTo>
                  <a:lnTo>
                    <a:pt x="128" y="426"/>
                  </a:lnTo>
                  <a:lnTo>
                    <a:pt x="120" y="450"/>
                  </a:lnTo>
                  <a:lnTo>
                    <a:pt x="110" y="462"/>
                  </a:lnTo>
                  <a:lnTo>
                    <a:pt x="114" y="466"/>
                  </a:lnTo>
                  <a:lnTo>
                    <a:pt x="100" y="466"/>
                  </a:lnTo>
                  <a:lnTo>
                    <a:pt x="102" y="470"/>
                  </a:lnTo>
                  <a:lnTo>
                    <a:pt x="84" y="464"/>
                  </a:lnTo>
                  <a:lnTo>
                    <a:pt x="82" y="454"/>
                  </a:lnTo>
                  <a:lnTo>
                    <a:pt x="74" y="438"/>
                  </a:lnTo>
                  <a:lnTo>
                    <a:pt x="48" y="442"/>
                  </a:lnTo>
                  <a:lnTo>
                    <a:pt x="50" y="452"/>
                  </a:lnTo>
                  <a:lnTo>
                    <a:pt x="56" y="460"/>
                  </a:lnTo>
                  <a:lnTo>
                    <a:pt x="58" y="470"/>
                  </a:lnTo>
                  <a:lnTo>
                    <a:pt x="68" y="468"/>
                  </a:lnTo>
                  <a:lnTo>
                    <a:pt x="62" y="474"/>
                  </a:lnTo>
                  <a:lnTo>
                    <a:pt x="66" y="474"/>
                  </a:lnTo>
                  <a:lnTo>
                    <a:pt x="64" y="478"/>
                  </a:lnTo>
                  <a:lnTo>
                    <a:pt x="46" y="488"/>
                  </a:lnTo>
                  <a:lnTo>
                    <a:pt x="32" y="504"/>
                  </a:lnTo>
                  <a:lnTo>
                    <a:pt x="32" y="516"/>
                  </a:lnTo>
                  <a:lnTo>
                    <a:pt x="36" y="524"/>
                  </a:lnTo>
                  <a:lnTo>
                    <a:pt x="42" y="516"/>
                  </a:lnTo>
                  <a:lnTo>
                    <a:pt x="44" y="522"/>
                  </a:lnTo>
                  <a:lnTo>
                    <a:pt x="46" y="516"/>
                  </a:lnTo>
                  <a:lnTo>
                    <a:pt x="44" y="506"/>
                  </a:lnTo>
                  <a:lnTo>
                    <a:pt x="44" y="502"/>
                  </a:lnTo>
                  <a:lnTo>
                    <a:pt x="46" y="524"/>
                  </a:lnTo>
                  <a:lnTo>
                    <a:pt x="52" y="528"/>
                  </a:lnTo>
                  <a:lnTo>
                    <a:pt x="56" y="526"/>
                  </a:lnTo>
                  <a:lnTo>
                    <a:pt x="56" y="516"/>
                  </a:lnTo>
                  <a:lnTo>
                    <a:pt x="66" y="528"/>
                  </a:lnTo>
                  <a:lnTo>
                    <a:pt x="70" y="520"/>
                  </a:lnTo>
                  <a:lnTo>
                    <a:pt x="70" y="514"/>
                  </a:lnTo>
                  <a:lnTo>
                    <a:pt x="72" y="520"/>
                  </a:lnTo>
                  <a:lnTo>
                    <a:pt x="70" y="526"/>
                  </a:lnTo>
                  <a:lnTo>
                    <a:pt x="70" y="52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0" name="Freeform 615">
              <a:extLst>
                <a:ext uri="{FF2B5EF4-FFF2-40B4-BE49-F238E27FC236}">
                  <a16:creationId xmlns:a16="http://schemas.microsoft.com/office/drawing/2014/main" id="{37BFD87B-7A26-4D84-8A9A-4DCE44736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109788"/>
              <a:ext cx="104775" cy="73025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38" y="4"/>
                </a:cxn>
                <a:cxn ang="0">
                  <a:pos x="50" y="10"/>
                </a:cxn>
                <a:cxn ang="0">
                  <a:pos x="66" y="38"/>
                </a:cxn>
                <a:cxn ang="0">
                  <a:pos x="58" y="42"/>
                </a:cxn>
                <a:cxn ang="0">
                  <a:pos x="36" y="38"/>
                </a:cxn>
                <a:cxn ang="0">
                  <a:pos x="22" y="46"/>
                </a:cxn>
                <a:cxn ang="0">
                  <a:pos x="12" y="40"/>
                </a:cxn>
                <a:cxn ang="0">
                  <a:pos x="10" y="24"/>
                </a:cxn>
                <a:cxn ang="0">
                  <a:pos x="0" y="18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66" h="46">
                  <a:moveTo>
                    <a:pt x="28" y="4"/>
                  </a:moveTo>
                  <a:lnTo>
                    <a:pt x="38" y="4"/>
                  </a:lnTo>
                  <a:lnTo>
                    <a:pt x="50" y="10"/>
                  </a:lnTo>
                  <a:lnTo>
                    <a:pt x="66" y="38"/>
                  </a:lnTo>
                  <a:lnTo>
                    <a:pt x="58" y="42"/>
                  </a:lnTo>
                  <a:lnTo>
                    <a:pt x="36" y="38"/>
                  </a:lnTo>
                  <a:lnTo>
                    <a:pt x="22" y="46"/>
                  </a:lnTo>
                  <a:lnTo>
                    <a:pt x="12" y="40"/>
                  </a:lnTo>
                  <a:lnTo>
                    <a:pt x="10" y="24"/>
                  </a:lnTo>
                  <a:lnTo>
                    <a:pt x="0" y="18"/>
                  </a:lnTo>
                  <a:lnTo>
                    <a:pt x="2" y="4"/>
                  </a:lnTo>
                  <a:lnTo>
                    <a:pt x="8" y="0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1" name="Freeform 616">
              <a:extLst>
                <a:ext uri="{FF2B5EF4-FFF2-40B4-BE49-F238E27FC236}">
                  <a16:creationId xmlns:a16="http://schemas.microsoft.com/office/drawing/2014/main" id="{FEF98090-D161-4CD1-8CBA-D52A605E7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988" y="2741613"/>
              <a:ext cx="38100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8" y="6"/>
                </a:cxn>
                <a:cxn ang="0">
                  <a:pos x="0" y="24"/>
                </a:cxn>
                <a:cxn ang="0">
                  <a:pos x="8" y="22"/>
                </a:cxn>
                <a:cxn ang="0">
                  <a:pos x="14" y="18"/>
                </a:cxn>
                <a:cxn ang="0">
                  <a:pos x="14" y="12"/>
                </a:cxn>
                <a:cxn ang="0">
                  <a:pos x="22" y="8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4" h="24">
                  <a:moveTo>
                    <a:pt x="18" y="0"/>
                  </a:moveTo>
                  <a:lnTo>
                    <a:pt x="8" y="6"/>
                  </a:lnTo>
                  <a:lnTo>
                    <a:pt x="0" y="24"/>
                  </a:lnTo>
                  <a:lnTo>
                    <a:pt x="8" y="22"/>
                  </a:lnTo>
                  <a:lnTo>
                    <a:pt x="14" y="18"/>
                  </a:lnTo>
                  <a:lnTo>
                    <a:pt x="14" y="12"/>
                  </a:lnTo>
                  <a:lnTo>
                    <a:pt x="22" y="8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2" name="Freeform 617">
              <a:extLst>
                <a:ext uri="{FF2B5EF4-FFF2-40B4-BE49-F238E27FC236}">
                  <a16:creationId xmlns:a16="http://schemas.microsoft.com/office/drawing/2014/main" id="{E80E0D8B-5D28-4B21-BCE2-28EE5CDA3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13" y="2767013"/>
              <a:ext cx="22225" cy="381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4"/>
                </a:cxn>
                <a:cxn ang="0">
                  <a:pos x="0" y="18"/>
                </a:cxn>
                <a:cxn ang="0">
                  <a:pos x="8" y="24"/>
                </a:cxn>
                <a:cxn ang="0">
                  <a:pos x="14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24">
                  <a:moveTo>
                    <a:pt x="4" y="0"/>
                  </a:moveTo>
                  <a:lnTo>
                    <a:pt x="2" y="4"/>
                  </a:lnTo>
                  <a:lnTo>
                    <a:pt x="0" y="18"/>
                  </a:lnTo>
                  <a:lnTo>
                    <a:pt x="8" y="24"/>
                  </a:lnTo>
                  <a:lnTo>
                    <a:pt x="14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3" name="Freeform 618">
              <a:extLst>
                <a:ext uri="{FF2B5EF4-FFF2-40B4-BE49-F238E27FC236}">
                  <a16:creationId xmlns:a16="http://schemas.microsoft.com/office/drawing/2014/main" id="{4BDDBF5A-48FE-4E6B-8585-F4E2CDE6C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2846388"/>
              <a:ext cx="9525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6" h="8">
                  <a:moveTo>
                    <a:pt x="2" y="2"/>
                  </a:moveTo>
                  <a:lnTo>
                    <a:pt x="0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4" name="Freeform 619">
              <a:extLst>
                <a:ext uri="{FF2B5EF4-FFF2-40B4-BE49-F238E27FC236}">
                  <a16:creationId xmlns:a16="http://schemas.microsoft.com/office/drawing/2014/main" id="{DC01C3B4-5C5D-4207-8CE5-D0BF63EEB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513" y="2798763"/>
              <a:ext cx="15875" cy="12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8">
                  <a:moveTo>
                    <a:pt x="6" y="0"/>
                  </a:moveTo>
                  <a:lnTo>
                    <a:pt x="10" y="2"/>
                  </a:lnTo>
                  <a:lnTo>
                    <a:pt x="1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5" name="Freeform 620">
              <a:extLst>
                <a:ext uri="{FF2B5EF4-FFF2-40B4-BE49-F238E27FC236}">
                  <a16:creationId xmlns:a16="http://schemas.microsoft.com/office/drawing/2014/main" id="{50ABAFEA-8C1F-4959-9920-A38155A3E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2100263"/>
              <a:ext cx="612775" cy="688975"/>
            </a:xfrm>
            <a:custGeom>
              <a:avLst/>
              <a:gdLst/>
              <a:ahLst/>
              <a:cxnLst>
                <a:cxn ang="0">
                  <a:pos x="10" y="36"/>
                </a:cxn>
                <a:cxn ang="0">
                  <a:pos x="2" y="76"/>
                </a:cxn>
                <a:cxn ang="0">
                  <a:pos x="2" y="112"/>
                </a:cxn>
                <a:cxn ang="0">
                  <a:pos x="20" y="148"/>
                </a:cxn>
                <a:cxn ang="0">
                  <a:pos x="54" y="164"/>
                </a:cxn>
                <a:cxn ang="0">
                  <a:pos x="114" y="168"/>
                </a:cxn>
                <a:cxn ang="0">
                  <a:pos x="136" y="166"/>
                </a:cxn>
                <a:cxn ang="0">
                  <a:pos x="158" y="158"/>
                </a:cxn>
                <a:cxn ang="0">
                  <a:pos x="192" y="194"/>
                </a:cxn>
                <a:cxn ang="0">
                  <a:pos x="194" y="206"/>
                </a:cxn>
                <a:cxn ang="0">
                  <a:pos x="212" y="214"/>
                </a:cxn>
                <a:cxn ang="0">
                  <a:pos x="236" y="266"/>
                </a:cxn>
                <a:cxn ang="0">
                  <a:pos x="220" y="320"/>
                </a:cxn>
                <a:cxn ang="0">
                  <a:pos x="198" y="334"/>
                </a:cxn>
                <a:cxn ang="0">
                  <a:pos x="160" y="344"/>
                </a:cxn>
                <a:cxn ang="0">
                  <a:pos x="192" y="354"/>
                </a:cxn>
                <a:cxn ang="0">
                  <a:pos x="204" y="350"/>
                </a:cxn>
                <a:cxn ang="0">
                  <a:pos x="216" y="350"/>
                </a:cxn>
                <a:cxn ang="0">
                  <a:pos x="238" y="376"/>
                </a:cxn>
                <a:cxn ang="0">
                  <a:pos x="242" y="386"/>
                </a:cxn>
                <a:cxn ang="0">
                  <a:pos x="272" y="410"/>
                </a:cxn>
                <a:cxn ang="0">
                  <a:pos x="286" y="416"/>
                </a:cxn>
                <a:cxn ang="0">
                  <a:pos x="318" y="434"/>
                </a:cxn>
                <a:cxn ang="0">
                  <a:pos x="298" y="400"/>
                </a:cxn>
                <a:cxn ang="0">
                  <a:pos x="298" y="386"/>
                </a:cxn>
                <a:cxn ang="0">
                  <a:pos x="324" y="404"/>
                </a:cxn>
                <a:cxn ang="0">
                  <a:pos x="340" y="414"/>
                </a:cxn>
                <a:cxn ang="0">
                  <a:pos x="336" y="394"/>
                </a:cxn>
                <a:cxn ang="0">
                  <a:pos x="334" y="368"/>
                </a:cxn>
                <a:cxn ang="0">
                  <a:pos x="332" y="350"/>
                </a:cxn>
                <a:cxn ang="0">
                  <a:pos x="314" y="348"/>
                </a:cxn>
                <a:cxn ang="0">
                  <a:pos x="306" y="326"/>
                </a:cxn>
                <a:cxn ang="0">
                  <a:pos x="296" y="300"/>
                </a:cxn>
                <a:cxn ang="0">
                  <a:pos x="304" y="294"/>
                </a:cxn>
                <a:cxn ang="0">
                  <a:pos x="324" y="306"/>
                </a:cxn>
                <a:cxn ang="0">
                  <a:pos x="340" y="326"/>
                </a:cxn>
                <a:cxn ang="0">
                  <a:pos x="352" y="338"/>
                </a:cxn>
                <a:cxn ang="0">
                  <a:pos x="368" y="318"/>
                </a:cxn>
                <a:cxn ang="0">
                  <a:pos x="372" y="300"/>
                </a:cxn>
                <a:cxn ang="0">
                  <a:pos x="360" y="280"/>
                </a:cxn>
                <a:cxn ang="0">
                  <a:pos x="334" y="246"/>
                </a:cxn>
                <a:cxn ang="0">
                  <a:pos x="312" y="232"/>
                </a:cxn>
                <a:cxn ang="0">
                  <a:pos x="288" y="198"/>
                </a:cxn>
                <a:cxn ang="0">
                  <a:pos x="310" y="188"/>
                </a:cxn>
                <a:cxn ang="0">
                  <a:pos x="306" y="176"/>
                </a:cxn>
                <a:cxn ang="0">
                  <a:pos x="292" y="162"/>
                </a:cxn>
                <a:cxn ang="0">
                  <a:pos x="286" y="148"/>
                </a:cxn>
                <a:cxn ang="0">
                  <a:pos x="258" y="140"/>
                </a:cxn>
                <a:cxn ang="0">
                  <a:pos x="254" y="116"/>
                </a:cxn>
                <a:cxn ang="0">
                  <a:pos x="220" y="108"/>
                </a:cxn>
                <a:cxn ang="0">
                  <a:pos x="206" y="96"/>
                </a:cxn>
                <a:cxn ang="0">
                  <a:pos x="202" y="70"/>
                </a:cxn>
                <a:cxn ang="0">
                  <a:pos x="154" y="64"/>
                </a:cxn>
                <a:cxn ang="0">
                  <a:pos x="132" y="74"/>
                </a:cxn>
                <a:cxn ang="0">
                  <a:pos x="130" y="52"/>
                </a:cxn>
                <a:cxn ang="0">
                  <a:pos x="114" y="6"/>
                </a:cxn>
                <a:cxn ang="0">
                  <a:pos x="82" y="20"/>
                </a:cxn>
                <a:cxn ang="0">
                  <a:pos x="68" y="32"/>
                </a:cxn>
                <a:cxn ang="0">
                  <a:pos x="60" y="64"/>
                </a:cxn>
                <a:cxn ang="0">
                  <a:pos x="70" y="112"/>
                </a:cxn>
                <a:cxn ang="0">
                  <a:pos x="46" y="126"/>
                </a:cxn>
                <a:cxn ang="0">
                  <a:pos x="48" y="82"/>
                </a:cxn>
                <a:cxn ang="0">
                  <a:pos x="68" y="6"/>
                </a:cxn>
              </a:cxnLst>
              <a:rect l="0" t="0" r="r" b="b"/>
              <a:pathLst>
                <a:path w="386" h="434">
                  <a:moveTo>
                    <a:pt x="68" y="4"/>
                  </a:moveTo>
                  <a:lnTo>
                    <a:pt x="50" y="0"/>
                  </a:lnTo>
                  <a:lnTo>
                    <a:pt x="34" y="6"/>
                  </a:lnTo>
                  <a:lnTo>
                    <a:pt x="18" y="18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8" y="48"/>
                  </a:lnTo>
                  <a:lnTo>
                    <a:pt x="6" y="50"/>
                  </a:lnTo>
                  <a:lnTo>
                    <a:pt x="0" y="68"/>
                  </a:lnTo>
                  <a:lnTo>
                    <a:pt x="2" y="76"/>
                  </a:lnTo>
                  <a:lnTo>
                    <a:pt x="6" y="76"/>
                  </a:lnTo>
                  <a:lnTo>
                    <a:pt x="0" y="84"/>
                  </a:lnTo>
                  <a:lnTo>
                    <a:pt x="2" y="94"/>
                  </a:lnTo>
                  <a:lnTo>
                    <a:pt x="0" y="98"/>
                  </a:lnTo>
                  <a:lnTo>
                    <a:pt x="0" y="108"/>
                  </a:lnTo>
                  <a:lnTo>
                    <a:pt x="2" y="112"/>
                  </a:lnTo>
                  <a:lnTo>
                    <a:pt x="28" y="116"/>
                  </a:lnTo>
                  <a:lnTo>
                    <a:pt x="38" y="126"/>
                  </a:lnTo>
                  <a:lnTo>
                    <a:pt x="26" y="130"/>
                  </a:lnTo>
                  <a:lnTo>
                    <a:pt x="8" y="124"/>
                  </a:lnTo>
                  <a:lnTo>
                    <a:pt x="8" y="130"/>
                  </a:lnTo>
                  <a:lnTo>
                    <a:pt x="20" y="148"/>
                  </a:lnTo>
                  <a:lnTo>
                    <a:pt x="24" y="154"/>
                  </a:lnTo>
                  <a:lnTo>
                    <a:pt x="40" y="154"/>
                  </a:lnTo>
                  <a:lnTo>
                    <a:pt x="44" y="154"/>
                  </a:lnTo>
                  <a:lnTo>
                    <a:pt x="46" y="148"/>
                  </a:lnTo>
                  <a:lnTo>
                    <a:pt x="48" y="156"/>
                  </a:lnTo>
                  <a:lnTo>
                    <a:pt x="54" y="164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86" y="170"/>
                  </a:lnTo>
                  <a:lnTo>
                    <a:pt x="92" y="166"/>
                  </a:lnTo>
                  <a:lnTo>
                    <a:pt x="108" y="174"/>
                  </a:lnTo>
                  <a:lnTo>
                    <a:pt x="114" y="168"/>
                  </a:lnTo>
                  <a:lnTo>
                    <a:pt x="120" y="176"/>
                  </a:lnTo>
                  <a:lnTo>
                    <a:pt x="122" y="176"/>
                  </a:lnTo>
                  <a:lnTo>
                    <a:pt x="122" y="172"/>
                  </a:lnTo>
                  <a:lnTo>
                    <a:pt x="112" y="164"/>
                  </a:lnTo>
                  <a:lnTo>
                    <a:pt x="112" y="162"/>
                  </a:lnTo>
                  <a:lnTo>
                    <a:pt x="136" y="166"/>
                  </a:lnTo>
                  <a:lnTo>
                    <a:pt x="138" y="172"/>
                  </a:lnTo>
                  <a:lnTo>
                    <a:pt x="150" y="170"/>
                  </a:lnTo>
                  <a:lnTo>
                    <a:pt x="152" y="168"/>
                  </a:lnTo>
                  <a:lnTo>
                    <a:pt x="146" y="152"/>
                  </a:lnTo>
                  <a:lnTo>
                    <a:pt x="150" y="150"/>
                  </a:lnTo>
                  <a:lnTo>
                    <a:pt x="158" y="158"/>
                  </a:lnTo>
                  <a:lnTo>
                    <a:pt x="166" y="158"/>
                  </a:lnTo>
                  <a:lnTo>
                    <a:pt x="166" y="172"/>
                  </a:lnTo>
                  <a:lnTo>
                    <a:pt x="176" y="172"/>
                  </a:lnTo>
                  <a:lnTo>
                    <a:pt x="176" y="178"/>
                  </a:lnTo>
                  <a:lnTo>
                    <a:pt x="174" y="180"/>
                  </a:lnTo>
                  <a:lnTo>
                    <a:pt x="192" y="194"/>
                  </a:lnTo>
                  <a:lnTo>
                    <a:pt x="192" y="200"/>
                  </a:lnTo>
                  <a:lnTo>
                    <a:pt x="188" y="204"/>
                  </a:lnTo>
                  <a:lnTo>
                    <a:pt x="180" y="202"/>
                  </a:lnTo>
                  <a:lnTo>
                    <a:pt x="180" y="208"/>
                  </a:lnTo>
                  <a:lnTo>
                    <a:pt x="180" y="216"/>
                  </a:lnTo>
                  <a:lnTo>
                    <a:pt x="194" y="206"/>
                  </a:lnTo>
                  <a:lnTo>
                    <a:pt x="204" y="206"/>
                  </a:lnTo>
                  <a:lnTo>
                    <a:pt x="204" y="208"/>
                  </a:lnTo>
                  <a:lnTo>
                    <a:pt x="204" y="210"/>
                  </a:lnTo>
                  <a:lnTo>
                    <a:pt x="212" y="222"/>
                  </a:lnTo>
                  <a:lnTo>
                    <a:pt x="214" y="220"/>
                  </a:lnTo>
                  <a:lnTo>
                    <a:pt x="212" y="214"/>
                  </a:lnTo>
                  <a:lnTo>
                    <a:pt x="216" y="216"/>
                  </a:lnTo>
                  <a:lnTo>
                    <a:pt x="216" y="224"/>
                  </a:lnTo>
                  <a:lnTo>
                    <a:pt x="218" y="228"/>
                  </a:lnTo>
                  <a:lnTo>
                    <a:pt x="226" y="230"/>
                  </a:lnTo>
                  <a:lnTo>
                    <a:pt x="228" y="236"/>
                  </a:lnTo>
                  <a:lnTo>
                    <a:pt x="236" y="266"/>
                  </a:lnTo>
                  <a:lnTo>
                    <a:pt x="238" y="266"/>
                  </a:lnTo>
                  <a:lnTo>
                    <a:pt x="230" y="276"/>
                  </a:lnTo>
                  <a:lnTo>
                    <a:pt x="230" y="284"/>
                  </a:lnTo>
                  <a:lnTo>
                    <a:pt x="224" y="286"/>
                  </a:lnTo>
                  <a:lnTo>
                    <a:pt x="210" y="304"/>
                  </a:lnTo>
                  <a:lnTo>
                    <a:pt x="220" y="320"/>
                  </a:lnTo>
                  <a:lnTo>
                    <a:pt x="220" y="326"/>
                  </a:lnTo>
                  <a:lnTo>
                    <a:pt x="212" y="324"/>
                  </a:lnTo>
                  <a:lnTo>
                    <a:pt x="206" y="328"/>
                  </a:lnTo>
                  <a:lnTo>
                    <a:pt x="200" y="328"/>
                  </a:lnTo>
                  <a:lnTo>
                    <a:pt x="200" y="332"/>
                  </a:lnTo>
                  <a:lnTo>
                    <a:pt x="198" y="334"/>
                  </a:lnTo>
                  <a:lnTo>
                    <a:pt x="170" y="328"/>
                  </a:lnTo>
                  <a:lnTo>
                    <a:pt x="172" y="330"/>
                  </a:lnTo>
                  <a:lnTo>
                    <a:pt x="170" y="330"/>
                  </a:lnTo>
                  <a:lnTo>
                    <a:pt x="170" y="336"/>
                  </a:lnTo>
                  <a:lnTo>
                    <a:pt x="162" y="340"/>
                  </a:lnTo>
                  <a:lnTo>
                    <a:pt x="160" y="344"/>
                  </a:lnTo>
                  <a:lnTo>
                    <a:pt x="160" y="352"/>
                  </a:lnTo>
                  <a:lnTo>
                    <a:pt x="166" y="360"/>
                  </a:lnTo>
                  <a:lnTo>
                    <a:pt x="178" y="366"/>
                  </a:lnTo>
                  <a:lnTo>
                    <a:pt x="190" y="360"/>
                  </a:lnTo>
                  <a:lnTo>
                    <a:pt x="190" y="354"/>
                  </a:lnTo>
                  <a:lnTo>
                    <a:pt x="192" y="354"/>
                  </a:lnTo>
                  <a:lnTo>
                    <a:pt x="196" y="354"/>
                  </a:lnTo>
                  <a:lnTo>
                    <a:pt x="198" y="358"/>
                  </a:lnTo>
                  <a:lnTo>
                    <a:pt x="206" y="360"/>
                  </a:lnTo>
                  <a:lnTo>
                    <a:pt x="206" y="356"/>
                  </a:lnTo>
                  <a:lnTo>
                    <a:pt x="208" y="356"/>
                  </a:lnTo>
                  <a:lnTo>
                    <a:pt x="204" y="350"/>
                  </a:lnTo>
                  <a:lnTo>
                    <a:pt x="202" y="348"/>
                  </a:lnTo>
                  <a:lnTo>
                    <a:pt x="208" y="346"/>
                  </a:lnTo>
                  <a:lnTo>
                    <a:pt x="208" y="350"/>
                  </a:lnTo>
                  <a:lnTo>
                    <a:pt x="210" y="348"/>
                  </a:lnTo>
                  <a:lnTo>
                    <a:pt x="212" y="352"/>
                  </a:lnTo>
                  <a:lnTo>
                    <a:pt x="216" y="350"/>
                  </a:lnTo>
                  <a:lnTo>
                    <a:pt x="218" y="354"/>
                  </a:lnTo>
                  <a:lnTo>
                    <a:pt x="222" y="354"/>
                  </a:lnTo>
                  <a:lnTo>
                    <a:pt x="224" y="362"/>
                  </a:lnTo>
                  <a:lnTo>
                    <a:pt x="228" y="366"/>
                  </a:lnTo>
                  <a:lnTo>
                    <a:pt x="230" y="374"/>
                  </a:lnTo>
                  <a:lnTo>
                    <a:pt x="238" y="376"/>
                  </a:lnTo>
                  <a:lnTo>
                    <a:pt x="242" y="382"/>
                  </a:lnTo>
                  <a:lnTo>
                    <a:pt x="244" y="376"/>
                  </a:lnTo>
                  <a:lnTo>
                    <a:pt x="248" y="384"/>
                  </a:lnTo>
                  <a:lnTo>
                    <a:pt x="252" y="384"/>
                  </a:lnTo>
                  <a:lnTo>
                    <a:pt x="244" y="388"/>
                  </a:lnTo>
                  <a:lnTo>
                    <a:pt x="242" y="386"/>
                  </a:lnTo>
                  <a:lnTo>
                    <a:pt x="246" y="398"/>
                  </a:lnTo>
                  <a:lnTo>
                    <a:pt x="252" y="402"/>
                  </a:lnTo>
                  <a:lnTo>
                    <a:pt x="266" y="408"/>
                  </a:lnTo>
                  <a:lnTo>
                    <a:pt x="270" y="404"/>
                  </a:lnTo>
                  <a:lnTo>
                    <a:pt x="270" y="408"/>
                  </a:lnTo>
                  <a:lnTo>
                    <a:pt x="272" y="410"/>
                  </a:lnTo>
                  <a:lnTo>
                    <a:pt x="276" y="408"/>
                  </a:lnTo>
                  <a:lnTo>
                    <a:pt x="278" y="412"/>
                  </a:lnTo>
                  <a:lnTo>
                    <a:pt x="280" y="414"/>
                  </a:lnTo>
                  <a:lnTo>
                    <a:pt x="282" y="420"/>
                  </a:lnTo>
                  <a:lnTo>
                    <a:pt x="284" y="420"/>
                  </a:lnTo>
                  <a:lnTo>
                    <a:pt x="286" y="416"/>
                  </a:lnTo>
                  <a:lnTo>
                    <a:pt x="286" y="420"/>
                  </a:lnTo>
                  <a:lnTo>
                    <a:pt x="288" y="422"/>
                  </a:lnTo>
                  <a:lnTo>
                    <a:pt x="300" y="426"/>
                  </a:lnTo>
                  <a:lnTo>
                    <a:pt x="306" y="430"/>
                  </a:lnTo>
                  <a:lnTo>
                    <a:pt x="312" y="428"/>
                  </a:lnTo>
                  <a:lnTo>
                    <a:pt x="318" y="434"/>
                  </a:lnTo>
                  <a:lnTo>
                    <a:pt x="322" y="434"/>
                  </a:lnTo>
                  <a:lnTo>
                    <a:pt x="320" y="430"/>
                  </a:lnTo>
                  <a:lnTo>
                    <a:pt x="322" y="422"/>
                  </a:lnTo>
                  <a:lnTo>
                    <a:pt x="300" y="402"/>
                  </a:lnTo>
                  <a:lnTo>
                    <a:pt x="300" y="398"/>
                  </a:lnTo>
                  <a:lnTo>
                    <a:pt x="298" y="400"/>
                  </a:lnTo>
                  <a:lnTo>
                    <a:pt x="286" y="386"/>
                  </a:lnTo>
                  <a:lnTo>
                    <a:pt x="284" y="380"/>
                  </a:lnTo>
                  <a:lnTo>
                    <a:pt x="288" y="380"/>
                  </a:lnTo>
                  <a:lnTo>
                    <a:pt x="296" y="388"/>
                  </a:lnTo>
                  <a:lnTo>
                    <a:pt x="300" y="388"/>
                  </a:lnTo>
                  <a:lnTo>
                    <a:pt x="298" y="386"/>
                  </a:lnTo>
                  <a:lnTo>
                    <a:pt x="300" y="384"/>
                  </a:lnTo>
                  <a:lnTo>
                    <a:pt x="306" y="394"/>
                  </a:lnTo>
                  <a:lnTo>
                    <a:pt x="312" y="396"/>
                  </a:lnTo>
                  <a:lnTo>
                    <a:pt x="314" y="400"/>
                  </a:lnTo>
                  <a:lnTo>
                    <a:pt x="320" y="400"/>
                  </a:lnTo>
                  <a:lnTo>
                    <a:pt x="324" y="404"/>
                  </a:lnTo>
                  <a:lnTo>
                    <a:pt x="330" y="402"/>
                  </a:lnTo>
                  <a:lnTo>
                    <a:pt x="332" y="408"/>
                  </a:lnTo>
                  <a:lnTo>
                    <a:pt x="334" y="406"/>
                  </a:lnTo>
                  <a:lnTo>
                    <a:pt x="334" y="412"/>
                  </a:lnTo>
                  <a:lnTo>
                    <a:pt x="338" y="416"/>
                  </a:lnTo>
                  <a:lnTo>
                    <a:pt x="340" y="414"/>
                  </a:lnTo>
                  <a:lnTo>
                    <a:pt x="336" y="406"/>
                  </a:lnTo>
                  <a:lnTo>
                    <a:pt x="344" y="406"/>
                  </a:lnTo>
                  <a:lnTo>
                    <a:pt x="344" y="404"/>
                  </a:lnTo>
                  <a:lnTo>
                    <a:pt x="342" y="402"/>
                  </a:lnTo>
                  <a:lnTo>
                    <a:pt x="340" y="402"/>
                  </a:lnTo>
                  <a:lnTo>
                    <a:pt x="336" y="394"/>
                  </a:lnTo>
                  <a:lnTo>
                    <a:pt x="336" y="388"/>
                  </a:lnTo>
                  <a:lnTo>
                    <a:pt x="342" y="394"/>
                  </a:lnTo>
                  <a:lnTo>
                    <a:pt x="342" y="388"/>
                  </a:lnTo>
                  <a:lnTo>
                    <a:pt x="344" y="380"/>
                  </a:lnTo>
                  <a:lnTo>
                    <a:pt x="342" y="372"/>
                  </a:lnTo>
                  <a:lnTo>
                    <a:pt x="334" y="368"/>
                  </a:lnTo>
                  <a:lnTo>
                    <a:pt x="332" y="362"/>
                  </a:lnTo>
                  <a:lnTo>
                    <a:pt x="336" y="362"/>
                  </a:lnTo>
                  <a:lnTo>
                    <a:pt x="336" y="358"/>
                  </a:lnTo>
                  <a:lnTo>
                    <a:pt x="336" y="354"/>
                  </a:lnTo>
                  <a:lnTo>
                    <a:pt x="334" y="354"/>
                  </a:lnTo>
                  <a:lnTo>
                    <a:pt x="332" y="350"/>
                  </a:lnTo>
                  <a:lnTo>
                    <a:pt x="328" y="354"/>
                  </a:lnTo>
                  <a:lnTo>
                    <a:pt x="328" y="346"/>
                  </a:lnTo>
                  <a:lnTo>
                    <a:pt x="318" y="348"/>
                  </a:lnTo>
                  <a:lnTo>
                    <a:pt x="322" y="342"/>
                  </a:lnTo>
                  <a:lnTo>
                    <a:pt x="314" y="342"/>
                  </a:lnTo>
                  <a:lnTo>
                    <a:pt x="314" y="348"/>
                  </a:lnTo>
                  <a:lnTo>
                    <a:pt x="310" y="334"/>
                  </a:lnTo>
                  <a:lnTo>
                    <a:pt x="306" y="334"/>
                  </a:lnTo>
                  <a:lnTo>
                    <a:pt x="308" y="330"/>
                  </a:lnTo>
                  <a:lnTo>
                    <a:pt x="306" y="328"/>
                  </a:lnTo>
                  <a:lnTo>
                    <a:pt x="308" y="328"/>
                  </a:lnTo>
                  <a:lnTo>
                    <a:pt x="306" y="326"/>
                  </a:lnTo>
                  <a:lnTo>
                    <a:pt x="306" y="322"/>
                  </a:lnTo>
                  <a:lnTo>
                    <a:pt x="298" y="322"/>
                  </a:lnTo>
                  <a:lnTo>
                    <a:pt x="298" y="312"/>
                  </a:lnTo>
                  <a:lnTo>
                    <a:pt x="308" y="310"/>
                  </a:lnTo>
                  <a:lnTo>
                    <a:pt x="302" y="302"/>
                  </a:lnTo>
                  <a:lnTo>
                    <a:pt x="296" y="300"/>
                  </a:lnTo>
                  <a:lnTo>
                    <a:pt x="294" y="296"/>
                  </a:lnTo>
                  <a:lnTo>
                    <a:pt x="298" y="296"/>
                  </a:lnTo>
                  <a:lnTo>
                    <a:pt x="298" y="294"/>
                  </a:lnTo>
                  <a:lnTo>
                    <a:pt x="300" y="294"/>
                  </a:lnTo>
                  <a:lnTo>
                    <a:pt x="306" y="298"/>
                  </a:lnTo>
                  <a:lnTo>
                    <a:pt x="304" y="294"/>
                  </a:lnTo>
                  <a:lnTo>
                    <a:pt x="306" y="294"/>
                  </a:lnTo>
                  <a:lnTo>
                    <a:pt x="304" y="292"/>
                  </a:lnTo>
                  <a:lnTo>
                    <a:pt x="306" y="288"/>
                  </a:lnTo>
                  <a:lnTo>
                    <a:pt x="310" y="292"/>
                  </a:lnTo>
                  <a:lnTo>
                    <a:pt x="310" y="298"/>
                  </a:lnTo>
                  <a:lnTo>
                    <a:pt x="324" y="306"/>
                  </a:lnTo>
                  <a:lnTo>
                    <a:pt x="324" y="310"/>
                  </a:lnTo>
                  <a:lnTo>
                    <a:pt x="332" y="310"/>
                  </a:lnTo>
                  <a:lnTo>
                    <a:pt x="330" y="314"/>
                  </a:lnTo>
                  <a:lnTo>
                    <a:pt x="332" y="318"/>
                  </a:lnTo>
                  <a:lnTo>
                    <a:pt x="338" y="328"/>
                  </a:lnTo>
                  <a:lnTo>
                    <a:pt x="340" y="326"/>
                  </a:lnTo>
                  <a:lnTo>
                    <a:pt x="342" y="328"/>
                  </a:lnTo>
                  <a:lnTo>
                    <a:pt x="340" y="332"/>
                  </a:lnTo>
                  <a:lnTo>
                    <a:pt x="342" y="336"/>
                  </a:lnTo>
                  <a:lnTo>
                    <a:pt x="346" y="334"/>
                  </a:lnTo>
                  <a:lnTo>
                    <a:pt x="348" y="340"/>
                  </a:lnTo>
                  <a:lnTo>
                    <a:pt x="352" y="338"/>
                  </a:lnTo>
                  <a:lnTo>
                    <a:pt x="356" y="344"/>
                  </a:lnTo>
                  <a:lnTo>
                    <a:pt x="358" y="332"/>
                  </a:lnTo>
                  <a:lnTo>
                    <a:pt x="360" y="332"/>
                  </a:lnTo>
                  <a:lnTo>
                    <a:pt x="358" y="316"/>
                  </a:lnTo>
                  <a:lnTo>
                    <a:pt x="366" y="322"/>
                  </a:lnTo>
                  <a:lnTo>
                    <a:pt x="368" y="318"/>
                  </a:lnTo>
                  <a:lnTo>
                    <a:pt x="372" y="316"/>
                  </a:lnTo>
                  <a:lnTo>
                    <a:pt x="372" y="310"/>
                  </a:lnTo>
                  <a:lnTo>
                    <a:pt x="376" y="308"/>
                  </a:lnTo>
                  <a:lnTo>
                    <a:pt x="374" y="306"/>
                  </a:lnTo>
                  <a:lnTo>
                    <a:pt x="368" y="306"/>
                  </a:lnTo>
                  <a:lnTo>
                    <a:pt x="372" y="300"/>
                  </a:lnTo>
                  <a:lnTo>
                    <a:pt x="380" y="300"/>
                  </a:lnTo>
                  <a:lnTo>
                    <a:pt x="382" y="298"/>
                  </a:lnTo>
                  <a:lnTo>
                    <a:pt x="380" y="296"/>
                  </a:lnTo>
                  <a:lnTo>
                    <a:pt x="386" y="288"/>
                  </a:lnTo>
                  <a:lnTo>
                    <a:pt x="374" y="276"/>
                  </a:lnTo>
                  <a:lnTo>
                    <a:pt x="360" y="280"/>
                  </a:lnTo>
                  <a:lnTo>
                    <a:pt x="362" y="266"/>
                  </a:lnTo>
                  <a:lnTo>
                    <a:pt x="348" y="268"/>
                  </a:lnTo>
                  <a:lnTo>
                    <a:pt x="346" y="266"/>
                  </a:lnTo>
                  <a:lnTo>
                    <a:pt x="350" y="262"/>
                  </a:lnTo>
                  <a:lnTo>
                    <a:pt x="344" y="248"/>
                  </a:lnTo>
                  <a:lnTo>
                    <a:pt x="334" y="246"/>
                  </a:lnTo>
                  <a:lnTo>
                    <a:pt x="336" y="238"/>
                  </a:lnTo>
                  <a:lnTo>
                    <a:pt x="324" y="244"/>
                  </a:lnTo>
                  <a:lnTo>
                    <a:pt x="320" y="240"/>
                  </a:lnTo>
                  <a:lnTo>
                    <a:pt x="322" y="236"/>
                  </a:lnTo>
                  <a:lnTo>
                    <a:pt x="320" y="232"/>
                  </a:lnTo>
                  <a:lnTo>
                    <a:pt x="312" y="232"/>
                  </a:lnTo>
                  <a:lnTo>
                    <a:pt x="314" y="226"/>
                  </a:lnTo>
                  <a:lnTo>
                    <a:pt x="292" y="218"/>
                  </a:lnTo>
                  <a:lnTo>
                    <a:pt x="300" y="216"/>
                  </a:lnTo>
                  <a:lnTo>
                    <a:pt x="294" y="208"/>
                  </a:lnTo>
                  <a:lnTo>
                    <a:pt x="300" y="204"/>
                  </a:lnTo>
                  <a:lnTo>
                    <a:pt x="288" y="198"/>
                  </a:lnTo>
                  <a:lnTo>
                    <a:pt x="296" y="196"/>
                  </a:lnTo>
                  <a:lnTo>
                    <a:pt x="296" y="194"/>
                  </a:lnTo>
                  <a:lnTo>
                    <a:pt x="304" y="198"/>
                  </a:lnTo>
                  <a:lnTo>
                    <a:pt x="316" y="198"/>
                  </a:lnTo>
                  <a:lnTo>
                    <a:pt x="316" y="194"/>
                  </a:lnTo>
                  <a:lnTo>
                    <a:pt x="310" y="188"/>
                  </a:lnTo>
                  <a:lnTo>
                    <a:pt x="294" y="186"/>
                  </a:lnTo>
                  <a:lnTo>
                    <a:pt x="294" y="188"/>
                  </a:lnTo>
                  <a:lnTo>
                    <a:pt x="286" y="182"/>
                  </a:lnTo>
                  <a:lnTo>
                    <a:pt x="284" y="184"/>
                  </a:lnTo>
                  <a:lnTo>
                    <a:pt x="298" y="176"/>
                  </a:lnTo>
                  <a:lnTo>
                    <a:pt x="306" y="176"/>
                  </a:lnTo>
                  <a:lnTo>
                    <a:pt x="308" y="172"/>
                  </a:lnTo>
                  <a:lnTo>
                    <a:pt x="308" y="168"/>
                  </a:lnTo>
                  <a:lnTo>
                    <a:pt x="298" y="156"/>
                  </a:lnTo>
                  <a:lnTo>
                    <a:pt x="294" y="154"/>
                  </a:lnTo>
                  <a:lnTo>
                    <a:pt x="292" y="158"/>
                  </a:lnTo>
                  <a:lnTo>
                    <a:pt x="292" y="162"/>
                  </a:lnTo>
                  <a:lnTo>
                    <a:pt x="286" y="168"/>
                  </a:lnTo>
                  <a:lnTo>
                    <a:pt x="282" y="168"/>
                  </a:lnTo>
                  <a:lnTo>
                    <a:pt x="286" y="158"/>
                  </a:lnTo>
                  <a:lnTo>
                    <a:pt x="274" y="160"/>
                  </a:lnTo>
                  <a:lnTo>
                    <a:pt x="284" y="154"/>
                  </a:lnTo>
                  <a:lnTo>
                    <a:pt x="286" y="148"/>
                  </a:lnTo>
                  <a:lnTo>
                    <a:pt x="290" y="152"/>
                  </a:lnTo>
                  <a:lnTo>
                    <a:pt x="290" y="142"/>
                  </a:lnTo>
                  <a:lnTo>
                    <a:pt x="276" y="136"/>
                  </a:lnTo>
                  <a:lnTo>
                    <a:pt x="264" y="146"/>
                  </a:lnTo>
                  <a:lnTo>
                    <a:pt x="270" y="132"/>
                  </a:lnTo>
                  <a:lnTo>
                    <a:pt x="258" y="140"/>
                  </a:lnTo>
                  <a:lnTo>
                    <a:pt x="262" y="130"/>
                  </a:lnTo>
                  <a:lnTo>
                    <a:pt x="260" y="124"/>
                  </a:lnTo>
                  <a:lnTo>
                    <a:pt x="250" y="128"/>
                  </a:lnTo>
                  <a:lnTo>
                    <a:pt x="242" y="124"/>
                  </a:lnTo>
                  <a:lnTo>
                    <a:pt x="254" y="120"/>
                  </a:lnTo>
                  <a:lnTo>
                    <a:pt x="254" y="116"/>
                  </a:lnTo>
                  <a:lnTo>
                    <a:pt x="250" y="106"/>
                  </a:lnTo>
                  <a:lnTo>
                    <a:pt x="234" y="96"/>
                  </a:lnTo>
                  <a:lnTo>
                    <a:pt x="230" y="104"/>
                  </a:lnTo>
                  <a:lnTo>
                    <a:pt x="224" y="104"/>
                  </a:lnTo>
                  <a:lnTo>
                    <a:pt x="226" y="114"/>
                  </a:lnTo>
                  <a:lnTo>
                    <a:pt x="220" y="108"/>
                  </a:lnTo>
                  <a:lnTo>
                    <a:pt x="220" y="102"/>
                  </a:lnTo>
                  <a:lnTo>
                    <a:pt x="214" y="106"/>
                  </a:lnTo>
                  <a:lnTo>
                    <a:pt x="222" y="92"/>
                  </a:lnTo>
                  <a:lnTo>
                    <a:pt x="210" y="94"/>
                  </a:lnTo>
                  <a:lnTo>
                    <a:pt x="206" y="100"/>
                  </a:lnTo>
                  <a:lnTo>
                    <a:pt x="206" y="96"/>
                  </a:lnTo>
                  <a:lnTo>
                    <a:pt x="210" y="90"/>
                  </a:lnTo>
                  <a:lnTo>
                    <a:pt x="212" y="88"/>
                  </a:lnTo>
                  <a:lnTo>
                    <a:pt x="210" y="82"/>
                  </a:lnTo>
                  <a:lnTo>
                    <a:pt x="200" y="78"/>
                  </a:lnTo>
                  <a:lnTo>
                    <a:pt x="202" y="74"/>
                  </a:lnTo>
                  <a:lnTo>
                    <a:pt x="202" y="70"/>
                  </a:lnTo>
                  <a:lnTo>
                    <a:pt x="196" y="64"/>
                  </a:lnTo>
                  <a:lnTo>
                    <a:pt x="198" y="62"/>
                  </a:lnTo>
                  <a:lnTo>
                    <a:pt x="192" y="58"/>
                  </a:lnTo>
                  <a:lnTo>
                    <a:pt x="166" y="50"/>
                  </a:lnTo>
                  <a:lnTo>
                    <a:pt x="154" y="60"/>
                  </a:lnTo>
                  <a:lnTo>
                    <a:pt x="154" y="64"/>
                  </a:lnTo>
                  <a:lnTo>
                    <a:pt x="156" y="68"/>
                  </a:lnTo>
                  <a:lnTo>
                    <a:pt x="148" y="74"/>
                  </a:lnTo>
                  <a:lnTo>
                    <a:pt x="142" y="68"/>
                  </a:lnTo>
                  <a:lnTo>
                    <a:pt x="138" y="70"/>
                  </a:lnTo>
                  <a:lnTo>
                    <a:pt x="136" y="62"/>
                  </a:lnTo>
                  <a:lnTo>
                    <a:pt x="132" y="74"/>
                  </a:lnTo>
                  <a:lnTo>
                    <a:pt x="130" y="74"/>
                  </a:lnTo>
                  <a:lnTo>
                    <a:pt x="122" y="88"/>
                  </a:lnTo>
                  <a:lnTo>
                    <a:pt x="120" y="82"/>
                  </a:lnTo>
                  <a:lnTo>
                    <a:pt x="126" y="80"/>
                  </a:lnTo>
                  <a:lnTo>
                    <a:pt x="122" y="76"/>
                  </a:lnTo>
                  <a:lnTo>
                    <a:pt x="130" y="52"/>
                  </a:lnTo>
                  <a:lnTo>
                    <a:pt x="124" y="44"/>
                  </a:lnTo>
                  <a:lnTo>
                    <a:pt x="126" y="36"/>
                  </a:lnTo>
                  <a:lnTo>
                    <a:pt x="116" y="28"/>
                  </a:lnTo>
                  <a:lnTo>
                    <a:pt x="118" y="24"/>
                  </a:lnTo>
                  <a:lnTo>
                    <a:pt x="118" y="12"/>
                  </a:lnTo>
                  <a:lnTo>
                    <a:pt x="114" y="6"/>
                  </a:lnTo>
                  <a:lnTo>
                    <a:pt x="98" y="6"/>
                  </a:lnTo>
                  <a:lnTo>
                    <a:pt x="86" y="12"/>
                  </a:lnTo>
                  <a:lnTo>
                    <a:pt x="82" y="16"/>
                  </a:lnTo>
                  <a:lnTo>
                    <a:pt x="86" y="20"/>
                  </a:lnTo>
                  <a:lnTo>
                    <a:pt x="84" y="26"/>
                  </a:lnTo>
                  <a:lnTo>
                    <a:pt x="82" y="20"/>
                  </a:lnTo>
                  <a:lnTo>
                    <a:pt x="74" y="20"/>
                  </a:lnTo>
                  <a:lnTo>
                    <a:pt x="74" y="22"/>
                  </a:lnTo>
                  <a:lnTo>
                    <a:pt x="76" y="30"/>
                  </a:lnTo>
                  <a:lnTo>
                    <a:pt x="66" y="24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0" y="36"/>
                  </a:lnTo>
                  <a:lnTo>
                    <a:pt x="68" y="44"/>
                  </a:lnTo>
                  <a:lnTo>
                    <a:pt x="58" y="44"/>
                  </a:lnTo>
                  <a:lnTo>
                    <a:pt x="60" y="58"/>
                  </a:lnTo>
                  <a:lnTo>
                    <a:pt x="58" y="60"/>
                  </a:lnTo>
                  <a:lnTo>
                    <a:pt x="60" y="64"/>
                  </a:lnTo>
                  <a:lnTo>
                    <a:pt x="70" y="66"/>
                  </a:lnTo>
                  <a:lnTo>
                    <a:pt x="54" y="84"/>
                  </a:lnTo>
                  <a:lnTo>
                    <a:pt x="62" y="98"/>
                  </a:lnTo>
                  <a:lnTo>
                    <a:pt x="72" y="100"/>
                  </a:lnTo>
                  <a:lnTo>
                    <a:pt x="72" y="102"/>
                  </a:lnTo>
                  <a:lnTo>
                    <a:pt x="70" y="112"/>
                  </a:lnTo>
                  <a:lnTo>
                    <a:pt x="70" y="124"/>
                  </a:lnTo>
                  <a:lnTo>
                    <a:pt x="68" y="128"/>
                  </a:lnTo>
                  <a:lnTo>
                    <a:pt x="66" y="126"/>
                  </a:lnTo>
                  <a:lnTo>
                    <a:pt x="68" y="120"/>
                  </a:lnTo>
                  <a:lnTo>
                    <a:pt x="66" y="118"/>
                  </a:lnTo>
                  <a:lnTo>
                    <a:pt x="46" y="126"/>
                  </a:lnTo>
                  <a:lnTo>
                    <a:pt x="54" y="118"/>
                  </a:lnTo>
                  <a:lnTo>
                    <a:pt x="68" y="114"/>
                  </a:lnTo>
                  <a:lnTo>
                    <a:pt x="66" y="106"/>
                  </a:lnTo>
                  <a:lnTo>
                    <a:pt x="62" y="106"/>
                  </a:lnTo>
                  <a:lnTo>
                    <a:pt x="50" y="88"/>
                  </a:lnTo>
                  <a:lnTo>
                    <a:pt x="48" y="82"/>
                  </a:lnTo>
                  <a:lnTo>
                    <a:pt x="50" y="68"/>
                  </a:lnTo>
                  <a:lnTo>
                    <a:pt x="44" y="56"/>
                  </a:lnTo>
                  <a:lnTo>
                    <a:pt x="44" y="48"/>
                  </a:lnTo>
                  <a:lnTo>
                    <a:pt x="50" y="38"/>
                  </a:lnTo>
                  <a:lnTo>
                    <a:pt x="50" y="30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6" name="Freeform 621">
              <a:extLst>
                <a:ext uri="{FF2B5EF4-FFF2-40B4-BE49-F238E27FC236}">
                  <a16:creationId xmlns:a16="http://schemas.microsoft.com/office/drawing/2014/main" id="{0896C13F-C1C0-43C0-ABC4-3D5F8DC6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2747963"/>
              <a:ext cx="1270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8" y="4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7" name="Freeform 622">
              <a:extLst>
                <a:ext uri="{FF2B5EF4-FFF2-40B4-BE49-F238E27FC236}">
                  <a16:creationId xmlns:a16="http://schemas.microsoft.com/office/drawing/2014/main" id="{942A8A99-3151-4EB9-900D-085491AFC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3729038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8" name="Freeform 623">
              <a:extLst>
                <a:ext uri="{FF2B5EF4-FFF2-40B4-BE49-F238E27FC236}">
                  <a16:creationId xmlns:a16="http://schemas.microsoft.com/office/drawing/2014/main" id="{82263E12-534D-43FF-8729-E848C6802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088" y="3989388"/>
              <a:ext cx="952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49" name="Freeform 624">
              <a:extLst>
                <a:ext uri="{FF2B5EF4-FFF2-40B4-BE49-F238E27FC236}">
                  <a16:creationId xmlns:a16="http://schemas.microsoft.com/office/drawing/2014/main" id="{CFA34470-51B4-4BF3-B5A8-AACF3DD66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3" y="4005263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0" name="Freeform 625">
              <a:extLst>
                <a:ext uri="{FF2B5EF4-FFF2-40B4-BE49-F238E27FC236}">
                  <a16:creationId xmlns:a16="http://schemas.microsoft.com/office/drawing/2014/main" id="{4725E295-F27C-4016-9CF8-ACF8293CB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888" y="4011613"/>
              <a:ext cx="1270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1" name="Freeform 626">
              <a:extLst>
                <a:ext uri="{FF2B5EF4-FFF2-40B4-BE49-F238E27FC236}">
                  <a16:creationId xmlns:a16="http://schemas.microsoft.com/office/drawing/2014/main" id="{0B9E4F38-90CB-475E-80E5-7F892793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63" y="4017963"/>
              <a:ext cx="12700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8" h="6">
                  <a:moveTo>
                    <a:pt x="2" y="2"/>
                  </a:moveTo>
                  <a:lnTo>
                    <a:pt x="4" y="0"/>
                  </a:lnTo>
                  <a:lnTo>
                    <a:pt x="8" y="4"/>
                  </a:lnTo>
                  <a:lnTo>
                    <a:pt x="4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2" name="Freeform 627">
              <a:extLst>
                <a:ext uri="{FF2B5EF4-FFF2-40B4-BE49-F238E27FC236}">
                  <a16:creationId xmlns:a16="http://schemas.microsoft.com/office/drawing/2014/main" id="{18808878-6DBF-459C-8D18-6256B95EB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463" y="4037013"/>
              <a:ext cx="2540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" y="2"/>
                </a:cxn>
                <a:cxn ang="0">
                  <a:pos x="16" y="8"/>
                </a:cxn>
                <a:cxn ang="0">
                  <a:pos x="14" y="12"/>
                </a:cxn>
                <a:cxn ang="0">
                  <a:pos x="10" y="12"/>
                </a:cxn>
                <a:cxn ang="0">
                  <a:pos x="6" y="18"/>
                </a:cxn>
                <a:cxn ang="0">
                  <a:pos x="4" y="16"/>
                </a:cxn>
                <a:cxn ang="0">
                  <a:pos x="0" y="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6" h="18">
                  <a:moveTo>
                    <a:pt x="2" y="0"/>
                  </a:moveTo>
                  <a:lnTo>
                    <a:pt x="10" y="2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0" y="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3" name="Freeform 628">
              <a:extLst>
                <a:ext uri="{FF2B5EF4-FFF2-40B4-BE49-F238E27FC236}">
                  <a16:creationId xmlns:a16="http://schemas.microsoft.com/office/drawing/2014/main" id="{6297593A-3EF1-4A3E-8961-C97A861AE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238" y="40211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4" name="Freeform 629">
              <a:extLst>
                <a:ext uri="{FF2B5EF4-FFF2-40B4-BE49-F238E27FC236}">
                  <a16:creationId xmlns:a16="http://schemas.microsoft.com/office/drawing/2014/main" id="{FB3583AE-9DC8-43F6-A895-208DC85FC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738" y="3824288"/>
              <a:ext cx="1588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h="6">
                  <a:moveTo>
                    <a:pt x="0" y="4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5" name="Freeform 630">
              <a:extLst>
                <a:ext uri="{FF2B5EF4-FFF2-40B4-BE49-F238E27FC236}">
                  <a16:creationId xmlns:a16="http://schemas.microsoft.com/office/drawing/2014/main" id="{737ADC71-F7DD-4416-9139-0C462DDCF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8" y="4465638"/>
              <a:ext cx="15875" cy="285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0" y="14"/>
                </a:cxn>
                <a:cxn ang="0">
                  <a:pos x="8" y="16"/>
                </a:cxn>
                <a:cxn ang="0">
                  <a:pos x="4" y="18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18">
                  <a:moveTo>
                    <a:pt x="4" y="0"/>
                  </a:moveTo>
                  <a:lnTo>
                    <a:pt x="4" y="6"/>
                  </a:lnTo>
                  <a:lnTo>
                    <a:pt x="8" y="8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6" y="8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6" name="Freeform 631">
              <a:extLst>
                <a:ext uri="{FF2B5EF4-FFF2-40B4-BE49-F238E27FC236}">
                  <a16:creationId xmlns:a16="http://schemas.microsoft.com/office/drawing/2014/main" id="{028FBD4E-598B-4A62-B16E-F4B19D442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763" y="4471988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7" name="Freeform 632">
              <a:extLst>
                <a:ext uri="{FF2B5EF4-FFF2-40B4-BE49-F238E27FC236}">
                  <a16:creationId xmlns:a16="http://schemas.microsoft.com/office/drawing/2014/main" id="{AF407D42-031D-4686-9EC7-1FB00BB62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288" y="44815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8" name="Freeform 633">
              <a:extLst>
                <a:ext uri="{FF2B5EF4-FFF2-40B4-BE49-F238E27FC236}">
                  <a16:creationId xmlns:a16="http://schemas.microsoft.com/office/drawing/2014/main" id="{1595E9ED-F295-4FF7-8511-49BAA10DC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3163" y="4484688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59" name="Freeform 634">
              <a:extLst>
                <a:ext uri="{FF2B5EF4-FFF2-40B4-BE49-F238E27FC236}">
                  <a16:creationId xmlns:a16="http://schemas.microsoft.com/office/drawing/2014/main" id="{5DFF5B01-0B53-4B44-82C8-721BA3265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813" y="4843463"/>
              <a:ext cx="9525" cy="952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6" h="6">
                  <a:moveTo>
                    <a:pt x="4" y="2"/>
                  </a:moveTo>
                  <a:lnTo>
                    <a:pt x="6" y="4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0" name="Freeform 635">
              <a:extLst>
                <a:ext uri="{FF2B5EF4-FFF2-40B4-BE49-F238E27FC236}">
                  <a16:creationId xmlns:a16="http://schemas.microsoft.com/office/drawing/2014/main" id="{4B4B4B9A-4E5D-44D5-A7D4-845B63FD8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538" y="48275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1" name="Freeform 636">
              <a:extLst>
                <a:ext uri="{FF2B5EF4-FFF2-40B4-BE49-F238E27FC236}">
                  <a16:creationId xmlns:a16="http://schemas.microsoft.com/office/drawing/2014/main" id="{98062838-FEF6-4E2D-B33A-EB17C16D2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8" y="48402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2" name="Freeform 637">
              <a:extLst>
                <a:ext uri="{FF2B5EF4-FFF2-40B4-BE49-F238E27FC236}">
                  <a16:creationId xmlns:a16="http://schemas.microsoft.com/office/drawing/2014/main" id="{C6451A13-70C4-4969-BDCB-0E61C2329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3488" y="4776788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3" name="Freeform 638">
              <a:extLst>
                <a:ext uri="{FF2B5EF4-FFF2-40B4-BE49-F238E27FC236}">
                  <a16:creationId xmlns:a16="http://schemas.microsoft.com/office/drawing/2014/main" id="{EBE743A9-0F52-458F-95DB-EF295325E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4776788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4" name="Freeform 639">
              <a:extLst>
                <a:ext uri="{FF2B5EF4-FFF2-40B4-BE49-F238E27FC236}">
                  <a16:creationId xmlns:a16="http://schemas.microsoft.com/office/drawing/2014/main" id="{B5268024-378D-4F40-9003-EBB587063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6838" y="4808538"/>
              <a:ext cx="1588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5" name="Rectangle 640">
              <a:extLst>
                <a:ext uri="{FF2B5EF4-FFF2-40B4-BE49-F238E27FC236}">
                  <a16:creationId xmlns:a16="http://schemas.microsoft.com/office/drawing/2014/main" id="{8449B846-2BDD-4241-A41A-B044F42E3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7313" y="4938713"/>
              <a:ext cx="1588" cy="1588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6" name="Freeform 641">
              <a:extLst>
                <a:ext uri="{FF2B5EF4-FFF2-40B4-BE49-F238E27FC236}">
                  <a16:creationId xmlns:a16="http://schemas.microsoft.com/office/drawing/2014/main" id="{C2F40E55-AB18-48AA-8CF2-B48377B47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488" y="4891088"/>
              <a:ext cx="1588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7" name="Freeform 642">
              <a:extLst>
                <a:ext uri="{FF2B5EF4-FFF2-40B4-BE49-F238E27FC236}">
                  <a16:creationId xmlns:a16="http://schemas.microsoft.com/office/drawing/2014/main" id="{50A6441B-05F7-4203-AACF-2E8512A28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489426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8" name="Rectangle 643">
              <a:extLst>
                <a:ext uri="{FF2B5EF4-FFF2-40B4-BE49-F238E27FC236}">
                  <a16:creationId xmlns:a16="http://schemas.microsoft.com/office/drawing/2014/main" id="{8E9A46AE-3960-42FB-9ADD-00AE677E6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263" y="4932363"/>
              <a:ext cx="1588" cy="3175"/>
            </a:xfrm>
            <a:prstGeom prst="rect">
              <a:avLst/>
            </a:pr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69" name="Freeform 644">
              <a:extLst>
                <a:ext uri="{FF2B5EF4-FFF2-40B4-BE49-F238E27FC236}">
                  <a16:creationId xmlns:a16="http://schemas.microsoft.com/office/drawing/2014/main" id="{F11BAF46-9BAC-4FAE-9EE5-AC615D1B1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338" y="497046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0" name="Freeform 645">
              <a:extLst>
                <a:ext uri="{FF2B5EF4-FFF2-40B4-BE49-F238E27FC236}">
                  <a16:creationId xmlns:a16="http://schemas.microsoft.com/office/drawing/2014/main" id="{5C33EE3C-2CB2-481F-AB72-0C34B8BC5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3863" y="5005388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1" name="Freeform 646">
              <a:extLst>
                <a:ext uri="{FF2B5EF4-FFF2-40B4-BE49-F238E27FC236}">
                  <a16:creationId xmlns:a16="http://schemas.microsoft.com/office/drawing/2014/main" id="{BBD2B42E-FA20-40CD-96F1-53B1ED7C6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888" y="5062538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2" name="Freeform 647">
              <a:extLst>
                <a:ext uri="{FF2B5EF4-FFF2-40B4-BE49-F238E27FC236}">
                  <a16:creationId xmlns:a16="http://schemas.microsoft.com/office/drawing/2014/main" id="{530DAB4D-36F8-44E8-A6D3-2F6CFFAB8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463" y="48434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3" name="Freeform 648">
              <a:extLst>
                <a:ext uri="{FF2B5EF4-FFF2-40B4-BE49-F238E27FC236}">
                  <a16:creationId xmlns:a16="http://schemas.microsoft.com/office/drawing/2014/main" id="{BB6E161D-A1A0-48DC-AEC1-D8D08A94F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713" y="4427538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6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4" name="Freeform 649">
              <a:extLst>
                <a:ext uri="{FF2B5EF4-FFF2-40B4-BE49-F238E27FC236}">
                  <a16:creationId xmlns:a16="http://schemas.microsoft.com/office/drawing/2014/main" id="{55FAF61B-384D-465C-95D4-FD137A3C6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8" y="46878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5" name="Freeform 650">
              <a:extLst>
                <a:ext uri="{FF2B5EF4-FFF2-40B4-BE49-F238E27FC236}">
                  <a16:creationId xmlns:a16="http://schemas.microsoft.com/office/drawing/2014/main" id="{E2F48DE2-D8C2-4CAF-B358-5A8302853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188" y="46593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6" name="Freeform 651">
              <a:extLst>
                <a:ext uri="{FF2B5EF4-FFF2-40B4-BE49-F238E27FC236}">
                  <a16:creationId xmlns:a16="http://schemas.microsoft.com/office/drawing/2014/main" id="{C49CA0B5-84CD-4346-B751-8A165C787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013" y="4652963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7" name="Freeform 652">
              <a:extLst>
                <a:ext uri="{FF2B5EF4-FFF2-40B4-BE49-F238E27FC236}">
                  <a16:creationId xmlns:a16="http://schemas.microsoft.com/office/drawing/2014/main" id="{0F2D400B-E9A9-48C2-85EA-DE610572D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5413" y="4675188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8" name="Freeform 653">
              <a:extLst>
                <a:ext uri="{FF2B5EF4-FFF2-40B4-BE49-F238E27FC236}">
                  <a16:creationId xmlns:a16="http://schemas.microsoft.com/office/drawing/2014/main" id="{6CBCC2E1-D718-4923-A78C-C30C0CC36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388" y="374491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79" name="Freeform 654">
              <a:extLst>
                <a:ext uri="{FF2B5EF4-FFF2-40B4-BE49-F238E27FC236}">
                  <a16:creationId xmlns:a16="http://schemas.microsoft.com/office/drawing/2014/main" id="{AE38821E-ECD3-4B84-9688-C1775EE54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588" y="3881438"/>
              <a:ext cx="25400" cy="3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6" h="2">
                  <a:moveTo>
                    <a:pt x="14" y="0"/>
                  </a:move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0" name="Freeform 655">
              <a:extLst>
                <a:ext uri="{FF2B5EF4-FFF2-40B4-BE49-F238E27FC236}">
                  <a16:creationId xmlns:a16="http://schemas.microsoft.com/office/drawing/2014/main" id="{5E018429-6882-47B8-8DFB-9E2079DAA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3513" y="3884613"/>
              <a:ext cx="6350" cy="1587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4" h="10">
                  <a:moveTo>
                    <a:pt x="4" y="4"/>
                  </a:moveTo>
                  <a:lnTo>
                    <a:pt x="2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1" name="Freeform 656">
              <a:extLst>
                <a:ext uri="{FF2B5EF4-FFF2-40B4-BE49-F238E27FC236}">
                  <a16:creationId xmlns:a16="http://schemas.microsoft.com/office/drawing/2014/main" id="{95369E63-4EC3-4899-AE6C-2336E69C6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3919538"/>
              <a:ext cx="6350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2" name="Freeform 657">
              <a:extLst>
                <a:ext uri="{FF2B5EF4-FFF2-40B4-BE49-F238E27FC236}">
                  <a16:creationId xmlns:a16="http://schemas.microsoft.com/office/drawing/2014/main" id="{14B24F89-A3DC-4F3D-90D8-922320691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288" y="3919538"/>
              <a:ext cx="12700" cy="190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8" y="6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8" h="12">
                  <a:moveTo>
                    <a:pt x="4" y="2"/>
                  </a:moveTo>
                  <a:lnTo>
                    <a:pt x="8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0" y="6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3" name="Freeform 658">
              <a:extLst>
                <a:ext uri="{FF2B5EF4-FFF2-40B4-BE49-F238E27FC236}">
                  <a16:creationId xmlns:a16="http://schemas.microsoft.com/office/drawing/2014/main" id="{98AC6815-5D86-4D5D-B673-2D0BC9AAB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988" y="39385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4" name="Freeform 659">
              <a:extLst>
                <a:ext uri="{FF2B5EF4-FFF2-40B4-BE49-F238E27FC236}">
                  <a16:creationId xmlns:a16="http://schemas.microsoft.com/office/drawing/2014/main" id="{C7AA4035-88A4-4E9B-969B-E399ACD38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988" y="3941763"/>
              <a:ext cx="63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2" y="0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5" name="Freeform 660">
              <a:extLst>
                <a:ext uri="{FF2B5EF4-FFF2-40B4-BE49-F238E27FC236}">
                  <a16:creationId xmlns:a16="http://schemas.microsoft.com/office/drawing/2014/main" id="{E14D3384-ECE7-4664-B104-1D47F2F77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5738" y="3919538"/>
              <a:ext cx="317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6" name="Freeform 661">
              <a:extLst>
                <a:ext uri="{FF2B5EF4-FFF2-40B4-BE49-F238E27FC236}">
                  <a16:creationId xmlns:a16="http://schemas.microsoft.com/office/drawing/2014/main" id="{8EBF130F-DE8A-406A-BAA3-1C71B57E7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3929063"/>
              <a:ext cx="9525" cy="1270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6" y="8"/>
                </a:cxn>
                <a:cxn ang="0">
                  <a:pos x="4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6" h="8">
                  <a:moveTo>
                    <a:pt x="4" y="6"/>
                  </a:moveTo>
                  <a:lnTo>
                    <a:pt x="6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0" y="0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7" name="Freeform 662">
              <a:extLst>
                <a:ext uri="{FF2B5EF4-FFF2-40B4-BE49-F238E27FC236}">
                  <a16:creationId xmlns:a16="http://schemas.microsoft.com/office/drawing/2014/main" id="{2341D11F-76D4-4ADA-B743-69819E708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838" y="39417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8" name="Freeform 663">
              <a:extLst>
                <a:ext uri="{FF2B5EF4-FFF2-40B4-BE49-F238E27FC236}">
                  <a16:creationId xmlns:a16="http://schemas.microsoft.com/office/drawing/2014/main" id="{AE0E82D0-20F0-4E27-A981-1001B0104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3" y="3954463"/>
              <a:ext cx="95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"/>
                </a:cxn>
                <a:cxn ang="0">
                  <a:pos x="2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lnTo>
                    <a:pt x="6" y="10"/>
                  </a:lnTo>
                  <a:lnTo>
                    <a:pt x="2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89" name="Freeform 664">
              <a:extLst>
                <a:ext uri="{FF2B5EF4-FFF2-40B4-BE49-F238E27FC236}">
                  <a16:creationId xmlns:a16="http://schemas.microsoft.com/office/drawing/2014/main" id="{E6CF0FFB-99CA-4F1D-9F55-F4D6BE402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3973513"/>
              <a:ext cx="9525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6" h="8">
                  <a:moveTo>
                    <a:pt x="4" y="2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0" name="Freeform 665">
              <a:extLst>
                <a:ext uri="{FF2B5EF4-FFF2-40B4-BE49-F238E27FC236}">
                  <a16:creationId xmlns:a16="http://schemas.microsoft.com/office/drawing/2014/main" id="{843B4109-FA0D-44DC-90CA-CAF261EB1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5588" y="3983038"/>
              <a:ext cx="6350" cy="158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1" name="Freeform 666">
              <a:extLst>
                <a:ext uri="{FF2B5EF4-FFF2-40B4-BE49-F238E27FC236}">
                  <a16:creationId xmlns:a16="http://schemas.microsoft.com/office/drawing/2014/main" id="{49F06AFE-5EA2-4E34-905B-3C591F2DD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3992563"/>
              <a:ext cx="158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10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" h="4">
                  <a:moveTo>
                    <a:pt x="2" y="0"/>
                  </a:moveTo>
                  <a:lnTo>
                    <a:pt x="4" y="0"/>
                  </a:lnTo>
                  <a:lnTo>
                    <a:pt x="10" y="4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2" name="Freeform 667">
              <a:extLst>
                <a:ext uri="{FF2B5EF4-FFF2-40B4-BE49-F238E27FC236}">
                  <a16:creationId xmlns:a16="http://schemas.microsoft.com/office/drawing/2014/main" id="{E1CA3B3D-BDB5-45B5-8404-037A3A3DE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4005263"/>
              <a:ext cx="127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4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6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lnTo>
                    <a:pt x="8" y="4"/>
                  </a:lnTo>
                  <a:lnTo>
                    <a:pt x="0" y="6"/>
                  </a:lnTo>
                  <a:lnTo>
                    <a:pt x="0" y="4"/>
                  </a:lnTo>
                  <a:lnTo>
                    <a:pt x="6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3" name="Freeform 668">
              <a:extLst>
                <a:ext uri="{FF2B5EF4-FFF2-40B4-BE49-F238E27FC236}">
                  <a16:creationId xmlns:a16="http://schemas.microsoft.com/office/drawing/2014/main" id="{939AAFCD-DB0A-4827-B2F0-DCFF9C000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963988"/>
              <a:ext cx="225425" cy="76200"/>
            </a:xfrm>
            <a:custGeom>
              <a:avLst/>
              <a:gdLst/>
              <a:ahLst/>
              <a:cxnLst>
                <a:cxn ang="0">
                  <a:pos x="102" y="22"/>
                </a:cxn>
                <a:cxn ang="0">
                  <a:pos x="108" y="28"/>
                </a:cxn>
                <a:cxn ang="0">
                  <a:pos x="118" y="30"/>
                </a:cxn>
                <a:cxn ang="0">
                  <a:pos x="122" y="30"/>
                </a:cxn>
                <a:cxn ang="0">
                  <a:pos x="122" y="36"/>
                </a:cxn>
                <a:cxn ang="0">
                  <a:pos x="134" y="36"/>
                </a:cxn>
                <a:cxn ang="0">
                  <a:pos x="138" y="42"/>
                </a:cxn>
                <a:cxn ang="0">
                  <a:pos x="142" y="42"/>
                </a:cxn>
                <a:cxn ang="0">
                  <a:pos x="142" y="44"/>
                </a:cxn>
                <a:cxn ang="0">
                  <a:pos x="128" y="48"/>
                </a:cxn>
                <a:cxn ang="0">
                  <a:pos x="108" y="48"/>
                </a:cxn>
                <a:cxn ang="0">
                  <a:pos x="96" y="48"/>
                </a:cxn>
                <a:cxn ang="0">
                  <a:pos x="94" y="48"/>
                </a:cxn>
                <a:cxn ang="0">
                  <a:pos x="104" y="42"/>
                </a:cxn>
                <a:cxn ang="0">
                  <a:pos x="104" y="40"/>
                </a:cxn>
                <a:cxn ang="0">
                  <a:pos x="92" y="36"/>
                </a:cxn>
                <a:cxn ang="0">
                  <a:pos x="86" y="32"/>
                </a:cxn>
                <a:cxn ang="0">
                  <a:pos x="82" y="24"/>
                </a:cxn>
                <a:cxn ang="0">
                  <a:pos x="66" y="22"/>
                </a:cxn>
                <a:cxn ang="0">
                  <a:pos x="58" y="18"/>
                </a:cxn>
                <a:cxn ang="0">
                  <a:pos x="38" y="16"/>
                </a:cxn>
                <a:cxn ang="0">
                  <a:pos x="36" y="12"/>
                </a:cxn>
                <a:cxn ang="0">
                  <a:pos x="42" y="10"/>
                </a:cxn>
                <a:cxn ang="0">
                  <a:pos x="40" y="8"/>
                </a:cxn>
                <a:cxn ang="0">
                  <a:pos x="28" y="8"/>
                </a:cxn>
                <a:cxn ang="0">
                  <a:pos x="22" y="14"/>
                </a:cxn>
                <a:cxn ang="0">
                  <a:pos x="14" y="16"/>
                </a:cxn>
                <a:cxn ang="0">
                  <a:pos x="6" y="22"/>
                </a:cxn>
                <a:cxn ang="0">
                  <a:pos x="0" y="20"/>
                </a:cxn>
                <a:cxn ang="0">
                  <a:pos x="6" y="18"/>
                </a:cxn>
                <a:cxn ang="0">
                  <a:pos x="6" y="10"/>
                </a:cxn>
                <a:cxn ang="0">
                  <a:pos x="14" y="6"/>
                </a:cxn>
                <a:cxn ang="0">
                  <a:pos x="32" y="0"/>
                </a:cxn>
                <a:cxn ang="0">
                  <a:pos x="42" y="0"/>
                </a:cxn>
                <a:cxn ang="0">
                  <a:pos x="64" y="4"/>
                </a:cxn>
                <a:cxn ang="0">
                  <a:pos x="72" y="10"/>
                </a:cxn>
                <a:cxn ang="0">
                  <a:pos x="84" y="12"/>
                </a:cxn>
                <a:cxn ang="0">
                  <a:pos x="84" y="14"/>
                </a:cxn>
                <a:cxn ang="0">
                  <a:pos x="90" y="16"/>
                </a:cxn>
                <a:cxn ang="0">
                  <a:pos x="92" y="20"/>
                </a:cxn>
                <a:cxn ang="0">
                  <a:pos x="102" y="22"/>
                </a:cxn>
                <a:cxn ang="0">
                  <a:pos x="102" y="22"/>
                </a:cxn>
              </a:cxnLst>
              <a:rect l="0" t="0" r="r" b="b"/>
              <a:pathLst>
                <a:path w="142" h="48">
                  <a:moveTo>
                    <a:pt x="102" y="22"/>
                  </a:moveTo>
                  <a:lnTo>
                    <a:pt x="108" y="28"/>
                  </a:lnTo>
                  <a:lnTo>
                    <a:pt x="118" y="30"/>
                  </a:lnTo>
                  <a:lnTo>
                    <a:pt x="122" y="30"/>
                  </a:lnTo>
                  <a:lnTo>
                    <a:pt x="122" y="36"/>
                  </a:lnTo>
                  <a:lnTo>
                    <a:pt x="134" y="36"/>
                  </a:lnTo>
                  <a:lnTo>
                    <a:pt x="138" y="42"/>
                  </a:lnTo>
                  <a:lnTo>
                    <a:pt x="142" y="42"/>
                  </a:lnTo>
                  <a:lnTo>
                    <a:pt x="142" y="44"/>
                  </a:lnTo>
                  <a:lnTo>
                    <a:pt x="128" y="48"/>
                  </a:lnTo>
                  <a:lnTo>
                    <a:pt x="108" y="48"/>
                  </a:lnTo>
                  <a:lnTo>
                    <a:pt x="96" y="48"/>
                  </a:lnTo>
                  <a:lnTo>
                    <a:pt x="94" y="48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92" y="36"/>
                  </a:lnTo>
                  <a:lnTo>
                    <a:pt x="86" y="32"/>
                  </a:lnTo>
                  <a:lnTo>
                    <a:pt x="82" y="24"/>
                  </a:lnTo>
                  <a:lnTo>
                    <a:pt x="66" y="22"/>
                  </a:lnTo>
                  <a:lnTo>
                    <a:pt x="58" y="18"/>
                  </a:lnTo>
                  <a:lnTo>
                    <a:pt x="38" y="16"/>
                  </a:lnTo>
                  <a:lnTo>
                    <a:pt x="36" y="12"/>
                  </a:lnTo>
                  <a:lnTo>
                    <a:pt x="42" y="10"/>
                  </a:lnTo>
                  <a:lnTo>
                    <a:pt x="40" y="8"/>
                  </a:lnTo>
                  <a:lnTo>
                    <a:pt x="28" y="8"/>
                  </a:lnTo>
                  <a:lnTo>
                    <a:pt x="22" y="14"/>
                  </a:lnTo>
                  <a:lnTo>
                    <a:pt x="14" y="16"/>
                  </a:lnTo>
                  <a:lnTo>
                    <a:pt x="6" y="22"/>
                  </a:lnTo>
                  <a:lnTo>
                    <a:pt x="0" y="20"/>
                  </a:lnTo>
                  <a:lnTo>
                    <a:pt x="6" y="18"/>
                  </a:lnTo>
                  <a:lnTo>
                    <a:pt x="6" y="10"/>
                  </a:lnTo>
                  <a:lnTo>
                    <a:pt x="14" y="6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64" y="4"/>
                  </a:lnTo>
                  <a:lnTo>
                    <a:pt x="72" y="10"/>
                  </a:lnTo>
                  <a:lnTo>
                    <a:pt x="84" y="12"/>
                  </a:lnTo>
                  <a:lnTo>
                    <a:pt x="84" y="14"/>
                  </a:lnTo>
                  <a:lnTo>
                    <a:pt x="90" y="16"/>
                  </a:lnTo>
                  <a:lnTo>
                    <a:pt x="92" y="20"/>
                  </a:lnTo>
                  <a:lnTo>
                    <a:pt x="102" y="22"/>
                  </a:lnTo>
                  <a:lnTo>
                    <a:pt x="102" y="2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4" name="Freeform 669">
              <a:extLst>
                <a:ext uri="{FF2B5EF4-FFF2-40B4-BE49-F238E27FC236}">
                  <a16:creationId xmlns:a16="http://schemas.microsoft.com/office/drawing/2014/main" id="{B81C956D-8DE3-4CD6-B148-B3E0D6B52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688" y="3995738"/>
              <a:ext cx="12700" cy="95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4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8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5" name="Freeform 670">
              <a:extLst>
                <a:ext uri="{FF2B5EF4-FFF2-40B4-BE49-F238E27FC236}">
                  <a16:creationId xmlns:a16="http://schemas.microsoft.com/office/drawing/2014/main" id="{41BEF9B8-41A3-4683-82D9-CA0916E57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3979863"/>
              <a:ext cx="22225" cy="127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2" y="8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4" h="8">
                  <a:moveTo>
                    <a:pt x="10" y="4"/>
                  </a:moveTo>
                  <a:lnTo>
                    <a:pt x="14" y="6"/>
                  </a:lnTo>
                  <a:lnTo>
                    <a:pt x="14" y="8"/>
                  </a:lnTo>
                  <a:lnTo>
                    <a:pt x="12" y="8"/>
                  </a:lnTo>
                  <a:lnTo>
                    <a:pt x="6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6" name="Freeform 671">
              <a:extLst>
                <a:ext uri="{FF2B5EF4-FFF2-40B4-BE49-F238E27FC236}">
                  <a16:creationId xmlns:a16="http://schemas.microsoft.com/office/drawing/2014/main" id="{5E6E479F-0C95-4E8B-AA93-E5EC5901E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4068763"/>
              <a:ext cx="44450" cy="19050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20" y="4"/>
                </a:cxn>
                <a:cxn ang="0">
                  <a:pos x="26" y="4"/>
                </a:cxn>
                <a:cxn ang="0">
                  <a:pos x="28" y="10"/>
                </a:cxn>
                <a:cxn ang="0">
                  <a:pos x="22" y="8"/>
                </a:cxn>
                <a:cxn ang="0">
                  <a:pos x="16" y="10"/>
                </a:cxn>
                <a:cxn ang="0">
                  <a:pos x="16" y="12"/>
                </a:cxn>
                <a:cxn ang="0">
                  <a:pos x="8" y="10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28" h="12">
                  <a:moveTo>
                    <a:pt x="16" y="2"/>
                  </a:moveTo>
                  <a:lnTo>
                    <a:pt x="20" y="4"/>
                  </a:lnTo>
                  <a:lnTo>
                    <a:pt x="26" y="4"/>
                  </a:lnTo>
                  <a:lnTo>
                    <a:pt x="28" y="10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8" y="10"/>
                  </a:lnTo>
                  <a:lnTo>
                    <a:pt x="0" y="4"/>
                  </a:lnTo>
                  <a:lnTo>
                    <a:pt x="6" y="0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7" name="Freeform 672">
              <a:extLst>
                <a:ext uri="{FF2B5EF4-FFF2-40B4-BE49-F238E27FC236}">
                  <a16:creationId xmlns:a16="http://schemas.microsoft.com/office/drawing/2014/main" id="{76786023-7DC8-40A7-A91E-EC913531A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40592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2"/>
                </a:cxn>
                <a:cxn ang="0">
                  <a:pos x="8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8" h="4">
                  <a:moveTo>
                    <a:pt x="4" y="0"/>
                  </a:moveTo>
                  <a:lnTo>
                    <a:pt x="6" y="2"/>
                  </a:lnTo>
                  <a:lnTo>
                    <a:pt x="8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8" name="Freeform 673">
              <a:extLst>
                <a:ext uri="{FF2B5EF4-FFF2-40B4-BE49-F238E27FC236}">
                  <a16:creationId xmlns:a16="http://schemas.microsoft.com/office/drawing/2014/main" id="{AD9FCCC8-2420-45C1-9B53-846BC13E7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4033838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699" name="Freeform 674">
              <a:extLst>
                <a:ext uri="{FF2B5EF4-FFF2-40B4-BE49-F238E27FC236}">
                  <a16:creationId xmlns:a16="http://schemas.microsoft.com/office/drawing/2014/main" id="{1AEFB99A-7801-42ED-8E94-C7D0AE112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071938"/>
              <a:ext cx="31750" cy="127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4"/>
                </a:cxn>
                <a:cxn ang="0">
                  <a:pos x="18" y="6"/>
                </a:cxn>
                <a:cxn ang="0">
                  <a:pos x="12" y="8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0" h="8">
                  <a:moveTo>
                    <a:pt x="20" y="0"/>
                  </a:moveTo>
                  <a:lnTo>
                    <a:pt x="20" y="4"/>
                  </a:lnTo>
                  <a:lnTo>
                    <a:pt x="18" y="6"/>
                  </a:lnTo>
                  <a:lnTo>
                    <a:pt x="12" y="8"/>
                  </a:lnTo>
                  <a:lnTo>
                    <a:pt x="2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0" name="Freeform 675">
              <a:extLst>
                <a:ext uri="{FF2B5EF4-FFF2-40B4-BE49-F238E27FC236}">
                  <a16:creationId xmlns:a16="http://schemas.microsoft.com/office/drawing/2014/main" id="{57AB68AC-6B46-4043-8B79-5CC74039C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7038" y="4071938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1" name="Freeform 676">
              <a:extLst>
                <a:ext uri="{FF2B5EF4-FFF2-40B4-BE49-F238E27FC236}">
                  <a16:creationId xmlns:a16="http://schemas.microsoft.com/office/drawing/2014/main" id="{C01F91D5-863F-4699-B307-B63A064FB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213" y="4087813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2" name="Freeform 677">
              <a:extLst>
                <a:ext uri="{FF2B5EF4-FFF2-40B4-BE49-F238E27FC236}">
                  <a16:creationId xmlns:a16="http://schemas.microsoft.com/office/drawing/2014/main" id="{115D2E11-CC58-404C-A176-52DB23140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313" y="4205288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3" name="Freeform 678">
              <a:extLst>
                <a:ext uri="{FF2B5EF4-FFF2-40B4-BE49-F238E27FC236}">
                  <a16:creationId xmlns:a16="http://schemas.microsoft.com/office/drawing/2014/main" id="{5607E204-F15F-4F51-BB2A-37BBE1114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420846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4" name="Freeform 679">
              <a:extLst>
                <a:ext uri="{FF2B5EF4-FFF2-40B4-BE49-F238E27FC236}">
                  <a16:creationId xmlns:a16="http://schemas.microsoft.com/office/drawing/2014/main" id="{3377EC32-5B3D-4FC5-B7AC-ACB8AEE89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738" y="4230688"/>
              <a:ext cx="12700" cy="63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lnTo>
                    <a:pt x="8" y="2"/>
                  </a:lnTo>
                  <a:lnTo>
                    <a:pt x="6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5" name="Freeform 680">
              <a:extLst>
                <a:ext uri="{FF2B5EF4-FFF2-40B4-BE49-F238E27FC236}">
                  <a16:creationId xmlns:a16="http://schemas.microsoft.com/office/drawing/2014/main" id="{9CDC19BD-E225-449D-9365-3A0B23ECC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6888" y="42084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6" name="Freeform 681">
              <a:extLst>
                <a:ext uri="{FF2B5EF4-FFF2-40B4-BE49-F238E27FC236}">
                  <a16:creationId xmlns:a16="http://schemas.microsoft.com/office/drawing/2014/main" id="{AB98ABED-250F-456B-8337-5AF92FE17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588" y="4186238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7" name="Freeform 682">
              <a:extLst>
                <a:ext uri="{FF2B5EF4-FFF2-40B4-BE49-F238E27FC236}">
                  <a16:creationId xmlns:a16="http://schemas.microsoft.com/office/drawing/2014/main" id="{689C2F38-B1C4-4C90-BA91-F22F6E4F7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41703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8" name="Freeform 683">
              <a:extLst>
                <a:ext uri="{FF2B5EF4-FFF2-40B4-BE49-F238E27FC236}">
                  <a16:creationId xmlns:a16="http://schemas.microsoft.com/office/drawing/2014/main" id="{8596E308-AFEC-4E15-BEF5-E6F050329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588" y="4151313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2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09" name="Freeform 684">
              <a:extLst>
                <a:ext uri="{FF2B5EF4-FFF2-40B4-BE49-F238E27FC236}">
                  <a16:creationId xmlns:a16="http://schemas.microsoft.com/office/drawing/2014/main" id="{B44F66E9-6127-4BC2-AAC7-1FC4C61E0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4135438"/>
              <a:ext cx="63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0" name="Freeform 685">
              <a:extLst>
                <a:ext uri="{FF2B5EF4-FFF2-40B4-BE49-F238E27FC236}">
                  <a16:creationId xmlns:a16="http://schemas.microsoft.com/office/drawing/2014/main" id="{B919609D-B927-4E23-A5CC-BBDB71F9B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6888" y="4116388"/>
              <a:ext cx="9525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1" name="Freeform 686">
              <a:extLst>
                <a:ext uri="{FF2B5EF4-FFF2-40B4-BE49-F238E27FC236}">
                  <a16:creationId xmlns:a16="http://schemas.microsoft.com/office/drawing/2014/main" id="{E4F9E6C7-A1A3-430D-8648-C78320CB6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41005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2" name="Freeform 687">
              <a:extLst>
                <a:ext uri="{FF2B5EF4-FFF2-40B4-BE49-F238E27FC236}">
                  <a16:creationId xmlns:a16="http://schemas.microsoft.com/office/drawing/2014/main" id="{395E916B-6673-4432-8C6C-019AE2C3A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488" y="409416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3" name="Freeform 688">
              <a:extLst>
                <a:ext uri="{FF2B5EF4-FFF2-40B4-BE49-F238E27FC236}">
                  <a16:creationId xmlns:a16="http://schemas.microsoft.com/office/drawing/2014/main" id="{C4446A65-57D8-4EED-BEC8-6C431DB05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938" y="4227513"/>
              <a:ext cx="6350" cy="31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4" name="Freeform 689">
              <a:extLst>
                <a:ext uri="{FF2B5EF4-FFF2-40B4-BE49-F238E27FC236}">
                  <a16:creationId xmlns:a16="http://schemas.microsoft.com/office/drawing/2014/main" id="{698743EC-4109-45CB-8248-CCB4B87D9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4240213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4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0" y="10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4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6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5" name="Freeform 690">
              <a:extLst>
                <a:ext uri="{FF2B5EF4-FFF2-40B4-BE49-F238E27FC236}">
                  <a16:creationId xmlns:a16="http://schemas.microsoft.com/office/drawing/2014/main" id="{B29780CE-3D2F-4873-8340-51351E63D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238" y="3843338"/>
              <a:ext cx="3175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6" name="Freeform 691">
              <a:extLst>
                <a:ext uri="{FF2B5EF4-FFF2-40B4-BE49-F238E27FC236}">
                  <a16:creationId xmlns:a16="http://schemas.microsoft.com/office/drawing/2014/main" id="{B04FA49C-345F-4223-BF8A-EB59F1D10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3814763"/>
              <a:ext cx="9525" cy="158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4" y="10"/>
                </a:cxn>
                <a:cxn ang="0">
                  <a:pos x="0" y="0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6" h="10">
                  <a:moveTo>
                    <a:pt x="6" y="8"/>
                  </a:moveTo>
                  <a:lnTo>
                    <a:pt x="4" y="10"/>
                  </a:lnTo>
                  <a:lnTo>
                    <a:pt x="0" y="0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7" name="Freeform 692">
              <a:extLst>
                <a:ext uri="{FF2B5EF4-FFF2-40B4-BE49-F238E27FC236}">
                  <a16:creationId xmlns:a16="http://schemas.microsoft.com/office/drawing/2014/main" id="{8B98BC9E-24F9-4B48-86D7-0D6177C73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563" y="3824288"/>
              <a:ext cx="63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8" name="Freeform 693">
              <a:extLst>
                <a:ext uri="{FF2B5EF4-FFF2-40B4-BE49-F238E27FC236}">
                  <a16:creationId xmlns:a16="http://schemas.microsoft.com/office/drawing/2014/main" id="{C04C00A1-90BA-4360-97DD-69EE7DDC4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063" y="39163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19" name="Freeform 694">
              <a:extLst>
                <a:ext uri="{FF2B5EF4-FFF2-40B4-BE49-F238E27FC236}">
                  <a16:creationId xmlns:a16="http://schemas.microsoft.com/office/drawing/2014/main" id="{796FE6BA-CD51-49A0-BFA4-3E6913787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263" y="43068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0" name="Freeform 695">
              <a:extLst>
                <a:ext uri="{FF2B5EF4-FFF2-40B4-BE49-F238E27FC236}">
                  <a16:creationId xmlns:a16="http://schemas.microsoft.com/office/drawing/2014/main" id="{27BF9698-0D19-4C18-B8C7-A7C0F177F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402431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1" name="Freeform 696">
              <a:extLst>
                <a:ext uri="{FF2B5EF4-FFF2-40B4-BE49-F238E27FC236}">
                  <a16:creationId xmlns:a16="http://schemas.microsoft.com/office/drawing/2014/main" id="{C8B31D46-41B5-4734-A109-B35BEB7A3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4459288"/>
              <a:ext cx="12700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lnTo>
                    <a:pt x="0" y="2"/>
                  </a:lnTo>
                  <a:lnTo>
                    <a:pt x="2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2" name="Freeform 697">
              <a:extLst>
                <a:ext uri="{FF2B5EF4-FFF2-40B4-BE49-F238E27FC236}">
                  <a16:creationId xmlns:a16="http://schemas.microsoft.com/office/drawing/2014/main" id="{D0684A4D-1556-456A-B4D5-1521A0E94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063" y="4468813"/>
              <a:ext cx="6350" cy="3175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3" name="Freeform 698">
              <a:extLst>
                <a:ext uri="{FF2B5EF4-FFF2-40B4-BE49-F238E27FC236}">
                  <a16:creationId xmlns:a16="http://schemas.microsoft.com/office/drawing/2014/main" id="{B7664690-FE2C-49BD-9B53-272AE8A9F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5013" y="4471988"/>
              <a:ext cx="44450" cy="34925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10"/>
                </a:cxn>
                <a:cxn ang="0">
                  <a:pos x="20" y="18"/>
                </a:cxn>
                <a:cxn ang="0">
                  <a:pos x="10" y="22"/>
                </a:cxn>
                <a:cxn ang="0">
                  <a:pos x="4" y="22"/>
                </a:cxn>
                <a:cxn ang="0">
                  <a:pos x="2" y="20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16" y="2"/>
                </a:cxn>
                <a:cxn ang="0">
                  <a:pos x="24" y="0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28" h="22">
                  <a:moveTo>
                    <a:pt x="28" y="2"/>
                  </a:moveTo>
                  <a:lnTo>
                    <a:pt x="28" y="10"/>
                  </a:lnTo>
                  <a:lnTo>
                    <a:pt x="20" y="18"/>
                  </a:lnTo>
                  <a:lnTo>
                    <a:pt x="10" y="22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0" y="4"/>
                  </a:lnTo>
                  <a:lnTo>
                    <a:pt x="4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4" name="Freeform 699">
              <a:extLst>
                <a:ext uri="{FF2B5EF4-FFF2-40B4-BE49-F238E27FC236}">
                  <a16:creationId xmlns:a16="http://schemas.microsoft.com/office/drawing/2014/main" id="{CEFC6427-2826-4A99-A088-381068AA9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2313" y="4468813"/>
              <a:ext cx="12700" cy="158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10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6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10">
                  <a:moveTo>
                    <a:pt x="8" y="4"/>
                  </a:moveTo>
                  <a:lnTo>
                    <a:pt x="4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4" y="2"/>
                  </a:lnTo>
                  <a:lnTo>
                    <a:pt x="8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5" name="Freeform 700">
              <a:extLst>
                <a:ext uri="{FF2B5EF4-FFF2-40B4-BE49-F238E27FC236}">
                  <a16:creationId xmlns:a16="http://schemas.microsoft.com/office/drawing/2014/main" id="{13F4DBB5-32A4-4F8F-AB39-7012D6128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4468813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6" name="Freeform 701">
              <a:extLst>
                <a:ext uri="{FF2B5EF4-FFF2-40B4-BE49-F238E27FC236}">
                  <a16:creationId xmlns:a16="http://schemas.microsoft.com/office/drawing/2014/main" id="{B226A814-6185-42CA-9C15-CBACA78DE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5865813"/>
              <a:ext cx="28575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6" y="0"/>
                </a:cxn>
                <a:cxn ang="0">
                  <a:pos x="18" y="6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8" y="8"/>
                </a:cxn>
                <a:cxn ang="0">
                  <a:pos x="4" y="6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18" h="8">
                  <a:moveTo>
                    <a:pt x="2" y="2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6" y="0"/>
                  </a:lnTo>
                  <a:lnTo>
                    <a:pt x="18" y="6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8" y="8"/>
                  </a:lnTo>
                  <a:lnTo>
                    <a:pt x="4" y="6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7" name="Freeform 702">
              <a:extLst>
                <a:ext uri="{FF2B5EF4-FFF2-40B4-BE49-F238E27FC236}">
                  <a16:creationId xmlns:a16="http://schemas.microsoft.com/office/drawing/2014/main" id="{612EDC92-EC7C-4ED1-AC61-756EECAC3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563" y="5859463"/>
              <a:ext cx="19050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2" y="0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lnTo>
                    <a:pt x="12" y="0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8" name="Freeform 703">
              <a:extLst>
                <a:ext uri="{FF2B5EF4-FFF2-40B4-BE49-F238E27FC236}">
                  <a16:creationId xmlns:a16="http://schemas.microsoft.com/office/drawing/2014/main" id="{3AA20E02-2C79-4FEC-B7CA-0C2404B4F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938" y="5738813"/>
              <a:ext cx="34925" cy="317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2" y="2"/>
                </a:cxn>
                <a:cxn ang="0">
                  <a:pos x="22" y="6"/>
                </a:cxn>
                <a:cxn ang="0">
                  <a:pos x="14" y="14"/>
                </a:cxn>
                <a:cxn ang="0">
                  <a:pos x="8" y="14"/>
                </a:cxn>
                <a:cxn ang="0">
                  <a:pos x="10" y="16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12" y="8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10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2" h="20">
                  <a:moveTo>
                    <a:pt x="20" y="2"/>
                  </a:moveTo>
                  <a:lnTo>
                    <a:pt x="22" y="2"/>
                  </a:lnTo>
                  <a:lnTo>
                    <a:pt x="22" y="6"/>
                  </a:lnTo>
                  <a:lnTo>
                    <a:pt x="14" y="14"/>
                  </a:lnTo>
                  <a:lnTo>
                    <a:pt x="8" y="14"/>
                  </a:lnTo>
                  <a:lnTo>
                    <a:pt x="10" y="16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6" y="14"/>
                  </a:lnTo>
                  <a:lnTo>
                    <a:pt x="6" y="10"/>
                  </a:lnTo>
                  <a:lnTo>
                    <a:pt x="12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10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9" name="Freeform 704">
              <a:extLst>
                <a:ext uri="{FF2B5EF4-FFF2-40B4-BE49-F238E27FC236}">
                  <a16:creationId xmlns:a16="http://schemas.microsoft.com/office/drawing/2014/main" id="{89275104-BBCE-4AA6-BC65-41E04015E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5735638"/>
              <a:ext cx="41275" cy="38100"/>
            </a:xfrm>
            <a:custGeom>
              <a:avLst/>
              <a:gdLst/>
              <a:ahLst/>
              <a:cxnLst>
                <a:cxn ang="0">
                  <a:pos x="24" y="10"/>
                </a:cxn>
                <a:cxn ang="0">
                  <a:pos x="20" y="14"/>
                </a:cxn>
                <a:cxn ang="0">
                  <a:pos x="12" y="14"/>
                </a:cxn>
                <a:cxn ang="0">
                  <a:pos x="14" y="18"/>
                </a:cxn>
                <a:cxn ang="0">
                  <a:pos x="8" y="16"/>
                </a:cxn>
                <a:cxn ang="0">
                  <a:pos x="8" y="20"/>
                </a:cxn>
                <a:cxn ang="0">
                  <a:pos x="10" y="22"/>
                </a:cxn>
                <a:cxn ang="0">
                  <a:pos x="6" y="20"/>
                </a:cxn>
                <a:cxn ang="0">
                  <a:pos x="4" y="24"/>
                </a:cxn>
                <a:cxn ang="0">
                  <a:pos x="0" y="18"/>
                </a:cxn>
                <a:cxn ang="0">
                  <a:pos x="2" y="12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8" y="4"/>
                </a:cxn>
                <a:cxn ang="0">
                  <a:pos x="12" y="0"/>
                </a:cxn>
                <a:cxn ang="0">
                  <a:pos x="16" y="2"/>
                </a:cxn>
                <a:cxn ang="0">
                  <a:pos x="18" y="4"/>
                </a:cxn>
                <a:cxn ang="0">
                  <a:pos x="24" y="4"/>
                </a:cxn>
                <a:cxn ang="0">
                  <a:pos x="26" y="8"/>
                </a:cxn>
                <a:cxn ang="0">
                  <a:pos x="24" y="10"/>
                </a:cxn>
                <a:cxn ang="0">
                  <a:pos x="24" y="10"/>
                </a:cxn>
              </a:cxnLst>
              <a:rect l="0" t="0" r="r" b="b"/>
              <a:pathLst>
                <a:path w="26" h="24">
                  <a:moveTo>
                    <a:pt x="24" y="10"/>
                  </a:moveTo>
                  <a:lnTo>
                    <a:pt x="20" y="14"/>
                  </a:lnTo>
                  <a:lnTo>
                    <a:pt x="12" y="14"/>
                  </a:lnTo>
                  <a:lnTo>
                    <a:pt x="14" y="18"/>
                  </a:lnTo>
                  <a:lnTo>
                    <a:pt x="8" y="16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6" y="20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8" y="4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4" y="10"/>
                  </a:lnTo>
                  <a:lnTo>
                    <a:pt x="24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0" name="Freeform 705">
              <a:extLst>
                <a:ext uri="{FF2B5EF4-FFF2-40B4-BE49-F238E27FC236}">
                  <a16:creationId xmlns:a16="http://schemas.microsoft.com/office/drawing/2014/main" id="{6CD353F8-45F6-4FE3-9374-9A9FD6666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5440363"/>
              <a:ext cx="22225" cy="508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12"/>
                </a:cxn>
                <a:cxn ang="0">
                  <a:pos x="10" y="16"/>
                </a:cxn>
                <a:cxn ang="0">
                  <a:pos x="12" y="20"/>
                </a:cxn>
                <a:cxn ang="0">
                  <a:pos x="10" y="22"/>
                </a:cxn>
                <a:cxn ang="0">
                  <a:pos x="12" y="28"/>
                </a:cxn>
                <a:cxn ang="0">
                  <a:pos x="10" y="28"/>
                </a:cxn>
                <a:cxn ang="0">
                  <a:pos x="8" y="32"/>
                </a:cxn>
                <a:cxn ang="0">
                  <a:pos x="2" y="30"/>
                </a:cxn>
                <a:cxn ang="0">
                  <a:pos x="0" y="26"/>
                </a:cxn>
                <a:cxn ang="0">
                  <a:pos x="4" y="1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4" h="32">
                  <a:moveTo>
                    <a:pt x="8" y="0"/>
                  </a:moveTo>
                  <a:lnTo>
                    <a:pt x="8" y="4"/>
                  </a:lnTo>
                  <a:lnTo>
                    <a:pt x="12" y="4"/>
                  </a:lnTo>
                  <a:lnTo>
                    <a:pt x="14" y="12"/>
                  </a:lnTo>
                  <a:lnTo>
                    <a:pt x="10" y="16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8" y="32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1" name="Freeform 706">
              <a:extLst>
                <a:ext uri="{FF2B5EF4-FFF2-40B4-BE49-F238E27FC236}">
                  <a16:creationId xmlns:a16="http://schemas.microsoft.com/office/drawing/2014/main" id="{6DA631A7-D49E-4101-8EDA-86F1AF4E9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5519738"/>
              <a:ext cx="12700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2"/>
                </a:cxn>
                <a:cxn ang="0">
                  <a:pos x="8" y="8"/>
                </a:cxn>
                <a:cxn ang="0">
                  <a:pos x="2" y="10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lnTo>
                    <a:pt x="8" y="2"/>
                  </a:lnTo>
                  <a:lnTo>
                    <a:pt x="8" y="8"/>
                  </a:lnTo>
                  <a:lnTo>
                    <a:pt x="2" y="10"/>
                  </a:lnTo>
                  <a:lnTo>
                    <a:pt x="0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2" name="Freeform 707">
              <a:extLst>
                <a:ext uri="{FF2B5EF4-FFF2-40B4-BE49-F238E27FC236}">
                  <a16:creationId xmlns:a16="http://schemas.microsoft.com/office/drawing/2014/main" id="{87C11D88-E5AD-490E-A956-3042F3856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552608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3" name="Freeform 708">
              <a:extLst>
                <a:ext uri="{FF2B5EF4-FFF2-40B4-BE49-F238E27FC236}">
                  <a16:creationId xmlns:a16="http://schemas.microsoft.com/office/drawing/2014/main" id="{018C55F3-5F5D-4119-AAB6-32836CF93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5535613"/>
              <a:ext cx="635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4" name="Freeform 709">
              <a:extLst>
                <a:ext uri="{FF2B5EF4-FFF2-40B4-BE49-F238E27FC236}">
                  <a16:creationId xmlns:a16="http://schemas.microsoft.com/office/drawing/2014/main" id="{306CCB78-B327-4693-8DBD-4AC48E8A8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5538788"/>
              <a:ext cx="95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4" y="0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5" name="Freeform 710">
              <a:extLst>
                <a:ext uri="{FF2B5EF4-FFF2-40B4-BE49-F238E27FC236}">
                  <a16:creationId xmlns:a16="http://schemas.microsoft.com/office/drawing/2014/main" id="{3ED7CEEA-4714-49EE-8CD3-4E83ED4CD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55451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6" name="Freeform 711">
              <a:extLst>
                <a:ext uri="{FF2B5EF4-FFF2-40B4-BE49-F238E27FC236}">
                  <a16:creationId xmlns:a16="http://schemas.microsoft.com/office/drawing/2014/main" id="{3CEA9CD8-7D0B-4C75-9F8D-2B5490DFF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713" y="55610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7" name="Freeform 712">
              <a:extLst>
                <a:ext uri="{FF2B5EF4-FFF2-40B4-BE49-F238E27FC236}">
                  <a16:creationId xmlns:a16="http://schemas.microsoft.com/office/drawing/2014/main" id="{E25C0B8B-AE65-44DB-B15C-CBF7903A4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838" y="5614988"/>
              <a:ext cx="6350" cy="63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8" name="Freeform 713">
              <a:extLst>
                <a:ext uri="{FF2B5EF4-FFF2-40B4-BE49-F238E27FC236}">
                  <a16:creationId xmlns:a16="http://schemas.microsoft.com/office/drawing/2014/main" id="{A6C47CF3-DFF7-4B9F-B8DE-810EC753F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3" y="5618163"/>
              <a:ext cx="635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39" name="Freeform 714">
              <a:extLst>
                <a:ext uri="{FF2B5EF4-FFF2-40B4-BE49-F238E27FC236}">
                  <a16:creationId xmlns:a16="http://schemas.microsoft.com/office/drawing/2014/main" id="{8348934E-9505-4289-ABD0-ADF527264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5630863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0" name="Freeform 715">
              <a:extLst>
                <a:ext uri="{FF2B5EF4-FFF2-40B4-BE49-F238E27FC236}">
                  <a16:creationId xmlns:a16="http://schemas.microsoft.com/office/drawing/2014/main" id="{7D118FA4-B4A0-42C4-99D8-7047CEE10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5630863"/>
              <a:ext cx="9525" cy="158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1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1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1" name="Freeform 716">
              <a:extLst>
                <a:ext uri="{FF2B5EF4-FFF2-40B4-BE49-F238E27FC236}">
                  <a16:creationId xmlns:a16="http://schemas.microsoft.com/office/drawing/2014/main" id="{857E5D45-244A-4EA1-83AA-421E1DFB1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488" y="5640388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6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2" y="2"/>
                  </a:lnTo>
                  <a:lnTo>
                    <a:pt x="6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2" name="Freeform 717">
              <a:extLst>
                <a:ext uri="{FF2B5EF4-FFF2-40B4-BE49-F238E27FC236}">
                  <a16:creationId xmlns:a16="http://schemas.microsoft.com/office/drawing/2014/main" id="{F4B5C1AF-2D98-40B5-B655-8BBE292DE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5643563"/>
              <a:ext cx="3175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6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3" name="Freeform 718">
              <a:extLst>
                <a:ext uri="{FF2B5EF4-FFF2-40B4-BE49-F238E27FC236}">
                  <a16:creationId xmlns:a16="http://schemas.microsoft.com/office/drawing/2014/main" id="{67B6E520-0E74-4146-B296-CC7489D86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5649913"/>
              <a:ext cx="15875" cy="4445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0" y="6"/>
                </a:cxn>
                <a:cxn ang="0">
                  <a:pos x="10" y="24"/>
                </a:cxn>
                <a:cxn ang="0">
                  <a:pos x="8" y="28"/>
                </a:cxn>
                <a:cxn ang="0">
                  <a:pos x="6" y="28"/>
                </a:cxn>
                <a:cxn ang="0">
                  <a:pos x="4" y="26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0" h="28">
                  <a:moveTo>
                    <a:pt x="2" y="6"/>
                  </a:moveTo>
                  <a:lnTo>
                    <a:pt x="2" y="2"/>
                  </a:lnTo>
                  <a:lnTo>
                    <a:pt x="6" y="0"/>
                  </a:lnTo>
                  <a:lnTo>
                    <a:pt x="10" y="6"/>
                  </a:lnTo>
                  <a:lnTo>
                    <a:pt x="10" y="24"/>
                  </a:lnTo>
                  <a:lnTo>
                    <a:pt x="8" y="28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4" name="Freeform 719">
              <a:extLst>
                <a:ext uri="{FF2B5EF4-FFF2-40B4-BE49-F238E27FC236}">
                  <a16:creationId xmlns:a16="http://schemas.microsoft.com/office/drawing/2014/main" id="{4A3EFDB1-6838-4EDD-A79F-30C7CC97C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56816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5" name="Freeform 720">
              <a:extLst>
                <a:ext uri="{FF2B5EF4-FFF2-40B4-BE49-F238E27FC236}">
                  <a16:creationId xmlns:a16="http://schemas.microsoft.com/office/drawing/2014/main" id="{ACC3CD75-D045-4B2E-A131-87A9695F6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3" y="5700713"/>
              <a:ext cx="9525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6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6" name="Freeform 721">
              <a:extLst>
                <a:ext uri="{FF2B5EF4-FFF2-40B4-BE49-F238E27FC236}">
                  <a16:creationId xmlns:a16="http://schemas.microsoft.com/office/drawing/2014/main" id="{1F3030F5-0EDC-4B55-BCDF-8C29D743A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707063"/>
              <a:ext cx="12700" cy="1270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8" y="8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8" h="8">
                  <a:moveTo>
                    <a:pt x="4" y="6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6" y="4"/>
                  </a:lnTo>
                  <a:lnTo>
                    <a:pt x="8" y="8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7" name="Freeform 722">
              <a:extLst>
                <a:ext uri="{FF2B5EF4-FFF2-40B4-BE49-F238E27FC236}">
                  <a16:creationId xmlns:a16="http://schemas.microsoft.com/office/drawing/2014/main" id="{8A1F2DEC-9065-4222-9437-ED9A037C5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488" y="5716588"/>
              <a:ext cx="9525" cy="1587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6" y="10"/>
                </a:cxn>
                <a:cxn ang="0">
                  <a:pos x="4" y="1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10">
                  <a:moveTo>
                    <a:pt x="6" y="6"/>
                  </a:moveTo>
                  <a:lnTo>
                    <a:pt x="6" y="10"/>
                  </a:lnTo>
                  <a:lnTo>
                    <a:pt x="4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8" name="Freeform 723">
              <a:extLst>
                <a:ext uri="{FF2B5EF4-FFF2-40B4-BE49-F238E27FC236}">
                  <a16:creationId xmlns:a16="http://schemas.microsoft.com/office/drawing/2014/main" id="{7D315EBD-9900-4D9F-881E-7D959F44B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488" y="5732463"/>
              <a:ext cx="63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49" name="Freeform 724">
              <a:extLst>
                <a:ext uri="{FF2B5EF4-FFF2-40B4-BE49-F238E27FC236}">
                  <a16:creationId xmlns:a16="http://schemas.microsoft.com/office/drawing/2014/main" id="{05AA16DD-2F31-4972-AC2E-C7752B25E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4313" y="5751513"/>
              <a:ext cx="63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2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0" name="Freeform 725">
              <a:extLst>
                <a:ext uri="{FF2B5EF4-FFF2-40B4-BE49-F238E27FC236}">
                  <a16:creationId xmlns:a16="http://schemas.microsoft.com/office/drawing/2014/main" id="{5EF8ECB2-8AA3-4AC4-B1BB-B0F1774AC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5748338"/>
              <a:ext cx="6350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1" name="Freeform 726">
              <a:extLst>
                <a:ext uri="{FF2B5EF4-FFF2-40B4-BE49-F238E27FC236}">
                  <a16:creationId xmlns:a16="http://schemas.microsoft.com/office/drawing/2014/main" id="{0616DE0D-B59B-45A8-81F1-3D1512E5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713" y="5741988"/>
              <a:ext cx="3175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2" name="Freeform 727">
              <a:extLst>
                <a:ext uri="{FF2B5EF4-FFF2-40B4-BE49-F238E27FC236}">
                  <a16:creationId xmlns:a16="http://schemas.microsoft.com/office/drawing/2014/main" id="{9AAED672-BBC5-4C58-8621-63CA1364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5761038"/>
              <a:ext cx="44450" cy="5397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" y="2"/>
                </a:cxn>
                <a:cxn ang="0">
                  <a:pos x="8" y="8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2" y="8"/>
                </a:cxn>
                <a:cxn ang="0">
                  <a:pos x="8" y="14"/>
                </a:cxn>
                <a:cxn ang="0">
                  <a:pos x="14" y="20"/>
                </a:cxn>
                <a:cxn ang="0">
                  <a:pos x="20" y="16"/>
                </a:cxn>
                <a:cxn ang="0">
                  <a:pos x="26" y="16"/>
                </a:cxn>
                <a:cxn ang="0">
                  <a:pos x="28" y="20"/>
                </a:cxn>
                <a:cxn ang="0">
                  <a:pos x="14" y="28"/>
                </a:cxn>
                <a:cxn ang="0">
                  <a:pos x="14" y="34"/>
                </a:cxn>
                <a:cxn ang="0">
                  <a:pos x="12" y="32"/>
                </a:cxn>
                <a:cxn ang="0">
                  <a:pos x="6" y="26"/>
                </a:cxn>
                <a:cxn ang="0">
                  <a:pos x="12" y="26"/>
                </a:cxn>
                <a:cxn ang="0">
                  <a:pos x="8" y="20"/>
                </a:cxn>
                <a:cxn ang="0">
                  <a:pos x="8" y="24"/>
                </a:cxn>
                <a:cxn ang="0">
                  <a:pos x="4" y="22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8" h="34">
                  <a:moveTo>
                    <a:pt x="0" y="4"/>
                  </a:moveTo>
                  <a:lnTo>
                    <a:pt x="6" y="2"/>
                  </a:lnTo>
                  <a:lnTo>
                    <a:pt x="8" y="8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8" y="14"/>
                  </a:lnTo>
                  <a:lnTo>
                    <a:pt x="14" y="20"/>
                  </a:lnTo>
                  <a:lnTo>
                    <a:pt x="20" y="16"/>
                  </a:lnTo>
                  <a:lnTo>
                    <a:pt x="26" y="16"/>
                  </a:lnTo>
                  <a:lnTo>
                    <a:pt x="28" y="20"/>
                  </a:lnTo>
                  <a:lnTo>
                    <a:pt x="14" y="28"/>
                  </a:lnTo>
                  <a:lnTo>
                    <a:pt x="14" y="34"/>
                  </a:lnTo>
                  <a:lnTo>
                    <a:pt x="12" y="32"/>
                  </a:lnTo>
                  <a:lnTo>
                    <a:pt x="6" y="26"/>
                  </a:lnTo>
                  <a:lnTo>
                    <a:pt x="12" y="26"/>
                  </a:lnTo>
                  <a:lnTo>
                    <a:pt x="8" y="20"/>
                  </a:lnTo>
                  <a:lnTo>
                    <a:pt x="8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3" name="Freeform 728">
              <a:extLst>
                <a:ext uri="{FF2B5EF4-FFF2-40B4-BE49-F238E27FC236}">
                  <a16:creationId xmlns:a16="http://schemas.microsoft.com/office/drawing/2014/main" id="{9F8050F5-B40D-42A0-90EF-A692B44F6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38" y="5776913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4"/>
                  </a:lnTo>
                  <a:lnTo>
                    <a:pt x="2" y="6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4" name="Freeform 729">
              <a:extLst>
                <a:ext uri="{FF2B5EF4-FFF2-40B4-BE49-F238E27FC236}">
                  <a16:creationId xmlns:a16="http://schemas.microsoft.com/office/drawing/2014/main" id="{D3EF3AD3-E9B3-46C5-9AD7-34F1E5FE7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786438"/>
              <a:ext cx="34925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14"/>
                </a:cxn>
                <a:cxn ang="0">
                  <a:pos x="16" y="14"/>
                </a:cxn>
                <a:cxn ang="0">
                  <a:pos x="12" y="10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14">
                  <a:moveTo>
                    <a:pt x="0" y="0"/>
                  </a:moveTo>
                  <a:lnTo>
                    <a:pt x="22" y="14"/>
                  </a:lnTo>
                  <a:lnTo>
                    <a:pt x="16" y="14"/>
                  </a:lnTo>
                  <a:lnTo>
                    <a:pt x="12" y="10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5" name="Freeform 730">
              <a:extLst>
                <a:ext uri="{FF2B5EF4-FFF2-40B4-BE49-F238E27FC236}">
                  <a16:creationId xmlns:a16="http://schemas.microsoft.com/office/drawing/2014/main" id="{D5AF0EC7-D225-4D94-8910-C849F76E8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751513"/>
              <a:ext cx="317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2" y="6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6" name="Freeform 731">
              <a:extLst>
                <a:ext uri="{FF2B5EF4-FFF2-40B4-BE49-F238E27FC236}">
                  <a16:creationId xmlns:a16="http://schemas.microsoft.com/office/drawing/2014/main" id="{0FBEE67F-AA73-4686-A930-175990BA6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5808663"/>
              <a:ext cx="3175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4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10"/>
                </a:cxn>
                <a:cxn ang="0">
                  <a:pos x="18" y="12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8"/>
                </a:cxn>
                <a:cxn ang="0">
                  <a:pos x="10" y="18"/>
                </a:cxn>
                <a:cxn ang="0">
                  <a:pos x="12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0" h="18">
                  <a:moveTo>
                    <a:pt x="2" y="0"/>
                  </a:moveTo>
                  <a:lnTo>
                    <a:pt x="8" y="4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6" y="10"/>
                  </a:lnTo>
                  <a:lnTo>
                    <a:pt x="4" y="8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7" name="Freeform 732">
              <a:extLst>
                <a:ext uri="{FF2B5EF4-FFF2-40B4-BE49-F238E27FC236}">
                  <a16:creationId xmlns:a16="http://schemas.microsoft.com/office/drawing/2014/main" id="{433D6A5B-6F57-4981-BE52-A65C41412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638" y="5827713"/>
              <a:ext cx="25400" cy="158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8" y="4"/>
                </a:cxn>
                <a:cxn ang="0">
                  <a:pos x="8" y="2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8"/>
                </a:cxn>
                <a:cxn ang="0">
                  <a:pos x="14" y="10"/>
                </a:cxn>
                <a:cxn ang="0">
                  <a:pos x="8" y="8"/>
                </a:cxn>
                <a:cxn ang="0">
                  <a:pos x="6" y="10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6" h="10">
                  <a:moveTo>
                    <a:pt x="4" y="0"/>
                  </a:moveTo>
                  <a:lnTo>
                    <a:pt x="8" y="4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8" y="8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8" name="Freeform 733">
              <a:extLst>
                <a:ext uri="{FF2B5EF4-FFF2-40B4-BE49-F238E27FC236}">
                  <a16:creationId xmlns:a16="http://schemas.microsoft.com/office/drawing/2014/main" id="{F0211A33-77DD-4847-8C5F-2FDFBFCE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5818188"/>
              <a:ext cx="12700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10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8" y="14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8" h="14">
                  <a:moveTo>
                    <a:pt x="4" y="0"/>
                  </a:moveTo>
                  <a:lnTo>
                    <a:pt x="6" y="10"/>
                  </a:lnTo>
                  <a:lnTo>
                    <a:pt x="2" y="8"/>
                  </a:lnTo>
                  <a:lnTo>
                    <a:pt x="4" y="10"/>
                  </a:lnTo>
                  <a:lnTo>
                    <a:pt x="8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59" name="Freeform 734">
              <a:extLst>
                <a:ext uri="{FF2B5EF4-FFF2-40B4-BE49-F238E27FC236}">
                  <a16:creationId xmlns:a16="http://schemas.microsoft.com/office/drawing/2014/main" id="{4C495C56-E4A8-4104-BD25-0578DB25A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865813"/>
              <a:ext cx="635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0" name="Freeform 735">
              <a:extLst>
                <a:ext uri="{FF2B5EF4-FFF2-40B4-BE49-F238E27FC236}">
                  <a16:creationId xmlns:a16="http://schemas.microsoft.com/office/drawing/2014/main" id="{3851E731-686F-4B21-812E-68988F9CF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563" y="5872163"/>
              <a:ext cx="3175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1" name="Freeform 736">
              <a:extLst>
                <a:ext uri="{FF2B5EF4-FFF2-40B4-BE49-F238E27FC236}">
                  <a16:creationId xmlns:a16="http://schemas.microsoft.com/office/drawing/2014/main" id="{DA5DEB3A-F467-4CD1-87EF-A6296B578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5865813"/>
              <a:ext cx="12700" cy="635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2" name="Freeform 737">
              <a:extLst>
                <a:ext uri="{FF2B5EF4-FFF2-40B4-BE49-F238E27FC236}">
                  <a16:creationId xmlns:a16="http://schemas.microsoft.com/office/drawing/2014/main" id="{519060B3-A953-4D36-BD78-32F62F191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263" y="5865813"/>
              <a:ext cx="44450" cy="285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0" y="0"/>
                </a:cxn>
                <a:cxn ang="0">
                  <a:pos x="22" y="4"/>
                </a:cxn>
                <a:cxn ang="0">
                  <a:pos x="24" y="6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8" y="18"/>
                </a:cxn>
                <a:cxn ang="0">
                  <a:pos x="22" y="12"/>
                </a:cxn>
                <a:cxn ang="0">
                  <a:pos x="18" y="14"/>
                </a:cxn>
                <a:cxn ang="0">
                  <a:pos x="12" y="8"/>
                </a:cxn>
                <a:cxn ang="0">
                  <a:pos x="8" y="8"/>
                </a:cxn>
                <a:cxn ang="0">
                  <a:pos x="12" y="14"/>
                </a:cxn>
                <a:cxn ang="0">
                  <a:pos x="8" y="14"/>
                </a:cxn>
                <a:cxn ang="0">
                  <a:pos x="4" y="10"/>
                </a:cxn>
                <a:cxn ang="0">
                  <a:pos x="8" y="6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8" h="18">
                  <a:moveTo>
                    <a:pt x="0" y="6"/>
                  </a:moveTo>
                  <a:lnTo>
                    <a:pt x="20" y="0"/>
                  </a:lnTo>
                  <a:lnTo>
                    <a:pt x="22" y="4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8" y="18"/>
                  </a:lnTo>
                  <a:lnTo>
                    <a:pt x="22" y="12"/>
                  </a:lnTo>
                  <a:lnTo>
                    <a:pt x="18" y="14"/>
                  </a:lnTo>
                  <a:lnTo>
                    <a:pt x="12" y="8"/>
                  </a:lnTo>
                  <a:lnTo>
                    <a:pt x="8" y="8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3" name="Freeform 738">
              <a:extLst>
                <a:ext uri="{FF2B5EF4-FFF2-40B4-BE49-F238E27FC236}">
                  <a16:creationId xmlns:a16="http://schemas.microsoft.com/office/drawing/2014/main" id="{FFC81BCD-AA57-4367-BFA5-BD731724F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3455988"/>
              <a:ext cx="28575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6" y="6"/>
                </a:cxn>
                <a:cxn ang="0">
                  <a:pos x="10" y="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18" h="12">
                  <a:moveTo>
                    <a:pt x="6" y="4"/>
                  </a:move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4" name="Freeform 739">
              <a:extLst>
                <a:ext uri="{FF2B5EF4-FFF2-40B4-BE49-F238E27FC236}">
                  <a16:creationId xmlns:a16="http://schemas.microsoft.com/office/drawing/2014/main" id="{63E6836A-D68C-4C53-9205-DBF32F458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38" y="3509963"/>
              <a:ext cx="44450" cy="19050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24" y="0"/>
                </a:cxn>
                <a:cxn ang="0">
                  <a:pos x="18" y="4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24" y="6"/>
                </a:cxn>
                <a:cxn ang="0">
                  <a:pos x="28" y="4"/>
                </a:cxn>
                <a:cxn ang="0">
                  <a:pos x="28" y="2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4" y="2"/>
                </a:cxn>
                <a:cxn ang="0">
                  <a:pos x="24" y="2"/>
                </a:cxn>
              </a:cxnLst>
              <a:rect l="0" t="0" r="r" b="b"/>
              <a:pathLst>
                <a:path w="28" h="12">
                  <a:moveTo>
                    <a:pt x="24" y="2"/>
                  </a:moveTo>
                  <a:lnTo>
                    <a:pt x="24" y="0"/>
                  </a:lnTo>
                  <a:lnTo>
                    <a:pt x="18" y="4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24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4" y="2"/>
                  </a:lnTo>
                  <a:lnTo>
                    <a:pt x="2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5" name="Freeform 740">
              <a:extLst>
                <a:ext uri="{FF2B5EF4-FFF2-40B4-BE49-F238E27FC236}">
                  <a16:creationId xmlns:a16="http://schemas.microsoft.com/office/drawing/2014/main" id="{6800612D-5C78-4FA7-A3B6-DE76EAAE1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088" y="3135313"/>
              <a:ext cx="28575" cy="158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2" y="2"/>
                </a:cxn>
                <a:cxn ang="0">
                  <a:pos x="18" y="10"/>
                </a:cxn>
                <a:cxn ang="0">
                  <a:pos x="12" y="10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10">
                  <a:moveTo>
                    <a:pt x="0" y="2"/>
                  </a:moveTo>
                  <a:lnTo>
                    <a:pt x="6" y="0"/>
                  </a:lnTo>
                  <a:lnTo>
                    <a:pt x="12" y="2"/>
                  </a:lnTo>
                  <a:lnTo>
                    <a:pt x="18" y="10"/>
                  </a:lnTo>
                  <a:lnTo>
                    <a:pt x="12" y="10"/>
                  </a:lnTo>
                  <a:lnTo>
                    <a:pt x="8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6" name="Freeform 741">
              <a:extLst>
                <a:ext uri="{FF2B5EF4-FFF2-40B4-BE49-F238E27FC236}">
                  <a16:creationId xmlns:a16="http://schemas.microsoft.com/office/drawing/2014/main" id="{A982A870-824C-4361-815A-439F42DC4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738" y="3246438"/>
              <a:ext cx="5715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6" y="6"/>
                </a:cxn>
                <a:cxn ang="0">
                  <a:pos x="30" y="10"/>
                </a:cxn>
                <a:cxn ang="0">
                  <a:pos x="34" y="10"/>
                </a:cxn>
                <a:cxn ang="0">
                  <a:pos x="36" y="16"/>
                </a:cxn>
                <a:cxn ang="0">
                  <a:pos x="30" y="16"/>
                </a:cxn>
                <a:cxn ang="0">
                  <a:pos x="14" y="12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6" h="16">
                  <a:moveTo>
                    <a:pt x="6" y="0"/>
                  </a:moveTo>
                  <a:lnTo>
                    <a:pt x="26" y="6"/>
                  </a:lnTo>
                  <a:lnTo>
                    <a:pt x="30" y="10"/>
                  </a:lnTo>
                  <a:lnTo>
                    <a:pt x="34" y="10"/>
                  </a:lnTo>
                  <a:lnTo>
                    <a:pt x="36" y="16"/>
                  </a:lnTo>
                  <a:lnTo>
                    <a:pt x="30" y="16"/>
                  </a:lnTo>
                  <a:lnTo>
                    <a:pt x="14" y="12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7" name="Freeform 742">
              <a:extLst>
                <a:ext uri="{FF2B5EF4-FFF2-40B4-BE49-F238E27FC236}">
                  <a16:creationId xmlns:a16="http://schemas.microsoft.com/office/drawing/2014/main" id="{7482C6D3-F2C2-4F8C-A878-DD7060CDD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2913" y="3335338"/>
              <a:ext cx="47625" cy="3492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6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8" y="14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26" y="18"/>
                </a:cxn>
                <a:cxn ang="0">
                  <a:pos x="26" y="22"/>
                </a:cxn>
                <a:cxn ang="0">
                  <a:pos x="22" y="22"/>
                </a:cxn>
                <a:cxn ang="0">
                  <a:pos x="20" y="22"/>
                </a:cxn>
                <a:cxn ang="0">
                  <a:pos x="16" y="16"/>
                </a:cxn>
                <a:cxn ang="0">
                  <a:pos x="14" y="18"/>
                </a:cxn>
                <a:cxn ang="0">
                  <a:pos x="4" y="14"/>
                </a:cxn>
                <a:cxn ang="0">
                  <a:pos x="4" y="12"/>
                </a:cxn>
                <a:cxn ang="0">
                  <a:pos x="4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30" h="22">
                  <a:moveTo>
                    <a:pt x="4" y="4"/>
                  </a:moveTo>
                  <a:lnTo>
                    <a:pt x="4" y="6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8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22" y="22"/>
                  </a:lnTo>
                  <a:lnTo>
                    <a:pt x="20" y="2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8" name="Freeform 743">
              <a:extLst>
                <a:ext uri="{FF2B5EF4-FFF2-40B4-BE49-F238E27FC236}">
                  <a16:creationId xmlns:a16="http://schemas.microsoft.com/office/drawing/2014/main" id="{17391DCC-04D7-418C-97F9-827B72C08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3338513"/>
              <a:ext cx="34925" cy="444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4" y="26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18" y="18"/>
                </a:cxn>
                <a:cxn ang="0">
                  <a:pos x="16" y="16"/>
                </a:cxn>
                <a:cxn ang="0">
                  <a:pos x="12" y="18"/>
                </a:cxn>
                <a:cxn ang="0">
                  <a:pos x="14" y="14"/>
                </a:cxn>
                <a:cxn ang="0">
                  <a:pos x="12" y="14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22" h="28">
                  <a:moveTo>
                    <a:pt x="12" y="0"/>
                  </a:moveTo>
                  <a:lnTo>
                    <a:pt x="12" y="0"/>
                  </a:lnTo>
                  <a:lnTo>
                    <a:pt x="10" y="2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14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4" y="14"/>
                  </a:lnTo>
                  <a:lnTo>
                    <a:pt x="12" y="14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69" name="Freeform 744">
              <a:extLst>
                <a:ext uri="{FF2B5EF4-FFF2-40B4-BE49-F238E27FC236}">
                  <a16:creationId xmlns:a16="http://schemas.microsoft.com/office/drawing/2014/main" id="{D98E1306-CA59-4C9D-943C-78F856C44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88" y="3189288"/>
              <a:ext cx="142875" cy="161925"/>
            </a:xfrm>
            <a:custGeom>
              <a:avLst/>
              <a:gdLst/>
              <a:ahLst/>
              <a:cxnLst>
                <a:cxn ang="0">
                  <a:pos x="78" y="48"/>
                </a:cxn>
                <a:cxn ang="0">
                  <a:pos x="68" y="46"/>
                </a:cxn>
                <a:cxn ang="0">
                  <a:pos x="54" y="50"/>
                </a:cxn>
                <a:cxn ang="0">
                  <a:pos x="54" y="46"/>
                </a:cxn>
                <a:cxn ang="0">
                  <a:pos x="46" y="42"/>
                </a:cxn>
                <a:cxn ang="0">
                  <a:pos x="52" y="36"/>
                </a:cxn>
                <a:cxn ang="0">
                  <a:pos x="44" y="32"/>
                </a:cxn>
                <a:cxn ang="0">
                  <a:pos x="36" y="42"/>
                </a:cxn>
                <a:cxn ang="0">
                  <a:pos x="36" y="34"/>
                </a:cxn>
                <a:cxn ang="0">
                  <a:pos x="42" y="16"/>
                </a:cxn>
                <a:cxn ang="0">
                  <a:pos x="46" y="16"/>
                </a:cxn>
                <a:cxn ang="0">
                  <a:pos x="46" y="8"/>
                </a:cxn>
                <a:cxn ang="0">
                  <a:pos x="50" y="6"/>
                </a:cxn>
                <a:cxn ang="0">
                  <a:pos x="52" y="0"/>
                </a:cxn>
                <a:cxn ang="0">
                  <a:pos x="36" y="6"/>
                </a:cxn>
                <a:cxn ang="0">
                  <a:pos x="32" y="12"/>
                </a:cxn>
                <a:cxn ang="0">
                  <a:pos x="26" y="20"/>
                </a:cxn>
                <a:cxn ang="0">
                  <a:pos x="26" y="28"/>
                </a:cxn>
                <a:cxn ang="0">
                  <a:pos x="24" y="32"/>
                </a:cxn>
                <a:cxn ang="0">
                  <a:pos x="20" y="44"/>
                </a:cxn>
                <a:cxn ang="0">
                  <a:pos x="16" y="50"/>
                </a:cxn>
                <a:cxn ang="0">
                  <a:pos x="18" y="54"/>
                </a:cxn>
                <a:cxn ang="0">
                  <a:pos x="10" y="62"/>
                </a:cxn>
                <a:cxn ang="0">
                  <a:pos x="8" y="62"/>
                </a:cxn>
                <a:cxn ang="0">
                  <a:pos x="12" y="64"/>
                </a:cxn>
                <a:cxn ang="0">
                  <a:pos x="0" y="78"/>
                </a:cxn>
                <a:cxn ang="0">
                  <a:pos x="2" y="84"/>
                </a:cxn>
                <a:cxn ang="0">
                  <a:pos x="18" y="82"/>
                </a:cxn>
                <a:cxn ang="0">
                  <a:pos x="42" y="82"/>
                </a:cxn>
                <a:cxn ang="0">
                  <a:pos x="48" y="82"/>
                </a:cxn>
                <a:cxn ang="0">
                  <a:pos x="52" y="86"/>
                </a:cxn>
                <a:cxn ang="0">
                  <a:pos x="62" y="84"/>
                </a:cxn>
                <a:cxn ang="0">
                  <a:pos x="52" y="92"/>
                </a:cxn>
                <a:cxn ang="0">
                  <a:pos x="46" y="96"/>
                </a:cxn>
                <a:cxn ang="0">
                  <a:pos x="56" y="96"/>
                </a:cxn>
                <a:cxn ang="0">
                  <a:pos x="66" y="86"/>
                </a:cxn>
                <a:cxn ang="0">
                  <a:pos x="72" y="76"/>
                </a:cxn>
                <a:cxn ang="0">
                  <a:pos x="70" y="98"/>
                </a:cxn>
                <a:cxn ang="0">
                  <a:pos x="78" y="92"/>
                </a:cxn>
                <a:cxn ang="0">
                  <a:pos x="78" y="100"/>
                </a:cxn>
                <a:cxn ang="0">
                  <a:pos x="82" y="100"/>
                </a:cxn>
                <a:cxn ang="0">
                  <a:pos x="90" y="86"/>
                </a:cxn>
                <a:cxn ang="0">
                  <a:pos x="88" y="80"/>
                </a:cxn>
                <a:cxn ang="0">
                  <a:pos x="84" y="84"/>
                </a:cxn>
                <a:cxn ang="0">
                  <a:pos x="86" y="72"/>
                </a:cxn>
                <a:cxn ang="0">
                  <a:pos x="78" y="82"/>
                </a:cxn>
                <a:cxn ang="0">
                  <a:pos x="74" y="80"/>
                </a:cxn>
                <a:cxn ang="0">
                  <a:pos x="74" y="70"/>
                </a:cxn>
                <a:cxn ang="0">
                  <a:pos x="84" y="62"/>
                </a:cxn>
                <a:cxn ang="0">
                  <a:pos x="72" y="66"/>
                </a:cxn>
                <a:cxn ang="0">
                  <a:pos x="72" y="58"/>
                </a:cxn>
                <a:cxn ang="0">
                  <a:pos x="80" y="50"/>
                </a:cxn>
              </a:cxnLst>
              <a:rect l="0" t="0" r="r" b="b"/>
              <a:pathLst>
                <a:path w="90" h="102">
                  <a:moveTo>
                    <a:pt x="80" y="50"/>
                  </a:moveTo>
                  <a:lnTo>
                    <a:pt x="78" y="48"/>
                  </a:lnTo>
                  <a:lnTo>
                    <a:pt x="72" y="46"/>
                  </a:lnTo>
                  <a:lnTo>
                    <a:pt x="68" y="46"/>
                  </a:lnTo>
                  <a:lnTo>
                    <a:pt x="66" y="44"/>
                  </a:lnTo>
                  <a:lnTo>
                    <a:pt x="54" y="50"/>
                  </a:lnTo>
                  <a:lnTo>
                    <a:pt x="56" y="44"/>
                  </a:lnTo>
                  <a:lnTo>
                    <a:pt x="54" y="46"/>
                  </a:lnTo>
                  <a:lnTo>
                    <a:pt x="46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52" y="36"/>
                  </a:lnTo>
                  <a:lnTo>
                    <a:pt x="44" y="34"/>
                  </a:lnTo>
                  <a:lnTo>
                    <a:pt x="44" y="32"/>
                  </a:lnTo>
                  <a:lnTo>
                    <a:pt x="42" y="32"/>
                  </a:lnTo>
                  <a:lnTo>
                    <a:pt x="36" y="42"/>
                  </a:lnTo>
                  <a:lnTo>
                    <a:pt x="34" y="38"/>
                  </a:lnTo>
                  <a:lnTo>
                    <a:pt x="36" y="34"/>
                  </a:lnTo>
                  <a:lnTo>
                    <a:pt x="42" y="22"/>
                  </a:lnTo>
                  <a:lnTo>
                    <a:pt x="42" y="16"/>
                  </a:lnTo>
                  <a:lnTo>
                    <a:pt x="44" y="18"/>
                  </a:lnTo>
                  <a:lnTo>
                    <a:pt x="46" y="16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50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42" y="2"/>
                  </a:lnTo>
                  <a:lnTo>
                    <a:pt x="36" y="6"/>
                  </a:lnTo>
                  <a:lnTo>
                    <a:pt x="34" y="10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26" y="20"/>
                  </a:lnTo>
                  <a:lnTo>
                    <a:pt x="28" y="22"/>
                  </a:lnTo>
                  <a:lnTo>
                    <a:pt x="26" y="28"/>
                  </a:lnTo>
                  <a:lnTo>
                    <a:pt x="28" y="30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20" y="44"/>
                  </a:lnTo>
                  <a:lnTo>
                    <a:pt x="16" y="46"/>
                  </a:lnTo>
                  <a:lnTo>
                    <a:pt x="16" y="50"/>
                  </a:lnTo>
                  <a:lnTo>
                    <a:pt x="18" y="50"/>
                  </a:lnTo>
                  <a:lnTo>
                    <a:pt x="18" y="54"/>
                  </a:lnTo>
                  <a:lnTo>
                    <a:pt x="14" y="54"/>
                  </a:lnTo>
                  <a:lnTo>
                    <a:pt x="10" y="62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4" y="64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18" y="82"/>
                  </a:lnTo>
                  <a:lnTo>
                    <a:pt x="36" y="84"/>
                  </a:lnTo>
                  <a:lnTo>
                    <a:pt x="42" y="82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4" y="82"/>
                  </a:lnTo>
                  <a:lnTo>
                    <a:pt x="62" y="84"/>
                  </a:lnTo>
                  <a:lnTo>
                    <a:pt x="56" y="88"/>
                  </a:lnTo>
                  <a:lnTo>
                    <a:pt x="52" y="92"/>
                  </a:lnTo>
                  <a:lnTo>
                    <a:pt x="48" y="94"/>
                  </a:lnTo>
                  <a:lnTo>
                    <a:pt x="46" y="96"/>
                  </a:lnTo>
                  <a:lnTo>
                    <a:pt x="50" y="98"/>
                  </a:lnTo>
                  <a:lnTo>
                    <a:pt x="56" y="96"/>
                  </a:lnTo>
                  <a:lnTo>
                    <a:pt x="62" y="88"/>
                  </a:lnTo>
                  <a:lnTo>
                    <a:pt x="66" y="86"/>
                  </a:lnTo>
                  <a:lnTo>
                    <a:pt x="70" y="76"/>
                  </a:lnTo>
                  <a:lnTo>
                    <a:pt x="72" y="76"/>
                  </a:lnTo>
                  <a:lnTo>
                    <a:pt x="74" y="88"/>
                  </a:lnTo>
                  <a:lnTo>
                    <a:pt x="70" y="98"/>
                  </a:lnTo>
                  <a:lnTo>
                    <a:pt x="72" y="98"/>
                  </a:lnTo>
                  <a:lnTo>
                    <a:pt x="78" y="92"/>
                  </a:lnTo>
                  <a:lnTo>
                    <a:pt x="78" y="92"/>
                  </a:lnTo>
                  <a:lnTo>
                    <a:pt x="78" y="100"/>
                  </a:lnTo>
                  <a:lnTo>
                    <a:pt x="78" y="102"/>
                  </a:lnTo>
                  <a:lnTo>
                    <a:pt x="82" y="100"/>
                  </a:lnTo>
                  <a:lnTo>
                    <a:pt x="84" y="100"/>
                  </a:lnTo>
                  <a:lnTo>
                    <a:pt x="90" y="86"/>
                  </a:lnTo>
                  <a:lnTo>
                    <a:pt x="90" y="80"/>
                  </a:lnTo>
                  <a:lnTo>
                    <a:pt x="88" y="80"/>
                  </a:lnTo>
                  <a:lnTo>
                    <a:pt x="84" y="86"/>
                  </a:lnTo>
                  <a:lnTo>
                    <a:pt x="84" y="84"/>
                  </a:lnTo>
                  <a:lnTo>
                    <a:pt x="84" y="80"/>
                  </a:lnTo>
                  <a:lnTo>
                    <a:pt x="86" y="72"/>
                  </a:lnTo>
                  <a:lnTo>
                    <a:pt x="82" y="74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4" y="80"/>
                  </a:lnTo>
                  <a:lnTo>
                    <a:pt x="76" y="74"/>
                  </a:lnTo>
                  <a:lnTo>
                    <a:pt x="74" y="70"/>
                  </a:lnTo>
                  <a:lnTo>
                    <a:pt x="82" y="66"/>
                  </a:lnTo>
                  <a:lnTo>
                    <a:pt x="84" y="62"/>
                  </a:lnTo>
                  <a:lnTo>
                    <a:pt x="78" y="64"/>
                  </a:lnTo>
                  <a:lnTo>
                    <a:pt x="72" y="66"/>
                  </a:lnTo>
                  <a:lnTo>
                    <a:pt x="74" y="60"/>
                  </a:lnTo>
                  <a:lnTo>
                    <a:pt x="72" y="58"/>
                  </a:lnTo>
                  <a:lnTo>
                    <a:pt x="80" y="50"/>
                  </a:lnTo>
                  <a:lnTo>
                    <a:pt x="80" y="5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0" name="Freeform 745">
              <a:extLst>
                <a:ext uri="{FF2B5EF4-FFF2-40B4-BE49-F238E27FC236}">
                  <a16:creationId xmlns:a16="http://schemas.microsoft.com/office/drawing/2014/main" id="{9C879F64-2265-4A9F-8AE9-A7233313F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3649663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4" y="14"/>
                </a:cxn>
                <a:cxn ang="0">
                  <a:pos x="4" y="8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4" y="14"/>
                  </a:lnTo>
                  <a:lnTo>
                    <a:pt x="4" y="8"/>
                  </a:lnTo>
                  <a:lnTo>
                    <a:pt x="0" y="0"/>
                  </a:lnTo>
                  <a:lnTo>
                    <a:pt x="4" y="8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1" name="Freeform 746">
              <a:extLst>
                <a:ext uri="{FF2B5EF4-FFF2-40B4-BE49-F238E27FC236}">
                  <a16:creationId xmlns:a16="http://schemas.microsoft.com/office/drawing/2014/main" id="{CCF2A7E6-C7E4-45D1-A6E6-BDA7CF906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391953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2" name="Freeform 747">
              <a:extLst>
                <a:ext uri="{FF2B5EF4-FFF2-40B4-BE49-F238E27FC236}">
                  <a16:creationId xmlns:a16="http://schemas.microsoft.com/office/drawing/2014/main" id="{D0C9DE18-37A1-483B-A521-DDEA073AC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0488" y="3925888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3" name="Freeform 748">
              <a:extLst>
                <a:ext uri="{FF2B5EF4-FFF2-40B4-BE49-F238E27FC236}">
                  <a16:creationId xmlns:a16="http://schemas.microsoft.com/office/drawing/2014/main" id="{EAF8135A-1F8D-40D2-9592-CFB15871B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263" y="3929063"/>
              <a:ext cx="12700" cy="3175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2">
                  <a:moveTo>
                    <a:pt x="8" y="2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4" name="Freeform 749">
              <a:extLst>
                <a:ext uri="{FF2B5EF4-FFF2-40B4-BE49-F238E27FC236}">
                  <a16:creationId xmlns:a16="http://schemas.microsoft.com/office/drawing/2014/main" id="{A71A1AB5-CD60-4383-B3C2-D9F74D725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813" y="3703638"/>
              <a:ext cx="952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5" name="Freeform 750">
              <a:extLst>
                <a:ext uri="{FF2B5EF4-FFF2-40B4-BE49-F238E27FC236}">
                  <a16:creationId xmlns:a16="http://schemas.microsoft.com/office/drawing/2014/main" id="{7D03CA3A-F363-4E9E-B6C7-D2C91B77F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3503613"/>
              <a:ext cx="635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6" name="Freeform 751">
              <a:extLst>
                <a:ext uri="{FF2B5EF4-FFF2-40B4-BE49-F238E27FC236}">
                  <a16:creationId xmlns:a16="http://schemas.microsoft.com/office/drawing/2014/main" id="{A323BE64-6DFA-4BCD-A57C-079A82A2D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913" y="3506788"/>
              <a:ext cx="6350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7" name="Freeform 752">
              <a:extLst>
                <a:ext uri="{FF2B5EF4-FFF2-40B4-BE49-F238E27FC236}">
                  <a16:creationId xmlns:a16="http://schemas.microsoft.com/office/drawing/2014/main" id="{10958591-BB79-4D43-86C4-DA53C2BF5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3424238"/>
              <a:ext cx="317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8" name="Freeform 753">
              <a:extLst>
                <a:ext uri="{FF2B5EF4-FFF2-40B4-BE49-F238E27FC236}">
                  <a16:creationId xmlns:a16="http://schemas.microsoft.com/office/drawing/2014/main" id="{61313813-4A61-44F4-BA50-29CC1FA8A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663" y="3421063"/>
              <a:ext cx="3175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79" name="Freeform 754">
              <a:extLst>
                <a:ext uri="{FF2B5EF4-FFF2-40B4-BE49-F238E27FC236}">
                  <a16:creationId xmlns:a16="http://schemas.microsoft.com/office/drawing/2014/main" id="{D1DEDEA4-5E1A-49B4-9994-9C7CCAE93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838" y="3427413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0" name="Freeform 755">
              <a:extLst>
                <a:ext uri="{FF2B5EF4-FFF2-40B4-BE49-F238E27FC236}">
                  <a16:creationId xmlns:a16="http://schemas.microsoft.com/office/drawing/2014/main" id="{8438C56A-7CA4-4591-A589-C0E318B1D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763" y="3405188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1" name="Freeform 756">
              <a:extLst>
                <a:ext uri="{FF2B5EF4-FFF2-40B4-BE49-F238E27FC236}">
                  <a16:creationId xmlns:a16="http://schemas.microsoft.com/office/drawing/2014/main" id="{AB2BBD1C-5740-4B38-BEA4-08F20A35A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588" y="3846513"/>
              <a:ext cx="12700" cy="1270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2" name="Freeform 757">
              <a:extLst>
                <a:ext uri="{FF2B5EF4-FFF2-40B4-BE49-F238E27FC236}">
                  <a16:creationId xmlns:a16="http://schemas.microsoft.com/office/drawing/2014/main" id="{35F345AA-D024-43C2-8D24-E7471BAB1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613" y="2379663"/>
              <a:ext cx="31750" cy="4127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6" y="12"/>
                </a:cxn>
                <a:cxn ang="0">
                  <a:pos x="4" y="10"/>
                </a:cxn>
                <a:cxn ang="0">
                  <a:pos x="12" y="10"/>
                </a:cxn>
                <a:cxn ang="0">
                  <a:pos x="10" y="8"/>
                </a:cxn>
                <a:cxn ang="0">
                  <a:pos x="12" y="4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6" y="6"/>
                </a:cxn>
                <a:cxn ang="0">
                  <a:pos x="20" y="6"/>
                </a:cxn>
                <a:cxn ang="0">
                  <a:pos x="20" y="12"/>
                </a:cxn>
                <a:cxn ang="0">
                  <a:pos x="8" y="26"/>
                </a:cxn>
                <a:cxn ang="0">
                  <a:pos x="4" y="24"/>
                </a:cxn>
                <a:cxn ang="0">
                  <a:pos x="6" y="22"/>
                </a:cxn>
                <a:cxn ang="0">
                  <a:pos x="4" y="20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20" h="26">
                  <a:moveTo>
                    <a:pt x="4" y="14"/>
                  </a:moveTo>
                  <a:lnTo>
                    <a:pt x="6" y="12"/>
                  </a:lnTo>
                  <a:lnTo>
                    <a:pt x="4" y="10"/>
                  </a:lnTo>
                  <a:lnTo>
                    <a:pt x="12" y="10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12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6" y="22"/>
                  </a:lnTo>
                  <a:lnTo>
                    <a:pt x="4" y="20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3" name="Freeform 758">
              <a:extLst>
                <a:ext uri="{FF2B5EF4-FFF2-40B4-BE49-F238E27FC236}">
                  <a16:creationId xmlns:a16="http://schemas.microsoft.com/office/drawing/2014/main" id="{68D005E6-0ADF-4503-A577-E45F4BD38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913" y="2405063"/>
              <a:ext cx="19050" cy="222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14">
                  <a:moveTo>
                    <a:pt x="0" y="2"/>
                  </a:moveTo>
                  <a:lnTo>
                    <a:pt x="0" y="6"/>
                  </a:lnTo>
                  <a:lnTo>
                    <a:pt x="2" y="10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4" name="Freeform 759">
              <a:extLst>
                <a:ext uri="{FF2B5EF4-FFF2-40B4-BE49-F238E27FC236}">
                  <a16:creationId xmlns:a16="http://schemas.microsoft.com/office/drawing/2014/main" id="{82B0561F-F893-4B31-8475-9B1F1DA16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63" y="37036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5" name="Freeform 760">
              <a:extLst>
                <a:ext uri="{FF2B5EF4-FFF2-40B4-BE49-F238E27FC236}">
                  <a16:creationId xmlns:a16="http://schemas.microsoft.com/office/drawing/2014/main" id="{D3BB9C80-5C23-4EBD-B954-BF9F5C768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563" y="3719513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6" name="Freeform 761">
              <a:extLst>
                <a:ext uri="{FF2B5EF4-FFF2-40B4-BE49-F238E27FC236}">
                  <a16:creationId xmlns:a16="http://schemas.microsoft.com/office/drawing/2014/main" id="{D6EA8CC2-7585-4E84-A363-837ACE81F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063" y="3916363"/>
              <a:ext cx="317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7" name="Freeform 762">
              <a:extLst>
                <a:ext uri="{FF2B5EF4-FFF2-40B4-BE49-F238E27FC236}">
                  <a16:creationId xmlns:a16="http://schemas.microsoft.com/office/drawing/2014/main" id="{DA67F10E-76E4-42FF-B6A1-BDBEC4648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31035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8" name="Freeform 763">
              <a:extLst>
                <a:ext uri="{FF2B5EF4-FFF2-40B4-BE49-F238E27FC236}">
                  <a16:creationId xmlns:a16="http://schemas.microsoft.com/office/drawing/2014/main" id="{A1DB2A0F-67E4-49F5-80F4-59230DD94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31194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8" y="2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9" name="Freeform 764">
              <a:extLst>
                <a:ext uri="{FF2B5EF4-FFF2-40B4-BE49-F238E27FC236}">
                  <a16:creationId xmlns:a16="http://schemas.microsoft.com/office/drawing/2014/main" id="{86D00004-9B57-47BF-92F7-8F0F6A4C1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63" y="3109913"/>
              <a:ext cx="15875" cy="25400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10" y="10"/>
                </a:cxn>
                <a:cxn ang="0">
                  <a:pos x="10" y="16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10" h="16">
                  <a:moveTo>
                    <a:pt x="6" y="6"/>
                  </a:moveTo>
                  <a:lnTo>
                    <a:pt x="10" y="10"/>
                  </a:lnTo>
                  <a:lnTo>
                    <a:pt x="10" y="16"/>
                  </a:lnTo>
                  <a:lnTo>
                    <a:pt x="4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0" name="Freeform 765">
              <a:extLst>
                <a:ext uri="{FF2B5EF4-FFF2-40B4-BE49-F238E27FC236}">
                  <a16:creationId xmlns:a16="http://schemas.microsoft.com/office/drawing/2014/main" id="{FC2492A7-63E0-445C-8BF2-60FBDF5FC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1788" y="3144838"/>
              <a:ext cx="63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1" name="Freeform 766">
              <a:extLst>
                <a:ext uri="{FF2B5EF4-FFF2-40B4-BE49-F238E27FC236}">
                  <a16:creationId xmlns:a16="http://schemas.microsoft.com/office/drawing/2014/main" id="{66B3261C-F455-40E2-B67D-B1FE022AE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838" y="3214688"/>
              <a:ext cx="107950" cy="82550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12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36" y="10"/>
                </a:cxn>
                <a:cxn ang="0">
                  <a:pos x="46" y="24"/>
                </a:cxn>
                <a:cxn ang="0">
                  <a:pos x="48" y="28"/>
                </a:cxn>
                <a:cxn ang="0">
                  <a:pos x="62" y="36"/>
                </a:cxn>
                <a:cxn ang="0">
                  <a:pos x="64" y="46"/>
                </a:cxn>
                <a:cxn ang="0">
                  <a:pos x="66" y="46"/>
                </a:cxn>
                <a:cxn ang="0">
                  <a:pos x="68" y="48"/>
                </a:cxn>
                <a:cxn ang="0">
                  <a:pos x="64" y="52"/>
                </a:cxn>
                <a:cxn ang="0">
                  <a:pos x="48" y="46"/>
                </a:cxn>
                <a:cxn ang="0">
                  <a:pos x="50" y="42"/>
                </a:cxn>
                <a:cxn ang="0">
                  <a:pos x="46" y="44"/>
                </a:cxn>
                <a:cxn ang="0">
                  <a:pos x="44" y="42"/>
                </a:cxn>
                <a:cxn ang="0">
                  <a:pos x="46" y="38"/>
                </a:cxn>
                <a:cxn ang="0">
                  <a:pos x="38" y="40"/>
                </a:cxn>
                <a:cxn ang="0">
                  <a:pos x="36" y="38"/>
                </a:cxn>
                <a:cxn ang="0">
                  <a:pos x="38" y="36"/>
                </a:cxn>
                <a:cxn ang="0">
                  <a:pos x="36" y="32"/>
                </a:cxn>
                <a:cxn ang="0">
                  <a:pos x="26" y="30"/>
                </a:cxn>
                <a:cxn ang="0">
                  <a:pos x="24" y="26"/>
                </a:cxn>
                <a:cxn ang="0">
                  <a:pos x="32" y="26"/>
                </a:cxn>
                <a:cxn ang="0">
                  <a:pos x="28" y="24"/>
                </a:cxn>
                <a:cxn ang="0">
                  <a:pos x="26" y="22"/>
                </a:cxn>
                <a:cxn ang="0">
                  <a:pos x="24" y="24"/>
                </a:cxn>
                <a:cxn ang="0">
                  <a:pos x="20" y="18"/>
                </a:cxn>
                <a:cxn ang="0">
                  <a:pos x="18" y="20"/>
                </a:cxn>
                <a:cxn ang="0">
                  <a:pos x="16" y="18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6"/>
                </a:cxn>
                <a:cxn ang="0">
                  <a:pos x="12" y="14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6" y="8"/>
                </a:cxn>
                <a:cxn ang="0">
                  <a:pos x="12" y="10"/>
                </a:cxn>
                <a:cxn ang="0">
                  <a:pos x="12" y="10"/>
                </a:cxn>
              </a:cxnLst>
              <a:rect l="0" t="0" r="r" b="b"/>
              <a:pathLst>
                <a:path w="68" h="52">
                  <a:moveTo>
                    <a:pt x="12" y="10"/>
                  </a:moveTo>
                  <a:lnTo>
                    <a:pt x="12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36" y="10"/>
                  </a:lnTo>
                  <a:lnTo>
                    <a:pt x="46" y="24"/>
                  </a:lnTo>
                  <a:lnTo>
                    <a:pt x="48" y="28"/>
                  </a:lnTo>
                  <a:lnTo>
                    <a:pt x="62" y="36"/>
                  </a:lnTo>
                  <a:lnTo>
                    <a:pt x="64" y="46"/>
                  </a:lnTo>
                  <a:lnTo>
                    <a:pt x="66" y="46"/>
                  </a:lnTo>
                  <a:lnTo>
                    <a:pt x="68" y="48"/>
                  </a:lnTo>
                  <a:lnTo>
                    <a:pt x="64" y="52"/>
                  </a:lnTo>
                  <a:lnTo>
                    <a:pt x="48" y="46"/>
                  </a:lnTo>
                  <a:lnTo>
                    <a:pt x="50" y="42"/>
                  </a:lnTo>
                  <a:lnTo>
                    <a:pt x="46" y="44"/>
                  </a:lnTo>
                  <a:lnTo>
                    <a:pt x="44" y="42"/>
                  </a:lnTo>
                  <a:lnTo>
                    <a:pt x="46" y="38"/>
                  </a:lnTo>
                  <a:lnTo>
                    <a:pt x="38" y="40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36" y="32"/>
                  </a:lnTo>
                  <a:lnTo>
                    <a:pt x="26" y="30"/>
                  </a:lnTo>
                  <a:lnTo>
                    <a:pt x="24" y="26"/>
                  </a:lnTo>
                  <a:lnTo>
                    <a:pt x="32" y="26"/>
                  </a:lnTo>
                  <a:lnTo>
                    <a:pt x="28" y="24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2" name="Freeform 767">
              <a:extLst>
                <a:ext uri="{FF2B5EF4-FFF2-40B4-BE49-F238E27FC236}">
                  <a16:creationId xmlns:a16="http://schemas.microsoft.com/office/drawing/2014/main" id="{085577C9-CD6E-47C6-B5D5-0FCFC359D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763" y="2538413"/>
              <a:ext cx="12700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0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8" h="8">
                  <a:moveTo>
                    <a:pt x="2" y="2"/>
                  </a:moveTo>
                  <a:lnTo>
                    <a:pt x="4" y="0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3" name="Freeform 768">
              <a:extLst>
                <a:ext uri="{FF2B5EF4-FFF2-40B4-BE49-F238E27FC236}">
                  <a16:creationId xmlns:a16="http://schemas.microsoft.com/office/drawing/2014/main" id="{CFE3D34A-21A2-4EBC-99DE-5F3F7BCF1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263" y="2973388"/>
              <a:ext cx="22225" cy="508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4" y="22"/>
                </a:cxn>
                <a:cxn ang="0">
                  <a:pos x="12" y="32"/>
                </a:cxn>
                <a:cxn ang="0">
                  <a:pos x="10" y="32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8" y="20"/>
                </a:cxn>
                <a:cxn ang="0">
                  <a:pos x="4" y="16"/>
                </a:cxn>
                <a:cxn ang="0">
                  <a:pos x="6" y="1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4" h="32">
                  <a:moveTo>
                    <a:pt x="10" y="6"/>
                  </a:moveTo>
                  <a:lnTo>
                    <a:pt x="14" y="22"/>
                  </a:lnTo>
                  <a:lnTo>
                    <a:pt x="12" y="32"/>
                  </a:lnTo>
                  <a:lnTo>
                    <a:pt x="10" y="32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4" y="16"/>
                  </a:lnTo>
                  <a:lnTo>
                    <a:pt x="6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4" name="Freeform 769">
              <a:extLst>
                <a:ext uri="{FF2B5EF4-FFF2-40B4-BE49-F238E27FC236}">
                  <a16:creationId xmlns:a16="http://schemas.microsoft.com/office/drawing/2014/main" id="{FD5611C4-FC23-43F2-9311-1A81D83E9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313" y="2947988"/>
              <a:ext cx="19050" cy="41275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10" y="6"/>
                </a:cxn>
                <a:cxn ang="0">
                  <a:pos x="12" y="14"/>
                </a:cxn>
                <a:cxn ang="0">
                  <a:pos x="6" y="2"/>
                </a:cxn>
                <a:cxn ang="0">
                  <a:pos x="6" y="8"/>
                </a:cxn>
                <a:cxn ang="0">
                  <a:pos x="12" y="16"/>
                </a:cxn>
                <a:cxn ang="0">
                  <a:pos x="10" y="16"/>
                </a:cxn>
                <a:cxn ang="0">
                  <a:pos x="10" y="20"/>
                </a:cxn>
                <a:cxn ang="0">
                  <a:pos x="8" y="18"/>
                </a:cxn>
                <a:cxn ang="0">
                  <a:pos x="8" y="24"/>
                </a:cxn>
                <a:cxn ang="0">
                  <a:pos x="6" y="22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" y="20"/>
                </a:cxn>
                <a:cxn ang="0">
                  <a:pos x="4" y="18"/>
                </a:cxn>
                <a:cxn ang="0">
                  <a:pos x="2" y="16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12" h="26">
                  <a:moveTo>
                    <a:pt x="2" y="1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6"/>
                  </a:lnTo>
                  <a:lnTo>
                    <a:pt x="12" y="14"/>
                  </a:lnTo>
                  <a:lnTo>
                    <a:pt x="6" y="2"/>
                  </a:lnTo>
                  <a:lnTo>
                    <a:pt x="6" y="8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6" y="2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5" name="Freeform 770">
              <a:extLst>
                <a:ext uri="{FF2B5EF4-FFF2-40B4-BE49-F238E27FC236}">
                  <a16:creationId xmlns:a16="http://schemas.microsoft.com/office/drawing/2014/main" id="{67DBD0AB-F563-4090-8838-5575504F5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663" y="2995613"/>
              <a:ext cx="12700" cy="317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6" y="4"/>
                </a:cxn>
                <a:cxn ang="0">
                  <a:pos x="8" y="4"/>
                </a:cxn>
                <a:cxn ang="0">
                  <a:pos x="8" y="8"/>
                </a:cxn>
                <a:cxn ang="0">
                  <a:pos x="6" y="8"/>
                </a:cxn>
                <a:cxn ang="0">
                  <a:pos x="6" y="20"/>
                </a:cxn>
                <a:cxn ang="0">
                  <a:pos x="6" y="16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6" y="10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8" h="20">
                  <a:moveTo>
                    <a:pt x="4" y="8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6" y="8"/>
                  </a:lnTo>
                  <a:lnTo>
                    <a:pt x="6" y="20"/>
                  </a:lnTo>
                  <a:lnTo>
                    <a:pt x="6" y="16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6" name="Freeform 771">
              <a:extLst>
                <a:ext uri="{FF2B5EF4-FFF2-40B4-BE49-F238E27FC236}">
                  <a16:creationId xmlns:a16="http://schemas.microsoft.com/office/drawing/2014/main" id="{66730857-DFA2-4919-A63C-5E7FA4EA4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8" y="2989263"/>
              <a:ext cx="222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12" y="2"/>
                </a:cxn>
                <a:cxn ang="0">
                  <a:pos x="14" y="10"/>
                </a:cxn>
                <a:cxn ang="0">
                  <a:pos x="8" y="6"/>
                </a:cxn>
                <a:cxn ang="0">
                  <a:pos x="12" y="14"/>
                </a:cxn>
                <a:cxn ang="0">
                  <a:pos x="6" y="16"/>
                </a:cxn>
                <a:cxn ang="0">
                  <a:pos x="4" y="6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6">
                  <a:moveTo>
                    <a:pt x="0" y="0"/>
                  </a:moveTo>
                  <a:lnTo>
                    <a:pt x="2" y="0"/>
                  </a:lnTo>
                  <a:lnTo>
                    <a:pt x="12" y="2"/>
                  </a:lnTo>
                  <a:lnTo>
                    <a:pt x="14" y="10"/>
                  </a:lnTo>
                  <a:lnTo>
                    <a:pt x="8" y="6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7" name="Freeform 772">
              <a:extLst>
                <a:ext uri="{FF2B5EF4-FFF2-40B4-BE49-F238E27FC236}">
                  <a16:creationId xmlns:a16="http://schemas.microsoft.com/office/drawing/2014/main" id="{59ABC3C6-69D2-4109-A1BB-698698A09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413" y="2998788"/>
              <a:ext cx="6350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lnTo>
                    <a:pt x="4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8" name="Freeform 773">
              <a:extLst>
                <a:ext uri="{FF2B5EF4-FFF2-40B4-BE49-F238E27FC236}">
                  <a16:creationId xmlns:a16="http://schemas.microsoft.com/office/drawing/2014/main" id="{286585C2-9729-495F-AFE6-29E9ACCFA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238" y="3014663"/>
              <a:ext cx="9525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0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9" name="Freeform 774">
              <a:extLst>
                <a:ext uri="{FF2B5EF4-FFF2-40B4-BE49-F238E27FC236}">
                  <a16:creationId xmlns:a16="http://schemas.microsoft.com/office/drawing/2014/main" id="{9DEDB5D3-60FA-45E2-ACC9-12B4B865F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2941638"/>
              <a:ext cx="28575" cy="34925"/>
            </a:xfrm>
            <a:custGeom>
              <a:avLst/>
              <a:gdLst/>
              <a:ahLst/>
              <a:cxnLst>
                <a:cxn ang="0">
                  <a:pos x="18" y="6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8" y="12"/>
                </a:cxn>
                <a:cxn ang="0">
                  <a:pos x="18" y="14"/>
                </a:cxn>
                <a:cxn ang="0">
                  <a:pos x="18" y="20"/>
                </a:cxn>
                <a:cxn ang="0">
                  <a:pos x="8" y="12"/>
                </a:cxn>
                <a:cxn ang="0">
                  <a:pos x="10" y="20"/>
                </a:cxn>
                <a:cxn ang="0">
                  <a:pos x="8" y="22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2" y="12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6" y="0"/>
                </a:cxn>
                <a:cxn ang="0">
                  <a:pos x="12" y="4"/>
                </a:cxn>
                <a:cxn ang="0">
                  <a:pos x="18" y="6"/>
                </a:cxn>
                <a:cxn ang="0">
                  <a:pos x="18" y="6"/>
                </a:cxn>
              </a:cxnLst>
              <a:rect l="0" t="0" r="r" b="b"/>
              <a:pathLst>
                <a:path w="18" h="22">
                  <a:moveTo>
                    <a:pt x="18" y="6"/>
                  </a:moveTo>
                  <a:lnTo>
                    <a:pt x="18" y="10"/>
                  </a:lnTo>
                  <a:lnTo>
                    <a:pt x="16" y="8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20"/>
                  </a:lnTo>
                  <a:lnTo>
                    <a:pt x="8" y="12"/>
                  </a:lnTo>
                  <a:lnTo>
                    <a:pt x="10" y="20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8" y="6"/>
                  </a:lnTo>
                  <a:lnTo>
                    <a:pt x="18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0" name="Freeform 775">
              <a:extLst>
                <a:ext uri="{FF2B5EF4-FFF2-40B4-BE49-F238E27FC236}">
                  <a16:creationId xmlns:a16="http://schemas.microsoft.com/office/drawing/2014/main" id="{81FD608C-AE23-4CBB-A929-D948E58A5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6538" y="3017838"/>
              <a:ext cx="34925" cy="603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6" y="14"/>
                </a:cxn>
                <a:cxn ang="0">
                  <a:pos x="16" y="16"/>
                </a:cxn>
                <a:cxn ang="0">
                  <a:pos x="20" y="22"/>
                </a:cxn>
                <a:cxn ang="0">
                  <a:pos x="16" y="18"/>
                </a:cxn>
                <a:cxn ang="0">
                  <a:pos x="18" y="22"/>
                </a:cxn>
                <a:cxn ang="0">
                  <a:pos x="22" y="28"/>
                </a:cxn>
                <a:cxn ang="0">
                  <a:pos x="22" y="32"/>
                </a:cxn>
                <a:cxn ang="0">
                  <a:pos x="22" y="32"/>
                </a:cxn>
                <a:cxn ang="0">
                  <a:pos x="22" y="38"/>
                </a:cxn>
                <a:cxn ang="0">
                  <a:pos x="20" y="38"/>
                </a:cxn>
                <a:cxn ang="0">
                  <a:pos x="18" y="32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6" y="24"/>
                </a:cxn>
                <a:cxn ang="0">
                  <a:pos x="10" y="22"/>
                </a:cxn>
                <a:cxn ang="0">
                  <a:pos x="10" y="20"/>
                </a:cxn>
                <a:cxn ang="0">
                  <a:pos x="10" y="18"/>
                </a:cxn>
                <a:cxn ang="0">
                  <a:pos x="4" y="16"/>
                </a:cxn>
                <a:cxn ang="0">
                  <a:pos x="6" y="12"/>
                </a:cxn>
                <a:cxn ang="0">
                  <a:pos x="6" y="6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8" y="6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22" h="38">
                  <a:moveTo>
                    <a:pt x="12" y="8"/>
                  </a:moveTo>
                  <a:lnTo>
                    <a:pt x="16" y="14"/>
                  </a:lnTo>
                  <a:lnTo>
                    <a:pt x="16" y="16"/>
                  </a:lnTo>
                  <a:lnTo>
                    <a:pt x="20" y="22"/>
                  </a:lnTo>
                  <a:lnTo>
                    <a:pt x="16" y="18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6" y="24"/>
                  </a:lnTo>
                  <a:lnTo>
                    <a:pt x="10" y="22"/>
                  </a:lnTo>
                  <a:lnTo>
                    <a:pt x="10" y="20"/>
                  </a:lnTo>
                  <a:lnTo>
                    <a:pt x="10" y="18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6" y="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1" name="Freeform 776">
              <a:extLst>
                <a:ext uri="{FF2B5EF4-FFF2-40B4-BE49-F238E27FC236}">
                  <a16:creationId xmlns:a16="http://schemas.microsoft.com/office/drawing/2014/main" id="{4B1F5CEE-C5C4-4997-BC65-CEC0D3AB5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813" y="3033713"/>
              <a:ext cx="19050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4"/>
                </a:cxn>
                <a:cxn ang="0">
                  <a:pos x="8" y="18"/>
                </a:cxn>
                <a:cxn ang="0">
                  <a:pos x="12" y="18"/>
                </a:cxn>
                <a:cxn ang="0">
                  <a:pos x="10" y="14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12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12" h="18">
                  <a:moveTo>
                    <a:pt x="6" y="16"/>
                  </a:moveTo>
                  <a:lnTo>
                    <a:pt x="6" y="14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0" y="14"/>
                  </a:lnTo>
                  <a:lnTo>
                    <a:pt x="10" y="8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2" name="Freeform 777">
              <a:extLst>
                <a:ext uri="{FF2B5EF4-FFF2-40B4-BE49-F238E27FC236}">
                  <a16:creationId xmlns:a16="http://schemas.microsoft.com/office/drawing/2014/main" id="{D4764E65-7530-493C-9273-A835A3AB0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063" y="3059113"/>
              <a:ext cx="9525" cy="19050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6" h="12">
                  <a:moveTo>
                    <a:pt x="4" y="6"/>
                  </a:moveTo>
                  <a:lnTo>
                    <a:pt x="6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3" name="Freeform 778">
              <a:extLst>
                <a:ext uri="{FF2B5EF4-FFF2-40B4-BE49-F238E27FC236}">
                  <a16:creationId xmlns:a16="http://schemas.microsoft.com/office/drawing/2014/main" id="{F82E9438-E35A-4E0F-AF5B-98A785F2A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988" y="3059113"/>
              <a:ext cx="63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4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4" name="Freeform 779">
              <a:extLst>
                <a:ext uri="{FF2B5EF4-FFF2-40B4-BE49-F238E27FC236}">
                  <a16:creationId xmlns:a16="http://schemas.microsoft.com/office/drawing/2014/main" id="{5A5D42F5-6218-4A8C-9E19-96C3AEF94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238" y="3100388"/>
              <a:ext cx="28575" cy="34925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8" y="0"/>
                </a:cxn>
                <a:cxn ang="0">
                  <a:pos x="18" y="4"/>
                </a:cxn>
                <a:cxn ang="0">
                  <a:pos x="16" y="18"/>
                </a:cxn>
                <a:cxn ang="0">
                  <a:pos x="14" y="20"/>
                </a:cxn>
                <a:cxn ang="0">
                  <a:pos x="12" y="20"/>
                </a:cxn>
                <a:cxn ang="0">
                  <a:pos x="10" y="22"/>
                </a:cxn>
                <a:cxn ang="0">
                  <a:pos x="8" y="18"/>
                </a:cxn>
                <a:cxn ang="0">
                  <a:pos x="10" y="16"/>
                </a:cxn>
                <a:cxn ang="0">
                  <a:pos x="10" y="14"/>
                </a:cxn>
                <a:cxn ang="0">
                  <a:pos x="4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4"/>
                </a:cxn>
                <a:cxn ang="0">
                  <a:pos x="10" y="0"/>
                </a:cxn>
                <a:cxn ang="0">
                  <a:pos x="12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18" h="22">
                  <a:moveTo>
                    <a:pt x="14" y="2"/>
                  </a:moveTo>
                  <a:lnTo>
                    <a:pt x="18" y="0"/>
                  </a:lnTo>
                  <a:lnTo>
                    <a:pt x="18" y="4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18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5" name="Freeform 780">
              <a:extLst>
                <a:ext uri="{FF2B5EF4-FFF2-40B4-BE49-F238E27FC236}">
                  <a16:creationId xmlns:a16="http://schemas.microsoft.com/office/drawing/2014/main" id="{6B3F9CC5-B7B1-4DBB-BA23-B49E16611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3132138"/>
              <a:ext cx="25400" cy="38100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6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8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6" y="8"/>
                </a:cxn>
                <a:cxn ang="0">
                  <a:pos x="6" y="12"/>
                </a:cxn>
                <a:cxn ang="0">
                  <a:pos x="12" y="18"/>
                </a:cxn>
                <a:cxn ang="0">
                  <a:pos x="16" y="24"/>
                </a:cxn>
                <a:cxn ang="0">
                  <a:pos x="4" y="12"/>
                </a:cxn>
                <a:cxn ang="0">
                  <a:pos x="4" y="12"/>
                </a:cxn>
              </a:cxnLst>
              <a:rect l="0" t="0" r="r" b="b"/>
              <a:pathLst>
                <a:path w="16" h="24">
                  <a:moveTo>
                    <a:pt x="4" y="12"/>
                  </a:moveTo>
                  <a:lnTo>
                    <a:pt x="4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0" y="4"/>
                  </a:lnTo>
                  <a:lnTo>
                    <a:pt x="8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6" y="12"/>
                  </a:lnTo>
                  <a:lnTo>
                    <a:pt x="12" y="18"/>
                  </a:lnTo>
                  <a:lnTo>
                    <a:pt x="16" y="24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6" name="Freeform 781">
              <a:extLst>
                <a:ext uri="{FF2B5EF4-FFF2-40B4-BE49-F238E27FC236}">
                  <a16:creationId xmlns:a16="http://schemas.microsoft.com/office/drawing/2014/main" id="{722ACD5D-C976-409E-939D-73F883834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3103563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7" name="Freeform 782">
              <a:extLst>
                <a:ext uri="{FF2B5EF4-FFF2-40B4-BE49-F238E27FC236}">
                  <a16:creationId xmlns:a16="http://schemas.microsoft.com/office/drawing/2014/main" id="{42226975-F8AF-48F4-9834-0E424C105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3" y="31194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8" y="2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8" name="Freeform 783">
              <a:extLst>
                <a:ext uri="{FF2B5EF4-FFF2-40B4-BE49-F238E27FC236}">
                  <a16:creationId xmlns:a16="http://schemas.microsoft.com/office/drawing/2014/main" id="{1601F45C-3BC2-4306-9A0B-81D67A424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63" y="3109913"/>
              <a:ext cx="15875" cy="25400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10" y="10"/>
                </a:cxn>
                <a:cxn ang="0">
                  <a:pos x="10" y="16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10" h="16">
                  <a:moveTo>
                    <a:pt x="6" y="6"/>
                  </a:moveTo>
                  <a:lnTo>
                    <a:pt x="10" y="10"/>
                  </a:lnTo>
                  <a:lnTo>
                    <a:pt x="10" y="16"/>
                  </a:lnTo>
                  <a:lnTo>
                    <a:pt x="4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9" name="Freeform 784">
              <a:extLst>
                <a:ext uri="{FF2B5EF4-FFF2-40B4-BE49-F238E27FC236}">
                  <a16:creationId xmlns:a16="http://schemas.microsoft.com/office/drawing/2014/main" id="{63691887-9717-4502-AB50-00AEC8768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1788" y="3144838"/>
              <a:ext cx="63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0" name="Freeform 785">
              <a:extLst>
                <a:ext uri="{FF2B5EF4-FFF2-40B4-BE49-F238E27FC236}">
                  <a16:creationId xmlns:a16="http://schemas.microsoft.com/office/drawing/2014/main" id="{4957A976-671A-440D-9DAF-815D5931A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888" y="3122613"/>
              <a:ext cx="25400" cy="254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" y="6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6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1" name="Freeform 786">
              <a:extLst>
                <a:ext uri="{FF2B5EF4-FFF2-40B4-BE49-F238E27FC236}">
                  <a16:creationId xmlns:a16="http://schemas.microsoft.com/office/drawing/2014/main" id="{88B07E93-743B-4475-9401-6555BF821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463" y="3103563"/>
              <a:ext cx="31750" cy="254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0" y="16"/>
                </a:cxn>
                <a:cxn ang="0">
                  <a:pos x="6" y="14"/>
                </a:cxn>
                <a:cxn ang="0">
                  <a:pos x="10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10" y="2"/>
                </a:cxn>
                <a:cxn ang="0">
                  <a:pos x="14" y="2"/>
                </a:cxn>
                <a:cxn ang="0">
                  <a:pos x="16" y="4"/>
                </a:cxn>
                <a:cxn ang="0">
                  <a:pos x="18" y="0"/>
                </a:cxn>
                <a:cxn ang="0">
                  <a:pos x="20" y="2"/>
                </a:cxn>
                <a:cxn ang="0">
                  <a:pos x="16" y="8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20" h="16">
                  <a:moveTo>
                    <a:pt x="2" y="16"/>
                  </a:moveTo>
                  <a:lnTo>
                    <a:pt x="0" y="16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2" name="Freeform 787">
              <a:extLst>
                <a:ext uri="{FF2B5EF4-FFF2-40B4-BE49-F238E27FC236}">
                  <a16:creationId xmlns:a16="http://schemas.microsoft.com/office/drawing/2014/main" id="{532EF652-32D1-4F8A-8D2F-A96F6D509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63" y="3097213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3" name="Freeform 788">
              <a:extLst>
                <a:ext uri="{FF2B5EF4-FFF2-40B4-BE49-F238E27FC236}">
                  <a16:creationId xmlns:a16="http://schemas.microsoft.com/office/drawing/2014/main" id="{364242D0-3901-49C2-956E-A2348B0EA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413" y="3087688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4" name="Freeform 789">
              <a:extLst>
                <a:ext uri="{FF2B5EF4-FFF2-40B4-BE49-F238E27FC236}">
                  <a16:creationId xmlns:a16="http://schemas.microsoft.com/office/drawing/2014/main" id="{3A320405-581E-471C-853D-C9ECD618C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8" y="3052763"/>
              <a:ext cx="6350" cy="952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5" name="Freeform 790">
              <a:extLst>
                <a:ext uri="{FF2B5EF4-FFF2-40B4-BE49-F238E27FC236}">
                  <a16:creationId xmlns:a16="http://schemas.microsoft.com/office/drawing/2014/main" id="{1A1964E6-BB44-4A39-AB22-D24FF0C5D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863" y="3008313"/>
              <a:ext cx="317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6" name="Freeform 791">
              <a:extLst>
                <a:ext uri="{FF2B5EF4-FFF2-40B4-BE49-F238E27FC236}">
                  <a16:creationId xmlns:a16="http://schemas.microsoft.com/office/drawing/2014/main" id="{028564F9-CA69-457E-9EB4-44E0D46E4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388" y="3008313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7" name="Freeform 792">
              <a:extLst>
                <a:ext uri="{FF2B5EF4-FFF2-40B4-BE49-F238E27FC236}">
                  <a16:creationId xmlns:a16="http://schemas.microsoft.com/office/drawing/2014/main" id="{FE99F6C0-55DD-49DD-AB81-C20DF23BE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863" y="2954338"/>
              <a:ext cx="53975" cy="4762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8" y="10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2" y="10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4" y="2"/>
                </a:cxn>
                <a:cxn ang="0">
                  <a:pos x="16" y="8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24" y="2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10"/>
                </a:cxn>
                <a:cxn ang="0">
                  <a:pos x="34" y="10"/>
                </a:cxn>
                <a:cxn ang="0">
                  <a:pos x="32" y="12"/>
                </a:cxn>
                <a:cxn ang="0">
                  <a:pos x="24" y="10"/>
                </a:cxn>
                <a:cxn ang="0">
                  <a:pos x="24" y="12"/>
                </a:cxn>
                <a:cxn ang="0">
                  <a:pos x="28" y="14"/>
                </a:cxn>
                <a:cxn ang="0">
                  <a:pos x="28" y="16"/>
                </a:cxn>
                <a:cxn ang="0">
                  <a:pos x="26" y="14"/>
                </a:cxn>
                <a:cxn ang="0">
                  <a:pos x="22" y="16"/>
                </a:cxn>
                <a:cxn ang="0">
                  <a:pos x="2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0" y="30"/>
                </a:cxn>
                <a:cxn ang="0">
                  <a:pos x="12" y="26"/>
                </a:cxn>
                <a:cxn ang="0">
                  <a:pos x="10" y="24"/>
                </a:cxn>
                <a:cxn ang="0">
                  <a:pos x="10" y="22"/>
                </a:cxn>
                <a:cxn ang="0">
                  <a:pos x="8" y="22"/>
                </a:cxn>
                <a:cxn ang="0">
                  <a:pos x="8" y="26"/>
                </a:cxn>
                <a:cxn ang="0">
                  <a:pos x="6" y="26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4" h="30">
                  <a:moveTo>
                    <a:pt x="0" y="16"/>
                  </a:moveTo>
                  <a:lnTo>
                    <a:pt x="4" y="10"/>
                  </a:lnTo>
                  <a:lnTo>
                    <a:pt x="8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8"/>
                  </a:lnTo>
                  <a:lnTo>
                    <a:pt x="22" y="4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10"/>
                  </a:lnTo>
                  <a:lnTo>
                    <a:pt x="34" y="10"/>
                  </a:lnTo>
                  <a:lnTo>
                    <a:pt x="32" y="12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2" y="16"/>
                  </a:lnTo>
                  <a:lnTo>
                    <a:pt x="24" y="18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10" y="30"/>
                  </a:lnTo>
                  <a:lnTo>
                    <a:pt x="12" y="26"/>
                  </a:lnTo>
                  <a:lnTo>
                    <a:pt x="10" y="24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8" name="Freeform 793">
              <a:extLst>
                <a:ext uri="{FF2B5EF4-FFF2-40B4-BE49-F238E27FC236}">
                  <a16:creationId xmlns:a16="http://schemas.microsoft.com/office/drawing/2014/main" id="{C67548FC-188E-4094-B4C5-3D4C73070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788" y="2935288"/>
              <a:ext cx="22225" cy="1587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2" y="10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4" h="10">
                  <a:moveTo>
                    <a:pt x="4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2" y="10"/>
                  </a:lnTo>
                  <a:lnTo>
                    <a:pt x="0" y="6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9" name="Freeform 794">
              <a:extLst>
                <a:ext uri="{FF2B5EF4-FFF2-40B4-BE49-F238E27FC236}">
                  <a16:creationId xmlns:a16="http://schemas.microsoft.com/office/drawing/2014/main" id="{90F3F86E-67A0-4C4B-B43D-5ADB12871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3" y="2928938"/>
              <a:ext cx="635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0" name="Freeform 795">
              <a:extLst>
                <a:ext uri="{FF2B5EF4-FFF2-40B4-BE49-F238E27FC236}">
                  <a16:creationId xmlns:a16="http://schemas.microsoft.com/office/drawing/2014/main" id="{B7483B03-4F1E-4586-8B12-C2CFEA689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4913" y="2855913"/>
              <a:ext cx="19050" cy="22225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4" y="12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12" h="14">
                  <a:moveTo>
                    <a:pt x="2" y="1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4" y="12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1" name="Freeform 796">
              <a:extLst>
                <a:ext uri="{FF2B5EF4-FFF2-40B4-BE49-F238E27FC236}">
                  <a16:creationId xmlns:a16="http://schemas.microsoft.com/office/drawing/2014/main" id="{D1FFD914-E788-49F7-B90B-8EDCAFD5E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0313" y="2849563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2" name="Freeform 797">
              <a:extLst>
                <a:ext uri="{FF2B5EF4-FFF2-40B4-BE49-F238E27FC236}">
                  <a16:creationId xmlns:a16="http://schemas.microsoft.com/office/drawing/2014/main" id="{6FF4282B-1038-440A-8795-9E19B4B3C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38" y="2919413"/>
              <a:ext cx="63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3" name="Freeform 798">
              <a:extLst>
                <a:ext uri="{FF2B5EF4-FFF2-40B4-BE49-F238E27FC236}">
                  <a16:creationId xmlns:a16="http://schemas.microsoft.com/office/drawing/2014/main" id="{E48164A2-2E98-4115-9C4E-00AAB8157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988" y="2855913"/>
              <a:ext cx="38100" cy="254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6" y="0"/>
                </a:cxn>
                <a:cxn ang="0">
                  <a:pos x="24" y="2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18" y="16"/>
                </a:cxn>
                <a:cxn ang="0">
                  <a:pos x="4" y="1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4" h="16">
                  <a:moveTo>
                    <a:pt x="0" y="2"/>
                  </a:moveTo>
                  <a:lnTo>
                    <a:pt x="16" y="0"/>
                  </a:lnTo>
                  <a:lnTo>
                    <a:pt x="24" y="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16"/>
                  </a:lnTo>
                  <a:lnTo>
                    <a:pt x="4" y="1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4" name="Freeform 799">
              <a:extLst>
                <a:ext uri="{FF2B5EF4-FFF2-40B4-BE49-F238E27FC236}">
                  <a16:creationId xmlns:a16="http://schemas.microsoft.com/office/drawing/2014/main" id="{28AC69D6-F234-4786-9C44-B22B0A135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438" y="2833688"/>
              <a:ext cx="22225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6" y="0"/>
                </a:cxn>
                <a:cxn ang="0">
                  <a:pos x="14" y="4"/>
                </a:cxn>
                <a:cxn ang="0">
                  <a:pos x="14" y="8"/>
                </a:cxn>
                <a:cxn ang="0">
                  <a:pos x="8" y="14"/>
                </a:cxn>
                <a:cxn ang="0">
                  <a:pos x="6" y="8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6" y="0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8" y="14"/>
                  </a:lnTo>
                  <a:lnTo>
                    <a:pt x="6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5" name="Freeform 800">
              <a:extLst>
                <a:ext uri="{FF2B5EF4-FFF2-40B4-BE49-F238E27FC236}">
                  <a16:creationId xmlns:a16="http://schemas.microsoft.com/office/drawing/2014/main" id="{4EB248C1-D308-401B-95A5-4A24FF679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863" y="3373438"/>
              <a:ext cx="31750" cy="127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16" y="8"/>
                </a:cxn>
                <a:cxn ang="0">
                  <a:pos x="18" y="6"/>
                </a:cxn>
                <a:cxn ang="0">
                  <a:pos x="20" y="2"/>
                </a:cxn>
                <a:cxn ang="0">
                  <a:pos x="18" y="2"/>
                </a:cxn>
                <a:cxn ang="0">
                  <a:pos x="18" y="6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0" h="8">
                  <a:moveTo>
                    <a:pt x="14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6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6" name="Freeform 801">
              <a:extLst>
                <a:ext uri="{FF2B5EF4-FFF2-40B4-BE49-F238E27FC236}">
                  <a16:creationId xmlns:a16="http://schemas.microsoft.com/office/drawing/2014/main" id="{0460FAB3-1A7F-487D-BD5D-83F0EAD9E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313" y="3189288"/>
              <a:ext cx="15875" cy="158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0" y="8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8" y="6"/>
                </a:cxn>
                <a:cxn ang="0">
                  <a:pos x="10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0" h="10">
                  <a:moveTo>
                    <a:pt x="6" y="10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7" name="Freeform 802">
              <a:extLst>
                <a:ext uri="{FF2B5EF4-FFF2-40B4-BE49-F238E27FC236}">
                  <a16:creationId xmlns:a16="http://schemas.microsoft.com/office/drawing/2014/main" id="{269A8809-CA9A-4A26-974A-9806B88DE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438" y="2754313"/>
              <a:ext cx="19050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2" y="0"/>
                </a:cxn>
                <a:cxn ang="0">
                  <a:pos x="12" y="2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2" h="6">
                  <a:moveTo>
                    <a:pt x="4" y="0"/>
                  </a:moveTo>
                  <a:lnTo>
                    <a:pt x="12" y="0"/>
                  </a:lnTo>
                  <a:lnTo>
                    <a:pt x="12" y="2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8" name="Freeform 803">
              <a:extLst>
                <a:ext uri="{FF2B5EF4-FFF2-40B4-BE49-F238E27FC236}">
                  <a16:creationId xmlns:a16="http://schemas.microsoft.com/office/drawing/2014/main" id="{041B6F8E-9F1A-4B9D-BC68-4D50650EC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2786063"/>
              <a:ext cx="19050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8">
                  <a:moveTo>
                    <a:pt x="0" y="4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9" name="Freeform 804">
              <a:extLst>
                <a:ext uri="{FF2B5EF4-FFF2-40B4-BE49-F238E27FC236}">
                  <a16:creationId xmlns:a16="http://schemas.microsoft.com/office/drawing/2014/main" id="{0E9DFB34-0F85-418A-9B0C-B674D4DD6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1663" y="2817813"/>
              <a:ext cx="9525" cy="127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6" y="4"/>
                </a:cxn>
                <a:cxn ang="0">
                  <a:pos x="6" y="8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6" h="8">
                  <a:moveTo>
                    <a:pt x="2" y="2"/>
                  </a:moveTo>
                  <a:lnTo>
                    <a:pt x="6" y="4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0" name="Freeform 805">
              <a:extLst>
                <a:ext uri="{FF2B5EF4-FFF2-40B4-BE49-F238E27FC236}">
                  <a16:creationId xmlns:a16="http://schemas.microsoft.com/office/drawing/2014/main" id="{92B4175E-17AF-451B-A3E7-C349CC018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5638" y="2868613"/>
              <a:ext cx="635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1" name="Freeform 806">
              <a:extLst>
                <a:ext uri="{FF2B5EF4-FFF2-40B4-BE49-F238E27FC236}">
                  <a16:creationId xmlns:a16="http://schemas.microsoft.com/office/drawing/2014/main" id="{D09C9CE9-1B9F-4C61-8A26-58724680B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38" y="2722563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0"/>
                </a:cxn>
                <a:cxn ang="0">
                  <a:pos x="10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10" y="0"/>
                  </a:lnTo>
                  <a:lnTo>
                    <a:pt x="10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2" name="Freeform 807">
              <a:extLst>
                <a:ext uri="{FF2B5EF4-FFF2-40B4-BE49-F238E27FC236}">
                  <a16:creationId xmlns:a16="http://schemas.microsoft.com/office/drawing/2014/main" id="{A519D3D8-7DF3-44EF-B327-98B3DFC38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148138"/>
              <a:ext cx="92075" cy="920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4" y="6"/>
                </a:cxn>
                <a:cxn ang="0">
                  <a:pos x="40" y="4"/>
                </a:cxn>
                <a:cxn ang="0">
                  <a:pos x="36" y="2"/>
                </a:cxn>
                <a:cxn ang="0">
                  <a:pos x="32" y="10"/>
                </a:cxn>
                <a:cxn ang="0">
                  <a:pos x="30" y="10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6" y="18"/>
                </a:cxn>
                <a:cxn ang="0">
                  <a:pos x="12" y="18"/>
                </a:cxn>
                <a:cxn ang="0">
                  <a:pos x="10" y="22"/>
                </a:cxn>
                <a:cxn ang="0">
                  <a:pos x="8" y="26"/>
                </a:cxn>
                <a:cxn ang="0">
                  <a:pos x="2" y="2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4" y="54"/>
                </a:cxn>
                <a:cxn ang="0">
                  <a:pos x="26" y="52"/>
                </a:cxn>
                <a:cxn ang="0">
                  <a:pos x="24" y="48"/>
                </a:cxn>
                <a:cxn ang="0">
                  <a:pos x="24" y="42"/>
                </a:cxn>
                <a:cxn ang="0">
                  <a:pos x="28" y="42"/>
                </a:cxn>
                <a:cxn ang="0">
                  <a:pos x="36" y="50"/>
                </a:cxn>
                <a:cxn ang="0">
                  <a:pos x="36" y="52"/>
                </a:cxn>
                <a:cxn ang="0">
                  <a:pos x="38" y="54"/>
                </a:cxn>
                <a:cxn ang="0">
                  <a:pos x="40" y="54"/>
                </a:cxn>
                <a:cxn ang="0">
                  <a:pos x="46" y="58"/>
                </a:cxn>
                <a:cxn ang="0">
                  <a:pos x="52" y="56"/>
                </a:cxn>
                <a:cxn ang="0">
                  <a:pos x="50" y="48"/>
                </a:cxn>
                <a:cxn ang="0">
                  <a:pos x="52" y="44"/>
                </a:cxn>
                <a:cxn ang="0">
                  <a:pos x="54" y="20"/>
                </a:cxn>
                <a:cxn ang="0">
                  <a:pos x="56" y="10"/>
                </a:cxn>
                <a:cxn ang="0">
                  <a:pos x="58" y="0"/>
                </a:cxn>
                <a:cxn ang="0">
                  <a:pos x="54" y="0"/>
                </a:cxn>
              </a:cxnLst>
              <a:rect l="0" t="0" r="r" b="b"/>
              <a:pathLst>
                <a:path w="58" h="58">
                  <a:moveTo>
                    <a:pt x="54" y="0"/>
                  </a:moveTo>
                  <a:lnTo>
                    <a:pt x="44" y="6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10"/>
                  </a:lnTo>
                  <a:lnTo>
                    <a:pt x="30" y="10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0" y="22"/>
                  </a:lnTo>
                  <a:lnTo>
                    <a:pt x="8" y="26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4" y="54"/>
                  </a:lnTo>
                  <a:lnTo>
                    <a:pt x="26" y="52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8" y="42"/>
                  </a:lnTo>
                  <a:lnTo>
                    <a:pt x="36" y="50"/>
                  </a:lnTo>
                  <a:lnTo>
                    <a:pt x="36" y="52"/>
                  </a:lnTo>
                  <a:lnTo>
                    <a:pt x="38" y="54"/>
                  </a:lnTo>
                  <a:lnTo>
                    <a:pt x="40" y="54"/>
                  </a:lnTo>
                  <a:lnTo>
                    <a:pt x="46" y="58"/>
                  </a:lnTo>
                  <a:lnTo>
                    <a:pt x="52" y="56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4" y="20"/>
                  </a:lnTo>
                  <a:lnTo>
                    <a:pt x="56" y="10"/>
                  </a:lnTo>
                  <a:lnTo>
                    <a:pt x="58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3" name="Freeform 809">
              <a:extLst>
                <a:ext uri="{FF2B5EF4-FFF2-40B4-BE49-F238E27FC236}">
                  <a16:creationId xmlns:a16="http://schemas.microsoft.com/office/drawing/2014/main" id="{2D5AC618-65CE-4886-873D-5EF921A9A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963" y="4471988"/>
              <a:ext cx="266700" cy="387350"/>
            </a:xfrm>
            <a:custGeom>
              <a:avLst/>
              <a:gdLst/>
              <a:ahLst/>
              <a:cxnLst>
                <a:cxn ang="0">
                  <a:pos x="162" y="220"/>
                </a:cxn>
                <a:cxn ang="0">
                  <a:pos x="154" y="214"/>
                </a:cxn>
                <a:cxn ang="0">
                  <a:pos x="156" y="208"/>
                </a:cxn>
                <a:cxn ang="0">
                  <a:pos x="160" y="210"/>
                </a:cxn>
                <a:cxn ang="0">
                  <a:pos x="162" y="202"/>
                </a:cxn>
                <a:cxn ang="0">
                  <a:pos x="164" y="192"/>
                </a:cxn>
                <a:cxn ang="0">
                  <a:pos x="168" y="164"/>
                </a:cxn>
                <a:cxn ang="0">
                  <a:pos x="148" y="146"/>
                </a:cxn>
                <a:cxn ang="0">
                  <a:pos x="144" y="122"/>
                </a:cxn>
                <a:cxn ang="0">
                  <a:pos x="130" y="132"/>
                </a:cxn>
                <a:cxn ang="0">
                  <a:pos x="120" y="124"/>
                </a:cxn>
                <a:cxn ang="0">
                  <a:pos x="112" y="118"/>
                </a:cxn>
                <a:cxn ang="0">
                  <a:pos x="100" y="100"/>
                </a:cxn>
                <a:cxn ang="0">
                  <a:pos x="110" y="86"/>
                </a:cxn>
                <a:cxn ang="0">
                  <a:pos x="118" y="66"/>
                </a:cxn>
                <a:cxn ang="0">
                  <a:pos x="144" y="54"/>
                </a:cxn>
                <a:cxn ang="0">
                  <a:pos x="152" y="54"/>
                </a:cxn>
                <a:cxn ang="0">
                  <a:pos x="144" y="48"/>
                </a:cxn>
                <a:cxn ang="0">
                  <a:pos x="150" y="36"/>
                </a:cxn>
                <a:cxn ang="0">
                  <a:pos x="138" y="28"/>
                </a:cxn>
                <a:cxn ang="0">
                  <a:pos x="126" y="28"/>
                </a:cxn>
                <a:cxn ang="0">
                  <a:pos x="110" y="30"/>
                </a:cxn>
                <a:cxn ang="0">
                  <a:pos x="108" y="24"/>
                </a:cxn>
                <a:cxn ang="0">
                  <a:pos x="102" y="14"/>
                </a:cxn>
                <a:cxn ang="0">
                  <a:pos x="92" y="6"/>
                </a:cxn>
                <a:cxn ang="0">
                  <a:pos x="80" y="0"/>
                </a:cxn>
                <a:cxn ang="0">
                  <a:pos x="76" y="2"/>
                </a:cxn>
                <a:cxn ang="0">
                  <a:pos x="80" y="12"/>
                </a:cxn>
                <a:cxn ang="0">
                  <a:pos x="62" y="32"/>
                </a:cxn>
                <a:cxn ang="0">
                  <a:pos x="42" y="46"/>
                </a:cxn>
                <a:cxn ang="0">
                  <a:pos x="36" y="50"/>
                </a:cxn>
                <a:cxn ang="0">
                  <a:pos x="30" y="64"/>
                </a:cxn>
                <a:cxn ang="0">
                  <a:pos x="22" y="60"/>
                </a:cxn>
                <a:cxn ang="0">
                  <a:pos x="16" y="58"/>
                </a:cxn>
                <a:cxn ang="0">
                  <a:pos x="10" y="54"/>
                </a:cxn>
                <a:cxn ang="0">
                  <a:pos x="12" y="44"/>
                </a:cxn>
                <a:cxn ang="0">
                  <a:pos x="2" y="68"/>
                </a:cxn>
                <a:cxn ang="0">
                  <a:pos x="2" y="76"/>
                </a:cxn>
                <a:cxn ang="0">
                  <a:pos x="22" y="94"/>
                </a:cxn>
                <a:cxn ang="0">
                  <a:pos x="32" y="110"/>
                </a:cxn>
                <a:cxn ang="0">
                  <a:pos x="46" y="140"/>
                </a:cxn>
                <a:cxn ang="0">
                  <a:pos x="54" y="156"/>
                </a:cxn>
                <a:cxn ang="0">
                  <a:pos x="66" y="176"/>
                </a:cxn>
                <a:cxn ang="0">
                  <a:pos x="66" y="186"/>
                </a:cxn>
                <a:cxn ang="0">
                  <a:pos x="82" y="204"/>
                </a:cxn>
                <a:cxn ang="0">
                  <a:pos x="120" y="224"/>
                </a:cxn>
                <a:cxn ang="0">
                  <a:pos x="138" y="240"/>
                </a:cxn>
                <a:cxn ang="0">
                  <a:pos x="146" y="242"/>
                </a:cxn>
                <a:cxn ang="0">
                  <a:pos x="156" y="236"/>
                </a:cxn>
                <a:cxn ang="0">
                  <a:pos x="164" y="220"/>
                </a:cxn>
              </a:cxnLst>
              <a:rect l="0" t="0" r="r" b="b"/>
              <a:pathLst>
                <a:path w="168" h="244">
                  <a:moveTo>
                    <a:pt x="164" y="220"/>
                  </a:moveTo>
                  <a:lnTo>
                    <a:pt x="162" y="220"/>
                  </a:lnTo>
                  <a:lnTo>
                    <a:pt x="156" y="216"/>
                  </a:lnTo>
                  <a:lnTo>
                    <a:pt x="154" y="214"/>
                  </a:lnTo>
                  <a:lnTo>
                    <a:pt x="152" y="210"/>
                  </a:lnTo>
                  <a:lnTo>
                    <a:pt x="156" y="208"/>
                  </a:lnTo>
                  <a:lnTo>
                    <a:pt x="158" y="208"/>
                  </a:lnTo>
                  <a:lnTo>
                    <a:pt x="160" y="210"/>
                  </a:lnTo>
                  <a:lnTo>
                    <a:pt x="160" y="208"/>
                  </a:lnTo>
                  <a:lnTo>
                    <a:pt x="162" y="202"/>
                  </a:lnTo>
                  <a:lnTo>
                    <a:pt x="160" y="196"/>
                  </a:lnTo>
                  <a:lnTo>
                    <a:pt x="164" y="192"/>
                  </a:lnTo>
                  <a:lnTo>
                    <a:pt x="164" y="170"/>
                  </a:lnTo>
                  <a:lnTo>
                    <a:pt x="168" y="164"/>
                  </a:lnTo>
                  <a:lnTo>
                    <a:pt x="156" y="144"/>
                  </a:lnTo>
                  <a:lnTo>
                    <a:pt x="148" y="146"/>
                  </a:lnTo>
                  <a:lnTo>
                    <a:pt x="144" y="144"/>
                  </a:lnTo>
                  <a:lnTo>
                    <a:pt x="144" y="122"/>
                  </a:lnTo>
                  <a:lnTo>
                    <a:pt x="136" y="128"/>
                  </a:lnTo>
                  <a:lnTo>
                    <a:pt x="130" y="132"/>
                  </a:lnTo>
                  <a:lnTo>
                    <a:pt x="122" y="130"/>
                  </a:lnTo>
                  <a:lnTo>
                    <a:pt x="120" y="124"/>
                  </a:lnTo>
                  <a:lnTo>
                    <a:pt x="112" y="124"/>
                  </a:lnTo>
                  <a:lnTo>
                    <a:pt x="112" y="118"/>
                  </a:lnTo>
                  <a:lnTo>
                    <a:pt x="104" y="108"/>
                  </a:lnTo>
                  <a:lnTo>
                    <a:pt x="100" y="100"/>
                  </a:lnTo>
                  <a:lnTo>
                    <a:pt x="104" y="88"/>
                  </a:lnTo>
                  <a:lnTo>
                    <a:pt x="110" y="86"/>
                  </a:lnTo>
                  <a:lnTo>
                    <a:pt x="110" y="76"/>
                  </a:lnTo>
                  <a:lnTo>
                    <a:pt x="118" y="66"/>
                  </a:lnTo>
                  <a:lnTo>
                    <a:pt x="130" y="60"/>
                  </a:lnTo>
                  <a:lnTo>
                    <a:pt x="144" y="54"/>
                  </a:lnTo>
                  <a:lnTo>
                    <a:pt x="150" y="54"/>
                  </a:lnTo>
                  <a:lnTo>
                    <a:pt x="152" y="54"/>
                  </a:lnTo>
                  <a:lnTo>
                    <a:pt x="146" y="50"/>
                  </a:lnTo>
                  <a:lnTo>
                    <a:pt x="144" y="48"/>
                  </a:lnTo>
                  <a:lnTo>
                    <a:pt x="144" y="46"/>
                  </a:lnTo>
                  <a:lnTo>
                    <a:pt x="150" y="36"/>
                  </a:lnTo>
                  <a:lnTo>
                    <a:pt x="148" y="32"/>
                  </a:lnTo>
                  <a:lnTo>
                    <a:pt x="138" y="28"/>
                  </a:lnTo>
                  <a:lnTo>
                    <a:pt x="134" y="30"/>
                  </a:lnTo>
                  <a:lnTo>
                    <a:pt x="126" y="28"/>
                  </a:lnTo>
                  <a:lnTo>
                    <a:pt x="120" y="32"/>
                  </a:lnTo>
                  <a:lnTo>
                    <a:pt x="110" y="30"/>
                  </a:lnTo>
                  <a:lnTo>
                    <a:pt x="108" y="28"/>
                  </a:lnTo>
                  <a:lnTo>
                    <a:pt x="108" y="24"/>
                  </a:lnTo>
                  <a:lnTo>
                    <a:pt x="104" y="22"/>
                  </a:lnTo>
                  <a:lnTo>
                    <a:pt x="102" y="14"/>
                  </a:lnTo>
                  <a:lnTo>
                    <a:pt x="96" y="12"/>
                  </a:lnTo>
                  <a:lnTo>
                    <a:pt x="92" y="6"/>
                  </a:lnTo>
                  <a:lnTo>
                    <a:pt x="88" y="2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6" y="2"/>
                  </a:lnTo>
                  <a:lnTo>
                    <a:pt x="82" y="12"/>
                  </a:lnTo>
                  <a:lnTo>
                    <a:pt x="80" y="12"/>
                  </a:lnTo>
                  <a:lnTo>
                    <a:pt x="74" y="22"/>
                  </a:lnTo>
                  <a:lnTo>
                    <a:pt x="62" y="32"/>
                  </a:lnTo>
                  <a:lnTo>
                    <a:pt x="44" y="40"/>
                  </a:lnTo>
                  <a:lnTo>
                    <a:pt x="42" y="46"/>
                  </a:lnTo>
                  <a:lnTo>
                    <a:pt x="38" y="46"/>
                  </a:lnTo>
                  <a:lnTo>
                    <a:pt x="36" y="50"/>
                  </a:lnTo>
                  <a:lnTo>
                    <a:pt x="34" y="60"/>
                  </a:lnTo>
                  <a:lnTo>
                    <a:pt x="30" y="64"/>
                  </a:lnTo>
                  <a:lnTo>
                    <a:pt x="24" y="64"/>
                  </a:lnTo>
                  <a:lnTo>
                    <a:pt x="22" y="60"/>
                  </a:lnTo>
                  <a:lnTo>
                    <a:pt x="18" y="60"/>
                  </a:lnTo>
                  <a:lnTo>
                    <a:pt x="16" y="58"/>
                  </a:lnTo>
                  <a:lnTo>
                    <a:pt x="10" y="58"/>
                  </a:lnTo>
                  <a:lnTo>
                    <a:pt x="10" y="54"/>
                  </a:lnTo>
                  <a:lnTo>
                    <a:pt x="14" y="50"/>
                  </a:lnTo>
                  <a:lnTo>
                    <a:pt x="12" y="44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6" y="72"/>
                  </a:lnTo>
                  <a:lnTo>
                    <a:pt x="2" y="76"/>
                  </a:lnTo>
                  <a:lnTo>
                    <a:pt x="18" y="88"/>
                  </a:lnTo>
                  <a:lnTo>
                    <a:pt x="22" y="94"/>
                  </a:lnTo>
                  <a:lnTo>
                    <a:pt x="26" y="102"/>
                  </a:lnTo>
                  <a:lnTo>
                    <a:pt x="32" y="110"/>
                  </a:lnTo>
                  <a:lnTo>
                    <a:pt x="42" y="134"/>
                  </a:lnTo>
                  <a:lnTo>
                    <a:pt x="46" y="140"/>
                  </a:lnTo>
                  <a:lnTo>
                    <a:pt x="48" y="152"/>
                  </a:lnTo>
                  <a:lnTo>
                    <a:pt x="54" y="156"/>
                  </a:lnTo>
                  <a:lnTo>
                    <a:pt x="62" y="172"/>
                  </a:lnTo>
                  <a:lnTo>
                    <a:pt x="66" y="176"/>
                  </a:lnTo>
                  <a:lnTo>
                    <a:pt x="68" y="184"/>
                  </a:lnTo>
                  <a:lnTo>
                    <a:pt x="66" y="186"/>
                  </a:lnTo>
                  <a:lnTo>
                    <a:pt x="66" y="190"/>
                  </a:lnTo>
                  <a:lnTo>
                    <a:pt x="82" y="204"/>
                  </a:lnTo>
                  <a:lnTo>
                    <a:pt x="100" y="216"/>
                  </a:lnTo>
                  <a:lnTo>
                    <a:pt x="120" y="224"/>
                  </a:lnTo>
                  <a:lnTo>
                    <a:pt x="128" y="230"/>
                  </a:lnTo>
                  <a:lnTo>
                    <a:pt x="138" y="240"/>
                  </a:lnTo>
                  <a:lnTo>
                    <a:pt x="144" y="244"/>
                  </a:lnTo>
                  <a:lnTo>
                    <a:pt x="146" y="242"/>
                  </a:lnTo>
                  <a:lnTo>
                    <a:pt x="152" y="242"/>
                  </a:lnTo>
                  <a:lnTo>
                    <a:pt x="156" y="236"/>
                  </a:lnTo>
                  <a:lnTo>
                    <a:pt x="156" y="232"/>
                  </a:lnTo>
                  <a:lnTo>
                    <a:pt x="164" y="220"/>
                  </a:lnTo>
                  <a:lnTo>
                    <a:pt x="164" y="2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4" name="Freeform 810">
              <a:extLst>
                <a:ext uri="{FF2B5EF4-FFF2-40B4-BE49-F238E27FC236}">
                  <a16:creationId xmlns:a16="http://schemas.microsoft.com/office/drawing/2014/main" id="{23E0109C-1E74-48D1-B644-3E17D0694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5141913"/>
              <a:ext cx="34925" cy="508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6"/>
                </a:cxn>
                <a:cxn ang="0">
                  <a:pos x="22" y="4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0" y="8"/>
                </a:cxn>
                <a:cxn ang="0">
                  <a:pos x="20" y="12"/>
                </a:cxn>
                <a:cxn ang="0">
                  <a:pos x="14" y="18"/>
                </a:cxn>
                <a:cxn ang="0">
                  <a:pos x="14" y="24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2" y="32"/>
                </a:cxn>
                <a:cxn ang="0">
                  <a:pos x="0" y="28"/>
                </a:cxn>
                <a:cxn ang="0">
                  <a:pos x="2" y="26"/>
                </a:cxn>
                <a:cxn ang="0">
                  <a:pos x="2" y="22"/>
                </a:cxn>
                <a:cxn ang="0">
                  <a:pos x="6" y="20"/>
                </a:cxn>
                <a:cxn ang="0">
                  <a:pos x="8" y="18"/>
                </a:cxn>
                <a:cxn ang="0">
                  <a:pos x="12" y="8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32">
                  <a:moveTo>
                    <a:pt x="14" y="0"/>
                  </a:moveTo>
                  <a:lnTo>
                    <a:pt x="16" y="6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12" y="8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5" name="Freeform 811">
              <a:extLst>
                <a:ext uri="{FF2B5EF4-FFF2-40B4-BE49-F238E27FC236}">
                  <a16:creationId xmlns:a16="http://schemas.microsoft.com/office/drawing/2014/main" id="{81EA0D65-F789-4419-AF72-F5E46B6B2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4281488"/>
              <a:ext cx="41275" cy="60325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0" y="6"/>
                </a:cxn>
                <a:cxn ang="0">
                  <a:pos x="6" y="0"/>
                </a:cxn>
                <a:cxn ang="0">
                  <a:pos x="8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8" y="6"/>
                </a:cxn>
                <a:cxn ang="0">
                  <a:pos x="10" y="10"/>
                </a:cxn>
                <a:cxn ang="0">
                  <a:pos x="12" y="12"/>
                </a:cxn>
                <a:cxn ang="0">
                  <a:pos x="10" y="16"/>
                </a:cxn>
                <a:cxn ang="0">
                  <a:pos x="16" y="14"/>
                </a:cxn>
                <a:cxn ang="0">
                  <a:pos x="18" y="14"/>
                </a:cxn>
                <a:cxn ang="0">
                  <a:pos x="18" y="18"/>
                </a:cxn>
                <a:cxn ang="0">
                  <a:pos x="14" y="22"/>
                </a:cxn>
                <a:cxn ang="0">
                  <a:pos x="22" y="20"/>
                </a:cxn>
                <a:cxn ang="0">
                  <a:pos x="20" y="22"/>
                </a:cxn>
                <a:cxn ang="0">
                  <a:pos x="18" y="26"/>
                </a:cxn>
                <a:cxn ang="0">
                  <a:pos x="22" y="30"/>
                </a:cxn>
                <a:cxn ang="0">
                  <a:pos x="24" y="32"/>
                </a:cxn>
                <a:cxn ang="0">
                  <a:pos x="18" y="32"/>
                </a:cxn>
                <a:cxn ang="0">
                  <a:pos x="10" y="28"/>
                </a:cxn>
                <a:cxn ang="0">
                  <a:pos x="20" y="34"/>
                </a:cxn>
                <a:cxn ang="0">
                  <a:pos x="22" y="36"/>
                </a:cxn>
                <a:cxn ang="0">
                  <a:pos x="22" y="36"/>
                </a:cxn>
                <a:cxn ang="0">
                  <a:pos x="24" y="32"/>
                </a:cxn>
                <a:cxn ang="0">
                  <a:pos x="24" y="22"/>
                </a:cxn>
                <a:cxn ang="0">
                  <a:pos x="24" y="16"/>
                </a:cxn>
                <a:cxn ang="0">
                  <a:pos x="26" y="12"/>
                </a:cxn>
                <a:cxn ang="0">
                  <a:pos x="26" y="10"/>
                </a:cxn>
                <a:cxn ang="0">
                  <a:pos x="24" y="6"/>
                </a:cxn>
                <a:cxn ang="0">
                  <a:pos x="22" y="8"/>
                </a:cxn>
                <a:cxn ang="0">
                  <a:pos x="22" y="10"/>
                </a:cxn>
                <a:cxn ang="0">
                  <a:pos x="22" y="14"/>
                </a:cxn>
                <a:cxn ang="0">
                  <a:pos x="16" y="12"/>
                </a:cxn>
                <a:cxn ang="0">
                  <a:pos x="20" y="10"/>
                </a:cxn>
              </a:cxnLst>
              <a:rect l="0" t="0" r="r" b="b"/>
              <a:pathLst>
                <a:path w="26" h="38">
                  <a:moveTo>
                    <a:pt x="20" y="10"/>
                  </a:moveTo>
                  <a:lnTo>
                    <a:pt x="16" y="10"/>
                  </a:lnTo>
                  <a:lnTo>
                    <a:pt x="16" y="12"/>
                  </a:lnTo>
                  <a:lnTo>
                    <a:pt x="14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6"/>
                  </a:lnTo>
                  <a:lnTo>
                    <a:pt x="4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2"/>
                  </a:lnTo>
                  <a:lnTo>
                    <a:pt x="10" y="12"/>
                  </a:lnTo>
                  <a:lnTo>
                    <a:pt x="10" y="16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8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24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4" y="30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36"/>
                  </a:lnTo>
                  <a:lnTo>
                    <a:pt x="22" y="38"/>
                  </a:lnTo>
                  <a:lnTo>
                    <a:pt x="22" y="36"/>
                  </a:lnTo>
                  <a:lnTo>
                    <a:pt x="24" y="34"/>
                  </a:lnTo>
                  <a:lnTo>
                    <a:pt x="24" y="32"/>
                  </a:lnTo>
                  <a:lnTo>
                    <a:pt x="24" y="30"/>
                  </a:lnTo>
                  <a:lnTo>
                    <a:pt x="24" y="2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2" y="14"/>
                  </a:lnTo>
                  <a:lnTo>
                    <a:pt x="22" y="18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6" name="Freeform 812">
              <a:extLst>
                <a:ext uri="{FF2B5EF4-FFF2-40B4-BE49-F238E27FC236}">
                  <a16:creationId xmlns:a16="http://schemas.microsoft.com/office/drawing/2014/main" id="{A1C1C032-A4CA-4B00-A0C4-819EBC500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213" y="4167188"/>
              <a:ext cx="44450" cy="3810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16" y="22"/>
                </a:cxn>
                <a:cxn ang="0">
                  <a:pos x="14" y="24"/>
                </a:cxn>
                <a:cxn ang="0">
                  <a:pos x="12" y="22"/>
                </a:cxn>
                <a:cxn ang="0">
                  <a:pos x="10" y="18"/>
                </a:cxn>
                <a:cxn ang="0">
                  <a:pos x="6" y="1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" y="4"/>
                </a:cxn>
                <a:cxn ang="0">
                  <a:pos x="14" y="10"/>
                </a:cxn>
                <a:cxn ang="0">
                  <a:pos x="26" y="12"/>
                </a:cxn>
                <a:cxn ang="0">
                  <a:pos x="28" y="14"/>
                </a:cxn>
                <a:cxn ang="0">
                  <a:pos x="26" y="18"/>
                </a:cxn>
                <a:cxn ang="0">
                  <a:pos x="20" y="20"/>
                </a:cxn>
                <a:cxn ang="0">
                  <a:pos x="20" y="20"/>
                </a:cxn>
              </a:cxnLst>
              <a:rect l="0" t="0" r="r" b="b"/>
              <a:pathLst>
                <a:path w="28" h="24">
                  <a:moveTo>
                    <a:pt x="20" y="20"/>
                  </a:moveTo>
                  <a:lnTo>
                    <a:pt x="16" y="22"/>
                  </a:lnTo>
                  <a:lnTo>
                    <a:pt x="14" y="24"/>
                  </a:lnTo>
                  <a:lnTo>
                    <a:pt x="12" y="22"/>
                  </a:lnTo>
                  <a:lnTo>
                    <a:pt x="10" y="18"/>
                  </a:lnTo>
                  <a:lnTo>
                    <a:pt x="6" y="1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26" y="12"/>
                  </a:lnTo>
                  <a:lnTo>
                    <a:pt x="28" y="14"/>
                  </a:lnTo>
                  <a:lnTo>
                    <a:pt x="26" y="18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7" name="Freeform 813">
              <a:extLst>
                <a:ext uri="{FF2B5EF4-FFF2-40B4-BE49-F238E27FC236}">
                  <a16:creationId xmlns:a16="http://schemas.microsoft.com/office/drawing/2014/main" id="{63ADB07F-930E-494E-B5F3-511DB6F294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2063" y="4370388"/>
              <a:ext cx="168275" cy="196850"/>
            </a:xfrm>
            <a:custGeom>
              <a:avLst/>
              <a:gdLst/>
              <a:ahLst/>
              <a:cxnLst>
                <a:cxn ang="0">
                  <a:pos x="94" y="24"/>
                </a:cxn>
                <a:cxn ang="0">
                  <a:pos x="100" y="18"/>
                </a:cxn>
                <a:cxn ang="0">
                  <a:pos x="106" y="10"/>
                </a:cxn>
                <a:cxn ang="0">
                  <a:pos x="100" y="10"/>
                </a:cxn>
                <a:cxn ang="0">
                  <a:pos x="92" y="6"/>
                </a:cxn>
                <a:cxn ang="0">
                  <a:pos x="82" y="8"/>
                </a:cxn>
                <a:cxn ang="0">
                  <a:pos x="78" y="12"/>
                </a:cxn>
                <a:cxn ang="0">
                  <a:pos x="72" y="16"/>
                </a:cxn>
                <a:cxn ang="0">
                  <a:pos x="66" y="16"/>
                </a:cxn>
                <a:cxn ang="0">
                  <a:pos x="52" y="12"/>
                </a:cxn>
                <a:cxn ang="0">
                  <a:pos x="36" y="2"/>
                </a:cxn>
                <a:cxn ang="0">
                  <a:pos x="24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20"/>
                </a:cxn>
                <a:cxn ang="0">
                  <a:pos x="12" y="24"/>
                </a:cxn>
                <a:cxn ang="0">
                  <a:pos x="14" y="34"/>
                </a:cxn>
                <a:cxn ang="0">
                  <a:pos x="12" y="42"/>
                </a:cxn>
                <a:cxn ang="0">
                  <a:pos x="0" y="58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2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8" y="66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8" y="68"/>
                </a:cxn>
                <a:cxn ang="0">
                  <a:pos x="6" y="70"/>
                </a:cxn>
                <a:cxn ang="0">
                  <a:pos x="4" y="70"/>
                </a:cxn>
                <a:cxn ang="0">
                  <a:pos x="2" y="72"/>
                </a:cxn>
                <a:cxn ang="0">
                  <a:pos x="4" y="74"/>
                </a:cxn>
                <a:cxn ang="0">
                  <a:pos x="50" y="102"/>
                </a:cxn>
                <a:cxn ang="0">
                  <a:pos x="54" y="112"/>
                </a:cxn>
                <a:cxn ang="0">
                  <a:pos x="72" y="124"/>
                </a:cxn>
                <a:cxn ang="0">
                  <a:pos x="76" y="120"/>
                </a:cxn>
                <a:cxn ang="0">
                  <a:pos x="86" y="98"/>
                </a:cxn>
                <a:cxn ang="0">
                  <a:pos x="88" y="96"/>
                </a:cxn>
                <a:cxn ang="0">
                  <a:pos x="92" y="94"/>
                </a:cxn>
                <a:cxn ang="0">
                  <a:pos x="94" y="88"/>
                </a:cxn>
                <a:cxn ang="0">
                  <a:pos x="98" y="88"/>
                </a:cxn>
                <a:cxn ang="0">
                  <a:pos x="102" y="84"/>
                </a:cxn>
                <a:cxn ang="0">
                  <a:pos x="94" y="74"/>
                </a:cxn>
                <a:cxn ang="0">
                  <a:pos x="94" y="24"/>
                </a:cxn>
                <a:cxn ang="0">
                  <a:pos x="34" y="34"/>
                </a:cxn>
                <a:cxn ang="0">
                  <a:pos x="32" y="30"/>
                </a:cxn>
                <a:cxn ang="0">
                  <a:pos x="26" y="24"/>
                </a:cxn>
                <a:cxn ang="0">
                  <a:pos x="22" y="14"/>
                </a:cxn>
                <a:cxn ang="0">
                  <a:pos x="24" y="6"/>
                </a:cxn>
                <a:cxn ang="0">
                  <a:pos x="26" y="6"/>
                </a:cxn>
                <a:cxn ang="0">
                  <a:pos x="28" y="10"/>
                </a:cxn>
                <a:cxn ang="0">
                  <a:pos x="30" y="24"/>
                </a:cxn>
                <a:cxn ang="0">
                  <a:pos x="34" y="30"/>
                </a:cxn>
                <a:cxn ang="0">
                  <a:pos x="34" y="34"/>
                </a:cxn>
                <a:cxn ang="0">
                  <a:pos x="34" y="34"/>
                </a:cxn>
              </a:cxnLst>
              <a:rect l="0" t="0" r="r" b="b"/>
              <a:pathLst>
                <a:path w="106" h="124">
                  <a:moveTo>
                    <a:pt x="94" y="24"/>
                  </a:moveTo>
                  <a:lnTo>
                    <a:pt x="100" y="18"/>
                  </a:lnTo>
                  <a:lnTo>
                    <a:pt x="106" y="10"/>
                  </a:lnTo>
                  <a:lnTo>
                    <a:pt x="100" y="10"/>
                  </a:lnTo>
                  <a:lnTo>
                    <a:pt x="92" y="6"/>
                  </a:lnTo>
                  <a:lnTo>
                    <a:pt x="82" y="8"/>
                  </a:lnTo>
                  <a:lnTo>
                    <a:pt x="78" y="12"/>
                  </a:lnTo>
                  <a:lnTo>
                    <a:pt x="72" y="16"/>
                  </a:lnTo>
                  <a:lnTo>
                    <a:pt x="66" y="16"/>
                  </a:lnTo>
                  <a:lnTo>
                    <a:pt x="52" y="12"/>
                  </a:lnTo>
                  <a:lnTo>
                    <a:pt x="36" y="2"/>
                  </a:lnTo>
                  <a:lnTo>
                    <a:pt x="24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20"/>
                  </a:lnTo>
                  <a:lnTo>
                    <a:pt x="12" y="24"/>
                  </a:lnTo>
                  <a:lnTo>
                    <a:pt x="14" y="34"/>
                  </a:lnTo>
                  <a:lnTo>
                    <a:pt x="12" y="42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8" y="66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8" y="68"/>
                  </a:lnTo>
                  <a:lnTo>
                    <a:pt x="6" y="70"/>
                  </a:lnTo>
                  <a:lnTo>
                    <a:pt x="4" y="70"/>
                  </a:lnTo>
                  <a:lnTo>
                    <a:pt x="2" y="72"/>
                  </a:lnTo>
                  <a:lnTo>
                    <a:pt x="4" y="74"/>
                  </a:lnTo>
                  <a:lnTo>
                    <a:pt x="50" y="102"/>
                  </a:lnTo>
                  <a:lnTo>
                    <a:pt x="54" y="112"/>
                  </a:lnTo>
                  <a:lnTo>
                    <a:pt x="72" y="124"/>
                  </a:lnTo>
                  <a:lnTo>
                    <a:pt x="76" y="120"/>
                  </a:lnTo>
                  <a:lnTo>
                    <a:pt x="86" y="98"/>
                  </a:lnTo>
                  <a:lnTo>
                    <a:pt x="88" y="96"/>
                  </a:lnTo>
                  <a:lnTo>
                    <a:pt x="92" y="94"/>
                  </a:lnTo>
                  <a:lnTo>
                    <a:pt x="94" y="88"/>
                  </a:lnTo>
                  <a:lnTo>
                    <a:pt x="98" y="88"/>
                  </a:lnTo>
                  <a:lnTo>
                    <a:pt x="102" y="84"/>
                  </a:lnTo>
                  <a:lnTo>
                    <a:pt x="94" y="74"/>
                  </a:lnTo>
                  <a:lnTo>
                    <a:pt x="94" y="24"/>
                  </a:lnTo>
                  <a:close/>
                  <a:moveTo>
                    <a:pt x="34" y="34"/>
                  </a:moveTo>
                  <a:lnTo>
                    <a:pt x="32" y="30"/>
                  </a:lnTo>
                  <a:lnTo>
                    <a:pt x="26" y="24"/>
                  </a:lnTo>
                  <a:lnTo>
                    <a:pt x="22" y="1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8" y="10"/>
                  </a:lnTo>
                  <a:lnTo>
                    <a:pt x="30" y="24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4" y="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8" name="Freeform 814">
              <a:extLst>
                <a:ext uri="{FF2B5EF4-FFF2-40B4-BE49-F238E27FC236}">
                  <a16:creationId xmlns:a16="http://schemas.microsoft.com/office/drawing/2014/main" id="{EA9D3F37-A0F4-426A-A30A-85E73D029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238" y="3348038"/>
              <a:ext cx="76200" cy="95250"/>
            </a:xfrm>
            <a:custGeom>
              <a:avLst/>
              <a:gdLst/>
              <a:ahLst/>
              <a:cxnLst>
                <a:cxn ang="0">
                  <a:pos x="24" y="60"/>
                </a:cxn>
                <a:cxn ang="0">
                  <a:pos x="30" y="58"/>
                </a:cxn>
                <a:cxn ang="0">
                  <a:pos x="34" y="52"/>
                </a:cxn>
                <a:cxn ang="0">
                  <a:pos x="38" y="48"/>
                </a:cxn>
                <a:cxn ang="0">
                  <a:pos x="40" y="40"/>
                </a:cxn>
                <a:cxn ang="0">
                  <a:pos x="46" y="38"/>
                </a:cxn>
                <a:cxn ang="0">
                  <a:pos x="48" y="34"/>
                </a:cxn>
                <a:cxn ang="0">
                  <a:pos x="44" y="26"/>
                </a:cxn>
                <a:cxn ang="0">
                  <a:pos x="40" y="22"/>
                </a:cxn>
                <a:cxn ang="0">
                  <a:pos x="38" y="14"/>
                </a:cxn>
                <a:cxn ang="0">
                  <a:pos x="38" y="12"/>
                </a:cxn>
                <a:cxn ang="0">
                  <a:pos x="46" y="0"/>
                </a:cxn>
                <a:cxn ang="0">
                  <a:pos x="36" y="6"/>
                </a:cxn>
                <a:cxn ang="0">
                  <a:pos x="36" y="2"/>
                </a:cxn>
                <a:cxn ang="0">
                  <a:pos x="30" y="6"/>
                </a:cxn>
                <a:cxn ang="0">
                  <a:pos x="28" y="2"/>
                </a:cxn>
                <a:cxn ang="0">
                  <a:pos x="28" y="8"/>
                </a:cxn>
                <a:cxn ang="0">
                  <a:pos x="36" y="10"/>
                </a:cxn>
                <a:cxn ang="0">
                  <a:pos x="36" y="12"/>
                </a:cxn>
                <a:cxn ang="0">
                  <a:pos x="32" y="14"/>
                </a:cxn>
                <a:cxn ang="0">
                  <a:pos x="28" y="10"/>
                </a:cxn>
                <a:cxn ang="0">
                  <a:pos x="24" y="12"/>
                </a:cxn>
                <a:cxn ang="0">
                  <a:pos x="22" y="8"/>
                </a:cxn>
                <a:cxn ang="0">
                  <a:pos x="20" y="10"/>
                </a:cxn>
                <a:cxn ang="0">
                  <a:pos x="18" y="18"/>
                </a:cxn>
                <a:cxn ang="0">
                  <a:pos x="16" y="18"/>
                </a:cxn>
                <a:cxn ang="0">
                  <a:pos x="16" y="14"/>
                </a:cxn>
                <a:cxn ang="0">
                  <a:pos x="10" y="18"/>
                </a:cxn>
                <a:cxn ang="0">
                  <a:pos x="6" y="28"/>
                </a:cxn>
                <a:cxn ang="0">
                  <a:pos x="0" y="34"/>
                </a:cxn>
                <a:cxn ang="0">
                  <a:pos x="0" y="44"/>
                </a:cxn>
                <a:cxn ang="0">
                  <a:pos x="4" y="58"/>
                </a:cxn>
                <a:cxn ang="0">
                  <a:pos x="6" y="58"/>
                </a:cxn>
                <a:cxn ang="0">
                  <a:pos x="10" y="58"/>
                </a:cxn>
                <a:cxn ang="0">
                  <a:pos x="14" y="58"/>
                </a:cxn>
                <a:cxn ang="0">
                  <a:pos x="14" y="58"/>
                </a:cxn>
                <a:cxn ang="0">
                  <a:pos x="18" y="56"/>
                </a:cxn>
                <a:cxn ang="0">
                  <a:pos x="22" y="60"/>
                </a:cxn>
                <a:cxn ang="0">
                  <a:pos x="24" y="60"/>
                </a:cxn>
                <a:cxn ang="0">
                  <a:pos x="24" y="60"/>
                </a:cxn>
              </a:cxnLst>
              <a:rect l="0" t="0" r="r" b="b"/>
              <a:pathLst>
                <a:path w="48" h="60">
                  <a:moveTo>
                    <a:pt x="24" y="60"/>
                  </a:moveTo>
                  <a:lnTo>
                    <a:pt x="30" y="58"/>
                  </a:lnTo>
                  <a:lnTo>
                    <a:pt x="34" y="52"/>
                  </a:lnTo>
                  <a:lnTo>
                    <a:pt x="38" y="48"/>
                  </a:lnTo>
                  <a:lnTo>
                    <a:pt x="40" y="40"/>
                  </a:lnTo>
                  <a:lnTo>
                    <a:pt x="46" y="38"/>
                  </a:lnTo>
                  <a:lnTo>
                    <a:pt x="48" y="34"/>
                  </a:lnTo>
                  <a:lnTo>
                    <a:pt x="44" y="26"/>
                  </a:lnTo>
                  <a:lnTo>
                    <a:pt x="40" y="22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6" y="0"/>
                  </a:lnTo>
                  <a:lnTo>
                    <a:pt x="36" y="6"/>
                  </a:lnTo>
                  <a:lnTo>
                    <a:pt x="36" y="2"/>
                  </a:lnTo>
                  <a:lnTo>
                    <a:pt x="30" y="6"/>
                  </a:lnTo>
                  <a:lnTo>
                    <a:pt x="28" y="2"/>
                  </a:lnTo>
                  <a:lnTo>
                    <a:pt x="28" y="8"/>
                  </a:lnTo>
                  <a:lnTo>
                    <a:pt x="36" y="10"/>
                  </a:lnTo>
                  <a:lnTo>
                    <a:pt x="36" y="12"/>
                  </a:lnTo>
                  <a:lnTo>
                    <a:pt x="32" y="14"/>
                  </a:lnTo>
                  <a:lnTo>
                    <a:pt x="28" y="10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0" y="10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4"/>
                  </a:lnTo>
                  <a:lnTo>
                    <a:pt x="10" y="18"/>
                  </a:lnTo>
                  <a:lnTo>
                    <a:pt x="6" y="28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4" y="58"/>
                  </a:lnTo>
                  <a:lnTo>
                    <a:pt x="6" y="58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4" y="58"/>
                  </a:lnTo>
                  <a:lnTo>
                    <a:pt x="18" y="56"/>
                  </a:lnTo>
                  <a:lnTo>
                    <a:pt x="22" y="60"/>
                  </a:lnTo>
                  <a:lnTo>
                    <a:pt x="24" y="60"/>
                  </a:lnTo>
                  <a:lnTo>
                    <a:pt x="24" y="6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9" name="Freeform 815">
              <a:extLst>
                <a:ext uri="{FF2B5EF4-FFF2-40B4-BE49-F238E27FC236}">
                  <a16:creationId xmlns:a16="http://schemas.microsoft.com/office/drawing/2014/main" id="{DED4830C-02ED-4EDE-9FC2-C0E589A15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7088" y="3348038"/>
              <a:ext cx="123825" cy="603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52" y="4"/>
                </a:cxn>
                <a:cxn ang="0">
                  <a:pos x="60" y="2"/>
                </a:cxn>
                <a:cxn ang="0">
                  <a:pos x="66" y="6"/>
                </a:cxn>
                <a:cxn ang="0">
                  <a:pos x="70" y="0"/>
                </a:cxn>
                <a:cxn ang="0">
                  <a:pos x="76" y="0"/>
                </a:cxn>
                <a:cxn ang="0">
                  <a:pos x="78" y="0"/>
                </a:cxn>
                <a:cxn ang="0">
                  <a:pos x="78" y="4"/>
                </a:cxn>
                <a:cxn ang="0">
                  <a:pos x="74" y="8"/>
                </a:cxn>
                <a:cxn ang="0">
                  <a:pos x="70" y="6"/>
                </a:cxn>
                <a:cxn ang="0">
                  <a:pos x="68" y="8"/>
                </a:cxn>
                <a:cxn ang="0">
                  <a:pos x="62" y="8"/>
                </a:cxn>
                <a:cxn ang="0">
                  <a:pos x="54" y="6"/>
                </a:cxn>
                <a:cxn ang="0">
                  <a:pos x="50" y="6"/>
                </a:cxn>
                <a:cxn ang="0">
                  <a:pos x="30" y="6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2" y="8"/>
                </a:cxn>
                <a:cxn ang="0">
                  <a:pos x="18" y="12"/>
                </a:cxn>
                <a:cxn ang="0">
                  <a:pos x="12" y="16"/>
                </a:cxn>
                <a:cxn ang="0">
                  <a:pos x="10" y="26"/>
                </a:cxn>
                <a:cxn ang="0">
                  <a:pos x="10" y="28"/>
                </a:cxn>
                <a:cxn ang="0">
                  <a:pos x="10" y="30"/>
                </a:cxn>
                <a:cxn ang="0">
                  <a:pos x="14" y="38"/>
                </a:cxn>
                <a:cxn ang="0">
                  <a:pos x="10" y="38"/>
                </a:cxn>
                <a:cxn ang="0">
                  <a:pos x="6" y="28"/>
                </a:cxn>
                <a:cxn ang="0">
                  <a:pos x="2" y="26"/>
                </a:cxn>
                <a:cxn ang="0">
                  <a:pos x="0" y="22"/>
                </a:cxn>
                <a:cxn ang="0">
                  <a:pos x="2" y="1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78" h="38">
                  <a:moveTo>
                    <a:pt x="22" y="0"/>
                  </a:moveTo>
                  <a:lnTo>
                    <a:pt x="24" y="0"/>
                  </a:lnTo>
                  <a:lnTo>
                    <a:pt x="32" y="0"/>
                  </a:lnTo>
                  <a:lnTo>
                    <a:pt x="52" y="4"/>
                  </a:lnTo>
                  <a:lnTo>
                    <a:pt x="60" y="2"/>
                  </a:lnTo>
                  <a:lnTo>
                    <a:pt x="66" y="6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74" y="8"/>
                  </a:lnTo>
                  <a:lnTo>
                    <a:pt x="70" y="6"/>
                  </a:lnTo>
                  <a:lnTo>
                    <a:pt x="68" y="8"/>
                  </a:lnTo>
                  <a:lnTo>
                    <a:pt x="62" y="8"/>
                  </a:lnTo>
                  <a:lnTo>
                    <a:pt x="54" y="6"/>
                  </a:lnTo>
                  <a:lnTo>
                    <a:pt x="50" y="6"/>
                  </a:lnTo>
                  <a:lnTo>
                    <a:pt x="30" y="6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18" y="12"/>
                  </a:lnTo>
                  <a:lnTo>
                    <a:pt x="12" y="16"/>
                  </a:lnTo>
                  <a:lnTo>
                    <a:pt x="10" y="26"/>
                  </a:lnTo>
                  <a:lnTo>
                    <a:pt x="10" y="28"/>
                  </a:lnTo>
                  <a:lnTo>
                    <a:pt x="10" y="30"/>
                  </a:lnTo>
                  <a:lnTo>
                    <a:pt x="14" y="38"/>
                  </a:lnTo>
                  <a:lnTo>
                    <a:pt x="10" y="38"/>
                  </a:lnTo>
                  <a:lnTo>
                    <a:pt x="6" y="28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0" name="Freeform 816">
              <a:extLst>
                <a:ext uri="{FF2B5EF4-FFF2-40B4-BE49-F238E27FC236}">
                  <a16:creationId xmlns:a16="http://schemas.microsoft.com/office/drawing/2014/main" id="{63C23D7F-5487-4E36-9A13-151055C916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8613" y="4675188"/>
              <a:ext cx="254000" cy="292100"/>
            </a:xfrm>
            <a:custGeom>
              <a:avLst/>
              <a:gdLst/>
              <a:ahLst/>
              <a:cxnLst>
                <a:cxn ang="0">
                  <a:pos x="156" y="104"/>
                </a:cxn>
                <a:cxn ang="0">
                  <a:pos x="150" y="98"/>
                </a:cxn>
                <a:cxn ang="0">
                  <a:pos x="128" y="88"/>
                </a:cxn>
                <a:cxn ang="0">
                  <a:pos x="124" y="74"/>
                </a:cxn>
                <a:cxn ang="0">
                  <a:pos x="122" y="58"/>
                </a:cxn>
                <a:cxn ang="0">
                  <a:pos x="114" y="50"/>
                </a:cxn>
                <a:cxn ang="0">
                  <a:pos x="100" y="46"/>
                </a:cxn>
                <a:cxn ang="0">
                  <a:pos x="84" y="38"/>
                </a:cxn>
                <a:cxn ang="0">
                  <a:pos x="60" y="30"/>
                </a:cxn>
                <a:cxn ang="0">
                  <a:pos x="58" y="14"/>
                </a:cxn>
                <a:cxn ang="0">
                  <a:pos x="58" y="2"/>
                </a:cxn>
                <a:cxn ang="0">
                  <a:pos x="40" y="0"/>
                </a:cxn>
                <a:cxn ang="0">
                  <a:pos x="16" y="18"/>
                </a:cxn>
                <a:cxn ang="0">
                  <a:pos x="12" y="36"/>
                </a:cxn>
                <a:cxn ang="0">
                  <a:pos x="8" y="64"/>
                </a:cxn>
                <a:cxn ang="0">
                  <a:pos x="6" y="74"/>
                </a:cxn>
                <a:cxn ang="0">
                  <a:pos x="4" y="84"/>
                </a:cxn>
                <a:cxn ang="0">
                  <a:pos x="8" y="92"/>
                </a:cxn>
                <a:cxn ang="0">
                  <a:pos x="0" y="108"/>
                </a:cxn>
                <a:cxn ang="0">
                  <a:pos x="8" y="126"/>
                </a:cxn>
                <a:cxn ang="0">
                  <a:pos x="14" y="138"/>
                </a:cxn>
                <a:cxn ang="0">
                  <a:pos x="10" y="144"/>
                </a:cxn>
                <a:cxn ang="0">
                  <a:pos x="14" y="150"/>
                </a:cxn>
                <a:cxn ang="0">
                  <a:pos x="22" y="182"/>
                </a:cxn>
                <a:cxn ang="0">
                  <a:pos x="32" y="182"/>
                </a:cxn>
                <a:cxn ang="0">
                  <a:pos x="50" y="172"/>
                </a:cxn>
                <a:cxn ang="0">
                  <a:pos x="70" y="180"/>
                </a:cxn>
                <a:cxn ang="0">
                  <a:pos x="88" y="172"/>
                </a:cxn>
                <a:cxn ang="0">
                  <a:pos x="98" y="162"/>
                </a:cxn>
                <a:cxn ang="0">
                  <a:pos x="102" y="144"/>
                </a:cxn>
                <a:cxn ang="0">
                  <a:pos x="130" y="130"/>
                </a:cxn>
                <a:cxn ang="0">
                  <a:pos x="148" y="134"/>
                </a:cxn>
                <a:cxn ang="0">
                  <a:pos x="158" y="142"/>
                </a:cxn>
                <a:cxn ang="0">
                  <a:pos x="160" y="128"/>
                </a:cxn>
                <a:cxn ang="0">
                  <a:pos x="42" y="136"/>
                </a:cxn>
                <a:cxn ang="0">
                  <a:pos x="36" y="124"/>
                </a:cxn>
                <a:cxn ang="0">
                  <a:pos x="42" y="128"/>
                </a:cxn>
                <a:cxn ang="0">
                  <a:pos x="42" y="136"/>
                </a:cxn>
              </a:cxnLst>
              <a:rect l="0" t="0" r="r" b="b"/>
              <a:pathLst>
                <a:path w="160" h="184">
                  <a:moveTo>
                    <a:pt x="160" y="116"/>
                  </a:moveTo>
                  <a:lnTo>
                    <a:pt x="156" y="104"/>
                  </a:lnTo>
                  <a:lnTo>
                    <a:pt x="150" y="102"/>
                  </a:lnTo>
                  <a:lnTo>
                    <a:pt x="150" y="98"/>
                  </a:lnTo>
                  <a:lnTo>
                    <a:pt x="150" y="90"/>
                  </a:lnTo>
                  <a:lnTo>
                    <a:pt x="128" y="88"/>
                  </a:lnTo>
                  <a:lnTo>
                    <a:pt x="122" y="76"/>
                  </a:lnTo>
                  <a:lnTo>
                    <a:pt x="124" y="74"/>
                  </a:lnTo>
                  <a:lnTo>
                    <a:pt x="124" y="68"/>
                  </a:lnTo>
                  <a:lnTo>
                    <a:pt x="122" y="58"/>
                  </a:lnTo>
                  <a:lnTo>
                    <a:pt x="118" y="54"/>
                  </a:lnTo>
                  <a:lnTo>
                    <a:pt x="114" y="50"/>
                  </a:lnTo>
                  <a:lnTo>
                    <a:pt x="104" y="50"/>
                  </a:lnTo>
                  <a:lnTo>
                    <a:pt x="100" y="46"/>
                  </a:lnTo>
                  <a:lnTo>
                    <a:pt x="88" y="42"/>
                  </a:lnTo>
                  <a:lnTo>
                    <a:pt x="84" y="38"/>
                  </a:lnTo>
                  <a:lnTo>
                    <a:pt x="68" y="36"/>
                  </a:lnTo>
                  <a:lnTo>
                    <a:pt x="60" y="30"/>
                  </a:lnTo>
                  <a:lnTo>
                    <a:pt x="56" y="20"/>
                  </a:lnTo>
                  <a:lnTo>
                    <a:pt x="58" y="14"/>
                  </a:lnTo>
                  <a:lnTo>
                    <a:pt x="58" y="6"/>
                  </a:lnTo>
                  <a:lnTo>
                    <a:pt x="58" y="2"/>
                  </a:lnTo>
                  <a:lnTo>
                    <a:pt x="56" y="0"/>
                  </a:lnTo>
                  <a:lnTo>
                    <a:pt x="40" y="0"/>
                  </a:lnTo>
                  <a:lnTo>
                    <a:pt x="28" y="12"/>
                  </a:lnTo>
                  <a:lnTo>
                    <a:pt x="16" y="18"/>
                  </a:lnTo>
                  <a:lnTo>
                    <a:pt x="0" y="16"/>
                  </a:lnTo>
                  <a:lnTo>
                    <a:pt x="12" y="36"/>
                  </a:lnTo>
                  <a:lnTo>
                    <a:pt x="8" y="42"/>
                  </a:lnTo>
                  <a:lnTo>
                    <a:pt x="8" y="64"/>
                  </a:lnTo>
                  <a:lnTo>
                    <a:pt x="4" y="68"/>
                  </a:lnTo>
                  <a:lnTo>
                    <a:pt x="6" y="74"/>
                  </a:lnTo>
                  <a:lnTo>
                    <a:pt x="4" y="80"/>
                  </a:lnTo>
                  <a:lnTo>
                    <a:pt x="4" y="84"/>
                  </a:lnTo>
                  <a:lnTo>
                    <a:pt x="8" y="90"/>
                  </a:lnTo>
                  <a:lnTo>
                    <a:pt x="8" y="92"/>
                  </a:lnTo>
                  <a:lnTo>
                    <a:pt x="0" y="104"/>
                  </a:lnTo>
                  <a:lnTo>
                    <a:pt x="0" y="108"/>
                  </a:lnTo>
                  <a:lnTo>
                    <a:pt x="6" y="114"/>
                  </a:lnTo>
                  <a:lnTo>
                    <a:pt x="8" y="126"/>
                  </a:lnTo>
                  <a:lnTo>
                    <a:pt x="14" y="132"/>
                  </a:lnTo>
                  <a:lnTo>
                    <a:pt x="14" y="138"/>
                  </a:lnTo>
                  <a:lnTo>
                    <a:pt x="12" y="140"/>
                  </a:lnTo>
                  <a:lnTo>
                    <a:pt x="10" y="144"/>
                  </a:lnTo>
                  <a:lnTo>
                    <a:pt x="14" y="146"/>
                  </a:lnTo>
                  <a:lnTo>
                    <a:pt x="14" y="150"/>
                  </a:lnTo>
                  <a:lnTo>
                    <a:pt x="18" y="154"/>
                  </a:lnTo>
                  <a:lnTo>
                    <a:pt x="22" y="182"/>
                  </a:lnTo>
                  <a:lnTo>
                    <a:pt x="26" y="184"/>
                  </a:lnTo>
                  <a:lnTo>
                    <a:pt x="32" y="182"/>
                  </a:lnTo>
                  <a:lnTo>
                    <a:pt x="46" y="168"/>
                  </a:lnTo>
                  <a:lnTo>
                    <a:pt x="50" y="172"/>
                  </a:lnTo>
                  <a:lnTo>
                    <a:pt x="66" y="174"/>
                  </a:lnTo>
                  <a:lnTo>
                    <a:pt x="70" y="180"/>
                  </a:lnTo>
                  <a:lnTo>
                    <a:pt x="74" y="170"/>
                  </a:lnTo>
                  <a:lnTo>
                    <a:pt x="88" y="172"/>
                  </a:lnTo>
                  <a:lnTo>
                    <a:pt x="92" y="174"/>
                  </a:lnTo>
                  <a:lnTo>
                    <a:pt x="98" y="162"/>
                  </a:lnTo>
                  <a:lnTo>
                    <a:pt x="98" y="152"/>
                  </a:lnTo>
                  <a:lnTo>
                    <a:pt x="102" y="144"/>
                  </a:lnTo>
                  <a:lnTo>
                    <a:pt x="104" y="138"/>
                  </a:lnTo>
                  <a:lnTo>
                    <a:pt x="130" y="130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56" y="144"/>
                  </a:lnTo>
                  <a:lnTo>
                    <a:pt x="158" y="142"/>
                  </a:lnTo>
                  <a:lnTo>
                    <a:pt x="156" y="136"/>
                  </a:lnTo>
                  <a:lnTo>
                    <a:pt x="160" y="128"/>
                  </a:lnTo>
                  <a:lnTo>
                    <a:pt x="160" y="116"/>
                  </a:lnTo>
                  <a:close/>
                  <a:moveTo>
                    <a:pt x="42" y="136"/>
                  </a:moveTo>
                  <a:lnTo>
                    <a:pt x="36" y="132"/>
                  </a:lnTo>
                  <a:lnTo>
                    <a:pt x="36" y="124"/>
                  </a:lnTo>
                  <a:lnTo>
                    <a:pt x="40" y="124"/>
                  </a:lnTo>
                  <a:lnTo>
                    <a:pt x="42" y="128"/>
                  </a:lnTo>
                  <a:lnTo>
                    <a:pt x="44" y="132"/>
                  </a:lnTo>
                  <a:lnTo>
                    <a:pt x="42" y="13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1" name="Freeform 817">
              <a:extLst>
                <a:ext uri="{FF2B5EF4-FFF2-40B4-BE49-F238E27FC236}">
                  <a16:creationId xmlns:a16="http://schemas.microsoft.com/office/drawing/2014/main" id="{1BA9B802-25BE-4780-A1AB-624E6E2C2A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6738" y="5135563"/>
              <a:ext cx="114300" cy="120650"/>
            </a:xfrm>
            <a:custGeom>
              <a:avLst/>
              <a:gdLst/>
              <a:ahLst/>
              <a:cxnLst>
                <a:cxn ang="0">
                  <a:pos x="66" y="48"/>
                </a:cxn>
                <a:cxn ang="0">
                  <a:pos x="72" y="42"/>
                </a:cxn>
                <a:cxn ang="0">
                  <a:pos x="64" y="36"/>
                </a:cxn>
                <a:cxn ang="0">
                  <a:pos x="62" y="30"/>
                </a:cxn>
                <a:cxn ang="0">
                  <a:pos x="56" y="26"/>
                </a:cxn>
                <a:cxn ang="0">
                  <a:pos x="52" y="22"/>
                </a:cxn>
                <a:cxn ang="0">
                  <a:pos x="44" y="18"/>
                </a:cxn>
                <a:cxn ang="0">
                  <a:pos x="38" y="12"/>
                </a:cxn>
                <a:cxn ang="0">
                  <a:pos x="36" y="14"/>
                </a:cxn>
                <a:cxn ang="0">
                  <a:pos x="32" y="14"/>
                </a:cxn>
                <a:cxn ang="0">
                  <a:pos x="30" y="8"/>
                </a:cxn>
                <a:cxn ang="0">
                  <a:pos x="22" y="0"/>
                </a:cxn>
                <a:cxn ang="0">
                  <a:pos x="18" y="0"/>
                </a:cxn>
                <a:cxn ang="0">
                  <a:pos x="16" y="2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4" y="44"/>
                </a:cxn>
                <a:cxn ang="0">
                  <a:pos x="0" y="52"/>
                </a:cxn>
                <a:cxn ang="0">
                  <a:pos x="0" y="62"/>
                </a:cxn>
                <a:cxn ang="0">
                  <a:pos x="2" y="62"/>
                </a:cxn>
                <a:cxn ang="0">
                  <a:pos x="6" y="68"/>
                </a:cxn>
                <a:cxn ang="0">
                  <a:pos x="16" y="70"/>
                </a:cxn>
                <a:cxn ang="0">
                  <a:pos x="30" y="76"/>
                </a:cxn>
                <a:cxn ang="0">
                  <a:pos x="40" y="74"/>
                </a:cxn>
                <a:cxn ang="0">
                  <a:pos x="48" y="76"/>
                </a:cxn>
                <a:cxn ang="0">
                  <a:pos x="58" y="72"/>
                </a:cxn>
                <a:cxn ang="0">
                  <a:pos x="68" y="58"/>
                </a:cxn>
                <a:cxn ang="0">
                  <a:pos x="66" y="56"/>
                </a:cxn>
                <a:cxn ang="0">
                  <a:pos x="66" y="48"/>
                </a:cxn>
                <a:cxn ang="0">
                  <a:pos x="42" y="46"/>
                </a:cxn>
                <a:cxn ang="0">
                  <a:pos x="38" y="48"/>
                </a:cxn>
                <a:cxn ang="0">
                  <a:pos x="28" y="52"/>
                </a:cxn>
                <a:cxn ang="0">
                  <a:pos x="24" y="48"/>
                </a:cxn>
                <a:cxn ang="0">
                  <a:pos x="24" y="48"/>
                </a:cxn>
                <a:cxn ang="0">
                  <a:pos x="26" y="44"/>
                </a:cxn>
                <a:cxn ang="0">
                  <a:pos x="30" y="42"/>
                </a:cxn>
                <a:cxn ang="0">
                  <a:pos x="38" y="40"/>
                </a:cxn>
                <a:cxn ang="0">
                  <a:pos x="42" y="42"/>
                </a:cxn>
                <a:cxn ang="0">
                  <a:pos x="42" y="46"/>
                </a:cxn>
              </a:cxnLst>
              <a:rect l="0" t="0" r="r" b="b"/>
              <a:pathLst>
                <a:path w="72" h="76">
                  <a:moveTo>
                    <a:pt x="66" y="48"/>
                  </a:moveTo>
                  <a:lnTo>
                    <a:pt x="72" y="42"/>
                  </a:lnTo>
                  <a:lnTo>
                    <a:pt x="64" y="36"/>
                  </a:lnTo>
                  <a:lnTo>
                    <a:pt x="62" y="30"/>
                  </a:lnTo>
                  <a:lnTo>
                    <a:pt x="56" y="26"/>
                  </a:lnTo>
                  <a:lnTo>
                    <a:pt x="52" y="22"/>
                  </a:lnTo>
                  <a:lnTo>
                    <a:pt x="44" y="18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8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8" y="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4" y="44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2" y="62"/>
                  </a:lnTo>
                  <a:lnTo>
                    <a:pt x="6" y="68"/>
                  </a:lnTo>
                  <a:lnTo>
                    <a:pt x="16" y="70"/>
                  </a:lnTo>
                  <a:lnTo>
                    <a:pt x="30" y="76"/>
                  </a:lnTo>
                  <a:lnTo>
                    <a:pt x="40" y="74"/>
                  </a:lnTo>
                  <a:lnTo>
                    <a:pt x="48" y="76"/>
                  </a:lnTo>
                  <a:lnTo>
                    <a:pt x="58" y="72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48"/>
                  </a:lnTo>
                  <a:close/>
                  <a:moveTo>
                    <a:pt x="42" y="46"/>
                  </a:moveTo>
                  <a:lnTo>
                    <a:pt x="38" y="48"/>
                  </a:lnTo>
                  <a:lnTo>
                    <a:pt x="28" y="52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8" y="40"/>
                  </a:lnTo>
                  <a:lnTo>
                    <a:pt x="42" y="42"/>
                  </a:lnTo>
                  <a:lnTo>
                    <a:pt x="42" y="4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2" name="Freeform 818">
              <a:extLst>
                <a:ext uri="{FF2B5EF4-FFF2-40B4-BE49-F238E27FC236}">
                  <a16:creationId xmlns:a16="http://schemas.microsoft.com/office/drawing/2014/main" id="{316CBE4E-DED4-4807-82F0-87AA6C449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3" y="3255963"/>
              <a:ext cx="31750" cy="635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8" y="6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22"/>
                </a:cxn>
                <a:cxn ang="0">
                  <a:pos x="4" y="24"/>
                </a:cxn>
                <a:cxn ang="0">
                  <a:pos x="6" y="26"/>
                </a:cxn>
                <a:cxn ang="0">
                  <a:pos x="4" y="28"/>
                </a:cxn>
                <a:cxn ang="0">
                  <a:pos x="0" y="30"/>
                </a:cxn>
                <a:cxn ang="0">
                  <a:pos x="0" y="32"/>
                </a:cxn>
                <a:cxn ang="0">
                  <a:pos x="10" y="34"/>
                </a:cxn>
                <a:cxn ang="0">
                  <a:pos x="12" y="36"/>
                </a:cxn>
                <a:cxn ang="0">
                  <a:pos x="16" y="40"/>
                </a:cxn>
                <a:cxn ang="0">
                  <a:pos x="18" y="40"/>
                </a:cxn>
                <a:cxn ang="0">
                  <a:pos x="20" y="36"/>
                </a:cxn>
                <a:cxn ang="0">
                  <a:pos x="18" y="32"/>
                </a:cxn>
                <a:cxn ang="0">
                  <a:pos x="6" y="28"/>
                </a:cxn>
                <a:cxn ang="0">
                  <a:pos x="8" y="26"/>
                </a:cxn>
                <a:cxn ang="0">
                  <a:pos x="12" y="28"/>
                </a:cxn>
                <a:cxn ang="0">
                  <a:pos x="12" y="26"/>
                </a:cxn>
                <a:cxn ang="0">
                  <a:pos x="8" y="24"/>
                </a:cxn>
                <a:cxn ang="0">
                  <a:pos x="6" y="18"/>
                </a:cxn>
                <a:cxn ang="0">
                  <a:pos x="8" y="14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4" y="8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0" h="40">
                  <a:moveTo>
                    <a:pt x="4" y="0"/>
                  </a:moveTo>
                  <a:lnTo>
                    <a:pt x="8" y="6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10" y="34"/>
                  </a:lnTo>
                  <a:lnTo>
                    <a:pt x="12" y="36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36"/>
                  </a:lnTo>
                  <a:lnTo>
                    <a:pt x="18" y="32"/>
                  </a:lnTo>
                  <a:lnTo>
                    <a:pt x="6" y="28"/>
                  </a:lnTo>
                  <a:lnTo>
                    <a:pt x="8" y="26"/>
                  </a:lnTo>
                  <a:lnTo>
                    <a:pt x="12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18"/>
                  </a:lnTo>
                  <a:lnTo>
                    <a:pt x="8" y="14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8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3" name="Freeform 819">
              <a:extLst>
                <a:ext uri="{FF2B5EF4-FFF2-40B4-BE49-F238E27FC236}">
                  <a16:creationId xmlns:a16="http://schemas.microsoft.com/office/drawing/2014/main" id="{85257769-8C20-41FE-8983-026729A53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6313" y="2360613"/>
              <a:ext cx="231775" cy="517525"/>
            </a:xfrm>
            <a:custGeom>
              <a:avLst/>
              <a:gdLst/>
              <a:ahLst/>
              <a:cxnLst>
                <a:cxn ang="0">
                  <a:pos x="128" y="192"/>
                </a:cxn>
                <a:cxn ang="0">
                  <a:pos x="124" y="168"/>
                </a:cxn>
                <a:cxn ang="0">
                  <a:pos x="126" y="90"/>
                </a:cxn>
                <a:cxn ang="0">
                  <a:pos x="110" y="68"/>
                </a:cxn>
                <a:cxn ang="0">
                  <a:pos x="112" y="32"/>
                </a:cxn>
                <a:cxn ang="0">
                  <a:pos x="100" y="0"/>
                </a:cxn>
                <a:cxn ang="0">
                  <a:pos x="70" y="18"/>
                </a:cxn>
                <a:cxn ang="0">
                  <a:pos x="46" y="44"/>
                </a:cxn>
                <a:cxn ang="0">
                  <a:pos x="16" y="32"/>
                </a:cxn>
                <a:cxn ang="0">
                  <a:pos x="8" y="34"/>
                </a:cxn>
                <a:cxn ang="0">
                  <a:pos x="32" y="64"/>
                </a:cxn>
                <a:cxn ang="0">
                  <a:pos x="42" y="100"/>
                </a:cxn>
                <a:cxn ang="0">
                  <a:pos x="46" y="126"/>
                </a:cxn>
                <a:cxn ang="0">
                  <a:pos x="54" y="150"/>
                </a:cxn>
                <a:cxn ang="0">
                  <a:pos x="64" y="166"/>
                </a:cxn>
                <a:cxn ang="0">
                  <a:pos x="64" y="178"/>
                </a:cxn>
                <a:cxn ang="0">
                  <a:pos x="52" y="192"/>
                </a:cxn>
                <a:cxn ang="0">
                  <a:pos x="22" y="230"/>
                </a:cxn>
                <a:cxn ang="0">
                  <a:pos x="16" y="236"/>
                </a:cxn>
                <a:cxn ang="0">
                  <a:pos x="6" y="248"/>
                </a:cxn>
                <a:cxn ang="0">
                  <a:pos x="14" y="280"/>
                </a:cxn>
                <a:cxn ang="0">
                  <a:pos x="8" y="294"/>
                </a:cxn>
                <a:cxn ang="0">
                  <a:pos x="10" y="304"/>
                </a:cxn>
                <a:cxn ang="0">
                  <a:pos x="26" y="314"/>
                </a:cxn>
                <a:cxn ang="0">
                  <a:pos x="34" y="322"/>
                </a:cxn>
                <a:cxn ang="0">
                  <a:pos x="38" y="320"/>
                </a:cxn>
                <a:cxn ang="0">
                  <a:pos x="54" y="316"/>
                </a:cxn>
                <a:cxn ang="0">
                  <a:pos x="66" y="314"/>
                </a:cxn>
                <a:cxn ang="0">
                  <a:pos x="94" y="306"/>
                </a:cxn>
                <a:cxn ang="0">
                  <a:pos x="146" y="236"/>
                </a:cxn>
                <a:cxn ang="0">
                  <a:pos x="66" y="292"/>
                </a:cxn>
                <a:cxn ang="0">
                  <a:pos x="68" y="258"/>
                </a:cxn>
                <a:cxn ang="0">
                  <a:pos x="68" y="272"/>
                </a:cxn>
                <a:cxn ang="0">
                  <a:pos x="70" y="294"/>
                </a:cxn>
                <a:cxn ang="0">
                  <a:pos x="94" y="220"/>
                </a:cxn>
                <a:cxn ang="0">
                  <a:pos x="100" y="226"/>
                </a:cxn>
                <a:cxn ang="0">
                  <a:pos x="102" y="238"/>
                </a:cxn>
                <a:cxn ang="0">
                  <a:pos x="98" y="234"/>
                </a:cxn>
                <a:cxn ang="0">
                  <a:pos x="116" y="250"/>
                </a:cxn>
                <a:cxn ang="0">
                  <a:pos x="114" y="266"/>
                </a:cxn>
                <a:cxn ang="0">
                  <a:pos x="110" y="274"/>
                </a:cxn>
                <a:cxn ang="0">
                  <a:pos x="110" y="280"/>
                </a:cxn>
                <a:cxn ang="0">
                  <a:pos x="104" y="284"/>
                </a:cxn>
                <a:cxn ang="0">
                  <a:pos x="102" y="278"/>
                </a:cxn>
                <a:cxn ang="0">
                  <a:pos x="102" y="274"/>
                </a:cxn>
                <a:cxn ang="0">
                  <a:pos x="106" y="264"/>
                </a:cxn>
                <a:cxn ang="0">
                  <a:pos x="104" y="254"/>
                </a:cxn>
                <a:cxn ang="0">
                  <a:pos x="102" y="248"/>
                </a:cxn>
                <a:cxn ang="0">
                  <a:pos x="110" y="252"/>
                </a:cxn>
                <a:cxn ang="0">
                  <a:pos x="114" y="242"/>
                </a:cxn>
                <a:cxn ang="0">
                  <a:pos x="116" y="240"/>
                </a:cxn>
                <a:cxn ang="0">
                  <a:pos x="120" y="262"/>
                </a:cxn>
                <a:cxn ang="0">
                  <a:pos x="116" y="232"/>
                </a:cxn>
                <a:cxn ang="0">
                  <a:pos x="116" y="226"/>
                </a:cxn>
                <a:cxn ang="0">
                  <a:pos x="118" y="232"/>
                </a:cxn>
              </a:cxnLst>
              <a:rect l="0" t="0" r="r" b="b"/>
              <a:pathLst>
                <a:path w="146" h="326">
                  <a:moveTo>
                    <a:pt x="130" y="216"/>
                  </a:moveTo>
                  <a:lnTo>
                    <a:pt x="134" y="200"/>
                  </a:lnTo>
                  <a:lnTo>
                    <a:pt x="128" y="192"/>
                  </a:lnTo>
                  <a:lnTo>
                    <a:pt x="128" y="182"/>
                  </a:lnTo>
                  <a:lnTo>
                    <a:pt x="124" y="182"/>
                  </a:lnTo>
                  <a:lnTo>
                    <a:pt x="124" y="168"/>
                  </a:lnTo>
                  <a:lnTo>
                    <a:pt x="128" y="152"/>
                  </a:lnTo>
                  <a:lnTo>
                    <a:pt x="116" y="114"/>
                  </a:lnTo>
                  <a:lnTo>
                    <a:pt x="126" y="90"/>
                  </a:lnTo>
                  <a:lnTo>
                    <a:pt x="126" y="86"/>
                  </a:lnTo>
                  <a:lnTo>
                    <a:pt x="118" y="72"/>
                  </a:lnTo>
                  <a:lnTo>
                    <a:pt x="110" y="68"/>
                  </a:lnTo>
                  <a:lnTo>
                    <a:pt x="106" y="54"/>
                  </a:lnTo>
                  <a:lnTo>
                    <a:pt x="114" y="38"/>
                  </a:lnTo>
                  <a:lnTo>
                    <a:pt x="112" y="32"/>
                  </a:lnTo>
                  <a:lnTo>
                    <a:pt x="118" y="24"/>
                  </a:lnTo>
                  <a:lnTo>
                    <a:pt x="116" y="14"/>
                  </a:lnTo>
                  <a:lnTo>
                    <a:pt x="100" y="0"/>
                  </a:lnTo>
                  <a:lnTo>
                    <a:pt x="86" y="4"/>
                  </a:lnTo>
                  <a:lnTo>
                    <a:pt x="74" y="10"/>
                  </a:lnTo>
                  <a:lnTo>
                    <a:pt x="70" y="18"/>
                  </a:lnTo>
                  <a:lnTo>
                    <a:pt x="70" y="40"/>
                  </a:lnTo>
                  <a:lnTo>
                    <a:pt x="54" y="52"/>
                  </a:lnTo>
                  <a:lnTo>
                    <a:pt x="46" y="44"/>
                  </a:lnTo>
                  <a:lnTo>
                    <a:pt x="38" y="52"/>
                  </a:lnTo>
                  <a:lnTo>
                    <a:pt x="26" y="48"/>
                  </a:lnTo>
                  <a:lnTo>
                    <a:pt x="16" y="32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0" y="38"/>
                  </a:lnTo>
                  <a:lnTo>
                    <a:pt x="20" y="58"/>
                  </a:lnTo>
                  <a:lnTo>
                    <a:pt x="32" y="64"/>
                  </a:lnTo>
                  <a:lnTo>
                    <a:pt x="40" y="78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0" y="106"/>
                  </a:lnTo>
                  <a:lnTo>
                    <a:pt x="46" y="120"/>
                  </a:lnTo>
                  <a:lnTo>
                    <a:pt x="46" y="126"/>
                  </a:lnTo>
                  <a:lnTo>
                    <a:pt x="42" y="134"/>
                  </a:lnTo>
                  <a:lnTo>
                    <a:pt x="46" y="146"/>
                  </a:lnTo>
                  <a:lnTo>
                    <a:pt x="54" y="150"/>
                  </a:lnTo>
                  <a:lnTo>
                    <a:pt x="54" y="152"/>
                  </a:lnTo>
                  <a:lnTo>
                    <a:pt x="64" y="162"/>
                  </a:lnTo>
                  <a:lnTo>
                    <a:pt x="64" y="166"/>
                  </a:lnTo>
                  <a:lnTo>
                    <a:pt x="64" y="174"/>
                  </a:lnTo>
                  <a:lnTo>
                    <a:pt x="66" y="178"/>
                  </a:lnTo>
                  <a:lnTo>
                    <a:pt x="64" y="178"/>
                  </a:lnTo>
                  <a:lnTo>
                    <a:pt x="64" y="182"/>
                  </a:lnTo>
                  <a:lnTo>
                    <a:pt x="54" y="182"/>
                  </a:lnTo>
                  <a:lnTo>
                    <a:pt x="52" y="192"/>
                  </a:lnTo>
                  <a:lnTo>
                    <a:pt x="38" y="208"/>
                  </a:lnTo>
                  <a:lnTo>
                    <a:pt x="30" y="224"/>
                  </a:lnTo>
                  <a:lnTo>
                    <a:pt x="22" y="230"/>
                  </a:lnTo>
                  <a:lnTo>
                    <a:pt x="16" y="230"/>
                  </a:lnTo>
                  <a:lnTo>
                    <a:pt x="14" y="234"/>
                  </a:lnTo>
                  <a:lnTo>
                    <a:pt x="16" y="236"/>
                  </a:lnTo>
                  <a:lnTo>
                    <a:pt x="14" y="236"/>
                  </a:lnTo>
                  <a:lnTo>
                    <a:pt x="10" y="238"/>
                  </a:lnTo>
                  <a:lnTo>
                    <a:pt x="6" y="248"/>
                  </a:lnTo>
                  <a:lnTo>
                    <a:pt x="8" y="258"/>
                  </a:lnTo>
                  <a:lnTo>
                    <a:pt x="8" y="266"/>
                  </a:lnTo>
                  <a:lnTo>
                    <a:pt x="14" y="280"/>
                  </a:lnTo>
                  <a:lnTo>
                    <a:pt x="10" y="280"/>
                  </a:lnTo>
                  <a:lnTo>
                    <a:pt x="10" y="288"/>
                  </a:lnTo>
                  <a:lnTo>
                    <a:pt x="8" y="294"/>
                  </a:lnTo>
                  <a:lnTo>
                    <a:pt x="10" y="300"/>
                  </a:lnTo>
                  <a:lnTo>
                    <a:pt x="12" y="300"/>
                  </a:lnTo>
                  <a:lnTo>
                    <a:pt x="10" y="304"/>
                  </a:lnTo>
                  <a:lnTo>
                    <a:pt x="24" y="310"/>
                  </a:lnTo>
                  <a:lnTo>
                    <a:pt x="24" y="312"/>
                  </a:lnTo>
                  <a:lnTo>
                    <a:pt x="26" y="314"/>
                  </a:lnTo>
                  <a:lnTo>
                    <a:pt x="30" y="312"/>
                  </a:lnTo>
                  <a:lnTo>
                    <a:pt x="30" y="316"/>
                  </a:lnTo>
                  <a:lnTo>
                    <a:pt x="34" y="322"/>
                  </a:lnTo>
                  <a:lnTo>
                    <a:pt x="30" y="326"/>
                  </a:lnTo>
                  <a:lnTo>
                    <a:pt x="34" y="324"/>
                  </a:lnTo>
                  <a:lnTo>
                    <a:pt x="38" y="320"/>
                  </a:lnTo>
                  <a:lnTo>
                    <a:pt x="38" y="324"/>
                  </a:lnTo>
                  <a:lnTo>
                    <a:pt x="50" y="320"/>
                  </a:lnTo>
                  <a:lnTo>
                    <a:pt x="54" y="316"/>
                  </a:lnTo>
                  <a:lnTo>
                    <a:pt x="64" y="314"/>
                  </a:lnTo>
                  <a:lnTo>
                    <a:pt x="66" y="310"/>
                  </a:lnTo>
                  <a:lnTo>
                    <a:pt x="66" y="314"/>
                  </a:lnTo>
                  <a:lnTo>
                    <a:pt x="72" y="312"/>
                  </a:lnTo>
                  <a:lnTo>
                    <a:pt x="70" y="308"/>
                  </a:lnTo>
                  <a:lnTo>
                    <a:pt x="94" y="306"/>
                  </a:lnTo>
                  <a:lnTo>
                    <a:pt x="126" y="276"/>
                  </a:lnTo>
                  <a:lnTo>
                    <a:pt x="146" y="246"/>
                  </a:lnTo>
                  <a:lnTo>
                    <a:pt x="146" y="236"/>
                  </a:lnTo>
                  <a:lnTo>
                    <a:pt x="130" y="216"/>
                  </a:lnTo>
                  <a:close/>
                  <a:moveTo>
                    <a:pt x="70" y="294"/>
                  </a:moveTo>
                  <a:lnTo>
                    <a:pt x="66" y="292"/>
                  </a:lnTo>
                  <a:lnTo>
                    <a:pt x="68" y="290"/>
                  </a:lnTo>
                  <a:lnTo>
                    <a:pt x="66" y="280"/>
                  </a:lnTo>
                  <a:lnTo>
                    <a:pt x="68" y="258"/>
                  </a:lnTo>
                  <a:lnTo>
                    <a:pt x="70" y="260"/>
                  </a:lnTo>
                  <a:lnTo>
                    <a:pt x="70" y="266"/>
                  </a:lnTo>
                  <a:lnTo>
                    <a:pt x="68" y="272"/>
                  </a:lnTo>
                  <a:lnTo>
                    <a:pt x="68" y="284"/>
                  </a:lnTo>
                  <a:lnTo>
                    <a:pt x="70" y="292"/>
                  </a:lnTo>
                  <a:lnTo>
                    <a:pt x="70" y="294"/>
                  </a:lnTo>
                  <a:close/>
                  <a:moveTo>
                    <a:pt x="98" y="234"/>
                  </a:moveTo>
                  <a:lnTo>
                    <a:pt x="98" y="226"/>
                  </a:lnTo>
                  <a:lnTo>
                    <a:pt x="94" y="220"/>
                  </a:lnTo>
                  <a:lnTo>
                    <a:pt x="96" y="218"/>
                  </a:lnTo>
                  <a:lnTo>
                    <a:pt x="100" y="222"/>
                  </a:lnTo>
                  <a:lnTo>
                    <a:pt x="100" y="226"/>
                  </a:lnTo>
                  <a:lnTo>
                    <a:pt x="104" y="234"/>
                  </a:lnTo>
                  <a:lnTo>
                    <a:pt x="104" y="238"/>
                  </a:lnTo>
                  <a:lnTo>
                    <a:pt x="102" y="238"/>
                  </a:lnTo>
                  <a:lnTo>
                    <a:pt x="100" y="230"/>
                  </a:lnTo>
                  <a:lnTo>
                    <a:pt x="98" y="236"/>
                  </a:lnTo>
                  <a:lnTo>
                    <a:pt x="98" y="234"/>
                  </a:lnTo>
                  <a:close/>
                  <a:moveTo>
                    <a:pt x="118" y="264"/>
                  </a:moveTo>
                  <a:lnTo>
                    <a:pt x="116" y="262"/>
                  </a:lnTo>
                  <a:lnTo>
                    <a:pt x="116" y="250"/>
                  </a:lnTo>
                  <a:lnTo>
                    <a:pt x="114" y="250"/>
                  </a:lnTo>
                  <a:lnTo>
                    <a:pt x="116" y="258"/>
                  </a:lnTo>
                  <a:lnTo>
                    <a:pt x="114" y="266"/>
                  </a:lnTo>
                  <a:lnTo>
                    <a:pt x="112" y="270"/>
                  </a:lnTo>
                  <a:lnTo>
                    <a:pt x="110" y="266"/>
                  </a:lnTo>
                  <a:lnTo>
                    <a:pt x="110" y="274"/>
                  </a:lnTo>
                  <a:lnTo>
                    <a:pt x="108" y="274"/>
                  </a:lnTo>
                  <a:lnTo>
                    <a:pt x="106" y="276"/>
                  </a:lnTo>
                  <a:lnTo>
                    <a:pt x="110" y="280"/>
                  </a:lnTo>
                  <a:lnTo>
                    <a:pt x="106" y="288"/>
                  </a:lnTo>
                  <a:lnTo>
                    <a:pt x="106" y="288"/>
                  </a:lnTo>
                  <a:lnTo>
                    <a:pt x="104" y="284"/>
                  </a:lnTo>
                  <a:lnTo>
                    <a:pt x="106" y="284"/>
                  </a:lnTo>
                  <a:lnTo>
                    <a:pt x="102" y="282"/>
                  </a:lnTo>
                  <a:lnTo>
                    <a:pt x="102" y="278"/>
                  </a:lnTo>
                  <a:lnTo>
                    <a:pt x="100" y="274"/>
                  </a:lnTo>
                  <a:lnTo>
                    <a:pt x="100" y="272"/>
                  </a:lnTo>
                  <a:lnTo>
                    <a:pt x="102" y="274"/>
                  </a:lnTo>
                  <a:lnTo>
                    <a:pt x="102" y="268"/>
                  </a:lnTo>
                  <a:lnTo>
                    <a:pt x="106" y="274"/>
                  </a:lnTo>
                  <a:lnTo>
                    <a:pt x="106" y="264"/>
                  </a:lnTo>
                  <a:lnTo>
                    <a:pt x="110" y="262"/>
                  </a:lnTo>
                  <a:lnTo>
                    <a:pt x="104" y="252"/>
                  </a:lnTo>
                  <a:lnTo>
                    <a:pt x="104" y="254"/>
                  </a:lnTo>
                  <a:lnTo>
                    <a:pt x="102" y="244"/>
                  </a:lnTo>
                  <a:lnTo>
                    <a:pt x="104" y="246"/>
                  </a:lnTo>
                  <a:lnTo>
                    <a:pt x="102" y="248"/>
                  </a:lnTo>
                  <a:lnTo>
                    <a:pt x="106" y="248"/>
                  </a:lnTo>
                  <a:lnTo>
                    <a:pt x="108" y="246"/>
                  </a:lnTo>
                  <a:lnTo>
                    <a:pt x="110" y="252"/>
                  </a:lnTo>
                  <a:lnTo>
                    <a:pt x="112" y="250"/>
                  </a:lnTo>
                  <a:lnTo>
                    <a:pt x="112" y="240"/>
                  </a:lnTo>
                  <a:lnTo>
                    <a:pt x="114" y="242"/>
                  </a:lnTo>
                  <a:lnTo>
                    <a:pt x="114" y="236"/>
                  </a:lnTo>
                  <a:lnTo>
                    <a:pt x="114" y="236"/>
                  </a:lnTo>
                  <a:lnTo>
                    <a:pt x="116" y="240"/>
                  </a:lnTo>
                  <a:lnTo>
                    <a:pt x="114" y="246"/>
                  </a:lnTo>
                  <a:lnTo>
                    <a:pt x="118" y="250"/>
                  </a:lnTo>
                  <a:lnTo>
                    <a:pt x="120" y="262"/>
                  </a:lnTo>
                  <a:lnTo>
                    <a:pt x="118" y="264"/>
                  </a:lnTo>
                  <a:close/>
                  <a:moveTo>
                    <a:pt x="118" y="232"/>
                  </a:moveTo>
                  <a:lnTo>
                    <a:pt x="116" y="232"/>
                  </a:lnTo>
                  <a:lnTo>
                    <a:pt x="112" y="224"/>
                  </a:lnTo>
                  <a:lnTo>
                    <a:pt x="112" y="220"/>
                  </a:lnTo>
                  <a:lnTo>
                    <a:pt x="116" y="226"/>
                  </a:lnTo>
                  <a:lnTo>
                    <a:pt x="118" y="226"/>
                  </a:lnTo>
                  <a:lnTo>
                    <a:pt x="120" y="238"/>
                  </a:lnTo>
                  <a:lnTo>
                    <a:pt x="118" y="2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4" name="Freeform 820">
              <a:extLst>
                <a:ext uri="{FF2B5EF4-FFF2-40B4-BE49-F238E27FC236}">
                  <a16:creationId xmlns:a16="http://schemas.microsoft.com/office/drawing/2014/main" id="{EA6CC254-40C7-4F15-A455-FEBBDD27C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513" y="2887663"/>
              <a:ext cx="31750" cy="53975"/>
            </a:xfrm>
            <a:custGeom>
              <a:avLst/>
              <a:gdLst/>
              <a:ahLst/>
              <a:cxnLst>
                <a:cxn ang="0">
                  <a:pos x="2" y="34"/>
                </a:cxn>
                <a:cxn ang="0">
                  <a:pos x="6" y="28"/>
                </a:cxn>
                <a:cxn ang="0">
                  <a:pos x="8" y="28"/>
                </a:cxn>
                <a:cxn ang="0">
                  <a:pos x="6" y="30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16" y="20"/>
                </a:cxn>
                <a:cxn ang="0">
                  <a:pos x="16" y="16"/>
                </a:cxn>
                <a:cxn ang="0">
                  <a:pos x="18" y="20"/>
                </a:cxn>
                <a:cxn ang="0">
                  <a:pos x="20" y="14"/>
                </a:cxn>
                <a:cxn ang="0">
                  <a:pos x="16" y="10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6"/>
                </a:cxn>
                <a:cxn ang="0">
                  <a:pos x="8" y="18"/>
                </a:cxn>
                <a:cxn ang="0">
                  <a:pos x="6" y="10"/>
                </a:cxn>
                <a:cxn ang="0">
                  <a:pos x="4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2"/>
                </a:cxn>
                <a:cxn ang="0">
                  <a:pos x="2" y="32"/>
                </a:cxn>
                <a:cxn ang="0">
                  <a:pos x="2" y="34"/>
                </a:cxn>
                <a:cxn ang="0">
                  <a:pos x="2" y="34"/>
                </a:cxn>
              </a:cxnLst>
              <a:rect l="0" t="0" r="r" b="b"/>
              <a:pathLst>
                <a:path w="20" h="34">
                  <a:moveTo>
                    <a:pt x="2" y="34"/>
                  </a:moveTo>
                  <a:lnTo>
                    <a:pt x="6" y="28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6" y="20"/>
                  </a:lnTo>
                  <a:lnTo>
                    <a:pt x="16" y="16"/>
                  </a:lnTo>
                  <a:lnTo>
                    <a:pt x="18" y="20"/>
                  </a:lnTo>
                  <a:lnTo>
                    <a:pt x="20" y="14"/>
                  </a:lnTo>
                  <a:lnTo>
                    <a:pt x="16" y="10"/>
                  </a:lnTo>
                  <a:lnTo>
                    <a:pt x="18" y="4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6"/>
                  </a:lnTo>
                  <a:lnTo>
                    <a:pt x="8" y="18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2"/>
                  </a:lnTo>
                  <a:lnTo>
                    <a:pt x="2" y="34"/>
                  </a:lnTo>
                  <a:lnTo>
                    <a:pt x="2" y="3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5" name="Freeform 821">
              <a:extLst>
                <a:ext uri="{FF2B5EF4-FFF2-40B4-BE49-F238E27FC236}">
                  <a16:creationId xmlns:a16="http://schemas.microsoft.com/office/drawing/2014/main" id="{019044C4-317B-4BEC-8207-A26E51C77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438" y="2922588"/>
              <a:ext cx="12700" cy="508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10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4" y="16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2" y="8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8" h="32">
                  <a:moveTo>
                    <a:pt x="2" y="6"/>
                  </a:moveTo>
                  <a:lnTo>
                    <a:pt x="2" y="10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6" y="10"/>
                  </a:lnTo>
                  <a:lnTo>
                    <a:pt x="6" y="6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6" name="Freeform 822">
              <a:extLst>
                <a:ext uri="{FF2B5EF4-FFF2-40B4-BE49-F238E27FC236}">
                  <a16:creationId xmlns:a16="http://schemas.microsoft.com/office/drawing/2014/main" id="{A31B2CBB-1107-4BA6-9B32-29D7C0E2C4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5813" y="4830763"/>
              <a:ext cx="288925" cy="279400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68" y="6"/>
                </a:cxn>
                <a:cxn ang="0">
                  <a:pos x="156" y="10"/>
                </a:cxn>
                <a:cxn ang="0">
                  <a:pos x="132" y="16"/>
                </a:cxn>
                <a:cxn ang="0">
                  <a:pos x="112" y="12"/>
                </a:cxn>
                <a:cxn ang="0">
                  <a:pos x="100" y="12"/>
                </a:cxn>
                <a:cxn ang="0">
                  <a:pos x="96" y="12"/>
                </a:cxn>
                <a:cxn ang="0">
                  <a:pos x="90" y="6"/>
                </a:cxn>
                <a:cxn ang="0">
                  <a:pos x="74" y="6"/>
                </a:cxn>
                <a:cxn ang="0">
                  <a:pos x="30" y="6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2" y="18"/>
                </a:cxn>
                <a:cxn ang="0">
                  <a:pos x="14" y="36"/>
                </a:cxn>
                <a:cxn ang="0">
                  <a:pos x="24" y="58"/>
                </a:cxn>
                <a:cxn ang="0">
                  <a:pos x="36" y="80"/>
                </a:cxn>
                <a:cxn ang="0">
                  <a:pos x="38" y="104"/>
                </a:cxn>
                <a:cxn ang="0">
                  <a:pos x="42" y="116"/>
                </a:cxn>
                <a:cxn ang="0">
                  <a:pos x="42" y="126"/>
                </a:cxn>
                <a:cxn ang="0">
                  <a:pos x="48" y="152"/>
                </a:cxn>
                <a:cxn ang="0">
                  <a:pos x="54" y="162"/>
                </a:cxn>
                <a:cxn ang="0">
                  <a:pos x="64" y="170"/>
                </a:cxn>
                <a:cxn ang="0">
                  <a:pos x="68" y="170"/>
                </a:cxn>
                <a:cxn ang="0">
                  <a:pos x="70" y="166"/>
                </a:cxn>
                <a:cxn ang="0">
                  <a:pos x="72" y="164"/>
                </a:cxn>
                <a:cxn ang="0">
                  <a:pos x="80" y="170"/>
                </a:cxn>
                <a:cxn ang="0">
                  <a:pos x="80" y="172"/>
                </a:cxn>
                <a:cxn ang="0">
                  <a:pos x="82" y="176"/>
                </a:cxn>
                <a:cxn ang="0">
                  <a:pos x="100" y="176"/>
                </a:cxn>
                <a:cxn ang="0">
                  <a:pos x="110" y="168"/>
                </a:cxn>
                <a:cxn ang="0">
                  <a:pos x="110" y="144"/>
                </a:cxn>
                <a:cxn ang="0">
                  <a:pos x="110" y="128"/>
                </a:cxn>
                <a:cxn ang="0">
                  <a:pos x="110" y="112"/>
                </a:cxn>
                <a:cxn ang="0">
                  <a:pos x="110" y="92"/>
                </a:cxn>
                <a:cxn ang="0">
                  <a:pos x="110" y="72"/>
                </a:cxn>
                <a:cxn ang="0">
                  <a:pos x="112" y="70"/>
                </a:cxn>
                <a:cxn ang="0">
                  <a:pos x="124" y="72"/>
                </a:cxn>
                <a:cxn ang="0">
                  <a:pos x="124" y="22"/>
                </a:cxn>
                <a:cxn ang="0">
                  <a:pos x="150" y="16"/>
                </a:cxn>
                <a:cxn ang="0">
                  <a:pos x="158" y="18"/>
                </a:cxn>
                <a:cxn ang="0">
                  <a:pos x="160" y="24"/>
                </a:cxn>
                <a:cxn ang="0">
                  <a:pos x="168" y="16"/>
                </a:cxn>
                <a:cxn ang="0">
                  <a:pos x="174" y="14"/>
                </a:cxn>
                <a:cxn ang="0">
                  <a:pos x="178" y="12"/>
                </a:cxn>
                <a:cxn ang="0">
                  <a:pos x="182" y="12"/>
                </a:cxn>
                <a:cxn ang="0">
                  <a:pos x="176" y="8"/>
                </a:cxn>
                <a:cxn ang="0">
                  <a:pos x="68" y="32"/>
                </a:cxn>
                <a:cxn ang="0">
                  <a:pos x="56" y="34"/>
                </a:cxn>
                <a:cxn ang="0">
                  <a:pos x="54" y="36"/>
                </a:cxn>
                <a:cxn ang="0">
                  <a:pos x="54" y="32"/>
                </a:cxn>
                <a:cxn ang="0">
                  <a:pos x="56" y="28"/>
                </a:cxn>
                <a:cxn ang="0">
                  <a:pos x="56" y="28"/>
                </a:cxn>
                <a:cxn ang="0">
                  <a:pos x="58" y="30"/>
                </a:cxn>
                <a:cxn ang="0">
                  <a:pos x="60" y="26"/>
                </a:cxn>
                <a:cxn ang="0">
                  <a:pos x="64" y="26"/>
                </a:cxn>
                <a:cxn ang="0">
                  <a:pos x="70" y="30"/>
                </a:cxn>
                <a:cxn ang="0">
                  <a:pos x="68" y="32"/>
                </a:cxn>
              </a:cxnLst>
              <a:rect l="0" t="0" r="r" b="b"/>
              <a:pathLst>
                <a:path w="182" h="176">
                  <a:moveTo>
                    <a:pt x="176" y="8"/>
                  </a:moveTo>
                  <a:lnTo>
                    <a:pt x="168" y="6"/>
                  </a:lnTo>
                  <a:lnTo>
                    <a:pt x="156" y="10"/>
                  </a:lnTo>
                  <a:lnTo>
                    <a:pt x="132" y="16"/>
                  </a:lnTo>
                  <a:lnTo>
                    <a:pt x="112" y="12"/>
                  </a:lnTo>
                  <a:lnTo>
                    <a:pt x="100" y="12"/>
                  </a:lnTo>
                  <a:lnTo>
                    <a:pt x="96" y="12"/>
                  </a:lnTo>
                  <a:lnTo>
                    <a:pt x="90" y="6"/>
                  </a:lnTo>
                  <a:lnTo>
                    <a:pt x="74" y="6"/>
                  </a:lnTo>
                  <a:lnTo>
                    <a:pt x="30" y="6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4"/>
                  </a:lnTo>
                  <a:lnTo>
                    <a:pt x="6" y="2"/>
                  </a:lnTo>
                  <a:lnTo>
                    <a:pt x="0" y="6"/>
                  </a:lnTo>
                  <a:lnTo>
                    <a:pt x="2" y="18"/>
                  </a:lnTo>
                  <a:lnTo>
                    <a:pt x="14" y="36"/>
                  </a:lnTo>
                  <a:lnTo>
                    <a:pt x="24" y="58"/>
                  </a:lnTo>
                  <a:lnTo>
                    <a:pt x="36" y="80"/>
                  </a:lnTo>
                  <a:lnTo>
                    <a:pt x="38" y="104"/>
                  </a:lnTo>
                  <a:lnTo>
                    <a:pt x="42" y="116"/>
                  </a:lnTo>
                  <a:lnTo>
                    <a:pt x="42" y="126"/>
                  </a:lnTo>
                  <a:lnTo>
                    <a:pt x="48" y="152"/>
                  </a:lnTo>
                  <a:lnTo>
                    <a:pt x="54" y="162"/>
                  </a:lnTo>
                  <a:lnTo>
                    <a:pt x="64" y="170"/>
                  </a:lnTo>
                  <a:lnTo>
                    <a:pt x="68" y="170"/>
                  </a:lnTo>
                  <a:lnTo>
                    <a:pt x="70" y="166"/>
                  </a:lnTo>
                  <a:lnTo>
                    <a:pt x="72" y="164"/>
                  </a:lnTo>
                  <a:lnTo>
                    <a:pt x="80" y="170"/>
                  </a:lnTo>
                  <a:lnTo>
                    <a:pt x="80" y="172"/>
                  </a:lnTo>
                  <a:lnTo>
                    <a:pt x="82" y="176"/>
                  </a:lnTo>
                  <a:lnTo>
                    <a:pt x="100" y="176"/>
                  </a:lnTo>
                  <a:lnTo>
                    <a:pt x="110" y="168"/>
                  </a:lnTo>
                  <a:lnTo>
                    <a:pt x="110" y="144"/>
                  </a:lnTo>
                  <a:lnTo>
                    <a:pt x="110" y="128"/>
                  </a:lnTo>
                  <a:lnTo>
                    <a:pt x="110" y="112"/>
                  </a:lnTo>
                  <a:lnTo>
                    <a:pt x="110" y="92"/>
                  </a:lnTo>
                  <a:lnTo>
                    <a:pt x="110" y="72"/>
                  </a:lnTo>
                  <a:lnTo>
                    <a:pt x="112" y="70"/>
                  </a:lnTo>
                  <a:lnTo>
                    <a:pt x="124" y="72"/>
                  </a:lnTo>
                  <a:lnTo>
                    <a:pt x="124" y="22"/>
                  </a:lnTo>
                  <a:lnTo>
                    <a:pt x="150" y="16"/>
                  </a:lnTo>
                  <a:lnTo>
                    <a:pt x="158" y="18"/>
                  </a:lnTo>
                  <a:lnTo>
                    <a:pt x="160" y="24"/>
                  </a:lnTo>
                  <a:lnTo>
                    <a:pt x="168" y="16"/>
                  </a:lnTo>
                  <a:lnTo>
                    <a:pt x="174" y="14"/>
                  </a:lnTo>
                  <a:lnTo>
                    <a:pt x="178" y="12"/>
                  </a:lnTo>
                  <a:lnTo>
                    <a:pt x="182" y="12"/>
                  </a:lnTo>
                  <a:lnTo>
                    <a:pt x="176" y="8"/>
                  </a:lnTo>
                  <a:close/>
                  <a:moveTo>
                    <a:pt x="68" y="32"/>
                  </a:moveTo>
                  <a:lnTo>
                    <a:pt x="56" y="34"/>
                  </a:lnTo>
                  <a:lnTo>
                    <a:pt x="54" y="36"/>
                  </a:lnTo>
                  <a:lnTo>
                    <a:pt x="54" y="32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0"/>
                  </a:lnTo>
                  <a:lnTo>
                    <a:pt x="60" y="26"/>
                  </a:lnTo>
                  <a:lnTo>
                    <a:pt x="64" y="26"/>
                  </a:lnTo>
                  <a:lnTo>
                    <a:pt x="70" y="30"/>
                  </a:lnTo>
                  <a:lnTo>
                    <a:pt x="68" y="3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7" name="Freeform 823">
              <a:extLst>
                <a:ext uri="{FF2B5EF4-FFF2-40B4-BE49-F238E27FC236}">
                  <a16:creationId xmlns:a16="http://schemas.microsoft.com/office/drawing/2014/main" id="{524E07DA-9167-44CA-9751-E7AFE35D5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0438" y="4849813"/>
              <a:ext cx="203200" cy="206375"/>
            </a:xfrm>
            <a:custGeom>
              <a:avLst/>
              <a:gdLst/>
              <a:ahLst/>
              <a:cxnLst>
                <a:cxn ang="0">
                  <a:pos x="118" y="58"/>
                </a:cxn>
                <a:cxn ang="0">
                  <a:pos x="112" y="56"/>
                </a:cxn>
                <a:cxn ang="0">
                  <a:pos x="108" y="54"/>
                </a:cxn>
                <a:cxn ang="0">
                  <a:pos x="106" y="40"/>
                </a:cxn>
                <a:cxn ang="0">
                  <a:pos x="94" y="32"/>
                </a:cxn>
                <a:cxn ang="0">
                  <a:pos x="90" y="30"/>
                </a:cxn>
                <a:cxn ang="0">
                  <a:pos x="84" y="22"/>
                </a:cxn>
                <a:cxn ang="0">
                  <a:pos x="78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68" y="0"/>
                </a:cxn>
                <a:cxn ang="0">
                  <a:pos x="64" y="2"/>
                </a:cxn>
                <a:cxn ang="0">
                  <a:pos x="58" y="4"/>
                </a:cxn>
                <a:cxn ang="0">
                  <a:pos x="50" y="12"/>
                </a:cxn>
                <a:cxn ang="0">
                  <a:pos x="48" y="6"/>
                </a:cxn>
                <a:cxn ang="0">
                  <a:pos x="40" y="4"/>
                </a:cxn>
                <a:cxn ang="0">
                  <a:pos x="14" y="10"/>
                </a:cxn>
                <a:cxn ang="0">
                  <a:pos x="14" y="60"/>
                </a:cxn>
                <a:cxn ang="0">
                  <a:pos x="2" y="58"/>
                </a:cxn>
                <a:cxn ang="0">
                  <a:pos x="0" y="60"/>
                </a:cxn>
                <a:cxn ang="0">
                  <a:pos x="0" y="80"/>
                </a:cxn>
                <a:cxn ang="0">
                  <a:pos x="0" y="100"/>
                </a:cxn>
                <a:cxn ang="0">
                  <a:pos x="12" y="112"/>
                </a:cxn>
                <a:cxn ang="0">
                  <a:pos x="14" y="118"/>
                </a:cxn>
                <a:cxn ang="0">
                  <a:pos x="10" y="126"/>
                </a:cxn>
                <a:cxn ang="0">
                  <a:pos x="12" y="128"/>
                </a:cxn>
                <a:cxn ang="0">
                  <a:pos x="22" y="130"/>
                </a:cxn>
                <a:cxn ang="0">
                  <a:pos x="32" y="128"/>
                </a:cxn>
                <a:cxn ang="0">
                  <a:pos x="46" y="110"/>
                </a:cxn>
                <a:cxn ang="0">
                  <a:pos x="54" y="110"/>
                </a:cxn>
                <a:cxn ang="0">
                  <a:pos x="66" y="114"/>
                </a:cxn>
                <a:cxn ang="0">
                  <a:pos x="76" y="112"/>
                </a:cxn>
                <a:cxn ang="0">
                  <a:pos x="80" y="102"/>
                </a:cxn>
                <a:cxn ang="0">
                  <a:pos x="90" y="92"/>
                </a:cxn>
                <a:cxn ang="0">
                  <a:pos x="96" y="86"/>
                </a:cxn>
                <a:cxn ang="0">
                  <a:pos x="102" y="78"/>
                </a:cxn>
                <a:cxn ang="0">
                  <a:pos x="112" y="70"/>
                </a:cxn>
                <a:cxn ang="0">
                  <a:pos x="128" y="62"/>
                </a:cxn>
                <a:cxn ang="0">
                  <a:pos x="118" y="58"/>
                </a:cxn>
                <a:cxn ang="0">
                  <a:pos x="84" y="48"/>
                </a:cxn>
                <a:cxn ang="0">
                  <a:pos x="82" y="52"/>
                </a:cxn>
                <a:cxn ang="0">
                  <a:pos x="80" y="54"/>
                </a:cxn>
                <a:cxn ang="0">
                  <a:pos x="74" y="50"/>
                </a:cxn>
                <a:cxn ang="0">
                  <a:pos x="70" y="50"/>
                </a:cxn>
                <a:cxn ang="0">
                  <a:pos x="66" y="50"/>
                </a:cxn>
                <a:cxn ang="0">
                  <a:pos x="66" y="48"/>
                </a:cxn>
                <a:cxn ang="0">
                  <a:pos x="66" y="44"/>
                </a:cxn>
                <a:cxn ang="0">
                  <a:pos x="68" y="42"/>
                </a:cxn>
                <a:cxn ang="0">
                  <a:pos x="70" y="42"/>
                </a:cxn>
                <a:cxn ang="0">
                  <a:pos x="74" y="38"/>
                </a:cxn>
                <a:cxn ang="0">
                  <a:pos x="78" y="34"/>
                </a:cxn>
                <a:cxn ang="0">
                  <a:pos x="74" y="42"/>
                </a:cxn>
                <a:cxn ang="0">
                  <a:pos x="76" y="44"/>
                </a:cxn>
                <a:cxn ang="0">
                  <a:pos x="74" y="46"/>
                </a:cxn>
                <a:cxn ang="0">
                  <a:pos x="74" y="48"/>
                </a:cxn>
                <a:cxn ang="0">
                  <a:pos x="78" y="48"/>
                </a:cxn>
                <a:cxn ang="0">
                  <a:pos x="78" y="40"/>
                </a:cxn>
                <a:cxn ang="0">
                  <a:pos x="80" y="40"/>
                </a:cxn>
                <a:cxn ang="0">
                  <a:pos x="82" y="40"/>
                </a:cxn>
                <a:cxn ang="0">
                  <a:pos x="84" y="42"/>
                </a:cxn>
                <a:cxn ang="0">
                  <a:pos x="82" y="44"/>
                </a:cxn>
                <a:cxn ang="0">
                  <a:pos x="80" y="48"/>
                </a:cxn>
                <a:cxn ang="0">
                  <a:pos x="84" y="48"/>
                </a:cxn>
              </a:cxnLst>
              <a:rect l="0" t="0" r="r" b="b"/>
              <a:pathLst>
                <a:path w="128" h="130">
                  <a:moveTo>
                    <a:pt x="118" y="58"/>
                  </a:moveTo>
                  <a:lnTo>
                    <a:pt x="112" y="56"/>
                  </a:lnTo>
                  <a:lnTo>
                    <a:pt x="108" y="54"/>
                  </a:lnTo>
                  <a:lnTo>
                    <a:pt x="106" y="40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4" y="22"/>
                  </a:lnTo>
                  <a:lnTo>
                    <a:pt x="78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68" y="0"/>
                  </a:lnTo>
                  <a:lnTo>
                    <a:pt x="64" y="2"/>
                  </a:lnTo>
                  <a:lnTo>
                    <a:pt x="58" y="4"/>
                  </a:lnTo>
                  <a:lnTo>
                    <a:pt x="50" y="12"/>
                  </a:lnTo>
                  <a:lnTo>
                    <a:pt x="48" y="6"/>
                  </a:lnTo>
                  <a:lnTo>
                    <a:pt x="40" y="4"/>
                  </a:lnTo>
                  <a:lnTo>
                    <a:pt x="14" y="10"/>
                  </a:lnTo>
                  <a:lnTo>
                    <a:pt x="14" y="60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80"/>
                  </a:lnTo>
                  <a:lnTo>
                    <a:pt x="0" y="100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0" y="126"/>
                  </a:lnTo>
                  <a:lnTo>
                    <a:pt x="12" y="128"/>
                  </a:lnTo>
                  <a:lnTo>
                    <a:pt x="22" y="130"/>
                  </a:lnTo>
                  <a:lnTo>
                    <a:pt x="32" y="128"/>
                  </a:lnTo>
                  <a:lnTo>
                    <a:pt x="46" y="110"/>
                  </a:lnTo>
                  <a:lnTo>
                    <a:pt x="54" y="110"/>
                  </a:lnTo>
                  <a:lnTo>
                    <a:pt x="66" y="114"/>
                  </a:lnTo>
                  <a:lnTo>
                    <a:pt x="76" y="112"/>
                  </a:lnTo>
                  <a:lnTo>
                    <a:pt x="80" y="102"/>
                  </a:lnTo>
                  <a:lnTo>
                    <a:pt x="90" y="92"/>
                  </a:lnTo>
                  <a:lnTo>
                    <a:pt x="96" y="86"/>
                  </a:lnTo>
                  <a:lnTo>
                    <a:pt x="102" y="78"/>
                  </a:lnTo>
                  <a:lnTo>
                    <a:pt x="112" y="70"/>
                  </a:lnTo>
                  <a:lnTo>
                    <a:pt x="128" y="62"/>
                  </a:lnTo>
                  <a:lnTo>
                    <a:pt x="118" y="58"/>
                  </a:lnTo>
                  <a:close/>
                  <a:moveTo>
                    <a:pt x="84" y="48"/>
                  </a:moveTo>
                  <a:lnTo>
                    <a:pt x="82" y="52"/>
                  </a:lnTo>
                  <a:lnTo>
                    <a:pt x="80" y="54"/>
                  </a:lnTo>
                  <a:lnTo>
                    <a:pt x="74" y="50"/>
                  </a:lnTo>
                  <a:lnTo>
                    <a:pt x="70" y="50"/>
                  </a:lnTo>
                  <a:lnTo>
                    <a:pt x="66" y="50"/>
                  </a:lnTo>
                  <a:lnTo>
                    <a:pt x="66" y="48"/>
                  </a:lnTo>
                  <a:lnTo>
                    <a:pt x="66" y="44"/>
                  </a:lnTo>
                  <a:lnTo>
                    <a:pt x="68" y="42"/>
                  </a:lnTo>
                  <a:lnTo>
                    <a:pt x="70" y="42"/>
                  </a:lnTo>
                  <a:lnTo>
                    <a:pt x="74" y="38"/>
                  </a:lnTo>
                  <a:lnTo>
                    <a:pt x="78" y="34"/>
                  </a:lnTo>
                  <a:lnTo>
                    <a:pt x="74" y="42"/>
                  </a:lnTo>
                  <a:lnTo>
                    <a:pt x="76" y="44"/>
                  </a:lnTo>
                  <a:lnTo>
                    <a:pt x="74" y="46"/>
                  </a:lnTo>
                  <a:lnTo>
                    <a:pt x="74" y="48"/>
                  </a:lnTo>
                  <a:lnTo>
                    <a:pt x="78" y="48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2" y="40"/>
                  </a:lnTo>
                  <a:lnTo>
                    <a:pt x="84" y="42"/>
                  </a:lnTo>
                  <a:lnTo>
                    <a:pt x="82" y="44"/>
                  </a:lnTo>
                  <a:lnTo>
                    <a:pt x="80" y="48"/>
                  </a:lnTo>
                  <a:lnTo>
                    <a:pt x="84" y="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8" name="Freeform 824">
              <a:extLst>
                <a:ext uri="{FF2B5EF4-FFF2-40B4-BE49-F238E27FC236}">
                  <a16:creationId xmlns:a16="http://schemas.microsoft.com/office/drawing/2014/main" id="{013330CA-C485-4F22-A3FD-D908F8FE8E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2838" y="1763713"/>
              <a:ext cx="3470275" cy="1743075"/>
            </a:xfrm>
            <a:custGeom>
              <a:avLst/>
              <a:gdLst/>
              <a:ahLst/>
              <a:cxnLst>
                <a:cxn ang="0">
                  <a:pos x="2122" y="486"/>
                </a:cxn>
                <a:cxn ang="0">
                  <a:pos x="2110" y="472"/>
                </a:cxn>
                <a:cxn ang="0">
                  <a:pos x="1922" y="376"/>
                </a:cxn>
                <a:cxn ang="0">
                  <a:pos x="1766" y="340"/>
                </a:cxn>
                <a:cxn ang="0">
                  <a:pos x="1512" y="320"/>
                </a:cxn>
                <a:cxn ang="0">
                  <a:pos x="1334" y="232"/>
                </a:cxn>
                <a:cxn ang="0">
                  <a:pos x="1144" y="220"/>
                </a:cxn>
                <a:cxn ang="0">
                  <a:pos x="1086" y="224"/>
                </a:cxn>
                <a:cxn ang="0">
                  <a:pos x="1054" y="36"/>
                </a:cxn>
                <a:cxn ang="0">
                  <a:pos x="924" y="96"/>
                </a:cxn>
                <a:cxn ang="0">
                  <a:pos x="800" y="208"/>
                </a:cxn>
                <a:cxn ang="0">
                  <a:pos x="754" y="376"/>
                </a:cxn>
                <a:cxn ang="0">
                  <a:pos x="686" y="326"/>
                </a:cxn>
                <a:cxn ang="0">
                  <a:pos x="678" y="420"/>
                </a:cxn>
                <a:cxn ang="0">
                  <a:pos x="606" y="512"/>
                </a:cxn>
                <a:cxn ang="0">
                  <a:pos x="610" y="262"/>
                </a:cxn>
                <a:cxn ang="0">
                  <a:pos x="536" y="424"/>
                </a:cxn>
                <a:cxn ang="0">
                  <a:pos x="362" y="440"/>
                </a:cxn>
                <a:cxn ang="0">
                  <a:pos x="264" y="458"/>
                </a:cxn>
                <a:cxn ang="0">
                  <a:pos x="134" y="548"/>
                </a:cxn>
                <a:cxn ang="0">
                  <a:pos x="158" y="518"/>
                </a:cxn>
                <a:cxn ang="0">
                  <a:pos x="44" y="392"/>
                </a:cxn>
                <a:cxn ang="0">
                  <a:pos x="60" y="622"/>
                </a:cxn>
                <a:cxn ang="0">
                  <a:pos x="16" y="784"/>
                </a:cxn>
                <a:cxn ang="0">
                  <a:pos x="92" y="880"/>
                </a:cxn>
                <a:cxn ang="0">
                  <a:pos x="170" y="974"/>
                </a:cxn>
                <a:cxn ang="0">
                  <a:pos x="182" y="1056"/>
                </a:cxn>
                <a:cxn ang="0">
                  <a:pos x="276" y="1016"/>
                </a:cxn>
                <a:cxn ang="0">
                  <a:pos x="268" y="934"/>
                </a:cxn>
                <a:cxn ang="0">
                  <a:pos x="370" y="918"/>
                </a:cxn>
                <a:cxn ang="0">
                  <a:pos x="454" y="882"/>
                </a:cxn>
                <a:cxn ang="0">
                  <a:pos x="562" y="812"/>
                </a:cxn>
                <a:cxn ang="0">
                  <a:pos x="636" y="854"/>
                </a:cxn>
                <a:cxn ang="0">
                  <a:pos x="810" y="958"/>
                </a:cxn>
                <a:cxn ang="0">
                  <a:pos x="1044" y="920"/>
                </a:cxn>
                <a:cxn ang="0">
                  <a:pos x="1294" y="860"/>
                </a:cxn>
                <a:cxn ang="0">
                  <a:pos x="1418" y="1032"/>
                </a:cxn>
                <a:cxn ang="0">
                  <a:pos x="1396" y="1076"/>
                </a:cxn>
                <a:cxn ang="0">
                  <a:pos x="1528" y="868"/>
                </a:cxn>
                <a:cxn ang="0">
                  <a:pos x="1450" y="830"/>
                </a:cxn>
                <a:cxn ang="0">
                  <a:pos x="1636" y="706"/>
                </a:cxn>
                <a:cxn ang="0">
                  <a:pos x="1786" y="646"/>
                </a:cxn>
                <a:cxn ang="0">
                  <a:pos x="1806" y="686"/>
                </a:cxn>
                <a:cxn ang="0">
                  <a:pos x="1794" y="834"/>
                </a:cxn>
                <a:cxn ang="0">
                  <a:pos x="1808" y="754"/>
                </a:cxn>
                <a:cxn ang="0">
                  <a:pos x="1962" y="652"/>
                </a:cxn>
                <a:cxn ang="0">
                  <a:pos x="2048" y="552"/>
                </a:cxn>
                <a:cxn ang="0">
                  <a:pos x="2094" y="534"/>
                </a:cxn>
                <a:cxn ang="0">
                  <a:pos x="2138" y="568"/>
                </a:cxn>
                <a:cxn ang="0">
                  <a:pos x="2168" y="534"/>
                </a:cxn>
                <a:cxn ang="0">
                  <a:pos x="72" y="688"/>
                </a:cxn>
                <a:cxn ang="0">
                  <a:pos x="74" y="674"/>
                </a:cxn>
                <a:cxn ang="0">
                  <a:pos x="98" y="628"/>
                </a:cxn>
                <a:cxn ang="0">
                  <a:pos x="118" y="652"/>
                </a:cxn>
                <a:cxn ang="0">
                  <a:pos x="152" y="748"/>
                </a:cxn>
                <a:cxn ang="0">
                  <a:pos x="160" y="742"/>
                </a:cxn>
                <a:cxn ang="0">
                  <a:pos x="300" y="858"/>
                </a:cxn>
                <a:cxn ang="0">
                  <a:pos x="314" y="812"/>
                </a:cxn>
                <a:cxn ang="0">
                  <a:pos x="856" y="820"/>
                </a:cxn>
                <a:cxn ang="0">
                  <a:pos x="1002" y="794"/>
                </a:cxn>
                <a:cxn ang="0">
                  <a:pos x="1064" y="886"/>
                </a:cxn>
                <a:cxn ang="0">
                  <a:pos x="1100" y="818"/>
                </a:cxn>
              </a:cxnLst>
              <a:rect l="0" t="0" r="r" b="b"/>
              <a:pathLst>
                <a:path w="2186" h="1098">
                  <a:moveTo>
                    <a:pt x="2180" y="516"/>
                  </a:moveTo>
                  <a:lnTo>
                    <a:pt x="2178" y="512"/>
                  </a:lnTo>
                  <a:lnTo>
                    <a:pt x="2174" y="514"/>
                  </a:lnTo>
                  <a:lnTo>
                    <a:pt x="2174" y="514"/>
                  </a:lnTo>
                  <a:lnTo>
                    <a:pt x="2176" y="512"/>
                  </a:lnTo>
                  <a:lnTo>
                    <a:pt x="2164" y="500"/>
                  </a:lnTo>
                  <a:lnTo>
                    <a:pt x="2158" y="490"/>
                  </a:lnTo>
                  <a:lnTo>
                    <a:pt x="2146" y="488"/>
                  </a:lnTo>
                  <a:lnTo>
                    <a:pt x="2146" y="492"/>
                  </a:lnTo>
                  <a:lnTo>
                    <a:pt x="2138" y="488"/>
                  </a:lnTo>
                  <a:lnTo>
                    <a:pt x="2140" y="492"/>
                  </a:lnTo>
                  <a:lnTo>
                    <a:pt x="2138" y="494"/>
                  </a:lnTo>
                  <a:lnTo>
                    <a:pt x="2136" y="490"/>
                  </a:lnTo>
                  <a:lnTo>
                    <a:pt x="2138" y="486"/>
                  </a:lnTo>
                  <a:lnTo>
                    <a:pt x="2132" y="484"/>
                  </a:lnTo>
                  <a:lnTo>
                    <a:pt x="2132" y="488"/>
                  </a:lnTo>
                  <a:lnTo>
                    <a:pt x="2126" y="486"/>
                  </a:lnTo>
                  <a:lnTo>
                    <a:pt x="2122" y="486"/>
                  </a:lnTo>
                  <a:lnTo>
                    <a:pt x="2124" y="488"/>
                  </a:lnTo>
                  <a:lnTo>
                    <a:pt x="2128" y="488"/>
                  </a:lnTo>
                  <a:lnTo>
                    <a:pt x="2126" y="500"/>
                  </a:lnTo>
                  <a:lnTo>
                    <a:pt x="2132" y="504"/>
                  </a:lnTo>
                  <a:lnTo>
                    <a:pt x="2132" y="508"/>
                  </a:lnTo>
                  <a:lnTo>
                    <a:pt x="2128" y="510"/>
                  </a:lnTo>
                  <a:lnTo>
                    <a:pt x="2128" y="504"/>
                  </a:lnTo>
                  <a:lnTo>
                    <a:pt x="2124" y="504"/>
                  </a:lnTo>
                  <a:lnTo>
                    <a:pt x="2124" y="500"/>
                  </a:lnTo>
                  <a:lnTo>
                    <a:pt x="2118" y="496"/>
                  </a:lnTo>
                  <a:lnTo>
                    <a:pt x="2120" y="490"/>
                  </a:lnTo>
                  <a:lnTo>
                    <a:pt x="2114" y="474"/>
                  </a:lnTo>
                  <a:lnTo>
                    <a:pt x="2118" y="478"/>
                  </a:lnTo>
                  <a:lnTo>
                    <a:pt x="2118" y="474"/>
                  </a:lnTo>
                  <a:lnTo>
                    <a:pt x="2112" y="470"/>
                  </a:lnTo>
                  <a:lnTo>
                    <a:pt x="2110" y="464"/>
                  </a:lnTo>
                  <a:lnTo>
                    <a:pt x="2102" y="462"/>
                  </a:lnTo>
                  <a:lnTo>
                    <a:pt x="2110" y="472"/>
                  </a:lnTo>
                  <a:lnTo>
                    <a:pt x="2096" y="464"/>
                  </a:lnTo>
                  <a:lnTo>
                    <a:pt x="2100" y="462"/>
                  </a:lnTo>
                  <a:lnTo>
                    <a:pt x="2100" y="458"/>
                  </a:lnTo>
                  <a:lnTo>
                    <a:pt x="2088" y="456"/>
                  </a:lnTo>
                  <a:lnTo>
                    <a:pt x="2090" y="452"/>
                  </a:lnTo>
                  <a:lnTo>
                    <a:pt x="2088" y="450"/>
                  </a:lnTo>
                  <a:lnTo>
                    <a:pt x="2084" y="450"/>
                  </a:lnTo>
                  <a:lnTo>
                    <a:pt x="2084" y="446"/>
                  </a:lnTo>
                  <a:lnTo>
                    <a:pt x="2078" y="442"/>
                  </a:lnTo>
                  <a:lnTo>
                    <a:pt x="2074" y="444"/>
                  </a:lnTo>
                  <a:lnTo>
                    <a:pt x="2072" y="438"/>
                  </a:lnTo>
                  <a:lnTo>
                    <a:pt x="2064" y="434"/>
                  </a:lnTo>
                  <a:lnTo>
                    <a:pt x="2062" y="426"/>
                  </a:lnTo>
                  <a:lnTo>
                    <a:pt x="2048" y="420"/>
                  </a:lnTo>
                  <a:lnTo>
                    <a:pt x="2048" y="420"/>
                  </a:lnTo>
                  <a:lnTo>
                    <a:pt x="2026" y="400"/>
                  </a:lnTo>
                  <a:lnTo>
                    <a:pt x="1994" y="384"/>
                  </a:lnTo>
                  <a:lnTo>
                    <a:pt x="1922" y="376"/>
                  </a:lnTo>
                  <a:lnTo>
                    <a:pt x="1920" y="378"/>
                  </a:lnTo>
                  <a:lnTo>
                    <a:pt x="1920" y="388"/>
                  </a:lnTo>
                  <a:lnTo>
                    <a:pt x="1916" y="394"/>
                  </a:lnTo>
                  <a:lnTo>
                    <a:pt x="1922" y="396"/>
                  </a:lnTo>
                  <a:lnTo>
                    <a:pt x="1928" y="414"/>
                  </a:lnTo>
                  <a:lnTo>
                    <a:pt x="1916" y="426"/>
                  </a:lnTo>
                  <a:lnTo>
                    <a:pt x="1892" y="408"/>
                  </a:lnTo>
                  <a:lnTo>
                    <a:pt x="1890" y="394"/>
                  </a:lnTo>
                  <a:lnTo>
                    <a:pt x="1884" y="388"/>
                  </a:lnTo>
                  <a:lnTo>
                    <a:pt x="1872" y="398"/>
                  </a:lnTo>
                  <a:lnTo>
                    <a:pt x="1838" y="394"/>
                  </a:lnTo>
                  <a:lnTo>
                    <a:pt x="1834" y="386"/>
                  </a:lnTo>
                  <a:lnTo>
                    <a:pt x="1798" y="402"/>
                  </a:lnTo>
                  <a:lnTo>
                    <a:pt x="1798" y="396"/>
                  </a:lnTo>
                  <a:lnTo>
                    <a:pt x="1784" y="390"/>
                  </a:lnTo>
                  <a:lnTo>
                    <a:pt x="1776" y="386"/>
                  </a:lnTo>
                  <a:lnTo>
                    <a:pt x="1780" y="362"/>
                  </a:lnTo>
                  <a:lnTo>
                    <a:pt x="1766" y="340"/>
                  </a:lnTo>
                  <a:lnTo>
                    <a:pt x="1710" y="340"/>
                  </a:lnTo>
                  <a:lnTo>
                    <a:pt x="1682" y="346"/>
                  </a:lnTo>
                  <a:lnTo>
                    <a:pt x="1670" y="340"/>
                  </a:lnTo>
                  <a:lnTo>
                    <a:pt x="1678" y="332"/>
                  </a:lnTo>
                  <a:lnTo>
                    <a:pt x="1668" y="320"/>
                  </a:lnTo>
                  <a:lnTo>
                    <a:pt x="1656" y="322"/>
                  </a:lnTo>
                  <a:lnTo>
                    <a:pt x="1650" y="312"/>
                  </a:lnTo>
                  <a:lnTo>
                    <a:pt x="1634" y="310"/>
                  </a:lnTo>
                  <a:lnTo>
                    <a:pt x="1640" y="300"/>
                  </a:lnTo>
                  <a:lnTo>
                    <a:pt x="1648" y="302"/>
                  </a:lnTo>
                  <a:lnTo>
                    <a:pt x="1644" y="290"/>
                  </a:lnTo>
                  <a:lnTo>
                    <a:pt x="1528" y="260"/>
                  </a:lnTo>
                  <a:lnTo>
                    <a:pt x="1524" y="264"/>
                  </a:lnTo>
                  <a:lnTo>
                    <a:pt x="1528" y="270"/>
                  </a:lnTo>
                  <a:lnTo>
                    <a:pt x="1510" y="296"/>
                  </a:lnTo>
                  <a:lnTo>
                    <a:pt x="1512" y="302"/>
                  </a:lnTo>
                  <a:lnTo>
                    <a:pt x="1510" y="308"/>
                  </a:lnTo>
                  <a:lnTo>
                    <a:pt x="1512" y="320"/>
                  </a:lnTo>
                  <a:lnTo>
                    <a:pt x="1506" y="316"/>
                  </a:lnTo>
                  <a:lnTo>
                    <a:pt x="1486" y="332"/>
                  </a:lnTo>
                  <a:lnTo>
                    <a:pt x="1464" y="318"/>
                  </a:lnTo>
                  <a:lnTo>
                    <a:pt x="1454" y="312"/>
                  </a:lnTo>
                  <a:lnTo>
                    <a:pt x="1428" y="322"/>
                  </a:lnTo>
                  <a:lnTo>
                    <a:pt x="1416" y="298"/>
                  </a:lnTo>
                  <a:lnTo>
                    <a:pt x="1396" y="350"/>
                  </a:lnTo>
                  <a:lnTo>
                    <a:pt x="1392" y="342"/>
                  </a:lnTo>
                  <a:lnTo>
                    <a:pt x="1378" y="336"/>
                  </a:lnTo>
                  <a:lnTo>
                    <a:pt x="1368" y="310"/>
                  </a:lnTo>
                  <a:lnTo>
                    <a:pt x="1364" y="312"/>
                  </a:lnTo>
                  <a:lnTo>
                    <a:pt x="1362" y="300"/>
                  </a:lnTo>
                  <a:lnTo>
                    <a:pt x="1372" y="290"/>
                  </a:lnTo>
                  <a:lnTo>
                    <a:pt x="1374" y="280"/>
                  </a:lnTo>
                  <a:lnTo>
                    <a:pt x="1368" y="270"/>
                  </a:lnTo>
                  <a:lnTo>
                    <a:pt x="1372" y="252"/>
                  </a:lnTo>
                  <a:lnTo>
                    <a:pt x="1354" y="230"/>
                  </a:lnTo>
                  <a:lnTo>
                    <a:pt x="1334" y="232"/>
                  </a:lnTo>
                  <a:lnTo>
                    <a:pt x="1296" y="212"/>
                  </a:lnTo>
                  <a:lnTo>
                    <a:pt x="1296" y="220"/>
                  </a:lnTo>
                  <a:lnTo>
                    <a:pt x="1290" y="216"/>
                  </a:lnTo>
                  <a:lnTo>
                    <a:pt x="1288" y="230"/>
                  </a:lnTo>
                  <a:lnTo>
                    <a:pt x="1292" y="246"/>
                  </a:lnTo>
                  <a:lnTo>
                    <a:pt x="1288" y="250"/>
                  </a:lnTo>
                  <a:lnTo>
                    <a:pt x="1244" y="254"/>
                  </a:lnTo>
                  <a:lnTo>
                    <a:pt x="1226" y="244"/>
                  </a:lnTo>
                  <a:lnTo>
                    <a:pt x="1230" y="230"/>
                  </a:lnTo>
                  <a:lnTo>
                    <a:pt x="1188" y="220"/>
                  </a:lnTo>
                  <a:lnTo>
                    <a:pt x="1158" y="228"/>
                  </a:lnTo>
                  <a:lnTo>
                    <a:pt x="1174" y="244"/>
                  </a:lnTo>
                  <a:lnTo>
                    <a:pt x="1162" y="238"/>
                  </a:lnTo>
                  <a:lnTo>
                    <a:pt x="1154" y="232"/>
                  </a:lnTo>
                  <a:lnTo>
                    <a:pt x="1156" y="222"/>
                  </a:lnTo>
                  <a:lnTo>
                    <a:pt x="1148" y="204"/>
                  </a:lnTo>
                  <a:lnTo>
                    <a:pt x="1150" y="216"/>
                  </a:lnTo>
                  <a:lnTo>
                    <a:pt x="1144" y="220"/>
                  </a:lnTo>
                  <a:lnTo>
                    <a:pt x="1128" y="214"/>
                  </a:lnTo>
                  <a:lnTo>
                    <a:pt x="1132" y="202"/>
                  </a:lnTo>
                  <a:lnTo>
                    <a:pt x="1122" y="210"/>
                  </a:lnTo>
                  <a:lnTo>
                    <a:pt x="1112" y="204"/>
                  </a:lnTo>
                  <a:lnTo>
                    <a:pt x="1104" y="214"/>
                  </a:lnTo>
                  <a:lnTo>
                    <a:pt x="1106" y="224"/>
                  </a:lnTo>
                  <a:lnTo>
                    <a:pt x="1122" y="220"/>
                  </a:lnTo>
                  <a:lnTo>
                    <a:pt x="1106" y="232"/>
                  </a:lnTo>
                  <a:lnTo>
                    <a:pt x="1100" y="226"/>
                  </a:lnTo>
                  <a:lnTo>
                    <a:pt x="1100" y="236"/>
                  </a:lnTo>
                  <a:lnTo>
                    <a:pt x="1078" y="246"/>
                  </a:lnTo>
                  <a:lnTo>
                    <a:pt x="1062" y="244"/>
                  </a:lnTo>
                  <a:lnTo>
                    <a:pt x="1060" y="246"/>
                  </a:lnTo>
                  <a:lnTo>
                    <a:pt x="1062" y="254"/>
                  </a:lnTo>
                  <a:lnTo>
                    <a:pt x="1050" y="258"/>
                  </a:lnTo>
                  <a:lnTo>
                    <a:pt x="1058" y="242"/>
                  </a:lnTo>
                  <a:lnTo>
                    <a:pt x="1072" y="224"/>
                  </a:lnTo>
                  <a:lnTo>
                    <a:pt x="1086" y="224"/>
                  </a:lnTo>
                  <a:lnTo>
                    <a:pt x="1116" y="180"/>
                  </a:lnTo>
                  <a:lnTo>
                    <a:pt x="1152" y="152"/>
                  </a:lnTo>
                  <a:lnTo>
                    <a:pt x="1160" y="140"/>
                  </a:lnTo>
                  <a:lnTo>
                    <a:pt x="1160" y="128"/>
                  </a:lnTo>
                  <a:lnTo>
                    <a:pt x="1158" y="120"/>
                  </a:lnTo>
                  <a:lnTo>
                    <a:pt x="1162" y="112"/>
                  </a:lnTo>
                  <a:lnTo>
                    <a:pt x="1154" y="88"/>
                  </a:lnTo>
                  <a:lnTo>
                    <a:pt x="1148" y="98"/>
                  </a:lnTo>
                  <a:lnTo>
                    <a:pt x="1144" y="90"/>
                  </a:lnTo>
                  <a:lnTo>
                    <a:pt x="1146" y="84"/>
                  </a:lnTo>
                  <a:lnTo>
                    <a:pt x="1126" y="60"/>
                  </a:lnTo>
                  <a:lnTo>
                    <a:pt x="1086" y="58"/>
                  </a:lnTo>
                  <a:lnTo>
                    <a:pt x="1076" y="76"/>
                  </a:lnTo>
                  <a:lnTo>
                    <a:pt x="1060" y="76"/>
                  </a:lnTo>
                  <a:lnTo>
                    <a:pt x="1072" y="58"/>
                  </a:lnTo>
                  <a:lnTo>
                    <a:pt x="1074" y="46"/>
                  </a:lnTo>
                  <a:lnTo>
                    <a:pt x="1054" y="44"/>
                  </a:lnTo>
                  <a:lnTo>
                    <a:pt x="1054" y="36"/>
                  </a:lnTo>
                  <a:lnTo>
                    <a:pt x="1034" y="46"/>
                  </a:lnTo>
                  <a:lnTo>
                    <a:pt x="1058" y="24"/>
                  </a:lnTo>
                  <a:lnTo>
                    <a:pt x="1054" y="12"/>
                  </a:lnTo>
                  <a:lnTo>
                    <a:pt x="1032" y="0"/>
                  </a:lnTo>
                  <a:lnTo>
                    <a:pt x="1018" y="6"/>
                  </a:lnTo>
                  <a:lnTo>
                    <a:pt x="994" y="40"/>
                  </a:lnTo>
                  <a:lnTo>
                    <a:pt x="988" y="54"/>
                  </a:lnTo>
                  <a:lnTo>
                    <a:pt x="996" y="64"/>
                  </a:lnTo>
                  <a:lnTo>
                    <a:pt x="992" y="70"/>
                  </a:lnTo>
                  <a:lnTo>
                    <a:pt x="962" y="74"/>
                  </a:lnTo>
                  <a:lnTo>
                    <a:pt x="974" y="88"/>
                  </a:lnTo>
                  <a:lnTo>
                    <a:pt x="972" y="100"/>
                  </a:lnTo>
                  <a:lnTo>
                    <a:pt x="958" y="86"/>
                  </a:lnTo>
                  <a:lnTo>
                    <a:pt x="930" y="108"/>
                  </a:lnTo>
                  <a:lnTo>
                    <a:pt x="932" y="102"/>
                  </a:lnTo>
                  <a:lnTo>
                    <a:pt x="928" y="102"/>
                  </a:lnTo>
                  <a:lnTo>
                    <a:pt x="918" y="108"/>
                  </a:lnTo>
                  <a:lnTo>
                    <a:pt x="924" y="96"/>
                  </a:lnTo>
                  <a:lnTo>
                    <a:pt x="920" y="94"/>
                  </a:lnTo>
                  <a:lnTo>
                    <a:pt x="880" y="100"/>
                  </a:lnTo>
                  <a:lnTo>
                    <a:pt x="888" y="110"/>
                  </a:lnTo>
                  <a:lnTo>
                    <a:pt x="844" y="126"/>
                  </a:lnTo>
                  <a:lnTo>
                    <a:pt x="844" y="124"/>
                  </a:lnTo>
                  <a:lnTo>
                    <a:pt x="834" y="128"/>
                  </a:lnTo>
                  <a:lnTo>
                    <a:pt x="818" y="148"/>
                  </a:lnTo>
                  <a:lnTo>
                    <a:pt x="802" y="148"/>
                  </a:lnTo>
                  <a:lnTo>
                    <a:pt x="806" y="156"/>
                  </a:lnTo>
                  <a:lnTo>
                    <a:pt x="800" y="172"/>
                  </a:lnTo>
                  <a:lnTo>
                    <a:pt x="788" y="162"/>
                  </a:lnTo>
                  <a:lnTo>
                    <a:pt x="786" y="172"/>
                  </a:lnTo>
                  <a:lnTo>
                    <a:pt x="798" y="176"/>
                  </a:lnTo>
                  <a:lnTo>
                    <a:pt x="788" y="186"/>
                  </a:lnTo>
                  <a:lnTo>
                    <a:pt x="798" y="192"/>
                  </a:lnTo>
                  <a:lnTo>
                    <a:pt x="802" y="202"/>
                  </a:lnTo>
                  <a:lnTo>
                    <a:pt x="798" y="202"/>
                  </a:lnTo>
                  <a:lnTo>
                    <a:pt x="800" y="208"/>
                  </a:lnTo>
                  <a:lnTo>
                    <a:pt x="718" y="226"/>
                  </a:lnTo>
                  <a:lnTo>
                    <a:pt x="722" y="230"/>
                  </a:lnTo>
                  <a:lnTo>
                    <a:pt x="714" y="236"/>
                  </a:lnTo>
                  <a:lnTo>
                    <a:pt x="718" y="238"/>
                  </a:lnTo>
                  <a:lnTo>
                    <a:pt x="714" y="242"/>
                  </a:lnTo>
                  <a:lnTo>
                    <a:pt x="724" y="256"/>
                  </a:lnTo>
                  <a:lnTo>
                    <a:pt x="720" y="264"/>
                  </a:lnTo>
                  <a:lnTo>
                    <a:pt x="724" y="276"/>
                  </a:lnTo>
                  <a:lnTo>
                    <a:pt x="742" y="284"/>
                  </a:lnTo>
                  <a:lnTo>
                    <a:pt x="742" y="288"/>
                  </a:lnTo>
                  <a:lnTo>
                    <a:pt x="740" y="292"/>
                  </a:lnTo>
                  <a:lnTo>
                    <a:pt x="756" y="302"/>
                  </a:lnTo>
                  <a:lnTo>
                    <a:pt x="760" y="312"/>
                  </a:lnTo>
                  <a:lnTo>
                    <a:pt x="754" y="328"/>
                  </a:lnTo>
                  <a:lnTo>
                    <a:pt x="760" y="352"/>
                  </a:lnTo>
                  <a:lnTo>
                    <a:pt x="760" y="364"/>
                  </a:lnTo>
                  <a:lnTo>
                    <a:pt x="752" y="366"/>
                  </a:lnTo>
                  <a:lnTo>
                    <a:pt x="754" y="376"/>
                  </a:lnTo>
                  <a:lnTo>
                    <a:pt x="744" y="372"/>
                  </a:lnTo>
                  <a:lnTo>
                    <a:pt x="740" y="368"/>
                  </a:lnTo>
                  <a:lnTo>
                    <a:pt x="740" y="356"/>
                  </a:lnTo>
                  <a:lnTo>
                    <a:pt x="742" y="348"/>
                  </a:lnTo>
                  <a:lnTo>
                    <a:pt x="740" y="330"/>
                  </a:lnTo>
                  <a:lnTo>
                    <a:pt x="750" y="322"/>
                  </a:lnTo>
                  <a:lnTo>
                    <a:pt x="754" y="310"/>
                  </a:lnTo>
                  <a:lnTo>
                    <a:pt x="730" y="308"/>
                  </a:lnTo>
                  <a:lnTo>
                    <a:pt x="700" y="280"/>
                  </a:lnTo>
                  <a:lnTo>
                    <a:pt x="684" y="280"/>
                  </a:lnTo>
                  <a:lnTo>
                    <a:pt x="674" y="294"/>
                  </a:lnTo>
                  <a:lnTo>
                    <a:pt x="684" y="296"/>
                  </a:lnTo>
                  <a:lnTo>
                    <a:pt x="682" y="302"/>
                  </a:lnTo>
                  <a:lnTo>
                    <a:pt x="668" y="308"/>
                  </a:lnTo>
                  <a:lnTo>
                    <a:pt x="662" y="296"/>
                  </a:lnTo>
                  <a:lnTo>
                    <a:pt x="656" y="300"/>
                  </a:lnTo>
                  <a:lnTo>
                    <a:pt x="662" y="314"/>
                  </a:lnTo>
                  <a:lnTo>
                    <a:pt x="686" y="326"/>
                  </a:lnTo>
                  <a:lnTo>
                    <a:pt x="686" y="334"/>
                  </a:lnTo>
                  <a:lnTo>
                    <a:pt x="648" y="324"/>
                  </a:lnTo>
                  <a:lnTo>
                    <a:pt x="646" y="320"/>
                  </a:lnTo>
                  <a:lnTo>
                    <a:pt x="650" y="312"/>
                  </a:lnTo>
                  <a:lnTo>
                    <a:pt x="646" y="296"/>
                  </a:lnTo>
                  <a:lnTo>
                    <a:pt x="652" y="284"/>
                  </a:lnTo>
                  <a:lnTo>
                    <a:pt x="652" y="272"/>
                  </a:lnTo>
                  <a:lnTo>
                    <a:pt x="640" y="260"/>
                  </a:lnTo>
                  <a:lnTo>
                    <a:pt x="642" y="284"/>
                  </a:lnTo>
                  <a:lnTo>
                    <a:pt x="620" y="302"/>
                  </a:lnTo>
                  <a:lnTo>
                    <a:pt x="616" y="314"/>
                  </a:lnTo>
                  <a:lnTo>
                    <a:pt x="634" y="352"/>
                  </a:lnTo>
                  <a:lnTo>
                    <a:pt x="624" y="388"/>
                  </a:lnTo>
                  <a:lnTo>
                    <a:pt x="628" y="398"/>
                  </a:lnTo>
                  <a:lnTo>
                    <a:pt x="626" y="408"/>
                  </a:lnTo>
                  <a:lnTo>
                    <a:pt x="644" y="414"/>
                  </a:lnTo>
                  <a:lnTo>
                    <a:pt x="658" y="408"/>
                  </a:lnTo>
                  <a:lnTo>
                    <a:pt x="678" y="420"/>
                  </a:lnTo>
                  <a:lnTo>
                    <a:pt x="686" y="442"/>
                  </a:lnTo>
                  <a:lnTo>
                    <a:pt x="678" y="448"/>
                  </a:lnTo>
                  <a:lnTo>
                    <a:pt x="678" y="460"/>
                  </a:lnTo>
                  <a:lnTo>
                    <a:pt x="696" y="468"/>
                  </a:lnTo>
                  <a:lnTo>
                    <a:pt x="680" y="468"/>
                  </a:lnTo>
                  <a:lnTo>
                    <a:pt x="672" y="462"/>
                  </a:lnTo>
                  <a:lnTo>
                    <a:pt x="676" y="446"/>
                  </a:lnTo>
                  <a:lnTo>
                    <a:pt x="672" y="442"/>
                  </a:lnTo>
                  <a:lnTo>
                    <a:pt x="674" y="436"/>
                  </a:lnTo>
                  <a:lnTo>
                    <a:pt x="664" y="418"/>
                  </a:lnTo>
                  <a:lnTo>
                    <a:pt x="638" y="426"/>
                  </a:lnTo>
                  <a:lnTo>
                    <a:pt x="634" y="438"/>
                  </a:lnTo>
                  <a:lnTo>
                    <a:pt x="640" y="452"/>
                  </a:lnTo>
                  <a:lnTo>
                    <a:pt x="638" y="464"/>
                  </a:lnTo>
                  <a:lnTo>
                    <a:pt x="628" y="476"/>
                  </a:lnTo>
                  <a:lnTo>
                    <a:pt x="622" y="492"/>
                  </a:lnTo>
                  <a:lnTo>
                    <a:pt x="608" y="502"/>
                  </a:lnTo>
                  <a:lnTo>
                    <a:pt x="606" y="512"/>
                  </a:lnTo>
                  <a:lnTo>
                    <a:pt x="604" y="514"/>
                  </a:lnTo>
                  <a:lnTo>
                    <a:pt x="576" y="508"/>
                  </a:lnTo>
                  <a:lnTo>
                    <a:pt x="572" y="496"/>
                  </a:lnTo>
                  <a:lnTo>
                    <a:pt x="602" y="488"/>
                  </a:lnTo>
                  <a:lnTo>
                    <a:pt x="612" y="468"/>
                  </a:lnTo>
                  <a:lnTo>
                    <a:pt x="618" y="462"/>
                  </a:lnTo>
                  <a:lnTo>
                    <a:pt x="618" y="448"/>
                  </a:lnTo>
                  <a:lnTo>
                    <a:pt x="622" y="438"/>
                  </a:lnTo>
                  <a:lnTo>
                    <a:pt x="622" y="430"/>
                  </a:lnTo>
                  <a:lnTo>
                    <a:pt x="610" y="416"/>
                  </a:lnTo>
                  <a:lnTo>
                    <a:pt x="612" y="384"/>
                  </a:lnTo>
                  <a:lnTo>
                    <a:pt x="608" y="368"/>
                  </a:lnTo>
                  <a:lnTo>
                    <a:pt x="612" y="362"/>
                  </a:lnTo>
                  <a:lnTo>
                    <a:pt x="614" y="344"/>
                  </a:lnTo>
                  <a:lnTo>
                    <a:pt x="610" y="330"/>
                  </a:lnTo>
                  <a:lnTo>
                    <a:pt x="600" y="316"/>
                  </a:lnTo>
                  <a:lnTo>
                    <a:pt x="612" y="286"/>
                  </a:lnTo>
                  <a:lnTo>
                    <a:pt x="610" y="262"/>
                  </a:lnTo>
                  <a:lnTo>
                    <a:pt x="598" y="256"/>
                  </a:lnTo>
                  <a:lnTo>
                    <a:pt x="568" y="254"/>
                  </a:lnTo>
                  <a:lnTo>
                    <a:pt x="562" y="270"/>
                  </a:lnTo>
                  <a:lnTo>
                    <a:pt x="554" y="304"/>
                  </a:lnTo>
                  <a:lnTo>
                    <a:pt x="534" y="326"/>
                  </a:lnTo>
                  <a:lnTo>
                    <a:pt x="532" y="336"/>
                  </a:lnTo>
                  <a:lnTo>
                    <a:pt x="536" y="336"/>
                  </a:lnTo>
                  <a:lnTo>
                    <a:pt x="530" y="346"/>
                  </a:lnTo>
                  <a:lnTo>
                    <a:pt x="542" y="350"/>
                  </a:lnTo>
                  <a:lnTo>
                    <a:pt x="538" y="366"/>
                  </a:lnTo>
                  <a:lnTo>
                    <a:pt x="540" y="374"/>
                  </a:lnTo>
                  <a:lnTo>
                    <a:pt x="534" y="376"/>
                  </a:lnTo>
                  <a:lnTo>
                    <a:pt x="534" y="392"/>
                  </a:lnTo>
                  <a:lnTo>
                    <a:pt x="552" y="396"/>
                  </a:lnTo>
                  <a:lnTo>
                    <a:pt x="556" y="416"/>
                  </a:lnTo>
                  <a:lnTo>
                    <a:pt x="564" y="422"/>
                  </a:lnTo>
                  <a:lnTo>
                    <a:pt x="554" y="444"/>
                  </a:lnTo>
                  <a:lnTo>
                    <a:pt x="536" y="424"/>
                  </a:lnTo>
                  <a:lnTo>
                    <a:pt x="498" y="396"/>
                  </a:lnTo>
                  <a:lnTo>
                    <a:pt x="454" y="384"/>
                  </a:lnTo>
                  <a:lnTo>
                    <a:pt x="446" y="392"/>
                  </a:lnTo>
                  <a:lnTo>
                    <a:pt x="454" y="412"/>
                  </a:lnTo>
                  <a:lnTo>
                    <a:pt x="454" y="420"/>
                  </a:lnTo>
                  <a:lnTo>
                    <a:pt x="440" y="428"/>
                  </a:lnTo>
                  <a:lnTo>
                    <a:pt x="442" y="436"/>
                  </a:lnTo>
                  <a:lnTo>
                    <a:pt x="436" y="440"/>
                  </a:lnTo>
                  <a:lnTo>
                    <a:pt x="430" y="436"/>
                  </a:lnTo>
                  <a:lnTo>
                    <a:pt x="434" y="426"/>
                  </a:lnTo>
                  <a:lnTo>
                    <a:pt x="430" y="416"/>
                  </a:lnTo>
                  <a:lnTo>
                    <a:pt x="418" y="420"/>
                  </a:lnTo>
                  <a:lnTo>
                    <a:pt x="408" y="432"/>
                  </a:lnTo>
                  <a:lnTo>
                    <a:pt x="382" y="432"/>
                  </a:lnTo>
                  <a:lnTo>
                    <a:pt x="376" y="438"/>
                  </a:lnTo>
                  <a:lnTo>
                    <a:pt x="374" y="446"/>
                  </a:lnTo>
                  <a:lnTo>
                    <a:pt x="364" y="444"/>
                  </a:lnTo>
                  <a:lnTo>
                    <a:pt x="362" y="440"/>
                  </a:lnTo>
                  <a:lnTo>
                    <a:pt x="360" y="432"/>
                  </a:lnTo>
                  <a:lnTo>
                    <a:pt x="362" y="424"/>
                  </a:lnTo>
                  <a:lnTo>
                    <a:pt x="368" y="416"/>
                  </a:lnTo>
                  <a:lnTo>
                    <a:pt x="354" y="420"/>
                  </a:lnTo>
                  <a:lnTo>
                    <a:pt x="352" y="424"/>
                  </a:lnTo>
                  <a:lnTo>
                    <a:pt x="352" y="430"/>
                  </a:lnTo>
                  <a:lnTo>
                    <a:pt x="346" y="426"/>
                  </a:lnTo>
                  <a:lnTo>
                    <a:pt x="340" y="432"/>
                  </a:lnTo>
                  <a:lnTo>
                    <a:pt x="344" y="434"/>
                  </a:lnTo>
                  <a:lnTo>
                    <a:pt x="342" y="440"/>
                  </a:lnTo>
                  <a:lnTo>
                    <a:pt x="330" y="436"/>
                  </a:lnTo>
                  <a:lnTo>
                    <a:pt x="282" y="468"/>
                  </a:lnTo>
                  <a:lnTo>
                    <a:pt x="278" y="488"/>
                  </a:lnTo>
                  <a:lnTo>
                    <a:pt x="264" y="498"/>
                  </a:lnTo>
                  <a:lnTo>
                    <a:pt x="262" y="492"/>
                  </a:lnTo>
                  <a:lnTo>
                    <a:pt x="254" y="492"/>
                  </a:lnTo>
                  <a:lnTo>
                    <a:pt x="242" y="468"/>
                  </a:lnTo>
                  <a:lnTo>
                    <a:pt x="264" y="458"/>
                  </a:lnTo>
                  <a:lnTo>
                    <a:pt x="260" y="446"/>
                  </a:lnTo>
                  <a:lnTo>
                    <a:pt x="252" y="436"/>
                  </a:lnTo>
                  <a:lnTo>
                    <a:pt x="218" y="428"/>
                  </a:lnTo>
                  <a:lnTo>
                    <a:pt x="230" y="440"/>
                  </a:lnTo>
                  <a:lnTo>
                    <a:pt x="230" y="462"/>
                  </a:lnTo>
                  <a:lnTo>
                    <a:pt x="226" y="476"/>
                  </a:lnTo>
                  <a:lnTo>
                    <a:pt x="236" y="488"/>
                  </a:lnTo>
                  <a:lnTo>
                    <a:pt x="230" y="512"/>
                  </a:lnTo>
                  <a:lnTo>
                    <a:pt x="230" y="524"/>
                  </a:lnTo>
                  <a:lnTo>
                    <a:pt x="226" y="516"/>
                  </a:lnTo>
                  <a:lnTo>
                    <a:pt x="220" y="518"/>
                  </a:lnTo>
                  <a:lnTo>
                    <a:pt x="222" y="512"/>
                  </a:lnTo>
                  <a:lnTo>
                    <a:pt x="206" y="504"/>
                  </a:lnTo>
                  <a:lnTo>
                    <a:pt x="194" y="518"/>
                  </a:lnTo>
                  <a:lnTo>
                    <a:pt x="172" y="534"/>
                  </a:lnTo>
                  <a:lnTo>
                    <a:pt x="174" y="542"/>
                  </a:lnTo>
                  <a:lnTo>
                    <a:pt x="186" y="570"/>
                  </a:lnTo>
                  <a:lnTo>
                    <a:pt x="134" y="548"/>
                  </a:lnTo>
                  <a:lnTo>
                    <a:pt x="128" y="556"/>
                  </a:lnTo>
                  <a:lnTo>
                    <a:pt x="130" y="562"/>
                  </a:lnTo>
                  <a:lnTo>
                    <a:pt x="140" y="574"/>
                  </a:lnTo>
                  <a:lnTo>
                    <a:pt x="146" y="570"/>
                  </a:lnTo>
                  <a:lnTo>
                    <a:pt x="152" y="588"/>
                  </a:lnTo>
                  <a:lnTo>
                    <a:pt x="142" y="590"/>
                  </a:lnTo>
                  <a:lnTo>
                    <a:pt x="106" y="568"/>
                  </a:lnTo>
                  <a:lnTo>
                    <a:pt x="106" y="556"/>
                  </a:lnTo>
                  <a:lnTo>
                    <a:pt x="100" y="542"/>
                  </a:lnTo>
                  <a:lnTo>
                    <a:pt x="104" y="540"/>
                  </a:lnTo>
                  <a:lnTo>
                    <a:pt x="104" y="524"/>
                  </a:lnTo>
                  <a:lnTo>
                    <a:pt x="76" y="498"/>
                  </a:lnTo>
                  <a:lnTo>
                    <a:pt x="70" y="486"/>
                  </a:lnTo>
                  <a:lnTo>
                    <a:pt x="74" y="482"/>
                  </a:lnTo>
                  <a:lnTo>
                    <a:pt x="88" y="496"/>
                  </a:lnTo>
                  <a:lnTo>
                    <a:pt x="100" y="496"/>
                  </a:lnTo>
                  <a:lnTo>
                    <a:pt x="100" y="502"/>
                  </a:lnTo>
                  <a:lnTo>
                    <a:pt x="158" y="518"/>
                  </a:lnTo>
                  <a:lnTo>
                    <a:pt x="176" y="512"/>
                  </a:lnTo>
                  <a:lnTo>
                    <a:pt x="190" y="494"/>
                  </a:lnTo>
                  <a:lnTo>
                    <a:pt x="192" y="482"/>
                  </a:lnTo>
                  <a:lnTo>
                    <a:pt x="190" y="480"/>
                  </a:lnTo>
                  <a:lnTo>
                    <a:pt x="188" y="466"/>
                  </a:lnTo>
                  <a:lnTo>
                    <a:pt x="118" y="410"/>
                  </a:lnTo>
                  <a:lnTo>
                    <a:pt x="80" y="404"/>
                  </a:lnTo>
                  <a:lnTo>
                    <a:pt x="80" y="400"/>
                  </a:lnTo>
                  <a:lnTo>
                    <a:pt x="68" y="396"/>
                  </a:lnTo>
                  <a:lnTo>
                    <a:pt x="70" y="388"/>
                  </a:lnTo>
                  <a:lnTo>
                    <a:pt x="80" y="394"/>
                  </a:lnTo>
                  <a:lnTo>
                    <a:pt x="82" y="388"/>
                  </a:lnTo>
                  <a:lnTo>
                    <a:pt x="66" y="380"/>
                  </a:lnTo>
                  <a:lnTo>
                    <a:pt x="66" y="386"/>
                  </a:lnTo>
                  <a:lnTo>
                    <a:pt x="62" y="392"/>
                  </a:lnTo>
                  <a:lnTo>
                    <a:pt x="52" y="386"/>
                  </a:lnTo>
                  <a:lnTo>
                    <a:pt x="52" y="394"/>
                  </a:lnTo>
                  <a:lnTo>
                    <a:pt x="44" y="392"/>
                  </a:lnTo>
                  <a:lnTo>
                    <a:pt x="42" y="400"/>
                  </a:lnTo>
                  <a:lnTo>
                    <a:pt x="32" y="406"/>
                  </a:lnTo>
                  <a:lnTo>
                    <a:pt x="28" y="414"/>
                  </a:lnTo>
                  <a:lnTo>
                    <a:pt x="20" y="430"/>
                  </a:lnTo>
                  <a:lnTo>
                    <a:pt x="24" y="444"/>
                  </a:lnTo>
                  <a:lnTo>
                    <a:pt x="32" y="448"/>
                  </a:lnTo>
                  <a:lnTo>
                    <a:pt x="40" y="462"/>
                  </a:lnTo>
                  <a:lnTo>
                    <a:pt x="40" y="466"/>
                  </a:lnTo>
                  <a:lnTo>
                    <a:pt x="30" y="490"/>
                  </a:lnTo>
                  <a:lnTo>
                    <a:pt x="42" y="528"/>
                  </a:lnTo>
                  <a:lnTo>
                    <a:pt x="38" y="544"/>
                  </a:lnTo>
                  <a:lnTo>
                    <a:pt x="38" y="558"/>
                  </a:lnTo>
                  <a:lnTo>
                    <a:pt x="42" y="558"/>
                  </a:lnTo>
                  <a:lnTo>
                    <a:pt x="42" y="568"/>
                  </a:lnTo>
                  <a:lnTo>
                    <a:pt x="48" y="576"/>
                  </a:lnTo>
                  <a:lnTo>
                    <a:pt x="44" y="592"/>
                  </a:lnTo>
                  <a:lnTo>
                    <a:pt x="60" y="612"/>
                  </a:lnTo>
                  <a:lnTo>
                    <a:pt x="60" y="622"/>
                  </a:lnTo>
                  <a:lnTo>
                    <a:pt x="40" y="652"/>
                  </a:lnTo>
                  <a:lnTo>
                    <a:pt x="8" y="682"/>
                  </a:lnTo>
                  <a:lnTo>
                    <a:pt x="22" y="678"/>
                  </a:lnTo>
                  <a:lnTo>
                    <a:pt x="22" y="684"/>
                  </a:lnTo>
                  <a:lnTo>
                    <a:pt x="20" y="682"/>
                  </a:lnTo>
                  <a:lnTo>
                    <a:pt x="20" y="688"/>
                  </a:lnTo>
                  <a:lnTo>
                    <a:pt x="38" y="692"/>
                  </a:lnTo>
                  <a:lnTo>
                    <a:pt x="44" y="698"/>
                  </a:lnTo>
                  <a:lnTo>
                    <a:pt x="14" y="704"/>
                  </a:lnTo>
                  <a:lnTo>
                    <a:pt x="14" y="708"/>
                  </a:lnTo>
                  <a:lnTo>
                    <a:pt x="16" y="712"/>
                  </a:lnTo>
                  <a:lnTo>
                    <a:pt x="12" y="720"/>
                  </a:lnTo>
                  <a:lnTo>
                    <a:pt x="0" y="724"/>
                  </a:lnTo>
                  <a:lnTo>
                    <a:pt x="10" y="752"/>
                  </a:lnTo>
                  <a:lnTo>
                    <a:pt x="6" y="758"/>
                  </a:lnTo>
                  <a:lnTo>
                    <a:pt x="12" y="766"/>
                  </a:lnTo>
                  <a:lnTo>
                    <a:pt x="10" y="774"/>
                  </a:lnTo>
                  <a:lnTo>
                    <a:pt x="16" y="784"/>
                  </a:lnTo>
                  <a:lnTo>
                    <a:pt x="18" y="794"/>
                  </a:lnTo>
                  <a:lnTo>
                    <a:pt x="30" y="796"/>
                  </a:lnTo>
                  <a:lnTo>
                    <a:pt x="34" y="798"/>
                  </a:lnTo>
                  <a:lnTo>
                    <a:pt x="32" y="804"/>
                  </a:lnTo>
                  <a:lnTo>
                    <a:pt x="46" y="800"/>
                  </a:lnTo>
                  <a:lnTo>
                    <a:pt x="52" y="806"/>
                  </a:lnTo>
                  <a:lnTo>
                    <a:pt x="54" y="816"/>
                  </a:lnTo>
                  <a:lnTo>
                    <a:pt x="52" y="826"/>
                  </a:lnTo>
                  <a:lnTo>
                    <a:pt x="64" y="842"/>
                  </a:lnTo>
                  <a:lnTo>
                    <a:pt x="66" y="848"/>
                  </a:lnTo>
                  <a:lnTo>
                    <a:pt x="72" y="848"/>
                  </a:lnTo>
                  <a:lnTo>
                    <a:pt x="78" y="852"/>
                  </a:lnTo>
                  <a:lnTo>
                    <a:pt x="78" y="856"/>
                  </a:lnTo>
                  <a:lnTo>
                    <a:pt x="70" y="862"/>
                  </a:lnTo>
                  <a:lnTo>
                    <a:pt x="62" y="860"/>
                  </a:lnTo>
                  <a:lnTo>
                    <a:pt x="58" y="864"/>
                  </a:lnTo>
                  <a:lnTo>
                    <a:pt x="64" y="886"/>
                  </a:lnTo>
                  <a:lnTo>
                    <a:pt x="92" y="880"/>
                  </a:lnTo>
                  <a:lnTo>
                    <a:pt x="100" y="892"/>
                  </a:lnTo>
                  <a:lnTo>
                    <a:pt x="96" y="894"/>
                  </a:lnTo>
                  <a:lnTo>
                    <a:pt x="98" y="902"/>
                  </a:lnTo>
                  <a:lnTo>
                    <a:pt x="108" y="904"/>
                  </a:lnTo>
                  <a:lnTo>
                    <a:pt x="116" y="920"/>
                  </a:lnTo>
                  <a:lnTo>
                    <a:pt x="130" y="924"/>
                  </a:lnTo>
                  <a:lnTo>
                    <a:pt x="140" y="920"/>
                  </a:lnTo>
                  <a:lnTo>
                    <a:pt x="148" y="932"/>
                  </a:lnTo>
                  <a:lnTo>
                    <a:pt x="152" y="930"/>
                  </a:lnTo>
                  <a:lnTo>
                    <a:pt x="176" y="940"/>
                  </a:lnTo>
                  <a:lnTo>
                    <a:pt x="174" y="940"/>
                  </a:lnTo>
                  <a:lnTo>
                    <a:pt x="176" y="946"/>
                  </a:lnTo>
                  <a:lnTo>
                    <a:pt x="170" y="950"/>
                  </a:lnTo>
                  <a:lnTo>
                    <a:pt x="174" y="954"/>
                  </a:lnTo>
                  <a:lnTo>
                    <a:pt x="170" y="956"/>
                  </a:lnTo>
                  <a:lnTo>
                    <a:pt x="172" y="962"/>
                  </a:lnTo>
                  <a:lnTo>
                    <a:pt x="174" y="966"/>
                  </a:lnTo>
                  <a:lnTo>
                    <a:pt x="170" y="974"/>
                  </a:lnTo>
                  <a:lnTo>
                    <a:pt x="160" y="974"/>
                  </a:lnTo>
                  <a:lnTo>
                    <a:pt x="150" y="982"/>
                  </a:lnTo>
                  <a:lnTo>
                    <a:pt x="150" y="988"/>
                  </a:lnTo>
                  <a:lnTo>
                    <a:pt x="164" y="988"/>
                  </a:lnTo>
                  <a:lnTo>
                    <a:pt x="166" y="990"/>
                  </a:lnTo>
                  <a:lnTo>
                    <a:pt x="154" y="996"/>
                  </a:lnTo>
                  <a:lnTo>
                    <a:pt x="156" y="998"/>
                  </a:lnTo>
                  <a:lnTo>
                    <a:pt x="146" y="998"/>
                  </a:lnTo>
                  <a:lnTo>
                    <a:pt x="144" y="1000"/>
                  </a:lnTo>
                  <a:lnTo>
                    <a:pt x="154" y="1010"/>
                  </a:lnTo>
                  <a:lnTo>
                    <a:pt x="148" y="1012"/>
                  </a:lnTo>
                  <a:lnTo>
                    <a:pt x="140" y="1024"/>
                  </a:lnTo>
                  <a:lnTo>
                    <a:pt x="134" y="1022"/>
                  </a:lnTo>
                  <a:lnTo>
                    <a:pt x="130" y="1026"/>
                  </a:lnTo>
                  <a:lnTo>
                    <a:pt x="140" y="1036"/>
                  </a:lnTo>
                  <a:lnTo>
                    <a:pt x="158" y="1046"/>
                  </a:lnTo>
                  <a:lnTo>
                    <a:pt x="172" y="1058"/>
                  </a:lnTo>
                  <a:lnTo>
                    <a:pt x="182" y="1056"/>
                  </a:lnTo>
                  <a:lnTo>
                    <a:pt x="196" y="1062"/>
                  </a:lnTo>
                  <a:lnTo>
                    <a:pt x="212" y="1064"/>
                  </a:lnTo>
                  <a:lnTo>
                    <a:pt x="228" y="1074"/>
                  </a:lnTo>
                  <a:lnTo>
                    <a:pt x="244" y="1072"/>
                  </a:lnTo>
                  <a:lnTo>
                    <a:pt x="250" y="1076"/>
                  </a:lnTo>
                  <a:lnTo>
                    <a:pt x="250" y="1082"/>
                  </a:lnTo>
                  <a:lnTo>
                    <a:pt x="260" y="1086"/>
                  </a:lnTo>
                  <a:lnTo>
                    <a:pt x="270" y="1092"/>
                  </a:lnTo>
                  <a:lnTo>
                    <a:pt x="272" y="1098"/>
                  </a:lnTo>
                  <a:lnTo>
                    <a:pt x="278" y="1098"/>
                  </a:lnTo>
                  <a:lnTo>
                    <a:pt x="288" y="1088"/>
                  </a:lnTo>
                  <a:lnTo>
                    <a:pt x="276" y="1066"/>
                  </a:lnTo>
                  <a:lnTo>
                    <a:pt x="276" y="1050"/>
                  </a:lnTo>
                  <a:lnTo>
                    <a:pt x="274" y="1056"/>
                  </a:lnTo>
                  <a:lnTo>
                    <a:pt x="264" y="1038"/>
                  </a:lnTo>
                  <a:lnTo>
                    <a:pt x="272" y="1024"/>
                  </a:lnTo>
                  <a:lnTo>
                    <a:pt x="274" y="1016"/>
                  </a:lnTo>
                  <a:lnTo>
                    <a:pt x="276" y="1016"/>
                  </a:lnTo>
                  <a:lnTo>
                    <a:pt x="276" y="1008"/>
                  </a:lnTo>
                  <a:lnTo>
                    <a:pt x="274" y="1006"/>
                  </a:lnTo>
                  <a:lnTo>
                    <a:pt x="280" y="1006"/>
                  </a:lnTo>
                  <a:lnTo>
                    <a:pt x="282" y="1014"/>
                  </a:lnTo>
                  <a:lnTo>
                    <a:pt x="286" y="1014"/>
                  </a:lnTo>
                  <a:lnTo>
                    <a:pt x="292" y="1006"/>
                  </a:lnTo>
                  <a:lnTo>
                    <a:pt x="282" y="1000"/>
                  </a:lnTo>
                  <a:lnTo>
                    <a:pt x="284" y="996"/>
                  </a:lnTo>
                  <a:lnTo>
                    <a:pt x="290" y="996"/>
                  </a:lnTo>
                  <a:lnTo>
                    <a:pt x="288" y="982"/>
                  </a:lnTo>
                  <a:lnTo>
                    <a:pt x="282" y="976"/>
                  </a:lnTo>
                  <a:lnTo>
                    <a:pt x="272" y="978"/>
                  </a:lnTo>
                  <a:lnTo>
                    <a:pt x="268" y="966"/>
                  </a:lnTo>
                  <a:lnTo>
                    <a:pt x="262" y="964"/>
                  </a:lnTo>
                  <a:lnTo>
                    <a:pt x="264" y="952"/>
                  </a:lnTo>
                  <a:lnTo>
                    <a:pt x="268" y="948"/>
                  </a:lnTo>
                  <a:lnTo>
                    <a:pt x="266" y="944"/>
                  </a:lnTo>
                  <a:lnTo>
                    <a:pt x="268" y="934"/>
                  </a:lnTo>
                  <a:lnTo>
                    <a:pt x="272" y="930"/>
                  </a:lnTo>
                  <a:lnTo>
                    <a:pt x="274" y="920"/>
                  </a:lnTo>
                  <a:lnTo>
                    <a:pt x="286" y="936"/>
                  </a:lnTo>
                  <a:lnTo>
                    <a:pt x="292" y="930"/>
                  </a:lnTo>
                  <a:lnTo>
                    <a:pt x="288" y="918"/>
                  </a:lnTo>
                  <a:lnTo>
                    <a:pt x="300" y="912"/>
                  </a:lnTo>
                  <a:lnTo>
                    <a:pt x="300" y="908"/>
                  </a:lnTo>
                  <a:lnTo>
                    <a:pt x="310" y="904"/>
                  </a:lnTo>
                  <a:lnTo>
                    <a:pt x="316" y="896"/>
                  </a:lnTo>
                  <a:lnTo>
                    <a:pt x="324" y="894"/>
                  </a:lnTo>
                  <a:lnTo>
                    <a:pt x="330" y="900"/>
                  </a:lnTo>
                  <a:lnTo>
                    <a:pt x="334" y="894"/>
                  </a:lnTo>
                  <a:lnTo>
                    <a:pt x="340" y="894"/>
                  </a:lnTo>
                  <a:lnTo>
                    <a:pt x="342" y="898"/>
                  </a:lnTo>
                  <a:lnTo>
                    <a:pt x="356" y="898"/>
                  </a:lnTo>
                  <a:lnTo>
                    <a:pt x="364" y="908"/>
                  </a:lnTo>
                  <a:lnTo>
                    <a:pt x="368" y="918"/>
                  </a:lnTo>
                  <a:lnTo>
                    <a:pt x="370" y="918"/>
                  </a:lnTo>
                  <a:lnTo>
                    <a:pt x="370" y="910"/>
                  </a:lnTo>
                  <a:lnTo>
                    <a:pt x="372" y="910"/>
                  </a:lnTo>
                  <a:lnTo>
                    <a:pt x="384" y="918"/>
                  </a:lnTo>
                  <a:lnTo>
                    <a:pt x="398" y="908"/>
                  </a:lnTo>
                  <a:lnTo>
                    <a:pt x="408" y="912"/>
                  </a:lnTo>
                  <a:lnTo>
                    <a:pt x="412" y="910"/>
                  </a:lnTo>
                  <a:lnTo>
                    <a:pt x="418" y="908"/>
                  </a:lnTo>
                  <a:lnTo>
                    <a:pt x="426" y="918"/>
                  </a:lnTo>
                  <a:lnTo>
                    <a:pt x="434" y="920"/>
                  </a:lnTo>
                  <a:lnTo>
                    <a:pt x="442" y="914"/>
                  </a:lnTo>
                  <a:lnTo>
                    <a:pt x="456" y="916"/>
                  </a:lnTo>
                  <a:lnTo>
                    <a:pt x="460" y="914"/>
                  </a:lnTo>
                  <a:lnTo>
                    <a:pt x="464" y="904"/>
                  </a:lnTo>
                  <a:lnTo>
                    <a:pt x="464" y="902"/>
                  </a:lnTo>
                  <a:lnTo>
                    <a:pt x="456" y="900"/>
                  </a:lnTo>
                  <a:lnTo>
                    <a:pt x="448" y="896"/>
                  </a:lnTo>
                  <a:lnTo>
                    <a:pt x="442" y="888"/>
                  </a:lnTo>
                  <a:lnTo>
                    <a:pt x="454" y="882"/>
                  </a:lnTo>
                  <a:lnTo>
                    <a:pt x="456" y="878"/>
                  </a:lnTo>
                  <a:lnTo>
                    <a:pt x="452" y="872"/>
                  </a:lnTo>
                  <a:lnTo>
                    <a:pt x="456" y="866"/>
                  </a:lnTo>
                  <a:lnTo>
                    <a:pt x="472" y="864"/>
                  </a:lnTo>
                  <a:lnTo>
                    <a:pt x="458" y="860"/>
                  </a:lnTo>
                  <a:lnTo>
                    <a:pt x="458" y="856"/>
                  </a:lnTo>
                  <a:lnTo>
                    <a:pt x="462" y="854"/>
                  </a:lnTo>
                  <a:lnTo>
                    <a:pt x="456" y="854"/>
                  </a:lnTo>
                  <a:lnTo>
                    <a:pt x="458" y="848"/>
                  </a:lnTo>
                  <a:lnTo>
                    <a:pt x="454" y="844"/>
                  </a:lnTo>
                  <a:lnTo>
                    <a:pt x="476" y="846"/>
                  </a:lnTo>
                  <a:lnTo>
                    <a:pt x="490" y="838"/>
                  </a:lnTo>
                  <a:lnTo>
                    <a:pt x="496" y="840"/>
                  </a:lnTo>
                  <a:lnTo>
                    <a:pt x="506" y="834"/>
                  </a:lnTo>
                  <a:lnTo>
                    <a:pt x="514" y="830"/>
                  </a:lnTo>
                  <a:lnTo>
                    <a:pt x="552" y="822"/>
                  </a:lnTo>
                  <a:lnTo>
                    <a:pt x="552" y="816"/>
                  </a:lnTo>
                  <a:lnTo>
                    <a:pt x="562" y="812"/>
                  </a:lnTo>
                  <a:lnTo>
                    <a:pt x="588" y="816"/>
                  </a:lnTo>
                  <a:lnTo>
                    <a:pt x="590" y="826"/>
                  </a:lnTo>
                  <a:lnTo>
                    <a:pt x="592" y="828"/>
                  </a:lnTo>
                  <a:lnTo>
                    <a:pt x="590" y="838"/>
                  </a:lnTo>
                  <a:lnTo>
                    <a:pt x="592" y="842"/>
                  </a:lnTo>
                  <a:lnTo>
                    <a:pt x="604" y="840"/>
                  </a:lnTo>
                  <a:lnTo>
                    <a:pt x="604" y="836"/>
                  </a:lnTo>
                  <a:lnTo>
                    <a:pt x="608" y="840"/>
                  </a:lnTo>
                  <a:lnTo>
                    <a:pt x="608" y="844"/>
                  </a:lnTo>
                  <a:lnTo>
                    <a:pt x="612" y="846"/>
                  </a:lnTo>
                  <a:lnTo>
                    <a:pt x="610" y="842"/>
                  </a:lnTo>
                  <a:lnTo>
                    <a:pt x="612" y="842"/>
                  </a:lnTo>
                  <a:lnTo>
                    <a:pt x="620" y="846"/>
                  </a:lnTo>
                  <a:lnTo>
                    <a:pt x="624" y="842"/>
                  </a:lnTo>
                  <a:lnTo>
                    <a:pt x="626" y="846"/>
                  </a:lnTo>
                  <a:lnTo>
                    <a:pt x="620" y="852"/>
                  </a:lnTo>
                  <a:lnTo>
                    <a:pt x="622" y="856"/>
                  </a:lnTo>
                  <a:lnTo>
                    <a:pt x="636" y="854"/>
                  </a:lnTo>
                  <a:lnTo>
                    <a:pt x="650" y="840"/>
                  </a:lnTo>
                  <a:lnTo>
                    <a:pt x="666" y="834"/>
                  </a:lnTo>
                  <a:lnTo>
                    <a:pt x="668" y="838"/>
                  </a:lnTo>
                  <a:lnTo>
                    <a:pt x="662" y="840"/>
                  </a:lnTo>
                  <a:lnTo>
                    <a:pt x="664" y="844"/>
                  </a:lnTo>
                  <a:lnTo>
                    <a:pt x="682" y="860"/>
                  </a:lnTo>
                  <a:lnTo>
                    <a:pt x="712" y="914"/>
                  </a:lnTo>
                  <a:lnTo>
                    <a:pt x="720" y="904"/>
                  </a:lnTo>
                  <a:lnTo>
                    <a:pt x="726" y="908"/>
                  </a:lnTo>
                  <a:lnTo>
                    <a:pt x="728" y="916"/>
                  </a:lnTo>
                  <a:lnTo>
                    <a:pt x="744" y="916"/>
                  </a:lnTo>
                  <a:lnTo>
                    <a:pt x="756" y="910"/>
                  </a:lnTo>
                  <a:lnTo>
                    <a:pt x="780" y="938"/>
                  </a:lnTo>
                  <a:lnTo>
                    <a:pt x="794" y="942"/>
                  </a:lnTo>
                  <a:lnTo>
                    <a:pt x="798" y="938"/>
                  </a:lnTo>
                  <a:lnTo>
                    <a:pt x="806" y="948"/>
                  </a:lnTo>
                  <a:lnTo>
                    <a:pt x="804" y="956"/>
                  </a:lnTo>
                  <a:lnTo>
                    <a:pt x="810" y="958"/>
                  </a:lnTo>
                  <a:lnTo>
                    <a:pt x="814" y="954"/>
                  </a:lnTo>
                  <a:lnTo>
                    <a:pt x="822" y="944"/>
                  </a:lnTo>
                  <a:lnTo>
                    <a:pt x="844" y="932"/>
                  </a:lnTo>
                  <a:lnTo>
                    <a:pt x="844" y="934"/>
                  </a:lnTo>
                  <a:lnTo>
                    <a:pt x="868" y="920"/>
                  </a:lnTo>
                  <a:lnTo>
                    <a:pt x="900" y="924"/>
                  </a:lnTo>
                  <a:lnTo>
                    <a:pt x="908" y="934"/>
                  </a:lnTo>
                  <a:lnTo>
                    <a:pt x="948" y="932"/>
                  </a:lnTo>
                  <a:lnTo>
                    <a:pt x="950" y="932"/>
                  </a:lnTo>
                  <a:lnTo>
                    <a:pt x="950" y="924"/>
                  </a:lnTo>
                  <a:lnTo>
                    <a:pt x="952" y="920"/>
                  </a:lnTo>
                  <a:lnTo>
                    <a:pt x="950" y="902"/>
                  </a:lnTo>
                  <a:lnTo>
                    <a:pt x="966" y="888"/>
                  </a:lnTo>
                  <a:lnTo>
                    <a:pt x="1002" y="902"/>
                  </a:lnTo>
                  <a:lnTo>
                    <a:pt x="1006" y="918"/>
                  </a:lnTo>
                  <a:lnTo>
                    <a:pt x="1016" y="926"/>
                  </a:lnTo>
                  <a:lnTo>
                    <a:pt x="1026" y="928"/>
                  </a:lnTo>
                  <a:lnTo>
                    <a:pt x="1044" y="920"/>
                  </a:lnTo>
                  <a:lnTo>
                    <a:pt x="1052" y="922"/>
                  </a:lnTo>
                  <a:lnTo>
                    <a:pt x="1084" y="936"/>
                  </a:lnTo>
                  <a:lnTo>
                    <a:pt x="1094" y="946"/>
                  </a:lnTo>
                  <a:lnTo>
                    <a:pt x="1122" y="950"/>
                  </a:lnTo>
                  <a:lnTo>
                    <a:pt x="1150" y="942"/>
                  </a:lnTo>
                  <a:lnTo>
                    <a:pt x="1172" y="930"/>
                  </a:lnTo>
                  <a:lnTo>
                    <a:pt x="1188" y="936"/>
                  </a:lnTo>
                  <a:lnTo>
                    <a:pt x="1196" y="934"/>
                  </a:lnTo>
                  <a:lnTo>
                    <a:pt x="1216" y="942"/>
                  </a:lnTo>
                  <a:lnTo>
                    <a:pt x="1234" y="932"/>
                  </a:lnTo>
                  <a:lnTo>
                    <a:pt x="1244" y="900"/>
                  </a:lnTo>
                  <a:lnTo>
                    <a:pt x="1254" y="892"/>
                  </a:lnTo>
                  <a:lnTo>
                    <a:pt x="1254" y="882"/>
                  </a:lnTo>
                  <a:lnTo>
                    <a:pt x="1246" y="882"/>
                  </a:lnTo>
                  <a:lnTo>
                    <a:pt x="1246" y="878"/>
                  </a:lnTo>
                  <a:lnTo>
                    <a:pt x="1258" y="866"/>
                  </a:lnTo>
                  <a:lnTo>
                    <a:pt x="1266" y="864"/>
                  </a:lnTo>
                  <a:lnTo>
                    <a:pt x="1294" y="860"/>
                  </a:lnTo>
                  <a:lnTo>
                    <a:pt x="1304" y="868"/>
                  </a:lnTo>
                  <a:lnTo>
                    <a:pt x="1320" y="870"/>
                  </a:lnTo>
                  <a:lnTo>
                    <a:pt x="1330" y="884"/>
                  </a:lnTo>
                  <a:lnTo>
                    <a:pt x="1342" y="916"/>
                  </a:lnTo>
                  <a:lnTo>
                    <a:pt x="1346" y="936"/>
                  </a:lnTo>
                  <a:lnTo>
                    <a:pt x="1346" y="940"/>
                  </a:lnTo>
                  <a:lnTo>
                    <a:pt x="1368" y="944"/>
                  </a:lnTo>
                  <a:lnTo>
                    <a:pt x="1372" y="946"/>
                  </a:lnTo>
                  <a:lnTo>
                    <a:pt x="1386" y="956"/>
                  </a:lnTo>
                  <a:lnTo>
                    <a:pt x="1394" y="980"/>
                  </a:lnTo>
                  <a:lnTo>
                    <a:pt x="1408" y="980"/>
                  </a:lnTo>
                  <a:lnTo>
                    <a:pt x="1412" y="978"/>
                  </a:lnTo>
                  <a:lnTo>
                    <a:pt x="1444" y="964"/>
                  </a:lnTo>
                  <a:lnTo>
                    <a:pt x="1442" y="982"/>
                  </a:lnTo>
                  <a:lnTo>
                    <a:pt x="1436" y="988"/>
                  </a:lnTo>
                  <a:lnTo>
                    <a:pt x="1430" y="1012"/>
                  </a:lnTo>
                  <a:lnTo>
                    <a:pt x="1422" y="1030"/>
                  </a:lnTo>
                  <a:lnTo>
                    <a:pt x="1418" y="1032"/>
                  </a:lnTo>
                  <a:lnTo>
                    <a:pt x="1418" y="1032"/>
                  </a:lnTo>
                  <a:lnTo>
                    <a:pt x="1414" y="1036"/>
                  </a:lnTo>
                  <a:lnTo>
                    <a:pt x="1414" y="1038"/>
                  </a:lnTo>
                  <a:lnTo>
                    <a:pt x="1412" y="1042"/>
                  </a:lnTo>
                  <a:lnTo>
                    <a:pt x="1408" y="1038"/>
                  </a:lnTo>
                  <a:lnTo>
                    <a:pt x="1406" y="1036"/>
                  </a:lnTo>
                  <a:lnTo>
                    <a:pt x="1408" y="1034"/>
                  </a:lnTo>
                  <a:lnTo>
                    <a:pt x="1406" y="1028"/>
                  </a:lnTo>
                  <a:lnTo>
                    <a:pt x="1404" y="1028"/>
                  </a:lnTo>
                  <a:lnTo>
                    <a:pt x="1392" y="1038"/>
                  </a:lnTo>
                  <a:lnTo>
                    <a:pt x="1396" y="1048"/>
                  </a:lnTo>
                  <a:lnTo>
                    <a:pt x="1396" y="1062"/>
                  </a:lnTo>
                  <a:lnTo>
                    <a:pt x="1388" y="1072"/>
                  </a:lnTo>
                  <a:lnTo>
                    <a:pt x="1388" y="1078"/>
                  </a:lnTo>
                  <a:lnTo>
                    <a:pt x="1388" y="1080"/>
                  </a:lnTo>
                  <a:lnTo>
                    <a:pt x="1390" y="1080"/>
                  </a:lnTo>
                  <a:lnTo>
                    <a:pt x="1390" y="1076"/>
                  </a:lnTo>
                  <a:lnTo>
                    <a:pt x="1396" y="1076"/>
                  </a:lnTo>
                  <a:lnTo>
                    <a:pt x="1404" y="1062"/>
                  </a:lnTo>
                  <a:lnTo>
                    <a:pt x="1406" y="1068"/>
                  </a:lnTo>
                  <a:lnTo>
                    <a:pt x="1412" y="1064"/>
                  </a:lnTo>
                  <a:lnTo>
                    <a:pt x="1412" y="1072"/>
                  </a:lnTo>
                  <a:lnTo>
                    <a:pt x="1424" y="1076"/>
                  </a:lnTo>
                  <a:lnTo>
                    <a:pt x="1448" y="1062"/>
                  </a:lnTo>
                  <a:lnTo>
                    <a:pt x="1484" y="1016"/>
                  </a:lnTo>
                  <a:lnTo>
                    <a:pt x="1494" y="994"/>
                  </a:lnTo>
                  <a:lnTo>
                    <a:pt x="1516" y="964"/>
                  </a:lnTo>
                  <a:lnTo>
                    <a:pt x="1522" y="932"/>
                  </a:lnTo>
                  <a:lnTo>
                    <a:pt x="1520" y="918"/>
                  </a:lnTo>
                  <a:lnTo>
                    <a:pt x="1524" y="904"/>
                  </a:lnTo>
                  <a:lnTo>
                    <a:pt x="1532" y="888"/>
                  </a:lnTo>
                  <a:lnTo>
                    <a:pt x="1528" y="882"/>
                  </a:lnTo>
                  <a:lnTo>
                    <a:pt x="1530" y="878"/>
                  </a:lnTo>
                  <a:lnTo>
                    <a:pt x="1528" y="872"/>
                  </a:lnTo>
                  <a:lnTo>
                    <a:pt x="1512" y="864"/>
                  </a:lnTo>
                  <a:lnTo>
                    <a:pt x="1528" y="868"/>
                  </a:lnTo>
                  <a:lnTo>
                    <a:pt x="1532" y="862"/>
                  </a:lnTo>
                  <a:lnTo>
                    <a:pt x="1518" y="852"/>
                  </a:lnTo>
                  <a:lnTo>
                    <a:pt x="1510" y="840"/>
                  </a:lnTo>
                  <a:lnTo>
                    <a:pt x="1496" y="840"/>
                  </a:lnTo>
                  <a:lnTo>
                    <a:pt x="1496" y="852"/>
                  </a:lnTo>
                  <a:lnTo>
                    <a:pt x="1492" y="858"/>
                  </a:lnTo>
                  <a:lnTo>
                    <a:pt x="1492" y="848"/>
                  </a:lnTo>
                  <a:lnTo>
                    <a:pt x="1488" y="854"/>
                  </a:lnTo>
                  <a:lnTo>
                    <a:pt x="1476" y="856"/>
                  </a:lnTo>
                  <a:lnTo>
                    <a:pt x="1482" y="850"/>
                  </a:lnTo>
                  <a:lnTo>
                    <a:pt x="1478" y="844"/>
                  </a:lnTo>
                  <a:lnTo>
                    <a:pt x="1482" y="840"/>
                  </a:lnTo>
                  <a:lnTo>
                    <a:pt x="1476" y="842"/>
                  </a:lnTo>
                  <a:lnTo>
                    <a:pt x="1476" y="848"/>
                  </a:lnTo>
                  <a:lnTo>
                    <a:pt x="1470" y="852"/>
                  </a:lnTo>
                  <a:lnTo>
                    <a:pt x="1470" y="832"/>
                  </a:lnTo>
                  <a:lnTo>
                    <a:pt x="1456" y="834"/>
                  </a:lnTo>
                  <a:lnTo>
                    <a:pt x="1450" y="830"/>
                  </a:lnTo>
                  <a:lnTo>
                    <a:pt x="1450" y="826"/>
                  </a:lnTo>
                  <a:lnTo>
                    <a:pt x="1482" y="796"/>
                  </a:lnTo>
                  <a:lnTo>
                    <a:pt x="1492" y="780"/>
                  </a:lnTo>
                  <a:lnTo>
                    <a:pt x="1518" y="756"/>
                  </a:lnTo>
                  <a:lnTo>
                    <a:pt x="1524" y="744"/>
                  </a:lnTo>
                  <a:lnTo>
                    <a:pt x="1544" y="724"/>
                  </a:lnTo>
                  <a:lnTo>
                    <a:pt x="1556" y="716"/>
                  </a:lnTo>
                  <a:lnTo>
                    <a:pt x="1588" y="716"/>
                  </a:lnTo>
                  <a:lnTo>
                    <a:pt x="1594" y="722"/>
                  </a:lnTo>
                  <a:lnTo>
                    <a:pt x="1600" y="714"/>
                  </a:lnTo>
                  <a:lnTo>
                    <a:pt x="1614" y="720"/>
                  </a:lnTo>
                  <a:lnTo>
                    <a:pt x="1626" y="716"/>
                  </a:lnTo>
                  <a:lnTo>
                    <a:pt x="1628" y="720"/>
                  </a:lnTo>
                  <a:lnTo>
                    <a:pt x="1632" y="720"/>
                  </a:lnTo>
                  <a:lnTo>
                    <a:pt x="1630" y="714"/>
                  </a:lnTo>
                  <a:lnTo>
                    <a:pt x="1636" y="714"/>
                  </a:lnTo>
                  <a:lnTo>
                    <a:pt x="1634" y="708"/>
                  </a:lnTo>
                  <a:lnTo>
                    <a:pt x="1636" y="706"/>
                  </a:lnTo>
                  <a:lnTo>
                    <a:pt x="1660" y="714"/>
                  </a:lnTo>
                  <a:lnTo>
                    <a:pt x="1666" y="712"/>
                  </a:lnTo>
                  <a:lnTo>
                    <a:pt x="1676" y="718"/>
                  </a:lnTo>
                  <a:lnTo>
                    <a:pt x="1662" y="724"/>
                  </a:lnTo>
                  <a:lnTo>
                    <a:pt x="1666" y="730"/>
                  </a:lnTo>
                  <a:lnTo>
                    <a:pt x="1680" y="726"/>
                  </a:lnTo>
                  <a:lnTo>
                    <a:pt x="1686" y="728"/>
                  </a:lnTo>
                  <a:lnTo>
                    <a:pt x="1696" y="720"/>
                  </a:lnTo>
                  <a:lnTo>
                    <a:pt x="1712" y="722"/>
                  </a:lnTo>
                  <a:lnTo>
                    <a:pt x="1716" y="722"/>
                  </a:lnTo>
                  <a:lnTo>
                    <a:pt x="1716" y="716"/>
                  </a:lnTo>
                  <a:lnTo>
                    <a:pt x="1704" y="714"/>
                  </a:lnTo>
                  <a:lnTo>
                    <a:pt x="1706" y="710"/>
                  </a:lnTo>
                  <a:lnTo>
                    <a:pt x="1702" y="704"/>
                  </a:lnTo>
                  <a:lnTo>
                    <a:pt x="1744" y="652"/>
                  </a:lnTo>
                  <a:lnTo>
                    <a:pt x="1768" y="646"/>
                  </a:lnTo>
                  <a:lnTo>
                    <a:pt x="1778" y="652"/>
                  </a:lnTo>
                  <a:lnTo>
                    <a:pt x="1786" y="646"/>
                  </a:lnTo>
                  <a:lnTo>
                    <a:pt x="1780" y="664"/>
                  </a:lnTo>
                  <a:lnTo>
                    <a:pt x="1780" y="668"/>
                  </a:lnTo>
                  <a:lnTo>
                    <a:pt x="1778" y="672"/>
                  </a:lnTo>
                  <a:lnTo>
                    <a:pt x="1786" y="672"/>
                  </a:lnTo>
                  <a:lnTo>
                    <a:pt x="1784" y="684"/>
                  </a:lnTo>
                  <a:lnTo>
                    <a:pt x="1812" y="656"/>
                  </a:lnTo>
                  <a:lnTo>
                    <a:pt x="1818" y="652"/>
                  </a:lnTo>
                  <a:lnTo>
                    <a:pt x="1822" y="656"/>
                  </a:lnTo>
                  <a:lnTo>
                    <a:pt x="1824" y="652"/>
                  </a:lnTo>
                  <a:lnTo>
                    <a:pt x="1822" y="650"/>
                  </a:lnTo>
                  <a:lnTo>
                    <a:pt x="1826" y="632"/>
                  </a:lnTo>
                  <a:lnTo>
                    <a:pt x="1840" y="624"/>
                  </a:lnTo>
                  <a:lnTo>
                    <a:pt x="1848" y="628"/>
                  </a:lnTo>
                  <a:lnTo>
                    <a:pt x="1836" y="638"/>
                  </a:lnTo>
                  <a:lnTo>
                    <a:pt x="1832" y="664"/>
                  </a:lnTo>
                  <a:lnTo>
                    <a:pt x="1828" y="670"/>
                  </a:lnTo>
                  <a:lnTo>
                    <a:pt x="1830" y="676"/>
                  </a:lnTo>
                  <a:lnTo>
                    <a:pt x="1806" y="686"/>
                  </a:lnTo>
                  <a:lnTo>
                    <a:pt x="1806" y="694"/>
                  </a:lnTo>
                  <a:lnTo>
                    <a:pt x="1786" y="712"/>
                  </a:lnTo>
                  <a:lnTo>
                    <a:pt x="1760" y="750"/>
                  </a:lnTo>
                  <a:lnTo>
                    <a:pt x="1746" y="756"/>
                  </a:lnTo>
                  <a:lnTo>
                    <a:pt x="1740" y="756"/>
                  </a:lnTo>
                  <a:lnTo>
                    <a:pt x="1742" y="764"/>
                  </a:lnTo>
                  <a:lnTo>
                    <a:pt x="1738" y="774"/>
                  </a:lnTo>
                  <a:lnTo>
                    <a:pt x="1726" y="784"/>
                  </a:lnTo>
                  <a:lnTo>
                    <a:pt x="1722" y="802"/>
                  </a:lnTo>
                  <a:lnTo>
                    <a:pt x="1722" y="832"/>
                  </a:lnTo>
                  <a:lnTo>
                    <a:pt x="1738" y="914"/>
                  </a:lnTo>
                  <a:lnTo>
                    <a:pt x="1758" y="894"/>
                  </a:lnTo>
                  <a:lnTo>
                    <a:pt x="1760" y="878"/>
                  </a:lnTo>
                  <a:lnTo>
                    <a:pt x="1764" y="872"/>
                  </a:lnTo>
                  <a:lnTo>
                    <a:pt x="1776" y="864"/>
                  </a:lnTo>
                  <a:lnTo>
                    <a:pt x="1780" y="866"/>
                  </a:lnTo>
                  <a:lnTo>
                    <a:pt x="1780" y="846"/>
                  </a:lnTo>
                  <a:lnTo>
                    <a:pt x="1794" y="834"/>
                  </a:lnTo>
                  <a:lnTo>
                    <a:pt x="1802" y="836"/>
                  </a:lnTo>
                  <a:lnTo>
                    <a:pt x="1808" y="830"/>
                  </a:lnTo>
                  <a:lnTo>
                    <a:pt x="1802" y="812"/>
                  </a:lnTo>
                  <a:lnTo>
                    <a:pt x="1806" y="802"/>
                  </a:lnTo>
                  <a:lnTo>
                    <a:pt x="1812" y="796"/>
                  </a:lnTo>
                  <a:lnTo>
                    <a:pt x="1812" y="794"/>
                  </a:lnTo>
                  <a:lnTo>
                    <a:pt x="1810" y="792"/>
                  </a:lnTo>
                  <a:lnTo>
                    <a:pt x="1820" y="788"/>
                  </a:lnTo>
                  <a:lnTo>
                    <a:pt x="1816" y="794"/>
                  </a:lnTo>
                  <a:lnTo>
                    <a:pt x="1820" y="800"/>
                  </a:lnTo>
                  <a:lnTo>
                    <a:pt x="1824" y="794"/>
                  </a:lnTo>
                  <a:lnTo>
                    <a:pt x="1824" y="786"/>
                  </a:lnTo>
                  <a:lnTo>
                    <a:pt x="1818" y="782"/>
                  </a:lnTo>
                  <a:lnTo>
                    <a:pt x="1818" y="772"/>
                  </a:lnTo>
                  <a:lnTo>
                    <a:pt x="1824" y="756"/>
                  </a:lnTo>
                  <a:lnTo>
                    <a:pt x="1816" y="752"/>
                  </a:lnTo>
                  <a:lnTo>
                    <a:pt x="1812" y="758"/>
                  </a:lnTo>
                  <a:lnTo>
                    <a:pt x="1808" y="754"/>
                  </a:lnTo>
                  <a:lnTo>
                    <a:pt x="1812" y="738"/>
                  </a:lnTo>
                  <a:lnTo>
                    <a:pt x="1820" y="724"/>
                  </a:lnTo>
                  <a:lnTo>
                    <a:pt x="1822" y="724"/>
                  </a:lnTo>
                  <a:lnTo>
                    <a:pt x="1828" y="702"/>
                  </a:lnTo>
                  <a:lnTo>
                    <a:pt x="1842" y="698"/>
                  </a:lnTo>
                  <a:lnTo>
                    <a:pt x="1848" y="704"/>
                  </a:lnTo>
                  <a:lnTo>
                    <a:pt x="1848" y="698"/>
                  </a:lnTo>
                  <a:lnTo>
                    <a:pt x="1864" y="686"/>
                  </a:lnTo>
                  <a:lnTo>
                    <a:pt x="1864" y="704"/>
                  </a:lnTo>
                  <a:lnTo>
                    <a:pt x="1874" y="688"/>
                  </a:lnTo>
                  <a:lnTo>
                    <a:pt x="1890" y="682"/>
                  </a:lnTo>
                  <a:lnTo>
                    <a:pt x="1906" y="686"/>
                  </a:lnTo>
                  <a:lnTo>
                    <a:pt x="1918" y="700"/>
                  </a:lnTo>
                  <a:lnTo>
                    <a:pt x="1922" y="688"/>
                  </a:lnTo>
                  <a:lnTo>
                    <a:pt x="1946" y="672"/>
                  </a:lnTo>
                  <a:lnTo>
                    <a:pt x="1946" y="666"/>
                  </a:lnTo>
                  <a:lnTo>
                    <a:pt x="1956" y="660"/>
                  </a:lnTo>
                  <a:lnTo>
                    <a:pt x="1962" y="652"/>
                  </a:lnTo>
                  <a:lnTo>
                    <a:pt x="1966" y="654"/>
                  </a:lnTo>
                  <a:lnTo>
                    <a:pt x="1982" y="644"/>
                  </a:lnTo>
                  <a:lnTo>
                    <a:pt x="1982" y="640"/>
                  </a:lnTo>
                  <a:lnTo>
                    <a:pt x="2012" y="628"/>
                  </a:lnTo>
                  <a:lnTo>
                    <a:pt x="2014" y="628"/>
                  </a:lnTo>
                  <a:lnTo>
                    <a:pt x="2036" y="634"/>
                  </a:lnTo>
                  <a:lnTo>
                    <a:pt x="2042" y="622"/>
                  </a:lnTo>
                  <a:lnTo>
                    <a:pt x="2036" y="614"/>
                  </a:lnTo>
                  <a:lnTo>
                    <a:pt x="2040" y="612"/>
                  </a:lnTo>
                  <a:lnTo>
                    <a:pt x="2032" y="602"/>
                  </a:lnTo>
                  <a:lnTo>
                    <a:pt x="2030" y="586"/>
                  </a:lnTo>
                  <a:lnTo>
                    <a:pt x="2028" y="582"/>
                  </a:lnTo>
                  <a:lnTo>
                    <a:pt x="2026" y="574"/>
                  </a:lnTo>
                  <a:lnTo>
                    <a:pt x="2022" y="578"/>
                  </a:lnTo>
                  <a:lnTo>
                    <a:pt x="2016" y="574"/>
                  </a:lnTo>
                  <a:lnTo>
                    <a:pt x="2014" y="562"/>
                  </a:lnTo>
                  <a:lnTo>
                    <a:pt x="2030" y="566"/>
                  </a:lnTo>
                  <a:lnTo>
                    <a:pt x="2048" y="552"/>
                  </a:lnTo>
                  <a:lnTo>
                    <a:pt x="2048" y="552"/>
                  </a:lnTo>
                  <a:lnTo>
                    <a:pt x="2058" y="536"/>
                  </a:lnTo>
                  <a:lnTo>
                    <a:pt x="2058" y="534"/>
                  </a:lnTo>
                  <a:lnTo>
                    <a:pt x="2050" y="526"/>
                  </a:lnTo>
                  <a:lnTo>
                    <a:pt x="2048" y="518"/>
                  </a:lnTo>
                  <a:lnTo>
                    <a:pt x="2048" y="518"/>
                  </a:lnTo>
                  <a:lnTo>
                    <a:pt x="2058" y="516"/>
                  </a:lnTo>
                  <a:lnTo>
                    <a:pt x="2056" y="510"/>
                  </a:lnTo>
                  <a:lnTo>
                    <a:pt x="2060" y="510"/>
                  </a:lnTo>
                  <a:lnTo>
                    <a:pt x="2062" y="516"/>
                  </a:lnTo>
                  <a:lnTo>
                    <a:pt x="2068" y="510"/>
                  </a:lnTo>
                  <a:lnTo>
                    <a:pt x="2068" y="518"/>
                  </a:lnTo>
                  <a:lnTo>
                    <a:pt x="2062" y="520"/>
                  </a:lnTo>
                  <a:lnTo>
                    <a:pt x="2066" y="528"/>
                  </a:lnTo>
                  <a:lnTo>
                    <a:pt x="2068" y="528"/>
                  </a:lnTo>
                  <a:lnTo>
                    <a:pt x="2068" y="536"/>
                  </a:lnTo>
                  <a:lnTo>
                    <a:pt x="2078" y="538"/>
                  </a:lnTo>
                  <a:lnTo>
                    <a:pt x="2094" y="534"/>
                  </a:lnTo>
                  <a:lnTo>
                    <a:pt x="2102" y="540"/>
                  </a:lnTo>
                  <a:lnTo>
                    <a:pt x="2104" y="552"/>
                  </a:lnTo>
                  <a:lnTo>
                    <a:pt x="2110" y="560"/>
                  </a:lnTo>
                  <a:lnTo>
                    <a:pt x="2116" y="562"/>
                  </a:lnTo>
                  <a:lnTo>
                    <a:pt x="2116" y="558"/>
                  </a:lnTo>
                  <a:lnTo>
                    <a:pt x="2120" y="560"/>
                  </a:lnTo>
                  <a:lnTo>
                    <a:pt x="2120" y="556"/>
                  </a:lnTo>
                  <a:lnTo>
                    <a:pt x="2120" y="556"/>
                  </a:lnTo>
                  <a:lnTo>
                    <a:pt x="2120" y="560"/>
                  </a:lnTo>
                  <a:lnTo>
                    <a:pt x="2118" y="562"/>
                  </a:lnTo>
                  <a:lnTo>
                    <a:pt x="2126" y="566"/>
                  </a:lnTo>
                  <a:lnTo>
                    <a:pt x="2126" y="568"/>
                  </a:lnTo>
                  <a:lnTo>
                    <a:pt x="2128" y="572"/>
                  </a:lnTo>
                  <a:lnTo>
                    <a:pt x="2132" y="570"/>
                  </a:lnTo>
                  <a:lnTo>
                    <a:pt x="2132" y="574"/>
                  </a:lnTo>
                  <a:lnTo>
                    <a:pt x="2134" y="574"/>
                  </a:lnTo>
                  <a:lnTo>
                    <a:pt x="2136" y="574"/>
                  </a:lnTo>
                  <a:lnTo>
                    <a:pt x="2138" y="568"/>
                  </a:lnTo>
                  <a:lnTo>
                    <a:pt x="2140" y="568"/>
                  </a:lnTo>
                  <a:lnTo>
                    <a:pt x="2136" y="576"/>
                  </a:lnTo>
                  <a:lnTo>
                    <a:pt x="2142" y="578"/>
                  </a:lnTo>
                  <a:lnTo>
                    <a:pt x="2144" y="576"/>
                  </a:lnTo>
                  <a:lnTo>
                    <a:pt x="2144" y="572"/>
                  </a:lnTo>
                  <a:lnTo>
                    <a:pt x="2150" y="572"/>
                  </a:lnTo>
                  <a:lnTo>
                    <a:pt x="2148" y="564"/>
                  </a:lnTo>
                  <a:lnTo>
                    <a:pt x="2142" y="564"/>
                  </a:lnTo>
                  <a:lnTo>
                    <a:pt x="2146" y="562"/>
                  </a:lnTo>
                  <a:lnTo>
                    <a:pt x="2140" y="560"/>
                  </a:lnTo>
                  <a:lnTo>
                    <a:pt x="2154" y="552"/>
                  </a:lnTo>
                  <a:lnTo>
                    <a:pt x="2152" y="548"/>
                  </a:lnTo>
                  <a:lnTo>
                    <a:pt x="2154" y="546"/>
                  </a:lnTo>
                  <a:lnTo>
                    <a:pt x="2154" y="540"/>
                  </a:lnTo>
                  <a:lnTo>
                    <a:pt x="2158" y="538"/>
                  </a:lnTo>
                  <a:lnTo>
                    <a:pt x="2168" y="538"/>
                  </a:lnTo>
                  <a:lnTo>
                    <a:pt x="2168" y="538"/>
                  </a:lnTo>
                  <a:lnTo>
                    <a:pt x="2168" y="534"/>
                  </a:lnTo>
                  <a:lnTo>
                    <a:pt x="2164" y="532"/>
                  </a:lnTo>
                  <a:lnTo>
                    <a:pt x="2164" y="528"/>
                  </a:lnTo>
                  <a:lnTo>
                    <a:pt x="2164" y="526"/>
                  </a:lnTo>
                  <a:lnTo>
                    <a:pt x="2174" y="534"/>
                  </a:lnTo>
                  <a:lnTo>
                    <a:pt x="2176" y="524"/>
                  </a:lnTo>
                  <a:lnTo>
                    <a:pt x="2186" y="518"/>
                  </a:lnTo>
                  <a:lnTo>
                    <a:pt x="2180" y="516"/>
                  </a:lnTo>
                  <a:close/>
                  <a:moveTo>
                    <a:pt x="60" y="744"/>
                  </a:moveTo>
                  <a:lnTo>
                    <a:pt x="58" y="744"/>
                  </a:lnTo>
                  <a:lnTo>
                    <a:pt x="52" y="746"/>
                  </a:lnTo>
                  <a:lnTo>
                    <a:pt x="50" y="744"/>
                  </a:lnTo>
                  <a:lnTo>
                    <a:pt x="54" y="740"/>
                  </a:lnTo>
                  <a:lnTo>
                    <a:pt x="56" y="738"/>
                  </a:lnTo>
                  <a:lnTo>
                    <a:pt x="60" y="740"/>
                  </a:lnTo>
                  <a:lnTo>
                    <a:pt x="60" y="746"/>
                  </a:lnTo>
                  <a:lnTo>
                    <a:pt x="60" y="744"/>
                  </a:lnTo>
                  <a:close/>
                  <a:moveTo>
                    <a:pt x="74" y="684"/>
                  </a:moveTo>
                  <a:lnTo>
                    <a:pt x="72" y="688"/>
                  </a:lnTo>
                  <a:lnTo>
                    <a:pt x="70" y="692"/>
                  </a:lnTo>
                  <a:lnTo>
                    <a:pt x="62" y="692"/>
                  </a:lnTo>
                  <a:lnTo>
                    <a:pt x="58" y="694"/>
                  </a:lnTo>
                  <a:lnTo>
                    <a:pt x="56" y="700"/>
                  </a:lnTo>
                  <a:lnTo>
                    <a:pt x="52" y="700"/>
                  </a:lnTo>
                  <a:lnTo>
                    <a:pt x="50" y="686"/>
                  </a:lnTo>
                  <a:lnTo>
                    <a:pt x="44" y="678"/>
                  </a:lnTo>
                  <a:lnTo>
                    <a:pt x="44" y="676"/>
                  </a:lnTo>
                  <a:lnTo>
                    <a:pt x="42" y="670"/>
                  </a:lnTo>
                  <a:lnTo>
                    <a:pt x="38" y="670"/>
                  </a:lnTo>
                  <a:lnTo>
                    <a:pt x="38" y="662"/>
                  </a:lnTo>
                  <a:lnTo>
                    <a:pt x="44" y="654"/>
                  </a:lnTo>
                  <a:lnTo>
                    <a:pt x="50" y="652"/>
                  </a:lnTo>
                  <a:lnTo>
                    <a:pt x="56" y="654"/>
                  </a:lnTo>
                  <a:lnTo>
                    <a:pt x="62" y="662"/>
                  </a:lnTo>
                  <a:lnTo>
                    <a:pt x="70" y="664"/>
                  </a:lnTo>
                  <a:lnTo>
                    <a:pt x="72" y="674"/>
                  </a:lnTo>
                  <a:lnTo>
                    <a:pt x="74" y="674"/>
                  </a:lnTo>
                  <a:lnTo>
                    <a:pt x="74" y="682"/>
                  </a:lnTo>
                  <a:lnTo>
                    <a:pt x="74" y="684"/>
                  </a:lnTo>
                  <a:close/>
                  <a:moveTo>
                    <a:pt x="122" y="668"/>
                  </a:moveTo>
                  <a:lnTo>
                    <a:pt x="120" y="668"/>
                  </a:lnTo>
                  <a:lnTo>
                    <a:pt x="116" y="674"/>
                  </a:lnTo>
                  <a:lnTo>
                    <a:pt x="112" y="672"/>
                  </a:lnTo>
                  <a:lnTo>
                    <a:pt x="112" y="670"/>
                  </a:lnTo>
                  <a:lnTo>
                    <a:pt x="114" y="668"/>
                  </a:lnTo>
                  <a:lnTo>
                    <a:pt x="112" y="664"/>
                  </a:lnTo>
                  <a:lnTo>
                    <a:pt x="108" y="658"/>
                  </a:lnTo>
                  <a:lnTo>
                    <a:pt x="100" y="652"/>
                  </a:lnTo>
                  <a:lnTo>
                    <a:pt x="96" y="648"/>
                  </a:lnTo>
                  <a:lnTo>
                    <a:pt x="96" y="646"/>
                  </a:lnTo>
                  <a:lnTo>
                    <a:pt x="98" y="648"/>
                  </a:lnTo>
                  <a:lnTo>
                    <a:pt x="100" y="646"/>
                  </a:lnTo>
                  <a:lnTo>
                    <a:pt x="96" y="638"/>
                  </a:lnTo>
                  <a:lnTo>
                    <a:pt x="102" y="642"/>
                  </a:lnTo>
                  <a:lnTo>
                    <a:pt x="98" y="628"/>
                  </a:lnTo>
                  <a:lnTo>
                    <a:pt x="98" y="626"/>
                  </a:lnTo>
                  <a:lnTo>
                    <a:pt x="102" y="630"/>
                  </a:lnTo>
                  <a:lnTo>
                    <a:pt x="102" y="638"/>
                  </a:lnTo>
                  <a:lnTo>
                    <a:pt x="106" y="640"/>
                  </a:lnTo>
                  <a:lnTo>
                    <a:pt x="108" y="640"/>
                  </a:lnTo>
                  <a:lnTo>
                    <a:pt x="106" y="634"/>
                  </a:lnTo>
                  <a:lnTo>
                    <a:pt x="110" y="638"/>
                  </a:lnTo>
                  <a:lnTo>
                    <a:pt x="112" y="636"/>
                  </a:lnTo>
                  <a:lnTo>
                    <a:pt x="110" y="626"/>
                  </a:lnTo>
                  <a:lnTo>
                    <a:pt x="104" y="624"/>
                  </a:lnTo>
                  <a:lnTo>
                    <a:pt x="104" y="626"/>
                  </a:lnTo>
                  <a:lnTo>
                    <a:pt x="98" y="616"/>
                  </a:lnTo>
                  <a:lnTo>
                    <a:pt x="116" y="628"/>
                  </a:lnTo>
                  <a:lnTo>
                    <a:pt x="116" y="630"/>
                  </a:lnTo>
                  <a:lnTo>
                    <a:pt x="114" y="642"/>
                  </a:lnTo>
                  <a:lnTo>
                    <a:pt x="116" y="644"/>
                  </a:lnTo>
                  <a:lnTo>
                    <a:pt x="116" y="646"/>
                  </a:lnTo>
                  <a:lnTo>
                    <a:pt x="118" y="652"/>
                  </a:lnTo>
                  <a:lnTo>
                    <a:pt x="124" y="658"/>
                  </a:lnTo>
                  <a:lnTo>
                    <a:pt x="124" y="662"/>
                  </a:lnTo>
                  <a:lnTo>
                    <a:pt x="122" y="664"/>
                  </a:lnTo>
                  <a:lnTo>
                    <a:pt x="124" y="666"/>
                  </a:lnTo>
                  <a:lnTo>
                    <a:pt x="122" y="668"/>
                  </a:lnTo>
                  <a:close/>
                  <a:moveTo>
                    <a:pt x="136" y="690"/>
                  </a:moveTo>
                  <a:lnTo>
                    <a:pt x="144" y="688"/>
                  </a:lnTo>
                  <a:lnTo>
                    <a:pt x="146" y="694"/>
                  </a:lnTo>
                  <a:lnTo>
                    <a:pt x="144" y="696"/>
                  </a:lnTo>
                  <a:lnTo>
                    <a:pt x="138" y="696"/>
                  </a:lnTo>
                  <a:lnTo>
                    <a:pt x="136" y="696"/>
                  </a:lnTo>
                  <a:lnTo>
                    <a:pt x="134" y="692"/>
                  </a:lnTo>
                  <a:lnTo>
                    <a:pt x="136" y="690"/>
                  </a:lnTo>
                  <a:close/>
                  <a:moveTo>
                    <a:pt x="156" y="744"/>
                  </a:moveTo>
                  <a:lnTo>
                    <a:pt x="156" y="748"/>
                  </a:lnTo>
                  <a:lnTo>
                    <a:pt x="154" y="744"/>
                  </a:lnTo>
                  <a:lnTo>
                    <a:pt x="154" y="746"/>
                  </a:lnTo>
                  <a:lnTo>
                    <a:pt x="152" y="748"/>
                  </a:lnTo>
                  <a:lnTo>
                    <a:pt x="150" y="746"/>
                  </a:lnTo>
                  <a:lnTo>
                    <a:pt x="150" y="750"/>
                  </a:lnTo>
                  <a:lnTo>
                    <a:pt x="148" y="748"/>
                  </a:lnTo>
                  <a:lnTo>
                    <a:pt x="148" y="744"/>
                  </a:lnTo>
                  <a:lnTo>
                    <a:pt x="144" y="742"/>
                  </a:lnTo>
                  <a:lnTo>
                    <a:pt x="134" y="732"/>
                  </a:lnTo>
                  <a:lnTo>
                    <a:pt x="134" y="730"/>
                  </a:lnTo>
                  <a:lnTo>
                    <a:pt x="136" y="730"/>
                  </a:lnTo>
                  <a:lnTo>
                    <a:pt x="140" y="736"/>
                  </a:lnTo>
                  <a:lnTo>
                    <a:pt x="142" y="734"/>
                  </a:lnTo>
                  <a:lnTo>
                    <a:pt x="146" y="736"/>
                  </a:lnTo>
                  <a:lnTo>
                    <a:pt x="144" y="728"/>
                  </a:lnTo>
                  <a:lnTo>
                    <a:pt x="140" y="726"/>
                  </a:lnTo>
                  <a:lnTo>
                    <a:pt x="142" y="724"/>
                  </a:lnTo>
                  <a:lnTo>
                    <a:pt x="146" y="724"/>
                  </a:lnTo>
                  <a:lnTo>
                    <a:pt x="152" y="734"/>
                  </a:lnTo>
                  <a:lnTo>
                    <a:pt x="158" y="736"/>
                  </a:lnTo>
                  <a:lnTo>
                    <a:pt x="160" y="742"/>
                  </a:lnTo>
                  <a:lnTo>
                    <a:pt x="156" y="744"/>
                  </a:lnTo>
                  <a:close/>
                  <a:moveTo>
                    <a:pt x="306" y="816"/>
                  </a:moveTo>
                  <a:lnTo>
                    <a:pt x="300" y="820"/>
                  </a:lnTo>
                  <a:lnTo>
                    <a:pt x="298" y="820"/>
                  </a:lnTo>
                  <a:lnTo>
                    <a:pt x="298" y="822"/>
                  </a:lnTo>
                  <a:lnTo>
                    <a:pt x="292" y="824"/>
                  </a:lnTo>
                  <a:lnTo>
                    <a:pt x="292" y="826"/>
                  </a:lnTo>
                  <a:lnTo>
                    <a:pt x="294" y="828"/>
                  </a:lnTo>
                  <a:lnTo>
                    <a:pt x="292" y="834"/>
                  </a:lnTo>
                  <a:lnTo>
                    <a:pt x="286" y="838"/>
                  </a:lnTo>
                  <a:lnTo>
                    <a:pt x="286" y="842"/>
                  </a:lnTo>
                  <a:lnTo>
                    <a:pt x="292" y="848"/>
                  </a:lnTo>
                  <a:lnTo>
                    <a:pt x="302" y="842"/>
                  </a:lnTo>
                  <a:lnTo>
                    <a:pt x="296" y="846"/>
                  </a:lnTo>
                  <a:lnTo>
                    <a:pt x="296" y="852"/>
                  </a:lnTo>
                  <a:lnTo>
                    <a:pt x="294" y="850"/>
                  </a:lnTo>
                  <a:lnTo>
                    <a:pt x="294" y="856"/>
                  </a:lnTo>
                  <a:lnTo>
                    <a:pt x="300" y="858"/>
                  </a:lnTo>
                  <a:lnTo>
                    <a:pt x="292" y="860"/>
                  </a:lnTo>
                  <a:lnTo>
                    <a:pt x="294" y="858"/>
                  </a:lnTo>
                  <a:lnTo>
                    <a:pt x="290" y="856"/>
                  </a:lnTo>
                  <a:lnTo>
                    <a:pt x="292" y="850"/>
                  </a:lnTo>
                  <a:lnTo>
                    <a:pt x="290" y="846"/>
                  </a:lnTo>
                  <a:lnTo>
                    <a:pt x="284" y="842"/>
                  </a:lnTo>
                  <a:lnTo>
                    <a:pt x="286" y="832"/>
                  </a:lnTo>
                  <a:lnTo>
                    <a:pt x="286" y="830"/>
                  </a:lnTo>
                  <a:lnTo>
                    <a:pt x="290" y="830"/>
                  </a:lnTo>
                  <a:lnTo>
                    <a:pt x="292" y="822"/>
                  </a:lnTo>
                  <a:lnTo>
                    <a:pt x="296" y="820"/>
                  </a:lnTo>
                  <a:lnTo>
                    <a:pt x="294" y="814"/>
                  </a:lnTo>
                  <a:lnTo>
                    <a:pt x="294" y="812"/>
                  </a:lnTo>
                  <a:lnTo>
                    <a:pt x="296" y="816"/>
                  </a:lnTo>
                  <a:lnTo>
                    <a:pt x="302" y="812"/>
                  </a:lnTo>
                  <a:lnTo>
                    <a:pt x="304" y="814"/>
                  </a:lnTo>
                  <a:lnTo>
                    <a:pt x="308" y="812"/>
                  </a:lnTo>
                  <a:lnTo>
                    <a:pt x="314" y="812"/>
                  </a:lnTo>
                  <a:lnTo>
                    <a:pt x="314" y="814"/>
                  </a:lnTo>
                  <a:lnTo>
                    <a:pt x="306" y="816"/>
                  </a:lnTo>
                  <a:close/>
                  <a:moveTo>
                    <a:pt x="872" y="818"/>
                  </a:moveTo>
                  <a:lnTo>
                    <a:pt x="870" y="820"/>
                  </a:lnTo>
                  <a:lnTo>
                    <a:pt x="858" y="824"/>
                  </a:lnTo>
                  <a:lnTo>
                    <a:pt x="856" y="826"/>
                  </a:lnTo>
                  <a:lnTo>
                    <a:pt x="856" y="830"/>
                  </a:lnTo>
                  <a:lnTo>
                    <a:pt x="858" y="832"/>
                  </a:lnTo>
                  <a:lnTo>
                    <a:pt x="862" y="842"/>
                  </a:lnTo>
                  <a:lnTo>
                    <a:pt x="864" y="850"/>
                  </a:lnTo>
                  <a:lnTo>
                    <a:pt x="862" y="852"/>
                  </a:lnTo>
                  <a:lnTo>
                    <a:pt x="862" y="850"/>
                  </a:lnTo>
                  <a:lnTo>
                    <a:pt x="862" y="842"/>
                  </a:lnTo>
                  <a:lnTo>
                    <a:pt x="858" y="838"/>
                  </a:lnTo>
                  <a:lnTo>
                    <a:pt x="856" y="834"/>
                  </a:lnTo>
                  <a:lnTo>
                    <a:pt x="854" y="830"/>
                  </a:lnTo>
                  <a:lnTo>
                    <a:pt x="854" y="826"/>
                  </a:lnTo>
                  <a:lnTo>
                    <a:pt x="856" y="820"/>
                  </a:lnTo>
                  <a:lnTo>
                    <a:pt x="868" y="818"/>
                  </a:lnTo>
                  <a:lnTo>
                    <a:pt x="874" y="812"/>
                  </a:lnTo>
                  <a:lnTo>
                    <a:pt x="872" y="818"/>
                  </a:lnTo>
                  <a:close/>
                  <a:moveTo>
                    <a:pt x="1016" y="800"/>
                  </a:moveTo>
                  <a:lnTo>
                    <a:pt x="1014" y="796"/>
                  </a:lnTo>
                  <a:lnTo>
                    <a:pt x="1012" y="796"/>
                  </a:lnTo>
                  <a:lnTo>
                    <a:pt x="1004" y="798"/>
                  </a:lnTo>
                  <a:lnTo>
                    <a:pt x="1002" y="806"/>
                  </a:lnTo>
                  <a:lnTo>
                    <a:pt x="1008" y="810"/>
                  </a:lnTo>
                  <a:lnTo>
                    <a:pt x="1008" y="812"/>
                  </a:lnTo>
                  <a:lnTo>
                    <a:pt x="1002" y="810"/>
                  </a:lnTo>
                  <a:lnTo>
                    <a:pt x="1000" y="804"/>
                  </a:lnTo>
                  <a:lnTo>
                    <a:pt x="996" y="802"/>
                  </a:lnTo>
                  <a:lnTo>
                    <a:pt x="994" y="800"/>
                  </a:lnTo>
                  <a:lnTo>
                    <a:pt x="1000" y="800"/>
                  </a:lnTo>
                  <a:lnTo>
                    <a:pt x="998" y="796"/>
                  </a:lnTo>
                  <a:lnTo>
                    <a:pt x="1000" y="792"/>
                  </a:lnTo>
                  <a:lnTo>
                    <a:pt x="1002" y="794"/>
                  </a:lnTo>
                  <a:lnTo>
                    <a:pt x="1002" y="796"/>
                  </a:lnTo>
                  <a:lnTo>
                    <a:pt x="1010" y="792"/>
                  </a:lnTo>
                  <a:lnTo>
                    <a:pt x="1016" y="796"/>
                  </a:lnTo>
                  <a:lnTo>
                    <a:pt x="1016" y="798"/>
                  </a:lnTo>
                  <a:lnTo>
                    <a:pt x="1016" y="800"/>
                  </a:lnTo>
                  <a:close/>
                  <a:moveTo>
                    <a:pt x="1104" y="844"/>
                  </a:moveTo>
                  <a:lnTo>
                    <a:pt x="1102" y="848"/>
                  </a:lnTo>
                  <a:lnTo>
                    <a:pt x="1098" y="856"/>
                  </a:lnTo>
                  <a:lnTo>
                    <a:pt x="1098" y="852"/>
                  </a:lnTo>
                  <a:lnTo>
                    <a:pt x="1094" y="854"/>
                  </a:lnTo>
                  <a:lnTo>
                    <a:pt x="1092" y="858"/>
                  </a:lnTo>
                  <a:lnTo>
                    <a:pt x="1096" y="858"/>
                  </a:lnTo>
                  <a:lnTo>
                    <a:pt x="1096" y="862"/>
                  </a:lnTo>
                  <a:lnTo>
                    <a:pt x="1090" y="866"/>
                  </a:lnTo>
                  <a:lnTo>
                    <a:pt x="1084" y="876"/>
                  </a:lnTo>
                  <a:lnTo>
                    <a:pt x="1072" y="880"/>
                  </a:lnTo>
                  <a:lnTo>
                    <a:pt x="1070" y="884"/>
                  </a:lnTo>
                  <a:lnTo>
                    <a:pt x="1064" y="886"/>
                  </a:lnTo>
                  <a:lnTo>
                    <a:pt x="1058" y="896"/>
                  </a:lnTo>
                  <a:lnTo>
                    <a:pt x="1052" y="900"/>
                  </a:lnTo>
                  <a:lnTo>
                    <a:pt x="1040" y="904"/>
                  </a:lnTo>
                  <a:lnTo>
                    <a:pt x="1030" y="902"/>
                  </a:lnTo>
                  <a:lnTo>
                    <a:pt x="1028" y="900"/>
                  </a:lnTo>
                  <a:lnTo>
                    <a:pt x="1028" y="898"/>
                  </a:lnTo>
                  <a:lnTo>
                    <a:pt x="1032" y="898"/>
                  </a:lnTo>
                  <a:lnTo>
                    <a:pt x="1042" y="894"/>
                  </a:lnTo>
                  <a:lnTo>
                    <a:pt x="1046" y="894"/>
                  </a:lnTo>
                  <a:lnTo>
                    <a:pt x="1050" y="892"/>
                  </a:lnTo>
                  <a:lnTo>
                    <a:pt x="1058" y="880"/>
                  </a:lnTo>
                  <a:lnTo>
                    <a:pt x="1078" y="864"/>
                  </a:lnTo>
                  <a:lnTo>
                    <a:pt x="1080" y="862"/>
                  </a:lnTo>
                  <a:lnTo>
                    <a:pt x="1070" y="868"/>
                  </a:lnTo>
                  <a:lnTo>
                    <a:pt x="1072" y="864"/>
                  </a:lnTo>
                  <a:lnTo>
                    <a:pt x="1076" y="862"/>
                  </a:lnTo>
                  <a:lnTo>
                    <a:pt x="1086" y="850"/>
                  </a:lnTo>
                  <a:lnTo>
                    <a:pt x="1100" y="818"/>
                  </a:lnTo>
                  <a:lnTo>
                    <a:pt x="1102" y="810"/>
                  </a:lnTo>
                  <a:lnTo>
                    <a:pt x="1106" y="806"/>
                  </a:lnTo>
                  <a:lnTo>
                    <a:pt x="1108" y="808"/>
                  </a:lnTo>
                  <a:lnTo>
                    <a:pt x="1108" y="810"/>
                  </a:lnTo>
                  <a:lnTo>
                    <a:pt x="1104" y="84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49" name="Freeform 825">
              <a:extLst>
                <a:ext uri="{FF2B5EF4-FFF2-40B4-BE49-F238E27FC236}">
                  <a16:creationId xmlns:a16="http://schemas.microsoft.com/office/drawing/2014/main" id="{5E7A0173-3302-4EDC-96B0-65D92B1416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0213" y="3262313"/>
              <a:ext cx="1225550" cy="657225"/>
            </a:xfrm>
            <a:custGeom>
              <a:avLst/>
              <a:gdLst/>
              <a:ahLst/>
              <a:cxnLst>
                <a:cxn ang="0">
                  <a:pos x="754" y="42"/>
                </a:cxn>
                <a:cxn ang="0">
                  <a:pos x="724" y="78"/>
                </a:cxn>
                <a:cxn ang="0">
                  <a:pos x="648" y="108"/>
                </a:cxn>
                <a:cxn ang="0">
                  <a:pos x="582" y="146"/>
                </a:cxn>
                <a:cxn ang="0">
                  <a:pos x="564" y="120"/>
                </a:cxn>
                <a:cxn ang="0">
                  <a:pos x="550" y="86"/>
                </a:cxn>
                <a:cxn ang="0">
                  <a:pos x="520" y="86"/>
                </a:cxn>
                <a:cxn ang="0">
                  <a:pos x="504" y="146"/>
                </a:cxn>
                <a:cxn ang="0">
                  <a:pos x="502" y="82"/>
                </a:cxn>
                <a:cxn ang="0">
                  <a:pos x="526" y="66"/>
                </a:cxn>
                <a:cxn ang="0">
                  <a:pos x="528" y="54"/>
                </a:cxn>
                <a:cxn ang="0">
                  <a:pos x="492" y="40"/>
                </a:cxn>
                <a:cxn ang="0">
                  <a:pos x="466" y="30"/>
                </a:cxn>
                <a:cxn ang="0">
                  <a:pos x="24" y="10"/>
                </a:cxn>
                <a:cxn ang="0">
                  <a:pos x="28" y="32"/>
                </a:cxn>
                <a:cxn ang="0">
                  <a:pos x="0" y="28"/>
                </a:cxn>
                <a:cxn ang="0">
                  <a:pos x="8" y="60"/>
                </a:cxn>
                <a:cxn ang="0">
                  <a:pos x="8" y="164"/>
                </a:cxn>
                <a:cxn ang="0">
                  <a:pos x="30" y="210"/>
                </a:cxn>
                <a:cxn ang="0">
                  <a:pos x="38" y="236"/>
                </a:cxn>
                <a:cxn ang="0">
                  <a:pos x="82" y="278"/>
                </a:cxn>
                <a:cxn ang="0">
                  <a:pos x="164" y="312"/>
                </a:cxn>
                <a:cxn ang="0">
                  <a:pos x="264" y="332"/>
                </a:cxn>
                <a:cxn ang="0">
                  <a:pos x="324" y="366"/>
                </a:cxn>
                <a:cxn ang="0">
                  <a:pos x="370" y="402"/>
                </a:cxn>
                <a:cxn ang="0">
                  <a:pos x="370" y="372"/>
                </a:cxn>
                <a:cxn ang="0">
                  <a:pos x="384" y="362"/>
                </a:cxn>
                <a:cxn ang="0">
                  <a:pos x="400" y="348"/>
                </a:cxn>
                <a:cxn ang="0">
                  <a:pos x="438" y="344"/>
                </a:cxn>
                <a:cxn ang="0">
                  <a:pos x="472" y="356"/>
                </a:cxn>
                <a:cxn ang="0">
                  <a:pos x="460" y="340"/>
                </a:cxn>
                <a:cxn ang="0">
                  <a:pos x="498" y="336"/>
                </a:cxn>
                <a:cxn ang="0">
                  <a:pos x="540" y="340"/>
                </a:cxn>
                <a:cxn ang="0">
                  <a:pos x="564" y="372"/>
                </a:cxn>
                <a:cxn ang="0">
                  <a:pos x="582" y="414"/>
                </a:cxn>
                <a:cxn ang="0">
                  <a:pos x="576" y="330"/>
                </a:cxn>
                <a:cxn ang="0">
                  <a:pos x="608" y="292"/>
                </a:cxn>
                <a:cxn ang="0">
                  <a:pos x="642" y="262"/>
                </a:cxn>
                <a:cxn ang="0">
                  <a:pos x="644" y="248"/>
                </a:cxn>
                <a:cxn ang="0">
                  <a:pos x="652" y="232"/>
                </a:cxn>
                <a:cxn ang="0">
                  <a:pos x="644" y="204"/>
                </a:cxn>
                <a:cxn ang="0">
                  <a:pos x="650" y="202"/>
                </a:cxn>
                <a:cxn ang="0">
                  <a:pos x="658" y="188"/>
                </a:cxn>
                <a:cxn ang="0">
                  <a:pos x="678" y="166"/>
                </a:cxn>
                <a:cxn ang="0">
                  <a:pos x="718" y="150"/>
                </a:cxn>
                <a:cxn ang="0">
                  <a:pos x="724" y="146"/>
                </a:cxn>
                <a:cxn ang="0">
                  <a:pos x="736" y="108"/>
                </a:cxn>
                <a:cxn ang="0">
                  <a:pos x="772" y="90"/>
                </a:cxn>
                <a:cxn ang="0">
                  <a:pos x="138" y="244"/>
                </a:cxn>
                <a:cxn ang="0">
                  <a:pos x="156" y="152"/>
                </a:cxn>
                <a:cxn ang="0">
                  <a:pos x="168" y="158"/>
                </a:cxn>
                <a:cxn ang="0">
                  <a:pos x="178" y="228"/>
                </a:cxn>
                <a:cxn ang="0">
                  <a:pos x="190" y="220"/>
                </a:cxn>
                <a:cxn ang="0">
                  <a:pos x="224" y="38"/>
                </a:cxn>
                <a:cxn ang="0">
                  <a:pos x="324" y="96"/>
                </a:cxn>
                <a:cxn ang="0">
                  <a:pos x="322" y="76"/>
                </a:cxn>
                <a:cxn ang="0">
                  <a:pos x="326" y="76"/>
                </a:cxn>
                <a:cxn ang="0">
                  <a:pos x="584" y="390"/>
                </a:cxn>
              </a:cxnLst>
              <a:rect l="0" t="0" r="r" b="b"/>
              <a:pathLst>
                <a:path w="772" h="414">
                  <a:moveTo>
                    <a:pt x="770" y="90"/>
                  </a:moveTo>
                  <a:lnTo>
                    <a:pt x="772" y="88"/>
                  </a:lnTo>
                  <a:lnTo>
                    <a:pt x="772" y="84"/>
                  </a:lnTo>
                  <a:lnTo>
                    <a:pt x="770" y="84"/>
                  </a:lnTo>
                  <a:lnTo>
                    <a:pt x="768" y="84"/>
                  </a:lnTo>
                  <a:lnTo>
                    <a:pt x="764" y="82"/>
                  </a:lnTo>
                  <a:lnTo>
                    <a:pt x="764" y="76"/>
                  </a:lnTo>
                  <a:lnTo>
                    <a:pt x="762" y="74"/>
                  </a:lnTo>
                  <a:lnTo>
                    <a:pt x="762" y="48"/>
                  </a:lnTo>
                  <a:lnTo>
                    <a:pt x="754" y="42"/>
                  </a:lnTo>
                  <a:lnTo>
                    <a:pt x="746" y="46"/>
                  </a:lnTo>
                  <a:lnTo>
                    <a:pt x="744" y="44"/>
                  </a:lnTo>
                  <a:lnTo>
                    <a:pt x="744" y="44"/>
                  </a:lnTo>
                  <a:lnTo>
                    <a:pt x="740" y="40"/>
                  </a:lnTo>
                  <a:lnTo>
                    <a:pt x="738" y="42"/>
                  </a:lnTo>
                  <a:lnTo>
                    <a:pt x="732" y="52"/>
                  </a:lnTo>
                  <a:lnTo>
                    <a:pt x="730" y="58"/>
                  </a:lnTo>
                  <a:lnTo>
                    <a:pt x="726" y="66"/>
                  </a:lnTo>
                  <a:lnTo>
                    <a:pt x="726" y="76"/>
                  </a:lnTo>
                  <a:lnTo>
                    <a:pt x="724" y="78"/>
                  </a:lnTo>
                  <a:lnTo>
                    <a:pt x="724" y="82"/>
                  </a:lnTo>
                  <a:lnTo>
                    <a:pt x="716" y="82"/>
                  </a:lnTo>
                  <a:lnTo>
                    <a:pt x="712" y="82"/>
                  </a:lnTo>
                  <a:lnTo>
                    <a:pt x="710" y="88"/>
                  </a:lnTo>
                  <a:lnTo>
                    <a:pt x="664" y="88"/>
                  </a:lnTo>
                  <a:lnTo>
                    <a:pt x="656" y="94"/>
                  </a:lnTo>
                  <a:lnTo>
                    <a:pt x="652" y="100"/>
                  </a:lnTo>
                  <a:lnTo>
                    <a:pt x="646" y="104"/>
                  </a:lnTo>
                  <a:lnTo>
                    <a:pt x="650" y="106"/>
                  </a:lnTo>
                  <a:lnTo>
                    <a:pt x="648" y="108"/>
                  </a:lnTo>
                  <a:lnTo>
                    <a:pt x="648" y="110"/>
                  </a:lnTo>
                  <a:lnTo>
                    <a:pt x="648" y="114"/>
                  </a:lnTo>
                  <a:lnTo>
                    <a:pt x="638" y="118"/>
                  </a:lnTo>
                  <a:lnTo>
                    <a:pt x="630" y="120"/>
                  </a:lnTo>
                  <a:lnTo>
                    <a:pt x="622" y="118"/>
                  </a:lnTo>
                  <a:lnTo>
                    <a:pt x="610" y="120"/>
                  </a:lnTo>
                  <a:lnTo>
                    <a:pt x="612" y="128"/>
                  </a:lnTo>
                  <a:lnTo>
                    <a:pt x="600" y="138"/>
                  </a:lnTo>
                  <a:lnTo>
                    <a:pt x="590" y="142"/>
                  </a:lnTo>
                  <a:lnTo>
                    <a:pt x="582" y="146"/>
                  </a:lnTo>
                  <a:lnTo>
                    <a:pt x="574" y="150"/>
                  </a:lnTo>
                  <a:lnTo>
                    <a:pt x="564" y="152"/>
                  </a:lnTo>
                  <a:lnTo>
                    <a:pt x="552" y="148"/>
                  </a:lnTo>
                  <a:lnTo>
                    <a:pt x="556" y="142"/>
                  </a:lnTo>
                  <a:lnTo>
                    <a:pt x="556" y="140"/>
                  </a:lnTo>
                  <a:lnTo>
                    <a:pt x="558" y="136"/>
                  </a:lnTo>
                  <a:lnTo>
                    <a:pt x="558" y="132"/>
                  </a:lnTo>
                  <a:lnTo>
                    <a:pt x="564" y="132"/>
                  </a:lnTo>
                  <a:lnTo>
                    <a:pt x="564" y="122"/>
                  </a:lnTo>
                  <a:lnTo>
                    <a:pt x="564" y="120"/>
                  </a:lnTo>
                  <a:lnTo>
                    <a:pt x="562" y="110"/>
                  </a:lnTo>
                  <a:lnTo>
                    <a:pt x="558" y="104"/>
                  </a:lnTo>
                  <a:lnTo>
                    <a:pt x="552" y="106"/>
                  </a:lnTo>
                  <a:lnTo>
                    <a:pt x="548" y="112"/>
                  </a:lnTo>
                  <a:lnTo>
                    <a:pt x="546" y="112"/>
                  </a:lnTo>
                  <a:lnTo>
                    <a:pt x="544" y="110"/>
                  </a:lnTo>
                  <a:lnTo>
                    <a:pt x="546" y="106"/>
                  </a:lnTo>
                  <a:lnTo>
                    <a:pt x="550" y="104"/>
                  </a:lnTo>
                  <a:lnTo>
                    <a:pt x="552" y="98"/>
                  </a:lnTo>
                  <a:lnTo>
                    <a:pt x="550" y="86"/>
                  </a:lnTo>
                  <a:lnTo>
                    <a:pt x="552" y="86"/>
                  </a:lnTo>
                  <a:lnTo>
                    <a:pt x="550" y="82"/>
                  </a:lnTo>
                  <a:lnTo>
                    <a:pt x="540" y="76"/>
                  </a:lnTo>
                  <a:lnTo>
                    <a:pt x="530" y="74"/>
                  </a:lnTo>
                  <a:lnTo>
                    <a:pt x="530" y="78"/>
                  </a:lnTo>
                  <a:lnTo>
                    <a:pt x="530" y="80"/>
                  </a:lnTo>
                  <a:lnTo>
                    <a:pt x="524" y="82"/>
                  </a:lnTo>
                  <a:lnTo>
                    <a:pt x="524" y="88"/>
                  </a:lnTo>
                  <a:lnTo>
                    <a:pt x="522" y="90"/>
                  </a:lnTo>
                  <a:lnTo>
                    <a:pt x="520" y="86"/>
                  </a:lnTo>
                  <a:lnTo>
                    <a:pt x="516" y="90"/>
                  </a:lnTo>
                  <a:lnTo>
                    <a:pt x="514" y="94"/>
                  </a:lnTo>
                  <a:lnTo>
                    <a:pt x="512" y="102"/>
                  </a:lnTo>
                  <a:lnTo>
                    <a:pt x="512" y="102"/>
                  </a:lnTo>
                  <a:lnTo>
                    <a:pt x="510" y="112"/>
                  </a:lnTo>
                  <a:lnTo>
                    <a:pt x="514" y="120"/>
                  </a:lnTo>
                  <a:lnTo>
                    <a:pt x="514" y="122"/>
                  </a:lnTo>
                  <a:lnTo>
                    <a:pt x="514" y="130"/>
                  </a:lnTo>
                  <a:lnTo>
                    <a:pt x="508" y="144"/>
                  </a:lnTo>
                  <a:lnTo>
                    <a:pt x="504" y="146"/>
                  </a:lnTo>
                  <a:lnTo>
                    <a:pt x="502" y="148"/>
                  </a:lnTo>
                  <a:lnTo>
                    <a:pt x="496" y="148"/>
                  </a:lnTo>
                  <a:lnTo>
                    <a:pt x="496" y="146"/>
                  </a:lnTo>
                  <a:lnTo>
                    <a:pt x="492" y="138"/>
                  </a:lnTo>
                  <a:lnTo>
                    <a:pt x="492" y="134"/>
                  </a:lnTo>
                  <a:lnTo>
                    <a:pt x="492" y="120"/>
                  </a:lnTo>
                  <a:lnTo>
                    <a:pt x="494" y="112"/>
                  </a:lnTo>
                  <a:lnTo>
                    <a:pt x="498" y="96"/>
                  </a:lnTo>
                  <a:lnTo>
                    <a:pt x="502" y="84"/>
                  </a:lnTo>
                  <a:lnTo>
                    <a:pt x="502" y="82"/>
                  </a:lnTo>
                  <a:lnTo>
                    <a:pt x="498" y="86"/>
                  </a:lnTo>
                  <a:lnTo>
                    <a:pt x="498" y="90"/>
                  </a:lnTo>
                  <a:lnTo>
                    <a:pt x="490" y="96"/>
                  </a:lnTo>
                  <a:lnTo>
                    <a:pt x="492" y="90"/>
                  </a:lnTo>
                  <a:lnTo>
                    <a:pt x="496" y="86"/>
                  </a:lnTo>
                  <a:lnTo>
                    <a:pt x="504" y="74"/>
                  </a:lnTo>
                  <a:lnTo>
                    <a:pt x="508" y="72"/>
                  </a:lnTo>
                  <a:lnTo>
                    <a:pt x="508" y="76"/>
                  </a:lnTo>
                  <a:lnTo>
                    <a:pt x="514" y="72"/>
                  </a:lnTo>
                  <a:lnTo>
                    <a:pt x="526" y="66"/>
                  </a:lnTo>
                  <a:lnTo>
                    <a:pt x="532" y="70"/>
                  </a:lnTo>
                  <a:lnTo>
                    <a:pt x="534" y="70"/>
                  </a:lnTo>
                  <a:lnTo>
                    <a:pt x="536" y="68"/>
                  </a:lnTo>
                  <a:lnTo>
                    <a:pt x="538" y="70"/>
                  </a:lnTo>
                  <a:lnTo>
                    <a:pt x="544" y="68"/>
                  </a:lnTo>
                  <a:lnTo>
                    <a:pt x="540" y="64"/>
                  </a:lnTo>
                  <a:lnTo>
                    <a:pt x="538" y="58"/>
                  </a:lnTo>
                  <a:lnTo>
                    <a:pt x="532" y="58"/>
                  </a:lnTo>
                  <a:lnTo>
                    <a:pt x="530" y="58"/>
                  </a:lnTo>
                  <a:lnTo>
                    <a:pt x="528" y="54"/>
                  </a:lnTo>
                  <a:lnTo>
                    <a:pt x="514" y="56"/>
                  </a:lnTo>
                  <a:lnTo>
                    <a:pt x="508" y="60"/>
                  </a:lnTo>
                  <a:lnTo>
                    <a:pt x="500" y="60"/>
                  </a:lnTo>
                  <a:lnTo>
                    <a:pt x="494" y="54"/>
                  </a:lnTo>
                  <a:lnTo>
                    <a:pt x="490" y="52"/>
                  </a:lnTo>
                  <a:lnTo>
                    <a:pt x="486" y="52"/>
                  </a:lnTo>
                  <a:lnTo>
                    <a:pt x="484" y="54"/>
                  </a:lnTo>
                  <a:lnTo>
                    <a:pt x="484" y="5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84" y="42"/>
                  </a:lnTo>
                  <a:lnTo>
                    <a:pt x="472" y="52"/>
                  </a:lnTo>
                  <a:lnTo>
                    <a:pt x="458" y="56"/>
                  </a:lnTo>
                  <a:lnTo>
                    <a:pt x="452" y="58"/>
                  </a:lnTo>
                  <a:lnTo>
                    <a:pt x="452" y="52"/>
                  </a:lnTo>
                  <a:lnTo>
                    <a:pt x="450" y="50"/>
                  </a:lnTo>
                  <a:lnTo>
                    <a:pt x="442" y="56"/>
                  </a:lnTo>
                  <a:lnTo>
                    <a:pt x="436" y="56"/>
                  </a:lnTo>
                  <a:lnTo>
                    <a:pt x="446" y="44"/>
                  </a:lnTo>
                  <a:lnTo>
                    <a:pt x="466" y="30"/>
                  </a:lnTo>
                  <a:lnTo>
                    <a:pt x="452" y="26"/>
                  </a:lnTo>
                  <a:lnTo>
                    <a:pt x="444" y="28"/>
                  </a:lnTo>
                  <a:lnTo>
                    <a:pt x="426" y="16"/>
                  </a:lnTo>
                  <a:lnTo>
                    <a:pt x="416" y="18"/>
                  </a:lnTo>
                  <a:lnTo>
                    <a:pt x="408" y="14"/>
                  </a:lnTo>
                  <a:lnTo>
                    <a:pt x="402" y="14"/>
                  </a:lnTo>
                  <a:lnTo>
                    <a:pt x="398" y="2"/>
                  </a:lnTo>
                  <a:lnTo>
                    <a:pt x="394" y="0"/>
                  </a:lnTo>
                  <a:lnTo>
                    <a:pt x="394" y="10"/>
                  </a:lnTo>
                  <a:lnTo>
                    <a:pt x="24" y="10"/>
                  </a:lnTo>
                  <a:lnTo>
                    <a:pt x="28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30" y="22"/>
                  </a:lnTo>
                  <a:lnTo>
                    <a:pt x="32" y="30"/>
                  </a:lnTo>
                  <a:lnTo>
                    <a:pt x="32" y="34"/>
                  </a:lnTo>
                  <a:lnTo>
                    <a:pt x="30" y="32"/>
                  </a:lnTo>
                  <a:lnTo>
                    <a:pt x="28" y="32"/>
                  </a:lnTo>
                  <a:lnTo>
                    <a:pt x="24" y="38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22" y="38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12" y="24"/>
                  </a:lnTo>
                  <a:lnTo>
                    <a:pt x="2" y="20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4" y="36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10" y="48"/>
                  </a:lnTo>
                  <a:lnTo>
                    <a:pt x="8" y="52"/>
                  </a:lnTo>
                  <a:lnTo>
                    <a:pt x="10" y="54"/>
                  </a:lnTo>
                  <a:lnTo>
                    <a:pt x="10" y="58"/>
                  </a:lnTo>
                  <a:lnTo>
                    <a:pt x="10" y="60"/>
                  </a:lnTo>
                  <a:lnTo>
                    <a:pt x="8" y="56"/>
                  </a:lnTo>
                  <a:lnTo>
                    <a:pt x="8" y="60"/>
                  </a:lnTo>
                  <a:lnTo>
                    <a:pt x="10" y="66"/>
                  </a:lnTo>
                  <a:lnTo>
                    <a:pt x="8" y="100"/>
                  </a:lnTo>
                  <a:lnTo>
                    <a:pt x="6" y="114"/>
                  </a:lnTo>
                  <a:lnTo>
                    <a:pt x="8" y="116"/>
                  </a:lnTo>
                  <a:lnTo>
                    <a:pt x="4" y="120"/>
                  </a:lnTo>
                  <a:lnTo>
                    <a:pt x="4" y="126"/>
                  </a:lnTo>
                  <a:lnTo>
                    <a:pt x="4" y="136"/>
                  </a:lnTo>
                  <a:lnTo>
                    <a:pt x="6" y="142"/>
                  </a:lnTo>
                  <a:lnTo>
                    <a:pt x="8" y="154"/>
                  </a:lnTo>
                  <a:lnTo>
                    <a:pt x="8" y="164"/>
                  </a:lnTo>
                  <a:lnTo>
                    <a:pt x="4" y="168"/>
                  </a:lnTo>
                  <a:lnTo>
                    <a:pt x="4" y="170"/>
                  </a:lnTo>
                  <a:lnTo>
                    <a:pt x="12" y="184"/>
                  </a:lnTo>
                  <a:lnTo>
                    <a:pt x="12" y="188"/>
                  </a:lnTo>
                  <a:lnTo>
                    <a:pt x="14" y="198"/>
                  </a:lnTo>
                  <a:lnTo>
                    <a:pt x="22" y="206"/>
                  </a:lnTo>
                  <a:lnTo>
                    <a:pt x="24" y="210"/>
                  </a:lnTo>
                  <a:lnTo>
                    <a:pt x="26" y="212"/>
                  </a:lnTo>
                  <a:lnTo>
                    <a:pt x="30" y="214"/>
                  </a:lnTo>
                  <a:lnTo>
                    <a:pt x="30" y="210"/>
                  </a:lnTo>
                  <a:lnTo>
                    <a:pt x="36" y="210"/>
                  </a:lnTo>
                  <a:lnTo>
                    <a:pt x="32" y="214"/>
                  </a:lnTo>
                  <a:lnTo>
                    <a:pt x="34" y="220"/>
                  </a:lnTo>
                  <a:lnTo>
                    <a:pt x="30" y="216"/>
                  </a:lnTo>
                  <a:lnTo>
                    <a:pt x="32" y="226"/>
                  </a:lnTo>
                  <a:lnTo>
                    <a:pt x="34" y="228"/>
                  </a:lnTo>
                  <a:lnTo>
                    <a:pt x="38" y="230"/>
                  </a:lnTo>
                  <a:lnTo>
                    <a:pt x="38" y="232"/>
                  </a:lnTo>
                  <a:lnTo>
                    <a:pt x="38" y="234"/>
                  </a:lnTo>
                  <a:lnTo>
                    <a:pt x="38" y="236"/>
                  </a:lnTo>
                  <a:lnTo>
                    <a:pt x="38" y="240"/>
                  </a:lnTo>
                  <a:lnTo>
                    <a:pt x="52" y="256"/>
                  </a:lnTo>
                  <a:lnTo>
                    <a:pt x="52" y="258"/>
                  </a:lnTo>
                  <a:lnTo>
                    <a:pt x="54" y="260"/>
                  </a:lnTo>
                  <a:lnTo>
                    <a:pt x="56" y="270"/>
                  </a:lnTo>
                  <a:lnTo>
                    <a:pt x="66" y="272"/>
                  </a:lnTo>
                  <a:lnTo>
                    <a:pt x="68" y="272"/>
                  </a:lnTo>
                  <a:lnTo>
                    <a:pt x="80" y="278"/>
                  </a:lnTo>
                  <a:lnTo>
                    <a:pt x="80" y="278"/>
                  </a:lnTo>
                  <a:lnTo>
                    <a:pt x="82" y="278"/>
                  </a:lnTo>
                  <a:lnTo>
                    <a:pt x="84" y="282"/>
                  </a:lnTo>
                  <a:lnTo>
                    <a:pt x="92" y="284"/>
                  </a:lnTo>
                  <a:lnTo>
                    <a:pt x="98" y="292"/>
                  </a:lnTo>
                  <a:lnTo>
                    <a:pt x="100" y="294"/>
                  </a:lnTo>
                  <a:lnTo>
                    <a:pt x="102" y="302"/>
                  </a:lnTo>
                  <a:lnTo>
                    <a:pt x="112" y="302"/>
                  </a:lnTo>
                  <a:lnTo>
                    <a:pt x="122" y="300"/>
                  </a:lnTo>
                  <a:lnTo>
                    <a:pt x="132" y="302"/>
                  </a:lnTo>
                  <a:lnTo>
                    <a:pt x="144" y="306"/>
                  </a:lnTo>
                  <a:lnTo>
                    <a:pt x="164" y="312"/>
                  </a:lnTo>
                  <a:lnTo>
                    <a:pt x="182" y="320"/>
                  </a:lnTo>
                  <a:lnTo>
                    <a:pt x="218" y="320"/>
                  </a:lnTo>
                  <a:lnTo>
                    <a:pt x="218" y="312"/>
                  </a:lnTo>
                  <a:lnTo>
                    <a:pt x="230" y="312"/>
                  </a:lnTo>
                  <a:lnTo>
                    <a:pt x="240" y="312"/>
                  </a:lnTo>
                  <a:lnTo>
                    <a:pt x="244" y="314"/>
                  </a:lnTo>
                  <a:lnTo>
                    <a:pt x="246" y="318"/>
                  </a:lnTo>
                  <a:lnTo>
                    <a:pt x="250" y="318"/>
                  </a:lnTo>
                  <a:lnTo>
                    <a:pt x="256" y="326"/>
                  </a:lnTo>
                  <a:lnTo>
                    <a:pt x="264" y="332"/>
                  </a:lnTo>
                  <a:lnTo>
                    <a:pt x="266" y="344"/>
                  </a:lnTo>
                  <a:lnTo>
                    <a:pt x="270" y="348"/>
                  </a:lnTo>
                  <a:lnTo>
                    <a:pt x="280" y="356"/>
                  </a:lnTo>
                  <a:lnTo>
                    <a:pt x="286" y="356"/>
                  </a:lnTo>
                  <a:lnTo>
                    <a:pt x="292" y="344"/>
                  </a:lnTo>
                  <a:lnTo>
                    <a:pt x="296" y="344"/>
                  </a:lnTo>
                  <a:lnTo>
                    <a:pt x="310" y="344"/>
                  </a:lnTo>
                  <a:lnTo>
                    <a:pt x="312" y="346"/>
                  </a:lnTo>
                  <a:lnTo>
                    <a:pt x="320" y="354"/>
                  </a:lnTo>
                  <a:lnTo>
                    <a:pt x="324" y="366"/>
                  </a:lnTo>
                  <a:lnTo>
                    <a:pt x="328" y="370"/>
                  </a:lnTo>
                  <a:lnTo>
                    <a:pt x="330" y="374"/>
                  </a:lnTo>
                  <a:lnTo>
                    <a:pt x="334" y="378"/>
                  </a:lnTo>
                  <a:lnTo>
                    <a:pt x="338" y="390"/>
                  </a:lnTo>
                  <a:lnTo>
                    <a:pt x="342" y="396"/>
                  </a:lnTo>
                  <a:lnTo>
                    <a:pt x="346" y="398"/>
                  </a:lnTo>
                  <a:lnTo>
                    <a:pt x="354" y="400"/>
                  </a:lnTo>
                  <a:lnTo>
                    <a:pt x="360" y="400"/>
                  </a:lnTo>
                  <a:lnTo>
                    <a:pt x="364" y="404"/>
                  </a:lnTo>
                  <a:lnTo>
                    <a:pt x="370" y="402"/>
                  </a:lnTo>
                  <a:lnTo>
                    <a:pt x="366" y="400"/>
                  </a:lnTo>
                  <a:lnTo>
                    <a:pt x="364" y="390"/>
                  </a:lnTo>
                  <a:lnTo>
                    <a:pt x="366" y="384"/>
                  </a:lnTo>
                  <a:lnTo>
                    <a:pt x="364" y="384"/>
                  </a:lnTo>
                  <a:lnTo>
                    <a:pt x="366" y="382"/>
                  </a:lnTo>
                  <a:lnTo>
                    <a:pt x="368" y="378"/>
                  </a:lnTo>
                  <a:lnTo>
                    <a:pt x="366" y="376"/>
                  </a:lnTo>
                  <a:lnTo>
                    <a:pt x="370" y="374"/>
                  </a:lnTo>
                  <a:lnTo>
                    <a:pt x="370" y="372"/>
                  </a:lnTo>
                  <a:lnTo>
                    <a:pt x="370" y="372"/>
                  </a:lnTo>
                  <a:lnTo>
                    <a:pt x="370" y="370"/>
                  </a:lnTo>
                  <a:lnTo>
                    <a:pt x="372" y="370"/>
                  </a:lnTo>
                  <a:lnTo>
                    <a:pt x="374" y="366"/>
                  </a:lnTo>
                  <a:lnTo>
                    <a:pt x="378" y="366"/>
                  </a:lnTo>
                  <a:lnTo>
                    <a:pt x="378" y="362"/>
                  </a:lnTo>
                  <a:lnTo>
                    <a:pt x="380" y="362"/>
                  </a:lnTo>
                  <a:lnTo>
                    <a:pt x="380" y="362"/>
                  </a:lnTo>
                  <a:lnTo>
                    <a:pt x="382" y="362"/>
                  </a:lnTo>
                  <a:lnTo>
                    <a:pt x="382" y="360"/>
                  </a:lnTo>
                  <a:lnTo>
                    <a:pt x="384" y="362"/>
                  </a:lnTo>
                  <a:lnTo>
                    <a:pt x="388" y="362"/>
                  </a:lnTo>
                  <a:lnTo>
                    <a:pt x="382" y="366"/>
                  </a:lnTo>
                  <a:lnTo>
                    <a:pt x="384" y="364"/>
                  </a:lnTo>
                  <a:lnTo>
                    <a:pt x="390" y="362"/>
                  </a:lnTo>
                  <a:lnTo>
                    <a:pt x="392" y="360"/>
                  </a:lnTo>
                  <a:lnTo>
                    <a:pt x="394" y="358"/>
                  </a:lnTo>
                  <a:lnTo>
                    <a:pt x="396" y="354"/>
                  </a:lnTo>
                  <a:lnTo>
                    <a:pt x="398" y="344"/>
                  </a:lnTo>
                  <a:lnTo>
                    <a:pt x="400" y="344"/>
                  </a:lnTo>
                  <a:lnTo>
                    <a:pt x="400" y="348"/>
                  </a:lnTo>
                  <a:lnTo>
                    <a:pt x="402" y="348"/>
                  </a:lnTo>
                  <a:lnTo>
                    <a:pt x="400" y="350"/>
                  </a:lnTo>
                  <a:lnTo>
                    <a:pt x="408" y="346"/>
                  </a:lnTo>
                  <a:lnTo>
                    <a:pt x="412" y="346"/>
                  </a:lnTo>
                  <a:lnTo>
                    <a:pt x="420" y="344"/>
                  </a:lnTo>
                  <a:lnTo>
                    <a:pt x="428" y="348"/>
                  </a:lnTo>
                  <a:lnTo>
                    <a:pt x="432" y="348"/>
                  </a:lnTo>
                  <a:lnTo>
                    <a:pt x="434" y="346"/>
                  </a:lnTo>
                  <a:lnTo>
                    <a:pt x="436" y="344"/>
                  </a:lnTo>
                  <a:lnTo>
                    <a:pt x="438" y="344"/>
                  </a:lnTo>
                  <a:lnTo>
                    <a:pt x="444" y="348"/>
                  </a:lnTo>
                  <a:lnTo>
                    <a:pt x="448" y="352"/>
                  </a:lnTo>
                  <a:lnTo>
                    <a:pt x="452" y="354"/>
                  </a:lnTo>
                  <a:lnTo>
                    <a:pt x="454" y="352"/>
                  </a:lnTo>
                  <a:lnTo>
                    <a:pt x="460" y="354"/>
                  </a:lnTo>
                  <a:lnTo>
                    <a:pt x="462" y="350"/>
                  </a:lnTo>
                  <a:lnTo>
                    <a:pt x="464" y="350"/>
                  </a:lnTo>
                  <a:lnTo>
                    <a:pt x="468" y="352"/>
                  </a:lnTo>
                  <a:lnTo>
                    <a:pt x="472" y="356"/>
                  </a:lnTo>
                  <a:lnTo>
                    <a:pt x="472" y="356"/>
                  </a:lnTo>
                  <a:lnTo>
                    <a:pt x="474" y="354"/>
                  </a:lnTo>
                  <a:lnTo>
                    <a:pt x="474" y="354"/>
                  </a:lnTo>
                  <a:lnTo>
                    <a:pt x="468" y="348"/>
                  </a:lnTo>
                  <a:lnTo>
                    <a:pt x="472" y="344"/>
                  </a:lnTo>
                  <a:lnTo>
                    <a:pt x="472" y="340"/>
                  </a:lnTo>
                  <a:lnTo>
                    <a:pt x="472" y="338"/>
                  </a:lnTo>
                  <a:lnTo>
                    <a:pt x="466" y="342"/>
                  </a:lnTo>
                  <a:lnTo>
                    <a:pt x="466" y="342"/>
                  </a:lnTo>
                  <a:lnTo>
                    <a:pt x="466" y="338"/>
                  </a:lnTo>
                  <a:lnTo>
                    <a:pt x="460" y="340"/>
                  </a:lnTo>
                  <a:lnTo>
                    <a:pt x="458" y="338"/>
                  </a:lnTo>
                  <a:lnTo>
                    <a:pt x="458" y="336"/>
                  </a:lnTo>
                  <a:lnTo>
                    <a:pt x="462" y="334"/>
                  </a:lnTo>
                  <a:lnTo>
                    <a:pt x="468" y="338"/>
                  </a:lnTo>
                  <a:lnTo>
                    <a:pt x="476" y="334"/>
                  </a:lnTo>
                  <a:lnTo>
                    <a:pt x="484" y="334"/>
                  </a:lnTo>
                  <a:lnTo>
                    <a:pt x="488" y="334"/>
                  </a:lnTo>
                  <a:lnTo>
                    <a:pt x="490" y="326"/>
                  </a:lnTo>
                  <a:lnTo>
                    <a:pt x="490" y="338"/>
                  </a:lnTo>
                  <a:lnTo>
                    <a:pt x="498" y="336"/>
                  </a:lnTo>
                  <a:lnTo>
                    <a:pt x="502" y="332"/>
                  </a:lnTo>
                  <a:lnTo>
                    <a:pt x="502" y="334"/>
                  </a:lnTo>
                  <a:lnTo>
                    <a:pt x="512" y="334"/>
                  </a:lnTo>
                  <a:lnTo>
                    <a:pt x="512" y="334"/>
                  </a:lnTo>
                  <a:lnTo>
                    <a:pt x="512" y="336"/>
                  </a:lnTo>
                  <a:lnTo>
                    <a:pt x="522" y="340"/>
                  </a:lnTo>
                  <a:lnTo>
                    <a:pt x="526" y="346"/>
                  </a:lnTo>
                  <a:lnTo>
                    <a:pt x="530" y="344"/>
                  </a:lnTo>
                  <a:lnTo>
                    <a:pt x="538" y="342"/>
                  </a:lnTo>
                  <a:lnTo>
                    <a:pt x="540" y="340"/>
                  </a:lnTo>
                  <a:lnTo>
                    <a:pt x="546" y="340"/>
                  </a:lnTo>
                  <a:lnTo>
                    <a:pt x="550" y="346"/>
                  </a:lnTo>
                  <a:lnTo>
                    <a:pt x="552" y="348"/>
                  </a:lnTo>
                  <a:lnTo>
                    <a:pt x="560" y="354"/>
                  </a:lnTo>
                  <a:lnTo>
                    <a:pt x="560" y="362"/>
                  </a:lnTo>
                  <a:lnTo>
                    <a:pt x="560" y="372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62" y="372"/>
                  </a:lnTo>
                  <a:lnTo>
                    <a:pt x="564" y="372"/>
                  </a:lnTo>
                  <a:lnTo>
                    <a:pt x="562" y="380"/>
                  </a:lnTo>
                  <a:lnTo>
                    <a:pt x="566" y="388"/>
                  </a:lnTo>
                  <a:lnTo>
                    <a:pt x="568" y="388"/>
                  </a:lnTo>
                  <a:lnTo>
                    <a:pt x="570" y="392"/>
                  </a:lnTo>
                  <a:lnTo>
                    <a:pt x="570" y="392"/>
                  </a:lnTo>
                  <a:lnTo>
                    <a:pt x="570" y="394"/>
                  </a:lnTo>
                  <a:lnTo>
                    <a:pt x="574" y="402"/>
                  </a:lnTo>
                  <a:lnTo>
                    <a:pt x="578" y="404"/>
                  </a:lnTo>
                  <a:lnTo>
                    <a:pt x="580" y="410"/>
                  </a:lnTo>
                  <a:lnTo>
                    <a:pt x="582" y="414"/>
                  </a:lnTo>
                  <a:lnTo>
                    <a:pt x="586" y="414"/>
                  </a:lnTo>
                  <a:lnTo>
                    <a:pt x="590" y="412"/>
                  </a:lnTo>
                  <a:lnTo>
                    <a:pt x="592" y="414"/>
                  </a:lnTo>
                  <a:lnTo>
                    <a:pt x="596" y="400"/>
                  </a:lnTo>
                  <a:lnTo>
                    <a:pt x="596" y="388"/>
                  </a:lnTo>
                  <a:lnTo>
                    <a:pt x="590" y="372"/>
                  </a:lnTo>
                  <a:lnTo>
                    <a:pt x="588" y="362"/>
                  </a:lnTo>
                  <a:lnTo>
                    <a:pt x="582" y="352"/>
                  </a:lnTo>
                  <a:lnTo>
                    <a:pt x="578" y="342"/>
                  </a:lnTo>
                  <a:lnTo>
                    <a:pt x="576" y="330"/>
                  </a:lnTo>
                  <a:lnTo>
                    <a:pt x="576" y="326"/>
                  </a:lnTo>
                  <a:lnTo>
                    <a:pt x="580" y="320"/>
                  </a:lnTo>
                  <a:lnTo>
                    <a:pt x="580" y="318"/>
                  </a:lnTo>
                  <a:lnTo>
                    <a:pt x="582" y="312"/>
                  </a:lnTo>
                  <a:lnTo>
                    <a:pt x="586" y="310"/>
                  </a:lnTo>
                  <a:lnTo>
                    <a:pt x="586" y="308"/>
                  </a:lnTo>
                  <a:lnTo>
                    <a:pt x="590" y="306"/>
                  </a:lnTo>
                  <a:lnTo>
                    <a:pt x="588" y="302"/>
                  </a:lnTo>
                  <a:lnTo>
                    <a:pt x="596" y="300"/>
                  </a:lnTo>
                  <a:lnTo>
                    <a:pt x="608" y="292"/>
                  </a:lnTo>
                  <a:lnTo>
                    <a:pt x="608" y="288"/>
                  </a:lnTo>
                  <a:lnTo>
                    <a:pt x="616" y="280"/>
                  </a:lnTo>
                  <a:lnTo>
                    <a:pt x="622" y="280"/>
                  </a:lnTo>
                  <a:lnTo>
                    <a:pt x="626" y="278"/>
                  </a:lnTo>
                  <a:lnTo>
                    <a:pt x="632" y="270"/>
                  </a:lnTo>
                  <a:lnTo>
                    <a:pt x="636" y="268"/>
                  </a:lnTo>
                  <a:lnTo>
                    <a:pt x="642" y="268"/>
                  </a:lnTo>
                  <a:lnTo>
                    <a:pt x="646" y="266"/>
                  </a:lnTo>
                  <a:lnTo>
                    <a:pt x="646" y="262"/>
                  </a:lnTo>
                  <a:lnTo>
                    <a:pt x="642" y="262"/>
                  </a:lnTo>
                  <a:lnTo>
                    <a:pt x="646" y="258"/>
                  </a:lnTo>
                  <a:lnTo>
                    <a:pt x="640" y="256"/>
                  </a:lnTo>
                  <a:lnTo>
                    <a:pt x="646" y="254"/>
                  </a:lnTo>
                  <a:lnTo>
                    <a:pt x="648" y="256"/>
                  </a:lnTo>
                  <a:lnTo>
                    <a:pt x="650" y="256"/>
                  </a:lnTo>
                  <a:lnTo>
                    <a:pt x="656" y="252"/>
                  </a:lnTo>
                  <a:lnTo>
                    <a:pt x="654" y="246"/>
                  </a:lnTo>
                  <a:lnTo>
                    <a:pt x="652" y="250"/>
                  </a:lnTo>
                  <a:lnTo>
                    <a:pt x="650" y="246"/>
                  </a:lnTo>
                  <a:lnTo>
                    <a:pt x="644" y="248"/>
                  </a:lnTo>
                  <a:lnTo>
                    <a:pt x="642" y="248"/>
                  </a:lnTo>
                  <a:lnTo>
                    <a:pt x="642" y="246"/>
                  </a:lnTo>
                  <a:lnTo>
                    <a:pt x="642" y="242"/>
                  </a:lnTo>
                  <a:lnTo>
                    <a:pt x="644" y="246"/>
                  </a:lnTo>
                  <a:lnTo>
                    <a:pt x="650" y="242"/>
                  </a:lnTo>
                  <a:lnTo>
                    <a:pt x="654" y="242"/>
                  </a:lnTo>
                  <a:lnTo>
                    <a:pt x="654" y="244"/>
                  </a:lnTo>
                  <a:lnTo>
                    <a:pt x="652" y="238"/>
                  </a:lnTo>
                  <a:lnTo>
                    <a:pt x="652" y="234"/>
                  </a:lnTo>
                  <a:lnTo>
                    <a:pt x="652" y="232"/>
                  </a:lnTo>
                  <a:lnTo>
                    <a:pt x="644" y="230"/>
                  </a:lnTo>
                  <a:lnTo>
                    <a:pt x="644" y="228"/>
                  </a:lnTo>
                  <a:lnTo>
                    <a:pt x="648" y="228"/>
                  </a:lnTo>
                  <a:lnTo>
                    <a:pt x="646" y="224"/>
                  </a:lnTo>
                  <a:lnTo>
                    <a:pt x="648" y="224"/>
                  </a:lnTo>
                  <a:lnTo>
                    <a:pt x="646" y="218"/>
                  </a:lnTo>
                  <a:lnTo>
                    <a:pt x="648" y="214"/>
                  </a:lnTo>
                  <a:lnTo>
                    <a:pt x="646" y="210"/>
                  </a:lnTo>
                  <a:lnTo>
                    <a:pt x="646" y="206"/>
                  </a:lnTo>
                  <a:lnTo>
                    <a:pt x="644" y="204"/>
                  </a:lnTo>
                  <a:lnTo>
                    <a:pt x="646" y="204"/>
                  </a:lnTo>
                  <a:lnTo>
                    <a:pt x="644" y="192"/>
                  </a:lnTo>
                  <a:lnTo>
                    <a:pt x="650" y="186"/>
                  </a:lnTo>
                  <a:lnTo>
                    <a:pt x="652" y="186"/>
                  </a:lnTo>
                  <a:lnTo>
                    <a:pt x="652" y="188"/>
                  </a:lnTo>
                  <a:lnTo>
                    <a:pt x="650" y="190"/>
                  </a:lnTo>
                  <a:lnTo>
                    <a:pt x="650" y="194"/>
                  </a:lnTo>
                  <a:lnTo>
                    <a:pt x="648" y="196"/>
                  </a:lnTo>
                  <a:lnTo>
                    <a:pt x="650" y="198"/>
                  </a:lnTo>
                  <a:lnTo>
                    <a:pt x="650" y="202"/>
                  </a:lnTo>
                  <a:lnTo>
                    <a:pt x="648" y="204"/>
                  </a:lnTo>
                  <a:lnTo>
                    <a:pt x="650" y="208"/>
                  </a:lnTo>
                  <a:lnTo>
                    <a:pt x="652" y="208"/>
                  </a:lnTo>
                  <a:lnTo>
                    <a:pt x="654" y="212"/>
                  </a:lnTo>
                  <a:lnTo>
                    <a:pt x="660" y="212"/>
                  </a:lnTo>
                  <a:lnTo>
                    <a:pt x="660" y="210"/>
                  </a:lnTo>
                  <a:lnTo>
                    <a:pt x="664" y="204"/>
                  </a:lnTo>
                  <a:lnTo>
                    <a:pt x="664" y="204"/>
                  </a:lnTo>
                  <a:lnTo>
                    <a:pt x="662" y="198"/>
                  </a:lnTo>
                  <a:lnTo>
                    <a:pt x="658" y="188"/>
                  </a:lnTo>
                  <a:lnTo>
                    <a:pt x="660" y="190"/>
                  </a:lnTo>
                  <a:lnTo>
                    <a:pt x="666" y="192"/>
                  </a:lnTo>
                  <a:lnTo>
                    <a:pt x="666" y="196"/>
                  </a:lnTo>
                  <a:lnTo>
                    <a:pt x="668" y="194"/>
                  </a:lnTo>
                  <a:lnTo>
                    <a:pt x="676" y="184"/>
                  </a:lnTo>
                  <a:lnTo>
                    <a:pt x="676" y="180"/>
                  </a:lnTo>
                  <a:lnTo>
                    <a:pt x="678" y="178"/>
                  </a:lnTo>
                  <a:lnTo>
                    <a:pt x="680" y="174"/>
                  </a:lnTo>
                  <a:lnTo>
                    <a:pt x="676" y="168"/>
                  </a:lnTo>
                  <a:lnTo>
                    <a:pt x="678" y="166"/>
                  </a:lnTo>
                  <a:lnTo>
                    <a:pt x="678" y="160"/>
                  </a:lnTo>
                  <a:lnTo>
                    <a:pt x="682" y="158"/>
                  </a:lnTo>
                  <a:lnTo>
                    <a:pt x="682" y="160"/>
                  </a:lnTo>
                  <a:lnTo>
                    <a:pt x="690" y="158"/>
                  </a:lnTo>
                  <a:lnTo>
                    <a:pt x="694" y="156"/>
                  </a:lnTo>
                  <a:lnTo>
                    <a:pt x="700" y="154"/>
                  </a:lnTo>
                  <a:lnTo>
                    <a:pt x="706" y="154"/>
                  </a:lnTo>
                  <a:lnTo>
                    <a:pt x="714" y="152"/>
                  </a:lnTo>
                  <a:lnTo>
                    <a:pt x="716" y="148"/>
                  </a:lnTo>
                  <a:lnTo>
                    <a:pt x="718" y="150"/>
                  </a:lnTo>
                  <a:lnTo>
                    <a:pt x="722" y="148"/>
                  </a:lnTo>
                  <a:lnTo>
                    <a:pt x="726" y="150"/>
                  </a:lnTo>
                  <a:lnTo>
                    <a:pt x="730" y="150"/>
                  </a:lnTo>
                  <a:lnTo>
                    <a:pt x="734" y="148"/>
                  </a:lnTo>
                  <a:lnTo>
                    <a:pt x="732" y="144"/>
                  </a:lnTo>
                  <a:lnTo>
                    <a:pt x="732" y="144"/>
                  </a:lnTo>
                  <a:lnTo>
                    <a:pt x="732" y="144"/>
                  </a:lnTo>
                  <a:lnTo>
                    <a:pt x="732" y="148"/>
                  </a:lnTo>
                  <a:lnTo>
                    <a:pt x="726" y="148"/>
                  </a:lnTo>
                  <a:lnTo>
                    <a:pt x="724" y="146"/>
                  </a:lnTo>
                  <a:lnTo>
                    <a:pt x="722" y="140"/>
                  </a:lnTo>
                  <a:lnTo>
                    <a:pt x="718" y="136"/>
                  </a:lnTo>
                  <a:lnTo>
                    <a:pt x="722" y="132"/>
                  </a:lnTo>
                  <a:lnTo>
                    <a:pt x="720" y="126"/>
                  </a:lnTo>
                  <a:lnTo>
                    <a:pt x="722" y="122"/>
                  </a:lnTo>
                  <a:lnTo>
                    <a:pt x="724" y="120"/>
                  </a:lnTo>
                  <a:lnTo>
                    <a:pt x="732" y="110"/>
                  </a:lnTo>
                  <a:lnTo>
                    <a:pt x="734" y="108"/>
                  </a:lnTo>
                  <a:lnTo>
                    <a:pt x="736" y="110"/>
                  </a:lnTo>
                  <a:lnTo>
                    <a:pt x="736" y="108"/>
                  </a:lnTo>
                  <a:lnTo>
                    <a:pt x="738" y="108"/>
                  </a:lnTo>
                  <a:lnTo>
                    <a:pt x="742" y="106"/>
                  </a:lnTo>
                  <a:lnTo>
                    <a:pt x="744" y="106"/>
                  </a:lnTo>
                  <a:lnTo>
                    <a:pt x="748" y="96"/>
                  </a:lnTo>
                  <a:lnTo>
                    <a:pt x="750" y="96"/>
                  </a:lnTo>
                  <a:lnTo>
                    <a:pt x="750" y="100"/>
                  </a:lnTo>
                  <a:lnTo>
                    <a:pt x="754" y="102"/>
                  </a:lnTo>
                  <a:lnTo>
                    <a:pt x="762" y="96"/>
                  </a:lnTo>
                  <a:lnTo>
                    <a:pt x="772" y="92"/>
                  </a:lnTo>
                  <a:lnTo>
                    <a:pt x="772" y="90"/>
                  </a:lnTo>
                  <a:lnTo>
                    <a:pt x="770" y="90"/>
                  </a:lnTo>
                  <a:close/>
                  <a:moveTo>
                    <a:pt x="146" y="250"/>
                  </a:moveTo>
                  <a:lnTo>
                    <a:pt x="142" y="244"/>
                  </a:lnTo>
                  <a:lnTo>
                    <a:pt x="140" y="248"/>
                  </a:lnTo>
                  <a:lnTo>
                    <a:pt x="134" y="246"/>
                  </a:lnTo>
                  <a:lnTo>
                    <a:pt x="132" y="246"/>
                  </a:lnTo>
                  <a:lnTo>
                    <a:pt x="130" y="246"/>
                  </a:lnTo>
                  <a:lnTo>
                    <a:pt x="136" y="244"/>
                  </a:lnTo>
                  <a:lnTo>
                    <a:pt x="136" y="244"/>
                  </a:lnTo>
                  <a:lnTo>
                    <a:pt x="138" y="244"/>
                  </a:lnTo>
                  <a:lnTo>
                    <a:pt x="142" y="244"/>
                  </a:lnTo>
                  <a:lnTo>
                    <a:pt x="148" y="250"/>
                  </a:lnTo>
                  <a:lnTo>
                    <a:pt x="146" y="250"/>
                  </a:lnTo>
                  <a:close/>
                  <a:moveTo>
                    <a:pt x="170" y="166"/>
                  </a:moveTo>
                  <a:lnTo>
                    <a:pt x="166" y="168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60" y="160"/>
                  </a:lnTo>
                  <a:lnTo>
                    <a:pt x="158" y="156"/>
                  </a:lnTo>
                  <a:lnTo>
                    <a:pt x="156" y="152"/>
                  </a:lnTo>
                  <a:lnTo>
                    <a:pt x="154" y="148"/>
                  </a:lnTo>
                  <a:lnTo>
                    <a:pt x="160" y="150"/>
                  </a:lnTo>
                  <a:lnTo>
                    <a:pt x="160" y="154"/>
                  </a:lnTo>
                  <a:lnTo>
                    <a:pt x="162" y="156"/>
                  </a:lnTo>
                  <a:lnTo>
                    <a:pt x="164" y="156"/>
                  </a:lnTo>
                  <a:lnTo>
                    <a:pt x="166" y="152"/>
                  </a:lnTo>
                  <a:lnTo>
                    <a:pt x="170" y="154"/>
                  </a:lnTo>
                  <a:lnTo>
                    <a:pt x="170" y="154"/>
                  </a:lnTo>
                  <a:lnTo>
                    <a:pt x="168" y="156"/>
                  </a:lnTo>
                  <a:lnTo>
                    <a:pt x="168" y="158"/>
                  </a:lnTo>
                  <a:lnTo>
                    <a:pt x="172" y="162"/>
                  </a:lnTo>
                  <a:lnTo>
                    <a:pt x="170" y="166"/>
                  </a:lnTo>
                  <a:close/>
                  <a:moveTo>
                    <a:pt x="190" y="220"/>
                  </a:moveTo>
                  <a:lnTo>
                    <a:pt x="184" y="226"/>
                  </a:lnTo>
                  <a:lnTo>
                    <a:pt x="188" y="226"/>
                  </a:lnTo>
                  <a:lnTo>
                    <a:pt x="186" y="228"/>
                  </a:lnTo>
                  <a:lnTo>
                    <a:pt x="184" y="228"/>
                  </a:lnTo>
                  <a:lnTo>
                    <a:pt x="176" y="232"/>
                  </a:lnTo>
                  <a:lnTo>
                    <a:pt x="174" y="230"/>
                  </a:lnTo>
                  <a:lnTo>
                    <a:pt x="178" y="228"/>
                  </a:lnTo>
                  <a:lnTo>
                    <a:pt x="182" y="228"/>
                  </a:lnTo>
                  <a:lnTo>
                    <a:pt x="184" y="224"/>
                  </a:lnTo>
                  <a:lnTo>
                    <a:pt x="184" y="224"/>
                  </a:lnTo>
                  <a:lnTo>
                    <a:pt x="186" y="224"/>
                  </a:lnTo>
                  <a:lnTo>
                    <a:pt x="186" y="220"/>
                  </a:lnTo>
                  <a:lnTo>
                    <a:pt x="186" y="222"/>
                  </a:lnTo>
                  <a:lnTo>
                    <a:pt x="188" y="218"/>
                  </a:lnTo>
                  <a:lnTo>
                    <a:pt x="190" y="216"/>
                  </a:lnTo>
                  <a:lnTo>
                    <a:pt x="190" y="216"/>
                  </a:lnTo>
                  <a:lnTo>
                    <a:pt x="190" y="220"/>
                  </a:lnTo>
                  <a:close/>
                  <a:moveTo>
                    <a:pt x="246" y="40"/>
                  </a:moveTo>
                  <a:lnTo>
                    <a:pt x="246" y="34"/>
                  </a:lnTo>
                  <a:lnTo>
                    <a:pt x="244" y="32"/>
                  </a:lnTo>
                  <a:lnTo>
                    <a:pt x="240" y="36"/>
                  </a:lnTo>
                  <a:lnTo>
                    <a:pt x="228" y="38"/>
                  </a:lnTo>
                  <a:lnTo>
                    <a:pt x="224" y="42"/>
                  </a:lnTo>
                  <a:lnTo>
                    <a:pt x="222" y="38"/>
                  </a:lnTo>
                  <a:lnTo>
                    <a:pt x="220" y="38"/>
                  </a:lnTo>
                  <a:lnTo>
                    <a:pt x="222" y="38"/>
                  </a:lnTo>
                  <a:lnTo>
                    <a:pt x="224" y="38"/>
                  </a:lnTo>
                  <a:lnTo>
                    <a:pt x="232" y="36"/>
                  </a:lnTo>
                  <a:lnTo>
                    <a:pt x="238" y="36"/>
                  </a:lnTo>
                  <a:lnTo>
                    <a:pt x="236" y="34"/>
                  </a:lnTo>
                  <a:lnTo>
                    <a:pt x="242" y="32"/>
                  </a:lnTo>
                  <a:lnTo>
                    <a:pt x="240" y="30"/>
                  </a:lnTo>
                  <a:lnTo>
                    <a:pt x="244" y="30"/>
                  </a:lnTo>
                  <a:lnTo>
                    <a:pt x="244" y="32"/>
                  </a:lnTo>
                  <a:lnTo>
                    <a:pt x="246" y="34"/>
                  </a:lnTo>
                  <a:lnTo>
                    <a:pt x="246" y="40"/>
                  </a:lnTo>
                  <a:close/>
                  <a:moveTo>
                    <a:pt x="324" y="96"/>
                  </a:moveTo>
                  <a:lnTo>
                    <a:pt x="324" y="98"/>
                  </a:lnTo>
                  <a:lnTo>
                    <a:pt x="322" y="98"/>
                  </a:lnTo>
                  <a:lnTo>
                    <a:pt x="320" y="94"/>
                  </a:lnTo>
                  <a:lnTo>
                    <a:pt x="314" y="94"/>
                  </a:lnTo>
                  <a:lnTo>
                    <a:pt x="320" y="90"/>
                  </a:lnTo>
                  <a:lnTo>
                    <a:pt x="324" y="90"/>
                  </a:lnTo>
                  <a:lnTo>
                    <a:pt x="324" y="88"/>
                  </a:lnTo>
                  <a:lnTo>
                    <a:pt x="326" y="86"/>
                  </a:lnTo>
                  <a:lnTo>
                    <a:pt x="326" y="82"/>
                  </a:lnTo>
                  <a:lnTo>
                    <a:pt x="322" y="76"/>
                  </a:lnTo>
                  <a:lnTo>
                    <a:pt x="324" y="76"/>
                  </a:lnTo>
                  <a:lnTo>
                    <a:pt x="324" y="72"/>
                  </a:lnTo>
                  <a:lnTo>
                    <a:pt x="320" y="66"/>
                  </a:lnTo>
                  <a:lnTo>
                    <a:pt x="322" y="58"/>
                  </a:lnTo>
                  <a:lnTo>
                    <a:pt x="320" y="56"/>
                  </a:lnTo>
                  <a:lnTo>
                    <a:pt x="322" y="58"/>
                  </a:lnTo>
                  <a:lnTo>
                    <a:pt x="322" y="68"/>
                  </a:lnTo>
                  <a:lnTo>
                    <a:pt x="322" y="70"/>
                  </a:lnTo>
                  <a:lnTo>
                    <a:pt x="326" y="72"/>
                  </a:lnTo>
                  <a:lnTo>
                    <a:pt x="326" y="76"/>
                  </a:lnTo>
                  <a:lnTo>
                    <a:pt x="324" y="78"/>
                  </a:lnTo>
                  <a:lnTo>
                    <a:pt x="326" y="80"/>
                  </a:lnTo>
                  <a:lnTo>
                    <a:pt x="326" y="88"/>
                  </a:lnTo>
                  <a:lnTo>
                    <a:pt x="322" y="96"/>
                  </a:lnTo>
                  <a:lnTo>
                    <a:pt x="324" y="96"/>
                  </a:lnTo>
                  <a:close/>
                  <a:moveTo>
                    <a:pt x="588" y="386"/>
                  </a:moveTo>
                  <a:lnTo>
                    <a:pt x="590" y="388"/>
                  </a:lnTo>
                  <a:lnTo>
                    <a:pt x="590" y="390"/>
                  </a:lnTo>
                  <a:lnTo>
                    <a:pt x="588" y="394"/>
                  </a:lnTo>
                  <a:lnTo>
                    <a:pt x="584" y="390"/>
                  </a:lnTo>
                  <a:lnTo>
                    <a:pt x="584" y="388"/>
                  </a:lnTo>
                  <a:lnTo>
                    <a:pt x="588" y="38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50" name="Freeform 826">
              <a:extLst>
                <a:ext uri="{FF2B5EF4-FFF2-40B4-BE49-F238E27FC236}">
                  <a16:creationId xmlns:a16="http://schemas.microsoft.com/office/drawing/2014/main" id="{3BEF45D5-F739-4ADF-B087-BB6328F947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0963" y="2236788"/>
              <a:ext cx="1816100" cy="1254125"/>
            </a:xfrm>
            <a:custGeom>
              <a:avLst/>
              <a:gdLst/>
              <a:ahLst/>
              <a:cxnLst>
                <a:cxn ang="0">
                  <a:pos x="1104" y="546"/>
                </a:cxn>
                <a:cxn ang="0">
                  <a:pos x="1090" y="526"/>
                </a:cxn>
                <a:cxn ang="0">
                  <a:pos x="1062" y="484"/>
                </a:cxn>
                <a:cxn ang="0">
                  <a:pos x="1028" y="426"/>
                </a:cxn>
                <a:cxn ang="0">
                  <a:pos x="1008" y="418"/>
                </a:cxn>
                <a:cxn ang="0">
                  <a:pos x="954" y="436"/>
                </a:cxn>
                <a:cxn ang="0">
                  <a:pos x="938" y="372"/>
                </a:cxn>
                <a:cxn ang="0">
                  <a:pos x="876" y="338"/>
                </a:cxn>
                <a:cxn ang="0">
                  <a:pos x="854" y="400"/>
                </a:cxn>
                <a:cxn ang="0">
                  <a:pos x="832" y="548"/>
                </a:cxn>
                <a:cxn ang="0">
                  <a:pos x="804" y="612"/>
                </a:cxn>
                <a:cxn ang="0">
                  <a:pos x="690" y="482"/>
                </a:cxn>
                <a:cxn ang="0">
                  <a:pos x="626" y="376"/>
                </a:cxn>
                <a:cxn ang="0">
                  <a:pos x="654" y="298"/>
                </a:cxn>
                <a:cxn ang="0">
                  <a:pos x="712" y="274"/>
                </a:cxn>
                <a:cxn ang="0">
                  <a:pos x="758" y="210"/>
                </a:cxn>
                <a:cxn ang="0">
                  <a:pos x="800" y="130"/>
                </a:cxn>
                <a:cxn ang="0">
                  <a:pos x="740" y="130"/>
                </a:cxn>
                <a:cxn ang="0">
                  <a:pos x="676" y="134"/>
                </a:cxn>
                <a:cxn ang="0">
                  <a:pos x="644" y="48"/>
                </a:cxn>
                <a:cxn ang="0">
                  <a:pos x="596" y="64"/>
                </a:cxn>
                <a:cxn ang="0">
                  <a:pos x="630" y="116"/>
                </a:cxn>
                <a:cxn ang="0">
                  <a:pos x="596" y="152"/>
                </a:cxn>
                <a:cxn ang="0">
                  <a:pos x="588" y="156"/>
                </a:cxn>
                <a:cxn ang="0">
                  <a:pos x="486" y="144"/>
                </a:cxn>
                <a:cxn ang="0">
                  <a:pos x="468" y="134"/>
                </a:cxn>
                <a:cxn ang="0">
                  <a:pos x="440" y="176"/>
                </a:cxn>
                <a:cxn ang="0">
                  <a:pos x="348" y="158"/>
                </a:cxn>
                <a:cxn ang="0">
                  <a:pos x="230" y="104"/>
                </a:cxn>
                <a:cxn ang="0">
                  <a:pos x="178" y="70"/>
                </a:cxn>
                <a:cxn ang="0">
                  <a:pos x="152" y="80"/>
                </a:cxn>
                <a:cxn ang="0">
                  <a:pos x="62" y="120"/>
                </a:cxn>
                <a:cxn ang="0">
                  <a:pos x="88" y="430"/>
                </a:cxn>
                <a:cxn ang="0">
                  <a:pos x="146" y="548"/>
                </a:cxn>
                <a:cxn ang="0">
                  <a:pos x="186" y="616"/>
                </a:cxn>
                <a:cxn ang="0">
                  <a:pos x="228" y="636"/>
                </a:cxn>
                <a:cxn ang="0">
                  <a:pos x="620" y="642"/>
                </a:cxn>
                <a:cxn ang="0">
                  <a:pos x="686" y="676"/>
                </a:cxn>
                <a:cxn ang="0">
                  <a:pos x="758" y="700"/>
                </a:cxn>
                <a:cxn ang="0">
                  <a:pos x="804" y="738"/>
                </a:cxn>
                <a:cxn ang="0">
                  <a:pos x="802" y="776"/>
                </a:cxn>
                <a:cxn ang="0">
                  <a:pos x="936" y="728"/>
                </a:cxn>
                <a:cxn ang="0">
                  <a:pos x="1028" y="660"/>
                </a:cxn>
                <a:cxn ang="0">
                  <a:pos x="1002" y="630"/>
                </a:cxn>
                <a:cxn ang="0">
                  <a:pos x="264" y="264"/>
                </a:cxn>
                <a:cxn ang="0">
                  <a:pos x="256" y="216"/>
                </a:cxn>
                <a:cxn ang="0">
                  <a:pos x="294" y="194"/>
                </a:cxn>
                <a:cxn ang="0">
                  <a:pos x="370" y="364"/>
                </a:cxn>
                <a:cxn ang="0">
                  <a:pos x="344" y="356"/>
                </a:cxn>
                <a:cxn ang="0">
                  <a:pos x="360" y="326"/>
                </a:cxn>
                <a:cxn ang="0">
                  <a:pos x="392" y="342"/>
                </a:cxn>
                <a:cxn ang="0">
                  <a:pos x="446" y="414"/>
                </a:cxn>
                <a:cxn ang="0">
                  <a:pos x="578" y="466"/>
                </a:cxn>
                <a:cxn ang="0">
                  <a:pos x="538" y="574"/>
                </a:cxn>
                <a:cxn ang="0">
                  <a:pos x="544" y="558"/>
                </a:cxn>
                <a:cxn ang="0">
                  <a:pos x="564" y="606"/>
                </a:cxn>
                <a:cxn ang="0">
                  <a:pos x="590" y="604"/>
                </a:cxn>
                <a:cxn ang="0">
                  <a:pos x="570" y="542"/>
                </a:cxn>
                <a:cxn ang="0">
                  <a:pos x="700" y="644"/>
                </a:cxn>
                <a:cxn ang="0">
                  <a:pos x="966" y="602"/>
                </a:cxn>
                <a:cxn ang="0">
                  <a:pos x="1014" y="554"/>
                </a:cxn>
              </a:cxnLst>
              <a:rect l="0" t="0" r="r" b="b"/>
              <a:pathLst>
                <a:path w="1144" h="790">
                  <a:moveTo>
                    <a:pt x="1144" y="584"/>
                  </a:moveTo>
                  <a:lnTo>
                    <a:pt x="1144" y="580"/>
                  </a:lnTo>
                  <a:lnTo>
                    <a:pt x="1140" y="580"/>
                  </a:lnTo>
                  <a:lnTo>
                    <a:pt x="1142" y="578"/>
                  </a:lnTo>
                  <a:lnTo>
                    <a:pt x="1140" y="574"/>
                  </a:lnTo>
                  <a:lnTo>
                    <a:pt x="1142" y="572"/>
                  </a:lnTo>
                  <a:lnTo>
                    <a:pt x="1140" y="570"/>
                  </a:lnTo>
                  <a:lnTo>
                    <a:pt x="1138" y="568"/>
                  </a:lnTo>
                  <a:lnTo>
                    <a:pt x="1136" y="566"/>
                  </a:lnTo>
                  <a:lnTo>
                    <a:pt x="1140" y="568"/>
                  </a:lnTo>
                  <a:lnTo>
                    <a:pt x="1144" y="566"/>
                  </a:lnTo>
                  <a:lnTo>
                    <a:pt x="1144" y="564"/>
                  </a:lnTo>
                  <a:lnTo>
                    <a:pt x="1138" y="560"/>
                  </a:lnTo>
                  <a:lnTo>
                    <a:pt x="1140" y="558"/>
                  </a:lnTo>
                  <a:lnTo>
                    <a:pt x="1132" y="554"/>
                  </a:lnTo>
                  <a:lnTo>
                    <a:pt x="1132" y="552"/>
                  </a:lnTo>
                  <a:lnTo>
                    <a:pt x="1128" y="552"/>
                  </a:lnTo>
                  <a:lnTo>
                    <a:pt x="1122" y="560"/>
                  </a:lnTo>
                  <a:lnTo>
                    <a:pt x="1122" y="554"/>
                  </a:lnTo>
                  <a:lnTo>
                    <a:pt x="1124" y="552"/>
                  </a:lnTo>
                  <a:lnTo>
                    <a:pt x="1122" y="542"/>
                  </a:lnTo>
                  <a:lnTo>
                    <a:pt x="1112" y="542"/>
                  </a:lnTo>
                  <a:lnTo>
                    <a:pt x="1106" y="544"/>
                  </a:lnTo>
                  <a:lnTo>
                    <a:pt x="1104" y="546"/>
                  </a:lnTo>
                  <a:lnTo>
                    <a:pt x="1082" y="564"/>
                  </a:lnTo>
                  <a:lnTo>
                    <a:pt x="1082" y="558"/>
                  </a:lnTo>
                  <a:lnTo>
                    <a:pt x="1072" y="554"/>
                  </a:lnTo>
                  <a:lnTo>
                    <a:pt x="1072" y="552"/>
                  </a:lnTo>
                  <a:lnTo>
                    <a:pt x="1074" y="552"/>
                  </a:lnTo>
                  <a:lnTo>
                    <a:pt x="1084" y="556"/>
                  </a:lnTo>
                  <a:lnTo>
                    <a:pt x="1088" y="550"/>
                  </a:lnTo>
                  <a:lnTo>
                    <a:pt x="1092" y="548"/>
                  </a:lnTo>
                  <a:lnTo>
                    <a:pt x="1094" y="546"/>
                  </a:lnTo>
                  <a:lnTo>
                    <a:pt x="1106" y="542"/>
                  </a:lnTo>
                  <a:lnTo>
                    <a:pt x="1114" y="538"/>
                  </a:lnTo>
                  <a:lnTo>
                    <a:pt x="1118" y="538"/>
                  </a:lnTo>
                  <a:lnTo>
                    <a:pt x="1120" y="534"/>
                  </a:lnTo>
                  <a:lnTo>
                    <a:pt x="1120" y="532"/>
                  </a:lnTo>
                  <a:lnTo>
                    <a:pt x="1114" y="530"/>
                  </a:lnTo>
                  <a:lnTo>
                    <a:pt x="1114" y="528"/>
                  </a:lnTo>
                  <a:lnTo>
                    <a:pt x="1112" y="526"/>
                  </a:lnTo>
                  <a:lnTo>
                    <a:pt x="1108" y="530"/>
                  </a:lnTo>
                  <a:lnTo>
                    <a:pt x="1102" y="528"/>
                  </a:lnTo>
                  <a:lnTo>
                    <a:pt x="1100" y="526"/>
                  </a:lnTo>
                  <a:lnTo>
                    <a:pt x="1098" y="520"/>
                  </a:lnTo>
                  <a:lnTo>
                    <a:pt x="1096" y="522"/>
                  </a:lnTo>
                  <a:lnTo>
                    <a:pt x="1096" y="520"/>
                  </a:lnTo>
                  <a:lnTo>
                    <a:pt x="1090" y="526"/>
                  </a:lnTo>
                  <a:lnTo>
                    <a:pt x="1092" y="520"/>
                  </a:lnTo>
                  <a:lnTo>
                    <a:pt x="1090" y="518"/>
                  </a:lnTo>
                  <a:lnTo>
                    <a:pt x="1090" y="516"/>
                  </a:lnTo>
                  <a:lnTo>
                    <a:pt x="1086" y="518"/>
                  </a:lnTo>
                  <a:lnTo>
                    <a:pt x="1082" y="516"/>
                  </a:lnTo>
                  <a:lnTo>
                    <a:pt x="1080" y="518"/>
                  </a:lnTo>
                  <a:lnTo>
                    <a:pt x="1082" y="514"/>
                  </a:lnTo>
                  <a:lnTo>
                    <a:pt x="1080" y="510"/>
                  </a:lnTo>
                  <a:lnTo>
                    <a:pt x="1082" y="506"/>
                  </a:lnTo>
                  <a:lnTo>
                    <a:pt x="1078" y="508"/>
                  </a:lnTo>
                  <a:lnTo>
                    <a:pt x="1076" y="504"/>
                  </a:lnTo>
                  <a:lnTo>
                    <a:pt x="1068" y="504"/>
                  </a:lnTo>
                  <a:lnTo>
                    <a:pt x="1070" y="502"/>
                  </a:lnTo>
                  <a:lnTo>
                    <a:pt x="1068" y="496"/>
                  </a:lnTo>
                  <a:lnTo>
                    <a:pt x="1060" y="496"/>
                  </a:lnTo>
                  <a:lnTo>
                    <a:pt x="1060" y="494"/>
                  </a:lnTo>
                  <a:lnTo>
                    <a:pt x="1062" y="494"/>
                  </a:lnTo>
                  <a:lnTo>
                    <a:pt x="1058" y="490"/>
                  </a:lnTo>
                  <a:lnTo>
                    <a:pt x="1062" y="488"/>
                  </a:lnTo>
                  <a:lnTo>
                    <a:pt x="1062" y="486"/>
                  </a:lnTo>
                  <a:lnTo>
                    <a:pt x="1056" y="484"/>
                  </a:lnTo>
                  <a:lnTo>
                    <a:pt x="1054" y="482"/>
                  </a:lnTo>
                  <a:lnTo>
                    <a:pt x="1054" y="480"/>
                  </a:lnTo>
                  <a:lnTo>
                    <a:pt x="1062" y="484"/>
                  </a:lnTo>
                  <a:lnTo>
                    <a:pt x="1062" y="480"/>
                  </a:lnTo>
                  <a:lnTo>
                    <a:pt x="1066" y="476"/>
                  </a:lnTo>
                  <a:lnTo>
                    <a:pt x="1066" y="472"/>
                  </a:lnTo>
                  <a:lnTo>
                    <a:pt x="1060" y="470"/>
                  </a:lnTo>
                  <a:lnTo>
                    <a:pt x="1062" y="468"/>
                  </a:lnTo>
                  <a:lnTo>
                    <a:pt x="1060" y="466"/>
                  </a:lnTo>
                  <a:lnTo>
                    <a:pt x="1054" y="466"/>
                  </a:lnTo>
                  <a:lnTo>
                    <a:pt x="1060" y="462"/>
                  </a:lnTo>
                  <a:lnTo>
                    <a:pt x="1056" y="454"/>
                  </a:lnTo>
                  <a:lnTo>
                    <a:pt x="1052" y="454"/>
                  </a:lnTo>
                  <a:lnTo>
                    <a:pt x="1054" y="452"/>
                  </a:lnTo>
                  <a:lnTo>
                    <a:pt x="1052" y="448"/>
                  </a:lnTo>
                  <a:lnTo>
                    <a:pt x="1042" y="450"/>
                  </a:lnTo>
                  <a:lnTo>
                    <a:pt x="1050" y="446"/>
                  </a:lnTo>
                  <a:lnTo>
                    <a:pt x="1048" y="444"/>
                  </a:lnTo>
                  <a:lnTo>
                    <a:pt x="1052" y="442"/>
                  </a:lnTo>
                  <a:lnTo>
                    <a:pt x="1050" y="440"/>
                  </a:lnTo>
                  <a:lnTo>
                    <a:pt x="1038" y="438"/>
                  </a:lnTo>
                  <a:lnTo>
                    <a:pt x="1048" y="436"/>
                  </a:lnTo>
                  <a:lnTo>
                    <a:pt x="1046" y="434"/>
                  </a:lnTo>
                  <a:lnTo>
                    <a:pt x="1046" y="432"/>
                  </a:lnTo>
                  <a:lnTo>
                    <a:pt x="1042" y="432"/>
                  </a:lnTo>
                  <a:lnTo>
                    <a:pt x="1042" y="424"/>
                  </a:lnTo>
                  <a:lnTo>
                    <a:pt x="1028" y="426"/>
                  </a:lnTo>
                  <a:lnTo>
                    <a:pt x="1032" y="424"/>
                  </a:lnTo>
                  <a:lnTo>
                    <a:pt x="1038" y="424"/>
                  </a:lnTo>
                  <a:lnTo>
                    <a:pt x="1040" y="422"/>
                  </a:lnTo>
                  <a:lnTo>
                    <a:pt x="1040" y="420"/>
                  </a:lnTo>
                  <a:lnTo>
                    <a:pt x="1038" y="420"/>
                  </a:lnTo>
                  <a:lnTo>
                    <a:pt x="1038" y="416"/>
                  </a:lnTo>
                  <a:lnTo>
                    <a:pt x="1036" y="418"/>
                  </a:lnTo>
                  <a:lnTo>
                    <a:pt x="1032" y="416"/>
                  </a:lnTo>
                  <a:lnTo>
                    <a:pt x="1036" y="412"/>
                  </a:lnTo>
                  <a:lnTo>
                    <a:pt x="1030" y="412"/>
                  </a:lnTo>
                  <a:lnTo>
                    <a:pt x="1032" y="410"/>
                  </a:lnTo>
                  <a:lnTo>
                    <a:pt x="1028" y="408"/>
                  </a:lnTo>
                  <a:lnTo>
                    <a:pt x="1028" y="404"/>
                  </a:lnTo>
                  <a:lnTo>
                    <a:pt x="1026" y="404"/>
                  </a:lnTo>
                  <a:lnTo>
                    <a:pt x="1026" y="398"/>
                  </a:lnTo>
                  <a:lnTo>
                    <a:pt x="1026" y="396"/>
                  </a:lnTo>
                  <a:lnTo>
                    <a:pt x="1024" y="394"/>
                  </a:lnTo>
                  <a:lnTo>
                    <a:pt x="1026" y="394"/>
                  </a:lnTo>
                  <a:lnTo>
                    <a:pt x="1024" y="392"/>
                  </a:lnTo>
                  <a:lnTo>
                    <a:pt x="1020" y="392"/>
                  </a:lnTo>
                  <a:lnTo>
                    <a:pt x="1010" y="406"/>
                  </a:lnTo>
                  <a:lnTo>
                    <a:pt x="1016" y="414"/>
                  </a:lnTo>
                  <a:lnTo>
                    <a:pt x="1010" y="420"/>
                  </a:lnTo>
                  <a:lnTo>
                    <a:pt x="1008" y="418"/>
                  </a:lnTo>
                  <a:lnTo>
                    <a:pt x="1010" y="422"/>
                  </a:lnTo>
                  <a:lnTo>
                    <a:pt x="1010" y="426"/>
                  </a:lnTo>
                  <a:lnTo>
                    <a:pt x="1008" y="426"/>
                  </a:lnTo>
                  <a:lnTo>
                    <a:pt x="1006" y="428"/>
                  </a:lnTo>
                  <a:lnTo>
                    <a:pt x="1008" y="428"/>
                  </a:lnTo>
                  <a:lnTo>
                    <a:pt x="1006" y="430"/>
                  </a:lnTo>
                  <a:lnTo>
                    <a:pt x="1002" y="428"/>
                  </a:lnTo>
                  <a:lnTo>
                    <a:pt x="1008" y="434"/>
                  </a:lnTo>
                  <a:lnTo>
                    <a:pt x="1004" y="440"/>
                  </a:lnTo>
                  <a:lnTo>
                    <a:pt x="1006" y="436"/>
                  </a:lnTo>
                  <a:lnTo>
                    <a:pt x="1004" y="434"/>
                  </a:lnTo>
                  <a:lnTo>
                    <a:pt x="1000" y="430"/>
                  </a:lnTo>
                  <a:lnTo>
                    <a:pt x="996" y="438"/>
                  </a:lnTo>
                  <a:lnTo>
                    <a:pt x="984" y="446"/>
                  </a:lnTo>
                  <a:lnTo>
                    <a:pt x="982" y="450"/>
                  </a:lnTo>
                  <a:lnTo>
                    <a:pt x="980" y="440"/>
                  </a:lnTo>
                  <a:lnTo>
                    <a:pt x="978" y="442"/>
                  </a:lnTo>
                  <a:lnTo>
                    <a:pt x="980" y="436"/>
                  </a:lnTo>
                  <a:lnTo>
                    <a:pt x="974" y="450"/>
                  </a:lnTo>
                  <a:lnTo>
                    <a:pt x="974" y="448"/>
                  </a:lnTo>
                  <a:lnTo>
                    <a:pt x="976" y="440"/>
                  </a:lnTo>
                  <a:lnTo>
                    <a:pt x="972" y="430"/>
                  </a:lnTo>
                  <a:lnTo>
                    <a:pt x="960" y="430"/>
                  </a:lnTo>
                  <a:lnTo>
                    <a:pt x="954" y="436"/>
                  </a:lnTo>
                  <a:lnTo>
                    <a:pt x="948" y="432"/>
                  </a:lnTo>
                  <a:lnTo>
                    <a:pt x="952" y="432"/>
                  </a:lnTo>
                  <a:lnTo>
                    <a:pt x="952" y="426"/>
                  </a:lnTo>
                  <a:lnTo>
                    <a:pt x="954" y="426"/>
                  </a:lnTo>
                  <a:lnTo>
                    <a:pt x="956" y="430"/>
                  </a:lnTo>
                  <a:lnTo>
                    <a:pt x="962" y="426"/>
                  </a:lnTo>
                  <a:lnTo>
                    <a:pt x="962" y="422"/>
                  </a:lnTo>
                  <a:lnTo>
                    <a:pt x="958" y="422"/>
                  </a:lnTo>
                  <a:lnTo>
                    <a:pt x="962" y="418"/>
                  </a:lnTo>
                  <a:lnTo>
                    <a:pt x="956" y="418"/>
                  </a:lnTo>
                  <a:lnTo>
                    <a:pt x="960" y="410"/>
                  </a:lnTo>
                  <a:lnTo>
                    <a:pt x="958" y="406"/>
                  </a:lnTo>
                  <a:lnTo>
                    <a:pt x="952" y="402"/>
                  </a:lnTo>
                  <a:lnTo>
                    <a:pt x="954" y="400"/>
                  </a:lnTo>
                  <a:lnTo>
                    <a:pt x="960" y="398"/>
                  </a:lnTo>
                  <a:lnTo>
                    <a:pt x="956" y="390"/>
                  </a:lnTo>
                  <a:lnTo>
                    <a:pt x="956" y="382"/>
                  </a:lnTo>
                  <a:lnTo>
                    <a:pt x="960" y="376"/>
                  </a:lnTo>
                  <a:lnTo>
                    <a:pt x="956" y="372"/>
                  </a:lnTo>
                  <a:lnTo>
                    <a:pt x="954" y="372"/>
                  </a:lnTo>
                  <a:lnTo>
                    <a:pt x="954" y="374"/>
                  </a:lnTo>
                  <a:lnTo>
                    <a:pt x="950" y="376"/>
                  </a:lnTo>
                  <a:lnTo>
                    <a:pt x="948" y="370"/>
                  </a:lnTo>
                  <a:lnTo>
                    <a:pt x="938" y="372"/>
                  </a:lnTo>
                  <a:lnTo>
                    <a:pt x="936" y="368"/>
                  </a:lnTo>
                  <a:lnTo>
                    <a:pt x="930" y="368"/>
                  </a:lnTo>
                  <a:lnTo>
                    <a:pt x="930" y="366"/>
                  </a:lnTo>
                  <a:lnTo>
                    <a:pt x="926" y="364"/>
                  </a:lnTo>
                  <a:lnTo>
                    <a:pt x="926" y="360"/>
                  </a:lnTo>
                  <a:lnTo>
                    <a:pt x="930" y="356"/>
                  </a:lnTo>
                  <a:lnTo>
                    <a:pt x="926" y="354"/>
                  </a:lnTo>
                  <a:lnTo>
                    <a:pt x="922" y="358"/>
                  </a:lnTo>
                  <a:lnTo>
                    <a:pt x="920" y="356"/>
                  </a:lnTo>
                  <a:lnTo>
                    <a:pt x="924" y="354"/>
                  </a:lnTo>
                  <a:lnTo>
                    <a:pt x="920" y="350"/>
                  </a:lnTo>
                  <a:lnTo>
                    <a:pt x="920" y="346"/>
                  </a:lnTo>
                  <a:lnTo>
                    <a:pt x="916" y="346"/>
                  </a:lnTo>
                  <a:lnTo>
                    <a:pt x="916" y="350"/>
                  </a:lnTo>
                  <a:lnTo>
                    <a:pt x="914" y="350"/>
                  </a:lnTo>
                  <a:lnTo>
                    <a:pt x="916" y="344"/>
                  </a:lnTo>
                  <a:lnTo>
                    <a:pt x="916" y="340"/>
                  </a:lnTo>
                  <a:lnTo>
                    <a:pt x="900" y="332"/>
                  </a:lnTo>
                  <a:lnTo>
                    <a:pt x="888" y="336"/>
                  </a:lnTo>
                  <a:lnTo>
                    <a:pt x="888" y="340"/>
                  </a:lnTo>
                  <a:lnTo>
                    <a:pt x="882" y="340"/>
                  </a:lnTo>
                  <a:lnTo>
                    <a:pt x="884" y="338"/>
                  </a:lnTo>
                  <a:lnTo>
                    <a:pt x="882" y="336"/>
                  </a:lnTo>
                  <a:lnTo>
                    <a:pt x="876" y="338"/>
                  </a:lnTo>
                  <a:lnTo>
                    <a:pt x="876" y="336"/>
                  </a:lnTo>
                  <a:lnTo>
                    <a:pt x="866" y="332"/>
                  </a:lnTo>
                  <a:lnTo>
                    <a:pt x="850" y="330"/>
                  </a:lnTo>
                  <a:lnTo>
                    <a:pt x="850" y="328"/>
                  </a:lnTo>
                  <a:lnTo>
                    <a:pt x="840" y="338"/>
                  </a:lnTo>
                  <a:lnTo>
                    <a:pt x="840" y="346"/>
                  </a:lnTo>
                  <a:lnTo>
                    <a:pt x="842" y="350"/>
                  </a:lnTo>
                  <a:lnTo>
                    <a:pt x="848" y="354"/>
                  </a:lnTo>
                  <a:lnTo>
                    <a:pt x="852" y="352"/>
                  </a:lnTo>
                  <a:lnTo>
                    <a:pt x="850" y="356"/>
                  </a:lnTo>
                  <a:lnTo>
                    <a:pt x="846" y="362"/>
                  </a:lnTo>
                  <a:lnTo>
                    <a:pt x="846" y="364"/>
                  </a:lnTo>
                  <a:lnTo>
                    <a:pt x="842" y="374"/>
                  </a:lnTo>
                  <a:lnTo>
                    <a:pt x="842" y="378"/>
                  </a:lnTo>
                  <a:lnTo>
                    <a:pt x="844" y="380"/>
                  </a:lnTo>
                  <a:lnTo>
                    <a:pt x="850" y="380"/>
                  </a:lnTo>
                  <a:lnTo>
                    <a:pt x="846" y="382"/>
                  </a:lnTo>
                  <a:lnTo>
                    <a:pt x="848" y="384"/>
                  </a:lnTo>
                  <a:lnTo>
                    <a:pt x="846" y="388"/>
                  </a:lnTo>
                  <a:lnTo>
                    <a:pt x="850" y="396"/>
                  </a:lnTo>
                  <a:lnTo>
                    <a:pt x="850" y="398"/>
                  </a:lnTo>
                  <a:lnTo>
                    <a:pt x="848" y="398"/>
                  </a:lnTo>
                  <a:lnTo>
                    <a:pt x="848" y="400"/>
                  </a:lnTo>
                  <a:lnTo>
                    <a:pt x="854" y="400"/>
                  </a:lnTo>
                  <a:lnTo>
                    <a:pt x="852" y="404"/>
                  </a:lnTo>
                  <a:lnTo>
                    <a:pt x="852" y="408"/>
                  </a:lnTo>
                  <a:lnTo>
                    <a:pt x="856" y="410"/>
                  </a:lnTo>
                  <a:lnTo>
                    <a:pt x="852" y="412"/>
                  </a:lnTo>
                  <a:lnTo>
                    <a:pt x="848" y="410"/>
                  </a:lnTo>
                  <a:lnTo>
                    <a:pt x="846" y="412"/>
                  </a:lnTo>
                  <a:lnTo>
                    <a:pt x="848" y="420"/>
                  </a:lnTo>
                  <a:lnTo>
                    <a:pt x="834" y="424"/>
                  </a:lnTo>
                  <a:lnTo>
                    <a:pt x="834" y="430"/>
                  </a:lnTo>
                  <a:lnTo>
                    <a:pt x="834" y="432"/>
                  </a:lnTo>
                  <a:lnTo>
                    <a:pt x="844" y="442"/>
                  </a:lnTo>
                  <a:lnTo>
                    <a:pt x="850" y="444"/>
                  </a:lnTo>
                  <a:lnTo>
                    <a:pt x="860" y="478"/>
                  </a:lnTo>
                  <a:lnTo>
                    <a:pt x="860" y="494"/>
                  </a:lnTo>
                  <a:lnTo>
                    <a:pt x="864" y="488"/>
                  </a:lnTo>
                  <a:lnTo>
                    <a:pt x="866" y="494"/>
                  </a:lnTo>
                  <a:lnTo>
                    <a:pt x="868" y="496"/>
                  </a:lnTo>
                  <a:lnTo>
                    <a:pt x="864" y="498"/>
                  </a:lnTo>
                  <a:lnTo>
                    <a:pt x="860" y="498"/>
                  </a:lnTo>
                  <a:lnTo>
                    <a:pt x="850" y="514"/>
                  </a:lnTo>
                  <a:lnTo>
                    <a:pt x="846" y="520"/>
                  </a:lnTo>
                  <a:lnTo>
                    <a:pt x="822" y="534"/>
                  </a:lnTo>
                  <a:lnTo>
                    <a:pt x="826" y="538"/>
                  </a:lnTo>
                  <a:lnTo>
                    <a:pt x="832" y="548"/>
                  </a:lnTo>
                  <a:lnTo>
                    <a:pt x="834" y="574"/>
                  </a:lnTo>
                  <a:lnTo>
                    <a:pt x="834" y="574"/>
                  </a:lnTo>
                  <a:lnTo>
                    <a:pt x="834" y="576"/>
                  </a:lnTo>
                  <a:lnTo>
                    <a:pt x="834" y="580"/>
                  </a:lnTo>
                  <a:lnTo>
                    <a:pt x="840" y="586"/>
                  </a:lnTo>
                  <a:lnTo>
                    <a:pt x="846" y="586"/>
                  </a:lnTo>
                  <a:lnTo>
                    <a:pt x="844" y="588"/>
                  </a:lnTo>
                  <a:lnTo>
                    <a:pt x="840" y="588"/>
                  </a:lnTo>
                  <a:lnTo>
                    <a:pt x="834" y="596"/>
                  </a:lnTo>
                  <a:lnTo>
                    <a:pt x="830" y="596"/>
                  </a:lnTo>
                  <a:lnTo>
                    <a:pt x="836" y="602"/>
                  </a:lnTo>
                  <a:lnTo>
                    <a:pt x="834" y="606"/>
                  </a:lnTo>
                  <a:lnTo>
                    <a:pt x="832" y="608"/>
                  </a:lnTo>
                  <a:lnTo>
                    <a:pt x="832" y="608"/>
                  </a:lnTo>
                  <a:lnTo>
                    <a:pt x="830" y="604"/>
                  </a:lnTo>
                  <a:lnTo>
                    <a:pt x="828" y="600"/>
                  </a:lnTo>
                  <a:lnTo>
                    <a:pt x="824" y="600"/>
                  </a:lnTo>
                  <a:lnTo>
                    <a:pt x="822" y="604"/>
                  </a:lnTo>
                  <a:lnTo>
                    <a:pt x="822" y="616"/>
                  </a:lnTo>
                  <a:lnTo>
                    <a:pt x="822" y="616"/>
                  </a:lnTo>
                  <a:lnTo>
                    <a:pt x="824" y="618"/>
                  </a:lnTo>
                  <a:lnTo>
                    <a:pt x="820" y="612"/>
                  </a:lnTo>
                  <a:lnTo>
                    <a:pt x="812" y="606"/>
                  </a:lnTo>
                  <a:lnTo>
                    <a:pt x="804" y="612"/>
                  </a:lnTo>
                  <a:lnTo>
                    <a:pt x="810" y="604"/>
                  </a:lnTo>
                  <a:lnTo>
                    <a:pt x="808" y="598"/>
                  </a:lnTo>
                  <a:lnTo>
                    <a:pt x="800" y="590"/>
                  </a:lnTo>
                  <a:lnTo>
                    <a:pt x="788" y="590"/>
                  </a:lnTo>
                  <a:lnTo>
                    <a:pt x="798" y="586"/>
                  </a:lnTo>
                  <a:lnTo>
                    <a:pt x="786" y="570"/>
                  </a:lnTo>
                  <a:lnTo>
                    <a:pt x="786" y="566"/>
                  </a:lnTo>
                  <a:lnTo>
                    <a:pt x="788" y="564"/>
                  </a:lnTo>
                  <a:lnTo>
                    <a:pt x="788" y="550"/>
                  </a:lnTo>
                  <a:lnTo>
                    <a:pt x="784" y="544"/>
                  </a:lnTo>
                  <a:lnTo>
                    <a:pt x="786" y="528"/>
                  </a:lnTo>
                  <a:lnTo>
                    <a:pt x="786" y="522"/>
                  </a:lnTo>
                  <a:lnTo>
                    <a:pt x="784" y="522"/>
                  </a:lnTo>
                  <a:lnTo>
                    <a:pt x="774" y="518"/>
                  </a:lnTo>
                  <a:lnTo>
                    <a:pt x="746" y="518"/>
                  </a:lnTo>
                  <a:lnTo>
                    <a:pt x="742" y="528"/>
                  </a:lnTo>
                  <a:lnTo>
                    <a:pt x="746" y="516"/>
                  </a:lnTo>
                  <a:lnTo>
                    <a:pt x="738" y="510"/>
                  </a:lnTo>
                  <a:lnTo>
                    <a:pt x="724" y="504"/>
                  </a:lnTo>
                  <a:lnTo>
                    <a:pt x="716" y="502"/>
                  </a:lnTo>
                  <a:lnTo>
                    <a:pt x="714" y="502"/>
                  </a:lnTo>
                  <a:lnTo>
                    <a:pt x="708" y="490"/>
                  </a:lnTo>
                  <a:lnTo>
                    <a:pt x="696" y="482"/>
                  </a:lnTo>
                  <a:lnTo>
                    <a:pt x="690" y="482"/>
                  </a:lnTo>
                  <a:lnTo>
                    <a:pt x="680" y="476"/>
                  </a:lnTo>
                  <a:lnTo>
                    <a:pt x="674" y="472"/>
                  </a:lnTo>
                  <a:lnTo>
                    <a:pt x="668" y="470"/>
                  </a:lnTo>
                  <a:lnTo>
                    <a:pt x="652" y="478"/>
                  </a:lnTo>
                  <a:lnTo>
                    <a:pt x="652" y="476"/>
                  </a:lnTo>
                  <a:lnTo>
                    <a:pt x="646" y="480"/>
                  </a:lnTo>
                  <a:lnTo>
                    <a:pt x="650" y="474"/>
                  </a:lnTo>
                  <a:lnTo>
                    <a:pt x="650" y="466"/>
                  </a:lnTo>
                  <a:lnTo>
                    <a:pt x="646" y="460"/>
                  </a:lnTo>
                  <a:lnTo>
                    <a:pt x="646" y="452"/>
                  </a:lnTo>
                  <a:lnTo>
                    <a:pt x="642" y="442"/>
                  </a:lnTo>
                  <a:lnTo>
                    <a:pt x="640" y="434"/>
                  </a:lnTo>
                  <a:lnTo>
                    <a:pt x="628" y="432"/>
                  </a:lnTo>
                  <a:lnTo>
                    <a:pt x="626" y="438"/>
                  </a:lnTo>
                  <a:lnTo>
                    <a:pt x="624" y="432"/>
                  </a:lnTo>
                  <a:lnTo>
                    <a:pt x="624" y="432"/>
                  </a:lnTo>
                  <a:lnTo>
                    <a:pt x="620" y="426"/>
                  </a:lnTo>
                  <a:lnTo>
                    <a:pt x="616" y="426"/>
                  </a:lnTo>
                  <a:lnTo>
                    <a:pt x="620" y="422"/>
                  </a:lnTo>
                  <a:lnTo>
                    <a:pt x="620" y="400"/>
                  </a:lnTo>
                  <a:lnTo>
                    <a:pt x="620" y="386"/>
                  </a:lnTo>
                  <a:lnTo>
                    <a:pt x="622" y="386"/>
                  </a:lnTo>
                  <a:lnTo>
                    <a:pt x="624" y="376"/>
                  </a:lnTo>
                  <a:lnTo>
                    <a:pt x="626" y="376"/>
                  </a:lnTo>
                  <a:lnTo>
                    <a:pt x="628" y="368"/>
                  </a:lnTo>
                  <a:lnTo>
                    <a:pt x="622" y="362"/>
                  </a:lnTo>
                  <a:lnTo>
                    <a:pt x="630" y="360"/>
                  </a:lnTo>
                  <a:lnTo>
                    <a:pt x="636" y="356"/>
                  </a:lnTo>
                  <a:lnTo>
                    <a:pt x="638" y="350"/>
                  </a:lnTo>
                  <a:lnTo>
                    <a:pt x="636" y="348"/>
                  </a:lnTo>
                  <a:lnTo>
                    <a:pt x="640" y="348"/>
                  </a:lnTo>
                  <a:lnTo>
                    <a:pt x="644" y="340"/>
                  </a:lnTo>
                  <a:lnTo>
                    <a:pt x="644" y="338"/>
                  </a:lnTo>
                  <a:lnTo>
                    <a:pt x="648" y="344"/>
                  </a:lnTo>
                  <a:lnTo>
                    <a:pt x="648" y="336"/>
                  </a:lnTo>
                  <a:lnTo>
                    <a:pt x="648" y="328"/>
                  </a:lnTo>
                  <a:lnTo>
                    <a:pt x="656" y="328"/>
                  </a:lnTo>
                  <a:lnTo>
                    <a:pt x="652" y="326"/>
                  </a:lnTo>
                  <a:lnTo>
                    <a:pt x="650" y="322"/>
                  </a:lnTo>
                  <a:lnTo>
                    <a:pt x="650" y="320"/>
                  </a:lnTo>
                  <a:lnTo>
                    <a:pt x="664" y="322"/>
                  </a:lnTo>
                  <a:lnTo>
                    <a:pt x="674" y="318"/>
                  </a:lnTo>
                  <a:lnTo>
                    <a:pt x="676" y="316"/>
                  </a:lnTo>
                  <a:lnTo>
                    <a:pt x="674" y="308"/>
                  </a:lnTo>
                  <a:lnTo>
                    <a:pt x="672" y="302"/>
                  </a:lnTo>
                  <a:lnTo>
                    <a:pt x="670" y="302"/>
                  </a:lnTo>
                  <a:lnTo>
                    <a:pt x="660" y="294"/>
                  </a:lnTo>
                  <a:lnTo>
                    <a:pt x="654" y="298"/>
                  </a:lnTo>
                  <a:lnTo>
                    <a:pt x="656" y="294"/>
                  </a:lnTo>
                  <a:lnTo>
                    <a:pt x="650" y="292"/>
                  </a:lnTo>
                  <a:lnTo>
                    <a:pt x="650" y="294"/>
                  </a:lnTo>
                  <a:lnTo>
                    <a:pt x="648" y="292"/>
                  </a:lnTo>
                  <a:lnTo>
                    <a:pt x="640" y="288"/>
                  </a:lnTo>
                  <a:lnTo>
                    <a:pt x="640" y="290"/>
                  </a:lnTo>
                  <a:lnTo>
                    <a:pt x="638" y="290"/>
                  </a:lnTo>
                  <a:lnTo>
                    <a:pt x="636" y="288"/>
                  </a:lnTo>
                  <a:lnTo>
                    <a:pt x="638" y="284"/>
                  </a:lnTo>
                  <a:lnTo>
                    <a:pt x="654" y="292"/>
                  </a:lnTo>
                  <a:lnTo>
                    <a:pt x="664" y="290"/>
                  </a:lnTo>
                  <a:lnTo>
                    <a:pt x="664" y="294"/>
                  </a:lnTo>
                  <a:lnTo>
                    <a:pt x="676" y="302"/>
                  </a:lnTo>
                  <a:lnTo>
                    <a:pt x="682" y="296"/>
                  </a:lnTo>
                  <a:lnTo>
                    <a:pt x="684" y="290"/>
                  </a:lnTo>
                  <a:lnTo>
                    <a:pt x="682" y="290"/>
                  </a:lnTo>
                  <a:lnTo>
                    <a:pt x="684" y="286"/>
                  </a:lnTo>
                  <a:lnTo>
                    <a:pt x="686" y="288"/>
                  </a:lnTo>
                  <a:lnTo>
                    <a:pt x="686" y="280"/>
                  </a:lnTo>
                  <a:lnTo>
                    <a:pt x="696" y="286"/>
                  </a:lnTo>
                  <a:lnTo>
                    <a:pt x="696" y="284"/>
                  </a:lnTo>
                  <a:lnTo>
                    <a:pt x="702" y="286"/>
                  </a:lnTo>
                  <a:lnTo>
                    <a:pt x="710" y="280"/>
                  </a:lnTo>
                  <a:lnTo>
                    <a:pt x="712" y="274"/>
                  </a:lnTo>
                  <a:lnTo>
                    <a:pt x="712" y="270"/>
                  </a:lnTo>
                  <a:lnTo>
                    <a:pt x="716" y="268"/>
                  </a:lnTo>
                  <a:lnTo>
                    <a:pt x="724" y="256"/>
                  </a:lnTo>
                  <a:lnTo>
                    <a:pt x="726" y="248"/>
                  </a:lnTo>
                  <a:lnTo>
                    <a:pt x="696" y="244"/>
                  </a:lnTo>
                  <a:lnTo>
                    <a:pt x="686" y="230"/>
                  </a:lnTo>
                  <a:lnTo>
                    <a:pt x="682" y="228"/>
                  </a:lnTo>
                  <a:lnTo>
                    <a:pt x="682" y="226"/>
                  </a:lnTo>
                  <a:lnTo>
                    <a:pt x="690" y="226"/>
                  </a:lnTo>
                  <a:lnTo>
                    <a:pt x="700" y="232"/>
                  </a:lnTo>
                  <a:lnTo>
                    <a:pt x="710" y="244"/>
                  </a:lnTo>
                  <a:lnTo>
                    <a:pt x="722" y="242"/>
                  </a:lnTo>
                  <a:lnTo>
                    <a:pt x="736" y="220"/>
                  </a:lnTo>
                  <a:lnTo>
                    <a:pt x="738" y="216"/>
                  </a:lnTo>
                  <a:lnTo>
                    <a:pt x="736" y="214"/>
                  </a:lnTo>
                  <a:lnTo>
                    <a:pt x="728" y="210"/>
                  </a:lnTo>
                  <a:lnTo>
                    <a:pt x="728" y="208"/>
                  </a:lnTo>
                  <a:lnTo>
                    <a:pt x="730" y="204"/>
                  </a:lnTo>
                  <a:lnTo>
                    <a:pt x="740" y="206"/>
                  </a:lnTo>
                  <a:lnTo>
                    <a:pt x="746" y="204"/>
                  </a:lnTo>
                  <a:lnTo>
                    <a:pt x="748" y="214"/>
                  </a:lnTo>
                  <a:lnTo>
                    <a:pt x="758" y="216"/>
                  </a:lnTo>
                  <a:lnTo>
                    <a:pt x="758" y="210"/>
                  </a:lnTo>
                  <a:lnTo>
                    <a:pt x="758" y="210"/>
                  </a:lnTo>
                  <a:lnTo>
                    <a:pt x="768" y="216"/>
                  </a:lnTo>
                  <a:lnTo>
                    <a:pt x="766" y="208"/>
                  </a:lnTo>
                  <a:lnTo>
                    <a:pt x="762" y="204"/>
                  </a:lnTo>
                  <a:lnTo>
                    <a:pt x="762" y="200"/>
                  </a:lnTo>
                  <a:lnTo>
                    <a:pt x="764" y="198"/>
                  </a:lnTo>
                  <a:lnTo>
                    <a:pt x="774" y="210"/>
                  </a:lnTo>
                  <a:lnTo>
                    <a:pt x="778" y="204"/>
                  </a:lnTo>
                  <a:lnTo>
                    <a:pt x="782" y="202"/>
                  </a:lnTo>
                  <a:lnTo>
                    <a:pt x="794" y="188"/>
                  </a:lnTo>
                  <a:lnTo>
                    <a:pt x="798" y="186"/>
                  </a:lnTo>
                  <a:lnTo>
                    <a:pt x="800" y="182"/>
                  </a:lnTo>
                  <a:lnTo>
                    <a:pt x="798" y="176"/>
                  </a:lnTo>
                  <a:lnTo>
                    <a:pt x="800" y="172"/>
                  </a:lnTo>
                  <a:lnTo>
                    <a:pt x="790" y="158"/>
                  </a:lnTo>
                  <a:lnTo>
                    <a:pt x="792" y="146"/>
                  </a:lnTo>
                  <a:lnTo>
                    <a:pt x="786" y="148"/>
                  </a:lnTo>
                  <a:lnTo>
                    <a:pt x="786" y="144"/>
                  </a:lnTo>
                  <a:lnTo>
                    <a:pt x="786" y="144"/>
                  </a:lnTo>
                  <a:lnTo>
                    <a:pt x="786" y="142"/>
                  </a:lnTo>
                  <a:lnTo>
                    <a:pt x="784" y="138"/>
                  </a:lnTo>
                  <a:lnTo>
                    <a:pt x="784" y="136"/>
                  </a:lnTo>
                  <a:lnTo>
                    <a:pt x="790" y="134"/>
                  </a:lnTo>
                  <a:lnTo>
                    <a:pt x="792" y="140"/>
                  </a:lnTo>
                  <a:lnTo>
                    <a:pt x="800" y="130"/>
                  </a:lnTo>
                  <a:lnTo>
                    <a:pt x="800" y="124"/>
                  </a:lnTo>
                  <a:lnTo>
                    <a:pt x="792" y="122"/>
                  </a:lnTo>
                  <a:lnTo>
                    <a:pt x="800" y="114"/>
                  </a:lnTo>
                  <a:lnTo>
                    <a:pt x="794" y="108"/>
                  </a:lnTo>
                  <a:lnTo>
                    <a:pt x="786" y="108"/>
                  </a:lnTo>
                  <a:lnTo>
                    <a:pt x="788" y="108"/>
                  </a:lnTo>
                  <a:lnTo>
                    <a:pt x="786" y="104"/>
                  </a:lnTo>
                  <a:lnTo>
                    <a:pt x="782" y="100"/>
                  </a:lnTo>
                  <a:lnTo>
                    <a:pt x="784" y="100"/>
                  </a:lnTo>
                  <a:lnTo>
                    <a:pt x="782" y="90"/>
                  </a:lnTo>
                  <a:lnTo>
                    <a:pt x="770" y="92"/>
                  </a:lnTo>
                  <a:lnTo>
                    <a:pt x="756" y="86"/>
                  </a:lnTo>
                  <a:lnTo>
                    <a:pt x="744" y="86"/>
                  </a:lnTo>
                  <a:lnTo>
                    <a:pt x="744" y="92"/>
                  </a:lnTo>
                  <a:lnTo>
                    <a:pt x="746" y="102"/>
                  </a:lnTo>
                  <a:lnTo>
                    <a:pt x="744" y="106"/>
                  </a:lnTo>
                  <a:lnTo>
                    <a:pt x="748" y="112"/>
                  </a:lnTo>
                  <a:lnTo>
                    <a:pt x="754" y="116"/>
                  </a:lnTo>
                  <a:lnTo>
                    <a:pt x="754" y="118"/>
                  </a:lnTo>
                  <a:lnTo>
                    <a:pt x="750" y="118"/>
                  </a:lnTo>
                  <a:lnTo>
                    <a:pt x="748" y="122"/>
                  </a:lnTo>
                  <a:lnTo>
                    <a:pt x="754" y="126"/>
                  </a:lnTo>
                  <a:lnTo>
                    <a:pt x="746" y="126"/>
                  </a:lnTo>
                  <a:lnTo>
                    <a:pt x="740" y="130"/>
                  </a:lnTo>
                  <a:lnTo>
                    <a:pt x="740" y="142"/>
                  </a:lnTo>
                  <a:lnTo>
                    <a:pt x="736" y="154"/>
                  </a:lnTo>
                  <a:lnTo>
                    <a:pt x="730" y="164"/>
                  </a:lnTo>
                  <a:lnTo>
                    <a:pt x="728" y="174"/>
                  </a:lnTo>
                  <a:lnTo>
                    <a:pt x="722" y="174"/>
                  </a:lnTo>
                  <a:lnTo>
                    <a:pt x="722" y="180"/>
                  </a:lnTo>
                  <a:lnTo>
                    <a:pt x="720" y="180"/>
                  </a:lnTo>
                  <a:lnTo>
                    <a:pt x="704" y="156"/>
                  </a:lnTo>
                  <a:lnTo>
                    <a:pt x="706" y="150"/>
                  </a:lnTo>
                  <a:lnTo>
                    <a:pt x="704" y="144"/>
                  </a:lnTo>
                  <a:lnTo>
                    <a:pt x="706" y="140"/>
                  </a:lnTo>
                  <a:lnTo>
                    <a:pt x="708" y="144"/>
                  </a:lnTo>
                  <a:lnTo>
                    <a:pt x="712" y="144"/>
                  </a:lnTo>
                  <a:lnTo>
                    <a:pt x="708" y="122"/>
                  </a:lnTo>
                  <a:lnTo>
                    <a:pt x="700" y="116"/>
                  </a:lnTo>
                  <a:lnTo>
                    <a:pt x="696" y="108"/>
                  </a:lnTo>
                  <a:lnTo>
                    <a:pt x="690" y="108"/>
                  </a:lnTo>
                  <a:lnTo>
                    <a:pt x="686" y="116"/>
                  </a:lnTo>
                  <a:lnTo>
                    <a:pt x="686" y="128"/>
                  </a:lnTo>
                  <a:lnTo>
                    <a:pt x="684" y="128"/>
                  </a:lnTo>
                  <a:lnTo>
                    <a:pt x="684" y="136"/>
                  </a:lnTo>
                  <a:lnTo>
                    <a:pt x="682" y="140"/>
                  </a:lnTo>
                  <a:lnTo>
                    <a:pt x="678" y="142"/>
                  </a:lnTo>
                  <a:lnTo>
                    <a:pt x="676" y="134"/>
                  </a:lnTo>
                  <a:lnTo>
                    <a:pt x="678" y="124"/>
                  </a:lnTo>
                  <a:lnTo>
                    <a:pt x="672" y="114"/>
                  </a:lnTo>
                  <a:lnTo>
                    <a:pt x="664" y="104"/>
                  </a:lnTo>
                  <a:lnTo>
                    <a:pt x="670" y="106"/>
                  </a:lnTo>
                  <a:lnTo>
                    <a:pt x="672" y="102"/>
                  </a:lnTo>
                  <a:lnTo>
                    <a:pt x="672" y="98"/>
                  </a:lnTo>
                  <a:lnTo>
                    <a:pt x="670" y="100"/>
                  </a:lnTo>
                  <a:lnTo>
                    <a:pt x="664" y="98"/>
                  </a:lnTo>
                  <a:lnTo>
                    <a:pt x="666" y="94"/>
                  </a:lnTo>
                  <a:lnTo>
                    <a:pt x="658" y="98"/>
                  </a:lnTo>
                  <a:lnTo>
                    <a:pt x="652" y="92"/>
                  </a:lnTo>
                  <a:lnTo>
                    <a:pt x="648" y="92"/>
                  </a:lnTo>
                  <a:lnTo>
                    <a:pt x="646" y="90"/>
                  </a:lnTo>
                  <a:lnTo>
                    <a:pt x="650" y="86"/>
                  </a:lnTo>
                  <a:lnTo>
                    <a:pt x="656" y="80"/>
                  </a:lnTo>
                  <a:lnTo>
                    <a:pt x="650" y="76"/>
                  </a:lnTo>
                  <a:lnTo>
                    <a:pt x="650" y="72"/>
                  </a:lnTo>
                  <a:lnTo>
                    <a:pt x="662" y="7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2" y="54"/>
                  </a:lnTo>
                  <a:lnTo>
                    <a:pt x="646" y="52"/>
                  </a:lnTo>
                  <a:lnTo>
                    <a:pt x="646" y="48"/>
                  </a:lnTo>
                  <a:lnTo>
                    <a:pt x="644" y="48"/>
                  </a:lnTo>
                  <a:lnTo>
                    <a:pt x="644" y="34"/>
                  </a:lnTo>
                  <a:lnTo>
                    <a:pt x="642" y="26"/>
                  </a:lnTo>
                  <a:lnTo>
                    <a:pt x="634" y="16"/>
                  </a:lnTo>
                  <a:lnTo>
                    <a:pt x="632" y="14"/>
                  </a:lnTo>
                  <a:lnTo>
                    <a:pt x="634" y="8"/>
                  </a:lnTo>
                  <a:lnTo>
                    <a:pt x="630" y="10"/>
                  </a:lnTo>
                  <a:lnTo>
                    <a:pt x="628" y="6"/>
                  </a:lnTo>
                  <a:lnTo>
                    <a:pt x="624" y="10"/>
                  </a:lnTo>
                  <a:lnTo>
                    <a:pt x="624" y="6"/>
                  </a:lnTo>
                  <a:lnTo>
                    <a:pt x="622" y="6"/>
                  </a:lnTo>
                  <a:lnTo>
                    <a:pt x="624" y="2"/>
                  </a:lnTo>
                  <a:lnTo>
                    <a:pt x="614" y="0"/>
                  </a:lnTo>
                  <a:lnTo>
                    <a:pt x="606" y="16"/>
                  </a:lnTo>
                  <a:lnTo>
                    <a:pt x="610" y="20"/>
                  </a:lnTo>
                  <a:lnTo>
                    <a:pt x="608" y="28"/>
                  </a:lnTo>
                  <a:lnTo>
                    <a:pt x="604" y="24"/>
                  </a:lnTo>
                  <a:lnTo>
                    <a:pt x="598" y="28"/>
                  </a:lnTo>
                  <a:lnTo>
                    <a:pt x="600" y="36"/>
                  </a:lnTo>
                  <a:lnTo>
                    <a:pt x="598" y="46"/>
                  </a:lnTo>
                  <a:lnTo>
                    <a:pt x="602" y="54"/>
                  </a:lnTo>
                  <a:lnTo>
                    <a:pt x="602" y="52"/>
                  </a:lnTo>
                  <a:lnTo>
                    <a:pt x="602" y="58"/>
                  </a:lnTo>
                  <a:lnTo>
                    <a:pt x="600" y="56"/>
                  </a:lnTo>
                  <a:lnTo>
                    <a:pt x="596" y="64"/>
                  </a:lnTo>
                  <a:lnTo>
                    <a:pt x="596" y="76"/>
                  </a:lnTo>
                  <a:lnTo>
                    <a:pt x="602" y="82"/>
                  </a:lnTo>
                  <a:lnTo>
                    <a:pt x="602" y="84"/>
                  </a:lnTo>
                  <a:lnTo>
                    <a:pt x="602" y="86"/>
                  </a:lnTo>
                  <a:lnTo>
                    <a:pt x="612" y="88"/>
                  </a:lnTo>
                  <a:lnTo>
                    <a:pt x="612" y="92"/>
                  </a:lnTo>
                  <a:lnTo>
                    <a:pt x="618" y="96"/>
                  </a:lnTo>
                  <a:lnTo>
                    <a:pt x="620" y="92"/>
                  </a:lnTo>
                  <a:lnTo>
                    <a:pt x="624" y="100"/>
                  </a:lnTo>
                  <a:lnTo>
                    <a:pt x="634" y="98"/>
                  </a:lnTo>
                  <a:lnTo>
                    <a:pt x="634" y="104"/>
                  </a:lnTo>
                  <a:lnTo>
                    <a:pt x="634" y="108"/>
                  </a:lnTo>
                  <a:lnTo>
                    <a:pt x="630" y="108"/>
                  </a:lnTo>
                  <a:lnTo>
                    <a:pt x="632" y="102"/>
                  </a:lnTo>
                  <a:lnTo>
                    <a:pt x="628" y="104"/>
                  </a:lnTo>
                  <a:lnTo>
                    <a:pt x="624" y="112"/>
                  </a:lnTo>
                  <a:lnTo>
                    <a:pt x="626" y="114"/>
                  </a:lnTo>
                  <a:lnTo>
                    <a:pt x="624" y="120"/>
                  </a:lnTo>
                  <a:lnTo>
                    <a:pt x="622" y="120"/>
                  </a:lnTo>
                  <a:lnTo>
                    <a:pt x="620" y="126"/>
                  </a:lnTo>
                  <a:lnTo>
                    <a:pt x="628" y="126"/>
                  </a:lnTo>
                  <a:lnTo>
                    <a:pt x="632" y="120"/>
                  </a:lnTo>
                  <a:lnTo>
                    <a:pt x="628" y="122"/>
                  </a:lnTo>
                  <a:lnTo>
                    <a:pt x="630" y="116"/>
                  </a:lnTo>
                  <a:lnTo>
                    <a:pt x="632" y="118"/>
                  </a:lnTo>
                  <a:lnTo>
                    <a:pt x="634" y="130"/>
                  </a:lnTo>
                  <a:lnTo>
                    <a:pt x="636" y="132"/>
                  </a:lnTo>
                  <a:lnTo>
                    <a:pt x="628" y="138"/>
                  </a:lnTo>
                  <a:lnTo>
                    <a:pt x="626" y="144"/>
                  </a:lnTo>
                  <a:lnTo>
                    <a:pt x="620" y="152"/>
                  </a:lnTo>
                  <a:lnTo>
                    <a:pt x="608" y="150"/>
                  </a:lnTo>
                  <a:lnTo>
                    <a:pt x="610" y="154"/>
                  </a:lnTo>
                  <a:lnTo>
                    <a:pt x="608" y="162"/>
                  </a:lnTo>
                  <a:lnTo>
                    <a:pt x="612" y="168"/>
                  </a:lnTo>
                  <a:lnTo>
                    <a:pt x="614" y="176"/>
                  </a:lnTo>
                  <a:lnTo>
                    <a:pt x="612" y="180"/>
                  </a:lnTo>
                  <a:lnTo>
                    <a:pt x="608" y="178"/>
                  </a:lnTo>
                  <a:lnTo>
                    <a:pt x="610" y="174"/>
                  </a:lnTo>
                  <a:lnTo>
                    <a:pt x="602" y="178"/>
                  </a:lnTo>
                  <a:lnTo>
                    <a:pt x="602" y="172"/>
                  </a:lnTo>
                  <a:lnTo>
                    <a:pt x="598" y="172"/>
                  </a:lnTo>
                  <a:lnTo>
                    <a:pt x="598" y="168"/>
                  </a:lnTo>
                  <a:lnTo>
                    <a:pt x="602" y="166"/>
                  </a:lnTo>
                  <a:lnTo>
                    <a:pt x="600" y="162"/>
                  </a:lnTo>
                  <a:lnTo>
                    <a:pt x="602" y="154"/>
                  </a:lnTo>
                  <a:lnTo>
                    <a:pt x="602" y="144"/>
                  </a:lnTo>
                  <a:lnTo>
                    <a:pt x="596" y="148"/>
                  </a:lnTo>
                  <a:lnTo>
                    <a:pt x="596" y="152"/>
                  </a:lnTo>
                  <a:lnTo>
                    <a:pt x="594" y="152"/>
                  </a:lnTo>
                  <a:lnTo>
                    <a:pt x="592" y="150"/>
                  </a:lnTo>
                  <a:lnTo>
                    <a:pt x="596" y="142"/>
                  </a:lnTo>
                  <a:lnTo>
                    <a:pt x="590" y="142"/>
                  </a:lnTo>
                  <a:lnTo>
                    <a:pt x="592" y="140"/>
                  </a:lnTo>
                  <a:lnTo>
                    <a:pt x="586" y="136"/>
                  </a:lnTo>
                  <a:lnTo>
                    <a:pt x="582" y="136"/>
                  </a:lnTo>
                  <a:lnTo>
                    <a:pt x="584" y="138"/>
                  </a:lnTo>
                  <a:lnTo>
                    <a:pt x="578" y="134"/>
                  </a:lnTo>
                  <a:lnTo>
                    <a:pt x="576" y="134"/>
                  </a:lnTo>
                  <a:lnTo>
                    <a:pt x="580" y="140"/>
                  </a:lnTo>
                  <a:lnTo>
                    <a:pt x="572" y="138"/>
                  </a:lnTo>
                  <a:lnTo>
                    <a:pt x="570" y="142"/>
                  </a:lnTo>
                  <a:lnTo>
                    <a:pt x="566" y="138"/>
                  </a:lnTo>
                  <a:lnTo>
                    <a:pt x="572" y="146"/>
                  </a:lnTo>
                  <a:lnTo>
                    <a:pt x="572" y="150"/>
                  </a:lnTo>
                  <a:lnTo>
                    <a:pt x="570" y="148"/>
                  </a:lnTo>
                  <a:lnTo>
                    <a:pt x="576" y="158"/>
                  </a:lnTo>
                  <a:lnTo>
                    <a:pt x="578" y="160"/>
                  </a:lnTo>
                  <a:lnTo>
                    <a:pt x="576" y="156"/>
                  </a:lnTo>
                  <a:lnTo>
                    <a:pt x="578" y="154"/>
                  </a:lnTo>
                  <a:lnTo>
                    <a:pt x="582" y="154"/>
                  </a:lnTo>
                  <a:lnTo>
                    <a:pt x="584" y="158"/>
                  </a:lnTo>
                  <a:lnTo>
                    <a:pt x="588" y="156"/>
                  </a:lnTo>
                  <a:lnTo>
                    <a:pt x="588" y="164"/>
                  </a:lnTo>
                  <a:lnTo>
                    <a:pt x="586" y="166"/>
                  </a:lnTo>
                  <a:lnTo>
                    <a:pt x="574" y="162"/>
                  </a:lnTo>
                  <a:lnTo>
                    <a:pt x="568" y="150"/>
                  </a:lnTo>
                  <a:lnTo>
                    <a:pt x="566" y="152"/>
                  </a:lnTo>
                  <a:lnTo>
                    <a:pt x="572" y="162"/>
                  </a:lnTo>
                  <a:lnTo>
                    <a:pt x="562" y="162"/>
                  </a:lnTo>
                  <a:lnTo>
                    <a:pt x="556" y="160"/>
                  </a:lnTo>
                  <a:lnTo>
                    <a:pt x="544" y="158"/>
                  </a:lnTo>
                  <a:lnTo>
                    <a:pt x="538" y="162"/>
                  </a:lnTo>
                  <a:lnTo>
                    <a:pt x="534" y="162"/>
                  </a:lnTo>
                  <a:lnTo>
                    <a:pt x="528" y="164"/>
                  </a:lnTo>
                  <a:lnTo>
                    <a:pt x="522" y="162"/>
                  </a:lnTo>
                  <a:lnTo>
                    <a:pt x="518" y="164"/>
                  </a:lnTo>
                  <a:lnTo>
                    <a:pt x="512" y="162"/>
                  </a:lnTo>
                  <a:lnTo>
                    <a:pt x="506" y="152"/>
                  </a:lnTo>
                  <a:lnTo>
                    <a:pt x="506" y="148"/>
                  </a:lnTo>
                  <a:lnTo>
                    <a:pt x="502" y="146"/>
                  </a:lnTo>
                  <a:lnTo>
                    <a:pt x="502" y="150"/>
                  </a:lnTo>
                  <a:lnTo>
                    <a:pt x="498" y="150"/>
                  </a:lnTo>
                  <a:lnTo>
                    <a:pt x="498" y="152"/>
                  </a:lnTo>
                  <a:lnTo>
                    <a:pt x="496" y="152"/>
                  </a:lnTo>
                  <a:lnTo>
                    <a:pt x="486" y="150"/>
                  </a:lnTo>
                  <a:lnTo>
                    <a:pt x="486" y="144"/>
                  </a:lnTo>
                  <a:lnTo>
                    <a:pt x="474" y="136"/>
                  </a:lnTo>
                  <a:lnTo>
                    <a:pt x="478" y="134"/>
                  </a:lnTo>
                  <a:lnTo>
                    <a:pt x="474" y="128"/>
                  </a:lnTo>
                  <a:lnTo>
                    <a:pt x="474" y="126"/>
                  </a:lnTo>
                  <a:lnTo>
                    <a:pt x="466" y="118"/>
                  </a:lnTo>
                  <a:lnTo>
                    <a:pt x="446" y="128"/>
                  </a:lnTo>
                  <a:lnTo>
                    <a:pt x="438" y="130"/>
                  </a:lnTo>
                  <a:lnTo>
                    <a:pt x="432" y="140"/>
                  </a:lnTo>
                  <a:lnTo>
                    <a:pt x="432" y="144"/>
                  </a:lnTo>
                  <a:lnTo>
                    <a:pt x="434" y="144"/>
                  </a:lnTo>
                  <a:lnTo>
                    <a:pt x="436" y="146"/>
                  </a:lnTo>
                  <a:lnTo>
                    <a:pt x="442" y="148"/>
                  </a:lnTo>
                  <a:lnTo>
                    <a:pt x="446" y="146"/>
                  </a:lnTo>
                  <a:lnTo>
                    <a:pt x="442" y="142"/>
                  </a:lnTo>
                  <a:lnTo>
                    <a:pt x="448" y="140"/>
                  </a:lnTo>
                  <a:lnTo>
                    <a:pt x="452" y="142"/>
                  </a:lnTo>
                  <a:lnTo>
                    <a:pt x="458" y="138"/>
                  </a:lnTo>
                  <a:lnTo>
                    <a:pt x="460" y="142"/>
                  </a:lnTo>
                  <a:lnTo>
                    <a:pt x="460" y="138"/>
                  </a:lnTo>
                  <a:lnTo>
                    <a:pt x="458" y="134"/>
                  </a:lnTo>
                  <a:lnTo>
                    <a:pt x="462" y="134"/>
                  </a:lnTo>
                  <a:lnTo>
                    <a:pt x="460" y="132"/>
                  </a:lnTo>
                  <a:lnTo>
                    <a:pt x="470" y="128"/>
                  </a:lnTo>
                  <a:lnTo>
                    <a:pt x="468" y="134"/>
                  </a:lnTo>
                  <a:lnTo>
                    <a:pt x="470" y="134"/>
                  </a:lnTo>
                  <a:lnTo>
                    <a:pt x="466" y="136"/>
                  </a:lnTo>
                  <a:lnTo>
                    <a:pt x="468" y="138"/>
                  </a:lnTo>
                  <a:lnTo>
                    <a:pt x="464" y="144"/>
                  </a:lnTo>
                  <a:lnTo>
                    <a:pt x="462" y="140"/>
                  </a:lnTo>
                  <a:lnTo>
                    <a:pt x="462" y="144"/>
                  </a:lnTo>
                  <a:lnTo>
                    <a:pt x="446" y="150"/>
                  </a:lnTo>
                  <a:lnTo>
                    <a:pt x="444" y="154"/>
                  </a:lnTo>
                  <a:lnTo>
                    <a:pt x="446" y="156"/>
                  </a:lnTo>
                  <a:lnTo>
                    <a:pt x="440" y="162"/>
                  </a:lnTo>
                  <a:lnTo>
                    <a:pt x="446" y="166"/>
                  </a:lnTo>
                  <a:lnTo>
                    <a:pt x="446" y="168"/>
                  </a:lnTo>
                  <a:lnTo>
                    <a:pt x="446" y="174"/>
                  </a:lnTo>
                  <a:lnTo>
                    <a:pt x="450" y="184"/>
                  </a:lnTo>
                  <a:lnTo>
                    <a:pt x="452" y="184"/>
                  </a:lnTo>
                  <a:lnTo>
                    <a:pt x="450" y="186"/>
                  </a:lnTo>
                  <a:lnTo>
                    <a:pt x="452" y="190"/>
                  </a:lnTo>
                  <a:lnTo>
                    <a:pt x="446" y="192"/>
                  </a:lnTo>
                  <a:lnTo>
                    <a:pt x="444" y="196"/>
                  </a:lnTo>
                  <a:lnTo>
                    <a:pt x="440" y="192"/>
                  </a:lnTo>
                  <a:lnTo>
                    <a:pt x="436" y="186"/>
                  </a:lnTo>
                  <a:lnTo>
                    <a:pt x="444" y="184"/>
                  </a:lnTo>
                  <a:lnTo>
                    <a:pt x="442" y="176"/>
                  </a:lnTo>
                  <a:lnTo>
                    <a:pt x="440" y="176"/>
                  </a:lnTo>
                  <a:lnTo>
                    <a:pt x="438" y="172"/>
                  </a:lnTo>
                  <a:lnTo>
                    <a:pt x="434" y="174"/>
                  </a:lnTo>
                  <a:lnTo>
                    <a:pt x="434" y="168"/>
                  </a:lnTo>
                  <a:lnTo>
                    <a:pt x="432" y="166"/>
                  </a:lnTo>
                  <a:lnTo>
                    <a:pt x="430" y="174"/>
                  </a:lnTo>
                  <a:lnTo>
                    <a:pt x="430" y="172"/>
                  </a:lnTo>
                  <a:lnTo>
                    <a:pt x="430" y="168"/>
                  </a:lnTo>
                  <a:lnTo>
                    <a:pt x="428" y="166"/>
                  </a:lnTo>
                  <a:lnTo>
                    <a:pt x="430" y="162"/>
                  </a:lnTo>
                  <a:lnTo>
                    <a:pt x="418" y="162"/>
                  </a:lnTo>
                  <a:lnTo>
                    <a:pt x="420" y="160"/>
                  </a:lnTo>
                  <a:lnTo>
                    <a:pt x="418" y="156"/>
                  </a:lnTo>
                  <a:lnTo>
                    <a:pt x="416" y="156"/>
                  </a:lnTo>
                  <a:lnTo>
                    <a:pt x="416" y="154"/>
                  </a:lnTo>
                  <a:lnTo>
                    <a:pt x="414" y="152"/>
                  </a:lnTo>
                  <a:lnTo>
                    <a:pt x="402" y="162"/>
                  </a:lnTo>
                  <a:lnTo>
                    <a:pt x="400" y="162"/>
                  </a:lnTo>
                  <a:lnTo>
                    <a:pt x="400" y="156"/>
                  </a:lnTo>
                  <a:lnTo>
                    <a:pt x="398" y="158"/>
                  </a:lnTo>
                  <a:lnTo>
                    <a:pt x="396" y="162"/>
                  </a:lnTo>
                  <a:lnTo>
                    <a:pt x="392" y="160"/>
                  </a:lnTo>
                  <a:lnTo>
                    <a:pt x="390" y="164"/>
                  </a:lnTo>
                  <a:lnTo>
                    <a:pt x="352" y="162"/>
                  </a:lnTo>
                  <a:lnTo>
                    <a:pt x="348" y="158"/>
                  </a:lnTo>
                  <a:lnTo>
                    <a:pt x="340" y="154"/>
                  </a:lnTo>
                  <a:lnTo>
                    <a:pt x="344" y="152"/>
                  </a:lnTo>
                  <a:lnTo>
                    <a:pt x="344" y="146"/>
                  </a:lnTo>
                  <a:lnTo>
                    <a:pt x="348" y="144"/>
                  </a:lnTo>
                  <a:lnTo>
                    <a:pt x="362" y="144"/>
                  </a:lnTo>
                  <a:lnTo>
                    <a:pt x="362" y="136"/>
                  </a:lnTo>
                  <a:lnTo>
                    <a:pt x="360" y="138"/>
                  </a:lnTo>
                  <a:lnTo>
                    <a:pt x="360" y="134"/>
                  </a:lnTo>
                  <a:lnTo>
                    <a:pt x="350" y="122"/>
                  </a:lnTo>
                  <a:lnTo>
                    <a:pt x="348" y="124"/>
                  </a:lnTo>
                  <a:lnTo>
                    <a:pt x="346" y="118"/>
                  </a:lnTo>
                  <a:lnTo>
                    <a:pt x="332" y="118"/>
                  </a:lnTo>
                  <a:lnTo>
                    <a:pt x="336" y="122"/>
                  </a:lnTo>
                  <a:lnTo>
                    <a:pt x="336" y="124"/>
                  </a:lnTo>
                  <a:lnTo>
                    <a:pt x="332" y="120"/>
                  </a:lnTo>
                  <a:lnTo>
                    <a:pt x="314" y="118"/>
                  </a:lnTo>
                  <a:lnTo>
                    <a:pt x="300" y="108"/>
                  </a:lnTo>
                  <a:lnTo>
                    <a:pt x="276" y="100"/>
                  </a:lnTo>
                  <a:lnTo>
                    <a:pt x="270" y="94"/>
                  </a:lnTo>
                  <a:lnTo>
                    <a:pt x="258" y="86"/>
                  </a:lnTo>
                  <a:lnTo>
                    <a:pt x="240" y="86"/>
                  </a:lnTo>
                  <a:lnTo>
                    <a:pt x="238" y="98"/>
                  </a:lnTo>
                  <a:lnTo>
                    <a:pt x="236" y="102"/>
                  </a:lnTo>
                  <a:lnTo>
                    <a:pt x="230" y="104"/>
                  </a:lnTo>
                  <a:lnTo>
                    <a:pt x="222" y="104"/>
                  </a:lnTo>
                  <a:lnTo>
                    <a:pt x="222" y="100"/>
                  </a:lnTo>
                  <a:lnTo>
                    <a:pt x="228" y="90"/>
                  </a:lnTo>
                  <a:lnTo>
                    <a:pt x="222" y="90"/>
                  </a:lnTo>
                  <a:lnTo>
                    <a:pt x="224" y="76"/>
                  </a:lnTo>
                  <a:lnTo>
                    <a:pt x="222" y="74"/>
                  </a:lnTo>
                  <a:lnTo>
                    <a:pt x="218" y="74"/>
                  </a:lnTo>
                  <a:lnTo>
                    <a:pt x="222" y="78"/>
                  </a:lnTo>
                  <a:lnTo>
                    <a:pt x="220" y="80"/>
                  </a:lnTo>
                  <a:lnTo>
                    <a:pt x="218" y="78"/>
                  </a:lnTo>
                  <a:lnTo>
                    <a:pt x="212" y="78"/>
                  </a:lnTo>
                  <a:lnTo>
                    <a:pt x="214" y="82"/>
                  </a:lnTo>
                  <a:lnTo>
                    <a:pt x="212" y="88"/>
                  </a:lnTo>
                  <a:lnTo>
                    <a:pt x="214" y="90"/>
                  </a:lnTo>
                  <a:lnTo>
                    <a:pt x="208" y="94"/>
                  </a:lnTo>
                  <a:lnTo>
                    <a:pt x="212" y="98"/>
                  </a:lnTo>
                  <a:lnTo>
                    <a:pt x="206" y="102"/>
                  </a:lnTo>
                  <a:lnTo>
                    <a:pt x="204" y="104"/>
                  </a:lnTo>
                  <a:lnTo>
                    <a:pt x="192" y="94"/>
                  </a:lnTo>
                  <a:lnTo>
                    <a:pt x="184" y="68"/>
                  </a:lnTo>
                  <a:lnTo>
                    <a:pt x="174" y="58"/>
                  </a:lnTo>
                  <a:lnTo>
                    <a:pt x="172" y="64"/>
                  </a:lnTo>
                  <a:lnTo>
                    <a:pt x="174" y="68"/>
                  </a:lnTo>
                  <a:lnTo>
                    <a:pt x="178" y="70"/>
                  </a:lnTo>
                  <a:lnTo>
                    <a:pt x="170" y="74"/>
                  </a:lnTo>
                  <a:lnTo>
                    <a:pt x="170" y="82"/>
                  </a:lnTo>
                  <a:lnTo>
                    <a:pt x="158" y="90"/>
                  </a:lnTo>
                  <a:lnTo>
                    <a:pt x="162" y="84"/>
                  </a:lnTo>
                  <a:lnTo>
                    <a:pt x="162" y="80"/>
                  </a:lnTo>
                  <a:lnTo>
                    <a:pt x="142" y="92"/>
                  </a:lnTo>
                  <a:lnTo>
                    <a:pt x="134" y="11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28" y="104"/>
                  </a:lnTo>
                  <a:lnTo>
                    <a:pt x="128" y="102"/>
                  </a:lnTo>
                  <a:lnTo>
                    <a:pt x="126" y="104"/>
                  </a:lnTo>
                  <a:lnTo>
                    <a:pt x="126" y="102"/>
                  </a:lnTo>
                  <a:lnTo>
                    <a:pt x="124" y="102"/>
                  </a:lnTo>
                  <a:lnTo>
                    <a:pt x="124" y="104"/>
                  </a:lnTo>
                  <a:lnTo>
                    <a:pt x="118" y="110"/>
                  </a:lnTo>
                  <a:lnTo>
                    <a:pt x="110" y="114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12" y="108"/>
                  </a:lnTo>
                  <a:lnTo>
                    <a:pt x="112" y="112"/>
                  </a:lnTo>
                  <a:lnTo>
                    <a:pt x="122" y="98"/>
                  </a:lnTo>
                  <a:lnTo>
                    <a:pt x="134" y="96"/>
                  </a:lnTo>
                  <a:lnTo>
                    <a:pt x="152" y="80"/>
                  </a:lnTo>
                  <a:lnTo>
                    <a:pt x="154" y="76"/>
                  </a:lnTo>
                  <a:lnTo>
                    <a:pt x="152" y="70"/>
                  </a:lnTo>
                  <a:lnTo>
                    <a:pt x="146" y="76"/>
                  </a:lnTo>
                  <a:lnTo>
                    <a:pt x="140" y="72"/>
                  </a:lnTo>
                  <a:lnTo>
                    <a:pt x="136" y="76"/>
                  </a:lnTo>
                  <a:lnTo>
                    <a:pt x="132" y="82"/>
                  </a:lnTo>
                  <a:lnTo>
                    <a:pt x="128" y="82"/>
                  </a:lnTo>
                  <a:lnTo>
                    <a:pt x="118" y="90"/>
                  </a:lnTo>
                  <a:lnTo>
                    <a:pt x="114" y="90"/>
                  </a:lnTo>
                  <a:lnTo>
                    <a:pt x="108" y="94"/>
                  </a:lnTo>
                  <a:lnTo>
                    <a:pt x="108" y="100"/>
                  </a:lnTo>
                  <a:lnTo>
                    <a:pt x="106" y="102"/>
                  </a:lnTo>
                  <a:lnTo>
                    <a:pt x="96" y="104"/>
                  </a:lnTo>
                  <a:lnTo>
                    <a:pt x="86" y="114"/>
                  </a:lnTo>
                  <a:lnTo>
                    <a:pt x="92" y="128"/>
                  </a:lnTo>
                  <a:lnTo>
                    <a:pt x="92" y="132"/>
                  </a:lnTo>
                  <a:lnTo>
                    <a:pt x="92" y="134"/>
                  </a:lnTo>
                  <a:lnTo>
                    <a:pt x="84" y="122"/>
                  </a:lnTo>
                  <a:lnTo>
                    <a:pt x="74" y="122"/>
                  </a:lnTo>
                  <a:lnTo>
                    <a:pt x="78" y="130"/>
                  </a:lnTo>
                  <a:lnTo>
                    <a:pt x="76" y="130"/>
                  </a:lnTo>
                  <a:lnTo>
                    <a:pt x="68" y="122"/>
                  </a:lnTo>
                  <a:lnTo>
                    <a:pt x="62" y="122"/>
                  </a:lnTo>
                  <a:lnTo>
                    <a:pt x="62" y="120"/>
                  </a:lnTo>
                  <a:lnTo>
                    <a:pt x="48" y="120"/>
                  </a:lnTo>
                  <a:lnTo>
                    <a:pt x="36" y="108"/>
                  </a:lnTo>
                  <a:lnTo>
                    <a:pt x="32" y="108"/>
                  </a:lnTo>
                  <a:lnTo>
                    <a:pt x="22" y="94"/>
                  </a:lnTo>
                  <a:lnTo>
                    <a:pt x="0" y="90"/>
                  </a:lnTo>
                  <a:lnTo>
                    <a:pt x="0" y="392"/>
                  </a:lnTo>
                  <a:lnTo>
                    <a:pt x="6" y="394"/>
                  </a:lnTo>
                  <a:lnTo>
                    <a:pt x="8" y="392"/>
                  </a:lnTo>
                  <a:lnTo>
                    <a:pt x="14" y="396"/>
                  </a:lnTo>
                  <a:lnTo>
                    <a:pt x="16" y="392"/>
                  </a:lnTo>
                  <a:lnTo>
                    <a:pt x="26" y="392"/>
                  </a:lnTo>
                  <a:lnTo>
                    <a:pt x="24" y="398"/>
                  </a:lnTo>
                  <a:lnTo>
                    <a:pt x="38" y="414"/>
                  </a:lnTo>
                  <a:lnTo>
                    <a:pt x="42" y="412"/>
                  </a:lnTo>
                  <a:lnTo>
                    <a:pt x="38" y="410"/>
                  </a:lnTo>
                  <a:lnTo>
                    <a:pt x="42" y="412"/>
                  </a:lnTo>
                  <a:lnTo>
                    <a:pt x="40" y="416"/>
                  </a:lnTo>
                  <a:lnTo>
                    <a:pt x="44" y="420"/>
                  </a:lnTo>
                  <a:lnTo>
                    <a:pt x="46" y="428"/>
                  </a:lnTo>
                  <a:lnTo>
                    <a:pt x="58" y="422"/>
                  </a:lnTo>
                  <a:lnTo>
                    <a:pt x="64" y="412"/>
                  </a:lnTo>
                  <a:lnTo>
                    <a:pt x="74" y="406"/>
                  </a:lnTo>
                  <a:lnTo>
                    <a:pt x="88" y="424"/>
                  </a:lnTo>
                  <a:lnTo>
                    <a:pt x="88" y="430"/>
                  </a:lnTo>
                  <a:lnTo>
                    <a:pt x="96" y="436"/>
                  </a:lnTo>
                  <a:lnTo>
                    <a:pt x="116" y="472"/>
                  </a:lnTo>
                  <a:lnTo>
                    <a:pt x="116" y="474"/>
                  </a:lnTo>
                  <a:lnTo>
                    <a:pt x="118" y="478"/>
                  </a:lnTo>
                  <a:lnTo>
                    <a:pt x="122" y="486"/>
                  </a:lnTo>
                  <a:lnTo>
                    <a:pt x="126" y="490"/>
                  </a:lnTo>
                  <a:lnTo>
                    <a:pt x="134" y="492"/>
                  </a:lnTo>
                  <a:lnTo>
                    <a:pt x="148" y="500"/>
                  </a:lnTo>
                  <a:lnTo>
                    <a:pt x="148" y="502"/>
                  </a:lnTo>
                  <a:lnTo>
                    <a:pt x="146" y="508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46" y="524"/>
                  </a:lnTo>
                  <a:lnTo>
                    <a:pt x="148" y="526"/>
                  </a:lnTo>
                  <a:lnTo>
                    <a:pt x="146" y="528"/>
                  </a:lnTo>
                  <a:lnTo>
                    <a:pt x="146" y="532"/>
                  </a:lnTo>
                  <a:lnTo>
                    <a:pt x="144" y="532"/>
                  </a:lnTo>
                  <a:lnTo>
                    <a:pt x="142" y="534"/>
                  </a:lnTo>
                  <a:lnTo>
                    <a:pt x="142" y="538"/>
                  </a:lnTo>
                  <a:lnTo>
                    <a:pt x="144" y="542"/>
                  </a:lnTo>
                  <a:lnTo>
                    <a:pt x="148" y="542"/>
                  </a:lnTo>
                  <a:lnTo>
                    <a:pt x="150" y="544"/>
                  </a:lnTo>
                  <a:lnTo>
                    <a:pt x="146" y="546"/>
                  </a:lnTo>
                  <a:lnTo>
                    <a:pt x="146" y="548"/>
                  </a:lnTo>
                  <a:lnTo>
                    <a:pt x="158" y="560"/>
                  </a:lnTo>
                  <a:lnTo>
                    <a:pt x="160" y="560"/>
                  </a:lnTo>
                  <a:lnTo>
                    <a:pt x="160" y="566"/>
                  </a:lnTo>
                  <a:lnTo>
                    <a:pt x="160" y="570"/>
                  </a:lnTo>
                  <a:lnTo>
                    <a:pt x="164" y="576"/>
                  </a:lnTo>
                  <a:lnTo>
                    <a:pt x="164" y="580"/>
                  </a:lnTo>
                  <a:lnTo>
                    <a:pt x="172" y="580"/>
                  </a:lnTo>
                  <a:lnTo>
                    <a:pt x="170" y="584"/>
                  </a:lnTo>
                  <a:lnTo>
                    <a:pt x="176" y="582"/>
                  </a:lnTo>
                  <a:lnTo>
                    <a:pt x="178" y="588"/>
                  </a:lnTo>
                  <a:lnTo>
                    <a:pt x="176" y="592"/>
                  </a:lnTo>
                  <a:lnTo>
                    <a:pt x="178" y="592"/>
                  </a:lnTo>
                  <a:lnTo>
                    <a:pt x="178" y="600"/>
                  </a:lnTo>
                  <a:lnTo>
                    <a:pt x="180" y="600"/>
                  </a:lnTo>
                  <a:lnTo>
                    <a:pt x="182" y="596"/>
                  </a:lnTo>
                  <a:lnTo>
                    <a:pt x="184" y="598"/>
                  </a:lnTo>
                  <a:lnTo>
                    <a:pt x="182" y="602"/>
                  </a:lnTo>
                  <a:lnTo>
                    <a:pt x="184" y="602"/>
                  </a:lnTo>
                  <a:lnTo>
                    <a:pt x="178" y="604"/>
                  </a:lnTo>
                  <a:lnTo>
                    <a:pt x="178" y="606"/>
                  </a:lnTo>
                  <a:lnTo>
                    <a:pt x="182" y="606"/>
                  </a:lnTo>
                  <a:lnTo>
                    <a:pt x="178" y="608"/>
                  </a:lnTo>
                  <a:lnTo>
                    <a:pt x="180" y="610"/>
                  </a:lnTo>
                  <a:lnTo>
                    <a:pt x="186" y="616"/>
                  </a:lnTo>
                  <a:lnTo>
                    <a:pt x="188" y="616"/>
                  </a:lnTo>
                  <a:lnTo>
                    <a:pt x="188" y="614"/>
                  </a:lnTo>
                  <a:lnTo>
                    <a:pt x="192" y="614"/>
                  </a:lnTo>
                  <a:lnTo>
                    <a:pt x="194" y="612"/>
                  </a:lnTo>
                  <a:lnTo>
                    <a:pt x="198" y="614"/>
                  </a:lnTo>
                  <a:lnTo>
                    <a:pt x="200" y="614"/>
                  </a:lnTo>
                  <a:lnTo>
                    <a:pt x="196" y="616"/>
                  </a:lnTo>
                  <a:lnTo>
                    <a:pt x="200" y="618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196" y="622"/>
                  </a:lnTo>
                  <a:lnTo>
                    <a:pt x="196" y="622"/>
                  </a:lnTo>
                  <a:lnTo>
                    <a:pt x="204" y="624"/>
                  </a:lnTo>
                  <a:lnTo>
                    <a:pt x="206" y="622"/>
                  </a:lnTo>
                  <a:lnTo>
                    <a:pt x="212" y="624"/>
                  </a:lnTo>
                  <a:lnTo>
                    <a:pt x="214" y="622"/>
                  </a:lnTo>
                  <a:lnTo>
                    <a:pt x="216" y="626"/>
                  </a:lnTo>
                  <a:lnTo>
                    <a:pt x="220" y="626"/>
                  </a:lnTo>
                  <a:lnTo>
                    <a:pt x="220" y="630"/>
                  </a:lnTo>
                  <a:lnTo>
                    <a:pt x="218" y="632"/>
                  </a:lnTo>
                  <a:lnTo>
                    <a:pt x="218" y="634"/>
                  </a:lnTo>
                  <a:lnTo>
                    <a:pt x="222" y="638"/>
                  </a:lnTo>
                  <a:lnTo>
                    <a:pt x="226" y="638"/>
                  </a:lnTo>
                  <a:lnTo>
                    <a:pt x="228" y="636"/>
                  </a:lnTo>
                  <a:lnTo>
                    <a:pt x="230" y="638"/>
                  </a:lnTo>
                  <a:lnTo>
                    <a:pt x="230" y="634"/>
                  </a:lnTo>
                  <a:lnTo>
                    <a:pt x="232" y="640"/>
                  </a:lnTo>
                  <a:lnTo>
                    <a:pt x="234" y="640"/>
                  </a:lnTo>
                  <a:lnTo>
                    <a:pt x="234" y="646"/>
                  </a:lnTo>
                  <a:lnTo>
                    <a:pt x="234" y="646"/>
                  </a:lnTo>
                  <a:lnTo>
                    <a:pt x="238" y="640"/>
                  </a:lnTo>
                  <a:lnTo>
                    <a:pt x="240" y="640"/>
                  </a:lnTo>
                  <a:lnTo>
                    <a:pt x="240" y="650"/>
                  </a:lnTo>
                  <a:lnTo>
                    <a:pt x="248" y="650"/>
                  </a:lnTo>
                  <a:lnTo>
                    <a:pt x="248" y="652"/>
                  </a:lnTo>
                  <a:lnTo>
                    <a:pt x="242" y="652"/>
                  </a:lnTo>
                  <a:lnTo>
                    <a:pt x="242" y="654"/>
                  </a:lnTo>
                  <a:lnTo>
                    <a:pt x="244" y="656"/>
                  </a:lnTo>
                  <a:lnTo>
                    <a:pt x="244" y="656"/>
                  </a:lnTo>
                  <a:lnTo>
                    <a:pt x="614" y="656"/>
                  </a:lnTo>
                  <a:lnTo>
                    <a:pt x="614" y="654"/>
                  </a:lnTo>
                  <a:lnTo>
                    <a:pt x="614" y="652"/>
                  </a:lnTo>
                  <a:lnTo>
                    <a:pt x="614" y="652"/>
                  </a:lnTo>
                  <a:lnTo>
                    <a:pt x="618" y="648"/>
                  </a:lnTo>
                  <a:lnTo>
                    <a:pt x="618" y="650"/>
                  </a:lnTo>
                  <a:lnTo>
                    <a:pt x="618" y="648"/>
                  </a:lnTo>
                  <a:lnTo>
                    <a:pt x="622" y="644"/>
                  </a:lnTo>
                  <a:lnTo>
                    <a:pt x="620" y="642"/>
                  </a:lnTo>
                  <a:lnTo>
                    <a:pt x="616" y="646"/>
                  </a:lnTo>
                  <a:lnTo>
                    <a:pt x="616" y="644"/>
                  </a:lnTo>
                  <a:lnTo>
                    <a:pt x="614" y="644"/>
                  </a:lnTo>
                  <a:lnTo>
                    <a:pt x="624" y="642"/>
                  </a:lnTo>
                  <a:lnTo>
                    <a:pt x="622" y="636"/>
                  </a:lnTo>
                  <a:lnTo>
                    <a:pt x="622" y="636"/>
                  </a:lnTo>
                  <a:lnTo>
                    <a:pt x="624" y="640"/>
                  </a:lnTo>
                  <a:lnTo>
                    <a:pt x="626" y="642"/>
                  </a:lnTo>
                  <a:lnTo>
                    <a:pt x="630" y="650"/>
                  </a:lnTo>
                  <a:lnTo>
                    <a:pt x="626" y="646"/>
                  </a:lnTo>
                  <a:lnTo>
                    <a:pt x="622" y="646"/>
                  </a:lnTo>
                  <a:lnTo>
                    <a:pt x="622" y="648"/>
                  </a:lnTo>
                  <a:lnTo>
                    <a:pt x="624" y="652"/>
                  </a:lnTo>
                  <a:lnTo>
                    <a:pt x="626" y="650"/>
                  </a:lnTo>
                  <a:lnTo>
                    <a:pt x="630" y="652"/>
                  </a:lnTo>
                  <a:lnTo>
                    <a:pt x="626" y="654"/>
                  </a:lnTo>
                  <a:lnTo>
                    <a:pt x="622" y="658"/>
                  </a:lnTo>
                  <a:lnTo>
                    <a:pt x="622" y="660"/>
                  </a:lnTo>
                  <a:lnTo>
                    <a:pt x="628" y="660"/>
                  </a:lnTo>
                  <a:lnTo>
                    <a:pt x="636" y="664"/>
                  </a:lnTo>
                  <a:lnTo>
                    <a:pt x="646" y="662"/>
                  </a:lnTo>
                  <a:lnTo>
                    <a:pt x="664" y="674"/>
                  </a:lnTo>
                  <a:lnTo>
                    <a:pt x="672" y="672"/>
                  </a:lnTo>
                  <a:lnTo>
                    <a:pt x="686" y="676"/>
                  </a:lnTo>
                  <a:lnTo>
                    <a:pt x="692" y="674"/>
                  </a:lnTo>
                  <a:lnTo>
                    <a:pt x="698" y="664"/>
                  </a:lnTo>
                  <a:lnTo>
                    <a:pt x="698" y="668"/>
                  </a:lnTo>
                  <a:lnTo>
                    <a:pt x="700" y="668"/>
                  </a:lnTo>
                  <a:lnTo>
                    <a:pt x="704" y="658"/>
                  </a:lnTo>
                  <a:lnTo>
                    <a:pt x="702" y="664"/>
                  </a:lnTo>
                  <a:lnTo>
                    <a:pt x="704" y="666"/>
                  </a:lnTo>
                  <a:lnTo>
                    <a:pt x="708" y="662"/>
                  </a:lnTo>
                  <a:lnTo>
                    <a:pt x="708" y="656"/>
                  </a:lnTo>
                  <a:lnTo>
                    <a:pt x="710" y="656"/>
                  </a:lnTo>
                  <a:lnTo>
                    <a:pt x="718" y="658"/>
                  </a:lnTo>
                  <a:lnTo>
                    <a:pt x="722" y="668"/>
                  </a:lnTo>
                  <a:lnTo>
                    <a:pt x="722" y="660"/>
                  </a:lnTo>
                  <a:lnTo>
                    <a:pt x="732" y="660"/>
                  </a:lnTo>
                  <a:lnTo>
                    <a:pt x="738" y="674"/>
                  </a:lnTo>
                  <a:lnTo>
                    <a:pt x="740" y="676"/>
                  </a:lnTo>
                  <a:lnTo>
                    <a:pt x="752" y="676"/>
                  </a:lnTo>
                  <a:lnTo>
                    <a:pt x="750" y="682"/>
                  </a:lnTo>
                  <a:lnTo>
                    <a:pt x="754" y="688"/>
                  </a:lnTo>
                  <a:lnTo>
                    <a:pt x="754" y="692"/>
                  </a:lnTo>
                  <a:lnTo>
                    <a:pt x="754" y="696"/>
                  </a:lnTo>
                  <a:lnTo>
                    <a:pt x="758" y="698"/>
                  </a:lnTo>
                  <a:lnTo>
                    <a:pt x="756" y="700"/>
                  </a:lnTo>
                  <a:lnTo>
                    <a:pt x="758" y="700"/>
                  </a:lnTo>
                  <a:lnTo>
                    <a:pt x="756" y="704"/>
                  </a:lnTo>
                  <a:lnTo>
                    <a:pt x="758" y="704"/>
                  </a:lnTo>
                  <a:lnTo>
                    <a:pt x="760" y="702"/>
                  </a:lnTo>
                  <a:lnTo>
                    <a:pt x="762" y="708"/>
                  </a:lnTo>
                  <a:lnTo>
                    <a:pt x="766" y="708"/>
                  </a:lnTo>
                  <a:lnTo>
                    <a:pt x="776" y="712"/>
                  </a:lnTo>
                  <a:lnTo>
                    <a:pt x="780" y="710"/>
                  </a:lnTo>
                  <a:lnTo>
                    <a:pt x="796" y="712"/>
                  </a:lnTo>
                  <a:lnTo>
                    <a:pt x="796" y="716"/>
                  </a:lnTo>
                  <a:lnTo>
                    <a:pt x="806" y="716"/>
                  </a:lnTo>
                  <a:lnTo>
                    <a:pt x="808" y="718"/>
                  </a:lnTo>
                  <a:lnTo>
                    <a:pt x="810" y="722"/>
                  </a:lnTo>
                  <a:lnTo>
                    <a:pt x="814" y="726"/>
                  </a:lnTo>
                  <a:lnTo>
                    <a:pt x="816" y="726"/>
                  </a:lnTo>
                  <a:lnTo>
                    <a:pt x="816" y="730"/>
                  </a:lnTo>
                  <a:lnTo>
                    <a:pt x="822" y="736"/>
                  </a:lnTo>
                  <a:lnTo>
                    <a:pt x="822" y="736"/>
                  </a:lnTo>
                  <a:lnTo>
                    <a:pt x="816" y="736"/>
                  </a:lnTo>
                  <a:lnTo>
                    <a:pt x="818" y="740"/>
                  </a:lnTo>
                  <a:lnTo>
                    <a:pt x="816" y="742"/>
                  </a:lnTo>
                  <a:lnTo>
                    <a:pt x="810" y="742"/>
                  </a:lnTo>
                  <a:lnTo>
                    <a:pt x="808" y="738"/>
                  </a:lnTo>
                  <a:lnTo>
                    <a:pt x="804" y="740"/>
                  </a:lnTo>
                  <a:lnTo>
                    <a:pt x="804" y="738"/>
                  </a:lnTo>
                  <a:lnTo>
                    <a:pt x="804" y="738"/>
                  </a:lnTo>
                  <a:lnTo>
                    <a:pt x="804" y="734"/>
                  </a:lnTo>
                  <a:lnTo>
                    <a:pt x="802" y="736"/>
                  </a:lnTo>
                  <a:lnTo>
                    <a:pt x="800" y="728"/>
                  </a:lnTo>
                  <a:lnTo>
                    <a:pt x="796" y="728"/>
                  </a:lnTo>
                  <a:lnTo>
                    <a:pt x="798" y="734"/>
                  </a:lnTo>
                  <a:lnTo>
                    <a:pt x="798" y="738"/>
                  </a:lnTo>
                  <a:lnTo>
                    <a:pt x="794" y="750"/>
                  </a:lnTo>
                  <a:lnTo>
                    <a:pt x="794" y="760"/>
                  </a:lnTo>
                  <a:lnTo>
                    <a:pt x="794" y="764"/>
                  </a:lnTo>
                  <a:lnTo>
                    <a:pt x="788" y="768"/>
                  </a:lnTo>
                  <a:lnTo>
                    <a:pt x="784" y="768"/>
                  </a:lnTo>
                  <a:lnTo>
                    <a:pt x="784" y="778"/>
                  </a:lnTo>
                  <a:lnTo>
                    <a:pt x="784" y="780"/>
                  </a:lnTo>
                  <a:lnTo>
                    <a:pt x="784" y="782"/>
                  </a:lnTo>
                  <a:lnTo>
                    <a:pt x="782" y="784"/>
                  </a:lnTo>
                  <a:lnTo>
                    <a:pt x="778" y="782"/>
                  </a:lnTo>
                  <a:lnTo>
                    <a:pt x="776" y="786"/>
                  </a:lnTo>
                  <a:lnTo>
                    <a:pt x="776" y="788"/>
                  </a:lnTo>
                  <a:lnTo>
                    <a:pt x="784" y="790"/>
                  </a:lnTo>
                  <a:lnTo>
                    <a:pt x="790" y="784"/>
                  </a:lnTo>
                  <a:lnTo>
                    <a:pt x="794" y="784"/>
                  </a:lnTo>
                  <a:lnTo>
                    <a:pt x="796" y="778"/>
                  </a:lnTo>
                  <a:lnTo>
                    <a:pt x="802" y="776"/>
                  </a:lnTo>
                  <a:lnTo>
                    <a:pt x="810" y="778"/>
                  </a:lnTo>
                  <a:lnTo>
                    <a:pt x="814" y="774"/>
                  </a:lnTo>
                  <a:lnTo>
                    <a:pt x="822" y="772"/>
                  </a:lnTo>
                  <a:lnTo>
                    <a:pt x="828" y="772"/>
                  </a:lnTo>
                  <a:lnTo>
                    <a:pt x="832" y="774"/>
                  </a:lnTo>
                  <a:lnTo>
                    <a:pt x="830" y="766"/>
                  </a:lnTo>
                  <a:lnTo>
                    <a:pt x="828" y="766"/>
                  </a:lnTo>
                  <a:lnTo>
                    <a:pt x="826" y="766"/>
                  </a:lnTo>
                  <a:lnTo>
                    <a:pt x="820" y="766"/>
                  </a:lnTo>
                  <a:lnTo>
                    <a:pt x="828" y="756"/>
                  </a:lnTo>
                  <a:lnTo>
                    <a:pt x="842" y="752"/>
                  </a:lnTo>
                  <a:lnTo>
                    <a:pt x="850" y="752"/>
                  </a:lnTo>
                  <a:lnTo>
                    <a:pt x="858" y="754"/>
                  </a:lnTo>
                  <a:lnTo>
                    <a:pt x="854" y="750"/>
                  </a:lnTo>
                  <a:lnTo>
                    <a:pt x="858" y="748"/>
                  </a:lnTo>
                  <a:lnTo>
                    <a:pt x="858" y="750"/>
                  </a:lnTo>
                  <a:lnTo>
                    <a:pt x="872" y="746"/>
                  </a:lnTo>
                  <a:lnTo>
                    <a:pt x="876" y="740"/>
                  </a:lnTo>
                  <a:lnTo>
                    <a:pt x="884" y="734"/>
                  </a:lnTo>
                  <a:lnTo>
                    <a:pt x="884" y="734"/>
                  </a:lnTo>
                  <a:lnTo>
                    <a:pt x="918" y="734"/>
                  </a:lnTo>
                  <a:lnTo>
                    <a:pt x="930" y="734"/>
                  </a:lnTo>
                  <a:lnTo>
                    <a:pt x="932" y="728"/>
                  </a:lnTo>
                  <a:lnTo>
                    <a:pt x="936" y="728"/>
                  </a:lnTo>
                  <a:lnTo>
                    <a:pt x="944" y="728"/>
                  </a:lnTo>
                  <a:lnTo>
                    <a:pt x="944" y="724"/>
                  </a:lnTo>
                  <a:lnTo>
                    <a:pt x="946" y="722"/>
                  </a:lnTo>
                  <a:lnTo>
                    <a:pt x="946" y="712"/>
                  </a:lnTo>
                  <a:lnTo>
                    <a:pt x="950" y="704"/>
                  </a:lnTo>
                  <a:lnTo>
                    <a:pt x="952" y="698"/>
                  </a:lnTo>
                  <a:lnTo>
                    <a:pt x="958" y="688"/>
                  </a:lnTo>
                  <a:lnTo>
                    <a:pt x="960" y="686"/>
                  </a:lnTo>
                  <a:lnTo>
                    <a:pt x="964" y="690"/>
                  </a:lnTo>
                  <a:lnTo>
                    <a:pt x="970" y="686"/>
                  </a:lnTo>
                  <a:lnTo>
                    <a:pt x="972" y="684"/>
                  </a:lnTo>
                  <a:lnTo>
                    <a:pt x="972" y="676"/>
                  </a:lnTo>
                  <a:lnTo>
                    <a:pt x="976" y="676"/>
                  </a:lnTo>
                  <a:lnTo>
                    <a:pt x="976" y="676"/>
                  </a:lnTo>
                  <a:lnTo>
                    <a:pt x="982" y="676"/>
                  </a:lnTo>
                  <a:lnTo>
                    <a:pt x="986" y="678"/>
                  </a:lnTo>
                  <a:lnTo>
                    <a:pt x="992" y="678"/>
                  </a:lnTo>
                  <a:lnTo>
                    <a:pt x="994" y="676"/>
                  </a:lnTo>
                  <a:lnTo>
                    <a:pt x="1002" y="674"/>
                  </a:lnTo>
                  <a:lnTo>
                    <a:pt x="1008" y="676"/>
                  </a:lnTo>
                  <a:lnTo>
                    <a:pt x="1008" y="672"/>
                  </a:lnTo>
                  <a:lnTo>
                    <a:pt x="1016" y="674"/>
                  </a:lnTo>
                  <a:lnTo>
                    <a:pt x="1028" y="664"/>
                  </a:lnTo>
                  <a:lnTo>
                    <a:pt x="1028" y="660"/>
                  </a:lnTo>
                  <a:lnTo>
                    <a:pt x="1028" y="658"/>
                  </a:lnTo>
                  <a:lnTo>
                    <a:pt x="1030" y="658"/>
                  </a:lnTo>
                  <a:lnTo>
                    <a:pt x="1028" y="654"/>
                  </a:lnTo>
                  <a:lnTo>
                    <a:pt x="1018" y="650"/>
                  </a:lnTo>
                  <a:lnTo>
                    <a:pt x="1010" y="648"/>
                  </a:lnTo>
                  <a:lnTo>
                    <a:pt x="998" y="652"/>
                  </a:lnTo>
                  <a:lnTo>
                    <a:pt x="966" y="666"/>
                  </a:lnTo>
                  <a:lnTo>
                    <a:pt x="958" y="676"/>
                  </a:lnTo>
                  <a:lnTo>
                    <a:pt x="954" y="682"/>
                  </a:lnTo>
                  <a:lnTo>
                    <a:pt x="942" y="696"/>
                  </a:lnTo>
                  <a:lnTo>
                    <a:pt x="936" y="698"/>
                  </a:lnTo>
                  <a:lnTo>
                    <a:pt x="950" y="686"/>
                  </a:lnTo>
                  <a:lnTo>
                    <a:pt x="954" y="676"/>
                  </a:lnTo>
                  <a:lnTo>
                    <a:pt x="954" y="672"/>
                  </a:lnTo>
                  <a:lnTo>
                    <a:pt x="960" y="668"/>
                  </a:lnTo>
                  <a:lnTo>
                    <a:pt x="966" y="658"/>
                  </a:lnTo>
                  <a:lnTo>
                    <a:pt x="974" y="652"/>
                  </a:lnTo>
                  <a:lnTo>
                    <a:pt x="978" y="648"/>
                  </a:lnTo>
                  <a:lnTo>
                    <a:pt x="988" y="648"/>
                  </a:lnTo>
                  <a:lnTo>
                    <a:pt x="992" y="638"/>
                  </a:lnTo>
                  <a:lnTo>
                    <a:pt x="996" y="632"/>
                  </a:lnTo>
                  <a:lnTo>
                    <a:pt x="998" y="632"/>
                  </a:lnTo>
                  <a:lnTo>
                    <a:pt x="1000" y="632"/>
                  </a:lnTo>
                  <a:lnTo>
                    <a:pt x="1002" y="630"/>
                  </a:lnTo>
                  <a:lnTo>
                    <a:pt x="1026" y="628"/>
                  </a:lnTo>
                  <a:lnTo>
                    <a:pt x="1060" y="628"/>
                  </a:lnTo>
                  <a:lnTo>
                    <a:pt x="1064" y="632"/>
                  </a:lnTo>
                  <a:lnTo>
                    <a:pt x="1080" y="628"/>
                  </a:lnTo>
                  <a:lnTo>
                    <a:pt x="1084" y="624"/>
                  </a:lnTo>
                  <a:lnTo>
                    <a:pt x="1082" y="628"/>
                  </a:lnTo>
                  <a:lnTo>
                    <a:pt x="1086" y="628"/>
                  </a:lnTo>
                  <a:lnTo>
                    <a:pt x="1092" y="624"/>
                  </a:lnTo>
                  <a:lnTo>
                    <a:pt x="1094" y="622"/>
                  </a:lnTo>
                  <a:lnTo>
                    <a:pt x="1100" y="612"/>
                  </a:lnTo>
                  <a:lnTo>
                    <a:pt x="1102" y="612"/>
                  </a:lnTo>
                  <a:lnTo>
                    <a:pt x="1108" y="606"/>
                  </a:lnTo>
                  <a:lnTo>
                    <a:pt x="1124" y="604"/>
                  </a:lnTo>
                  <a:lnTo>
                    <a:pt x="1128" y="604"/>
                  </a:lnTo>
                  <a:lnTo>
                    <a:pt x="1132" y="602"/>
                  </a:lnTo>
                  <a:lnTo>
                    <a:pt x="1144" y="588"/>
                  </a:lnTo>
                  <a:lnTo>
                    <a:pt x="1140" y="582"/>
                  </a:lnTo>
                  <a:lnTo>
                    <a:pt x="1144" y="584"/>
                  </a:lnTo>
                  <a:close/>
                  <a:moveTo>
                    <a:pt x="288" y="242"/>
                  </a:moveTo>
                  <a:lnTo>
                    <a:pt x="288" y="246"/>
                  </a:lnTo>
                  <a:lnTo>
                    <a:pt x="284" y="246"/>
                  </a:lnTo>
                  <a:lnTo>
                    <a:pt x="282" y="248"/>
                  </a:lnTo>
                  <a:lnTo>
                    <a:pt x="282" y="250"/>
                  </a:lnTo>
                  <a:lnTo>
                    <a:pt x="264" y="264"/>
                  </a:lnTo>
                  <a:lnTo>
                    <a:pt x="262" y="258"/>
                  </a:lnTo>
                  <a:lnTo>
                    <a:pt x="268" y="254"/>
                  </a:lnTo>
                  <a:lnTo>
                    <a:pt x="270" y="252"/>
                  </a:lnTo>
                  <a:lnTo>
                    <a:pt x="274" y="248"/>
                  </a:lnTo>
                  <a:lnTo>
                    <a:pt x="276" y="244"/>
                  </a:lnTo>
                  <a:lnTo>
                    <a:pt x="274" y="238"/>
                  </a:lnTo>
                  <a:lnTo>
                    <a:pt x="268" y="238"/>
                  </a:lnTo>
                  <a:lnTo>
                    <a:pt x="262" y="244"/>
                  </a:lnTo>
                  <a:lnTo>
                    <a:pt x="260" y="252"/>
                  </a:lnTo>
                  <a:lnTo>
                    <a:pt x="254" y="258"/>
                  </a:lnTo>
                  <a:lnTo>
                    <a:pt x="242" y="256"/>
                  </a:lnTo>
                  <a:lnTo>
                    <a:pt x="236" y="250"/>
                  </a:lnTo>
                  <a:lnTo>
                    <a:pt x="242" y="248"/>
                  </a:lnTo>
                  <a:lnTo>
                    <a:pt x="244" y="244"/>
                  </a:lnTo>
                  <a:lnTo>
                    <a:pt x="244" y="240"/>
                  </a:lnTo>
                  <a:lnTo>
                    <a:pt x="252" y="236"/>
                  </a:lnTo>
                  <a:lnTo>
                    <a:pt x="252" y="230"/>
                  </a:lnTo>
                  <a:lnTo>
                    <a:pt x="248" y="226"/>
                  </a:lnTo>
                  <a:lnTo>
                    <a:pt x="248" y="224"/>
                  </a:lnTo>
                  <a:lnTo>
                    <a:pt x="262" y="226"/>
                  </a:lnTo>
                  <a:lnTo>
                    <a:pt x="264" y="224"/>
                  </a:lnTo>
                  <a:lnTo>
                    <a:pt x="264" y="222"/>
                  </a:lnTo>
                  <a:lnTo>
                    <a:pt x="260" y="222"/>
                  </a:lnTo>
                  <a:lnTo>
                    <a:pt x="256" y="216"/>
                  </a:lnTo>
                  <a:lnTo>
                    <a:pt x="240" y="216"/>
                  </a:lnTo>
                  <a:lnTo>
                    <a:pt x="240" y="220"/>
                  </a:lnTo>
                  <a:lnTo>
                    <a:pt x="238" y="222"/>
                  </a:lnTo>
                  <a:lnTo>
                    <a:pt x="236" y="218"/>
                  </a:lnTo>
                  <a:lnTo>
                    <a:pt x="230" y="220"/>
                  </a:lnTo>
                  <a:lnTo>
                    <a:pt x="226" y="220"/>
                  </a:lnTo>
                  <a:lnTo>
                    <a:pt x="224" y="216"/>
                  </a:lnTo>
                  <a:lnTo>
                    <a:pt x="220" y="218"/>
                  </a:lnTo>
                  <a:lnTo>
                    <a:pt x="218" y="224"/>
                  </a:lnTo>
                  <a:lnTo>
                    <a:pt x="216" y="222"/>
                  </a:lnTo>
                  <a:lnTo>
                    <a:pt x="216" y="226"/>
                  </a:lnTo>
                  <a:lnTo>
                    <a:pt x="212" y="220"/>
                  </a:lnTo>
                  <a:lnTo>
                    <a:pt x="214" y="212"/>
                  </a:lnTo>
                  <a:lnTo>
                    <a:pt x="220" y="214"/>
                  </a:lnTo>
                  <a:lnTo>
                    <a:pt x="224" y="210"/>
                  </a:lnTo>
                  <a:lnTo>
                    <a:pt x="228" y="214"/>
                  </a:lnTo>
                  <a:lnTo>
                    <a:pt x="240" y="206"/>
                  </a:lnTo>
                  <a:lnTo>
                    <a:pt x="242" y="208"/>
                  </a:lnTo>
                  <a:lnTo>
                    <a:pt x="256" y="204"/>
                  </a:lnTo>
                  <a:lnTo>
                    <a:pt x="264" y="202"/>
                  </a:lnTo>
                  <a:lnTo>
                    <a:pt x="268" y="196"/>
                  </a:lnTo>
                  <a:lnTo>
                    <a:pt x="276" y="196"/>
                  </a:lnTo>
                  <a:lnTo>
                    <a:pt x="282" y="188"/>
                  </a:lnTo>
                  <a:lnTo>
                    <a:pt x="294" y="194"/>
                  </a:lnTo>
                  <a:lnTo>
                    <a:pt x="278" y="204"/>
                  </a:lnTo>
                  <a:lnTo>
                    <a:pt x="278" y="208"/>
                  </a:lnTo>
                  <a:lnTo>
                    <a:pt x="276" y="208"/>
                  </a:lnTo>
                  <a:lnTo>
                    <a:pt x="278" y="212"/>
                  </a:lnTo>
                  <a:lnTo>
                    <a:pt x="302" y="212"/>
                  </a:lnTo>
                  <a:lnTo>
                    <a:pt x="310" y="202"/>
                  </a:lnTo>
                  <a:lnTo>
                    <a:pt x="314" y="202"/>
                  </a:lnTo>
                  <a:lnTo>
                    <a:pt x="312" y="208"/>
                  </a:lnTo>
                  <a:lnTo>
                    <a:pt x="316" y="206"/>
                  </a:lnTo>
                  <a:lnTo>
                    <a:pt x="312" y="214"/>
                  </a:lnTo>
                  <a:lnTo>
                    <a:pt x="314" y="216"/>
                  </a:lnTo>
                  <a:lnTo>
                    <a:pt x="302" y="234"/>
                  </a:lnTo>
                  <a:lnTo>
                    <a:pt x="308" y="232"/>
                  </a:lnTo>
                  <a:lnTo>
                    <a:pt x="310" y="234"/>
                  </a:lnTo>
                  <a:lnTo>
                    <a:pt x="300" y="236"/>
                  </a:lnTo>
                  <a:lnTo>
                    <a:pt x="294" y="230"/>
                  </a:lnTo>
                  <a:lnTo>
                    <a:pt x="288" y="230"/>
                  </a:lnTo>
                  <a:lnTo>
                    <a:pt x="282" y="238"/>
                  </a:lnTo>
                  <a:lnTo>
                    <a:pt x="288" y="242"/>
                  </a:lnTo>
                  <a:close/>
                  <a:moveTo>
                    <a:pt x="392" y="348"/>
                  </a:moveTo>
                  <a:lnTo>
                    <a:pt x="384" y="356"/>
                  </a:lnTo>
                  <a:lnTo>
                    <a:pt x="378" y="360"/>
                  </a:lnTo>
                  <a:lnTo>
                    <a:pt x="372" y="360"/>
                  </a:lnTo>
                  <a:lnTo>
                    <a:pt x="370" y="364"/>
                  </a:lnTo>
                  <a:lnTo>
                    <a:pt x="366" y="364"/>
                  </a:lnTo>
                  <a:lnTo>
                    <a:pt x="364" y="372"/>
                  </a:lnTo>
                  <a:lnTo>
                    <a:pt x="358" y="372"/>
                  </a:lnTo>
                  <a:lnTo>
                    <a:pt x="342" y="378"/>
                  </a:lnTo>
                  <a:lnTo>
                    <a:pt x="338" y="376"/>
                  </a:lnTo>
                  <a:lnTo>
                    <a:pt x="332" y="378"/>
                  </a:lnTo>
                  <a:lnTo>
                    <a:pt x="328" y="372"/>
                  </a:lnTo>
                  <a:lnTo>
                    <a:pt x="316" y="368"/>
                  </a:lnTo>
                  <a:lnTo>
                    <a:pt x="312" y="362"/>
                  </a:lnTo>
                  <a:lnTo>
                    <a:pt x="306" y="362"/>
                  </a:lnTo>
                  <a:lnTo>
                    <a:pt x="308" y="366"/>
                  </a:lnTo>
                  <a:lnTo>
                    <a:pt x="300" y="362"/>
                  </a:lnTo>
                  <a:lnTo>
                    <a:pt x="304" y="358"/>
                  </a:lnTo>
                  <a:lnTo>
                    <a:pt x="308" y="356"/>
                  </a:lnTo>
                  <a:lnTo>
                    <a:pt x="320" y="364"/>
                  </a:lnTo>
                  <a:lnTo>
                    <a:pt x="326" y="364"/>
                  </a:lnTo>
                  <a:lnTo>
                    <a:pt x="328" y="362"/>
                  </a:lnTo>
                  <a:lnTo>
                    <a:pt x="330" y="362"/>
                  </a:lnTo>
                  <a:lnTo>
                    <a:pt x="338" y="366"/>
                  </a:lnTo>
                  <a:lnTo>
                    <a:pt x="340" y="364"/>
                  </a:lnTo>
                  <a:lnTo>
                    <a:pt x="338" y="362"/>
                  </a:lnTo>
                  <a:lnTo>
                    <a:pt x="338" y="360"/>
                  </a:lnTo>
                  <a:lnTo>
                    <a:pt x="346" y="360"/>
                  </a:lnTo>
                  <a:lnTo>
                    <a:pt x="344" y="356"/>
                  </a:lnTo>
                  <a:lnTo>
                    <a:pt x="346" y="352"/>
                  </a:lnTo>
                  <a:lnTo>
                    <a:pt x="346" y="350"/>
                  </a:lnTo>
                  <a:lnTo>
                    <a:pt x="346" y="350"/>
                  </a:lnTo>
                  <a:lnTo>
                    <a:pt x="354" y="350"/>
                  </a:lnTo>
                  <a:lnTo>
                    <a:pt x="352" y="346"/>
                  </a:lnTo>
                  <a:lnTo>
                    <a:pt x="356" y="346"/>
                  </a:lnTo>
                  <a:lnTo>
                    <a:pt x="356" y="342"/>
                  </a:lnTo>
                  <a:lnTo>
                    <a:pt x="348" y="342"/>
                  </a:lnTo>
                  <a:lnTo>
                    <a:pt x="350" y="338"/>
                  </a:lnTo>
                  <a:lnTo>
                    <a:pt x="348" y="338"/>
                  </a:lnTo>
                  <a:lnTo>
                    <a:pt x="344" y="330"/>
                  </a:lnTo>
                  <a:lnTo>
                    <a:pt x="338" y="330"/>
                  </a:lnTo>
                  <a:lnTo>
                    <a:pt x="338" y="326"/>
                  </a:lnTo>
                  <a:lnTo>
                    <a:pt x="334" y="322"/>
                  </a:lnTo>
                  <a:lnTo>
                    <a:pt x="334" y="320"/>
                  </a:lnTo>
                  <a:lnTo>
                    <a:pt x="330" y="316"/>
                  </a:lnTo>
                  <a:lnTo>
                    <a:pt x="338" y="316"/>
                  </a:lnTo>
                  <a:lnTo>
                    <a:pt x="340" y="314"/>
                  </a:lnTo>
                  <a:lnTo>
                    <a:pt x="338" y="320"/>
                  </a:lnTo>
                  <a:lnTo>
                    <a:pt x="340" y="324"/>
                  </a:lnTo>
                  <a:lnTo>
                    <a:pt x="354" y="334"/>
                  </a:lnTo>
                  <a:lnTo>
                    <a:pt x="358" y="330"/>
                  </a:lnTo>
                  <a:lnTo>
                    <a:pt x="356" y="320"/>
                  </a:lnTo>
                  <a:lnTo>
                    <a:pt x="360" y="326"/>
                  </a:lnTo>
                  <a:lnTo>
                    <a:pt x="360" y="332"/>
                  </a:lnTo>
                  <a:lnTo>
                    <a:pt x="364" y="338"/>
                  </a:lnTo>
                  <a:lnTo>
                    <a:pt x="368" y="340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70" y="342"/>
                  </a:lnTo>
                  <a:lnTo>
                    <a:pt x="374" y="344"/>
                  </a:lnTo>
                  <a:lnTo>
                    <a:pt x="382" y="342"/>
                  </a:lnTo>
                  <a:lnTo>
                    <a:pt x="390" y="334"/>
                  </a:lnTo>
                  <a:lnTo>
                    <a:pt x="394" y="326"/>
                  </a:lnTo>
                  <a:lnTo>
                    <a:pt x="404" y="320"/>
                  </a:lnTo>
                  <a:lnTo>
                    <a:pt x="416" y="318"/>
                  </a:lnTo>
                  <a:lnTo>
                    <a:pt x="426" y="320"/>
                  </a:lnTo>
                  <a:lnTo>
                    <a:pt x="428" y="324"/>
                  </a:lnTo>
                  <a:lnTo>
                    <a:pt x="424" y="328"/>
                  </a:lnTo>
                  <a:lnTo>
                    <a:pt x="418" y="324"/>
                  </a:lnTo>
                  <a:lnTo>
                    <a:pt x="416" y="326"/>
                  </a:lnTo>
                  <a:lnTo>
                    <a:pt x="412" y="328"/>
                  </a:lnTo>
                  <a:lnTo>
                    <a:pt x="418" y="330"/>
                  </a:lnTo>
                  <a:lnTo>
                    <a:pt x="418" y="332"/>
                  </a:lnTo>
                  <a:lnTo>
                    <a:pt x="408" y="332"/>
                  </a:lnTo>
                  <a:lnTo>
                    <a:pt x="402" y="330"/>
                  </a:lnTo>
                  <a:lnTo>
                    <a:pt x="404" y="336"/>
                  </a:lnTo>
                  <a:lnTo>
                    <a:pt x="392" y="342"/>
                  </a:lnTo>
                  <a:lnTo>
                    <a:pt x="392" y="348"/>
                  </a:lnTo>
                  <a:close/>
                  <a:moveTo>
                    <a:pt x="450" y="422"/>
                  </a:moveTo>
                  <a:lnTo>
                    <a:pt x="440" y="424"/>
                  </a:lnTo>
                  <a:lnTo>
                    <a:pt x="428" y="422"/>
                  </a:lnTo>
                  <a:lnTo>
                    <a:pt x="414" y="428"/>
                  </a:lnTo>
                  <a:lnTo>
                    <a:pt x="414" y="434"/>
                  </a:lnTo>
                  <a:lnTo>
                    <a:pt x="412" y="434"/>
                  </a:lnTo>
                  <a:lnTo>
                    <a:pt x="404" y="436"/>
                  </a:lnTo>
                  <a:lnTo>
                    <a:pt x="400" y="434"/>
                  </a:lnTo>
                  <a:lnTo>
                    <a:pt x="402" y="430"/>
                  </a:lnTo>
                  <a:lnTo>
                    <a:pt x="404" y="430"/>
                  </a:lnTo>
                  <a:lnTo>
                    <a:pt x="410" y="422"/>
                  </a:lnTo>
                  <a:lnTo>
                    <a:pt x="412" y="422"/>
                  </a:lnTo>
                  <a:lnTo>
                    <a:pt x="418" y="414"/>
                  </a:lnTo>
                  <a:lnTo>
                    <a:pt x="420" y="410"/>
                  </a:lnTo>
                  <a:lnTo>
                    <a:pt x="426" y="408"/>
                  </a:lnTo>
                  <a:lnTo>
                    <a:pt x="424" y="404"/>
                  </a:lnTo>
                  <a:lnTo>
                    <a:pt x="426" y="402"/>
                  </a:lnTo>
                  <a:lnTo>
                    <a:pt x="436" y="402"/>
                  </a:lnTo>
                  <a:lnTo>
                    <a:pt x="428" y="408"/>
                  </a:lnTo>
                  <a:lnTo>
                    <a:pt x="428" y="412"/>
                  </a:lnTo>
                  <a:lnTo>
                    <a:pt x="434" y="412"/>
                  </a:lnTo>
                  <a:lnTo>
                    <a:pt x="432" y="416"/>
                  </a:lnTo>
                  <a:lnTo>
                    <a:pt x="446" y="414"/>
                  </a:lnTo>
                  <a:lnTo>
                    <a:pt x="450" y="418"/>
                  </a:lnTo>
                  <a:lnTo>
                    <a:pt x="464" y="418"/>
                  </a:lnTo>
                  <a:lnTo>
                    <a:pt x="450" y="422"/>
                  </a:lnTo>
                  <a:close/>
                  <a:moveTo>
                    <a:pt x="588" y="468"/>
                  </a:moveTo>
                  <a:lnTo>
                    <a:pt x="588" y="470"/>
                  </a:lnTo>
                  <a:lnTo>
                    <a:pt x="586" y="470"/>
                  </a:lnTo>
                  <a:lnTo>
                    <a:pt x="582" y="468"/>
                  </a:lnTo>
                  <a:lnTo>
                    <a:pt x="588" y="468"/>
                  </a:lnTo>
                  <a:close/>
                  <a:moveTo>
                    <a:pt x="558" y="478"/>
                  </a:moveTo>
                  <a:lnTo>
                    <a:pt x="562" y="478"/>
                  </a:lnTo>
                  <a:lnTo>
                    <a:pt x="564" y="474"/>
                  </a:lnTo>
                  <a:lnTo>
                    <a:pt x="562" y="478"/>
                  </a:lnTo>
                  <a:lnTo>
                    <a:pt x="566" y="478"/>
                  </a:lnTo>
                  <a:lnTo>
                    <a:pt x="564" y="474"/>
                  </a:lnTo>
                  <a:lnTo>
                    <a:pt x="568" y="476"/>
                  </a:lnTo>
                  <a:lnTo>
                    <a:pt x="568" y="472"/>
                  </a:lnTo>
                  <a:lnTo>
                    <a:pt x="568" y="470"/>
                  </a:lnTo>
                  <a:lnTo>
                    <a:pt x="570" y="470"/>
                  </a:lnTo>
                  <a:lnTo>
                    <a:pt x="568" y="464"/>
                  </a:lnTo>
                  <a:lnTo>
                    <a:pt x="572" y="460"/>
                  </a:lnTo>
                  <a:lnTo>
                    <a:pt x="576" y="460"/>
                  </a:lnTo>
                  <a:lnTo>
                    <a:pt x="572" y="466"/>
                  </a:lnTo>
                  <a:lnTo>
                    <a:pt x="574" y="468"/>
                  </a:lnTo>
                  <a:lnTo>
                    <a:pt x="578" y="466"/>
                  </a:lnTo>
                  <a:lnTo>
                    <a:pt x="572" y="474"/>
                  </a:lnTo>
                  <a:lnTo>
                    <a:pt x="568" y="476"/>
                  </a:lnTo>
                  <a:lnTo>
                    <a:pt x="564" y="482"/>
                  </a:lnTo>
                  <a:lnTo>
                    <a:pt x="562" y="480"/>
                  </a:lnTo>
                  <a:lnTo>
                    <a:pt x="560" y="484"/>
                  </a:lnTo>
                  <a:lnTo>
                    <a:pt x="556" y="484"/>
                  </a:lnTo>
                  <a:lnTo>
                    <a:pt x="556" y="486"/>
                  </a:lnTo>
                  <a:lnTo>
                    <a:pt x="554" y="486"/>
                  </a:lnTo>
                  <a:lnTo>
                    <a:pt x="554" y="484"/>
                  </a:lnTo>
                  <a:lnTo>
                    <a:pt x="558" y="478"/>
                  </a:lnTo>
                  <a:close/>
                  <a:moveTo>
                    <a:pt x="550" y="600"/>
                  </a:moveTo>
                  <a:lnTo>
                    <a:pt x="548" y="586"/>
                  </a:lnTo>
                  <a:lnTo>
                    <a:pt x="550" y="582"/>
                  </a:lnTo>
                  <a:lnTo>
                    <a:pt x="550" y="574"/>
                  </a:lnTo>
                  <a:lnTo>
                    <a:pt x="546" y="572"/>
                  </a:lnTo>
                  <a:lnTo>
                    <a:pt x="548" y="578"/>
                  </a:lnTo>
                  <a:lnTo>
                    <a:pt x="546" y="578"/>
                  </a:lnTo>
                  <a:lnTo>
                    <a:pt x="544" y="570"/>
                  </a:lnTo>
                  <a:lnTo>
                    <a:pt x="542" y="570"/>
                  </a:lnTo>
                  <a:lnTo>
                    <a:pt x="542" y="572"/>
                  </a:lnTo>
                  <a:lnTo>
                    <a:pt x="542" y="574"/>
                  </a:lnTo>
                  <a:lnTo>
                    <a:pt x="540" y="576"/>
                  </a:lnTo>
                  <a:lnTo>
                    <a:pt x="538" y="576"/>
                  </a:lnTo>
                  <a:lnTo>
                    <a:pt x="538" y="574"/>
                  </a:lnTo>
                  <a:lnTo>
                    <a:pt x="538" y="570"/>
                  </a:lnTo>
                  <a:lnTo>
                    <a:pt x="534" y="568"/>
                  </a:lnTo>
                  <a:lnTo>
                    <a:pt x="544" y="566"/>
                  </a:lnTo>
                  <a:lnTo>
                    <a:pt x="554" y="572"/>
                  </a:lnTo>
                  <a:lnTo>
                    <a:pt x="554" y="580"/>
                  </a:lnTo>
                  <a:lnTo>
                    <a:pt x="552" y="586"/>
                  </a:lnTo>
                  <a:lnTo>
                    <a:pt x="554" y="596"/>
                  </a:lnTo>
                  <a:lnTo>
                    <a:pt x="556" y="596"/>
                  </a:lnTo>
                  <a:lnTo>
                    <a:pt x="556" y="600"/>
                  </a:lnTo>
                  <a:lnTo>
                    <a:pt x="552" y="602"/>
                  </a:lnTo>
                  <a:lnTo>
                    <a:pt x="550" y="598"/>
                  </a:lnTo>
                  <a:lnTo>
                    <a:pt x="550" y="600"/>
                  </a:lnTo>
                  <a:close/>
                  <a:moveTo>
                    <a:pt x="552" y="610"/>
                  </a:moveTo>
                  <a:lnTo>
                    <a:pt x="550" y="604"/>
                  </a:lnTo>
                  <a:lnTo>
                    <a:pt x="552" y="604"/>
                  </a:lnTo>
                  <a:lnTo>
                    <a:pt x="556" y="610"/>
                  </a:lnTo>
                  <a:lnTo>
                    <a:pt x="552" y="610"/>
                  </a:lnTo>
                  <a:close/>
                  <a:moveTo>
                    <a:pt x="556" y="566"/>
                  </a:moveTo>
                  <a:lnTo>
                    <a:pt x="550" y="568"/>
                  </a:lnTo>
                  <a:lnTo>
                    <a:pt x="546" y="566"/>
                  </a:lnTo>
                  <a:lnTo>
                    <a:pt x="544" y="564"/>
                  </a:lnTo>
                  <a:lnTo>
                    <a:pt x="544" y="564"/>
                  </a:lnTo>
                  <a:lnTo>
                    <a:pt x="538" y="560"/>
                  </a:lnTo>
                  <a:lnTo>
                    <a:pt x="544" y="558"/>
                  </a:lnTo>
                  <a:lnTo>
                    <a:pt x="550" y="558"/>
                  </a:lnTo>
                  <a:lnTo>
                    <a:pt x="552" y="562"/>
                  </a:lnTo>
                  <a:lnTo>
                    <a:pt x="550" y="564"/>
                  </a:lnTo>
                  <a:lnTo>
                    <a:pt x="558" y="562"/>
                  </a:lnTo>
                  <a:lnTo>
                    <a:pt x="560" y="568"/>
                  </a:lnTo>
                  <a:lnTo>
                    <a:pt x="558" y="570"/>
                  </a:lnTo>
                  <a:lnTo>
                    <a:pt x="556" y="568"/>
                  </a:lnTo>
                  <a:lnTo>
                    <a:pt x="556" y="566"/>
                  </a:lnTo>
                  <a:close/>
                  <a:moveTo>
                    <a:pt x="570" y="630"/>
                  </a:moveTo>
                  <a:lnTo>
                    <a:pt x="568" y="620"/>
                  </a:lnTo>
                  <a:lnTo>
                    <a:pt x="564" y="612"/>
                  </a:lnTo>
                  <a:lnTo>
                    <a:pt x="564" y="610"/>
                  </a:lnTo>
                  <a:lnTo>
                    <a:pt x="562" y="606"/>
                  </a:lnTo>
                  <a:lnTo>
                    <a:pt x="562" y="602"/>
                  </a:lnTo>
                  <a:lnTo>
                    <a:pt x="560" y="602"/>
                  </a:lnTo>
                  <a:lnTo>
                    <a:pt x="560" y="600"/>
                  </a:lnTo>
                  <a:lnTo>
                    <a:pt x="558" y="600"/>
                  </a:lnTo>
                  <a:lnTo>
                    <a:pt x="556" y="604"/>
                  </a:lnTo>
                  <a:lnTo>
                    <a:pt x="556" y="600"/>
                  </a:lnTo>
                  <a:lnTo>
                    <a:pt x="558" y="596"/>
                  </a:lnTo>
                  <a:lnTo>
                    <a:pt x="560" y="600"/>
                  </a:lnTo>
                  <a:lnTo>
                    <a:pt x="562" y="600"/>
                  </a:lnTo>
                  <a:lnTo>
                    <a:pt x="562" y="598"/>
                  </a:lnTo>
                  <a:lnTo>
                    <a:pt x="564" y="606"/>
                  </a:lnTo>
                  <a:lnTo>
                    <a:pt x="564" y="600"/>
                  </a:lnTo>
                  <a:lnTo>
                    <a:pt x="566" y="600"/>
                  </a:lnTo>
                  <a:lnTo>
                    <a:pt x="568" y="602"/>
                  </a:lnTo>
                  <a:lnTo>
                    <a:pt x="566" y="606"/>
                  </a:lnTo>
                  <a:lnTo>
                    <a:pt x="570" y="610"/>
                  </a:lnTo>
                  <a:lnTo>
                    <a:pt x="566" y="614"/>
                  </a:lnTo>
                  <a:lnTo>
                    <a:pt x="568" y="616"/>
                  </a:lnTo>
                  <a:lnTo>
                    <a:pt x="572" y="618"/>
                  </a:lnTo>
                  <a:lnTo>
                    <a:pt x="576" y="624"/>
                  </a:lnTo>
                  <a:lnTo>
                    <a:pt x="578" y="628"/>
                  </a:lnTo>
                  <a:lnTo>
                    <a:pt x="570" y="630"/>
                  </a:lnTo>
                  <a:close/>
                  <a:moveTo>
                    <a:pt x="600" y="612"/>
                  </a:moveTo>
                  <a:lnTo>
                    <a:pt x="600" y="624"/>
                  </a:lnTo>
                  <a:lnTo>
                    <a:pt x="598" y="622"/>
                  </a:lnTo>
                  <a:lnTo>
                    <a:pt x="596" y="626"/>
                  </a:lnTo>
                  <a:lnTo>
                    <a:pt x="594" y="628"/>
                  </a:lnTo>
                  <a:lnTo>
                    <a:pt x="592" y="620"/>
                  </a:lnTo>
                  <a:lnTo>
                    <a:pt x="594" y="614"/>
                  </a:lnTo>
                  <a:lnTo>
                    <a:pt x="596" y="608"/>
                  </a:lnTo>
                  <a:lnTo>
                    <a:pt x="594" y="610"/>
                  </a:lnTo>
                  <a:lnTo>
                    <a:pt x="596" y="600"/>
                  </a:lnTo>
                  <a:lnTo>
                    <a:pt x="592" y="598"/>
                  </a:lnTo>
                  <a:lnTo>
                    <a:pt x="592" y="598"/>
                  </a:lnTo>
                  <a:lnTo>
                    <a:pt x="590" y="604"/>
                  </a:lnTo>
                  <a:lnTo>
                    <a:pt x="588" y="604"/>
                  </a:lnTo>
                  <a:lnTo>
                    <a:pt x="586" y="600"/>
                  </a:lnTo>
                  <a:lnTo>
                    <a:pt x="588" y="596"/>
                  </a:lnTo>
                  <a:lnTo>
                    <a:pt x="582" y="592"/>
                  </a:lnTo>
                  <a:lnTo>
                    <a:pt x="584" y="590"/>
                  </a:lnTo>
                  <a:lnTo>
                    <a:pt x="582" y="590"/>
                  </a:lnTo>
                  <a:lnTo>
                    <a:pt x="582" y="594"/>
                  </a:lnTo>
                  <a:lnTo>
                    <a:pt x="576" y="594"/>
                  </a:lnTo>
                  <a:lnTo>
                    <a:pt x="576" y="586"/>
                  </a:lnTo>
                  <a:lnTo>
                    <a:pt x="572" y="584"/>
                  </a:lnTo>
                  <a:lnTo>
                    <a:pt x="568" y="578"/>
                  </a:lnTo>
                  <a:lnTo>
                    <a:pt x="566" y="572"/>
                  </a:lnTo>
                  <a:lnTo>
                    <a:pt x="572" y="570"/>
                  </a:lnTo>
                  <a:lnTo>
                    <a:pt x="564" y="570"/>
                  </a:lnTo>
                  <a:lnTo>
                    <a:pt x="562" y="566"/>
                  </a:lnTo>
                  <a:lnTo>
                    <a:pt x="562" y="566"/>
                  </a:lnTo>
                  <a:lnTo>
                    <a:pt x="562" y="562"/>
                  </a:lnTo>
                  <a:lnTo>
                    <a:pt x="566" y="552"/>
                  </a:lnTo>
                  <a:lnTo>
                    <a:pt x="578" y="554"/>
                  </a:lnTo>
                  <a:lnTo>
                    <a:pt x="574" y="548"/>
                  </a:lnTo>
                  <a:lnTo>
                    <a:pt x="576" y="544"/>
                  </a:lnTo>
                  <a:lnTo>
                    <a:pt x="574" y="544"/>
                  </a:lnTo>
                  <a:lnTo>
                    <a:pt x="574" y="542"/>
                  </a:lnTo>
                  <a:lnTo>
                    <a:pt x="570" y="542"/>
                  </a:lnTo>
                  <a:lnTo>
                    <a:pt x="570" y="540"/>
                  </a:lnTo>
                  <a:lnTo>
                    <a:pt x="576" y="538"/>
                  </a:lnTo>
                  <a:lnTo>
                    <a:pt x="578" y="540"/>
                  </a:lnTo>
                  <a:lnTo>
                    <a:pt x="578" y="540"/>
                  </a:lnTo>
                  <a:lnTo>
                    <a:pt x="580" y="544"/>
                  </a:lnTo>
                  <a:lnTo>
                    <a:pt x="576" y="548"/>
                  </a:lnTo>
                  <a:lnTo>
                    <a:pt x="582" y="546"/>
                  </a:lnTo>
                  <a:lnTo>
                    <a:pt x="584" y="548"/>
                  </a:lnTo>
                  <a:lnTo>
                    <a:pt x="580" y="550"/>
                  </a:lnTo>
                  <a:lnTo>
                    <a:pt x="580" y="554"/>
                  </a:lnTo>
                  <a:lnTo>
                    <a:pt x="584" y="566"/>
                  </a:lnTo>
                  <a:lnTo>
                    <a:pt x="588" y="570"/>
                  </a:lnTo>
                  <a:lnTo>
                    <a:pt x="586" y="572"/>
                  </a:lnTo>
                  <a:lnTo>
                    <a:pt x="590" y="582"/>
                  </a:lnTo>
                  <a:lnTo>
                    <a:pt x="590" y="588"/>
                  </a:lnTo>
                  <a:lnTo>
                    <a:pt x="602" y="608"/>
                  </a:lnTo>
                  <a:lnTo>
                    <a:pt x="600" y="612"/>
                  </a:lnTo>
                  <a:close/>
                  <a:moveTo>
                    <a:pt x="710" y="642"/>
                  </a:moveTo>
                  <a:lnTo>
                    <a:pt x="708" y="646"/>
                  </a:lnTo>
                  <a:lnTo>
                    <a:pt x="706" y="646"/>
                  </a:lnTo>
                  <a:lnTo>
                    <a:pt x="706" y="648"/>
                  </a:lnTo>
                  <a:lnTo>
                    <a:pt x="704" y="646"/>
                  </a:lnTo>
                  <a:lnTo>
                    <a:pt x="700" y="646"/>
                  </a:lnTo>
                  <a:lnTo>
                    <a:pt x="700" y="644"/>
                  </a:lnTo>
                  <a:lnTo>
                    <a:pt x="698" y="646"/>
                  </a:lnTo>
                  <a:lnTo>
                    <a:pt x="698" y="644"/>
                  </a:lnTo>
                  <a:lnTo>
                    <a:pt x="700" y="644"/>
                  </a:lnTo>
                  <a:lnTo>
                    <a:pt x="700" y="642"/>
                  </a:lnTo>
                  <a:lnTo>
                    <a:pt x="696" y="640"/>
                  </a:lnTo>
                  <a:lnTo>
                    <a:pt x="696" y="638"/>
                  </a:lnTo>
                  <a:lnTo>
                    <a:pt x="700" y="636"/>
                  </a:lnTo>
                  <a:lnTo>
                    <a:pt x="698" y="634"/>
                  </a:lnTo>
                  <a:lnTo>
                    <a:pt x="700" y="630"/>
                  </a:lnTo>
                  <a:lnTo>
                    <a:pt x="706" y="628"/>
                  </a:lnTo>
                  <a:lnTo>
                    <a:pt x="712" y="636"/>
                  </a:lnTo>
                  <a:lnTo>
                    <a:pt x="710" y="642"/>
                  </a:lnTo>
                  <a:close/>
                  <a:moveTo>
                    <a:pt x="972" y="614"/>
                  </a:moveTo>
                  <a:lnTo>
                    <a:pt x="970" y="620"/>
                  </a:lnTo>
                  <a:lnTo>
                    <a:pt x="970" y="616"/>
                  </a:lnTo>
                  <a:lnTo>
                    <a:pt x="966" y="608"/>
                  </a:lnTo>
                  <a:lnTo>
                    <a:pt x="964" y="606"/>
                  </a:lnTo>
                  <a:lnTo>
                    <a:pt x="964" y="602"/>
                  </a:lnTo>
                  <a:lnTo>
                    <a:pt x="962" y="596"/>
                  </a:lnTo>
                  <a:lnTo>
                    <a:pt x="964" y="596"/>
                  </a:lnTo>
                  <a:lnTo>
                    <a:pt x="962" y="598"/>
                  </a:lnTo>
                  <a:lnTo>
                    <a:pt x="966" y="600"/>
                  </a:lnTo>
                  <a:lnTo>
                    <a:pt x="966" y="594"/>
                  </a:lnTo>
                  <a:lnTo>
                    <a:pt x="966" y="602"/>
                  </a:lnTo>
                  <a:lnTo>
                    <a:pt x="972" y="598"/>
                  </a:lnTo>
                  <a:lnTo>
                    <a:pt x="974" y="592"/>
                  </a:lnTo>
                  <a:lnTo>
                    <a:pt x="974" y="594"/>
                  </a:lnTo>
                  <a:lnTo>
                    <a:pt x="974" y="598"/>
                  </a:lnTo>
                  <a:lnTo>
                    <a:pt x="976" y="600"/>
                  </a:lnTo>
                  <a:lnTo>
                    <a:pt x="978" y="608"/>
                  </a:lnTo>
                  <a:lnTo>
                    <a:pt x="972" y="614"/>
                  </a:lnTo>
                  <a:close/>
                  <a:moveTo>
                    <a:pt x="1046" y="548"/>
                  </a:moveTo>
                  <a:lnTo>
                    <a:pt x="1040" y="548"/>
                  </a:lnTo>
                  <a:lnTo>
                    <a:pt x="1038" y="552"/>
                  </a:lnTo>
                  <a:lnTo>
                    <a:pt x="1032" y="552"/>
                  </a:lnTo>
                  <a:lnTo>
                    <a:pt x="1032" y="548"/>
                  </a:lnTo>
                  <a:lnTo>
                    <a:pt x="1024" y="546"/>
                  </a:lnTo>
                  <a:lnTo>
                    <a:pt x="1024" y="550"/>
                  </a:lnTo>
                  <a:lnTo>
                    <a:pt x="1018" y="552"/>
                  </a:lnTo>
                  <a:lnTo>
                    <a:pt x="1016" y="554"/>
                  </a:lnTo>
                  <a:lnTo>
                    <a:pt x="1018" y="558"/>
                  </a:lnTo>
                  <a:lnTo>
                    <a:pt x="1026" y="560"/>
                  </a:lnTo>
                  <a:lnTo>
                    <a:pt x="1026" y="570"/>
                  </a:lnTo>
                  <a:lnTo>
                    <a:pt x="1024" y="564"/>
                  </a:lnTo>
                  <a:lnTo>
                    <a:pt x="1022" y="562"/>
                  </a:lnTo>
                  <a:lnTo>
                    <a:pt x="1012" y="558"/>
                  </a:lnTo>
                  <a:lnTo>
                    <a:pt x="1016" y="558"/>
                  </a:lnTo>
                  <a:lnTo>
                    <a:pt x="1014" y="554"/>
                  </a:lnTo>
                  <a:lnTo>
                    <a:pt x="1016" y="546"/>
                  </a:lnTo>
                  <a:lnTo>
                    <a:pt x="1018" y="548"/>
                  </a:lnTo>
                  <a:lnTo>
                    <a:pt x="1022" y="546"/>
                  </a:lnTo>
                  <a:lnTo>
                    <a:pt x="1020" y="544"/>
                  </a:lnTo>
                  <a:lnTo>
                    <a:pt x="1018" y="536"/>
                  </a:lnTo>
                  <a:lnTo>
                    <a:pt x="1018" y="536"/>
                  </a:lnTo>
                  <a:lnTo>
                    <a:pt x="1022" y="544"/>
                  </a:lnTo>
                  <a:lnTo>
                    <a:pt x="1028" y="542"/>
                  </a:lnTo>
                  <a:lnTo>
                    <a:pt x="1028" y="532"/>
                  </a:lnTo>
                  <a:lnTo>
                    <a:pt x="1030" y="534"/>
                  </a:lnTo>
                  <a:lnTo>
                    <a:pt x="1030" y="536"/>
                  </a:lnTo>
                  <a:lnTo>
                    <a:pt x="1036" y="546"/>
                  </a:lnTo>
                  <a:lnTo>
                    <a:pt x="1038" y="546"/>
                  </a:lnTo>
                  <a:lnTo>
                    <a:pt x="1042" y="546"/>
                  </a:lnTo>
                  <a:lnTo>
                    <a:pt x="1042" y="544"/>
                  </a:lnTo>
                  <a:lnTo>
                    <a:pt x="1046" y="546"/>
                  </a:lnTo>
                  <a:lnTo>
                    <a:pt x="1044" y="546"/>
                  </a:lnTo>
                  <a:lnTo>
                    <a:pt x="1046" y="548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51" name="Freeform 827">
              <a:extLst>
                <a:ext uri="{FF2B5EF4-FFF2-40B4-BE49-F238E27FC236}">
                  <a16:creationId xmlns:a16="http://schemas.microsoft.com/office/drawing/2014/main" id="{33E5163F-3D5D-429F-B40D-879CB049C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988" y="2617788"/>
              <a:ext cx="34925" cy="444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2"/>
                </a:cxn>
                <a:cxn ang="0">
                  <a:pos x="4" y="6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6" y="12"/>
                </a:cxn>
                <a:cxn ang="0">
                  <a:pos x="4" y="14"/>
                </a:cxn>
                <a:cxn ang="0">
                  <a:pos x="8" y="18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22"/>
                </a:cxn>
                <a:cxn ang="0">
                  <a:pos x="6" y="26"/>
                </a:cxn>
                <a:cxn ang="0">
                  <a:pos x="12" y="26"/>
                </a:cxn>
                <a:cxn ang="0">
                  <a:pos x="12" y="22"/>
                </a:cxn>
                <a:cxn ang="0">
                  <a:pos x="16" y="20"/>
                </a:cxn>
                <a:cxn ang="0">
                  <a:pos x="18" y="22"/>
                </a:cxn>
                <a:cxn ang="0">
                  <a:pos x="18" y="26"/>
                </a:cxn>
                <a:cxn ang="0">
                  <a:pos x="22" y="28"/>
                </a:cxn>
                <a:cxn ang="0">
                  <a:pos x="20" y="26"/>
                </a:cxn>
                <a:cxn ang="0">
                  <a:pos x="22" y="24"/>
                </a:cxn>
                <a:cxn ang="0">
                  <a:pos x="18" y="1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2" h="28">
                  <a:moveTo>
                    <a:pt x="4" y="0"/>
                  </a:moveTo>
                  <a:lnTo>
                    <a:pt x="4" y="2"/>
                  </a:lnTo>
                  <a:lnTo>
                    <a:pt x="4" y="6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8" y="18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6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18" y="22"/>
                  </a:lnTo>
                  <a:lnTo>
                    <a:pt x="18" y="26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18" y="1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52" name="Freeform 828">
              <a:extLst>
                <a:ext uri="{FF2B5EF4-FFF2-40B4-BE49-F238E27FC236}">
                  <a16:creationId xmlns:a16="http://schemas.microsoft.com/office/drawing/2014/main" id="{685E9189-3C61-45B1-8511-E2DAC78A0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288" y="3846513"/>
              <a:ext cx="73025" cy="38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12" y="24"/>
                </a:cxn>
                <a:cxn ang="0">
                  <a:pos x="16" y="22"/>
                </a:cxn>
                <a:cxn ang="0">
                  <a:pos x="42" y="20"/>
                </a:cxn>
                <a:cxn ang="0">
                  <a:pos x="44" y="18"/>
                </a:cxn>
                <a:cxn ang="0">
                  <a:pos x="46" y="14"/>
                </a:cxn>
                <a:cxn ang="0">
                  <a:pos x="40" y="10"/>
                </a:cxn>
                <a:cxn ang="0">
                  <a:pos x="40" y="8"/>
                </a:cxn>
                <a:cxn ang="0">
                  <a:pos x="34" y="4"/>
                </a:cxn>
                <a:cxn ang="0">
                  <a:pos x="30" y="4"/>
                </a:cxn>
                <a:cxn ang="0">
                  <a:pos x="24" y="2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46" h="24">
                  <a:moveTo>
                    <a:pt x="16" y="0"/>
                  </a:moveTo>
                  <a:lnTo>
                    <a:pt x="10" y="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42" y="20"/>
                  </a:lnTo>
                  <a:lnTo>
                    <a:pt x="44" y="18"/>
                  </a:lnTo>
                  <a:lnTo>
                    <a:pt x="46" y="14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4" y="4"/>
                  </a:lnTo>
                  <a:lnTo>
                    <a:pt x="30" y="4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53" name="Freeform 829">
              <a:extLst>
                <a:ext uri="{FF2B5EF4-FFF2-40B4-BE49-F238E27FC236}">
                  <a16:creationId xmlns:a16="http://schemas.microsoft.com/office/drawing/2014/main" id="{243BF52C-5852-4B47-B3EB-67BA4BA70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238" y="3887788"/>
              <a:ext cx="101600" cy="130175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24" y="70"/>
                </a:cxn>
                <a:cxn ang="0">
                  <a:pos x="22" y="68"/>
                </a:cxn>
                <a:cxn ang="0">
                  <a:pos x="14" y="72"/>
                </a:cxn>
                <a:cxn ang="0">
                  <a:pos x="10" y="58"/>
                </a:cxn>
                <a:cxn ang="0">
                  <a:pos x="8" y="56"/>
                </a:cxn>
                <a:cxn ang="0">
                  <a:pos x="10" y="48"/>
                </a:cxn>
                <a:cxn ang="0">
                  <a:pos x="6" y="42"/>
                </a:cxn>
                <a:cxn ang="0">
                  <a:pos x="8" y="32"/>
                </a:cxn>
                <a:cxn ang="0">
                  <a:pos x="0" y="24"/>
                </a:cxn>
                <a:cxn ang="0">
                  <a:pos x="0" y="22"/>
                </a:cxn>
                <a:cxn ang="0">
                  <a:pos x="4" y="20"/>
                </a:cxn>
                <a:cxn ang="0">
                  <a:pos x="4" y="18"/>
                </a:cxn>
                <a:cxn ang="0">
                  <a:pos x="10" y="18"/>
                </a:cxn>
                <a:cxn ang="0">
                  <a:pos x="8" y="14"/>
                </a:cxn>
                <a:cxn ang="0">
                  <a:pos x="4" y="14"/>
                </a:cxn>
                <a:cxn ang="0">
                  <a:pos x="2" y="10"/>
                </a:cxn>
                <a:cxn ang="0">
                  <a:pos x="6" y="0"/>
                </a:cxn>
                <a:cxn ang="0">
                  <a:pos x="10" y="6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8"/>
                </a:cxn>
                <a:cxn ang="0">
                  <a:pos x="18" y="6"/>
                </a:cxn>
                <a:cxn ang="0">
                  <a:pos x="20" y="8"/>
                </a:cxn>
                <a:cxn ang="0">
                  <a:pos x="22" y="4"/>
                </a:cxn>
                <a:cxn ang="0">
                  <a:pos x="24" y="14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48" y="18"/>
                </a:cxn>
                <a:cxn ang="0">
                  <a:pos x="58" y="20"/>
                </a:cxn>
                <a:cxn ang="0">
                  <a:pos x="52" y="30"/>
                </a:cxn>
                <a:cxn ang="0">
                  <a:pos x="42" y="36"/>
                </a:cxn>
                <a:cxn ang="0">
                  <a:pos x="42" y="38"/>
                </a:cxn>
                <a:cxn ang="0">
                  <a:pos x="44" y="46"/>
                </a:cxn>
                <a:cxn ang="0">
                  <a:pos x="46" y="48"/>
                </a:cxn>
                <a:cxn ang="0">
                  <a:pos x="50" y="50"/>
                </a:cxn>
                <a:cxn ang="0">
                  <a:pos x="52" y="44"/>
                </a:cxn>
                <a:cxn ang="0">
                  <a:pos x="56" y="40"/>
                </a:cxn>
                <a:cxn ang="0">
                  <a:pos x="56" y="40"/>
                </a:cxn>
                <a:cxn ang="0">
                  <a:pos x="60" y="52"/>
                </a:cxn>
                <a:cxn ang="0">
                  <a:pos x="64" y="68"/>
                </a:cxn>
                <a:cxn ang="0">
                  <a:pos x="64" y="76"/>
                </a:cxn>
                <a:cxn ang="0">
                  <a:pos x="60" y="74"/>
                </a:cxn>
                <a:cxn ang="0">
                  <a:pos x="60" y="76"/>
                </a:cxn>
                <a:cxn ang="0">
                  <a:pos x="58" y="82"/>
                </a:cxn>
                <a:cxn ang="0">
                  <a:pos x="56" y="78"/>
                </a:cxn>
                <a:cxn ang="0">
                  <a:pos x="54" y="62"/>
                </a:cxn>
                <a:cxn ang="0">
                  <a:pos x="50" y="56"/>
                </a:cxn>
                <a:cxn ang="0">
                  <a:pos x="48" y="54"/>
                </a:cxn>
                <a:cxn ang="0">
                  <a:pos x="42" y="56"/>
                </a:cxn>
                <a:cxn ang="0">
                  <a:pos x="38" y="52"/>
                </a:cxn>
                <a:cxn ang="0">
                  <a:pos x="34" y="56"/>
                </a:cxn>
                <a:cxn ang="0">
                  <a:pos x="36" y="62"/>
                </a:cxn>
                <a:cxn ang="0">
                  <a:pos x="30" y="68"/>
                </a:cxn>
                <a:cxn ang="0">
                  <a:pos x="28" y="66"/>
                </a:cxn>
                <a:cxn ang="0">
                  <a:pos x="28" y="64"/>
                </a:cxn>
                <a:cxn ang="0">
                  <a:pos x="28" y="64"/>
                </a:cxn>
              </a:cxnLst>
              <a:rect l="0" t="0" r="r" b="b"/>
              <a:pathLst>
                <a:path w="64" h="82">
                  <a:moveTo>
                    <a:pt x="28" y="64"/>
                  </a:moveTo>
                  <a:lnTo>
                    <a:pt x="24" y="70"/>
                  </a:lnTo>
                  <a:lnTo>
                    <a:pt x="22" y="68"/>
                  </a:lnTo>
                  <a:lnTo>
                    <a:pt x="14" y="72"/>
                  </a:lnTo>
                  <a:lnTo>
                    <a:pt x="10" y="58"/>
                  </a:lnTo>
                  <a:lnTo>
                    <a:pt x="8" y="56"/>
                  </a:lnTo>
                  <a:lnTo>
                    <a:pt x="10" y="48"/>
                  </a:lnTo>
                  <a:lnTo>
                    <a:pt x="6" y="42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4" y="20"/>
                  </a:lnTo>
                  <a:lnTo>
                    <a:pt x="4" y="18"/>
                  </a:lnTo>
                  <a:lnTo>
                    <a:pt x="10" y="18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6" y="0"/>
                  </a:lnTo>
                  <a:lnTo>
                    <a:pt x="10" y="6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0" y="8"/>
                  </a:lnTo>
                  <a:lnTo>
                    <a:pt x="22" y="4"/>
                  </a:lnTo>
                  <a:lnTo>
                    <a:pt x="24" y="1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48" y="18"/>
                  </a:lnTo>
                  <a:lnTo>
                    <a:pt x="58" y="20"/>
                  </a:lnTo>
                  <a:lnTo>
                    <a:pt x="52" y="30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4" y="46"/>
                  </a:lnTo>
                  <a:lnTo>
                    <a:pt x="46" y="48"/>
                  </a:lnTo>
                  <a:lnTo>
                    <a:pt x="50" y="50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52"/>
                  </a:lnTo>
                  <a:lnTo>
                    <a:pt x="64" y="6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60" y="76"/>
                  </a:lnTo>
                  <a:lnTo>
                    <a:pt x="58" y="82"/>
                  </a:lnTo>
                  <a:lnTo>
                    <a:pt x="56" y="78"/>
                  </a:lnTo>
                  <a:lnTo>
                    <a:pt x="54" y="62"/>
                  </a:lnTo>
                  <a:lnTo>
                    <a:pt x="50" y="56"/>
                  </a:lnTo>
                  <a:lnTo>
                    <a:pt x="48" y="54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56"/>
                  </a:lnTo>
                  <a:lnTo>
                    <a:pt x="36" y="62"/>
                  </a:lnTo>
                  <a:lnTo>
                    <a:pt x="30" y="68"/>
                  </a:lnTo>
                  <a:lnTo>
                    <a:pt x="28" y="66"/>
                  </a:lnTo>
                  <a:lnTo>
                    <a:pt x="28" y="64"/>
                  </a:lnTo>
                  <a:lnTo>
                    <a:pt x="28" y="64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54" name="Freeform 830">
              <a:extLst>
                <a:ext uri="{FF2B5EF4-FFF2-40B4-BE49-F238E27FC236}">
                  <a16:creationId xmlns:a16="http://schemas.microsoft.com/office/drawing/2014/main" id="{88032852-F1D1-41DD-8673-3B6FD4B69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3652838"/>
              <a:ext cx="625475" cy="644525"/>
            </a:xfrm>
            <a:custGeom>
              <a:avLst/>
              <a:gdLst/>
              <a:ahLst/>
              <a:cxnLst>
                <a:cxn ang="0">
                  <a:pos x="308" y="184"/>
                </a:cxn>
                <a:cxn ang="0">
                  <a:pos x="318" y="192"/>
                </a:cxn>
                <a:cxn ang="0">
                  <a:pos x="336" y="212"/>
                </a:cxn>
                <a:cxn ang="0">
                  <a:pos x="340" y="186"/>
                </a:cxn>
                <a:cxn ang="0">
                  <a:pos x="364" y="160"/>
                </a:cxn>
                <a:cxn ang="0">
                  <a:pos x="384" y="136"/>
                </a:cxn>
                <a:cxn ang="0">
                  <a:pos x="392" y="120"/>
                </a:cxn>
                <a:cxn ang="0">
                  <a:pos x="378" y="106"/>
                </a:cxn>
                <a:cxn ang="0">
                  <a:pos x="318" y="130"/>
                </a:cxn>
                <a:cxn ang="0">
                  <a:pos x="294" y="144"/>
                </a:cxn>
                <a:cxn ang="0">
                  <a:pos x="278" y="134"/>
                </a:cxn>
                <a:cxn ang="0">
                  <a:pos x="266" y="138"/>
                </a:cxn>
                <a:cxn ang="0">
                  <a:pos x="226" y="144"/>
                </a:cxn>
                <a:cxn ang="0">
                  <a:pos x="172" y="118"/>
                </a:cxn>
                <a:cxn ang="0">
                  <a:pos x="162" y="112"/>
                </a:cxn>
                <a:cxn ang="0">
                  <a:pos x="160" y="84"/>
                </a:cxn>
                <a:cxn ang="0">
                  <a:pos x="146" y="78"/>
                </a:cxn>
                <a:cxn ang="0">
                  <a:pos x="142" y="54"/>
                </a:cxn>
                <a:cxn ang="0">
                  <a:pos x="154" y="54"/>
                </a:cxn>
                <a:cxn ang="0">
                  <a:pos x="148" y="36"/>
                </a:cxn>
                <a:cxn ang="0">
                  <a:pos x="158" y="26"/>
                </a:cxn>
                <a:cxn ang="0">
                  <a:pos x="160" y="10"/>
                </a:cxn>
                <a:cxn ang="0">
                  <a:pos x="150" y="0"/>
                </a:cxn>
                <a:cxn ang="0">
                  <a:pos x="118" y="20"/>
                </a:cxn>
                <a:cxn ang="0">
                  <a:pos x="84" y="18"/>
                </a:cxn>
                <a:cxn ang="0">
                  <a:pos x="82" y="32"/>
                </a:cxn>
                <a:cxn ang="0">
                  <a:pos x="84" y="50"/>
                </a:cxn>
                <a:cxn ang="0">
                  <a:pos x="96" y="64"/>
                </a:cxn>
                <a:cxn ang="0">
                  <a:pos x="90" y="80"/>
                </a:cxn>
                <a:cxn ang="0">
                  <a:pos x="72" y="98"/>
                </a:cxn>
                <a:cxn ang="0">
                  <a:pos x="38" y="130"/>
                </a:cxn>
                <a:cxn ang="0">
                  <a:pos x="28" y="158"/>
                </a:cxn>
                <a:cxn ang="0">
                  <a:pos x="40" y="178"/>
                </a:cxn>
                <a:cxn ang="0">
                  <a:pos x="22" y="182"/>
                </a:cxn>
                <a:cxn ang="0">
                  <a:pos x="2" y="184"/>
                </a:cxn>
                <a:cxn ang="0">
                  <a:pos x="12" y="202"/>
                </a:cxn>
                <a:cxn ang="0">
                  <a:pos x="28" y="204"/>
                </a:cxn>
                <a:cxn ang="0">
                  <a:pos x="12" y="212"/>
                </a:cxn>
                <a:cxn ang="0">
                  <a:pos x="54" y="208"/>
                </a:cxn>
                <a:cxn ang="0">
                  <a:pos x="58" y="214"/>
                </a:cxn>
                <a:cxn ang="0">
                  <a:pos x="62" y="236"/>
                </a:cxn>
                <a:cxn ang="0">
                  <a:pos x="64" y="264"/>
                </a:cxn>
                <a:cxn ang="0">
                  <a:pos x="78" y="306"/>
                </a:cxn>
                <a:cxn ang="0">
                  <a:pos x="90" y="332"/>
                </a:cxn>
                <a:cxn ang="0">
                  <a:pos x="128" y="406"/>
                </a:cxn>
                <a:cxn ang="0">
                  <a:pos x="150" y="376"/>
                </a:cxn>
                <a:cxn ang="0">
                  <a:pos x="160" y="332"/>
                </a:cxn>
                <a:cxn ang="0">
                  <a:pos x="164" y="302"/>
                </a:cxn>
                <a:cxn ang="0">
                  <a:pos x="176" y="294"/>
                </a:cxn>
                <a:cxn ang="0">
                  <a:pos x="226" y="252"/>
                </a:cxn>
                <a:cxn ang="0">
                  <a:pos x="254" y="222"/>
                </a:cxn>
                <a:cxn ang="0">
                  <a:pos x="274" y="220"/>
                </a:cxn>
                <a:cxn ang="0">
                  <a:pos x="274" y="204"/>
                </a:cxn>
                <a:cxn ang="0">
                  <a:pos x="266" y="170"/>
                </a:cxn>
                <a:cxn ang="0">
                  <a:pos x="270" y="162"/>
                </a:cxn>
                <a:cxn ang="0">
                  <a:pos x="280" y="150"/>
                </a:cxn>
                <a:cxn ang="0">
                  <a:pos x="290" y="162"/>
                </a:cxn>
              </a:cxnLst>
              <a:rect l="0" t="0" r="r" b="b"/>
              <a:pathLst>
                <a:path w="394" h="406">
                  <a:moveTo>
                    <a:pt x="294" y="166"/>
                  </a:moveTo>
                  <a:lnTo>
                    <a:pt x="314" y="166"/>
                  </a:lnTo>
                  <a:lnTo>
                    <a:pt x="324" y="168"/>
                  </a:lnTo>
                  <a:lnTo>
                    <a:pt x="318" y="178"/>
                  </a:lnTo>
                  <a:lnTo>
                    <a:pt x="308" y="184"/>
                  </a:lnTo>
                  <a:lnTo>
                    <a:pt x="308" y="186"/>
                  </a:lnTo>
                  <a:lnTo>
                    <a:pt x="310" y="194"/>
                  </a:lnTo>
                  <a:lnTo>
                    <a:pt x="312" y="196"/>
                  </a:lnTo>
                  <a:lnTo>
                    <a:pt x="316" y="198"/>
                  </a:lnTo>
                  <a:lnTo>
                    <a:pt x="318" y="192"/>
                  </a:lnTo>
                  <a:lnTo>
                    <a:pt x="322" y="188"/>
                  </a:lnTo>
                  <a:lnTo>
                    <a:pt x="322" y="188"/>
                  </a:lnTo>
                  <a:lnTo>
                    <a:pt x="326" y="200"/>
                  </a:lnTo>
                  <a:lnTo>
                    <a:pt x="330" y="216"/>
                  </a:lnTo>
                  <a:lnTo>
                    <a:pt x="336" y="212"/>
                  </a:lnTo>
                  <a:lnTo>
                    <a:pt x="334" y="204"/>
                  </a:lnTo>
                  <a:lnTo>
                    <a:pt x="336" y="200"/>
                  </a:lnTo>
                  <a:lnTo>
                    <a:pt x="338" y="200"/>
                  </a:lnTo>
                  <a:lnTo>
                    <a:pt x="338" y="188"/>
                  </a:lnTo>
                  <a:lnTo>
                    <a:pt x="340" y="186"/>
                  </a:lnTo>
                  <a:lnTo>
                    <a:pt x="350" y="186"/>
                  </a:lnTo>
                  <a:lnTo>
                    <a:pt x="350" y="186"/>
                  </a:lnTo>
                  <a:lnTo>
                    <a:pt x="356" y="172"/>
                  </a:lnTo>
                  <a:lnTo>
                    <a:pt x="356" y="168"/>
                  </a:lnTo>
                  <a:lnTo>
                    <a:pt x="364" y="160"/>
                  </a:lnTo>
                  <a:lnTo>
                    <a:pt x="364" y="152"/>
                  </a:lnTo>
                  <a:lnTo>
                    <a:pt x="366" y="148"/>
                  </a:lnTo>
                  <a:lnTo>
                    <a:pt x="372" y="144"/>
                  </a:lnTo>
                  <a:lnTo>
                    <a:pt x="376" y="138"/>
                  </a:lnTo>
                  <a:lnTo>
                    <a:pt x="384" y="136"/>
                  </a:lnTo>
                  <a:lnTo>
                    <a:pt x="388" y="138"/>
                  </a:lnTo>
                  <a:lnTo>
                    <a:pt x="390" y="130"/>
                  </a:lnTo>
                  <a:lnTo>
                    <a:pt x="394" y="126"/>
                  </a:lnTo>
                  <a:lnTo>
                    <a:pt x="394" y="124"/>
                  </a:lnTo>
                  <a:lnTo>
                    <a:pt x="392" y="120"/>
                  </a:lnTo>
                  <a:lnTo>
                    <a:pt x="390" y="120"/>
                  </a:lnTo>
                  <a:lnTo>
                    <a:pt x="380" y="118"/>
                  </a:lnTo>
                  <a:lnTo>
                    <a:pt x="380" y="112"/>
                  </a:lnTo>
                  <a:lnTo>
                    <a:pt x="378" y="110"/>
                  </a:lnTo>
                  <a:lnTo>
                    <a:pt x="378" y="106"/>
                  </a:lnTo>
                  <a:lnTo>
                    <a:pt x="374" y="104"/>
                  </a:lnTo>
                  <a:lnTo>
                    <a:pt x="364" y="108"/>
                  </a:lnTo>
                  <a:lnTo>
                    <a:pt x="356" y="106"/>
                  </a:lnTo>
                  <a:lnTo>
                    <a:pt x="336" y="122"/>
                  </a:lnTo>
                  <a:lnTo>
                    <a:pt x="318" y="130"/>
                  </a:lnTo>
                  <a:lnTo>
                    <a:pt x="318" y="132"/>
                  </a:lnTo>
                  <a:lnTo>
                    <a:pt x="324" y="136"/>
                  </a:lnTo>
                  <a:lnTo>
                    <a:pt x="322" y="140"/>
                  </a:lnTo>
                  <a:lnTo>
                    <a:pt x="320" y="142"/>
                  </a:lnTo>
                  <a:lnTo>
                    <a:pt x="294" y="144"/>
                  </a:lnTo>
                  <a:lnTo>
                    <a:pt x="290" y="146"/>
                  </a:lnTo>
                  <a:lnTo>
                    <a:pt x="280" y="144"/>
                  </a:lnTo>
                  <a:lnTo>
                    <a:pt x="278" y="138"/>
                  </a:lnTo>
                  <a:lnTo>
                    <a:pt x="280" y="136"/>
                  </a:lnTo>
                  <a:lnTo>
                    <a:pt x="278" y="134"/>
                  </a:lnTo>
                  <a:lnTo>
                    <a:pt x="278" y="128"/>
                  </a:lnTo>
                  <a:lnTo>
                    <a:pt x="276" y="126"/>
                  </a:lnTo>
                  <a:lnTo>
                    <a:pt x="268" y="128"/>
                  </a:lnTo>
                  <a:lnTo>
                    <a:pt x="266" y="132"/>
                  </a:lnTo>
                  <a:lnTo>
                    <a:pt x="266" y="138"/>
                  </a:lnTo>
                  <a:lnTo>
                    <a:pt x="266" y="142"/>
                  </a:lnTo>
                  <a:lnTo>
                    <a:pt x="268" y="144"/>
                  </a:lnTo>
                  <a:lnTo>
                    <a:pt x="268" y="150"/>
                  </a:lnTo>
                  <a:lnTo>
                    <a:pt x="256" y="150"/>
                  </a:lnTo>
                  <a:lnTo>
                    <a:pt x="226" y="144"/>
                  </a:lnTo>
                  <a:lnTo>
                    <a:pt x="218" y="136"/>
                  </a:lnTo>
                  <a:lnTo>
                    <a:pt x="198" y="136"/>
                  </a:lnTo>
                  <a:lnTo>
                    <a:pt x="194" y="132"/>
                  </a:lnTo>
                  <a:lnTo>
                    <a:pt x="182" y="126"/>
                  </a:lnTo>
                  <a:lnTo>
                    <a:pt x="172" y="118"/>
                  </a:lnTo>
                  <a:lnTo>
                    <a:pt x="168" y="118"/>
                  </a:lnTo>
                  <a:lnTo>
                    <a:pt x="166" y="118"/>
                  </a:lnTo>
                  <a:lnTo>
                    <a:pt x="164" y="114"/>
                  </a:lnTo>
                  <a:lnTo>
                    <a:pt x="162" y="114"/>
                  </a:lnTo>
                  <a:lnTo>
                    <a:pt x="162" y="112"/>
                  </a:lnTo>
                  <a:lnTo>
                    <a:pt x="164" y="106"/>
                  </a:lnTo>
                  <a:lnTo>
                    <a:pt x="166" y="98"/>
                  </a:lnTo>
                  <a:lnTo>
                    <a:pt x="172" y="92"/>
                  </a:lnTo>
                  <a:lnTo>
                    <a:pt x="174" y="92"/>
                  </a:lnTo>
                  <a:lnTo>
                    <a:pt x="160" y="84"/>
                  </a:lnTo>
                  <a:lnTo>
                    <a:pt x="160" y="82"/>
                  </a:lnTo>
                  <a:lnTo>
                    <a:pt x="154" y="82"/>
                  </a:lnTo>
                  <a:lnTo>
                    <a:pt x="154" y="80"/>
                  </a:lnTo>
                  <a:lnTo>
                    <a:pt x="146" y="80"/>
                  </a:lnTo>
                  <a:lnTo>
                    <a:pt x="146" y="78"/>
                  </a:lnTo>
                  <a:lnTo>
                    <a:pt x="142" y="74"/>
                  </a:lnTo>
                  <a:lnTo>
                    <a:pt x="144" y="64"/>
                  </a:lnTo>
                  <a:lnTo>
                    <a:pt x="140" y="60"/>
                  </a:lnTo>
                  <a:lnTo>
                    <a:pt x="140" y="56"/>
                  </a:lnTo>
                  <a:lnTo>
                    <a:pt x="142" y="54"/>
                  </a:lnTo>
                  <a:lnTo>
                    <a:pt x="146" y="58"/>
                  </a:lnTo>
                  <a:lnTo>
                    <a:pt x="148" y="58"/>
                  </a:lnTo>
                  <a:lnTo>
                    <a:pt x="150" y="54"/>
                  </a:lnTo>
                  <a:lnTo>
                    <a:pt x="152" y="56"/>
                  </a:lnTo>
                  <a:lnTo>
                    <a:pt x="154" y="54"/>
                  </a:lnTo>
                  <a:lnTo>
                    <a:pt x="152" y="48"/>
                  </a:lnTo>
                  <a:lnTo>
                    <a:pt x="152" y="46"/>
                  </a:lnTo>
                  <a:lnTo>
                    <a:pt x="148" y="46"/>
                  </a:lnTo>
                  <a:lnTo>
                    <a:pt x="146" y="42"/>
                  </a:lnTo>
                  <a:lnTo>
                    <a:pt x="148" y="36"/>
                  </a:lnTo>
                  <a:lnTo>
                    <a:pt x="146" y="32"/>
                  </a:lnTo>
                  <a:lnTo>
                    <a:pt x="152" y="32"/>
                  </a:lnTo>
                  <a:lnTo>
                    <a:pt x="154" y="30"/>
                  </a:lnTo>
                  <a:lnTo>
                    <a:pt x="154" y="26"/>
                  </a:lnTo>
                  <a:lnTo>
                    <a:pt x="158" y="26"/>
                  </a:lnTo>
                  <a:lnTo>
                    <a:pt x="158" y="24"/>
                  </a:lnTo>
                  <a:lnTo>
                    <a:pt x="160" y="20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60" y="10"/>
                  </a:lnTo>
                  <a:lnTo>
                    <a:pt x="160" y="6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6" y="2"/>
                  </a:lnTo>
                  <a:lnTo>
                    <a:pt x="150" y="0"/>
                  </a:lnTo>
                  <a:lnTo>
                    <a:pt x="144" y="2"/>
                  </a:lnTo>
                  <a:lnTo>
                    <a:pt x="132" y="8"/>
                  </a:lnTo>
                  <a:lnTo>
                    <a:pt x="128" y="8"/>
                  </a:lnTo>
                  <a:lnTo>
                    <a:pt x="120" y="14"/>
                  </a:lnTo>
                  <a:lnTo>
                    <a:pt x="118" y="20"/>
                  </a:lnTo>
                  <a:lnTo>
                    <a:pt x="112" y="20"/>
                  </a:lnTo>
                  <a:lnTo>
                    <a:pt x="110" y="22"/>
                  </a:lnTo>
                  <a:lnTo>
                    <a:pt x="106" y="20"/>
                  </a:lnTo>
                  <a:lnTo>
                    <a:pt x="100" y="24"/>
                  </a:lnTo>
                  <a:lnTo>
                    <a:pt x="84" y="18"/>
                  </a:lnTo>
                  <a:lnTo>
                    <a:pt x="78" y="20"/>
                  </a:lnTo>
                  <a:lnTo>
                    <a:pt x="76" y="26"/>
                  </a:lnTo>
                  <a:lnTo>
                    <a:pt x="80" y="28"/>
                  </a:lnTo>
                  <a:lnTo>
                    <a:pt x="78" y="30"/>
                  </a:lnTo>
                  <a:lnTo>
                    <a:pt x="82" y="32"/>
                  </a:lnTo>
                  <a:lnTo>
                    <a:pt x="80" y="36"/>
                  </a:lnTo>
                  <a:lnTo>
                    <a:pt x="82" y="40"/>
                  </a:lnTo>
                  <a:lnTo>
                    <a:pt x="78" y="44"/>
                  </a:lnTo>
                  <a:lnTo>
                    <a:pt x="84" y="48"/>
                  </a:lnTo>
                  <a:lnTo>
                    <a:pt x="84" y="50"/>
                  </a:lnTo>
                  <a:lnTo>
                    <a:pt x="88" y="52"/>
                  </a:lnTo>
                  <a:lnTo>
                    <a:pt x="90" y="56"/>
                  </a:lnTo>
                  <a:lnTo>
                    <a:pt x="96" y="58"/>
                  </a:lnTo>
                  <a:lnTo>
                    <a:pt x="98" y="62"/>
                  </a:lnTo>
                  <a:lnTo>
                    <a:pt x="96" y="64"/>
                  </a:lnTo>
                  <a:lnTo>
                    <a:pt x="88" y="66"/>
                  </a:lnTo>
                  <a:lnTo>
                    <a:pt x="88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90" y="80"/>
                  </a:lnTo>
                  <a:lnTo>
                    <a:pt x="88" y="80"/>
                  </a:lnTo>
                  <a:lnTo>
                    <a:pt x="84" y="82"/>
                  </a:lnTo>
                  <a:lnTo>
                    <a:pt x="78" y="90"/>
                  </a:lnTo>
                  <a:lnTo>
                    <a:pt x="76" y="94"/>
                  </a:lnTo>
                  <a:lnTo>
                    <a:pt x="72" y="98"/>
                  </a:lnTo>
                  <a:lnTo>
                    <a:pt x="64" y="110"/>
                  </a:lnTo>
                  <a:lnTo>
                    <a:pt x="58" y="116"/>
                  </a:lnTo>
                  <a:lnTo>
                    <a:pt x="50" y="126"/>
                  </a:lnTo>
                  <a:lnTo>
                    <a:pt x="42" y="128"/>
                  </a:lnTo>
                  <a:lnTo>
                    <a:pt x="38" y="130"/>
                  </a:lnTo>
                  <a:lnTo>
                    <a:pt x="32" y="126"/>
                  </a:lnTo>
                  <a:lnTo>
                    <a:pt x="20" y="140"/>
                  </a:lnTo>
                  <a:lnTo>
                    <a:pt x="20" y="146"/>
                  </a:lnTo>
                  <a:lnTo>
                    <a:pt x="28" y="148"/>
                  </a:lnTo>
                  <a:lnTo>
                    <a:pt x="28" y="158"/>
                  </a:lnTo>
                  <a:lnTo>
                    <a:pt x="30" y="160"/>
                  </a:lnTo>
                  <a:lnTo>
                    <a:pt x="34" y="160"/>
                  </a:lnTo>
                  <a:lnTo>
                    <a:pt x="36" y="166"/>
                  </a:lnTo>
                  <a:lnTo>
                    <a:pt x="40" y="174"/>
                  </a:lnTo>
                  <a:lnTo>
                    <a:pt x="40" y="178"/>
                  </a:lnTo>
                  <a:lnTo>
                    <a:pt x="40" y="180"/>
                  </a:lnTo>
                  <a:lnTo>
                    <a:pt x="36" y="182"/>
                  </a:lnTo>
                  <a:lnTo>
                    <a:pt x="32" y="178"/>
                  </a:lnTo>
                  <a:lnTo>
                    <a:pt x="26" y="182"/>
                  </a:lnTo>
                  <a:lnTo>
                    <a:pt x="22" y="182"/>
                  </a:lnTo>
                  <a:lnTo>
                    <a:pt x="20" y="180"/>
                  </a:lnTo>
                  <a:lnTo>
                    <a:pt x="12" y="180"/>
                  </a:lnTo>
                  <a:lnTo>
                    <a:pt x="10" y="180"/>
                  </a:lnTo>
                  <a:lnTo>
                    <a:pt x="10" y="184"/>
                  </a:lnTo>
                  <a:lnTo>
                    <a:pt x="2" y="184"/>
                  </a:lnTo>
                  <a:lnTo>
                    <a:pt x="0" y="188"/>
                  </a:lnTo>
                  <a:lnTo>
                    <a:pt x="0" y="190"/>
                  </a:lnTo>
                  <a:lnTo>
                    <a:pt x="2" y="192"/>
                  </a:lnTo>
                  <a:lnTo>
                    <a:pt x="6" y="198"/>
                  </a:lnTo>
                  <a:lnTo>
                    <a:pt x="12" y="202"/>
                  </a:lnTo>
                  <a:lnTo>
                    <a:pt x="22" y="202"/>
                  </a:lnTo>
                  <a:lnTo>
                    <a:pt x="28" y="200"/>
                  </a:lnTo>
                  <a:lnTo>
                    <a:pt x="30" y="198"/>
                  </a:lnTo>
                  <a:lnTo>
                    <a:pt x="30" y="198"/>
                  </a:lnTo>
                  <a:lnTo>
                    <a:pt x="28" y="204"/>
                  </a:lnTo>
                  <a:lnTo>
                    <a:pt x="24" y="208"/>
                  </a:lnTo>
                  <a:lnTo>
                    <a:pt x="14" y="21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212"/>
                  </a:lnTo>
                  <a:lnTo>
                    <a:pt x="30" y="230"/>
                  </a:lnTo>
                  <a:lnTo>
                    <a:pt x="42" y="230"/>
                  </a:lnTo>
                  <a:lnTo>
                    <a:pt x="50" y="226"/>
                  </a:lnTo>
                  <a:lnTo>
                    <a:pt x="54" y="222"/>
                  </a:lnTo>
                  <a:lnTo>
                    <a:pt x="54" y="208"/>
                  </a:lnTo>
                  <a:lnTo>
                    <a:pt x="56" y="210"/>
                  </a:lnTo>
                  <a:lnTo>
                    <a:pt x="64" y="210"/>
                  </a:lnTo>
                  <a:lnTo>
                    <a:pt x="62" y="212"/>
                  </a:lnTo>
                  <a:lnTo>
                    <a:pt x="60" y="212"/>
                  </a:lnTo>
                  <a:lnTo>
                    <a:pt x="58" y="214"/>
                  </a:lnTo>
                  <a:lnTo>
                    <a:pt x="58" y="218"/>
                  </a:lnTo>
                  <a:lnTo>
                    <a:pt x="60" y="220"/>
                  </a:lnTo>
                  <a:lnTo>
                    <a:pt x="60" y="226"/>
                  </a:lnTo>
                  <a:lnTo>
                    <a:pt x="62" y="226"/>
                  </a:lnTo>
                  <a:lnTo>
                    <a:pt x="62" y="236"/>
                  </a:lnTo>
                  <a:lnTo>
                    <a:pt x="60" y="246"/>
                  </a:lnTo>
                  <a:lnTo>
                    <a:pt x="62" y="256"/>
                  </a:lnTo>
                  <a:lnTo>
                    <a:pt x="64" y="254"/>
                  </a:lnTo>
                  <a:lnTo>
                    <a:pt x="64" y="256"/>
                  </a:lnTo>
                  <a:lnTo>
                    <a:pt x="64" y="264"/>
                  </a:lnTo>
                  <a:lnTo>
                    <a:pt x="68" y="280"/>
                  </a:lnTo>
                  <a:lnTo>
                    <a:pt x="68" y="292"/>
                  </a:lnTo>
                  <a:lnTo>
                    <a:pt x="74" y="302"/>
                  </a:lnTo>
                  <a:lnTo>
                    <a:pt x="76" y="306"/>
                  </a:lnTo>
                  <a:lnTo>
                    <a:pt x="78" y="306"/>
                  </a:lnTo>
                  <a:lnTo>
                    <a:pt x="78" y="308"/>
                  </a:lnTo>
                  <a:lnTo>
                    <a:pt x="78" y="312"/>
                  </a:lnTo>
                  <a:lnTo>
                    <a:pt x="78" y="312"/>
                  </a:lnTo>
                  <a:lnTo>
                    <a:pt x="82" y="316"/>
                  </a:lnTo>
                  <a:lnTo>
                    <a:pt x="90" y="332"/>
                  </a:lnTo>
                  <a:lnTo>
                    <a:pt x="94" y="350"/>
                  </a:lnTo>
                  <a:lnTo>
                    <a:pt x="102" y="360"/>
                  </a:lnTo>
                  <a:lnTo>
                    <a:pt x="114" y="394"/>
                  </a:lnTo>
                  <a:lnTo>
                    <a:pt x="124" y="406"/>
                  </a:lnTo>
                  <a:lnTo>
                    <a:pt x="128" y="406"/>
                  </a:lnTo>
                  <a:lnTo>
                    <a:pt x="134" y="400"/>
                  </a:lnTo>
                  <a:lnTo>
                    <a:pt x="136" y="394"/>
                  </a:lnTo>
                  <a:lnTo>
                    <a:pt x="146" y="390"/>
                  </a:lnTo>
                  <a:lnTo>
                    <a:pt x="146" y="386"/>
                  </a:lnTo>
                  <a:lnTo>
                    <a:pt x="150" y="376"/>
                  </a:lnTo>
                  <a:lnTo>
                    <a:pt x="158" y="376"/>
                  </a:lnTo>
                  <a:lnTo>
                    <a:pt x="156" y="358"/>
                  </a:lnTo>
                  <a:lnTo>
                    <a:pt x="164" y="338"/>
                  </a:lnTo>
                  <a:lnTo>
                    <a:pt x="164" y="334"/>
                  </a:lnTo>
                  <a:lnTo>
                    <a:pt x="160" y="332"/>
                  </a:lnTo>
                  <a:lnTo>
                    <a:pt x="162" y="332"/>
                  </a:lnTo>
                  <a:lnTo>
                    <a:pt x="160" y="324"/>
                  </a:lnTo>
                  <a:lnTo>
                    <a:pt x="162" y="318"/>
                  </a:lnTo>
                  <a:lnTo>
                    <a:pt x="160" y="308"/>
                  </a:lnTo>
                  <a:lnTo>
                    <a:pt x="164" y="302"/>
                  </a:lnTo>
                  <a:lnTo>
                    <a:pt x="168" y="300"/>
                  </a:lnTo>
                  <a:lnTo>
                    <a:pt x="170" y="302"/>
                  </a:lnTo>
                  <a:lnTo>
                    <a:pt x="172" y="302"/>
                  </a:lnTo>
                  <a:lnTo>
                    <a:pt x="174" y="298"/>
                  </a:lnTo>
                  <a:lnTo>
                    <a:pt x="176" y="294"/>
                  </a:lnTo>
                  <a:lnTo>
                    <a:pt x="182" y="294"/>
                  </a:lnTo>
                  <a:lnTo>
                    <a:pt x="188" y="292"/>
                  </a:lnTo>
                  <a:lnTo>
                    <a:pt x="192" y="284"/>
                  </a:lnTo>
                  <a:lnTo>
                    <a:pt x="216" y="266"/>
                  </a:lnTo>
                  <a:lnTo>
                    <a:pt x="226" y="252"/>
                  </a:lnTo>
                  <a:lnTo>
                    <a:pt x="236" y="246"/>
                  </a:lnTo>
                  <a:lnTo>
                    <a:pt x="244" y="244"/>
                  </a:lnTo>
                  <a:lnTo>
                    <a:pt x="254" y="232"/>
                  </a:lnTo>
                  <a:lnTo>
                    <a:pt x="252" y="226"/>
                  </a:lnTo>
                  <a:lnTo>
                    <a:pt x="254" y="222"/>
                  </a:lnTo>
                  <a:lnTo>
                    <a:pt x="266" y="218"/>
                  </a:lnTo>
                  <a:lnTo>
                    <a:pt x="268" y="212"/>
                  </a:lnTo>
                  <a:lnTo>
                    <a:pt x="268" y="218"/>
                  </a:lnTo>
                  <a:lnTo>
                    <a:pt x="270" y="220"/>
                  </a:lnTo>
                  <a:lnTo>
                    <a:pt x="274" y="220"/>
                  </a:lnTo>
                  <a:lnTo>
                    <a:pt x="276" y="216"/>
                  </a:lnTo>
                  <a:lnTo>
                    <a:pt x="278" y="220"/>
                  </a:lnTo>
                  <a:lnTo>
                    <a:pt x="280" y="220"/>
                  </a:lnTo>
                  <a:lnTo>
                    <a:pt x="276" y="206"/>
                  </a:lnTo>
                  <a:lnTo>
                    <a:pt x="274" y="204"/>
                  </a:lnTo>
                  <a:lnTo>
                    <a:pt x="276" y="196"/>
                  </a:lnTo>
                  <a:lnTo>
                    <a:pt x="272" y="190"/>
                  </a:lnTo>
                  <a:lnTo>
                    <a:pt x="274" y="180"/>
                  </a:lnTo>
                  <a:lnTo>
                    <a:pt x="266" y="172"/>
                  </a:lnTo>
                  <a:lnTo>
                    <a:pt x="266" y="170"/>
                  </a:lnTo>
                  <a:lnTo>
                    <a:pt x="270" y="168"/>
                  </a:lnTo>
                  <a:lnTo>
                    <a:pt x="270" y="166"/>
                  </a:lnTo>
                  <a:lnTo>
                    <a:pt x="276" y="166"/>
                  </a:lnTo>
                  <a:lnTo>
                    <a:pt x="274" y="162"/>
                  </a:lnTo>
                  <a:lnTo>
                    <a:pt x="270" y="162"/>
                  </a:lnTo>
                  <a:lnTo>
                    <a:pt x="268" y="158"/>
                  </a:lnTo>
                  <a:lnTo>
                    <a:pt x="272" y="148"/>
                  </a:lnTo>
                  <a:lnTo>
                    <a:pt x="276" y="154"/>
                  </a:lnTo>
                  <a:lnTo>
                    <a:pt x="278" y="148"/>
                  </a:lnTo>
                  <a:lnTo>
                    <a:pt x="280" y="150"/>
                  </a:lnTo>
                  <a:lnTo>
                    <a:pt x="282" y="156"/>
                  </a:lnTo>
                  <a:lnTo>
                    <a:pt x="284" y="154"/>
                  </a:lnTo>
                  <a:lnTo>
                    <a:pt x="286" y="156"/>
                  </a:lnTo>
                  <a:lnTo>
                    <a:pt x="288" y="152"/>
                  </a:lnTo>
                  <a:lnTo>
                    <a:pt x="290" y="162"/>
                  </a:lnTo>
                  <a:lnTo>
                    <a:pt x="294" y="166"/>
                  </a:lnTo>
                  <a:lnTo>
                    <a:pt x="294" y="166"/>
                  </a:lnTo>
                  <a:lnTo>
                    <a:pt x="294" y="166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55" name="Freeform 831">
              <a:extLst>
                <a:ext uri="{FF2B5EF4-FFF2-40B4-BE49-F238E27FC236}">
                  <a16:creationId xmlns:a16="http://schemas.microsoft.com/office/drawing/2014/main" id="{D8F2C880-D97E-4957-BF51-3E8C661C8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5063" y="3170238"/>
              <a:ext cx="673100" cy="330200"/>
            </a:xfrm>
            <a:custGeom>
              <a:avLst/>
              <a:gdLst/>
              <a:ahLst/>
              <a:cxnLst>
                <a:cxn ang="0">
                  <a:pos x="18" y="88"/>
                </a:cxn>
                <a:cxn ang="0">
                  <a:pos x="14" y="88"/>
                </a:cxn>
                <a:cxn ang="0">
                  <a:pos x="4" y="78"/>
                </a:cxn>
                <a:cxn ang="0">
                  <a:pos x="6" y="58"/>
                </a:cxn>
                <a:cxn ang="0">
                  <a:pos x="54" y="34"/>
                </a:cxn>
                <a:cxn ang="0">
                  <a:pos x="94" y="46"/>
                </a:cxn>
                <a:cxn ang="0">
                  <a:pos x="136" y="44"/>
                </a:cxn>
                <a:cxn ang="0">
                  <a:pos x="138" y="32"/>
                </a:cxn>
                <a:cxn ang="0">
                  <a:pos x="152" y="0"/>
                </a:cxn>
                <a:cxn ang="0">
                  <a:pos x="192" y="30"/>
                </a:cxn>
                <a:cxn ang="0">
                  <a:pos x="212" y="40"/>
                </a:cxn>
                <a:cxn ang="0">
                  <a:pos x="238" y="34"/>
                </a:cxn>
                <a:cxn ang="0">
                  <a:pos x="280" y="58"/>
                </a:cxn>
                <a:cxn ang="0">
                  <a:pos x="336" y="56"/>
                </a:cxn>
                <a:cxn ang="0">
                  <a:pos x="374" y="50"/>
                </a:cxn>
                <a:cxn ang="0">
                  <a:pos x="372" y="62"/>
                </a:cxn>
                <a:cxn ang="0">
                  <a:pos x="370" y="80"/>
                </a:cxn>
                <a:cxn ang="0">
                  <a:pos x="374" y="94"/>
                </a:cxn>
                <a:cxn ang="0">
                  <a:pos x="396" y="94"/>
                </a:cxn>
                <a:cxn ang="0">
                  <a:pos x="412" y="92"/>
                </a:cxn>
                <a:cxn ang="0">
                  <a:pos x="420" y="102"/>
                </a:cxn>
                <a:cxn ang="0">
                  <a:pos x="424" y="110"/>
                </a:cxn>
                <a:cxn ang="0">
                  <a:pos x="406" y="114"/>
                </a:cxn>
                <a:cxn ang="0">
                  <a:pos x="372" y="132"/>
                </a:cxn>
                <a:cxn ang="0">
                  <a:pos x="360" y="136"/>
                </a:cxn>
                <a:cxn ang="0">
                  <a:pos x="344" y="150"/>
                </a:cxn>
                <a:cxn ang="0">
                  <a:pos x="328" y="144"/>
                </a:cxn>
                <a:cxn ang="0">
                  <a:pos x="318" y="158"/>
                </a:cxn>
                <a:cxn ang="0">
                  <a:pos x="322" y="168"/>
                </a:cxn>
                <a:cxn ang="0">
                  <a:pos x="282" y="194"/>
                </a:cxn>
                <a:cxn ang="0">
                  <a:pos x="266" y="192"/>
                </a:cxn>
                <a:cxn ang="0">
                  <a:pos x="248" y="200"/>
                </a:cxn>
                <a:cxn ang="0">
                  <a:pos x="220" y="204"/>
                </a:cxn>
                <a:cxn ang="0">
                  <a:pos x="196" y="198"/>
                </a:cxn>
                <a:cxn ang="0">
                  <a:pos x="174" y="186"/>
                </a:cxn>
                <a:cxn ang="0">
                  <a:pos x="120" y="186"/>
                </a:cxn>
                <a:cxn ang="0">
                  <a:pos x="100" y="158"/>
                </a:cxn>
                <a:cxn ang="0">
                  <a:pos x="60" y="146"/>
                </a:cxn>
                <a:cxn ang="0">
                  <a:pos x="40" y="132"/>
                </a:cxn>
                <a:cxn ang="0">
                  <a:pos x="32" y="96"/>
                </a:cxn>
                <a:cxn ang="0">
                  <a:pos x="30" y="92"/>
                </a:cxn>
              </a:cxnLst>
              <a:rect l="0" t="0" r="r" b="b"/>
              <a:pathLst>
                <a:path w="424" h="208">
                  <a:moveTo>
                    <a:pt x="30" y="92"/>
                  </a:moveTo>
                  <a:lnTo>
                    <a:pt x="18" y="88"/>
                  </a:lnTo>
                  <a:lnTo>
                    <a:pt x="16" y="90"/>
                  </a:lnTo>
                  <a:lnTo>
                    <a:pt x="14" y="88"/>
                  </a:lnTo>
                  <a:lnTo>
                    <a:pt x="10" y="84"/>
                  </a:lnTo>
                  <a:lnTo>
                    <a:pt x="4" y="78"/>
                  </a:lnTo>
                  <a:lnTo>
                    <a:pt x="0" y="68"/>
                  </a:lnTo>
                  <a:lnTo>
                    <a:pt x="6" y="58"/>
                  </a:lnTo>
                  <a:lnTo>
                    <a:pt x="30" y="46"/>
                  </a:lnTo>
                  <a:lnTo>
                    <a:pt x="54" y="34"/>
                  </a:lnTo>
                  <a:lnTo>
                    <a:pt x="86" y="38"/>
                  </a:lnTo>
                  <a:lnTo>
                    <a:pt x="94" y="46"/>
                  </a:lnTo>
                  <a:lnTo>
                    <a:pt x="134" y="46"/>
                  </a:lnTo>
                  <a:lnTo>
                    <a:pt x="136" y="44"/>
                  </a:lnTo>
                  <a:lnTo>
                    <a:pt x="136" y="36"/>
                  </a:lnTo>
                  <a:lnTo>
                    <a:pt x="138" y="32"/>
                  </a:lnTo>
                  <a:lnTo>
                    <a:pt x="134" y="16"/>
                  </a:lnTo>
                  <a:lnTo>
                    <a:pt x="152" y="0"/>
                  </a:lnTo>
                  <a:lnTo>
                    <a:pt x="188" y="14"/>
                  </a:lnTo>
                  <a:lnTo>
                    <a:pt x="192" y="30"/>
                  </a:lnTo>
                  <a:lnTo>
                    <a:pt x="202" y="38"/>
                  </a:lnTo>
                  <a:lnTo>
                    <a:pt x="212" y="40"/>
                  </a:lnTo>
                  <a:lnTo>
                    <a:pt x="230" y="32"/>
                  </a:lnTo>
                  <a:lnTo>
                    <a:pt x="238" y="34"/>
                  </a:lnTo>
                  <a:lnTo>
                    <a:pt x="270" y="50"/>
                  </a:lnTo>
                  <a:lnTo>
                    <a:pt x="280" y="58"/>
                  </a:lnTo>
                  <a:lnTo>
                    <a:pt x="308" y="64"/>
                  </a:lnTo>
                  <a:lnTo>
                    <a:pt x="336" y="56"/>
                  </a:lnTo>
                  <a:lnTo>
                    <a:pt x="358" y="42"/>
                  </a:lnTo>
                  <a:lnTo>
                    <a:pt x="374" y="50"/>
                  </a:lnTo>
                  <a:lnTo>
                    <a:pt x="382" y="46"/>
                  </a:lnTo>
                  <a:lnTo>
                    <a:pt x="372" y="62"/>
                  </a:lnTo>
                  <a:lnTo>
                    <a:pt x="374" y="72"/>
                  </a:lnTo>
                  <a:lnTo>
                    <a:pt x="370" y="80"/>
                  </a:lnTo>
                  <a:lnTo>
                    <a:pt x="370" y="86"/>
                  </a:lnTo>
                  <a:lnTo>
                    <a:pt x="374" y="94"/>
                  </a:lnTo>
                  <a:lnTo>
                    <a:pt x="390" y="96"/>
                  </a:lnTo>
                  <a:lnTo>
                    <a:pt x="396" y="94"/>
                  </a:lnTo>
                  <a:lnTo>
                    <a:pt x="408" y="86"/>
                  </a:lnTo>
                  <a:lnTo>
                    <a:pt x="412" y="92"/>
                  </a:lnTo>
                  <a:lnTo>
                    <a:pt x="418" y="98"/>
                  </a:lnTo>
                  <a:lnTo>
                    <a:pt x="420" y="102"/>
                  </a:lnTo>
                  <a:lnTo>
                    <a:pt x="420" y="108"/>
                  </a:lnTo>
                  <a:lnTo>
                    <a:pt x="424" y="110"/>
                  </a:lnTo>
                  <a:lnTo>
                    <a:pt x="424" y="112"/>
                  </a:lnTo>
                  <a:lnTo>
                    <a:pt x="406" y="114"/>
                  </a:lnTo>
                  <a:lnTo>
                    <a:pt x="388" y="114"/>
                  </a:lnTo>
                  <a:lnTo>
                    <a:pt x="372" y="132"/>
                  </a:lnTo>
                  <a:lnTo>
                    <a:pt x="366" y="136"/>
                  </a:lnTo>
                  <a:lnTo>
                    <a:pt x="360" y="136"/>
                  </a:lnTo>
                  <a:lnTo>
                    <a:pt x="352" y="146"/>
                  </a:lnTo>
                  <a:lnTo>
                    <a:pt x="344" y="150"/>
                  </a:lnTo>
                  <a:lnTo>
                    <a:pt x="336" y="148"/>
                  </a:lnTo>
                  <a:lnTo>
                    <a:pt x="328" y="144"/>
                  </a:lnTo>
                  <a:lnTo>
                    <a:pt x="324" y="146"/>
                  </a:lnTo>
                  <a:lnTo>
                    <a:pt x="318" y="158"/>
                  </a:lnTo>
                  <a:lnTo>
                    <a:pt x="322" y="166"/>
                  </a:lnTo>
                  <a:lnTo>
                    <a:pt x="322" y="168"/>
                  </a:lnTo>
                  <a:lnTo>
                    <a:pt x="298" y="190"/>
                  </a:lnTo>
                  <a:lnTo>
                    <a:pt x="282" y="194"/>
                  </a:lnTo>
                  <a:lnTo>
                    <a:pt x="276" y="192"/>
                  </a:lnTo>
                  <a:lnTo>
                    <a:pt x="266" y="192"/>
                  </a:lnTo>
                  <a:lnTo>
                    <a:pt x="250" y="198"/>
                  </a:lnTo>
                  <a:lnTo>
                    <a:pt x="248" y="200"/>
                  </a:lnTo>
                  <a:lnTo>
                    <a:pt x="228" y="208"/>
                  </a:lnTo>
                  <a:lnTo>
                    <a:pt x="220" y="204"/>
                  </a:lnTo>
                  <a:lnTo>
                    <a:pt x="214" y="204"/>
                  </a:lnTo>
                  <a:lnTo>
                    <a:pt x="196" y="198"/>
                  </a:lnTo>
                  <a:lnTo>
                    <a:pt x="184" y="188"/>
                  </a:lnTo>
                  <a:lnTo>
                    <a:pt x="174" y="186"/>
                  </a:lnTo>
                  <a:lnTo>
                    <a:pt x="124" y="188"/>
                  </a:lnTo>
                  <a:lnTo>
                    <a:pt x="120" y="186"/>
                  </a:lnTo>
                  <a:lnTo>
                    <a:pt x="110" y="176"/>
                  </a:lnTo>
                  <a:lnTo>
                    <a:pt x="100" y="158"/>
                  </a:lnTo>
                  <a:lnTo>
                    <a:pt x="68" y="144"/>
                  </a:lnTo>
                  <a:lnTo>
                    <a:pt x="60" y="146"/>
                  </a:lnTo>
                  <a:lnTo>
                    <a:pt x="38" y="140"/>
                  </a:lnTo>
                  <a:lnTo>
                    <a:pt x="40" y="132"/>
                  </a:lnTo>
                  <a:lnTo>
                    <a:pt x="40" y="116"/>
                  </a:lnTo>
                  <a:lnTo>
                    <a:pt x="32" y="96"/>
                  </a:lnTo>
                  <a:lnTo>
                    <a:pt x="30" y="92"/>
                  </a:lnTo>
                  <a:lnTo>
                    <a:pt x="30" y="92"/>
                  </a:lnTo>
                  <a:close/>
                </a:path>
              </a:pathLst>
            </a:custGeom>
            <a:grpFill/>
            <a:ln w="3175" cmpd="sng">
              <a:solidFill>
                <a:schemeClr val="accent3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856" name="Group 855">
            <a:extLst>
              <a:ext uri="{FF2B5EF4-FFF2-40B4-BE49-F238E27FC236}">
                <a16:creationId xmlns:a16="http://schemas.microsoft.com/office/drawing/2014/main" id="{B7B037B7-EC40-4352-ACEA-C23DAEF3215C}"/>
              </a:ext>
            </a:extLst>
          </p:cNvPr>
          <p:cNvGrpSpPr/>
          <p:nvPr/>
        </p:nvGrpSpPr>
        <p:grpSpPr>
          <a:xfrm>
            <a:off x="603934" y="1403382"/>
            <a:ext cx="165068" cy="165068"/>
            <a:chOff x="5029200" y="3276600"/>
            <a:chExt cx="244398" cy="244398"/>
          </a:xfrm>
          <a:solidFill>
            <a:schemeClr val="accent5"/>
          </a:solidFill>
        </p:grpSpPr>
        <p:sp>
          <p:nvSpPr>
            <p:cNvPr id="857" name="Oval 856">
              <a:extLst>
                <a:ext uri="{FF2B5EF4-FFF2-40B4-BE49-F238E27FC236}">
                  <a16:creationId xmlns:a16="http://schemas.microsoft.com/office/drawing/2014/main" id="{717EA736-72FC-490C-957E-6BB235AC1C55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latin typeface="+mn-lt"/>
              </a:endParaRPr>
            </a:p>
          </p:txBody>
        </p:sp>
        <p:sp>
          <p:nvSpPr>
            <p:cNvPr id="858" name="Oval 857">
              <a:extLst>
                <a:ext uri="{FF2B5EF4-FFF2-40B4-BE49-F238E27FC236}">
                  <a16:creationId xmlns:a16="http://schemas.microsoft.com/office/drawing/2014/main" id="{4E1DE24B-AAC9-4734-89CB-F02E1A3830D2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59" name="Group 858">
            <a:extLst>
              <a:ext uri="{FF2B5EF4-FFF2-40B4-BE49-F238E27FC236}">
                <a16:creationId xmlns:a16="http://schemas.microsoft.com/office/drawing/2014/main" id="{3C0871A2-1ED9-46C6-8290-E756E408CBFF}"/>
              </a:ext>
            </a:extLst>
          </p:cNvPr>
          <p:cNvGrpSpPr/>
          <p:nvPr/>
        </p:nvGrpSpPr>
        <p:grpSpPr>
          <a:xfrm>
            <a:off x="1711325" y="1981200"/>
            <a:ext cx="165068" cy="165068"/>
            <a:chOff x="5029200" y="3276600"/>
            <a:chExt cx="244398" cy="244398"/>
          </a:xfrm>
          <a:solidFill>
            <a:schemeClr val="accent5"/>
          </a:solidFill>
        </p:grpSpPr>
        <p:sp>
          <p:nvSpPr>
            <p:cNvPr id="860" name="Oval 859">
              <a:extLst>
                <a:ext uri="{FF2B5EF4-FFF2-40B4-BE49-F238E27FC236}">
                  <a16:creationId xmlns:a16="http://schemas.microsoft.com/office/drawing/2014/main" id="{B74D04CA-FCAA-4BB6-BCF6-FF5E88766327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latin typeface="+mn-lt"/>
              </a:endParaRPr>
            </a:p>
          </p:txBody>
        </p:sp>
        <p:sp>
          <p:nvSpPr>
            <p:cNvPr id="861" name="Oval 860">
              <a:extLst>
                <a:ext uri="{FF2B5EF4-FFF2-40B4-BE49-F238E27FC236}">
                  <a16:creationId xmlns:a16="http://schemas.microsoft.com/office/drawing/2014/main" id="{559E7882-BA0F-47A1-8818-675E212F4C75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62" name="Group 861">
            <a:extLst>
              <a:ext uri="{FF2B5EF4-FFF2-40B4-BE49-F238E27FC236}">
                <a16:creationId xmlns:a16="http://schemas.microsoft.com/office/drawing/2014/main" id="{3FF87784-B6A2-4962-A4FD-5B436F97CE04}"/>
              </a:ext>
            </a:extLst>
          </p:cNvPr>
          <p:cNvGrpSpPr/>
          <p:nvPr/>
        </p:nvGrpSpPr>
        <p:grpSpPr>
          <a:xfrm>
            <a:off x="2930525" y="1828800"/>
            <a:ext cx="165068" cy="165068"/>
            <a:chOff x="5029200" y="3276600"/>
            <a:chExt cx="244398" cy="244398"/>
          </a:xfrm>
          <a:solidFill>
            <a:schemeClr val="accent5"/>
          </a:solidFill>
        </p:grpSpPr>
        <p:sp>
          <p:nvSpPr>
            <p:cNvPr id="863" name="Oval 862">
              <a:extLst>
                <a:ext uri="{FF2B5EF4-FFF2-40B4-BE49-F238E27FC236}">
                  <a16:creationId xmlns:a16="http://schemas.microsoft.com/office/drawing/2014/main" id="{B0AE524B-8FF5-4162-A800-E6E115553B1C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latin typeface="+mn-lt"/>
              </a:endParaRPr>
            </a:p>
          </p:txBody>
        </p:sp>
        <p:sp>
          <p:nvSpPr>
            <p:cNvPr id="864" name="Oval 863">
              <a:extLst>
                <a:ext uri="{FF2B5EF4-FFF2-40B4-BE49-F238E27FC236}">
                  <a16:creationId xmlns:a16="http://schemas.microsoft.com/office/drawing/2014/main" id="{A98FA78E-803B-4CBF-9CD7-5808E33F9C7F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65" name="Group 864">
            <a:extLst>
              <a:ext uri="{FF2B5EF4-FFF2-40B4-BE49-F238E27FC236}">
                <a16:creationId xmlns:a16="http://schemas.microsoft.com/office/drawing/2014/main" id="{1214D3BF-7CD7-41F2-9D28-CED0982F6279}"/>
              </a:ext>
            </a:extLst>
          </p:cNvPr>
          <p:cNvGrpSpPr/>
          <p:nvPr/>
        </p:nvGrpSpPr>
        <p:grpSpPr>
          <a:xfrm>
            <a:off x="4759325" y="1447800"/>
            <a:ext cx="165068" cy="165068"/>
            <a:chOff x="5029200" y="3276600"/>
            <a:chExt cx="244398" cy="244398"/>
          </a:xfrm>
          <a:solidFill>
            <a:schemeClr val="accent5"/>
          </a:solidFill>
        </p:grpSpPr>
        <p:sp>
          <p:nvSpPr>
            <p:cNvPr id="866" name="Oval 865">
              <a:extLst>
                <a:ext uri="{FF2B5EF4-FFF2-40B4-BE49-F238E27FC236}">
                  <a16:creationId xmlns:a16="http://schemas.microsoft.com/office/drawing/2014/main" id="{3CB19F0F-E555-48C1-B13B-4842E52D03E5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latin typeface="+mn-lt"/>
              </a:endParaRPr>
            </a:p>
          </p:txBody>
        </p:sp>
        <p:sp>
          <p:nvSpPr>
            <p:cNvPr id="867" name="Oval 866">
              <a:extLst>
                <a:ext uri="{FF2B5EF4-FFF2-40B4-BE49-F238E27FC236}">
                  <a16:creationId xmlns:a16="http://schemas.microsoft.com/office/drawing/2014/main" id="{1B80AF2C-911F-47C8-BCAD-3DA8C08530C7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68" name="Group 867">
            <a:extLst>
              <a:ext uri="{FF2B5EF4-FFF2-40B4-BE49-F238E27FC236}">
                <a16:creationId xmlns:a16="http://schemas.microsoft.com/office/drawing/2014/main" id="{770846E4-2890-495C-95C6-88A2E856F340}"/>
              </a:ext>
            </a:extLst>
          </p:cNvPr>
          <p:cNvGrpSpPr/>
          <p:nvPr/>
        </p:nvGrpSpPr>
        <p:grpSpPr>
          <a:xfrm>
            <a:off x="4759325" y="3048000"/>
            <a:ext cx="165068" cy="165068"/>
            <a:chOff x="5029200" y="3276600"/>
            <a:chExt cx="244398" cy="244398"/>
          </a:xfrm>
          <a:solidFill>
            <a:schemeClr val="accent5"/>
          </a:solidFill>
        </p:grpSpPr>
        <p:sp>
          <p:nvSpPr>
            <p:cNvPr id="869" name="Oval 868">
              <a:extLst>
                <a:ext uri="{FF2B5EF4-FFF2-40B4-BE49-F238E27FC236}">
                  <a16:creationId xmlns:a16="http://schemas.microsoft.com/office/drawing/2014/main" id="{48DA9C48-90F3-4CA0-A3ED-6B3891BE694D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latin typeface="+mn-lt"/>
              </a:endParaRPr>
            </a:p>
          </p:txBody>
        </p:sp>
        <p:sp>
          <p:nvSpPr>
            <p:cNvPr id="870" name="Oval 869">
              <a:extLst>
                <a:ext uri="{FF2B5EF4-FFF2-40B4-BE49-F238E27FC236}">
                  <a16:creationId xmlns:a16="http://schemas.microsoft.com/office/drawing/2014/main" id="{AA7F1245-7ACD-4BA5-A4A4-26A3DF0CA7F0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71" name="Group 870">
            <a:extLst>
              <a:ext uri="{FF2B5EF4-FFF2-40B4-BE49-F238E27FC236}">
                <a16:creationId xmlns:a16="http://schemas.microsoft.com/office/drawing/2014/main" id="{29EEB65A-D56A-45DE-A2A0-EF029CFA9C26}"/>
              </a:ext>
            </a:extLst>
          </p:cNvPr>
          <p:cNvGrpSpPr/>
          <p:nvPr/>
        </p:nvGrpSpPr>
        <p:grpSpPr>
          <a:xfrm>
            <a:off x="2701925" y="2438400"/>
            <a:ext cx="165068" cy="165068"/>
            <a:chOff x="5029200" y="3276600"/>
            <a:chExt cx="244398" cy="244398"/>
          </a:xfrm>
          <a:solidFill>
            <a:schemeClr val="accent5"/>
          </a:solidFill>
        </p:grpSpPr>
        <p:sp>
          <p:nvSpPr>
            <p:cNvPr id="872" name="Oval 871">
              <a:extLst>
                <a:ext uri="{FF2B5EF4-FFF2-40B4-BE49-F238E27FC236}">
                  <a16:creationId xmlns:a16="http://schemas.microsoft.com/office/drawing/2014/main" id="{1858E032-E286-4B65-84C2-CC628F12A93A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latin typeface="+mn-lt"/>
              </a:endParaRPr>
            </a:p>
          </p:txBody>
        </p:sp>
        <p:sp>
          <p:nvSpPr>
            <p:cNvPr id="873" name="Oval 872">
              <a:extLst>
                <a:ext uri="{FF2B5EF4-FFF2-40B4-BE49-F238E27FC236}">
                  <a16:creationId xmlns:a16="http://schemas.microsoft.com/office/drawing/2014/main" id="{46C6D067-482D-4957-8ADB-AC5C1C90E0FD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74" name="Group 873">
            <a:extLst>
              <a:ext uri="{FF2B5EF4-FFF2-40B4-BE49-F238E27FC236}">
                <a16:creationId xmlns:a16="http://schemas.microsoft.com/office/drawing/2014/main" id="{3625EE5C-B538-4B26-8766-C6038BB4F790}"/>
              </a:ext>
            </a:extLst>
          </p:cNvPr>
          <p:cNvGrpSpPr/>
          <p:nvPr/>
        </p:nvGrpSpPr>
        <p:grpSpPr>
          <a:xfrm>
            <a:off x="1939925" y="2438400"/>
            <a:ext cx="165068" cy="165068"/>
            <a:chOff x="5029200" y="3276600"/>
            <a:chExt cx="244398" cy="244398"/>
          </a:xfrm>
          <a:solidFill>
            <a:schemeClr val="accent5"/>
          </a:solidFill>
        </p:grpSpPr>
        <p:sp>
          <p:nvSpPr>
            <p:cNvPr id="875" name="Oval 874">
              <a:extLst>
                <a:ext uri="{FF2B5EF4-FFF2-40B4-BE49-F238E27FC236}">
                  <a16:creationId xmlns:a16="http://schemas.microsoft.com/office/drawing/2014/main" id="{B1CBA50C-9F14-463B-B7A6-3E546EA4549F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latin typeface="+mn-lt"/>
              </a:endParaRPr>
            </a:p>
          </p:txBody>
        </p:sp>
        <p:sp>
          <p:nvSpPr>
            <p:cNvPr id="876" name="Oval 875">
              <a:extLst>
                <a:ext uri="{FF2B5EF4-FFF2-40B4-BE49-F238E27FC236}">
                  <a16:creationId xmlns:a16="http://schemas.microsoft.com/office/drawing/2014/main" id="{AE261164-4664-4087-AC51-6012944DF5FB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77" name="Group 876">
            <a:extLst>
              <a:ext uri="{FF2B5EF4-FFF2-40B4-BE49-F238E27FC236}">
                <a16:creationId xmlns:a16="http://schemas.microsoft.com/office/drawing/2014/main" id="{1F4FB55E-4872-43C0-B623-FEEF6F02A538}"/>
              </a:ext>
            </a:extLst>
          </p:cNvPr>
          <p:cNvGrpSpPr/>
          <p:nvPr/>
        </p:nvGrpSpPr>
        <p:grpSpPr>
          <a:xfrm>
            <a:off x="2168525" y="2590800"/>
            <a:ext cx="165068" cy="165068"/>
            <a:chOff x="5029200" y="3276600"/>
            <a:chExt cx="244398" cy="244398"/>
          </a:xfrm>
          <a:solidFill>
            <a:schemeClr val="accent5"/>
          </a:solidFill>
        </p:grpSpPr>
        <p:sp>
          <p:nvSpPr>
            <p:cNvPr id="878" name="Oval 877">
              <a:extLst>
                <a:ext uri="{FF2B5EF4-FFF2-40B4-BE49-F238E27FC236}">
                  <a16:creationId xmlns:a16="http://schemas.microsoft.com/office/drawing/2014/main" id="{B926A260-55FA-4369-AC62-09B57AEE8E4D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latin typeface="+mn-lt"/>
              </a:endParaRPr>
            </a:p>
          </p:txBody>
        </p:sp>
        <p:sp>
          <p:nvSpPr>
            <p:cNvPr id="879" name="Oval 878">
              <a:extLst>
                <a:ext uri="{FF2B5EF4-FFF2-40B4-BE49-F238E27FC236}">
                  <a16:creationId xmlns:a16="http://schemas.microsoft.com/office/drawing/2014/main" id="{E1E4336E-B062-46BE-A2E6-10CDF4DF6946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880" name="Group 879">
            <a:extLst>
              <a:ext uri="{FF2B5EF4-FFF2-40B4-BE49-F238E27FC236}">
                <a16:creationId xmlns:a16="http://schemas.microsoft.com/office/drawing/2014/main" id="{1AD13B98-A85A-46AE-A2C8-26F954B3E5BC}"/>
              </a:ext>
            </a:extLst>
          </p:cNvPr>
          <p:cNvGrpSpPr/>
          <p:nvPr/>
        </p:nvGrpSpPr>
        <p:grpSpPr>
          <a:xfrm>
            <a:off x="3006725" y="1295400"/>
            <a:ext cx="165068" cy="165068"/>
            <a:chOff x="5029200" y="3276600"/>
            <a:chExt cx="244398" cy="244398"/>
          </a:xfrm>
          <a:solidFill>
            <a:schemeClr val="accent5"/>
          </a:solidFill>
        </p:grpSpPr>
        <p:sp>
          <p:nvSpPr>
            <p:cNvPr id="881" name="Oval 880">
              <a:extLst>
                <a:ext uri="{FF2B5EF4-FFF2-40B4-BE49-F238E27FC236}">
                  <a16:creationId xmlns:a16="http://schemas.microsoft.com/office/drawing/2014/main" id="{B2A514AB-EEE9-42DF-B4A3-C71B2145D070}"/>
                </a:ext>
              </a:extLst>
            </p:cNvPr>
            <p:cNvSpPr/>
            <p:nvPr/>
          </p:nvSpPr>
          <p:spPr>
            <a:xfrm>
              <a:off x="5029200" y="3276600"/>
              <a:ext cx="244398" cy="244398"/>
            </a:xfrm>
            <a:prstGeom prst="ellipse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18288" tIns="18288" rIns="18288" bIns="18288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latin typeface="+mn-lt"/>
              </a:endParaRPr>
            </a:p>
          </p:txBody>
        </p:sp>
        <p:sp>
          <p:nvSpPr>
            <p:cNvPr id="882" name="Oval 881">
              <a:extLst>
                <a:ext uri="{FF2B5EF4-FFF2-40B4-BE49-F238E27FC236}">
                  <a16:creationId xmlns:a16="http://schemas.microsoft.com/office/drawing/2014/main" id="{616DAFE1-2A49-4A3A-91CB-C3F991FC6773}"/>
                </a:ext>
              </a:extLst>
            </p:cNvPr>
            <p:cNvSpPr/>
            <p:nvPr/>
          </p:nvSpPr>
          <p:spPr>
            <a:xfrm rot="5400000" flipV="1">
              <a:off x="5071426" y="3282913"/>
              <a:ext cx="154996" cy="15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883" name="Line Callout 2 (Accent Bar) 907">
            <a:extLst>
              <a:ext uri="{FF2B5EF4-FFF2-40B4-BE49-F238E27FC236}">
                <a16:creationId xmlns:a16="http://schemas.microsoft.com/office/drawing/2014/main" id="{3E58F52E-0E9F-4137-947C-DB249F65C39F}"/>
              </a:ext>
            </a:extLst>
          </p:cNvPr>
          <p:cNvSpPr/>
          <p:nvPr/>
        </p:nvSpPr>
        <p:spPr bwMode="auto">
          <a:xfrm>
            <a:off x="3568700" y="850900"/>
            <a:ext cx="990600" cy="457200"/>
          </a:xfrm>
          <a:prstGeom prst="accentCallout2">
            <a:avLst/>
          </a:prstGeom>
          <a:solidFill>
            <a:srgbClr val="ED7D3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  <a:cs typeface="Arial"/>
              </a:rPr>
              <a:t>Locations Measured</a:t>
            </a:r>
          </a:p>
        </p:txBody>
      </p:sp>
      <p:graphicFrame>
        <p:nvGraphicFramePr>
          <p:cNvPr id="884" name="Chart 883">
            <a:extLst>
              <a:ext uri="{FF2B5EF4-FFF2-40B4-BE49-F238E27FC236}">
                <a16:creationId xmlns:a16="http://schemas.microsoft.com/office/drawing/2014/main" id="{C06D707A-3739-47DF-A121-CC0728A613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7747395"/>
              </p:ext>
            </p:extLst>
          </p:nvPr>
        </p:nvGraphicFramePr>
        <p:xfrm>
          <a:off x="6335712" y="2133600"/>
          <a:ext cx="5638800" cy="4213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85" name="Title 926">
            <a:extLst>
              <a:ext uri="{FF2B5EF4-FFF2-40B4-BE49-F238E27FC236}">
                <a16:creationId xmlns:a16="http://schemas.microsoft.com/office/drawing/2014/main" id="{A9D03BD2-7BEB-4BDC-A710-75268B471F4B}"/>
              </a:ext>
            </a:extLst>
          </p:cNvPr>
          <p:cNvSpPr txBox="1">
            <a:spLocks/>
          </p:cNvSpPr>
          <p:nvPr/>
        </p:nvSpPr>
        <p:spPr>
          <a:xfrm>
            <a:off x="6327648" y="228600"/>
            <a:ext cx="5458968" cy="6126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Lato Black" panose="020F0A02020204030203" pitchFamily="34" charset="0"/>
              </a:rPr>
              <a:t>Revenue vs Profit</a:t>
            </a:r>
          </a:p>
        </p:txBody>
      </p:sp>
      <p:sp>
        <p:nvSpPr>
          <p:cNvPr id="886" name="Text Placeholder 2">
            <a:extLst>
              <a:ext uri="{FF2B5EF4-FFF2-40B4-BE49-F238E27FC236}">
                <a16:creationId xmlns:a16="http://schemas.microsoft.com/office/drawing/2014/main" id="{312D7DFC-AA09-430E-A738-10E819FE2907}"/>
              </a:ext>
            </a:extLst>
          </p:cNvPr>
          <p:cNvSpPr txBox="1">
            <a:spLocks/>
          </p:cNvSpPr>
          <p:nvPr/>
        </p:nvSpPr>
        <p:spPr>
          <a:xfrm>
            <a:off x="6327648" y="850900"/>
            <a:ext cx="3273552" cy="15905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indent="0" algn="l" defTabSz="914400" rtl="0" eaLnBrk="1" latinLnBrk="0" hangingPunct="1">
              <a:buNone/>
              <a:defRPr sz="13800" kern="1200">
                <a:solidFill>
                  <a:schemeClr val="bg2">
                    <a:lumMod val="9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500" dirty="0">
                <a:latin typeface="Lato Black" panose="020F0A02020204030203" pitchFamily="34" charset="0"/>
              </a:rPr>
              <a:t>99%</a:t>
            </a:r>
          </a:p>
        </p:txBody>
      </p:sp>
      <p:sp>
        <p:nvSpPr>
          <p:cNvPr id="888" name="Text Placeholder 886">
            <a:extLst>
              <a:ext uri="{FF2B5EF4-FFF2-40B4-BE49-F238E27FC236}">
                <a16:creationId xmlns:a16="http://schemas.microsoft.com/office/drawing/2014/main" id="{440F3D0E-DEDD-4A19-AB7E-57673C19D669}"/>
              </a:ext>
            </a:extLst>
          </p:cNvPr>
          <p:cNvSpPr txBox="1">
            <a:spLocks/>
          </p:cNvSpPr>
          <p:nvPr/>
        </p:nvSpPr>
        <p:spPr>
          <a:xfrm>
            <a:off x="438912" y="5102352"/>
            <a:ext cx="1490472" cy="612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indent="0" algn="ctr" defTabSz="914400" rtl="0" eaLnBrk="1" latinLnBrk="0" hangingPunct="1">
              <a:buNone/>
              <a:defRPr sz="4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Lato Black" panose="020F0A02020204030203" pitchFamily="34" charset="0"/>
              </a:rPr>
              <a:t>12%</a:t>
            </a:r>
          </a:p>
        </p:txBody>
      </p:sp>
      <p:sp>
        <p:nvSpPr>
          <p:cNvPr id="889" name="Text Placeholder 888">
            <a:extLst>
              <a:ext uri="{FF2B5EF4-FFF2-40B4-BE49-F238E27FC236}">
                <a16:creationId xmlns:a16="http://schemas.microsoft.com/office/drawing/2014/main" id="{9EBB7911-24C0-455E-BC65-BD0438D4F18B}"/>
              </a:ext>
            </a:extLst>
          </p:cNvPr>
          <p:cNvSpPr txBox="1">
            <a:spLocks/>
          </p:cNvSpPr>
          <p:nvPr/>
        </p:nvSpPr>
        <p:spPr>
          <a:xfrm>
            <a:off x="438912" y="5715000"/>
            <a:ext cx="1490472" cy="1143000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Text goes here. Text goes here. </a:t>
            </a:r>
          </a:p>
        </p:txBody>
      </p:sp>
      <p:sp>
        <p:nvSpPr>
          <p:cNvPr id="890" name="Text Placeholder 886">
            <a:extLst>
              <a:ext uri="{FF2B5EF4-FFF2-40B4-BE49-F238E27FC236}">
                <a16:creationId xmlns:a16="http://schemas.microsoft.com/office/drawing/2014/main" id="{31C331F6-1220-4127-8E49-1E1DC55B15EC}"/>
              </a:ext>
            </a:extLst>
          </p:cNvPr>
          <p:cNvSpPr txBox="1">
            <a:spLocks/>
          </p:cNvSpPr>
          <p:nvPr/>
        </p:nvSpPr>
        <p:spPr>
          <a:xfrm>
            <a:off x="2377440" y="5102352"/>
            <a:ext cx="1490472" cy="61264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Lato Black" panose="020F0A02020204030203" pitchFamily="34" charset="0"/>
              </a:rPr>
              <a:t>45%</a:t>
            </a:r>
          </a:p>
        </p:txBody>
      </p:sp>
      <p:sp>
        <p:nvSpPr>
          <p:cNvPr id="891" name="Text Placeholder 888">
            <a:extLst>
              <a:ext uri="{FF2B5EF4-FFF2-40B4-BE49-F238E27FC236}">
                <a16:creationId xmlns:a16="http://schemas.microsoft.com/office/drawing/2014/main" id="{52D7F97F-ADF1-455D-B076-5B57F56CE298}"/>
              </a:ext>
            </a:extLst>
          </p:cNvPr>
          <p:cNvSpPr txBox="1">
            <a:spLocks/>
          </p:cNvSpPr>
          <p:nvPr/>
        </p:nvSpPr>
        <p:spPr>
          <a:xfrm>
            <a:off x="2377440" y="5715000"/>
            <a:ext cx="1490472" cy="1143000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Text goes here. Text goes here. </a:t>
            </a:r>
          </a:p>
        </p:txBody>
      </p:sp>
      <p:sp>
        <p:nvSpPr>
          <p:cNvPr id="892" name="Text Placeholder 886">
            <a:extLst>
              <a:ext uri="{FF2B5EF4-FFF2-40B4-BE49-F238E27FC236}">
                <a16:creationId xmlns:a16="http://schemas.microsoft.com/office/drawing/2014/main" id="{2263A184-1BDB-4B1E-96DB-37E4D8049642}"/>
              </a:ext>
            </a:extLst>
          </p:cNvPr>
          <p:cNvSpPr txBox="1">
            <a:spLocks/>
          </p:cNvSpPr>
          <p:nvPr/>
        </p:nvSpPr>
        <p:spPr>
          <a:xfrm>
            <a:off x="4306824" y="5102352"/>
            <a:ext cx="1490472" cy="61264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Lato Black" panose="020F0A02020204030203" pitchFamily="34" charset="0"/>
              </a:rPr>
              <a:t>55%</a:t>
            </a:r>
          </a:p>
        </p:txBody>
      </p:sp>
      <p:sp>
        <p:nvSpPr>
          <p:cNvPr id="893" name="Text Placeholder 888">
            <a:extLst>
              <a:ext uri="{FF2B5EF4-FFF2-40B4-BE49-F238E27FC236}">
                <a16:creationId xmlns:a16="http://schemas.microsoft.com/office/drawing/2014/main" id="{20026C37-B16E-4DAC-B37D-10C69A2E76FE}"/>
              </a:ext>
            </a:extLst>
          </p:cNvPr>
          <p:cNvSpPr txBox="1">
            <a:spLocks/>
          </p:cNvSpPr>
          <p:nvPr/>
        </p:nvSpPr>
        <p:spPr>
          <a:xfrm>
            <a:off x="4306824" y="5715000"/>
            <a:ext cx="1490472" cy="1143000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Text goes here. Text goes here. </a:t>
            </a:r>
          </a:p>
        </p:txBody>
      </p:sp>
      <p:sp>
        <p:nvSpPr>
          <p:cNvPr id="894" name="Text Placeholder 890">
            <a:extLst>
              <a:ext uri="{FF2B5EF4-FFF2-40B4-BE49-F238E27FC236}">
                <a16:creationId xmlns:a16="http://schemas.microsoft.com/office/drawing/2014/main" id="{5BD7B9F2-1BF5-4E4D-B1DB-4FE8F120255A}"/>
              </a:ext>
            </a:extLst>
          </p:cNvPr>
          <p:cNvSpPr txBox="1">
            <a:spLocks/>
          </p:cNvSpPr>
          <p:nvPr/>
        </p:nvSpPr>
        <p:spPr>
          <a:xfrm>
            <a:off x="6519672" y="6172200"/>
            <a:ext cx="804672" cy="265176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Category 1</a:t>
            </a:r>
          </a:p>
        </p:txBody>
      </p:sp>
      <p:sp>
        <p:nvSpPr>
          <p:cNvPr id="895" name="Text Placeholder 890">
            <a:extLst>
              <a:ext uri="{FF2B5EF4-FFF2-40B4-BE49-F238E27FC236}">
                <a16:creationId xmlns:a16="http://schemas.microsoft.com/office/drawing/2014/main" id="{CFE12691-FD86-477B-8582-1650C8F0C420}"/>
              </a:ext>
            </a:extLst>
          </p:cNvPr>
          <p:cNvSpPr txBox="1">
            <a:spLocks/>
          </p:cNvSpPr>
          <p:nvPr/>
        </p:nvSpPr>
        <p:spPr>
          <a:xfrm>
            <a:off x="7406640" y="6172200"/>
            <a:ext cx="804672" cy="265176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Category 2</a:t>
            </a:r>
          </a:p>
        </p:txBody>
      </p:sp>
      <p:sp>
        <p:nvSpPr>
          <p:cNvPr id="896" name="Text Placeholder 890">
            <a:extLst>
              <a:ext uri="{FF2B5EF4-FFF2-40B4-BE49-F238E27FC236}">
                <a16:creationId xmlns:a16="http://schemas.microsoft.com/office/drawing/2014/main" id="{B4D7B4D9-092D-4E4C-ADAA-D19C04186B22}"/>
              </a:ext>
            </a:extLst>
          </p:cNvPr>
          <p:cNvSpPr txBox="1">
            <a:spLocks/>
          </p:cNvSpPr>
          <p:nvPr/>
        </p:nvSpPr>
        <p:spPr>
          <a:xfrm>
            <a:off x="8302752" y="6172200"/>
            <a:ext cx="804672" cy="265176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Category 3</a:t>
            </a:r>
          </a:p>
        </p:txBody>
      </p:sp>
      <p:sp>
        <p:nvSpPr>
          <p:cNvPr id="897" name="Text Placeholder 890">
            <a:extLst>
              <a:ext uri="{FF2B5EF4-FFF2-40B4-BE49-F238E27FC236}">
                <a16:creationId xmlns:a16="http://schemas.microsoft.com/office/drawing/2014/main" id="{C0216A8D-D673-4D7A-80CF-1F9854FAF81A}"/>
              </a:ext>
            </a:extLst>
          </p:cNvPr>
          <p:cNvSpPr txBox="1">
            <a:spLocks/>
          </p:cNvSpPr>
          <p:nvPr/>
        </p:nvSpPr>
        <p:spPr>
          <a:xfrm>
            <a:off x="9189720" y="6172200"/>
            <a:ext cx="822960" cy="265176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Category 4</a:t>
            </a:r>
          </a:p>
        </p:txBody>
      </p:sp>
      <p:sp>
        <p:nvSpPr>
          <p:cNvPr id="898" name="Text Placeholder 890">
            <a:extLst>
              <a:ext uri="{FF2B5EF4-FFF2-40B4-BE49-F238E27FC236}">
                <a16:creationId xmlns:a16="http://schemas.microsoft.com/office/drawing/2014/main" id="{12F38352-B9F9-4493-ADF9-4AAE635E4378}"/>
              </a:ext>
            </a:extLst>
          </p:cNvPr>
          <p:cNvSpPr txBox="1">
            <a:spLocks/>
          </p:cNvSpPr>
          <p:nvPr/>
        </p:nvSpPr>
        <p:spPr>
          <a:xfrm>
            <a:off x="10085832" y="6172200"/>
            <a:ext cx="822960" cy="265176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Category 5</a:t>
            </a:r>
          </a:p>
        </p:txBody>
      </p:sp>
      <p:sp>
        <p:nvSpPr>
          <p:cNvPr id="899" name="Text Placeholder 890">
            <a:extLst>
              <a:ext uri="{FF2B5EF4-FFF2-40B4-BE49-F238E27FC236}">
                <a16:creationId xmlns:a16="http://schemas.microsoft.com/office/drawing/2014/main" id="{0AFFEE37-2E82-4D2C-8267-994FE3CA0FB7}"/>
              </a:ext>
            </a:extLst>
          </p:cNvPr>
          <p:cNvSpPr txBox="1">
            <a:spLocks/>
          </p:cNvSpPr>
          <p:nvPr/>
        </p:nvSpPr>
        <p:spPr>
          <a:xfrm>
            <a:off x="10981944" y="6172200"/>
            <a:ext cx="804672" cy="265176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Category 6</a:t>
            </a:r>
          </a:p>
        </p:txBody>
      </p:sp>
    </p:spTree>
    <p:extLst>
      <p:ext uri="{BB962C8B-B14F-4D97-AF65-F5344CB8AC3E}">
        <p14:creationId xmlns:p14="http://schemas.microsoft.com/office/powerpoint/2010/main" val="385632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CB9FA-3CD0-4B8E-8DB4-8D5083D78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92" y="118114"/>
            <a:ext cx="11637817" cy="958211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1" dirty="0">
                <a:latin typeface="Lato Black" panose="020F0A02020204030203" pitchFamily="34" charset="0"/>
              </a:rPr>
              <a:t>Coronavirus health and safety tips</a:t>
            </a:r>
          </a:p>
        </p:txBody>
      </p:sp>
      <p:pic>
        <p:nvPicPr>
          <p:cNvPr id="3" name="Graphic 2" descr="hand washing graphic">
            <a:extLst>
              <a:ext uri="{FF2B5EF4-FFF2-40B4-BE49-F238E27FC236}">
                <a16:creationId xmlns:a16="http://schemas.microsoft.com/office/drawing/2014/main" id="{8F2F90AE-9966-4EDF-B924-F73DCE94B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8191" y="1471747"/>
            <a:ext cx="1944634" cy="182400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E1DA510-B37E-494B-88B2-2D92AA5433A1}"/>
              </a:ext>
            </a:extLst>
          </p:cNvPr>
          <p:cNvSpPr txBox="1"/>
          <p:nvPr/>
        </p:nvSpPr>
        <p:spPr>
          <a:xfrm>
            <a:off x="662538" y="3377014"/>
            <a:ext cx="2586182" cy="390876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Wash your hands often </a:t>
            </a:r>
          </a:p>
        </p:txBody>
      </p:sp>
      <p:pic>
        <p:nvPicPr>
          <p:cNvPr id="4" name="Graphic 3" descr="hand sanitizer graphic">
            <a:extLst>
              <a:ext uri="{FF2B5EF4-FFF2-40B4-BE49-F238E27FC236}">
                <a16:creationId xmlns:a16="http://schemas.microsoft.com/office/drawing/2014/main" id="{13C00A84-8B31-41DA-BB74-65EEA17B3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94616" y="1464865"/>
            <a:ext cx="1944635" cy="182378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280B5E1-9E1C-4D95-8ECA-AE6E1030ADB2}"/>
              </a:ext>
            </a:extLst>
          </p:cNvPr>
          <p:cNvSpPr txBox="1"/>
          <p:nvPr/>
        </p:nvSpPr>
        <p:spPr>
          <a:xfrm>
            <a:off x="3311281" y="3371456"/>
            <a:ext cx="2836426" cy="6894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Use hand </a:t>
            </a:r>
          </a:p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sanitizer </a:t>
            </a:r>
          </a:p>
        </p:txBody>
      </p:sp>
      <p:pic>
        <p:nvPicPr>
          <p:cNvPr id="11" name="Graphic 10" descr="wear a mask graphic">
            <a:extLst>
              <a:ext uri="{FF2B5EF4-FFF2-40B4-BE49-F238E27FC236}">
                <a16:creationId xmlns:a16="http://schemas.microsoft.com/office/drawing/2014/main" id="{BA9C8C25-A900-485B-A7C6-E2F231BF7B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31042" y="1464864"/>
            <a:ext cx="1944635" cy="210577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83740E6-A399-4C9C-829C-AC95148A21AB}"/>
              </a:ext>
            </a:extLst>
          </p:cNvPr>
          <p:cNvSpPr txBox="1"/>
          <p:nvPr/>
        </p:nvSpPr>
        <p:spPr>
          <a:xfrm>
            <a:off x="6210268" y="3377015"/>
            <a:ext cx="2586182" cy="390876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Wear a mask </a:t>
            </a:r>
          </a:p>
        </p:txBody>
      </p:sp>
      <p:pic>
        <p:nvPicPr>
          <p:cNvPr id="7" name="Graphic 6" descr="don't touch your face graphic">
            <a:extLst>
              <a:ext uri="{FF2B5EF4-FFF2-40B4-BE49-F238E27FC236}">
                <a16:creationId xmlns:a16="http://schemas.microsoft.com/office/drawing/2014/main" id="{732AFBB6-34C4-402D-88C4-63F8B87382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89174" y="1464864"/>
            <a:ext cx="1944635" cy="188237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0BEDE68-A15E-4857-8BD1-5FCE13A452FC}"/>
              </a:ext>
            </a:extLst>
          </p:cNvPr>
          <p:cNvSpPr txBox="1"/>
          <p:nvPr/>
        </p:nvSpPr>
        <p:spPr>
          <a:xfrm>
            <a:off x="9367467" y="3377014"/>
            <a:ext cx="1944635" cy="6894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Don’t touch your face </a:t>
            </a:r>
          </a:p>
        </p:txBody>
      </p:sp>
      <p:pic>
        <p:nvPicPr>
          <p:cNvPr id="8" name="Graphic 7" descr="cover your sneezes and coughs graphic">
            <a:extLst>
              <a:ext uri="{FF2B5EF4-FFF2-40B4-BE49-F238E27FC236}">
                <a16:creationId xmlns:a16="http://schemas.microsoft.com/office/drawing/2014/main" id="{2814279B-097D-406D-9A55-F91BF5A7C1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8191" y="4212959"/>
            <a:ext cx="1944635" cy="252692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EF69F37-93C7-477A-9DC0-0BF7487FD52E}"/>
              </a:ext>
            </a:extLst>
          </p:cNvPr>
          <p:cNvSpPr txBox="1"/>
          <p:nvPr/>
        </p:nvSpPr>
        <p:spPr>
          <a:xfrm>
            <a:off x="571491" y="6141936"/>
            <a:ext cx="2586182" cy="689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Cover your sneezes </a:t>
            </a:r>
          </a:p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and coughs </a:t>
            </a:r>
          </a:p>
        </p:txBody>
      </p:sp>
      <p:pic>
        <p:nvPicPr>
          <p:cNvPr id="5" name="Graphic 4" descr="social distancing graphic">
            <a:extLst>
              <a:ext uri="{FF2B5EF4-FFF2-40B4-BE49-F238E27FC236}">
                <a16:creationId xmlns:a16="http://schemas.microsoft.com/office/drawing/2014/main" id="{8A2F204A-8E09-49DB-B70E-AC22DB1BE1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4616" y="4285788"/>
            <a:ext cx="1944638" cy="182058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7DCA714-E661-4171-875B-981FBF5F73E1}"/>
              </a:ext>
            </a:extLst>
          </p:cNvPr>
          <p:cNvSpPr txBox="1"/>
          <p:nvPr/>
        </p:nvSpPr>
        <p:spPr>
          <a:xfrm>
            <a:off x="3373842" y="6168580"/>
            <a:ext cx="2586182" cy="689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Avoid close</a:t>
            </a:r>
          </a:p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contact </a:t>
            </a:r>
          </a:p>
        </p:txBody>
      </p:sp>
      <p:pic>
        <p:nvPicPr>
          <p:cNvPr id="6" name="Graphic 5" descr="use your own supplies graphic">
            <a:extLst>
              <a:ext uri="{FF2B5EF4-FFF2-40B4-BE49-F238E27FC236}">
                <a16:creationId xmlns:a16="http://schemas.microsoft.com/office/drawing/2014/main" id="{6D7496F5-7699-4DF3-A2F8-E41C03F817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2746" y="4318153"/>
            <a:ext cx="1944394" cy="182378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1B93847-9163-4AA0-AE42-AF4E4D8A3C72}"/>
              </a:ext>
            </a:extLst>
          </p:cNvPr>
          <p:cNvSpPr txBox="1"/>
          <p:nvPr/>
        </p:nvSpPr>
        <p:spPr>
          <a:xfrm>
            <a:off x="6426437" y="6235517"/>
            <a:ext cx="2586182" cy="39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Use your own supplies </a:t>
            </a:r>
          </a:p>
        </p:txBody>
      </p:sp>
      <p:pic>
        <p:nvPicPr>
          <p:cNvPr id="10" name="Graphic 9" descr="clean your electronics graphic">
            <a:extLst>
              <a:ext uri="{FF2B5EF4-FFF2-40B4-BE49-F238E27FC236}">
                <a16:creationId xmlns:a16="http://schemas.microsoft.com/office/drawing/2014/main" id="{082E8900-AF68-4161-87B0-BB145D73A8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415791" y="4285788"/>
            <a:ext cx="1944635" cy="182378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826FE9C-10D3-4622-BF61-7F1B7B8F6621}"/>
              </a:ext>
            </a:extLst>
          </p:cNvPr>
          <p:cNvSpPr txBox="1"/>
          <p:nvPr/>
        </p:nvSpPr>
        <p:spPr>
          <a:xfrm>
            <a:off x="9410632" y="6133985"/>
            <a:ext cx="2265409" cy="689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en-US" sz="1940" dirty="0">
                <a:solidFill>
                  <a:schemeClr val="accent1"/>
                </a:solidFill>
              </a:rPr>
              <a:t>​Clean your electronics</a:t>
            </a:r>
          </a:p>
        </p:txBody>
      </p:sp>
    </p:spTree>
    <p:extLst>
      <p:ext uri="{BB962C8B-B14F-4D97-AF65-F5344CB8AC3E}">
        <p14:creationId xmlns:p14="http://schemas.microsoft.com/office/powerpoint/2010/main" val="11768302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15929-CA1F-5C40-AB8D-34FDCD1B7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Remember </a:t>
            </a:r>
            <a:br>
              <a:rPr lang="en-US" dirty="0"/>
            </a:br>
            <a:r>
              <a:rPr lang="en-US" dirty="0"/>
              <a:t>to wash </a:t>
            </a:r>
            <a:br>
              <a:rPr lang="en-US" dirty="0"/>
            </a:br>
            <a:r>
              <a:rPr lang="en-US" dirty="0"/>
              <a:t>your hands </a:t>
            </a:r>
          </a:p>
        </p:txBody>
      </p:sp>
      <p:pic>
        <p:nvPicPr>
          <p:cNvPr id="7" name="Picture Placeholder 11" descr="hand washing graphic">
            <a:extLst>
              <a:ext uri="{FF2B5EF4-FFF2-40B4-BE49-F238E27FC236}">
                <a16:creationId xmlns:a16="http://schemas.microsoft.com/office/drawing/2014/main" id="{BB7B08C1-B943-48D1-BA13-611F6A5E5CE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2660149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9E21B-F653-EF45-A858-5194FD7F9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Please cover your coughs and sneezes</a:t>
            </a:r>
          </a:p>
        </p:txBody>
      </p:sp>
      <p:pic>
        <p:nvPicPr>
          <p:cNvPr id="7" name="Picture Placeholder 12" descr="cover your sneezes and coughs graphic">
            <a:extLst>
              <a:ext uri="{FF2B5EF4-FFF2-40B4-BE49-F238E27FC236}">
                <a16:creationId xmlns:a16="http://schemas.microsoft.com/office/drawing/2014/main" id="{120CCB90-173B-4ECD-B580-69B8464345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5659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B154-4717-ED45-99A2-FE3FC87BD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Please </a:t>
            </a:r>
            <a:br>
              <a:rPr lang="en-US" dirty="0"/>
            </a:br>
            <a:r>
              <a:rPr lang="en-US" dirty="0"/>
              <a:t>wear a mask</a:t>
            </a:r>
          </a:p>
        </p:txBody>
      </p:sp>
      <p:pic>
        <p:nvPicPr>
          <p:cNvPr id="7" name="Picture Placeholder 5" descr="wear a mask graphic">
            <a:extLst>
              <a:ext uri="{FF2B5EF4-FFF2-40B4-BE49-F238E27FC236}">
                <a16:creationId xmlns:a16="http://schemas.microsoft.com/office/drawing/2014/main" id="{AD36CA18-526B-4F78-A7A6-09BF7B705A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302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29F613-AE44-491F-846E-C95019346D41}"/>
              </a:ext>
            </a:extLst>
          </p:cNvPr>
          <p:cNvSpPr txBox="1"/>
          <p:nvPr/>
        </p:nvSpPr>
        <p:spPr>
          <a:xfrm>
            <a:off x="0" y="287500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12. </a:t>
            </a:r>
            <a:r>
              <a:rPr lang="en-US" sz="6600" dirty="0">
                <a:solidFill>
                  <a:schemeClr val="accent2"/>
                </a:solidFill>
                <a:latin typeface="Lato Black" panose="020F0A02020204030203" pitchFamily="34" charset="0"/>
              </a:rPr>
              <a:t>Don’t Read </a:t>
            </a:r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from the Slide</a:t>
            </a:r>
            <a:endParaRPr lang="en-US" sz="660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022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29F613-AE44-491F-846E-C95019346D41}"/>
              </a:ext>
            </a:extLst>
          </p:cNvPr>
          <p:cNvSpPr txBox="1"/>
          <p:nvPr/>
        </p:nvSpPr>
        <p:spPr>
          <a:xfrm>
            <a:off x="0" y="287500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Lato Black" panose="020F0A02020204030203" pitchFamily="34" charset="0"/>
              </a:rPr>
              <a:t>13. End with </a:t>
            </a:r>
            <a:r>
              <a:rPr lang="en-US" sz="6600" dirty="0">
                <a:solidFill>
                  <a:schemeClr val="accent2"/>
                </a:solidFill>
                <a:latin typeface="Lato Black" panose="020F0A02020204030203" pitchFamily="34" charset="0"/>
              </a:rPr>
              <a:t>Action Points</a:t>
            </a:r>
          </a:p>
        </p:txBody>
      </p:sp>
    </p:spTree>
    <p:extLst>
      <p:ext uri="{BB962C8B-B14F-4D97-AF65-F5344CB8AC3E}">
        <p14:creationId xmlns:p14="http://schemas.microsoft.com/office/powerpoint/2010/main" val="2100675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8" y="0"/>
            <a:ext cx="1220558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235CAD-C0FF-4B2A-8597-02AD89DC125F}"/>
              </a:ext>
            </a:extLst>
          </p:cNvPr>
          <p:cNvSpPr txBox="1"/>
          <p:nvPr/>
        </p:nvSpPr>
        <p:spPr>
          <a:xfrm>
            <a:off x="-1802072" y="63949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8F6B"/>
                </a:solidFill>
                <a:latin typeface="Lato Black" panose="020F0A02020204030203" pitchFamily="34" charset="0"/>
              </a:rPr>
              <a:t>Review</a:t>
            </a:r>
            <a:r>
              <a:rPr lang="en-US" sz="6600" dirty="0">
                <a:solidFill>
                  <a:srgbClr val="FF8F6B"/>
                </a:solidFill>
                <a:latin typeface="Lato Black" panose="020F0A02020204030203" pitchFamily="34" charset="0"/>
              </a:rPr>
              <a:t> </a:t>
            </a:r>
            <a:r>
              <a:rPr lang="en-US" sz="4800" dirty="0">
                <a:solidFill>
                  <a:schemeClr val="bg1"/>
                </a:solidFill>
                <a:latin typeface="Lato Black" panose="020F0A02020204030203" pitchFamily="34" charset="0"/>
              </a:rPr>
              <a:t>this presentation</a:t>
            </a:r>
            <a:endParaRPr lang="en-US" sz="6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CC60552-4044-488C-A45A-21A69DEB9058}"/>
              </a:ext>
            </a:extLst>
          </p:cNvPr>
          <p:cNvGrpSpPr/>
          <p:nvPr/>
        </p:nvGrpSpPr>
        <p:grpSpPr>
          <a:xfrm>
            <a:off x="266699" y="6202299"/>
            <a:ext cx="3300761" cy="485770"/>
            <a:chOff x="2759075" y="3726200"/>
            <a:chExt cx="7205662" cy="106045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3E8FE30-8003-419D-8C13-7BF48CC260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59075" y="3726200"/>
              <a:ext cx="1060450" cy="1060450"/>
            </a:xfrm>
            <a:custGeom>
              <a:avLst/>
              <a:gdLst>
                <a:gd name="T0" fmla="*/ 303 w 333"/>
                <a:gd name="T1" fmla="*/ 0 h 334"/>
                <a:gd name="T2" fmla="*/ 30 w 333"/>
                <a:gd name="T3" fmla="*/ 0 h 334"/>
                <a:gd name="T4" fmla="*/ 0 w 333"/>
                <a:gd name="T5" fmla="*/ 31 h 334"/>
                <a:gd name="T6" fmla="*/ 0 w 333"/>
                <a:gd name="T7" fmla="*/ 303 h 334"/>
                <a:gd name="T8" fmla="*/ 30 w 333"/>
                <a:gd name="T9" fmla="*/ 334 h 334"/>
                <a:gd name="T10" fmla="*/ 303 w 333"/>
                <a:gd name="T11" fmla="*/ 334 h 334"/>
                <a:gd name="T12" fmla="*/ 333 w 333"/>
                <a:gd name="T13" fmla="*/ 303 h 334"/>
                <a:gd name="T14" fmla="*/ 333 w 333"/>
                <a:gd name="T15" fmla="*/ 31 h 334"/>
                <a:gd name="T16" fmla="*/ 303 w 333"/>
                <a:gd name="T17" fmla="*/ 0 h 334"/>
                <a:gd name="T18" fmla="*/ 207 w 333"/>
                <a:gd name="T19" fmla="*/ 167 h 334"/>
                <a:gd name="T20" fmla="*/ 181 w 333"/>
                <a:gd name="T21" fmla="*/ 167 h 334"/>
                <a:gd name="T22" fmla="*/ 181 w 333"/>
                <a:gd name="T23" fmla="*/ 262 h 334"/>
                <a:gd name="T24" fmla="*/ 181 w 333"/>
                <a:gd name="T25" fmla="*/ 262 h 334"/>
                <a:gd name="T26" fmla="*/ 181 w 333"/>
                <a:gd name="T27" fmla="*/ 262 h 334"/>
                <a:gd name="T28" fmla="*/ 142 w 333"/>
                <a:gd name="T29" fmla="*/ 262 h 334"/>
                <a:gd name="T30" fmla="*/ 142 w 333"/>
                <a:gd name="T31" fmla="*/ 167 h 334"/>
                <a:gd name="T32" fmla="*/ 122 w 333"/>
                <a:gd name="T33" fmla="*/ 167 h 334"/>
                <a:gd name="T34" fmla="*/ 122 w 333"/>
                <a:gd name="T35" fmla="*/ 134 h 334"/>
                <a:gd name="T36" fmla="*/ 142 w 333"/>
                <a:gd name="T37" fmla="*/ 134 h 334"/>
                <a:gd name="T38" fmla="*/ 142 w 333"/>
                <a:gd name="T39" fmla="*/ 115 h 334"/>
                <a:gd name="T40" fmla="*/ 184 w 333"/>
                <a:gd name="T41" fmla="*/ 72 h 334"/>
                <a:gd name="T42" fmla="*/ 210 w 333"/>
                <a:gd name="T43" fmla="*/ 72 h 334"/>
                <a:gd name="T44" fmla="*/ 210 w 333"/>
                <a:gd name="T45" fmla="*/ 105 h 334"/>
                <a:gd name="T46" fmla="*/ 194 w 333"/>
                <a:gd name="T47" fmla="*/ 105 h 334"/>
                <a:gd name="T48" fmla="*/ 181 w 333"/>
                <a:gd name="T49" fmla="*/ 118 h 334"/>
                <a:gd name="T50" fmla="*/ 181 w 333"/>
                <a:gd name="T51" fmla="*/ 134 h 334"/>
                <a:gd name="T52" fmla="*/ 210 w 333"/>
                <a:gd name="T53" fmla="*/ 134 h 334"/>
                <a:gd name="T54" fmla="*/ 207 w 333"/>
                <a:gd name="T55" fmla="*/ 16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3" h="334">
                  <a:moveTo>
                    <a:pt x="30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0"/>
                    <a:pt x="13" y="334"/>
                    <a:pt x="30" y="334"/>
                  </a:cubicBezTo>
                  <a:cubicBezTo>
                    <a:pt x="303" y="334"/>
                    <a:pt x="303" y="334"/>
                    <a:pt x="303" y="334"/>
                  </a:cubicBezTo>
                  <a:cubicBezTo>
                    <a:pt x="319" y="334"/>
                    <a:pt x="333" y="320"/>
                    <a:pt x="333" y="303"/>
                  </a:cubicBezTo>
                  <a:cubicBezTo>
                    <a:pt x="333" y="31"/>
                    <a:pt x="333" y="31"/>
                    <a:pt x="333" y="31"/>
                  </a:cubicBezTo>
                  <a:cubicBezTo>
                    <a:pt x="333" y="14"/>
                    <a:pt x="319" y="0"/>
                    <a:pt x="303" y="0"/>
                  </a:cubicBezTo>
                  <a:close/>
                  <a:moveTo>
                    <a:pt x="207" y="167"/>
                  </a:moveTo>
                  <a:cubicBezTo>
                    <a:pt x="181" y="167"/>
                    <a:pt x="181" y="167"/>
                    <a:pt x="181" y="167"/>
                  </a:cubicBezTo>
                  <a:cubicBezTo>
                    <a:pt x="181" y="262"/>
                    <a:pt x="181" y="262"/>
                    <a:pt x="181" y="262"/>
                  </a:cubicBezTo>
                  <a:cubicBezTo>
                    <a:pt x="181" y="262"/>
                    <a:pt x="181" y="262"/>
                    <a:pt x="181" y="262"/>
                  </a:cubicBezTo>
                  <a:cubicBezTo>
                    <a:pt x="181" y="262"/>
                    <a:pt x="181" y="262"/>
                    <a:pt x="181" y="262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22" y="167"/>
                    <a:pt x="122" y="167"/>
                    <a:pt x="122" y="167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88"/>
                    <a:pt x="153" y="72"/>
                    <a:pt x="184" y="72"/>
                  </a:cubicBezTo>
                  <a:cubicBezTo>
                    <a:pt x="210" y="72"/>
                    <a:pt x="210" y="72"/>
                    <a:pt x="210" y="72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194" y="105"/>
                    <a:pt x="194" y="105"/>
                    <a:pt x="194" y="105"/>
                  </a:cubicBezTo>
                  <a:cubicBezTo>
                    <a:pt x="182" y="105"/>
                    <a:pt x="181" y="110"/>
                    <a:pt x="181" y="118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210" y="134"/>
                    <a:pt x="210" y="134"/>
                    <a:pt x="210" y="134"/>
                  </a:cubicBezTo>
                  <a:lnTo>
                    <a:pt x="207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7C97A81B-5003-48E5-854B-DE0D817736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67587" y="3726200"/>
              <a:ext cx="1058863" cy="1060450"/>
            </a:xfrm>
            <a:custGeom>
              <a:avLst/>
              <a:gdLst>
                <a:gd name="T0" fmla="*/ 303 w 333"/>
                <a:gd name="T1" fmla="*/ 0 h 334"/>
                <a:gd name="T2" fmla="*/ 30 w 333"/>
                <a:gd name="T3" fmla="*/ 0 h 334"/>
                <a:gd name="T4" fmla="*/ 0 w 333"/>
                <a:gd name="T5" fmla="*/ 31 h 334"/>
                <a:gd name="T6" fmla="*/ 0 w 333"/>
                <a:gd name="T7" fmla="*/ 303 h 334"/>
                <a:gd name="T8" fmla="*/ 30 w 333"/>
                <a:gd name="T9" fmla="*/ 334 h 334"/>
                <a:gd name="T10" fmla="*/ 303 w 333"/>
                <a:gd name="T11" fmla="*/ 334 h 334"/>
                <a:gd name="T12" fmla="*/ 333 w 333"/>
                <a:gd name="T13" fmla="*/ 303 h 334"/>
                <a:gd name="T14" fmla="*/ 333 w 333"/>
                <a:gd name="T15" fmla="*/ 31 h 334"/>
                <a:gd name="T16" fmla="*/ 303 w 333"/>
                <a:gd name="T17" fmla="*/ 0 h 334"/>
                <a:gd name="T18" fmla="*/ 256 w 333"/>
                <a:gd name="T19" fmla="*/ 227 h 334"/>
                <a:gd name="T20" fmla="*/ 227 w 333"/>
                <a:gd name="T21" fmla="*/ 256 h 334"/>
                <a:gd name="T22" fmla="*/ 106 w 333"/>
                <a:gd name="T23" fmla="*/ 256 h 334"/>
                <a:gd name="T24" fmla="*/ 77 w 333"/>
                <a:gd name="T25" fmla="*/ 227 h 334"/>
                <a:gd name="T26" fmla="*/ 77 w 333"/>
                <a:gd name="T27" fmla="*/ 106 h 334"/>
                <a:gd name="T28" fmla="*/ 106 w 333"/>
                <a:gd name="T29" fmla="*/ 78 h 334"/>
                <a:gd name="T30" fmla="*/ 227 w 333"/>
                <a:gd name="T31" fmla="*/ 78 h 334"/>
                <a:gd name="T32" fmla="*/ 256 w 333"/>
                <a:gd name="T33" fmla="*/ 106 h 334"/>
                <a:gd name="T34" fmla="*/ 256 w 333"/>
                <a:gd name="T35" fmla="*/ 227 h 334"/>
                <a:gd name="T36" fmla="*/ 218 w 333"/>
                <a:gd name="T37" fmla="*/ 169 h 334"/>
                <a:gd name="T38" fmla="*/ 167 w 333"/>
                <a:gd name="T39" fmla="*/ 221 h 334"/>
                <a:gd name="T40" fmla="*/ 115 w 333"/>
                <a:gd name="T41" fmla="*/ 169 h 334"/>
                <a:gd name="T42" fmla="*/ 117 w 333"/>
                <a:gd name="T43" fmla="*/ 155 h 334"/>
                <a:gd name="T44" fmla="*/ 92 w 333"/>
                <a:gd name="T45" fmla="*/ 155 h 334"/>
                <a:gd name="T46" fmla="*/ 92 w 333"/>
                <a:gd name="T47" fmla="*/ 225 h 334"/>
                <a:gd name="T48" fmla="*/ 111 w 333"/>
                <a:gd name="T49" fmla="*/ 244 h 334"/>
                <a:gd name="T50" fmla="*/ 222 w 333"/>
                <a:gd name="T51" fmla="*/ 244 h 334"/>
                <a:gd name="T52" fmla="*/ 241 w 333"/>
                <a:gd name="T53" fmla="*/ 225 h 334"/>
                <a:gd name="T54" fmla="*/ 241 w 333"/>
                <a:gd name="T55" fmla="*/ 155 h 334"/>
                <a:gd name="T56" fmla="*/ 216 w 333"/>
                <a:gd name="T57" fmla="*/ 155 h 334"/>
                <a:gd name="T58" fmla="*/ 218 w 333"/>
                <a:gd name="T59" fmla="*/ 169 h 334"/>
                <a:gd name="T60" fmla="*/ 167 w 333"/>
                <a:gd name="T61" fmla="*/ 205 h 334"/>
                <a:gd name="T62" fmla="*/ 203 w 333"/>
                <a:gd name="T63" fmla="*/ 169 h 334"/>
                <a:gd name="T64" fmla="*/ 167 w 333"/>
                <a:gd name="T65" fmla="*/ 133 h 334"/>
                <a:gd name="T66" fmla="*/ 130 w 333"/>
                <a:gd name="T67" fmla="*/ 169 h 334"/>
                <a:gd name="T68" fmla="*/ 167 w 333"/>
                <a:gd name="T69" fmla="*/ 205 h 334"/>
                <a:gd name="T70" fmla="*/ 202 w 333"/>
                <a:gd name="T71" fmla="*/ 138 h 334"/>
                <a:gd name="T72" fmla="*/ 229 w 333"/>
                <a:gd name="T73" fmla="*/ 138 h 334"/>
                <a:gd name="T74" fmla="*/ 236 w 333"/>
                <a:gd name="T75" fmla="*/ 131 h 334"/>
                <a:gd name="T76" fmla="*/ 236 w 333"/>
                <a:gd name="T77" fmla="*/ 104 h 334"/>
                <a:gd name="T78" fmla="*/ 229 w 333"/>
                <a:gd name="T79" fmla="*/ 98 h 334"/>
                <a:gd name="T80" fmla="*/ 202 w 333"/>
                <a:gd name="T81" fmla="*/ 98 h 334"/>
                <a:gd name="T82" fmla="*/ 196 w 333"/>
                <a:gd name="T83" fmla="*/ 104 h 334"/>
                <a:gd name="T84" fmla="*/ 196 w 333"/>
                <a:gd name="T85" fmla="*/ 131 h 334"/>
                <a:gd name="T86" fmla="*/ 202 w 333"/>
                <a:gd name="T87" fmla="*/ 13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3" h="334">
                  <a:moveTo>
                    <a:pt x="30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0"/>
                    <a:pt x="13" y="334"/>
                    <a:pt x="30" y="334"/>
                  </a:cubicBezTo>
                  <a:cubicBezTo>
                    <a:pt x="303" y="334"/>
                    <a:pt x="303" y="334"/>
                    <a:pt x="303" y="334"/>
                  </a:cubicBezTo>
                  <a:cubicBezTo>
                    <a:pt x="320" y="334"/>
                    <a:pt x="333" y="320"/>
                    <a:pt x="333" y="303"/>
                  </a:cubicBezTo>
                  <a:cubicBezTo>
                    <a:pt x="333" y="31"/>
                    <a:pt x="333" y="31"/>
                    <a:pt x="333" y="31"/>
                  </a:cubicBezTo>
                  <a:cubicBezTo>
                    <a:pt x="333" y="14"/>
                    <a:pt x="320" y="0"/>
                    <a:pt x="303" y="0"/>
                  </a:cubicBezTo>
                  <a:close/>
                  <a:moveTo>
                    <a:pt x="256" y="227"/>
                  </a:moveTo>
                  <a:cubicBezTo>
                    <a:pt x="256" y="243"/>
                    <a:pt x="243" y="256"/>
                    <a:pt x="227" y="256"/>
                  </a:cubicBezTo>
                  <a:cubicBezTo>
                    <a:pt x="106" y="256"/>
                    <a:pt x="106" y="256"/>
                    <a:pt x="106" y="256"/>
                  </a:cubicBezTo>
                  <a:cubicBezTo>
                    <a:pt x="90" y="256"/>
                    <a:pt x="77" y="243"/>
                    <a:pt x="77" y="22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91"/>
                    <a:pt x="90" y="78"/>
                    <a:pt x="106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43" y="78"/>
                    <a:pt x="256" y="91"/>
                    <a:pt x="256" y="106"/>
                  </a:cubicBezTo>
                  <a:lnTo>
                    <a:pt x="256" y="227"/>
                  </a:lnTo>
                  <a:close/>
                  <a:moveTo>
                    <a:pt x="218" y="169"/>
                  </a:moveTo>
                  <a:cubicBezTo>
                    <a:pt x="218" y="198"/>
                    <a:pt x="195" y="221"/>
                    <a:pt x="167" y="221"/>
                  </a:cubicBezTo>
                  <a:cubicBezTo>
                    <a:pt x="138" y="221"/>
                    <a:pt x="115" y="198"/>
                    <a:pt x="115" y="169"/>
                  </a:cubicBezTo>
                  <a:cubicBezTo>
                    <a:pt x="115" y="164"/>
                    <a:pt x="116" y="160"/>
                    <a:pt x="117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2" y="236"/>
                    <a:pt x="101" y="244"/>
                    <a:pt x="111" y="244"/>
                  </a:cubicBezTo>
                  <a:cubicBezTo>
                    <a:pt x="222" y="244"/>
                    <a:pt x="222" y="244"/>
                    <a:pt x="222" y="244"/>
                  </a:cubicBezTo>
                  <a:cubicBezTo>
                    <a:pt x="232" y="244"/>
                    <a:pt x="241" y="236"/>
                    <a:pt x="241" y="225"/>
                  </a:cubicBezTo>
                  <a:cubicBezTo>
                    <a:pt x="241" y="155"/>
                    <a:pt x="241" y="155"/>
                    <a:pt x="241" y="155"/>
                  </a:cubicBezTo>
                  <a:cubicBezTo>
                    <a:pt x="216" y="155"/>
                    <a:pt x="216" y="155"/>
                    <a:pt x="216" y="155"/>
                  </a:cubicBezTo>
                  <a:cubicBezTo>
                    <a:pt x="217" y="160"/>
                    <a:pt x="218" y="164"/>
                    <a:pt x="218" y="169"/>
                  </a:cubicBezTo>
                  <a:close/>
                  <a:moveTo>
                    <a:pt x="167" y="205"/>
                  </a:moveTo>
                  <a:cubicBezTo>
                    <a:pt x="187" y="205"/>
                    <a:pt x="203" y="189"/>
                    <a:pt x="203" y="169"/>
                  </a:cubicBezTo>
                  <a:cubicBezTo>
                    <a:pt x="203" y="149"/>
                    <a:pt x="187" y="133"/>
                    <a:pt x="167" y="133"/>
                  </a:cubicBezTo>
                  <a:cubicBezTo>
                    <a:pt x="147" y="133"/>
                    <a:pt x="130" y="149"/>
                    <a:pt x="130" y="169"/>
                  </a:cubicBezTo>
                  <a:cubicBezTo>
                    <a:pt x="130" y="189"/>
                    <a:pt x="147" y="205"/>
                    <a:pt x="167" y="205"/>
                  </a:cubicBezTo>
                  <a:close/>
                  <a:moveTo>
                    <a:pt x="202" y="138"/>
                  </a:moveTo>
                  <a:cubicBezTo>
                    <a:pt x="229" y="138"/>
                    <a:pt x="229" y="138"/>
                    <a:pt x="229" y="138"/>
                  </a:cubicBezTo>
                  <a:cubicBezTo>
                    <a:pt x="233" y="138"/>
                    <a:pt x="236" y="135"/>
                    <a:pt x="236" y="131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236" y="101"/>
                    <a:pt x="233" y="98"/>
                    <a:pt x="229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199" y="98"/>
                    <a:pt x="196" y="101"/>
                    <a:pt x="196" y="104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5"/>
                    <a:pt x="199" y="138"/>
                    <a:pt x="202" y="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BBAC045-B281-45DA-98F4-37E0BA0AE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4187" y="3726200"/>
              <a:ext cx="1062038" cy="1060450"/>
            </a:xfrm>
            <a:custGeom>
              <a:avLst/>
              <a:gdLst>
                <a:gd name="T0" fmla="*/ 303 w 334"/>
                <a:gd name="T1" fmla="*/ 0 h 334"/>
                <a:gd name="T2" fmla="*/ 31 w 334"/>
                <a:gd name="T3" fmla="*/ 0 h 334"/>
                <a:gd name="T4" fmla="*/ 0 w 334"/>
                <a:gd name="T5" fmla="*/ 31 h 334"/>
                <a:gd name="T6" fmla="*/ 0 w 334"/>
                <a:gd name="T7" fmla="*/ 303 h 334"/>
                <a:gd name="T8" fmla="*/ 31 w 334"/>
                <a:gd name="T9" fmla="*/ 334 h 334"/>
                <a:gd name="T10" fmla="*/ 303 w 334"/>
                <a:gd name="T11" fmla="*/ 334 h 334"/>
                <a:gd name="T12" fmla="*/ 334 w 334"/>
                <a:gd name="T13" fmla="*/ 303 h 334"/>
                <a:gd name="T14" fmla="*/ 334 w 334"/>
                <a:gd name="T15" fmla="*/ 31 h 334"/>
                <a:gd name="T16" fmla="*/ 303 w 334"/>
                <a:gd name="T17" fmla="*/ 0 h 334"/>
                <a:gd name="T18" fmla="*/ 245 w 334"/>
                <a:gd name="T19" fmla="*/ 127 h 334"/>
                <a:gd name="T20" fmla="*/ 245 w 334"/>
                <a:gd name="T21" fmla="*/ 132 h 334"/>
                <a:gd name="T22" fmla="*/ 131 w 334"/>
                <a:gd name="T23" fmla="*/ 246 h 334"/>
                <a:gd name="T24" fmla="*/ 69 w 334"/>
                <a:gd name="T25" fmla="*/ 228 h 334"/>
                <a:gd name="T26" fmla="*/ 79 w 334"/>
                <a:gd name="T27" fmla="*/ 229 h 334"/>
                <a:gd name="T28" fmla="*/ 129 w 334"/>
                <a:gd name="T29" fmla="*/ 212 h 334"/>
                <a:gd name="T30" fmla="*/ 91 w 334"/>
                <a:gd name="T31" fmla="*/ 184 h 334"/>
                <a:gd name="T32" fmla="*/ 99 w 334"/>
                <a:gd name="T33" fmla="*/ 185 h 334"/>
                <a:gd name="T34" fmla="*/ 109 w 334"/>
                <a:gd name="T35" fmla="*/ 183 h 334"/>
                <a:gd name="T36" fmla="*/ 77 w 334"/>
                <a:gd name="T37" fmla="*/ 144 h 334"/>
                <a:gd name="T38" fmla="*/ 77 w 334"/>
                <a:gd name="T39" fmla="*/ 143 h 334"/>
                <a:gd name="T40" fmla="*/ 95 w 334"/>
                <a:gd name="T41" fmla="*/ 148 h 334"/>
                <a:gd name="T42" fmla="*/ 77 w 334"/>
                <a:gd name="T43" fmla="*/ 115 h 334"/>
                <a:gd name="T44" fmla="*/ 83 w 334"/>
                <a:gd name="T45" fmla="*/ 95 h 334"/>
                <a:gd name="T46" fmla="*/ 165 w 334"/>
                <a:gd name="T47" fmla="*/ 137 h 334"/>
                <a:gd name="T48" fmla="*/ 164 w 334"/>
                <a:gd name="T49" fmla="*/ 128 h 334"/>
                <a:gd name="T50" fmla="*/ 205 w 334"/>
                <a:gd name="T51" fmla="*/ 87 h 334"/>
                <a:gd name="T52" fmla="*/ 234 w 334"/>
                <a:gd name="T53" fmla="*/ 100 h 334"/>
                <a:gd name="T54" fmla="*/ 259 w 334"/>
                <a:gd name="T55" fmla="*/ 90 h 334"/>
                <a:gd name="T56" fmla="*/ 242 w 334"/>
                <a:gd name="T57" fmla="*/ 113 h 334"/>
                <a:gd name="T58" fmla="*/ 265 w 334"/>
                <a:gd name="T59" fmla="*/ 106 h 334"/>
                <a:gd name="T60" fmla="*/ 245 w 334"/>
                <a:gd name="T61" fmla="*/ 12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4" h="334">
                  <a:moveTo>
                    <a:pt x="30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0"/>
                    <a:pt x="14" y="334"/>
                    <a:pt x="31" y="334"/>
                  </a:cubicBezTo>
                  <a:cubicBezTo>
                    <a:pt x="303" y="334"/>
                    <a:pt x="303" y="334"/>
                    <a:pt x="303" y="334"/>
                  </a:cubicBezTo>
                  <a:cubicBezTo>
                    <a:pt x="320" y="334"/>
                    <a:pt x="334" y="320"/>
                    <a:pt x="334" y="303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4" y="14"/>
                    <a:pt x="320" y="0"/>
                    <a:pt x="303" y="0"/>
                  </a:cubicBezTo>
                  <a:close/>
                  <a:moveTo>
                    <a:pt x="245" y="127"/>
                  </a:moveTo>
                  <a:cubicBezTo>
                    <a:pt x="245" y="129"/>
                    <a:pt x="245" y="131"/>
                    <a:pt x="245" y="132"/>
                  </a:cubicBezTo>
                  <a:cubicBezTo>
                    <a:pt x="245" y="185"/>
                    <a:pt x="205" y="246"/>
                    <a:pt x="131" y="246"/>
                  </a:cubicBezTo>
                  <a:cubicBezTo>
                    <a:pt x="108" y="246"/>
                    <a:pt x="87" y="240"/>
                    <a:pt x="69" y="228"/>
                  </a:cubicBezTo>
                  <a:cubicBezTo>
                    <a:pt x="72" y="229"/>
                    <a:pt x="75" y="229"/>
                    <a:pt x="79" y="229"/>
                  </a:cubicBezTo>
                  <a:cubicBezTo>
                    <a:pt x="98" y="229"/>
                    <a:pt x="115" y="223"/>
                    <a:pt x="129" y="212"/>
                  </a:cubicBezTo>
                  <a:cubicBezTo>
                    <a:pt x="111" y="211"/>
                    <a:pt x="96" y="200"/>
                    <a:pt x="91" y="184"/>
                  </a:cubicBezTo>
                  <a:cubicBezTo>
                    <a:pt x="94" y="184"/>
                    <a:pt x="96" y="185"/>
                    <a:pt x="99" y="185"/>
                  </a:cubicBezTo>
                  <a:cubicBezTo>
                    <a:pt x="102" y="185"/>
                    <a:pt x="106" y="184"/>
                    <a:pt x="109" y="183"/>
                  </a:cubicBezTo>
                  <a:cubicBezTo>
                    <a:pt x="91" y="180"/>
                    <a:pt x="77" y="163"/>
                    <a:pt x="77" y="144"/>
                  </a:cubicBezTo>
                  <a:cubicBezTo>
                    <a:pt x="77" y="144"/>
                    <a:pt x="77" y="144"/>
                    <a:pt x="77" y="143"/>
                  </a:cubicBezTo>
                  <a:cubicBezTo>
                    <a:pt x="82" y="146"/>
                    <a:pt x="89" y="148"/>
                    <a:pt x="95" y="148"/>
                  </a:cubicBezTo>
                  <a:cubicBezTo>
                    <a:pt x="84" y="141"/>
                    <a:pt x="77" y="129"/>
                    <a:pt x="77" y="115"/>
                  </a:cubicBezTo>
                  <a:cubicBezTo>
                    <a:pt x="77" y="108"/>
                    <a:pt x="79" y="101"/>
                    <a:pt x="83" y="95"/>
                  </a:cubicBezTo>
                  <a:cubicBezTo>
                    <a:pt x="103" y="119"/>
                    <a:pt x="132" y="135"/>
                    <a:pt x="165" y="137"/>
                  </a:cubicBezTo>
                  <a:cubicBezTo>
                    <a:pt x="165" y="134"/>
                    <a:pt x="164" y="131"/>
                    <a:pt x="164" y="128"/>
                  </a:cubicBezTo>
                  <a:cubicBezTo>
                    <a:pt x="164" y="105"/>
                    <a:pt x="182" y="87"/>
                    <a:pt x="205" y="87"/>
                  </a:cubicBezTo>
                  <a:cubicBezTo>
                    <a:pt x="216" y="87"/>
                    <a:pt x="227" y="92"/>
                    <a:pt x="234" y="100"/>
                  </a:cubicBezTo>
                  <a:cubicBezTo>
                    <a:pt x="243" y="98"/>
                    <a:pt x="252" y="95"/>
                    <a:pt x="259" y="90"/>
                  </a:cubicBezTo>
                  <a:cubicBezTo>
                    <a:pt x="256" y="100"/>
                    <a:pt x="250" y="108"/>
                    <a:pt x="242" y="113"/>
                  </a:cubicBezTo>
                  <a:cubicBezTo>
                    <a:pt x="250" y="112"/>
                    <a:pt x="258" y="109"/>
                    <a:pt x="265" y="106"/>
                  </a:cubicBezTo>
                  <a:cubicBezTo>
                    <a:pt x="259" y="114"/>
                    <a:pt x="253" y="121"/>
                    <a:pt x="245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B90F2B33-C528-4CB9-8DC1-54CDC29D4C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01112" y="3726200"/>
              <a:ext cx="1063625" cy="1060450"/>
            </a:xfrm>
            <a:custGeom>
              <a:avLst/>
              <a:gdLst>
                <a:gd name="T0" fmla="*/ 303 w 334"/>
                <a:gd name="T1" fmla="*/ 0 h 334"/>
                <a:gd name="T2" fmla="*/ 30 w 334"/>
                <a:gd name="T3" fmla="*/ 0 h 334"/>
                <a:gd name="T4" fmla="*/ 0 w 334"/>
                <a:gd name="T5" fmla="*/ 31 h 334"/>
                <a:gd name="T6" fmla="*/ 0 w 334"/>
                <a:gd name="T7" fmla="*/ 303 h 334"/>
                <a:gd name="T8" fmla="*/ 30 w 334"/>
                <a:gd name="T9" fmla="*/ 334 h 334"/>
                <a:gd name="T10" fmla="*/ 303 w 334"/>
                <a:gd name="T11" fmla="*/ 334 h 334"/>
                <a:gd name="T12" fmla="*/ 334 w 334"/>
                <a:gd name="T13" fmla="*/ 303 h 334"/>
                <a:gd name="T14" fmla="*/ 334 w 334"/>
                <a:gd name="T15" fmla="*/ 31 h 334"/>
                <a:gd name="T16" fmla="*/ 303 w 334"/>
                <a:gd name="T17" fmla="*/ 0 h 334"/>
                <a:gd name="T18" fmla="*/ 121 w 334"/>
                <a:gd name="T19" fmla="*/ 247 h 334"/>
                <a:gd name="T20" fmla="*/ 85 w 334"/>
                <a:gd name="T21" fmla="*/ 247 h 334"/>
                <a:gd name="T22" fmla="*/ 85 w 334"/>
                <a:gd name="T23" fmla="*/ 139 h 334"/>
                <a:gd name="T24" fmla="*/ 121 w 334"/>
                <a:gd name="T25" fmla="*/ 139 h 334"/>
                <a:gd name="T26" fmla="*/ 121 w 334"/>
                <a:gd name="T27" fmla="*/ 247 h 334"/>
                <a:gd name="T28" fmla="*/ 103 w 334"/>
                <a:gd name="T29" fmla="*/ 124 h 334"/>
                <a:gd name="T30" fmla="*/ 103 w 334"/>
                <a:gd name="T31" fmla="*/ 124 h 334"/>
                <a:gd name="T32" fmla="*/ 83 w 334"/>
                <a:gd name="T33" fmla="*/ 105 h 334"/>
                <a:gd name="T34" fmla="*/ 103 w 334"/>
                <a:gd name="T35" fmla="*/ 87 h 334"/>
                <a:gd name="T36" fmla="*/ 123 w 334"/>
                <a:gd name="T37" fmla="*/ 105 h 334"/>
                <a:gd name="T38" fmla="*/ 103 w 334"/>
                <a:gd name="T39" fmla="*/ 124 h 334"/>
                <a:gd name="T40" fmla="*/ 251 w 334"/>
                <a:gd name="T41" fmla="*/ 247 h 334"/>
                <a:gd name="T42" fmla="*/ 215 w 334"/>
                <a:gd name="T43" fmla="*/ 247 h 334"/>
                <a:gd name="T44" fmla="*/ 215 w 334"/>
                <a:gd name="T45" fmla="*/ 189 h 334"/>
                <a:gd name="T46" fmla="*/ 197 w 334"/>
                <a:gd name="T47" fmla="*/ 165 h 334"/>
                <a:gd name="T48" fmla="*/ 178 w 334"/>
                <a:gd name="T49" fmla="*/ 178 h 334"/>
                <a:gd name="T50" fmla="*/ 177 w 334"/>
                <a:gd name="T51" fmla="*/ 187 h 334"/>
                <a:gd name="T52" fmla="*/ 177 w 334"/>
                <a:gd name="T53" fmla="*/ 247 h 334"/>
                <a:gd name="T54" fmla="*/ 141 w 334"/>
                <a:gd name="T55" fmla="*/ 247 h 334"/>
                <a:gd name="T56" fmla="*/ 141 w 334"/>
                <a:gd name="T57" fmla="*/ 139 h 334"/>
                <a:gd name="T58" fmla="*/ 177 w 334"/>
                <a:gd name="T59" fmla="*/ 139 h 334"/>
                <a:gd name="T60" fmla="*/ 177 w 334"/>
                <a:gd name="T61" fmla="*/ 154 h 334"/>
                <a:gd name="T62" fmla="*/ 209 w 334"/>
                <a:gd name="T63" fmla="*/ 136 h 334"/>
                <a:gd name="T64" fmla="*/ 251 w 334"/>
                <a:gd name="T65" fmla="*/ 185 h 334"/>
                <a:gd name="T66" fmla="*/ 251 w 334"/>
                <a:gd name="T67" fmla="*/ 24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4" h="334">
                  <a:moveTo>
                    <a:pt x="30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0"/>
                    <a:pt x="14" y="334"/>
                    <a:pt x="30" y="334"/>
                  </a:cubicBezTo>
                  <a:cubicBezTo>
                    <a:pt x="303" y="334"/>
                    <a:pt x="303" y="334"/>
                    <a:pt x="303" y="334"/>
                  </a:cubicBezTo>
                  <a:cubicBezTo>
                    <a:pt x="320" y="334"/>
                    <a:pt x="334" y="320"/>
                    <a:pt x="334" y="303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4" y="14"/>
                    <a:pt x="320" y="0"/>
                    <a:pt x="303" y="0"/>
                  </a:cubicBezTo>
                  <a:close/>
                  <a:moveTo>
                    <a:pt x="121" y="247"/>
                  </a:moveTo>
                  <a:cubicBezTo>
                    <a:pt x="85" y="247"/>
                    <a:pt x="85" y="247"/>
                    <a:pt x="85" y="247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121" y="139"/>
                    <a:pt x="121" y="139"/>
                    <a:pt x="121" y="139"/>
                  </a:cubicBezTo>
                  <a:lnTo>
                    <a:pt x="121" y="247"/>
                  </a:lnTo>
                  <a:close/>
                  <a:moveTo>
                    <a:pt x="103" y="124"/>
                  </a:moveTo>
                  <a:cubicBezTo>
                    <a:pt x="103" y="124"/>
                    <a:pt x="103" y="124"/>
                    <a:pt x="103" y="124"/>
                  </a:cubicBezTo>
                  <a:cubicBezTo>
                    <a:pt x="90" y="124"/>
                    <a:pt x="83" y="116"/>
                    <a:pt x="83" y="105"/>
                  </a:cubicBezTo>
                  <a:cubicBezTo>
                    <a:pt x="83" y="95"/>
                    <a:pt x="91" y="87"/>
                    <a:pt x="103" y="87"/>
                  </a:cubicBezTo>
                  <a:cubicBezTo>
                    <a:pt x="115" y="87"/>
                    <a:pt x="123" y="95"/>
                    <a:pt x="123" y="105"/>
                  </a:cubicBezTo>
                  <a:cubicBezTo>
                    <a:pt x="123" y="116"/>
                    <a:pt x="115" y="124"/>
                    <a:pt x="103" y="124"/>
                  </a:cubicBezTo>
                  <a:close/>
                  <a:moveTo>
                    <a:pt x="251" y="247"/>
                  </a:moveTo>
                  <a:cubicBezTo>
                    <a:pt x="215" y="247"/>
                    <a:pt x="215" y="247"/>
                    <a:pt x="215" y="247"/>
                  </a:cubicBezTo>
                  <a:cubicBezTo>
                    <a:pt x="215" y="189"/>
                    <a:pt x="215" y="189"/>
                    <a:pt x="215" y="189"/>
                  </a:cubicBezTo>
                  <a:cubicBezTo>
                    <a:pt x="215" y="175"/>
                    <a:pt x="210" y="165"/>
                    <a:pt x="197" y="165"/>
                  </a:cubicBezTo>
                  <a:cubicBezTo>
                    <a:pt x="187" y="165"/>
                    <a:pt x="181" y="171"/>
                    <a:pt x="178" y="178"/>
                  </a:cubicBezTo>
                  <a:cubicBezTo>
                    <a:pt x="177" y="180"/>
                    <a:pt x="177" y="183"/>
                    <a:pt x="177" y="187"/>
                  </a:cubicBezTo>
                  <a:cubicBezTo>
                    <a:pt x="177" y="247"/>
                    <a:pt x="177" y="247"/>
                    <a:pt x="177" y="247"/>
                  </a:cubicBezTo>
                  <a:cubicBezTo>
                    <a:pt x="141" y="247"/>
                    <a:pt x="141" y="247"/>
                    <a:pt x="141" y="247"/>
                  </a:cubicBezTo>
                  <a:cubicBezTo>
                    <a:pt x="141" y="247"/>
                    <a:pt x="141" y="149"/>
                    <a:pt x="141" y="139"/>
                  </a:cubicBezTo>
                  <a:cubicBezTo>
                    <a:pt x="177" y="139"/>
                    <a:pt x="177" y="139"/>
                    <a:pt x="177" y="139"/>
                  </a:cubicBezTo>
                  <a:cubicBezTo>
                    <a:pt x="177" y="154"/>
                    <a:pt x="177" y="154"/>
                    <a:pt x="177" y="154"/>
                  </a:cubicBezTo>
                  <a:cubicBezTo>
                    <a:pt x="182" y="147"/>
                    <a:pt x="190" y="136"/>
                    <a:pt x="209" y="136"/>
                  </a:cubicBezTo>
                  <a:cubicBezTo>
                    <a:pt x="233" y="136"/>
                    <a:pt x="251" y="152"/>
                    <a:pt x="251" y="185"/>
                  </a:cubicBezTo>
                  <a:lnTo>
                    <a:pt x="251" y="2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id="{763D590C-E737-4682-9451-D7056125AE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0887" y="3728581"/>
              <a:ext cx="1062038" cy="1055688"/>
            </a:xfrm>
            <a:custGeom>
              <a:avLst/>
              <a:gdLst>
                <a:gd name="T0" fmla="*/ 0 w 334"/>
                <a:gd name="T1" fmla="*/ 30 h 333"/>
                <a:gd name="T2" fmla="*/ 303 w 334"/>
                <a:gd name="T3" fmla="*/ 333 h 333"/>
                <a:gd name="T4" fmla="*/ 303 w 334"/>
                <a:gd name="T5" fmla="*/ 0 h 333"/>
                <a:gd name="T6" fmla="*/ 204 w 334"/>
                <a:gd name="T7" fmla="*/ 104 h 333"/>
                <a:gd name="T8" fmla="*/ 213 w 334"/>
                <a:gd name="T9" fmla="*/ 126 h 333"/>
                <a:gd name="T10" fmla="*/ 219 w 334"/>
                <a:gd name="T11" fmla="*/ 80 h 333"/>
                <a:gd name="T12" fmla="*/ 224 w 334"/>
                <a:gd name="T13" fmla="*/ 140 h 333"/>
                <a:gd name="T14" fmla="*/ 213 w 334"/>
                <a:gd name="T15" fmla="*/ 135 h 333"/>
                <a:gd name="T16" fmla="*/ 194 w 334"/>
                <a:gd name="T17" fmla="*/ 137 h 333"/>
                <a:gd name="T18" fmla="*/ 160 w 334"/>
                <a:gd name="T19" fmla="*/ 81 h 333"/>
                <a:gd name="T20" fmla="*/ 184 w 334"/>
                <a:gd name="T21" fmla="*/ 110 h 333"/>
                <a:gd name="T22" fmla="*/ 166 w 334"/>
                <a:gd name="T23" fmla="*/ 141 h 333"/>
                <a:gd name="T24" fmla="*/ 152 w 334"/>
                <a:gd name="T25" fmla="*/ 91 h 333"/>
                <a:gd name="T26" fmla="*/ 123 w 334"/>
                <a:gd name="T27" fmla="*/ 59 h 333"/>
                <a:gd name="T28" fmla="*/ 134 w 334"/>
                <a:gd name="T29" fmla="*/ 78 h 333"/>
                <a:gd name="T30" fmla="*/ 152 w 334"/>
                <a:gd name="T31" fmla="*/ 59 h 333"/>
                <a:gd name="T32" fmla="*/ 141 w 334"/>
                <a:gd name="T33" fmla="*/ 96 h 333"/>
                <a:gd name="T34" fmla="*/ 137 w 334"/>
                <a:gd name="T35" fmla="*/ 124 h 333"/>
                <a:gd name="T36" fmla="*/ 125 w 334"/>
                <a:gd name="T37" fmla="*/ 113 h 333"/>
                <a:gd name="T38" fmla="*/ 110 w 334"/>
                <a:gd name="T39" fmla="*/ 59 h 333"/>
                <a:gd name="T40" fmla="*/ 249 w 334"/>
                <a:gd name="T41" fmla="*/ 268 h 333"/>
                <a:gd name="T42" fmla="*/ 201 w 334"/>
                <a:gd name="T43" fmla="*/ 274 h 333"/>
                <a:gd name="T44" fmla="*/ 92 w 334"/>
                <a:gd name="T45" fmla="*/ 271 h 333"/>
                <a:gd name="T46" fmla="*/ 74 w 334"/>
                <a:gd name="T47" fmla="*/ 177 h 333"/>
                <a:gd name="T48" fmla="*/ 191 w 334"/>
                <a:gd name="T49" fmla="*/ 149 h 333"/>
                <a:gd name="T50" fmla="*/ 260 w 334"/>
                <a:gd name="T51" fmla="*/ 186 h 333"/>
                <a:gd name="T52" fmla="*/ 109 w 334"/>
                <a:gd name="T53" fmla="*/ 169 h 333"/>
                <a:gd name="T54" fmla="*/ 97 w 334"/>
                <a:gd name="T55" fmla="*/ 179 h 333"/>
                <a:gd name="T56" fmla="*/ 103 w 334"/>
                <a:gd name="T57" fmla="*/ 249 h 333"/>
                <a:gd name="T58" fmla="*/ 115 w 334"/>
                <a:gd name="T59" fmla="*/ 180 h 333"/>
                <a:gd name="T60" fmla="*/ 128 w 334"/>
                <a:gd name="T61" fmla="*/ 169 h 333"/>
                <a:gd name="T62" fmla="*/ 182 w 334"/>
                <a:gd name="T63" fmla="*/ 195 h 333"/>
                <a:gd name="T64" fmla="*/ 172 w 334"/>
                <a:gd name="T65" fmla="*/ 169 h 333"/>
                <a:gd name="T66" fmla="*/ 182 w 334"/>
                <a:gd name="T67" fmla="*/ 246 h 333"/>
                <a:gd name="T68" fmla="*/ 197 w 334"/>
                <a:gd name="T69" fmla="*/ 249 h 333"/>
                <a:gd name="T70" fmla="*/ 203 w 334"/>
                <a:gd name="T71" fmla="*/ 197 h 333"/>
                <a:gd name="T72" fmla="*/ 190 w 334"/>
                <a:gd name="T73" fmla="*/ 239 h 333"/>
                <a:gd name="T74" fmla="*/ 183 w 334"/>
                <a:gd name="T75" fmla="*/ 201 h 333"/>
                <a:gd name="T76" fmla="*/ 192 w 334"/>
                <a:gd name="T77" fmla="*/ 219 h 333"/>
                <a:gd name="T78" fmla="*/ 170 w 334"/>
                <a:gd name="T79" fmla="*/ 130 h 333"/>
                <a:gd name="T80" fmla="*/ 169 w 334"/>
                <a:gd name="T81" fmla="*/ 89 h 333"/>
                <a:gd name="T82" fmla="*/ 166 w 334"/>
                <a:gd name="T83" fmla="*/ 130 h 333"/>
                <a:gd name="T84" fmla="*/ 145 w 334"/>
                <a:gd name="T85" fmla="*/ 240 h 333"/>
                <a:gd name="T86" fmla="*/ 141 w 334"/>
                <a:gd name="T87" fmla="*/ 189 h 333"/>
                <a:gd name="T88" fmla="*/ 132 w 334"/>
                <a:gd name="T89" fmla="*/ 247 h 333"/>
                <a:gd name="T90" fmla="*/ 151 w 334"/>
                <a:gd name="T91" fmla="*/ 243 h 333"/>
                <a:gd name="T92" fmla="*/ 161 w 334"/>
                <a:gd name="T93" fmla="*/ 249 h 333"/>
                <a:gd name="T94" fmla="*/ 151 w 334"/>
                <a:gd name="T95" fmla="*/ 235 h 333"/>
                <a:gd name="T96" fmla="*/ 226 w 334"/>
                <a:gd name="T97" fmla="*/ 239 h 333"/>
                <a:gd name="T98" fmla="*/ 245 w 334"/>
                <a:gd name="T99" fmla="*/ 221 h 333"/>
                <a:gd name="T100" fmla="*/ 223 w 334"/>
                <a:gd name="T101" fmla="*/ 189 h 333"/>
                <a:gd name="T102" fmla="*/ 215 w 334"/>
                <a:gd name="T103" fmla="*/ 241 h 333"/>
                <a:gd name="T104" fmla="*/ 245 w 334"/>
                <a:gd name="T105" fmla="*/ 233 h 333"/>
                <a:gd name="T106" fmla="*/ 234 w 334"/>
                <a:gd name="T107" fmla="*/ 232 h 333"/>
                <a:gd name="T108" fmla="*/ 234 w 334"/>
                <a:gd name="T109" fmla="*/ 201 h 333"/>
                <a:gd name="T110" fmla="*/ 229 w 334"/>
                <a:gd name="T111" fmla="*/ 2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4" h="333">
                  <a:moveTo>
                    <a:pt x="30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0"/>
                    <a:pt x="14" y="333"/>
                    <a:pt x="31" y="333"/>
                  </a:cubicBezTo>
                  <a:cubicBezTo>
                    <a:pt x="303" y="333"/>
                    <a:pt x="303" y="333"/>
                    <a:pt x="303" y="333"/>
                  </a:cubicBezTo>
                  <a:cubicBezTo>
                    <a:pt x="320" y="333"/>
                    <a:pt x="334" y="320"/>
                    <a:pt x="334" y="303"/>
                  </a:cubicBezTo>
                  <a:cubicBezTo>
                    <a:pt x="334" y="30"/>
                    <a:pt x="334" y="30"/>
                    <a:pt x="334" y="30"/>
                  </a:cubicBezTo>
                  <a:cubicBezTo>
                    <a:pt x="334" y="13"/>
                    <a:pt x="320" y="0"/>
                    <a:pt x="303" y="0"/>
                  </a:cubicBezTo>
                  <a:close/>
                  <a:moveTo>
                    <a:pt x="192" y="80"/>
                  </a:moveTo>
                  <a:cubicBezTo>
                    <a:pt x="204" y="80"/>
                    <a:pt x="204" y="80"/>
                    <a:pt x="204" y="80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31"/>
                    <a:pt x="204" y="130"/>
                    <a:pt x="206" y="130"/>
                  </a:cubicBezTo>
                  <a:cubicBezTo>
                    <a:pt x="207" y="131"/>
                    <a:pt x="209" y="130"/>
                    <a:pt x="211" y="128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03"/>
                    <a:pt x="213" y="103"/>
                    <a:pt x="213" y="103"/>
                  </a:cubicBezTo>
                  <a:cubicBezTo>
                    <a:pt x="213" y="80"/>
                    <a:pt x="213" y="80"/>
                    <a:pt x="213" y="80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3" y="141"/>
                    <a:pt x="214" y="141"/>
                    <a:pt x="213" y="140"/>
                  </a:cubicBezTo>
                  <a:cubicBezTo>
                    <a:pt x="213" y="140"/>
                    <a:pt x="213" y="140"/>
                    <a:pt x="213" y="137"/>
                  </a:cubicBezTo>
                  <a:cubicBezTo>
                    <a:pt x="213" y="135"/>
                    <a:pt x="213" y="135"/>
                    <a:pt x="213" y="135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07" y="140"/>
                    <a:pt x="203" y="142"/>
                    <a:pt x="200" y="141"/>
                  </a:cubicBezTo>
                  <a:cubicBezTo>
                    <a:pt x="197" y="141"/>
                    <a:pt x="195" y="140"/>
                    <a:pt x="194" y="137"/>
                  </a:cubicBezTo>
                  <a:cubicBezTo>
                    <a:pt x="192" y="135"/>
                    <a:pt x="192" y="135"/>
                    <a:pt x="192" y="106"/>
                  </a:cubicBezTo>
                  <a:lnTo>
                    <a:pt x="192" y="80"/>
                  </a:lnTo>
                  <a:close/>
                  <a:moveTo>
                    <a:pt x="160" y="81"/>
                  </a:moveTo>
                  <a:cubicBezTo>
                    <a:pt x="166" y="78"/>
                    <a:pt x="172" y="78"/>
                    <a:pt x="177" y="82"/>
                  </a:cubicBezTo>
                  <a:cubicBezTo>
                    <a:pt x="181" y="84"/>
                    <a:pt x="183" y="87"/>
                    <a:pt x="184" y="92"/>
                  </a:cubicBezTo>
                  <a:cubicBezTo>
                    <a:pt x="184" y="94"/>
                    <a:pt x="184" y="95"/>
                    <a:pt x="184" y="110"/>
                  </a:cubicBezTo>
                  <a:cubicBezTo>
                    <a:pt x="184" y="128"/>
                    <a:pt x="184" y="129"/>
                    <a:pt x="182" y="132"/>
                  </a:cubicBezTo>
                  <a:cubicBezTo>
                    <a:pt x="181" y="136"/>
                    <a:pt x="177" y="139"/>
                    <a:pt x="172" y="141"/>
                  </a:cubicBezTo>
                  <a:cubicBezTo>
                    <a:pt x="171" y="141"/>
                    <a:pt x="167" y="141"/>
                    <a:pt x="166" y="141"/>
                  </a:cubicBezTo>
                  <a:cubicBezTo>
                    <a:pt x="161" y="141"/>
                    <a:pt x="156" y="138"/>
                    <a:pt x="154" y="133"/>
                  </a:cubicBezTo>
                  <a:cubicBezTo>
                    <a:pt x="151" y="129"/>
                    <a:pt x="151" y="127"/>
                    <a:pt x="151" y="108"/>
                  </a:cubicBezTo>
                  <a:cubicBezTo>
                    <a:pt x="151" y="94"/>
                    <a:pt x="151" y="93"/>
                    <a:pt x="152" y="91"/>
                  </a:cubicBezTo>
                  <a:cubicBezTo>
                    <a:pt x="153" y="86"/>
                    <a:pt x="156" y="83"/>
                    <a:pt x="160" y="81"/>
                  </a:cubicBezTo>
                  <a:close/>
                  <a:moveTo>
                    <a:pt x="110" y="59"/>
                  </a:moveTo>
                  <a:cubicBezTo>
                    <a:pt x="115" y="59"/>
                    <a:pt x="122" y="59"/>
                    <a:pt x="123" y="59"/>
                  </a:cubicBezTo>
                  <a:cubicBezTo>
                    <a:pt x="123" y="59"/>
                    <a:pt x="124" y="66"/>
                    <a:pt x="127" y="74"/>
                  </a:cubicBezTo>
                  <a:cubicBezTo>
                    <a:pt x="129" y="82"/>
                    <a:pt x="131" y="89"/>
                    <a:pt x="131" y="89"/>
                  </a:cubicBezTo>
                  <a:cubicBezTo>
                    <a:pt x="131" y="89"/>
                    <a:pt x="132" y="84"/>
                    <a:pt x="134" y="78"/>
                  </a:cubicBezTo>
                  <a:cubicBezTo>
                    <a:pt x="137" y="66"/>
                    <a:pt x="139" y="59"/>
                    <a:pt x="139" y="59"/>
                  </a:cubicBezTo>
                  <a:cubicBezTo>
                    <a:pt x="139" y="59"/>
                    <a:pt x="141" y="59"/>
                    <a:pt x="146" y="59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47" y="74"/>
                    <a:pt x="143" y="87"/>
                  </a:cubicBezTo>
                  <a:cubicBezTo>
                    <a:pt x="143" y="89"/>
                    <a:pt x="142" y="93"/>
                    <a:pt x="141" y="96"/>
                  </a:cubicBezTo>
                  <a:cubicBezTo>
                    <a:pt x="140" y="99"/>
                    <a:pt x="139" y="103"/>
                    <a:pt x="138" y="105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39"/>
                    <a:pt x="137" y="140"/>
                    <a:pt x="137" y="140"/>
                  </a:cubicBezTo>
                  <a:cubicBezTo>
                    <a:pt x="136" y="141"/>
                    <a:pt x="125" y="141"/>
                    <a:pt x="125" y="140"/>
                  </a:cubicBezTo>
                  <a:cubicBezTo>
                    <a:pt x="124" y="140"/>
                    <a:pt x="124" y="116"/>
                    <a:pt x="125" y="113"/>
                  </a:cubicBezTo>
                  <a:cubicBezTo>
                    <a:pt x="125" y="109"/>
                    <a:pt x="124" y="105"/>
                    <a:pt x="121" y="97"/>
                  </a:cubicBezTo>
                  <a:cubicBezTo>
                    <a:pt x="120" y="94"/>
                    <a:pt x="118" y="89"/>
                    <a:pt x="117" y="85"/>
                  </a:cubicBezTo>
                  <a:cubicBezTo>
                    <a:pt x="108" y="57"/>
                    <a:pt x="109" y="59"/>
                    <a:pt x="110" y="59"/>
                  </a:cubicBezTo>
                  <a:close/>
                  <a:moveTo>
                    <a:pt x="261" y="215"/>
                  </a:moveTo>
                  <a:cubicBezTo>
                    <a:pt x="261" y="230"/>
                    <a:pt x="260" y="243"/>
                    <a:pt x="259" y="250"/>
                  </a:cubicBezTo>
                  <a:cubicBezTo>
                    <a:pt x="257" y="258"/>
                    <a:pt x="254" y="264"/>
                    <a:pt x="249" y="268"/>
                  </a:cubicBezTo>
                  <a:cubicBezTo>
                    <a:pt x="246" y="270"/>
                    <a:pt x="242" y="272"/>
                    <a:pt x="237" y="272"/>
                  </a:cubicBezTo>
                  <a:cubicBezTo>
                    <a:pt x="235" y="272"/>
                    <a:pt x="233" y="272"/>
                    <a:pt x="232" y="272"/>
                  </a:cubicBezTo>
                  <a:cubicBezTo>
                    <a:pt x="228" y="273"/>
                    <a:pt x="210" y="273"/>
                    <a:pt x="201" y="274"/>
                  </a:cubicBezTo>
                  <a:cubicBezTo>
                    <a:pt x="186" y="274"/>
                    <a:pt x="160" y="274"/>
                    <a:pt x="146" y="274"/>
                  </a:cubicBezTo>
                  <a:cubicBezTo>
                    <a:pt x="140" y="274"/>
                    <a:pt x="132" y="274"/>
                    <a:pt x="129" y="273"/>
                  </a:cubicBezTo>
                  <a:cubicBezTo>
                    <a:pt x="109" y="273"/>
                    <a:pt x="95" y="272"/>
                    <a:pt x="92" y="271"/>
                  </a:cubicBezTo>
                  <a:cubicBezTo>
                    <a:pt x="88" y="271"/>
                    <a:pt x="84" y="268"/>
                    <a:pt x="82" y="265"/>
                  </a:cubicBezTo>
                  <a:cubicBezTo>
                    <a:pt x="77" y="260"/>
                    <a:pt x="75" y="254"/>
                    <a:pt x="74" y="244"/>
                  </a:cubicBezTo>
                  <a:cubicBezTo>
                    <a:pt x="72" y="223"/>
                    <a:pt x="72" y="197"/>
                    <a:pt x="74" y="177"/>
                  </a:cubicBezTo>
                  <a:cubicBezTo>
                    <a:pt x="76" y="167"/>
                    <a:pt x="78" y="161"/>
                    <a:pt x="83" y="156"/>
                  </a:cubicBezTo>
                  <a:cubicBezTo>
                    <a:pt x="86" y="153"/>
                    <a:pt x="88" y="152"/>
                    <a:pt x="92" y="151"/>
                  </a:cubicBezTo>
                  <a:cubicBezTo>
                    <a:pt x="99" y="149"/>
                    <a:pt x="156" y="148"/>
                    <a:pt x="191" y="149"/>
                  </a:cubicBezTo>
                  <a:cubicBezTo>
                    <a:pt x="212" y="149"/>
                    <a:pt x="233" y="150"/>
                    <a:pt x="239" y="151"/>
                  </a:cubicBezTo>
                  <a:cubicBezTo>
                    <a:pt x="247" y="151"/>
                    <a:pt x="252" y="155"/>
                    <a:pt x="256" y="163"/>
                  </a:cubicBezTo>
                  <a:cubicBezTo>
                    <a:pt x="258" y="168"/>
                    <a:pt x="259" y="173"/>
                    <a:pt x="260" y="186"/>
                  </a:cubicBezTo>
                  <a:cubicBezTo>
                    <a:pt x="261" y="197"/>
                    <a:pt x="262" y="203"/>
                    <a:pt x="261" y="215"/>
                  </a:cubicBezTo>
                  <a:close/>
                  <a:moveTo>
                    <a:pt x="128" y="169"/>
                  </a:moveTo>
                  <a:cubicBezTo>
                    <a:pt x="109" y="169"/>
                    <a:pt x="109" y="169"/>
                    <a:pt x="109" y="169"/>
                  </a:cubicBezTo>
                  <a:cubicBezTo>
                    <a:pt x="90" y="169"/>
                    <a:pt x="90" y="169"/>
                    <a:pt x="90" y="169"/>
                  </a:cubicBezTo>
                  <a:cubicBezTo>
                    <a:pt x="90" y="179"/>
                    <a:pt x="90" y="179"/>
                    <a:pt x="90" y="17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03" y="233"/>
                    <a:pt x="103" y="248"/>
                    <a:pt x="103" y="249"/>
                  </a:cubicBezTo>
                  <a:cubicBezTo>
                    <a:pt x="103" y="249"/>
                    <a:pt x="105" y="249"/>
                    <a:pt x="109" y="249"/>
                  </a:cubicBezTo>
                  <a:cubicBezTo>
                    <a:pt x="115" y="249"/>
                    <a:pt x="115" y="249"/>
                    <a:pt x="115" y="249"/>
                  </a:cubicBezTo>
                  <a:cubicBezTo>
                    <a:pt x="115" y="180"/>
                    <a:pt x="115" y="180"/>
                    <a:pt x="115" y="180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28" y="174"/>
                    <a:pt x="128" y="174"/>
                    <a:pt x="128" y="174"/>
                  </a:cubicBezTo>
                  <a:lnTo>
                    <a:pt x="128" y="169"/>
                  </a:lnTo>
                  <a:close/>
                  <a:moveTo>
                    <a:pt x="193" y="189"/>
                  </a:moveTo>
                  <a:cubicBezTo>
                    <a:pt x="190" y="189"/>
                    <a:pt x="188" y="190"/>
                    <a:pt x="185" y="193"/>
                  </a:cubicBezTo>
                  <a:cubicBezTo>
                    <a:pt x="184" y="194"/>
                    <a:pt x="182" y="195"/>
                    <a:pt x="182" y="195"/>
                  </a:cubicBezTo>
                  <a:cubicBezTo>
                    <a:pt x="182" y="195"/>
                    <a:pt x="182" y="189"/>
                    <a:pt x="182" y="182"/>
                  </a:cubicBezTo>
                  <a:cubicBezTo>
                    <a:pt x="182" y="169"/>
                    <a:pt x="182" y="169"/>
                    <a:pt x="182" y="169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2" y="249"/>
                    <a:pt x="172" y="249"/>
                    <a:pt x="172" y="249"/>
                  </a:cubicBezTo>
                  <a:cubicBezTo>
                    <a:pt x="182" y="249"/>
                    <a:pt x="182" y="249"/>
                    <a:pt x="182" y="249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82" y="245"/>
                    <a:pt x="182" y="244"/>
                    <a:pt x="182" y="244"/>
                  </a:cubicBezTo>
                  <a:cubicBezTo>
                    <a:pt x="183" y="244"/>
                    <a:pt x="184" y="245"/>
                    <a:pt x="185" y="246"/>
                  </a:cubicBezTo>
                  <a:cubicBezTo>
                    <a:pt x="189" y="249"/>
                    <a:pt x="192" y="251"/>
                    <a:pt x="197" y="249"/>
                  </a:cubicBezTo>
                  <a:cubicBezTo>
                    <a:pt x="198" y="249"/>
                    <a:pt x="200" y="247"/>
                    <a:pt x="201" y="245"/>
                  </a:cubicBezTo>
                  <a:cubicBezTo>
                    <a:pt x="203" y="241"/>
                    <a:pt x="203" y="241"/>
                    <a:pt x="203" y="219"/>
                  </a:cubicBezTo>
                  <a:cubicBezTo>
                    <a:pt x="203" y="201"/>
                    <a:pt x="203" y="199"/>
                    <a:pt x="203" y="197"/>
                  </a:cubicBezTo>
                  <a:cubicBezTo>
                    <a:pt x="201" y="191"/>
                    <a:pt x="198" y="188"/>
                    <a:pt x="193" y="189"/>
                  </a:cubicBezTo>
                  <a:close/>
                  <a:moveTo>
                    <a:pt x="192" y="237"/>
                  </a:moveTo>
                  <a:cubicBezTo>
                    <a:pt x="191" y="238"/>
                    <a:pt x="191" y="238"/>
                    <a:pt x="190" y="239"/>
                  </a:cubicBezTo>
                  <a:cubicBezTo>
                    <a:pt x="188" y="240"/>
                    <a:pt x="186" y="240"/>
                    <a:pt x="184" y="238"/>
                  </a:cubicBezTo>
                  <a:cubicBezTo>
                    <a:pt x="183" y="237"/>
                    <a:pt x="183" y="237"/>
                    <a:pt x="183" y="237"/>
                  </a:cubicBezTo>
                  <a:cubicBezTo>
                    <a:pt x="183" y="201"/>
                    <a:pt x="183" y="201"/>
                    <a:pt x="183" y="201"/>
                  </a:cubicBezTo>
                  <a:cubicBezTo>
                    <a:pt x="184" y="200"/>
                    <a:pt x="184" y="200"/>
                    <a:pt x="184" y="200"/>
                  </a:cubicBezTo>
                  <a:cubicBezTo>
                    <a:pt x="187" y="198"/>
                    <a:pt x="190" y="198"/>
                    <a:pt x="191" y="201"/>
                  </a:cubicBezTo>
                  <a:cubicBezTo>
                    <a:pt x="192" y="202"/>
                    <a:pt x="192" y="203"/>
                    <a:pt x="192" y="219"/>
                  </a:cubicBezTo>
                  <a:cubicBezTo>
                    <a:pt x="192" y="234"/>
                    <a:pt x="192" y="236"/>
                    <a:pt x="192" y="237"/>
                  </a:cubicBezTo>
                  <a:close/>
                  <a:moveTo>
                    <a:pt x="166" y="130"/>
                  </a:moveTo>
                  <a:cubicBezTo>
                    <a:pt x="168" y="131"/>
                    <a:pt x="170" y="130"/>
                    <a:pt x="170" y="130"/>
                  </a:cubicBezTo>
                  <a:cubicBezTo>
                    <a:pt x="172" y="128"/>
                    <a:pt x="172" y="128"/>
                    <a:pt x="173" y="111"/>
                  </a:cubicBezTo>
                  <a:cubicBezTo>
                    <a:pt x="173" y="98"/>
                    <a:pt x="173" y="95"/>
                    <a:pt x="172" y="94"/>
                  </a:cubicBezTo>
                  <a:cubicBezTo>
                    <a:pt x="172" y="91"/>
                    <a:pt x="171" y="90"/>
                    <a:pt x="169" y="89"/>
                  </a:cubicBezTo>
                  <a:cubicBezTo>
                    <a:pt x="166" y="89"/>
                    <a:pt x="164" y="90"/>
                    <a:pt x="163" y="93"/>
                  </a:cubicBezTo>
                  <a:cubicBezTo>
                    <a:pt x="163" y="95"/>
                    <a:pt x="163" y="125"/>
                    <a:pt x="163" y="127"/>
                  </a:cubicBezTo>
                  <a:cubicBezTo>
                    <a:pt x="164" y="128"/>
                    <a:pt x="165" y="130"/>
                    <a:pt x="166" y="130"/>
                  </a:cubicBezTo>
                  <a:close/>
                  <a:moveTo>
                    <a:pt x="151" y="235"/>
                  </a:moveTo>
                  <a:cubicBezTo>
                    <a:pt x="149" y="238"/>
                    <a:pt x="149" y="238"/>
                    <a:pt x="149" y="238"/>
                  </a:cubicBezTo>
                  <a:cubicBezTo>
                    <a:pt x="147" y="239"/>
                    <a:pt x="146" y="240"/>
                    <a:pt x="145" y="240"/>
                  </a:cubicBezTo>
                  <a:cubicBezTo>
                    <a:pt x="143" y="241"/>
                    <a:pt x="142" y="240"/>
                    <a:pt x="141" y="239"/>
                  </a:cubicBezTo>
                  <a:cubicBezTo>
                    <a:pt x="141" y="238"/>
                    <a:pt x="141" y="238"/>
                    <a:pt x="141" y="214"/>
                  </a:cubicBezTo>
                  <a:cubicBezTo>
                    <a:pt x="141" y="189"/>
                    <a:pt x="141" y="189"/>
                    <a:pt x="141" y="189"/>
                  </a:cubicBezTo>
                  <a:cubicBezTo>
                    <a:pt x="130" y="189"/>
                    <a:pt x="130" y="189"/>
                    <a:pt x="130" y="189"/>
                  </a:cubicBezTo>
                  <a:cubicBezTo>
                    <a:pt x="130" y="215"/>
                    <a:pt x="130" y="215"/>
                    <a:pt x="130" y="215"/>
                  </a:cubicBezTo>
                  <a:cubicBezTo>
                    <a:pt x="130" y="243"/>
                    <a:pt x="131" y="244"/>
                    <a:pt x="132" y="247"/>
                  </a:cubicBezTo>
                  <a:cubicBezTo>
                    <a:pt x="134" y="250"/>
                    <a:pt x="138" y="251"/>
                    <a:pt x="142" y="249"/>
                  </a:cubicBezTo>
                  <a:cubicBezTo>
                    <a:pt x="144" y="248"/>
                    <a:pt x="147" y="247"/>
                    <a:pt x="149" y="244"/>
                  </a:cubicBezTo>
                  <a:cubicBezTo>
                    <a:pt x="150" y="244"/>
                    <a:pt x="150" y="243"/>
                    <a:pt x="151" y="243"/>
                  </a:cubicBezTo>
                  <a:cubicBezTo>
                    <a:pt x="151" y="243"/>
                    <a:pt x="151" y="244"/>
                    <a:pt x="151" y="246"/>
                  </a:cubicBezTo>
                  <a:cubicBezTo>
                    <a:pt x="151" y="249"/>
                    <a:pt x="151" y="249"/>
                    <a:pt x="151" y="249"/>
                  </a:cubicBezTo>
                  <a:cubicBezTo>
                    <a:pt x="161" y="249"/>
                    <a:pt x="161" y="249"/>
                    <a:pt x="161" y="249"/>
                  </a:cubicBezTo>
                  <a:cubicBezTo>
                    <a:pt x="161" y="189"/>
                    <a:pt x="161" y="189"/>
                    <a:pt x="161" y="189"/>
                  </a:cubicBezTo>
                  <a:cubicBezTo>
                    <a:pt x="151" y="189"/>
                    <a:pt x="151" y="189"/>
                    <a:pt x="151" y="189"/>
                  </a:cubicBezTo>
                  <a:lnTo>
                    <a:pt x="151" y="235"/>
                  </a:lnTo>
                  <a:close/>
                  <a:moveTo>
                    <a:pt x="234" y="232"/>
                  </a:moveTo>
                  <a:cubicBezTo>
                    <a:pt x="234" y="237"/>
                    <a:pt x="234" y="238"/>
                    <a:pt x="232" y="239"/>
                  </a:cubicBezTo>
                  <a:cubicBezTo>
                    <a:pt x="231" y="241"/>
                    <a:pt x="228" y="241"/>
                    <a:pt x="226" y="239"/>
                  </a:cubicBezTo>
                  <a:cubicBezTo>
                    <a:pt x="223" y="238"/>
                    <a:pt x="223" y="235"/>
                    <a:pt x="223" y="227"/>
                  </a:cubicBezTo>
                  <a:cubicBezTo>
                    <a:pt x="223" y="221"/>
                    <a:pt x="223" y="221"/>
                    <a:pt x="223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12"/>
                    <a:pt x="245" y="212"/>
                    <a:pt x="245" y="212"/>
                  </a:cubicBezTo>
                  <a:cubicBezTo>
                    <a:pt x="245" y="202"/>
                    <a:pt x="244" y="200"/>
                    <a:pt x="243" y="197"/>
                  </a:cubicBezTo>
                  <a:cubicBezTo>
                    <a:pt x="240" y="190"/>
                    <a:pt x="231" y="187"/>
                    <a:pt x="223" y="189"/>
                  </a:cubicBezTo>
                  <a:cubicBezTo>
                    <a:pt x="218" y="191"/>
                    <a:pt x="215" y="195"/>
                    <a:pt x="213" y="201"/>
                  </a:cubicBezTo>
                  <a:cubicBezTo>
                    <a:pt x="213" y="203"/>
                    <a:pt x="213" y="204"/>
                    <a:pt x="213" y="219"/>
                  </a:cubicBezTo>
                  <a:cubicBezTo>
                    <a:pt x="213" y="237"/>
                    <a:pt x="213" y="238"/>
                    <a:pt x="215" y="241"/>
                  </a:cubicBezTo>
                  <a:cubicBezTo>
                    <a:pt x="218" y="248"/>
                    <a:pt x="226" y="251"/>
                    <a:pt x="234" y="249"/>
                  </a:cubicBezTo>
                  <a:cubicBezTo>
                    <a:pt x="239" y="248"/>
                    <a:pt x="243" y="244"/>
                    <a:pt x="244" y="239"/>
                  </a:cubicBezTo>
                  <a:cubicBezTo>
                    <a:pt x="244" y="238"/>
                    <a:pt x="245" y="235"/>
                    <a:pt x="245" y="233"/>
                  </a:cubicBezTo>
                  <a:cubicBezTo>
                    <a:pt x="245" y="229"/>
                    <a:pt x="245" y="229"/>
                    <a:pt x="245" y="229"/>
                  </a:cubicBezTo>
                  <a:cubicBezTo>
                    <a:pt x="234" y="229"/>
                    <a:pt x="234" y="229"/>
                    <a:pt x="234" y="229"/>
                  </a:cubicBezTo>
                  <a:lnTo>
                    <a:pt x="234" y="232"/>
                  </a:lnTo>
                  <a:close/>
                  <a:moveTo>
                    <a:pt x="224" y="202"/>
                  </a:moveTo>
                  <a:cubicBezTo>
                    <a:pt x="224" y="199"/>
                    <a:pt x="226" y="198"/>
                    <a:pt x="229" y="198"/>
                  </a:cubicBezTo>
                  <a:cubicBezTo>
                    <a:pt x="231" y="198"/>
                    <a:pt x="233" y="199"/>
                    <a:pt x="234" y="201"/>
                  </a:cubicBezTo>
                  <a:cubicBezTo>
                    <a:pt x="234" y="202"/>
                    <a:pt x="234" y="202"/>
                    <a:pt x="234" y="207"/>
                  </a:cubicBezTo>
                  <a:cubicBezTo>
                    <a:pt x="234" y="212"/>
                    <a:pt x="234" y="212"/>
                    <a:pt x="234" y="212"/>
                  </a:cubicBezTo>
                  <a:cubicBezTo>
                    <a:pt x="229" y="212"/>
                    <a:pt x="229" y="212"/>
                    <a:pt x="229" y="212"/>
                  </a:cubicBezTo>
                  <a:cubicBezTo>
                    <a:pt x="224" y="212"/>
                    <a:pt x="223" y="212"/>
                    <a:pt x="223" y="212"/>
                  </a:cubicBezTo>
                  <a:cubicBezTo>
                    <a:pt x="223" y="211"/>
                    <a:pt x="223" y="203"/>
                    <a:pt x="224" y="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F0C8F17-ECCA-4039-BDB1-2A5131B4DDC2}"/>
              </a:ext>
            </a:extLst>
          </p:cNvPr>
          <p:cNvSpPr txBox="1"/>
          <p:nvPr/>
        </p:nvSpPr>
        <p:spPr>
          <a:xfrm>
            <a:off x="-2815337" y="1610453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8F6B"/>
                </a:solidFill>
                <a:latin typeface="Lato Black" panose="020F0A02020204030203" pitchFamily="34" charset="0"/>
              </a:rPr>
              <a:t>Practice</a:t>
            </a:r>
            <a:r>
              <a:rPr lang="en-US" sz="6600" dirty="0">
                <a:solidFill>
                  <a:srgbClr val="FF8F6B"/>
                </a:solidFill>
                <a:latin typeface="Lato Black" panose="020F0A02020204030203" pitchFamily="34" charset="0"/>
              </a:rPr>
              <a:t> </a:t>
            </a:r>
            <a:r>
              <a:rPr lang="en-US" sz="4800" dirty="0">
                <a:solidFill>
                  <a:schemeClr val="bg1"/>
                </a:solidFill>
                <a:latin typeface="Lato Black" panose="020F0A02020204030203" pitchFamily="34" charset="0"/>
              </a:rPr>
              <a:t>the skills</a:t>
            </a:r>
            <a:endParaRPr lang="en-US" sz="6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3B8CF6-8A4C-45C0-9160-2D66B13492B7}"/>
              </a:ext>
            </a:extLst>
          </p:cNvPr>
          <p:cNvSpPr txBox="1"/>
          <p:nvPr/>
        </p:nvSpPr>
        <p:spPr>
          <a:xfrm>
            <a:off x="-1074478" y="2581411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8F6B"/>
                </a:solidFill>
                <a:latin typeface="Lato Black" panose="020F0A02020204030203" pitchFamily="34" charset="0"/>
              </a:rPr>
              <a:t>Create</a:t>
            </a:r>
            <a:r>
              <a:rPr lang="en-US" sz="6600" dirty="0">
                <a:solidFill>
                  <a:srgbClr val="FF8F6B"/>
                </a:solidFill>
                <a:latin typeface="Lato Black" panose="020F0A02020204030203" pitchFamily="34" charset="0"/>
              </a:rPr>
              <a:t> </a:t>
            </a:r>
            <a:r>
              <a:rPr lang="en-US" sz="4800" dirty="0">
                <a:solidFill>
                  <a:schemeClr val="bg1"/>
                </a:solidFill>
                <a:latin typeface="Lato Black" panose="020F0A02020204030203" pitchFamily="34" charset="0"/>
              </a:rPr>
              <a:t>your own presentation</a:t>
            </a:r>
            <a:endParaRPr lang="en-US" sz="6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BB08FC-42E0-4BE5-A071-2B88458FECB5}"/>
              </a:ext>
            </a:extLst>
          </p:cNvPr>
          <p:cNvSpPr txBox="1"/>
          <p:nvPr/>
        </p:nvSpPr>
        <p:spPr>
          <a:xfrm>
            <a:off x="-834539" y="3552369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8F6B"/>
                </a:solidFill>
                <a:latin typeface="Lato Black" panose="020F0A02020204030203" pitchFamily="34" charset="0"/>
              </a:rPr>
              <a:t>Share</a:t>
            </a:r>
            <a:r>
              <a:rPr lang="en-US" sz="6600" dirty="0">
                <a:solidFill>
                  <a:srgbClr val="FF8F6B"/>
                </a:solidFill>
                <a:latin typeface="Lato Black" panose="020F0A02020204030203" pitchFamily="34" charset="0"/>
              </a:rPr>
              <a:t> </a:t>
            </a:r>
            <a:r>
              <a:rPr lang="en-US" sz="4800" dirty="0">
                <a:solidFill>
                  <a:schemeClr val="bg1"/>
                </a:solidFill>
                <a:latin typeface="Lato Black" panose="020F0A02020204030203" pitchFamily="34" charset="0"/>
              </a:rPr>
              <a:t>your presentation with us</a:t>
            </a:r>
            <a:endParaRPr lang="en-US" sz="66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82D51C-CC6A-4ED1-A46E-5158B82044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7925" y="5166042"/>
            <a:ext cx="1511411" cy="151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828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8A66DCC-95A8-406B-B767-8F9A5C33A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b="46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AC32350-E32B-4ACD-B8DB-C170EBACDC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47E38E-83DE-48E9-B814-5FCB1DBE1F03}"/>
              </a:ext>
            </a:extLst>
          </p:cNvPr>
          <p:cNvSpPr txBox="1"/>
          <p:nvPr/>
        </p:nvSpPr>
        <p:spPr>
          <a:xfrm>
            <a:off x="0" y="229753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Lato Black" panose="020F0A02020204030203" pitchFamily="34" charset="0"/>
              </a:rPr>
              <a:t>The Solution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BAA707-99F0-416F-8AD3-46FE1421A5DA}"/>
              </a:ext>
            </a:extLst>
          </p:cNvPr>
          <p:cNvSpPr txBox="1"/>
          <p:nvPr/>
        </p:nvSpPr>
        <p:spPr>
          <a:xfrm>
            <a:off x="0" y="1144586"/>
            <a:ext cx="1219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Lato Black" panose="020F0A02020204030203" pitchFamily="34" charset="0"/>
              </a:rPr>
              <a:t>How We Can Help You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FD4ADB9-7116-4318-BA95-668CE54D9AC0}"/>
              </a:ext>
            </a:extLst>
          </p:cNvPr>
          <p:cNvGrpSpPr/>
          <p:nvPr/>
        </p:nvGrpSpPr>
        <p:grpSpPr>
          <a:xfrm>
            <a:off x="463297" y="2011074"/>
            <a:ext cx="3547085" cy="4461441"/>
            <a:chOff x="695823" y="1666256"/>
            <a:chExt cx="3547085" cy="4461441"/>
          </a:xfrm>
          <a:solidFill>
            <a:srgbClr val="ED7D31"/>
          </a:solidFill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005FECF9-00CB-426E-8A55-8ABF2D388497}"/>
                </a:ext>
              </a:extLst>
            </p:cNvPr>
            <p:cNvSpPr/>
            <p:nvPr/>
          </p:nvSpPr>
          <p:spPr>
            <a:xfrm>
              <a:off x="695823" y="2336439"/>
              <a:ext cx="3547085" cy="33221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776F697-5930-4703-AB92-9DF5A349AA79}"/>
                </a:ext>
              </a:extLst>
            </p:cNvPr>
            <p:cNvSpPr/>
            <p:nvPr/>
          </p:nvSpPr>
          <p:spPr>
            <a:xfrm>
              <a:off x="1800376" y="1666256"/>
              <a:ext cx="1337977" cy="1337977"/>
            </a:xfrm>
            <a:prstGeom prst="ellipse">
              <a:avLst/>
            </a:prstGeom>
            <a:grpFill/>
            <a:ln w="57150">
              <a:solidFill>
                <a:srgbClr val="484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Diamond 4">
              <a:extLst>
                <a:ext uri="{FF2B5EF4-FFF2-40B4-BE49-F238E27FC236}">
                  <a16:creationId xmlns:a16="http://schemas.microsoft.com/office/drawing/2014/main" id="{BEF8A04C-3ACD-4685-9EE4-A6672BAB6C57}"/>
                </a:ext>
              </a:extLst>
            </p:cNvPr>
            <p:cNvSpPr/>
            <p:nvPr/>
          </p:nvSpPr>
          <p:spPr>
            <a:xfrm>
              <a:off x="1927766" y="5208678"/>
              <a:ext cx="919019" cy="919019"/>
            </a:xfrm>
            <a:prstGeom prst="diamond">
              <a:avLst/>
            </a:prstGeom>
            <a:grpFill/>
            <a:ln w="38100">
              <a:solidFill>
                <a:srgbClr val="3B3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Lato Black" panose="020F0A02020204030203" pitchFamily="34" charset="0"/>
                </a:rPr>
                <a:t>#1</a:t>
              </a:r>
            </a:p>
          </p:txBody>
        </p:sp>
        <p:pic>
          <p:nvPicPr>
            <p:cNvPr id="27" name="Graphic 26" descr="Business Growth with solid fill">
              <a:extLst>
                <a:ext uri="{FF2B5EF4-FFF2-40B4-BE49-F238E27FC236}">
                  <a16:creationId xmlns:a16="http://schemas.microsoft.com/office/drawing/2014/main" id="{DF910FE2-8EA5-4B7E-B7A5-AC55A1B9A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138401" y="1961466"/>
              <a:ext cx="809459" cy="809459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38AECB9-5066-443E-A294-24BD8737EDFD}"/>
              </a:ext>
            </a:extLst>
          </p:cNvPr>
          <p:cNvSpPr txBox="1"/>
          <p:nvPr/>
        </p:nvSpPr>
        <p:spPr>
          <a:xfrm>
            <a:off x="1261503" y="3612744"/>
            <a:ext cx="193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 Black" panose="020F0A02020204030203" pitchFamily="34" charset="0"/>
              </a:rPr>
              <a:t>Solution #1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D507E7-AFAE-48CE-9FF9-6177F68C39D7}"/>
              </a:ext>
            </a:extLst>
          </p:cNvPr>
          <p:cNvSpPr txBox="1"/>
          <p:nvPr/>
        </p:nvSpPr>
        <p:spPr>
          <a:xfrm>
            <a:off x="818157" y="4313602"/>
            <a:ext cx="2817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A brief outline about the solution you can provide.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804BC15-175B-4D92-95FB-45D943F6C7A8}"/>
              </a:ext>
            </a:extLst>
          </p:cNvPr>
          <p:cNvGrpSpPr/>
          <p:nvPr/>
        </p:nvGrpSpPr>
        <p:grpSpPr>
          <a:xfrm>
            <a:off x="4339870" y="2011074"/>
            <a:ext cx="3547085" cy="4461441"/>
            <a:chOff x="4506168" y="1904737"/>
            <a:chExt cx="3547085" cy="4461441"/>
          </a:xfrm>
          <a:solidFill>
            <a:srgbClr val="FFC000"/>
          </a:solidFill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9350D611-7C6B-4F18-81B9-52E0E31B0E49}"/>
                </a:ext>
              </a:extLst>
            </p:cNvPr>
            <p:cNvSpPr/>
            <p:nvPr/>
          </p:nvSpPr>
          <p:spPr>
            <a:xfrm>
              <a:off x="4506168" y="2574920"/>
              <a:ext cx="3547085" cy="33221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328F2A2-DDAD-41A2-81EF-13FDCCBE89C1}"/>
                </a:ext>
              </a:extLst>
            </p:cNvPr>
            <p:cNvSpPr/>
            <p:nvPr/>
          </p:nvSpPr>
          <p:spPr>
            <a:xfrm>
              <a:off x="5610721" y="1904737"/>
              <a:ext cx="1337977" cy="1337977"/>
            </a:xfrm>
            <a:prstGeom prst="ellipse">
              <a:avLst/>
            </a:prstGeom>
            <a:grpFill/>
            <a:ln w="57150">
              <a:solidFill>
                <a:srgbClr val="484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A319637E-34D3-4E98-A125-05DA72D9ACE5}"/>
                </a:ext>
              </a:extLst>
            </p:cNvPr>
            <p:cNvSpPr/>
            <p:nvPr/>
          </p:nvSpPr>
          <p:spPr>
            <a:xfrm>
              <a:off x="5738111" y="5447159"/>
              <a:ext cx="919019" cy="919019"/>
            </a:xfrm>
            <a:prstGeom prst="diamond">
              <a:avLst/>
            </a:prstGeom>
            <a:grpFill/>
            <a:ln w="38100">
              <a:solidFill>
                <a:srgbClr val="3B3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Lato Black" panose="020F0A02020204030203" pitchFamily="34" charset="0"/>
                </a:rPr>
                <a:t>#2</a:t>
              </a:r>
            </a:p>
          </p:txBody>
        </p:sp>
        <p:pic>
          <p:nvPicPr>
            <p:cNvPr id="29" name="Graphic 28" descr="Connections with solid fill">
              <a:extLst>
                <a:ext uri="{FF2B5EF4-FFF2-40B4-BE49-F238E27FC236}">
                  <a16:creationId xmlns:a16="http://schemas.microsoft.com/office/drawing/2014/main" id="{E65BBF5C-1315-414A-9A92-11C0D8782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72801" y="2197768"/>
              <a:ext cx="813816" cy="813816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AECE039-82D6-4DE5-B988-C2A4C8471C3B}"/>
                </a:ext>
              </a:extLst>
            </p:cNvPr>
            <p:cNvSpPr txBox="1"/>
            <p:nvPr/>
          </p:nvSpPr>
          <p:spPr>
            <a:xfrm>
              <a:off x="5315884" y="3509145"/>
              <a:ext cx="1930400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Solution #2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B7512F3-571D-4EE8-BA03-2A18F8040BFF}"/>
                </a:ext>
              </a:extLst>
            </p:cNvPr>
            <p:cNvSpPr txBox="1"/>
            <p:nvPr/>
          </p:nvSpPr>
          <p:spPr>
            <a:xfrm>
              <a:off x="4856352" y="4208920"/>
              <a:ext cx="2817091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Lato" panose="020F0502020204030203" pitchFamily="34" charset="0"/>
                </a:rPr>
                <a:t>A brief outline about the solution you can provide. 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7636097-3909-4685-964D-2079C0A360A8}"/>
              </a:ext>
            </a:extLst>
          </p:cNvPr>
          <p:cNvGrpSpPr/>
          <p:nvPr/>
        </p:nvGrpSpPr>
        <p:grpSpPr>
          <a:xfrm>
            <a:off x="8216442" y="2011074"/>
            <a:ext cx="3547085" cy="4461441"/>
            <a:chOff x="8216442" y="1901771"/>
            <a:chExt cx="3547085" cy="4461441"/>
          </a:xfrm>
          <a:solidFill>
            <a:srgbClr val="70AD47"/>
          </a:solidFill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F19739C-8D71-4979-93E3-C7E230B15610}"/>
                </a:ext>
              </a:extLst>
            </p:cNvPr>
            <p:cNvSpPr/>
            <p:nvPr/>
          </p:nvSpPr>
          <p:spPr>
            <a:xfrm>
              <a:off x="8216442" y="2571954"/>
              <a:ext cx="3547085" cy="33221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DB355A3-FAC9-4B61-AAAB-FEA877B8468F}"/>
                </a:ext>
              </a:extLst>
            </p:cNvPr>
            <p:cNvSpPr/>
            <p:nvPr/>
          </p:nvSpPr>
          <p:spPr>
            <a:xfrm>
              <a:off x="9320995" y="1901771"/>
              <a:ext cx="1337977" cy="1337977"/>
            </a:xfrm>
            <a:prstGeom prst="ellipse">
              <a:avLst/>
            </a:prstGeom>
            <a:grpFill/>
            <a:ln w="57150">
              <a:solidFill>
                <a:srgbClr val="484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Diamond 38">
              <a:extLst>
                <a:ext uri="{FF2B5EF4-FFF2-40B4-BE49-F238E27FC236}">
                  <a16:creationId xmlns:a16="http://schemas.microsoft.com/office/drawing/2014/main" id="{8C5FBDCD-82EB-4CC1-B422-867719510C94}"/>
                </a:ext>
              </a:extLst>
            </p:cNvPr>
            <p:cNvSpPr/>
            <p:nvPr/>
          </p:nvSpPr>
          <p:spPr>
            <a:xfrm>
              <a:off x="9448385" y="5444193"/>
              <a:ext cx="919019" cy="919019"/>
            </a:xfrm>
            <a:prstGeom prst="diamond">
              <a:avLst/>
            </a:prstGeom>
            <a:grpFill/>
            <a:ln w="38100">
              <a:solidFill>
                <a:srgbClr val="3B3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Lato Black" panose="020F0A02020204030203" pitchFamily="34" charset="0"/>
                </a:rPr>
                <a:t>#3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84ABBDA-4BB2-46A1-B5C8-AD6723F5E080}"/>
                </a:ext>
              </a:extLst>
            </p:cNvPr>
            <p:cNvSpPr txBox="1"/>
            <p:nvPr/>
          </p:nvSpPr>
          <p:spPr>
            <a:xfrm>
              <a:off x="9026158" y="3506179"/>
              <a:ext cx="1930400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Lato Black" panose="020F0A02020204030203" pitchFamily="34" charset="0"/>
                </a:rPr>
                <a:t>Solution #3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483FA45-B13F-4BCD-8F57-9E1BD0CC9BA8}"/>
                </a:ext>
              </a:extLst>
            </p:cNvPr>
            <p:cNvSpPr txBox="1"/>
            <p:nvPr/>
          </p:nvSpPr>
          <p:spPr>
            <a:xfrm>
              <a:off x="8566626" y="4205954"/>
              <a:ext cx="2817091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Lato" panose="020F0502020204030203" pitchFamily="34" charset="0"/>
                </a:rPr>
                <a:t>A brief outline about the solution you can provide. </a:t>
              </a:r>
            </a:p>
          </p:txBody>
        </p:sp>
        <p:pic>
          <p:nvPicPr>
            <p:cNvPr id="31" name="Graphic 30" descr="Bar graph with downward trend with solid fill">
              <a:extLst>
                <a:ext uri="{FF2B5EF4-FFF2-40B4-BE49-F238E27FC236}">
                  <a16:creationId xmlns:a16="http://schemas.microsoft.com/office/drawing/2014/main" id="{8401B4F9-1177-4A63-A317-643AE7E74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11734" y="2163851"/>
              <a:ext cx="813816" cy="8138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419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8A66DCC-95A8-406B-B767-8F9A5C33A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b="46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AC32350-E32B-4ACD-B8DB-C170EBACDC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F34D7F5-7507-49D6-8271-5264299E5A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7943362"/>
              </p:ext>
            </p:extLst>
          </p:nvPr>
        </p:nvGraphicFramePr>
        <p:xfrm>
          <a:off x="332509" y="1628775"/>
          <a:ext cx="11526982" cy="4952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F3EFC648-F02C-49D2-B05A-E9B5D4DC691C}"/>
              </a:ext>
            </a:extLst>
          </p:cNvPr>
          <p:cNvSpPr txBox="1"/>
          <p:nvPr/>
        </p:nvSpPr>
        <p:spPr>
          <a:xfrm>
            <a:off x="218340" y="91208"/>
            <a:ext cx="46954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Lato Black" panose="020F0A02020204030203" pitchFamily="34" charset="0"/>
              </a:rPr>
              <a:t>Sales Report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CEBD369-29B3-407A-8540-7A44C10F3A66}"/>
              </a:ext>
            </a:extLst>
          </p:cNvPr>
          <p:cNvSpPr txBox="1"/>
          <p:nvPr/>
        </p:nvSpPr>
        <p:spPr>
          <a:xfrm>
            <a:off x="332509" y="1043085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Lato" panose="020F0502020204030203" pitchFamily="34" charset="0"/>
              </a:rPr>
              <a:t>Sales figures for key clients, Jan – Dec 2021. </a:t>
            </a:r>
          </a:p>
        </p:txBody>
      </p:sp>
    </p:spTree>
    <p:extLst>
      <p:ext uri="{BB962C8B-B14F-4D97-AF65-F5344CB8AC3E}">
        <p14:creationId xmlns:p14="http://schemas.microsoft.com/office/powerpoint/2010/main" val="154766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48DB72F-D6E7-4353-A0E2-06ED44F18D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834ED5B-D65C-464E-AB39-01A887F01591}"/>
              </a:ext>
            </a:extLst>
          </p:cNvPr>
          <p:cNvSpPr/>
          <p:nvPr/>
        </p:nvSpPr>
        <p:spPr>
          <a:xfrm>
            <a:off x="-114300" y="0"/>
            <a:ext cx="12306300" cy="6858000"/>
          </a:xfrm>
          <a:prstGeom prst="rect">
            <a:avLst/>
          </a:prstGeom>
          <a:solidFill>
            <a:schemeClr val="bg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6793A25-6D87-4D25-BFBA-0B2A7A6886C7}"/>
              </a:ext>
            </a:extLst>
          </p:cNvPr>
          <p:cNvSpPr/>
          <p:nvPr/>
        </p:nvSpPr>
        <p:spPr>
          <a:xfrm>
            <a:off x="5671127" y="0"/>
            <a:ext cx="6520873" cy="6858000"/>
          </a:xfrm>
          <a:custGeom>
            <a:avLst/>
            <a:gdLst>
              <a:gd name="connsiteX0" fmla="*/ 2632364 w 6520873"/>
              <a:gd name="connsiteY0" fmla="*/ 0 h 6858000"/>
              <a:gd name="connsiteX1" fmla="*/ 4516582 w 6520873"/>
              <a:gd name="connsiteY1" fmla="*/ 0 h 6858000"/>
              <a:gd name="connsiteX2" fmla="*/ 3888509 w 6520873"/>
              <a:gd name="connsiteY2" fmla="*/ 6858000 h 6858000"/>
              <a:gd name="connsiteX3" fmla="*/ 2004291 w 6520873"/>
              <a:gd name="connsiteY3" fmla="*/ 6858000 h 6858000"/>
              <a:gd name="connsiteX4" fmla="*/ 628073 w 6520873"/>
              <a:gd name="connsiteY4" fmla="*/ 0 h 6858000"/>
              <a:gd name="connsiteX5" fmla="*/ 2512291 w 6520873"/>
              <a:gd name="connsiteY5" fmla="*/ 0 h 6858000"/>
              <a:gd name="connsiteX6" fmla="*/ 1884218 w 6520873"/>
              <a:gd name="connsiteY6" fmla="*/ 6858000 h 6858000"/>
              <a:gd name="connsiteX7" fmla="*/ 0 w 6520873"/>
              <a:gd name="connsiteY7" fmla="*/ 6858000 h 6858000"/>
              <a:gd name="connsiteX8" fmla="*/ 4636655 w 6520873"/>
              <a:gd name="connsiteY8" fmla="*/ 0 h 6858000"/>
              <a:gd name="connsiteX9" fmla="*/ 6520873 w 6520873"/>
              <a:gd name="connsiteY9" fmla="*/ 0 h 6858000"/>
              <a:gd name="connsiteX10" fmla="*/ 5892800 w 6520873"/>
              <a:gd name="connsiteY10" fmla="*/ 6858000 h 6858000"/>
              <a:gd name="connsiteX11" fmla="*/ 4008582 w 6520873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20873" h="6858000">
                <a:moveTo>
                  <a:pt x="2632364" y="0"/>
                </a:moveTo>
                <a:lnTo>
                  <a:pt x="4516582" y="0"/>
                </a:lnTo>
                <a:lnTo>
                  <a:pt x="3888509" y="6858000"/>
                </a:lnTo>
                <a:lnTo>
                  <a:pt x="2004291" y="6858000"/>
                </a:lnTo>
                <a:close/>
                <a:moveTo>
                  <a:pt x="628073" y="0"/>
                </a:moveTo>
                <a:lnTo>
                  <a:pt x="2512291" y="0"/>
                </a:lnTo>
                <a:lnTo>
                  <a:pt x="1884218" y="6858000"/>
                </a:lnTo>
                <a:lnTo>
                  <a:pt x="0" y="6858000"/>
                </a:lnTo>
                <a:close/>
                <a:moveTo>
                  <a:pt x="4636655" y="0"/>
                </a:moveTo>
                <a:lnTo>
                  <a:pt x="6520873" y="0"/>
                </a:lnTo>
                <a:lnTo>
                  <a:pt x="5892800" y="6858000"/>
                </a:lnTo>
                <a:lnTo>
                  <a:pt x="4008582" y="6858000"/>
                </a:lnTo>
                <a:close/>
              </a:path>
            </a:pathLst>
          </a:custGeom>
          <a:blipFill>
            <a:blip r:embed="rId3">
              <a:alphaModFix amt="94000"/>
            </a:blip>
            <a:srcRect/>
            <a:stretch>
              <a:fillRect l="-59879" r="2125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3E36F7-8289-4ED4-8E91-27154DE19B5C}"/>
              </a:ext>
            </a:extLst>
          </p:cNvPr>
          <p:cNvSpPr txBox="1"/>
          <p:nvPr/>
        </p:nvSpPr>
        <p:spPr>
          <a:xfrm>
            <a:off x="-1495425" y="346095"/>
            <a:ext cx="9048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3B3838"/>
                </a:solidFill>
                <a:latin typeface="Bernard MT Condensed" panose="02050806060905020404" pitchFamily="18" charset="0"/>
              </a:rPr>
              <a:t>Ultra-Challenge</a:t>
            </a:r>
            <a:r>
              <a:rPr lang="en-US" sz="6000" dirty="0">
                <a:solidFill>
                  <a:srgbClr val="3B3838"/>
                </a:solidFill>
                <a:latin typeface="Bernard MT Condensed" panose="02050806060905020404" pitchFamily="18" charset="0"/>
              </a:rPr>
              <a:t> 2022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6064957-256A-4970-A485-395E5E697844}"/>
              </a:ext>
            </a:extLst>
          </p:cNvPr>
          <p:cNvSpPr/>
          <p:nvPr/>
        </p:nvSpPr>
        <p:spPr>
          <a:xfrm>
            <a:off x="428929" y="1944253"/>
            <a:ext cx="1107996" cy="1107996"/>
          </a:xfrm>
          <a:prstGeom prst="ellipse">
            <a:avLst/>
          </a:prstGeom>
          <a:solidFill>
            <a:srgbClr val="3DA095"/>
          </a:solidFill>
          <a:ln>
            <a:solidFill>
              <a:srgbClr val="48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7A9620C-3836-499C-842D-1B4B9CA384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7910" y="2083234"/>
            <a:ext cx="830035" cy="830035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D771E4B4-1F02-4513-BD8D-B10EE31E0F34}"/>
              </a:ext>
            </a:extLst>
          </p:cNvPr>
          <p:cNvSpPr/>
          <p:nvPr/>
        </p:nvSpPr>
        <p:spPr>
          <a:xfrm>
            <a:off x="461231" y="5143499"/>
            <a:ext cx="1107996" cy="1107996"/>
          </a:xfrm>
          <a:prstGeom prst="ellipse">
            <a:avLst/>
          </a:prstGeom>
          <a:solidFill>
            <a:srgbClr val="7A0768"/>
          </a:solidFill>
          <a:ln>
            <a:solidFill>
              <a:srgbClr val="48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7ADD3CB-8049-41E0-A2EC-25DC009A7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9177" y="5281445"/>
            <a:ext cx="832104" cy="832104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0B29FCDC-E63E-4481-9F79-441DA9DFE13F}"/>
              </a:ext>
            </a:extLst>
          </p:cNvPr>
          <p:cNvSpPr/>
          <p:nvPr/>
        </p:nvSpPr>
        <p:spPr>
          <a:xfrm>
            <a:off x="428270" y="3543876"/>
            <a:ext cx="1107996" cy="1107996"/>
          </a:xfrm>
          <a:prstGeom prst="ellipse">
            <a:avLst/>
          </a:prstGeom>
          <a:solidFill>
            <a:srgbClr val="E22F4F"/>
          </a:solidFill>
          <a:ln>
            <a:solidFill>
              <a:srgbClr val="48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77820D0-754B-448A-8028-F2BF649888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9177" y="3611525"/>
            <a:ext cx="832104" cy="83210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9992A78-43B1-4AE0-A2AF-E5FF202A771F}"/>
              </a:ext>
            </a:extLst>
          </p:cNvPr>
          <p:cNvSpPr txBox="1"/>
          <p:nvPr/>
        </p:nvSpPr>
        <p:spPr>
          <a:xfrm>
            <a:off x="1283894" y="2232561"/>
            <a:ext cx="3721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3B3838"/>
                </a:solidFill>
                <a:latin typeface="Bernard MT Condensed" panose="02050806060905020404" pitchFamily="18" charset="0"/>
              </a:rPr>
              <a:t>Register Online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FD3D886-5721-466A-BFBB-871D8066795C}"/>
              </a:ext>
            </a:extLst>
          </p:cNvPr>
          <p:cNvSpPr txBox="1"/>
          <p:nvPr/>
        </p:nvSpPr>
        <p:spPr>
          <a:xfrm>
            <a:off x="1602188" y="3765967"/>
            <a:ext cx="3721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3B3838"/>
                </a:solidFill>
                <a:latin typeface="Bernard MT Condensed" panose="02050806060905020404" pitchFamily="18" charset="0"/>
              </a:rPr>
              <a:t>Like Us On Facebook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00DF070-2FC8-48EE-BF3C-531692792AC1}"/>
              </a:ext>
            </a:extLst>
          </p:cNvPr>
          <p:cNvSpPr txBox="1"/>
          <p:nvPr/>
        </p:nvSpPr>
        <p:spPr>
          <a:xfrm>
            <a:off x="1548549" y="5435887"/>
            <a:ext cx="3721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3B3838"/>
                </a:solidFill>
                <a:latin typeface="Bernard MT Condensed" panose="02050806060905020404" pitchFamily="18" charset="0"/>
              </a:rPr>
              <a:t>Collect your Merch</a:t>
            </a:r>
          </a:p>
        </p:txBody>
      </p:sp>
    </p:spTree>
    <p:extLst>
      <p:ext uri="{BB962C8B-B14F-4D97-AF65-F5344CB8AC3E}">
        <p14:creationId xmlns:p14="http://schemas.microsoft.com/office/powerpoint/2010/main" val="278256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70D30-6C2B-42D5-8002-A58F47879C8A}"/>
              </a:ext>
            </a:extLst>
          </p:cNvPr>
          <p:cNvSpPr txBox="1"/>
          <p:nvPr/>
        </p:nvSpPr>
        <p:spPr>
          <a:xfrm>
            <a:off x="1274617" y="2809004"/>
            <a:ext cx="96427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Lato Black" panose="020F0A02020204030203" pitchFamily="34" charset="0"/>
              </a:rPr>
              <a:t>2. Know Your </a:t>
            </a:r>
            <a:r>
              <a:rPr lang="en-GB" sz="6600" dirty="0">
                <a:solidFill>
                  <a:schemeClr val="accent2"/>
                </a:solidFill>
                <a:latin typeface="Lato Black" panose="020F0A02020204030203" pitchFamily="34" charset="0"/>
              </a:rPr>
              <a:t>Audience!</a:t>
            </a:r>
            <a:endParaRPr lang="en-US" sz="660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71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253925-9553-4A0F-B786-FEFF2C91BC2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2">
              <a:alphaModFix amt="94000"/>
            </a:blip>
            <a:srcRect/>
            <a:stretch>
              <a:fillRect l="-34512" r="-345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CC86026-A1F2-485D-ABB2-E018F0CC2546}"/>
              </a:ext>
            </a:extLst>
          </p:cNvPr>
          <p:cNvSpPr/>
          <p:nvPr/>
        </p:nvSpPr>
        <p:spPr>
          <a:xfrm>
            <a:off x="6796087" y="842963"/>
            <a:ext cx="1343025" cy="1343025"/>
          </a:xfrm>
          <a:prstGeom prst="ellipse">
            <a:avLst/>
          </a:prstGeom>
          <a:solidFill>
            <a:srgbClr val="4E7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4B6F6E3-FC27-4254-923A-1241365538D7}"/>
              </a:ext>
            </a:extLst>
          </p:cNvPr>
          <p:cNvSpPr/>
          <p:nvPr/>
        </p:nvSpPr>
        <p:spPr>
          <a:xfrm>
            <a:off x="6796087" y="2757487"/>
            <a:ext cx="1343025" cy="1343025"/>
          </a:xfrm>
          <a:prstGeom prst="ellipse">
            <a:avLst/>
          </a:prstGeom>
          <a:solidFill>
            <a:srgbClr val="B34D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3DFF191-8386-439D-A769-11B34EAD9B65}"/>
              </a:ext>
            </a:extLst>
          </p:cNvPr>
          <p:cNvSpPr/>
          <p:nvPr/>
        </p:nvSpPr>
        <p:spPr>
          <a:xfrm>
            <a:off x="6796086" y="4672011"/>
            <a:ext cx="1343025" cy="1343025"/>
          </a:xfrm>
          <a:prstGeom prst="ellipse">
            <a:avLst/>
          </a:prstGeom>
          <a:solidFill>
            <a:srgbClr val="395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Theatre with solid fill">
            <a:extLst>
              <a:ext uri="{FF2B5EF4-FFF2-40B4-BE49-F238E27FC236}">
                <a16:creationId xmlns:a16="http://schemas.microsoft.com/office/drawing/2014/main" id="{75EAA640-89F9-4D06-9614-647C6F36A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24687" y="1100138"/>
            <a:ext cx="914400" cy="914400"/>
          </a:xfrm>
          <a:prstGeom prst="rect">
            <a:avLst/>
          </a:prstGeom>
        </p:spPr>
      </p:pic>
      <p:pic>
        <p:nvPicPr>
          <p:cNvPr id="16" name="Graphic 15" descr="Brain in head with solid fill">
            <a:extLst>
              <a:ext uri="{FF2B5EF4-FFF2-40B4-BE49-F238E27FC236}">
                <a16:creationId xmlns:a16="http://schemas.microsoft.com/office/drawing/2014/main" id="{9B62BD1C-406F-4AF8-9627-AF9D7A240F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10398" y="2971799"/>
            <a:ext cx="914400" cy="914400"/>
          </a:xfrm>
          <a:prstGeom prst="rect">
            <a:avLst/>
          </a:prstGeom>
        </p:spPr>
      </p:pic>
      <p:pic>
        <p:nvPicPr>
          <p:cNvPr id="20" name="Graphic 19" descr="Open hand with plant with solid fill">
            <a:extLst>
              <a:ext uri="{FF2B5EF4-FFF2-40B4-BE49-F238E27FC236}">
                <a16:creationId xmlns:a16="http://schemas.microsoft.com/office/drawing/2014/main" id="{7FD3C1FA-CD06-4B06-9E98-5AFB30B0C3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10398" y="4886323"/>
            <a:ext cx="914400" cy="9144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B66F3B8-B55D-4124-873F-80DC4BC16AAC}"/>
              </a:ext>
            </a:extLst>
          </p:cNvPr>
          <p:cNvSpPr txBox="1"/>
          <p:nvPr/>
        </p:nvSpPr>
        <p:spPr>
          <a:xfrm>
            <a:off x="8466365" y="1037421"/>
            <a:ext cx="37256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4E70A8"/>
                </a:solidFill>
                <a:latin typeface="Lato Black" panose="020F0A02020204030203" pitchFamily="34" charset="0"/>
              </a:rPr>
              <a:t>Who will be watching?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544AD1-B73E-4E26-A31E-55FA357B8DE7}"/>
              </a:ext>
            </a:extLst>
          </p:cNvPr>
          <p:cNvSpPr txBox="1"/>
          <p:nvPr/>
        </p:nvSpPr>
        <p:spPr>
          <a:xfrm>
            <a:off x="8466365" y="2932092"/>
            <a:ext cx="31922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B34D53"/>
                </a:solidFill>
                <a:latin typeface="Lato Black" panose="020F0A02020204030203" pitchFamily="34" charset="0"/>
              </a:rPr>
              <a:t>What’s important to them?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8F806C-EF74-48C3-821A-0EFEF6EB714E}"/>
              </a:ext>
            </a:extLst>
          </p:cNvPr>
          <p:cNvSpPr txBox="1"/>
          <p:nvPr/>
        </p:nvSpPr>
        <p:spPr>
          <a:xfrm>
            <a:off x="8466365" y="4886323"/>
            <a:ext cx="31922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95166"/>
                </a:solidFill>
                <a:latin typeface="Lato Black" panose="020F0A02020204030203" pitchFamily="34" charset="0"/>
              </a:rPr>
              <a:t>What’s the environment?</a:t>
            </a:r>
          </a:p>
        </p:txBody>
      </p:sp>
    </p:spTree>
    <p:extLst>
      <p:ext uri="{BB962C8B-B14F-4D97-AF65-F5344CB8AC3E}">
        <p14:creationId xmlns:p14="http://schemas.microsoft.com/office/powerpoint/2010/main" val="399042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E3B43F4-675D-41D7-A430-8625C6C1B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 b="13840"/>
          <a:stretch/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EB58EF-2B4A-4A7E-BF44-644B7D4D351A}"/>
              </a:ext>
            </a:extLst>
          </p:cNvPr>
          <p:cNvSpPr/>
          <p:nvPr/>
        </p:nvSpPr>
        <p:spPr>
          <a:xfrm>
            <a:off x="-13586" y="-7581"/>
            <a:ext cx="12192002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70D30-6C2B-42D5-8002-A58F47879C8A}"/>
              </a:ext>
            </a:extLst>
          </p:cNvPr>
          <p:cNvSpPr txBox="1"/>
          <p:nvPr/>
        </p:nvSpPr>
        <p:spPr>
          <a:xfrm>
            <a:off x="1274617" y="2809004"/>
            <a:ext cx="96427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Lato Black" panose="020F0A02020204030203" pitchFamily="34" charset="0"/>
              </a:rPr>
              <a:t>3. Create an </a:t>
            </a:r>
            <a:r>
              <a:rPr lang="en-GB" sz="7200" dirty="0">
                <a:solidFill>
                  <a:schemeClr val="accent2"/>
                </a:solidFill>
                <a:latin typeface="Lato Black" panose="020F0A02020204030203" pitchFamily="34" charset="0"/>
              </a:rPr>
              <a:t>Outline</a:t>
            </a:r>
            <a:endParaRPr lang="en-US" sz="7200" dirty="0">
              <a:solidFill>
                <a:schemeClr val="accent2"/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546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2E4540F-EEA1-43BE-9CAA-736EFA6408EB}">
  <we:reference id="wa104051163" version="1.2.0.3" store="en-US" storeType="OMEX"/>
  <we:alternateReferences>
    <we:reference id="wa104051163" version="1.2.0.3" store="wa1040511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2053</TotalTime>
  <Words>896</Words>
  <Application>Microsoft Office PowerPoint</Application>
  <PresentationFormat>Widescreen</PresentationFormat>
  <Paragraphs>209</Paragraphs>
  <Slides>38</Slides>
  <Notes>23</Notes>
  <HiddenSlides>0</HiddenSlides>
  <MMClips>1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6" baseType="lpstr">
      <vt:lpstr>Algerian</vt:lpstr>
      <vt:lpstr>Arial</vt:lpstr>
      <vt:lpstr>Arial Black</vt:lpstr>
      <vt:lpstr>Arial Narrow</vt:lpstr>
      <vt:lpstr>Bernard MT Condensed</vt:lpstr>
      <vt:lpstr>Calibri</vt:lpstr>
      <vt:lpstr>Calibri Light</vt:lpstr>
      <vt:lpstr>Comic Sans MS</vt:lpstr>
      <vt:lpstr>Courier New</vt:lpstr>
      <vt:lpstr>Forte</vt:lpstr>
      <vt:lpstr>Freestyle Script</vt:lpstr>
      <vt:lpstr>Lato</vt:lpstr>
      <vt:lpstr>Lato Black</vt:lpstr>
      <vt:lpstr>Lato Light</vt:lpstr>
      <vt:lpstr>Segoe UI</vt:lpstr>
      <vt:lpstr>Segoe UI Black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Coronavirus health and safety tips</vt:lpstr>
      <vt:lpstr>Remember  to wash  your hands </vt:lpstr>
      <vt:lpstr>Please cover your coughs and sneezes</vt:lpstr>
      <vt:lpstr>Please  wear a mask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 Ashby</dc:creator>
  <cp:lastModifiedBy>Deb Ashby</cp:lastModifiedBy>
  <cp:revision>32</cp:revision>
  <dcterms:created xsi:type="dcterms:W3CDTF">2021-01-09T12:23:17Z</dcterms:created>
  <dcterms:modified xsi:type="dcterms:W3CDTF">2022-04-01T10:44:46Z</dcterms:modified>
</cp:coreProperties>
</file>