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sldIdLst>
    <p:sldId id="287" r:id="rId2"/>
    <p:sldId id="286" r:id="rId3"/>
    <p:sldId id="256" r:id="rId4"/>
    <p:sldId id="289" r:id="rId5"/>
    <p:sldId id="283" r:id="rId6"/>
    <p:sldId id="262" r:id="rId7"/>
    <p:sldId id="277" r:id="rId8"/>
    <p:sldId id="257" r:id="rId9"/>
    <p:sldId id="278" r:id="rId10"/>
    <p:sldId id="279" r:id="rId11"/>
    <p:sldId id="263" r:id="rId12"/>
    <p:sldId id="268" r:id="rId13"/>
    <p:sldId id="264" r:id="rId14"/>
    <p:sldId id="265" r:id="rId15"/>
    <p:sldId id="266" r:id="rId16"/>
    <p:sldId id="284" r:id="rId17"/>
    <p:sldId id="281" r:id="rId18"/>
    <p:sldId id="270" r:id="rId19"/>
    <p:sldId id="271" r:id="rId20"/>
    <p:sldId id="269" r:id="rId21"/>
    <p:sldId id="274" r:id="rId22"/>
    <p:sldId id="273" r:id="rId23"/>
    <p:sldId id="285" r:id="rId24"/>
    <p:sldId id="275" r:id="rId25"/>
  </p:sldIdLst>
  <p:sldSz cx="12192000" cy="6858000"/>
  <p:notesSz cx="6858000" cy="9144000"/>
  <p:custShowLst>
    <p:custShow name="Debs Intro" id="0">
      <p:sldLst>
        <p:sld r:id="rId2"/>
        <p:sld r:id="rId3"/>
        <p:sld r:id="rId4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ustom Intro" id="{F713AC61-0094-47E9-A4D3-CAE1375ED36C}">
          <p14:sldIdLst>
            <p14:sldId id="287"/>
            <p14:sldId id="286"/>
            <p14:sldId id="256"/>
          </p14:sldIdLst>
        </p14:section>
        <p14:section name="Title" id="{69BF559F-BD97-4B50-91C5-93987107E152}">
          <p14:sldIdLst>
            <p14:sldId id="289"/>
          </p14:sldIdLst>
        </p14:section>
        <p14:section name="Summary Section" id="{9DE8E4B8-C675-43EE-A754-B88DC0E32B33}">
          <p14:sldIdLst>
            <p14:sldId id="283"/>
          </p14:sldIdLst>
        </p14:section>
        <p14:section name="About Us" id="{20828289-1002-4AA3-A37D-9D5CCE23F0C0}">
          <p14:sldIdLst>
            <p14:sldId id="262"/>
            <p14:sldId id="277"/>
            <p14:sldId id="257"/>
            <p14:sldId id="278"/>
            <p14:sldId id="279"/>
          </p14:sldIdLst>
        </p14:section>
        <p14:section name="Our Destinations" id="{FC761B80-20D4-4FA4-87F5-130547CA6F57}">
          <p14:sldIdLst>
            <p14:sldId id="263"/>
            <p14:sldId id="268"/>
            <p14:sldId id="264"/>
            <p14:sldId id="265"/>
            <p14:sldId id="266"/>
            <p14:sldId id="284"/>
          </p14:sldIdLst>
        </p14:section>
        <p14:section name="Our Prices" id="{4FA85482-E9BD-4EE8-A643-2FD71C721C3F}">
          <p14:sldIdLst>
            <p14:sldId id="281"/>
            <p14:sldId id="270"/>
          </p14:sldIdLst>
        </p14:section>
        <p14:section name="Booking Process" id="{95FF3FB2-AC27-4B2B-A9D1-B8C347C5F8CA}">
          <p14:sldIdLst>
            <p14:sldId id="271"/>
            <p14:sldId id="269"/>
          </p14:sldIdLst>
        </p14:section>
        <p14:section name="Sales Comparison" id="{A04B9DDC-0DA9-4B59-AC69-834E423DA821}">
          <p14:sldIdLst>
            <p14:sldId id="274"/>
            <p14:sldId id="273"/>
            <p14:sldId id="285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ACD"/>
    <a:srgbClr val="385723"/>
    <a:srgbClr val="357165"/>
    <a:srgbClr val="487927"/>
    <a:srgbClr val="6BAB47"/>
    <a:srgbClr val="95B884"/>
    <a:srgbClr val="69A946"/>
    <a:srgbClr val="477826"/>
    <a:srgbClr val="546D42"/>
    <a:srgbClr val="97B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68" autoAdjust="0"/>
  </p:normalViewPr>
  <p:slideViewPr>
    <p:cSldViewPr snapToGrid="0">
      <p:cViewPr varScale="1">
        <p:scale>
          <a:sx n="84" d="100"/>
          <a:sy n="84" d="100"/>
        </p:scale>
        <p:origin x="658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-4253"/>
    </p:cViewPr>
  </p:sorterViewPr>
  <p:notesViewPr>
    <p:cSldViewPr snapToGrid="0">
      <p:cViewPr varScale="1">
        <p:scale>
          <a:sx n="63" d="100"/>
          <a:sy n="63" d="100"/>
        </p:scale>
        <p:origin x="3134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bg1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r>
              <a:rPr lang="en-US" b="1" dirty="0">
                <a:solidFill>
                  <a:schemeClr val="bg1"/>
                </a:solidFill>
                <a:latin typeface="Lato" panose="020F0502020204030203" pitchFamily="34" charset="0"/>
              </a:rPr>
              <a:t>Sales</a:t>
            </a:r>
            <a:r>
              <a:rPr lang="en-US" b="1" baseline="0" dirty="0">
                <a:solidFill>
                  <a:schemeClr val="bg1"/>
                </a:solidFill>
                <a:latin typeface="Lato" panose="020F0502020204030203" pitchFamily="34" charset="0"/>
              </a:rPr>
              <a:t> Comparison ( 2018 – 2021)</a:t>
            </a:r>
            <a:endParaRPr lang="en-US" b="1" dirty="0">
              <a:solidFill>
                <a:schemeClr val="bg1"/>
              </a:solidFill>
              <a:latin typeface="Lato" panose="020F0502020204030203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bg1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2">
                  <a:shade val="58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</a:ln>
              <a:effectLst/>
            </c:spPr>
          </c:marke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100000</c:v>
                </c:pt>
                <c:pt idx="1">
                  <c:v>150000</c:v>
                </c:pt>
                <c:pt idx="2">
                  <c:v>50000</c:v>
                </c:pt>
                <c:pt idx="3">
                  <c:v>200000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Secret Adventures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2018</c:v>
                      </c:pt>
                      <c:pt idx="1">
                        <c:v>2019</c:v>
                      </c:pt>
                      <c:pt idx="2">
                        <c:v>2020</c:v>
                      </c:pt>
                      <c:pt idx="3">
                        <c:v>2021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8E08-4E2E-945F-03BD89B6AE61}"/>
            </c:ext>
          </c:extLst>
        </c:ser>
        <c:ser>
          <c:idx val="1"/>
          <c:order val="1"/>
          <c:spPr>
            <a:ln w="28575" cap="rnd">
              <a:solidFill>
                <a:schemeClr val="accent2">
                  <a:shade val="86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noFill/>
              </a:ln>
              <a:effectLst/>
            </c:spPr>
          </c:marke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Sheet1!$C$2:$C$5</c:f>
              <c:numCache>
                <c:formatCode>General</c:formatCode>
                <c:ptCount val="4"/>
                <c:pt idx="0">
                  <c:v>80000</c:v>
                </c:pt>
                <c:pt idx="1">
                  <c:v>85000</c:v>
                </c:pt>
                <c:pt idx="2">
                  <c:v>15000</c:v>
                </c:pt>
                <c:pt idx="3">
                  <c:v>70000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Wanderlust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2018</c:v>
                      </c:pt>
                      <c:pt idx="1">
                        <c:v>2019</c:v>
                      </c:pt>
                      <c:pt idx="2">
                        <c:v>2020</c:v>
                      </c:pt>
                      <c:pt idx="3">
                        <c:v>2021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8E08-4E2E-945F-03BD89B6AE61}"/>
            </c:ext>
          </c:extLst>
        </c:ser>
        <c:ser>
          <c:idx val="2"/>
          <c:order val="2"/>
          <c:spPr>
            <a:ln w="28575" cap="rnd">
              <a:solidFill>
                <a:schemeClr val="accent2">
                  <a:tint val="86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</a:ln>
              <a:effectLst/>
            </c:spPr>
          </c:marke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Sheet1!$D$2:$D$5</c:f>
              <c:numCache>
                <c:formatCode>General</c:formatCode>
                <c:ptCount val="4"/>
                <c:pt idx="0">
                  <c:v>85000</c:v>
                </c:pt>
                <c:pt idx="1">
                  <c:v>95000</c:v>
                </c:pt>
                <c:pt idx="2">
                  <c:v>30000</c:v>
                </c:pt>
                <c:pt idx="3">
                  <c:v>80000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FootPrints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2018</c:v>
                      </c:pt>
                      <c:pt idx="1">
                        <c:v>2019</c:v>
                      </c:pt>
                      <c:pt idx="2">
                        <c:v>2020</c:v>
                      </c:pt>
                      <c:pt idx="3">
                        <c:v>2021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8E08-4E2E-945F-03BD89B6AE61}"/>
            </c:ext>
          </c:extLst>
        </c:ser>
        <c:ser>
          <c:idx val="3"/>
          <c:order val="3"/>
          <c:spPr>
            <a:ln w="28575" cap="rnd">
              <a:solidFill>
                <a:schemeClr val="accent2">
                  <a:tint val="58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noFill/>
              </a:ln>
              <a:effectLst/>
            </c:spPr>
          </c:marke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Sheet1!$E$2:$E$5</c:f>
              <c:numCache>
                <c:formatCode>General</c:formatCode>
                <c:ptCount val="4"/>
                <c:pt idx="0">
                  <c:v>50000</c:v>
                </c:pt>
                <c:pt idx="1">
                  <c:v>45000</c:v>
                </c:pt>
                <c:pt idx="2">
                  <c:v>10000</c:v>
                </c:pt>
                <c:pt idx="3">
                  <c:v>60000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Jet2Go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2018</c:v>
                      </c:pt>
                      <c:pt idx="1">
                        <c:v>2019</c:v>
                      </c:pt>
                      <c:pt idx="2">
                        <c:v>2020</c:v>
                      </c:pt>
                      <c:pt idx="3">
                        <c:v>2021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8E08-4E2E-945F-03BD89B6AE61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4569616"/>
        <c:axId val="114562544"/>
      </c:lineChart>
      <c:catAx>
        <c:axId val="114569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4562544"/>
        <c:crosses val="autoZero"/>
        <c:auto val="1"/>
        <c:lblAlgn val="ctr"/>
        <c:lblOffset val="100"/>
        <c:noMultiLvlLbl val="0"/>
      </c:catAx>
      <c:valAx>
        <c:axId val="1145625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487927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4569616"/>
        <c:crosses val="autoZero"/>
        <c:crossBetween val="between"/>
      </c:valAx>
      <c:spPr>
        <a:solidFill>
          <a:schemeClr val="accent6">
            <a:lumMod val="50000"/>
            <a:alpha val="74000"/>
          </a:schemeClr>
        </a:solidFill>
        <a:ln>
          <a:solidFill>
            <a:schemeClr val="bg1"/>
          </a:solidFill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Sheet1!$A$2:$B$9</cx:f>
        <cx:nf>Sheet1!$A$1:$B$1</cx:nf>
        <cx:lvl ptCount="8" name="State">
          <cx:pt idx="0">VIC</cx:pt>
          <cx:pt idx="1">NSW</cx:pt>
          <cx:pt idx="2">QLD</cx:pt>
          <cx:pt idx="3">NT</cx:pt>
          <cx:pt idx="4">WA</cx:pt>
          <cx:pt idx="5">SA</cx:pt>
          <cx:pt idx="6">ACT</cx:pt>
          <cx:pt idx="7">TAS</cx:pt>
        </cx:lvl>
        <cx:lvl ptCount="8" name="Country">
          <cx:pt idx="0">Australia</cx:pt>
          <cx:pt idx="1">Australia</cx:pt>
          <cx:pt idx="2">Australia</cx:pt>
          <cx:pt idx="3">Australia</cx:pt>
          <cx:pt idx="4">Australia</cx:pt>
          <cx:pt idx="5">Australia</cx:pt>
          <cx:pt idx="6">Australia</cx:pt>
          <cx:pt idx="7">Australia</cx:pt>
        </cx:lvl>
      </cx:strDim>
      <cx:numDim type="colorVal">
        <cx:f>Sheet1!$C$2:$C$9</cx:f>
        <cx:nf>Sheet1!$C$1</cx:nf>
        <cx:lvl ptCount="8" formatCode="General" name="Sales">
          <cx:pt idx="0">10</cx:pt>
          <cx:pt idx="1">10</cx:pt>
          <cx:pt idx="2">10</cx:pt>
          <cx:pt idx="3">10</cx:pt>
          <cx:pt idx="4">10</cx:pt>
          <cx:pt idx="5">10</cx:pt>
          <cx:pt idx="6">10</cx:pt>
          <cx:pt idx="7">10</cx:pt>
        </cx:lvl>
      </cx:numDim>
    </cx:data>
  </cx:chartData>
  <cx:chart>
    <cx:plotArea>
      <cx:plotAreaRegion>
        <cx:series layoutId="regionMap" uniqueId="{FC292589-EC0A-4B17-A08A-7FF6B2EF671F}">
          <cx:tx>
            <cx:txData>
              <cx:f>Sheet1!$C$1</cx:f>
              <cx:v>Sales</cx:v>
            </cx:txData>
          </cx:tx>
          <cx:spPr>
            <a:ln w="19050">
              <a:solidFill>
                <a:schemeClr val="bg1"/>
              </a:solidFill>
            </a:ln>
          </cx:spPr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400" b="1"/>
                </a:pPr>
                <a:endParaRPr lang="en-US" sz="1400" b="1" i="0" u="none" strike="noStrike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" panose="020F0502020204030204"/>
                </a:endParaRPr>
              </a:p>
            </cx:txPr>
            <cx:visibility seriesName="0" categoryName="1" value="0"/>
            <cx:separator>, </cx:separator>
          </cx:dataLabels>
          <cx:dataId val="0"/>
          <cx:layoutPr>
            <cx:geography cultureLanguage="en-US" cultureRegion="US" attribution="Powered by Bing">
              <cx:geoCache provider="{E9337A44-BEBE-4D9F-B70C-5C5E7DAFC167}">
                <cx:binary>3Hxrc5xKlu1fcfjz4JOQCSQdcyai6yGVXpZkq2zZXwi1ZCeQQFIkkMCvn7VLx+dKZbV8T9+JGzEd
4bAeVVCZuV9rr73Qf96Pf7svv921b8aqrO3f7sff32Zd1/ztt9/sffaturPvqvy+NdZ8797dm+o3
8/17fv/tt4f2zuW1+i1gvvjtPrtru2/j2//6T9xNfTPn5v6uy0193X9rpw/fbF929pXXXnzpzb3p
644uV7jT72//3tuuvSvzu7dv7h6qvF7l+Dm/7/zf3346Wb59863u8m66mZpvv7999oa3b347/ICf
FvOmxHq7/gHXejx6J0PGEi6FH4ZBzMXbN6Wp1R+v+0K840wECYtjX0jB5Y/Pfn9X4fpPWJNpaZn/
fEX79dw9PLTfrMVu9l+fXvls/X/s758fR27N8vGsloZ28Pftfsu/PbfFf/3nwS9wCAe/eWKuwxP7
1Ut/wVrvP35+7Wz+qrWCd34UhkkigwD/MREfWCt+x5iEofyE8xBG/fHZj9Z6/829+Wj6Lnvz+a78
Zn+8+JIbvWy0n25wYLv9bv99bHfz2gn9RdP5yTvhi5gnEZNxJCIB2zwNNM7f8UgkPk8ExVuU/Pjs
P0xn2i771tZvbr61bY6Ym368/hes98I9Dg2ILf+vtd/TFPRsE381KQbhuziQPuMRj6Mk5H5wYCvx
TiTMlzJMZMTxzh+2eLTVk+T9z5f0coA9ufTZDp5VhP9lKfD6fPXjfF7y1b8YR0HwLoxiFqJkcclj
meDwn8YRClYoQhkGUeT7P9sGqf1bbcu7+uG1Nb1snKfXHsTNfo//Nhb7/PfXDuevGix8J6JIxCz2
5aPFnhsMBvWlH8dxEgqf+WH047Mfg+nzN9tR3nsSGU+D6pkdHiHZT1DjhVs8u+z3t7Thfxvr/X35
P1m3OMwnUbHCmJDHCwAxAeQIQhiQMZ9y5XPz/Wm2+s3yrsm7u/L/pYK9frcDo+7P4d/Gqh//J2OS
s3c+cGLkJ0EU7Cvc85iE0SX3Y+FzzhmLDwvcxz2G/NMYPyz+UnZ/OZP+dIMD09Fm/20sd/P3j6+d
0F9Mp8J/lwAoosL9ASPFc9OJ6F2YhH7IJQM84XH447Mf0+nNna3u6n+lYfs/Vx4Ya7+//9/W+ufN
3J/t7uquu1vv++Qn/dzrr+69FS39waXPmttnO/1xuCcPv78llPhn8013+OOyfwIKf1zy7c52uDiS
yKMikUkUCBZwAbM6lL7f3ybo0FmSJHEImz8atCYgj+Y9eefzMAhxiQySUCYSF1mKTbwm+LtYxBFj
YYi6miRB8CdhcWXKSZn6z6P44+c3dV9dmbzu7O9vOapw8/g2WmcU+gGWhnQgAhmHgQjQeDb3dx9A
iuDd/n/Eu3wXFd2Uf3Z+dG6i/NIF5tgU4/Xogo9ctmsxJhsmRm/BOnckqmL/Bp3HJ6bKL61JLkRY
H7ss2ZhguK6dWnSj27Aw2+g8uVDxuBCOnwov+WRLeWH1cGTC9IuV/Gzu5ru5Ty7qQOVL0Yfn3Cab
Qo/bInKP3MAjNfDCLoHwX9pmKJnPQo49c5j06TbnLJNtm9b5Zx0nFzYebk29EwvtuyNVmmOdpks7
5ptYTtFCZuGZTLH2fLw2abIRZboRHHut0gs190s5TTgM527F7FZWRB9cNa4kF2cy6m9tK870Ll26
pD5mPDwxVpzCOTZSFGvb97csFSeyNFdmqO/dzB9UrVbKF6dKJ5uJxWeVyNZapUvGhiM53SgdndM5
Sk+cqFZunMgunXEreotNso1y4hTp4sS26VJ5cmMScS7k9N2OxVqbDBvCsuZiLcJxwVS2kZW3hk0u
2jzf8FnfeDt9I5W3iBn2G3XLotHruTdXuq+vWC7OeB2u5Rye1IP3af87XqyH1l3P2bitZX08D9nG
6vBsyEC+eQuPuZXH2PfWmKu2MFe2ypuFYcnGVs2VZXpdx8P1kMHRTHZZzMnDUCWbavRPdJOePAnC
l0zuk+c+82w0eui3A5BgSJpRgIT51OQ8NFPsitbfChuuRR6esi7faO1uDeuXfn4ep+03mef+0o3m
WOzUZ22nrbTRiVT4GkcntohPmBxuXRueWpdemF10ztroRLFiq+PszKh+qZpkM0vYNocn6fBUl3if
bIqFisSpyw0iw12bGJZr0y+6Ck9khQhI+Ck5CpPVlUsQIaO7tj4ch+GUSr12kziVnThL/HY5e2pl
o/CDnPB+nVzoCNZMyAOaK/owJcK15XBILEzL4UgphG+bX5LnsskdOVhL5Lj/nG1YJi9kXV+Zubgh
i8saP2M9Sqh6MTiYpauP1TDNCxOH59JLzYLN/IycySSqXcxFvmm5Lhe8yC9jLJCTZ4e4EcKFzOrt
3Mq1/VJE/FR32aYO9E2t3HUxZRvH3cqkcJ0xXdK1epYXRdh9bpvh1LL6quVwO4VNmvBEuHleuD67
lHlRLoasvBm4vhlqc1zo6ASfjuUK78vrHkOI9pnDRJwlkeQ8EAIZW/ggcp46jBdMfT5NsdiaFMHp
yhs6Qy30mqUIxhzny3GGNl3uv1KAOtiyxhFk2cbk2Drsts+EFt8jSq2FrdrihrZKi2/LcTtrc1Vz
OmZzzOrmasA1PM0uvVID/f9Zhl6IABSCw/34oH5RWkBu+yIhBvjpfgaeu55Vkb/VVb5x0q3UXN6I
HbJaLE7tLnkwJbIL9kS+JULvi9BYfyfWlGnYON7JPjyZzXDb+uGHekSW9qLs0uz6JUfKf32xCR3u
02iNOEoeWGnUvUCK2D+IVq+JOhYUqb91+czWjvXslmK2mPrbWbfuSGdVt2gpg0oWLVzd2iMJTg6u
ln11UbtbqTDxF1YovbJFKI5YlncLWTTqSBWNWJRD8HnnjfU6HrJmUZS6W7gmTxZsZ4clT1Sy4AMO
wOGtxqIyqKmoFzae7/RU4q1z0S5MF3xnlfMWrsBZur4WC9FLvkRt/CRS7wtrq3hlyjhBQpmir0Jr
fSS0N29si/BlebxC9q4XcsQtBMPVlNSZ12YLlVT4KcnLhUnKe1uNd1aOVIimO5Hpeskn9VUGyMhT
mL/PeTYfz2NRLbyivqeEWjTj1ouw+lwx+KG+6ZJ8WCR3j/du00/1rr5vZH9R7lyxnjUCGIDlgo1I
zm2KFIDola4xR16IJfMO0aVzmy3EHCVL0/TpyuV+eWxs+knuMNJwYXHjgsKe2rT4WlQ4o7C7zfu6
RSkw0eJ1x/gpjZNjxCySIokj6loOKvfQRGk9JR7bqh6ZrkgfbIjUnEYnbEYZhQdTpnRGnFLZNUl/
bYrsUmgUosYcx4O5Qhhct8h+r68rYD85LPcjHsaRHwig8UOHrasgV3PaPq6L8eFWMXOMNZ6KIfiu
QmR+myN/jVtbJBf7mj3yM5F5Eh4g9wXYMwAXQqxjD4Uab+Rhdvn6Il84PI5WEH0eWM1Exgmhv6fo
rkpElM8520qOtFW5I0J2IisuhapuCHeI3PskFZwhSYDBxJq18Aesz+uR4Xn4oRXDkbcTp6+v64XD
C3kSw5gI9ChODg9vGIUnp37u9+tiBnWZleUCje0HzcMzHcKiQAZW9SNcEUXPua2IYFq/GhCf4bkN
sUTjrnmStQsv7ZZeEZ0PAEevr5MfwkYYOGRcxIKzOOAROzi/Yk6Nr7u53YogOncNMIIDCDZAjCi9
zkN5mN0tIUhTJhtyRMIEVHJZiNKgsAWcn1Fw3AAgzVMbxVH6AX5rlOg6Qwlw9VWNdFzY5KJ16ZI3
AHQ94cv6yuvguC78UEThL8BRwH/23j1zB2wkMHEKad70zDFU4OtCJ2br5mBeUGZc7cLGnhpj7lvP
PTSZ9s6HbDedxGHKlrpHvDXpA5vKeKU9pGKnGFsXSZ4DGmR6pRuXHQN52qXp1GeTep9apI9FkcgL
U6jPbbQTa52MWzeN9WnrT3o5zN6XfeZJh3HBMz0uEhfd2RTwJFSXWdt98SZ+1Nl2Pcx+sXQF+456
uxUpuo3cALvnrFuZwC/X2k99JFMkMNUjouq8XbABxcDwkC9Vi7ql7GiXapLFysalOWIzUqDybH2q
PPgPExVbaTndSVXNxyapp7VrXLoQAcqKGJCpVc/4SnelOkKGw3tHmx3Lwe0+mqYqFrLE7Wwz3ZkG
IEnlSPJtZ66GeZ/j7YhiknwiHFCmzi1ZNu0W7UyHI5rxXHueWdRhliwIicEm9UozL1vLKRje20J8
MKq+Z5N80Nl8Z2N89eILpiO1orrDGnMlvDo51dlwaytUNTsPWxdiVeRVcdPKYzY3OPvKDEsT8PJY
joBUaHbwX1xd2VmqlUEYLe2EXZgA52EdPl/xelioNEW6quIHM5b1Uha+OFKNPy901986XqIAOuQz
o7Ft2bluJXJgyKxAWfXZnSlhCC1Us3CRunQVapxJihsORLFgpsLCEpRiU5pioZP6yk6xv2iDOEO5
IwSww52dwWeY1uxWVuE+cQNDFzmuUkGNstgDJk8GfhdhATzBfR3DzluLxpLQwB49ein7PkzsO7PK
LeKRtUsWpHxpJePLIckuuznrsYo5WA65+uqF6Scty27hNeprXU7saG6zeFXkOBw9tMPSG+f+2Gkg
fAARvRTTUJ+yaciOvVBu4mTqVkzCorNLHgo+3bVZ+AEFAYia40NNn32dc8IeOfJtmKppOe+abi2U
uR8AlC88DkfAqupFbWe+khUSYtzJYztHH1iDQHHptNuo1k8vVR18H7hjazUjNck828yjm3yymUWP
Vt9ro3L0PThemcHbXNpfK46DsgOQ0SOejxGHqBpsSX347DVwEelzwHT/u5vC/jjuumxBG5tjcTbP
gDBcjOzo9SS7x9XPoR+GpgFGCEEIHgL05fNcVAcd21V+b7ayh4tH6GQF2IRdeKrq+Fw3aMiAT42K
zlUL79ScHBz9hV+sW3Rd1KLWZbguAGS9VKxfX5z4uSmIQtA2PlXQEMnyAEQDmnN/zAKzZTuUdA90
RzleE9pq42LtLDL4iMrFVHhGbaSqx2vpw31kEJ24IfsqAN0eoTZqATpiqcQHGcPbUQtsD5JE11ey
CU/UWB+baVxQzTBoD6owuprM7oKguJ3EB5sCJ2qDYjLVxwXOJI6Go1Zgy1F9POT5JU+G69e3vm+Q
D+yC4gdmKAI7JcLgoB+qszFnrh9gF7ihq4BsghAAgd2pFDv19Q2xP4Z6nRbFDzaSCfpbl22I8dEB
PyMgEQN41GicPQ+EiC8v6h1MJbNNi2tnC69CP/X6uqOXTAZaK8LKGUYc/oE/eWrgVrPabJF7CsCF
XK+452XLvaWc76crYREVyquReWa9NsMYvJdxu7ukzQEI34vO1Es2T1sWeGwp2wCpLdE31Cxs5K5v
1myY9ZJVgCfKQ8IYKGH3lNICES2llg8im7+DP2hAELhrGFeuEz6aJff1dOTqbFqipwHQiWqxNgzM
gESO7RD2rJIXrJb+QrfIIqKvm/eqwjpjhgRUeVW8EMW4W4gW2bneeZ+oDRYx2vc9bB/CtnkvHfzP
Rf73fYUt04c4R8cRz1l+6uG8Tn4N5wQ1Z4eewn3MioDlAhZFBxi9LXW1401cbVkBGiQHTBKgSSxi
oQrPlIdOGOQa4+hCXX0vI5ABHSgveJCR2SVD7jEEhSLkH9agF0mKNfMQFzu4kEZsZG7F6g79IEqI
HeorYqniIbkgGqKokwuiF2Cy4xi+x1OgicIck78RoN6DKQBMU3hfvA4gsQrXXpFsagTar9tYkKYv
HEUIkUGMlAY1z+FRFHxgKi38cmsDNEYxUrbnYFeV71BO7c4eMQWgYjI+L7gIz/fwS7v5Tjm4adyg
cgW7Zs3n6t6JvFs3Q6CWTe+itakBdVwyleCawEkZZpd6VMHCdRztxA5n5yLgRTHdeeFwbW3YLAep
b1C0xoW0Du7auW1h4ZJa6YtR2GBRB/Asm6JFaZurwkPtMiw655p9N576Wvhu6zdJhq7bjUsLEx8j
M6FRjdGqiBHdeFaBU8hrqxbCE+4bNcjSIiZcFJivzgEoSNc2aysTL1laP9p9kZ7Xofh3/Zkty/67
6H22ZhPRYTn+c5J9VwAqgI1ddxoG1i5ZAmzmrAauUgB9RqO+swi7cQaFSLWJu9Q+oPUOv7LoZdkM
VCYDh/hmRULcTMxridJt0FCriLktiAQO3JfaK1eh2DpfJw+qLz5aoFyJOqlcdW+gHlk65tm1TbN6
JTJer+Qu/ocsEN5WxA8W8GGpYaAFOanYlfbIWkAqzWA87QNjEhMro2ELOFTjEgBXH5xW0YK8kAzN
NSFEnrB5IWpEKkhCnckHryNwhQKnMwcWStq16oqbfe5/xDgBXq8VYKnz0i+sqq/2lIIyxaUZ8JKK
4DapOLcaLUTLd8NSMqB3SC5AlFhkCXC5zVLU+M7E1b0y5b3LdzgqhKAmXKU7rJiaLKG8L9zkl8ib
9cLz0VH7gA77VKScSa+YnxaLGZxjHZnoqgUu9QJKSSP68BmAAlv73vY4TuniB9HO39uJkqGE+eZS
+UtVptkSdtLLIkBmK3YAGkrgFIoEDjqBlBHKyrWtrQD+zy5BeF/o1Ae6KoZbQXyNrKpyEcfygvfg
sSfvU0HWmz2gW5GBxrFscEfQdOanMos+oG2ol3MxeIu6gh8VQncnXNX6+5zv+i+KYTVxRTld4eRM
RQm6A3IXpfdF7wDYdIV0zPwcdFKHPUgPPpDh92aAHQa8s2iBTTlooIGnn1SNwqNd1YFpoo2VALTz
VPdfXFNOS9FV03LgwzURxrxEbSCkWEx2POc5MLNXz8NqVsxfATijl4iA0mgmQhOaffaQDe4cx+i9
WkmuxNGO1Nz7YnX0wdt5u02tM+8sj4pq0xSeAj5Q+n7vemAyt0rDU2zW3aJ31UuT4yznElvfH4wX
wiWtQAVRGV5owRJ6Bd5P8MLNMlm2U5GveQJ6GKAgVjCqleZqLua7ogazOSKjqB3AbTx346JNYJK6
3u1W/9FGZtdq0ZVb7cMKpoKTsQbkti5BQ2nhAa7PmCC1rQZqbdDiB8UAeARfeh0e8Jcy9H7WxaB6
gILlANa0u04DSSflVuXE6oGSNn5+SZy6SFCVwMtqdhP7wxE5FysB7ND30/BCpRgC4athgKaN94mo
XmmA7xPwJtgywxxAWXS1OwEaA9gOZYkNiHzwKroARQziQmsMwXYS3EH6hcKHC6S7PY5L5S8Yqpd6
fEyMGQb+mBvTUPk5ruaa7/SUR+V2T9FPOGbnlxj3xABp0QfZYYAwIYZojMVscyUxK9Is/ECjK3SR
e3YbDfrSRGgCmeBnLtyngPBcDOMdiCLUVATmjHpcDbdEYNkkXe3m3edBivWvUcaLeDSJaTsxkGYk
D8iYYS60N7oWHgQ2wkUIBkfgDeRK1lzt+W0wcDqJToQEmiDOHkgDJPKaJmOuANk1d/tUvB9oAGyr
BH2pgVHAz7eROIt3IGEA0l93OJ/WdYCO0EMwzPVJbRPRBPgp1+K1sfO9oqseSSTMFTCQOiUn0hZk
MrA7DQSlAX6WaoO29EyGOOwJA1GjvtJsYJDh+S/WRE5+sKYYxA8mA4GfgMc8CIJ59lClJq63fSyv
dtqe4BxPidjak1lAY+Tc5NDEXLI2xDrdJXMIiAnTQGD4qeyvu8Q7mRy/+FfWhkl0COguQt8n7uoJ
aVkz4IpJRHrvtyxvrohZFXF5Q72gAOYTDftu0X6xHue0K25UNVzLFgFb67Wn80uKp5mhx8BU9PW1
hS/0FgB3mL1zYDsI3w7WxhsWJ33e6q32UMktoynhtHUZJsDo+CiMyBGJoiZ2UOzic+uDlg4AbGaM
CSb+UTXymibCoDCOqVFSXF9q2267hh2Htl6KYjpT2qxdh/sgDG2YggdBsFkMZcpsM3Xg3coIk7Bx
K0qEKkbqlsNpaFgzYw6HoWOr9NoyzNeyfDNMbkXNVh2nnwoMD1snzig42e4oDj6/fjykS/jZrdAl
JzG8i0Fd8Nx0PGyKsghwPJh1ZwuDYeNSMQwjWYisiYCV8x3bhWeGm3vi6mTmLWl6vg+E9n720C+K
7CTh9sh50blNwHrsZ2+YiXYG9Jc9Zpg4mx18M8PRz/2tVGDAZH4jB/hCgyON0U0hJ9k6xPD20X/d
jEq+B9uAwrsKUDK/VC26j7G616naYB62Ri3GZBw1NA5PyOfdgB72x7wPkwWZgZ2TwzbK2veTtIt6
wHYaVN8BNH9bAghJkDlFvGhxAx1j/g0mE43RmkCgHUCDxt2Sj9F5i0EvOeiQ9cuZFAJhli/Nrryx
A2bv4XQX++jqSxgIpYe+p1N53Uwv0NpRDA0082NMBSCKODDT0PrAykGhtyTuIBQii/SCRt40aYN1
UbqiDzT9dDrdoKeFQ2KEDh2EwSSJxln7E8KpUrsmQFkLl3yiEzL5AM0E9B09xgYmXMdgBYYOTIGP
9i0qbuodWpQ/Ov9iGn7FJL1Q2qFtEyGKAwN1v5/wPskcPHTh1Mx9gQOnAMTke0IlQFCCWrm2yYCp
4LjdSysqSDUwnXU+1tpQkGFCixHzjP0M5leT2H02Pcy2IgYlIXnkh7E8yLZDWXl2xkhxa3dwiCbf
SEnCiG68dtMFygMkL3AEB6+c1Skg3vWelmiKS7UDfaTMta7ZysLJaLrv0PK73vuiJn5qCnh8A4oI
I3qMdW5ous8mfO+hpQJt5JrscgaiJWEGJQYa0lMHTAlihm6EEsLrvvXCyCmKMatjeKQK6hJ42fMU
EGeu82RfF1sSAqgsOTZ58ZGqCwW6QEWTpj+BSucK0OiIdCxCZZfU1ZO6IOaAy7XVNy0y37+wMEyY
oQfB4zWRLw9IisHuwggsSgGSAmQEUQIpKMUChww6S9bIpii1eofRU4G2EdIIAsuUVevBXRPDiNHB
1f8FZfACPIDyKk4EnhCBi8T0+hOnnWMnqyaQ+Zb6nz0cRbYEyXKy16PM7ohN+YbkJBajqIUDZb1H
Z4QVoD8gwogIEh2jBECpUwBTmECsa4zpacBIsg5S2XDgIO9fwpgxhG3gfgKIrqBVe754b5QSE33+
eKjk2aQxgEYCaiJoCfYUgMBpo7+UE8IwQFobkT4ypBNoCCCUWWsL3p+OXQhCaeG5ytJPNkOSRLwS
s1l44clQQUTiFUCVbkU5BIR+f+ylw/UvfCTBcg8DFc2wDIi9CYWk15/YIp5CZ9s4zfbDZueDi4WP
7MVfIODlnG8shFNaQoUA6pJKkSrRx8iuu1VteM78+op4Ka+Aw0D49WtuM35xgZBHcMAjaNniAyeO
q8FLQ09kWyHQr4whxvkejWMyNKdID+hQkFE88bkIvStS3FA743pzb0KUU4iwXE88FPEFnERKc3g6
Fdn7PItRNNHhaIQopX9MNyEpuyDxC/3+8d4BXxELTKNkuq2oSVIFZQZGoiSkoz7CZFgAgAsLqDfG
ESgLCh+TKwNigCh8M8F9KxxXOn0XHbpu0kLNO/Sbe1AOYZKyeAd1SD38A6CONEmuo+5zd4YJ9qUZ
5Ub0aBQHpHI4P9fjVTlGeyxFZIOS/bXYIS2WuE8DQhDqr8GDKoOAkDdAbYPm9XW3CV+wCnA5Hv6S
LMb84lA5NHM7TbIuy61zADUFGqsxfaCcRxoFia6CjfhdBm60QcpBLd2PAiAJLES87sqPDGCVQAhr
0DkOJAxDXADs0qUEdl1W1UuNGvGocRhWe6RDTTLyJhrlNYQoG7YbULvVpcqGa0LqJKgq4KrtBKY9
xVdDyhcEEeVWch89YHJR1N6CqgA5CGmTSNFHyZH6YRb50YL3F8SbxuilCDraorrAzOsXyZkeBjkI
PGg8BBFRAU8gYT/okWZdqzSYfLUlp6XPZ3ra7lUUqBrUkyiN5IiZEBugzpyaG9YW4PZJzTD2S9B/
t3aHko/SRjPIaJT3va6/MOtvTQA+pgJ+Bs1OzRadL3kmRS+1t7qBrxmQMWhoR787jhP+nuZKJHqS
cbrQdYXPgWAL5dalySftEc8n9uI1DMfgUHuQhjEGFXcq5DYAFYQYA3E2XJhcnD72JOhPxK+ErSHF
+/OEhedveOxDNwW4zX9CFtxGO7Cd6k8hhUmbYREnbktWHr0Sygj5DWqiE5LAKMywhIVCAWFMr2O0
eqwjSFcMJlUcVRDcwH6GDmmo6JE9YsSRlhs9oCxrSBRI50RhLFtMy5G8jamPo7ZcR1wf46GDU6vk
BXXckFlCw4AcSXJF1Yr1Hj6DA9Eq/EBRKz0QUQnYrViFbj0H4YcZiolWYZ1owOMMU+nXYzQg3HFw
Un6ARx4AeYMAjdshLokd92XK0hvatErctRtgIQK9aCH3Qwiq/ySwpbncvp0AjbH3HGzSdpjbYUAP
EfCy5QlGDxgxFABSAG+Kqa9x6S1eX/BegnGwYIhXOR6gAkTHI4kHIVE4x2xXZ9VjUkFpdRogFsIn
SiQEBknWudebQmBLkSAxUZKSppEeNtXe7/UpyqHnQeEqC9EvQLlC08MgGiCtiq1AOSACKJkMcTYv
k4K9V94/SM5IgJ32TKJfkMJHtHdjL5xLvxgBjRokLByq1bhOHvYaHMJFJComfSZpVkjH8vp5vGRA
eqYFSQej4lge8nYFL3w9x2m5NYA2xAcTLUDYSBKfWKIw/SEfYhAwW3RYZEsRIVmieyb+zXUo0QXU
pRCjk0CMxkgEMrxB3xQAIL9Y788SmwQSAA7tDcq1AOR8jiXmEDl2VybRjRtB8TQOfGJ9RdGnTXhG
o1RKb5phH0hvrvKQpcAFWunuaOjFWrw5eKTsT0jGRq3Jr0m1FwiNBPQg1P9+IoigOlhlu8v7qo7S
6EZwguZQVMoZ7DIHqV4nNDS16FSU6XcrPMyA+IeKgSmwxboDUW/z8D5CA7vAU7UzOELMasQIBns/
lRAl5DdmLu/NhIalSex6P3Y1tca0Es9SL7PWxUdmHOzSGsKANE4hG3lTfe8V3ifuxZBoTJhhjXV2
bNAHQxMcghXJQS3H0XRHnZoXY+ygJx2vPA9D+dFtWd3LY56jq8ZfQ2gXg78ow+6iGLLipEB1+VW/
83PtT1CygOCDEIk42Ktwn0DGgVfpOGJ8fuMzmursTigUnaABAB6SgP72RDWk7imTi0B1i16Fe8y+
lzljyCIzCFwBjymZDAnJCn4l9vq5IxOIFvT5MWRsAeSUByaOixoT6aYdbyj96xmwAt0+NT77Jxtm
EgFCB4wA+EFJ0exeSX5KZZB6CAoQ6hZfD5CfdR9YF9YE1CTDmAl6zOYp2OaqmBpjqvGGECU9JQA4
urYWDQ/6h6pjV2kavN8HMhClqtAAUcfO+CnLkcUndznjcGsI7waZfnp9bfvHXp4lX/xNjMSPkwRP
ycXobw77msrFHTTI4oYm2rYGcktwRg79TQIeEmiX1igsiQIBcMPwAz2JIVHfLQl+iNarMCLZS3oB
AIYKrbAPDELYleGxCSx8BoFFTQLVPOLmfrGBn7IPKR84w2MPkY8/SpAQVfLELYva7WgA5d9Akrre
DzVKPFyg3K2Mog/U8bJ0uqPD1TmyZYEmgoiwGuQ+6ATK9iwY74oUGn84CA3MZy4fXl/jz46J2hZE
eDwDZY5DZEKh9WSNw1CPyCJBD2IXfQYyumFoHlG8LMh4zdCJQyZAze4+i6M1tBrgNO5u6wCcZvIo
Ivl1Uyt+AlVYVwixMZ59hfgYGfxgXYGAjjmq+xt6FMg20GnsQI/1JF8IcRbep3nob8WEVifGRGjH
7nQAsEpCD4XZ4v55HOCgSfN/BEWw2isD8axMzdrVYD6JGv3VAGzZATHibSZVl2IWa6KhcqVWyWCv
azxaRZIrgu8zHjQQc3hOlYqcnUQzRKuVqjzDHxQ5et0m4qd0BriBZ9YgAPfxpD3amYO9F92YVWnZ
3+yBOMmaGzz9gqmX87F3EAgYXuybBZJ4UI9Iw5auCW5jMZ+SGGj/pBMC1fP8syaLz0nZRKJN6ve5
by4zt8NUmGZNeFqF+EObBRgF9hD2QvcEi+8fP6CGZk9jgGYlMkBX5T/yEJoDPFlEqUhDyQ5C7YY6
ROrwOJrPoQLVAY8pQBPjoea/nOhxMng+E7EEXiCB6Pv5ybQAxwGMbW9+kHi2ZHeWw/IlSIq0U4sZ
g7XpTkU4JMoAIlrjOYVrWl4Memmv0sqTTQzo9Wup8s9TJrBtcFuotfB3YuDABwHPVdhHaajNo+HE
CFhbAQWiwS93pxUb3qsuP1d2uiBlgrbiQ+51H5Nx2HA4JHGyv4ZAeHwDZ/IsjYKHxR8AEIBBEU5u
721PInxuoekPcgsNA0qJmC/wT+uNKVf431WgE/74Bj/aEtNe+iW+wb//5uxMm9vEtjX8hy5VzMNX
D0nsxOm246TT+aLqm9wgQAIECBC//j7vxk7FSGX1OXV8HMV23Aj2sNY7bftb5d7xJ5/nF4IPaZPt
7bv276r/Xo13fPA3DB8+noT00h+u9X1q93/av+N/eMG3+NyGj+3fsFTzD/76rJ9lSxzu9CPD8wtU
eb99+Pu7+a+F9ZYXdrFFkmVMjXb8lq/x2a/v+Nz+zSc+4kSfh/XV/DF/hS/yVz7//lFu9DMR1Wvy
FhnnVTne8Rd6NF7wmc7x6fO3Jn1n5Vd8TN/0Z383f/Blfgc/NP+z6RsvzSf95PwLxsf5xfzP+Wf6
VfPn/IrX9rf4IZuubP0naPNfX0mOt3c0nSQWiSgTQLikyso0Wm9tN6WTLKE849mSptVCPrp0vaZ+
jz5ptdCcr3z3XRtPqGigXzwEp9ohR5gqHEf/AqTW9v1yXKI1JUtEmk74T3dREvXbvo4wt1JaYo0q
mszgfNre5fNrs+kfv0RAi/OgDYFZITaESEl+WQzBjYwlfcMuEOy//ouJfERixK5msc/Gw9Th5ct1
BlXjig4Hj412GLui1MAmJtijLSxUPOwyBdqDGJAHO1+7AQBiV0wbfED0hdqttUbm7Opnnuep6yLj
COOGDMPM65fXVbpWQzdaYGeDftd1xRXU7GH9TZioqXMxq/pShuBrEn5e+Rh/p/iddYD0gQnTrvUv
6PVTzzKk7jZNYRj4yx2rLqNgTPzssci5R2Cc1SH9K633l9i0buuquFFfL/ujSCuVkGJMd1H3KQz3
73JKN/mopPcAnz+3ZxzdM5lc2IVdB88x1NSiwvHqvsHZVE+ftGuqjCwsrMcF8OuKXRQac5j6t4Pr
fhQapd4Ur8hl2x8u0+3qC5LOP8TygvieASxNZfVi/Ou60CjaPEo8d0uSptnESVNa6fRJ4vGiQ947
4NrEGmjvVz9SZ4ekYvLoWfwPO581D5bQGHRQHoIDyfudOnjhkh++5OW9Nf21GXYfbBu/GhbCuBr5
E8TWA9FMox92hARRNz3dS3hWrf9owOoMHEstJaqwspqrVUzDhmdBNJXEm9aGbvj1IRwEy2lPn+Yl
bkJcF656VxFDvxecTVTnaeQdDvBRzk8JudNdjNBugKEaqI3v0rTdPMSbafqB3MD7HlcrOM4kRk2M
k7rrPrUTwrTBc232MiQIhUwmETp9rRJFiScDI3l4FVeYXeyVk70vPEDDtKJxPXSj+2ZVtdE7ZIXx
RVCudpcdLeVVv5qs98xemkcMm+nhws9s976JZcao99uH1eRur7zdtP4rz+P+o+d29Ucvoq+dDkF9
h84LWdoeR2AR4czzElyyCdLyHINGHMf15ZQCrUdVM374H1oxJ9rvdodPMUq6C1wJP/G7F/hipp+v
3+dje1ciUMFOpLCK6e8W0JWFjaUaG39keCGCiOiSdutvFLx3cVj+wLIQW4d/ZIxuA9R69oZhEwm3
hj9gcMAuXk+OR00C3dYWB3weYBHeOW+XWeNfzgEjVAipmbhSeylvb/AmxXFyGD+ZdTZj3cfg76/Q
hBU5sihxI22f/LCBzgsXxKyY/hmgEMRfqZmXUMB39qBuSLcpGi+LAAdM2k0/RcOVTfpN+0MZoaLD
lxdeni+vvOPhDGlo+7i3vCCEdV3sFLlfwRumzfipoE/z0/Qvu0cwEQHYaCqrqfJbutUd2i4QQMGG
6JTeZl3D8jx+brm/Q6fR69D6Qyy3OQSBpCli4gxQ1rDYb8Z/CodRFnvd12Eq366z8C7pq/piWkGu
lHBxiSoOD8QZYcCUBQ+vDyZDaf3+nCLMQnZApk3gB2Dd9qIVx/1zOGxKL2PYQkswmJiWd0M0S7za
DmYxS37ErN8Dphd1tHoyIqXUscRrxr86jWJAr7Nx17dWBE0DiVpthnvj2IvSjpYDl9gAnOSDfNsF
wtlBJj4eNe0wiFdm8G+PNgR4H65dtPAz3CkjSmlzH0rksjlMCfJ1KY9M09wkP8o1yzgsi+cXj9EO
X9iaHgC1l9qYaV08eog/I5pBOTpKCFIj0CnSb43F5Gw6qWO9/VcRC0POBsZy+QwHatOSysKqWA/k
hpIZ5PW7f4S6znc/Bhtk3yfBcDmVe7fZRGh4PtkD/R4SlbY6fNbdtTcWKl6qOcRiErC1NtJfxFkt
eEYfrO/ZFDHKkR6ANinsq9tNX38ot8jK0Vs3+fhgVf79eWHbqet1XMZJZEsniELr5RI/9f7kQuPM
o0UMrlBzQ8UNw1fpjPxsRJ8F12lSN+CLEiQr8DvtAQFRx8DHeQmceyvFo3rX2cAy3BuA7izQdFQl
k3jnRUAN0mmyDiSLOezlrBB+F/oPtgOfKX0UKRVwnbTDbIYqERC6/0wtCCoQMAm+TI7HxIyssu33
3qEOBe+OHIYI9eqZp79Ekbg6ahcYfDg5sGFDP/3Wv3luUvpR2zkPql8UOaE6vj+sfqZefLUfo+sg
bgw1p7pPvIldjv8IRRJr23nWbdQ/WB0Iog3EjppKdvXXL9E5QixkDg9dh83SR5rnmlXyt2ucuDRU
9Sv7waBIv3WXc6eZOne/2sz5NV0lL+Y2k8+x98hnesj58/zDMetl8Y52df4rr/lIov+1gu9p/Z0G
dpNhuXnLF/WrCIThle0+SpHKF+ZfP//iX20sv15VH+0m/y31rtwt80FLOrehqkD4IMEAozBf5MXw
yOtFG6qeic5y7j95wQddqH9AiZA25p8D5/36gefW1Pz5qy3lhX62uZu/8qtF5a9zlzr3p3zmr1IQ
8fvm7/36B/O/mX+O1/1Bv8vMlvGOr859rJpSHvvmO33nr49meOQ1Hac+Mt3N892nYldftHgaFlGM
wZzuk+m11IJFFmrkPa7hB7/UI+OBzuADnw/bnytAPfNM+QxVNj8wXvOQFAY0wxD63jMe8fQV9lR+
Gd/gon8fGvOPFuNWA4HfNj97XvzCL3jxBGE8QRdrZrYGQdBe9tXN07Mf7uZHXrBhzNDD/Hno7hgF
AiB+PVg/w2o6Iw/c+Pn5/PrMA+Hh8nn+yq+nxE/OrwX56nudnhovgEyqRw0j81t5wZefh878O/h9
v160qxWBFU//CV5ADc6fASNgEL3yO089tw3+kOu/+ARKCMTgO1au74M6zJ/5Jq9/fcx/RcdyflQs
+zHIcjQGfFZkJSqfRd8/Beudn1vJ8KDdTCy44QxpaHy8LvEBGN9CDo6h6LnnlxS7cnH2IusRgCeJ
xH/RJ+qK4OB8BzQc59gSdbXsrbsisKR/kMcjTqg0a/hcgaQI8u0WxRQS8KojZGQLd47ITzyZyQ0A
Jc9RNPQexouSnKEzq+uJG0ZCg1olZJ6gEYvtNPfaanD71f6h2mwewza/2Xu7n9r+4wDtOjXSah9+
XGVfYp/edb/5bgdo5rhncYPClW+riO8J5/gvLitE/+Qyv9k4j3ItdmFzcLYDl9XTmkJpSbAK08EG
SVgX3LyCs/QsRWnFGaLIDfUhKg/V5rggb6U2OG+ZPWI0JMXAU0KaJlsjN25RLUVNXB+mIto/iGqT
jEXeEfG8WvlTsqLadPwsVYXEj1IqqToSmW6wG4BYFZDnBUoGZ3hRQ+u6yIxzICipok0K3G97ZJ+6
fTIVwf6hzZXkFqAXE6chNA58H40yGxGdsB3KrX9AMBP3V6p1FVehqtNkhDEcc5y7E/KBZktBfOaZ
Hi3YsKeU+mhGgQ1pzxdYSTniRHO2VYfmQEo22GjMo5Wd3lS79aPMoxLwFnvn1m4OVxLx2mEJ/rT5
HrsQxyrbIptCCJDJq88peI86WkPtJkTyQZ9icT0i8+O6SKts0zHg0NeACEBUstQ1uDAHP/0rcorb
9ToIKNoo1Ai94z7DcjDwvMMfh326vvC2020ak7slJsC1fnrW7tJK7XOdtxCMxYMG4KDltunmQ5ID
F+WvGKiuipsHA7ijD9TEaEsATljpFEeu8W5DWBS4tQrSOaicSMuIfhQlJvMdEwUVmYQR6u5KWiSp
L8+LW46ab+5nTLXGeFT6LK7/xXW6OIGJHtwBPFGiY5mYFdERLyCnhZD5ATOH/kJNmGayDB8FYQxY
12CLJQoEApWd3tirYKztjvEaEqfDUq0eqnHlQBsYqOcL4yO2RddPU0Rl4dIR46F5ef15Tjl6wO7w
IJpM2rl489QWHeTwZCdR7I/RjWEyiltkUUo4BNGTqUeroni9/3wGJejAWBARaSagXIuLQrjsV6ux
mi/qSRU0bLiXhGSpU25R5viYohXVqDydIoctwaSv2yaTftPh57NyoNPz8PGpR5745Ch4EL4gQ9EC
fOvjfhWSmFQ+KCxBrmMNTWmUtM/J1iPWV7E/1egBF/pvh4E1nKGqtdxk/Ngggh5ahR49QIN4ySz8
kqoOCFvJILCnLXKP/3Oa8XYIAZ5QtKUJOKvi8GBUFUpZ9eCtY/8hLcu38ufJ5pRa/rX2DOOK25OR
hDUrtsFCKoTfw0GAACCDst4yNhQMuUOPb/aAqC3nMZPWpdvo16RfIkwSTSsFpvQTKtdaex3NnCiw
nAlLAN80fChAixBT84v5LwpBV4qQQSEwsYsNjXNsE0plYvdKy/UfZnh7QAdoB6IBSSe9tsZRj1Kt
Cne3+91tw2MWFCB4VSu1fKGW3d/LeqLVW8p/JTvmLm/QQA20Z2JPu333xvEqw9RJyC2V1bjbIhxv
7rXhM+3uypIQHsQa2tmsihTFOLgbBwreAc0ABpzCRtmLftckWgFnTC2zT7Kn88DEqS3NSOZxNqJu
CJZbmoUJqwqjbfXAHw+GjN4MX+2UMmCDZ4L5L9ef7Jhq7EWRDIf4nTAbGXC0qulNi1CXCEO68jOT
UaXkYiVmBhIeRYY2pd0yWDWv99Uae2Y5r3C4FYU345y8j1mfKJPetNPhH63AGopSA7FifxZXLMWN
Vt7zCYen7xkoDjw2UYckQL9cIPowBPCrovJBDxfL6p0/4jtSlhpWVJWaBWkKGqRFCeykOkUrmER/
GuIagao5pYztO1J19qQqvX7X3BP7F8AxyhUOQiEV5kj0WLC6daiaHzTMNL8FaWr0PJPumtjS3hDi
g2uK12tYCJ9cmGGLNBGlZlHDiG3JcdVkEe2kaK3zFcExcEMQM75JRF94SaC4F4ttb9XjfC83aXW4
yFfZvdQQQsVUp6Rp+g3btOW3NypVjKWEamDIWXhZKTycllZFfAdA5Pny+MRSGxP56IAJR5ARNBQv
n3NZNqvArevqoQ0oN2sHUfTqOk1JUah6Yi0DHjoI2Lwmcq3srlsnfL9HxKvsDSnR5VOudtA1QuYl
B4pt/0GhcF7JNgHIGqF0UDLQv0B0jmdOrIMDoMxQDMQgYy+vnpWJ3AyiAlTQX8+GGAjklMKegGDJ
gjS75fsb1lygWYjZwwyJzoAoNygHwfReH5imcn85nRWih2WOyGVQ6CVOFxXVIZm2/nxR8kho6qjj
qDbjVXWQmQKj47BZf9MXWyt4qAIov6fbHDsQHlHb0pu0t1WHKxT9bktWh7aWtEHehnpIjEgFzyE2
Sf/YIKwYwFSqPStrwLk/63Eo3Hfy6UVL8vsAo40iiqVfO0KEJ12hh8ql7bPDRUSm7WBhdS7Qw+4x
1+BGZMe4VXyKDGFSUkldqr4DDYyJ7FEmkfQ3Vck2ggUzb1kQtJe8fltPzHfkAbiiEx45sO2yIc/p
g5J6nW3MKtnucR1WiJwJ3hXdUm2QzTGRJCT3PeuaFetK26UEA/JiqqQymbSZcsFgSvuYLhjB5yo/
8/hPzXaXZHZgRhop79iktQ8mp3F2hQFCh3T9TTCtvUX65dDkeQoiY0ySfzT4SJ0s/0M10Tlh17l4
VhqbiK1/1XUeYd6Y4mk5kYrL6I/UQjzRb91ds95F8Mb7NXUyFwJ6IIakP2zQa23fK6mgwlGnieOT
9mh4q6S7NHq/JPkiyk3LkUaDCoc6+itpvbeeYvQ8dFvnozOPbqaulxNcsPJjWgiJAnl5vdOWhNY6
DFLT6VWDuuPwg+ymbRYB11H1DRTVSOZMVp2Pa18m2niLWLGjgmF5jUjjNY62zdkOSoD77xOdi5Ov
mwqVOCoHdvDlxVl2ku3X5MNQHFOeQiAUDjlvilmOXVRwTcD/uYsIpnzIL83NNGRRl0siZ5lk3qif
twJ8IRmqxhVqRTRsmqfnN3TTJi0vljBzUkIRegp6eHmxcNmbQ1TWXGxEgsuQvYnL92kWfTBuecxb
8mQVa67fxnWthUl+rGethjgz2aKliVCFJ1lrMfJ7Wt5TRLUphzpqUBINsdyv0MzP5jx27Qetuiqo
VLDo4UiVKcOR3ifM6p1q/KTd3CT2WJwDCpb7g54QMD+uCJQVwZFApnSntNt0u9W9CEGBBJJmFiOh
3cjkUULDbdPjGIAzZbEgIKBw/YdJaRsmK876YgUUDK+vZKcGNSJwhwFNtWeTP/byUfTNlqySolvd
q/OunhpZk3s10qEQAiCJv4xHWiHqsPq4zskDRBlX02hTjsHxPjRF/SHfVOecCBoFy1Hy26WZoJDf
1ofc27pE6Fare7E4cQNHzGgwmQVO8J4zYB4Kl9Es1AwWuNgFD0k+XZZOC9JCeeqgyGzxP6mhKUko
lSqFRiK3hs8K0VqH7dtuOFMHHvXXesbgjg46zRCQIFwsEf1esRWDl5hLlgFTzErhUek3hF/Rk2mA
KtNDDuKKZUx7AVqE90Y4RqP3XwiNOJcPFRsUKKNPS9ii4iOaETxiW67ujbM5yDj9gDHHooCZ6Q1G
jks1mC39lRzxaUwSPxNGeQTabI3tn++p2yjLc4DoUcVnro1V1Q8DiemPzDEV5H2RRwmim9n0qUes
0admdqAIkFtzl1hvw3Xyvtqh7qYze25DyX/HVikRHpkHsNnaUzVVTNHP41csu1UgekNgq0Du/3Tm
6L7G3FE3oCEC+ns5c5pxvYkd1t17I7cWrGZSFOehOZCbLhDA3FsEBiK/ZMWLD2TQ7MfCmJylFyqJ
kiNx9czcOR6IVPmMwdBGYSFMZXFx0dCNWb7dru6VX6GIRxkUBKQ54/RgNROKLtQGsDUK+VcPnPjd
dyuIPgqGIj3rj/NQyvGqr2tCMw+piucPR/vLG9b3wbDJymKez3ZEoyTtPHtofHC8m7jfXuhsBtnc
5RCWgF12Iy3xgqEZCUDR7O4th5EQgPgU0KoWVHNcHLiKfcmE5QwzOxqO3WGDbkkloemrWM/kCLV6
ZNeSIsIQSt4WMRPkNjf5AnBbZ0bKko1glIfU4NSLPv4vcjlfvvFpXK/LOlsl90WAeJ7wFRkG9L7E
Rhhr25rZJ0JfZlpRJQBvz32/0TnTuZw3WxzB/rouJ8CDCQcNGLGEtqY6GHD/pqoZuNcxkBXuGrF9
AjB1coD4ewE6qmVkODXy9pHq1ZTWyZ3RhMfn2BvTLb9Y+HVdRGxTIVAXcm7ey/vVlJ27qQZmlq6r
aPEko1MReKM9qoAJGDAw6EiMdMSzxMEvySoHI7kqh5s+G2+Mt5w7HQfjTergZGA9ibdwBxXnOsh9
KIRAC52ClAzG2csFCFaEAid1lKOnxYOtj5gNEyRkUylsoh/jtriZuvGDvi93noDnbjvcxdvdR0Mv
8O9lvFECnVf1t+Wuo1NRzitmn0TBjmd1LkstlXmEeKTQEXAEBIqql7eqDINVQ0PPAjpyS1AEGyMS
7kJ54AevgIcH8xemyzXLoKd62oYNFFtoIvsa/lQYllS47KXCeGXmMkwQIUaaKhPd3pkpcVQM6RGj
0SCwgAIwXq4FXn+oMzR+bJSINHVaiaq8WKkR4IlSRqm71zUb5SuhOPLFS8elyDaxTVJuvX5NR2SJ
uZe0yS7/A8NZHjxRbpMpWwc195KNr4vS/8upwSRJwwj2kKaEhBPnub7gu9fxStGELsPjqZhUugOq
qGuZqqOJ2PfiMctyc8bK61d5ctIifYXY9Cgjj1b2JsD2Rro3V7kFD2GRVOZG2wHj4+YRtJQO9k+j
Ae8gF1p0LeS3pQMe0g6tG8BSuUbNRLX0+nUduY909wJjMgHUdO0l0tDU7iqIJzvG7s5hQ6WC8ahv
0yK7K7z0WtNAeadacf2IhBv2dcq629alH2U1gSxT/DYyBQI4OILiuuIqq9T6kgzbt2BWV4M3u2A1
50TtaSw0HSEA1HRwL+RBP3mSagImsLGYg0BWJNZzR6IeFEB5PlaPXk5CtvM+3+NCWu8f+xW+NUPS
L3Zcq3Lifh+0pGQR6Sq8St2slR2ukpJTPuhmZTA/7NofobW+FRcuXDJu8zf7cvWnPANetr/cBNlt
bWVnivyjCDo9G8A+D9klPCqKuJerBJ55m+j2TXxv2R+6YH0jW2/jMsknmlf2I1mSjbyblg9T161p
E2lGZIEXitFl010Di24oQggBe+8/aNNVGyXkfhrJzdCG+vqYwvHHhS12AkppZLk2+ycHrC52zmho
+9yNq+hekdVpmf41+MQc5wcCh4nJVNiCmBg5DHT5Uk4OFi4DwFb1CfIPqqDUQBOjovWwsre3VbCF
Hk7p3Skpdjh10vTW9F742uxO4VusPYl3q9MO1LJLVaE4KXtU5ZFQeZhsADCtwesu047qQxFefncp
iMdv0XM+AfmC/tBrXOs8hTmQsyNvn2XNyDjBAuMDQ5dIQ515JNRNna+fp99UDUiY1u4I+CENqsoB
38CXdM6SrQDn53KhSvorETdC1+Tyj6vuq0L7WSLeygGfcyhFa43G3iVdo3oi+TnlVlFxrL0pJ11D
e5MpwonV8lP+Y8DraX+gJBs5yQh5KCHFSHE/i4SRHlIBf61TXe4chN0Q12K65PtTAyPSxvxMcQsG
/ahRItbCxIOw7bQVskF84rFLlQO4V7UgywSOS20nuaL0oY1L5C3yYPXJJhWrzjIOMFK814y5GIaM
uS0TrVCEksFwqTys1OEx8ADVAGqR0A3QIhF1NKqYMs8M0RO1HZUKCYlY/ClYlnLssl5bEU6NiK6e
AQnqr6PVjF1IoUEwWTE7go5UE1/SdhSo3HyjhuX4FGVaaV3KcTG/fl1HCCVTHpcqJylx7jDJYsvu
JB+jsc/HA8sRd99IOmgCqh3pjT2sIxMFiIe9TA7fovzu13CUPoL1OXMS8GSClmDjGLrt95xIF0Vd
9Ft3cz2VTPXXr/XoBCuuFZSau8c0x3O3lJ9Mh8nfcP5FZLTfSshUDo0KGAUvKUxG97DYKxyQbYXD
jL4+Q+pKRREPaqo0fCjKvlKgh2QVqmiUcId66p0aCwlD1CUoXEzHWhkRuEb22QyMU3s0gxc0jqzK
CIxzsd5Gu861q7QPmZUMBra6TdHDopMCBA9lbyE3BipR2u1itX9T+cAAIem8WnJ00VbTv+sjjiQs
y3OCkFO7lI4KiwRBRcCYiwW1bFg34qoM7+Ugi31O3yAhSrWXhoQU9TZFjJb8YsOdDQ4/4zW3fpTO
l1xAIExFJZcpDfXZIXvyrpHEzj4lXbG7VO2We7rWYb8L7iWu0OOuAtb2rf1xKEJTFyo8UXofXwd+
UX8L4ROjUA/Vx02+wmRYPJ5XIQUnpjhkrQP5GHPE2hG557n1po+2bWB66XRP69axp4xMoTUHaKjr
l+lCLP5U08OuKf4lK37C09R8GxM2G5Vx4FPg6o08h/moWFGWXMEaZbwNT5sX6Y/3khccquTrPhn4
+eiKfPO/zTFHWPlkth56gn0Y1rYnXTXDx6QDbQ78mZG3wnjfpJBnRHAWKvPBSHIgMxT/HNQxYhCQ
RUsHQmxXh+ssHd6eT/o5ii3W3CZGAukR3BjzYTHg+mrgNI6am5f6RIVw84TzqvedFT3s6sgkdKqg
aos4p1zNV+8keJf7QekE+l7rc8MB2BEVkIHO+qmNmhhxQ+Bjpe4HeGf6dw+fsqgfiUImBDgmTZU1
X3Yxc2SVByIEuHE+kMQcqLGoVEiFgNpXEeiSrfGyxPKy1QHqMp0HiXnmIxMpIH6N5sEe8UQITOWB
EqqPEVJP37epsGhDjZV+O/1UgW7hoDDVlBJ6CHSWMZxzF4hkQjuywnb0+tJ7qudBbSWGMAGigNhY
XHZFexbv1v69UXCGNMmKFrLBfimUOExCLqKeFV/+GqV46eAP5dZqLGlfV3ktCtMrye2raZFM/8gj
e/06j5x/GkZqd2zCf3Uc6gLERBSVRXvX8u5J5b+rKjxD9LjDnuR+qe1qcqDwRxg5gKbRALhKbWcc
u3RDMVutNCrQI190kqmcsrFDxrdCGkQXaDERkGTmloQlSBonGHpZg1QzCCQQXekRd3xhEG/0kDoV
SFVOBEl6vrA4OsGFd5ywG4KKBiGiraW2treaum6HPrpvLVZlUvKk+ZV/SJItAR+G8+DdzjEo0tpS
rCOLq0iZUBE/UFiIJymq6IdZxREUyPFiIkl0qC2dlHyu0r5b1UyPK6XBnCXKXZ33TiYXsqWcjkzc
rGR2euw6xKxMkdn5FMOvP2oDWSxmEhpUuGr4SvaqZc2f74q4YYcKSbqa2svYwgllCnrYS6Oi4MGr
vvIRpGktqTgWVXFEQ8M6wik86m10mJcwIh2P2pLbx2GuVLXoqjSwFcUvWNa2GdvsckYq8HSWTXzo
vlY+zAupIpIXErb1WE06vAHTssrn2OUNtwcd4Ze8k5/O7JMAu9I6+SFAdIZQ1dKRVN2ljiNN14Dp
yvXje8Iky/Bbsi7YxrZ/yhEju44xZ5NVpxUsJ2JDfXK3tf7wpvq6cjgfhHpYGmkroEhTjW2Ry32V
94Sr9isYm9fv/6lGHqlozC4s6phkz5dLQlMEVUbqOiUCglYTq0i6rohEOWHk57JDBn+vA+MoGWQ8
pyzQ7fBpA0x/QtXbIrZR06PVWtnmdhHdDGX6TWIBDUolZj5j4iovJLzW4UK6z0rjVYs/C9jRglE0
efREmmhK3zVaMShhy+Z0r9ffvMmXWQ4+yOhIIDWE+VLIMyWbPTlXFjUIp5KguHsfDwPSCN7clti1
dKQLaUcGlHZ8LS9zS0hSJIso5wEoOgk0g/z/H1gp320SvKM58sBVz/GeyZ056oPIfZ33qAAbw76o
FuCwNEVNdlVdXCRvVPb6JRblZ95NkmvTlIJjF9HqxunzTxKr+ZxQoTwzTVUdQy1/g71jVDEY9QTM
iRPKsouJXVWXqEQacaMa10ZxRBDjM22i+E8VLmLjtUGqgBEQr/pV0iWdw6hWlFO8LnXARMlZ0CbR
Ev1jDvcqMFgnWVENAHDTpbFKx+gSTXe+uZIbcNqRfoWQUAS9Us9l+9chIvpnFKFKs75VlrMEfufV
rwbAWz5csc3g8BzO6S1Dw7zJa1doOfx7uymu+0P0R21bbGkAypIExZ0y6AgteM6YEn9Da4dWpwJR
4/w6o75UF/HUXsZ7GGh656pDUYbkG2aPkQ3FrPZjptLHz7otWj7lqxQ6WOKLi1g4NMtfH7zmNPCj
94e+C/UUewak1MuZazVpurHXLu9P6U+oUuwUYESaOcgWBb4LaTDRL5gI7VpaOU5eUe6BUdjSj5hz
voUSSxo65I9iTlVHKvcUZvGHxopiIVVolQjuLHIyNC602JYpyrF/ESxxAgPCXEJHQFEFdb48P2GK
qnzytoFvgEVp6wYfs/NQRB90VKkJ1qcsVFJCC+Ip8hJwpb004hD2cW1b58UgpyC1RIJlSEBYCtDF
l/faI62hzIgiNMwl0J45pnsIgWTRc0quINtETNrbQIsptEfZqdLT6UA7BeKL+RXpQNQCCldEp6ya
mhNyHUlKyXIgRcLrQ+QE4eogUmR5s4lW4xCFpfKi81snd9aegQUU3/68XZpUP50rj6LLLGoCYmMB
p2LXzZmgAIaQMl+Mjyefw457JETm0EgQ85xVUDimem0jseP80Nev/ihuFbmVRKnkB3u0YuEyRrgP
/NYa0t6lCqz+5IzQf6o6Z0tkTzImyrJK2XAolMVfsIpJoK+SQfifIuGNW4ogfemJVNAKiNNOb+Yz
ajallahuVDDasGb9LZwYIz3HHe8I6M2nnzpeSISESeh/yjI3J8YJJPTnQy7beoKsaElbQ8ZGX7IK
919IHrySd1rzUkuqxEuaSsq3nbBJYU39MrGGeEH6seQo1tdv2wky+OVtWz70Fc6IOiafQUu61lgb
FViaMD4P1PmQYtmwfbM/NB+1Ixe1/d53WkoekL5fGjvA4NcvynQWLxcrwCkHVQLCNJtozEXn0W/X
VVQUB/deklkJlnRR8o8ZVQcbw7Nnvtpy1BPd263sPgXyjTRkk1I44UDwoDKI1Q4aewUHu0iXYgDH
FkIGpEXiAHmFzJHLCG0EySnH2xzEoa24gnJmu7QH6M0dxyaBJ6giFjqvMxKkzxOmqarYiDp7xhNu
/kktnZIcxRmfB2pOTtSAfgw9iZmti9tTpuuOorVw7yVJMrE1DeKXPXwnfn1zFpKqS591WAllAHvs
0zS/JNdfFBukMQxroQqm7OQMbjUt5kQk01DStJUb0irJRZNy8l8c4i6K9ujpEhzDJgSqhwPv5fKI
rrjz4zp2DS9pDr3h6Zp5SPAg6+r7tuMADLXrvAvlypkGEzRMy6NwZp07ocQiw6WiWLNWcgqeB8SO
wR2GIZYejvGMCdJf7i7NLi6qPGu4z9ozMQuw5d0NIQNGLQM0nloF8eDG+gZhjATlq5Ql0gyUzB2p
ipuzDe8J/BYhNDSahF8J+/lCl4WkaiS0zXcMQVqv8j93VfjWthjQweYxcqd33Vh9ysBNL13L+sS5
7O+HgnGAfNPgPvARai3ECBT17n0WZQ8KGvUmcj1en8gG4V48amAdkG+XXQW3/WKk5u6UOKuxdmYF
mTxFlmAEUn1bCI2BHUJHJgryaoVpWPGPuR+3voillFLfiKFw3/MIPhuskRJ2PnCTW6yDdjVoSSS5
m7bo4tH7G4/U62/jBPoIhy73IxsMBqmlN7Pf5cQHRoNjkFHK+2sTtIMHkp/GIQKiwKHt0j0bWkba
Qx0nlRAozNKkPdCYM6ihzlyXConl7UVrSoSfjmI6SlqwAEo3Zbix73VcVOtu/7BLF/+vADGyj+Qr
7PB/7/dfNUCLHU4WAmkk1tfsUV+vwkJAX06v+/q1HSW5sB8rmpUenYIa++MC3EOwf5gie6TgRJzR
TLubzY0aVmExsZ+9k1Jf1YMaQ3UewpYF43HsXXbRxTufewpXpsYIqkvqBLyuK6hebF0wkeoU1AlI
+aKiUw2KSqM5wIxEbyrbNE7feN6nfT19Qa52pt44NSY8FgfmIfc+5M+XqxgnqxNJfsgpPVNa3cp5
a2eJOZRFApmB05m1gol/kOoIcPJaTiJlO6r4bzbJj8mx3/aJ/+31+26wn8WY8ALSd1BOEAME3fzy
uvJtFvlbZ+WxaGWGwJXqQxS7PN6khlw/g87qv+RB1SavhcwckuYBrkYtRG/2tz2y8gorar7bFoQf
Nd9ApJYIAeCpO+KpqQfI3GGNexZkqMdVkSXiVV29vq8wFXHGEtZoM4ZbQliVqV6EG4UjVcGTc9xa
OQJhCM+YLJL+2VbFTqn3l2/TxInyj4TEad/SCQE630yuIi1kwhnDQ/vV34TvVV2JnpX+Qn9K96dz
0HTE8es3+wQQ53DbIpRIHA1F2smieirjXTsFq9Yzlb4stPKkFu7qR5uwzhV5juNOJ/FtUdfTJq+r
zXUZb9/KJvG8bAiH0lk+Kq4lapCW1l4Dv1lMCnoBOIcHaaqkVJS4VjNAQaq7aHt12PoRZ57r4E7c
os/Sh3JbcZSWQsuRttK0lwT3X5yHtU/NABZ1rJmMfj/B2PJypFlrfwjKmDevB6XEtbbhSAjMAzZL
sd6OrFfau437g93HpPqhNlH4RoRpWG3vfyVqRRemy2ICIHhfCkeberSt/RC49yYWf8+QTZyfAprE
sBUjbYuIopTTF6Dq4RBpDK39fVWKVQdBIiDLHOjuBeyJXP3rQ+ZU8Ya7Sp0hKwcF3OKuebuSLjzu
qH5gslqveANEhpUZgbuASypTafB1TNgQxuQ39PiXCGbKdxerhtPUNpyNruM5QdXAiczJYPgHvJH2
2ly0pGQCnLXh6Liu1y/+1CMPUYmIP4aLZc9ZPPJN7fm7PHaMTr0KmWOZx+GaWjXUHwIdiKaSPUwa
MskVDYBXDJ+NkR3/pPFnUlueubBjIMAJWfaU+O7bZBUsZIH9epNRrbVPO3SGLmuH4okyLQ2LR0MT
K8+JLlV6DRltBtImlFsdUW9OUg7L/fX6RZ3gfbgo4mAjTJMJyNJii8DM1NVxlDrwWzzWmLuFHlHq
ak0QFUECDyUBWZf9W6fYfdS2YZZjxmc7IqgQbb3HmjBwTPR6N93mQXw7pZV9lZcEepmdG9Dz9cs+
+ZCRBXAfqc55zov6vO/COhwJWjRFmxKSjOEeJ6BoOanIYiK/pBNMHUzBT/i2kijEehjdCPiETnd9
/bpOzhysVWSJUE/arGovBx8n0WZObg022VfQpcn4eVfYHL6eg72lf5l4OAhMo2EUes8C2NrRG9tK
oXKAPdXPoadW6ojfbMi7QSvG7lNwyBQN5LWEDM1u6q76dfn9/LQ/8qlSDqlad6VlB4BzFjc1Wh8O
a3/XTfc6udQg5+WB09xXqHh0/IWcYcm7Onb+TJr+pmoGzp/e46tFE8L2GFFmSiVjBDkg7Z6//f76
zT310NHY25Rq0OsSri9ubkLY0hDm9lziisgmDFtNmZalgdgT7fPKAYcVNEe+asepONxI/iVVXuJO
zwsvj86Z475p8vj0OdSReIJeXpeVtRu3mNYMRsg9RaFKQifKi10fmoq46gm3DHg3lp03rW3/I4Bc
jTxiJx3igEoUoi7dIl9xiJoD+I6nAE9remWT6+ev4cA1w8w7EdeQWhfTwGngQp+3KMrVXuhUcw4k
TjhqKP6RVy7PIRhQP4ksPkexnFBhgELHCGARsEtasNwfwmSo+5qBIlmb3mhl4fV3w6vMX13ZDHRa
eZ23JFOLj+nt2cGvqke4kRgQKaX+u344JomOZhizKGFDi0sjfqrP4ijj0qi2hLYK/hduLF24KegL
ro099TluSGyNtICGpaG4FzTc/+fROYyRWP5v0vFCAKPlOTgT2XhTZnnjfVZ0V1lL3JONGAy76ay1
Kh7DdPjTjSyyTAERwOFNRI3nPxgZEEMCjAK76VmJ4on2DGOtDg3kyo4FNU3bxRCpJC60lfUttXWo
/HNSn0T0HDQjdEM+WBNgjog+9eAThf4KplII3mStHvvV8EeER/T1GW/UFYtGQSnmQKUh/QL6hJcz
K2qdwQ9LyFpD7xOPIHYFncGbag2o9qyh0/Fn6mz1SMUOiRnm4Hm8luubX/GmYGKSVWzqaX1Rr1wO
fzi3wRuv2cur1QlHPGWUqrIlLNqafutlO1SU0724IAmA1Gd4BaJNnX0k3HJtg6dz8Co9SJFznEu4
s+/DbNUSOjYSj0lV3cIAU+2ZZjIniRB5pEKwU865c8fsNqz2SIKBHjg7eZp08jeK4PPWimNvK55b
NWg2k1vZIYu3AuHjrHfeeJjZe+gXNr0bjrrEzQwOzTKvekX4paaSCS5lP5N6R3wxuZ1f5T1I3d0l
BOv7trIfd9vuvVdwsaoz8n1Y/+cgscvlQn0CgiE8WJou6OWbOGhWpE5ys4VwDilXSwqLVBXm3CYp
Pik77QifN6c/VNNEUoBRS9DSY2U6L706Os+EjBqO5Iwgo1GnCA59OX55Qr6/2tP/ScEjd6JGgI51
kIdSaJ0kofFIRCaQvfDhIaa6YjjLJJpyosHzQVFVjQ1ImlgNDOG9YrP6kKYpHxGPIjaXKbCnL3t9
Bp7Yc3kHMaEVAVnyaAEXA6HsiXJfbZRr+xTZLq31MyPeYmFXTqax0+tqKVxTX2e7AkIDOIsfkMzi
PKsWHAO0LsAG0W2cFoJMdFlMl3XtJo3nsjKEWPE5+y/1kYBM+68SAov5F9hthMAjnIXU+j2iG58m
gBVE0vYixtW4V04Dv6PYPgrQ1Z41VLT4qctYIbXH4FLK1xZG3aKNZnVRxrbUhIYAK1EgWizYUUnI
8t7E1QjDausWNRjxCMUe5Q37dT+ABzXs1VJz9vCxQjqUyWrlTXqR99s35/fCE8WoS1lPUY8hBLvy
ckpM9uHgDmuyL9Kk/B5HBJ3Ss11qAdrHORk9hzsziznYVkDJ0DE7dR6RkYoDd/5CTDxaEQizkrXw
svSiHdfrIB2nxycNRMiWOd/27J5pDOmL9RQkkygNtMlMouVeDvC3jiEBwBye10/xPni8dDzBRAyZ
aBeNx2Gf/qUQyGcqxsTSofgQtCluUudsaB3W+XMKuhJNo/uh8SEtn/R50t/YOheFUky9q/GxwXN7
0fqycxLlmtxK4yhZ0gCyJ9mSFkITxDsgxlL9VgUA7DA6IqIkjLTl5N0CSkmgxbpjckoQO8gdou6E
U7wut+6eQFPGExyVj589XjN2dMa6sTjt/PBS3E67QzynuAkhRQoi8hJQRUTrrnuZjtObCCG+EvW1
iGmz5KjWnwKq+gmBOqA2nflf8bQzR1fOix5AJG83stC8I3Q5r4c9tR1qL6TccQPQ32XIRO/BbnYT
eVc+p17q1mvqqb0cysOFPKNWk19v3PydqkehCVoEUThden7+R5CtkIRCxTKX60u69c96KHgnv4rb
bzmvIt0OV1ENJgdKa1KCfWrdnsk7lefMQUYztByJTCR539kXj9bxKJmcTbKt9/dN6l/U5d8q8tUc
P8NpOadVWjZVOIOCcxGwH/NuMf7Z0+qHSEqBjb6Lrwh36mRRncBcS/Vn9CVYiCQ7GhrOTlO6v1pA
e2IkUiVTE/gXrUukmrYuaTTiBlmXv7ffPEfGWZ307wzEEqkSKTyCFPWaVgUn0ix3NNuIsEzZFWCm
WACphuYRoA5dpZvhMCGRJDgweGdKorlhK+zVbRlON/9jbfagzDtug2RROqpUEPd/vuFg9SFVXWb+
E5mc8bSx7S7uTGcv4YfywcRsm0PRgVmrESyYOSb2W5P0WVhkH4IbISUlYK6Ej2eu67hQdjFLExQK
R5RwmLXQnd/c/FPfeflqO+7v+2Z30xXNl1iE5phD4z45TiES3vfOZnsRVA0hhFwZ6S+Kz4jj8Z/5
WFj4IDZ37ywbfaIjQ7NLMBLSUsJM2RdfXl2zyoa1lWw7g/QrYfX/OTvX5qaxrAv/oVGVrIt19NVO
SIAQYBp66Pmi4oVB1sW62pKlX/8+65j0ECUV93RVVzqQkMjy0Tl7r70u2uJs26k5BuI+c6DVlI5D
+LaKiJphc6A4RlQqUkc4TBGxeTsyFL44A3o6pCRhmxsnf074oEuQyekCZ1cM4wGxK0+62b1LHRfS
Nyis1zAM9vjzWS1p1yvzHwXsqoAQkdWqzGHs/73iRo4CUFURIrLWFu9pPu1R1zh9b9FhCcmsWRiA
h0z71cRaDio7qtaamrKA8N8HzqlaHw3P6ZS/X1hrVlG92G+4KJcIPEKvGO0uMMxh6p31lK17Oz0X
dCR5mISSmuymhKwEw/pd4aUYDDHFwPzKmosAI1u5WAl7J0v/lbbTRpNdO2fS9guaI72inPJVNXbo
1jCvJUJSozXRyHJmITpbRNzRXHhgl+YocjYqrvSj5RYjDq9+naw/NCFVyrgOQ0sqIevFkgJx3LEC
AdoZ62XGAR20IhUxLgGZM7joCYUV6sVgARX/njmaRHloSfbwtnjOz9RE6hEdimM2vnODDPiWjW4v
EjpcaO16J7cid8n/ZH3j8cBb9x5u6MVvRUyGMLhZhyVUukJjhdGmbMDEj5BwKxdHBh6ctVllgOO4
PAqwACUwEDwBRGMJ4sIK1U+6KbxVvseqbszfgLY8+EzwDdarSHX24vmNBpJf3LY7r0T5CmiMD7xq
ZQYiakrcpCNA8b+2OUQJBHPts7geMt9QIvJlvpVtWZ8sREkuoVrFEdPSx/tKPp/yzDmVPZOA1Y9x
BHJjRlH4zMYp/V3Z6Q3v3JT3o2daKDVTr8lZfPxSM+AZGQcpBUhpuao6JQC0nHbGGnLcEtIgvpJO
P8n16x7LfUZwU9htsmjG5xqNDI2vTixBSIJqVHVXCVtVtxZ21qouB+xDKQg95Ae8LX/rHeK3fZt9
WLtevulP/0zXh62oMIqDlPRandJMqxqQ0qFOoGIwng8qO/7e28ppAe1P9puW2fTroWGGoWgS032U
65+oanKEsNR/6FQbTVI0wXQHHMmobpiBfRJrcXaIcZ499mVusJ2MiSL28h5jjRofv7OgUMwEA48Z
CbXAojV1suDg7MsVl6YZbMGzfai/SQSk7aHCNEGrUFuGQtQ1BOhLBqXcul7erlK1FHCZBFVz8z/r
0hVaLDBTLsbuDGTNyFwWBdo0RY2w0YqQ+K2PXQrd2Of5Jdvx2jIPwC9Vibz8KjGvY4E+eZn0rrAP
iBXFSOzxAu5M68X92HdnbFb6OzyCUT0haHZ9yqrUy+KNRZPGPYIRk2FqLKaCTMYGP5+29eSxQWaM
MsyBgkjPZZ2g1dx1+eGqKxtvMzp4E/tjGl5RUHf4SrO/BZg/FWnHP6pJgi6M+gPf6TVgZzfFKhPM
nx+WoRfiwdvafmDMVtvUoYCluiPNhlq5qb/ZtR6xZfoOibvpQSzuYtVvLYGsdsp8M0bUIApfxuWS
v09P/lVw2uF9zNrbbcJ9vb8uSrj2fRF9712eUgOpE3uKa7OnkmSSEEiO1gIya1ZSxHj9BibZbaUN
qSIo6kVAl7xrA/ZTYFtHXOF1Xm37Q37Y2MhMoJ+cqB7/5PqkJ4wJ3H7H3ZbOMd/6GIdsAhhK22KF
g9AR/nnXcajwC7JtgGhoHHhZwYpwd8cNP3ql/74MN2lTG/pT2oaxpilFXPxZp0LdiC6uQbElU+VV
te0m1tE8cHudloOsRpS4CU7TfpNU7X/qA7/Oz5g7Vq4+YKP68vJ6htAJ5A8GzlABi0I8gB+vLpx/
wm4XlO3HdGByRjeqQ1LFaprtOcQE05xJC2ptUtRggsuk2NFzURNWJKxHD5WgM+kzFLCJoSV2T+gm
4u3gFJtux3vnxBupG9OUX0OfI6u7QCrpnzBsDr/nT3Cd3VQmMTJqk4BMpMmzVpQnjWZ4l083uzl4
r2ZZCnOrSM5RIg37jYBwVapzwh2VTPKytc8zmC73DJ8BF/ouk5wnDp5FMDnVPHLPfjLm04QXFbKw
3aOHpkmt0F7UfEoJTn/dNWtsgr6OA/R3tTiKYClczEZFOpiPTMvFUhdx/7IFpZ16LXYQgCaKMYRM
Idz0xdiW7TBu6m5orLpXbjvjsf6mZCccQN+OGcwJ6EGAjZ9U7ou4pCPZWp6BjM0X7aafMrdBN2mp
A14sPvxgno/XnH8sD+PQ+J2VcxqQL1GW1IzKbUaS0yCabsZsK45VMbub4jC9kZ2jhXaQp0i2ox5a
nYnIBMK09GeNl0RFkZPnZfHC0w5F1n5ByFMScuVoKR9f9rA7GScbmo5aG7aDrBCoCFQTWrGkjoV4
ddM0h/s4OkAm/yZuyRiKfhNcO6iLxI7RihQ1++Wn+KmIkEuz2m1IgKDHS5II1rzNPszr1tr5jZCu
0xmd54mqG5NR0yCOAVxhdoJRYzpuwMnYbxuSXN3x095Z3fcu5WSPehY83qkJNRQZwieU/eXLfHpi
S6GP8x5MbN7/J+PZKikO+6aeWtvjFY0cSjKODFVVuqfGwxXCm25VXvQMGQXjacBkWQ/McurdhFVm
829tQRafYke1s5x0hAxvFIYAxZVmR4IbFws/ie7qJPmjY/orN18Jz2fA9AfbBWtEcrFmevbdUFEi
1JkB+rLR9k2Zh+6ubT/yTXfjEYtXC9fRxwrFP7P5KaJotgWSiy9hycKjFOiUgiJM6ApFG6yg8PuQ
5S9rVZ7OynkzIFUR7yCJfLQ00/R3a9N0dc9VckpJxCkKm/SyD/RvSwouoNgFPF7s7IJjRMq2809K
Ka0SayjOi+gSc0Eo8RS31/VhRyyRBDP95Sw/9w/RjtzH8y4rAvODhlucN1stMOcU8UlLweIBONEZ
DMjUdnccNTnEKAkRXl7E3nMXBsmWgR7MxBia6qLTcfZd6p32pwaMibcWtv5XweEmxSUrID06x2Ck
b/fVVVES7yTP3mjXkrSE2eDWzZNm21NMwMqlLlHDGGS0AvBXmg33ApyQeXm9g+6zSkHkqsNQXsEA
qjA9WREPsEeKCXRMs9LAfJsZsL/KVwO/JadOMPM+YyCtZ2P4IhqeW/JmOmTCkCu5kZ1U1PK7nByv
/mI1f03bPWg4favs8+aBVroYqA974zC2tw4nxvEp0yhXRNuJ2EaGDBFgBI6b4t+D0zz6MtWJMkKy
c6EJOhA3jZ2b/gkKQzBRGpIViVwv5DXRUoEF7lVAAlXdjqu0eFU0sbvNCT/ZBhn8GxbhZ1L7rlic
2YZAzOZ6XB/qj6k7JVcFArZ6r1pxIk504IgdJjjptUnY8PYFx2+PJGBE40eFiQBp3FEz9W6Y4glL
zWdG7m8vy1+1gYAAqKvXcFH6jlrPwMTinQFKlzq1ZwFs6z2XPIaIXkd+zmmADOk0RcvOORyuaoZC
fc+7aVb7lsMKKaxH9lpX8W4EhdI9diSFdjASPc63krpSjkRBLivthnuXlnw2Gmi5s0aKa6rZNGs9
HJjW2dlbr/CJytU0bTwKw8gEo9PjvkqHowsR8PjFFpRgYG5tvkcZDddggBnY1zfRRINjJrPCqqMY
boOROeE4QR1a4yscIQ1AD3l03na16E0hlg0Apv6MNFvTlcqjZ8CILNjkrRA3Bzw3oLaZO+5VpIUa
rPgdY3lcf5jjOHtbZzHaRr9pr7LMfNnv+3+O0TRvcLg1N1XIrYsyQJkVIHgRnr6OxtlzC7gic+Rd
RA3FtzKgH2EiE8VdIsOMcybGUvmiYdgUQfUhT3hfc5o1skrTV10EgR1bj1g9yQ5SujuTmVLnEAl3
jbl26OaBqQlVrZKuJR8E6BK5uZOhZSZK0b2dJ3+8/sfg+Id0dPfNx3SlFiFh6ae8P1dFhCwU5NsZ
3B/5avyMDry9cifzneAWVMXH4pLk9ak6SMCidmFO7jVj6MWEcgj2buvzgs9jBlhBdvALSJXO1Teb
QQkjxg70EI1bQ25oYFKuQTAPNgMz7MtUqqcWgLoohP4UjOCxMD0fVzu40o61P8e1vSgrZfwJ3j2g
aOL9GbRcfUwWBUeBmT5pLixDNEkDNdWyCQEytqcido9sO0ZNszDc4oCeCxcDC5kxXhLcby2cAA9k
fVxn6A2q/07wxox+TlNjHUCq+QacpDrmm1EAia+VMQ2ojgyXIV8jOys+yTLPNg7ATrlWSnSKv6t7
8PUXlOUvHwvmyThXtgi06bFoupyqy+rwFDd+4vW1HfUxjcRZRsauIP81+wl4klhGBUnhJpSdIvcO
bm4BzayfAFYozyynk8EP++MXucalBQF39OVpQxEhxJKfY0Ke2KLBfUroYV3O90E8/9sNITqjghWk
IURRbqK29KGY6N2ebT+/Eb0737H3OXB6aTpBfldsy7nDfiWmsNoAmfwIvZLgTqoshTj1cfQ9j9lc
dKKKVvrAGX+A+IR/ZgmzBCZwDKMlyFEdriggW2bRHlpePOhIvcZWS3uHpqEaOFk8C95CBJj6Dz8o
9ykwAnewyd+rH3QJ5nn5XXru7MbvkPSdkBCwp7OZud1DGU/q6kxwAR/qQxZZhZKVjVaTOyW7Sk8A
mvXZisZj/k8BrxJSdDU/5sSRY8vLF/ZcaSwjxojroqh44lvsjHnMnt5UH+uQg2WNELqYaMSZMJhq
/EKn/L4e2CnT0HD4Nv6NZq06depk+q0oiwzzmZ88G1y3siD6eAjzz+o03ZydC12/IGAB/5rj64XI
8F/yM4UYq9EWQCdOx5R6b6Z0B+oAn5+H6+XX+ZRPEgMjMs4XI4fi7En6yto7ZN7puP+IXcv1ccq4
2WAk7BeFt9+MSP5nAHfrzy2uFOxI681GzW614FR8bpy4W5ufbJIPRVW9E+dUDuryVXMLEB2YjhBW
q296hX+h/lN3+qib1ivAqxXIRBzTJUG2q6lVs0O2/6g7R4H9I4AvmA4c59ruZDssnOMhOz71MQ6Q
KB3kXnSKfgayYr6pNoQEV8AkXeUJHO/lG/1ceR/T9NNlk7+HFH3RZEc8fPt88ktLI9QUUnQD7Uua
+tVCS+iuJWWUFtd0MEREc9QElntpgOpIUTHv5GlgIxz+zjxS2YCw9qissB5bB/7jE2aY3eYYd335
UfZy2h1ljqaJXzoDbTKTcZUCZLC9QwSxDU/EAtPka7CmNdxlwxdRBrxyeJ9Ow6WN4smwlIvD9xYP
FMSJoe8vtvN534wMeMPC3r6aSCyrNRkhQJ5hCTztxJvAlNQiyQ9bpmsKl2IB7sSRIxrpjAQlTvK/
kx4lk0PaSZAhCDhj/cf3LhrXjSnWU/6RUviLxKliINgdgxbeGjelEDzQVtQn6vuU9SfeQXj4on1Z
gdIz3WdTrd6EQXPR0ugJYs3FMfiTmo+MDpgvjy+uSjy/c2JnZ0XiD2wV0drV0Fs1Z8TmRc6UTBqn
urhdl8nNw4FDtYvg7/DFCrh4kGxtCnnJM+XNaW0uvc8akD5+mhlXrT1kLEgP6dYX1+p3dRM4jnE+
BCfOWoktTA0Xv8fNFa2FVuGDk6TNCcIpztLD1idCbCAvc2peBuyeARBIBGBuShYk6jImHI9vYDeN
vlfs3fDDOKIDoDXnXMS4BQ9W6gDbzenihtx/w0z8Xw8RL9pmGgfnuvSLO9XD1rpEBYiLYZ9KZnNh
g7Gy0l9uHZZVhihUyyhgAAPd6/FVOrzJjs86unG7JL0qvIO5qX1GDYTwUJ+0NE/Bir5Bm7udAx7I
k6uZnhMYQq4Q3Au3RbllZ78UJ0GvPrgFCbU+bMxuncPhen7tzpSMljEhlJQEyi82NJxSp6cOA0Di
aGiYxrF3WPfan+oJTSg005Xdf33izFYYVR1C6ZSsnP1DjpQPZ6DMUgQ4W1IO6U8qLm25CGYkxK7z
cQtB6lD1xafSdG9W4+ZYldvjscHo7PNcp5+spokqdyCrwccMI4ImIwGtvCblh5Z7uvh2eGV/rAS0
hHhZ0/MJON26YLM7kxfr91iTMavXdVu+EDFxWnE4RRMVADbwE2q3ohWZzAC8CD3qC/gvyimdGJRI
Xi95kJCRsaiZXe0RqnITTImPIFWO/Lesv2/MG1RMehvAoWvcoLZ6i6wDbUFLbhlCIX5KzGfrE+/Y
FO0BuaM38oqDpPWm6LvPdZX8bu1s4MZ3BbgEijNKzIpfQRVv5WiA8pL2a88eCEIRKULPdVRTgtoh
vq0s232NzRJDEMnhi5hBD2PXqf6239XM1jGk/Eng7PGMqU7FJ5EyJc63oCoGNoqus+PRi2HhSzG4
1joVi6tnEhiGjInHax3IY4LYvKbuihE+oLX9E2Bl+uviiF0U1MgBjDYTESMGrgPfAUYmhAAi7voT
uD731Tbc4rR1DEgqEITLtFKcux/vaFyqsGkmOYSMkTxgzRR/mdjCVClMRlVwQ351UShvmuRqEpEl
J+Cz85/5gut94uM5i5qPRE7z8c9PyLPmcz6ar3zl/B9/Iox65W26BMqQvvhn+Pn5c77N/ovzF/nI
18+fK8Ta1y+wjztPO1SyqP4SKslcJrdElrt7/cEg0flm/6+v8Lc76FJKu+aj31ytnC2B1+7pkz7q
G74Rc80n/ai/Ien6/LEYsJlnAPOOrHM+KtIlaOwfGmVR//nfObT6zz/yyTnZ/PwJydTnLOy++3RO
qebj+T88YvhkmJReTXQ1H89/M7NNK7b6/JG/JuC6O9Akd5/SDylY5UPktdt/Ov8LzVoUea5/eI6/
5ufRVPFVPMbOH/kj/zmMDT/wd/r0IRSd9/UcjM1f/PIVnK/4lj+Dsc+fGGQr6e3544WzwOop/3sW
4I2nw4CnI6ALZpi41NNUoee3g7PnVifxdwE74J0CuGR0CRF/Bc5IrWtjtsyEu6o70aobF7itiNoj
9hqCggbgVNffM77OgSCtbCttGR1mGkUXKwwcU6YFYBVfqbKBbDrgt6JsUmzfaCohP8YgqljzTbt/
W21CvQLghARFyUZ2TZp5P9wVrbO8XuzEu++d/k13BBvoPXrrooyu0LJU26pihK3c6nrUD5iy+FWx
44v1TEhbzP6svy58sFjkXBMjSNX+Jfism/SDtagnrwEIkJAJpAZ9XXwrOEW3xb6tXxWHGBik649v
mzA5boL1erfpxmJ8X6RCi1fqhtYM54tB2Fugdn/iX9ipuoSLnVsA4c1Mokcy7Ar4p0BYwzYw2EM5
2EMdGp40b8dVBXzd1vVMSYLWzEhgkt+HrvrmN5BU8AKdfHe4bcb2y7CnsxxLRQ/Vp69MLwCZA/DW
aOSAdVdC+oFD1b0AfCdXQcZP5hjl12d8qz8BQhU1YkBY1gEw7LZygYx9YBaMLemkT4w57U+wM+zR
Y/KO11F7VfT8a9aVu7WFfpEAw0IcoMkd+BZqRQz+V/w4662aHuYf9pyL9XblMN0PyAuPc3mbN70h
8DSvUSHS7lanr8A+ONQOf1S109/QMxz/gClKtTll1ZXpssNrNAEAwzuK0T0IYxqCioodpbPUNBi5
pge4BD1pd45Bj+buwCJrcPKij1YAt317G5TQVwsDzbnIC5D+qGw3cGi44Rwfm/4Yrrd5jsjHidf+
JmxXX2za6zyCTme8crfiluQn3tw5KptPlx7GRweAnkXxO9GOkTmHaMPK6X85AHz/1FWMIos761up
3kApg+IJyWJKll2SbcoHcPSZmwlTpDm1YhLdEyE4kpD9BYf+xyxKriykm3Jj0l0jLg02Flf+y5VV
1amMmvVQ3msYIbLBWKB2OSDNaMDGlDMH10quzKqAmI19thAhh6fE9jZAkobh8mTXSBb6aPfSdZEa
yawHwJOJ/uK6DmRbIG0o701C90TRIZagZG1qWNIjwhdQLCFs1E6ccD9lxdSzZ44Y3SqSTYldDlHx
MV/V16Lhj3Ds9HcCZgzW50EAN4Uha1EMiGa6+xQTJevslo/v3f1dDfwBF1m5cOPuuLWhLyVmDtR1
boOZ1QDo/9NSCFbOxwG/LxkQyppBpnZS1kjfpkw1myP3UxYkZrzo5BpFarROVXctUERuAuJ+i0Uo
Nr31KYE4qay5ekUQbvszP8LscLCTARSgXbX1ccwVg0ALRdQFMc/CtLo9HYdNxcHtI4/kntmHP60/
vLyyF5ouu35CLG6g4oYhpkxLOUi+GxgRTdFsoRcXq/dRHGHYHlL5CbmzDE5Cq1IkkvLQlscU02Ib
/KRCVHfGkrjwlJr5ul691bPsWO80mS9f7yJvyV6vljnS9DVgemSJEL+sd/bqsfezIrlXHyeEQ6C4
iLB9lrFW9jdDY+ljioQ3BsyvrkEi8euxXQ0Ir/XUo3jRa4A7+Vk2dlZSgB59TMjPgV+ofUougUIo
BYjIgUhZLWKT77s11KnjR+nEcad9I/siSYn1HlnB2EUe90KOf37NwE20/iua6mBJ/K2Cw2oofY/X
jEYijenAIO4Sy/bbqSyvdqf6VeSmt1lWw6ekPWK8rS5H41tZZwYe6pMDzj7InrH2uorbjN2UZYZC
QhIYISnVdMkJbUHoeXrNCzTFyd1u7WcD9yyANwsGIO+6FIaH9bOAQmEtRWNUeLCFU5gIhBNybkD5
TuUe3VDpI+eQVAbFS7NV6IF2LDWDl5N7FnYoP69WkJk8cXwssx7vVjm4i1s35Q4ljEzvhi9C9oLG
Tbhd4zcmbkzKmRxCS9QsJg1gghC9IUuBs4ESLocmuRtmMujFfUStK9WbtchF8NOjQBOfziqeCyay
FM7WQ1ZG+RoKQHAWSyHdnTcgEbPsJkMVruZoQF2kqIr8chK8MLfFNs1ThAQZTw+or0smZNSRo3Ua
EudeWsRxtUJnKJAB+fxDmKqeD7FDlEagKQgzAEbqtMni4QSO/0bh4/Jq7QJ0dpetop454ACE4baA
5LswNhcLyd+FDObL2rnX0Zs23PkAAEc+5PjSBDWQHJ2vpp0qNYIKnWFZfSg61g42VnOk+F1wa0jS
L29Ez22cQFuYo+PZgqp3icjlbhp3R8bt7/sTlSMHb2qomLET5+hnbl4bmEKQJcVYE1NNVjKyBJN5
UJ2NV6vh8HterD6kO+IvqQE3GiSILBRNiD6D8eZYzrcvX/JiUnNe5YKXiCGjq4Br93iV+123r7Jy
DclQJlOw96UJSU8Q1ziQ6EXeCuVEMvK7gTQnzW4x4bKNv3N6YqDE18VVuFwrPHcrgaxJTVXUkh8u
beHmIgqPlAbJvSSarj9/1VMoS8lC2jDOIzHCagTONiSRJcZgm1vNtEtoTI9tmdTQNm5CCTDKg5IG
qUOHodHaZaLPgm5n76TCPRgBAF0AaS81IkMIZu5n+zuF32k3RsPwxkvGu2kYmfXRc8s5GXSDnWsH
UQFKdYJXmbmX3bxwJhlk6OQUdDMn01d+VrVtXed70tTF68Mh3PrQhPyGrukv+LzqjV489XhTolwS
qIHxwOKZqqin4tPpVNxpKiRPD/GUECC8Tgt06DtOTg49UYJFEdShooG0pXif493ZCjT/siKr2H9j
NeclHBU5xlUl9X10YDNXVPyFFbxgbp9vPPU+HFFcExA2LQYcs38aoI+O2V1aBiXnMDzqYaCLGtdu
RhB38382cyslgPNqXnP31aUGbv2tdoFC9WosuTCkLdJG3TfMZGxSAZ7TQaUeTLNa5NhF6kAPgAE0
dup1oSxt646eVPRcPSFnzkzNUu2L+aY/0MX0O15zkNGnBbiDbt2CXgTkj5aupO8cKvPmkDCILXL3
FlpORdtCBWhataNmnSGw7YT/cQ22Q4pK0M2gWv2QjqOfi/oVsvVPaT3/6Hy+ArH5R54V7Y0TzvBg
csyDiSlLr4aGHtICfnOtybQ40cUm97v8Co0sjJMVna1/Cs3rvAXVlDV8sJp/9FFXMsoUaaPjn+1h
Pm7XB0JxA0ZtO04st1PDlsIAikoXintazjd1FIMarBGHKUNnOPKbQUWhl6ABSgOUIY3HCgb/tLFl
os6YSkR6ELwRn1mEIp/VX2t0QgadxA1tu2kC4O4yzL+N68TbrFZIx6l1OACLGc/Smqeq6y9O9rxn
jkHkDgyfIGYId192UWZXNDukH3eqKs/Gx5oB8XAYphc6+uXwydRYncu453sS+ghQI52KGhJI4iA9
ZUqGF/ISrlAO1FbwAJ9d+iKRS+Q8O4hBJTthPXtdc8m7aUGpPT8hPLKeLwMkgJulX0/TBxRIRXan
duQ4J6/asBztHNWatSGVCpRTD7tEJYktUxSN27PwxOXUCCanbTz15lvsxJdOzceT3p9XB8tPvh1Y
LC4ZiMOxRhSSnOh4QPB0o63D3LxG8oOhGKUgrh+vAkNXKCYnaiJG19ZNE83q2UWTyhUXJfVWihW4
3GFw8DyzO0KmhlG9RmvKifT4mJy78nBKmyCzaTdFSw/RryTywJtFRZEll/g80tUuzjfNAOGcM37G
p0Ncc/HXh3F3B7dwK2sniWR4Qz7x92rB30gw4xYsY8h4BAJjrS3jB85WeUiO8U518rVU4TqLDUwS
l7xKCE6vRXwr3OaDHDI1tdD32iQMaKRWTT7xGBnzXaMr1/H/KRumcS+Bn7rfbz3VmaxJrTE6n/d4
rI0qBY7sKiODVfIOxBay2Q2aOtD6KMnLydmqNI+zykZGSOL7DAf40JrBaHNSMERPZfhacgVp2kWL
0Dze8lXQP0cl06l8xTMhHV000VMytRElN6mTD/W63M4ImweuX5TubsWt9bmjYk+IveCETADIIbPy
BR47MSz+MfhJHZicg0AFFlC4TknZJb984Cx8YH+uV7nGKUqcRDRtHL+0m76/2+c7z+PXnKj11cYA
s6h0kl9iipuAhJCuP/zmRqzfETNTtTO4pCsMS4MlWsRrSz+CYB8cYWRhaNtPmNhOFAD8X+UVw+bP
mm5pfnP5tH9+RxDl11uT97RaAsndsfFOMc/Z+76gvT9BpkjHL3Z8yJTAYB/dw5fQtabYhastfnBm
snGBlIpqbUUM+5+ZHw/3lwYE9zCQnyXL3ieC+zjt1/G9je7q/VeolEArd1TQmsfKq1jDYlXQtqui
qUXu9KlvWK0oK2SCIO60c6AtPPi/ISy6y2Gqv7wKniucYdZA2AtCWiVKvserIDq4RZ+dokyKtVf1
iLICwoco9QFotDUP5Br1dEndZt9dn4eSoll2tTMDbx1gly231o8Jcj/vHgZ9HFw+bHNLoPtldTop
9jLtcAQYOIk3wwayZpXipSwwRGyAoJ42SmvXSrW5mFgUqEVRfEVx4p2X6SEqMYW+SEgqwoogsdSP
fx8VFAvoEcykmrBK9WhLHy5+ho3PQNH05+sHSHgg3tsjRXF1kIhUJYIW2ymwJCb699YHRhMaBOia
UQ4xGwPUtGiiKlMke0DSoqhwIqcreDBqHTTooEkYa4jAP1zO5HymyTSoUMB5ZQyKLvPxG+yzCo/F
vovv1Xkw//ggipRenHUNhGsrMxvtb3o0HpzV1Wv4qDUxVbvOUbmi3rzAgHx24WHPGhDgS6CVv0xC
znsaV2BybjrbjozL5DEhk3s9vnqT7fwaawhhmyM5Bno4hFvaPogtXVjmX1BQPq2XApRaIauOi6OZ
XBQZfjhHQ502yX2whkw/mH8pQ0VZToLDrXqX312jGbJO9iEzBLw6rPNBiN3rcfdeWI44zL45vuvM
6UKfsJgt68EIEBahE5G9LX43iyO8DhocC4+Vc7/qWqXaXQen8tM8xVcrz8dLj21aaUe4Pcpey9Th
P1dNctX5u3cKxZJkdUwwf2PrCxvnpkyDr7Inpca7enljeQbZg0rGRaLZYsgcLlkp81gNAxwaHmDc
WdSN9/X0WeQ32KzXGi+o7kR1/kbEKD2kEmdYLgPdeY27uNTsNuSL+6rt2o4++X7HdX9o0xH178I1
P31WeOfByozAGOGRj5+VAfrqDua+c++2EBPkYCZO4QO8L9i49mlHzBpfXe6yTMx01ep87dbAk1zE
MDMGgqbRq4vOIYxbB6AOGW0XUhyKcjgnTMsu0+QW3ox2eXhrGEohbD5ldC6Xb514sA/yHIoqoKQC
dUnIEctZM3T2tuuip8cSBybJ1jf7+fBe6nYs4L8IBRcHLHUOjNho+HrPfB/xZCMX6nNRM1gANqZ1
+aOvzPduSv7jrPtbQa1i/WlSKHsdaU7TckKTQI0FTO6s2BVpD3rGlapuXn7DntlEmESsQ4IKIS2i
d148DPmuTPyh3e/ulCeiclIORygd3huSWawJGuwanbAjSS4CJ/QWyGbWEiq1S8sKiNPtwnU9s4kw
slLOu7Y3d5k201U7Z1yvyhxeO3pX6z/tbARFPUDCDzpZxSlYKz/iiuzpythBmxzuSywbIAeDmiOv
L7ZSz10gLtURFgesc5zkHq90qlWv6VZhbos/aFKsdoYNIvDoCmVaoKpagLu2X/Q/VyZEK//gU08k
Jd5DPIso2INiUyX/fPkGPnP8Kzfmv9e3KE679T7rfTyM33ZhsQmjDsQJdFqEeB0P/313qaFAoOdm
vJ3Hww1K4ndyp8EU85UdikQwB2FvjUDrdsADkUa2ZuoGrBmtznaxilQgpJ3gSuWfUWUF9a6n0k9+
V5SXmWBVAWCrT4hihP2A107Ld89k8V6pGdVytyZcGbPTGafgykM06YtEpVUp5pj6YttXaA52ombi
1qm2sej4ytD2gTUfGFpwW/ULXr6hzz0p4qaSo8WMF57A4kmpoPmUU8xwKTaHd90riaBlTSVar0un
04TH32G34sRJkwPKrFGqRkLWNAnLBtXHct/6O1e1jiiOhTiubRrpL1Ve53RrfIa8xsKjqvIeVHvm
p41PD9ApiF4Ys8CIuN5t8il7ZRFwWqs0yt5Nx/C3C9f1tE+G9M/Zij8wfOMnCcfduPMyd3fcCfx4
Q8DcW/kWSh0rCrSe3RpXeI1kHxBad6bn0eiJA0ojQva9avPyRS2iWe3Wbu2EPEA2eP/uAslJyrqZ
Bs9kd7s5fb8ukk2y9rbtur0J1/KjqLAxYDkxi3YiYC8ULuOK6sBqyBSSpEgMOckECTwEHQIj+7Ps
OAQM6giTHYlkeKqGVSz0aP0hXNIFpiMmJJQ1+r9wOkUNyQcvr/gxqmuPY3xhaSzM/M6v1odCB2SF
17C/Xhxk87EYjnl8Ojcm1lw0wfWUwYgefjUm7hF80XVF8ODpNXAFttAgIVXgTzT6vAySaTTtVFyB
3pZhQsbAdi/55VkLOTHVAemwwn9F2r38flkNz2MoGjM/nGS4eDYyEOnFHtvlPozgXXNnsX+YFSbD
DPNEaxXxdsBhCLB/2vBs8FIo2RQDQSxbMaLLlG2RpPTaW/oEOwp1HHsnvm1nPI8GuJZFaCFZymUH
ACc48A8RO29ZB+8x6UIjCCve7CAdgdgBBLOhI4mIX+XTeHsKGjoecG6vw+webxODIG50kj9MYb5b
v4kehbfeYz39mt3LiNvZYRwyB7zhFuAvAU2HE44ZHKIGBxWrJCK10CCiFvRqZsikVJrRnNwP1f5a
qIlwwnyG+egWWC/wVNuRAZZmNl1+h3fmIExElnYRhAF4kqLdqqyIYETM5lLz62vTe/IOUUHAJ/Ks
V/3jd8jpU/fYz725l4eJDpi6FsMEeYnKidn8xhp7n3LLJeFBdXmlqbxKDNlQ9cPps0w0XfwyrSLX
fW2g0RhCBrUbpAm0JOuGFvKHA8J+Dh1rDQNCJA3VPOvh2f0VSjiH+HOvTGgvkwQKkdWi66uidTFO
acdoEbWbCllV38MEu/9EQUtBkgenTXkwryOc8EB331lCGQHGD9FVTkm32lLsargtQE/1gVtSKqp1
FbAHgKdNRhZ00no/KC38ipkkoym/Pt7GR+/GshWYaVpyMIUvGm0MUKznGD0e769416qitcRbRKAG
8jqyGNti0ZoaLlBznGCoAc5RDqPn1lBd53sPLdrgHlwkDBjEgRaDQ2CKVaUwh8JMg5UH6giYUkBu
P0NRzDE0GVFDWcSMIgCJ1Ri5Dt/U8epwMbd+F5wvZk0VRE0rOr2QBRthIKwTrYEmszUJVwrDEW2H
putamJhM3TDXwfSF6Y0VXoLonnM1gCJUDEOJkZ1lfcJUGhhI3IqOMqbbgwwLBsIRDkcRfIYBrKAL
yAEF1fJX/RIbtjLjaOgCsGmTJmiF4K7vXbq69Q8tKjq4D7Iy49/8IwqIXQs8lsEIEjGiitfYUYBD
30TfX97uFrrU84Yty1/GxkBJT4Tu1QjORdxufWfn7fpdbcM9BUWN2Zqt7xNljS0wuvCT2/n/cVcY
STCSq/0s3Uzx0bq3vXxVi4zNn1elU0RySwEhjx/xuZhOBHkHuzuW1zue969yTvEZD7gtJzqtaBDR
tIlZCianbVKyALX5Elza6oOK0BLMDkhi6ILUiqp7gPi1rWH7/wmdkIKTTvknNXcDpCKkDm9FtZLx
7cuv6RnUkyOF4awnbxGqlMXR2K26eTXOQ3L/MONMybTX9gWV8K0SfjWmFXtDzEde22cFoYqxYQMh
qv23MwKOsi/+Hx3AzvdbWaYUTrrn0eLacuMiwc6O8b0b49BERSe3lhTJpM1UAGCXoYWydLUQ7HhJ
blkHvCGEdfKgyFL0L3AtNPddbvXGXaMcYzgMP0Ab5q+VZrDua9/JgHU4UtUXC9ZpO/PKa5q3hvdM
cBNTG0sykoeF4qE0e7f7Gr30tA9wYp9vc6qGl9/Phbfz+Z6RSLqWSgtnevv1X65t8HAurncnevaR
igyimnYZ9WHWtU0Qjzz9d3tKthW+J2zA2sX7obguDpxZx77cTMfj634i44g9SvQjNr03xYTNWsiK
5RRXhr2GekJx9Xd2ALWmOKqg6SLcNUpLp4+XC41lJ9nTnxXEIL/hMD7xMzSl0LYkncaMb6uN14V6
JY2MBiIW+OJ7Lt+hZyhXJLxxlEG7jGgLn2DpQTmW/chIRNunTiOh1KnHiYDE6cFkUQbDYzj/MPmJ
uVSHpgV0Vlx+eErKVtR27MOqkZ51Ljh8o55yMXf/1jOABwmDShRtnrdUA1a1S+ppVUX3mqyoe9Dh
q0Ae7StjB6WCCYo2dU0kVKbaIyofP3fAnrIhk7/0X4Bcn3kG2CzoqyHcQYpcQsHVHu1RCnXEzk9V
FNhkXpEjLFNV5uYKEGPZ9OCaenv37fx6Gva8COowNj3IsP+BrPtKhtQvPwQLFZt9CDjlqcJidja4
R4uOf5j8YuqnNIenNrEZ+69F3HjIRZNWFkjkjV3WxCiNBHmW8VXT+vdawcqO0L4s80u8KG46sP+/
BaUHBLF4XCvsKLh0i6IqgqjYoU4AkqZWdw0iAG6d4DM7J0m5RGpaVQByBCx6uABIrNQVagKpSk9Q
qyapF27dM90q17X28cGlAGXnfby35clsQAw6umhcaN7UBdYV7n4qKWqK/F5Wh9xZegDRtpCT4/yC
YwqEkfFdGousYYAq0kP8uxnc8TpgKihbEbQSefS9BsvDgmguKWxSLPY65ohb0sDNdXQa4juGpUi3
DDXFy6/oORQTabuBFgefJALmXryi3DRYC6bNvTnOXzuUAJvY9MHWDs9Un9uDuqS7MSdUYBKLWp7l
DoajkGTcA/qMVaKKe4ScL0m+4GO9D0IxpXRfVfu7zhzuJHLTn88cGdw3DfGrGgtGjKDedivzf8Pw
R3QeNWj+pvjsGenAy6/4uerp0SteLH+ndMrDfDg1lvyrEdG4gg+oXGpSzQufnZz2Z0woBtkv1EbU
EwkO7GYiXoguECHKfvmagmf2i1+vyTYZv5xLXbjaobysq/s6qb5RCSO6GUk764ODB1hJzVT7CczJ
Cq2NO/B3oxf8dqiLL1XlfEgZ4eAI2bY3mPHgb4NZImPNpoe8u+7fBI3WXILvi5vzxx6uyAj0tjEJ
cn0K+fiVCU/6qfL9YEaehcO9ixZj04942phddaJOG+vPRbg7vIYSMtyWBqefIoj/cLim9/lwan+T
WXo0wEfIqXy3aQ801xeIFwc4z1dd3JYfZoLl7vKU4dzLd+45tI1SE2YtZZqKoUXVSbZBG2LDWd2r
kVS5r2pD00kloQhvEwlE1ZmYndJUyI5AWuYUJFBdd4QD5l/AkOz0alEGPbqwhYC5K5K2TQ5ZZ/tC
5XWJ5Vfn6b+gOdBCMUs1ZKEJ9eqj4UvXQWiQLdSRJpL+T0wP1SUGrxVRhWRIYhFT0CMhYaMYoIzs
gpwJgMK+mIE+oHeW0zipT6uZ4/kyaNFoxJx3bLlvqRq0QyoOG6EPYmDM1CoP+Xl/4z1aM0ZbBQHu
gmCjj/eYoUh57LEvv+dVXcsbV8WU/KZVDSo5STKOAHqIGkqJbnVKyyjemcaPaiTV0l2OollYMdiD
kOGNYr8iDpknXgL+ijjEBhronYOIcfLfyzjCzka5+VKZWOot3eO+9W+T1n0le00ZromyKIdkdVSS
H0ek6/2FQlq35dEKAkAWqWHtsT/HZjmYzxESRP5x7VmmbcDGqOJUS1ulpw27xrPT0oIpveRCrcbD
ttc/J2F6SwUQXHg7nxyCikqjQGTS7THBW25Wfu31EymTwfvKFFc7b/hdCzY+nG4dU1n3ZjlXtLAD
912IlxhoF+VgVeSvu9p9bbtzFvvL1/QUw+SaxGAgroUPcCweLzF/DzMvNF3xQSCKKDbSndsxEIWe
21K7kzGpvATrId6w7MBSRVWxmBLAR5FimAuNXtNEiEKfFdoV0Zh2NeWr0kikjR4gbV4Gx57uYVw8
nRI4uCwPCHp6fPFVOB+7pPUCO7/T8zG2+JMhaZLPlKt4RgHGD+T/B2aU7PSsGcMafFLy6r8won9m
CcY4vtFhqluCXP34yqLyFOy9dTneyRlIhgfWCgSGklIkHiAlVf/WZwOBiwY456B57hbML+UJ/gUK
75Pzkt7eD7kk2nImLEsGoNNWWZIeiwnyGsQtmTp5bKpjBz0uJ1RwJeIxCAhSOtmUuEeYtceTd9PG
pExSociM1Dms/ok91+vLxG5rcP34wSUrARcSng5PkLqu/pfTvGpO6/j/WTvTJafRLlvf0FGEJmv4
mwNTJlBQCQX8cdBwkCzZkq1ZuvrzrNf4O5myO0VXdEQ1XzI0KOV32HvtNcDK293DV3rLSJDxQPxK
fhvaKAbQZAPj8XgTxvu3vSzqSJ7RNE3plz0diZl3UFYpp0WYWZ+KWIkYUM2jmc5jo+On9U3rRp8E
f4BBwdglQ/EP2oUzgJMRCElpQm191uncpdbjskh2zT46Tpd/37Cij8gOChCCGbdoagzdlEGiST2W
aDghkuApqYd6Xo3nPQg5It9YlMhwAZnpFVAnZNC97J58XtXyzCjR0FYwU/Lwk3r6CWS+uyYubce6
JZ4639ATMq8sOzCkCSyVwQD8K3S/EAyY/GocL5HaiYorPCLBWfpIa4NNYCze+DgkJBLOrCtTYKku
YhygHig7PgmcndLu7RRt32gKoYIxQ82m81fDR6H3chb4AxGJCtb5cgOAXtED086djfasg5u5u6Co
P4n/Ye/XP7WcvCB9sw02X/JubwIKj0AVVEIaIzPFQfQglNMEUts9mKySifCejerir413eFHsd7eq
eAvsJTKqD3V5BlIFiVYNsdxdmZU0+0bQ4mlC6YXwDOfGJVk4HKYickfCTzZElcIjRBAhqZdIVF3g
vEid4d4oCAzVjEGpXwE4DDiMUMCoo+4bTvXB+qrBmrRqgrvEF/VgK4skocwi6d/yfPU2bQcOdetz
FfafJO/5N6Pg0CFKDGUHmkiwMLNMHx0EHHxt6lC/30nlqTZWc0LB86bDRl2iaHBR/jS1mLrNiyFv
/0u8lQ5PCGUKTm78MQvdhTb2HNZ8+lyrWW1qRWGJW4A73Q1jc515+5ci32jVqOS0d7jxh/m3/hB8
NpCrdLJg4DLa19lzDJoHpZALVAjtaeEqPz/b6UQdDs7AWPbNuefeuN31g18Od+r9RaNLNoyJqObV
imqEoRM0sSAqg76ZCTGnuaI/hHVKy2NKtN+HpTIurRxz1AGamNxNEDIrNU3UtiP9m5nbYbEcOb83
8cZFiAQqC3/M9WblSDh2yY5Lxn0rK3ShaL11fG4MDejtFO4Fp874AkKWPNFlADeMPYygNGFC4mYZ
WxwTMbG6NUTHiOuggmAEWNkTSC8Aa5mfdd4kE333+BuYXWGT51qNWx4mfJ65Q7nCTnSBx+By1Ldf
BC5rkoKunz8XvTVGBlCBlmm+F1YtzxRQJHGtCq+YNe6Z2+UYfUejfAAhWQGhYvIm3bT8tURj6P3y
H98qSCeiWZIV/mr8BZ3g2o4nvMjXnyecGrOo/dJF688Li1aF0NOj68mzGczt0U4nIhI/Vq7RO3Es
DSNAH/gEDkQtqmeU4FA4W9RwEWFAZDKAqE90Wqnt8fFKx1UQ4LkhDBAMVXemJMGS/WtIq6G6tV56
8Au155MHn8ewhKvNoaSRH+50eQhBPfn+CQD3a2JEKJYN2sYH7Yf40NNkiJwkYmPo0VPiJ/EHfPML
Owg1KeIsZi9e6EazKUJXDl2yborhrthlN6vDeA+f8Fam4ycIKiHqBTzNHJ0aPmoBShJg7L+QLIQU
+NR3S3yz89MJrIEpMGaColrOA6eKvMnbtXs43lE60o9aV4hwJyo0XIMHvTBzdiotjQpBRDiRfIyR
O2oGHUPLDe05shvq4RgK0QLp/JyVPcgZSIyeCh5uv2H0EmH4ShwhDNAyYFUixlBVrDtHEukmwE4C
/5zdXyox9fpENu84azACI/cOaGQ5f+rix0qnDRuZ4iyYjxfCett5qeP0dzoYxbcwRDNhzkIWA8a/
8E3zkdq9o2z0AsyXqw8iSRhixCr7VfiW8Ul4fv9e2gYu25O5VeyuYkrGpwVj0UydMxx8614QRbKC
/0Iai+Eh0wcaxJMqWxeMIVJQJglGEkShPlFgp9XhzrEsXD6v7fhEua1BnBXOYBwyHp8rMHvxfVk7
wCXoBcn2s0v58DB5NL0CGIrN2YCXDYhbJq0gbtHGf7qVU0qAXV/LlDqA05HFyU2GVfP/wkPOlt20
b2HJujvnTtW2ABSSVIjzPIB/c9tFK1oEH66CXLjsnLt3q5hndoUqnclngIAXY8ewxqqcj5mVf/uD
C/n590i58vTzzXps69ebrffWcAgDKjEUwVpzPkMMWR/KRUTrTlgBawB7tCPGYkZ4MQNnHEN0Twv7
0XMbtgE72eqo1DhqRNkTY0B3uMQOE1WUmAcL6/Qce9F6WDF7QEvElG5WuVWkwuR954ymohSJyeAa
JPrIHk5EDbtmuMrQXaM4PatOHo9BbAilOkPFtZz3dD4y1KnDUFWDkUjOnE/f7RRm1uSm8RolbPBR
J45PTJxOGw38TVKgBb7CySMax4l/Yip0hgEae+rIlmRMLCavJkYrPQ5w5Jv+/PszGszZPQ2aplk+
1HOICrOl2q33jOb8oCeTCokoxk3Yz+ejx8EILr6FD1Ojz40sRLB+kq0R+zrRtZHw5s0aZDvzvJuI
kcm1Xck4Co0qniw5eieYVAkKtety0FfQFYOm+XAIOv+q9kYWAsJOhh07uyGIqdkXrwsPW7DKZU8W
Lo1O2+1bTKZihKkJf3Fv0Y6w6yFywyNC6nDVxwoS8LBb9yeorn6ye6iJbreVDtAftijzWLoVplx2
AtnC1UOIoZe4DhZKhwQvg+5Lsj+MGHxDs+GAvi635CThd8Ps3UWzaoyqECzehk0W3oQbhs6pjAmD
9mugjkm2gQk+WrceOsSQ2IEuRQxBCrOKrNJCsOpt+At7CBnXXkmLL21aicfsS6MhVpUQRZvp5bTD
794u0EP6xMagN06c6zAem5v/062yrl2l3A3ETX2YKDvs3eLw59L946OUsKnKHdT3sxrSG+O6dv3B
vpPkLu0Pr604RhzGWR/kD81heFe1xZujOxCcxkHGAOjsJ2JX8AMI2V+ZR1rfIoPx4v3DxBj6pYwV
zsyLs5Bondx37DsRE1QzqlaUmECDbLiNbxUgzajjI5XFrQRRvoW4CijLJO4yZj9yxJf2y6WaG1Yl
oiGUQw4Q/gyarOCib3sMwEwzVrcBfkUIw0wuDApkc3DC0hBOZWO+fGWMPDkdDUkBxKOjws0owhQB
GSZLSPS5QoeTB8dEqNPEAYOTz+BJlE04glo9qZ/c2rtkfTsmkwEMFHxuYnYMvQjDykP0IaqTlyJl
CN4RsVLk/zrn4dfDdxEyTubby7fP5U/30XPOTp1qs6MjDKyEeFQ+VQlA8cuQ35AB/RiA+Ig2pdlN
sK0RaKYxqbA+H+8bKQAqUKiQYvf509DApPPTcOXSTUGgoPCZK9apFNEe7NfHrsXtk9fr2v0YjchY
YPG6eGkcGqaKCK0luxNRXaorDYsM3HxYSnM9p5DxeT5+ntlNEtaroWXkwS4QAMTtJkQ3wU5CNMUe
vETguz5rrSfRsMqExPEBad/GRTGMwo65tKhiObGjQrdEl5Tr/S4Jb8lp+qhhUs+tYqfcPCiMRW4/
TXHEWP43whl9T0Dn9DKAwsGcckT4U5R6YXF8xwKC7QZSDcpAg7Uw/U5ysCEgdFGh9MzCWqTIEvlH
laVOQo0Hn//sDZg2++w9ighYFkiwkNHP1yTUsTKeaPzsCYPg2qnau3xnB0x24RuLWFkfuIlIUsGw
uNpg+BkVFtAFlEbcXRhLjJCn8xViI9vlPizq9vBqirjPvAEfByGd3DSQ2nMcI+uQqywaYU/3By5Q
24ZOUBac/goeyA/YYhiDxtoTsdyvIoJcsYfoPZyTYMb/nSSrLz1WwX+XRJTy93B3JDU+6WstAhvn
yXLkcqxr0rQsXYc1XuBBP72D693q8nMYloGxW0DOontF9fApciCzc51CFOrk6bFqDkRzFT+SUEcr
+Z8PyQY5UGSLr42RzvuoOWzvIwKD3iebLntb7tfFa9/ZDdd1OMa8PYXA+ESbZNyzMFoRs5eYKPZb
xal4aFqqYv9uk1rWm3UW7JKraEo3t1YsJJxeC0cd+6YAibZiPJ6GdXYz7qzd/QGPjld7r8F6o41/
qpiHyDxeZ8XWfhXueLl43uyvn18WJiNvtixoM8gAQ5uJUv0Mg41X5SqP/PZ90u47GP5kZEDl9DtS
dpG1mfTcFDSDQGBRInWWCdpK6uEDJkuHqzQIvksDFPXcU0I2zQiDTMGogPghFzH51gzIHTSYwdTk
S75jztEyl6f5JDTh9ViMf5mpABYEago8wCRRbDXfF5uwU0CTxBNmjarIYJ+YUDxomFUGCeEPDsoL
XT8Rcwo1VfHIZOFpiYu+wEtse2NTdjOGBXqCUHNbOx4malzP4JB537ywt7XBIE+e8zp8BN9Jv63I
jYk4EGD8hSDSc9sRMHM+LeYdHvx6dy6jraYyt+1szO7tll2Tt/idsltKLuSD+9ZupElYd4dXyWaL
e2lfRS83o7W+Gp2Nc1cn2POJCFLbafnCr+gZpSZAJ3q4weW+vs16dnTtV9v7guSs634VfzbWnwKl
sEp3vncVu71ajdPmKiyuDuMCGHxhJACvD249012OUOTzT1+8l3pNFzB/fysrcLnW+Slu5WgwlIti
SMHMuDULP538mm1I6KFeSKCwSBIn/49oA9cOz27VTSIATiriVaIUSXst+j6QLe423CGTxC5FNFz9
wTxNjzzbYUwsGQwg2uXkPYspi7wyGNfxgAMclz6woEnf3hGiQMdJcMa1NCqGuytjS/hPvlKq12QW
durplb0kj5WKEAMVpCE0rInkHs+nXH/+MLhUt9BlrmAJwjZ1MEx8+vbx30vaaPT6u76GVAM4aBix
v6WLyr9RR6f7NEKPkuxAkUQxBoTrcKQSP77DXySjq154rgtdMFNf9ZqQP8nOnG3HyU/bsTnUzp0m
bbJSqCeoM8oIgzkpk/Se7CXVU0KnNdSqy5rjkt+U7k+QeYEa9PmHutQGwwjkk+U+JYlkTteYQMoP
Q8jnapYqn2sHnXOVuPcnxNKYj+KDpfZQijA9oJxUoob0LRs4BOEjHsB/TSv3naKSxUmuAwYuwZIF
1qXCmWfFrRPSFF34nHHQuYkzbZBnIYIgCHzimZhMmwDuU7iCSnzGFDlO+840vrbK8mhT1K1u+s2O
xlF8sd2PjsIstGQ9hn+xvZRlcPE5OXAD6e8d6KCzD7oq2m7Ik2680+RRmhh/O3wwcQJQVPW8csYx
0iBgDxV9NhonA80NR/RcE2ctSMPfw1/QyhijZIuFtJ5jvqfxoWeLoGmX0e9so6RckuMuBgHTMSVv
QWwMNLPC34+oM6jaSP8wwCoYHMOClBmsynsDzlG2SskzyepLSrTnl+U5yYkJJP0b+CFbmSpfe+kR
gshfWxWHxqb+pG7G3OYte5mTfEORBChAhQaTw8/dh3od3kiBvKEp3th/GfNl3nb7Ug+qfk72jFYm
m+qluv/iOcPjca/6WLIhHZg94zhau8Ch7tch3OfJP0LnmJW+saXcMhYLmPbWiRh8Og8ZNUEpEgQn
X5RpWH3s+P0iXGx/Lx00MK8CXJuR29AJP30waOt2jwtCQ6Iy8HSMMzPwlg6avsfwdQDol4pZLA0s
gVXJ9Nn68/G+l2aTim4ZKrhQiwSPn2kGVXdU1PZhGlt8a2CW0CT5OEQpG1T7ILF2P6R010BZzxPt
uA6JctZ1ZxpcmhyN5owVClKwf7PYHr2v2WLrAs4Ca6pamjdc8nbpt9Irf+j8K8rs1dZBLgaEAdP1
VV7h5CSBuDpLe7O+dgr7nb3ZmZwNy0apJW86HB4WHvDCRmU/iBECDTEKghl+GhLImRL8TYeJ0ESE
bdFFje3EhkBeG7rOSOdIByn6iqJqJUyRcFwZILIJ0OTmX427sP+EjAhnxZiuzZ6r2o4J1GMg9DoC
98pHfE7garDIIg5Xn6G3lJ96JuGmqmHkNR2iz9UQ24jePeC+5av2wkjp6YPNIJbCa5yxKSbmgwBT
GjrbrrzMoNCIvlpU3cemdWRZyGdKvQKf1cgCTxmYfg7jR/VvCRfMQw6cChZfunsvHCA8JcwXxBYS
3s8/Vqu21xsnjYY7Ma6MFgpTNEkfdboZA3PwR6mv1WTLm0gnsDQDIodUAKmyOVmGxv+b55IfIKcb
g8zZ26siAgbSPrYND0Bcc92zIoAYz1lGDzJWz+VRhqOXtkKfw08gsk8RNBmQ+ak6XdgG5+ca7yuE
1QVlGn7ffIxQ9AF2WYPrYFNDmQyvz97TGDNGwF7LABIye1fdqWeSQbdkKSKlqI8Rb2uZa2i0Ok/v
UPBPKKV8BOJCzvsYXMvLZOJuNVuzt6zPKjjNCEHxbbDjIi5yTINJGkGTbtS0aLP6EmxCPKF6CxKQ
Wk55U1g19pFsI4CTmrteCmyZ4akQTKLtj8z17hv/wZDTNvCB2Fo3qr003a6JmLiONiTp6m42wffM
10IPiiVijJfecii1dvbs20YkB402cCPGydHsyCQCdUsbljnHiSj0OrlbiNGgmlaTFCHAZSe3UMAS
rpSSJGGdnFEo0wD0zyevC1gDxZUEh6JteSCKy0jmuctuiMTeR0eKPwIxZ2cR8fY2rNepRyMMVzph
THDML5i4qlk5asISRt8+YZcarImVHjnwyuhPjDZMZDkGPiapmodUWaEKTXo3gkhQvddLTkMXEGwc
DaTLZlwW0i7Mr/DKKYOoju0747LLZNdHVX7yc5fkQ62W5Ignc4bT0aUHFbZgYrr47E2+8sI+PL/L
ebgoCpnaS857Pg4P+6ZvhSvI2qTpCBTjXk+sazPgAfwT6Bk5gNTUtlGKwhCRstCSMmyujf4Vji3f
+Se0cUvg8PlVCQuPHDsnFkWebv5p7QN7qbba7jAZDqXh2OIJ09sYSOJR0DOyNZGcUKhJxX04pcTp
pRXwLDs0C8pH/4MgpfNRLhZmCLBIUYJQhP3S0+cqUpu12VbOnc3oWIiQdO/SvhpmLbo0OWWqv1Li
E9Gqb4eh+aS0eZ1fRh/G+aVoquE9HerCB3r+cCAxgTLiwM5g/s4O/IKJiLXaZvCmeo4PDnyZQkns
IZ+Jmpa9PDCqt/GtSXhzWIkQDtF+MMQf1dlHae5RlKI29V9dSRz7NpvYw82RE3c20bHKiF4qzJgg
s4PlT6C7nBbQbGCING+0YZWJIV2X6eknJk42Si2kzprMKrNgYoy/8ObOlxv4GqI2l8bUcaIzPDqa
gnrtbUZmH8fU4HKffqPiAd2hNYVJK86KygvNcMQ4kw2g8PvjVcmVyTZZZtdeuMLpSMDVGA9wT7JR
ny63TLnY45Ak6ptemslcBXbPcxk5ojIHcBM82TZKWKPr0scK2kzdcfsSFv4H59qF94XOASdJ2PnQ
kea5xgVzhaFa74YHmV7qucQEMK7JGHLmK2bDPJcOY2Ma73WfZBya9/RyUCLDfPoeHoBCll0Qz0sL
ergVJ7qeSxGis/dlDQdoyoVt6OJyP1Zuy4nzKjhBUqaef1flRb7nKGNrikymuZK3tr7+wQzm0jOt
VFQIRyQfdtYyFYznh8RKhjvJrfwtsbAi3PccYRY4X47toiiDdYPRA8OXBGmiIEI9VMUsgJm8eNyL
oMH54W+mvehW8ImCwD0/yMaDVye7TIBR/GrI64dwB9cJ4MUQW8Eu/T28elpyiVwlvi19AGUve+iq
+FVrZ3d1ergxGXurf1FQ+0B+MbK6aEUY9pxJVqzzZNNuvMEImOV/Xq8Ethzn0QnWtNL4iL968q4+
CYPNqpdkC3OtZQ7oLP0cyRYOVgFsaYapmkvPn6tb2fAUc2jgCsrqW1xT8pVceXBnl12JT+hFT1KO
MlgMw7Im64RZhVg9ii0PA9rfHnkqT56HvOFD+UMM+XKlaXYLnYMAcHsHCJERBrTZQivlEMQmMYO4
nZbumzzhHkYCEK0Z0gF+Gq2oHH6QAqhVlLOJEcSuY1wAyKFSgyGNmHIEZFKhE0pGpUpqKGzGG5Q/
x3zE+JWe6vlTdZYF+vt9QUPmpYFIouGY7Ua80h2nqob38t0pO2b3GFdII5Pg4a3GyPgPnhpOjSTl
6CYPA1uR51AEUfja+fqnAC2fBAWVedJ42B2EGb5xubbFVfE3qNB1GMX3AQC65VJPH60lIxu0C/qE
DN2y3/amIpDnLmz+6mrvOu+NmYDPLF42spISIURQlyu1haALQXfGPJjfL7DJszJuUPWQMnHRoSwj
nV1WkV13+Cgk/PlXeE6FRjqG57GDdJEJBK3c01dYrDCusruqfKd/S70lCpa/99v2b+GjEUEbciiD
1nud196dDLOjFc7MqX83Dv4DEur/u3zInlt+0ioEDngoOIbCaOeX0noDBhntynf+RmrK4GOaJgfC
4cobmav0FWYgKIRyC5BFnoelzeAN7FFdpiq1vH9EbOHzlolqJjOCfXizJgxSmtjJXnLfOL9KMQSj
OAImxbUdIejsGJ5WhzUpZ3HNYoTQsoGAxzGsCVrS8gbZmoxfv8oQ4US0U0l0Qvn0jB3yjj8waz8r
2kCs8Gekt1QbhhD06SfcdTZxiCG6E6F8mu4ptFnogQZJqsBFvqmr1ccxd28JdzbeHcbNeIxMV6zl
KWJQH3q3a2+3VBpdfj60jQD27OQ559iqsyiurWC8s+PDVekmH4TY6xlFUJWURLbvQmCMfVGUXuV2
hXf4keaiuaohK2oCKfRlGb6dX2SSXEKZJdiOq8zzTNP4CGL24ql1ckbcmHvJRSr4aNcUvSjqRVwS
3bgOsZTnIlOtWzb636PExdjBE9qgrIA/LJPOdNjm4dCBIRekXUWS8fTD9ZwaN/Bh8o1AnJzVPMey
5PeP5KLyU6JRjz+y8o9JqXxB3qkLx1b/KQD1m6bfNZPDt0iFo+8cU/yB4Rh1yp+FA0ik6jEWleBT
8wv8GX7hGIOqL75G381v/f6Cr+ULod8gJJWfkXnKLxCMevz/4qf6I8gYCCDtG8Wj8icJoCN56ys/
4Vf50fzq9I0nMz8lxpQv+BfgJOgHYlJJKq2/mhRTIk/5ufly+sZP+O8YdaogVKJOyTflR36JWkih
pd/MD79/ws2VKOz0+CMhpibhlJ/Z+mP8x8+JsNUX+HL2YCj6o8dfwexs+vb4F/iaP9iPykZdOK2N
7dFjPIXPGzYqdTHHI9N6Q3B4vBh3XGBZ1pUPfolNc9nggRYdhpSkDEgofQkzMh+tzR3YBWzFwWtf
0iIeyLx1EwUnM192sE9wNR3BTxTfc/xEsfh4I11dNGBqVdFluMAv4kCK8BqtCgVNbpieQEaqa/gf
7ID60H+JXGd/tavy/HrMWlLB6UorsksrokRr5OQ3pQ3DYlKMA5QnyKjr3rsvIz2WRyar+Cx+VJDz
kgfbWxNtangu9kBcDS7CcEJrUram9lC/cobK+5vvEoJbVxRfk7oaX5fjaCOW4B9LLOHd2d5mmbfd
q75Ovtl7nhefj57OjhAWf9USKgNi83rdesXrdXJwkmtuHyiuxbQj3xXWwd85V9J1sj7s32ExHH+w
YTOYaL8+/mninmrgqJr76irSV0k+2jAKsErpI4fnZzZjD2x18haK63qnHJed3Pz4o34PS2YiBgd/
yl85jq3XYTE1kD/gk+J6DIt1JUNAwyROXf9FHrf+J9su4/u+g0le403P37gObnJcW677LQzUIpu6
G6KSXCxicaSok0NP4kfa3CaF9bXYwqKpOr55k3QKAvddY0F7z4w4oiW/mRzSaKuGwAnx3fwQBfu+
2N9GexpfaN2Ro3zRiTm8H0ADmjZVB9t1U75od/3nZu3HV3gS4bwXYkzH8OiXGmZJRLseqlExYORS
DN72ZZfCqCgA85TJeT213eY+3BQV3wCRklXapC/tiWDUcm+l1+zQiZQelkW/FQmAlXON+gBRcMK7
Szx+rfLwhNZfvi42mytkKg4FLe8yW0Mu8mrepceM4SZs8ODw+gZCSMlDegPPZFmaHUybDcZScq4s
4WdZB3bKwt6c32Nma3LVAh+i3j7LRPFCq4Xx1e/uY2u6zXacAAECLsrv09jeB7SEgPN6+Fg07wSO
SJkiZrguMSktToYdy93Y2ahZD8eAVFa0WBvYsS65x+fGqlsfLG+PNRgwkVyGCX68Q/tBz3NMNeM4
T0jUtb0eeaRFXmjgvKt31u3Rb5Ozs2n+WW9W8Mg2OKzT/dBnLI/uz8pRmn5SfcFeGSmAS5xpSveZ
0007Bz9pIENZ6+U5/Czj8ojfISNA5M50jO3b2l29Ttv4fdG2DxqBM5n7rFjQZVWC4dk+PXOjOIJL
EOuexV1t9u66FTyPzvKPtmoqkW0LFpLmfqYUBTTqc0Ke4V8k+2MAm/rtKKE3oK3tveZaijI5lEwp
zu8AO6r8FNdolG+7ozjXA1V+fkUad6PnHlwr9tGHrkBkyy06lPopgLuG4zLyDXD4PWlD+pF9YLxv
bU4oFYMltipX/gq5+z67NW3574rmCPiM3xWXICcVAS0KulHUULaPf/4ZHmrwzv/+e6CIffo9TNOa
nGQWHZILGHIFFElDQPCn70LQJNLXMERzTaX9iB+lwYj0+iY8TC5LQlDV4Ech4bLCAo9JZznfqMkd
+w8jCUKf0j2E5RsxfEwocxgR7CKYJFfoNXQsNXSq9gziH5AGTRKQCEEiXUP2+DhVCjvVe6H9RZMr
qKBrmALQaytyT6Qhzc31/YS4gmZkjGic8S/GrtpMEA8iWjJqQwZis3e32/ejYwW7d3lGW1wm/wio
EgQjMrFcaQQ6MipmTA32jr8F0eUUEC1o6G8TRQ0OcVFyFs7KC8dRTKQDNm0utjlUM7NeybOiurcj
PCT0FnJcgRQ+obQY9ejZ3n3FJXSAxnEcsoiGoAAB0V/EwZKSRrzmVe68T8fyDvpOdqVH/VfvkCdd
MXoF8CMFeL75s00UrHosn4xjYJ8A2pLYSnRl+UO+vREeKnknCxMYvFcEhMErBsmCk417JZgyaIjL
WE/d0zJ4ezau4hwHHHV5LAzZeZ+zzg671za018po0KEesIG1vwkmVXeStMWPddf/xaX7wvgnicuB
v5LmgOIQ7Z0N5rHBNwXgaiYrFxiN2xUyZWTXizbJFw53qfzgwODKF3nADU/Xo1db673bNtn9iUck
vxV1eTlniYhtuiFl+WMydkTS/p0R1EX5gzncgQyfPyPNSO/p+QKzCRYgEDOgG9y2p88UDrG9aRLf
/SuYxhuomABrYGTk9silXZYf+US/1IfWL3N9K1CVXkmaSaG9EibRxMD1RlJwFL1rMYRQeHaIhwiL
T3LMTZKGlHuxepMdH0JmkeUG2Cl4X4eVTxyyRDm9g6vZkL+X4UhewP7mFtEnZgK4YdvKokBTnrCm
gMv41zWz1RTUZrcSIZBfOcG4gh6roRp4Fu7gGj1WE3ov2T9MCXCwCJXG9aeaOHtYl8Kasu5AyZ+U
f6nyKLYtLGy+BhKQRk2H/TLRx6DST148VEKytmSPz4ieWdzTF9+N6FXdrMrwmgJFB+SJSpVKsC4g
HhXwWuUcHZf96zCxr0WMQ//+I0rIfjmQkBypNeEVUd3mNQcyUwgyFH50jfO6KVJzhGvx1A1V7/EP
ABpRpRsJwpYACoi2MjLs4WBr7Jy2yVWRfZA7hE9amgKctBABkGmQj5d4giSboCEISBzexJIJEFNe
T5lN5VXvF7eFi1iSMbZ6fRl9c9IXmMRhEjo8KC0qCboPvY1LJ/Cfz+cpq3QJnBQJqk8jYlRjrIs1
IxIqremaAgPk1qWZlJSYuobltiJ2jBg7WhAn/PAPJuJa/vNPCUjGgIQhwWgzFL9LcuQMK4sw0Y3z
0m4UQshcAZ1Bn69fSaQb4Q4W2dvXZTMyDWQt4r4ta0EBIYYry/MhY3qQOLdIk28ei/35LWwgyvNn
BCZkWsqceZ5BEuZesuN12PdJDgLcQ+DpIX++UsOqyrEe2ac2oDckCzMR35Q/hIwza6DDgIjkD9Tl
sC81yhFTpLQBQxRnGCU4F3Tre8156nL9095Ri1bZe2NaZdfuV8zOf1ho/q7QvJXXxpI63tFKTRQO
bl39pND9NCn3gG0flVhw4Xd9rSLBEHOAJiM53WP0rtxGQyaCliGNqKZaET5DN+VGyX6g9FA5ZPLQ
BXR3Eilq1qUj25jYYI2kOEDZldhN98XrFqmq7qV1EMFbwb0mQks1u2oKv403bdByDRIxLRAxX2sw
AYFDtmMD5Ptp1b8xBjU7UMUJ+hslmPG7Zq6fNNnDNqFbcxpWPFLoDtcH7hcZli8PxExdM18QoPFo
iGkuo3DurzrRwddjSsd5qi5wXkcJG3H5YaRbIvq5EtVbN09kl3+tO6e7dvfuG+Db95oaCPL2URnL
/V0Hs3FCcmHWE+dtfA5i+zZr7BtdU/bgQYfdQAwBLlfJzCy1rjYvDQiQrUFOc/yXYY4Ipcz2IJTc
cdauvq+s18/vgzMA2mGwTHaRjKEo/LCMfHqiEnRXxY2HVELlQJ0CUpJ04Xuidqo8ZRcwY+ADxmqc
MpZTzeRWo2dU72nsY/Roi3Rsfz6f1HOhuWE4ydQUb73Z2ukOw7aMcZ1+L1cExdjo2tc4Kresh35V
Apa7OJ3Y3yE63RplQy7mrk2tKsMeUFbxyHoO0h/1fvVOhrh1QeB9srG+qvJWF5LH6ys56IiMfJp4
JhLpkCeuNF2lnUv8AZ58q1FsH8Ew8TC1YoxcJGDLECb1CfWr9uvor378gQ/eGY6s10DzzYXHvQft
e/bx5GXuOFt1Mvw7yQbzlJXUERK09JRBAN2km90KbBKFvnQkPOb/VCjQ3yoLdKrin2YpcTP/z9cO
Clj6BFgd9nnobIUcu8wInL2vC2gw0G7N8IIW14Dc0GpVpKiC0WFkYjYoGTW7kk2yWhxTYCyOp/wL
5w5WJBCyYgTNOAPM1w5+AH6DBv9975IqDXe6Djjfc4khoMrJGEsBrsfhKFMMhKSiknIbgzObmanC
u5IcPRcWaCJqKYHYiLLwzzLM15qK7LceUY5E0s3qXRfE1KhdkwPCBGhjGHk1LSjDCR0esqM7etUx
MuP71yJa+Ewu7Bvk0lTLpj7C0/3pgpkiH/lvyn2jfSObbXHmFCgR5cjd0VWywN+c5Fim2iHyUzeL
x8BEw6TlvXzpjImxcITJqFKei+DpMxV91TROXFDCY1+le0B8M7lqK2lRJXyOeZqBPzgLRUk8rRXV
K5XDcShztUWtr6HAzo58YDc4ZoGMnWiMZs918FcDxlKZgTpUwos6pYpSsIq+xrP/Q+r7L0Q9M+nz
Ui1sdg+EN0IJLX6UI8WaQDml1CHMlVe+0Y3IW09jR5MFBqlEjvf/OezBd+Qop3G3iHXirolboZDe
cAP7D2pzVlNtMujV+SWMSKHFYMV0CbWaNo4kZsyyhFVAgLz3Qib5AllUKRXKZA9hdBEIXV+rhdSY
VuEioo6qSpZIyloxbF5YfBdOK0AvQClcO224x7MX2sF+KaqMLIGTB2Uf8GGLsEnVrMvEHigEeETZ
O9kNE1dO2T7j4tlzAuPsVIExVP74/Q9S8ebkIM5QIvqglbA9EC7OhyDV0HBQ7A8bc9EpjUQe13kH
/9gkSauPZHMopn7tv5b1VNmiP4JSrs9Fm1o+18vks7MkZPNcwKUYJwFfnnH3svYwgLbxzgzeIvIZ
FHyR0JIOU+neYjxCxazrqd9hP8VtKzFDiYuSjerUxAtTbcjgTQ06DJY3UATfWnZ/I3FDETE+tpov
qviNSx0fQId//fMfvCmOnu4k11awt9Q0QhZmaGflbx3kE96x0jsF+cprVpEvETnvvEx2iqZB0MQM
A900wpRKIAyq+HTnqm3RDa6kXVCJN+qPo04MZysgCBNsl6NbEJRch9hi19oF+UbdGnkoq03/sugj
8rO7D6XdoyOmJpYoRqCjRG4iW6jbUUKN+lT1rrriVRX3h+mXrvLCtX9VBPs8/34unIAAF/APDG0i
Wp15oa3TbckIK+cEhISpCIktBpw6AU/File9s63qjYab7s59vdtOH/RZmhuc71qhAssI/4Uqi+di
5WE+Bc5vz7sgK3X3x+pP4Aqak7fyANHJJ8Z1YwNaFFX0RVZZFtYG5jpDHZf5wZu9y5zJ2A7CrSux
G2xCXyMr76OYzjZNhsxYxDk19jYtPBChEXDORaDkXPwkPJsM3M/2MHxXsRylR65/TziU4fFqz+GF
qqbwMJZvtn1xE9K8Kv2jgkW9bE555pGKsxqhb7QANIQ4QMy1CdPQxRuv8Ih9i2lQmVnm8HsTN/mn
Sj/tw/WVAEd5h/koY2SdahS3nvU1yqgTAiAxqHLqHEsMQoUuqLg0Vqo9uI4P4aSlqEQ2IHq65B8a
8of0wjr+jD8IC16Q1a60XzZTCxHc/hUmmoYu6pIMj3q+ZQEHKCmRSGt88vTyy9YlELdHArvsDA3p
lWnglS6baAU2kkNqRkwoi15Zkw9F8s7b3BTRfbYbX3gktaogxZziE/lGmPOUH6xi/Fvdck8Yq19A
kS7377WaRVwxIW/+gRkGF6iMSrk435tJJV3xF7tyb/vA/a6wCnVOPglTScomRmNkV+gO1K6qhPXi
7sO/2JiP34JujUfTjhDno7Hwa5LTkO6LNaX2RxtT34qIXUlCOwQ/RH3Bf0wdYboVGBZKjaKVuNyN
GnO180+H84KJ+Ar+zawtC7vVCG8q37039ijT3r/SVapPhExE5tzMjqIN8/QAoAejFoHe3dS82doe
NsOcbypofSWAKlh7HdfFVdCN92XD1Qs4iM/Kg7ah5oj6tQp3aLC1N6GS7tAb6GULN1LTI7gvbMlb
W3jzWl+z7xCrI0G6uo7ByZ++eW/0tkO9z+lsoOE1ff+Q5cUnNZ1ba/PFmqzvJ4m69I16UPsAB2Ms
foiku5xdfOmIVq4llzCsGHy7Zs9DPk0aH/J0azSESYbvFY7jPW5y3E4oaTiqE4TUrEDBLCpSSaP4
EUXNFw0VxO3XSigAcRfe03ndAs360XPNOsAqYG9iw7Vl7sJtmAHusR0NE4vT2dRU0vRAkzQQI14d
ZRx/1jBBDbqey1icLQvOLz2XuivFF65EYnv6+XVx3GybMN29NzoNaP0qnBOytqSFEHNNyxA/K/ii
lKsjGX2Yy6ibVvLCcWjN57hsxX/xuajpxW1ibm2aw0c7upjcDV6U1dboUzW/NLaFm//PXBPeJH2Z
IVsD1uQZBzK2hf9pTPGNzygwFj7H88bMJT8KIj+DbnHCZju66op96pXREWhRY6YUqRrfeMOo43PC
hMk8FxITKiQ2Jk28OLXWHgCU2nT5lDmfqDFKYxQEL4iiHX2+GunH74pGsm4nG6B24qKKBSGSsl1D
EkoIdZOo3DDCm9WLPAV1mayvOk7EJK766u+tV+Ct9lsPyoKbkuBjteVyXkQazhlrPKjPYUj9FMVw
nGeb04sGlluW7d4r0rruGMnKIUIq3yQr6aLgATJlLZLih3wrxFlUESoL5xPsfGSmck2jipdR+bEy
oYGC4Q48+6B2/gSTS05GktxHU2p2lJm4EqhjOSXG6bpWGz9tm5fT6L1S26xjU8hh1sLJHLneNcFd
lhJcWt0w44Gtaa84rObtfbH2yPJqj6vbxGVSSGpCq1NKUJDkKsZkRh2WhhAZ3nJYfh+/N1l+s7oX
T4NLhaS840wmB5/UPHmvyLJ8E0xMPO0E5aTDeyd1kxP8re3u/5LXkE5P8VgiOtzcin5GGcZ9icMN
ZZQ/PV8kq3f9ukD5gxKopwEPEbP0XP9m0Ew7a8S0svqTEarSXpKe3gERctM5L4N0AI5EVmLh1aQ2
zcuSb5W9OxhT2Y5IXpFPTDK26huZaAvpkAOAqpnlAuucAcKa1QeFqMiJUUDN1my4Kry8S1a5aThL
ZnnyjFZBKdYWqDEXNaTxPoPB1IBEXHnWweiz8hSwDI2pUgJOtpq6iCfO+RBAqhqin+qv6zR7wRO8
sKo/oAyy8eeX8+Nn1zJ8dDBkXDr2dogIa2uYpmNfquGmpjeaYdqYC6jvFJtGB7vyQWTNbHoVptei
Sof4g4q88PwhepZCLetjUl+g+TAQZvw6f65tvBlCuyzuGWuaJFP1KaIASHkk1FHLX9b4p8GwIlKF
l+h4iCY8FSWHyEdmmob1ERR/yTMpSRmYkNQs82apReVAFTrj99DvP1kZqlEM/Qz9ouP3UHmoGRKI
rAVnNLCL5fmlcgSliTImsCIBN5mvnm20drIiZbDLCjVaJtKBpZgzVz7urHLxMXOGEgkvgx7hvdrk
Ro5MDyE5siLDnv8EzsTvx2ApRNIkecBrOjPHLpOwaRG8v5d/PwfOG7OidSJLbCWtyAmQ10lrpqdc
GeBXnzT+1FJRW1uW1ldTXMp9d/HlXdp6Lg6NeKRghQgyMbtrp0PTI1jW8CDFulbZW/4E4VMwbDmK
DYQ3l+gDNaiAGEDRFs82YJ98wNxMYjphUzIcpMmhJiV9CQ26uC4Kx81X1Hw78ql82ab/j2VGesE+
7nPoxXjLZxKoqsiqbRSXgOrUxQLt0JKiuuaDt9JXWNoS2g0GZFaveeJjnIhwQEVDyZFExjPVbhHt
14qbnQmwAVFlQcCB1Ham46yLfVMH6YaMOuWZoDPSPFy2kvVWUkQqY7KI9bYiJ/wp9x5NstS7naD+
55eir09x/kCcA44LfmuHwfwwqNKi97arDYcUp6EMqoVPMBa5FXfr0HlXY6Y80fHrhN7DOqC/ZnvI
iJ7D+mPfur96B4mTrxD2Hvt7w3MJ2g/7znphuW3ILwJUUB4I+ZdSEFLuL38LX8xlTI8C0/fGX8Lc
dPYZdhETeJmvWK79yvLSOz2W8k4yDD6e/9bPSTwsEi5/D21GDNI6L769Q+BvEQ1uTWirEHUV36Yc
ainiLAIW8NQ/qkS5c6AqqOB9zB71MaGQgZaUmbpk7IaTDu2vXCyrHUDz8w98ZrnDqkZuwMpmGoyc
NZh1CxNvuqgLxyIekYsQd4WoW8Nq3D34g0zUguvIS659OVK4zKzlssAO9LfWP7VfvzcKZUYnlYXn
QIV4goi7BQTz0rmGzyzYMFNHGgfDPHl04xWYQidOWm3Qi3IWUMD4FYFTVMB+Q2IgPACWjkoYKDG6
9wyxjyJ9E+fv276/EqHRM7o1EaFgW7hLjeCZE6heIQRhV0plF6rwrFjP2m11GJN4byABLXfylB70
pPW2/1KuwYmFSFFqyeNNzYRE8jbuSWbao8NLbqUlZjz5yKCU+5DGTCWigG6VtB5AQsdgTJ2/tpLt
kQ3BmtYERpaDwksXlsWFpog5HTlkGCjgZjWfDIVpWsUor7P7hIwIgfKGxX8SVaZDcjfVu19S+qvx
iBi1sdmIiwf9E00ODNlaL73oS10RW0bMkNhXXtIMzO5yu9mSZ+CasVDZ6L4IOe1kAmtn2KTj2QLt
+WVZQ4OtoeCUHmAWrmoYc4JEK5OYDZX03Qd1lBmy48ph3Ybx/2PtTJfbNresfUONKkwkgL+kRseW
Z8fJH1RiRRgJgACI6eq/Z720uiNKJfqc+qrrpB3HAwm8w95rrwHlWTudB1JeaAlI5EY7Rl8JtehU
zZN7U97P+5hzWU66Cv4i+lyQrSAszQ60FvS+DS2MOYFiDjXYMCwgzit55fyCKcFLQwF6NjjkHpoT
0O+TXqXdJfVgOzlbKgChoIgUrh9ikZNUye8+1c2mnqePAvmherxXg1b6hzcp0rMLgx2svkinapo5
TQ9kfKtBplnyig0B+woZEOI0+pv59TBxC+ypjIdSuIcbM9LWccvXMJ80ITe/EBxdE2Em1dTfDmNh
457IvPSR9aPqVm4qYwppBp7KVtsKFcK8wUBPa0B8yfHAPMuh5ATn1nDC2C1SlIkbq+xzUYYOUfrZ
beY3NN63GiJ3FGoiTwj3xr/r0i7Bu5n7acgpm/xRDK9EnAVdJ9G3Ig3vjW8EaWiUL+924VVUWxfk
JxH3w18hCqQ4+UAEqyZ/k3qTZw5HkTKERYlUJS62/FAM9sIvHDwKV7BCjUAkHE3q5UGZtMetT3rJ
rBkjiKAAGoXVLQ3o8wDPweqtb1493Vpr9+pxWplBQnIHKiV6Z42XbbR0Bv5mRKNeT4W3LGW0J1T1
eRNPkidqpO1gqzK597vlKquXT4YdPkPJP1DhyPzNPvAqlwA6IR9Dnj8aWjqVd92UqyuBz2IAnx+J
vHQRgLjAWoIWA9XqFGoInHEa0iBGd6R8P59vlQsXn1lwkPENLRDo16dDCEHui+iYVa12tMAAUENd
3aVDaD/IGUIAlziJr5+bL5U+cGKpEUHvVzAwTu6CJW3Kwet2+dsDUxh3nL8IrFRrr2mvBFrablLw
yDSx5b4C59mG0fDdMHvYVZrA65gdV9xyMEREZ69h2ilvpCaoifTbw/cu2H0YXegk0B00cByjEs7M
+Hsy0los01e1S3JTE5td3HeTxY7bryr7AHL9f4fXcybz3eUXivvESVtU7dbWVJXgDAd7uo2riJoT
NDSG5GkdPtfd4XLV+bd5icugGlMnvxr7Jts8ij01W2Hef/kLAIg4JSfFKNYmATNmbFioIk4pwQlU
WoeejIpxh+c7xFFu5yPlhM6Z/WrG4IA0OpEN5QQ+g+j1+nn5LyulQGN+pb1o7C8YkN5EgQWcCSWA
PXtVwoIlxv6Mo01jfxFpFs4d7QON8ARrBGQxJw6KBOzwRRPsAryXdSWpRkG0nWPeAKzPafn6onyp
ZUU24GC9CyMaPtDJvemFY+WP+yA9zlJE2YL2KeDgkUqmW1Paa8UAGUsh3ecMeUyYAH1CTtK0cLQz
n+s5K8H1FWFDdcd+xhf4BMxoV9A/kiV/2/cIwsvsqw1f0xj2c+Vg7Hst44aQU4+Kn0qPsCk5M+tQ
E/FLsxFL7ntxkm+tVXtmK79UyoMIY/DIQ3MhUp3ckvl6N+zHoYaX0LJFqYxF0vDgrBtCHuZXSZ3+
qctJU/NwTRZ3B4eCGauIeSEAhcq7ZIn/EI+kW09/cYK+X1zOzV/yb3vxfIxgEWEdBRf7WX8KbDfv
ii5kRgoEI/c7+v03Y8FxUqNc96K/7CL8rAHoyHEkuoqxRCC6rSA8Gwnk52Swbqs0tTY6JtpVdtvO
zrczr/ylmohXTd4ofoYyxX36ynENafshgHkqMzc/RfMDe5BN9D7ERE51gPzaw5oHue7f+SCRYkJB
GvlkBDhsKhhfH3ZJfnXmc724FHnbQk4YuZ6aZy7N0M9EiR+HAONYI7xIzUAntBDIzpzBtDlelfw2
rZornQBygxHPx0+sP8RjGKCeiwD7C4OTF2rxFWlPovOpBXrG4fAwyHRjWFoahSYH+gkQJ+kBfCLP
JC9QDSm/RSMtADJXISMYHA0j6Fj87TyT/JlTGT3PCrYEQnpmoIypT4CcoA7yKWn87K04uIK7NQU1
gqQs+NSRPyLDUcHdxsxO/djkbNZTe2+0SMj787m7CSgazot8npmM67PBQ/BQI9EngEY+XWN5V3YF
ZVJh8rEEK9BPfy6ihs0QA9rwY6f7W72ivZKjDiEzqoVEFxTjqbB2H0RKNQACZ6CG3wpUUXUmSoAi
QuqYorVZ/abTXcQMnfRSzr6+KF9gILmw9VmQaiBox06KCYvUgL6nEbwb09UbFQx1Cf8GaE/Ik6ER
0myKLaWKFyXT98IWs4OznapWxqDq27sDjVDkM0VC3OAoYJ0AVVGnxEJK1v1WlpfqJIWrEi5/hs//
0uWD8lNZ6uCFDEZOkOFq7xRhmK88s3qP9C74QpLkTHt/40e0QUJ+DdFQ3PLjBKFwCShABPynUTxD
MD8PRr60hpn6hQF2RjB/gHRP1skeEXpy8OnbASPVn9U9/QcJHmLvqo7UhzJqNZky0o8LkzEDSeAq
ryYnV1Q+j+VBbff6q3/pqYUel7WYxQGDb50J/0I9rAJvErexPXNOGvoDZpxKYTGekngaaUSh4bKw
AgG4x+WKSShnkYqPXywlXjgn8fO1iZ0D8GAuebK3Fs/JljBmMNkVQHWEUKlKSmbs6X57dILCWOVe
u+vxvu46Wqxyd9W6+Te1QLr+ztuqvrTrEfVxs0QAcGvcPZ4+sdxxs13c5jC5sMJCwn41HsitWWFV
CN3Tm+vP0zSZH4/tj26O7zVAFU1IFkzCtcxDBEWWC5DKUrGizHlADY1Zze2QzxhBMFYQdoBJkkhr
v3B4qao4KVf5GrJAojbiHyfbJd8lqxawCaYmMH430IFm9l1RzqR6MMmnyvSJAVYgfFFDXcLrxSxQ
f/fO37VvBCCI8myClmC8aoGK+lztvWsM+bceYrNNMJ71uH/hVv/3hzYh4/9arZjS2kWZAPiq743i
4bLt3wj01KNPWKyGXRpxloqh0U1/yZVK80Evnzcgfu8Ht72TQ9J/vIkwdSM/jRk6wwZEs0+XxJL5
SbubtSQo+22qoQAXAcfu3q9W01trguAGQMERrnZYAmC1U4Wr15/d5OUMfaj58//Dxzpplby4XbVT
SUfyWEh2OWUv7RJjkDfyurIpEuskubR7mFo7/81+zv+cO/uTga7gTuYEwP1XbQKPi0YJT2IqNBCi
p4+r6oGzwz2PS+ehSHYqHsWDFKtaxuayFVIlLubYo+OVcEhjbA4zSbPFX2gTntc/fC76BCpx1Run
tVlQjm1uL+3urfrncSxBn3hOEJLsABpYg+807CgNtPQONdDSOzx+LuQgpfVNSqrXl9YLY/Wnn+lk
aQWVU3o2vnZv5dQ6LuTz1StM3nx+IPqITsUxxBGPJmYIadAZfiywghdaBIOoWiPRLFzcNto7oJ8R
KKnuqOQsigt6YflaGnD1Mc/a+H1IpMHVo/K8KmkXkVxvxGY0SggpIgjgSCYGYlgX6T7oMDgdOObk
SDE4wESK3lQN8wuJElocT88thLfkW8Aa8xnwnfIMctfvE7ctShiaXJouzyHBzsXejQSucQiA24mw
JxXmI+1IsvsCr0fuja9gjZeimQs8PtqxMieFBSC0+/U398KtL5yeER70KKZmp6l6Le7JozPW/yIW
LuWXJg6wQkixEGi6j2Fs3WicIJG6sEENcXVi2Ts4D2a6TOV0rPXPteovDEj5dGsZe7D/3GcGbtD0
y8gam5+jM6lEAFQrSJkaOMqQ22RoJgEB42jf6EnkUCljPzNDwtBN4KUMH0bS0o3U8OeVJkzZZL/m
1q/0A89vAHA5Ym8oprAIpjZ4enYEBYaoUSMElGZZNbfmXrJLMdNcAcEAn+aqAo/XwFbGGbLWepTM
5nyP80Pbtf7ek2WJvsX0A5yaDEmffq7Fm5wJ793yDvCQsMQ0Cm9bnFPeJSVcKo/047BInW0ZpDZ6
jHK+CA9IkPuOcFrrsMfUaoR1bWNdVGR73IhW0D2xwQwuEjxANsnMLk2cvAQKJ4kzWZruqg7qjnzs
Zr5NRmQctcxzmL7ur+sBh51h5zzYUeq+I5wzvK2bpIWpjaLcz/hHiM/EDWR0dk4DyirPwn7osHYa
e4Sj/GHDDuB7USzHQHFcV/xUG4XlxmPSv7F6ZYOFNH/1vN7YOY+4sHEuCnbZ6qbYgVgnfOQi7YhO
XmT2g3Bz6DUocfGaWpqVfzXU+/3F67vthaqMeTTUbRkwCUQ5qbHbmZ2Y2OH8URQs8ddlpadxQ2HH
71TTq6cVYCwkTv2jTgu5hwvDNfQuWLH/a1g5ApoDU4HefZU1oDHpILHsGO95PDnkf5o74f3r3+O5
2YHD93AAB9iSIfYRJ2WZZ9Eq7ooeMAjIXWBQV0u7zv2I7tdGdigtue5q3Y06MHT2qgd/ZH0Y+tPr
H+q5I8zJhzpZ3OhOk1DmzncS3fsBKCMMVIP4yCKZW0JI1H76O6uSW7WGenZr8Fnm74Rk8gCzjATg
GBt7jTrkHd7WFjmu4h/rkujfld0bTSakqzw/iDJsj5PNGWH2LRNq4WunNsrW0LjZGDfRXZ/YFBHN
pUyozcFhY1tMzy0hjblKmewo+AJW7zVxeqBtHHIZBQDARx/v35cVoEyB6wmKhGLvMXCf7zQ9kbw3
UPHC9SLltiBD1e4amp6X07kvFCoRqnpAuHBFxMOpZDefilWQgGMaRrAQXzPwR2RzTCtAsExjJqkf
2dPmu42YMYRLeL9qdu9XY7GR1kZSBc1kisD/NLSkP4HYqdcQyzTsAOYYXPwX6TEO7fm/P/vJAW7h
7R4P65pUAW1UcAXmRliM+Yz1mETKGNH4RpOKNzaomfBt0UTFnN4EAQ7ISX5BgvXC6c2HYnyDGRrF
36nr8LJr46XZcfuJIGIilfzF3tB6bhL4zKZw2h8HlGKE6mkaXtMB7Qo8cJ/sHcJUnQ1Rae+D/eG2
mupbKTs1ZDv/+l86I7ArkLUMeAv0wpOzbljv8xrOH+0GgD8GbFcaSGr5igKqCYIiB6TY1l2NMOo3
OwiujSs4svWgdN95mf/xzBEhCP10i+EtCCdPMDZZXyf3X7r3dkPgkJn8k96httJO7b/+V0ohbh7w
v/lcyL0EEwm4Ju/+czdN1zKTkRUGs7IPVR/8rnjoM59R/c6zzyiWM6kjhunx9DPmByz0mm4NXidD
KBU6kuR2mDwUPhcDe0AyfnFTdcCq51V5nGBHx53JBI1xiiQI6t7GA8zRlKaX2bVlQWXjgPDQ/o8u
aE1E9/f6R8eS+4XPHuEmprIXm9hTh7NhKNqwj9alQR38zsjjDL1WLWcS48rm/eEdQvL50gshdsGB
4Ihk9S2295caRIkOUKBTkPWVhKw+puIdce6CnKdkwQTaMQ7HMrnXiNPYmSiLDR5/gQDEGACg3RKr
l2kwpBhQSuidasQF8A2YIIjqJGJkU4z47iy3yiqpd9QZRqwQAcAB9MKsI31RUtlRk6i5jb57Tfed
k7KDj4StX9LSziBw9EHrulxRV3JOoTwWi6GD1Zbg/C1UXB7palOEkEm7Etfjb3bS0LbIDArNO2Cp
mDhitxSRjBgHrnVOavU1w44yRrBAC3XteCsxmqa/Q++0LZbqg2jTRRjc/189C0ziYdTFEMZw3NEI
algvNZew5qnvPqTZ8JBXfGTRRhdmXGdWwfPiV3EAIlPgOiSc8+kCtuiLq6Fddndq7WSJYIgeCyqV
ljsLUyndw/K7FWktQd4j12UMS77oMUn8WU32w/mUmhdARDxm8OMBA6Gvd04HB3mx+JmTBaWx+ZCR
kHx4pZx51FAVsDxVlOtVCuAUi1KERT3cComcxI2/ANU9BxHpbeDJkXKyJtjq1AbA8/pVXcUhh9LM
PYORh3aCFqOIcVrJGs92DnNKAE8S9Qwdxa+YwuGwZu5MICylmMly0dheqKIt/PCdkM/Q679bHkxL
paBr2I2XynmgjpnCs62vbxEBNWIpxts/KQkremA3h3J4NFFJKGuBj4XE65PaSptPYEyoLvQ5gXTl
GwmbOObsss6IMIHokbDp0urgNlxoqBPgzm2oNQDSse/dZeWBHF8uEU6Ies88FPKYGr+6ZwiE0iiB
+O1HvLcRC5ckch5qYszERxaSJDsFsfM1t/Yd7L4zJFtQWkTQN5LqkrHlgcXYsggonnQbiYWmRWnR
KWIcKukhvwkSs+aXyWp+KOzpL6RR2WbtH641KlHPmZXlbRmG78XCVqmllNty379v0oGamBq/B0/i
PgzALLTZpbKUxbMIJDqlZfNtEJAMLAfURGOMzg0ySpALbZuugTNHbW2smdHTH58rJz7VyOPJI6+7
0QtvxLUVtZUj+36Ydz88xiASpQr2MNxPebxVyEO79UUe7ll+QJS4MwVcKwFBLDKGk6mN8CxrJfTG
eRh6nCM4OgYCg6HAL2dukhe4bZDt2KjOeh0qlPG0eIj2VUmfH9+p/tLpLY1MsfBjamEJtafYfvO3
cBRxFPTuBE88Foxeuf+yn7srEUCshrsO1Ot8wf7Myh17P2XsoNNHV8ahotvwXzgvtPfFLZKGETPO
Xo+IhDJZDMsf1NLks4DMJQeYXUinxHCV/4mQOd3TIqSIfKy3L3DaEFPi1SftU/E/zgNTL+A9mH1z
2jBIETx1Shta9u3KDadZIDAAHUxGuY8lEyoq1bVUgr5vXDOZAnKqdOVRmaPrQ+yHIXUejJkO9/Iv
jFFfuDkAWlc46MEoD9b2SQfnIVGki1t5d2YcTgen0a6U9vbCjcHEUXqbEPhSZkQqzaSJk//own+3
auubohp0t5+50XRjPS3JqAPBoCLiPvD3Ox2hBkzAsqwJozvprRNlhAJqSjU0BtjKHssxMGD2lBTW
i5e+iygaVHCLv4gZMspoVR9s7uk99NxzZe0LZy/dAACZjwqXK+Tk7LWGtJsOYVGZEa/gA9mHihSs
0Z1gJx2xNnr0Qjp10UD5JEwCyZiGGZdlt/G8v1LRGEA78K3g7SGVz8wEr41BKLfMECJnOo9lP0uy
ZwdBuCRGi7njivSg0w8OqTFvOlEv4T+I71jn7oOaGZUMwar9q7TrP0eX8y/g5Sv3AiqtPCYk1vdR
twsfMX4THP0Svxr9DCYmukMknUtwrqp9TnoIhnLK8bsf8tHQfSSadEH3y2DujVFOWxheJVTSVNRF
Bp0wytYfrX4hrQ1FffZDkh2ZO3QwgJS+DWiK9zsTphS6Pc2f2gJNzc04QDxJlAUaLMvuxGSIM17R
mCJpnIdA/ikYHMriwor7rbiDx+oivIm5LqqqNR66MsOTXEm2KZq4C8aWNjUsupvFqj+pdVMHLCOY
cALhUJ4W+pbRby6SLtkwhbp00nttX90y6gNEXrJW8bfXt4ixTDnZIuqqGB3jUueBeT49Cwe/9+Js
kHcO3V53QO0EeQnazZvj0IumhbNPedO48hcWEUaoREQ8VEq3OgE5fPqB82B4cgBJikFSPSagplsw
afVz4MAoAUff/eCrNlsbURRcni/oyz7WQ3VnXpM8HbgWhYTY4e6Dpph1wfuhzdSoRswGXfh2XH0K
s+az0fbDo/5+XPy6z3hhOKTp5NWJ3Fp75JP2hUpZwTE81N87OB0m0kJdPtJ64/pDmZIgTrXD5a8K
JF/dueQbKlPEd9ZJq/1Tu/32aDEuuKAmpUiXM0SZ8xzEl18JchPQJOyMGAM/fSVeMQEQZQzuzSsx
HGLsU00TySRLiKO9WJxeXx5JKGY+ilzLfAGRMwGuNabRjEQ8D/sgb0lOlh61DzG/JoCV1WbwHCgM
+v8dmJKuupY09P6wvhK3rrSSfFP1ybtkT8GtnTx6+BeVmBZQn1JV6KpRARtCAxSKmRwoYGWaoslu
F1eGka3cTVlYMiS5KnayhqcOEgNujMsfOqzU3IlMbDBHfBn83fKgXkg0XtVCc7i838cLefNILyWM
ydPlr9ah+Mk5FisoYMJVpFKpAtxVqCtUib2+T14gsWiSEa0YKmrochobaA11xZk4hXdHyRdujfiN
P7It1OpK/KWGXwxYixCGpSo5ciif1yVsVyXBDOiteVBjgJ+xcNWi7LZ1uP5NHjH699wFnuRAUc0m
uvIvcEVeuKiVLG8ua6Zbp3wMr9652dBbzDfG6EZP7JHvdDwgdYhSaeuww45Cm9CAT6p2pNPQkpd+
B77Gmaf7HCHjcoa7whEEZ4Bm7+mSD/xinA9dFDE7/nkK+dwXwtMJfx47oiHCBh9SgEcmF+RDb5Ik
+VMzb4NBTSQg+BDGRAlaaNY23aTKnEGBqGNtgjPtL7SlL7R/ID1Ib3FfR65mJEn/qiKHpctSt/b2
d1JQCkuvY6z19/iZuNh1MtcS01+1hZwNjUGBvF95z0Y3wJQwxyP86A4/nCssXnjPfDYqARpn7ulT
GrPVjQEJbH1oIHV74FRf4ntVt8L5NZlV+ymHow7Rsj19kVedxIpkKdJQMdKikwad+iraouyL2hQl
g+ZucowRD1xrU12qSqPzGOQLEDRABHJ8nivsSmb5T9dDnh1sL/Go0H0v+VOZ1Ib6QG+Dw9ubIg0+
GeumjMt81u5KgWuAzUyDysmTYPJCs5tcdEtwrycuJoQcmh4B8zBdfxo8Kb3Tkpbq7GGhj3dyqa5g
kNsQgjk0nulDq6p3ofTm4V1Szptgn39aFfOduh/Vn0W9A3VSQfKz7pHbVLB8rZrE+FiY5UKN3M14
gMw0HTBhjtbnUAA40T0wtDPb74WlTLvmMLzQWsFd7enj9srcqwqn3N9J91Ae8rtq3V3ppjBFAFTN
Een9JuwpSBvsiVNceEh5O2Y0EMnCPgwjqPwOGdl1wvwOZTk2mvVGPkQqVU2vvjvGtHsiRRfdA0XH
f87RA7wkzhfqB417dIoSDws06Dztg7sOHTWZDF/lF6nLbYTVqvJQk6MuXQnru5RoBFHeW4FXAdZx
iwweuETPI8PG1unpclizjAl0pSNGpHhKgByypBzLIMC8AARBnC6DoNBv6rNJdmu2HqtpI+KELvch
mjDgpAzWs398D2qaGWBIS1qPM+k1YAYy8Uh4ssYuAuBVWEQLO0ELT9SvDtYaA4bLR1xRNc95zg1N
3rMVz1dE2yhnf0jRpyIxLwcQ2Kk08QPNZ12SexSxMmo0K1vRwDugAoqK7/5ELMoYQaw49ofU690U
+ldVls+YFffRm6KYy7ceASlbf0AW19jY0vV9e4ea9sFK7Ac7IPxF4DARXc6mdvC2jnA/6NzCvhhX
Vki2CpC6ZyvRAIDDjxf7qk7BiXMLfX7lxoQYkvhjJ2zDzsMcy1RLZEX48be25G4JdoSx5AOaOgVV
bPIQ+rGDUKLz+fkF3jWFEpyXZtdvaot8l3FH06hhRJWg961AQa8OcQt2NCT/5BX2ciI+2B4D+oAh
WTIzfQ9nJQoNfPkCNSyBcQhKHPvBb6Llt9FPfrdjfTXgRLtgqQrv7fIcjZ+t/FAeVLHnPA5kceEf
COMei90XZONEAI1FcSWopWiI8/GVcdQtFQZ3gNYLdXcdxpIyY/xnYjiZ+s/bZMYFvCXFxrhN+vb0
UVimFzEIzmIu3n5AtJDxW+yRi7TryoCsFk5eaUdUy/v7aia9ggOL09YfVt7WbizMpw/zRYD/Ia9j
/Nx3dXc3Lvw3qUzagaec9qW9AdN/m8fE41R0BBsShbbgwNVtsStT7OkYiBwQzIehaJC0ICpDu6gg
+ylJc8yNQyo/rZNwn+S3tc+7AnKjr+fToaems/IrJkGsJ+yteXpGEoJ19cJUOBjA0YnfwU+7I1Wo
Xlg3rRI1qoQQJSM8yolOWoLMvUjjCAD0EJBPxQThsuOdvh9baZh4g4TBhXAjxLAoYoZ0Pr//Mpnc
B5Sf72qPdT54wAk+HRIUYvrY6keNjYxvheGtlDb57JY3FY4wG+Yg6eYQ29sDGrZNVR+m7eTt/zFK
a0sStSrfru36j5Z8o0VFJQIF/PN6J9iOZVNB/FC3lbK6VOsnwANbO9C7s9r9hYQdI3lxkAOJXqdz
Dy7sssUVfFiNOFDt/QfYD9xN2Vx+qN1set+2Ui3kA5pSm6atzusfQU6sEc0JFXzh9mgo9fsnArMu
krkDo8ia/bX5JgIe0SsRFIrv64hL10VRcBj4AUr4JPLL6zDT6lxb3WVYEvlUxHrB+RoT3FVD5pqy
AfyaKnksiwoP793+mlDQZhs0cDwKv2Y+VPAtXNhrV27asCqXtWrCHQ/FP3DijD3B5nVTe9e7eCov
GSswWpp3qxtFNIZtmVwlTLw2RcHv6piFXJFGSPBYzAsoMhfeSU8RSXpttOnWARyVdiLWLEO5lsoq
3WO9+hnHHKhOfBFm/P0wwz8ZF0Ma9NFSNqXDF8w5dIZaBYrNnxziNr3Zp4d/diA7F96a5Vqsqz1z
s/L3MSmYWhUHaHdlGr/1az6dfWCJHvNiQKOw4uJf7ZBUvwkzkb7/DuOf7xzoYBrbaVOQ5syXGb8K
XrFGAlmJJ+TrJC5LnI9Yp3m2LRq+ce1CuRECXrv79Z/+zi4vrQMaUFYYQyx2gz0jJbYt9mbh03KZ
Znusdz+0we0V65XjpL91pibdegy6eDRWeJVjTJRb/Mal5oQkK4yesuOldXvoZrnFzyUVh48JGwtb
62NXDhmZPl607YbI3g4j3kpKCVtHU3bRFl5PbtdoXwYNf2Rlsyk7G8wm7m16Aj5o1eFr47u8Bexp
sKS3RQZiZ/juaBEqGYVXCFjJ6l0xiKPJhIAU9c1lN8EGEC9HEEUNYXVLs8lVxLygHQvCuPac4PZs
1duV34JZVCs+8TD9NeasKj8m2K7b7ffXdB/FRR1pq+nnaNd19Oov1wrv+KnEQRWgldBBimeh8ClA
1CBgIfvnITMwIF1y0zjr38dG0+IGE/9JR6DFwZ4s/L6A7x3u/IZpEf/AxocDeGkgl7TI7TqfN5GJ
RZ2sruYFm/EBJ/jAf287u/kiXtX9ZVYlpMGlbKBWl1zAIL9ypH3t526bz/vwenGIH0PIlF4f5kMI
PXZv08GSYVT2znY/DA2JbVrbcAaLCqpW1wfZrR2wQ+ly1hdhOnm39syCFAGM1IFiW5uXki0luF9h
v+d29EifI0nOm/mb+3JwNk1f3Mkw1uuCaGsFZHYvPFqr58FVucderXcdkGaTXgeBVu164ee6OAce
WqYbJxhyMMIhu24Pcbg19in9aF9xDdvosTnEibcNL6dkXhNCwD7P47WPw30z3FR7eG3divgCPw+G
d2FAhJ2HE8oWDgwuxlE33XYWAWMX9YLmtaZ9+o3vtN5UdBiXdbrsbrzB/RLA9DHvdUyHKcLLpWxW
DJCWYJMlxe62Aga/stZTfOEllB3Brlo+WK7S5Hbp6sZxx29u71gXNWa2mzZEgNyG1AdW2TV3frt0
26A4RBizOPtrBxILUbdhs7Ui+GLFgV1kzRylS0dhEh6G7+bfWPKUHOs6ZObArv4fZhu7zJq4e7qY
/+GWlkysr64Iu09jWRdXXdAxw3Z5WVJdJ50T3o6rIiTvaFr99j9V3uEMVuYB5DS72BovSIPijSRD
byXizRngbOtdD6uwR33QOg+jTfrfonTDulkeauY/WwhD63MUPOdZhQltDWEuEKWUbc/Un0MXOWXd
uwjTj6brvs0XkzJC3O7EZwE98pIUyaaRiNSLINVfDLobEifYNSjMUuY22DzmRXRvnpmIFa/3Uybi
+WnBD1mF0F2XfoRG5FSs601IVff9GtsJoAHBGMdgCrm60vcleN8ZNE28WCLAvIxrHNxSsWDJ3v2E
k6uxMJGxIP35O3UIGpPK+NAnZcPwcCZqR2Ts22lfGZ0UPJLrEIdbjaKMZGUNHTltfjSFe50v3Puh
9YcItoa2THeZhPX3y8RbHmQ0ahXJn0KcFI0om2ixfsKECnaCJKEOQqGP8iuSFY1p6hiVAo9+lddi
wN1vtMJSakgATTv7+vN0TODRyQMlShsdEf65PNNnXmcpAWbZvsoMSi1qghrpEP6wMRRESqZxu8bs
csUX5tsVkF8llR4qmCNygSJU2/eOpiZmS2goqatSb0RKBSFPIgkMCzytpP4hbDFtw/dutmz9ksxy
mf3RAStzReREvRmNaUymBYzm5eB9BEDcqOdU2resI+SlJYWTGVPgVRuOHNszSiccfkSgC6voXgjM
AXnu2j68NTwSjUBMIEBO5qXhxJPHIo+g+sBVVZP6S1WCzXHNO7HG4uuEB8ZGPZ54Jgr2kD93Eqqo
59PxKzvCpDjQMGdRMBDj8XEFZSU+Jt1Kdz9F2dvF867F6ag9TvwMJ01098nPGA7DNcQhUo9HDzcg
R3IVWwmJlZAqaQFef93h82YyJFxBfTwMdx9+xVM4Il8YJuDyDiWBPl64qibuRp2JC4GsKgXZiFMv
VKhwqVFlmqwXIraopKR5RsJxgJ0cNF3TP1OImiAAPNYLIeI/WSK625R52K0wV2bUVB+4QsZU/RwL
SYIapaqLMyQOjMmC4zItLFxaiMeoHYYLM8DfiLFBCdkX8UKH/kdm6YI8hPqGGYc3pDnZNOvPlKRM
424JHBJU9AQMV/zMBAGJyUIAM9KyCT5h1D+kh618BTW+0KRFRJAKSoHo5lJzkpFbbbUhFexnOLp9
cNkOxQczgYZaIVmnOkY1sC0+Mpr7i6IT5Nwgr7+y5xwdrJeAlaEOrVDCI4p++sqGdVysifVzPgiK
19DEZNkgcBGCJNBRsgnD0YE0qCctNblvYRrA8SN6lQcP9heQuGfIFhNz+Idr+oOVz6j1RJtv2VE2
LqNP8jKa025QLcbcnLvgo08VxYrp5Eo92ii4e2YrEzW25JKaQ9Vl/EcHIYkOevgqSEsnoUxTdOiZ
MYTsmRlcZ619nebeW1mRaRRzPu3z+fQfmhF1Ho8WmfIa+enTx2uth8Ye7aoAQeKOgH9OAC8Tj/LL
vhgus4C1qxEqvgw/WVDhAfRNfBY5fTvjwHyMQSWD0/POVv6zITvDdRwOyASBU041dzJBpDavAq4m
divgobznVRgoC00+iUBCW20R6T2F2doMUw33nXlwKOdx3dN62mYqyB1m9g37RLQQwXTC9aGLmIwc
8SXN/lEK309jMTnYiBmoaeojvGbvIScxfBbXOPGJTRKriWwAkXa0s/KZiTmTXDEQNHySHYzmmf/x
ngB7h9uOQ4AL7BepovnXgCC3vLFOURSal1bnWHF4qDXksa2k005qEr481ezHghjP0AGn6Ub6uhVS
AKZcCtSSnOR86s/zYRZMWjRyeFUwHkCZeML0y619WCYyR9IBqzGQJDnj+kj77FouuSZvUH3Qw7Sr
6TJtPEpRhC+G861zcPza5/7f3tyTyAoQ50YfXcjvW3lcClM1sY02TCPG9RqSxnV51e3XZ2ZyjlE+
PikL+B4ye4sCSLf838nurlb53MaHqHxbFAu9bXuR7vMPAR3eeHQVRXnxpsvje7nVFB1zbdgGWoWJ
DZwlZrvd8R9g5zKH/iGKggz1R3E3dWT5/XyE5yS4FwFaZ1m9y977E8w4sVtkbOPTUA8HUU7xx91x
F0Tzlb06fC9mqAq8Y7GlEb4bory5kQ965+3vY+Tc6cj3XG6bKuWvysCoBPTnlf9hWbx7a565z6HK
UyEYIk9a3fm9i+4/v1xaxrwYXstXrd0j4xUvmy5Wx6mSdkRS0FvQz3cT11iAuRQ3ZrLe/SjEGwtn
aewjzGKxhJEwnOk7X/qrbpfWwlOMw0wU18cYLtni6Xz2Kj6uEixkhKzTSNWY3BM0c0OmBOBK/qyq
UH2VqrU/elb70UPK9fruMkyyZ+8+Qo7jrB3cEU6PHW89VWtYcscbRxwKxUvozQwhNWqCcgQEwt+B
RPmU3Phzy+dEV2AXRu/EIrV9CofRYTkzFu885o25L8D9rgswZZKtjFYP4LAsEqTC1hJI+uqmcNZ3
us4fueYqt4XFm2FZHlEyXIeri3pn35Zeeu2NMRFQADTjXn3lYbru1nvoswALKsE077bKHzIyUWn+
+HOFda1ZnFk40A+U0IhB2zdVE+CeN8a7O6MlTByMhw0VIX0fUH7IRTaZj+bshjCNCub1B/9crsNN
H5DiSx4L5z0l2smxVpZx1tclTDQZWJEIaVKXOGJF75T3sJGLLEw3fJ6r7Bxc6Ac0B6J72upe64lW
VTaodYlgrB5xc9DdKtafMSSb5vhCl5VMRkV7FQHjzJd4XhfAUgyY3UJYg391KrP3Ug/6T+F179RJ
mzkDEY03RbO7Vq0p7qkZ1TXjd/79jTBYndmPYqRkB9scLqCMhsRSMnU79K57qcHHkn5YofftGiaC
thAnjlio/808HzEggoMI6h3DFyYwJ+8id+Z9V7vzx9qBQ8GcV4e3DOPkQ6MDTWEYHbGfnDxGG96l
ywfW3jdZA1R5/8nqsrdw4c7M842p0NPNyfyTeoCnC9ESVPLp5xpWNDDuQh+i5DZ1k8YWV3dygjGF
hvqiXmpoXgTsQumJH+OPNJv1bfAREyCleZU4r6otxM2RGreYg5FRXkAzLBcg/ryFKh8+OPG20Hxp
AeycCbGEguMe3Clphb4BvI+9/aAYMOOu6AI76f7VmewbMBbHFNFyVZ6IcyQPjzDlGiBB2bRPxrC3
BeOXDwnKBQxNx23Tph9rf3fjdsX1eEi3CNPRIdJoGwfpmSNdEUGGKEPsiG+P992w312KCCl/VPGF
JRzQX2SS3kbBkbCUPepoDdxb8qaQXUAla5FJcM6qWFlSPCjc+fPrm+KFIl7jako5uP90Xafpt0vW
lDO+Md47CfHCMr6XVZRcjQweLjqDjjy1lGPCx5Q+0Njwwg3RVHeYxQ2AcV3+5+6ppOWs0U850hRT
0p+sp6XqQWdLm6EQuh8JPx6ZNiY4HLhHxEhhI34UfwNBuBHfwpDuaPAWJ7oXEUQG5/I5ybHKef3J
vVBQAUqg7pLExIMQedr+pNPaxjjO/qD8AF06R/tZpABrkhMJPjC5rwHzPO7tpIHjwvGmMFK1mKyv
D0lPW691NTL5tfcBC4OBAXe3msOau90J3w0u56KIa4Gqwv25TfvcKcxFsEFY3ZqIEjRAp7Toql6v
yv3KK96FPlF+YmQxMaNJXT7Xtc+UkxIJbrPq1dGP0m0UUnk7/VeI98zXAH8zCllyslSe6HhZ4HwN
2GI6dX+VZeEb72wA7PPBOpmv0Lj11FEp4FX49JhZXC+e7DibmDozVa5q5gK1syIluQvpLCJOA38v
4sICliluY+JT4sJjE5JWwy1Xio0Ja9DVPEKxN8uGVm+uk+3sOURWgf3v2P8yFidxl4FMgqOlUqZg
MIIoMOqDDWqs2ulfaW4Eow3eOZrmc8o6ZEDxScjTiNy175xcusHgMS1L6wkXNKYORTR9lWe7nVCm
G+822quQ7KoCfANi2mWncEzWjUGKDPFuZg2lAHiolQT/aE/kMNa1b01qJPeEqIKv7wsTF/H0Hogi
iCURXBhWFobzT19QuywHv9g7PeaBMOk1Dknsv0gLxJJZjm5dA9W0+ce4j4tAtWCaGtqcO2Qlqk8y
2NzK/zxah38ENSOWZdJMLb2mpraoOUF+VVlIH+KTsqAKSswmmWGNNjx9HDOFjCUhTMNU3MQD79L3
IE/YjvPDHxj0QFW8tHuRVWAQGXCOklpVbz4FzRagHq//EF9DikjqKpF6pSrJobeqNDlPpn8OHvOs
OERAU5DeyjD65Jmxn0LuvvCtGIZFgfO9yBxdAM82ZpwsBpSYAdni/LlO7XHj13sAfsAhPQVFSiny
ve6ZpfCg+cqNanK63hEesi48w5Guqd7FhKmlJkxCHwIseFUkd9tD+cPG9oy5V0bBAyYGeyGpeYAi
TGm3mBmhil07Du6PdhegwS7cO0NAgfEMM1tV+GMD0pa7+qqCrrBVR360b1BQKRx1O3jD/4jPKy9a
X3z1+BsDhB9DzfheJOs8Zrj3+qJ8DqZoMSoOkbXJhWL++7/6crgctbX0ofN/Jg+AyUbgisBWLVtS
8MhMPAjMvY7II31ZZrAf1WkJnlsacCIBkQpSf/3TPc+J5tOtUGgC9UD9xcvv6etfMGlKC6u1jR4r
DNjoq+jGpWPr8v7SD5AZFSineSdqXfyKMXMWX5rAAbpT4UBFyvD6SIkA8zeBnpgPwF90NjZ1lnEJ
sjBSAyoaEfxx61DAKiO0gUHMun8UnAFuYzOOCBXM0VjiJNBf3JROuxvtv3+BUPkM9tU395GhRfr2
GM8+/eZ5Go84u4WDiUwXyBWOiK1UM+IDYIxCANeEsQL2Ee3KxbjndB50DiMXwoxP5+/5KHdDNnxy
iOlzrUI5PyDyA018+rnaOVyXQ7wewCsZsNQhtWltaQDmU492qNT8xIEVwODW9hiu1WtQni6re0hY
3KHz0vfbuF639PAR7HcCt7766z1DhSFZrsaJqTzxHDBDNCK1M3hBY8Gd5fe7edsP6922Wg/FBWO+
NenlXLv2XmOBnuD6OMMMzCExPA43Xa9KM4Etg8RB9AQoJopnC+c6vWay/77GBxRmE1ei8c2oZ2Rj
O8Lfleac8Qt1Bhi0M4w4Czs7ra9qEwzPAuJHfCWfJBNKE/lw7AUgNNyGfgBGuoMoY4f8W+uW1YWY
3Qj57J+D6oQm1dst8QVFzf04qLqlOK5L0SeoZFVN2FX/3feZb/shBzMW3Pvr/8fZmS63jWXZ+oUK
EYcYCPCv5sGWLFvKtOsPwuUsgwBIgMQMPP391pFV1wIVoqM7ursquyudIHCGvddeg8e5ewHxkRk6
rGlbgdcb8QgaXrWd3BVcbgK3wz0gYjhBkMqd9NY3nJBF43wrag6QLIGw8v72PFTHazEQ3Ui7pThS
M1ukVRIyrouB5ZVNaBcoF1m5YY6kLMYeTjgEVJ2SGjxqoCIoROWQ0g90ZByPcFseILA8kw2toSZj
74QzGKwKRmcZD8WWGJRMTP+h/YJSy7s0FbkZA6MrEAuGo+J/bFilVsaBFlmUizCFmFMFsDyk+kZM
mJFgs/gZ9fKOSfY1YxY6RwMHgqN/yYg92JzjStlx8sAqShYuU6MdrA0Wx2M0wcATRlvWrrlIaB5O
zZI/uR5YUX2TrTBMhiG6pvnH+QG+mbMeIRZRtHUVZnATU2j6Z4pJ9I4cRhDZVjCPco3Byo0wuR0A
t7/fXxnGXgSlswgnj//otOFi6fhTJ/C4buV8SyLNyMRkSQj9Y6Ot7zuq17IQHRA09LRb8MhCjPMe
N+mENRVOEFSOLJXD8wzVmQ/dEwaROqrZSV7ljeNuGsxFcxokGuKPOsmlk7FBR/jJ2eWS8K/iKyeA
c4BBhmG/kLNnsj1DnKNk+zfuPykZaM895iEREM7r8wzGGT3drk9JKKaZWgLQINoqDdAop78dSVI9
qh6QC3CeUwHsqZrEtVD1o4GqUI0QtVYFx+D9l2aZ/q8PW2lHGatgq4sszk6Cf7ucO4Q2zuTz0mwn
pTqQOa2JuQgYwPkgm9JaSNCirgqiwqcsqrkaw+t+gNcC4/GnokgUl2DvNUi+NlsR2yasQc5kRiZP
DU0PLNuQHGarvJZfJyCtpgv9EuuInEpoI6I2EssTGcNlBuCqWzNyUw3j6WytgYxO9O48vAwVaqFC
2qYhkun2BxLQw/Uk7YbVCwahRx/w+rs5aeg4qYe5r8yGXpIH6wGUE4WNjyXlCygp4wslfPUlgFo2
XmN2edrvXDucqsJj/q6Hn4yeEeX4Egk8YnhY+6+fq1gh2d613voucTkwimmBSGhdTniDROWTqXWj
KY2sTyLoo4zpPlmOCIj2HsSEAwfYnLe64cqwhmtRMwKpC72Jmg1cK5g6Z/7K2VoCAsZ+8NNIcCub
nlkKvDJyypqvjDOya3/PH1Y7W+iuxfBdYQElZF8YSuY0bav9eZPu0tOwog6S5LQv+YR+wXESORCs
6mXzVcRQTzJaDpHsDNMWH0abWXxfVVF0jiauPBpbM/+kIBqUeSbAHhccG8bI61dXYT3KaRzjOCkd
JWNTcUNeLAQkclRDJ4g+EX6ncVgiegcTFo4IVaKCSf+gFDu4UvBAk5kRpwSh5i5X3esH89rl2G8J
u0DJC480wbXoNNltVhf5SMdpJsg+ci6cOqoSy/iOfGjM6Me8U3+p5Iti9GA0i6KH+W3tQXLK3Xp9
mQ9YRDqQj4zh0AVod2hfRPQs6FRSBHanrZPclSViUsOSqb0BdM+JH8yOXsw43udozz86YnaiFAkw
fQcntHqkGi9VEPhFzJQDRcLYNWdYtj2ZcZ2eZ9UqoclVG4SUArYEuzoASkl2e4NfKn9ynVPaWr+0
soOoS0Vz4mQsyjzjykPcWPo4xIIuGUd/b4IcKe9Y1iaAYVbvmNvlvpNeRzvbRZr2MnLNd2tNknDH
XpRJZi6NWgazgNLGrKo5SzpVewEM2jz3+3Of3pw3kd4nPRdgzfzFvhGwCsijLiePNCKJD3l1rz9G
XHIFY+VBEj/gwGE+5yNnVWyGEQZxsb+ouXfoB/kJSerGRIpt29tknDJEzDwBbGT6Gwgnl9HIXkNj
s74y+wFwoQHrW+wahH38cX7L90vaCj5lMeGs0i5qSArcs1FneGTX8OoHWFVJg15vqSIw3z0bcNg6
D4rl8j9JhVhh4jqWlYXfcxt7GzrTxO/h3I2UbgxOMTMR1dVy7P3tJr5Yxn785NUUGB3xPWcgC9jd
pc3wwWt0qkWwTfsUSm5vKCedkYGUE+eG442az0mnVXtSbNPhL6ZGcP+cvP2ZYb0J4Y4b+STEYwDV
UrBdXTT7XfklWDXtzeSNI49Ypd63aY3j3amT8YZEGSpLeM9TnN6N9RIP23B9E4q1X8W77vRf0Kai
0q0859baLIfUE6Y5Bi2qSvj9QmQnUmXCezK8UORQs+IuzOFGjsO+tVwy9XyqIjSgkKR1n8TXrUke
xXizTtncAuIvRGQYc2Tc2IBseUjR2p9LCTUOzpehD58dbGSHFqGAkY0YTJ7OPzakO8hV1cMDz1GS
4g3AtGg2aHZYLlmxy6ZP1Ftmk12LLOWJZyx0XPC/tLayB1aEmnXHCuPTktdzagOo8HlRDI0MUuXX
4zPU1GFY4gWsw7GUaKCHryW7A9buo5x15CQp50hBHvJs0HTOOukoRCaBGNiy2Cm25N4okhPG4tCo
f/W6VjXbc6j9wcjprQ9JGrVs4qQhnefbdUPqeKvKxy4GXMdSEtr1v/fT9MFt/AehWmp1fSTUfcow
WCZJK26ono8iYxBqxXM7YMQUtsPXRjVJRZ2m4W6wrC5y1/kgQZ61O2FO+35Z9tZ9ECxJRSG9zMcT
bv7wjrtbNXuo2Z8IpAIjwqYgARCBos0jliMykXDgaNQEys7Wa48NncurKF9y+C5JGj9NwyEEbPD6
+zpw6mu2DGjtjs4wX+/XD0nLjlNncbqlvbpd5mS0d8MCFnz2V+364HRrCvd83X2tB0r1emzxA8q4
UrBFoLaIYXnyRWFVyChNPkRB94AlPMTWHQ/mrZLmnCkC46GO568bJzmzrY+I7864odfgfgJzJGYH
V/rHaKSmWENe2G7zC0I5qg/Zhr85KbgMy9H9aWCYaOZcgMCe4qtSkmGEfMFGKtbxP5OHDVQA99dz
OBqHneH6YamGLL/3v8tBWgYbjG1FBWHAWBlmzk4HLIjgNUfh+EnD2ITgHcuBGTXZFnAifxBAOSXv
KFpcsk6/34Djhx+l7hWDQAC2VY+xoCykJar7kac8LHPQ9mIUwWQpIl5nbrcebhvIndtofLROSdr2
6e42CTefBeC2rf8w+gZdDSN4gb6w6ep0dW36+smSKBhfRlAgVdEy42dUHF0TafpZMKwXq+TrsHoS
jYcb+s8c/A66fl4zvtuwZRYoahk1zM6xCpVF667IqxV5oDXhX+4yutXDy8lG1Da1SxoaKkbuxbNY
I7xNsr1feAGqre6YaFNIw+xiCHGyFkvS5b/n9lMMzGqszbzn/N++QpH2y25OrkkKDJMSPU9DTBN4
cQzvrOaXl6nJTp6J9qFoHP4aAxE9awZXyzQop3dAaeDIyndSUMyRxaA2ZfbcEfgedDxgTgzHZu9y
CvZeE+1wnBCp0YKYEbRcuLtlxxEvW/gEHBuQyOaTMOZKtszzaI2pja6QciAW0BQUHTpNnSgpMoxz
OuoEhpPvP6ttXV4/q8T+brRieMF/zVX/Yeps1v1mG932O6SIdYahVz61HVVjgeZkib6nctG4eGHJ
xA4e4BmRUPkZjhYImALOiohRLugxyqpkAxtPsW316ALPevmKOAzqT7NdZ0j+goR8UFq5fs3fn3Rs
V8kiomoCGAy461Ma1qhDy1Phv3CyrjE8q7vxbwKg1/RPzl8ca1/zdLv7i46CEimpEVE0DieaB4c3
pwm5geqE7GliBFOqhExLhBASZEGFQuEU7nLAY+AieEL9fvOj7tfNtVlnOP4CRF73br2/KqtwgrK2
8B/rdL++NNnoPxWACchs2+ze66jr0rhpT9tsqOiOs61BS4H/Yt4MzRmm5+ldVk3fow2tdeQA6hRd
lqAiRqxyVS2S5U3pLDaXPlnIl4mR6sPfAAitUY+A7FGztc50SzBpdG21e8f7WHe+MJcS80NgpJzg
jlvMTX4RgxAauB/Tj3Z0v0bIjw+teF5apCIJaZG+9Np+DE2cBScDgnoDXxq7NjHj5eWWVPzPGuMu
8suEB/xBsMa8mKDV5hKOIFiAK9F4z/qzcFel62o3FPJgvZFnrrJU9Kw5pgIyNqrp8/mZH6p0/GtY
rT/qmJeBKHUszsnDh+O2WgdEULX/mJwqsSaAlzePTyimLoT6ExQfVMhFMQVMInEUwFc9gd8wr9MJ
I4ashqR6KXIxQ6gIno51gsj4L2xh1bgi0vsRfGe8dDS30ri8B3h9qWuVeiGSvU/VI/sgHW89Uyfx
pGSpIXY1MlBr0w0D+0lxQooV8XOM9Irua7li6Csah4g7wghl9RSCi4pD9f45cjC+5dVExAtwC1L5
MeDQBfkbquVgy7aPw5rPxTUtQYitoBhr4HkNgA/5sgeK27H/pFLnLkHy6pxEQGxijuQF1ire5oe/
EEmgZkTGWEYTyExAvObsHqsxOxoDbBmqvx9/6NUNQDE3t/FcoIrZKHKKQLWo38I7pQM1xr2CQvGk
K0F8vmihw2nLONqKLiZMdBawSQn+EwGp7/sHcUZ9xC3RQLcES/2pZsQnzzfNaeV5WmfOSZ9xCzWP
Q+dPJ5PrElbCJ+TmEs4nv8NN3F5064g/GBJvACoknp91G2JtaGHJhtvy+RgKW++slh5ItEfWTLTn
HwA1JMIOT0oHE9Km6j4xQ4T6ovmpO7AknUBuAGWMLEYZti0dRQ7EIFquLkqE788BUKZjdAMLT9oI
yGoaCgunVTiziJd0nfcTdE9hgWIaWvKBZrVyyNArhEFg48nt0BSeUrHhhqWpUfelhI5CtezxNuzA
lY/vSII1kCGhMqLtzWAmL22yvSnd8E6nhVravsdSi2STaMCXB/Z01NAa2wrR5X3QGTH7uPUHofXs
0F8TDGulyResOPJl7+cZ59v7++TARmD+oDOIM4vDdrdndnOrDHDxLh3OrpPdavlFf4Fe92viQa4h
zhCPeGHSAKH4evSl+SnCuLa88bne/AnoogRal6GyPNh1MORsECNzKWSs/chfS4LA6FBAkZWlZrsi
uQByIGmZM2oL0uSwhpx9/qi45TAe8iMjgoMrJ6R6J24yCj28EsMDtBsSz8YrdgvC2OGfRrVicjCn
g0qcTFCKMQKwfD4vxb1a5A5Gn7QQhqm0JBRyItQyrFjTdQj2pGVlx9Oagx4thg56DT2sugzyF3EL
4aFfH2LVdlWmcY1U8ff7UQobjGTYH4yWRTjE11PxGMtldz/27mUCmwbh0k/bs2bTdyfDpokPExYn
+/Hz+8vHsjZfnVdcigw1YIWjvcOoY9YNhdFqKqa04Jj1++ImCujyTMY0HHd2pLpO/VdSbymT6I5M
G/9jEKufyaLJ97EmCwWMJcCCfYyK0WeX97V3PXUaDo3sDi8CovRb4K984mzuIwaWmLr+LJkWXkW4
XpxGEbpP6ov0tlyDaTLN/Iml0QJo0vyMAuISbOkTYph1VpYL99Rz2v6ySpf1TREjcLWpK10GhpV3
S0T5PZCVkwGCDfgenIxuk11pwDXl6qoBJhOXkjTzAIYr92hQgE72128S0Qx+0HhkorXkKV9/66xc
rJem2ezugkXyDTj8woIT3NBqeqyJ0LRA1ra4tZcV5ok6xjVV4YT9aqPYfplFFRKbv/+Z39g1oaxU
QMxXBpPycPZw0zLo4nb0RyJKmcBY/Fn8bDH8ZRKoUUgujrswIxW0JYeayJYC0a3JmFhAQsPU4svP
2SnJacF1a6qDz+K1v/+8BwO30EUOGkALNISDAoPNl2W3NmFP6fEoFwV/2n5gzLakIuLOF3AHQnUD
1/w82kOpgYYvIpIdR4grOBUftmZ/Iy2XDAfff7IDAh0ec5SPeMxZhA5LltefuduNy3bb5/RYcN1l
kCl+rfLeo9R8z3th+lPytwyt8lj4Bx4lKoJlvGw735w5irQNGPaehOUW7SeSNIX9UFbVULpJQj6X
Y6AUXpJK6UIHCNb/C/I1G64CP8oyCglMaykkdssrude8/ysPeK38Soz34Xrz9mG1zt2kppXXtlOz
nZ7dzRGBJoRoyTneFvOc9Ta9m3oUfPpSMIPKR5WLlZQVAI1CSP/Ae1md7qtNxqnP89CpE4249AMV
+b9VhWz9qk6aJc0hokqpf+VCSMX1WVzzRZ1/mbYuK1nFPLUSuCVz20cxhtvcXG6X2YVc2cJ8+j7R
3R8/8C3hc/58IU8HRR7Mkhvq9fOF68WAri8HYagpsSnuxGqVqfX/ynQx+lmlKsFVufoBRBPduBSu
oiGC5v/Qis43Ki8mqLmQ5uX9qim3hskWZkAgJPVVBhVWMDAchEfR7jqgaQFTtmngDw0TDr6QVOMj
q+PgqFO/QiTpAn0568Ree799Bafe4o8B7PlZ0JkUpRGZP8l2/70OmkfL1aUIsMHrkMP1AwAtYbEg
toGrfNWH3llB5HLGZzpurGRN5F5/AnCnCJDH4CfGU87oJmSue+2qWRnyz+lcKIGtwRxMLz0Y1iI/
8hHr6wCmXjqIrvtoMeISczmWRufljxW6HS2N3MVtpwu/vP/yDozakOniFx8RFKH/tbSNz28vr+qL
9TLdeYZikUOXxkYVuZZIjzdNvcVSQ+o/+cDYaSaa6t6DhYEimeNZCpCSHRczf/Ux3fXXo3fmjP2D
zfFc9U8hzU+dB7fQjIELQpwFjuPyh6cDP2EFg9iApLmqHWarPG1XJD8O/AS1rRkeZ7TSYj5zeJF3
MX7XQMWez45/rXZAmU86HWSyW7iY8QzYJR3HyXSLvf70MCAQNwXAEYblOauFvTgsUxiCfHpEwXIN
8yOyPH+p1mtvfLKVbhHuvq325m9L50PHJQERTin/NU1+q75EdVeFEKVK8c4BLv123GbZAiPzJw3J
Syc2BH/MA9PvvGv3C29sgwelxXfG2lOXTflD4JwF+YiNozT7ruF2Xp1CE7jy65U1vJVSvvbif4RU
Sz/kDxgmVFo+KA9Q4tgmJYAPINkdTS6xseemR1HP1Y4o7LPwTTwz/nnx0sOV6j5Zhp8i83VFKGxQ
t6Bp4XlO78DxRSPwfDzxXCwtucomiBiQBJ57TXzhVcO9TN8FgmoiZMVZPgFkDCSEJER7/3MJv4Ce
lRtaoA/iR8k75C+oFSHZpv7D6iF05VlxKkWxdW+xuAOT3ecpDTIJmj4F1do0H/5DBbAn0O3ZkR16
eMlQIa1ItfNxxiOHd9bDd4PPFnWG7EESmlJcip7OSVJ2e4trDp1wjUuDq3ZcckXR4g3DQQPTVAtf
lvv9nglLzTlCPIFl8Ob8jfJIkKpJMlLVTVaFrlpKCdLHiUu6b+brjBFCuMDQe8kkwZvt1H3OKJYS
61a99LLLLsexPP+fSwZgG6zLu2hRXogAoy5WBak6PR2Gaozk6n/crdLm9xw8FzN9Eb3kDzu7J7N2
sRij2h9uu11/MvgTJwRYRUxbEFFZjbxu2XdIa9rDRzvR7amICLVLgM6nY73/oHhRZU2XOBDatFcB
VatUiNdtpF8mvQhtk5iFMoeoe+BG/hoGzKlIv9GS5Ywj70tFg/cTWkY+K8CYcCW5UAg4U42pT9nD
ISk6Ol2yt7FQu9eKlSRaEyC9qZDT1x4d0KEFg4g5LJmoPQu3nIscM2bDsyi5BgOVxIw/JdXOmbKq
/M8CjhyceJWmZDbLz7LeyEow6oH4KsVx+GLfcGf0IV7ShLhJnONJsSATY2Xe+Ovlbbv56EzJv1Ul
iHIG5ePeCRD57KH4B83XrIK992tQEUL7eH/nMIw4XG9QPPkEvDm0CwdKx2G/r5wyrT+KwGeYTPc9
UJM8mJEMq4bU3abn1a96LmVQYUKAZChwra1G2gtGOpwNqCGtKggdYe/xtvh7sYa5sTpwmPs6lLTZ
jC92E6OPVeNcEaII/354UnEqz3LJmmCm4H/Ow7BbBXhYolO+BeOi7cHx0LpNwIpmSk58KO0Eox5D
bLmG4HWWfEwLc7L197d2+KduDaWZNIsU9Y+CE3o8JxLYiPr7X5jjvTv+lLxVapc+XXqnEHK+Ccn3
OIOlp5LaDULHg6aeOgnkB69j39SYqpX5+t+5x0GtUlVXul5PhBwnDlBjYHyD8PWF/JSPkAG46OSG
zlQCcgjEtgn7ex2N8uWUsOAP+oPDCjDSaE/KJ+s7Mtu/1dDx/qqFYUiD0IIH0HeDD46HKA4z8C/Q
BtEkcLUIRzQTnhDS6lnvzZrCdSg/TQGdJB/FEgOPrMM3jj2fmxWFGbIQho+zE9xb9RhnpSbECBmC
AFj/r4vyRulK9l4j8tyHgCtaQ92AFTPzEUEs24FpaIonQLJi8nfkwd54b9D+aFyQaNDBzKdjGR2c
kw0+D+aInsvEBE7lRwlUXpJ5St8QO7Kxo1FZxDbTiCf+4pL3CQDcP9mQDwYCxylsdiQ7O5SDwMWZ
YgG6xqRjBhLgSRE7HS5Jd0OafcoK76uEjDoeZQCgCYnYJCovxHrF4e90XGZn6dTd+RyBiQsEjMLA
OkfRq+y75HQ1Lq+8ErdRNquC4/IJSR4I8CQgd4BtzmXYedsf779ke6m9+h1o8qB1LyF4r/j6cz0I
Y5ISYWRrLIt43xTVeRxVqJ+of1Z8/h36IMmlxJeRi4PCJ3uMsHFOC+/6Gqc7mCTJloNV0TORHLEq
LkaKl2n3ZbfI/5vEkO7rjMoGi3uMaR/Fm7W/O5RoHXzc32BfGj7lrQO5H3GBLAJEvZevjBxzpffU
FnY2wrnYCxk+q++/hUPIh4WmCxYcRYYacwOoalWt2n24b/CNod10Oe2YM1jlWwioK/dqtLI2SHYZ
/aPxwjP9G6l8H/Bz11wgfCb+kK/2DKHX1/QY69PT/X+OPOrBrkC6BdKIxojZKkDVbOFl2TY0UZ80
aFWlwwKkk1mLrgFBDvpG2ikwWSCjEEUCbwJWI4Upe5S/xp+CN84IS5MI4+Dsx9Es4yaphOUbJdRa
EktN7CtMGhTmXlXBESjV0wDx9bJjSA/KBmcLnRQbaVZrOSsv2bpFhO0u20E2xIi2a6N774cGATaY
qAw+76r9xynqzm3T9GuCpzF36fn3UTxc+qvm1GZCMAeV9tpyk2GkCWLRTddv429qqkSaYPz6qFrA
iuWt+wmfiU/1/gfyD85TCEwB9gXwUTi3gDhf/7Rit4r262qv7cFpgIxS3yYnbcVJE5Ll6BZCNpby
+zAV0/Gp+ZZIBgmzaN1ZusqFeev6zjn8rd0HpHWuZPMzQzvdOO2ZlROKabGCfyTijXx2NWLS2Sfb
Jluk0v4KIZcxXTTxT4H6JVdYm7ARg39Q7vV0T5pvKeJCU+/jLfCB5ozLReAk1n6ySiJibfZGyn3L
Ibpd3pGN/VHmKWrB8iy8SrbrU2gtN5LxaxFgWAo45paUbjQrQLyKhBME7GNKrk8dw8qGY4gj0SQy
bIGlMpeUiS5fQp7llKoB3EvwbYZ4aZNG5ypAPTIvMiTGEvyrXihjKh9++R+2Ewed0exXz+G3fPQI
liviu54e2erN3NU1fjnM9GlKycOoA/cDwzTUJ+ONrB7iIH1AhYXltpoKbcAXUY+u/vdX6SHyo6eL
QNUg/QcmmCPwKKCKrTPs3DtbfDI4pPW96TceQiywCfUPtihhuClDM1mOWfnWs0lc3T0oPUMEBLuA
eaGaL77/iDYJdH5GsIfIKIF9xm6aFSaTF8eLLIx8G/alF2h7HQ36BQomxAGV3Q917uVyd2Xc7oNK
S7PEao1GXB2P3KA01nc672MQMDyCuxLVxSdnKr60q+JCYvdKdJUMRcUKe+F1VD1oT1hBFfwvtRhq
QI/8sIPCn3dPoUXwAPQ66ps59OIHNcJbE9+xMaAhsh+oTENOOzWeEiFbiAKYKMHNQlAG47nbZMf/
IKpUlJREo4p+yHNZ79GnafkgjXpK4vyS4DmCAFDQ0Ldpo8vkyfqZS9aPn+r7P+YQ3+LH0P+jDOPa
ZKQz39ymH7vd1g3ukolrk6tTuIqwE7kX9hwqljjM/u0xmZHgV12zxbcmZg6O8y3sIUJujgldDzh1
OnQoa7BuWoVUaHN5lNdipJ33vmOvdPnsmBWDuaSmvarhPsBglnC9ZPJqzTFwF5AAG8sf8ndAT2ha
dS6//7LeqDOIrVvA7AZulXBr9rLghDoNxqzNXU68myRxNsmMa1pNu12y4CN5QceljoCuS0Jq+Tb4
KImEbIuMKGCQavlc0aEa8asyDI+arBxO9Zkdc/y4/ooKkQ83f1YvDXdrt2Oqb4QF43gER0kMSuUv
6oAwMUxmRYflGJ6xbHHbZvmqjYT7uZzaq73b3j1nY4wQGLJQ+a73MgE98lYFzMwOClEVeUah7Iv5
EvT2YVvuqja6Q/aAexZPRzGhcZ3MGKTsFRRStt1dX1ZwxLkh0GMFEHIL+Tggvtb9qC8/xVgdYqqp
GBrpsCz1D3LF+89rJ9nz5wVwZV4EqBniNvv6PuyaIW6WQ7C0N4Nt5EEvZUyg1WkNZlgFSkgSyPPM
UYK+4zH5ll3ULwRc5gW+D6QzUB5zfvX0BpLzKP03ohPumW/oJqz32L/I+glXSA13LDmdEaBoF/ha
nur3WsG5GvB6WX3KN4tbGvQL8QBssa4lCA1Ns4lnPotgWO408VFU5qrHDpftV80B9Idocz/PaIen
IsHFg/X8UlePgQfpc2PhDkMShaoPqzgIuGhccA6D++GzoxHdfyE0B5NVZPD/cvysaMoQcyy9ERkS
qKy1wBEYz5RDUlgCCpQol6kf9Vw6bN7/cgdGLBwq0Iv//5eb7YkC55oQV/fw1gIRYWGudD3s6vqv
wdvciICNjOlRSLqPm5d0OnZTg5KVBGnaiQQnsqSC67jExkRMc2AUlEfJBpsqxAbwJLmh8oTXyuu1
OaHHL/83StRXP2NWmhSV2+KxHgY2UNH2epCb2Dg3eQAHRFZ8SxER0PX3JecOzrwaZwvQEzYrF17h
LBqfHHm/+gcf7AwMSEiKYeZjDqTG6QJp+Mqhdg7xPEX8bvtNTNFQ7SF7xvwLKFyWHAIerYWCIC0x
eV8OSCGHPTR7ESa1lpJ2d9lW6+ZEUjZvJ2gRFxUiho7T8N66CuEzPF83IOFzVdvU76pgN9Gd2Jrq
l40wnvhfodycq2t5UVDK40gAsqZS6vO1W55JArL3PEYzfquQ4pQhI15uFMHBIDgjIsN4A6Cxnks7
Tt2H7+ExIJxeB0nhDSfrfXKnbaVc2ZeQyHpEMdGvERdYMipthmmQ18seYtJ4neNloBlmcahjt1mC
HLfTQITBc64TEJ0m3DpQdQz83wrZcIkHZoDshTyng3bL2Y9Fsw0iGy5EMgbTv3WPNSJGZbTkBtxX
gWP9yJxFfEcQNnlZS84joOGljJWA26aEcuq/v6bfXBVC7UON4IlsmjXsk7f33Cye4mcSxC+7YdwZ
/pb1m9inikA0DnuMVWH5I8yMtCoETypWKtxQov7BvOONBgX4IMSvGdoe/25WhsJzbsuY0tLmGTFf
t7jxckhPmfPcAVWd7NloGJ9/l97JtpgYe5elA/V1f2HH67zgkNPCJgAfZbW++eIYLYFGUPvDl549
X7Uad2GyiPZ3ahHtKSXHchwANZGwLjTiM+q+09WkSVuf0WmtIdchT9ApJSLw8croQHamW4B3BncB
f8IAGPD1/T1FK7euNo5/J6U0G+I/frMg3BfKzR4MUAncjFRV1+tmsyZnuMfZ0QnUIZ0BamlVNEk/
J1Ihq/HeBu1yRsmywgppkOPqvtZYRN2s+njTQm6XPZS0uqailqZwES1PO7Ai9kF50hplCLFR+Jiu
wX0+PSXF9tMfGL2+VXgx2ybbE4bhIpgv7WxTLxb5Eq0BBaSliQs2y8kHKqEsaJCgwYI9Twxx3BiP
1zUFCHWFPphUc1LMvtAKK2ZIGlp2Wf7YAYb/ARfjrXsPrNPm4eLYPA8SzhYpItgl2Zs6CP2Nkguw
bmUwL9snrgyqJyw2hGLmSJjsCb2g2JE7qiyxX0rD40e0fVPziw8YNggjqNxwaGeHROVt8pUf55NV
aqvYtoR7ZGDyFFPYudgjmhE9m6WDzTH/pPUhb4yZzyrAFONCA7aMGNepI4xH2FNHKbJGlOuBN4FI
W49sZNWGKleXvBqzMgw+pGb8NLqLO0FKmluLyWzfA3e8PpoSN+3uin1L3hWWJoRJc7JohTGLVp9m
oHZG1TELODqbPSD/s+WoloJQ+42fNYcrujEdKGRzUp4egMk+CaywJO0FUNm4PYl8hHsOBS7tSd3h
AcYUrB817ySWANQTletwIvqQKmEJgFTgRpAsz2qeVdst2ob/RA3TSLal5UJR+OgHikpkTaN3bD1v
oG4wWp5Yx6hBELTjpT+sXzrlWkFErOoKxaFPytiSQZ24G85eFri98g2PZqK/gSZAH1Kvi4CItlLH
/G8cmWyfQpMJTWWDItX9oAb4JB6PgdibkHtvyGr1GcRaX0rAArlQWCc6TkzNcqQrKXrop+GSNY5C
4TgE+NZZHglbp67jll5YV7LfHjLMsDla4S58q/mX5I0M26+W1YbcX+WcKl2jSj5FbkKfBoer9j/3
jJDlnV+gxsVX7db19tW5szXHgDChSLOdx5OJo4gxCDSj2dS/Y16RRM1Eqh+c8+iFn5PEIErY6FO0
cdbevKgKVDr4Dnx+UPIXJobemorLjobr/dLB10Vy8GwwXqwvH053s0bRWU3O6OxLGsWe2bws7LhQ
7LpXFDIwhvgqCu1DOSZtx43IHxNG7dIpVgTkJis+O7QYSXf0phGeoo4CcNGStygSE2AN8wWT0WJb
2abSAtTDWXoiSgdxqq3lEFG8HDenfQzSTO1kx6cQx6UTPn4kejry5j/eOtvAyGDdRLMjsSjDcF/G
So102JakFGj6p5mMwKzcJ1GPSdpE3STTTnXLSmKQX3Y+KEID9wY4bDUXoGVPE9ZhzozX4Q2RcPF6
HOu6WYX9+OsOomxxF+/27UlZQtnlIkLwh1Ts6/sf9JDjzjFGBwkrk5gRqofZBy3czeCRNkRJw8Fh
Z9HoDjQKlqhSuvOIPjqn7S3RkTTMwgTs43xe4ie+lXcMBhTg+BNv3V6RvIn3nzB440onZlGEVopC
LHxmp0nFVvAqyv472S4rqU9lhJ7UvuFlDD2ktuiPFUYADyOQvhetRCvESl3UNbIVpA4TsbR3ESXy
5SwNi4Q9sYG0AhXtJEnImNWXbb/8otmg7+AVR82jWOaE0bfl9uIrmIF9SFHmp8wIJKsg2WHKuq9i
H2bZf/umOkmL6qrzUReyU3RPqtrRIlFPLkj3/df05nmG2gXXfSJwUd3PXtO0Sqv16Cbc18xjlAVa
k7dpBXLrZ82InJEF3uU1/b1WnOZtuKwqReWZK0RHRGNy5LneOM3wQ0ZouBKrE3Lt68sg5OptEiTu
XO7ckBksvi2iFspLcauF1Qn4VOOsOaAQY8XUQ+5C7kzoOGwcokGxzgijf+Sw+H94uAVhNxy3UJPx
X3r9cNM6JbBg8vcPTVneF8v8Ugknmlra+AbCtamrv0ztnmkI8BPEXlvzwpYzCyTYsE0tnM0E5zgm
/1aBQW/GKIQ8YJmgzp9tLKk7V+7wQdcAZrtPiq5WTe9v3J+lJ5Y6ko4O3xLL2BClph4xlSCwWPQb
6RbMxAwSwr3+vTCKEuZBz9xJOJVKCyH2qj8sZRksN4cULM2kUzJiBdcIMRHW5F+sGfWlHbGyuljU
NPvBcALKfQtRAp4lrqpRsYdIYsAucRayICvjMsUlZxQw73+3Q6I2nHZI2nhDsYJR6MyuyGqTAhRn
+NWqbNZJLHlhOZIjGnIy097X3AAqvTSX6dmvipSSZ0nSU/ZQhaj6kA5MSTd5xi+wXC9Zf+3kYsfO
QCNOLhXkNZJ1qngNq2K6XW59kmmK+27tbuyQ1M5reCFVgHFbtjjmNPUG4r2iDuDgo0nH+NfiKL8V
KSAJzdA4WWL7upJnwyScIgTtu2y4JCB9IZ7I/QPTvH9EdsC38BOH35MPI3mVfJHPpSUEMkUYi/VT
n1Xn73+PNw4fnpPZHfcH/F0EU6/3EdgblI4tQcSWFc3h84ITS4qv5AWpc3UeW7t/kA6pc63rG+hd
yAFg++Kjd8ehEAXsS1ktBFPCKnHnz1XhI4MgxI+4O6gooLqruypH9ID0xbIdsSU5RARVoHplvSHL
oeKeIJlV5E6NrCaoTse1pm/wXPgnsznITXOlk529s65sDV4yrn9nRcGwWWzEF4Q5MZ60nqO1g7c0
c2nZFIwUqbzLHmRZEjkRtYo0vHfCnz2bUloEWUfIzl3UN1WE4uyqqJYH4RSxgHfeR7Ef7WyEVSJD
ZyXmKFHD+mGAnUirPNEZU7WRKGynORB7/wizsMjp62pqxcgRliG1t1kwUn29ZjqnXZu2S7AFeCFc
aL5IbsXeb572fvyhRxmmuUmJdzzjdfihnDIKcRGMJvRFcz1tcku95+jTx1SJZYlrjJ+2uEC2qQO0
Lz7p8CQSoUgIelsy31AtoyMwzD42U3Xqb75putB7yKgJyvFbxSPDEM3gFBmMVyPCq6RLgTTMUzzH
ZzEa1+EYAq9MLQY1FHeCdKVvse79Ir8045MGEpDUESaAQhBzrtOFUc5NSHjnScYsSGlQVgwrUcgf
BMod4gwUUAiyGICjY0Rh8fplO1HXLoZFHt2J8y9TIvvufrVkSm1TK65fp/NDyLXaa6EMNg5FNTwD
IBlIvn9wWIn8bBFEBiYGKjFX3dhsEVQhTHqIW4E94KycgvJTnP+yhO6UwU5cQaHhn62uWJO8Pm4f
7BtkDaiNrHkmG2LAlF1nt7pjlNeoWnEexRdaFY1JoIjBZFVZqy86MYU//o6Xh+0B75j+gHmfpJhz
OwBnm0AMrhfMMKjALM2Gy1pOqaIOWQkoB9zS+CdEWPSEbC0/V7v2bPBHsGySd3RV6dfqkhYwLJRA
t1K1XjwMNW66sJrFRjYuah2xp9EiYU70VQCJRmjWhzZ/Tkav0u6rBDqyp7dEFEoURa1L7yUQqcfd
3WJIgLlwt54so5nzgKRZ6Drdg5xlnLh7aPfFNWXvk+RKEwMOdXGqY4X9iOHspRQEqKPfXxXWEWW+
KoDE6IFpwXF6mdWy2SJOkwQA23aZLwCCOkf16X6//rfE9iUDOs21rByecUaB26JWqEqCqNuehBQ4
0rCJ44rBHka7RLfYZQ/z6cVHoe4RaknRl8O8UN+q9eQzQbOjpgo9OI620HPxwYcYqJvUzugpowV6
Kn04X9D7rWFOyjM0qbqHie8o7p3TKR2ixegRPAG4lAH6uaw2NTQXlCCIRvTKjBHp8fLxzZ2FQAlk
A26e8OrXO94r9pvKCavoVsPyfoelir+kkENhHsSX2z64l8BcmJ6GWCZD+RjlMPR0CVnaHrpSUQw1
5BXaLtNJEavdkdYmjjbtFRgf5zNEPSlFfDwmdKBZR3QmHMcBt7dqoQjuWsRpvWRzzYcD3bBddlEf
VnZEqKNCnJQkxjlm2DwmZB5pwqJxkSRMyjRRIKw2huj/nZtlJ2t0bnbEQolL5DiGuJvbLmiPdDwH
sRJYlDAaEKsMiRhIzuxiJ9qKw47G81ErzxqaQ7nTv/Y7inakYnZQroo5Xf2jnQ7SdaP1JpiTycK5
HPpt41lxHk/Pao4QC4AO35sQUs77u+2t4o2KTY51mPdGyMJer5TJBEMXkFD+QW4Nrec8jTHRwD3j
Krk3qmoWLisqk597BlisxLNi+8OqJZp2d+JmASTy7d1xysyb33yJiQMecjiHAne/frQODjd1Ejim
cYi45zvXpMGcqZ3ZRf3NFKXcW8DKQIg2V6TxbkWtXEeopD2PLy63J9H9BQwJiZISQ3qY49yww0G8
9KLERGGeFDJwnZsFZCPx8vBnIvZSiv4Bu5UGlzg55HZVfjdtv+chFUqOR5LddHRomsHKfdhI4C4X
T38ILyPAB4245UNhk5Z6aIUqOYR5K4tDnFGhEBn4udiRRxaDjoVXRy8/g0oBChjve8Gka/bGpz4J
03SM7jZ5fZYluysbA6uICqLkjAvTi0NSRdN6e71bJZd63/+D38TQ/SWDP44k2Ib34NFogqjnSfHD
neX1o1VOsl7FaL5oMtCsxjwGNGPd6Qg1iSFN/i4NbA3mx6Kplng7mRxPCc723qOag2EsGFGSGrW7
in5T5WYbI6z0Q/REGdLS91/nIb1KtQ2WXwgGYNhhavn6mTnPspD1u8LiNUe4z42Fv6cAKJvq8Svv
WIxBDeF0FmgMoDqnqrrbnVvQg8bfJM8Tf07As1R2YnQX+2O480F2CUrGBcabsJbo24HF58+atmlB
lBezqISDtINnr5erzkNJiU2aPVTx8F/9ACm7xATUVMGvmS4KpBZdGshJTakOOOH8KmWEqAk9EWHT
cmTlqy1CmZRZ6k+kKdS8RhiQDLh1+ok2rHgdv0V2wOCLBKx/Mt//8cyRBAAWGY5qXrqjvuCUXXVf
BRBPE2x8Gc/KdP5fXmvKmOfjjmuJ5xkedQUf+cA6gWaLchEYuGgBQQky4Zh9YM/ZhM2Osl+LUk2J
3GxsSDM8Xst514mPMwcpB9BDaSkhit9qmKVNpN8ruZFqt2Lh3GwcdhSwar5k14u8IOafxqeKBnn/
yQ/5tkv6S3zaPUhqED/nHGgsXzZZjRjCYijicdmdXpjvJuFjRRdDicVBXJ1Ztz+etTRw8pmWistS
w80XPU1CW421PT7y+4/nzl+s5IWYkgFngtTzfmcj7XBog3qP77IdImnSIN2jFpyufNFTxWciY/Oa
ivuzsM0eOFb1sia5JAV/qvFcgLR+6hNDJtWeal5NdyV0Vd2lSdgfQIrzTisCsGM+ApjOIQoXeNbR
hEC87saUu7torVkpuxqXwpySs6TqEO3P7nRucVy4rWm5ZGvS1IpyI2G9GFbHJ80HTkPSkfJGMVSH
847J1bwebDtOb7oRyz5NBlQawhONwR1U4zlD/qNUfnqrolJauNC6HeAqjtinZJAo3rWuIbb1uYor
eT9GNf83PHlUHuu2tWwn3rT8esSr1ThPb1xnl+ZSMjqoWoiD6OYE5ocVlM33l84B0db+VJ8IWh/1
ELCUltZvqNnUx2G2dgjoFZu5jhGDEukh6YklAHOA+qstQRyU4zSTIreVI6wMAgRtaDAM6+OS2QN1
lp4Jpx78WwBzuRJml1e2YKQYkadlM9k1APPc7VUTmM+6UyX0FpPaSNmYeRTh1a1Y1SJVJASbi4Gv
Fs3mbMfd05BPiFPXZy8KCUkyZRsw0eLJVEns8XAqHrry2CVxUCwy6EYfyiWBuxsyuLkuydvuwJF2
zMA0PPbXaB3rTQDbm2keIoKXQb6IwjaWIOAFc7ble9wVpSGYoFgLTzv+hg8EPDwZkDAwAvwVufZq
Y/721R1vdD3MLSsLJYj2DdGuwyJq+fn/kXZezW1bbdf+RZgB0XGqasuWi+K45ITj2DGIQoDoIH79
d61Ny48E8RWdfDMKDZVIm8Aud1lFZulahV6If3TUf91jY0g9aMSbZnhZQWmQkUyDkgObnNy62SyE
KJBXulqqKghVffzRsHnI+tQ80WZi98En7KReoikenIU5KkcHPgd4zwTQC+TQ5+f1k14dyvSkc+Dl
PP6TNPbjd+g6zYgT0UD/Ma5oHcYU+8l/JVSkZp0wSAKXGVnAPV19r4CbYsRpYBlox1YMIUCxprnw
b0rSToOfnxwsZpgSRgSQRL9uWWvKsnRK0BFuDIqrQjjcGLAkDlU8LUJS8BtVnKTQ+suPjrw4cnHu
kbuRwjKDfWZlqNtwuvZ6aojLFK2pdmDQrDVcya1fn7lB/27EJYPUhtIClWGtybGDgewmt9sM6Xhr
/RKqXntmxC6JyEbyd5Wv1fcQeev0dD4+RPQumchIdKCm+PhhN5OdNjtvx8NGxsBwTfD/kA+cxAZz
enryBhGlM8/wi1qDEcou68F/UWebf1TaMWwdRQ/KxilqPD8Xn1TWzUN+MLzFfmYljp9FtV8fgFaU
grw9qAj2tQQWjEpZGt4IqlVdV3MkUzxoPRxj6dMr6NatE1TvN8amv/0wJtPYcHOE7KYKEtC4x7dO
we06y93aVAro7KJ/HRRbkW3e2xOnwI5CkuBfewLOGVp+vkZDu7Ubfs6HvgLo53vUDFfrSsfc9oPK
hZbPz524hcsIZznMxRMmlql7KCD1m6gDlLrd9H9zcn9Q7BwXwx0JwAcj3Y61x2gDDlAWIPxwiO2h
OE6nKwFPspXFiOJFBlAma3KsDnyjYIQigygk9GIb64hBxgwrWopqqAnjwcK8bx8Kg2IT/57l2A9W
stPKodYLMKresvJu2+rveu+U1AfchGNPmh6pAlnYNUtp5bLc2Mz9qHkz7ml8ogP7Ic8pjNIVu3h4
0WL60OJ2nOvjcMErP8RHsrqNsLzUz/O16mv19fAtXn9deNQc+N7wjZ+zt9SjgVndKnwvL3hdfCTo
GY+3LecEuy41wi/8yxcOX+bC6/VNPg4XGF9zjSCot7vlDvEaVR+4GDcXsAj5v6PrwyWvvy6iWF88
vHJhwtrmls9DzoH4OsFsW5+QbXCmlQV7FILsF1xzcfhKk/D1b9YAs0Rf4dPDNRe/PriRXHNreX1+
7j/x1NZM85Q3eao7UdB7vETLPgA710/bN/N+P1/tghk6vc/MGmjjBvSeRgyy+m37DrWp/GwbNrSw
12fqS/BTGKNALpOrUZ6tPtj7yQhzSNRSpR6zTFIK/ICRhhQtDWQmMkS1Mc06kdw/QbGbN0EpAoI2
HRWkixZvIkm9oFvNSLBwo238Yi/QwO4u0VqOz8cdx514s0aU3Ab7xpliGk9YycvjQDAMFCy+V9vy
S7vLmWEWu5CXOznuQS6FWIS/VGNW0RX/2rfuFlMj1dwGeQs1BcKI/EYrK7+FIYTbtpxe7530/Pnn
dHSbh/sQEHN4wmUvdwQK6dMu2LHAAuujiIBK9UXpFulRLlTqyQm6KUXSiP6GKtxjgV4Y1rsIxqOd
Q0FIKeLphsuTkpu5//8b3HK7cks3LHbraX5jjzpvoitctMGVMkD6wZd4lgtgiCGoIuufDlGKpGXq
KxMN2oGIipMQkqKYNhcn1kwzZEBz2evADFBUEG5b3MtZIqslrgKn61pPMzOthQdvY5muhIkPAbjZ
HTJd7m+VYRVbUYdxObpo4YBAJM5mDhGTI44DlcG0LaykfR165WfpN4hZLtUi0yAq+SmH08zwG80u
RC4G6UrpQ7mz/yimCJhZe1fFFMZH62M87d6uhuh6rqWtiTT6+ZBy3wYioAyawsWJOaVlsTyekXiz
IdKiaMnUWiwb0ucZfQner0fnGjlVEeNsEgOvlAURHEgZ4rWJqveKyEnrsbQdaPmYor0ZH7Pt+VE9
KTUfJtP/RrV4CmXnbed635SmHV86zouipwCG/p+UuiLO3HGDGxG9tiokFNCtVTCo+aQGunS2D0wk
ZIUArEocqsumt7Gz/vD8QI8vSdxlAocQB8O9ZdhQ7QAn+Zv6zcZzPlulg6EzbUamjFrkhoUG3mLr
l3/WFgV7kkbEtOWqXZXA+FPoPELkExQKBXxiaMeeLNRtrCMcMF8EBo+fbDhbow+Mz30jQQER2T2H
1gyq38oL1Z0H3wXtn34jNRoD7qbuIRKXzEwNiQsY3v/XmOAFPB5TY4+g6tOEQJXqtAFtFvZXQStM
kXInPU/gfw5bqOnixfFHFR2lc6LABcYuRk3ofJwY1bJKpNmGrDAFIsh71AUWo5qtnd0FWUUaXbPG
la3mjjxMVCNU8RQUQ6LqdcRcEydDohh2i8kbsanEPe7rgqfdX4/GVA+GtiS5DFbkpfma7Qj9wO8K
AhMlHm0cGCw73yTxBVJGyVOCSUo76GT+ObqFJytTbiNYCYmmWRW3kD6ywP/P372ja/XhEJc7SBd2
WcApZKQC1AmIahoU9IUJAq7UyVW9VVLorUe/mPlu8mLqg1GBWJDEcJORElUgTwbEcFQNFKRYvO8T
I9WMX+51D0e62FWstA/X243lvJFOTGXjtQbwtI7Cj9u8JOP171T6MaDU/RrRK6qbkGqMR0lFzZ8C
RLrJXxTO6kYgEdX9T58/T8tlmos+pRGBDGmzrR6vkKyYxq62/QaQFOPDr1x4bqKwazWojCAXf1di
W6rtRQjdjvjWgZwiBQaRpK0khJ/y/I07ussFLpnvCj0yiIuLQTU444LOLFtzKApKY2/sr6uxQTmp
fmmYSUxAxUiq2CgWNDfO9u5ADlxsSkzwsAuQZedp9OHTWh43DOlUA8wj8FsqFA3xLqnCvXDgRAZ5
kxH02EawUrQwobdUhxPaDATxW+XDwlwKlaiTWsB9Q14mmNVxYrgscQkQCelbuXc2CN11vKf75pRy
eAAwv6EYdWwTevA+/MUmlMX0c9Ku3x/0zekAmMCOLShR858IEygZjWniVnq/SvJGTH3ECVQzTY5R
kuW5BwgZfRy2d3WBJe2rGhiIgEspqYhoGRbWqQT66PgBHNKspFeJBcfjiet2u9oqIVi+kUkRlSPA
mjv7q8jYh/oSzcqM7dt4ZATERgM6cTSaTOOaxoVl2z9cqBSnwRdHqqTMkAcjW8zeeddXWZO7LKlG
h2Bs1JuSHucSGtGSkblvAN1r4ojQIwZTssKeDk6eFGBON1WOj4s2Ff1I16fRu6jaZBn2F26ea6mz
tBFfNmVRaYLBNjNo/1T6e/SlmZlSC61mKg/ah9rIu3NbpjYuo6d5JUcHFspvXMgJnHoXQU2D0YVf
pq2Kt7QbQauILqSTULw94wMA48yY2Y4RUATv9r6MdB90SfHttJHE0cMwZB8G1gWRH1LT4ylmrfa4
90Q5pSRKVsJHjKvVj3FFZQQdSi0TzTTYcWA2wB46eIzD/DYIq1CyqeCFZhRUxP83bcnTu/fRJAi0
ATLOrANU/ZZnYZMh6DyjA2rimxXmxsChhXaTYFO+9u9AxUn/+1LxFw2FG0P1BGWILP91pLsKgElV
Yo940IhXscur6yy6tILu2SMhMGgDZKHFbnG9kwr3R7f7h+9icU66GI5VPGb64hKgkWJBkXwyVMF6
/Eyp+U7bp2jJ6ioIKwPS4har3e5Q+2DViIFi2sLuybPo2D7zcHCLfXLwiipuphTkEZNAsDelBUZO
vVgb5xWbDq2AY9JFoR71Ra1r1SGMag/svAzYXnhSD+XooqENIII/3WfHfP9BxwOf8LW7cfCn6Her
F6nqr13/Vkl5129YpLQgWcV6zGrZKh+PEmoibfp22I8XcZ/f+mF9od7Rvz+7OeXYY6IgcGjGLO9X
tGrcebCJIHfZP1Hq3NnotJigghaRSF8CblYwdNpmuK6i8WVubd+pFycTFlFSlHVLuvk3JOi1kSwC
sodjW6YoQ+J2cZFFk4EWSuJdJfVoD+BhRWu+luEs4SRxQx7TQq4AjJB/qhosRoNsUuYJwpo8bH5D
l/PIRHs0uMUu6BYJYAKfmn9eUxHG2ewvnRnaBu/LLFIXAZHxp927r5Dxfut0auvAzqC5nEXOm2wY
rk+rYBybaZR/qNjh6hABGVg80Wa0mxGQPecGy9NAb34q74hLITi2YfL+NDpSmUHtYG3Rv3Y/UcCz
U+SiYwVrun2klNQSGdjSPH0uOGfTPcldPDSXzbD623a4cV4NFmh9qE9pcNqfPbrqauApI7aT9KYK
Z8g0iMZ2JAHSti8diLMw5VUzFHT0dFRwLG1htKHgS7ARWLmLw2Tf7lbePIxvqhFEG6evYeJTSDOy
uNJzBC/TBW55Vq4SU00TIrDfrm6dzn0vmp0patLA1gANkpnbejprOfq4cZRU/K0g98lpvEtq9CHy
vYHmCyeaxAzSwZ2HRTCyeQiRLYeAPAXLToFSm4tQAGrsGBEe0Panb+D/MS6wX2Ltwo1aYkLcxqK7
CLFYZ516YuR2NzolVPpQjSFJo3de3SBeRfa06/FH2l0aYjjSwiU6IEJPCdd8YsM7tm7JUX6NawEC
ytYrNP437vhGSHMwPRQkxzfjTFhVRO+iPaaE6hhQfhGPXf38CgFqSrkmeOGZC6rtQhv4L8MCkUiF
mnobdZfH8232m2hXrP2D7qOMloTbEqNEGh9KPKVDYhyTfzLbVAnVmaVxqes1ROuPkiF+flxPPBQo
flAu/9+4FiGLtSE2Ljf9eKibk9sJla0FK46sKlgelItkpFyEapTYnDpbber3BmxI510iExSsjRUI
pUqqNNT4YZnJG3X1QZpbgsqejp9NMLU8PRB0QRKBUJUtZxk/T+3OWbde/iZvJqAc9t6+LH3iJfQv
k08NEdNVFGNV7m3K/XkL5Phl5LW7yyHDKjexvQI9MjlFpBgJjw324D7MxmrbF1+SMdufe7G1xe0O
myWUt9Jzu28gCwNPT8a6vshb2MJjtyouW0qndBbyiNQKY+DEz7CgsUd8nMa8vUq2pfva/AiObh6e
gjhMoEh3p/YIDqXv90jkns85IZ2VhuuvFjar1+g7Fy9OPGMtxSd3ChA0KC4sZEFmPJ57mGRHm6Su
7TdC3a+z1TunLN57xEtJYP/wUvR7EguBO8T290n859rvYa0dqtQoCtxIgUNYqBDdRIPzs6ZPInWH
zs49+43z7UgfUYAWkMYr6TouIdBWHq+jPK4cMuFD41M7s53SIIzXqOCBIlLOBkTThPhyDQBXDj4G
XiGGy3Tb4zS4LQqbxmx4fjpTPxYeU2dYRWhjcvqCL398N+mTZ/ngFHtTcTDunAD5TYCv1WwEC1CQ
QGKlDbeoDBEaG99gAHAI6BoiLePPBiaT9ExOPGrF5k8e9a/BgR9+PLh5Bwuh6+s9NS7ScDIPcbIo
tNNv2J4ZZBAcmHzH10gukwYKKmWBCINjSXcbvRXi+byjsCl35u36o0SyVeoXu0SllLwK7k5nTsdP
E5rGgHA55ODkPx63BRGbyrA7mSRdfS11IL2Baj9tloNJICUm5JlUl5PyRoUdhNGxBH4tqI/Irb9x
yh2djOJsYJRHDL2k5FsFBh4w40D2QIyDfo/9uJW+7eLx73Rb/NkNHTpzxKiYH9h0eu6pP6Ku2U35
jm33bh7j79oXDzoI/+m4A1yxIlYlJ/bDRTSYba2ka7ceR9yWh20Rx6BXc68XKSJq0gDDpNYl4sho
xx+lEiA0K92MH9KHNKbV1JWen4jG+3s5ER+Oa7FK3MJ3MT+fDlGqVomaS1UN7ZzalkHd85CjGm8v
emqi5ak90Y4WLR8MGH8WtrXKlSILOqocRdUjo4llYQKJpKzhSldov1ntBxkHy2lVeb7RLyFtVhhk
dCqoPzZu+bGpsfmCOiVJfxh+b9VxzLH4NBrQEn0Q+DBDAk64DsOxikivf0OW5VidF+wpRR/IxJDU
Vot1GvppXmZYOh+0O3ZEcgBA1Z5W8ee+KKWoTrATCaZLslrNLZP64FP9G0AsPZInj8xBr4DzQD3m
RURnbTdFO8Q5oQCIk6ggrX4gPyEIuaa64WcV1MppcApXqjTRWGNUOOyi9i65UZ0Sz0+no/sDEnW0
jECSIsG+GFsTlX1JGLAyal/5zBSyWI+wpTRVjNAl/EJJ+DC1PphxUcQb7eyDGGBKFVUStVanPEOP
P0fQLsh2SF7OIKcfpP2lVQZ238UrA28y0urYhCp0kp91Lh9A7Q33c1XkDHW0NCjJwTcNP/AbifWR
GBhpVqilMfeMauyighOieBf2/a4zT1LKLyI43rOdDl0EGOpqU6OaraJ3i8wpuv3vlDPc67r/xi6v
XXwxwyCMYNOkYSEIthxXCl7Vxa7PHO1qJMhsI8F5qcq2HySOEGHgKZCa0Mx5Rn+XPqlcUpVfDSnt
//C/FJRokkYO055YwzXH/cMnSIyLOcQEaI48RgWlaqDXp6oi4aGqigLPGUz7Dj05ge5zFC9VURLo
8KAmitUM0fu/n/Jg7SP661hvcDIu4tthnOpk9jw4fQxqV/S37qoExcED6re3m93qD0OApjMvfxQ9
QEOnoyZghMggZajjchr5emzKPxzXstKfdety3CPEiZYuu7qcH+isKPHTQxTfT2pB6lLoqGYJfPYs
ePz3tXSgrv8tuyKwIT4mlMGr5En4sLXaigCc7QGBl7IobqZsf+klzg8DkwPOIN0D1WtUtjbIbeTx
lPlVE2LlUH7mor6c++jtiWd4ZEslM+ZwFiaOosjidAZQtQuqoJ0OIoqcgPIVj/YUgyEQK3HPa+JE
bfF0miSWqXll0KI2QmnC26KwpNDmP4hukfkFiKaB+AodAu1gEXJx/FDbZUs05AgBBPIO2gGInRyZ
17T8e1+1rEeSZR26tLy1Hrd2cRlk/q3VkTS4RBeyWDpxz45sXtCMSVfCIPQQLVv2a1C0qsJ0SyQQ
072SEwI0WKmoqAUqXaGc01+DMvrFOYUG6HkjIOB7lK2IhU1zKqI5dgQxHtMABUdNC/BxiBrOq5XV
NOCU/SE4t1AigENGK5FdYsrtG+Ay4DCRNMZFPBsrXKEZIP3jPgouofbdNDBjJCz7GzHqkUkmhgu6
DVB0qAsubpjrgfMamw6kqPHq40bFIN9oM9zw2N6qDS9T2pFZZNf7r1GHY7M9gq1Vh3PskSwb8IHj
NFIk+BvDO5KSRK5hCdM95nkusk/LrSKvX0mcTyE05kYaVWSz2RNOCCNVofmd7NZfBItSwtmgSGhS
DqoizYY86V9PMFWs0BGm/oeW4pMeOzbS5abIOtNqFZsp+QmV9hDTF2JBtEq1V+0N8Q3tbC1MMdru
JVfhsv0QjPE/jSsgy4BhFRHQP55gZWdnTmu1trEGUaNSqYZB6Y8IfG+wMKQMIz68uKhek/6Z1Ju/
5fqXx7vbPv8y0FQ6zU07UteFi8wGhjITpyMKEYth5WWbTXVqGSkF0YSM0YIkasHJwe3NKZKMyC9p
OzNUb3iA9+d364/5uRTpm8l60yG9eIh8KChspIeo+XaqomX2h8dBhgf7T46llMlRUVvsuWGf9U5f
hQGWA8w3GDh5RNp2LyRloJ/wlM3z9Z3xcvQz+4Wp7UiGRCS4MwNKbzkwcGcetzwHyK4HP2ceQLcK
MY3czmd0yGB0eK/V0CHXebNpNu8HoLJla/9ostV85tpEd8jxGIk8bUhDpJRLIi4Ux9w5nl8NWVve
WDXeoifm0tO89dFNWB7SLmJFwXpbxKZIoZTL9HLRxdSeJZm8pOfmgBUVxE8W5KaP9xPukKTWFzPX
VwK1wk85Wac4EkQAloM+E7AlQMF6AhftvA799jg3WquK5w0lRYr8HrI4HsUGtUMVRai5mCCAIgzG
oYdH3wd/yP/U8mFQRILwmdEUJJ54PNMzB3UxgowcUjI0UTYGCdYa/S6ojR7AJI1LZTIhBbTBRwM9
Kfw71ZrVDirgUpae4ncc4Rp5FDl9eiugtOWTsxhXVg75Ku4GEzZvnPoNevafUPWnqFO92zjB29JL
ruwdvHSEY8wGgUqm/EPlUygbUBVI3JR+ypYiSU9vhU3k+Qn3RGhBmQbaaBHsGA5HKFGLMQ418fmm
WL/JM/wY2xuQhpfmfGSY0Y7CWELdibNSYm6IW3yWQnPOrfLc5iYZy5fCk48ZdhtiDnvVO3EU3ZZ1
J1TI6YTSPMvFLiFpGLCRSJaR8C52NY5Sv4qmcsv9QuIFQQijCz6B2uRZw92ExopcP7UTuRiO6+Lv
PJ7+gEqHAyGuJQZxB6hGajeaoIqNDMd1oiOOcNt91unGbI5qCrUukFoclJXECB7Rn/t2dXXiGeig
f/KekL9FdJDoiUry42cwe3Puh+vhILhsR8APJHibW8gDc43CmsQZpK51MIUhchKOCEmq+zKvUOyH
DYoWjQCFFAJc/1TSHB/ZnIjUOeUIW0hu7EVEgLdkv7baLHiD7CbYNdyZxRP59cqF7XyAC8IFrwdq
yIH/wXUkTkjl3B5euag6SE6bF9V0ywfMDogg4nfkNMaQ0/55rQtDBDmQPn7xPg6MD+M9G12zocPw
OLz+onc85HzMf/FZYsgdbUNH5Hr+60D9+N+/fHHYUyW5aHhv9DghgfB6IHyU0y3EDj5l++caJoeu
zVe45oLXhx8Hzsfzk+QINZNURGFPAB8LNM2i4UNJbrPupsQ3QH3QSS/H3n2t9A3Pp29CE0kwVfIe
Yh8nCEJLrq/lJFBUlG/nrxTZrlSY08khhYSkRUU5AaIk7YCU/xTGodklkUJ5dUD1emHcQ6heGQzL
PqAdFL08zfdGku3ICpAcoYE9I7C1CIXL3ul8r6hdo6DK9DGgQJhG9gcYSXxIn+DX9GJuHT4i98PD
CaXqKXMnd+gATQDhNZEOU+vAN+L6MLWir1z++mCK6ad+sYuYcWfJdK4vmA/mHBftFxhG/CizjAum
H9eSZGAGdcg/oRinmc0Hf5fZzgX0Jn0qyQ91Ln9Ocf7UYaIfxnd45QcOIztc6HrUAPlLh69rGeT6
ww8vGMrhi2Zsj1bEYUy/FgUXeU3hSGuAC15tC0yfYUcdXpn+fJvFwfcOC4VXlg26KTAQRZo6fPBz
Dy/MUrp/Yf1U7a3WD4vk1xI6cKMOS4ilYo3nP7SwHMQwtc4OC4gfOiwgLlg9h08PF1Gqn7H/0g+a
nzqsrsOr29/yfV6ZKfNfGghIMf7hg6XLaFjGjFdf/TUgLua/eOG3PXw9fMpf4Yv6W2ZV88XDH/11
cT8W/j0Mgb/PN7lmFHw8v+qPNK0AzTl0rIQEQulwEdq4QdMWq02bv63muT03Ltw6jauEOtdm+Gz7
HFE0dqV2omqzF6p4DmAU1QDW0J9uRwBB1VmF89k6ZZxz7DBGK5f6LQwUelbLLkvjFH1Ztz5dXI9D
J+xfjnHxSjohHkrWGSWlmdKNdHql2yMWuYyxEkRPaFYDlSToAVFivA6VsqkeJqSQkCRCWCVjctfC
4pcgxVhk6BYdABJNwC9FFV91ltMEzmO3nFyOPwLARAKpi1tuOXGK24u3BYUmThDpG4XO0Us+JXXy
l1GIRUf3vtip0EensJFuIAQSXfDe6MhCmPFEDmzgLYtQQUEuSrvAdfD3WBzBzR7IuJsXhRlcUiaf
oh7VsWQm9iZWtEl+pHlg5E/kT7li+pNoJisydXmkUb0yyq7cOVOFFA5Z+giqxKDrIpiHWOOSWBQi
StNHutllwhED327EZcarq2/ImOAGX2sZC4DBgqI5Y9WnuDBPJGoJTgMiaAhO6NfxdheBUTZ6+zHm
9xLMz1/lj54jWSa4rWRqDZYGd4wcKUbUwefP0a67SlY8D28NshrlB/QghRRPIpsdvLw0usMceM3W
ufHD1Q/pUYeb4E7PSxG2XK00WZO0+9L2zR+yHiixGjhoc6NJTf3qdNH/CJKDbIqUCn05/vOe1Isb
1912Y4WHMNavWb36VDaf+z02h6CwkgwnhAhSi7dG9EpFZBmfJTuckyUm0vbgOaLNnwTjn+yVaNcQ
nYn3bwz9eqIvQBGpRMgFg4n5H0SgEcw8JWd/ZPyAjkGrU/pDORsR1sfRqzsGtTOtG8ZPIV6a4smM
Ax5+znpQ91ZEktyXGoBmHenSSyPPBjrR3g9s2PSHE4B4bG8fZPRSjpxrutvWCmc581QIQWIUeE/m
aMvqIOucqJuR03KhGUup9/Hoyw3+Tt5mTWxIzNz2GByy2lvyCYOzYMVL2VzsR8ORGMLvCcq2yOiY
6gjqriWNSabUSVieQUU/WOkaWEzSSrgNKJBu3PK29msCuD5qbwWnMFozyv6kMB/VTIgqQwcPZnmu
vlVA5Ed9QKoGKlKLyml2W9q2Erg24EeHyobWfgSzLgl+CjLqcajBnGzZqpINzRtEooTvl5COR+aZ
gwgSp8v0KhBdlaavsnlpdwhBpMfVwANwabbYHmYaEvsNg/3X04XcZUHrcEfkooJvEIQvAw180PGx
SFNru2rXWDijvBPRh87Z4+wC9W5JEqiWJS10NNIvxahSF1Z53i+lMvpk4v7noftKVRK1D6ysB8gD
j+9kOctXIrp8fiJmskfT3odc/3hiWbuodhp/nb6Xjm1Ep1hSi0YMjLEKiqqGv87CfCLFhCqLIsDN
ONLDEnnkp6GLHliSIwJBI16oEP0/vwxAgI2iwHY1bnmyNgxtA9jjXFTTS+cTPYsPAhZ6ETB6AWxk
DDjgoWKm7X1jGqWHm2qiCo9QrLZypROcF5wF8FTkSFpQaOKEkzWUKIYy91QNR6v9NGfJ1Bse3za0
5Nn1MS6HsPSkKF42nHzD2uUhrzZE2OsivRw6hFjygFTYmTn4QkDtrfXRKP7lGxRjMCBxL6TnnWHL
SK2E2xHO0XfbBUU2JtQv5oA+fNYO53nIYWelc3+dzZvwIkklYi1aMNoGVrXuXk3u/gzjDPc8WeX5
VRXFm3M7pZLtTQDSJ9G1u3LzfvR71Bzsubgcw83+vO7a7Gy/6zyksariixfh+TcEk305VF70Mrfr
4rXypzCAGUwLbn0R0ng/ERgYpevn7tsiMAiDAMRLnK0R9aP+sUJuwpMVXN6Y8EBKF9QxV84//ggi
DoxOntbdy12zds96ROrGqXxbYhoksIto8drP1JILxemU6KmVsHfjxKiyolhJNFTOdSgLNtBsiTqI
ezRJtSVFHezxmDPA7bCx2mFlns1fVWWO9L5RacjBG0RNwtMBXzNae/uqrdrNtUR3RH9vE9SkVqJ+
EPgZfaxu+ppUOBpQSpRViVS/2j78blfIZIhBjKrk95Xfvtv5CX7b22/CY8qCEYV0CJUS5x8lTKKv
gBwRvMDEkEhpSVzjILeIpBaqAsaLANWDcOr/3my65Axngzsp+koNzXb5e0lnRWeRO33VFpnt4u9C
KDQcxP8u8me300JAE4/DCfz/EtUx9/BAmzjNjXdUXoLq4KmpGt5uCAyqQe59JXGAzLgQ9za+L+ra
amcWVsHqeEc5GkdlwY8qEH9+gEtvhcMATUcZ5dOIssTjDW72smKVbXG3jhrq9F6akW3njOas9trk
EvL7p2hVzdfRlv1ZTBR3oA/fNKymNuL5I11+5kKsOM8nDEIRcKZUP0EdSHzvqk3BQw3Oj7YL/D9y
K8L4xXdRIduUF3nn7c7zCqHPdWdfRjueSBXqt6Bw2K55yhVO12C/OZgjT4+LA8rd78mdAHOczSOY
ammRN5wTLqu7HaevVbv9toJ0fbYOfFwoJIwZQYopw2qA2npSs2apymduHIqBECMc+GPETosbV9ZW
V7RW+l7n9FiE+JV1wbXpxlO6EbvNNLPU7gN4L09M+UyMKRlRCI4X/JTclMyb1VTONpADwX9IOz33
0EB097dZ0X1yQek//8j/j5H7UBiEmqERvRz5xu5rP5pRPidUDqkXhRTWq81f6nbZw4FCLyNhVIXu
KpQetBi1is1B0kXfKx/9Q1q/kjvWalZi3gaHYndGciLCyr9vTR/uOGJ2hKmhsQN5PO5svXaztqvz
W9WVJDCpIM+bwNcQuqgurMRJrIZhnZx36f5OdTCByxXNiEqY1tgfFJuXz9/PI8EnyowPxrUIPue2
LWynjra3OkwFychLbB8CJoCQnmxPJmSmViewmxI1NS503w4tcwhxklVanwzp9RyXhwmQDKoOVBpR
i14U2ef1tF9NyJ+9lyBnFbIL+2J2Mx4SQDvf/zn2AgUKY8Pe0npSY7G+qBUl1ynDKOZBKzfOW2JC
JVDCT0tqb9iwZ0lZ9Plbuey1mEdMmYRAmSI6Cm8LYJ67n4uihvPwWiRxifOTWXxOnBSLJXQuEyhA
hmYDwS1a7b/eA7tsGc3aYYNqAN3A0WfrkHS7VSEfSR/htCTZMlt6Ms7FIw/blZVm8zgjkI5jhjCV
hHySg1eYKL7z/Ulqi+8F/fAAZTogk6MtOIARrCSDrTB3NZnUT8iVCKZGmoLQUjIQp1MS01tZTgti
MlIJ2n8rgr7Hy6j0N0O+KbvxNkez7sbeISPt1fjowMTJ9znxVL3d02bZlzcSWkGAZ3cWteNne8Sg
ofLYJRKOo6raZn941sqGorrNr0onSc+tRhCt9Tq5wB4s+VOE31nyRHVwRw0kuRj9oXmdV/GO4JhT
YSDMa23lwkV8ZZchTbPt5L42qdCK6dWSLF/mDfonpQKEiBgtGZzopQmEhf7yOqKLqGZq2inbbLvT
NqSoI59/tGuoAWq8QO4oybuLAVkzuuHusHIJ+vhd9g6ZrrGef8w2MYxkQUapG+ImNJbJX9EMoUDk
bm9PHNju6EvnQYTcDOU4a82RYmfR93JLU9JF97CskfarMJs5n9PAu5r2KtD30x9NBek6GYvosio5
gTwHWkK0VXEzKPHurf343J0IdN0eXsOJpaTzZ/GYqdCTFcPFUUK/aAniJ7Ht8wngVzvhv4jblIAf
VUTO5TXo+lEPEhdH/UoFYkJCjQBkrGzzcrP7wwvZ4R3ddqaIREsV+or5WqLGc2ZxdrhjBB7wJPxo
WYzUyno47CU0l0pNN2wRy3pd9cgQRhUxvZ2td+derQeXV0gXJ7YNUguF/taPv1dVza2v4+I6qdfB
Ky+G2FlFlFlyBzxBAbsDPhJO8mvEstCHRE8rRo4qWaX5hdUQV4IWdc+9zEXasOdEKahZjJvVjyim
OljzfeKQDzkQ07NqtjbwcSmZRRGB7IoJn7T2u60dFVdZh3Rr1UBrYZJ4OAWEI7B+qRNp4oi0W7U1
78YnPu59Z37h5E4HiJaYOa+bjjA+Tl+NuxYGxdbO2X6z/CKfiejbYfyc9yy8duYv2Bt0+BDtYLmA
i8Ggq74w8wpXeP6ezSbIb+QuzcRIWchbz6cguUgm3AlivN0zexteoO1DGlaj00kO8zFpCb8Q529p
spYspoBOjB2w7hCTYxwek9amo3ruVWFy5rb8ctQYA0CzjMbbbb9lGWungYl2Gfb+7raZsPLMYV67
0i/iKEQcY7ct7kbULS/mpOjQPuBhUEbKrxJb+az4DjbBpF1wo+wqty/AvwHwirCVcmciQqtP46s5
ir67IXerWe3z83KtxnTa1Khuw8pC65Q2wVC/mFfeeFnGPCZhcXK0u8+alNE6VVUgSmbD1wREjMkM
izJcTe7LOV61d02czejx7r8mIGSwsnLHy+dX4tIs8TClIZ3FDt3WpxjXsJ5G/jillbAZvmySkjvM
gbGjPoB/rPh6o4tiGEDlvb+5Wu/GS/jnNq6PbFxiBqkIIAEClE0RN+vY7gTRasDrKm1ToEso+lGE
b61HGTLqAJIBYwMNRv+etlM/FkMix4k8gZRSQHwu0oYhdaz9FkggBCvDKjXIFrvIWGlySySoMDoK
+neD6CF1jXGFkHlJllOEq7Mg3bzqLetKUVC4JYeQRE5Z7OGv9aY1aQXWl3JCAjo+FRYdC9cAcvg+
UnGgz6C8PD7/rLEO82TcOK91QAnhOFqIvcjpLg8lhs/iggsIOUdGCpJn8pyDzKnOZVWZZaZzWm1o
2T3VNCEDA0dIw4JwbaknPHvj3m3z0j7YtsAViyiqJjVVESsD4AKCScVNcT0Vxwkuqni9pY0iEzvZ
fsgKS+RtoaY8UHISLPFyYnTiYoF5vBKYHyijnCSPMurZ1DV/GA0g6tbvISXcqXok5qM7od5OmCeC
aOmsPz6/IJbsFPNOKfzZPIYA9JG/PJraaRPX+5YoD8ik4Ed5BcY0Y6tPfERBmN3qCiiFEqvVTqzz
EZPuii7FiMNX5aPgsKXihhlYkpaYeod0v2kaQ+mUJ1bls/d4tMuEOJa2dYSPqJF6EPpYkg5dQuHR
BFril3gY/FhUwwC5x1vvutps8MqEugAaQ9pXIhpXIZFBibQ3pgDniEHZ5yrJDxAXpWdwuhp/dI7i
c4eIRUg7Ac2Nx3PUdetpUzi73a1RTUFHR3hSUzaAdmx8DNX7ocepDVR8G0MY05MjBbEqlv5Pe4/n
n9yxZY9Sl9pplEMlnvJ4XJlHFTkYI+e1Uh2h++Q8Kq8DrfpkxQOCbepP3nkzuA4G3hx83UEJRGUb
NafW1u6699bXRvQ2RRAROE6GopO4Ba7FWUsZ4TTgyHAbFtEQypR8YHvI9rrcryiP5iviNirsDFxV
dTvgeE0w3zR6AmBhxRkci+Kb0bReF98aMEN6wlp8vwHB051aDohWEeEhTxhznMWdhGo+Nblvg4sg
g7ArkE/yYWUXEqBGplbGhoxFL5UhtVVE9ZEGtyhIwqVrd5xhZz3/hNlyngwMoqrkgtU4pSe0WJyh
P9i1v3W6W28c3dfRRq6aMxUgr7Pc8yHjSFbTIqpW3QUBc3zTbrhyZ3UeKMSaSEqr0JyyWzf5GLpR
RUkVIdBwqzDKMjEzLOB81Z63M9lAu+93l3mGaHsXJygPcPTnhcQLOmsk5Fs775uREMEqONT3KlJt
vf7atjlrclRSr2WIKiPcpMr98zwjTPIZrr2nZFqFnDcx26j2Entb1UAnCPyKoSOnwZDk3DTk5gLN
UfnRIvtToulAeFBm8JFb1BJeJGH1rQ2JoNse1JMLY25STB+2+5uqjlwAk2FMmEf40I/9dT5Tu/KC
4pvXU3ePbM7y2vpSMbEvqh0MObgrVkwQyuGeYxbDPrSJkvmsbIs3eZISe03T12wGDpdKh3lFBDmG
Vo34InFcNROheTuSCbtRk3BPeJ57hX0R+WQyfINf6xA4yGBSh61nbSuzqw/FLrpU3aHa1pDsgOhc
t1t+tTeTxyBSvDk36UiSj7znhM3Ny6n35E2NKcfwPiubc9jzq0vboSu5m8j4CMDgZCvc7MjT5JJ4
yLlbQrW8TZwzutVEzjt+fRvQSvQCMvKwiILzLExDjjOJWwauR0VMdcQN9WQZdVbtsL4oO7+4zvoo
fUVkwdyIeG9RKlnXSg3iEO53tYLnPWbEprPD/1952Qejy1RzV6LtbnM97Dz3uukIgEXbf36BLInv
HF6OfDhiUPWc1k+lttwprYaSvEopfrW2PspBSVWfCE+tNmdWRkkIhEJOjbjwlCvv1vfnC8MEpqsH
SvADbdMbkSo9kb9bJ/qubCPvIF+BtpR5h5cS08pqylsTzgd6t0RaoEHU/1HFuvHxo8poOYUQiUu4
mQlBb+qeDY3SMxSzCJFfr6bwixvSwdAW5tqngIRLRShzJ6BR4uRABiPY6ePDAGJMue1WuWTE6dqo
1L/KHNxdUC42bVfZ209EHrRdhWwx0T2554ckYjp42KTde0VKN37oxosZEu/zT+vQ+X28z9J2FSgT
Py88EZZ8lqafms7Z9jN+9W194QUb+1W0Z8dqfXf+nq/mmNiaCgjC57tzcvQ9KgSkcdV+rt5Dchz/
NDoFYUOHvipSqL1Z9oYJW5AvZQ0SA3Z7HjnYjFZdPtLjJXkb48z6Cmu//MfEbnm2bm8qq8wNesYU
BIbdhETBDh8+zwrYQVx2nTHkr9qrXUffJRkBz7Prtf004VM3+h/zzq2pidekhWO652FPjLD6ZqVW
e4khYXmGEe01s3W6Glwg7fKFsW06ZWFMPjYHrJ5xGvh6UJNh0mWlzp6WYEeocbQeZ+HsoFhOyoUx
LAuahkyLbwzJYl6hhZu33J+9m78PnP4fr/I3n+S3kPksvTKkpzfUjCIPObfbit8z+vsaYhrvyUhu
TeTJ48isHFss7BNrrF61KWWZlF3eDnZ08wq4V82Gnbbhl5WBt7uMkV4H9kc2l4xs10nNthXtR/fl
OLHDsBvTZbKATjnsxDiJ9D/GhBmV5OU3KZ/YvUqsCUOJgEW/sJsdL2UQfW7z/deupcLV2DYHi0uM
p0aCQ16ZlOzSATutjF2igZ0jsTl8MOBeo+uJ8G8+Uofa+G/H9WSfValbXEeJd5dsm+pVgu7OubVH
PhXBUJPjQ/XnpMvTxqZkzkFGujGdIUKxA3vd8Y57Nvhsm1wh6BFfGZHvXIIEo7v+aM+qWMQkeUkg
qQwXdqjyPrYPaiAl9SMbpMwZHX8+xaL3svWoJHEPmR5D1F6SgjmAAzk9mp4MnscS0DwhzOVR/QB8
vDsPx2197WGAinUlIVdCbdXKSOwx6UFCA1U6uqb8vA3IPwpr+wLCKG1SgaZaHmXbmjfA7tPSnaBs
RIZRqnONGlqESBRPLPhCPZk2kLv+f5yd2Xbc5rWtX8gYA4Uet+w7kaIsKnJuMBxqC4W+Cj3w9Oeb
P2NvscjDSvbF2TmxHRkF/M1ac80mghKvq8K3gjO1FHKNtlceH07E/jJqKhK9g3R/2Q1pdt6VHN+e
teeF6nxwtwyOoaEvN90AYNaEvOmIsOszGnn3wfO4W/p+2Z5su+DHlOLR2gV2uZ5MEZ9GYvQpaZZr
oIjiFFK/d9G0AZSLJd8+NgXXaFoU8U2U9e333VTYz2M7hoCS83DZQEv/3Zs0GY4TPFQG5lSNDR0v
TbrzPNbvxu3w1O3i6SzwuvVkLot/MIICVVvY4/k8F6eRN35fi/14OlpIPaw93oo77ZOUX/RiJ81B
d0IYAxAbtYm9406j6thfFh6QBaB2AGFDIKHFjrQHK2U2TjpxlPJHCt8stj24SlA/dWtP3RjU/M81
b0vpqSirwPaH5IfCO6btrsMElpIJ4t1DOvK3uxKiyVQ/F5n2R0yNZO/4Y5nQs/76PY8VJOttZ8sE
mHr6NFpYSmsoKKta6Tgdkkma3W5PxCWYRZk1jNeBl+i5MGFZ6OxT5BIQbwUrtSzgwo2oXAgmvRTQ
4WYcL8rtLgYCib2cfd3t4x+EinxLS/7LmK8sRLHEFGKeo0p2RZKpea4m6/C23Sc8YGlfgeSBL608
aoPeJ11q9kXtuA92uY8uo4mPxlrMFEDI7yAs5qJY4+h+W1nrQ1uty3Ozn3uKhSHc/2tygu1AGcRg
Oq02p04FFGtn/PTU19rNh/3vab/Zp6fhvswA2MriolUpYtnAX5tmvArn+IfrlPl3+Tp4GQCh1648
E4t43dn9WRPxMuyBZU+IY3yau8DnFlZ4Y8JIRhDmagHwURYuN3ZMnVfv2U88PkZ/K6Z+BSN7QeVF
z2qYqt6FDtOWX8Jwu7/wq5gUysx3Hhnl8O3TkGFoOlnrFaykDmOGmaiHbeJdWc2O2nEFhSMRKs5e
xt+25X5pAmqpIsVo1aUibTwVgw3/bYk7BQqXn6d6A7TaJLKUJ35jzxHXlnV6Ee7Zi62M+u2WToqf
8AfFNIY9A3m7NksyzEHCvS1n4ziDA/JyAGBT2eGbYjajfJtd/wfS7e50nASCF2yUhtA9CTUNdhgm
LM06pc3clNi7n5g/yOWwOGUTblO2kJNUZJbkNdV1RInt0J3AlcGz11Gd6kY0pCjeSZKyNLtgQif0
M+3G/JM1kzdJ8hrwTgSOuqaMl+aaRQw15LKrx+aJ+pkVOaf/rDdNdD7tWdccIu712HBGmusPYltD
F66tozzTDSaiTKEvg9lZz6aZC51zlRALr+aIS+MuA39MvK9M82k/itrq8zOvpccKx9G9dt2huV2T
OENexJt1191yze/Nv2+HZXO2cdf9TZFSt1DFrOlpW3DBpDvYj8nKHza6o0V+UYPp0Vwup1nSDOct
tfYF0F3ywA+krQGlYLMU7rOFBwwEIse9LJd+Oqn4+WRjcNm2C8uatr+FAQAuZwfzkzVSEY1Jxxfe
puX6r7gKvM9Wpz8gqWOKBP7G6nblXVhN3cLWJig8YaflO/15Aw+57jyO5TbkDm0jDsff2l3Q7hea
yztU7OHZaHFyiNz1W92He3+TbKe7FDtHFurAcbUFFMpbTkmD9/7WZh49SdYOd16cfPNqWpkm4yBy
Mmoz7FfckZO1JR/rZJy2/bnx7Pem9edvre86xdCuI5apnMXNyk9gVt+I2LO/rP04+TN0KUJ+q4c9
B5rbjHcwm+uTcomTq5whDUQaGFVT2p83Ie9EZMd9lHU/93YCCu/o1lmKBY0Sp1MBHeAsBdrhH+MF
aY9Pq/qBDQVd429+mu6gIQnsPK3562ZeIWWY3c7BP0INDlqf0shCvHPWbMnxduFUuEnQnKxrVTy0
Qz3cYvPAJR/gV4XMKXv5H4yam0Vx4XzysHgi1Iv7ZJvOd3U8j7e/jVTijVfuprt431Sn4z6KT8oN
qSLb1K+PjJ/eAVxQt9MduZH4X6yz183BGje5BXsC4gukBplgFIX9p9YIiNyNXM2k9zTUINx6mgyr
o0G+jZAw5a16FNcw6OlhH0DoHLBjTPDfG117va8YbrCksTTCMlVNaZRBYqBdE9+yRV1jJcm3HKKk
+BxyxlDGh4hQHqbA+ETcqnOTIl/aESi8wmia2f5pUEZcbc1fw4vBDNWRz0V7dlPHXFI0EDHkZcyg
1EMjBc9gKgTUdjVpneStGgcwxt5CyZqB9HEAqImoB4l3ixQgElakKEHGE8oHMUNOJkqtGI9iDjQZ
FYgJuUng2GJLiMj1j9Dk+IGDpjCieELpNo/j6cap4M2b9Rh+StyAsuygDWw3RZ9snNx+TAfoD3xp
r+SF9VBJJDZEvqSQpImj2NA1gN9sazZ+Q6J7GurjwovlWa0Ezjr0DUWs64f9FdMtKYKZKoC9i4Cm
9tmQz8SncUGuMdCS0bBWkRAyodiCvHUyyDBHLqFdD/xImolOGjsWpoCh3gSNOknzU0dX/r81VPJh
UYctE12ZEYrHUjB53pYcasF1uFCoS9DZpvGPmi+qL7QmyPdj2jDXO8aIONQxqMkOsJLx6F1J8tsc
MptDjopuWZbNnTjDnTdeFXn+w/hYUE9JfCFhGNZBF+viPv0VpCkxGPLKz4auAePIuF9hz/Nxc/0O
Su1wyrDNAxkDAQu/3uO1v9v20zgUdwpWN5MU5WhWhEqAgCzwL4fKIx5B00/YqZB406V8LmENIM4u
P7f7+cnA1Md9gd6Cq3T7iOUJPIOYBVz9+sHcfsnLdebBpmB6DObwWxY71JHYP3sdJ2Sapjd2hwAS
iziJLLSzJiwsiJgoGRmScQMJa1TmC8fBx+/sHWbs60c7OBctr4w4eUjklNBPTv4S+kUZSKs/0nQy
3Ek4VyAPKcdEq15Go5H4wOwk+akIyjQiQMgwcjg2nrMTOwI0SAEeNvZPxlVr5Ihhum/Ulax6CQq6
Ec9qF2xOZMl2wmoTuXdaVc+SKSt5VcwkpZVp8KF/Jovi3wmEvJS1vdT1mib+n8Ydr1/K4UIq7LCZ
7LX5qkUuAqoyoacdShHEgCmyFyl+9cMMC7RCZCR6JAm2ooG0qCMlIvoPaD5i578+2lyYU06McbMu
jjeZ1Zi6bgd3YQyT6/pmyPQS/IT2G1N2dTTSKuPZjJ0H/uJdwM0ddO2nbGg/eRsIyqI4SiRhK7DE
6b9LjqPgT5I2axBRuEk9VUI70leK6Sn+fY19ukha/73FBWeJB2MRYxfXtjEZO4T219jv0rHPrEeR
gtMBIjrCUxGqGm4HaaKiFETFw1xI82YtmF/tWXMZKghrpHs9AtMdGhLoybiSmcJwkEgYezDvsqzC
WrI4D3AkKam0gktDsXfgf7ETm2pkQpLhooyneAUjfsm/qlrQxK7GM1YXoeKQP96p75xuHgUM8nTE
S+C9b0wctvt9PCSDT1wxt7n8CLjX7JZQEHP7s3u5TzUnjojvJs7niWnSV13QOkE0gwu5YjS0+Pi5
TNzz60XJczE5ggLphhvMVF4fbnWwQDbsrPzvSkaFr7z95JUgoaoS4+y1wi2L/06Op2hcMOG/ypt9
Isei+/dUye5zhqr9qdEQiAmOUt4brT+Msw9UAkP5XMcnvJhfTCqRFkcpVU0EL18FcLOHT7/jRxMh
IzFNzbilxYVHdrNrT9EOOMcYBy8VEbJD3MX0OkSRM7EYiLJyQG9uUY/OgX7w4xf13qLyQ+hEge6A
iBv09YtyO6+tY8gpd6mNrxiDSkxWzs0kGYtwEXEL8F2v1SrnasItyMQdcQKxOx9yjs//3ipLC/3V
Mx0c/7U17kqeNUP5xxaUKeO/j/mI9AR9IGUPiPiuobVyoZoVbjAldI1RsYnCQM4jFcDH7+rQQOLN
cx2cwPlU5xVQQP1l6kDtGUdOwEInEEVvPFw4TMC4Js9xcgO//0koqSj9SRVd72cmf0yehX6YizQH
aCNeVybTsiQUZ72O5mMf9+0V7/FdydWlnqeZMcKdX2REeRHbTb/r5k94KNWn3cgo2qIYEp9QA1Rm
DwxQa0yEpzPjOsbcXzOmYoY4Naw/RbcW6ef4Zfbeq+TJAscOo4jB7qHNnju39TqBpn+SQ5vtlOia
fDjVsBdSMrYg090YO7Rx+L5dst/byIPExXfmW0vK2NnUn8Z+bH4yNkyYnihCTXbz1jidHV+ThlR7
cKAEEKo563jmmJnv631iLfBHpjDzHnX7io4h9E0GFJshv2rlDEJZp2Q6HXw6kKNsA7RMRLpes1gz
jTX8PvXtdbO293b/h8juKrybkN/F4TwtFNjTAiGFDafTidkvww+bilk1ubAuSZ5FZdLWs8vwh8e/
FjD/SfW8LsydtVxhDfjZ1cxybPR/VHCLKSA2uK7lUX8UEecic6y8XVlpKP5bEULyNQnp4XI4I2PF
m/yPQmXe/fSxGNcunSbU64Nd5C59H83hBAKvpjdG2gnvMgIOlr2qpLsetvrdhsKMZn9CHC1l2IQk
suEL6xqRG2QRAV8aG3lEDyGmrGD3aFPi5U81Rh/v+3fKUYx1IVwToMe5hFTl9bcPnQSSbNitxN7g
CGNmOMkPzvJPUQ3lVw0cXqwiRGmqLM/KaLt7SPsIlh/aC7JSNMfsMG0BZv6uLtZGpZWGVEvpoA9P
XUoTJaMKGeQDYJ0qEUTFtsLuVLrpFpJbr0lQ4mDWrlxtOlZ8ycKG3oF/TsYRMocFdr/KeWU5zFV5
PkprO2I4f+xw0Yo/2BGhDf2cEokYIMc9UG3mfpTiOpwsn1JyGZuAJUlTs0bDVQ/ylE40Yqj1TTBQ
Ioh7fCq76p9uu96s1QuWgKHy54+/1Htri5D5wN44mFFC6D34Um0IDBf61vJoL7iAQJgy+i+ufk2W
tRmNchL7d4mlJSUy4e1Y6EjyKqsZlU7yUlOJIhmgyqcQY0Z5ZOV4yn78vO+VTwTaoozxXD/YYInz
emW5ZRnDUatoDv3p0WNcItvhbgNHC7Zi4SL9oSHVKiKl51Ttu9QkuoH/UqObfbyHaHrkwd4W9V7I
igew2AAEhofOAG65c0fXtTaf1np34u+tMxntdksCGlycm9qOWkl1kpb7mnwf7fJWrgxRJ09uqgPw
F3namkrnaFTBu995AwmQJC9AFcbqB+8NR7fRHYIM6k3wReajRQW1Cj8n8QtU4mlXynpKHDhFBNjk
UGnGPuXAKHx3XXOGNiFvLMUPCqJwSXA0egJYTkfe5zs3Me/zfx/4YGGOpWuN3Vzkd+oqwsK6jjvn
XCQA+YlFLjscewvzgJBSohoB3gKvcqUzJRNXV10Q9VgKOUeOtndot3xnHA9JzqPoQoL9+kW2QTGm
4cA4VJu4q+glIBIWId95y0QMrS4swWyGLc3y9EBQJbiFbv6HoKImQfiyIoZBjzYl49nUAB3FRKPQ
J4caD4/Vc4fAWgeSnDmkPsYWDBrrS0RdLtk7cNbHr/rQN4Iqjb2Pqx4NKayGN3uqdoOxH9cYNfmu
SS9sj8F8WhbQDTpObs+CFlWg0Trr4LGd5NPOOu296J+eL4i5h/hfIH4gnY9uoQIDiHpxgKb427pN
ZuaoDTrwsIYjwRymcbhhUQR+l2NHlMEJsldrSclyZi6U5gxGALW3NxxW3U1tA6kYAUg4lemFGzBD
qqGdXNRYDJ7o7YRH0yTfYanRAClmhOqe+MHDm7Ze06GjOnQ/qV5tJv7fFumhIIM0q9BLq49dmQyK
P72jIB0esMzGX5V0ai4zurWLYuH3pojblGnAlfzS+/LPym1VAJrh3MispJge20176a/rjVpQg9HG
8be0HR+N8JRLbObcxYAA0cq+uu33FnZOktTpTTCtOBHMpStBW1lkMnkqWCWvWA2/sGeZBbso+D9e
L++Ah6/f0gE0i3Rn4AR23E8bpC9tzFgQOZJ4smZrcrN3gO05W2/TfxZmJIGffElNIwQEFLo0QXCS
RjhJHz+aKSpfX7F6NLReERcEOccHRac/BPkmiNL6Pusp+4z4lNE9CbOggdFWGiFpvrss2ZzYslYG
qiDU0JGJRs5EsoXycKKwk3UjdsuKiCPtaXVbmHoZanJtZPjTKfUsYz5B8Yboppa92OdMZ6AH3KBR
96ASC971++Vmokw6MzmzXeIztZY1R4FVBIyeM88CZG6JiJYMaEvQMfN5BGC0uBWHW85UdBohHEDB
QQgys+55sw7pJ153STQBUiJR4BgjrSfWyNZIc6Q/0T6rIcNtfuYWNJ26oZ6tid3KF+Rh2DeeyhgG
YswXbw+3SP4UhvrBhPE5zBg5448y7hDFuMwWwpl520xMx8lvFh4s9diu1b1Xw/1yU7iHXga17+MP
6Ooe+ugDHvBE3U1TNm201sbsywupHiVBF51Id+hEkU2Ut7EAE09YGIUwM9uDIGYyQOWHx9TEYaOR
d1YEsBmlMBTduthAh6PFFFlbhDHpY9UcrIBtpgcCX/j41/x/liOXGKYFlMKHnu3tmEV22rFTooGs
mjQtYMDARSJFehiv2j6xT6MNhCpv3cHbbBnCTyPaN5D5JzV1hj6RLzgDqGLVIDjlE3EcLc69t9CG
6iyKpMLXb02dmUpIfjBSGk09Y9siQR/XkHVx6fl9e2e7LAijivYWmYOtEFQjcnLPkmU4r9yqPWXM
Dt8q0HgJQoshl2Lpk5OAwl0FlIJrUXY6FsxRu4W7AVpNDHktZWSfQirIKY9YjRCfGEIlZ4gOyqsQ
ss2F2uJpRMeWzqt7Gfk7lF/iQAud0QzSHln3iqPhvKftJwwL2iG/b4ohgXgV513aQ351JcyzWd21
zYpvWy4aiwHuyVrx75BK5eOv906tqcPk7693KBu1rHjmET0P+xeQC8y0jS5d+RYGo2UmplNfhpcq
kOQdisgJ6ksPLL5ScRoPEQQo4TG26Dtjx9dPdlAFj/nWb5MyfilCWMu8KsztuwmjE/U0PtFH+FLK
IYd18iCDEfjK3xWtYCznOKoFgXc130uK18YGUtgE184e+kNip+dqvVRQay6my65xKPI5xZnzPpPt
cdpZ/fc8XM4Xuz/dlXscEeoLSUEiyIXIIqEgJRRkGorRs2tD2q5/rTGN6ObiaDZD8Jx1w93K35dR
SMgYIt0m34wQSQYsquBWKIVqI8Llq4aQ0oZPPmc27za06FuxnT+ub968o5jh5ZKVIQN19u0bAmq9
3QbVavskmHBcvsSGl1ONjwNdA+0G+qkUYZ/nYzM1sPymkEA7NdTtyqENkQBSHgNg0IifU8stIE5B
iuW/ygS4Rr08LOCkQeLSMMiyqSXWT2EJsjqBa6YRAkV7xza2I3ifneffTluYzah0BPmg7x0M7Ynh
AMsRFTPnu5fA5jeC13Bhcm83/A9zLBhgTWIMF2WQs5SVtoccOc1ic80sjri6j4v6T3sAgRFFI7Uw
DE4139TFhG84JxJPb4gQESJoGAb4hjQsJ2QN6VaVXL/fnUe1JJA+VKl0Fk3I69n+PRynaWE4KzwX
wJgnLyB2G8YXDEieTmo5ZZ2ODjXjhGfL7daxxpPBs+ZT5LPweTQ1qx1OMbOpuqr/btdMSVG/8+/b
8GR9IeCGWm3PJQge4XIhwQj1gHBOizHKrr1ltC9CoNCzLpj/rAtYl2HVQX71iSRMfGc5WdKqAWdo
due5738BMo7OxxoTFneAJ4P4YMOfxolrN8yKcwiWJ7I6kVABeAO+4cxH92jYKJf5FXjuQbvTRwtz
+PrUxz03OjbeUah7lYSQmUcxjB8TRbObwi/WQhUoSjknb/OURrqRUCBC2AiO3axvG1SWtYYOOHJg
eB8eoA/1XLZBn7TBJyiZtzrNGht+NeIlfQahXXDirxHn4SdUfv1LGSW7lsgiZ2TkP0llQb/JgmYa
oAm77ihxzLuIi4yi+t9fIiWwBeVXLeiHyLFIBi327J4pyKdL+arpRI2BuwuDG1RvkLTlUpKz9lWl
/V/O8P/91Yd4Qbi0yTYsoBEI8BEKGZXLkwae6nMBrm41A5RvuGaApjLQ4wMkye1X0mRJsf4DpaNO
6Dd1zi/P5bxuI7kW49iaEOeI3mDvYFY6fBEGtNqpqI1uzbjFXC8MYAucqmASCAiHPH3RzZQ3nIRK
EBauYTX1MyM0mAJMZj9+gc7bPlzLxgv5GBHPa+vv/4qI97t1oucLyFun9wAwgND6WMceaSVEZoqI
pDRQKmTUFlzzRZ7BJV7vNVa1aV07O7ips/4xzsc/9fhyEbSV0yGXQNMDjxhRAfJrDizlKb5IR5xJ
vHd/Qujb6tkxHzBd3y8/gRQwy91so9KEq3oOB7QuOzN3W7gZWd6C0TWtlMxR1hqyChOw1ChPl7+u
NHFjpclYR40asiLuOzp9yV9GMhhmzk0XxzquOSWRKMzMfCjpaiWek+xvYoQhuZ+AirQDnYWRI1xe
f88EK1PYTg7EQBFHjC0VQdMohph5dHcff9X3S5tfXsnB8lsdu87wD6lMsrvyG9TjSl7BOBmSuH4u
47x05ik94jTBulNit2T5aCI1Ed+OGDKFQ/TjyIO9e0qBmYcSTXsMbV8vN7eem2TKVmounVKKnNd3
0MTIZkN64E2yKfbwr+bme2BOev7yPRhxzejTBf8KLQm5o1DIsTuO1fTv6FPYEFGElBa3MWD5AwCo
rrZxSjJwjOcLJRcmHUJMYVxxH2zgQu4RApJMJjduTSGMGzdeJ3p9xYQTU8fKciPzkMYcitd85BXq
Fb05WmJceEAqQDIMFPjLch8RQ+x22ygy+TQRTnhd+9Kaq0PqSuXP0xoHoDAce5rKGpcsCjPpUQ1P
RTgHHSTk8qNCJ//dzfjL0x2AB3XeR80aFDsiZDH+EkE8RwTB8IxChTq12lfX2bC5mrFXyqdvguNr
SNSmk09XFNUb7okuUKHkqhJDwOrhe6eAaRPTiBZAbDqBrLAM6O3h2sjUusH1RJy61OoxbFioLzy2
qu6FIDoVkUhaInUZxjpJVpk20wLl/2mUmxacVtq7hY+SDjSgUKoxhkX1Sc5MxlR/so7Couh63ban
sgZayeA21rpdcuQqf38J/vIOD67ycKjCnRVPkcl39eqIaQieJvTBxTb8IpW8vu7frn+MfGXfrZUn
0p/ARXH5tPq6vPoULOP1kRX43jeG2BKSFx2EPr47rzcxsFafwuvYcF9wdiItF8elcJEEwQrRqE9y
AjE1BdQTdPOg6c3fIrR/E2+OM1XebZvYsJHD6AC7v0ODXLd09g23GZgyI0k9l4Tg4oRIiWuYcDA4
NdIXWwp+M60q06DAup1C+3raCtXln2eknhb89xih5Breiy01xPEXp/rXsrnZu7ublOgZQzlKMWht
0HZiymzGcpQTTUpVBAihzLF8Fz/2sXupdHYVR9hZmPABVU3GVJBuayL5sB6BgmfOZZ1oCv9SP6r6
RBQLgWpMTPj0fN5xJgoIMBLvcU36BYtrLqMZpaB63TLHqZqmcjw8cLB39T0fJYFvH/bJbdlY6+gP
ICs+LgE7TelgnMmGQven7AUEpaYjBkC660boZJadfOtTyn9G/aLOTriU/uXd+zIswZSYgz6aqMFl
/RHCypS5fJsW54LA9WVMjhTNTbps/xmNmOA5NEV/O3jhMj1vvSerSgYJm67FWPNaWgVVU03q/k+X
hhfdSNWKeXGd0Dn4+wDuMHp80JTGg8CB86VsZ7Vr6pESy7CCOEORTKYtoxFKMNtoRV2dNKxlO6Dw
txt63V5gNv+cvp8E6i8qlqh81vhEF4BmeiEcXVlSdLbczXiK8JgtxbvHbRSiKwUMxU7ssPYhg7Vv
tjh2PWpcMbgJLVa+cS8wtMlODXapGKmiYPIOT3RCeE/TisYH7aVNkrDQmFGoCwNJbwfvtQaVwWoP
pHPLNAuJ9VnaVvEf3YD6BCJXRvQsHRuzZ/1jE6ClhSeSFHLMQxgjyDimqLDflESvKTHAyNbHLhk3
n+p0C7IkBRNOmqc4YRmr4PgCbPSbIcU6zGO9BFOoEIHh6ZpgpEmLvWwvFiDfEzfcIhLJ9g6KkGQ6
Gced/T232vLzmNXZ5RQCcI0tHWKb0H98fNq94y1ErrPSZCmPI5yLDgoCKx83U+Xa4WMa189yCe4G
/9boo+RE3VlAdwyXhYoYw2nFuTDfMyR1jNCiBv0zGH2yG66SYWBRcQdhpitOn3KgWi5sF+M0Lfp9
sT3JOudU20lifTm8iYtwPHXB0NAO9jT+g4S/YKhBeM5hwFc+DnFiMa407nPNBmYTHaO3R13aNOk/
VI91JD9NG4oEciBwEq5ODG0Y5B+V2Xfz1+A66TTy1uRbkzccquuDwCMxLOW1K3aCLlfxVCi6n3RB
pZvoaqRMkeX2CNdjrKk4AaPcGriQQzrn6BQktDvDFvHI8OC9a/XVbz64tvI2izhRA8/wLCb4onbC
SM+EdTG1iFD2eMxf5PmB0O/erqDq8Z0qUKmAQkDRGCMeX+bOz/yLtq8ujqy0d5pGH5kB5p8hyTxM
wF/fq27QuCsCn+ZTt4eQxCJQYKrO2aFYrgcfkJamFt7bWed2pjOX294yuJeYD2QnU4ZOkocXl6Iz
qvaBiSnjcd28TjZdgxmaD6MPEBZgg6uagbDn/1j7l4LBjOE+/lXvuPORGkq977GDSG+LDnoRF/vo
oIpSG6ifQlr7h4JaHrGrs/k9n0407G1miIZMQwUymi4dFqmO32r077IELhuTa8PModQL+dEfP+J7
7RLOgZAiqachSb7xtswsDjOu5zvhJMo4NZRqE3lHd04xhafDuda9drUmfLI3RPh1acpp9XcUW8dv
3jfPxd60IbiGHlF8vL83pM16U4xWE1UPenV/y2FwtaFDodTndUKTVysuwxr+80l8RF1J2lOiyagi
+A8YzodMF0Za1H9+qBMEvMn4l//SguRZEsXuUmR3RRz/6BbATBlxYEjFVEBl4Ag+2gjEn7ADgmV1
XgC/yZY/bYGCJs6Qlh4ZWo894ytUYism8cTUg0STAQEHmlNnh64GdnS7YXm2EGf+y0+un+BgWE8f
Sh/FAf96r+GAwLw7t9jkMaQIDr+uo4aFFNMQtq4lGTXcZeHuu4jNHn5OQbC/DzbNWWdDdHdfkK3j
gBYg9EF7Zx6Mib0hwODCeXAIWNOmD6PdGphwcDvm3UY+8K1d42GGIvZrWgBwFK38rWOm82uIjrGz
sU/E2JC7OKK3Yw4PXCvFWkdGgsx1Uo97P2DLLbKMCL5MuWNzrIFue7JLmwiUOhNSbcSCxnWuyzgg
yNvmoh9o4qYZQ+nIASI1FE87AVSR0g09k4vYEk2ahcMRw0eqQ9GCEpARyH7Bo2GpYyqJKHjPSMmG
+HcWUTPi2wUQusaI+8y/IN3yuBqp1DXzLDWPRgQ/OfxLoozSxRzWZq2FDUJRu2PsO2WM74sGs5mi
RTwHrjf9T6NSb814W14x414ghXCX8uDi2kdBj13KnuVZ4N6MKIJ0BBnJ5TGatxzN4WVnzX+OAsaN
AULqIIxcM/37ihzpPb7oeeuWV8bCwGQAeqlj3abDEN+UuHyRDLDpTrqa+XPkgp6nW+ow1f8mozDi
qL1U76Z1Ni4a/Nd8x3SBghEtaBbjpESWGWFtIP/MRjWRvAlS1y8hBlLfRA6AXOkv36uy/p7jCABk
QxGFbKvuqa2mnSwMbXwDilxmgjn/v6lEQN5UoN5RTWFXlNYW5SSvN+WPClN/c9qH9U/jzQwdctqc
z017h7tlh9xm/lfUR/9gjgTZrmE82TXP0QZnijwRUh9O0Z2TDZ/tvvuzaSED9m1zkkzj+bjOX8KR
hRi2lPeNB3E2YraSTxj1tNjnUWMwebfLXYO9xXb3rUMkd+pZDEaMLLZjCzBs3GPSs8Vfw9i1uAWr
q+n5Gl7OSuxCeWYUJXLwISYGA/22XTDNGROGieon3HrcX3UVa6Sx9M8vWU5vxjLtwP7PvZzXYVs5
Clt8ChH1DTbmQeDYCtfoVEOmNhPUpmQd2PPIBCdGvdkF8pvYdi5pB/UeCyhG8v6QbaHuL9ND1DEb
THOmoJ67/PQ2KdK6iBW3BUmw67pyQSXldJDzN7CALC+LrRc/Qr9CQL3JUbMO5YyN6Q53g2m7fi5W
yAQYAD52S+qTdamv1mbpRVpiSUC2Cz/Mn8OMecP6k1eNfHfME2qucT3NdqDxrsM2aCZ86i0XsYg5
ZAu/EXWplu6rbrEFoArAKp5/pvXH+A4r7ebCKhgg2TPmB4SKpBdFYGPQ2PIPWw0leMsBcWoDn9yF
W50KkjevFQX7tOMRiNwkM4C82sLP/RMvLn/IULfjEjr3snX3w0YMf1cn/e7eJRDltHVlBjQhQRed
IRSx6MghfwiV6SzlVo9QdFH5+Yf+XXUTTJGVrLsHMKRzb6bIC0TigpteLLD34KarkFXprktUHaRy
MOyST2YsTKHSymJQxpDHWbSHCTe0bOhD0DGAgsJED03h9MstOoYl/ixx32jY/2BCdnPnp0Daroc5
iyLCcDKZWwiGTveQCwytFiKf8RsE237xShHvEHLpjO0MehIAEiwvwKVLq3+uxw27Mblv4xATVsxY
qaNElW2BJWUhpnciSwnXwxaMbuO4QeEbZqJ+JTw66moIV4zHDi5aq6px/nfmxQhPjH9NMbF55Ssr
TqKNYrKJYJt0kjNpWiNxjMI6xUQ1tCKZycKgDDvUq8B8KbIB1V1uz1yWw/R43fWmZDXP7Di2zYRI
VpUHNKO68AsLw4+FtcvzMBQpOvjN2GZo2UjVK5CrnpKHucBTDDTG25Y3zbi/7XqUcFs+hAOBkpN7
xFOxhhEk2s3Ha/sN9+TwGQ+Q9DrPvf0uDpZH+XRLFyLlPavtykzAfIwJEjo6DMfsCeYQlHvBKajL
r6R2EMFBeKpx9aEXNw6JzAuLbHmSjFooVJEpPQZT278FQrCat/w59H0iZjYLhZG8IRmYGLagBySD
lxjeadOTpiXGFQcClKbantfjdwYcgl7NKkBSySE3YWVQ5QoLFo8BzYkY6WJo/DAANIeQ8HBUkaIA
BpWRgn1l1W7wCmU/AMUsq/203w+GYDvSAqmNVF6V5DsU/IAwSmOHBgQV4Tje/UYupM+AcIMDRqRg
RH+v68iROmLsCR+5N91NA0qFb7cWNg4nJE9tnrQvpXoJbOdySTBGp4PQgAAChDh8QsA/XhmHYcqc
K/xZbkAvI7LymwlGzl/2+737kiMs2bSdUvB0PYNRn+NP9pmRB7HKVwVlIShS0aYSWAx+TgSgUoS3
aK8MjGME7MoNSkpsfekxzJ4smRzBr9PsS1/KjBkYgTdD/E2nFcxSshkkQnJ04GBazxkrXU+4hwGX
vMCVWgPHR68Gj/kV2jA/H2waXRZGAm+6aKvt6y6L9+ujEoGnAjSDCVPuZE/+0E3yALkV2VPRaF1B
3WE4PlKlBKxcfNGURAImYIJGlLM65dUzoTkPL2Ql0NgiH76HNhxCzgCxuY25a2Cf19n2kwuM0UyP
AnSOS27ehCDpl6Ho5rdxNOHCfrDW2niOkslZ18cilM89qew9ANQeyUUqv0WoJHZFPwZNBccGqEBy
84M4tmXFMfHW2SQMRpo707eGdFf0kDiyIYeonj9ehUYDcvgZ0I1GIvMjg/QPHtai01/R/jNEBs0W
78DkHIUw0xXcJEmy0jFBSU2GWwfuq9AmuefK8sDGAl67puhcmOC61bwv6hHlSOAOWKnUDuVzzj/9
8WMbwPTtYwc4aQKKYVJ8MA+3+qpHqLIQa4hKxDhsptP3poch3MGaFD9mAgR6cd5iXVF1YJzMERUJ
UOk8IAKKhbSl7Dfm1J2fwCEd0K4wfgqRyOYsP+GuM6fu7A5QsRgGrOwY2kqpuWx5NiFfMvVVh0mg
t6K17LhWekh0U8Ldh9NtPtMftOpq1o5OR/xBTSTawOIPdVA5zfg6UE+FEl7iCjedryRwuIxMjpRY
769JuLgYkhJatjnMBbDaeEozzuT7v9T8JnUIVuGzN0oLKAte6O9YR15OZYOjjyZ3oBXKEoeoFCIa
hv+54whhZD5OEJsFW0CbCbEndpE1fvx93xgxag9RdOEvghkt9P6D9hqqet5lFM4vUsqYZYma2Qvp
qwWpILzSFSqKjGYb4gsog9kwO+VPapyGOUHEzFTchZFBc+V1A4ZVJkyNibVUaFGHbV2gL0eDu/br
n6vohBI7DuhswH6nkT5A9AAakC9/B7cjMIP+fqWEJd2UcjbJXWwisJz4+D280TnoPfg4bzhQP/jP
N8QZjLg7v5qKuzRJ7pu1ejBjbjnJJpTJMM9EZN4m9QV06AscbPDjQ9wi7EaDvW5g9AEhMiInWHwH
ew9aLZInFiY67uWBIV7umC0nLg4oOv6lR5Q6J0fOd9wiIRCMeLhxqTPZtPD6fNj9ry/iPMHuosGt
995Y43LxC8OTCUhcppdWZD2qZpNLtNB6zD0uipq5XUf3c9cstM3eiHFAxVG1cDGA8IusE/k0sXYL
+qBhlZn502pPkngAYBklNJPNZg9PWtXpSpx7N1C3xOOTdPs6aUWp9KzyWXEIa0t8wiY/F6dH2DJE
wc9yOpaOKa3olJC2uMxrpA94kd5sfopQgy+kEcYuFVEF+9BoRjQfCNFGq9QRj1pzpo+XyDuVO0uE
zD2QUcYfkIRev1Gu6j4rNz1jaEZ8St/0KuQ5XKgaeqrYky5RPjSCzc2NgxstexqBVq79TNoWPDFc
0W7Fh5PzcA17YsTXRTJp5Z58/MDvwKUAeqEiAnHg4rEPRFCr5afx7IbkxCEWl1sPsO0N19MX4+Gx
cg2iLCQPHuMcDlxxKlcmsEzvROk1lQr3v+rH//65sNFEcaJGz403B3TeHOChTFfdKWh7dRUSwnAp
CM3mUJDtuvaa2Vol40omlH+NUESbFZNOphvHC0XjtHKwZTgBeWVGFP3mfeXQ66HfLwHGoZzQQua9
4ItYLpA+r6eWW02HoFRjYgyp5pdu08hgcKgw7J10JhGWVk4MK5P30mKITOmoOfgE1QvWAhUWSl3m
rJg5nDc7iR7kUYQHh5g8LxUkiPD+6xRVz7oaNl1y1g77B90KOF9eyG7Et+rH3kluRAOvAeM1PGo5
nTWztZLquYWQbE5LAsOMY/SRT6hq5c2rCtXEAhvL2eH1Xsj3w3bXxwOIN3wQSv4zfInmR3mY6xWZ
TEK41H871iCc/IsKFqXYkEGsUl2oPiRkZPbxw71hNBNIgHbYjwKw+DhCHvP64eqwLYpwKOt7Y4Ct
narcI3sE4oCBCCxPAhrbNXUL+OPzNyHcHs3zxMrSJSZwXiYC4s+gaLRBcaG3QWaym/HzNHZnqk/E
RdTgaCqsP7I+vygq53LlJ3db7zZZm6sm/KfaGhm011vYsvqpx7Vsb7c4PxXohdModD0RPV7/VCtv
8LGPLSBX2jvRO+SEII20dKy2dDpMiCaIBEgUHs00ZKGmYhq5sjDNzYT653jT8e5zMSb2CZ+KoG8e
GrO3HVsVt4/qXutDs0UlFgc1tn5ZwtQTKg5iLhsGIBFOF2LOeykdVLN92Ozi67lyrxWuKAeMj5fG
e88FY2Mjiy1yh/Bcev2+3NafM2eN49siRKfIM4nxK2q7gYB7pA20dmrUlVijYaGo1OKeRKmrrI0f
urmPT5DefS65kNik79LNRO7r5xoHSKMebuv3OqqV72nKMAEIjAA4QMTsguNEF2A8UnSX8CElQFYh
pV0v1sDx+vAN2UXpsswpI917GMsY6fsvoFxrI2bJMdpkLgQDJe6/eEv8qH4eKhoiWfpD/ANPOOev
zXYJBtCJcI8UDAYMJg0K1DDMIluVwwxMnlbFV0xRb8Ur8uRkKlYyOAoqACmdFnSFC5V6ujItB/tj
oEKFhTkCzh0enBHWHMS29n7KOu7b9kZabF0PqjMMwxQ9qcplFZsjLYBbczACbDJKgVupg1ZEZwzk
VCy0Bf2/+tWR7JiWvE98AQnM0cuEJAUDQZVHDr1RUvkQ3YYuHxNWwSVlFIcpLfw8f3WX4LbdfTKg
AbE0IaM9+MnnyQZAN/D4d3R0Z0eWspbqqyOYWpVrFMsJlSTOoelA35fA11Za3S87l5zu+XG72966
znqts6wgcD6P/M+YQH+W+ItK7inFbn3XVDeM3B+kRySy8sj2elsi8UwOth0b6k08zYIDEG5NW3uH
1//OLGMxzmTpqTwGke0Rv54oIBEn7ItIk0Y+vLBm0UOMuwiS62iZ/+w6wBKv2Xyyq+xanfnYTo+y
3dMX+Pglvr3yN45PTx6HsLk8dt9BV766lP2TM0IMJoGnC5npKLAbOpyyo1XP/T/Ozq3JaSzLwn9o
FCHrevya94RMErKAonhxUNDIlmTJ1l369fOt484eLBPp6olh6ISCRJaOztl77XWROaHIVoHLB2Ed
ackr3olVRAeMbfMEgD5xUNOcx+3yw3IT3KpVUZqQyj01PqpxtQ/b16ZgfwaJFG1RlTdmou+Tcfls
9bXQjkxu7jlT/pCjWrnCziMWL3XDeYkDcoY0UZkp1ngMhEB2NhMefRq3WwNDkf7ZPJzw/HKzIauz
9Yawj70A00uSNubDd+bbYeZ7A892l+P4GSObNlvGH7KYYLiNfXjBdMhrzW2fAaAJ2cpsCpWGGYX0
QpWmZEo4Tbb74CJZTe51T9FyBc25uCxy/JSZDOIWjh/r8M0OzPyAO4v5KSpqEB3ZGh5+FVjmGyAm
friPErCiCSvZSTrm0auOQtf0+7ugRJdcMT1N4v4p8AZzaZasLOYvKLYdCLhJwPZDBhkzU/Q9l4dI
Pg8YW/WLNO5ugHVuSVCRWSkxwcUpOQiqCpM3AsXWAjhw3zNdw0f2MKolMI1p0EQkJJCIuHH8NrtO
6aUp5LMVtFT8muvGQ1a1RvwIE5NwsYnpmkV2VjKFXiDhcRt0i1u/3bzxmuU7Cdbw+W7y4s02xUfK
7HEAkaly13P1IhemSxnAb5iMl/vBexfXjG0PcJCDQictgecKkJFy2H43YYcLe+sCdjKKs1oWZk5o
UAsiDPmIaJrqax8N0UXcM6GM92SSdSRswJlhBlSn9GgFo+uat+QOroN7WSbFdwHfNofMCZKPu3Yp
nS6pwhymGhq5CwXR7pgDVhOrpVMZbcOD+9IiVjtepi2KJGfHDBID5PSq6xkz+q08c3nx41wnR4Gy
c1KUU0wrnsKoFp/iZ9pBhugcru/1bcE7KW/ZFnD7D+hR3EAVzPFx7NQkwLVetXwnNwa9UT0qEFmY
WlQEREZHkWVZcmiIkK3uGBXcczIlz+Fq+FAF/rWeaj60f2IIBfsgsJortyVCmW2hW+eoPwECqDc1
YOhCXNin9O/XP8eJ1QHF4QJ3J/i/sSrEaL69NVscmsMueJBmnnMA/rYYQ+KCl7AerJ1uhCJXVQck
t2vjsU0jlxQ1vcbQQx+NkSyUAw7CLOP/sRwRS9waf/roWUsXv3yjoS79D46rDGg5kd01/AF1ut1I
0bA6aGz1udXeqM0RUJzueXrnJTynUI6EFBFaRnTxIFuLWS3lD0PpVHsRrPjQpqeFQ1uhaY8Sv/QQ
Xxi3WYXOHbTe+FxIgABcA0YhrL0MrSny7YzFAbmKhws1AXp6AiA0kCEi4ruQe+XEi4qlAJeq5xtJ
X/b6YzzxluJzkCKBSsQHgFgs7Sf+pQhLt1UzmgTuF9slkgDmFPm6el+ECJf11OSgql1YVUoVE9sM
GmfVIPye9FZITJCmuZxttP9M4Yy25l3yxaxWn8TXVB5pPdEhOTx9jyisHc0qfkqSnMj3xgJ4UhlQ
fnKO4ZNCS85evJ7MHwi4v1gdAd4u1GHIAjkglYOp0AVZwkn9lOVyOO/h4VGlqWvSgVbgOa9gVoEA
qLmenD68LMLNQ7yDLSJgrEOv8fqN/E19Ehjae7iE6hGxFjt+r2M39vdd0rnvxXISfUOONcngEfKG
WZMGmbRFgm+UClb2408dw4yiL+sNLYrTXSn+XE9fAwQ/ZivTEKeq7ELmDUcb/foV/6aX5YqXqLKJ
LiSF9GTGgdeWk44BhhkZskQUUjIt8prtvbcKL3t81VWwqFmodwy19PQCcuHY0nmEhMEhqJV3JhSJ
Pbi4YQyi2OlsZ4D+UMCkzl96Iw3GXpkI7ZiWqkoUaVtWAYyUiY9gxlxmwUeE9zfaPfTGWk479fHr
H/ZEfMc6//XDerPG3XGb7brKxwBgCF2m9iNk3KrGkiUCCnBmo+QPtbe1Qy2xLLsnP2pgzjO1Z0wl
pzTL+qM9ckz6ZlcOllEb5ACUlOCQGEBbBLpZ8AHo8nxF+bvPQBg4wgDMfHhT5xyLqqPcXe9jtlw6
TCUaqSvXrtP3dCUsOXXoygXHPub2ADkwryYb3CjYq5945QZCqCRSspDhEPkohOGVaNzjMBGWC6QG
tzKu19Brkkz49Qfxm1pP/BCMnVwA5HAZz86/KWAlD+mieZRYQfwhUzQPZZlU2Fyiil3xqXQyQIuW
xlR7R52KEcB/g57LQcMYg+M/VfUDlifnshczLeGLoiwYzGGyJZsG0YoS3fXkBpsq/qGhj8Zy/VTc
2sJ/YELk/G0Uz6UtRD5Mwk+nZHOTtvVD5Z1rCuwyO650Q5eTA56ptwjZdmenJlYunJtetreWl5Za
mCn8gi1CUJGN5eQZyChA0Lebj9+8wHlceYuHZAN1hou0wwqOyykcv8mVZvWv3RD99fpDOuXLLLjM
pcpxaMQUKTM8uohHxgrd1Dyqd0k60brI+i4Hwn7kMwgs8zYJeHfS9Cmq8svtusODGyCfgYZQhaWT
XJO4cacxTT82tOxw0JzsrTDNfhU8sCldx9nyFud/5GOgdiLR4i9M8O0CfKSA5Y5/j7uKf2hco65Z
TeU/OM9PJhm0uFjtWpdKXoz5YnRyd583UTA9SNMsLy8VY4Iag2T7UWPqaIBpaahYDBMNsW/dkv6A
k++NZsDZjuLXurby0rhrdr716tIfna9h0/7pdlQuxivea2rfy/uQc0xClmDNK6edXq+corXOG254
Akln64zwVMjtHgbJgJX64L8c61NZr/bVFG6tPqtfiZe4AZssSyYvO0wMZE2m8kS5ihyUbrYlzwgO
ZBazl0nwZL1l8X08OAgwEtbU1BnRGwlJXrG582yVCal0tddX34l6YMFTAaoyrEFAVrShxxffFb5P
kEecPZi+AbyfZCgMOZZ4G3kWylnezSxpk4EQhbAVQXOsWELzntEmfAOZEMbb4EPh7G8KmojXrzDW
aTG/vTSsmAAw21viVHd8haiDiJlpk/7RhFCaca3A/thWtRMlnaZixbb6O9/2UO4Zi3U8fOw23+h8
VQkn4NJM7HwcQeKw1DX6TWz6rZejDXuOnemtKmDeJcvTYh6gB6IHI8gFexKS7YC/gIDF9RaChQb5
o9DFqPhrvw0l6kRgzWanA1ieHzqb9vvsvvbzT3L0k3s0myeEGbjIsf9W6ku5y+htC3JaEImzXYia
FKgyABXaUJJlhWsxhPKeCjY7aHGl1hBXQJWq9e2g4K/qs64LNnT25J6HHB0xVBNmPLM9yfFXTQo/
dnrU6Sfwh7CQmyBAfkh9clGHcGw1Ixb/Kkzb6zzbY5OFwxihp0D22GtEHCVC5WzKIjLjL/rjNfNH
i9jz16z0gBnwi/BP0xRL6WALU/tB7hoeSMBI2tM0eLMHjcfpIc6VUFNrd07VrrdaogUzNl8EIaZ7
2LWVCgs/cH86SX6zqJs7DSctig/GOpHALKV6ShckswRr5H7W1esk2VevFsJCqJqgaDKTPV64sYc4
bjcwtwNroxTCngItprNqYNJiqUxtLVmG5vI2BIoDuJ2+jqvGapbMgjqeaa6MyTfr9gZlwr0A2B4D
ogDfeflFHuqk9d02cK6jIMVKibaH3sFVq8O4Urn1MhqVA01COrVKwnq1gnZGiTiCs/I+Zz23eZ9X
30fX+9FVWlnRQxphab2Nnpl4HGDSs/fmd9tOTDpGgLyPsQdV8fG9SXsnY19spke1rLa8EnuVybXt
zDV/ctn2G3ZMZoRiziQEgmSL4jkoe5SlHIcVnHVeoWrp/Jyy6QyP4DdAPm1nFIRIIgI4Z3NBf+EE
+Ybac3ovcajqdY2cwEOQBgCH9+g/ZOWqM9dsGG7SaKpmEDXMavldIAFcbafinMGk/YeP38wIkzgk
q5CQVNPMJh9FvPXXi2oMrdpLb6cWkDxRdPMEZ8ZRsL8Y2u2fAQfHC/+3XIw/nXz6vC72/wpQfdgY
vRB34m6ZvtEcXgpXuappLqKkdCQST9t8dZ/1/qNoOK/v6aH2j/mnkKGLquuYbWa2v6Tter0omtF9
L/yihooUV1AzyA+FB4HlSgpKiJX531mzSS7cnEk36r2MLt01YDgIPtwFxUDStPurZHRLGn0eDMoy
0Egq8KyVnRWUMbfdlX/3u2aCELgUFyLlT5RiWAFukIMYbNYfsgqUDtbc/ipjxiraAjVMf9uv3Sc2
FOXOrdiHqtq/7ze7n0mcdtclf/IiawH8Mtu6p6vPvkcPKWeneMQnTeWifJqtyEc1vpjQcQJimqp9
e/1e/mapxqxPnB+XCx+sbh4upGTWtTPU3aNeWQX5BC4N8ZL7ivVc0rI5MuXO4GMqEEUO9dYXYwM/
A/M863sL27iCOX3muhanDxkeOBUR1sHAFDh1zt7xhsl1WnakEdLzUqGBwfphqukK8EIqlYQkLuVQ
uzyALEW50K9vl3VeXvvrVXTXJ5ipBwR/X9U1T4Y4t0smW/UlGwd2n6Gpn3FKSPEbFNy+D9GFtIhl
9AqYJQFbVl4t9pqbgTwGC46UHTBoYBAlEGf4V6VCIN4zAl5iAge1MrmqtwhLkKf8dAuQgNpljfWG
aLDA7HfvbISjW4OASFRNRCoWMmRTXqc9DosW3cz66VtfcoXWc2lqBCx3aCNA3mjt4UWVEXgvHCtS
19zxp1nt8ocsKDkfaGxFu/SX1CFKHokz+mXyBOoBqDRZEcVp664lRbv1Fp1Kv79O0xBKgzwWremU
8Yv+InKrFUIlDsC4AlxNBqRUJHTBS2/1hoxQ1+TEreFDP3AxzpR8TZkxOSGNK8SmqQLgj2OWdkoc
GsENQMjo1n7GexB0J6YiifuwfjN17ZdV1qUXqDTr68rJyZJ2YaZO0XSVBnyLCWeZNPRQ7SX8u3if
whtURHOfQ9VLd3CK8Fe6eH3BWY7b0aaCSTBcP4qWRQxvwBqA/lKHx6OTm2JJ/p9tqV8sTphaqQJX
my6Hk6Qjw9IbPsq1QK4aQo6yljkAiTHIefHQURQS5KQ1fa0mWdIdLNGl2JqMyld2/g6RqardOhNc
4AcAq5sdFNaASG76XyIuf04IRl7/gKfc0+MPOOeCATbXrMRpcVA3E5goTMLyIdQfwZxSyR7gomr5
exVde5LhwVZ73Guh3BrSq7wUxFs3MPicpvg+UeddaQ1YPjNFXHf2tD+xMkKOHUZs9pFAiGAx9zct
ogUw1W43vheb03a3DtIQCPgCPsRkEjtnDP1rvxpulNRR4k4mEYfbZ9cVGJ7+nm0ZUQ6XoVw44vsQ
aU4Xbr6IfyrnTHE+ygSwSVSEhEz4rr1c5ilzjeI2Mt/G9Sc1uqL7iEIs6bYUxIkRtTt8UEmudgtS
w7UQb83mZIx/3gbxdMPmbkA8M3CIkb9SHh7vi0Xu7rJpMPt3ArbFxRVBXYx1pQfULCWlWGma+pLx
IvIscqBHawbO1EIjbrmPvb68TqcMUIAgenAms21Dr5ihqlO7j5ZbL6a0QJYrgAjZ+6N6Ju2pHTs5
honsDO4GqsWyvQ7qBTmmPCsq62G1uPbziiMnJuwAgAxqCG8hSk3GmypC3Jp6vOeaBT6rFVJLpFZI
WZPCgTpx2GQuvVp+ZlArIsyt+EXpxC4sAcQ/0MOcdJboGhZxHPtL30R4I81qKX+36BboHHPbuMst
QMtRfG7hLX0FMuZyE9ChRtTqluhykCT3uaz7zPgTc9m7CGcz1v/dsnY/NET3nme7nE63fZ5uJAHE
EmoJGrLjBeMHvbclTdK3LC0TD5/quPsiuxa9KkFIZSO39gSH3BKplYwwgrj+XEd/1vnyh0zBrOev
NoZMd5OZ+KXFXAKLMOutYd33HHsbPSSMybM9Ws1++Fa2VDraAdU+1AauOiiKtW+gexGV052YOybl
9LMPOCvHAp/94oMeo7o1nWSCpasQJZ0IoII81WuJK+YT5epjseBUCOVeX8h2oR4dBNwvXMGZlIm7
wBfH9ytdMWfcJQNWUj7YbQq7k5IRgaR3sc72H2w3kQFMwz7OCs416CRvDDWQGIFmr2JB717eonBl
4K/CiXNBMn6z4YNYjFdBfnBNSAa9K2vY7lRPwRLgE8wAnRQxw3TLimbNQhUYkAWzPZ0swwahv3Zr
oVb0dy1iTsRAvud8VlffEYLBXQ0uUg/IpYM1Lns5dWQSsImuWjXLq5xYYEuDcSCDXYDN3k3d+E3g
obWj4U9JnmiFOAEFPQbm6jndnmOJHfJ8XM7pfgZqFBEPAQPDh2Zk95Vfzl3f2VQDNUbxrH0jqPOP
6pUspRyihXo4Q7YXzq2fEljkljUpQhaqKWHAAo8kJTtPxjptlbga+A2klTH7Db15/z0hr+7bsE3e
WS28HZJ24KmQnhQfJ4mkazjsLVpIDydAm8EhGEx9uViFb5d+dGftCxXzq84uQTcJjGtdEVTVE4n7
vEhHVJ+MWojFEjvcSdyfr69m9gqW6/FyZvyL2USw9Bl5IcuaLefKX4/ufkhRkdQM2FfUj3I1rOme
cb+hgo78kRlnfV+hyapzYsohmeEAMqHa8jV1h6cPQzy5yXYwBlrKs9Ivv0975hTaSCyvVFkxNXYl
V73n42+woGvY4bta8w9BEmeQbzTO0xTq4GJW7dw7U+FM7qZN+9Zm2geRVTqDTGP8VCvjlraKrGAs
+sxK/HSiENFo2bknPp/BjYkoUTUpqV0atnKLAriMac6UWJ5kVJ6JoeBkVsoxsmu/BDXK+gxooq9W
f63jrbnaOev3yHkbrgv41xquIo4A5V4RW+yGbMbZuAwo5QzDQWaaQc++XeU9iEeZJZfK38qi6VuM
RUrV4tZvS1e/ptGADPYpi6j6soI3UdhDoNo8KbXxM2GWgsW0yIx7dOeqtcETc7bCyrCfZDF+QW6e
4e5cyiO1xAjCZ8hFJ4ILdO8SGO6EsMYTPuKUozeuUv6RfgtANNI9FHAxBHUmOcYH2YopscB4fBw+
HUTMHMSoNxB5+932D6fo64v/qXAgMgOjnocgUAuxgaAii1LmtGeYVqc+Dj6LMYJmxWzepzSbLUYf
scfgrJcE0AFFYt5Lkk/5PXPXz1nt/qFwtSxjhg6/UYEdHKVOzrnOCNBKZxgRi7uuVD8R/GlgnmXl
IUzeTqjAWV7ilSz+A2oOpdCCWqrJxd926SysVANVc05Ag79YfchgDlnLHobZejrIQD8J5CoxplLg
oGW12LiDZLwLipodmZlKQwHCWNjNBcB3H/Zh/CFaOH9K36rTbOr1Rvhva5+CmXGxNlXZf4tTeF5P
fBIRDNOZoguaLSE7DIjn9zUd+67JHV9RmJCWEGxYHaPlngPNWEfriEcrgp3Z4I+mhLZd96Fi7p8a
+ncGC6/vO7BVT/ed0CcIi+tBDspFHe87XeV6A5l/B3K4nFCYzfB0sX3mZ34kC33Bz4cfdX5n/I/8
zA93q58DGuPuj4Ft9Ct/sMwx+sF84P9+5pf8Pj//+oX+TIUbeA4/W9//8DP/BF/85x/iD/H9f/3Z
fDv8BniVvhvGTpkHNXhgwnXFcuSC9LP9wShB6gT+h1/zc42Wl6I00Y+g1S/1xeaKry3Pf0uJC7np
jm9mEEim6U1+w3dlps5fO3x7vl47V8XT4ff464dvyC/5mp+DFR1Y/1Hft31UZrLg9NYSUoRMBPhK
OvAzHl1zi2KAL5Lq/37UFd3qbVkjpHs8fJG6H4Pl33zNjyK/WkyX8U/plFxndcHf5M/xu/wcU53z
9aBfVoBZ/Jpmil9Az+KL//xgY7lI43ddkRHC8f3w2//5U9Vwye8f/obTPfKFftgv/PbfF6Sy5vDX
+vWVhhT84vAN+Jmv+Rv/+X72G+gf4Qt+roiSSPT17AsWAL9zbk3/ZkkrNgp4iNCYRTybdk0dSK3h
FIB4wA4gW2Aayj6DiCCsjAkrZQqqcSb5Pa0KfUufMtZGToMFS3zZDbsbjXcqzBMKbiVbEZz5H69f
42/KKY+MHixy4ArRnszbsBRIp2sjZ/Mgoa/ckSzfyeN0yDC6RVnqMkoXT8JWLv9u5zV5emlhlYHx
D7QAp9sBPZk0dR5mUuIxHW8HfhvjbT7WxbsmMY/VGF1LWkOKPfeQbZ0JmaZBkoqqZC4HXPEZXkku
UtYhObnM6SDKqaU+Twg6yXaxMgDJ45ARRww058+Ver9ZLGsqDR6PCMtyNgiQ710cyL7cNGAZDU1k
wdC76KO6f4/DD3lywAUaqWnGytz89Sd64krHbfMVgSg0FFnSvM9MSx/laupvHmBbWBWFGmtR6pU8
o5mZ69F4Bc14kWygFUPvEmXZDhk21G+9QdZFKd+ss/uinj5rvqONKZHTFGtUBh99B7QBtU0OXuoz
etNcqlaVxwfoG6k7I3h0w3dTsS2WmbyGJ+rfrmuv2ml4Oi/gOS1c0aoz+1pAdoORBQ/leMV0bu33
DIC2eGQKa6XrBK9SL2a5C/D1JUy3jCYda/bpYMcug4zDABRb+Vo1EnOJTRoz+1q/kcSuKM5BH6fI
GlcK2Z0hHVOJ0LN2CL+0MHjordJ9V4Hy8oQ0X3YzaQHxNAeSWXvBbRz60LJgeFrtMoM1AwfroLXz
3xSV/1ceJ/c2AEkTSWoaUZLUFAhHcVKW1nmAXeydo77AXjSEsgUiZVQw80Wft0O3TCLHSkNNBeCv
4E9l35I3LzxTHgCHQSGwJSHG0v1rTK1GRgOfQxTFOfqXlcDPrwtCBIAfwgbmZ7ONokv2YeZFZFeq
RLSlfw6fBTaEajpTYNzAdSXtd2v5yyo8OOTRLaf026p1s2CJsTySeuReosAAxVxnaIaNCymEHD06
DN4dvFfddf9FImdLsSD9rQ6Hj0k+3KtYVJjXmpsy+f69neRoDCp3cylvtC1ZTAOZV7aDJaCYbzBG
JRVLq9cjAoaz8UkCYMUbxBndj3YKtatjV7wJ+uZR7MdJuNZ5T4TT+agYr4y42M6w58Qe4fjVqdCJ
DJt4oGQIESr0bBPIfrECUtrDDe6CFu2FLyeIouRt7kNVEXzqRfpswuKt5EQTWosOCx1xSf/bHS0K
SfTkuuAIaAo5H20jPh5c/LOwEWaqRULEjWY1LZQlSzsGzXV7kKaD4okoAjr/N/bNIVTEVeOpdJVx
t78li/4+2YJoCOuUiL5eg9FvWQOM/OXE72YBKj7yQ0Jar6TvPsQ2BHSgneoCOvU04QFMNUN8zVWy
hnaq4+l7QXUJvP8+zaN3aIjvX//8J+apdEDiYrNb8PmRT85K46ryd9h04XFkHQw5bzR3S2qiVZT2
Sf3xTcs0wJaqB8Vh27u2ccb8Wq4BPdZ1yt9BMPJZeKfYDHb18c5Q7NnhEDUHQuyPciORT3Lox/uL
xfqHALhYCV6a2Lz+oU7XXBRBphHTWjpEuFrHa47fWWfdetejWAUaAeWVw0jWgf+C0arwkC2jdF+y
x8ma+Ifp4FFDIBNNjunTB2WPq8VXAKCSYc5c38l+p+vj0PJIMKQAWc7YjKT9MeGtKKOl65WdpcWZ
EJj1hE+IYUXIMYQH9jxM0W3/l0KCILYnpRPQoFMvxHkd9Okxx3Wp7CCGjHKP0dPxfetqWF6e+qNo
jSvGSBoCw40ls0AhHzVUI9UgFhEnPK/G81HWSpot2aRXrNlj7pm4KWpDLerHoV0tkndn7t9JAafr
FI5MoRT5EKhn11n1KY4mS/q4uvmEMOvDtqrvvaa+V3Bmtio/JqG5FKVB6Xd6/5QHkfTmbpt4f+Z4
EVusjqDyGLuEM9c2f7aeF6FLlNaXOkGc7uNrS/EaGaMoj966iTwKIAdGy7u6JwVA924nugUjWYvP
wXIRzqphjlA5CQF9oG1/U3w/PyM4EU56pMuGHvILgHeoknMSaaekMw467y3EfTCmCRgtloqI4TCb
U4G7YTZByZerPzDW4jJbKltEdICsI1Av2YGxmzXBeU4FT0Eiy35J0o/Zp8t3fBxMKvck9WGAn02A
NjDVAO76LL3vF0zubEySMcQGTAuJgxoKbl5R1BqURXUqbC9dgTD57IEBKlszINKRtkP1lLsqyGgz
8I6txxEvLsrJLRemP3kYYSzYU90F5F0BY1wSe2cF+uXv0FJ1TAovpEGXA4qlpXYjRHQwge2/yj0X
p/zqcpcxTU/wGSxLaIrYHYt/Ts5RDXcOAdgGJCzYApHRdiEGjVuCMFH8X4Bym2vHs66GYJpVyKfj
7jG1L6LpbYXNE0Yvw5//9SKDZqv9jbWPO90J17HR/fR2LcEcKAPxigogHSnRSiMs+c7aRaa5wItc
QgCQiMBqrQ46H+Tf0bloyhNjNhZZ7OuKeEMpl40Ypr+Wn2t35fEGNE+WbocVRRaz2Pqg/N4voDK2
HKVq+gJ8YwzB2H1HnhkDhRpNOYxZ/4024GqJQAyOMhawn2QjUHjnDojfXyYY/yJAVUVzOntJO3ek
Nd2ZGsur+GpdfXkhkQvrVwkmKxJrGI4PBYMZalAs1KKG9JDSWt2lO86QoWQ/ca5Kr77fu825fWS+
x4mCKycpmlQ8+UjTPL6TcKk3ozP07ZMOZjWopP6BgvOWcgZIqCkDwh5W8IUyvmRhJHa+xEDahCsG
fcVAxVTyasV9++W/XYA+4h/C2Qgs94X3zU4KH1l15e2c5kknGFohuPiHqjiDElGj/NYkrvRR2zC/
lroDSdMXQNwbEQ4O5aaUSfR8r1/YSX4lty3mqsB04WPB0J6hunQ+m0W1Cxs7ZBJEG4A3WL5hQV1D
nWli3lDRXkVMpPx+0+bRLQpBzQDprC2vmVPNhprppUkH/6Lpgz+l0FD4gWaBlk1PGW+9nSaHUbLj
EPUZn5MHnSAofBpgVOoVCjMmIHN5kAM4vsu6aAThAeZDUi2OhFLB1XEcAphhMnO56pglVMgYRIvX
0eG2IIRCXu1S171+l09M9ex1wUwJBaEwzZ01bH6VuwV5qLzAtBqJIvf6CMEt8EkfadyBRr5HCKpk
B7zZn0qk6/DMROaEh+ByIzHVd1bnbteJ15XH/NvnaOS6lvzf/IjzM2wLRqcY34rApBG4CL+yTBQw
JpGzOAkATv+Cz/a+6OLLtbu8bcbgLnITiFzdTdv29yun+SqvGXEopJvXQz/v7fKbR8sQDL4scVj4
LLAJHb/f3a7y2mWzdN8yRXlSvomMuQ8ib+S9JZLgnmPPhmW4E+A9QRmyEbDMX+aoncH+ujDOvROe
a3t/e2kh54sLi2JpzPzpgu9M+9T1RutA6ma4TEJyecHGZCApDEeNkA5nYWMGb7ALGWfJL0v2BapP
zwP5vmCWX/txPV/MBUim4vG6IHfH9yz1+75YecmIMyxckxFqmchgwbq93YU5PDBAimL8BCX0zpKk
kuQ+HEE7Om+LO6JyF3cszh5uw+XBrdsQpNr7q8+SAkkaqAbabHmvA6zNpB+RGBYXPqVd+xsqBb1O
/kTHNiyD9cU6RX7E3iYWEl6PtjKPcUUTI/q/fuEY0sqmD4IHdXk8O1fBYBZOuIuGtxInWqYNXCPJ
IyX4DvBpVMepjUDdghW+4iwhVrHMImKyWxQg8Po1nahF9DRI4cJwB8FPTO92/DRi6FZe3QaLtzqh
tNXKdkrIiN42wc+2c3a3IGOIL/o1rU6NcBGMD872J3ErtCWo8s0CfEQhCGgXFdZ3sKLCM4sd7Hyb
c4Kx6sKNzyVTCoc+sN7xhft9u2j7OJ8OuDS8dKbrlxkJi6IHoRF7EtMkibDGglpvK3R2Vi3vhHQM
KSK0fUkhmkIFeP2m/u7dY0OFv+QGXF90otaLTDaSszs8JOhkhZmbivY7jx+knrJAKrx4QXa8f9eK
hBWf8sVxV6BPx9GWRud2/BNckXtGZ46qCz/+gB5nVo5Mk7vsF8WmQ00WQUMEywee03XZ0DqVS9Bh
ZKMinlRRud/zevorUVqEDz1tAPoAgNI8xaZlazIsoapeMNnNZRdd5Jxbn3qMs93i6JLnu8XaeMmE
PB9hHCiA332x8cGWmi9gGkdlQRn4XaDZos2O0BPUMIXQF9fYfCVgFoIzVLRYbjHVKJz17+d1Qaen
KceAing/dpFSYIZ9vB67fextun1Vk/qz+KmX20JkIzPKTXxv/Ze5xt6XU3d704fALLTXVn3JEfUP
Q+y0oRzdPBTJFByMIOCcIG6YPW9MPvZ+hD0utjG02UiOsoGXGz6EnrFoMMmW/Z+y2N4nF04JhgJ2
66e8t279/+2LwQWFYWyWnqG8A449vkmFW3VFUkcu2ksYeZRCkj+KPameOslgGrA31yvDKPTAdRUf
6WWQZKms4j2Igvn6hZ1WnLowAjoJKKH4MHMdg78bksCfYk5LVEUCc+h0rssRvrJGclJy1QsQKLY3
2PY/gpxg32hzux0k4d/QRbtJ/KMKzfaiKSgABkggeHfIEB61FnEGuqepTNOq8VuxoW9Nt1CpKXP+
ChL+DY0QKjijr3+o0waJD6UoMbQjyH1I4Ti+22laZgvwycPdlvV5EiZfZcAgBzrbIdlZPkA1EosA
toKsOPrOPJdB+eWFhSoJo7zgyiy7b6PdzevXeAJdYv29iMAt2ZoYLsKzOb5GgReF4yceuQHhG6Sz
d7tsjcH3+MlL9/7VNsgAvlfQKPIvAVC8UsckQDMYXtcFXjYjHvJLSDry9RMRQUQ/6cw9Z/8Y9uVb
rRmFbIrvV8GZVLNS0NHE8K3lDWNF9kJoX/9YJ+ClPhZKksgHGYQnaRPFfmmh/W2T59Sx3Ho5JSBz
wOSP1a7YFpejAGkr3TKZ1LjfKh1RGhgsajWatLWIYmkDakXsq33qAsndXr/Ak0gzLhDiDBpRWDM8
gLmdBeulGEZcFT664wDjdC2aHCY7JagXFrKuEBTFVBlWJ0pthKGwklxMgfAyt8rHxOM/K2jVEAWM
KBHGwOa7ixk+jdCzSYl5cT0WVSU1hPX3NCUSly1xC0lIFlqw8/PbOlyXN6V4R8KYRfmsfZtUghlE
ATZz4FEtkRRY9wZoTZAneINBqpRODc1mWUTBRS7730VRj5Bg92/qLIwuCxdgqWtwMJ6mwL3ww37z
QKJ1wQmVLG98cSGrARp67AD+/4MBsE6l2cbLsAkYBb4nmkVvdmrFuyYeysnQw2zA5TQb0n6i6kR6
rYPwZ0MFKmhYo7BkTZ2SQqmSGp9xfordhY7U1x/6ac2EIMEAa4YR818OhVnNxDqv26IOp7eE0vwB
I/TalGwK5JgHmD/22fRHnWyw4ua8L4JnZjqfJGDkz+B5hroASrRGdEXNtBZK05lrO4FcMe1EvULY
ERJPaNCzo6GqCh/TpAadE2eVahPGbPiwsfECucokJgGuVr+ikbnaPPX1Otst2YONTOYv50+G35zr
yCbRtnEmIBBzF/MueWoAXDO/PxQgnOubze7dfp9/MNvxbYkbuY4ssOQH1R56jlkLH0rnKN29xKDn
teun9SWI16/XNNs0/Zx74kRuTxwKKOG/5YCCvYwL0ciOWvFJEL3gBVVgwCjMoyz6K9XmEyPP8zW5
bd2Olz2XRUfMhs5Cw+HveDP3TWuaOhh6GJggHarJgc3t4cmhg2HVbemN2GJx5svktsTZSifko2UV
yhFYjiNkKuLhM9wGCeOKlVBtlD9soE8gbc9y7DD7LaZfOKQOWO4xtuqj4rvrKYMG9Er/oLthi/Lw
63pxiJRowELZPc5PhA3dk0JzrzPPUlZCQGrllhNP+90dzXONB8S1zIKl4CVCsbkyTvxD5GBVS3XU
XbNbvsHk6bNx2Kj26JbsNLAft947A3/vLmj4PUUsVM7qW9ltqktndS6Z4ndrIFIPiQkvN5t4k+N7
7SzC9Tbwt9NbcUywFMISC8Re0JK8UsmYfJLQTotA8nFBS0G7TK9eXA0VAiXu4Pk298QpyYONCaJo
8FeABwAH5vjKpmzTbMOwO1xZryRTCQNsfrK0ALigrf3t+26BDSNXKBZDsgNWZnMUEcMaSKM4kULo
QHeCWghDW7j3y8i7DKHcbjcw4Ld20lc7zReFrlTQfVAmfD6zNZ0gFnwgZpA+vtdAeNzH4w/kLNdd
3e7yAcdl6iZH01LoGNX6qyw+BeLVik8rYbL0IzyjhPefGqXE7POCmSDNkqxYMI7s8R2DYNDhwPv6
FZ44EHHLgXg09oOPTTr7bEOoinJyJtz17ChBmJlmkaFjnp2QBnODPINuw1phqktSZLV1h4c4IrxZ
wiOrumVKb0x7s/FW0OXIseHtElTh7M8yXFR6znYKdlSqjIgqCQB/tnqBlYZtP3qD1bqILJIlzK6S
xeqGNZVf6o2NF5RtbqlgE0Q87COpe2UiTEBlmUUkCX8Gcz0IFDGnf5O/qxz/Xb0dvik5Q720tB7q
pbXK5WUliceZ237aX0Uu1qAU2KECbOaU1DjMQ6bArYv1EboiRtTVqr2FxPouQCqkEfXBtxu6cUC6
FW2y5aJtwN4wfkp8MkrxFZWPqHAq0XTEHKjWgD3IPfB6pIQBhgMUOnPdWg7Hd1/XjQ8P997nBZs3
BkO+3ob7jrOW+HXIG9DzA5x3kg0+1AxFenJDy4SKoKVi0kJRgI3Sj9Bj3g0uAxTQwoI5XYTOHPKO
xCIKftG8Jxx2T+HKqy/+H8oOL4i8GCtb0EMQDGIQjt9Df8M23aNx/sjFXis03goOYaFwjW9eWlqR
bdRi2x2cWFFRFhRxaH2rkUScv52/2YpJssDnEzCT2oVPfXxd6X451Csn6R+kidG59VK6KP5EsJnO
Gugfiki/tt5fXJc4Pj4p4ppiS0GXQgJ//TFbW4zZY/bRlGFJvFhycfMaf8rcYjFO0/gkNQ4jlTeb
fguMDx1gVC/bf4AGeS16gPZfGpU3VuOI3ZJevxoKqjUZATZIlv1DZlZQKbHM7WT7BhwILinecs3r
JftcKWs0mlGTUEtoMC32z0iEL+ULYVBSgs2D2wPAGcihKtq6iGG0ZY6TnyJvDf0HCdVlXj912eNU
fY0zqHpd/EPIuUbDKl7sy4I3qfgdIhOp0IoRTPmh89f/+G0L12U/jE8luuj9YnFdRazb/MPr9/Y3
gIH8sSkK8Q6iyPdmuCnS7HjkP3QPcTxc676JFitHjY6tSnRXmy4bApfuOZH3KaX14lrzKWUcqIyV
LlSlv7hfggkyeElN292vh/3/eax466skwsaGTyh6rwapUT9dvv5Z7LXO1gngEHBqqDmQPy+907rO
0X0vN+8t00aRj6rKrPpQIhqzRhcv5Kh38AaDBJHs2d3WBHYgXrX0tJSPgP+MKUljoDrH0vSv7ltY
QAXEk8d6epg9wwVlqkiz0I3IetnZ/sHoWufGyUfBIM1bysAcQGH2KqaVN23HfGkHrnosZuN+k1Xw
wesNV8I1I4QaYq3sSaTPlVAO/jvwNo4vIzMAdOfCPKzroh6kgPECv175ULx+409HIdQT9tDGKwHT
5bky0PeIktyte8II4X8fLPjW7QXK4wRdPKdFSsAVbE2MLnmn9CHwqJOFgtqhkvmR5px2ItZwUJPc
ZVXVlLJWVU0Wjl6oAoaXItL1dQdz0Wnot7VbBx20UKSugtcomanE8RAgivTJMwRDIhmsenZLlANn
PrR4W/NHBLkgxgMOz3Rw6ONHVLS7YZPsd/2DbCgyuJhoicixwAUVArwI3K3b/jn21ZWki0lQgOv4
n20sjFS8+LMlCaGs4EBU44TLwknLv6cTAxS87bRNlB79q7t/WzrjV7tlQPGUh+X5OfXvNn7m0yLo
gmVS784OpLjcZLuxCNbvOUY/WhUsnP2Dv7goQgAhE/ow+ulkxLIWjF89mKh1GgBqLBnnsJ79/0cv
DafKX/jEpQVoTucHZQq5qcpbMldedAVuQXHNmJyD6Vr0v8Pi4WBqWRgQnOt98V6ZaS+Lf+LtPm9N
9hv8AbUDXM2Y7BC4VXP8wVnue3eos63VJ3qFLCfxyMeKSREdq230sGWTU6EhPyAb/qJQqlATagOj
hENS2iKW5Xn6soVkZssSinCMbZp4aSfP0u/ScLHuiv37rOfAg0MpC0w7Z+ClszoHzRnc9rLGsE5e
pmpeTEL/2Un7hCEAIJ7MPCWPp1/96PYcWUGA8QTFB9WMha3jBUbDZ0/608EORMQlbisAvfiPYmU0
e6dWXl42sTs9iR2l/rfG26rsNyzG5E911Yoi5JS/drmBWEtT74GmirWvHHBtfdttexVVzp3rs300
THrQ7kjkb/MVQX6kRXh9I/hN0wInAs4qvSLJnCfVs2+c3l/jwPfUL7ibK0xHIRULHHA9vILp9gW1
Sxsnkb5LZWx7FoK6lLcmxzdbTLBdW/9KIGpN80T0rNCF/gMS9ClCpW4bPJ0VR79lTVV/xXSLeJG2
TTE9yeVNZCPlPJoth6NcouTwIxOmbCmTYrN9L2lxPQbwn4NnVTUqQPX4fQr9Myf4icScfCleeDwb
eWyIBuYEaMeHtD5s/MVdWYX+LZpOrIc6x7+0gtukKbaXAcb+eNWsdo/BPvBvsxAWn3S3KGRoXTcK
qt747S05DEwtEkoAk1PDud42JOoySUlPRYhrbWnoGIkQXgHd8qYAbo74imKPkN0wZNPYHhbgGgty
4ymHdx0AnFXR9IyVEemjC8Vox/wtLKF3l33PNB7yCbHAJN0kaDMvgnRb3+TRJr3I6XMvrDm3qh93
g2rVROhqmbhy1xdgNNghyMybeqJxf6Yh39qUcPbqxkmu4hKle+XyKFB2Gkymie6uliS0WeMIfwIZ
9hnAXsAuQ7XiL5IL35DxXC2BmKfmvIPd6aF3/IBmJ4Wf5eMW79HqvXGidyhHnpNm/VUJiZVok9vt
9LncrvHBQv+MhEtKDRlpZSugHahPGW5sZo8VKgIDESRe8g8kHhfTWFlAyZYOX2mjZkMHx2DByDfH
UBfbMg0B1GLbfComQkAqhvXkoYENWGRFnGSnhP6jk0B4QFKBRsfsC+hRA5EyzQQ8RqNnR6hKjHOm
r69vBidHA6eB4gvpo2iiyJOc3aDO3WKh87+cnVlz28barX8RqpoASIC3oiRbdjzLSewblIe4MbJB
zMCvP89qxv4S51T2rl2loima4oDufsf1rrU/SwaL1sH39im5nfpUqmYpB3UccI0XSNpFcbNcQzXQ
0YFNR8dLvRIojv6DstT+5zSf/o2qrdD5YK/4+Smo7BpQTstiFtq3zIQbch4RXbANVWCUG/cExmJp
wOI6iHBUvhbiXjGb1kjuQ3zsYpebzys8TIypxbRWvJnGL1dAlQTJFnhNBTEJNHpCCATQXMrkArad
AhPiJR2dIYrfEg4STEyF5ojivTi+vLIygUZ8AJTBcxRwqEE2t+RcgGO+Uz8aRNOEdBE2So7+f8BF
UYaC9AKsMjSeIKN+jvG6/chYcR+uv6g4qaukLqoHGpDxCtoqNmwRSMukCwAhPS4VbTTPKN4/9e3+
c2nSY8f+6uT1uYCLAL6JY1xm8rOftJTy8zGYH9VtlH6jQSDLlVTxoE9mRITMnW7vZRRR5J0IDxko
eq7GgzDpNqFeLSpSXyPBJyrCU8itJ3gFGRAUClol5uoH9FWLEDO2iiWe4zuIIGmCRp1mmueLFKvP
BNRjyk7lqhnVkVYLgE/iefgqfxeRUx02vyAr8ULUpl62bgBd/V+EEP/c5Cpw7hDeIjIjedL//8W7
nacygrpomB91STQiL9i7x63sqeDSY32OLgI0pZgrW0v1hgSuAqISw7RMqnhSSU7nUVMY6h3X2Pv9
rnyvMtx3vJvOyf/A56RVZUAJZWCiCUiyf6rPblmTB4yH1698uAvBiovF/UAIpCWcuy+25sxBKeG7
A9gWfN7vwHUxKJw9ZbNkvyTvYHWmFQoI98VKT4XHU4ydZpp0FtUjkOquYruqI2Ze9i1i7OQkSL9q
LkjgMzpbX8UApexSKC6bQ6kN0aUsZ1mZ1xkcMacprR4TWG8iCRVpJEqsBP9uT/+BogQ2S6Fa0ykJ
mDO6Mj8tZxbRNDZ5DRyK9A6hRmVZgv/JHnmxORFHFoS5hLHaxGuyvb3MKQVZ8mFVW2CdEsZctSnt
u8MaQ8jbPPwX0xay7X89lXzWIzMghK778BACRv3psy511jZJwp5PmUZR9AoLmiJWtSVV/pXimwrX
3kEB6VGrVJAeKdXQ1n0l0cv/cP1Us/v5MyUgY0HsMnEBM+jfP1MX7esWu+Zej1PzbF0cIt1cO1Gg
UitTnUfFUl/fE4qbSSRdQzd3N82UPWrlVYbW57wWtBhyJQ9XVi1Ky/8hFdU1RJIDqDGQDxKAn9a7
ZIjlsFwCcWHhh7BowvFVhrSPRo9Q8CkToH6aDQ8hclC1Tq/WVtNS1KyA6XUNmcG/X8h/ICH0wfhQ
IhdD+ST5Gf0cNYd+LAZXv7YxqQlzrEr1NcfqjMp/FgQBWAw5POmNK+SY9/UXJcrdbn02meqlcPry
ssEBOYf9f9Jo9Un631cag0eTHmYeyC7gEPn7SidxUVV0fi+eDc5RsdOcpzy3qsqiX7SWxip1CW8s
iPRF1aPHJFhhO0UE9hXDcSiz0PytiVNVrhE3M7OyD4bsXqU+jVObmUFSuMOyw3q6xPMHodTG/Xbf
HX6P2r2nYp73ULayqyVUt6XFs8lF7zA0D4KCdwB28R4bikVCkpGt0wFVOCgrraMtqUZdKCH0JkIm
rwnL9H0U/6eWmCcR/+miwaZpEokDgi/72ZGW+bj08VbP71WK97h2MTFrgEVyOnPKAMtC5fYIXTOY
crcyOsIH9NNTOz58RwgPFM/ROFA9dG6TXxg1eqo2pv71EUPCvrXhNw3EeMbmbP2USrXHF081dsJQ
7Fxv3yRbr1xbLOWqZU0NOFAyW82iKy/n+VexYJyw3lTsWAo7xDdsU0ZX0NHSQUAT43RVEKEyCR5b
W8Fl10Or+pHo7uwZY8PVZa71keQnvVEMA0XTjV50LvGI0GvL9qvg40NpYhp9KM+nqZMPN5a8keei
obioy/dflEH/UZ5OQnRQj8xiA0kUR8LPIevxEi31Lu9fz0jlQGrib+Gw4D4/ngBFD3vGE5hKrvd/
5jD5Tp+ix6MXeprwwCyTZxv5QTXyg3zkB90Id2w1nq5kJtzye7uUN9AfANuaH0UuMiLBitukf9d/
SD+5ReQnvND1zg8uFL0Qf+5JUa5sJXoFS0qKBvDhkWen62PzZtzDPfknAwqvc/0cum0b6OX0tOvP
9XUJ5PWKs/hPePb153qfW72f50m5PoFH/uRIUZBKlYcEuriFGOX6w69uoUGWkjT9SZEC5YgLKVJ8
Z03pc3o+J6hReAa3P1hTuKOdAR0KcMa/3kJmArNHfse/nQtuxG3CPc9L4iepfvClfOQPibL4eXo+
iOPk+gu3VwqT651ufrz+8ZXCxOivpKF8ZUC5/gkP/fgTHuGZ18d50Hz0N2qbcYf/iY40jbA+fh+x
g3imiFyWR70utx/Nxx8sK3rIfyz+VO/B19E/EKx8/0Z/vubIhK5qCfqe/+6Aon94cnJ4So77CBPP
3eSn3jhw9KrsYTF5LQITza7HNVNOq/1NzITy4KJfE/50Pl4ZqqUfovk2Y9DGLACxiakQsFmM2VVR
0h7tK4GP1FlURb3bUeD7s7Poed3p8kxwpOHqYReJ0eJmBFKo43//Yv+gMSWLgV8EnkjYBWmG/qNt
UxdtZy8Dbp32XqmKKfzbEmQ2GWPnmpZW7Bc7Yl8mLfQfGgtXgU29vjopnyf7MzNS6AqTP6cr4D6s
k0pXHpIOdEjQYK/LRZkzPmiQBfZ7P2Mxz++T+nafjTAcY3ppY2t6mLHTV00yPYjdY6KJHLjxpJhn
Vy6v8rKHaQs8IzhTP2gFpfe/X5Djz0UWLgiY+4QcgDQmpVL3d0/e5cS5BbkSDSoKiZg3Um3t0vDx
evuDr+mvho4djO243vK4J27yOTuV8U/Yhv+7+WFW/npH5uK7ecJW/PUHTgZ+TQfGOp5cbYaycf2C
DfHWAXKlq+XoPafS9Ra7IJYkz5gkX8OBWUmznl8PFYaCs6ND5W//dpT8Qb+e3eux+o+HCWbYn+Ni
XWOmBwRsJDze/XyNQVuhHQg08U8TwNtxcXV9RarFz9WnpJ+4y6X7yDXnkesP9/UQV/n6qH7h2puP
kPpBh+5XwXzEnsgr8vc/Xpv7V7ot7vCn1xfwr8YLf6fa+rGK+gRXR3V+BQ2W3uFq5QG7ctI9zxYL
89eV4z4rxLpeb7WKH77fOPsFD3AlxLresnjXVWT9sPY/fngQA8+v28frYz4MQcZxeMHv/Yfr310X
ndurxwieDbuH/gO/bB9xhd/dBHd+OAvuwIPFS0yr+K64Zf3ZDlen8WMvsCOuVluP/IUWSxaZ//vh
B6DJ+m+3xz9ayTqCwDipwWKXIFf+aXuUXb8fymmiG/fGMjXuww6Wjh9W5bqeWh6/TbhzPZrXVWU9
/7q8LPL1B7Yz7mh1tUsgPtPyk6frFDYoBdzt/n9nVCutKOTPqIA7Wk98vkPuhl+gbfj7sa0mlJm1
zDzPhyZwnwXy8jqthRaZ+9y65POP+9xh3bhlhf56e108Vui6ctfjzGpdV27zHtjffF+o69nGjbJu
rJ5/xv+t5ffz/tfDzv/y65/OmXv90Nys1Yvq87/bVIBk/1CE8mvK/ECqVaWs+VPDtnMQATJPvzzG
YU4BDCmKZ93GdPeeAX1QMdmrIAOBP9jq9SFMEUEvL+DeDmSSUu8Swhj4Xv2kCgEQLHBIijfMXeDw
7AtIOWNHmyKeUSlKW/jygwzylW47Fi9tAV1WPHFT2eBrNcYw6jf0Knz7oKJ6czrUw9dmHf6AJyx9
MI0mgmF0JjRH1noWLUEmrNJaJLCejEdStqQkHKx34D9DxFXRK4Rj3zNkztJ/2wmPDW0DMqqQdkp/
y4nWZT7yEexx6X6hbg56EdZPuHbh/V+FiugvwwMMnRZtLLVLENiIxRFlD1wRV6J9VSWwM1TCrsU5
7YpEWHhK3O+rDEQMcySvbAnzl8mD+GlixLsZNEyT7Gq4PBtacyQx7wGRXZ44KiikNUKjxlMFx8ie
CCwHxoDWxCmuuvpDXJ3RW+UTmIRrr94C5htE6NK+rkTgO88xkPvI7p9K3Qqlq+xN3wC66w3ihBlo
fkhZfYIUtwdA+3oXs0hyohFxA0zsvvaXksQi3YL+bVlsu/vFmg+2haTBMRDMkzIYd8BszzVaGFSZ
LEXoOYeL7/i13FigLaJu1jIEwVj8jRugXkiGqEUj8Tx+C0wNxcSZxzySVZ9GQLS5YM8g3IhBy5m6
CYotu/WsxNBHlbelxGgF+TQBrASRPvnc8l3ifI9ybgvrCXS1v/VbcLg1RbE9mXZsvCDXyGhcDHcb
0rA3SYVkApOLfXYTrWjy3gQ7WkbJyHyAaxH0de2K7G91rr6k3diASc+72zKv3X3fme3rfEnTB7vA
tbPRzXJntkyazXA5UGKpgg9zpPYYVYNerSV7gMzhmCIuUSXI8tGZYasw0dRDnnUz9OP7pB/SuzTm
YFS9RHVp8AN+POOBuDheM9Vjr/C/8VrRP8jROpCojhvZRWUz/b6RmVP6xPodWDHgBVCekYwnfJm0
oTbZwavdFMVdn575AiOUuduhXX5xjHFADdu+1tC0FwpJGihou5XdK+mvMoIc91zS+fO11eisyiVC
PW/TYWrutiY4sq1NML3cNs5ByWueXNf193RuIlSsdxnNWs7RzBQI25/DSSgKtrCf0G5lZNRSMBCG
IjugNj4mu+B2WsKU2jjWIIaB1LalWsCrfUnjMS6ALKZL/lAv1r7dDrmBym5q+vUuTJtd/iSsM3cU
VLTYP6LWwlyIKZO4/Cp9D0s+ObYHFJuO+RkG4+mQUBGtk+0+GY9bdleXVXqhOc5YEtiT/hLSKc2K
51yx+g8O/AHNlIURlbhea8iy8yBJTsDEe3M31sFwuAt3vDw6VFG9o3c5Xt7Z9WDfl/v++AvjTNBq
uvWIHMKWvIXP/PjLZNPxNkIW46ReXFKwdNuafjWL+q/0nCCQUnd2Aki/CAY07MnEs6F+68oegdR0
XD5Pl3P/GsknyKYgQabqcrnQIrskxX025o27KY5Tb09R1vOJuh1N0XmuzdsO3bGvZ3pa9/0KMCtZ
Ly0bnrYnJ3F70qe8dbrHeOfzx97m5X01oeHhkEWBgbItfy/nHmxJYarTmXbcTb+jmTzuo0fb9Bll
MlqJJtWHERtXvKConC7DbTTydlUKNzFj0P1TNy89qRiHMM1M9ADNBJPZI73PHtouu184cmhWPKNe
zsZGbdoPHKV7ZIUqoN+UMM+9hYg5iRm+KKgdXCAJWEOxPKvvndVbxYRy5z7Xzj2CneDIrfnu5Pb1
Y3rGJB12l+BVsz/gOLOvM84DBbGyfLCZ+ueXqYNfvkHw+sJ/nBeG9440UyEjOp/qZLI3bd18Mpei
fDn1aLFs2fg7vWyI0mlunsR4AuxZNIpcNLrqWCOLVbOHvkVjoSnuutSVz4dj7d5MznxzXFGoUuHp
qdZ+ego8hhqXVOCqRmQ6PTg7iqRVBZvPvMsHAGuEQXOqoTczMrqFKjHctBeWAVZQ5GPQ6TYTcjS2
wme5OIpuZ8YDURnhKRT7EYJPsSXpwmbDCrUnssv+OZooAK3O5tNsk5rsFQ84mQ0jH7Apogs44Oxi
4Xkblrtp2b3cpdOr8FI+t9P8AjXA+EYrV17C/NQWC5w/mK33zrY9nGkJ7Il8pHTHGIeJ8X5mbQZk
ZXh7GOJwkKFkcDJNCZguf5OCkLADIhjxha8FaZ5peCYHlYFz6JxBDACabpF0W2mDpYCYYcBHM3LG
C7oaowQnF+Xvtb5zO8bMXCH+6Rpba9Kufu1phrys4QxkwM0sDTi7CPojVFeQftJy9CBRbu2iVt/x
AGc0qADTQWIeTHwgY9rz7WimT577j0YPoUwjQ2bZVoJJMrXPb47R+RbP4lvw3T5YTocg+TId3Enx
BlPKbMD4jEa9PRJRcVwBWYo0aQ6YTutLvlRam/lOH9JcOkjWL0t7yqedIgNcenlEBH4Lo/60x8vg
YX+3o/IDhS0N2yR2MD3kuhjDMX0oB8oYlwNydrxNlREbpJZLjgkl/HEhsIoOLSSN8NmWv7Erss0H
RgFVVQ4mCJciNapx2vG4XaCDobXQn2G57tKZuiqR0DzwwkzCE/9M0K060LoGxrmZZXbLzEk6tPZe
+1iY0f4oYfCRrZmO2A/H9QBewKGAmZFnobR0MllFyLbxH8y3rLS81cwLhFdx4bc0p7ZxyFx3dzhX
hPLITkhpOXY2Z8qbvUPc46MLCJ8yiJcBTRiu4JXA/ahrsnfVvebX8AMEaiuBSt908D2VBIFVqrc2
UGAl+jp7vk6bJ7dG4klzQVwL7nT/tAgcF3FizwCp4KNxSTXZOR8z+2uzVMlTUJ8WtkEctI0IIFC8
QbltQEmZhhuXaiDecIGUVet2eCBU/Yg5/hSP+Maqk0SUSeCszrElcc6ft2lQwymIkHV8AYoWUpny
R2jkqc6wi4BWRbh4TqopmVTGXERv+hy6L0lwVxYVKTsO7UvMN1//wgad6RTcwkeMH+x1BsZVglJx
fWcaWPH3BIvGUG2HNxHAEBRhVUMNlU8HMT4B+OqL8C2+YO7Suz6mzZqz2asQAsV0yMsHMKsDUl9c
7DhQ8MEz4Jcrnjm4cR6mbPtmC/tbNGLYnag/smL8MhoLjx8U8XuixLRX3Bpw0y0oS6kjYKYau5nj
puwIR03L5hAYvUeo9tZ3u6SVRWGd3Qg7KcgignBTy5LaXUmGxtEAy/ce5A2GOECUjWmjasAX2VgY
JJoy3hpcrUoq92tp9ZYRZ4QQEdFwwC+iqxXwMCYagZlM4q1EVeo5exECnTP1DFDV6j/Dt7HHgBBe
SRtBeB0GaUh0kE05QaDxwgZcTi+JhyioKZZPxhGrjqAhOxyBendJzTJIksRmLEySIC56gdo+YMeJ
sHGmruhLdrQkPfp0JiMqAWGLZcoil1w19F8Krkq6NGy3RtEi/6UTETGNciaxGADdnPpKsglx9tXW
hBjYO7hY1PFPjXudMK7uBo5/OnBCqjOeEhKwPlcwAPmDph77mRRBLfKlJqxN5g5ullJ5OpyroLn0
aqsjrgfGBJJaQ3kQ7qbL8WvS6LX1RkLQzZ2CZ1MfEda05XNJpaYDR94bYjdKWQ/cMydsvq2DaWGW
yhmmZ8k3nAjc5hI75DJie69z0vfwo15ptVoYI8BAzUSBohmu8vUDndzdKZUWmwAclfISS4oLN6yy
JAatHtwSlS9KieNVF+2FnKNrSWLYFWLdo4np4fCgunHyPIF61bPUZH+4qApP1QbqTL7K1RyPtCXY
LZp8O61N3D0k5rKedmlu78/SlmB0/Ktn2ovPBBrXQZy4jj64iggkaTnRseWobAxLnzs46swEAu6q
7me4yAJlYmo+zpaB7bkIiDkObB8rqQZVpM8ladNchcHzuWUV4aY93udw45wCMEN8XwQ2oBDkILAF
0kZK7xdH4kkd3M76dHTW4nWr7zw3ANI4iBryG0HX1/jCK6sQDmpJEQX0O8cGiLFc0H5N3pqR5Jr2
OadQlLQ2ZGB7zgA+mhnflzZ2dzItl5t6PJvDYAuR9sb+T0SMyRHa6xbTy0TVzY40D6GngtijkeQH
Vez52JinUSD1N/UDEzaq6+AVDEqiI+SsIipkRDhlz8a0YNpRp2A4dETxDlGK9m46zpenUSE5kY61
88GuWnD+wJUdtnk7Q9wUX4ipzTy0d8vleL8Va3g/G6yxLWPKANWOC35md193WactLE3Huef7EK38
LmxlvADVz5EH1Ghg1bCaOM2vfcUa9ltNVHNOH/oQhHhKmmO6/f5dTxB/h9Qsr1ER9sxIW9z0FT7R
RRiOHo5XAhn+YD/iVQBmpJncVIN6SZ+WNULbI5FOkh1wfLh4m23hS778kYH5xj204H5fbemBif6l
v7wyh2r/tAcEU+ZcWFcEnxtDZQ2KiHhCTz5jKf21cSnwKL299FpSlPcYJUhjqODX87N0gfE4xeD2
OxJ6X3pBEhmlcK6ALI0d2QHpjBV1sMTcXJ2/DpLT9LtbuWJDRjy9z8cLArBE/iXASKIoXWjFYBqG
4ypwYQslQKvoSwhmic2xLn32wWRkFq4nALG1zkeiMIEQBUeO2gMmBh+Od75gB9nWJAEG9oVLtSDR
xneY00t6NwXUEUSQJVKYaYCcw4Nj4x04oos2sN8NMefBayAy7pSmzQDoi0jUCOh6RgH9vKb4GxbK
hhhpMkq+nGw+f+9jV2h3vqQln6I6EPXMAafdJuyQPQbN5yMwZ0LUGaBHaKVaHBElqd7E7CaXAyEm
PyOdGuY9NMmZzrjUNbq86ydC9mCkzxtg8o/u8qQvFJyp/mVdPD6pFk6UTbR8De8M+QKkmS0H3x2A
+1LMI0g7cPzmAxc5jpf2ZVAcuifHalDfqDuwIwpMfsRxdpmS8BwbntYy7k0YPxA7whzVDAgV4piq
DXe8zofHsew/99MRKJT7AmHP73mxK++3duAIrjiPcqUn77UYJ0fFprKC7RZj+II0ngB4xAh1dRzf
+/DAhiznfovgJstwVw3YcNlUAM/vBdVikpza4UHUEK0+5ACQr+BgqofjHGugOolm5D0pKqE3haeG
A9ZvKibGXGdTBF9dwlXtW8Z2TdRuT9wwujdbQrocT6om7af+tQ+dHXyzqDmQIXgU9IR50Gy6L3fa
GLRSTuQ7War9ipJ8IFOZR5/iiX/HdrCe2oBMos+YEq5kLmt9Dl1fKRHGjnis2jDixCzUbzCRMeBl
WiGgKALy77TnxJ05QfGgY5foqufcmKPWlGfFPZ1HamDcYS4ekh9oBZNfEiAo/ii4Df2xTqHZHrpq
Y1Xb62QadQV7N0UPthwJnAuJwacMwJOU3SAUU93n8aG6UUltEmsJjivdixV03n2rAmXWmjqHD2Tb
nyeGINlwW0TSFvdiQ9Kn7Pj6klFCYokUqSSkzPmuacR69oArC4UZvKEm/sCdmafJPGJbIKzpqQvH
BvMRZ9ycM3IklImy2yCczT2hOXXKhPDEBWj1pln2degOIy6g+KSd5zHgTGKzIYzWemDrAOQJkYWb
z8/czlsVBCJ6KlAz+d/TeeOju0YfrdS2LFPi20t86m2TPLUXAkXlQ+ZAUDVL57c6Jv0zB74Ww6vq
ZpnuaCTMIbPI2CKft6RnQlkdBV87S0ftXkNwYdFqPWk+FHjvN9a7P3kT0Y+ARmBeuXwFT9az4nA8
9DjHKtcfdmQKCVujw137PSxKUWeCX90CHWaquuqF7VGNes+VuMAWPaS4RNyKCvvz9gkUtT629pgu
4zXOkq2gvIBljoIPfU5ACjEyr4JrmffZheC8cFxDN+VPevRzU7u+BzAf31d1N0DHwYmNM2yZz4jA
Bu+frsuO67gUC9Omuo7ytXaS9ZEJNlxkH/h5CNCBVCAuLN6UgVKd4D4mIokj7FI12/2j3fUzsc2Q
9g3z4TCu31fH1WFjm0MNXwoFxJ32VMa23lZtOkOhZiKMCQyT7heOTkNG4h0VeeLArObuW3csKZRU
WEepODMjA2OyhOIKzrs7c+QkXwZsgPIyCQC2mDdgxPxkN+x+R0zTu45alLhxkPVqKTmRTlVZxVwC
/GC3tQ1/a4fLr17u18UT65DhGBHeFXQQK+emLHzTQ6QGy8HYf7QHiliBoVxRRsF4U1+m13O/EWSE
yqWYLqYGSucCgP/GW0+LRb12zVZ8Pjv6iVtpHhAudNU3W5MuUBem0EIFEOY9dgXyXTGvyHLOv3uT
nwxsP9JlnITBFs52I0QUDa0qLvR7flUfYW5XJjNyilA2J9vzh2geMegUi1gGGVs5dQ0oFBGX3pb9
i3hVxl7gS6pJyVpNEcZuqlAV3JgJDwmbxnxnunF7bdbt8IcJjl/7Ue5Ol8bvcdkEMxLZpAmFDhsF
PSNJxDMpomQoMZF4bLKgu4rIauJlsZnm3h1SCKANhYU5HA6vZXfSSoZxz9t5DTiBNJWRVeGe8AXW
m3kXZq8susC3aUjHcqHMuuEwYvOtzuxnqqWnqqz4YJet+I1ywvK5ompVoQlqOxD2exUN1Mfo5yR6
5Xbn5dc2T/8I4j2LMuIgRbJJJY7eEBjvE0gTlV94vqlq5mmWJiQDjNaR0OXYrc8YmuUS7qcOjDVf
PUYbArd1ZIggwRERW5GX+FLIzJc47RqaSWVtDXaFmYig4IzwB4Y5hV+8P1AtLw7PX2xbs3TDvP7m
9sMePMQhCXmL3A7vLMAYDuz2qUq5/DyEEVdJjFiOwkzMhrcjkE0mC7zES6bQirPJtwluBjM9zfsY
0ij2SY9RDFHgqxjUugcmHX92u7j+MM9L+HI+EOowwc0aiMMFi5we1Vgp6NSxpqc6OTcQoTUZ5T8m
da0KCcCnbqsjhaxeKbdXndYUSDUGtGJDrbDiJ1wCu6yF0N6X4DRq2Y9DaEnSuvFbVaV8T7eTAc1h
CKiI5gjJBcHsF8pNLAeJx5oRSyIywFqpC0NUSoUaRwg7aHp3Po4lw0utedvvjoffbIa+hrcuO9VE
zlSDYgG4qz3+AOa0VFBHbEfHJXQX/YfUcvoLYs4qus05GW7civU8InWDxYKxpCB50bekA0nOUXQ1
eijIp3Lci8d0om/pFQddg93g4hkudMEc+crWMi038Zm9n5YNBRf2HHOdXJS5I/3xZcc4wZibYH95
l4akXHCo76qb83j+Ziyeo9ooGsZECnFQMTXWIFAWD1g37x8rDj1+YM2ez1W3vtP6CkGsiISAg2pt
lainRnEd6CO7llIBJzFvv8wNGXiVCLxNMOdqVfkoEd6qsOEyff+mpye0IwqwC7kryF9K6BSE5g4V
nrO6qpMcWMLBoWVod43PoWK49H1tADtF3mMJMrGI863dFeZ5szQfxxLmvRQ2DlIT5TIJicRMDv/K
L73B/rf5x9TLIiqVB++Lb1Q59Fq7Y/LerSEEZJhKlGvnA+OIjjCJkNo35kSHUDlZDoXVqTjDUoIT
68U1mOybU89ETwEGPPmnPsD2EhZxkFQGRcqasgZ/EUNjdWbZbESUUV3ONCh4qfaFD+FzV30pRcQb
EVPZ/dy/VrgYQk57szImcCIbfG+r4FfMw2JbiAS42EnV8AUqAuM4/qM6DPPp0g/9/W4TWZcz7RPP
Kd/g2HuTxo9+yM/zIvlkzZQcfC8niaI6RG8Y/5Qm83PYQpRbpNErBSO/pN0EtnGixtBoPx3p+WtY
ia3j3vTdLnrwZYc5w1pc7QDxfJwTksc1Ts44vAdJEulSAuBOrZk050J2hft2XCKsc6iy94rxsBt7
R3mND5rVfZoP2cymC91zOmSEXC1Ec/Sqie5fzRcOrmMo3x4oUKs8lA5cfm09bwy8TI/oJYjr6idX
tMGeKoBpOVWiKpCImiYLYBQOnsPrQSDTFfNLmt4LwyCHDu86NuW7eaxUVuZiVIew+uTcsaGOuGf/
wldMTYpZE3tG45iZHl/1gh2KquE4vNjVvTuZnQoPyhhy64ANDrt3ePjDm9Ymw0cmYw+fzXEYe3Kv
IYueEBKX78Qs5PYEcwoyq0lFzVJHxp65OLkcp6XQDH/CvKOMVg3MZa7FjRmxNN7nzB3ZcdxiYPp0
bBn5otVE15VwhjiK+m4KVIEVoxKpQp8LUVbwiRKzKbBUrBHg99vq0lOOuLBMBK70OkNdRyoYnHiC
4r7B5Tc0rgm1DYiHDoeTbMtH00aH36gG2q8pPcJrgIsKyeE3wB0MuEXDohJJwpUFdB18YmQA8MdA
zn71iRlv55cOE/l4IUF8d+iTAicqS+qWHfZt2QPz6JvypQTKNeYgrU83cHBrXKtbKYi2gdNk83zr
HEUetF3Jh40WQdzl0opxO+6YC9UDU6XuV1tRF9eUiS/FLiIpaTqAP+ehZnBiky1gzHB2xwIszyHq
35p8n4DtZ5XFU0Wb7kNfQ9YYAzU8nWH7/1q3qj/Xsh1MSS5Q0VBLcqnyb288jqRKyEHSWjys/Zsc
UEh5MvmYsX5RsKuf2HIHiYp14+G13XZUykHUk9P4kav+UtP6Nm2P/i+FAtcymhmP1AbZBJAxlgzS
up5f7ZyywHG1vmPWoqckGm8sLv3J/sK1qM5tfLd1EOFSwp3H+RW7YMd+kSKjmDs42rRA9yhpnC/E
cVFpP/qpAw2lsiIPEJrQNwiZ090osxH21/3rLeEYJwENP9d2DuWY5svG/C7gT8IfSlOErAtLQ8L0
eGUkSyLm69mafUiBv6/WTzRwPqY+KqXCbhYO89VNENWBsSK0UQ3S1Iz92n5HxbHKq3svm8X4gBdg
beAeqcRgnglP46cQchyikp44UUBLcl1hDJIzNZt44nj5wnQfquGSq9g20sdEjRtbUvM6XA+aP6oW
hGQnM4Si5Mjsm74l19FwZ1Vgqn2YBAfDtwrNv9N5C5PbpEsqorJrFrVEuxGxu2hltdgifqdWA2Gs
71z0GaViTjFvbjGZTHqyWkTg6QCF8W6iO9/WANAG2hqx9KT6QsG4EQl6wDr3e74Knvwg2zETTBJ5
MF5HIsMcletxp2k4zqe5WwlXs3iPuaVX6EdaupV+AvWz2NbHZ3MMmChGc+7W7XHSajfHEx+lYgiY
GEToqo5qTMVM5X264xporsiiNE/9RFeE8WRKc4pX1NUwXUPHjKjqTTwQWmseNygVF8CjMp85HGxu
UgHgLUgjlgEda/x5FdLYTyPiJIoi33wNMUbCaU7Vv6Vbd2cv6DGLNtkUIWSp4da/jVfOssYQffGm
K6Ljzc42lOAYNLILsZ7BDtlL2+5JhQCtGYZk4dqdqB8QFT+6wJA1NBQAIvLku2AYzs98LbAPwVCY
YHmf5gSicPZQLOqwxJSv4lPUtfkzs88m6tl2A2JtUwRoYmgtb1PSwgvH67K95rLUH3xh3wMeTEaA
TWpMDl+wTXwzhOM2JTfBmIXgt4l1NSOczgQK80CpEcg6nRuswzO7KjdbiYjAJjzvEhASTBnL9Clw
MEzFVIhQ05n73YwQDqCMgRetz7j7NX5ZXrJ3VMuHZ2ZYl19saRLsuVmPTLCgfWgDKaR12vtMzxOz
yNRGLHwz7s63F3MkCswprMcxdYr+UCW0ZufiwY5KoXeTe0P5tE9I2tcxRElsb3fP+vpo7TN2z1w+
Ee9EPBMrU97oT3VlPwC8cHeonFB4MslXaB+4k2IXqoEylOnYzTY/bnAwH8Iv1JKY3oDdZn1G7pXg
xeLp8MjlZK/lWJvKqVWrqnA1lcmMPc/nnNb3eX0HmmW6D6OMDM/4JhKsNgPESgB13uwvbUazBpcV
vbuY82aQdGqT3W06A5lI91y9aqD1yUgAlTLQ3+dzcbc/9u+mIZn5+vGDV/hOD1AJ0AMBRUot8vFI
UQF6o+NufG8KSg5wCG5c1GXXRPfhHpdLFZeDzmS/uSyM0QDC3DN7Gu4TgJJT6HRgqZbYC5bXa3YH
Ca0SX3yIgvKxXOrxeZepp9lFc/L2HIUJ1pfa30NbBgsjmbRzIx/+I3VEF6aUO9hl1Xjbj2vzB5dm
exJT8D2ZrZt2MLrSxeY9jzPRaJhub+OQlfBtgACCHRCa7stk6Nz6onA14amDPQcRuQoM/Ln5UraQ
AcPGZXvkkSZLoz3RXHDf0W3xL1Mlc3gzmmPzK6k9QA+LaU3Pw/IxZYDiUz9KC70v6fds8GzGF2yQ
Wwf3PNn1RJz1jseoLr/sg7R4iFtV3h10wNSusS4wct4lmxufo3323K7rQeWG4c5IwCUWr4MK78It
AJ0Cb3k5CBLELkkRCr/ZSnJXbO3HKqDLOCPUpqazG4jyfLOKxjixsIbtlZox0EclFKyd2L1NQHF9
ZsqR0i6l1qrCylkrUzzgi70lDwOLTPPOWfqplBhUhFWeRTZFT66gWSiAD9AOGwIEAJukiIT2N7jX
UzFG2xMLLuPkNjPcDJeyoJxTP+ZhdBAVBlskZ7IQhCjwkYKQgibkRvjvLmD3ZjAq8ZGEuiWlSafj
C7OxYfAoaOYcU2CK/OU5xDS7VYb+WPZg29LoWyUSchdfOsYYFUVczofXM/UVhNTHeqRaB6YCqmpY
ObY5g8eL0MWcq+NLX3VW/MOcHxWqLkPxwWxT9naudyKDo3g7Y/tfEqlQviHoOFODju37lVGch8Ni
IBwHh0nFWEVTizOsNtXOlMrDoAcsVcpl6TjunjjwgrcmlmtpceZpkRbPAZ9wSFEoAlzinqcHBurO
4Dmd6ck2Sdyfxj1BHZX2R6j4MDAgAOi75wulOMZjOopGoOX6Z1SqCCoGS03EjHu8dX+xXzHUwxdC
FYFXmWgv3Gd3DAmozrl5Wx1DKsFV3Ly249gBCuos7DRz9NAfQUq6Oo8+VEM6vYwLFeDJCFKn2Dhv
1+IJyLHqW5x0g0HqASQzjQ3zNg938+O5NSG6SsqCiMGfzomjdjWClJPukt85zPdxhIMCV0ACKKYU
gi9qQy2xw7Bv356PcfeimvS9usT9aowA88slhyyZs4yxx4cPRfMxdtvljY0wav2FrvNBdfOz2vp7
tpMNdMogCXGkPdQqOFGe1BTn95HO82dMMDiRQQ1cYkrasMQsVc9lS4do96kXYLtPQK0iMPEplnxb
tXJRqk3cuozEGwg/AKdk8dPzRExpm+mNzck9NqV/4kO1Z4rHZQCXQs7+Y0Yaqu6WmzNsg9GR0dEz
JfIub0Z62k11H5GSnXQpkCUVzIm9zUgA2YkQ4tXIboorvjyJENiABsc+70GdVITAam5rwMs6mh5w
h+Dk1XIN+foeJ2ah6b+JejXDMPt3tMYL36Nlhve9GzqSCmax4MdTtin0TwzD+hMTHkZwbdmznTlA
krJ8Op9JWMwOlkTfCjzKu1I9MSAP8LAYw3aB9p1vn6PnOmWvwGHtPrl9SqGzSIrn1Bbx/tTKesyx
xXyye3tbus8VeHfa6rxlfViOD8luRjGsbCV6xzFVouDhPqmQ5IayALuIxrtd+a4eEMYhMRSKVMFW
L3KP10qbaP/ON4NiQ1BMADXrSuAFfOVOSKM+4uU8JlDswZCkpC88j20JWi7FqrqEuLovSWqUEEun
eD4IkSRImTqP08AylHSvbyb+ROXTG0rC4QtCNtqLjNRGC/st7fCpsDscBSNjFWlrGJRLe3zJXVeB
KYCbnqbSyGcpV850GYX1UyknzEzqU5QQMoNasko96i4R2GNiqFfGWRp+6XdnOhTh4iinVqARA4p8
LsbFeQxNwglAFW5Ekkin5f/RdF7NdePKFv5FrMImwfSqaMmyx9Y4yPPCchKYE0iC5K+/X0P3vJw6
DmPtTQIdVq+1Wpx0LP1EM8hR5zAQ3YSTpwkunuIAY49IiY/NvUtoSnl68MkFbqBKX+8HzTUxC9+y
T+ebUS/TLzjCzE3oCrkXwiljeLZV0CelXsZuKvhYERA+M+ydwKPJKRYihD8xWUVxTP9UXrn0AMbi
cMIS4Z+BDHhnz2794WJ+GseUAJLn7noOuFGD5ThrsNyI10tpBYOYySHWwVTcx2uTUHKpgxtsWmEF
sXwIV0RoZFOvXhrsJOgY4cvaUpj5UNntwtrETbBNne281pMSxiMAsjDWF4ieYZHSyFylM9e+Z8PI
jAcXPKDxCkYfH6MUhCJPs+P+PBS01LX9HWenuppZ5vXsO70jtet7ZVd+SkHYdvFefxgWFBTEbj78
EjYfszIIWKsC1VNhc91qiM2XsspuPEXUgTHTVXCsfRuhawBCKQWyC13AkIowAJYQK7goXcr63K7d
Gl4oBoqDMqSH70IO5/1YB3rnHdM6GY23QkuS2etOwCGjYpB7jN75CqfL+i/jip/idT4nQOZelh8m
ER3jCjZD0md3DYwiA1ZlAhy2hgnAtokECxfSKGbjf1hqxwIDg0X4Ar+QgIRQAeZZe7+buoPfAyQv
uKnBzoxWX9K7t0SvWdApjHzZs97MAnn2hhqoKKilS2xJmp1CljngAsQstJPW55fewZ/lIVwDY+HQ
azpILMMgD0QDnfpSnTkbB28lMQ8NY22hNuJ4Y3EIiZbfF+rqbz16+S91KuNhZoAUcRQzXS5mBDMD
bxey/KGSxJo018F4js/V3FfYSfYgskRAj+QNuP75LlaAVRPQPGcDszgjjfURv9/gR9Jx8R7sAAoo
tMsM2gkVAXZw0fbVFjC2aEn0VXWk39ei++VYl6RyAgObV2BJO7AqEVTgR8q9Ea6Mm/1wEQ+ipHTI
yabz3qWArA2uuPCGyCEm5o24ky9uBr74RAoROimCBYqljKcP6YBKDgNffRLbZQqYOd5Ao4BNzAKE
fRDkMICTp40VmQ93KTw38BP47Jcgu8MAn58YcPmGBKQHsV/InhixmBFfBDsyuhm04JoXLuPbuEi6
RaRXQrUicKsLBxRarn3EhASWGsTbGzPE8DSm/u688FQC0NWrnmt9d2qUGylDv+veUs5OGATeKBdG
D4VuytuBnu06ZQGQzPHrQb7HCSbu8uE3TCF1Uy/8Fn4cHzylZ7jwFXxvCsvjk1/noUciF/UjjEdq
EhkNOUFbhJzUdFjAmVDucFF/sTlUD3XhbcRnWV3NpYWIAfaqiSmiVxlWZt3Scwo9k0KP6F/r6B/r
gGQ1zCa4JnwHe4GuWZOofaISy1MAN0FBZDdq96U6XX4TgjkQJYUIXlM5nCEvX1YVqp3DrygR3pkM
uBbaDks5aHyUjCZLvobLAqYHoPnESc+/FuXigGwnqxicSJft1+XReUNUNnhKwMrOOf+eJjlQoMjg
4I0QR/cJNZ9/M2/W5joNWlICWYNHmY7fwatpLgzX2cEahASHHCd6cmnX09aN9TWbb0gPKBu1sD5H
ObH1yWs+yST+KzWa88K3pIdvim+1TJXSFHqyrXh0zpmvQc6L8ievj2U3F1/ppM7IWiYyE7A+qz8o
0bbk2e9CESW20cQ24Z83FfNc0fQGGUHKlB0lQrnQffF/el5oBgQKtoHS6KQSDKc1vrP5gWEs1s+e
nNEYWC9+ypztYIuLZUH43LwPal4pVe10E8lUeGjO16PsHpPRPjX4wgAegSb6pBXl3W+19yu8i/F9
mlFYzyQSOGP0+dZy+eSUgam+slhiYHEqPBjTfdHhBeVY8Y3uAbA4ELLiLBUsogYwowNSQ8n3UQGt
rvxslikwkIBv2yR8n95x6VPDAfOooE3pcOqQX3LCppv6zP+kLXPntMdCqR62682Mxxta5tNhcIw5
5d6WP3nQ8WSXE0Y1+CyxkRwu7EhcTsMw+b6BqH+S1RtmZFO5h0Q7huM4lDfCSmHOmvb8uzVlbpOA
hzKpotXDo4SgBnQ6JMertFKUpVilSK07DtPfudIWArkAlMsODrXs1NSWg9+YmgfG5ZYZN/3PSVws
ShNdF9vBn0a0B1lIs6ys+O46uNC4oxMPaLAXJu1v7F34wDaXGKDAnk+Yt14zUu8/ddL+xlAuw5ZO
kFJBbIHjk5thLkLUy9JeB9TbZqYCgapuH99mE0LFRtFHqhWqpJ9uzAIb0vIygZAic5hBHXOJ/PAu
mJrCT8D3JtPyPcRvbEB2x4PiG5kdNyNhoKEjQ7Ezgi2aWY4w4QTVOh2i+D42EXRslg4PjkAh9g1N
MhKXFNaSKiYm+QlBswr22JPDKLT5GdCkITYKBgCHMIukKGCeIJRAzD/hDdFYijG+HvmcEri1BhZp
CpoBkDUwqZ4qR6sSPhiPBHIAN1VCmu4xC2RFAzOIfA7e64PVYGQXnlUkHxCrxcDYl5SdUfQydIFq
pZZ+Q1RrTpzYYSlQt6shP0GCRV+Lhx+pjbR445WB2dioG/yTMbYriBvbTlXBtEDdbJfgmzfL3Dp4
WlAHxfaSdqFGTepbvWZmQJysNSXGNAGXhD82kqnYLEHaEgUOt11fxulmzujCoZQEV3NFFKSM4CkF
fBE+2UsvGeIEwcSjicKmprac1266Pzsa9khasUy+XMaQhrfNiu0s4pfDCJqyZWFxVxf9iOCVc1Yt
mD7hp8+omLp22yXKRw2T47XNbsUZCg4upQe6hYesIuMBdW6Q8QkttuaupEOxPEb9hdpJ5j62z/54
pp7v9mX8cHY0Hue5wh6qhYNVG9O015Q4+xMQCfBWQAIJOssXjtrlgXGsvfYpMcr506gHZLCjNCpI
i66CCtR+mwBooSsiVHD7V+y6qTvTGMtgKSEEoVejgv+ERyfUhJAmDqJW/QLFlbksbCxzEeZZ0J/X
to1YdB8KBU8xlWSWC1OaxdTPmox560u6puYUaMxH7od+nqFiUNwxl6Gt7aQNxWuKL0qRkXJaNWMH
uNwjomBGvfYEehLAy5+cbu7Lqym3JKq9s9czam1PnTMjlfvIxBotMRN0GclI8mzpRGOC9ZmQx89s
/Lzgv3qPgxjVucg48EOjOgGCdhGjJovc7bZBGwKgZf5TLSOgrqdKWsHrOTfg9egY732JleX0s64Z
hwYcqmles0CAcsHLqM5fcWGGHAOtj2+LWV0XOzRumiortebPsJFI/UyNPPSTrkCEhOS5nogoDwKI
qbtviqxh4SfXRFoBIX+ohvBOuzR+VzmX9a2MmNYQQk6L0VQqqAiv0TeCslXSq2HMyPcr56x7t5Vh
Ds2Sd+xikBQnJ7WxzfBLrcD+KkXqgqiXb5eX7mPt/XHhRAINwPrqWRAl0jAzCl458tMpa9BZpWV/
A9YLRSijhLS7VLngBL554N/B7MD+wMllIxQNMJvOhJQfDIQVaX4hIkglAkUAsIuLPYosg0hZHUd/
U6kBdnRFcdzvP32Vbt00MXmTPgQ2OJisexFllmH0eGsu9AOqpQ0bGi5mk8MPd6kQaHqwTkcAgQNB
GwKz5Dv0KlJrxOdVigazYVOMICT2BNaH1cHlAYXcKYa9Z69AQFbJnEGYuRkg+BPQY3g9pea4mttu
uiE/vYIE8IdrYB9Fj2dQgKGkZfjidUiRr6K44SYG1oUinHP6M9p2hvdME4S8usmbH/kgpfzKYLTo
ap4ETAzcB5qIvIBwYcCN+t4uZCLP0xA+q5alwMtRd3f1kTD+xsKcnApuEa1c+dkSzHzXxWTtQKOy
RE9vVei0/ciK+a/IiXC7x/APKMQr6pWT5uPki9AUAKQIs9Pq/vwkeqyMge075nLQ6A1JVsgivs3y
Sd8sjMYaFcv8jYAgP3rA6x4/X+p6s4qGRoH6+7GYyTToIhEdX1WGQkmJReUSfJcn4ImK1A75R5iM
Eo8jjYsAcImqtxfbLniuFvDvuLtEVzFuizYevaENQRdqsbnAlRiaG7J3ZUfm0MG3tI6f/csoXfiJ
vg4KGa/7zOu/eZZ+7C4XeBGkyyfV8/F8ocuYGXGqmw6Wn47rD3vAlsQxTqpqiNslYqhmmHgLF7CX
oXYRw0PybIbiSBYLZ52MDTDIA7EA3c60VDdwPYqzV/9MaR/DFJSCNIWxpRv+QxSgQHZMnEzFt/CS
xAZD30fAb4i2tHSCDdUkwHfQtZqH04YrOYlm1w8PA11+vjQbCuKUCMKcUlS7UEXlX5KDh5DA3xeb
0NoNs6RvVLiI6MlFlr1zvqrRKNm9/MgbKNDdczrFIxQoSf6WHP+Or+3a8j8VUfE4PP04G4x1J2Ir
hEANhTgouYdcoCaXaVhFFatKcGexmDUnGx9GAqS6gN+KMpySOqelEvy24i32u5RP+Jz6rs2c2NbO
/JlWjDlywQeEvdZUdF4ZZpAi1PQLtcVfwDtEIHv/pg+eOYvZiPrF3l5HxyUDRQOBgc7MEAmq043e
mRuTJvnIMMxL9yIWUrQmgO6oMRF3f4Npjoh3JvPgTYocBs5xAxPZzuOn+jh+nqO4CrQ8WK9O8No0
ei0qWeHOvREZL4KcAG8SwimVfQ2mYgMGTgmtwwKBEnUSVGp8zKCI3G4FNQLbzgXykygycjg8Fw7N
hvvCbkr30XXMz6QifOPIbOAH/sQ3C2pL1HnvPAFNVmzYuBtgyzMGLAg46gKIDRFa0aBN14zhBMul
/cZAgqJDwg/v6gFKLgMJXqiInDz4DXPqqxC+wY6W/HEPu+7H2V7C32aHmhJsR/1Bm+E3NUlBVpFo
HrI7zK1kzZP+xrPxtghHyYgXDSOWxlPmGiFc7C3FJhvwxTlX3GzyteaONO3rvLoGtqoVaOeAZul6
nnis6LTUu0AcvmWrV3RKUNQwd83Kb6UxdR0m6foqKAh3KUNKmIMUu8hx6LsZEJxbv773Fg2IdQFZ
Rdkn5GhjwYsj6YZ7OjM039JbAszafmQCMRJudC9jcWAbmhwFOIcmbsPXklnfDUmkwg2lPK6W1kA+
FNVCk/AHA0xs5mfIn9HqN3eqKmH1RZwBMdgXdY3EMM9wQUr3U2naVn2Y/9ir3tG72f2GYSMnOGTv
a8NYfx5ZF4I1aXhf51IuWjQU/nrMZfJvTnerd+5QLXKprdv4PsflG7Ua8Rtva+o3mjvfSeQUzEwX
4JaHtDeYS8h7YumeEICl7hhiAdv8dFoKTzVXhn6K2jRYuA8RoE/Ep0QnDm2F6TBtLUApfjV8Q/Re
cDnJQfSP81WgSKom5P8dYGENEQfrYv5FygpANqEv+pyFHwvgFSFooI7Al+Sl2QbKiBmMBPcz2rOd
okfN7Fu1ItxTK9ouz2QxCWiHa7kuJ5LTylTxfTW58MYr4sXJNBHf/lXic4cSxl0k0Q9Uemoj0b/V
RaKOUOH4yfZIM9T2v6EmEkmeQSJJy27URQGXMDqkr9L5N5pLsOuCOtCx6AOXBwdBlFZKqNxOrZ+p
7J4xcADV9gi2kG6ArY8HZhn0Qj3aXaAMAD54q15T3cHBomTkrh+cfWsp3E5LoG1SfGNySPwAC9C8
R96uVCfNyaOA6ByxEIeTFxVw+kt6G0QMf5oWv1bgPZAdPvXKjbEsIDasr4OewLeRtcie9Ci6Gzn5
EmNZb0d1MwIIDlj7QeTGTwBQDWEgBIWdDonx+lfv2gOPi6jG4lmYb/ppKMEozEJHBUGB9jyh03Wh
9FEywRZg3Cu5TQy55Y0yzZSLSyaBLyNDgxMQOJ244lDc11cjY5Orzdr43kuASH984YJAaFdOGCO6
6iNVCrkXUeStUQD4qoLWE3TMo+dKyE9rxThbMSOu07Xl83V32swf5XTQuTEHlG0gIvz2ozEmy+UV
TQ6lhPvKKCV9DhrcKWo2bmjCRzBLIUEOuaqlvvTS7VOqtonZzWWsL1f7XP/CcxkSTcPvv4VLg62R
ccySAUKof+Rcm44jF4RxcX2pEnTlpxRlliswsKxKemyiMKj9B5HEZROVl6zBYVWxGDTz3jxfy6MI
0vThq6CeRY2pN8q6M4yfz0DyS0w7bUNSsSeau4PACD5HNyU0AIX5x61Do4mythoeWEvD5wN60LQ3
fLLxtlzUCDDr2JMobf+Ff2zuePA6Jayu7dTyhdcB/07Una5HbReb7k89QvpwmMfbnZPVKDm7SMFs
IIABvdmNUbTSuqaaydDFos+VGXogMIOQxR09luIiKYoBLpJM2VDMv2PVm7nexyW4w64lvZESSw3i
UCTLTb3LFCss+Qd500BpJNqSpmRuloesbWA1eDMRwW605YTb+pRdypZnkC28xKykKKp4Y00o5yg0
7MEU7CJPcDfMD6rZsaxuw6Z9LLJlII3ygvwWFN0xkmHvNb1sAYWLeT1PEEEZ5geMX/l3gaLcTDhF
wK5w01H8WFvJGG7kQWQp2Lyf70K5gXmgIli4k+Q5lMbobEE4aNuRcK3DezycLVIk/lC1KQg0Xx2R
I7qYlrcpqy2jndyJgH5+gsfBld0A6KKUb5hKWXxG/AdbyIOfVxJYM8llEGhITC1Rxg2YyDObhRKP
tIb730zooyybDVq4uV6uIdxSlxisd4QykkZMTE6mB7SysBMltxz7dDWuc/7cTCPaHRVSmCGDz2Bt
gdLq5ALZD/3tk1KYEtR9Fl+XZcLgSoAVa8Lkl855emoiBpuAW6kXicEyDLWwUyFNwzNpNNyiSCg0
1br8hpwxvHeo8a4aFH5/GERz1DTHRofMl5qecyWBjwf57IOWCSB5eN66XqvmN/lfv6rlrGOqtEsM
yG0Bq7vOcCAYCvpR5CZMflqH31Rqn3uTge/HfXVfX7I/R7sWt001xewqYJ+lzAbPlR8Z5ev0roft
dDMfwpFppVwaehaBjtXxKHDktKfTP1O1x9/9SMWbaZVwEIeUe9SHqr9Nc3xHB/LdI7gAeMNErnUX
Hj4f7p1fvMD4lEow5p01TsPPA9AhLgCvVjww/y7xX5TCJBMjaSAJUyV0MF363s+MMlaGCckahQrB
dIVzHimkVmxLm192FkV9tSmthdfwea7KKaHbaCYhI04x6iR5SK925jCk/YRcSgV0aKR9unskpa/e
k0BU8wwBBqHmSO0tphRDjRGXC6QaktiADBe4Vp6eR1uGhRyoIe4y3e8/1ZpUVWcUa3XIHrGFgN3z
M5rUANxvLbRx7KxousYSYROdBGwCvn0gT0Wf513m4IxkB4HHK0CZcoH3oU7HP5YTTxwM0c6BcDcL
/XTTCue5GhhQO1E7pFJUxDA7sNTAKAD0S5KUYA3OStd2im334XKcuRBnOeItGlbK9oyQAHmRk2bE
x5/2VSVCEhGPHkhfv81Ee68h4H9WGzezGWAnDH0ZcXZnt917rNmzmuFeFfT8/GCWvdEhnFyPAcU7
2kKeEZ2IZQBKryC/0gWTbczO8A9oKQOyHql9BqKbQPXlQDSQLnBOkPSLLRhVZDLdXLZ1/DcDnn5o
Ip6GV4K/GUzYfPzj/1XLGjtLY4f+swkI5lKYDmlZfjMmYXZdtvVOgVDHaLRcj+d0N6ya0Gx3qigQ
Ls/6BI8mkaWiKzzAXJglgyyJ58qbEyH5A34HNsVy0TCIIciJ/ZiKJHfQv6mkm/5pAty4zED6CZRE
2Jy/26zzxOJn+J2aNVs4QFHFmViwdkSBQsnhfc38mDeXng5WLus1qAWYndKECirl9UfAgQMlIpVG
Bl4cCHkXMMBiIPTA3NihjgVNGxrh+0xkCkssYNZC4ARLggAzEUxVbrAZWBH+jSYpP21BuuONM/NP
efW2WERkAdU0TMWfwwrr3E5q+2gjPJ6wGaTsAd6HuE3fHAoW7DU3O2Pjll/ZXhoGVOeAygJtU2Gn
qEMJWPTlfsAHfv26zRKlIpL7ucuHdLAU+4K0w+wUbN5ym6Du8lQUP/Nt7tqKcMAI3VmKSw+ouZmo
mYnnpV0jzN13qUBOmYHQcYLShJrkJdYO50Sg7UttnmpEqrerCiYoN8reU4fTrlGf3Z3yTIKdacvJ
uuOraBpamhRkCNkkY4aDaRBEOOANUWH7qwafPf+sd8mVpWDDO3UnLDlND0gNYNq1gkIdORhP4/Fg
l4t9lr3jQoihBo4gm2UnxDrI8BAYQvIFdwbjQDxQ/jYxCBSOda5jVIQthJlhKuD8T5UbV/nLnHHe
LKgOH4uL7Ol25Dpxh0FC8k9xmv5jeJz2C6wNUgN+mLw3oZX4MgwKGgQsUGdzEg9dgfWSFZlfFaN7
qoEIxfZMqQWxmGi2pDb+QYhEEhDnB13qdO6/dNxgMiald//G0iKopsHxU5StXsT75n43uhe7gbE0
PMs7EiBoC92zv1/VkoZXzOUq+irWoEtT6pVYjjYICiqarm1T+e24RQkkHRBjd0zWAsBylHQuaQ/3
BguphnqCKUpV/BHNa0ZF/llbzpYTzr2MhO8HwJ13A9SjuymZzo9JlVPsRaTrhi73jiaBDHAwVmDG
xH2EA8bZZxY1csIQ/mZNENOane6v900SjoEr1hDWZ90/ZBEtNGkKupEGYEboSs7cZN48zmBs7WV+
gXlPpIoBKJ0sPVu7cfi3iPcv2bk/uxxcl/XYAwb0dDnSvZHUXocFWbCHwMRcC0EuUlN1Uk5zNn56
cyxtgCuMW48HXRIwTCr9BRjGXdNxBn39Du8QZlFAx5ZtEjBLZpiMMF6F5K3YIRi9kfRYt9AxxNHj
QVSYE6RLJArGya/Bwh2XHawMDAFzT8ndPg0yVn2P8W+zE5+zlOSVXcCYeRHUzBLHixQ2ekLFRYDn
IhaSQxhtXyu7vJiC+T4Nw08UZMCmAovoDRnimjBOkKWqnmYxGJqFBouTm8b2OCfSCgMjlGtwU2rm
mfJyRGBrMKJ958kCPvmioiOxFTx3xhTUkOLX6UlrtsWO4+IvnqRaEWOR+n5AAcruTC4AnwIZo4lg
NIvyPqjQ/WAZKhQTWLiNwY4I21sWHDKpPigxsDpHVBWZHn57fhT05cAEQNt/rAHENTvMEEwo/3CH
p3vsrgha5/+QcK9Rx0415K8tLLTaCeOQVAFJrYLFmJH3dC/PXcAFNcKIgID6xRdZJG9giUNmS/QJ
MDjib8PZYZEtdmygsyw/EFItZP4adAyOhGpHjOCLKcGBF4cg2jDkn0DMAAFFW//rm60hoeXYUHnp
XRoLT0bzysMRyBuCgOYjCtSagnu+4c+Bh7tpqDzczZG+34N5Zl6fRTSAMkKiDUdK961pOypTqb4g
6+N8k7/g20oZXuBe4i5A2TtSnZs6xp7wTY51SOwW3EwPafjZiVe/x9VNw49E5qZv/djH50D45oSS
2YYfB8WL9dcwu/CUMwuexGgWLI7AgVaZe00nirOfJttbllZ91xUi9I244GpqJtz1aJ0PS+OSkFVs
XNbvM4aYkDtEKplIk9NBGd3B12yupoeBmTjpnB8NCI6qRxzeUGid79WI0yPUq/rB01zNCI6S4u3E
WePCtP9DkfDwfaGnot3reLzSoogBgJ9UexBhmIlWbiHAweAE71mkp9wBMqj1wYDZXqU5wP61eJda
x3I0uUMuYtruDfoo5whF4qnhXSlxQyBizgfN/bxCc7nwpl3JIXvj2fSUdk2skXfJIz14SpiL4NG6
855UAmzNtJ8BFBAX0hqKuwFDOVfy/nQoV6qXpHzIuU3bL/hX0GWrThBSnGA2amldkKDwvmNgHTO9
F5luc0BmQtfI73caKJK2lDkDlYCOAvRcioBhWTp4L0QtfNb4st6cVwf9r2YU18qav40GkTzhEXIb
rSOoP+EIK4LinYEcfju6vX2Zz377BqGFjnUyvGs4BQTWNxtSHTFD65klKg2hqib0wOUEaBKrKUQr
2f2CvfFtBMPVFYIyzoBUmsN/nyWa6UEOTJ/zQtzCO+JW0lo6KXjF3mXqxi/M0wkFCdC/adgpr3vx
mTub6Lc4FKqFStPTEnzfLwIqv4rbJHt0H5fqe5ysSEFKABhoJOQFeOa3aCwAC0vhR1nq9qzG8y7e
3d83ekMt5b38PkgAbImpOlCYc9XJ5dWDp6qiE3usSUVL13/wIv/sQvaDIZKRU1VEByEch41ImEzq
hXgAe99Xk3Y4P8mqNXMKE1rIh6plRiTaQBWCA8OswwoGQaLn4JF1aU5oxU0uDk5pFTwlbv9jSWmE
DIw/BClSMnQNZcReSbbpLVxwJ/NXHI/fZTOmpIwRYU0vLzqmu2+cDCwEpWTmji5iyJBOohUmCQg9
hCekB9agv8F5NidvsAEIl4yeI2EuUn0HcpNkgSpVPWKLFq8yvGimT/k0u3vvw2VCkHVvfQdKBWfV
Y+bsEPF1vximGqbrgANiPLkxOE2Y3e7gdl7z6O3UpLLxZaEUUtCZSBuFVLbJyb43qXG9sQEwtoDF
jCEZLjMKJGuT5YD4vP8n/tCU0/jZELa/FfPlVxYzlbGWw8TLluTE/ANw1FdQNqY5AMMHYQNLJXMC
zpIa4BkQrA95AEw64OwK3lOcXwv2hRR11IlLIkSh/CkvIpaEyFBXstDI0qUo/ROFkggsfSzbu70j
iXOkyM3bI5QBU891h00dUHRJPDwaGETtjiEFmkizMhoCzcBS2SoNhi6N5KSGb0MO4MGj53ZzwT5x
u/E0B2JtfEk/amj2Ul57YxIUDi/w7GhUFaF86Pwz5hCAXhc3fc30YOsk5O8QaWR9G7U74CaT6/c2
RMqA2YsN0RUxT8OZ6HjkXwpvz3ZE/hNQneTOtE9ziZAX1iSfeKnk3KRZ9TK4AtDjBBKD9Ck2jhtB
rAfmBsFx/69kuoCLuC0+n0FdZ7CyKDkBpg6GyHzf5SlPwvWxTtl1jzWc0CeQMycXmj0QEOTVBTcH
I/YnsiMynIjpF7ZgRM+NsTPYc4LlEolAc1EQqcBysd14HTcRCbEVS1uMkBBvSoyKpDKCFnjLfI+x
x7rm+D4TghRTN6qlgOk5S/lY1hFH/6hwir+5vAQrnVECewiEaQOrvhrKfYwqsMpfIDZxHenmElJL
hrzkxtLSPnWdK++KVhVgtYX9ybmMPkcqUO8vW5M9APvlH1UYivSadOYNtvQgn29iPuXBW/EXAPHc
vwy0gjgr+AF7i8e5F8NLsBxqame2jYE/OMQ5EzybC/Ppa3jjAcwNm/y1Z2SfaeEgfaYSZrP8NNdl
3IOWF4e+MZoehJA/oN03NaP1vSfqlVsI04G4ZEb6ClgSiOHOGr1eFBJOe2+VKf+deP7oCYoGvjU0
U0Lq5fnnj0jgknvXXFD75CU6RlGNOelY3+wzahlRz2+bKFHixw8VMm8sdRaatBpJLMUkE6VLi7X0
TOhyJdXCwVG7S/K2kMMKlZhqAVABGrRBlWwiLkhmOaAKbBA1mqDwBoopI2YJCLRuFPvc6IYvhj1v
/qjPmLu2L9SqJsAgLurq4WE2NEdDId2PkKb9HM5TsBFvSlMtXXsCV7OLn5pMLCTEZ8iPihoFkmQr
LHFpahlPYX0Ls4CiSBzRMvHGP6gnpgCfuSo7wEqtrvDlk6HlDiNtdjw+So6XRkvvOFDiZKAh3n4y
z7/ZiEMtmj0RJ3SXfLleLYY8MptXnYAb4pzyxg4v6CPw9qEdkJGxceBdWbNvn71T/5CO0ztdQRbR
lwt/pQSHxXNBvfNgwKA4vb4eYwT1ha2y7X25tOcNCuGZWyZ+jEKkHy5S1pYcVMwXdpZNSfwQLL/o
i+cwSTuE/NDAPC8pFjbkpfjmDpB64RCiKmfoNUqJL1N8cDbIxKwqoCLgrxbQuq/x5ND3w8lmymbG
UlTnUKWMgS8S11kIRW1U7+tzVteF+RJMKbYC/hDOBV2JEYZPy+3B74ufkODkgZcSbgzCHnUNNj+w
KZWgE80Jpmljaa3FRtEfXwFrvIcX6kDRmoZUOEzyKDI1q55kPADSBKkEVEeG6yAAvyjxmXAWnJWs
In2hxHxBavXnJHkFF/IqWCU8aMn5cyeEhh3ECZSUrDYIPVOhA0bD/t7TCtlVqbFzFWxB7IxVQHYS
0xjKdLoo6Kye8y0+H8AedFhYmiFn+EKJdXlqk2YG5qR0gcFSY37XfwjWaXgN3IHcGLkjDp/XHtP3
bQfyb4oIxDIsRpU5TsU5EJ0cewjoSWlKCY8d95krCg/sbRSrNa/QT3U6iMYZmY7R05y67qpt+8aA
sp3g/oyjP6esObhezFLcqyT7INk+ixck1din5lg4QwZheFHgtkc3iQMUd6OXQbp3aT1p8bF7g99h
qfiQADA0Q4AK4IxoopfKvtsYn2JNB/9UiugjwUTMQB4lVZx/PC94gBL/3YZ0mhrBuUDFxz3N20QF
QbNCZ9LPhC453iqT6DJDHENRFL9TTqLDfIJbYVnSfsKSTkp9aak0FyInCppRggOO6t26lLdhuk3/
YcnEMGsg/0TbUl3F4+WvYeqOEbxwQUS2h1Ax/jCruEZZJW4S4kvSpKK3LcTJBA812evDXfYGWx03
yw9CdBvSL6wy/FZCIZG6nN0sdNJYMxjZecFYyHOhPNbRtFCfGyZWBC8IBTOiVVFpZJxtuOq0vMLK
Et9TX0w1g7BZiJDeKESUhzQsl7taFyttD4fibZMpP8WTGxXNAhjmTzE5HlI8/3kroA2h0LN4eejZ
+G1Y18C3voVE8PXKj6BxorD1yC60FjA3ev8rQCiGibCwElSLKaM6BBa8cA3U4s2q8uL4uu/rT/Rl
LwgLeLUnsxAsuLK7eRWzkGY4/0A940HIEcgsIdPl9IfMEM9bwzyLBp5KHbMvOlD0w/czFTy8Xnz1
bCP2CQeYj+8h/f4FG7FTI5i5fW/1ay9jypBILVZjJE5ku6PchnKmN5MVELjuk15WCl6vdX4LvGKA
6P23spPuxJMLXMTjCUlKAA2kPulXrWMaEgveIUNVm0hNPkOXPrGn1E7GWh0bdzM+i4yxhlkSVyen
UIQ4QycT9RJfSa+pxonN1tSqmMv+501Z3SKXuRXgWtRwTZf96ScaKrmBUNAQ9eBWElKm2RhfLwPC
LDW3DriCuQLsSLNhfGCEAAWgkxIJE1j0gYjZGahC6BPNCFtcYZDxUUSimBuAug6k2eP6FnEcgqrP
fSlT/Jm8qzMc3NDFgIi8pguX+g2EY2PJ1TGPz13l3HWU7vNdSL4YWedx08AWQewVyJiJm+qm9ref
XWcrLUFQX17TiU8iegkGvperKtjIL6GQ78XyAroK/4OpjwqiZ4e5Gi0ak1WFDsyvny2gSTXEag4y
HLoaRT5Amb31iqUBBOhD6SwCrxif7KwnEvrCvunkqRXt762FFz2LxoFJ+qu3nsFMonzEvAdZck7p
zlIRmuQVhllWsykU5g9K0KxnmnpywL1WVSHluVELtj50mz/yvq3ejWG+stBQJkR1Th2N+T1clpLH
OhTFj4i7bplE3oKz0zEkdFQlJZlyBE87Iqzzt+xM58vNytap+431CrO4QmGSSnvqeCybjJVThir3
QZCFv5txjR7q/aQmCPlq/tShGcnv0lnGxDIF1zMtOyIoGJjHQK1dTg7DTHSRG61MZkRoNPL/UpED
ehFPhPnBdbHi3EcrHGVXXbId61UvFoZsXZftZF0CRWC7SBvvOBEZARIAMcqxm2pIgmDbjCxjvnk1
NcVt3rjHvLBJeS2amxvmkQvloZy0VIWftavGikH5zISo07XcHowiG+IGKXbBqBPgRYe3KSXQ/Sm9
P036B3sZhjtsnDk+BdKSukOJEmR4piqgDyaLXDndMCw2kQLUh2hL1Nwgm6mCdjroTPywFGpmn7Fc
BdiRQ8Uo1XKTZfWXyRkpyoi06bF8ge0F4eAAcEYOEV8d2iA+qmCDZh2lBxpIVi4gsrxbpyWKCP9x
9DqQcAA4hGC0oVBi6nx8b9L98rNcxyX/FHHrfzSQhj4RNyj1yguhcwvKR2R76af0OKLvCXKbDjd6
GHrifuXDF74ZCFoIZEOuOE6iIGPW/BoUSPFrnG/ugpZxeqOhhsvSJDYUk3PRIGUBizEOUUpcxPQs
amOyw+XgrWOW7JMRSBWvvgHQGg4wIaVZsLRcon/mmSQUheJmq87XWZQ8dQtlae669X26A4OCufJ7
Ey7EsC1/pwWPc+tgonvHPAWOzX5ktkGvFNye9Zr1/CQvZFQ5TzTSBMJm5YAzJ84Qj8hWFchfhnku
VFmJfbTaXFHAFoOBG6GMZ+5JMwziqNZd6a6SZVvxl7f544klaBDwXN4sPeYlvuqWEwA5xMjvMnKx
O15zvq33esOtQ1Gcfh66/niA7dEyr0dYTiXb0YBO+fk8sP7jDhk2G1+S7avuoD3B9r91I3oFl9Dd
uEXSmb4YYK0oQ3UsEfbgdtNTcQgdESkhFfshimkUHkWEjwNuAmuz4L8Avtph+CzQwriyv2/Pt+xm
lnFlswG54o/3GtRUCacg2XZkxBt0qCyMxc0qOCCLRBPtInugHbGey1Hv/KdzA4516ZndtAPhshc9
L+Su5YYRsZAriTZQovkDi9FFXWQbEkcqR+IyY4/GpY8mz4bHRnfwaIb+QuYq4hEo+oAWikOltPFM
Ob4oTJZ4TY7eDYVj1dPDRsVP7B5tdr2mGkJjFSVLct07rX8u/brApqVwQqjSD+MXzE4u0DptPfza
kHC3t7teL3/zYwz+olA+66uT4vD2wrn4x2xkuBR7zFlorLKlbVtBkM+2G36BeoSAK2wzuB7SgivO
1rgzuE6Y9XysetItUiUqhqva9AFqm/pUqHfrGJQmupyXDFp/MH7fTh5iOk/z57PbKyIr/hh1SDyd
TQJ824OB/E0zvj87zffqaWYs+RCgvfq6TWXDwhwe6Ixtq5s7GoidD4uuFErwAiQaSABImvBDj/cx
7368LcpovcWXtn2vOrnJitYOC6iOaQGD8DsjOwg8UGRVPPLy6vQxW8gxUN5PUhCP5ZPbtuE/w7r6
9+cki6r6dkVzUve4o2Q4UP7FyRrIRy1YT9wMtZ4HBgqcRhdDnbC2x3G0D8KM7WWXc3iaau42TfZC
1E3AcIaeE+3CGnImNHI6D0bTVaPr6xoTu/iKtixDA8amFl4e3VYNpIs9awV3HtUztiL7YG+PYGp/
HHvV/zDMLO9sdIn/BWwiOV3UPrFi0yEHog4CEPV50QZM1ChF4AYkIDs93jfv6FH1bSSaoixkH0JD
SATKmSeq4bzOnhQkMLhZ9Jhe24ynGjj4APm7yZlf2HEkU4iiCfSi/oB8jOlGuQ//wRdSL+YgqtiE
wklUi30OiFvUTBSPFRWTKLapT5l8bFJUhCa9EVePeJ/1J8yq5ucR90V8K6wuuuuVRXoEGKgaN+5M
mK3rLuv2qy2humbxXFHx95jjQ4GMntgzNnwdOokqJ9m4iQc+U0+4OSNBLIuo+Qfla0ogsigaIK3g
xgS2XVNDbiNtJnK+7Lb2Pt71/7F0Zs1tW8sW/kWoAjHjVbMl27Jsx5HzwnJ8Y0wEQAzEBvDr77ea
5yV1cmJLJLCH7tVrkAsR+lUkrf77Up6+04fuX13Kv3J78T+Brbn09VXcee4hPvqwP4QH0bx77ouZ
AaWBv92gsKOyiNEnFBCrK7wT9uA3XAH4ewwD8/LSfYrrw+F58/3lGySl8nuXH843Z1dmCi1t84vY
8bAJWzoPK2yD+HC4aWsfOyKKmawaI58yOl+/afL2r++IO6PpTk5/WP7bV0Rbh1/Nga6Nih7cY57M
ZyqNntxywpc3nUGG2g0xzHrkk6Kx3L7RIsJt2ffp1+TkXUNF8Dk70FUxqqWhL/hfkLun7zG8MKwm
kqz+d6qi+XHc1u6m5GUSXgCdd0rbL0WnchFP3qaRlHMGbZty7AksqUvZjubVdOVxoiDi6VEWYTGE
TZu01f45+urwhWlS4nToQgYEWke5bHht8sUdwCLRkoDnB/wtC8HgtsFOJloO7zl9yFVxnkGy/4Wt
H2yKC4Mphdj9nY/15aF29frYn4PiR7YugIphX75VXVU/4yE/cVyc0db1+TxAPypxiigmV6MQr077
24J28/kcBzB7cljuZjqUR4f00z7G89cppKzZS1hBrs0u3Mo5+BH+6zTNxKh8kRPSf1LVmaYNG+gL
FjCr/++Mj+oLQAPY4JkCnaAGSHoVZ1/PrPvLlakHg+nuOtoJc35wTJ1qiAWuC8cBBRGUHaToOMWp
pwFDTZ/687G6TVL/9MJsgOLVEiQrwKGr//sswB4znBXqPfLTzfs4AWP+yhwMDpQBx/p3I2YZ0A3n
7CnPKA8SXH6yMwhZU3M4mnlsz7P4XfRogg9Im4/sSLrulWYvp1elZn3zCzbIChHiY4iSCbYmcJEa
+CiRaxYLJTrwl5GcClQxCnSzcRlH/qm8DXzXD9QXK+6ibclGwqQedWAb3VmGG7yW75Hj9zPELf4C
GsOK2C9Lj14No/HXLEU3w2CbgDQ/o4k8FvSUI6bXd1HExAIaBKhmhgno1UnjIqLvSHUFC6Mk4S/Y
+6/hsUZjjWczhylLrpk0yl1FBi7FHDkkXQQFikW2uWr9ceHRw8GQUZOHuqNoh+6TG6rj39OiTL6S
u9mN8AiaYBh/wL7KmOhqHikPUgz4KMW9eniUX6wM0p6zlapzivkSjXcaXrOia4ab5XSJPq3HLmdV
QggH2leJDZF32qh7kOc4zA7dEvL/Qpl59AfRQk5uo81c9ryhKeAb4o21fWtidkPWaHYYFExLMeb2
KOL6lbuu2ZLqBUrK98bHbLEIj1FJJOOJ+3cmf43bbSi+/c+3SIxxubP2S8fgf8Jm4kEGDhRngoFd
/oPmEhpqb7sbeWrETI6bmIpz487EbOV3TgjFa5dCooYVy/F4Jm6rmceP3hFxBGL5pygWedCJO7Nq
EoHqCv8NAGZEHlLXUpj5JhfS1ZrtCMAdIwta0prxIN6ISjMwWLMoVTDS/4IduvZ+jvfuc9HEOKA6
jX4d80kTGTQlG5D3TAvQuV8xQArjOo0XZBAPgTzDO4SJl8JCOvn6mCG1oLer41bELDA/tZ9wfv1m
Lvj+DmNoBlZKdKj24g4U6QfTbY0ePQrU1wo7Gg0IAFVhQUngPWAzw/kMfBQzJEzlDAnFACxoQX1s
Nj6SJC0JJegowFRiIgvasH9zBJYRGzeDAMHPgKII2J7+iNbkY3rhy5nNn8VpWPiJgjgwO8IrBNsI
bxEddRmmBzAxzQZ8n+IVoQWTIsj5hDFrLGgm6sT22iCfEwc8FFsLKJ0D50oRYTzf8IYcFXlqIGlK
Q+JCOF64bjL1w0ySxhyLegXJRnjE4XB+9W1yMPn4plJBz4rB0ChSTsMMlqiUqTkp5Pj/xqnI7oHS
cTTwmd3uQsSQgd+k9VY+5RkCnr0C+VxqCvjdsHUfS4flIg4bzS6SFKixgEpiLgAFFQd1Gzh3NQMt
2LRqGefzB9/3f/oEprLLubGOJyYnkZieqfy5kqz7N0toS/yFM+7qidyXlxdYToBWJ117HCighjTj
Uw1Gg4SQ2iHW96CT/8aV650ffG+G9X3kaGUUiQG06GuYO1XYuGzsutVbPiGBi+6bsJUcga/OvCq5
Kb2a+cvE1zY3UTYYcajMatcfUJLY6BMexjjEFO4TGQLefdaeDni1aOCaSEHYyV5FVOxm9Vc25BmT
Ow8Xk0p/YmUayo+Ckh8AxgA0cSE4tk600wznbNIHD3ob0yz2pTstbG+CWYAZAcKynR06eH1wlyyu
5pDlUWT7NgFLs4SuTk3NgUdYUDmSQVStwFArgw5kDxDVDhD6ixNQrL9VuJ0dmvDAfscs8XZeMuwA
woRzHb7FU+8L4cXclZue/itWlT+SqPbi7woHVUikjUnoEFAtMkL+qi3jR4UIBif/PesEzvJ1kCck
/8Bim+4FwV0Fa+RxBCAc0LJwd+WAhnSBIBcawM0xORRwyRo2SCA6aJ22/zVibc9U0xiG4lgKgQbm
8by+caxnJNSyYjEI4zyTnU4XA37sy/ZrSglqZLxy/kRy8/qvfwRFCKtXOGU1+ibXPe9K7kl9Objk
qgJTzHAjAXKUTmb2VlRgKef4WXJ9EaFgtGDesnCzEQaw4WAiTKIEkzBVpHF7pssCMR0cptlB710J
sb2pAHQzUD7cTjhMM7BqDbM5ynLeD+JZ72axRtwjHHcpkT2mZ8huLqswkILLjVRK3YS/ub/8sGOV
jmImNx0WBPwk43tRsrEGHMeZqV4nfAgfhWBkoyy/UWMAGfIxU0yXH7EJ+En16t9t+RDeV0zogNL5
V5cwmsIN55o/WqZBddv55/F3o+R2mw5DtOg/WBqmD6p+H0VoLhGz0PxU8IzaY7veV0vaPYzisxb4
B0N9JgHM6zmlrlYRBW66nEgFNC1jorPvZdFvT4TZ6CcFE42ykUtblB1n3oWFlaDUfjPJmh9gWXN1
KictG/RlQTqZuP4v4t0GSDQkw1BGQwVlNPgwxIfiqVpiCrOGNJHr3NWUr7Jnbpbjp2wBjaeAzjlc
AVGRfVN8C5LXtDAKebt8vVhMhMMvDBeZStEHR40xs+j0opBfZRHcEY6kL5i/QtmYWYYTWxKOdgOD
e2MabWkQ5sqFiBBYXso5yLr8DZCv+7oHejlgqTsPE6BJlvb3Tar7Nk4odkFNR6TnRcez6OMIKNjx
+WxiJotFoZeMlyvcFUGdvPnsbk9jgiUw9A/p1id8BIEreSy5DJg8qJ0TyX9ieKUHLB1iJGPjJtQe
d2KOLM19pcVlnMjj1dJ2cfhsfrw2qAQTfDNPk63BK+Hid59VOt9UoMHPhIsd0Jqv/PlKpXKOoITO
JrqvsjB/TDDvBBda4h/1LjB7heOqXOioZVRqdnKO4pcKAcmB9PXidEZ+wsksEXrBuPyhmUaW6YAj
NFqkDR7Z/kee8rT3FPQbj8Wi/Sip2WQKoqDueA4ZysinRkVlTt96PAG7TBxnqsuZOIew+jjm7J0Y
Zw4CMWeLaJJ9RdKDO8Ub8qJkRjS6vNU9SFa4j8HnsWSGaxHtYIbQvB32HwmgV9RATHaowJj685D9
JGEN8L67Az92R+88Xi7vUYvs35i/1PYAYjjRAtRzUoR8dJtqW70sK+Ri4NJvfLzKK914JmFbkZOY
vMEMxRTYB2ceSplI8QVyAkv/YlxlF+GrzVkxBucg0Bg6+L/Bn8NHB9xFoA6PxDzp+lhQasvKxl/j
RVaK7Jk2foLN3n9g3J3f7mGwVzfmd2UCRPPZRRuCfsTnCEDe8dWNxBX24K6cXQq9OmAIblgd9cif
3YN3M+ZcUDvVJFJpbkEIYv9Xb1VMHwUW2uf19zGE69lTITXVyDsqh/XORFUouFmjCYPGAHw3G9i3
U8wPNOsBY1tOC2fYmHQBjEqy04xAJvO9JuDMk2bRnUjpuNoQz4zSoeOzC3M6WiujsUmHsCbKw0Ua
DcitWPzzJcKAhReVmfu+jMDR10nWRkFi0m+urvFm5JfdIAAC7wJpBtaht0pL5hvI7oA8Z2aqHk/r
VlkAluW+OJgNIN+QKMUjtXVTkJgKqqL9d4q4sZjY4dqOXblO8GWDzOcNknsEHGQN1973bMOu7cif
LzIJ5C4VCnfouSfWYF3S8tSQyABSaPNPCP3M2A16MMx5EnosBQXfP7NyNCqGWVUaW9KPJY6jncX5
AG78CIoz1hwQisndU4pghux/jUFIbROzrneNza+eSUeV7WL6m7kk03rqRtI1PnIYgoBTW36E8xnc
tTugUwUlBt5iH/1ho3Z33sDD6ALmVfuBt8pY+/w51RY2FoIlS5jPrRk4GGQ/EmFguHtXqJw6RV/N
etbCyO3hp2wqHMWYOYpSLIanS4/T/RJR7I1iWuwxvxi+PcCBV9ITckfg9sSIFGFalEOFYZoJ+eVI
Sairt08FhsZ0393g/TAP1TBl9UQ1PoOmGQRHKegTtsPzgrkw/km4roVK54VDJCcIlHiXQ/l9d+DA
Zv7neCuodtlcbgX7scyiq2GqBnR00ONHnzCBSEKRLFX9sDTT82npjs/YINAhExTmZN1YJ5SBQQYJ
jCPfAEccEf/xYt6YPKzGUstEm3iqqRiw/YMH0WElh7UHRBQKZf4Bm4DBECDRJX52Z91uBTktbqad
sLmltMpdSSWxn6ieNaRBYvY7GoI/StabppaVm/Nb3QnWSzRjMeWnASQHS+U8sYAg1uEbDRjMCRe9
MM/n7jzrz7L3aTDEQdeA2jG6By2+PR/q6GYNyv8yBdma9KlYpSxO+ZO1LNyilrk5E8Hfmb/9NQXL
+wIBjzhn9mDH1LUu3UPpONHC7tje7Zj4W54tRluMCmsWMgMNzkT/9N1m74dspBd1oOrUwnA6GaA/
Rgm8+WJnC0QJf2vcyeYcWe/epvoF2ZPm2R5z3IO83Kg2YH3iDEEqdJhz7UwpA8kwLl/9lqER3tm8
HFx3lO98Kof8fqXahPBT4MZNOodZMkG7piVA43VjQVcoyd7V/wJyhglohGjqjMH5iHz+6QxnwngP
HRfnlWsvj5koAh/MCsA9X0gx2gdQHR50zwkOR4InEtWyoj2z50xLG0UU6Vc3uZKNUZAOAcUWmilP
kYPwQuI4zxwbQw5MEhbDcD7erPUEp5mFzjoHT7OChMqIx6X8SQVjR7HKN3kzj2D7T6FyV622I0OY
0Nmz9GgzXhc4FDNwKjl1AYQruCasMcueRRlIiyDxjxwJpln0X599YvbA5heqGi5a+FZ+Fb10CpKt
HZVzmumYEqHLW7g0U7nM+kCL0HvY7ZwA7jWFE/UBvvEBKiwPb1T03Q5bOiLpOQs04kMY5LfwQtxB
Q1VQjUfL7rmaqiWCai8sai0TRIm850wClZKej6Q1Dz/pM3UAZrTgjQhlP1pJ3OGWwfEJIWtlJEJO
cYTZGQ8VvtGfaIv5DQkl55UeGEqwImJn06nokTUTSA/uj3Pb/BfhRws438Pvi0bNKFNSq5i0n4OY
CAas8eQYbUybhiP+oTjrECem4SYODpf76UKf0G6Z0Nrufe8omjtinrwTAOGROU8qsZr4SHSb4bPF
P/QBGZNTzBHkX04Rg/w0hqpeVGf+NK4pFEkaUgMUZLPMVc4QEi58LucRGxnzCkKPmYHyf1kclGla
Nn20Q0jrYJT4+YWhpG5XKXf6HUy4hzAOrRpkW067dhCzjJebFkI0w/oUbt2Z6c6B38jwefrsD/O/
/FbwCQfbVaY/7GkUTjQ2yE+jrwYc9KMxaajstZkBASBj5IqLgGcHraHx6JAbkeLlsm2mQcvB/Xfu
R7Df1h/RfjNXcTUF8AqaYSeZBU+J8YnOC0h0wa6MGBQsISRBlkW7NWwIwn/20el1oo2MQpgVrkeI
fAFtZYDzx0rtTsw6aTecxxypOcPhmjoxPRTO4pec1ys5sTh0mI2nmSGwuZlVS7TaKVjMJ2PjuoNk
F8qOxUBGJMYCKiljhQunIzWIS6U4GHE21YG76MCtVb1JUxUVf0+Fbhl5w4UHtqsRkPyZODpv11Cr
4ef5ueST1cLDWjRhA1+FR0UP0OA3C8JWEjPmZU9WAoOt89tgljjCRjneeUb2EHHSBzvgGdmh5Vdc
RWbY0iCUFlu2QqAKYkNDAPB8hglbkF/xFQiQ7KyaBcTLwa2Tq6ypMv6CJnnuRP3kL8nXBpGiP4il
piYT2SDZS+ChNuqOKh0mF6DTns38t6kY4Fww2JI0wgyjmbQChNby8chxRoHKjOn07nBzwv1xzKAH
2LynZ+yAnDf5EB25BDfJpHFEgNxDFSjL1B7kimk5AITlKxM+NXxNJ/y1m50es8EnB9aTCs2BTl05
km7HFjNLJe9I+TpWCcL987WtXs2fmikBNTXHOhxbTQak4CtEyzlrr3BvYDWCJUqNwzhnCDx7mipO
gYPeWQNHxmYJojD5K+NUSN6JuU6YvEEKQZI8kSRvdG7+AEMr5Me4jYqsH9gTUca77vvylTkbfjtH
aJVz/eGAyPYmDOJvpYAbnMRoHxbO2eo8j7ctPPTbLKNXcQGjYUocSgLqMdEFMOX5LsjYHA91kfal
2hx8FeCfeANFA5OOEpekkFWaVd2XnmRUZEQ+w63T/F3qBrOdKDwZ7Wzajqdq/ReF8eUFJedJISTU
TZS2lIYAm1CO5XrEaFIKLRdDMXMrra8/u79S6Vgjjk8KCp5kw2FJrQLgc9IYdUChJShd5Q8Sop9Z
fcQsDyugQ/xhIjJIMBREVIYsOP1zom6AWWZL5g8MMZtaU0S6bjPD8Db2Sio8l6BfuhgfhZnbVQMG
Wi2kIfUtANO+8mNrfYzRxiJHaC0+gOoHs7leEOGFAcWTd+RgZRiHPUkd1tIIjDczRLHHnSRWulUe
Cgpf+msEwQaBM+zuH8IULYbHSfQMhI4flxqvcaVfgGdHH+5rLr0AgSN6Y9Z3qvrHLYnjm/Sk21fs
xynjv04nqO/M2bF8CPfmu5RhKQa+U4LGCab4LzpvBsngh3IbObQg8kBfrNTQYe2iU+DYAc3BhRAJ
W3D3hNcbsze2p7+ovDwWzLbA9RhGRg6aK4O6SU59xqaIDtwmWSh8WFpxbGVfqT8erfFnRvJ7atEx
McfCK2be27tTG5YcVvgU+zM/wuSojkkub5kPNSlWaEpY7ThYwLQ5cQKC84HEKnO0KQG/8rQpb0cG
Bag5h+GJtw7TQTbAZoMVJejzDN5Ci/fHEez5ZC4AkGa9l6zhkld+Xpgs1eM5cs/WPE8XAOK+3uHh
HAix07EEVYF+8Ih7ShP9FRzxqfYwDSKpmJNbUiT/8quu2uYJ4OErqolPBmdEl5SqwccnHTeaSaZY
lwS97pbxcqoFZoujbODmhFBGMZZNMGZ3plFYerI2T2cQGA9RtGDbPmQDcKxPrG6WsM2RCYf86Qck
1JllUnZhzg1XgglUz3GSJSA7FvcKhEffx1QZ83z8sE6ymI/RkfR+fJ/K3Q1+KCSpmYMbOP4Ve9UU
CipXcMEd89isVHk4f9CIHKkIVGBeuawn3kESbuv9gHoS4ST0uvqIvoWr7fCrizncifz9DtLMD/Lp
wXascTvwUcA7juUeJjxWV+z6gK3G5I4rIuD9NjX+7FdQ1cNMDWkbyICQoXiDxHfiPaJYS6BO8fJ1
zUC4ujw2Htwc46QVCtRD9sxCOaiFIE7UFIQyZu1jHhcHnFuYyBVgUyqwTTuCTjJ6qndgAjMWqmVh
hhcrtSEeS3fEwwK8ypDfHHQteSsKuTAtY3YaZ6aLnCVwzqn5ZWNI8i/j6Y7D6AIlJ5voSNyR1LZR
B9m0QEhXFJYR2vsR42Pjf/eJSOADd3HE4M4PcNephSMn+kcVfTU3SJUy5oGUchdMgWovYbkRKA75
zczCpr2H1V1WGJzWFAiGh/U5nTPkFSY8KYvIgCeuuuQ/uUGRKd//qNIgf6yWfuXGmoBHNyaaDkeL
dz9k22NNA9l9VNA5GmLqgh3h96yD0MXx/bk/pG8uF1wuuYKTEibyaVQjtMEQTCAbyzM0XVn80YRl
AJepKYtdQv5cT7auoSCmIPAb4FRbXb5MEaKWGvU6ZJspnqxqZii3wB/U8/MxyxjiK4IlBBHKmV6o
cO1FA7S0j79Gc/M3mg7uH6WtawgJjYequOVGX48cgRlbMdq5RhGoNh9PZNLcxctc3MTTvt/6pa4Y
vyxYMxvuO8dA5QOANh7NTNLg0r7bUo0A0O4BWVDMdcyTphX0vZ8Ox1f/QOzrdNogbXn7/o9ctn+x
aqlGzlQYUcLRj0eTZqEZZL2c+HOCjqpnm6saaMOQgebfY1FPCYTUaMQ8FU59FDBDN3Qoa6iWUH+h
EqYbgjKhPyqDl+jCWWE3IPSe7mYOUyQV8n2KDjBzU3h1yzkKH0PyVp7sRvKrI+QTqFbM7lj5cwjM
SMUYoRtjjAptxUwHaJWjJzqF4/qAzfarKTwmnTlSw6T/s8Xq4Ue4PAp+WlhcJc1yj5nhthxukPAh
Rq16+K9HNIyYKYFYID7wUE/eVNmleRjaVi0bM2umhBJuaejGxdbX6Uc2GmA25FD6v/UlOJx+Hpjq
3SzN/9ywlFu3TFH7MWZmeLcoLQ5lIOeL4r+K0wzvt4B49RhKOu+SS/ZpWZm0LRkLYARGg8TIjM9N
ZDb2ERHFhk5jyEZtVUkAVlFq9xvLHMob1JGUdtAmzMZGRRj9qEkUpuj4Hg4rg8UtOt+N0elym3t+
+5AGCZTb8UzHlyEL4yR+MxachUKZUzAWGacvIJznv90S1r+zswb5xGhNjoK8ERlO+HERjnB/FBZ6
1OZXiFcTRF9TA2Ia8cry1g84EG0MPRd/md9+cSaKHAXLV0eWtdmdTQACr2bmcD0iPCo7icQycCZU
1oBiSicgsNZDbzL+XPh7IqqS1EUybCWDVgUIWL6am9Gq7iXYIPbPH6aUc+/qRyGDAGDs7gPk5+im
bqaXGd/Zr5g+cqYGanZ2/n/j2w88+hFDFGybwBlrvLPBZrhhcxgheOWA0GSasIFsMpzAER5z9Pum
pew3BEaB4Rbr6cGhaVhthhGSJQAQquLYHP+ygI/jOs3pa2EqyE4yjC5wwQv3l0JOs9aONb3mzClc
CH+HHOPmVhqfCyKRfKvQwXp7QHKowJ4+XKiGZ7WxOVw+4mjPn6Xde8wwCABp3dm+RceCYW5Sv2JF
CXIVgYTBLL/zdrHoE75YURXuNu4CMlM3JRRrUMBZRq1m80H1xe7EWaERR18LhEnwSiMKnYZ+wEj6
OpkZNNXkIL5vYqq3wj/DTt+Q0NroyMpsb6OqSls8pfwzWCjPAZgkxQGLcSsoupIHbPJsDBAZlxeF
blJhh9BxELaEoBUOv/4o5xtPHsovIxxcksP6WO0Dk3yBpyJJPvYXYnkc60Ds9yJnkOY3dGcMkimj
NuBHRjV/zP2ScBOzM4iCiV7kmM7PRQuUDlkLftdOgQgNxX8qu3NLKcUJM4qYQMuttUjmIJfgWiX7
a4o1zgKagDyawS/4GTxWfNuiKfnbzzDnE46A7RHmFuklfHWrLPMOzLwllKQ3oIgC//ejrnxrPJVf
JeVUERhex2llJA34Pv2LfthzelzWz2XnX4hapKRp/L3/kY0UZg1xakVGgVET/+vBeYLC/JYO2A05
j2ZQ/2nKYa80R8pjxPQXjiHqfOwraP7bbvy4wP/jwOMmcxN3LAchGv2Ye7dJouGbUliyXAF/c/VK
oft9Gs8MGY+cSLOebslZISu4a7gS/GJUItUrEYK/+SwcajO3c8H0kr2EUAkBLpdCf8YCh7oDB5pv
0UqUpx8zHDG3r8JjSVgosHVyOGyiq5ndG9jY/1k8ckMCLubvRKLIlc2PdeLIp4MhLaimhHb+TEGr
fpKC/82M6SaFbYnpcsbUa5QWOaWn95lk3CqWzYUcxjiY4FVzYkNi44C1z4T+f+QR+UdGAcjIGe5H
x59r2ox0u7S6dNRsapynxfanzFIIDybW4McoAKFkIU1pddhcKEuxaIUnYuqnouSSpDIIXzNmVvT9
lP0TrqAfaq6phzKGgMfF9YYnKIOiCWV/46eY3k34DssOKQFb81cQtWjgudaiTI0oAU41t6M3tIeb
uIwpRjpycIhD+elAtD9lWCyjOoXk1Xch6A5fTLZcBZY0GH7auqeizfB9/Wj0TrIMacVmDRz4iJ+h
Ek7AYdzQS1f805Xxl9xbN58Rz4ZuZjumi4Q9PB5cBIualqU9tyVnC2y4xUwK5jOd2Dr05Nscf9DC
vNYaapnU1yVSJR2WNzTpzOSQPTz1ynmHrFvcrR1BfaPr0s9UvNBukNKAeB47zIf4TY3ENuKomPbY
gsew0mOfQpVnFEd5VPTNfC/ipxn1ZMhRwBm5XrIaAQtkovBDU6dAf1StRU3BiqkG5KRajgBKFMGO
irFAFn+LY59Ss0XlO+2ib7Y425uTZOhkFxCpXV+hIySU/zS43E9+8bfbI2AB6PI3NrswkItyAKro
ga9BH/vO+gFbkITNDPOtle9XWjFK7yjgZCVAlppzQ2KMKli0I1YOHtj3PEt2wAmQ1oIbihMnZi18
MNpQrCvhHc18xZlIQYsfEX9s1SNR2Fxx0IGLvIKPfaFHFN+cJiJ7dztFjzmVAoBsT8Hge1Dlj0lF
GQIxuW/5y0vqvY5t+j7luCP6HbULmbfxBqUDxDvr4TYluDk9tJVuIfDWDdCQGVfwNrkh/mHTVTfC
cchiPj+NKEgWaxtbPchCxa4uQBYvfsCJ7x/KEsxfSczRgemGPImf0Mt/9XPsK7MSdW60aGnHMo/z
6/VHljMzkIhw6s45drrUdlvqfUvoll+cj85lpQhqYooyb/H/0HggMNIRTLuhKGqIRCipy5utLAMG
RpxypGE+XyOtdMF08Xq5PXvDP/DKjk84Y9PpnlT9yiGNkxFymWIk+gsySTbBnynZzp+oThkgJTy6
pkc+5nGy3pZZ32JdhCWsZW4KPFbfZmHBfcW2bFBZX8E1gqQc61E+wS2+cAq3iRZZCYzc+BiRcdOw
mouQZ2jXccFd397YyJamDPSiRY5cBNvpJx6w/csyVsHjwVsISckhz04ZxiP9OF1+91HH5bNQ8DpZ
kJvmxz9TFdGscUH8NoETxx4TqJH7Sndq1AMtWRa5w3i+YDR/0/vqA7B55ngHacPfB0KYlpeiQYy6
7+/8TJpbZdvaT7FhI+QG2m9YPparg08C/C/iTHX+RpcY3wseAnVz/cmUWJQS8V2YV97tFDGbYQIN
jvbTZClUuAyfUx0tAYeVW/VrFhVxs+hKO28RT2gaoY3xlw5UXAZhwXA6InMFX2PMLeyHTZzhSj1t
YM7ZBJlBJN1r+o8Zvck3rMfh805mfHgUo7vn7/F92dUwTaF7MGM1U1Aqn93jt04FSGyxyuIEi+cb
whopcY+XN7cxzDEAiuEWznyCndwCqikxJzJH7I1Q9plEjfwkPrNEZebaVsOv9S58vyptaFMu52tX
w+D7D+ld76JTYK/Gx/KVd5JX2dduyoEdF4AVM/M19hPZxsA0qbps//iJgEtOAX0LTRkwqgckAKTJ
eEo4q1BFIpJ6Mgb49YOWukYVYAJSw2IGosfoDNKxjexIBXm3fMiRQvPm0J5QnEKnAAylAyOBgn84
1NYQyVjFIUo0PTR6slRW2xgvlM+XmbSLqB/q+1QTGYDg5z3mZY5KmepatVAK3zl7RCbHhwHiprZj
6R0Od7h/PP8vA5KNSBZRKlOqMeUM9cQQYUD6f156PtyUE5RzmE/AmlTkyEkobpsJor0s1BtiUu7q
BnEWlQSOn93dsWmH24Cb9sOS85y6gB1jvCmUMggIZaIQdnBD+lE4MvoljOPZgBnbFdkFN7kWSu7i
97EqJrw4qN4JIPJeOsVdbo8IMP4vKtnM6SCQfnk4bvN/2CftVGS8EZJSGRbD0MriCyXuBLDfn4E5
jCiVkR+A+xEuNFa3yRHLLDUh65NurCQUTM2g4Fv8wolJADgw17vCySfkpBSDwKkGqWQta87QFKQ9
1HhQIK/dgXOQoqKdm/cEEMG36+4uRDPcoT3qn+k1+BU+5lxIw1FayZvUAHp6nfdru5jLmt9FeJTB
9hsoJVv2R9SJZBD3UNN0ZlD6IlX4c/0SB90q1quYy5aGABHG4FDS4AvrDfFtIFtKfnxgYoP8/fy7
uAgWptahS8GhPIfBD7zxxWJpMqzVTKVu/SfqAP9ur8SNmbhml42jN/UAmqNARV/OvULDyBlIiINJ
yDpxX2v5raJZ+2JIbIj0/C69CD6lMcKSFMcuGRUY2d3PeGnaxVbtIFZhYnSgfOBRAd5rQznZHE1Y
4jDlBFiK4blnmMUN2nD+grcyDwh5Fx0oGlA5rZDMJPYuZWfqQFgX1/02yooZljLXYuQnmMo6bXdA
ZOSIHHpqcoQYWREPL81wxDYWtjiYzcMI2oA7H9z4cb+8pzH3ajBjnhOV03vdA3osowzc8uJ1TrPo
dsmL9yajjzM6PyZGsC7PnGYZ4fGwLlneCMdxHuB9kx2J+rJVdSwFLKpYZiKJmjC9vh0q9PPScova
BJwqsvzeZOvMzIwDdIOKp1n7mdBYBp9v+9kN39KOxnREjXuHEjZHqssZHxpXAeuteyz8qInz6Ks3
AywxaicHCTn1lStKpBdEf7qPxUqNbP+VRSC3GepLN/DxYWGh+ZMAuBio1ntvQdOSsHpHn5q+RlZz
uyh3b8GFCNQemKBZEjr9lSIu39KfWM2gE3YcB/txTh4JEo2xAWUCs5TJx924E237u7Pg2TlGskgl
EuriPWuHQNnFkM79RS6Ce93ltdYh231KBdZauGEdgIvuF3TLqY8bAGyy6raW4TqvkZJjRKjgLvT6
eMfNd/nBS+5rv/ph1AmOnf4hXvrkPsknBfcEhK9lOTXZ1OL8R8JFegf5AkaygpyXjVlPsfL9DDHo
Lz5c1G7QHc6PIciPfOEGuvmOrA2/xQx10XyufqwBYYphwCg2pN9+gEjxU7zHomU3wSng9Fv27HOo
pjfKgW/qA+juWNCkltvhfD8fx79SYszvznkBafvAdKc7MUbtQMwAC/0PW42GD/JNej9uLCpvmTnu
XQivSbMekHTmGBizfqBaIygGswLGCwByDF1hO6+YoMJruTzaY+vOdNIddeQ3qA3AZtlQ0MeV+ELD
h1f5Vg4Eg27Bm8VIRvMavGU4b8OCWd4WwL2bGQ7rPRy9y6N35rQbd1qUxadcmSKACtHLUS6CmITM
pOtII72FmwW4+fJYX/jGNvH2TySbUw2t/+5rF9wCCAeU5wQ/Q5DBvsqrhh1k8yT86Sja22kixtmf
6BStnokqsDITCjhhrcn8LmoRkD5uVKO/vUStG/3/lZDjjlkB04xfWnQRmlsGbclGM646KV0noFBS
bN6yjR8+HbnBfNieMDw4A/s9IvZsR/1c5aCWHkNKXyQrv+MfaBcYUuaGXLF+wwHbKq/mhTUro8ai
bBEN1jw9SO4Ue+vRvRJawYWf6xnMrBLTNxgpqEhgGxBZdT8tMzhTzCiNBNflCbUZPSBzWfOKdAX/
Fo3s1shv8VmGX/idhBacmce4+oawCIaWTG/hnHBhaXe5AcaIk2qDdAD/qzClv1FWIMry4+AHFU12
5zL1c052UdqcU0AlAlTDMKAA6ky7amtvT9NAt5Nu2TuGCUSFIsd87o/VDDbVHFCQTy1Oz0hkkJEw
VGYCNokO0aRtOd9s8xI/bWkS3veHAWtgCTYwl23/A9aF4wUA4aRLK78jMw5fowXL8exC+xvRHFFB
a5sqQ0tsv14coOwidVSpK6HgOo982n/L2wIb5bZjvVK4sbl8DDpvjU5jbAKMjTxAhv4/KOov7iKC
8/nwMFXB+gXZZIzLIq9wOZ6TL4agThHHIfwZVl7M0WrXTCfjOKHjfTzRRRy36sdhcfs98D40KcHE
6lrdhcCJzGNPYBwFVcLhiI2TOJOyCtWyNK1XJapzmAaMUdLdLeFlBKnEqXHqOWYdMj+eCMgUto7E
fYmZzCynAblQQzhzai8W9tyBTPnHaXkSstwrS5aUF6IZoPl/gj4Z3fspYKSN7y1M101gwdlA9en1
bMhl5pN1eCV+yAqpo3YLQSNMDn1B1MX7S0OOgrlS9jm3l3fGHsgh2E71p1NVRwDxBNBSNjzWOxV5
Kl7EfmDDN+dm/5KgcQpvjlg7fDD2RVpTMqQOW8B+B4mLJZ5rxBOLObIy5iB4wSb0AYEo3AEIYE8J
RUPEf8D4knGwVn+GzO9JnQ7RNww6iov3UsygnZjXPSOwpbpVDJ/5RPgpJArghYYACGMiNNKcFgOl
3hJQA4bK3cPVFXTG6D+hRi/S6l1UoLWM7f3806gk7lqViEHjozwtZfRi6rme1/KkrB5GmjDYi27/
4gU06V53RhxGZ30/hlz5NnAaYS3cLwkSqw5Ui/eMvVuDZVNAM9EU/HyXAhpbUCxdJCMsdJAZuSqI
DDilqPP/WXZmRkzC6bGoCmAO7r8MTDFvmEJZw0tXvWKW9z5iZdfDQ74LyWt7WFq+p3jj3omfaUlF
aYmFfFfQpBQj112kOBuLQNDQltqEM0poee5tj/6F+Wcm2kL+JG9A/0hBJgunqyku9Rq+nr8KPMzg
NTFz3lTfb+L7aDsikKZzwswb71s2pkso9CzhyOGYSTPMkmPMvn9p8+jlKIDQrEthWH9pgwP72qMq
dqdLQH3cNjdkUr918aV5MeFc13ogtgX4BxaELhBlvcSZ3JyYMhnkTDOra2pxJx3UWV9c/JJBs4BP
BxlcWV9Q3+MXEhBoShOADvpobKpBMTF+xKqVD+gIhgINkScMqJDpCsykBLCSL4NtiqEWRrRZ2Vsa
Ska16Fyyo9lnTqEU1sjjLqRgGV39Ki8PDi+Od+OU9kFHoi/cfluB3NDvKTNasuk4LjKAYVhI/CKM
dFncSC4+LGAMGTEyjNaEizUTezkE175lPtTcdSF0G9jP+UNN48+sHg+2gPGLc+rnNK8qOM2fr6iZ
kmzgT31XKjUtPifnSOuXKudod32MlCcbb/Pj+T9kNv8Y1Xxx7m30eJK2kV0JU1o5vR3phgBFtICh
0J8OJswtJSP+LyxvTBJQkKn39pb294h4bCQt1Q0455oUFxhMR6RmxwvPzTKZxgFdCNIZmLmsfDey
Kgy9QEoqkgB9YRTzRTMYwhCwxHD3FCex0gRbXlBzciI6eOcnP+VpFzSHt1HOsgwIOLq5EDB+3xwY
JmLbwANmaMELP9IQ0T7h5Ae/lpK/yaidsNa5InSQaMyVq6WYHql3BaPpwGLjgGX4FDwuZGACH/jP
TjYixHYCwhvoydMev3hh9zskgJkx/PpXKIFjuPKI9iGr74mb/dxc0BTh9vrlFK3R3ygxwWlk20mX
xWCZgY854vg9wzQTcxgvMwHxq6C64RaPzVCgQTlOpgeUqBdCXeroZcqSM6ar8XobIvGH1RJ/iM48
A9mIXQuoU3J4yMgvYTY7/jsRccKj1jrZkuyzkYF14Bc1wK6dg/iSfvS3dXw3XWvtM9/3z+HHsWKR
byyY9mZYcKC5WRxGtTzLIoIa129YfzZZDUq6jOs/U+/C1+LM6ocbwARPGm3MXfsXkvwA5uU7AElS
hoo8EkugnDDQJy03euo3NXCl0N+eggviFMXRiceb1aATizR+o6YwXccdvQfRy4a71z2plJrAYKoB
vIzaIqbVDfl0APiMBFkAWFQw87lPa9HdzwQWezO6w7A/pp82WLpY3LIzxmE6feF0PjYPtUIHonYY
H6tTmz6yPaPqKWN/Uao0NddG5RhKEutN+V9RVWgI3xd6AWLNFdmnjejY7ebSNOMPivZXo+hMRVJ9
Ru1UfUNrPVCBqaVXSmK22CyVmd+Zf7sGXh3lkjzKIHugBPJngGGKREVOEJJraDn61PIpWvmv8OfJ
VVaypRv+n6VzW24T67bwE1G1JEDArc+Jk9hOnMTJDZVOfiNAAsTiJJ5+f2NqX3RVVzptS7AOc445
DoJjMWJ9YhNBnXUUO3OikyrBxsXoN/BIecIbQHY3c5lfiMiSnRyGY3GV5CEuwCdu6opQkPskmrFp
4G5eRgi0xZjebZLNHrF1nIzXzYFNTX2fcejtwaICcFDoWz54dD16PnCgEgDG5X+2p6D7WB5PGwRx
3O2otTn2sK2587DXrxqsxTg1ebMNytoraTPBOO6Stv26jrzqno4MnIlKxoIOm4mDoq0nd2uoH0/X
PYzVevwGKrfDc4Db/ZLUuqVhMDvE8wYEPRqi73Wi57xlwdpshGF/e2fjan/g9m+PjNIustqEoUEb
F08E2PxzHXBRvREgFQxvFvJinmWwKXbPBBUDxMXJ+m3uGT5hbXSndAWDX/zE68bdrvvShGhJoHGj
ImMcDSkHZYk4Nsa2KYgRZl6GqDKiqEvhQV6dthxgxzyPGZTQ60kxzLzpPU0HkLTpbV7kTCc5ucsI
A8AIUgZ2ml7lbMNJhgI7Iu1uN2QH3qMRBRXNpSOKKUPkINTuRh7ewC4kBW26hqDf+RuuhghCAjPH
Kv40jbH/EAeSduZ19lETVYQtoJk9j6GQwr2h6qMdYLqwMrr+EO4A/tpyx5uqp+WPotzmpvkDCWtA
zcD6s0yoYs5/9BEVs/ivZqrEbcWn22m7nvmBwAPnD+TtdUZeTZha0+gjGZkVQ1jtucqhzQePAe7g
H5ifAFVskEdPMiOeaiCJMgxGEJxwvOlXuSsiZYsBL3zJIDaI6X/s2p1aHmpzUtm2wIBAAIQpFd/c
9VwLQUjYqa60hDd0bVyV8Ni3L+uQlx+SLb5Y1L8cRTi2wEdqkP8SHcAFPEXuOToRXwelCu+kfRAn
NxWZKR+jPU1aO+blG2f3M8mA9E6woZBVesgpFl+bDpCAnMPxKInh3XMT12jX+DcYt92HiTibhxAW
4c1E4dWTVPWYiGPdHdvzPcybCPIqA6V5BsazQ7txnG3b+byFy1oXtxVTro9rQBleDOn8ZGZ3Hhuf
axhp//oDeG+34ALUrCd4l8uGHLghWS/5CAYsKgL4xfw6zaoRSuNkvIB2A6xanbWyHA807Kg6W3T5
TzgDDB8pYybMDkdq3QBjlbTm5fkW3jw8bJ7eCQQlWjc4GyUu+u7xHWfAR1l/UZeFI+AZp7b/asrS
UKRYXTjmkFks1Ggo+hD7Y+C6BUYJ+93/5g6BvZV9Gvza6NQYNxd1QKHjqcO1oB/JrLyCy0ddsOH3
rSOPMwRX7a7PxYAvwhF3kqvgxFbEbfFH0WibYqJy2w5wQpKKaircMgiAhx1+nGrgI9o2MNXpCB4Q
MFP6SG4PwUE5i4eQmuUHQdLz56nauT81hZQBpVFgqmBJwaosvTMrRV8zL/MxMIjvwtM3EyzmC75/
2D8xeGFMyCUhjba08bgDk2mBD8DA3qENa7FZvENHiSAmDbA2qHDA+H6ASH2LBS955Ecv/uo8HqBu
A7mZ3xPi/hUobp2O8t6BVR+L9izn2HbFsAguQvPBxcSft4SJIySRvJiSpThy7IgUAUWPZe1gJkdn
aTYW2q3VUY33i+DOaLd9mVJ1qcIW6ZkPv0BLcbDLmc65UIwGvAepyHgHScc8pYfCUlEi3Yc5G9kN
/A27rf2Rv+EKsirSjPsyKGm5QEEwvxEgFDUs+jB2u+tjeHomApEnksv+ycmpD+osmHNDIdllUAuV
NNzB4L06bPLhMT0RxOMaDhGaSgCPAK5tRhzgXbPG/IBmx/RKmTFRBysNpfT02a/79r+015KL8oIj
GEuhSPK4iILoIYqYk6UDxVy6nJffUce411jCpt8BJcIAmDif+LwN73BYnX9BIufVFtlnJ9TUQK4W
U4FbFX42AyYRjmIP/BHWvzx61GPSosfPnjH1B7ceMYaS86tSJSw4wormy2T0yNupgzT9woW2AnCw
bhnOQoVUizJvZLoQ8dNJMZGsUzu35HjMqO3QbhGMVTuAUs+9em8coXorujP3z0RP5fc51w8UsILU
COUCzxUdwBHI2sUnKija76s4Lf7ou/V4Rd7v4y0mgOL5kGPDNbU/QZuSSY7dbExR7g2iw+0O3bws
cY3KvuF2ZtwI0QWAsy1B2YwrCqXlFdri6akZKPCSVj0cVIWb5DTEA/sQAyU6cvj1HQOfCivvasvu
qTecP5Zmauwod6LfCslxMzPFKWAWn0Zacj6NXuuBK4pmjIcHqPOTkID58yUZfFBvO3LJehg9t71D
Z8pxz/kenbPsIZECPSGoA5oXa7NiGHAVVhwJzJbLxzTfsF8ZMYa/IkUTHXNQ9vOekkkEFeOBzlzK
t/DSU+o41NZWp9uvg+4GhD/gahumU3YbQ7+5n7sp/QyhNDyCKXVcUMXu67ryVcss3tBGBpvHqKae
olvjWINs86dpidhKjrsmBbejCcQryF3tGuylA7LZpRL5J3r8KvWBKWqg0bxbYeErnT3taZBNoaXC
HNhLmFBwBcYziKoyitf19C2dRqBK5vW3qRrcebcjgxTkklcCLYJgOdRLA1RnO9FoVCC1d6LCp2Bf
8nKAFsYaj+lP2lEAy4gE3IUH7h+Bw1GNXTDA0C2Z2YB4MVWS1fEQ1BmEH9lFBM2vMA33vzXcteS3
EqCnZAutcFGYYPIXiVsAy2ByRZbyrFKg7imFMPdyd5AoxpvmFJdkhMPGLzYltuC7I03zXqwlkfQU
d4/yiVGwOAB+T8jAzM2EOxA3v8Bj38U4W1J0FQssaSJvOJ8RZBhgiSrcvfEu6NAtimA942mZ7qru
x9xhy8Qx+ZU8XY6XmONlLqWEbMVf1jB2wuvt1nVDeq9axUSlPoLhbL4nFzN1hNqn+3jbhY9TNmIw
n/EJmXHC1/DjdQCK9S1hS2K4BZHIAe24mG8VLu54hfgTH0DlCxcDyjAU3BSTXH14iPG9pbRNGxzC
0rOGEMBC1AjhY00N9cnjm6nhd+vUiJDmeDsW0f/ybKBrUkdCfALhaUdhK/sUfL2OPpp5xtxhkVSj
F0dPoV01U8j5jcNfoS64oxwHCG528Cb54fwUwThzqxMfN2EorFwlrgVuikP4xk3T8lojYgyMI08V
ThUK1AY5g87/RK3UnpcX+ORQgSbxOMDoYbTyZoDT6Jd2YPSmqLVgFDAVqv8TAaWt+pH0FD6iOkWA
17B9zDYKo9IfKE+ZTjcMFZRgw9fivlk50M0nJN3RN2gebsHIHhtud+AviQdShLzQfi3H24xPxsiV
IYHJFCRLQxDw6hxDHT9I2QcnlnXJBGxOsdsglZuFWAFVR4w6mWTyDc0v3ifxB1cxFcnJqxLrA0o6
zC95yFx4iALXOcUWRq34iEVdUH7TZ0rD7rmul++pqHdSs/sMSAQpPOf0SU4cbCEHuK5JrDnA6ZvC
Rq+w3KPqtKdTEDUOaxBXCcbilF2oHVY74hnUO4VCFQGXyzyIE7qnTlKw46wZkoEC0Zap6CarNtfd
qUCuyKTFJu52N6VBMz7afQW/iIZRCneq1XQGfJtpSKQ4xlaJcXrFO91MeXJ1CNMfR25iWY/gcHuJ
sM2G+XSVbFtIqfUbLEIwKHmG+YSjZt5ymtgzkEjnAsvvuIP9VslyIK/kf/ILGPR89AknggnxDbGx
nYFsS7cPdxTDNNQiAXYhRv9xnM7QySh98CwBbu4FB0rPDJ8RcfBO7/QMLD9vOeAsVMu0WjBat19s
ppLiAYCV3nsobWmKTOWqj6jsphichkL2ie8iNJP1WaQjatmJmZYZTxQbarOMYqMGzxUNxGt4bLx2
yyZyFchGfsAQ6LTJd4y1JN1Tniq92novzLrAZOPe7yi7oiD7ITlMm0Wf/IiMb8ZeQw4FdXMgf7HE
w8QoMzKdc3sYpyUibqUGW2No+G8xdv6ZHp0Wl8u9YNh3uzI5AciiAVnFXEyO1CHgVh1DUDaukXGK
2BilAwFle27D1cjaDdCWIiiikTHZqLKF68MeFtRXLVm44yAXLBBUVg7cghwSIFNpmvXXI+Fjvie0
Q8FODOyY381aoD0BVZb/DYhKDP10kokiZ44Ttdecd2wXy8HuotUFXrmd97wXj/kRM36RAkSZEvgn
F35tHosNNv+eY/Wa7uCptDpukALdRTveIRwBCqqT6EkL51NaqsDbsEqIwgGP3utuIcGhDuHiiiwx
5wAe6K32t/kQ9tc7mTzxjNJLr8zX8NWhujrttvX1qUmfIEyzBfT6XaMluiVJBEDWhVB2J04p89iV
mX00soSMq6D0JNTi+Y8JPx6sVovqg7VlNrOnWaBF0M8DpcOtc8cGErHccHSf8hMvznwD5yqDwGvT
yLTn/VOasU5JIfrVn1Tkxihe2L9y8uTLwB6F+NbuwBNcxs/QH9dnHZ0svkYMmz5jvNWLtmWVvk2Z
cbScvmCOxZDpyH1XQY35MtEyfyC4Ai7RVNHtCl01/lAlc/hVr5M+7ZV5GE1jT2HYiHTbD3zJhM/D
+6a+2jAswbmGGW4lHjO6RSiP4DJMmWCRsJfriCbarPiafvyvrI4/5DFSx5RvMn6FqJICr2fdT6Oi
mSGLnK8l7g0GSoCppGqtaWCoPPcPSTZ/bwIkIGkLl8FPyXCL5vIGr/TsKpFhJr6yMSNMZicEkRMX
uizPYRP8sCbUZRgFxtybiN6MOKHpl47FdhBsKuqUJ1JCn2/F06EHN6Ei5gKpd9LLFaw5RC8s/BbK
W8ua+sRRRtFMDdZm44t5/FhYSbHqAFqw/jQFdStUjU6ioR8Pfqxy/Jl2VLOWYIYxYnlxkz808b+p
pyqsubR52GzsixeMvB5wiqPzk4qyLkBSCJ7GEJAONp1FClLGnuLoVir0ats+Yy/PYanhGIg92Rww
qepYGgkEtzVoM2wJzl+H8tFlULTMhUMn4T2+hr8v0UMTt8xuJKcq98M3W+dRN+lGge3QnvhsltUI
Z526gZIV5yxdvFp/9m/1BhINDtCX9l/+EGk+4mcK9Q3TDpaWETlRo1PzwZiH5Mk0d2Ygcynqib9i
f/Nct9RNjG3QuIvMFPGhDmz+P0mzBNDLGFJY0GgonouyXede5q+MDjA9ARzlDMOoD1SYL/eGOqfE
sZbphosx9yuSY/XNhyhiVe2lp827L1DFJEdtg1CCwg3mgbI+mvd8yf05BLcIDwUhvTzcwief0KT8
NgWB1jmEJIx6APApzHEfQ8yEaI6F6nsmrQc8z631akm9IEqO8t063LrhMMQU45ON/OwYQ3dExaV1
pYwu127wsN6C/qTb5nnCOTQ6EZNcQtsqmuRTqhAmSye3AcGFMDZlP9Ixrwm2juVpAUK+MoCpe9Yw
GXYgTxUXwiqShi7F0PPYiO88M28HWF5r/8XQt3rAhgjnZ/yFtJvMRsyVaonPoKpniPgT7lTXZ/yR
UciWn0UxSTvYiv2BbVPseNci3xvnJnLYu5u3AGPv1yqi612SIrkLSMWCJQyyKpSOC/Vv4/j2piEv
FoYavoSXqXiOSt6FzLKY82wAHKn1f7ozGTYIf14QVfq7FQsQWagCnjINlyMGMunw/lIKheNLO9Ax
w1y9twYxOpKOodn43PMdtCuKSdxEWWLqzvUJDfUqmAhxOK7cPQcfOl4GYPJtJdHoPVpIrVtoRI2v
fKb2d/P8Zu6PmBdD8M30BiuUMm2pdFNgL05y8dAzzXVneMuM+6+TEqsYvVJf89Ptgs1gyV5xID6T
uvUaeVAHMIPDw2Zfba+aBNDTOwq6Hc1SeX08s45WFWFYpPR4j9XI9u8YT6pHxI6KDD+KOnie9cLv
N1Kv3003eCBQUEU4GAWCtzmG7YkRf4G/6cAHP5bdenPczxlbJQ2fiCXHHY1mA3V0enucqodyFxGl
6KmWNeG+XMw5fOxIqa2ljgOtTDAOHuooo8u95PGJpqGAqvSUyQGfCWBm7n4KQX2bCBdjiTt042+f
/TD/51bYbAjdzx/kx28S5lSBJlHPdhc3u2gQfZ8QcbiFMtkpq7ZoGMMrN8ItusOlvE2ZcIOkUCLA
wx/4RgL3IUsa5qlgyXag1OKl8cc9GzVEaih6hxl5m/mIhvc2ASfwpt1wYUVbBFYpx4YSQ/jO74Vf
EBHR+U/64RNixIwvUs/QMnNGsT6MvjIBZUV0ZOHi33BhLngoLlQ/x79BuwNLYc3Rb52Jke/+phlv
BbMigDI5v3h5EV80Qz33/KTOzwDXYEYWgAPE/ycKcWwmMfdLRY7IDcO896CBUrRrQz7hqfocljq4
l+YexublNrLQBdLaWKfcnuA8UN97TQ+05GsCY+7M+RJsjdYO1m2Iee7tEM7PbhwVlEkRHG3zX3bz
TKhomkWHY5j9iGbm52X0UTNtU+S5FowzVQRTveNX1SUfsw3ZDNHETlcqEmQ3djQqMvRQbvtS7Rk0
TCFbcjcWp6slmptbM7Orcq6ytVEUSye8i74BkIzbBYt4xOSOpGKIn++wfp4aBYrWCXjhEcXzxTOu
BbhK4BLeiIDfnDj+pgwoZRrE05Vtariyf4oNP69mMugWShUO3zUR83KaX/xKahw03qtk4Di0WzZS
xohNDx0mVbfG+9XZ1bTH94mHZQwMXBppvqQUbLmmFe1h5sdUZW9MyYCWEgMy1ZeyEpBtEBq3yktG
GL+hkboRLS/D4T9iFJ1wghNaSQEaEO1x1ey51iugv56RV91TRlhrjUkA5NQdBYv1n/VRXWBBYLQY
dOwmNHCi4LrpO2gCWJ6m7j5j3RoHOAoo1g1SdQz55ZND1NvvYo/wqVU0kljZ1o7JzcQE6GjC8TeH
8PlpQo5W6XuviUBFSsfsRPzUxn2bGp5gQ9gaZ3H+NIXA3sHKH9FLzHfmdGiLNQhVc1K8fCz8jq/a
deuzOwjnWNS6IOUxkuzlZlpUm/NVcR1C3qpsp3ZhMIcgLSWnyIB6Mzsw5eAccSJcSGETDbGXkpdK
7UVKA48gk1qYagu7SbI4ZMnp91ClIq6MWLf9IDcjFSfhlg+IHpHfxUa2BoOnxq4ocZM8oZaQ+7Za
RHineD52WMBsKS4gQ4fXiIyoAiOw+6Y4vEpGUI1p+WgVu98g5pBhjRs1+9mwMTHMI8CH6RXejPQl
CGjqlA66GLaHezJ476fCw4PtY4pgeX8N/O2LvgMzUdRXDKnE4cCIAHEx1xiBoUA4eJ6DGDPFtYw/
4/6nmILMPcspTQSMiGEYZfWrw4XUl/DtA0fUW1pSevdDDuezic32jhKIfbmF4HG1XXpG+3xf8erb
BXSblhGrW/N8axf1oJLQWP9uhZAPmaRwzYFxBMM1zDXKVGrzCEIGFCBEESBB0t0WkAKkYKOwUCvU
LlBrivL4GrGk7uQBQiLs/yqfd/f8s3yKsAXlYkmLD8yOL2TpRsGE7Vq9yjpLs2qbeKG/okTnlpkJ
hiEfJP4KkshMHkKjCcAAb77XG7aNmS1eIKwcDyndQlJA2Uwh5Qb0A/55G05ZT376vZvA//bchO1Z
rDAldTTyt7SYPtMEuowDcVmTr2swv0e7ObmqKFqv9lkJtjiSecjRsKcP0AWJSFxH1a/phEzADC2g
F2GDIzHhVrezl0ffeWITReHuxnKUanZC4qg7kjPPKxxZcPQOQMUx9e7A3Hwe4ctFp+UF9x80WnRc
GdYzutcgaXw3QVca8ipkTJgyjrgBXAfq2B6pOmCs31rcagSDGhVIBf1CUtz1LLYKqSW00wIqRuBM
hWcjxOTZ7wI0GtDtCDcAR4EUx2RSxEgT9e6a7MwsP6O5y4ESLo5aZ/GahJFE9KPag/imr49ux6dp
z6wZDByfEkCyAL0h7RhDMRC6wIGf1gMpWj0FE+FafE0BI2iq35C4s4IOUDmqnpcaNlSdRHjjAikO
UpIwdESFanprtMLUUD1zZlujsMSH2woUB/9o/ncWEcQXwkyRtDJoV5QCUPhtRcFEZ/SviM4F3tj5
cIU64pGERjBDtW/GN6ixibvF0JOhcsbVKPesVmYr5lFj7m7gVSh3aw3/9ZLdAKALQAzht4TdU+zF
K1PnWyimUpNGKMHijPLuEs6YtDvDJz3Qi7L5eNyEgeJsysWHluXZeCNTxXur1KG3AbfmnDDPczEt
PRfCnhqO/q0WSb2dmOkQIMHbL+l5GF1dhnlNBU86eE5nHt8A/E3IFMds/FX0nSKGwmC3eQ+AFGE1
2ItzGMR8anpegEYuHlnKrWP2OQAhvVqJLgRJr2QxR5gxV1YIK4vUDgaUsmGEcsEumA9PFi1N1h5l
dqfWcINRFobuD/i103ApysZIiFQ8xOSJBBOEnEVRgenXuTgOt1Df4odEYCemLrTySpQragS7M2jm
jezyGqVc9sc9UdKSqMA3xEUPb0oN1SORr4UMwTBFQTWykuejygIOe6Rrt+3IfQllicfeoYQc838F
wt86Zv9Bav8nRkMKFes+7SgVSFU6fJLXMEgI714UNJj+vDvN6IC2EWbh/QtpUgHxzfk7XIHvWuFy
3nNMryBACKmHUqUEqAhhCUPZE2AiKgmHHXZdKzeV+rWoQZ62MOZiUedTUAGfgU4aL5HRBbxpCLJp
xu6VOFB3EVLiFz+y+ExYXKz5r3ZkS9dL+FigDJBG6d28DmiDmGSpZoGdzSyZheg7WNdo6QmlRM6v
PglnEpldymSENGHk/5jqwkbUhIJXPx01XTVpR+RfqNC/Mvqs6WQ4r+Y9c+m0BryEXTQ7PVxR5y5x
YcHyxxpOO22CEWRJfOELMnacXlYdrytVEjR4ZOUyc5k7qBAzmwH2yIKUJNZvVm+3i5kQkGqwfXRZ
qHQaoAmNGgvHi3E53nYNINgMNeS2zHqi1+R4kdQ8LAnBq4IlXZE1KZNkKwX9nhs82OPP13famyeN
w0JmFCQZV4Dr/m5z8vcJ++Ru9cK68d0A3aHxC7kCxbEWIdYAF8gUfEhyFxAnL39A2t5AeGCpwwkA
JmEdN0zL1ghiU5/Qd4QMjACZqahiDiQ7qIoT3tVOvs4zNyAGTJBgmxzcyIZa4O9wF/lt/YFWAnCv
LVH1hCPbrxoQp8FpofugEjIyCY+GigBVreGOPZtM/g42AzHXU4PqrROKaG9F3DkjJz+/W1c97Kbp
aukTrmNluGqCU6RQRmHN3V7iYSUYqyteDRq4H8zqGZwV/I6EUCYSF/WgNvqpG2h6fmHVOT08P/EU
Ck9wYbHVyCll4fiYnUZXyH9sCHhadrelC07w2AC2VUUFjmi3LN1sr+w8xpzjBY9jojog9MGTpBkJ
Ck66Q/u3mXafKke1T0rfqxAnv6EfMzovxqSoUGrmLDJynAH45owLsupq4i/Ykim/CfokN9ia8AMm
grN8OyR37XIsATAFZhDEiKUmEbaeIlD2ogkKbmaz9a2YA33F9zafOBfz+qaB+5Lq7D3YyiTkJIpu
jViSkhxzDvDxjDuj6VnoWir7YYyvDm76Ekp6HDgyzOv2b5EhnOvJwOHs56wxU+q5k2wtFPghg00I
bfUG7EnbBjbFmz9h0WRNiD/A9NUu9NXpc4k1Fs9ZYyNJb5iqdawtrrT8GNfkESz82Z7BGl4DAzol
PiMGGFMO+uIcX8aNVfZl2rEMq4RzjFkZDf+eKaJr6CDScPkjQ8aTKyh+iz3TE+AyAU1hxoAsSinu
DPZmOuBvcZyhbW2F4IitmW5ZMxybrCW5Y82QYzjoOZ4LzBR4T8xs9ltmpoeBw0W0tXalqtKLnLP2
7yUYvueHsbpQ97BijhQQRUBNQWHHPbjT4EJIYESMr9JpgAA8nh1cAujbigTES8E0MnhLITe7LcCu
sCJe4pv3PGHQLq4CppMD7yGK4k9hnJ9vhjhOrgv8c82wFY49IwSxeLGjozY+08zPGW9SnhTFAKDQ
kzEBK5ZtYJbkKwEUug3M28cvgCUQtJ4sC8hGtL62iZRusQ3QJfU0JaO+cN8IeMFlG5SIoQtdnrTO
HOd4QwBRMszSVzOkH6vAt+32dKT7Z30jrOQ7YKJhxZm9E0ElFtozH/a/GRBRDJcsSptoWfaOym/j
1Zr3JYxuEA1MnJINgwvpZt0OpkhAQCmTa84IP0B7nUoqWUI+ISQcBH5krPBGF4tZNzMOQIGso8gd
aK7bI+gr8iFeeYTlp8IdjQdjE1m56LYVPtpT0P4bDxiGwY5pluVtOdV0cQfc+PBju6wa6nsxYwC1
B54K8zcGPJ5Zjdu67Bt1ByGTZ90TS/GziFRjyBLbQREgSYzq2bMANEuCYYsiQVnps0i/MgJtQ9ne
x/m/Fi9we36422Im0EMkkdEB5+F3NwqGDvkwCwDc0mKbnnyKvHVmbLlWvtByjQUd4kXLQFuLMTpK
GnCCb6+czGDivJg2MO0qeHn/jyzX8KwMpp97qqNW7odEq4kChibGGj7r42XkmFbKuM35H9yBO70t
flY5fC0rUkM0iteV6A6agSVC8ahi2L07FgZebi+mW76oRTTmYMRJMYJ6C9sojnyoCvg2SgwKeYuR
nx3zS9EdbrAOTq+qhGtmrVg5FuHKWUEdeKKel8GzqSF03+Ntr/XJ5qw7nonagKRjLacDAyJGHU4m
1TwPBClkq3JnynxNmcrUHFCxEzj9lIf8WYNHNDF9dCRwgwHJ+bx2DvucI9J81VJHrdbAy+J5MAGc
F3UGdrwnrEPXwSPyCycFFLci8LjTiQWBIy06NPCec/w1OCPKiwvnHx38WACD6CN8MyZ6sp6VFqKg
9KZnANw/wNgosLyZEwg3QhyIXHttdN44Ocn7PXsmOAOunGmwxCeiiI9oX9gzq7YtXKQ9r4aPJCis
kBUt2UgIurWDrG6oBMAh/X9dT2i814CP4HtuEzuJ5UlpVjUzPgjQJLfvyI14iqkwBes0StAQWRLA
I3o3KMWMmdJFlFkVTHPIxRFziKwMaYpyi72JnFSowf8qHa9UKzYfhz9pC9lIqaA2MKZhxzKVfq2H
L3kdkLT4wHJ+r2l4iA1VvSA5AfQdLrOOHi4tQYsMuEJfg60z52vPyZUqsGiWWtnPLFY3ABMyy2BS
7cGm0UauzGSBeUJQHP184Xucq/c4enEANrqKyDcCg+Okl7SXiTF1oOchmkQwgdMR0OTfaa5vAvd6
oF6xWJeJKIg5YSkFzFY6Kp91wwdC2QhBJdZRqcVZBPwHeTJLgyeCQErLiUAHt3r92iO3aBhywAU5
VR4CPDCXiNZZYQRG3sO+BjhddCRzumgH/m0toTPgS/DidjnwGEEZDC/kStVQ76YBaJ5p/PBzgr01
UP8Lm1tpERSxeR8dqVAQ7FOiYjSPBghkE4XlJXoOzS8HK07GEeM7OJUaqB1ApcyLAccw9n+OaVqb
0vIoWMBHhB9JcQLLUkuxepWZmXx7fUoLeOkHjvynes+hQ/J8Qq3HIYsRLlWbeB92tUgXUng+vYU5
AabR4Mjq38k51i88xxmSF0oO1UDy944ioi8qjGKvVqeKW/EJbUp9lqb0pGAbiPme+BgAR1X+gAIf
6XMWf49SOqbLhCZieZigJC0ROlqbhnQF4sCefoEK99WAv9Rh5tYGzGlsTfpz9NUEFxcUvIGv0Hto
MGKaIFNl1qeRa7EyYxNWpdYxQsh6d0lQocA57Or/qm3IYAarN/E7LYNJFBufyA4tLX4SOfS7YBYC
1YdD4cQJX4WoTI2Y4JSmZ7Ity1z1+BqgqP5V06ncRNir3XvZoZgZrArZRKkM9mzkxx2WkKMNAgCC
yxCOsG7SiFctHiSyC1xhV6rRdGHtthmbLx11YumWTem2657GHMkh8PWU4guda+YncJRKgPlAy7Kj
FmK6nqtWoIkyEoI5H6Z7nsOeb2JIrSbvFsWwHnh105GVQNbC19Yzk22JbMOkki+pWIgL9iRqhOY/
mNhjZzW8TbM29ah32xcIroZuxxF/7vtPpH29IAPi4+OnXC/0xAoTwPkcB3Vpm9zIqicw9Kukbvsw
gI9arp7znKVaNMXPCOcRx6igUuYq3je0hyB/HFR8U6KyuSq4PS7Q0wANLRrorzDd/WcCGa08L5+b
hfoPvyUuMzReN0GrhAPKkuTM9aVPWHjhcPSUwJBUTcXhCxDbN9Zpws+mN5jlv0DNmIRArvCUCvnz
hwnrnw0TXJ3bMrkuq/hHeuK0MAeFqUIj1JOKd7namvjTLp9DRH6JB43lzW8pWKaMsLggm56Z/jJD
4ERgl8I855LIuUFIqUNby4ip7J6ZIPH25XrE9k6C/b+V3PebBAj+YiUhywwT5ohryd9l5K1h0CWT
oVRpJre8gW9PyvFf5Yn2TN/xjqbEhVJ8gw88MqQ8RfSx4zX2Yvb0G6oPyiV2viQhKYaj10lQfz9r
klpyR26aYft5xYb7zhCFCQTm2lLxQhhPuAG58ldyPt4ubXZv3YuRsqXtFAmkrlSoss5NTuBK9kUt
7kt7olyyTWNu8SFuKx/DivM4HIVVYOfUZMzDEHAxFEM/xKlAhYpJ7ekewe1TX65/SCzn3tGR5br8
37zy6Iw1MRNLfJ2c82ubURgppBFbsQYUoVzh96LZ1y1BMs9MxUtcRCnzy99QpCEzHZrnImZkabBC
ukD+1RkpX7pZiQ9Mfh9qxH1QHll22nKE3HLTrNCX00Pnro77HX0petIb62DtGet1pS3LE0U893XE
wS4PADwIX+aYWzpped+GiydHZW7V3BQWSzbNTJTCs5Bz+GhEjJJfsnXR8Z1Gd/lkjjkwL78DJTKN
UQJLo5GAVnMoXECWTe3IIksUG7YykZ0L/ehAEVY7gKIm34z3pqvsN+wSzs8/PoxxoDjn+CcApFTG
vFHAMWVbnRw4prL0a0+cGPyCbXgLmvte7ZfyOuyKZ3i2tIEt84MiUfRLrKBY3RVtADQSjpRwK4TQ
UATrYsSRnZgKWiBG4qys4nt4TFH9T5gdG24/O4gyFXwEswvgUAYPG9BS+qqDfFXBp0p7jki5kKwZ
9QQ3OQ3wFmHbzJt6KOty9yUY9egEyXtkTXcXonCEfcJ85sdpfoiKj6sZYtNdgYKeKwR2C2yY87d2
Qp9ufhx1ADM7BS8jeMa6Of6Se7gQeKGiFzgGEQw+vTmrQOTaxWpGgSbEXYWTwJcZClpdJh9S3gsz
cBQ0oe7gooFOiccD4HLA/+dWHes927DpkoKcJNzYclaedWaYFSD+zJnkIklnKGHZelZILaxCShs2
AtMwrAXVapwP18Hof6Go38HFzn8ZlSTY0UD3oLhQAzADuKk9vw/A6b3OcTDRbxPxtA8Fh8hXQR4y
ace5nrRs3GTL4lVSipmj5efdT9KxdwKZUjBjbpmGNFKsvShPmm300Xx9DPIPSIqmSgD9KFK1+B3E
3PoINLvKJskAJ1cwxoEsiOsdk/2K0jvvNz9L4qQFqb3tkCtfj2QLcpXkuFUMEPVE1UxNRCmUd1Vv
0BI7c9GUWqiU8qZ8zl/D8pWdbaRh5XcVR44DqE3QvUyOOjKbjgBGgH+xfCSH+sb5DtJBfBuiuMMU
6FfiJQcIqNaiqYUj2D0bK9JthOt31QZuFOiSyo5ZhtIFpsKUO6r+t2BBqCjn/YTs2GZlBrgGPILo
tH+q4OTfN2dmvCuH1wuHMZquALUALDjqa3XkGBpyY0lmT8cIlCCzB9TxYEUZwwPHbIz2Us2xWgWC
kyhDKAkkrBenkYMeG2SNQt2IVbjz9MoCqTF1Qph25rWuXZ89D8d5vGOMQogq+kDVz243PwBW8OIc
rQCOAv4yWEBQ8cckrsFeM90JDYC4MdGZwUarUT+uAvCLlRpi0yfUCW+RkiUuWQOj+yMnW48QEhdA
6gkZZloaOcwXFFZnip15H70xhKG4kYn/yMa43Gk0ata9FC1Xg9naGAZiPFG4a+3LPNMKcusFOJ0a
mOhQqsM4335OE6yIS3os0ENksDS3IwEYNYUA5C6DfAQt6W8HXPXygjJuosWqWZ+A1Vx6u26o8qY9
trAh7ynUtwqBjD/g9cwewenMUiDx2gTR0Bk3A1VEbmR1uCiUkiX9UsfZSk28nMZHhCZMFCkX/UCL
sFBJM7L955jVAP7nN0mVfTo4z2sPeaC+S/5hwF5f7yK8mgjCk4EYg0+qwhZitKbbFnGmmavSUNAr
A/mF0OkTjvI9hx9JQ2D0cntrmSLggK1MVJEtJJXohKxKRCWYHuCbNqzLI1LTjnQllFQW6DRvYtyQ
YWUhNKADwtkzG6pHi63HL/ABaxxA64kKsOISK4DgbmtyNWjoevwzBUyYmbydHma9fGar00aCNhdP
bUkd2e6w6KlDLd+grz6bHErnu80fVrDe++AsuUnD8VrloMemB5rPAL66iX2GMAxl2XsxAk+SRkW2
Vtg++zOzhi3rXovOt9Q1NUg8sz6JzY8MLlPWtlm+qNm0FhJ2xd/jduFEjchUqWQNMMSoZtfDcbie
ZnxnDPGSVaJtOVg9LJ8jexnQ+W+7csph1QC4JuW81ZEN+bRJoeZvy5l6OH+3KbUoyKHHakfnUHTg
tW1Qda05ZAwj7ZnpzMxo+zMj5Sc4i++1n5OvaJ15CvDx0vlA/xVGHKoh6s16XblxZ20hTV8KsfIy
ijANjYRuVAGKXMv9hFXynsQIZfAqzx8SImY4XdDi86merFgwpE81NPvqecyzP7v5yDJwkLAODFGM
55Agtf0Q7ChkMpoqUrBBKcHw/IY7Lo3UDrjDK4f/7nntIV00jEqAj06QZzWbHncjpVjUg+uwZcmE
76jL+RK+52dghcrsA+DFH5j6QstgrYru33HjO6oU27keDyiGFsw2K541Qko+V8OvJRz8hwurSyMX
oJd30ddVapMQxkiQQEGQV7CQvuDEaR21lHu9AqQSnNVQ3abYizEXYQRNHOEeLraGBUR0/26P0j4J
0PWNCFbB9BacODJ5TE3CJm023BAIOJiJjihvmi3Gon0vCl/JzXkGbHM7GPXA1xAuehphE5ZJlgNu
Rb8phyVkAggwjjQ8Nale9z48/D8dp174N5+jd5qT9v5yu/Qd4VuEZAL5MVvFaBlsasctjf4ZyNSV
T9YUIbHn8SXUBfZWExHfXC8IYwZT4aHDxgQup2RX4I9bgzNzghqjbIxGYEXTc2yDX+S4P1Ph8HRD
Hrbd8tY19BxeYsjrmpazkngcAnt6mUmJINbPrn+jPKQqOPNoe+Kt/ktE91FVDL0CZgmCkqh+XeWz
DB8etkxMK1as8Uccjn4n8lkLRy7BFZrJjfWIFiVprKdgYabQkGNMFhhRrI5IbYZRsCEoAumJLSNF
cwUaXCBm5CvylzJ6mPSNdlmcWRRQfXhe8YYpqhaCkAzjLM4l91hULPP/0obcsyLBwcYKRSqThzXm
88wx/jn48Wow2eMUcNOjQbYSfApx2ZzC+JthMAYcQFmqnlxHb9mCIqObuJYBrcvBPwqMe4H6/T0B
5o+cOiMWRpL01kV+1ULTxI5pzMiv5m4WPU6diShoCUM64p/yH+LNyVI5SKjwQw8IIX7kodqgevVd
/TA5Jjg48MCWrdCmFaKiHF6LmBUdKrN5ZSWDXfLTKBvob8/N+tyceWgGdloHRS4C0GFH52onojm5
TjPGN1ZXFqHmAJx+mgf0VANgfxzkB4a/UPzBlHPyj4KUCiEbBtwKi80Mj3PZwnmZa0Dj+aWS7i5J
dyluelxYFj1roVwRxnyaoz9Rbfwlb/v8zYc7hO6te0euDPLL4UGISsRgDTBH0Z/GH+kFo1EJs2bP
nL4nXuy6Yf8lUcT0Z8PCZiRTQe5DAB2WgM6TJOdtjhP9zME1cPhptJAdu/RT1g/H22DgGYd4Yl8T
pXS+PSA7/0KbAI8hRu1B/0oT22Eo0yx0kiCd2LD28CXTgdbPUHSeP8OAowQ9EWiIcL1iSBGBe4bB
S1wdPlaU/zLAE7So1nY3QJIsQWgc/weCg1P7OJ7j5YajL7xrm2D55nan07c5WeYc2RGzpwjlCfxB
jL28p4wRI+TSE0zwphjMJEzxHpJ69pCd5Yndn1ALTjHWc6sIqqRM6yVkPSX1FLys4JrvNtxIjtxK
xqOoKti/QQ6ZszpA8s24dFI+8sOsInGu+dYUNcRTwVXa8McMANEe9z1iDviSAP3J9IUuktZLeVQ6
5MXi4BQIHplRuK8RHjU/EZGi6kkOlEnrXg4C1uScgKAF8Jlla5SwliwxPEWzQpmKMGbDy4hcSFBt
dRLSgIfRKnda+tgPRUsrZUOqaCPWKR5g+LpSq8Fo/kIViGz7uA945gyQJA4Jf1Gck/dWYMjfVwsn
8rTFq4HS7sFVHKERUe7wG97qM4VV0dfha4qTxFsRhT0q10Nz+OpLxJ8q2iVAcDF1DYBkgb0lHd66
shzb/+PpvJbjxpIt+kWIgDevZNEUnUiKkth6QbSkFrw98F9/V2ZN3JeJ6W6JrAKOydy5TROuJ0Ey
cah4IFCIJivn2UahHHSOIKUrbcnoycGY4r+mRUMWshvamsZbhg+aHRcZdk43EVEmNQISYiaS5KCh
g+DArhZc1aIt/8h6obr7+nt5U1jXA0FXzUdG0AJAIi/Cjrk+EVQzWZl6JvsM10YpahDoMtClNc5Y
bCfsXx4uJP8ldn/DfwVAtQVXofATqxsAY6lnVD1vEr4KE9Sf3TyA/eysaaoXILUcyEOnu4L5itim
G+gzopItgZEKExGuJXvmO4Ao05fHGBoAOIU3PaGKjxDH94clqpfrqd6We7vgliarYHmxrSD4SmSy
U6PEgbiEUQyosis/TxoUCnsxDopd70ss/GQ7xpCNSLv0rRq6AepLucH18rMwYqDCZYWM5J1kNJlY
pJwbs01PtB8NLqM02rSWJ1zAwL4lxpZnhK2EcADkkfoH95UdkHKWpXzUjHoMPJ1L1pNOTEirKeLR
NZgBNUoM9E0AWOCn/DDjkzsZQUISJ8X3xMltplhUHJfItIRoIsgZINsxpBZyzP76DNJ5mnTMFdqd
67Gm1LAXllplWP1mZReuG5QmZXNmIQQtvcWp+otHUQKaXTAAaTFUa9xa7naq+Y9XlCDQTPtpJWww
+kxQkYMo+Lw+4/xcrfqD3gOo1befGBYyGZZU1zUtP/bNu0+jwSciiCnHzPrrEkn8CXF/4sl+UQc/
IVxBMZvOKPVobhva+QVQFE0kHjqwj1GZCtgGW26gOkwpQJruvFTcRgT9sHVRF13LIRPLmb5GwMFd
LOFfk6zTmeIOQlV+leTBP97S/IBz8a8PJZPMyz6+M3OAHxdvLJ7F5zM8DG0zD17CkYjYWIF/BK+U
5YkY6cangr4eQ9AVpRFnPoPAjYtzAaKUxaVzEFIb3ohUYtsP4tbEZAaqPX/FWqgv44z2GMS5jSGW
yifExI/GHc0RepXkeYnBnsWORH2kxQhjLJwfvVM01z7aGyWmbojBT/lSQSys2W22ePuZrbgXGq2A
fHphxAsAkSeqmRlMEZH590hIrdL6xs4EhisovBRdJLr+tXJqULRcH3EpY3d0e8xpuRB9mT9E5J8C
9KOBwfRFSbnysDV8wgYpvcVZmqNzguqhFNIM7xwuG/GP9dntXVF9MFSl458paj0n/kt+vJjMyyHN
0ERsA5UnJqwXnUyIpSWhZ1TAwvFULrj0URenALBgnTOCdPCpcEhYcwpQ6iCgp4FPK4Sqi1kyZlQZ
Ls84EghtR+h5KXqr1UfDgyoKYESOPk3zgAD8Tb0OcDP8DZuGYnlhEaEbgXirrlsiPVFixQRH8Qo/
R2p+oQkw2SRrfiS9tNvqaza3mCGgD8VaBvjDx0VJeVLigwswmDCt8+HRwqfHWozTmq9Mv0u+A0M4
rk4R52mWIynZVNw/zQDAQEAz+WmGcJQ4dP3by7R4JSGV5AgZQvKa1IaCcDee+MEAMm5IL9HgW66h
j7inAcwOohqE6RHZFAARGkacG8HL1ukVYvmO/5MUxVF8fyEPwViXzh4uDahkKHGzDbgoZ+DYMahF
8KmtjZrgUK51eHNvNfV0i92QtoyyD1uc6a/90P7dFtRAkYRS4v4Dbh7hQmLZbHQroDyUnIiIY/Ki
kQ4of4OZnN+DQJnOwoRUVoWK1yfcaYgIrb75SLceuJpeJ2+fb3Bcqh6ynneckT+zmei1Twu0eDuX
XmHmv+6Iwbam0uPxwMGAmRj4UWlesYX+WBoePYW++48uPCVS0dCGr+sG8qni3nZBvDdm0kUJrakU
ZTGHEd0hxlSLXIIKNysipuOHNbZiPC8pZjgNWeMYWZAPw9L3hco2ssZ9kOWOVgdCA9uCEAL4ZRPX
JMN+HuLCCzLy+2TNy+XRiY4B0JYmUXiPVQXKUGIjKUMK0UqLSsj34P7GLka30jqVklulX0a7eJio
kAGM94jkjaU9ipVbjVBOtKcmBO4p+WLyQAlLghllifFNiueT3AeX5OJGkFkCICwIADHDa7F7lbYa
/i/xddOOHKmxn8yGWYHvYTLtYx37hgsUZ3wu06bF7X/EsCjvWyJQx67dTiWBXvcm2L6FYb1ecbn+
uGTMzWBNwzgf13NYjmwXrAYiSeYQCweYDSE4DUMfDrLjcQis9CuDI45u8TqTCSy6R7o8CVFArAjK
FNTusx/wZ+OFpArb8AkM1t0PC0//M079d9sTpIUREsILJiTLAZVRnd7ISebkYMpRNkhal9ZK/z3G
lrNO87o99u6AfThOU3PGe4b3gP8xFWOE59PoLrBOlBmCJc5nuaLpals6cuxdwulLCl0YUBeQgaFb
/trNUzxfH3U7nYnSTHCMKVfuz71yL4CXvRBBx65kgiDmMJ6/x2SusEbGjCZjDET+b0FOAKADMZHY
rP+PlTRj5D1UcMTPFgQ3NDFZd47gHrzRhVj/lMIqSQAGsbZCLrLkXvYN47HuOxrG6azgvaLlqpyG
zQM4uw4oLFBotMWYXDkVfmzZApSOcRWaYThDGDJ5xznGUvbOz9nAVSScCLr2tyIMAAnzPfiiXpKZ
LW5cIb5cir1pA45kFexb4rqFrZdt4jIkA0dNZzErByo6TFA7kkPazLj/TPtKEGyM6uSn7fjYIEl6
VryAqsS9lJs4hEjSQfkXPjuiuiUUSzuBMm1XWppj+ZzCFMdS3ZGRTVHXiPSXQLOMOT4+gTMKFn8X
+zssz0e/OG6dPSbRPodZidXWP3EEydWX0kqcQDnPAVWFWZfNAaEJpHV9W0CQKM2ERbzJtMazdpQj
u1wSFYh/NnMQrAWPAnidjNYVuv8CE+FcGjrVCJuaUzmiQLA6CFytzfpiElKf9n3eLwoKDaSNI0I+
tVpW61r1yEY9VL9HY7pcTXtBPScJhp1LsWcUfoJhzDya6mmhxo4PkpmynuMoC2XimXPmxzZGB8nQ
PGPXfNwIiQOnEsSuIozDK9P9rSq+Ubk99Mf+6ia3wxi/lCuVSFNu8eOwrTXRLBFg//owVcldNGcW
5gw8LpKxKFgZHNNyYO9qd8G5E1ma5T/puLk7qFc0vpzUwPEJq2vMHSnV/7tEAYlV9z6Xn3tsc2RK
lp41oVJfQroZjBzWc0aK+YMdQXZGcdLGdwxqPkQyiT8J2ICQP+OOgyBz6JarOgjxo8ncxcJQdhms
2y6UyL3ZMtOXIZtDRjzTyt1WOf1KqZ6l7saqAtJoMLbDlGX2v5nAhL+IYCEpawuKF8dd3ZtxHvbf
cZ00CHNbit6Cy/qMfCZI4eoB1bj9duuQj3RKjyl0r3bTOCOMtNndvat+2VAoYBdE9R9n8+PacoM4
LJ36KeJPf84D/so3YbEN+HWGXg4ClDoJag2qqFuTRfKIJfQa3zweAXKhAq/6aP1CI5xwuu8W45wx
C1/7ebZ/AqhMeH9j848tCpx+fFCiLv3CWImhHAYE5PhSGcKww8EwmYCkdJrUF9+y1fyXLeIMiEnU
jdmk+EDHIQRqrwifdHA/rhAsDfNTGl1OMU0JtS3vPUvk2nXoVvbujt4c9BU0R/3XESWv+A/4jPjp
j1RjYWqqoEhsPQ48RuIUCJ5UkAaVaa68fY+NXVm8W7osqmlIXkosMOKOLg8bOlZ1C8fZeelycjtU
UIae6Sb2l89uh+PJ7xbqz4W+mgsPcKMg6QZ2nfQfMrLSeBd13Og2aHZoEOQEEO8QbdUlGkjkXvEo
gzirAccJeGmGJ6h2paZHNhjje89pyPlLhzM+UYjRfWCB+lUEPMxvcNxH2AAxqmfPI4UcvqQMGW5D
JD3nMaUgwFaA5I8Iqm4n5pkq5IrDDmZ/x930UAXiVR94BbgJUKKq/ivk+WdzIKn3d/F2d3kXyq9S
VhzMrPzBx9jpPu0n+66YiS1nJJg/IGejeQ7D4iXepfCcEKlCoaPsSrf63neoEBjRcnoqc87M1KUa
o4RWGxeSkK8ets34EjaJRQ+Eka6Mp2TwXZU8ERm8IHkMHtVkhnE3801Rs8SN/McSzmc3JttXao4Q
l2b+MXYbXBARIdAri+kF2otVlF+I8HB2nA/MJu2YXAKboj3zCJo2MmzB/E99elbvcN9iv2R9Mrix
iZ2BPUc1tYY2SYkYFvIvxfgqmnD3gBxOxU2lLhzZKq/WE0xnbseqbm8MmVa5/WzjMwLfg07abqG8
2o20YAyO1LanEYQlpUQ6IBrRQQj/PedYzQa2SgdafQ/aD6QNkIOfoFArGVIasY80pUBzs+76mc0i
Nv9S2iFC4knN1ILCTSfD2nrEYYo6rRcEv3N53R6jLYlatkdIjT1+ijYqvftqwiXb38hEWz0qT5cC
3DQsEbFOITJIUmmH3f3NqJqbwJKqbeTgRSITgQeXy5Ndyn3oFvlbx4jvMfNDjOIXU9KjJCt/eqaZ
RU2CF1QOSlNJXhMe9t/WQcZdB+4PNkMyxmMoKoTSDvJGcSOO2lI5l5nkCgCqoirky0if6pGiAipW
vGQTn4Mbn4rNxUvIz1AcboHPKuoBSNaJagMDYvqoiaHOJBEg3pBUtKjynbpVRAq2S/OdZQEzpAag
scAghJGqIVpSaHQN3VgjU1l6gaoXXReVFWsiu/dX+MAyN1HuEgT66tZAdrlRM70qrqKTPUMzp89W
feZKSfNAqRm9V4UwFCULU76dPkk/IEu1YKyqJFfTwYMT3jVyyovYSOxxdVQM3RCEU7QzAQ8b+B9Q
iqWFHzQDZ8xVUHki7KDblUzf1d1f1r47V7vVf1H9DS4df+AwcdIy6YCQQx2f0gDiv8lFmW/2yY0w
ODScEbj6iXy5ldONRbDGTBI7zMef13SjPVxYHDLq0EpKTC9W9gqPlYh0mZNjxmZcKsCsR8jusdVi
JJbqtZ8l1M4+2ZV31EPOv+oSSrontY7IXGUKZnusvo7D4wapNvCq4NFMdCD41FS2KunGNoMyX0Kg
8bPE70y8MNc4gkxJRx8jCiJpD1jTHmjPlUccDIt7NcFbZjg089dg/BQEaAq+K+Mlf2UdGs8DJnfZ
e3HNQcLlA8w1CbpVw8r1U1YWcnjyNKuJH0uBTBql04jbUE5HyLEEC6MaJ85zMmhvEXdzfAolEv0W
pfDK0nGFwXOIyGwHk6xy5op+TR0MyxaYXwgfUKbhDrsj+KFL/8ZFS5fX49NG8Nf42YlTOFPjLyJc
WTdRvoFwGUR6J2x7kLLAkFj88tnIoIVRHwebVAaZCMBshLlIHrDk5TBFBQUAeVCqLcN0zg7+kB8g
eWi5pATXsDJWu6iW/B78UGFMhSUv2eEuM/eWjQXXkxXC5hDiwZKszfNk9w0MP55t60tR0JyHzIpu
25pfsADx/W5LKoSjBcY/xoD/qfmgnhh/Wz18FR0arQy56LOBXHFGSm5jwxaRhE/jCE9XYufEEMJv
PPetnvvlR+nn+xs+lLSti9gCY3BnPepd7EqLiY5VC2rGUGjiRRNBnsWb7zP4p5oPHH88t9zaYCAs
CwwHBwiz239LyCc+BJjM8KzFdoaWxsbXQVFxNUNVQ2QVOihZ70gFCUonzBsjmK+3JGH8hXv1s4Xm
hUCQhYq7o5ASeWcRX8QGoTqLzYQSVJWjWxXsW6117QJ3BuXi2sACN8QGU9qKRlrNqrpVOh0JGtV7
I+Y44ULggCjgKp6GbP8aS+yJUCfV8UAUPyJhAm9OHtaCZhL3ASA2mWn44jlSNbLhRq7jQwJfl4BX
F6fMZhMHChMHgJhAkbLxqVAVtEP4OQxflTrUI9XC5BL/ep4QDJhPlfR6/DoZdkC3BRM8uB1tvvNF
hkr1JP8G5SwThZrD53+FGzAJDQdPIOQ0q3r5RzazSPIAwshxlZF6Qvk/QWNToUSOsOR9WcG/KtFp
+FOEs9MgH464Fex6iAJGTirrXBo5yYD2qeUl7mBiSssFboiGgN3nJ2/GDc5Vzi+XbwkZgEuj474F
Cc5fd1zbwdGFj7NiMGEJoJQE0HH2DoQ/FZ65AM5xirxB8rFZcV+Eg6CSNR0/qulLZcMh9V1GhQKV
qGVf7FCnVi5ofGbIjMtWGm9aqs+L0yysMNGXdL6AmxuFiFWzKYn3nk5QSnGkQ2IuW7O6jVyhW6OJ
9/vmtyJ9khdmW3RN5UwtqCBFqQKPkZQkIZJKWaWiOR3MAj79BYUPZUrFlSue2VUFqYhp7hcs+IGc
xIlJlYQr0jqwGH40VzyVHaZa8PMwirF3WUS6CuD52TVzaWRf2ffq4E/EOdNFleapdnAmfeAKNh4w
gTxEXF6PP/qk/IpHHw+MFSgRYDBIGJc6Lbm0wPTGGL0tAWfv5MWcqx2VkAyzKjyz34WiHk8b05kN
ZFGTY9SbnMwQyt8BiS6WJQV2qSxz0xNJo/JU/D9AVkVmpLQzyrcE1ID43njAFMhlYWs/rGwpI1pP
osvuV3yn7sc9LAGdS5QVOTYPWEYBpmG9+FdASDMgWYESyNXBvSUkEmVAYtFAbcp1Jq4UmLsNlH8j
yghhT3Mk46MAGgvlldFFXMgqkRFhxU6IoR2ybgRSNUYyiQrCpNaIA8l32MV4qm24HXDsGiRZ3BXw
5gjLo/ZCv0V6AxxNOgICVmyX1RN55XBVdOUtNQIkGBMS+SJO/T173x7EUYv4r7uqF4IiaSVgkdwB
xoIB3OAdCM2dITMdWpZPSBkCLiN0ajB22cn+iHDMUKLJWxFQmttIGq6M42y1G4LIEU1d0ARGcVRe
1PDpGETPEH3qd9hulI+gTdg6sRyBFpjJovEkQ/ekFZRuNpV+Y3VL25PgoS6DajV0VFJmBvf0Vfbw
Jb+zo9Fcmdj/VYNejrT4TiOSVp9xkLpq0WseG8fqBn3DduRJxxQ2a4AGVvx8ANhphGTzKcmIYg9H
9IVjei2L71nnuZhb87W6no7CuLSVWlFNR/DVyZzmjBkiwaopa5eThpMtFdmKJ1Z0e0sPRrecyKwL
oEpqbYAYzLQ2fiNb1T+NE5FzPCWuHCApdOFn2Ip/xURAatK1gdlORjZrOwIUWmbMCNDvFC9WP5N6
EOTzYxKE6ecSOeaR9A+Mx2oKVNvIgxNFItRmzKIBIyXnwwT05aPLDF9PVk98fcUrlbmgYLng0DbX
BoIKSVzD0Z52SZLKGRv/lhqXfUqto8FMMrwxM8tRCG7t9oyJnugmOejWpGm4YEt6o0YmHiE/Uctn
JXZEvhP+Gm0YarYzjNgWxX+OkWOt3AHHQUUpC8VWo7WpgABNOdRaKh/ZCzL+UwdVWPVKYMtiIDm1
ZFQGiLJ9tyH6iA7zEresaogz0E9tSY9Fs+UNuFDhFlXcKCk+yzgg/AO7rVVmeXpFtN32tGA2f+pm
2tIWSpzSPFsssDyXQ2WqYqSYGApkMYo9l5WrnPsIOcY6I/EJxzJ+Lxofur7YYGaL3Iodh44yBm1s
Iu7iTEQTNXxqUf4JjAATKr7Tb3AkGBBbuQEKlJutwobgQmpQzb4YDqjZleUBbbHNoH/F0rnMrP6L
XkEhSk6HKpKBrTBVOAZjcVD+KaImRqSo5RxgAuUKA9ojvW6EFoAGUq2mYpfDtYBE6duUzEzHqbQJ
2uDg4FyHPgyl0OEsUXZlRAshQ31KZliJis2pGNo22fxPVwLVVhasa3LmATdkSjnKYD+A2JI1uJN3
XVA+q0cSjrM0m5sMc8WmSWuTinhc4nx22ixrQtFUB+6bOG1IcJzYvXN0UDDjmStOWCpWwpeN1lOI
0Be9W87SlmGz1jvI3GlEbd69tVE42IZy3Q4QeFO3o5nGAP7ep+3iqCExJE6RCKOOpraA/8cdQvAE
JnCMgCvC9ELa1i6jGhqT9UNhbWE0VfHyze5dDoyDUb3f8wP5qpRcAX/cL6YOZ5KUrsPwqbCL6r7H
cBFezBKZBxFEGVQWrJSDD0+o7rdqo3egN6PbMBMfhnkGY2j0DLxZgQEKTIw7CqszqdXhVyiz9OTD
wAikyGy888c+uDIbPzETs834gLCRBf2OW5fXfvUzUVNPVFmXWecCZacr9l+2KXZ8w4ElkHvHzD98
Mb4cw9vNrfEliZy3wzE32ImPDDe34CsHDEICBjlUyfR45QjDCJuuu7WZhasA4Yj8iSdAOboptgSc
ALrzrqOoq+CIPVQpoXqm2rnHW4oMwO71pCaTEjYHcYHjQVATf9p+Rh2Z5A5L47nyMp6p+gng1MTZ
UHHSD8k8lldu5k4Hw9bkeNciWywTANRZJHM5P6rBUBXC5jEZVUM1gDEzbeOtiKzThDGRlynzAtMw
NIp9Cm0VFuJ4+2xKKTompBD0C//qMu+muPjagyv/g/Vt/3GBBST0Wv+mGPBFcFLvlIhuHHAfFcYr
zOVvefiqUw0iZcjU4iHnw/oadN121hQ6byCRuIrZbjDvQ1yQGB5FHpSDVoRIav5rCsnXizoEmxSv
vJZLGI7lSGvUF8mLpPlAdBjdl0V8nVroXMyjEKxAScduoA0YPLYB2hXPJX+oTRfeSVtmAFrzd3IY
gq/YWUNZ7Qv73dqIR2Ivl/+uRwS4FcFMl+2unL5FhJ8i+0PUfrxWkohiNmZU0CYNgZb00Ux0j9dL
glUO7iPGowu4k+fLJyLEggmM6OL5PCqvXio5+wjTOGlYe5uBti4hnctUpucFXsPZggQO2cRhvpP4
75qo5YeMcNWm8JB4+wULaoSEHLWq1l1z5pyrG4EqRN4jIiLaBk9amB5g3BOxpYhavFqUJyUUympu
X7GKkkJHaq3GcB2LHp0gF+oHMXz2AxRGfr0BPYVS4rWyuFvu3CwW32URwXczRwPktmcsRpv/TG93
36tGFp/FhbiSknqrdq6qDFaNcLsJ0yjxOCAhCND0AepyZkJjkTgZe2MlqInOxZdXpCpwaREPw0eJ
M4/ThLQyDKVWoNJN7kyRSMjVqtClbThF4wCIXLm9KpKtPLk5XNFtDzSoJgX0vfhrjc32tNK4PwNP
g2yNzVsMy+cWjhdJalXjywQFQ3wGQBTHF8TYYdi0Gq558F/0lRzTXkITPjZpAY2GejGeWBplR7hG
SRe7XvHcsQCNps9jNvnbOu3Zd6JVCPmpkQFoEaAK78KOt19r3Zf44yKnQnkOgoNfwJ1xeSrWYec/
FBasEmbctouE3cmiU+Qwr7TSYvvwAut4ZN4gZFRqthJrgxcvJYZLEwfhYsLiBr/w2AwJTgB70/f3
8VIFyAwL6F18rOo7BofVTZuxRSzTu/Zd6wWorqjhH6hv0QCD21JJ0Hcq9YRQ6DudFxtfVg/enyQm
YCeAQTw+QCSY4zLm080VfXUVUb76sW2TqcMGFmtwlMveOQPbf16bRqhUS/c2brt3VnbfUsO/hKCw
f12OWKZtWfmVUn6lTPcDwrV7QwLIBsTiJcP2a+k4yUcHe07OL/+mHfHiKCdcx2l1Zc4SEIzo+d+o
AOmW2YRSX1spp0Ukgp8FuTWSWgh71RT9UYHkisnLR3HYLiUAWwQKH2cKPPTRpZ1WVx3DA72LENw9
MXSKb8QlXBnlOo9DTFM+wa+rnyMJTfLao3wWPrJyATo0rOy1AtiMVGDvwauH5EG98qIjROdQpd8v
ChsRJLf7uJ8PcVA7fKwslWmBs9hGVZn8ucS301SyuNvXPnLrq2laScg2tEnWgoBEzY3bwvQvavyo
dj9ErmhcrtVxHo6AS29MvSi2xYhA/cHbjEOlRE/0YFGenKKAmHeNjG85DN4sh/+OStZioU3hcU2n
E163rFEm82Jn6lLHKW/kyNG6jPtCJNTMoSOjKahQRKTnBzChazM9Aog7lcogCjkwW1xZEfdSdR9E
7KioTc1bOwPOni2CIwvhB/I9SJnHDYQulbmGoKY2YOVVO3N8RzPPqoSCdLKG9o8s26XikolQzN0t
8KM1SxOz5vILNTwU/EjgB+66bCclCs7TGcPjBxBQ2MCcZ/9miUAqYnazusiKisjD3cObkduIe1BU
4AgaMatjss2yshqsxsd13J6OXT4FJLc7vCjIGWtgSfkdx3FXomkZs5/Ku8F+v3vTYREWYqDb5Y45
LAsWRs8TO2m4c5wOjgizuBv4VscjM2r8VAPBgZi+AF0EgDwHt6f0UNVUzI9ZCBpG7AMTKxhOJpHc
cDztH6BVQOkpYePYLrvEPaL2xoWN+acjCIk4BoKPVhbzq704RLuQrMtM30dOLQ7TVRP52DbTYphu
TS7BQHYYyQOqiP4Advu7It61G6lsHClsRaUH/sXgOSzwbGYyZGMg95MAk/ZUO1l6g7d2yaMIAL6S
kFHSFFHs5WmPMTpGSA4E0TiRO4KwCqaeb8mUQfcPWOfq/7FiML7W3DxqAHXpKGCi33oRW1itYyOR
Gi54bC/Yl6shoAx4ZTzVIQfTwaUYMMcJ6E5c0z74OxeRIlphGTTnCosm6rEBCxBsAf6uOwCOViNE
CjMd27kT7ZkrhvQpiDbyxanoKgT6HMFIPDgla4+Q+yzP2CqYAP6DupW/NzCCt/CzdaVlxAMhq7AV
En1WN4PnVjJrbgUF3cXJySGyKO6AxOyZjU8jNvCBD3f72TlC3D0wF858IPXVoT4ioqI8Z5AtGGug
vk1nq//aJAPzB5iJeF7t38TgR5t5aH53wkC7FkfzbjQE/CXSEVAln9TO015gY66DukUk3beKxvOk
qcxrk5KutnHArvP2lo72fJWmS/jYkFV4LtIwge7LVx1aOqoZ3wgbcORj6FFspz0sMd9ZanryiAt8
lLSS/OAf/frFb8e/1SivG8gNQzYB6RMeDMxtxqLy1rX9s0bx75SEIh8qKE1mHN5meB+Rzc1BjnPI
l7RYvdcdLwZsOCAqweqkXuc/3hHZCyG9homKrg/AVBw3ZU5Q7QLUEoSpEy5Um4K3sstXj/dtWx1z
18TunysAtI+VogvvR0oVnUJSZcAPoWjkiHaX8laDiBHWkf1ClN21v8txgME0oYPBd1Ld0/s2okQd
RX3gCU+f/wgXdAFNs/Eo0E29Yjd80rN+iUH0jwajdmsw7QPnPCHSDrVOaUP3FMaHGr94kDJvlZkH
T+GtlEB7BoTW4wh4MG6oY8YdRVu5UFAbBuIPVhVk3+yDJ7rU5QPOZNE5Wc3rkG4tprd8P4xs4pdx
B9wYC2oTAwVwsTiUkRJ9jLMIExBCoCdpmDj2+ZeW0wLTuCV6h7ST3nvFnv/Qm0A93trNy77rTryk
NO8cxeKuyevbibkCe43odp88AylrtDBd8HIYAFyrFF2tjzoCq2KUJSPhhTfWKpdOK40xpmIAdxHk
NuXSCGZhHUt7wnSz/eYJQCguM9xA5Rc9j+VgV3SDgZLYV3BGLETeXR34a6Ce5F2lC43PHKastvHg
dbssYIDi7vt60MDhvQC3ZqOVFX9lU5LMBWJeDR8qwmNgGeHXw0uyS2AbeyY7ZA1AL1VKHjfM+cX7
BL471Rz+hbAy+TXY7sSYM9kDZAkxYRXncmvlptdw+JVuS3mC4qauInAhgCt3BMN3phIOu9fMXClN
7P8qnOLXJWGoDzACZShDt/3H9ziDxVW5ixFcEzZkx1Dec36njn/gnWeTfMqAWnVEqx8m03I1TNB8
ck79pgXKKIHXCK/8qXCC3ZCMKUYVGJ59EtTCyZJxsqgxigZmKf4vcn04idV1HzUUyIxTkcXw1K2B
xRUHKJMybuQr9esU0aw4FjMr2L+pUFr+j1A6iaRlurt5TPTw7MKv5a8fc6ZiRomZmccDuKjUS37w
MbOfOjTEWohnKwUIcBMNj92+ehENlTByvBpOo4/Mk//Gn4wSyWceKd7tQ/QZueQ92TMNg7DoJXhA
XezMDsCR7WL132BoGus4QhI+dJjtJ3IciJDO36h7yQ8A9xOFr2/xBowIVHBXYYog93mG+8YXpQcY
m2JJaSu40n12ZrL5IfVfO6ueiSv4SfETXtkbeM3m7J/Hstza8gWFVMDzeFTuBzGYrIXgDJ2hfsii
abhRc2p0PA7EMs64ruSgNAk/qVt11ba/Sc581podM4qVw1xQHRINrlNvOa7zqvgDaAtGRFPR5VyE
YuMI/AXeCJB/IyNs5M7gLx5Y5OL41BC0zXGL718rGo+y/21qNFP2BirT1XTT4jgoMhal06rzFLZW
AFYiMwUP4NmI07KmwKt9FxgEd+bWtnwXYKBSrBziEARt3cgMszeslKSwEMe2bC8/op4qXIad2j2J
mZXyo00SYoTNkaQvEgXjJ3xZrt2gZq9CAwe5BKAF7qk8dLqOs3jfrGUC/RCBfjw70ckfo1/aoF80
/hIWqyZBUt0qIq3d8UV9nTBwU2c35XYINmFyDrGFKcijZu+Vsl1UyBDhCMVxzntj/17KjK7FGxaf
wlvlewpVEmmmfCkON0X+mQb5VDScklogimWFPy/8aHHluCSlpADnRC0iTIg/q1ikNYOomBQvK3FQ
QL0DzXqVJL2B08A+QNPiqaDmoSpAsd3zSgyTwhvTs1GriXfNqqASc3lD1KbM2Es8gDc4iSfgkKzn
2pJtjj78r18iGNjj9pd05YuQu1WcXjmAykfGm1OBKp7e0701dR1uwoD+6tuHGq//WAsSpDP6tzsB
hdB0soygs3JacSG2uZ0+1pgxx/SKNhbwvi9DHlm0PppNNKogB2JnJikqMlo0ZOZw08NoOlIRikkK
odoVHEw570rHCX9MjN4f89Z3C5Fa7A9jajce5BNULVqKW47X/VxGNppO0JiJwBzFxxrynvWragwd
vUQAaq6Nn3CUlPBxbse5SP834B0jot9peum3D2hoV63BQZFAF5tw5H05/kRMO78eOWqsMQia//B7
Ymalqt+DHd66Q7lcM9Bwb6elm16WChoV3zQOT8U8rM/eQQuXF0N1v3WQ/Nmt+9ejJxkXBKv5z0rx
Jj2q6liuS+xqHoVxZE1sKRpeuTatzoaEnQ3mCj5uR6Y2q6ol4/JmxOT6MUD4RbZIsvjzg9/4Tnxa
ZnbgdRl2xyt61Ny5ibAzePBcp3LvtyAbPpwDHfFVG0uUcWuRWBjFQ/B9WTgkrBpOB9UN9zBWEAlm
NQJmuDZU6WUxHKQYhvswsxBa2xNtleL+FGiIpfqlfFb3TYaIVHRbJT6ZqBBJu4I76MlkIQPDARGk
rfI22z6N2eQH1603jU/McqN3b+PIj7zBHW7Llp7GKwWEcGnDxn6rktOYuuGPBZH5c0JDdJ3URX8W
66SohppEfvZFOBsdUG0Y+ZT/IhSf75ZxyT+QrhdfWzlPMa3mW6agDm2T/bTw7aLQw6ucpQZMM3H6
aQlnpfwFz2Y5l4h9H+CVAyZ62x6A6GGgmfH/pQrccWhbVqmbpEaUYiZCHnqOJDKNJENWRsD1EhUL
HJBjG8Y3r1zDOzWmREKHobSEdNVNVH13fKsFkKiW9zqb4f3RUBuXe0PUqJqWs0ouZ+Zx65cSKyDa
/sjnkBkTCrsj5YXExfK+z+3+zzJu7+uG/YGHuP+e0gsc2oYxEpExCgt/n47HhbtjYKsWB7ewRe5Y
Gbo1M/18mn6rGP5Iqf51K/LVuuxmRJn+HmUhG2DkOCznaLs+KKOfrYbfMfaSd4vURLivQscTg3QW
ECq3nsuz7CdELDiHSYyoBAqbhUGXxfK4GplvvLrP1ETVS3vkXB+jxavDS6m63dImIW3Xbn8QcYWr
UgSNBHLR/NUnuuSpS0Ri49HMlXitYjK4kJ5rZcX6nE1s/yiSjJONM/pYpNZqjUyNZ3LJ453GsOht
glLS1Pqtk3AJuhOK9K2iZFER5TfJIMUDTI7LuTeAtgv5oxi2z2xrXseluNmEI2ZDwb5W0atwYEgX
+p/wZunoVR0CpkYMMXLAPgUrWM0/1mOB1dGiZRFrk+io5r+S96GZ3sfuE58k7kkiIV8HIfoIKWZN
KVa8jbbT3mRSiSGuOrGXonodE4Y9ETjqEBtsxov0h9fDmNww5SMhDZSE03aZKHlKRIyeKxJ3MtE+
dE6vwFGG4j4OELRr+pvxKWyxLUcXzDL0fTgz4pysl+FoyG4RTUzVYBBQC20jQFkXcFMD/fJPIY9E
NyMVaAvAObH01Xu3dCSdhyXwI6OP+CiNyRBUUiqMGzCafgzuNMpLweFlsgIyj2dQBK6lNqZtyukA
hWnGNUW+wcysd6ZYrFq7vvfcqjjh0t+fjmb7JnBya3MD4udFhycEPsBIbNVn9iWhMSGWHaBKnsfU
oO3s8lmLyjHm92k/xrFQfjkka3uZ/exbJKkm0OipwtR3lZRBK6WQXWhCLw7I2Gn5JrjBEQLxfMQV
7e1ydEcNl7JnM+uIyAe4PQpEuRDf+EhN8cVKabIHyqaneB2T0yIywBGW42skLQd0mv1siai/bPyv
iZshcWMaiOqYSXBa76gql88Wbd1Vj1vSxe5MbFyXkac0Mux+UrBRneaXOXSAFe0pvA6PoXla0nL7
TqJFchtZDAxJ0qG1HY79fwf/mDFmvm6JIj61sIpuSqpj4DZxHj96uTYpZs/N0CG288Pl37LnFlpc
GrYyY8yj2UI6sVG3c+R0GArlyP71ch9TXviRc6QeRTOdOeHp83YISCX4ibxFxiN10n33NgHSGnAE
le8M3ZzeOdX+h2/efVF0XmMQo0IMefL585gEit1QErcB573Vor6Xf79YnNBWgZ/cCtpzMgJ18+6Y
hxDLKVb85CqsJw6bj0jsHbED48JPp/oVauHA8q2s7bxRTjDCYkAADQAETQwsL/aeAZ2kDL6XHQha
ElDGY/70uuzneOCWTw4LRnKSxwbNgUU8cGXTBlJkUyo/qN3l4Qbv6tBCbgO4qRecleTH32Qcq3QD
2GYT5ZXl8WMqZvT3JqWGUxDB5DM1EOlDV2NnPJgrojuMhXoqjleQIqQg5YNpzL2WZpAcHjvSUNQW
XR9s6collbH0NMldK+JYrBd1ILUADo7Q0PCpwbMElgeQaHVC6k9ZljKQr2Gb35DUVl+rBXLswXZW
61I1tillEF0m4AueT5O2iBVwVCf+h4Hf+wsrCAjfnkG5saPrYGzMzAoqgx1LlinB0K8kc0//hqyJ
p4wBNFNOGAomEnaF4Xj04cPcRQFFOnEn0DlgnEI8okGED0qpARUKWR3Pa4RYchvV8UhQXV3CWZBK
3vNK/y/W/FxsC8iddbXlHcrwiUV5k3QtCYUB5gmtOFK058w62D4AaU1L3hkA04Ab1gkG8G/k+IzH
oI+geeBOZssT8EYWepywRGwbeApaRT3DrhzsGAYPBPacaS5MCt+GVRnhtIlXewKCzznmd+sKR7if
nP3ar8LmLQtwebBjyNkds/JPYDrg5o0B9lpOUJ772L+3e04R/qbJoXlB9QpczDeCBrA4nXC0jzCW
R1SMu1iNJ4D2kxlP5mznSO90jq/W3d0sZktEitytJLhcc6ASk8saRGsg7LL2MO8aapPtXETxwSJt
Kcy0ivEOeitJdTCwKK4Ol6v7sATx8eS4Jd72RZ1p9XVYPXrPKTjbK+tLyJoKx0pLkk0yiCya32VZ
Q0Gw6t9Rzv9hRvkH8cFJM6l4aJ9xQKcg6uqloJQrD6InmJadsYv1mVgxysbh4bKvJMVjYSrzOCJQ
Ovkr66L0YO34BW2Gh7AIahQ6SsGC1D+gnQbzynHav+gXUWOKFSscssl7Jga0Y74kECuFS29n/kLy
oFeECApVbB65HIRoSTiRsEDyGB4+xzP3vg4YyaSUKEr3uLGQxFF8c1MA8rSM+kQ2V1nctBaMA9Ct
5e3/SDqvprqxLAr/IlUph1e4ZGMMGBv7RWW3B+kq5/Tr51uHl6npthvulU7Ye+0VohltPTp7G4dB
4C/p/f3lOSYADYiITswg5/5AATnoNRnPKmU0rQ3Ycgx5bi2zn1YafEFARVXKZ/BJ3L1sChfWlzS4
JmjXkM6LLrwzXi52cb41HY0OQ2n8UWv8W1hAJkXqAH/ymnR9gjuMC0vpcSO01vr9CJhReHjlXIEb
ARKHwnKoMynAh69Aha/Qb6D5uWjsNlj3iuAobET+vjpm/8W42plbMztQ5C/Vdx9WPOuOFjZjSiiZ
3XtbgQRnzO6u6b8/YG/ANRyn+Rchu1TZUQGXxKnsl3wYKvticu3qJ10tD9Yrl8bB/o/Obtg4zbG1
gVjZpDCDDtiE5Pnwj0ML9F7sAjyAET45CKjuLu0FS37eOw6QmZu9FeEx4+rjkxR2snIvtqhJ5OMy
eNYK1QF1ZHKCfu7tpLZaBY56srYvInoKgxkj0QIbVUzR4HLOLTXdgjdx96WVp4lLHd0Y8vR41rAY
k3prEY5es/Y102RDCBQ25t4+M2bkZpAQkWbsp5x7DU8ARgeDQJlmrMJvurDvsSyBeKGuZqihSfq4
S+wCyPB+fLZmmvXo8Ok9y3r/WSx2iPFvUs+/rMC/h1b80aDdthZdHq71o8DIgkqQgWnXzL/MFS5h
cM+5fRtzoT1yRcFN8PV07ZVW8QCJBjWk6oQssD4tcctsCpBk6GHPNQX1kDG2Mriuxy8wc28LWBcx
g5ZxgC2IEQCghgBQAfrlucErzaAIsQgRJzcZjQv5pTjMaAYs4x6SrBjMCmLIKk2qVyO4oznSMWJe
xQES5cl+xUbGAxbCT8sS6KP4Xww7m210VM6TVka9Xp/v0ZlwLVaoILzOvy8wkLBqZjK0MTjpF1Qq
2Mg8mi9C7sx6QaeDbgCHzXECKV1HBp54VHLS4fB0YYeiLjsyZcLeD44kwLWDa/PKjo+HkkOiTuHv
Qm95PbCuZYqePBr/KC5cDkIXW0pv069seZeYxUeVGNrn9j9DhDV+ESYNyBtpS1FzQMZjdkG8EGf3
nM0TQhof+XDSbN/pJuIrhk3TFQGj42XXOt1VciTZjfEeo6blLYxMzTLkME3XcCxCQzrtSfi/ZrD4
ub3KepEnZR3P46S8Q6ToOUL/OywFsJxu8SYlVpSPGKU8VwNro9V9j/vqDBCFFqei+Sm3lEgSDMQE
obD3Wy47djQRgTbVJ1gwTt2AZZzyS65mO+OAyUbIL35T5LcM3+v/HbtqbeVbRIFeoN3NpzKTZczG
/O0TampwUiH6hpmcQsxmmBiYeOCy5hVb9dwcUXrnnTMoFBYaHRgH/KZFXgX+5vAmOQanERA1APo0
pvki9XkkcXxE3VB9g2/4z+hSqMDyG+kqDP+lIDb5qiARtsVN9aJYghe1CqulBcrFR5wCcOPCI2gL
Yc5itsYKmBCZeZ2ZoRq/MaUCj4lGz9rt2A8Xt36W0b+6MlDY+1tyRrjHZtayRd1q7CgIlEOVwtF6
bTMgObZq/kXacfRqJXHhn6I0CziGNNKW/A9nVqxytz9Gm1o4HExlLNJsyjZQfqNSobwkviXfPAcE
ol1hpgoojuZU3pkxxuJa781ICZ0t7DlTtyZ15V/OUQ9agUMpogJ2EvJnw9b2A15G5oNvZaqYax6B
wtMLAinh5yBUMOlj0umjWuLcxluMjWJu3hVxjMKb1oLPAaDFxsLPA84pxUTpEZ2tUApM/zg+Drl0
NGDpQFrbxTRaL3RYyNfJoZby+NOXqEfwmCJsskUqzRBU3JQHHoJek9xGAzxDrxdPoYuyN0OHGBAn
rGtyi2b/fLkCdnEBKLnFCcYXvbIM2Sbflb0aaaeTAYh19LT/NKegTW93QuhM6p/a9ePMXFhqwZau
v5HVFAMy/0Kps5+QdM6R5ntNeY2BSPjETDDCbhF/+JJXHZ85WzXB/ZzwnEP3v3Ema1J0ejM2WMk3
QVREcY0Q+wK+B9xSfV59g+zg//h1/htR0XeKbMHT7U22MDxGYwmcLWfKdaE8smVCzjg/WkP6Hrrr
qzFHLOoTfHThDSopo9nA5UDWM9+u2Xgt1KDgk7DlWze+NbPDKIVCbFcccBCKwO9392NNhQ1LuzxA
kDSC0c84UYJAMYliQhwj1j/pbfnHihvvgAdG6BdPMxfZVzds/6E/gpmfTrD3kFt/H90t+wo3pn5d
DwqcdkbUBENUbRmq/AKv7ixgpdg2119McOMpErkC1GLF2gdlx/7mdSp7PZ6ujI3Qsgvc5YMfBLuc
8Iv9Yizr2lxYvI+tTI+nFcZwTErc0H+jiMmuzTZU3vhbDB8Hp1gNnRRn7w8rRWU/cYigKzb85pID
AfcdxtU2T9OIMWUmLsG4wXqUPmbjCgqKBqjYuPRxCDiwdy+yn6XrDT/NNiWoDGtfRDqnpoyYl68R
1nTabPaAGugI1qum0sS/4K8xH30xuRaKsYIWx+dYxPhNIbuUPV+3LVfvi7/m2xPMpoBbEEbkW5T6
NGsDoduWi5f5oRbNj9i8C3wtQVvHyGq2Kv7JqjgDjJWmbKEiq+yfDHEZJffXDDDPeLHD7dy+NGOb
3C8Tf31sYc7mAocXegfvzMmLqhb+L/ar+AQw4NNLLEwiyMSWNlGy5cDwaB2C+yiHEqSrsBy5Rjbo
zr7LrbWwtjF9jeUQr0Ue4y28Yo3HfagcBp4Wvw0ZUKf4VzzFvvhbO9+VQPLXYXQApPO2B2PWJ8cl
rpJf9K0fx6JyruNAHhASDQocWVKonyMjTohGlAjlrnGhNIVxzL+LQU0p/IHcMmwpR1vZBpU/X3R2
/7+447vF6lzHDKyqXN/lQ6u/x4Ni5GO25vqMBc23FuNWqSRZCU+Aau8xtM87RoHIZFd+n02U+wkq
qHTfgyagnN7DyAMaas54q2brEw+Fm3hM16WaZ2jBKBxAAEWLZxaGGsadRBWnh/VK4c3vdDx0GYvz
EfnqyHOOdWU5aILsFW5yETQ0w2PAyZ2deSlSZpbQNG5gqqJfSaUqdHTBcwrGFr/SOwN7WIzS782C
jafum4Ixxwg+hGGcm6Doz6hrkzbJTDkbkOqJNhZPAyzDAbgknnXidxRQEM4+ln5oLpwj/WvH/Jh4
o95hyIzAtcD6xd6dDHygsFvo8dX4XGJQO/GRdwxPnTBwGTCGLyLUtC7b3s7z4iGD8nBTTNb6tavD
5ofRDcv50UxJM0rEtEKtnbhYLQ/9U5sF9wsjUR4ecIhJukCOA58KFBAEi8Im15QbUxuL1Ato3DwL
SKzLrb9yNPkFwakqMK8MNmROam95H9eOuTaIFO7hLGNoQNxT/7P3HHGeg3ZXdwV+fCPhHAhiCWTA
2R41DYxpZojHyryLkBkkEvwuL0NKJCffYU8eh5XFihUBo4+d2iDzUTfUHdyAmAowI1D5BkCLToel
SmgS9V2k0szSx8sP0hQmdDQU9Ci3l50CbLW0TR38/A5UTNeajlx5cpzWvpfE0oQMFXQZVL9Uin7I
ae9H6/YXAiSlKTcR1sz1nF0M/RrcQLfbgRVLDlvUH8cD7j6QX7CV/WN1wWBTEbErjIpbpzPBfxjb
yLceVyqsMjri2OXwhuUVlEfb+ZdsCbUtQg/wIL7GSPrC3whSCfKLDl8xgQq2LOmwu4OFtzP1J7Rm
vRv7KIX8yk1XoIQ7Hcy/ZZkcW/x9RcmQdi9yK3puRWEuUmJZVYn7FrskYZfEPTetMq+Kmr8ErCFn
7+Y/fju92YyG+XP0v3EmEwbQPS5Z7361SCaDeIZQqEQfsnbRF3Xd5Gvx7RxxpXl6hmaw0LplXLbQ
8QiQQfVBkg8gw5Jh9B4VHJiiqX+Gc6VUkuj9xss+OP9Lj/gb6FcLK2PpvpKPSGGvB2VSnBncpidT
41Azc5G7c/XLNF92wOLgBsLzaaBLLCoKxRhLACKHWWxqnoUACUQztYxdc7PpcJDEtA2OHGF/8owi
Bg0L8XSYSaXnO2M6Ntaci5LOeivVNwMFMPWUJZEhduLA2sOr0gtfSGmCWjAF3s2gDKIGz7NXWAvc
UA4NlT/OEEDAMwgigmm9ttVL5IgqwXm1IkM9Ha7a1IpXXLtYBdeb/9caS+wLiZsgBJn1be8grTA2
Ipj2lD0Nx9M1/GT+pHHmvcNknntlVCzlviftpb95nC0BXcc6Zz9X9BI2+WhUJwlII/U02C4O8TPn
uHy2otBhDlZg5sK8tAZVbWfkuR08pHDOlgvHdd4gev+STi122amIXpgyS1N2bNR86u6wXWRzzqyC
8iClM1IVqgZH4iEgB0asuGUrWqLJKN/mhIkkkXL1pc2F/HnjmSgOJRatnkAEl19hdDWmsfIC9b+q
DhhEsOxmst3RKDUR/VacaRk7fD3YDO5Xf9MXSI4P4wpacrVCO+GR4QVLez4QcdNE1vpDZouQ+LDW
6cVxDIbjFO4k6HjHWv06IpIFlHGHwgjuDdRPI2FUkKtxo2W0zFvNsp9xzBvA7fSLuVLJPeEiZXtb
iHNOtJ3s9mafyTlvOPCRhDpMnEvKwyt7pyeAn/lupOlFivGgzfn56bTJoExJ38V5xKDZ6UFbD77c
Cp5HCcEzJaV6oRo/vqd7/kbHgvpFwq8x4FeYsF6Z2a8uqcXy9TdgsxbSzxWx2KU5gvxDXgR4TowK
ag5pzBpVKoCVzPZ40vG8vA8eXRfWJHTMAe/CsHy8BDyPP1tdCjvYSzx3OLOg5fB0yyTl2gbTBswh
2hxa9YVlczxzmhHOVoCNlAtbycMMDPBwfWPwQJaQado2SOorvuEMRCFrlbw/WqnfKAC5ykIOM/zE
YuymFNpE5WCyadWGUjd/tOS7ly79rugfeBZzn00cDATeQ2RpqGuGMfkSntt/TQM+SN5XeaYwXeGi
Mu3lVDEO7FZSJ/d7OTt/g4Hr+0zM0WWcAFEP8/xeDHAaja+S8ZajMuF0hXjDkO7j2LilZOYpOdUy
8OvMVzZeFYJ+zKFvzmN7Yh36gp3jhIZRi0Sl6CBizFLL61CVhfmZHOPHpDIj5y/CD/1n2+GLSd1s
QfNJiNZRc2Zmbax2aKLsWi23lXLGqBk2MXFB8z4P4R+VZ/7YP41n71HWIm0FnAmHiQk+KzHnfZsL
31x3jRxXD2GYAyufaJJnVPUQR/d6/LYtecBUYLcwO1UVWfBF7JwzdAHd5WJl5B+SHCaoUFeQ2dUm
usjgYSZpEKIpk4+Ec9WKKfDNfMgQL/SlTcSCWa5x7bcX52Bm9DXTdfsF3cvhcBcaQNfPuG8cDgnE
xZCOqChN8WkeVWRzHSNUCVCVq8lRDjXvmKUbIDEaVjd4RSSC6EKGJR60yubMqHtmy44DsMuAJaPs
49ccX9mR1njcnlXYmDJ89aBImWLZjlkXDeWmsXRtQxGYXam6lXnwWVj39p/GTvvHiNKLUbIXvEZx
Datlctrfn9tVgtVBZLmF9EjfYXVTm2NLYzXfLBICr8xVYDvbG9FmoEIO8Yyj5ABysE7y9Tf59RYD
c//+kOrS4JgarJpTMl4XEsTTXyZheYn5oJFif6XNkt3PYevXynjC3Jt+jX2K6XRN0sJqLyQLMjk8
xQFDCSUvUlTxxfTtJPFVO+7nHPOGgKYYGjNKjtN+xmCV5TIQZBLNrMORiSI1ODs6jugjlBRHBDgg
yKybOpdLC27Up5mPeAoLC7/1dqapEo20oMIZ/Cp8Kue0Pi2K5gQvbd96pyHsrrWa6Nbb2DPUcuuV
QUyziKtuqFmamRsnYC/0hcbkASRLzDWtmJ2aY7Xm5H6kPD1l4R4x16SCPTgqFnRt+IaFL+XMZxU8
9Gn3LSdpYwvY5rxo0z/Y64aTL0CiQXPKg4Z8khZVOQ+uagUFgg40rjnndZkGL3Fd19/8Omm/jgE3
rw1IeANs9gQtUr6vdGjIjq1eR0POkjWownimkoUcz3EGgo4vKSEjOuIxSzqtJWiEZGkOyMjEWLRm
jlQ5Tv1i4dRBWi+iW4RUMbzVIKBvwLWMLkadFljkd5SLnHriPBj6ouZvComE6UR94Z1vza1pqjiD
czHZonBj0PAJ4NsY2izYiJBhR94lrZNiuYyzjQkoELRr7EVKj1My9ujB4+rAAKjb8udstjdQvgkZ
Pbw/UsnyCQ501EyaIuZkltysC2wvDBkDf6LTLGgO6joCSesxX6W3t/btsp+XKjilqOcoKlFpxxBx
/fC3740dhVnvTdNFsrkulAtanV8c9pzJK/ZLV3HnYk8QQ2m7ajeKgHFaw/9h/8yfY1dzWNgSsIQZ
NhCmhwruuSqoycfVRWTrhDAGd/AZ+Ik7vpSuSmMLKcR4BMUfPyxd6N/7sX0lJxaspqNSI48hfmyn
Zfy2+jrFek8NXMVK43hp785jFgeXOHDxNiO4z6pSMIji54Jfh7/XsPaIc3Hwjz/4YWUBxXTQSxxp
Bv1+DDGEZyGUG2QXUof/jinwkO0ytxZiUsKdvG+HsmOKlVVPMF6EufMfMVIrHpalOh6mbN5hznBR
kpaZP9NYleWFm1hRIGvRgxbfs707RDZMsPw2fvWXo3/BpxKvxYBfxafH1CqjvI0ryag3nm+Z8uTG
JQ1es43TN54F5u7cchltzYhA84RAmtYyX7wrRgXFLlY2GFe+QSo4APFssOQ7EqHg8OBiNl94IRzN
hW5PAMpNMYTtj+PAR28dI9hE3RxAhw+r28xUpAaZt/qwPlPPdcHNslMfsxhw+aDC4h0zbK2+LAup
HFHXLtiM5t6fPvbIgmy5jKIMVWQz9/KSPP4szsjbqhiepRdJUdZ8yDPIfVjA/MiDJhNZQIwG33/D
QseBI0HyfH9RxHXww25ZYFZnZ29T4R73s9OFj1lFX1AOICQsYq1CwrAOSqJxJKyPEwM7BIaBNk15
49Ejn7UMApxyR5cqDN0y/5nODGN711rSnzv+z+Nw0ztAJiIHd7rkbF/bZ5tBxZUdcgNmeO//Gqn6
ELSBjsXBil3heqD9bbsxuadQohaA/HrHtJiWchD+Ic807ZLs8myF7e/0zJ/g3gYIEE2oqo4OGgLK
YQb0Ieg+LlouRMrNK/5kG6ykMWxmqrGaTt9edthT5eHvw0VQ+8HLgQneW7xNASraJHhF4mHsu8/g
AdQEcRWOL2VHz4uIW3ziqvyPAxzwxO0Ql+k32knUPYJaotQZD+goMOJPmxtbl9bKkZX5ugvK6WNy
A678AEMYHcTlEKwtxo0woBkUXtm2A7g8sSwJiI5Occj/+E0w/jHOvQCUbOXCI99p04ZtHAuRGbiw
KSPkJ4bDWcTkrWfRmmZsTNUJBQ6et5ypN9R8KUgH7w6FbnVTWTgEUipuT5Cdu+9xInPRNELTWvDU
/ZD/gcG34ZnIUIjbKv/py/6CvFk0zLHeFg7C1N/NBDU+SJ3xETZ88RqX1IS2YyA/3Gzw2qonmK9Z
M9rv5cAYykx7aErmB8IAiRkU1jL2BYEaC3/pet02kgtju3hyE79+rNFCzJD0xv0ngxcYG1gjY6B9
kIXHKMW2sDtxoSyyKUmJcd12x74BqComhfjr6Nr+nZI0MmZclf0uKUp90XQlDLIqXIKnOSqvRqCr
i4Hc6x8j5KYb+zy6j8tOTYK5L4a72Ooj/KPHecUow7vBWLx9OFqGf5J/3lsDgFAd185y5TfJwerL
Lfc/gxaPpFNcLcne/qZgD/8uWRpECJvOpXt5nHEhRAVX3/lwxTFWsUD+OKJYvcQjSgiTOdHL6sXZ
DyK9qG/QJzP4TNXYckHxuM4U2MCtyVfbr8+ZDPQ//ApLh8WOL2dEhNekNlKRzDKsQws/L18hyooS
MYMqBQ64clOsBJ3YZ6TrgLM7qR4PRU6OVOTk7d+i9hS1EzAK7gYvHB8SHrj/2Oznyb4dOLl+UyDD
NLSICiBIKhxvIgu6woFO/fY4K/FtaQOfatGVRxvVUXxGezqFG/buCl/a8+BtXiukTUZ2VKPELFJu
9wBf0+sqQoQJ05YaM6PAazBjVy1/uEDqptnD46O+mI+I6ZyQnjLWfEom3RqX4h9P8xbC37VYpE+E
0r4X/QDgCQREm0T7CQQEwwLRC8jO7cG8jvacK8LWIFlYi4HXlwizABB12nz4E8hEGViP6HEWQr2b
7lvpscYOS3N5bBIuvJ5lUDSMZY8kInlVvW7B6zuZqXKpxtVTJ5oADGBAAhJfZ3SnB0Vv1uijEBVI
0McHAGajUkbcz7L4yvWT/KunYo0uZ17O/xBO9E/RNkcwXISAG/c1TUMPTrObLGWuhUSIggz3dLn2
DLiEkqVnuSSi0DTq5jWjkrbHVzzCgOOi3xsrAAY5H7DfaTgP3J1uopDHBHYUfmstmpzz5MPQVl/o
oQnCPw/TfjOxMLBHkeoVDx4o0DhI4C+vE6LGcL8RXBKlTCAIcgRB7inoNJXGNQHGDZvOqug2QD27
rweGidXpsB3bxbCPu5AujQHiyM8zgWeck3ejrFCxZP1SxNj40CCaIb3L2RQnXGh2tXAD9PSOXJ4c
rBxC2HM+R4cD7590jVevZNV7vK3rKq/L+82xrWt7oyD5VCYl6plVzX4GW+vktA8kT1340niO+7zS
4CHUYLakCRuDauSUrGuAMUDUS5M57cMJuDRJUCI/xCX9CCMOwJCq+g7TnHJ21PtX0O1YpP88ZG8L
/cUtBAgMsg+RuwLeqt/T72UHXIJ4I60a1u1Yr4D1MxB9SdbcJcmhTDEbxSNAZmL6EmNfxlMFdII3
2U6Y9jCN/+HgUc2i1TQkovyOR+ox6D3dVaQI2ILITHNdDyE/jermUWwWU0J/ojTwPm/a1v0w9jEm
gUp51MbEgVREyh2mKLgHrFcMTyEiIbgpUiCpxeMxm5l10UONY8nAE49oIdaAG9z3NBzTONhO2BAI
4JMvoDVcxR1fH5YWr1558XFKkcUk7XzpYEKkOGTIlA1rGLKsfan4YQxif2iqcgw03vZEDYr03r4s
cGg/CVKgVmMUvLe0vS4DjjVHHmRPGrxAhWT6wFGL351poUxCFS0LtJKWWyNyp+pLskXTVeTS8zH/
rF7wqsINX8QXGEEMDEl1vFRnht0J/aTC0MTZMDiWhZk365dBjLidElsfHsI64zhJ1czR6LDRjLjG
sFeHkI89RHwyjlBYjiV4OrE3VDt49tMBM69Q4yZyV5GATi5KBtLcqcVWzHBHTYd9jPoxMqli5owy
tWVycNhSS5CjaJQKQ85r9zDsvmpsDtymKjz6umN6wipCUCD7dlzZY6h9DmbaWCOKbGJZRX/JqmwH
AoUI6o679c1ErWqCVwZ795iF8LsM9I3nE+COtEJD+mhcmGLYcQyoZfGtz/4ZU0mO8FrgXeijb2hx
C7rKdshtWQALNUvBLws6UkoDaOCuYsfoBsBlYejZg9g3Dd76FT/L2kUo0SDAHMEKfBk3jbJ2zh5D
9m1cIk7T+r8DtB38/r856vh2E5C+ZH+SwMEK58JCeo65CWmlDK2B/qlUJ5yia1oqcQ/8BnVrSS9o
vGy9ijezWOF02R99w3SHIr6As/Gw9kygaOWfbAI7QELBHEvaMlpbt/rFnInUQgp47EO2v/gdQP9q
qWVbJhAQSqsXD53VTXNGGAzv52lBcvN9qHpKrDRvmbace//OS8b22Wvs8U+xwmW3BrjlxY64B9sE
+4GroTlZHKOMhCSEw4nKuMHGAN8owH6h8d3BPxkBmlNaMR3mdmtmSq7ILwmjP1KogXi74Bl+fIwh
7t5tKNEjU9dvuCm9y6FkBOQ+jQcbfpC9hTT6WhSioMUHD98E1QjBW7PMx9udDWMTrPdNeZEmzkTh
Pty26PEjZqSQM/ENY+NFeM88o/d4IDANEFIcdXAH2n0dBuhq8CY6uJnakYHlqCB6ZrHnO2+Lvw9b
OsNrALzKiKIAQoGtIccvnKgxPUgZEDSYmQN6runTgX3Ji2HaNxgv/DOyhCZE9eYtMiio4L/5FqtH
LuFgh66lVQsyLEWwuG4r/IQHhq0QoEPR3aEJXRmDUZOQRtoPpwuwazGIIMR0J1KIj9E9RECiFwe/
BvMcLqtsLranZefzGn3B6Ef/jNcdhc54jXbCO6n0IcuCLyT4vmwxNzemY3hAO5fFwLFr7mEjtKAC
377EOZMrY37qxzOqWhuPwVF+dppuG5PJttcRKJ1FkfJpTJSl57OorNan2KtjZiWTEGXjfDnQnmSM
npH74AYniJt4lABAFlVFjjXfBNewHuOPdpk4AYl1MfF0BY+V1/BhPJkQ+8Ahk/J8UFx1dOiMK3FZ
UGRIRFLX9dAyLsHbgYHqIOZOQC1kkbV2SfgKjiOSlzZVvF9DBDlj+MRaMF4UB/4XBcpJmEKqSiBT
rTSFQE/CGDREagv34/NriMO1JvwhslvgmIGHuSQc0ExxOLQOTmh/BhotJ9pShsiccdCGUG9I9YUp
LijkeBUhScdphrPHZEi6PMGIqJxTtDFTIN4HEYoR7MO3YkSC8l8R41bOxTeQ1IhBCrAbseVRi8OI
RbKR1YJxetTahScpWM3tsODAYibMFKaER8Afw3Rpuh2O5TNESDY6Rv3LdHR/FRHI2yA4GjR9EOEl
XjA5wB0AQxs5dnG9MLeNIRwUsgaPbGJDDm7EW0Ag75QTLJNc5ecU85w+hw6I5yD2PbndvzatBnKJ
jKzCBWJoj8PVoMw5Enbgrhda+yU3a+G234yVEarB7Naz8Gem/CHQZ6bqIdsSDVr4xa61dKJ//BZe
bqhCT7z3BWK6AZMpm/kIbFkUXGwbj48buS71Wsr40coih5UTM9VbGFF/L9LY9S+HnjrBzBzhJzOq
67mrDmr/y2ji6S4pp1lRIFozBCNr0VKaGO4Oy4LrA1yfi0/FBXl4VKxYwrS8aD0iMkKp5bzZxi4e
ORn5MQdy8dvFwvOpCVFywiSZbz7/HbjbdTHw1mAx5vfwuXCpH870OXmf3IzQCRQ0xB/QsDAK50Jb
U/kISSdl2ADeGemitZNjGmzkfZ4bdN8ZKvWCL0Kay3KmxHXc68XhAx55sZWnxcb1iUAsGPYpelwP
8eOnPoUwO2ZYOeCGEXDHC9M0HFDS+8V1ESYNC7WYh5mQ8WRcQuaaVoEJBBiOxc0L1QaQ3WopuFVQ
w0rzIHRiEYSOHoFJwAGM7RcUNJc2y5js+tVsM0OFbG7M0piUUSVB+jJ6LKXKRlWN2CeRUWRPEtkY
8GqIDNE5Nr0PO28fgwFsVIigI4MFawxWsYf93vcVE+iLAwcKTq3oX3tw5EKmRgxRYDteDuM/EAcg
GZodo8CGnYtsp5UzbcgZAPMWwDNdMGLnpkay8r7WSmGJz961jTmGgOhRg8JS9WPbAKUbX3d6bHj9
ZUeCDUJOoAoOvGa23Ld4B71dCWq7WNWPuPgCYhC9pxwalMkGl8ahF5MSF1qDvTdYooQC8cqQaRm8
9p9QdEgCoZ8wAhaqRuaaVvZCQAMhc0yukE2x5YktKa0Iex+OpBXuqt3ybXFJOG5cWBrX6bqAlzTo
qyRjxEvEh72NJTXhCv+BhMsyXm0gDor4XWJfKLWh5SFljEu5l2Op01HoDrAoGFdC58jOgHcd9t4l
79cugSpFN2hc0fITDpDD+PDSrlhcplcwiXCs6UIca2S9APnit8lpIySHQrzz3+1G0CCKgzYGtoNT
B+FEhglqvIgWgXscsOblXwBdnTosY4N7a8PmGhxETsaD2Cpg7CO+edZ0WcpOc8Mdy/xuQZr7Yb6b
3IqGqHMfV05bXBhYkmYy0WIqUhxU5jwKCDTyz1VwrQyujb5iUQFt6/DHEhJ2Bj2qmXTGM05DA9o5
oNV1/R8vfCKpeqH6QgVJUs3IicFQDCSs5vEujhQ3Ofe5lbrezRnSNSdkeibQAbf6KHOoKbDzevYS
ntmCm7Ep0wc0xPcEkX73DkpdvOG9CTouwztj0mHqXE3HTF9tOUF1Y1oAc6VAIEJ0AB1O6Kqhrehn
FC3XHz+I04CFsnaACkZMI5rSGjIJJSt+dGCxseH3e9tW8xEN9xidw4vjUKaJ4AI8mNMS7AD7AkBS
1yRIFG7BQIgMvICM0af3r16Oy8zQDcC6bWidL9Kghy4IA8CEO4mcYyfSC00QwxqoZYbeZHf7m1UE
V2vNMcWxwe2e0xwZoMJ8WpSnoLVq7OjDEFT4nD1FByV/kaO6eRC8AipDXwW8Q9GG1g893MQewY9x
yGDO0BEgXMdhhfxbhoRxDUJq8GHRL9eBaTUB5YbruIYhvqNU4UYnY+aFtgXOqmk+zhE0Wpm0zTUf
UeRwkmQfkWKxSWVMMnYU9FKflRkqKOKC/ss6/nUm73vbbOqNEG6CuAtYw7QneNmuj4APWO6QGu/n
bBSPe9wPDV8KKGEo2pdmr09mI2VKEYUdydiHn3rt+6ACbQdfDLt0wCjlGaEWzvGroY7AGY5RBWk9
FwhA/pUhNZTtiMkXogaHj8564hwwUitD1NCGVtODmIfGwRi0IQc8ErApOcaoa6NqZ+yngaOPeu4R
d0d+TcX3kxHPWGH6I8VzNHHh6xyJHZk3YuLvxxbupuHyRjNGtoyCZ3peVdxij5Kk5D0hMlZCEgi+
UnTIOIZBiHz1NOK1zGWE4GqYQXAbnqLo4smYnKg4edy7FbxKTbV+ajqMwGorREZiZejoK8gRMFqM
MyUOWt2IqcEGwcbCR0jj2IUd0xbb8xpgz0U633ObsLrQHQCgy+4eh3rc3CiCsokIWbyK1tTjzjnA
OOw0DX+W+MfejsDq0MsATkdHWFMTfjHto9S/jUNfaBptq8JUwmDY/gJrOEYQXBaU58YKBkkUcO1A
acqMm5sHy3NbdAXx6MkZ/r7aHv4/Z1mYWTFy9I5Rru9W383cPjaEqwMCxZgCrPsxeDOTX9wadB7J
P9BMxmMLMqp98K01+yZTDrojaynK+D3ClIRPZYpOLnN6QrOSypbD2ExtSa5wH85hWt4f4lcYo1GT
LSArK8MZoiZnGNdj5MmQIL10MNwDcGGzZQjEPmvpeFlJv8Wtz8Q00yXCHXUdLgyXO3QMwfkAv+HE
CImzD2bssc8BNGYwY8a45AMOD59HUouNSpyKNazgaCxsGjhblAdobXmgLbwKphzg/DOXvb2DbWQu
KJcd2lwZqY0Z88TD2hv+n3tekJxVHS8j1/zEx1eR6/zsLVeQdDj4LOQ9lRZHiObNpg29LoOIN7Cn
zAQ1hTJakLJljhmiT5FHUVlDHWjgP4ucBgZHNQdHm2Pop130RPohwAAJIscmpWGLRY1zvca9SK3l
C3IbupANZV02Zj8jht7BpePFJRTj0aIYitLlq39mpFKSLn5tD0xqY88v/qytVzwiIaLcapgirSMj
fal5/EFntvyzZY2CSdMfG2My6B7hi73wUe2M/4GMjyU4jrO34wpBcIzohOi+sYOzj+FKP2bdgIhB
38nhtmTMFHYg/Ake4d/WynbuSLwCoqW9Zi6+MAnL9wTTGsib40JnFU8BJnvbTFw5d3YMkOn1r/bv
uHcAgDMqDRakSzR7WkPFbZlBGZzDzCRHn8p4YaCMPKHvn8jkAlCNPBiyCXjkOo/ht9jd4Fvx+/3N
xzubG/Hq8x+zgc/YsjRxtdsh/Ie0cOIl0Tw5Vx0ul4+G4RKvPVyODk9sJlyYZezZT/GZIXPbt743
MVqWwmZ0HSKURE/4jDcHWGGJcRWauORxhd7h4Hc0HB1HUZT9RGW8UyhlUBSAalCXgY6w7n07+znK
rbcdA1TDDfszKygxmIWzT4AnX81/M5badqM0RpYEMQOBm+1AiblawNay9bJ3SBRk1SzX7P2f6ywH
jxTUaOxTNLQ16zUI92ev5DgSVdTsEOAZzIwdZvQrJxkpTKCp5nmXsEs+hUZ+CHgl9FhTe1jJOuot
KBSiOmIQst1Vg8VgO0aSIVIPhelvMkNhXE98fn9C6+qT5KnSFevJYA7fsuL4h/vun4WL5DrM9ubv
Ucvic6Z3Oxw0z5GPaUUCBAGtSExiYgmy7j/j2mkKFxsithHwZG5evJZQFG8y7r0/JjgJLwRFWq3v
hlQLgfCjrDm5EX0IHeA7GrMmzEd5w2MWgOMiuavP4/mib7HoWeEa0WQwZ0Yqnd/witcLdw5+aw1g
YCa+nr4MeUn2wSYll5iytiDce0PFAKmDbc0hUxa83HKimzfxQjFlrUp0osCYphKma/RQGQ4/dxyu
LIOa17rYOKicQ1w9Xa7qz1NBXvIl/KMHKOkU9Rpet0wzHvgnXmCHAX/AChiJQUUvwolqhRxph09r
SgqLfzvIWh4fAKo3LBevkHTal2E/yY3CvUrDPb3pK0j4Y6jmUraL9srQ6+ATmVL5zEKGIJOLsAvm
YpCiwjZ4Pz93tSJU99KEZzuVdIRxmZVS4n6mieT+g3EkLOGx8NOy80U1kPwa88w85eaxhj8WDk2G
lMyQ8YoFnI25U4uNRsJcP9HI4T2sVG2c2x/UKT1lhANFMEeXMxCWONEyjQPsURvc93bRO/NL2psM
mhbTFX5TBAML8ns5P6DuTK5phRjxZlCajx271WgVoq3iCPdjBrPGmfxwYLaAWtLgoIXkmm4o6qyU
9LKFStZMwyiseFIhsvYAFHbokKHl58653DzSvgR4ItoYhvahdP0XE4pR4OryKZoB1qPazLik7EQB
ky6ZBoijKMosyh3FLQkulv4q1sDLZJcYnARMrPtKkwUvyKOrI7INdCrElJf/mg028DvtnT7M/Jy4
x5d8phnVo8K1VDwTyo51FopZ2bhdQ0qifFeI96zmrZrfDdwdM61HEwtzAAMinks9zl9ddFyQfGBz
m4zqpD3cW8TN/b0Fn8QoC61EwoJchl8StBhjZDUSh0M3heyQKx+MV5Wd8eMo42H/n1VHl8uKlBNV
fHZb0As9IbaPWWPwUToJ7nlZjEFlWcoC8e7JROPkO6PhMgY3C+5bxtIHCrwIInT4vqR6G+Uggeu0
avhq3viOVie3xO0IuIex/DK8M2TBHSSb3tGdgu4KnVJhilQjuTyHV+cyam7GzIVSJJe+FUqNfN4V
HRH10UuMDOBU9jhWAIzSQCsTKC5JC+aWU/jUhN+2icpdj3B59H1MzPyEdGkkKGQkdLv7zIz218Eo
tvE2uPGgyHhb0LEZH3ZSe3hQoUpkjy1prCXiM/mY5cKhPXa8MK5f1MkiuDNieBBV29hxmOnmROVm
kMpyYpAJPk3DJi1mDJkTP/mneiPWwE8m6qoYzlSxQwfqzk8GRzN8NmkOTcmGjxpnhiCeeJrDv+JY
Ms1G9t8OXzp3GR4OeACo5JS5WbFLNBUYk4LZCvXG3bb5JNgMIQ5MPF0/xnBpgLlyt1BJ8cKD/qoh
DR53LvAz7CfYo7hAMXZ38avzRgXC822LlevDXuBzFCHF2mpLyKVZTdvpZWuQxnGsUHieLD8IcDor
vjOXhMs8UCqbEQJCUwatcuIC0o7BULRZoHwT+a1nMoJgMGO9JAvxzscr28REMy36aHoGgkJpjf6X
h5RcL0xr0AqyK2C+jPexQ088uwV5SNXu0p2BQfXD+XEagl/FRIcQ2RxAberuoGDOdGm5+LbZHQkN
JUM/xpbxo0GzTdz7IA9pJ68JGoSKf2FhnAUaye44Rvy8jpxmVTqvL6OlJGMMFBhSEAJBTQxxrM2j
9TuMtezN7NL53IRXKVy8+/N5+wv29uqHVh6eyBf0sNLCi388BmqvgxBewj6Uoc2LlYzWzEdIyWEE
SoYpUlP6JVqc/9N0XtttK8sW/SFiDGQ0XkllUZIl0/EFw1uykWMjf/2Z1br37exjSyaBDlWrViAT
CD0qCiysf+A18AUmZpoIshjGVZy+OoLcniTw+3PwoRQ63e0a9t5bpYu/et8gZyabfwk7F9ewnqL6
azsB3toWuqQ2p/1BtoMIuWr/QmuCcih9oRYJMR6GDOYUzsY2/fkX7bAjbJ/l5Qegp03PKKBVmLhK
V2Oc02EVwF6mkRTPNj2scPFk+7u8c26hnxGZOj4BhFB6QLAaGRBKbMMubHIqYlyk8HW4Z2iCKdM6
o0IDYKFvYJ5gJ/79p5mHB3Fe18ARcrISTauYLPFfCOBYfp7s23BgyusXbybQXeKWTFSWOcO1zy6i
Uj352H7BpqBMWP03nfFBGXulC0YgEYe+GfMLN8HMO83mhcCEfZjDH4oiwURrAYtpCisZz2n+EH4Q
ph9093yJ9buJrZBJg4cIH5N6WqddkbDQoEe7Neva0O9IoWJsGAsZDqWylQGgLw4s/wYWQAq0Ek1o
420aGIo1Kd/wFqUcL1PmsaPADGA8lKr8uJEhVyiLQm6CZYQ3ifs0jR8D+huuq+XFqCCoQ1PaKhaP
m4T+Y9Y3ALWAmnvOrSEVqYwiFpdOsGBvDTzh1mM+PsK5OtbjTO1MuumNqY0/eQ8rJaru1284J4Bh
qxQOpylq7TL0OFqtjdMugR49bBVeZYUr0ifaY+jHwzS8YAv32kb+Ay6L2Ho3Rf9BSlj5zhXC5EFx
6weqjH/HuIqB38/ibN9RcPg1/LxZdFiwEdbvYsNShFgZWiB710PftNdgmDZlBcCLGb7RR47vxubD
EH+g2ej7amqejZxbtzxmfg9cRlEXmM6LxBK45Z3L6ZdwLyu8/Q2JgsaVXoqnewOAQ0fv8i4N7ziS
uXgb4EDbCdEEihzUCCm7C6v7KAOf61EaoI36uwyLHnmU6PxtmgiNMydiIfoZaN0mp8yUo6UXQTRl
sYC/VXgDjTCsjV7dqM6EzIrFFHTlJYoouidueQhyVP4pW9LvSYRq82Z5EmDuzsZZibkF5S0XIn2a
uHloEshog2m0bbesGYXTRC947F6VQttClI8ypqDeFBNeBQsSPx8fnuIesxMNkRsmxiPK7I80hN89
UgArEPvP4CWqIyqYnDJfZPH2TNFfWhBRdTQ8tjsImp0zPAZiH6WNiiHBzy5NHPxgTP/XfeXnyPiE
2+eSRF7bhM+l8uyIpbkidA3C17ZzdqWC8sTofExnGIMblJC7AUX4nkbEWcSwuYh/QtRbUuztEXQz
45OB71l/t/csjgL52dGjnJCREFTYmq2z2wxkwdUN2fyf3mYZHErNV/B3o562YPAQfWR5+pEHVnzl
9wLc4vGMD1j42yq4VIaJZB3E6OvLtu5vxLkXP5seEN8iw+BzsN/46/iEWCU6WeQzg/cIVcvMzfY5
ebHCxv5pQWx+ab0q+10TCWHILcUE4DIrsBOA4hczxCl6HDNwz/ZClIJWQiVjwFTj4mEyLsrIf8Op
gdu/ELRcdGueO2cXpi8fMPYplwIu+sHh12RyMI08lmiUUlCGtTIKMkQYWh1jdjkTT/5iVRbhXUnl
3HD3fmvtPWDx3aqegtYE4hB5IwxQgu/aQIJ/sWeLZmavmSCk+Pvuhex+EKg8JqUlmwOconf3VQO7
PBSW9JuodMEgdE//FA28D2/Ky/cyytubxQtpcM37YcOQXy7fgVkUkhX6JvGpM9FsjQcXhWSY6pgw
IYIQN7+lHjcRolDq4YwIFtL9wFtXStJ9IfcF/SjoGQXPDewCG1mCZJIq6jwE7SSnWFyB1sBQBDll
d+Vg8X+L0OqifaqcNNKgJFkgAj9SnVNEBxIC3mAU1hFwTtTaL40SMLvSI+uozJ2Nm9wi79lcItSt
9slNdENSTZ0/6aFxn3arLo9j4/ymwgLirMXRuwfrZQ77V88FSJgNKenKB9Axxt+DzTcwvC+Ikuhd
W7ghDOCJbJmB4aKBg3Oo4KSx1JxstV+1RoFZRjIgQv6D4RP1N4cRT9xmfyEfYEace6NmkMyySjX4
y5AhhjH2NGnDfZGmMjJiwMmupkY0c0c1g/Z4sJpv/ZlLrdlRKUeTNbO8rX86FyhRjC45iSBsQxYF
LfJxO2xWhpFkC7ymORCPYjdhG3vRYug4xNB7Cd1+q4hhPDabn3H6JE+06tx3pF7dFArC2AY6K2Lt
lEEIyw4p6MTxgaSNHBBjjCHKvk8SdyOORQ3NJ26P/a3MDyR5WU5eBup/lpJ/NxIyfdzh8xgtEGn3
th+dW6uavNeZt4vW18vESK1qeJdegqkEQbtrOtwmQ9lnVx7HVvnY1LghPkOIWRBA4eKaXMdAQv39
aNVB9swkKLiNcrUD41N4seanJmxuZnKf05MTFHV6PYbNoI9RMTOx8Sot/oqhh31KISzpVoXFu08e
/HOZMCP0AwJyU1yAKPwLZtgRvWnrSZEdaG7b3SHhY+nK/YrxX3manHg7Jvsew61cmFDYE91Y/QWj
0lex6obQDRdnw4JddKOtosozuVkMchgMp0TcNatwmRIhIXj59C8Fk8YaRVSqYt3SJGNHGhMj/gkU
xPBlSh+ov6DBaCItm8haXnwG3LBwxJUWQcmT6tnSAsn4NSMFscgrAZ72CBN/cU4eY+v3klk1EZcc
wTGKglPmZaj+ZsxNi0XYFuibHwfEdIY0Z1zkPBeIKAwzuN6ODf+ZE8dnFj0PzbuxHY3W9Vuj+IyD
hPRR9eCpLT6bOK08NT0bRbSUOkJXK/6lUUZvNHt8fnjCfMFpzX4MskJha9rPLs9dHIJRZbj4JBh/
UjD+FxPM5REmbEi8bcL/mKEAMEhkj4rnugfi8MnRK1ZcrLANOJlqUeSJMtc3M0OUzMOEoQVTAHFg
8Rk7yrDAuPMr8kavigi4xgONRmveYkyWQfSNYm4PYiv0WzFyftpJ9JHGKcHf7LXWhamFdQ1fS2wB
AvH9ZMA0YF/JJ7gUUTg/eztHSCOJdOYIKQbLuy7Y28eiBwyKRo5viD0+EhT8znE3sjJX/9UO3Gym
ikIa8qCnHyHrhv9R72MqS2zJALQicrCmWl4NvVRMUGeMM5tI3QFsiTctCGI1dunLSPjcDSbe9HzY
ud8SYIATYM8jK0xOqXALjNlWtC/fgD0oyuRmG1YhZMXxRzzgrEQmF3MebmZP84NciTB/CIowPmHF
PgYwuQr39+BSOX5en5wHd5bLPzeMMllS9LgDpS2OLcAnLqurlHVKjCNbkPlU4fK3hozCeUf7D+uE
XnXxgKrhHpoUqqbH9ssXExeJSpHBajqLIFzc0mC/MaLoJJ1ShEpRJotTModnnF5Nknvbtu8yK4VS
BetZJlCbIOUuVAMjo7T2HvQcvJUxowx6K697QoBJE0sIwD3BgniDxcK6wgb+fusSlN12OqcIPSe9
AYWhM8TyDwBD2LfGvIB4d65ekim4Lppyy29DP9PeA9AFlSUlB/+8k1bWUzw6PcIwsTLvSZFGAg/I
XNPwgUMomP5ChwWdvTHOQJBgx+smpuUSWhvdOAVq2RGyAcqEwb71aOcocDA6nQmNAcubcYBF18AJ
wwHKt2FoQPEl7z/S0M+GBcvEnbWK1RJdMnZZ6npx5eDfWee6F4ZmzmyBC+N1LniUxUSTa9n1u7BH
i5jxtFEr12n4N3GADrRdYtlNDTSP9GkKGgwDaxyqErgNaQnr6pPyUksiC3gAowoGq7ZSH3qh4fzc
hb1f3IR5dL9ETM78NNR/jMam1KzJJeeFtWH6O56G6ATgNP5qic8klzEOSkopBh4YpSNPAHzG2I4U
RICsyJZ35PsRdU0dCcszggp1KyLRwp32j2Kzwx8D0aHXO64bHDv4jRhslFCml1nkF9AwmCdw/nEy
SGkYZi97ApADN4hyNaeGZCYKVz72YUrxWzOhuYiqC9iB9zryTdOSbWM3nMKOVAXoXW9tnBqumoqD
TBTXjsYoDf6n8btqPBYvmgcIYDEvy68o/cXswhEYP0OeFEbzjl1GteSnaMHFbO9Z8ljLl1dezgpX
wIrGCABKvyDsMvNJwnM5oWz2mtuh9Lsna2UpF9qKebVl8dOi/r5rco40K9DNg3HQK0J4eABLDzP+
7g+RreYMppowEzSlewRyz0aksm0kmdboRzRcueJINF//HU0HEDgmLZggSEGdMsWHosHxYgRETd/g
8kWBLJYmRmc/pPGH6SQsj0XvJVB9xRHPi+VS3PnmYjjqp5wHKdZIJZ8AOjDXBEoTGg2qp4LwpxN1
Cog5+u/Itb0X0bNoSzBqr8M3TxCHCMNEbPbiO5zONmYL9B97wucwInWjUHSmoH4cnfwhnHzKbq8E
w6AtHmp2S+F0AFrm9JzBKrHe/POpvYnY/MXKmWZYzyQwdc/8m+rWsniVxlXAtgBmiorPWPicbhiM
QUyDZFKO4ds84V4mQxNDFjKdWZFW3UXDZf9K3wLsQAeHHSYXRgH3gpgcgLuoY73CONmPXRc7V9n2
E9dvnK0rno8MsLkqtx9oLsdjzdum+Ft6jEH5jI0rygpEDnrhHDJf2qc7vWnE/cgYSfqQ5a8NaQOt
NEt75AYOGAQrFD8vOq09puCsQ4OyYvECQ52wg8eyBFiRMZ/fyVswxS1jfP6TU7+kJL92IUM+JG3t
PBrDMqP8IBwSc2CPwWvaM9WnZN6PWxKMx56OWszt9oXnVaLzOy0VMsnPk35GakzOxvwsGcekq51b
S0EvgAR9paH8XAvI03rcDjLQ9DWES5Ks7sqNzloxByAXL7gGNg7pcumujWqw3bgKVcWdVDqwuxBL
0ZC0kBKMCDaN2nc/ZoNA3oeWoaUxT/nDdBjhSrpVcKcdptRpwGtMBxz82DXrf4QVA9aKOx+EY3oV
xFLY4jITKZlfVlP0EoVlhbkJXjntBr3UyM7FS0yK7lRzNeoRAVbZY/lm52P2SiPH76IyX0Iqihaa
0XEZxVHOpXxBbuQx/0Ivem3MIw2RX00M5Fsybv6mWOFeq1zG72Xxol06F/M3hPlk9qDvILznjU/B
iXK8OglRqO04wR3WLhl7t0aPz8caOSxR5OIljad62Ge1sTAzvgsLNwb2DjnKIs7gspA5pYUTr8I5
v4ZEtOA5cmLSOyFc4JOQ7EjpJ/yMNCsvaUSM3TQXf9x0/KHDGeekTCuoK2CXBnlc7OkV83HGj2Id
0/oak8JGgBnE2d/EQ1ZjPXW1jNRgBl+EIWveaButsOPJBb6xwZIh53tYtcPOYBqPrsaIZ22A11KE
aWUd6gc7l5J0A7chH9v7xzLAl8AayOyyFjrPSW5sMASYJKtMU4w7uCpw0qnT/gX59AeMDhpg9guA
/fyTax46TQ1Y2ObQ6HBVIq4K2QouYciUyIzUtAdQq8JTFPGsNeQl7cpJBYEb26AY6kjKeGvn/2I0
W9zjMIBCvwaNIp2H3ZGLkBuu5cMijhhDy7xjnznWcG/B3XmhlpD+zvOZ+ZXO/sce5NEjtzuR/xDS
okOLgYxhaNRLsPsnN8wmZi6cMqrnV+t6hYyDTSFRkIBdrSjGBT/SKwUXBK5PisIM42IdQPtyxTSl
8YMbNcm2znbCUMTfGGY4U8Ld+YdSGOKtoVigmMABp7Zi8ht3FozHL+lhmsiixtCQrjijjihdtmpr
M9gH8wvujMMBKxQkrKby1eg4b03DrZAfsQ3EBSLEMKtKrPPuRPMNbxiQPSN1dYAmDRWRk844M0GG
wbdLdPptWl0YM1ISyv6EuxIBoHB8APENaRt8LzIx/K6BjJsK1MsY1jcehtx2IoIHi3GfzFqGhgMQ
c9fiK4aE31AKf5k1s8SolZFzxvxvHlm6WBd94bT9ZnTMRSre1bHJQsE4lffXjeFf6M2Mwdd0+zrn
vn9VVWX3CZ9hIHn5nPY5olpoWPBtDiF9ocy+UxWJZ/h28slXZgILquurXgdAIrn/gmkfn21nn4mq
qHX95UUN+I3Y6OV25l7MjQmql4QUD9QX2S7/X17q8KYulv4XEgACKtUsMJ5X1RBkVTnexDsC33bi
im9h0XN2wn5XIU0WVL4T2hNeIN1kalEj2FHHaKSrM0wwzICGijxnWZTxxrwaefB+p3xWuB0vf3CX
4wZjfIM8tO/eeq9GLi6GRNCF8AaqJ0fRdEBOb0gQQ2SA7rHP7DeTnWh0QjMe3EA0hXeTjZXzG+co
aKhY1j6guGPZi6jMqFnbmasOU2dw2ST9LV0btrk81sLvroat26Bis9DdMdyOW6liTE45/o3VHBUa
fbmi3lWDlT8aHULNrx0wWDQGksaThWMNqkMtMQzCDJPxhOo4gux0aP8zWEvF/Ql6ARobcNzyDuQ6
+gfwg4a94ZalT2Cijm8Tj5UubGriB6uiJ1AipfVKgHq3cZpr0Gd9i1kdNVMlo49KqF1D98U4wKhw
+2Pb0LU8bjAjyTFe+2JjaZJb+WEKTZ/+XDFXMo6KfiGKQ4m7E2Sj9ThX2iWVmys8xoozj5nVTbD8
9GbHRZQC3GdYcLi8w/ckrOvoi+uX0dmLjPG2xBnku4F4CVP6WWhUlWKNjoCU9MyEGF6ifaUnkIJh
BBLzV7gucq6p1dwTfFkTw6QDjB+LCcnTkLNYetqPUzIu3Q0U9O9NCdw+jEKWkPo08qCgF3jfX5nC
x3CWUbjlj5ai9TAGxgZsKEiIxHFYPrRdYbCw10+BG9Z3zKEEiWDZKWqaK4HWilaO9FU4LbLvW0tk
uyUB3Ypb/G5xfGpdRU1qBF6QAH8uds4ZEaE5KqX6WywNeQ0vgRPa9l+iSt1i7Duysv1uupACOvwD
5nPQhTYoT4a9arAbiQwaIAog9qGXM/5AcUtrM9gtp60Eu4XeThQAmM+yM+8HuoTyzXm2oLpDUwcA
YIt1qj0BLmdRXzFc0/fKQSfAg38gHJ17J6Ev/FwLzI/FZU4YR+2In1KJ7wsM/Q8Bl9IOVLCRL7N4
+CVq8i6v201CQIxHYIJBS+e3kHDCyn02GAky0C9YFEJhk9Rc0cTxZ+8SlmIyKs1EIA1A5CRzMk3y
C5AqssKOA4i+g8M5BmMRaF3MbNSMn4TvyO4bpp/+wrIRe+h9zu5MqgBz8eo26Zrw1nLcv+Bt6H0E
XxURhrEfy7ov5vJYVq4hW+OBuYSQj6RnswI5kHK6zaLBQa3JocrsvTP8BImDAbHygcAhmMJLc2T+
ecOkr6BTjS5CIV1bR4ljQ9kMc1oyUdqGoUjaM8ES2CpC++DF+BG6XOpGJG0X3JG0zUyiNZdcNAsL
p6AgWnB+ZtiDxHcTf0ElrlMd3JEdQlXLFNCwpJt2eKnLxT2bcalpDvJKIf0InPo/NWLYgFYAbvk+
/2xyejwgdG5T2VafxoQ9v2opvZFDQczLxcmT0ha3/nEh5mfQ1UC2okbXfk1ckQf80APfDwhPiXkQ
yUJY2G+eGLfNQ/UYbWsBGUnIqABMt1ZLz2yGRR6iItF5kSCV3FFaMWIQd2djSCAzWjmxsf2C4jOJ
y7HwNFEV4znACsQ9qHsyJtMKpPmHr1XKVcfh1qD6ZnCOAcyO6uc7uozq19ClMWdKTADA4IgoCuM+
AmFn7LmfBsN3Q54a8QdXXRm4JyZxF+NMJ+IOAZwANn8LjmYFgOhiYjiMU3XWo06ArTrgNYFBYoD+
iGI9JfoO4jO1FurFX2oEfIkqwCW/QeudgTuKBYOaeakzZpmz9A3KW/9geMdAJOfuNklbs8VRhN03
GQ89uxXCcnpqhiQ4mYQLZFf/9lF9iHxA5TRCgoQNA/tYmtJDQ3jbhOPWcsGe+Jo7A6qYnZzw6y5P
B8ZMjl1v63pJd2qbzf669O7FNoa9UXEd7PpLl3rXxM7m9wcrz3uLww+vfs5XCCn8wH6PAOUQQcSd
qnwtLxMr90RQD+K7DH0vnO0xOB92p2lVVHg2kZn4pSPMgKh8f+Cwxt577HP8aRMOpoaarGHRDytF
yGEPLLLfnXy9FAxxjlUPxVYqdk7t4soNmTjNU3EMkp2AIt2zEKIz5tw4zKI24SkyOSckFzJ1yM/4
4gpAHhuMXEumt1PL+u/B0Q2XQEpoJAccgfVEgtjWiVdTc3sYdFBQRa8h+TZURHF4tkj3Oux0Enhw
ejN+g9RUVnUxdSD42j++KS4U47TNl3YOHpYlYAwdwEKZbg77RhxjPAbzJSU0Dwnv+p+9K+S3M5jb
p/3fhEW62qVZkZl2WVX+VdhFJbpN1sMQE+SOlb8RXxoDgD0L7z/1HjHXeYp/PTHHcAsrJpByQqoR
tooYW+LxPl4HPsZGMVs7LJDQImqeissBPwwy4NN2vgBc/kE//DOllGgygKJD49hq5YvyXcjyEhaE
QWkVVN3DrLal8IKGZ2CzuuXwiBpuBtXBYTlgnjt6/ZpPl1IRAbfiHoyn/6GIVIh3VTHx4PgMxFcc
fYs5djrfHBi+9ImGq3VZ/PQHY6tbrGD348HD1COsrNJ7VT4PMqWVoaiXVwUEKpKoQ4S1Adl87Yhr
gRgq2PAKTJ4Ocid9OiBVzeKAxuqSlvhKBBybYmHtR1x+xv1o7+Inz0JVD80RyTQ3NuF9fDLOCVj3
7BI4lq8Haw/GMHH1eNElEz4/AfDCgwtOv2iJrBUgW4Ic0kywvBCSRU6Tpizo34sjfqVYQENJ4bBP
AxjQGfM4lQgSUfOFjKOa7WJN0yrGfVFGpZdCov/UPDelPpdx/9sU3KMO8i8FAYv0IGrGaF5MAy0Y
RKkN6Qzfricf4jh9KOOeBevim0NkF1MNFjJe/G4fICkDTXOAuGgKxRcDQzcWnLoa0DLfylTC4BHt
TJ+Vo888DFFd9o3PjyviLOnK6YolVApm+rUZikdemd47edEeD83S516gHX0pMy4TDDmF78Nrt1Vo
rZO+pNTjlD1QpxbSByWzwggX0xpyzcB5Y8MZuzmAySzBtrj6YrPAjZII4O5f23M02BxY8DygQAir
xd+ZOWLVgvqAunAUKmQn49tEhglVeA/Ej+URaj+zrukveMeUCyJJWeAnmufFO/ljeMYirBVnEZUD
HJn5uwy5JA9BERl7hkbucS9wrIpFovExI6DGxuTOWei46akMA9cv0H4cCqzWoh4XiQu8azg7HRMt
aXkWm6pOZdKUT5xxotozYxQKQLza/ZyZfr+EN8LS0RKYrkiOMgM7Ke5NEgB9LDEKK6I6kymjCi5r
nOxf16DHSWde+A05iLDRopvwBcOfNMJ8dIv3B+LQmSLmiyZwhcPJp4yhnoet2+F62KNLO1jJVAWU
F/pCY4/kDLmP5fwTByCqM2ifwjw4RE7SFX7IX5L3IPox5s6fo7dyYE0evBAWfT4lw8UHOT9x6v6S
kbPvVtv9oQmw2q7g6F7SXt6cZC2DaNHGsIbFLMTO4Jog/GB+oHlZhvyHlLR5KH25tnA6QU3ujnxE
0ZPLCLrx8v7GxXSKVguO32F3wQRnnejLUmzItEamyX7ObUzLyvxC+oJyxZLItf+RDFIeiRkJgMio
KNqRnWc07AJ6CMu76LlCBBQRpzpaj5aaArT+U4sbImpBONov1n8QFf/u+O3xXuWAH2isYVgVx0Mx
KzW5YTde2k06R2HgQTN/0XjscYjxlyvSQI8omEuQJjqbWdYJhrtANrjMEZPK6VFM/JRxv8fu4UMG
XNIN2iEASLRSXtsBDDRxHtkZfCHc1t9mNOufuBMFFZBU7z8yb8J4FUipTNc/ehBOJScynp0cVGlR
XPCtpCPrecjmZjzQBVU6nlkui1J36crxVIiKuM9emFS9HYD2sG6bKtbBtPyECS8FDKOaw4BzZW4H
+fRqlhcJ5RfMeOhFxO7FAAi+x5UwuP5ow42YXuE2kcbe8fSKmvOF3zyk4a6bCVkv4ynMk2ZKQk7L
aOKUN0ZBYv1mzKhw2VC3nBvdEnZTOL6W4lesAvYy3+dWg5vj4crPiwU6+G3yIW5UNpkKWOalP+Zs
omJj1Zlxp0UQGlLgYvtxiEJchrMxSF/9fIIYzFYTf1ojO/FjTjcxozIxaDTnkCygvCwhvOA1wG+I
4k2ixHyk4cCtP/AMAI6LCxFr5RD75hpmloeakKOsLvzkWNsMRloofVdy0SFX/7UIBKU7grZovlhR
P/1cQtdlNIAulMqUgy1lmgiKfpo73psh8acxV/tOPlJq8Y3TSIqhGUAEKzBmVO3KVH1HqzsHqFQB
mmoy7DsmfYSMglnIMDok4hbmt4jpuSK9nHMS85E7awzPJv/XyBCMGQq6+H/FitVG0LxxXG1XBy/2
vXbO9+SLSvg3OcyEpUwV1jBauMMicT4dmHbjWJW3yRdsn7mqJuGwMLe3d7YjNGRf4BNbhhIAp0SD
EvJxdEvrDgssmYGCMLa4PKMF9rH1x1Haw8KP4xVYl+7UhhwpulWRPe47X0I3FCTY9ryjh4FVxZSm
kHpFgBGj+KHc7o91hwupiafi95MkyVjuakfEd2/yk2YkEdeH3Run3tuG+Avyb/yWAZvwzOKuwnNc
3XGu5gmfANK53mkkF5Hom/rTskR0ZxOFE1CNUSD2Ttx7XvdM9sQfH3vNO2xjOJFE3c+0g4238rFt
MX2yA8GaG+5qO2JEVUwyxcYpqbDb7FWGggZ+a2w8CfTgPmskKAjZ6YmW+PsB/seSp5VXP7cB+BcB
Mdx8FHBXJWpQuU9tGbCnzuK+Lw01n0FIpQtDOLAek75GY7W1+Leq/HvjeRsTyuAhXdt35cgmSkUD
uMluZcI1DLqmg3HzW5Nn/397lXEqhkDoWSeIFwDMmoc49oMfeSvfPkZgQVTSS2X1NSVrNN6UORwp
opGYZTu8UCKeYEKhPBRyP4AQ5z6iN225WV0/p33+suR8qAICv7TCHG48XeT77rqn6fpkwIfSQ4ls
8up5RmajTqwtGYYDVgBkuYxMY/l/MNghdpC3sLBWzZh5nuqr/Z6a4h8EqfJm70vn5NjxL7tIeDs7
adpp7oKhCbPEllhH4zWoFnhS/lw/YFueXJcVv83Hk9lML+yA8Y5JGWLKQZv8/zYS4gd2VFisn2zk
dlfLLvCeZM1sghTaPQy1lb9hdNmEgoILFhDbo1X6mJR5ccV1lw5wcrR4/uiWbkLjR3ASmUS7wgfA
agE3tJlnsRH7foT0mRzXvvxerux5Y5bt8yhPEZbuYAthfC1ERDpzEQVzekhysbEOMAmXNXirSXfA
afKZy21C6w9D1yTPI+TFW6Dnd5G6eBlanoo4F5jEgcHnlbaCk5UBC+Owr3UWa8yJnkqH81x1DBk+
x9cLD8fI/lI7/e0u6ke/gWHBdmBqJk6NJLvMyEF215pRtIuxKkMg5UJapgtB29tLBQ+nx+DVtCJu
uDltNz6ZsAuZcaRe9X6wuChWbBacr2oB9MRMkKuJ5XyY8afyOxh0X5VES2C2Gzya/E9dERN/8Nwt
Krss3L+KvT763C97BMx1GLivYhyk9q8KyzAE7xS6UmUPNgWK5XPr+gP3AyoKLkdvKFz6p236ukgw
mh2zgOHPoCFHGil83K1nFpANtDcAIIzw8WSDmgZmdRjC3AtByMavy8j5Tu/Gz+ORSnIZnDFA7gN4
b+9EwTx+NTE9uJfdGRskSWoxAQ6GliXsLoO0GcergxXH4Fi6LxFLZHf+KBPPmJPfhKWogE5FUF8J
nvNWdo6xz7A3jvPIQVMGcMPqraKPAyEkrmslbXG2A7oYI6mA/D0cs0xoR/yjFGrX6AtHLou1sPhQ
SXHuoro7jt38TdOncEoJvdujrTLhGp/EKJx/moVa0QyuMDJIj4Hv0dJxzR6arl0QHan8rHD6WWLq
N00XzpbkrdoWbSlrjsKNo1Ns68wv1CEHJcLMfxiHQH+3/PvDbu1uCFRdnBWoBHRc6vUuezkgN14I
pAyz81JzB+YIVFz5dRPIhqdDL2qHoDpXuz2dHO3hcl3QAzYoXgEghc2Wgta18T2ZU4pXHycE22Rd
cTbKavEBtB30MYfGslKty7U+Gxm8SNRMIhxZUsxuBxEIwJaLJJ1ghlaKSw5VrSi6DnNf5uHouQSN
TeT2EXPA/YOUivhJ8WdI/POhaKOt8jEd+MpVTlUqk2pgaK9ob72UaSvvbe7w2Rnrr6kjzBxrXTEg
QpQsBulsBhAKm2tV7mg9K58m3QJQEg8uhe8Dhr08ZKRIQJLiHpaImxuaPkAIrCs3aWdXkqIK1jMz
biEgCW+Uk8ScvsTsTMcxq74zx8HHPkBGLFx2BpjpDeYsf7RwCZeC9msRKoM55gR0blYmUOUUAkGJ
Z29L1ZjXbXbqF6eHqwQa3W44k6mQ+xj1Cf8JkRSviOp92XhD8J2YNafc055L1ifoyh6yV3UCVxHt
c+PyoCRiNEy277vrrxSAVBiCdAiNVS9FxDx1Olk5SULlhhOSQeOGmMUrghJpJdc2iN+ctPwDzYei
fmWka3NS3nKHrReizUcYzoz6vIHZxj7IfwYQMgq67XuxuloULhVik2LI3I3mGl9GTlC9Rx9CMkSV
TA4adfwoB/mIp2YxRz8aUSVA6wGt5t4V7DK1MRMSnVlUSWlRoIA84Kc1oAFd8q8y6bdT1hfkYqqP
KkQKMcvIE0sUw1SzneZLO9FSLw6DCX+G7Uovvr8dPHvsFz+Jkje7Du89nC6o22RF4iiT1lVdjW+t
ycrkmoJRJNbNvPNWiI5STDS6vIjprBGlt0UNKrTC0s3X5Y41sGBWyL4w8Q8Uvxk4K6sDCdL9VDvR
tfS8gpSv7eDXx7XymDCFkA7bMGLEGUH4PjTIbUs2rqYIF8jep3+aM7BRxjjXB5i2CWvRat+cvY0g
MdzqctFPB7zT7EbVbfRKISsiy/XKOHCOSWsfXat8hQf1nnux9QB6iocZNBXv0fiISvNo5DdLzcAw
HUj523mBIrY0tzJ451yzPhQCFdUCoCI0WgB7M2nLF/ZRtzrt6xCUv6p1VqcZci5fepzotrMQTWA9
1a8lEoTSyZGZyAvbAOnZjYTWw1Owa1jqtJpttqSj7s+2MHwWQs+AN5HBiiRFKMK3dgbNvdihWoqJ
VapmWn4YrLaH+PmMwJy+xQ7vI8aBB4IY+AAdPI7W5Z4xli12RdlbFhb8fXpUg9cuFW/+UFQw1ieF
mZPRwLduxyEgvH/Ii9h/BuX0y+4hzLQ1qFm0Wvn9brOx24a0Egw5KawYkwphifoeb2glhdW6/unL
NT7Vbcc0zZL1IDKwdtmAg2jmgQfHYZzLoTsnbROdXLeYjxuZj8cuQ0aXUHXL0x2WAeuLtSnPfNS7
NN2YUckMk666DBJxoUPFNVfveVt9de2Yp0jlPYde2531xt2MWSh7XM03GGeB58uMDEM1TjVWDA5g
7Dfq+oAQ9mJrz3YjlwP6UImtId8erLKD8SKZK7YP0m9s96ate9zdpngVLhYRz/k1bjDZyc1aljBL
DYl3ihXYVGDbhE0k1/4EGcOzei4VHnbpSysA28KPQF6kqB0oZcAUmAf6OzaPBwvpKmb9NU4CDuxB
mdoQcv/EZr8cZkTD2Zan9Rm+vXc29a52ui+flX0iPMqIJzJ78Kth5WDPkFIPyNeJUkp0ccJBSPFh
yNxseFSmTALxTlkShV0NSxqf5EsEd4CCP8o7up2yPAs3CbJBe2uIvRwRTg0JKkRYiTZYxbBZhGu6
UkulA3jr7tt+blltfUZoMLWUjl31tmwc2WjI3eclY3loaVoNeEg6FSUD/H5kH5TmA4qU68K0EzHU
uKKSQW/idk/SnrcEbyFn5FN23PwD8Rufw5KEGxMtFkTqiPMXjZ56pg+h+mac+ZmRDZv2jo6N3wDs
bBHKnWTOXJ7TmkKsXfUz1tuAv4JJ035m0NZ3/lCzodIOo7ZFSaxfKO27mGBAw6TtkHDgmMdKs7wT
cXntuJO6CmrEWN4qcjfBT+mrtrnQLY+K8ujetuAImWWpW45zgTLEHIeTTsaNrAIJwTYtg8rCt2hT
3Q9bC8qckxw4TJRrJt3GhEVFOVvTmqirzBVjM0ayRZLZpvCxWG1QG/gL+YpOdUGiChtSLpDOwIR4
ucs0rzqTDIbu0CdNkxfwis/kuwWlEpMUCnmrlOqlRXzOXjRR94afhezAXtlAB65dt+PmY2cSRUyF
NFyHs/cekHRwdJwoAtWZnAY/2KI+l3kXIHinPCGrUMgpwCNLRfrBnom0lreDgRr7gulFdiezLyxd
XlCds7d1g+/KIFdT4/vJHDesq4XyFRgW0gTIAAVQXw0dcQ44KgM7ok5EtdkTpRGWLYYvyF3u24r7
wJ4JZalES7tRzvuValDKsuzTQgIFKyS/7vjRa9KcVcBGamdcVwrFW0Fq9T0NvPC3zJdxTUm/M9aE
GCCGs4brKmyEfRe2KV6PBRNwyHeG8PBpPRwHZ/Ljf8usCrkovzn2HoyFGezP9l6+x7BznM7adV+X
HOqomSF9pqJP7Fqyg17SBVa8FveFmYGSdiGipfMW+qTNygyKGpGpGHMwMOCwH3ZUSmcZcaVt6ED4
Yeh7Mc6bQoHhxoqwKNu89uxDoSsDQeZigK92/8dF58R1jXj1nGIuINCV8AKiAbBK+EUMU8Ao196v
zwrBJbaC8tUxdsAjWXqkFQr2wcN/qHC8hBfVUerqQDKGVks/pFpCVdl097iWhGBpTuZhrs/W8xE8
ElsttNmdfayxeL4SU2FjW2eCrMz+8HsmsybzzJhtNIDtPpTNuyKveHv2vN7Znf+2MNwCgeK5qBy3
jQW12vVSMR8EUkPjX/OnShEDikUF1ekoB20F4Iut28tn+DMqRxiurD5/qd5TpvDncoWxcIj6bsAG
r2o4+TBVKcn5BV1cNgYXB8tCMd/poT5rKHNg4nyLkS6yLMS1Spw5YTCI4qdB/YrK7EMONFPnUeIP
ob3lFiftzpWlOOy57DCmmwH2YxQNRpINFqNvFDQrTDfD7VTZI3XtTtPU8NrLvhxO+lcvLCAh15n+
Qy6ocqAylBg0KkmSthQDBqNOM+A0zpDwfxMGj1KUI3Z6oq2gUSN5znicekLuxmVEw9mFXwxd6K6t
ZfQ6yqsX28Mg+B0x+jmu4fY+MERCbYK3DDaeqD6w35Zt54e0UoxFuFGgGTvZmHMaUjWkE+OZJXxD
Yibm3gCCMQq/g1UyggwQgpzLEEwiCvLxdg2Cd9oQnqg3FvCJwi86YqIYIMez24HKktGWiV5mCkmV
QgtgrxivoJY2tUEqDtsL3MCrBagTGm73TrwjEyfhmKeATOh+BPgTrbExFljYwCAWangkCO+3LUmP
Rn6oxEDehNS2xPLc/I+wM2uOG7uy9V9x+FmIxjzcuN0PZHKSSJFUUSxVvSBkycSUwMnEDPz6+61D
x40uV0T5wQ5bA5UJnGHvtddgy2brpZtue/QJKcnvnE+Ah1g6LVMXEk3BozVnWFvOBkTASgAvC7d/
zjnWpDbE1U4sIPPh7ugDyw1H/HPCFaonvd5XRXiZI4pjZ8gGTBHKHiUM5Gu0zPNDsLHCnMh+n1ne
pFieopEAT8kD3HZdXFloVxg5lb8WYf4bN/Jrg/6G9QhRZ0dEj6oXcx84dXhbdD8QdiFl9sk/tI05
pEnz1Kxjd4UA6i2oOKDJPLn/MOdLV+LR5N8vFAA3kLH3L2aKkwRAq/S/Ly6kadKg81vZI39uUNa/
LA73fREoywyNuDupRmGcTxK7Wr8INij+KD0kd5ojWOgR6pZ7b4pTXLjzgbkiNhK7A5TWRPwv4BBq
qzMcAGalBJus/N98J1+vONZIH/1zVwL0RPm0QSAJ2LbspzpmkwgNcKak7x0g3PuiOAKtHKFSa4ra
jMjoMG3ZPn5IFm+s8MSgEt40blFGW+gTxtjCI7ICqiU44uHRMPfuR3c8zktM4jOAMPoXjjoMrT8E
wBIuG4lrT74gjK5AJ2Fhzx2VmaZpHH4sKh+wz0rjKvd7H2QPc0ujifgMPtHKOf8BElLE+C5A1y3k
TnbWrlyEDa021yiUEltEUVmK/s92gNDNPgYtJYaFfei88k5fbB6OTtJ5NfGTlc6J2I9zI8g3uRWl
iyk+Jq4pK1tyuSOOhF4cwARkifZ4BVEf03ZMHMT8qZHyuRsEHTB6/eD0dcxhmHj3yIXheqkB2Hm9
AcMOa1pY+PoiAco6Z+88fRF0ay630QUyWWTEG4g9ssJ/GVtYjyCT0a0yvjmOUeDu3j2pX+BTbYdL
NcvuMqROTLoGH4Lo3krz4ITxWy7eix+683lK2y7lL81MQxrHi391yfWgJNLwUO+oCDWI5tyGlYuM
14VwQg7c+h1+rKpO6k8RMz7U7SmIMsRx94SSUmAx7+OGCGAkNOACjK4JDFoYQ2rCM/jYFJgUJ2Ia
LnjUIILoPBEcq839EORIoBfmLveMHmBOcQrds5aeOgkMnYQ9K3Mmhf/Z8SAiTUCxet3xiUVmeY+1
9Ha1VNVPMLIfi8cCmbLpzu/QBQsHGSq5zQRifhVMvmHUcZQtOCpL22cNxOy42Sqe+gHofHV/PcMs
aJrkmjCs6mIa8vqS0qm9n44bOi5kVlfU93TGRLmyfmNMNXCXtEiofYof9mJHCbBG3O0j4h46e2hV
lHQMWcDy0p61xBzpxhJUE4bQlobxoe9aisQWrG3pwH+lCuto7mpWS7D4O8/ZYUQJj0nM0aZmcyVE
L55LPwHVHOBVM+L4hrsF9lYBFaudjvMvtu6WbRUFaAVYFSYRseRU0unQPX2onWAfk75t7pkcfhMp
VSno9cwyb1Jt0hR4YKETuHePDiQ5vA0DiC2GHquDL5bBoeclz8BG5jhzccKKuywQENyCMkwOwU4R
tzWNAmNILpF3I4X6KDCwJ4YU20v+Nv7UlzqNw4XS6AObqQ9hOlJZrWo2gFGsI/sHpLltlpnF3Jsj
Sl2Fqzkbl5Xt75NxQlK5lAlmmwThcV82I5q+rboNExBNAoHwDLsSsYez92Ph6nYm7fWDU1d4vmEt
qk0LG8FnKm+IH6UnObdHAi73lCfL0woXyoomwnxLmYUFJvDNTFycDZiAGkHsuTlzBpaIR8wGXR7u
9rehwqWuiLExew8DHjaqVGuEYzZcbqgaYR/4Ea9Nhqp28rFPHF0LzLsH90TrF1Sg7GXfuj8SE4+s
OS/Aq3M/+Q+Fz8MRm3pZzY19X9T231jVerbLcUDx6vsPQwOKQY/A2PNaA1cQ6Xwdhq33HnCi5y6v
xG+Gr4ulBhtVhknEaTFllDuztW+O29F/ICZKbRhYDOwGIXwgCnJfYI57ktMuiYcpww9rdm09c9yA
2deE4Ozeh+JKsu23D8nOZKI+ej0pru35scHaASa4yCI4RV3DQqIeUl92zjAZBknrvXU/1N3yVOBP
SEhV98M5M9VNmHUDfBVlNaVrOTw0M+cFDLX6mzVQr6fEvCYQETB31TyNbTO1QLnmAVDq9IAG18cP
kiMuPFIi95PgGd9Jr4MzPlZM+4BxUgYTIud+6DL8ymI4xA8u1EemF4ggMEayIyMK/GPkL3AqH+xk
ZU4JYA/BwmgsGPQkY95+XjJpI5PoniKRjCPcqbgL236ikT5/hoTOQJ0jycq70oGm+QNE7fPRy+YR
fxZezkALZYcSjU/zPG8kAyDihq8wXllhj8w64IKFV2HGz7ZYIj07KhGPq+uzQQWdok8mgvjBeikv
HB5CcYbK96tq/GwHUtbvuFsBgvnggSEIcjk+4yxHM41yyeIfH/hu2RkBWvLsapbOiWxv5dBnBbg9
3TPGlVdOLuw2S+laUfd8MxU/sa+Y9BVjkzyjluF3S9xcEz4v9DIaY9resTXHOnlOEc8rj6pJYK0Z
e0o2tCDGRMWXtOIW2zHEbxzuTQieHx1anwe3YhJsxKqrt7ObpRN/ckSW09DcHSwVbw/ic+F7m0Nq
J7pPTgPlwcr3wmQT6EtCmz7lXv4s7dTlbLr4wNfzO1SCOlpMYU6fueGmpct7s764pMAomUrjjIU7
4EPn9yMsjHp9ST1WUZG3tB1W6rFwBlLDyYOQj1wnNLzqmT5wAXGbpCfYpUcMT9Dw2jndHBjIo/20
vHAqcSigsDzFd5aDuFfznM0cJbBWYBbNKCIQ2Gpcic6OKqYRhTPP0yAtwwXhWCev0cfGRJ92zKD/
/rf/+p//+2P9P8U/abSOGyjT37qpfcLJZxz++++x+/e/YTamX777+d9/T9MkDLE1ZqYVBm7m+7HH
7//4/qXqCv60B8uOmcoZ58knZmgMJZqrcCVGaY4+FblB1sWQoqAJ2JZrJu6HYooQBPKoIP1qHG8z
qYoTntsNS34uf4zl+XAKKNDMDU5e3DYz7pI0AzjxTtfLqcOELroyBWIQrWOd2/xaUeIXNMIdwRm9
H/npCrJc7pYtvZ0hLjPD+NQT3it1sraK6SKOfhpdHK4dE13BV3uqK42j8JLlObudvBA4zplF9437
3MUpjuPx3e5rOMagzQ6u//oxBtGfHmMcZmkYp1GauUni/ttj3FdGHieMz76ecIiYYL3wwFywcoZV
jM1u0SASmVrdpkNzpaNdZFXOuKdQbnRqAyCAXw0jbuQNZGgPwDbjAAgVloMkcDgrq6h8NGt62yw1
HnbYxO50TW3EDcYsJV6/12V1m2xwuSnhlBP119/P87P/8AWDP66TDkY4mJG3PIVDdHWCm+uccT8G
wmP7A9ky9SLvkuXhQpAekNRpLiLCS6GEypVkABT0bo0P+EIfgIkcNSlIIjq8b108/HbazldaVHoU
RQa/bzg97TP6s/rGSwNmWyfsfD+Zxbt1iTR2Pfd7lR/v86MD149TTecAQyVa5IhyYAYuXpm6hYVE
phqamN4gxGNN65WIb23AhdUXDOFSXDafQjiAZiVQhqouxY2tcOZnJLY3YcklBbP2u6oqjWCLpL/v
2/a+z6B2UDqLXCTU3+35/QjwWJ2EkGTIxdfDNOOVSxsvdUe/hJ9E2DI+q7qjRiRkOR1omtIAg30s
ZIixsEb7nTzZa5zDa3D7czvdm3DBCOZ2SWjVZQ4ZMBiTEYshyKwiHVZ5V/oYa3QvM7o+4weh0JjT
mZhwXsrMckM2jm/orZZeMsK9oNrrZudVPE5ChW9dHm6Bfth1KekH0AkvvYWIfjMv9F5g2Xjeav7E
T97iM5nzGWzv4v6vl1iqFfSHkyiKIDpHGTcZGyiKtAL/cBKFbRKefWy0GyKzIkpiPrkuDxvlrLd2
hsPGxgLZuFLGgtQK4i6L29ZiwX0+73TMORnHzYtNUsIkHYLgly6LP64GPjeLA6Hli0p0LTIVJenE
pjQisaLOtDpL+bvrX9JPGUKeDaiS20AJomfEbZpqMJufo+h0KGPIDyHO63gHpmCK8pt6TM/Ud/iv
3u5Qd2sXmxMKVK0O0iYhPNO3ohx5tOCkfp6DyyFHmXU/YQEqYg7DoeBLWnIEeAFJNfO1jklRtcId
//gpYsKKbwHhBbAsPg0sACyZbhn0vw51cEsrfWUGSgoCl2yAEefiX78m708HQRR5WKyELkOf1A19
XSj/6zU5fhf7Xj2hvDhuFzh8vgbr+It7ZnORS2/l9BP7j6uwAXkQX95kM2kN+CZiuIv/Fheu293g
Bvt7zeWw4xzx1x8w8v+8jgI/jjwIpAlMlyT+4wcMnCGMi8CsTyKDaw0RXneNrOYRZ4W7BrqwLYoF
EWChdiMpEppl3IaYJrscI9itNwNMGA5iKytM1Rmm3G5IbfPpGRbBQ9NwWIsl9G77S1yTW3JCV2w4
GEhC+4CgLqMCDVrL700q+dlNNeRyXWCngxkJsCVKyWPBwFN2EzALp/4hIMPeaFRHOgGcEyhMV0AS
hjT710/J01P4t90WRFGQYDCP7J0n9cenRIuNAcxGw+rW9O1+xtou8XOksUAEIL6I0PFhKm8LjEE1
zqFvu3lfepwx5Dhoh/2Hz5T86TOlvhunWeDiPBXF4b9dor1T9CW2kvuLNMTq8FQfGTf6iAsVVFYp
89CVG4ZlJvySnjindGZxlumh1WjOa5LlILF8+uvPFejf/eOzSrMkZt1Dm02yLNTl/7+WfJ15a4zF
NgIjMGDxI4aEyYCBUuJXt6rLkA0wOuWIKqqEGCf/plzsZ045a4sYsAZyCX3WLVDOkxQ66v+DHhMe
b7ulPOI0Kh5VBaVrins19I0Jb6SdmvCEIV76n959+OeTNsPoKUijKPQjDwzxj98n8Dx3CM3kUZaD
YIhH0eTURniR/L4sUOZPNLi7Bn7uCH7u8sI+Wtu0ZTc/zEAyELuKkm4FcivS8J6cA25eWRyFPf6T
PShOGDOUHBpgzQIWHHwW6Xy27HWA7HQ3nGmOlwh0nbBLqoiFqVCYHzGSndv9EvnMW9cBQVNBD4ce
AjZBc/RN5AhJZr5S9MWr86nbxAXPHxLmPH/9uj19/T++7iz2s8QHceeNR8G/lTpovTO6pnVDOQX2
ibPWIFtVpT32sH1XWhSQIcKy7nS6DQP/GZFrUJuFIfp7qWacmSO6BJGhw/zrD4f5wp93SRbjphmk
HHDELfrhH9/ebpD0eGO+f7X6pBTHCmFHlgPkzoRTWF51E/4rN6BoiegIE8aiOfzMpqbUXOFZWdch
dyP41B1BJIPQ+UeUxVRrcNAal5G68miMx4uFwMTCxKg8JW92icErDUfnstlxJnM99KGC67utfKwr
mC46dXXr6mRvVgBR3QsSylvIvx6wwyKavMPVFG9fSOThire0KkkiM/NnG5m1JMzDADhYRxCxQDIo
7JWkq3dg2uL3gbgfGYMTPwGIPlDPeGD7BuOdVMYGiSxdlxPfhDEWyni4ch5dr6csJ4J60jW+C8/A
yFYV67Zgh3Yg0qQ0fGkrTIT8BIAyEog8QCwbtWH9ZApkjFd2OsfdzKASLgbICVbWMKDCSQExhGUJ
0O9w+7isF+ZOMzB/k0FiKGJRABJQ3GY9j3d1pAQxRRMVlpxFs1o4cKFDZm3XjD2gi+XgN4NWfoHk
AxduIA05F6AnpUxLv4Unmu935dimEc2JT29zcJVC69QT+wf9vMqQXuN2vM5QWZjsuxPhJeXUoKm9
CyATzvpIigVCoZV9llsr4VHAFCceRIKjpxUwp3x8Tl0uMqcHUpl9Zz/kWUOsIpHsH2tOSAT5UvT4
gCNzQNMPiR9LHu7IXbQSa387p/9isZuQcaSdRFIGQFs/8yWh+b8UyEEum67H6cxQLWc4KVidWQ/A
brW+Vkdh529hBYA4VNsvmMayUFshsWflkCw4XDC3xnGHEr9tQ+c6Puc7dIYtf7QYsgtbGctqQNiI
E66w8W0lW4C//mbFFpqupXmD/QoG3e8KTIl1LbivOAk7a7P6BzEsWDpv4tUpNPbETXtXTwZ7L9Oc
gcCC+rrRs2k05bPi2OEc31lCtegTkK3f7PYDL2kOPYk6PLwxxDx26tmiLYtvr9SN4GBk6cn4lU3w
r5BquHx2FVWEJ3cfi43KKhqCCv+1/PsQhF+6pHnxS6+h5DxIG96tjHISiMegOG/9OWouTqBxv5lm
f6Oi/mqZzsWKO6SkH0kHGIfTAhw+g0phDbM3ZyqY2otXBnRPCQwx71BzCoLki4Wu+nnhGVpyEfIX
Rq3CmiSEZEJAEQ5tAthbHIDQ07ufpGlLNJicqS4q1pXFyixDyaY7LjW0nG57w3ecqDs5IFrCwdIM
RDUu9GufBiaZzC/xPUlbH3nylOWXp7J8w4S1uRy35bvYPS40Pcs6AHaFZUjQx6e0dPAr0PA7rAh9
gq7FiGXCNNZ1+Y1hxX27OLMqLTvGtuBGPvauv34X50bMSmdm6zU1nrLwzPGu8YFn96GG2TRw9wna
COHFw6HQ7E/2IMUAUU8yQEi7BLNAfE/xQL+soaIdkFmGkOStYQ8PJEwQ0IxIJFaIWJ42EWTgy52w
IOtzU5TwiTVeNzutKU4XYoO9MAyGfoxUm8e9kRNPoPPxKt3QMxmyvC1XASIcyYiU5EoCNBkrp8qK
284Fauek5KSB+3AVVGHxqjOSSQbTIHmmugwwPzoBPSnBZNi6SQWE4JT2HZET30Dg7snDsmNwOXU4
VdyRKld2mGKckoIDs95FbvjOBJDpFQkLI6ka/yp7w5G5c8gM1gnJKJgNP54JC4CtCzq6kKMNdEKT
zz+d7hRNkAxok4/ubS3gUBnP4cRQuBuAjk7VicxMurI95YPLzW/uATOXSEgzfMJewcS7LJ2t/U8W
L792KEWgQ3ByyTLWGoHVclM8H19w5WKhovriKlFeGgfQsxy3bAJp6FMmiXBmEiSgaheHIwB7UXHV
wZwjA5hLiWDj5YxgVloPHcrG0Fkm8q9+P6AY21hZL2crlxwrdUnwqTeu6qeqg3ZhONLl5GlPqzNs
s56FPowa3DaMArHBJkpbEXLFRPgQJu75LdK76pc5n04o5vBvrFk21jUSbh7DeMppa66VxdWv3VIR
GVXgQOBiyPWeZewkD7I1DAm/RjAquRGsK1NSwYUTs/ZhE7ICJ5CyERbJzBA3HTzzteCwBQoPP/L2
yCbzIJBqfqyZCuj5s3FA5geM5C2jufE0pTrBdmC++1Yc+asNSYNXpGlMn2zwl4TUNt9TgeJhS1oY
EkpwGEzJ8E0KB0wLVAykjGeJ76T8Gfg0BloO7vhKocLA6xprihcyCX/TChqAXyoPgqUPgn6pgrEI
8RIUhWxWdAJHNPcnQ2gryMFgHiueY/TltG6H0sEdlDYRrjXmvFdhwGhTvFjmyQyxHHh4u8KFEm/6
hvdOcd3EmjNC8cG+jKssx3iiw3nrzm53s8mDN2S7C6tuyuVrH5gnEbiXkl/UyBSLBD5POteX/Vq/
StVUZOg0mUdeKuTNbfKfe6QhAsQQDr+KiEoW/AOwEImbAdg+1Zf4LPMZvIziCtE2c/ySciJVoHPB
1bos7OVFCer2gFgWlhuWwRwmCzyzIQAJsvzrmk9iMy2bUfV5w462f8ypkgnWnc/Z7aFVy6GNA0ch
RaBeOwQKkLIpjvPO/VG0/Fw5j9taiImVOggRe4aFK2NhMvKViRFbW6iJzaJnjM28UZDB3NfpAYEk
nI4Rq59p/Wo8DlX9bZvPqPsavPxT2hiclqXKGhZVIN0GyzLmY6SwrNOI2Zz1J4e0bE0GtFcZi/MI
TtxhDI7ZBGhP3RN/MOV4ugtzyo4GSSvwKgdYyA/BepGW3X+bxym8Xd1uv7NTEiuVl4OMKwM+4P7m
eoGxx1tauCepDG+chb4HFBfCHVwq5Vmy8H+qqupG/pVUBhr00uPd4EDrDKPiYvMDtDfk6kAaOf4Q
aVMC5yDjOcplJFvbf5ZhfGZGh8es7liJfo9PSZ88Yzr+jHKDSBQ0WFQmolPakE0rd9PRJX8yta1q
KfuBZHMMNQ7LhC4JS49Ewn/R2ptQdsFEznS8vsvEhXFnI7r18+yyxlycsk68IHkCwNEieFBvpoAV
BnmevEKVogyeLfhZeAAo5PAg3uclE8vOnOsos2f2zZAlP5OBOULA0qOKeWO29D3JmFnWOhIkFWy6
/CdBkpRsM+Mlx9B6GNhS4LE1ukJkYFq56IoJsXsVwWxIlcQME/7GcoTqgEfJk723ao5mp/NMxfbb
WQHQid5cDP8pzzjXKgb6Oy+Jnc8FxBYDsLW7yfI+TC/0VaY96gtcTgOcyaR4D9ufpFigTrRnGPBP
EYLgb+qg6MWWWM6z9NTvCaSo+STdwg7r+MKY+BVCBIUEqhpx/mC4R+SOrHwy19UCGFG6YpcHsVgs
rXSmMquWT90xR34JcLToHEha4M8jbDnJguxmrI88OWvgmiY0esyWq8ujs1/twHK1/inLHAmA5KHm
PlnbTkt2xd8c7V3PCJ3ZtmTp+PPGZr3GPG67W6KGzieBbKOVGnQwovCQIMRvpjLrK0pwfOSyy6mB
7l6sWQpysHwlXw0BCwTrAzJJ+iGUwu8e8FhOH7I0/sdCpmwiTp+DnS1OZZO2W/lOtG6wiA5yDl6m
U4Qu7e3xCcLaU1MirkGi/Uq89FuDH8mlhnA7tsqHALsHwiTocoMTZ3WVTZ9XxLXgFKqibKxRSt0G
CskWoVCBYUsmpCoSjIdpcZkjyo87yTF9Z9yKX5EE23OL+uy0uNe+3yna+YXzE+ufiocsf7+LqDkd
L7JyPd6agVO6cJW1SOfOVGd8bEC6r2l7OBgaiBIWojpSMRVHRA0KUnF7WsO0lgJY51pL38lYXc0n
RlggzsRb97IFOelyw6MNPh2u47hLfncRQB6cCg4RLBTURwFDbgp70od7Hrg1VwKeiG5n6WdltWON
4NIoewgLrkux3uQwoQxmZSjBa3pLVpqK4MTFqa8YnPCkBqrFk7pM4gPMXAKwsJpA1mBru/1iHVG/
9Ru7GhYq42NMEhnqcybNLGF6aGowcqm5vhps91lTjYOJttXTwIvhAlcMAwfH52GRP5NehOtjNFTM
9T+xDwo4ZLm3CofOBQu2A8cryUcyTB1a6FP8bZ4V1BNot5ioFXiV2cxV98iie7eeCHjSnN38iZG/
4ELwfI8EDE5PVmMixtcgY/dw46o06FYIdrOXq5iCOUdSM1PGiZUqy4WeiQntIIw5BAXYOGBqgP/z
ZRSYI/5wMk0qII6HzrjdpTy2w7Tn1/jv4jWKy0RYcZ2yCdaJ60cBg4OYEUBJWLqbWLGZs28+obnk
MswokKZ2+goX5Ls1DZuFr2HzRrlDJanPI1TKBgpDDeJJcuwwQni0YifdGWGkADk4GpCmKQc8Kv4A
+HE4ycCjZpA9nIHV3kmlDgegVcsV7vbG9E7OsLU1TRn8kMgLNyQNYaPwNB2hmpZjSiwwGvmcdzU0
TE0wosKZCAYA/Ttn11HVlAwn0kRMUBYbObyYn/SUapB9ULJNktkxfuM9ya0LnuKNi3O6KVg3RkmZ
UL35VjEnJRW1wyiaysGjHLc+tkuoiSIHJx4g/NLM/sQd1eoVXOWQ03cgNRvSf2DUwIZ0EKoVsQhk
BT8E1rEs7GD5sL811xfNtIO7AVpJuY6S8bqXuUVC7Qq5nApR8JcbA9Sk8DNTN8shkK1XKO1ZgyML
N+jo8uDvgCedqGfziFDXIanx5aSyxaXqzYTxCswycX84DdZTKssIYrxavAhyApgErBUoAOgwr10s
faz0tDnnVMxa5rVaxFC11IkVJIjWdBkxNnC6nHktyT0gXGTA2hjgZPtatOKWgkLZwg/NZMA/yt40
JV4mLnz2JkWeyRY3wHVEP1GLJDen2WFElZ0vILQ+61mnpV53TIlrT7LGQzJPRO47fQhe5pWMT2AU
fjep81vR5P4z5/NIecg/bsXDZlEcbcAWCX3eMKRs7EL0g5mhggWxQFJufetrBEkEOeabW1Hqg90s
Hi/Wxl1ZDwbcvqhJV6i6DvO7FolfAzfrmoacASWUy98SXAZo7FlSeItKT08oJo6w7Ft5JuLFjtlz
ToUrSy8dbcPUfhymseGu5OUDjez4zDNUA8LBrf4E8clM6MAZ13DzuOrMXd6CPPSWvQ+45fZfvfHY
X53ypaC5ZiLs0hI4AdhLmcfMfhudwwOV0oS4ggAXqo8TR+wYEAa4cAAkR/razkWW0cS4tEBH6CJ1
zXJc3FtKsNBgPeA2+OegUWEPsSF5e4ixAsElEJRuyPZiLW3QJ7kV95v3WIpAnjMoPWRuJA9jumNJ
4WDc8jE0tmgBHDudcRRzvxUjvAObfrt4XCjvvsfi10rtAa6Mb+3CRE9VkoX51YQzf/xo/Z51cFuD
gVjWqCFjd2Ge7olrCFssmp2MdBRrB6rMlPeXeWKZLyFbHigW6kMjQiO3OQC+CtJioRAFcuarSmSp
LmrAgB1BX47eFrMYNIYXsL0R9ccZ8DoTyEu2hFyJGdPzuPAXOyxGvCuayguUjVhbw4Y4vDdlIdex
7Awsvhgwvm394bkqcsaR4hvgKTGoGvXLz8ABJNvxJxo/exhiwGSRVTD4ByCoKV9SsggucJHjSGAA
8IslphJthGpBrpkeOLDrbNErs3oM0XJ+phtq/TNa6zr0LxlA9olfGKCjpiCpDFLkGy0nrqFVR3RC
IlKEqKRtB6MNsnDlqs2BkkUQJrWpj8cxIlXp7scrbUDVgHYiYYSysZTz+EsIOZYeAQDaSn4aHawA
kwccNuovqbK6w+qY3+IQ1rwVp+ij9Wzg3Mfjx9MD9MAj3ZKvg8v1TzzDbmAOsJNm/g52UFxEAwV/
w5TKJsgzVIfzrkAFNwWzXGLKQ9cwRJKW2pRKOMMgBpHCOX5KuTdoXXg0Ic6CWjjmqC0veVThtD8a
Ij3hc+BhMrSURZYkl/rCVnrOMegHzWFz5uUFp25mDWgEIYKz7aHsihdCQJx8PTBCfVh6AGWNM5YW
iMNZWMktPM+VxnnBrP2Ss4GaavfKl8L1yxeDaxyNSZbclsnSPjRHeAXV8SVK3AoBInOpYVGVBgqz
H8PzhReP9HIsC+xikZFb/LzjDNQ3XibwCwj12ENz+tPq2yAIX29GyfCq7RmqwAkS2sN01+RcigV6
j8sGwgBBlrhh6Gdp99jyp9ggVLr4FV3a28OC6cvKGwiIetBmWQJKT7t13n2llDfsszLAK/FcpRk9
Od2hrNzfsFyj0o3ZaGEAZG4t3d2JnBisRw54PREKlPLhTyq8zkJmYqztwxSHad26g8cfKKbNPNuk
A6vK9qP8c9u0Z2YoaOhQMV7UZXMzVEgNlwzrS9Rx2JRr4MQIuWARYaFNibHwwWV2VIiTbq9KsEzd
DVQyTDgKbOevNO0lE57gSyM8VgHKC+YbRG1zRrgFvrYYj/FBY6bzm9xycsaTGPYwwFp/hXD4mnZa
NzPOvjv3ug2EMuGInw+XYJpTt4YhHj7FzvqDXUmvwuQ+3DjPw5IMU2t4m04x5oB0Lv+AIkn94pNF
Uk/uj5XcmM9FLG1VDe6FS2CKuR1oP3X7MMTDxzSnby5cndkjxwXxmMTvAEKkEbqcQTcV5Bw+s0Nq
XaM7BtteNp4v7rxy5YKBT1U40CpPfAkDAcAdmHjhXBQ2UGMSzvCS6wzGz0XYU9Hgr8aTwQlLyqqg
lbYAizALVuZh/0jIGWzGGK1WMToZiGsc1z4nMnXikoY7Zn+QkwujA53ZMTppzpIzC9UlZQEjQTKN
XAUdcu9qM/OtcKlHuq3HXlToHHBCB5zbcBi0BkrhhLlssUMHE/OZoRpfLascuCzhBLEVXpvEIktJ
a+m62PSSSCANOk70oKfcfNj3aM9b+N2C6q2XbzhtBD+aeNDprJC31mDpj3KRmyXbe4OHowMygnyQ
VVyGGAQYniMcf56yVChLjDgrEmrR8ibdkRsyDfVfumfdnQO8GDsEUvNonoUCmJ6vaYhx/LoNWM6l
Ho2e5ffi5QZaIVx/gb07FPTN9n9UVA8uASdXYoKsp4DYI1gDIFLtdpcjQLk/Z8t2ZVZovU3C6sNi
D0PGgFPArUXTjmQzvNAjuS0W0PCEsmsS1PgMnv5Iz681qZJLma3JP4WLQxO+weFiR3vaHhB2AhXT
s1oxfOMK/o+FHNAeiFQElAo6O/JfTYcSjuOl/Njm5/L1nEdnUfkf3WrlUuOOpVrD/83yzhvOUnNE
02s6IOBiw4WCxMn3c4/Q2R/ptGG8QKQqNTfusFxNeAgY6SzoIj9Cv+NQBM+6BFAILlEBIV1GlnWx
M0e3AebWr5xRHmpYFM3wQzh0+A7hqhtsEy0h4DVy77qkZCO1bly+b1Nz6mISVMGM4lO5ERiqlSJ0
DLozOkaT4HLLzJPeb7RCWUJFKwZRWSgycUkvOiVflr4ZSD2Gmryjob3StwEE/WbB2lPnn18dwnuZ
DLTdJ7jiFOuaHTQ+W07tLHsHokx2O3ZNezhu7oNLko1wSmukZWIsn+HOKrqJyZe8odMNb6x0mlBx
j0HKt2PY/Tm0zk7QKG5txgjlMC+e7X9uX44pg3JTc45H7Ak0RxCZvlqENWzb4N6+JwCblN5Q5wcA
r+vzvPS6i9PGJj7zzFKImbwPIEgrBckEgAUY1lrDvJCGibpJq6iktGBMJ5opvMnt44LbElw1lo91
HykS9qbRtA/Q8G1aoxzTQirvReFzIfb0WAQ3l9cGrAUoAzLcAGcTdj3nc4Oh+QVQNfcu0X6XpuKt
cVNPOI2YJ8ZtTKOj0T80LSctRrhv7xZqTGGGCQP/I2c9oBBPC3o7/aNqo7JYX6klUOiwfU0WYknD
wdXs7ozdHl/GujAtCwtokBQAKw863oLzZImWLyB+GMCwb607SyrMdHpWY6hRxRAC9YYzkAn+AS/D
zMw8nZgXeFzOeHt8nZ0jFy6btfDIwRkmXRrynA3H7Y3rDlsGH154wf3rbvypZeEQdxUAk7Y55d1K
Q/oOJ/oqGiewPR44Y6AYGxYOBg4pmfENOP5cWXdUEpg5eRucK61GbUlVJXkrKX5SXVtbYdY0R6eC
1JZM56dOs1DtaCjdYrYMuMF7w5st1PSWl4XxMdhmeNasBN3IZUPQlqT9S8mntf7tWnA8ZfShI5HT
E89FW9sF7Ls0gclh0h2Z1cSBGj8mcHLDFxEIdj2HRivDFA/TdriRqn6AtblRkYHb77GQrQ7T29XQ
imEjLI/1NYz4FGtpUlyStv5APgGzUfBjG1fhKq+nFXFSVh4U6zCJDIylk/Ql8HTfzfgihGf0cKAG
EyeIrZpg2uLKCUnSdv4ZNx3MmeNVZxTQKS/02WExBUoG2BdtO0LNx75/I9yNM8deRXv6LUiC/XHu
/JpvlvNaMBTP7tFv4+2hx1WdVUGgUySKfmQrWDBXWDK5It9F7Sy6vkQFCs/T6qFTQQ5scs3c5FrQ
LMTUFye0D4OcrSzmkQbACpZUJXKg5bCIFWINNkU1GBYqKNxyso+cjNBLTntwxzCdhxyCL0BtOYSY
uj3ivcvYoqSRfZdKGv6lYdGl0Imqkuf1j4aIGHDwTAf7zpo1Zn+yA7c0UNcbasp35gIvfHm7oR25
tM61VJ027drKFTkPEd+hSBxySmsCpjmnWw66RPDbbPhEKeLBdEW16pz4MKHD7NlDtLvMLHW3hogB
fWqQFZCsTCzSjJQAf7SKiNRwoRJziBUl06akw22Xr9bUzIZnLQRVpWTG2p1HZoWCeKnRZ/e7ncZi
APrrSFNn14UCuy5PwZzyipK7U5n6UK7TUCDY40Cpd20/tDT1zqwaR0MbWwGA1WrUxyoJyxmI7sTx
b7MjwEbJsTu6Pwm+CB85KnmSvk4rAr6GnGmbeMFUMyJTCnp5141V7QtDp5dhHWf434AgqqiGOvxC
JOqnxWeiNxNoRMkEE9umzQ4n4n0WNL4SY9q/ilpp2N4tYDFTSO/eM1Hi4jHd1u8k1ubkH+rZw1br
dTgsE7DcjltJQ3nKQcISsEhHMRGe08xUlRVRnD3/qs0b7E+CxAdOaQwH238mO5hkjSvu5T6AHAb4
al/seAFgZcqRziH6u7zpAva3RgMiOLgtX95U7TXUzRcxk6W13h2ehAoHbm4g4ooJ1FnV+ZK/zgu9
0g6Ni+hRxPA0vJ1Pgz1wzzPY5FzDVw2nRU6zpBD2uexoAFdWA4oK1qadnlPeGIDpT3LJUmkJ1LAx
BwXuw9ehozMHlOEr2MwbDEWBHt3gE3SQ72FJPTTkwmmMnKh5cc1R9uOS8Q8JowNn5G/bWZic6NBQ
k3PWMm8g9zP4+G6sjNoEe3B2f8gWoMd+DZnJxpzVDV43F8Mok+Wevrfe4JS1MM65yAm1+72reJgi
MWOaJLNG6J51zhhZnecszzBBVl3um993R2q+M3FKvKsi8soDgoGFkgLlh8eH8Vzz63rudphddE4z
jvluzWe3RH7UTK/1wKPtMiZsJYfHzJJsthl6NqVkvfMehnL8NjK5vmgjpFJ6GQKN3IGHEMwkAZFa
h90HsR7YgjL0FhZSjCBQmiwkVB4YCLJ8EuqzYNdhCAdp1m2H2Uxw6azcFHXkhbo/t1/qKNtQZXXP
SPZmxn7A1ItWG4WmiL3W5ykskbUNC+eIVYbbCQ0m9tn1//9o1lLXK28T5M+P3BbMFguemKOUIc9v
3KtjspHgdJyze2bRQEHn/kiyHP5p/QijzkEB+RlQtnkLSwA/tMY8bapHKdZOpzW4Hs9xiTU2C06e
ZMjxU00oOQWInpSCkxbiKGGhy4PtV87uOqX7mRngApbgCR0ofp7dQC4hx0THR0cvnt3L/KLLWfC9
QrDqjGcPeOh+Kc9FfVdqJzguJ7hcFACvNJuiuasNtq0EY9aXXYTxkRM51S89KVS/2NlPL/86KDew
dkQVGvvj036kdwuUaIplx3xrdzMebSQaym+kMCb7Zcojx73o24y0XkI7sbrlLEN0Qj4TwyDMR2bu
fXLHIeNh2vTJ8/fuswvgcLAFB5DYbdpx31pT8qpON8jLxXxZ+V1OZ8sAAZWWBSPo63EoBsrQeWQP
JmfTXBlqdAAfTOmyRMozSlxAWx2EghdBXfxud7pGlvFaQSfqru00d9/UWU/0WXUGOFUeT6zFFfTM
kmb6inmX5/FRTu7mHXbDwUUwLSvLj3zGzyHBGTzRvkdL5lLT6JaSH4nCd21sVtFi3Brg3CGSkw4O
ebQ3xxEwlzIIbyhNyuSiLpWf0uP2QQqGsbyxeRhE6vDU2OtNT8loOFeI4GIzkrj+aJncVM5S3cxy
g5J3H9x8iHM+Nx+gLTJU8TGdzhgWVYpwR+QJJAC/1w3P2Ya7EhvJTc3QvS6kRsyEqxQckzrMlo0z
c2XfgproPiGa4jcz8PlL9ridDDH45sEtJ/9hPlFw6ejGzYplj1OC5lr2gk9nhh60Qw+4ljMwWbGG
sf9+D7IKXo7WCIS4SUZiW5Q36eTV+sLqNnc4Q+SPiRCXDlAyjSh98Cmj66aMJAIGFh99FNMI1LQN
yNkFFVvKxAHg2AOedXJKfKvwDZKx+1hLPNhjGkgopApdV9UDu+YXBu9MM07cIxgLaKLGTA4PH++A
C258YIiR3pya+DUf8i/ywQyEg+qF7yXzKYu2wynQi9pjvo/loPZgesbTSQQBRyrMegOZBaai6C7x
CIZ8WqPJ1egUqvr+RK4hlWfXnu+acKsZ0+g+s4GpxG3e0nPi8p3RbNbWDxlFay123t5Qyu3xfcKT
wf09fXCMPpoZfwZb7F3jSQ8wUWJeUxNBR3XGlxtWdhtx3fxlzmLbd0o+Y30S0VmzVmSAtePAjP8S
O1+MNwp2jMAG3gKWJsHhnWYyCY+n0LiypzSfAFht/Gb933plf4bIxhTuDD2KB67uWzZp9vPbubJl
JaERnS+7tGMyQH1gv7VMfTTFICKbfg86k250uKtAf2dOSqY930AUvmOkzUbj7gyIPZAtz0Jq4oD/
5IXlnCStH1xORfqFG7E54L4+MjHdz5e2DnJD9T7gQbbusH6y2J9juvX/KDvT5biNbFu/isO/hb4Y
EtON0x1xOQ+iSFGkLOsPQkeyUQAKQBXGKjz9/VbSPi0VFWSfCFmWRA0oIJG599prGD4kNCEAZjjq
wWK1Sd6WJiN9os2CwIXhVtZNTBwu7Dwy53EfW17Sok5h9kk8aELNZHxevCrjlXImVTc5TwBZLiXv
BFy6kMGJzUOxoh5cr1mLLBdIv6XHnh8LtLN5wiKz9QFV2YpTD31hQcuj8MoaGT1R9rS8dnQNW4ue
BNmCVPFugFUWnKz+mNv1oZ83jMqZjojGIidOOw5a8O2y7Cbd6NJB/Ek1D4HE/xI0ACoYz7NzW5PQ
mrdNKGuF+xwmsEFwq60K8KnHAkm1z4L8FlhElFvT8XyQNTknlDkhJA2kGSN/k5y6+r0q3J3CJmXO
Lrv8J1d4t0GvCpotkSCK04aWMdiY5FI3mekeWFvQipwh7DEBWMAfnPlZrP6BBvocLuWDW+PQH2Ow
yUvJS+Fs1XwF3MiqRMnd2QFQggsEJm/HC7LI3yGBM7cWsrZo8FgW4HfzVsMrlzmFFi3iLVhwDFTs
O7BoshDEzbdyyTOqU2ZpzorZWwuR8zgIBMeEuoQdFiEhpSKfqYlZlR4bYhtSYuaLSW6Ul2fDza09
k/ycrTGXO2yWc9VvOjXiggY0pv3VEGtxOIKl4jYjD71NGDuYmOMUdOZmnrhcKVRbB7mEjw9HxdlF
v/aFsRubWQBqPRPNsKew2zI3akoY9kHDBtAtLERatul4DvuUpDX6wsSArAPsY4zv4NxW7gVwIPMU
l1zifth2BCV5PO8+wMO2rEKayvhbObLi9dTsnqGosd4x17HEswF9Or3FfOrEbKuAAPsrqHOAjYrS
gkdJbz8xAJiw3cYbT9gUg0ABpG5F3+ZTgrtIOskGhFJQ7hFLuvzhwOMJ9j6+4Iwby5MJOxuoQ6AO
+e69HbfbVzSYuWKDFWQpTEVs3sSISyTbRsTEp6qRnS1ac+w1WIhYpZgtt6yRPqKZMgRVA6NKp8Ck
B5tpmAJKPXET1r8aOSQiQPwjB47ZcQjJnEs5qt2GO7/mRluyGsYLzFFSLo/Sy+2dzft4wnG8XmgQ
mUQUvCXg+1ly12cjecrhcdHm/21Li9Lh7JEKjuwboKUWMq5oox1SF82fu4Sliu8AHY9egSkBcXAQ
TvOPQeSES2d97mw6S449uDto0uJSyySt6Mgu78Ls46lV5J87+guzFqG0rnlpqPzAjgGVxI+z9u3W
RHOamBI1a0TvNS3KwmgN6BlKv2soMCa5KJVFeoPJU+d524RzzhoqweXALAeRpOi0AlZs/IKFdEy9
4fyG5Bn08EltL9AAyeCclCcA9l24PGo4u8ECaXFQOoGsgbPtIEYoy0EWaKg3ABR2+Co4I1vpum6H
Rw2mrGd4u9P+6JFY3Pe21QAvZA97mnyUMTiCVhLcFF6mtlKxFU/vIItQnlDuX7sIy1h+LHQBdwqx
mrdIC+wg0Wbywa/FbhzrjnSzgTm6Xh5dooAsnmdTIGB8P/FU9M8jxWSr4z0qvZF6Zdl9yxPc1pup
gXUVbpbHZGDELONihbboAJO+q3M4PXHbyUmTGPf9owZ+yhPpPJ7Am6VkTZYFgSZWS4mIrEFj3q/M
NW5NeRrghTk8uhMHBM6Pn/uOl+hNsM+KJd8kW6IOkBZr1moVSk8kbrrmvGXXEsmA2JBlSrsu2fEx
hVj04ZV19lDPKPac2dOyvCEqO4zXC+2ECwHKeOxFGu23MycUhBu+Iw/WZrZ6LDuqDZy+1GrntdNc
urJGd/x+WrebgjF9xaZkJc9uekP3C0iJ6PzNFMsOGz7i45xpugZ+dzy37BuWSotLGXvMrt6jiEsv
GsUDvynZ7JI6XHFbwaH5t/jNT/IrebDZznVG4TxvOh9sNC0vnJAZWkemQlywy8QlPSxGLk2EV2nF
X7LdPyZYtgEryjOTOWESIAOvT2wrBXPqU9uHbxGVUS67hA2/WcbNVE4OzNo+ZuNh+4XtgdUTW+YN
0mlMADPOaSu0Eaj1xhlcbIwyQBdLM7KWZGRAwOjbqqGAuIgjLDISLJxxyVrKKO3L4rFft9l73w8+
+HX9QSQWiwRLGvA0Q8crPCfT9mg/pPf1mINJoHpql/QjBsrfLKzcNo75TWAslID1GebmX5N6jfuc
ZVEJLoacCZWqYZPpmS/bOsMqMlX25iihKfs0X91jaUyfWl4mFfdAw0Qd5GT60s7KZYb53rXFrnIU
JyB00B1pbldsuZwPMkLoxTKyqIWv34Cs2RLKAQxSjBpBllDFQOiC9FOopHG4NCvQy1lldF8c3EKk
LI93GhiaOjV7GJ5mMwwyNjpsPVGdxdAWVPZufPDMCAQDczDRq4u0qo+2uyo4ijW0TTK2AAVNSsw4
F1Ro3UYlM8YKw2w+BB3vdeVxBuQZZFZbfEMIFWcTQaL45JNSEAeWV0N1QC4TRSHRBVZQku/5GWU8
x9nIERlzGE1wvqojkpH6uynjUMNFskBTEd1T7KBdW/l4H0KmQvG9HNkB0byFVolalUUfIQbm77LF
Xhd6uGUOeXMiPGEahSKsqUxs3ESF3oY4UCb5KGZw/Gb+CUl8mcjEJE0PgUFGF2BbM+Xaxgk0AfBl
m47Uw0y2pNa+AI+aQN85wym8jAGjthQWI2Ismrv3FfqMU3cfJO9IWVl1qMPzgjeQJWyNqdcILZRn
Ls1lKXjd1GyBcRj6mxwr30eyb2CEMZHBnUQrLiKMHgILx2eZzzdtCAEb4YiOt3LDrIaDdYNchFeS
tomxpRPduyNngscfa6hDGwgDIjLPvgrXtEA9McTfctLu6cskH+a9NV5HLnkON6qP8OLdsgrfLAQ+
JIMzrh/d/Y4p35bJxcynFqt9AVJvJsr8xkpXcxmaJRt/GeqUkwdD6bkOT+eQCtX6soqHvWy3X8Mx
/R0qM4hhwe03zIso6kWG3RfoF8pJMDj6AEvnqqBvQteS13NXOG4RrU31mOzw6JMjTtuwFScVx3S+
y38LCFGCwEc7XDEkRdfxKONvnxJuUz3CR9hfKZgghsl53NT92yaIGmBbTAyBik6SIcRaau/vS4cY
jsdEWRp6JWT28abb1ehAANsfrFdT1cMqyxtOyi4liByLEPFBhe1CPsW+qokIKyx3qUeQpaYoA4Qk
ccHelMZg37d23YdkpAy3pHI0uv4NNm44amKwoSRB4rToBXz85R5srSBWnpEory94z9TPWMs73f3A
oQqxKbOVW9DQTHL0bVjC0rnoCWhzm1ua8JTXB5IfJFKP2aoohTiA8/pL2w+9HyndHX7UjQOst9+T
zMcGW+0gB1mnvBrUSBH2bxriNtf7elU+EqXCThKz8qzvIWOn3yqBB003Zreyd11WyA4SXiTsv1YY
NKdbZw2dsHy0Y1A7YIfyyXymgZNoeAlUkqsZ66Rtn+Tcjd9ZvArQxXUcupzPCoHXsZY40yNIxy0H
e7pD1hc1jxpMWJavoahgmGXxCiLJcCBDsz3s88jHV1149g5pGAJfslgGDF23CAsfGbOof+YvZa9o
eLFPhF0Q/tJuvTCMvUc3wJW9kEnaSF2Y1BDCmPfz26FbJxRRON5w0MsopYne6pVUy8o5x5uWoSgl
v0jnnQVCVBQxoKL8sSYmgXCrCqJIn/HkLUohypx9vSGCYTyG/5rfrEs0wN6j3qBpoO9BrkiiZeab
VVS52PIWt9qi24L6oEn9VRbifvtoaQ8yh+o7BBIrCLXCW1wMdiqnfsVNwjz3AZFOPvXDxPMCY2J9
/TvXBu73ajPmof9QyYIFczsLHOS4XGw3d9Li0WFc6f8QkS7FceXhnMljcK5Qa4Z4h6TphbTw+jCA
NVCmsisXwzAMzG6ZjmLDxzBJzhgdfrOk4/aRGhJeiFa8aXqtTmLfNU4uUXDVxgMiBE6gjnN635wv
dYXfGxyIkl5GVi4v+wSEsmE5MDHgw7vwQ4PQhLF/4PEAfQanPJKV3+rT5waLLvi31rcCH6B4m56s
8+YGe4hTudUxVmcICW6CoSALH0UUNMSeOr1gdJWQb4ksqI3/W+8+O+Q5ZAh8ra2TFQfLbobgS49E
LlRfsi9Ai0joEizHRMCV0+KGs+P4l6GXTPPspKucT8yCY9Eyn2gaUQbojaBITp15H/f5XddhZQX8
6zi4jmThK15D3jMTmyQJXL0pbowZYXS4NsrdTqwSryEVBwMdtRmzg91ISNFRxZecNZQZWxigZXqT
AuaD015gtnVZjbTzgTnVg5UuC/PA2/3Yf8iLs5cfX/ps8eoCU5BP3/e9OEkOHh9hXQOa2yx9l+CD
f4wrSnY01NuZEFLqCZsRlhcZKxTfRjZz91qCLxu3HKDrxROKsx9HG95pKivHFbaqPVu1pxyTYqVP
iuIoE/42ZI5ttrv3bYftQrlnyE2CDkMuKLBVxHJWljnZd18sGKKt7Mk4oWIvtiJZ3TJXNROCCggn
aHjPVllKpxCUH9qNGg6xw1tsphnbFQGg7+BDg2i3t9allangHtoX0KFLcCYFKU2O0h4pa/foQAGY
kp2YqF1cQBlhPqSxCzswzAqZaWrACDoHl0GnB7EZkLDw3z0xjfgLYrzNWwZVeE0QTrFZtfd57AJG
ldSGvUfpJFI+XOo/M4eDsg85Q6qNQLqIsYUsLi0K13WBQhicj9kUFp/mos/PFvExwYIZ7e1QDAWD
pl2verV4z9w+WAie70PcRREVuIcrNYj9DLFk1XImRpfi58n5EXnAzTwzw6swW8OjSuwKKxlYM71k
jozE/ELC+wBCwBJOZx1Mm5cX6E+vCw+SlD0G96Do0AYqyHNysZkmvRUexun1yE50CZZ4zVDjWh5X
UlXi73LuuhN9MbxCyPIxbdnf741OjQ7rpJevK3rma5SkqUsiIUPTKA5Nqq9/t+sjyS2K9TpY3srz
TTIZ2TvanV7lLfAmXj2oPTmbM9zBXAjD7jzDEOMmYsTolqxUYXWzAf59wkQI2OaMLs7aKLydo+SD
af9QPrZF2mU9Zo8LVDVQp2X1xVmCQlAkLDVOhBZduiOg7BYMHPrRsYnq99ZuDcufuWQKNTV34+h/
qANGYNBExIGAYH5hbdhgVUjFo8gEjXTbBuSoU10qs37M4yyEPWecNiGg5Yr1L3to6w8QrykXnZa+
BiOp1+/z8+efemkQh64JoRgEPNwf7/PkbgFpd2HOfgj1CghUFoeqBHUHRFhXWHXP8wULPZW/kbVs
5FJlVKiDz7p/cba8/Pyfm/dwXQm0XV2UyyUeeDU164FYjCJKkIhi8+JziuP5Z09yvK0Ueydrstxh
OMmJrXzzXe3f092d9xsSCnoA1NR/F1RY97xmTPaTW+abkFPH463x8fM/LEiiKt56uCjczEQf2YIk
43iVAgFIycp7sOk8dyb/sywket7lbMC7NI0+OAMeYJL1hpiChTzml2/ac4OrFJwsirzENz7w/aHx
1lKnTD/W+HS3OBHKMs00ZGZS/kgtLZs8bTQV5lq9QCIZbOqoVNUg1b9OSvxYTuVUKk2bJbZLcytv
JJNDK52bO9U+E7UD0b2IBrFYUWkQ4Lsow0rN117+SP4zzy58BGPPDRMsOTFzig/WwTSUuY9NR34D
LoaagvoHoEAAOcPZMxd/05lUGddHWMG/r3Mecv6lrBzNCDXfR5qh3hvXQE6gU1mQOqUK6VcrkcP9
HSenyDUmodl2PQxED9ycHFLe3VW2w1dY79ESXc7V036l/T33wAuxU5EljZUMtNxhdMCK8Av4XB1Z
4Y6DD+Sr9aP/2nUd3L+FmjJfd1P9ztaP5ATA5sbsCvfFEh2Em6MxidOLyPWPtwmwrKVP16AsJsQ2
M5qYSaCy7hGOuOUDxI3bbkB+zApqYHt0N0nHGS6NsO6sVnUZvWrj9donONihumwigKeLnu6s/Eao
EiDFcUrtORU4GZM9T5+xrKz9tE8bDBe1HS/DwnAtPNWdfd1KNfrpdYWc5zHfPGi5P+6c+GLnGDWT
BVsZJL8Z6OjcKz98QePkQiHOyUUGpxSWHsLgm4kmPt8zMLjZTnX+tuopO4wLW8iySZ9Ip4q2yDMI
x8kAuasqYMcnPcwjpIKUP7GzRV9OjQK8/mBrJkuuz8fsd1dRGD1jQrEcqkh0Ki98a51ycweWviEq
img9qMcpXwt2wHNOSDXp+sOnnqmEbXfmIXxrZxwMFTnkNO7Sgat2m6h0riItH6YAzr11JisHxvIF
JCX4yFRvyopeYr+/F7cggad/Mu8oQ6egeuhiBixvYmTQK8T163dPCsiSpYiRxStb4LOOQO9hlJDz
bBIaJkqIH59K1/cpF5VND/JBNv0aCB0ImU5QSjChRqL12R3uL9O3akMnWFCPLSX6n9VFAyF5WVWn
hKCc/wfnrfuzZcPB4bkyt2RnO1jOZZ1HZVesm3fz/sb9XFUX/J/v7Q+/+z+oN99yj2v+6wc9IUD2
V/jB07cEfuSF4U7XVMkn+jWaOWxO+cn/fC/XUzY/dDfzzdMPehKf55unb2a84Vs/P5iCMS9OSgS6
XMyrr/ZVYnhe4Ex2fvCN135enTx9n6TnfNNGYH/A9836pO1vAK74Md/TgE77G00O7ff8lB/ze/j+
6cfOpK8+fetyvoqN+gk/cD/bn+mH7frf32NiACPi5JVD5ufPJOJN9jF8g5Xz46JZEm/LFHl52mJU
nMMLfF94+/N4pvAxFJpoq+T7bMVUOkjVLecAgpQAnJeAn/xfHbNKPhLr7tDBHsv7StmV8NDP493u
cch2X9d5fqoc1Zc/wM9WfcwEIkj92I8TKoAfPwDqw45sOvYi67HnMA8JOW2o4qRjsIrH3kwEXMNd
CfA+JfiFAREjSp1BZKurKFV7D/3rS0AFYHlwL1/iMxiHFxPej8HnkP2XwungEpusHwvGLMSB5+HV
HBe3Ai1aByRLoeuoni505CQT22JfQlHJO5AF3FYNwFePTynpehfqQ5IJA2lGkTNYP0I0Vic2b9ga
/t3X60xVTbKAUWM8ca6zXrNftckLPuia3XUwiWL6mwD3LpwP0hv58E4rvfiAAT0SYy7l5c//zKhV
n588DtpAxng+5eOPjwjwMq6yNB0fqpinkGLM6kIYoHlRcVAxd9HUSKao+oCQ5W9UbQkjtu7DWOwq
q+Dla7IOmN+DSyBqLpgH3Js4iVk5B8+kY0G08UIiERZEt/I3T1yAHyCEHmBEjYAhfdT6eGMurWbQ
3uxm/mR6uDsFP+8pE2ENyTfXJfVORZeKLTkny+OlSQCTMKJWIEBbANsDuqi1EWDZtbT/bLJTkly8
/LmeNQ98LoxJcXg1HsgQcU0/3msG6B0xD4iDzQ5Md1NcDDXUvQUvekrdOU+u54UUG9TzotFg069U
KOnt7LsAOFZSJi8u7wLu7S9fWnro2cqlxbT/tLRx4rkcVD9eGpw0YOXN2r1TPdYj4Mkx20SkSXPD
M5gQb6lu7zfhtZyMZUy7dpPTuFidguB/0nmMfQozpJDyO4mA56jF9OTUHmsgrCPAwoNEZdMWn/YB
jAvmTNVKofPgYjwx2QED9D+obzUrRjTy3hXlSOZ4sqEmHQbEGH9g+Or6TSoC5WQvjFFLtsWr/O9z
VEtWSKqrGCKgbuK/AC9oyLQdah1X6J+YLVB7sMCrDiNp+ulqxyJnj6SevhZJ7akyx/0Xs3S0Hm/3
EXQ2KmN/2Z+P3Zl8qZUuof1YlpFWV9vkI2nN4IvkP+DMrXU30Czu3OxYntlNjMUebY1oqPog/8G2
++zc4GGaKASgDXmivNU/PsxunKB8RKGL2zQ3RdolpnrzinYKT3pGSHc9iZ0zBAMryqM0rZrmXVWE
KDHhoyFWIYrp8XVQx1cHevBexwDleAWFUGLD5GD9BwvvfcJtx4jkyRSaCSPLgAMsgTQ47yEWgNMy
LvldXT12eZd9M15pV2UifOamwfVEFyPz8WZFQjdGAwUWFWaIzpzstTeCW/aTq2UPSr3IA4Ty7Svz
HdRTjuti5TKHuLZTS1p9BGC4bUN7wedK/6DeDoHHggLQG95EofdJgC/R5Na2qg83WG/tfehuuO/L
+F+SNNKJaVAxyLfcHRh3U0IrO9GZ0UXKZMPmGAPftwOgzxwBlwOp5xU7RCCqEPAC5vJJw07IkaFD
XtK8FiUUBytWHbwyOk+JtHQbNEJlfDmE1NZBDJtFiVOw9GhD9QakfX3qOQwf3Yhjq3ts++k9I6Dz
mGgplZ6yCOs9ESzZJTOqeRoZTknIbqh/GGjkEVmia3ZbGiyyX690DFawpgw2zZoN9rXk5pIs4K3d
9vyFPuck1vMaWqjf1Kv41BXxAaB6MN26SHLaAvY92z7s+Es2WhFPjV65wrmf/ChrOBTDLNL6VuuF
EuRUbZ5Y33pK7QyAVQJEpyW/Pp0tLgMy9rC52cPpxdA7fHVv/8lqARsPeetSPNS8QF//brVM6bAJ
52LnXU/b+WEV14/tFDzkcU/wAyyEvnibLOO1FOC6AZIkwcFeHxVeerSZd5eaUeig73b/+z7V862b
s3GZA7EUDg7TeBsPpe9uvOs+wac2da6rhYnNbvde3kCYV/2GbO1Sj3YmMqLaIKOh31L3b6sSDtcG
iwoR714+cayP9I+bgQ9+ArwU+VEAqHZ4XUPO5Hy3oRak8PgbddYyt4c4ni0MqLlJQDyMSG2+dwTS
Ryy3TgTbR4MEQlK90IEdcPDHHDuqEsUXXThOXi+WflKY+J4feFEQUSnGnj3gv3vISzab3egnLs7x
GDK5I0wRe0SyIchILmk3d+v9DAUkD28UfRZEYXHkLS6aIRBzUBQMPtTCtujSYS637eiiaRVDhn/t
SKSZfs0oDMKxTo05SOB7s7dQ/cV4F59a3qqWCbzYK0uJ1Q9eeS6674fPJfT5hCZiMEQZ+uNC7rxh
yIlFG97HY3XreRLdDcWFTjmdHsZQFXIYCtZKMLw9krxVoXKaC6jGrcrVheYDemdjNqlY8TnwQV9/
GuHPrhSrM0463NTxmzxoWafMBDPxxB410pOxkJLNTD9Cu5vP9JoHG9jO8jbUXiEATJwRstza0/12
f5TVKeRFntoO65MFOHszm7fdEmQnFV7/FvmAIwJ9bIbSUBUsuoCHJGcjzebzDZEYYGdt8DThtcmR
IMbfZgkHmDB9nuEBGZ6P3i0xBvstMmsn/jYBK5Ot7pU3ZgWfDeFgf7z3Myb17nyhU9escUUrO5hj
Lz/a5+2Y5+swo8vn4dL2HICBDRLS1iOn7p0dS+Ifq+pMtXSSx5dwDM7U1Dj96rfVnuKLyw7i/ngz
17Yhs6DliroFaMtxENFxErxyfc/3UK7Pj2IaErTExhzULY5ZYZqPVsiC/vK3bWVz6kYstSi6x7b8
T4PPkot50RxQGZecEkCAFPI81Iy+Ufi6TPBEKHjl0tRqH7wVbKNsn6h6fST7h2stSet1j6kTBjNM
8uPpk9pE+Irw1yg8RTzSMJuG7qmMpJyUn33eIUuOcTS0F6ahBOTd7WvDeIvsH16cAYgmbUsv7OEr
yywm2kcISq4lHJo37ddqD80gZYtS+ZCP1KPiJARU9J3OZOnzmQ3oIKim7GbKuluv3527O3PSbong
2lDRE9OhDkXuPao/oLqfQ6SBwYRXGmE9Up0Crt2GmX+vFWTrezg97ZoODGMWPCJuk4Lui0gKjWb6
XXip7UBpMxrfi0+oWt8qh+wUqwX+L6C7s3+I0ODusCwFoagGNhvV8NJ8VxwBXo8A1Ycsu2EJkDxb
kr0VR9MZrj0nAv4VHqJwAKHB+n9cybwR1kFJpALBZ6su2TcRx2FLlcRIoS1xVybxsI/IJ4SKodAj
VUDV9uHlNWTL28PHFIYcerSjgPJ2P/vu9CjLaOfhYT3ezF6EeA1snSLSzhFdctCYH+hGJz7NUcTJ
J6820Ad0E59EHJbMxOxpx8gcsEQCjhcXBoO09sCllMEAiNpu7HCUvyBh42XXPs1HmiP6DZKP3bO+
yBhAU7vpVzyiEtMUw3euhrPzKXOUx8sjli2VFrM2AcdtTmRR3tLX5Ihv+r12+gSAEISGUZOaGeCr
381mdVLNJKSsIGWQ/BTT3gmWj6HOlgnNN9zxpIOHgVRHXZyONzJRT2j3z2yRRmndwZHpCkikQSop
GJ+mUUeCuo9An1gJ0bpnah9wN7rQYn75Gf2kRfdpTOg8ozAiRdM96IO71RgG3TzvoQ+hAv4rZk0F
r53nMleEW/tJ8z0tRRW7ea0hKgUvRTLG9udygpOm4D/I5tD2fLB+yE4x5FhRZqJ5OKiYJrQjXbv4
LiG3jMnyFFKisquqLnjXmpYhCdVIigUQ7bZLE6cZhF0ZGqAt6fxh07i/2SZXqmHTrb9mc/spW2cj
HQHOtCtxWjG+I9wdO0tQE42AlTuiZyDAXJlGsKJRHDTR9E5hy7HcIF5+AsZWyj9+zIBfZMbKA0hM
7B6cUvC6Qn+/icr7ursvxjA+dney7WyYmLsr8hEcBQhGAPocy72B2IojbP5oENV8rPfbh2Yf/j6V
wP7uiIowqMQVDtrlXN7DyTrDdyiWhU3+WxKOLGYfJ8metCdrMldJxpygD4FXRd5wtceq0U5JFPd4
0SI4vXWHeCm478Ge5owT4dbdD8vd7MNTtcqJpMi+BF5xxGaSBUc04TAKN/XJxqmuoqC7pENrPnbT
ddT77rk3zr8V2+hkHP6cxvIsMmAnp/vFIDAe80uCcPOLIMe/Q1VeI+e6ZZK/w8DsBrfI7hPkxfW9
04xde+QMfLlTuRLP5XIOlbjLj5weryWVwgZnKENdfDUPHlYH3rqAQ8VtkBG9XNt31NMXU5Dusa3e
EpfS4oTIjg8dd0L/Iw0ueCdeaMlOPnsrmJ39CuAEHTm/A1JtgjdCDFQYQtAx1s0JcbFC3oNzZiF/
Vrj805kiT573IJvJIioovieq7BNRj6usXb0HzHYpzpL51pRr8s0THDqwgujTDI6QS+mVjISz9gW6
AFJNsNNuGlSiDs46xsHYIYPimMf4keIUjsfReoI9N1T72yRZ+itg5schnbOzxTg+soK+uZozFNSu
j91j28mvTSJ+nhSrhWoVJwOuas/dNjt+HTtMAMidXvdh8Ho8Z6DwwEsqLk0JuxhWZfs+CcmDh82O
EYhLgAHDTD6loZZDSIuAR8b31olVmfYXblxw1hZ1QPMcQ60NDYEKI+SQpMEP1Qa0WGNDeY7NNcxQ
N9Kka71aHzdSE8RylmIk9+cc7nDC2ofzR7kVwjRjCaGLbF0Y+jrL+yTq7+cAn0ob3mOTE2IPMpWM
35VWB0AQgE+E5jwhK71PYMr7YN0YCqcExRAS0awIhV9IiZx5iG4EPWTucRvq8e8ltBhvLnwRkXI0
eFzkAaaUkJOZ+W3RUbQGQ4ukg1RtaljXW6gbF8UeuNPNgvqPCh0KEsVm/XYYi+UsRbx03KchvrGd
2N+9hBPSYMGUBhVNMIiualjObTC4kMzTj2wdwfFmDXd/KuuS5E/4WKZwk0ucgVfHJuO39WVOuGu2
Cz/gOcmJjoMhjmYszAALBfa8Uxeg/wjXm+DtulzOumm5QocBR7iEptt2yC2Y6T5YhTmmUXh4hCsc
hjs+H3wGNFld0uPPJmeyiJU5Z6681iAb5x49h/V4yVcjEF/VspDaCvkQK2NzigtHfbbljSX7Cl95
RXDmzgZli1YVqCMkN7Kjjq1PFCZOm+Osb4LjYjvispjCNTMenz5GU6qrsxZcVcRfi9SAsBLZCY24
M80JNj45cjuK93y8hn5OltEaLzTuh/K2ZH6yg8ef43992mXt5qGt+TVBrvnEVLZRiITNAah60eCA
TDAAdfurTegT+jL73lXs8e4FI1P5ltw5OhYUpKDGKDJwt7Yi9zhexYpjju8Dj6LPBlCW+pTW18LK
Zzi59h+sLrYpUQASOtyfxgaL4iWO0KlmGN4ptxmnB5h6k4eljr0v9N6obSa66bIlRIKtAHipF2C2
xZyz9NhccrZ4F42hpcujB80lJZlPd12H+wBr3Tqe9FuE24tMncuA7yb1FRVWhLiGBui+5JAjJnNe
S+JCYnEXaIvrmEHHHZgS6iHcWbPppiPi+qzc8fopAAKXdW4K6PhFYtCrzalsrnVyuosgA0VPJRu+
0K7i5NKq0tT39UbOwCFrdhrEot+Re299O/OFvw469l235akjwIKNKOds3i9isjHU2Hc7BIgyusQU
FxklEuY8CsobO+JWMPFMpjIvJT65potYF/UW2qR2eWsEahApnPR0/rD/2A+dZMb3IOAF7HiuJ0HO
ZFMhI82ev3vJmD8sHK9dCpMTFh7oehdagmic8o6QSQDP0UcSbk0c4SI3x12HuE3uHoooBAhAVe5D
18mWUc4GDO4X8OjFcBB0Pi/XEnBSTPgxPTp7Nl+M1JEYlOGm3y9OUd33A3dZSemsCzxxam7rayXI
s0IrYPZkAgZi8LzYDX+EQBYUvZs6nNw7UTIJRSLtmQ5op7qDSQaIqmXwyrfUmtbuaGvm6N7WXQwE
lB/f15s7BfDaXIk1kY8EZVrTwx2HMZM/cbmTFi84Jp2zg2MWw4m/6SxmQu4Ds64DM+ISwbSo/B30
VFD1eqJiFnAv3b8GpllJSJJ+z8s3wE57DkswBm8MEHhmUIcOut3YhxBRdm7/XpW2gFR1HdJMKUfY
hatrmwu6E5L3npKypaCVzLhf6DwxZpDP8Hm+YR0S3axP7yY1SlZzn2A0Z/WyGmp1kGBF6lYgR4L2
jS2aKQ8QtMHUeIKhpEGEeNxSUIkhZdkPVP3lq8Gj/iFnm6FE4Lmun1J5ikB38NCdYNubaljPHwQq
iylVrTFB33y1msYedSXeU9+EReBqeq6BXe13N0XV/M5c9ULALpZ21ixUAK/G2cG6/bqr1ndCuAWf
qx+y6AQQmoansQf7F+7Dy8/OMnZ/fHaW/AMtLYhjBheH+B2RSLBXV5tbdY3q/bU2xaCECP4xGurP
NnRI8du2K1S2EE0X6eRXFVROTVLVI0hwYSomoxMuhEQ0JeJ70rDfkhJ3IrhDGg89V1k3JyRKa/hA
n2RHXnLx0iTH3ZtbfPF+MzFiIdRJMloAQDxVNo31DymAR5i2tdROJ9bNrBeJF/8UHjUbIek8d3Qj
GEXxRiWq1nmtDGGDibP9bKJ9zXlK+R6TuCHOq11R5AB1HvJount5QWi7olO4o4T+JAQwJtxei8gJ
s48v3/jgeXsWgUHC7klcNLsU9j/uGl01xpUTl9U7pqGKF7zVdNDmCMwcTtauXBwDpcFWlI2Q2zNG
OFgV9d51gvymTwgVo83C1YWyE7DCTq8BwLW4gn195a2IXQJR0iaAruPPymOSwcuiED7rbSXe7gSX
qAOXnMzq9uUPaOG3H1dWqvGdiVwkDTRmB/AcMYxl1tTMWKVjrWoGXTNpx+iCFdCtBQWt89TIWUDk
XAtyKLylfJoWiRjR59A+WPKWllKwNJG3S/xhLb0IXDUL5hxEttsxRCaLNDLby5Cwvhqcn0+lZkYm
EkKXxQxpyHu3SZjsq+XEMJXB2suf+iegKfwbXiXD8MTFju+gHcUhZ7vakXVxq1NVDy8hTFLqO7hr
YLYkdc9kePQkyAsWkKZR87UZ2QFXTx2o9O2ghygtqaZAqdeX3k8Gq2nKqNIE8HtBxJ9x/pxgHYdD
DgYAwySp2YIrrs/j/+zZhlWhPVuQvRLadPaIlSJvRYZnxxab9pA/Eg8sllmJSfJU8xQ1THl9sGph
+YNl9P3FHm60yC6KEZWm914qag0+zbq/7mE1/U2hnbcwDFhiStLMDYcfTFAdqlpiPfMQcMprIwtK
oVNWRd2y3FjvbsT+whKS0ygWdJeNW16m+fp9IksnS76BaLMArG3n5jbZZaf4fp3Y6S3uca8sGx2R
zz4l2wD7AQdwHB1sw86O8m3VZFCf/j5Cye61ODujbg0YWjgo8iSTt6EdnghEguhXwojojGrL10Bs
O/f/4ZrEPET3k4YG0o9/WNeUW8ArfxPNDyJ5JD1oLSiwNSoPs+goDdsPVmdjqfUgqaIsY3NPj8l6
hlqvwaAfNaddEp8pYymeVTYzbH751iXaR364TJKDfb4xeU8Q1j2jJBVZAw4ft7daHHrjxJls1+GV
BIf9SAkG/cS0rGrUfXP3hF626C+SiWp9olZGYnM5gxgaHNeEVitgfRgwL2PBYLhIq8urUGDJPDN7
11Ra1ncap1fM4xMDtTjf0yEz6tZEGmxUkx4djYKtxRGpZmIn6wKWV0rLWD7IxBQfUMr6BKJrGtxv
x805ZyrNCkQGDAs1bxda3da4AOoHYifbagfyclMXtyVbZmDYQJhf6fCQYEyRz0C4VzkuWaLMV+X4
SR5hcFnfxV69YA/CqYwbFBjYVNwivb15+hV5pGoIsvC5X344/jOikB4OHCZ0GQbLcUvs/g7E7uq4
QDTvPj0c9Vjk6gJG7hg6TCJz+GQZBxBqKvIE18DTrCM5iVvdCUQOnV/w1e+tMnugcFrKhxj+RCNB
aQndrJOh9svXHD+/Zk7mhHM5ZN3Ab9Vw57trdnw3nFN3vaOV58qIjjjugw0hmUhnnzxuCcYBEFXm
rquJjrtrr/Oc4Ei3pjvEk+SzO23AiaaRpy0hFrYimOZYI80GRMy68ffMTE88vH3vh6HKYK8UIZRL
YBCBWJbjLKstOnlz1gbUO3E+74/TvKnuLFBu01iaMvyYSDBfeYK6cA6zbtN5xBin9WVtlu3YmzEH
tAvRA39rF7WVXjmcjM5w527pxxq6RFwF7ZSRTlOhbfwZEjbLYjnH0QPoKuEYcEGBrW6Ixo8GH19M
zbAlGCkx1CzL1j2xPbGF3afR+X2TbrNLGJ1vMcGtjrtJblxEJb/8sJ4j8AngNlwel+kz5IBDklDZ
Dd7sEh9/a/actRQQ2vo1TAfaOOPMOtM7OWNbU+F2qVJV4NTfRKu45vMrrj2GfL9MnLivXN2zLoEZ
m+H64FV5fJccVAPLClvMDdr0WxWT2RQ/FA5UKqzf+yK+r0JupKro1hcA5Oa3Oen2dpIFscoOlhiB
dUN7J91pXbs37ab//PIV2rP++90z9SAreTQd0FFoZ7yDK0Tp6rYmw9+7TfEhsPkpNi86cXCCyWMN
VPEePG8JWAOjAhYghJfkA3ZLPgZyT6vyX4PbWD8IB1z3xI/69am/XUJ2XXyA51lIcochmSO5DtOZ
ZKjHpylU0isHes9jGZzqm40Tw0ATz+oAUO4p0WKHB0uFpy0ZTRiBV508HwW4oSgcLtte5sFK+Opn
QIO8AXtg3Ap4t9ahD9aE6J7fqwi9jmOCbDTsPEoB9XGbJie7rvYhF3bxvX0LGgS6AML8ZmktOw9U
ugphRdXDJxkFJz7KoS3qT2vYXKUEYtS4BvX44JLfBoHBJgsMxedtufuzi5CnxAoxc0Cm+jUzAxF2
nZaLJSTn95ef47O6EzIRpDMU1gh4kHKEB8/R4d9f4Rk7Pvxdd/Y8ENKEICuQJaverZKLoRnpx9Qk
4FOeRNOjeivmKjc5WWkMxKHxABVIDPc6VeTZq5piXk/KNC+EiWAZpQeX2ETb9W7oouYhXzgmNzQE
Ps6kCmJygZEleWdgprFi73NRCBtsn4+ZJFnS4EogBNY+AHxjav/XPJaUNpiGPtAeIjTnYJKHumZ2
gmYebjXYVfUw59BXEGHiHHWRestH61Iudoh4a4bUCxXCGSEJ4y59V5vdKVyvx1W4fFLjoXHjxFyb
JfdKw37AM0zhZLh0i9Sm3E2N9g7uYol1exqMkwsIzLyzJX0Mhi2Mtitx68yIRAslTO4Mx8wSzvut
GNj8B0771BjRKa/ZULbziV2A/+fr7v/mf0iHuM/bpv/Xf/Hzr5iid0W+Gg5++q//N/ZD92VdfGl+
ORq7P76Mv7R//vJh+DIUmAp/7f9Lf9n//OF//fhT/q6//q2TL8OXH35y2gzFsH8//tHt7//ox/Vg
r4Kr0u/8T7/4yx/2b3nYb/74569fvtWsGK6qK74Ov/71pctv//w1CLm/3715+hf++vK7LzV/8iN/
oO2KLz/5Q3986Yd//srK+UeKAhnuB7RtPB+oHuY/nr7i/iOl3YpSNtxEEsCmZcL2z1/J4/oHCL0J
XFpliGK8Ib/+0rfj09fSf/Bm8/vhkSWpYY3++vfH/+Gh/Psh/dKMNeZSzdD/89fEaij+vd8zpgYx
YbMHuIpSxPzBAezQYBGfhU7nPAQfnIvN2/l0ddd+9D6Vn1bmiPbofDrbro9whLxNbuDWnWIjdXyR
nowXyfF0Npz8f8LObElVbVvXT0QcBUG9RWpR06xH3hhZjBRUBGvx6ff3w1z7zJlrxxxBWCHQq1b+
rfXeKy85+/v3jluP82B4Z9+tnrKn26/h4/KjO7Nn1ufwgWXniXUu5oM3JU1N1u/L+/K9x3yXBydZ
zMspeM6kunmH4JbcwsvKLV47M8Pfzc9xN+jPbkE5crxrco72LD4Tr91tuokXyYXJRW4RHcLzuDs3
Jov45DOJfnqZrGYsqp0USWf0Ot9MNk95sMzc7Hf3zrqrQzPshfX87HUDK6hmq8xdxF2XpZi9coRR
Hw+n5/FhlEfXuEyWiXO3TA6joUvs+J4NP8LOaBEWUTmvgiI6znAly9HhaTfP35bJ4Ncq2L9UH/nT
+uk0MUfMOnzuBotkEK7inT+YXiInMjxis+FlXoyN1Hg00mvl7l4uyTY+xnm0uBvE12j7cPPyJA/z
MPNMvyaPw83udtMzzeyM7NlyWvs37xazwtx4NzrGnfd+0HXz5DrOJ8a0f9+/Z+pocPb7k2N0/bCi
MmHqu3uI9t5yao42QRVkbAg67r6wpOjkOjfjhZeNdpP86Rbu0ltoTK+exr+I+uP6qfBxM8PeHeHz
+Bb2YmJy7iLsJFW89DNvEyzSPZVxkrp22XRpvJ2VT+bd4bXI3R5jlt/n9/Uza5MAv89wFIfTYZBH
RcTKhW/raJGUoeOtHrJgObGmeXwKjuNsVsVXz0yc0Hhd/TrPTjuXqrnZwyJGF79cLPc4/rC83ega
LeLb+BhtozxmX/fxyzkaLt0zH2wWPOlHm8ciyv1FbE978TkxRsTy/MOkekAmPvWjdbRlWbTZfgyh
rd9YheLuOroE1igLyslhsk667sILj1E+xUMKzNHBX0FZy+h8t3Rz6twN2TSTRfxG1ngR9nzDH/pF
uHtiF/Ine0zPdKO1nyfFqOdtIyeuot3nLer8WsM1UGZwjPqj7Pk4zsNLQEBvtBt13Yw49IjNSuPd
aMhxC814N3GWo3xu+Iv0+MJeX/42OIRZQLPdZWJMj2OW3fi1fzmPDUYIrDkexNlsF66C68sgdu6q
F1hptHA7HqqIjQ0frDsw2vHmaTHNZxvf8o8TmHVm3ZV+Fu7D0rtN7KdqvknK2WV8iIy0jAy4exAY
4cMq3IR1tPV3cRkT+0l7wcbP4PWhtwvqeMujMp8bg/VsO6meiodqwkbfLADgH0NzvJ9UHCvfiSy/
js3xdeUupsO7KrRGdVyPF/er8DIuZud7y9/6dbR+2IarZOmBcMUsTRruHurYSJygCNYndz/q+mZg
utuRGXVSghrv/fAUdEe5lwerZOubY/Tvr0PsvB5m+3DlXsPyq1i4ZKwN306/6l/rJ/LJDHd4T1Do
2Zhk7/XrOr3uR/Ws/7ZMWY777G+fB5+AojGhLJioOyqD+uES979X497ZtR2XtbZWYyJnR/f9+G2P
TG+f7OeDpbuZk0E1XnrHYP9p3a0fDjHBquQ62SRP74DLMVsHu6wTOBuGhdeddKLjr4VPbunoyPmH
i7tyfw0nzqwbdkcr/zT+ItkgMt3aI245YrPy6cq/vGxGU9JAvCzs3h1ejLtLfH6+xKW3nW7dXZrf
GeGmcPc+kyGDXXBK13f7e7ZVH1fhZu503O2kjgZBERshO1OOdmNz0iWxZLJJ98EhGkxZOHjjb+7z
uEjXcfF4iOu4Ssxo+5TPsqf+Yz/NP6wH1sfP3XJsP1AJDOLgOmH65vgU7Xwz3OYszz+6PfSm2aSf
9lM77mp0fSPavGJah7cJQ+eeRmRg7F8vI2PvZgd3d5cHZLWMsmTnX9Ey23gfH8KD+zWMh94qXAYD
HwKN8g9zOow3k854O9mMsknpn5INCoBsCr90Ty/Z02lch9cgQ8xuU3N++zQQ6pPnhVu9O6fRze+4
q3A3vn39TcX/pUX/rjUbm+qH0rRxMMm/7nS7w/+Css/HA1n8e2fx2EGjHPeePcvSs1ePzt7uex8z
Y6MKt+HQW8768S5iXb2kcJ3n440dd+IjdLAcHftuzfwnRPTZK52RuUK85KN+mE1hXPY/ZhKGC2Dj
Eb7Obv4p3bpOsL6j4/bv1Xtn70HdD9lkj5cYEbQfDfyCpRk/jMfV6N9b+iMchHlAPAJTA/CaKUFg
aT9CeStmLg1v5YK5SEnt2wGBea+LPjr9XgVWJMG0CbYBIgrToOBgvm5YBf2XTUCGZLgNutGGa3Yc
2yBPdlx9CEsErBUyp9a/DNw8WAfsCxZ0IpZJ/r0b0HOdaPtWBGa0gU30WXhFsHjRLwjVh7uTKjz9
wYo2O5YQ1X+MadNSkvYwhADrf87XYQ34wTU71dfHY3BKzHDzWr12wktSh/bMDLPY5PtgksXkdiW9
cJO7pCFsU77FZpJPjYcqLZ+XU1KpNlxSJ9t0FS8m29SZ98LldJt2ksVkEw9Pbp2s4nzan21iqD6t
eMJgvuGZejlcWqWD0Ez0ezHPp53EOLmdZNA8RTd0+Ivl6etENeqEm5Qg43QV27NVXDyzvSRHjxqj
yL/7s3w6mFdpe5Pqrdc5aEsbPqgMfe/Petgpx88erYS50izO4uvnqqky+KAZ7l9333qkHp1P88Lr
z+qkeK7SDov20vwKjtSDtqmqspjU8GgnWT/vvoczVlyhWar1Kr5wnh7QpSwtyG3Dh22KC79x1YxV
XKUmJtqGdzXDDNU5VCxYUakTt2T6zj9b0+1hOi4mtnsMenPdkvFwa3YMdNEm7fNcPcamMD7qhMua
xnGKqqsdZqiaUcrezac1I6pKn9Qe/bviId2ZEV2SS9LF8u3Q1ea8Ey7YfnVuRFnMz7ALXXRC+0HV
64Q6C7VQ1CVRndSLohmruYrv8yw2IucNCkoHEz1UVx4Dg4kdNEOkdeJnJzwlnXAf0JSQC5/0Xn2W
vvPEf29lxKTB8Ph5SsgXdHzH78alz5xUThpBN3aejGDxbkTYmFHpH38Z0SnZfzpvCMV9QLQ/ZdYh
ZRQsqY7uR89zn+4fPO0pbh+gYGLHVxF1qM8SscK77bI1Ikv2RyXPKzl/Sg7J4l1t3gfL737q+HbM
QtdfuwjlzVOMYDcux0YQ9R+NAG85OrT1LVaj5UcZ1VxQoh9Kn6fuIjV6H1BO5Pilf/6lO4uxWneA
+xxfFsk+2H4agUFJxVh12gcqh+vHFjXW9QYtUBsM/jMnt8pVKX1aXIwPCd0UZWkxPgab186Uiwyv
jNRnavdqM7qeXI2pju6DEViPqouem4V9VJj05Gncp6QuK0zIQOKPHSdOUT+24yEWyyHKuOwUHaLi
4zDeUWENbR1adIjB9apY6e/41k+3n+rocsw8EjaHVisilTEkHBgdxpzj46/DQpmqMLWSArDPDmOb
73bMDrQUYt05/sDHsnL8+l5NUjlOU46GQnU00n68flH9BvcaoA6Jnc1F+6A3PUS9qap1GT0bdLnq
qc5ehQbmwS4aQtiOP4z78eZV/2Ew0mFqF+XQFo0h9AhlQgjZSA+4jE2vTC+BzHqUmEX3utfEeKp8
9sggwyEGzIs7Oh5sf4OFk2yx5S9Ywi+3e2zsr+79Pur7p18XMgV/LbGHex6rRvK55XTnaxnews5D
5e99mb43Kmd9ZaH9dRizAbbGVxQn0thFjELPO9Dk2y+1WA1j8aLIeiQY3FTf8THaRN/DqHoVMV8g
b1Hr8uXYXN4Js1TkKb4RuYtAxOZ6l6TANUb84aiCpk2X9/p2TKt4EVp4mH1epn+M7eAaW14VWGnh
k+bxtAmWuJc3/Bgdy527Ds8sweAWYf++wKEtwtv4FuHXRbcxHpuUJ0H66Bqdo3Wo/hti9WPpx2zR
hdfYX/KAPr1rhxk6U3oSYykUUV6ibViFKFZMz9uTgxl4iPvhNTkFYGsBrkxUsciRq8693fdiwnW/
bP8UaIQWgbqb517JV/PMuO9rEI7RrZClgsNN0lK8j46RBqvvL3ERncd91NPZMdXEid1HLMnDw8hm
CKvInvZ9a0pyQZRT/ZwnO3HOdfsxCywxD4yHOfFxfOaROvLQKtzhNKdr1hTLX3zqvXeXhzx/0vd7
OFiLYM+Lp1PKIuCctx0vAmjkXrUyuaLflH+7p6TI+ap4sHl3ArRbudXY9itSA5qyIS0uXobbaPWy
HS/TbcTem96NqlJ5f5DqUcuQeNg2Uov6eH6qKg7YvQZigSXWGjkRudYo+A3i/5JICoh18xeJExHg
8ZeDDWvBvjDxo2iuRKxK8BmRtF+G7SCKOwbSgqhGqSspKj2QC+bnTwgRQYbI0r3iwWFkTvIXie4y
0rs5kQgWW5c897Tkwm6si6UvdBIRQ3lwcyuRkBP8VYeDJ5Ny0X9vMntkBqGwnnRb7w3B39QVezxa
vsApaMPNq9rXaCb4Yo/qEcSi9h2D82cWl9+t9lbbhhylb75hTQQegoS24DhspPMxBfapk+BvNwak
TElnBNOkzog8c4gkZ1SWUH5LSKHkQR4vom5ohYfPE1S8CGw/Y9gaCcFA3e434+6UIRs3cgOK6Hmi
g+0YecD1PW/3uUQ+kckYL+MDsuqarNO/5FVRIpNwx/ivE+8+h7d5z2OKViz638Mw+yh72fN+HIsI
8/AIAYvoxQgiDPGR/hcLiMxFoCatEOG314m+9SSkXVwx3phwfY8xzt1OY3nUmBF1cmWgO8BvLVWo
Jzshqp40bqSWgdYU8TiIX70jhpEtq4At5sIFxUs8qJgznNPzqNJj/0l8IU4Vp1Sw+Q0POk8X0Q0C
PwXtwZwm+uUUFGk3xEFOrLA/t+ln9YfO23MJh4on0Otwgo5FoAFSJ+0s9xSck5635LFk1iT6+4So
4QEJwjoB95hZYfWtzpWCOH0egsOvvq8qmHcOlUYkTI4fZ+TAIiZgiQyMJC05IcgGiceESlpQRZsP
5m35XSREr+lcwBVfcmI50TDtPxw9Dlmh//lvSuCMIREd9AFWqnFsxuSo2H73TS2iGq9n5OJwUr9a
YZnWgTFhm5OwiOugT+X3G9fmRzfZpcakG+Zp5XfD4lUduh1TlS9I63EJOkS+jLfAvbHDPtdboXqj
tEb4O5O9X6AXBzPcbI5uwobNyzNJPu4tKVI7zOM1Rz10i7RIKZkXadh0nb7ZSG09w6pHItscaEvv
wzcNy5JfbHhIWTSD/j8n/YkGi7z3eJmqcatvXaWB06Cr7lY1subszskY64T+rvxjojHVDWrIIVim
epzO5DQF/ohve2qbxzbuG5HJz0vQZeSulKvOuyZ52qN53fCWXBNndk6WQhVSRvqTTL64O882EIhF
W+y5Omcdn1nNGezjlgwe1ND6E8JLinj5WNLPa7Fl7Jxcdc0lqD+xJ9x1as2t+ZUC8nj1TEPm3bA3
OzBq4lqNoGoq+i0oeDC7gCur78whZoiobx0bE2Ny41SRNn1FH1IvdYq01akZedpLNXaqDL0vSdMV
VVCKbgR0MV2L+H4AQcTDeQcaKeIyLSjPpoD+nKFML6+ygoYMRU7XZ9R1COl0E7HCOt4+a9BFVLvU
/OzzdGveDhHCDuNIMkuWkahdvGW/3ahDnh5eF3R6O+RtnfPYYT7GXwVpdPpzZ3Zlh4VGwtEvNVaY
OpCK8amGtZWQmWZDYuvYnl+zUcvZtHyec/GNem6fxaoiNDErFyIjG3hMhUzAKh86kJ5MBtXMxKCr
EJQiioajApl49aznWZPLL0mJVucXIzb68wZgPpvYYeIFKq7XHB3fDg5z0vSjvVQz5h0C3oMbuol6
ypjovQ5WUztkS62GO1U3XXaBflUL9csp6L8dALyuz8zQEIqQbN+yxIjZD1rGM3bw1PH7fB7QbBm6
MpsM0M5yIaQ3u+hmWc6O79kePgg2N5b/EiRPRpXcgAt2Pjbx3YE7TpjuMsd1X41LtSBS9P9+BGz+
DjV1/5nN1AIwBIcc1tftsffZ8Efyyf5yO/YKsukfDxnbRWQd1zGwvLeXsWMDc5ond2AsJlb+bVyW
4R+KVujnJyJCmg6rqgCXkJ70Y00K9rrtb8zTpWYditWo6uAGWo7rWPNtbxsYh3WyLQe+ffhYmAR3
eu+1/aelBH6sEt60fdjpdRzTZgkwVsD7kQTXK8jeXXZP18cVSMDk4G/ibbyeVkAOPUCFE0yL9VAB
oghfkPMtv74GvJF1g12FTbPC/8fsb+x2WewVGIUAETAUQTK6VUAAgYdbVOxGVeow84+nYdkPZw6A
y3Iq2KUFBaSWMcnO2EhMWQLvaJACyLgFbfZpL8mJVK1ROhJziNfY3IxEn+IfUayNuLwgKPuhM8um
kiWS8FcUIzIR5hSF90PpCIlBaZ5OYCV10Pu8sGsawgLBQSI1nChZxXxKzAgm1mAhF+EVF0HOwi4s
fLA3r/AtXiZ2AUE7WKvj72Mr0KuK9+kyKnzd0ShaPmV660nrUDvBuMdIIvUCG3WpZI4a9B2klIHg
7wWmZwbl45BfZmASc1p+6VPfrG8z2MW9YBguuNpGOprB1SdrGU+N/z023PJLAhNFUOGZrN46URXi
p4wXOKV405sQRpPPLU9SpqzwjT9Q9Y8l2/6bqn5AmucOi+Ltj1DV4KkXVnTHgvcjY+ckPfYyec3B
4HpgYz2o4hpMeqED6tWCZVtGWqY4VHQbmZit8vzM5Na8izp13zYWiqfHLSM2hfBZLgW7A6MI+beI
h1gpogXZYD1PZqG1dKuopLcxuSCTPgQwDG/+DVfugpknzO3KwlWY+pjWyKIaRJSNwrnADNYLdxie
cLOT63c3cYZIekjms0RQS3HhwTB6FdpfSv480oDyl4bV5kIz2PqFt2Ys8iBLtr8vkXxGiTcAgODf
+938sWLLX/1OokePNVBYmfln4m73sK6GB/sggBUkDV9jGXUhPFnBx2hwl2G85okz6nqDRGOyaPq9
5W/xNPwmA9kM+zMBgVaD18hdl2sum3gTiJ4JoBIRlcN8i7ofu/A6XiYnQrUA0EeiZLK85XY6jzKN
S1gFaNrbN4O9xSlRSXK5HEonsBldpnnU9cQ6RD+fVSsJH9bai3HtMZ2lp9S79LIvBpeVqw6+NSqr
Ue85/Kq/sJ8wG8Xh8DIoPgxTxovPYXh9NhhvMxDbDMPlV4fPXdxPDmkJ312/+2EHprr6fdhoM5Xh
1NKKPs9+l+swH+LaM8IrT9FzzCCLrr7uEcN1/ePIguVWRNkEHslDwxcL5YYxfRLUI4uth0viNDin
vA79U5+92y9BKQYhHePrEO3GTNKfymn8E23Y/0yL+2/S+JGEYN+GS7Jl9tdH3Ee62Hjd3S8jO5DM
ukw7BGAP7/vYIZ4u5/pE6EfoOQB8DYuJgown9YXMIUFDMgTK2E4qt5rao8IrAja3mKpvr8/5143+
6HgmLLQODHT64Q+hhN7/EUgYkkb/v3T+Y5myrLc9n3v7nehcGkdJB9JLLdgrZErHLqrRXE5CRjIC
W2J4ON18LBsTtPJlgA3nh1QCFv4OyhSPxAzqaDV6/ne2JKfvv7X8P6pLrsnfs1uPZnEe9PbH62OL
+woB7QC9XwMCarCCqi6FKaRekLz92QPxEsYFQ/hWwACkpt/1bNx30+/wIivhL71jooG2Hrsj8174
JcxyCmoadHs2A8VzJeSkUcp4+85m5Uik4/didv5ePxbx2T/6klI2lrFkleSWBnj4BtGjnOGY0iMY
5F/GssAkHEuf8PUfxBbT9v65rMx/iJPoV599DljS6IcZdDJ7JxYeb8ZTnLIAqVfHSEowbwmMgwAE
1gAZInSSYhZmYn3KsGgtEymEwbyVYzeWESQVZjmVQpGekI2Bg99oDakYXbYBPlqTDkDEpYo3rLmS
OnsIns3aUDVElCjnSGbEowrap1hBhJ9m+pcgqiyQafuZ3TVyKmVbSWqgs1JPt5LnSYSR9lvxe3l/
TFmQQF8XYX5fTOG+z0FYTHPQTONTN+1T3gmkz0wYcJ8u5jLC6m8RAfcfyP+o4E0WKvpWkTrZS4xZ
+a7isrv6G2FJtfSkYsqqMPCw1C2dEq6nzGyq+NJYY0v6ZEWf0At4hTROVpZ0rcw0NDWpJWFVYrap
Z+nVpifEYbplOcWR0B/5VJ2vGyknVd07Nb235w5ll8BzPPns9V2Drm/tNul3wne7EckssutUskA3
9G4JvruN6f+cqvNLdifLMoH2qoThTDE2xQCb8FdssPqLa31qcPXMtjwCS2gT1VoN7BOoE50s5pdv
3aZAoNqCblNmUy8biV5UeXWfukp9rpCgBsJMTtylGspopTu4RS3S1cYM0QjWzmoHCFHO8xTdV/E8
hzvqbz1xnxqsAdCoNw3+Nr7mXN9LiukgfOtiGS5QexobM5FJpKMdMZ2VraOmtMQ9nKkim/ivTuox
aPxW01GfBCw1KDLQCdfT1Wqm/s2nWNV8b6Fz6q8WiLLVS3CHrlHTGHwNuP5VO1Uo+rn5kwDqBqj/
f+FR9TDw6J2g9/KdwvY4BmqDXpRa+HoklaXqKkc2HFKZPhPLnb7pRcpoi13MoTOCnNRcnau6Nwwc
3gJ1MaSa9mcNuTqhOkDRXolGjYqinxQXOnNJB+UptJHGTiJepqSNq34Y2NCjrqwzXA1pMsVDaa0C
mQvCgvxHDTNoQ7pDOrq1SzLCvJI9gzfV9xqIzhRV1rPYPHEijU7glm8qF0dFTR4QjlW44ghUe5Ra
byomyHWABN98iY3F7/ILOj6p8sjszuR0bybLd7Xc9JekpPW8FsozWWbOyz6woMjhIliBryOYXRhn
z2vtIMFEezSYLE8ZPeYDC0AguqsmGLAFnBUQL7S0B4DXfAJv7MmKatBTvgulkhZv7xIUIpBRQIjc
KKmENZ66mmNgqO7RkbgaOotlJIRD5q3OyG8RcKmaAVgA3djh6VXWgcDj/kTXAb+xEgE6aPB5SjG4
TMAmwUg3nLIKwM4gN4fSiQYIFBuAQQtBs+fSPqYnQ3wFyECOEnlKLHzq76nP9q186GGkszYnTs4l
IrcpKL0sYm4ylpyVyKEr45ysIvRajUbEHhSwIZhjB9whKGlHNk43GcxKPgUo6X8rPH4LBqnp4VsD
IumOS5BNd7kLyqPaCqACOQMyaR3OGyo1m+r+dZxN68D5zLAgd+nqXSCkHW747FOqvA4rqUirqhvn
AMDx+0xpWJbk96SsMxirj/Qp/IUaC8biHp7bHkzwCroISiBNEvMa57XmqzR50wZdz+wL+pubRBwa
MmF4wudWUzm3w/CQbqbbqRHW3u15R9JZGVfvdjIM+3tXQCxfGnNBl8qlHCaNnzRVMYLT1IdqidpG
OxpXp/4UFQqC08gXry0Cyl5JQJyC1va154C06augW0WoOAmZLoLLCVhQZjvQK5DSsrG8LcKF2CAi
LhDcjP6jVXvvyJZVqgWjppoWOL67+IArbI/KhhIMAskypsGbQqFQcm4F3ffjKjyO+uoQ6rN5UTVy
IFgZO6rxATjr9Fn5m2/BsOKxLh23/3aANtUuobGHdDVdzPTKGBz5gLgcON8yrhyCfrIjVbeCkSmp
k+nJCs4iVr7F0zB5x7j0GhO5ZVqalEJU6ktZoLwS3XN67HgO/kXX72G8nVLAgFeRxZqBKmK6QMS1
hYgAh2FUERMkygwDoIFdvIsvaeufyN+58Yz8i/WNtpSrsRZZ9sPV9MqsJMZ3w2lZ8e2Yd4L8TuRR
xCJGyORdLRVgAtVBWS11iTOoS3r+brlJRqX8rJZqjLkISj7VimqKhlRRBw/MopRDaicnPK4Tprad
1IJbeq99TotlO8FipoeJmq2EFZupmvVNt3mk4SniirN+XpNJp8RA8v+mVx9fDdooG/CylU8dOPWg
pzM+B84LXxHsI2/uP/SJ5LHdQzPInQeJLglPCZ1FoADl9Z5kXKhUMUjiOE3sZvjEqtTIZ0W/FO9U
/PVIhmzrWAsZOo6v4xYb2gS7sItnbJGoupv3/CFR6jMyXp6WrPh1JJu9dUoU3wXIIp0zXBYjoTvM
7/fkPOFQ3h8h64LWF0SXN2+9jzrKkpzv27BG4EnskbhH+ihrxwDrHKIV6IIAnmGD7Si82MavrNj+
EvAqpPWEt0kmBBCrvE1ySIDwSEB4sh5JWXH+AAQ1me0/4E0cH9ZBY9ozq1n+XLp/szX6t3WO0ym1
WPro3JR4qD85NUqVlSrxbbokYq+JGME2CDHWQUu232JOkhqQp0Al/fgP/phy+3+irv+o1g9feLFj
Usq1rq6PGyyQ1pDIYuxeWS/KOpA9hP04YU9N+6FO8u8j8CboR7oUkl7tvRwb3vJYzTEsJg554sKh
hAR2vUWTRiDKEG0MyD7IcUB7fhWsyEmwichL1UpMLx8JTdWfLYehNYRiZlNjsoN8t89iMQnbPgQs
JSKm4x1xy4aECkl9KvQEnSrHgKi84rB5uCJsqnAuc2cJQrDhLEpTMDypNKRq6LAft6RhlNH6ZQcl
sFU8WRu3XztA+2GctymCOHzrgERh7lLw+w+d/2Plkv/4ev+fJn747pVRbavFFpqQydSmhbXmmdxg
5fWxKgXGWpObhmEsQ1ZnFS/vkCNye/gLdcbcwmqNu2TKH34r5fGGh89BR9j+iaB1G2A1npDvrx3s
IMW2O3QZAUmkvsJysjcUrs1JeDGeFICTHsMJZvgEIio0qqT+AwyNk+1VAGAFSQk6cuwn2RiAq2G3
AVyVOCnItQozkmKFibS2ihIs5UUrYVWwn15KPmLd3h392+Zz6ZtSfv69twf/nFf73539A3kYrvbD
y66A0utw/S2IXnkKO7LXcOdJHhYwpWHAkC2+G8MVhwIHJLGaZFPlxW9p/9q//G7TTTf0wCk8hWvy
8JVqqhQb59HEZuvMOmhO2SVXtJ5NMnkHbXbz65QFro78PI5O8fVdFok6WdHFFvwuYfICmEEU9++t
Z+XFP7X/R3iDrTtz+8Qq6xJAqXIGgRQw/Jf3OHDJAH+cjCJ+yyFwks0jy4nBqwIsBRkV/ol5F1w3
V36q7lX24+BJ79ZMmaukZry1kkGOhc4rNXP4sMKxaB0hHCWFU47pEWcAJx6nTy643Ga56laQfdkk
MQmKO6fCSIV/l+SCtkmNci7smTwOHHx4ofON+3vE0bE/8R7u8fDkQHRfF3OroczdpKn8vB8c49WX
3HMlboqvKJMrlXNlkJSuPCzlZ8qnktM4CI8A7ScEhwBzYN0meCjP9piuUWU6bFxX1blqkA7dJ39O
fpCiNDSbJguSt0hhtoPbo4Ijlke8MbSaFGWlMJ/AiNfJga4tE/uj8C/3fSis6/UBInGDKIN7AnnK
8s7IlrmRZCjGJ8kGEGoH6xAKBCldTYZfm7D46MenDyMmpLH/3YvEb1KQe7yXioQskrKYTSG/YeWf
YtFk7cnikclhYrP1UnkV9bhGkYov2RW0cPUhjF4aVinTW1Kn+YaOPXxsJtnO3YSEUhSeXEmTIkVL
4pdDwEb5e0OScoAfUCRCLXC28ylIEniTw5tNvus+GNueUofK6Lr0tq9KGkIRIw+EsDXxNKhkD8gC
hdxGolTQKRxhxeTkpA/AtgS1NBhTA08I4pAIrVLoARCIy5uv1hBX33gQZKDKCN+Qs05gCq9WdCja
0ewoyxM6yjarRAn2jfxUNlqFkS4cX+pkj7FDSrnCKLJYFBOTE1m8CkiVLSVRKnMf2J8IV878KB0L
kufQR7/PURZwuvpos88GX8uJFNUgLvBwSdAj+QSag0q60FmRCNDcBrs3ELrA/K20dqXsHcn/qcbD
9zOT2P6TGCNPQ2kVByx2ZQop/H1OFkFBrfNJLv95rGj3GVW9gw4VupPk6lKamPzwdIvKtVtOqMLR
vZIIoyDfkvBGwYSvY3MvSvzXIGYvNMXuegZJhAp4SBNcv9he+0XJ+gCyiqd8b38d7ywMGjvoITtZ
iQt+1DfLO34d4SVgQQSJOFKc046A4B4T0mb5ZcXnJtIWa3TG6UG6BLJTliWUIY5oiAtuVdhL3CWj
QxJaZQ4b7QRvYXBoIoBamZMEqSOnvkhr1Zs9ccl7LMM2n26ipm/o4dWs+H1r+mdNMlD3ZRGvfy8Y
IYYba17WPV7WyS1xTv6DKDee57ekOcmMEZkaIRPWyPJSvss6Va6GIORecIpND+n/UHo2QZKtf7gb
4KwXTHDa+iUMKhf/iILc8KsIymA/Z6VrDxcKp0m+cBHndyWujUx82T7yaOWmKX0FJ5Qrr2DcV5I2
cZWxkGTJY7mnHRKQmmQx4oIikDUW1d6/fit/pcmvwqY/EhToF8RiRVH49DziDGxO0E4VQ5ZcMlS5
cj4JcczleqheCgA5HIq0Fsyyod5cg6cSVE+aOyHZkSUd5jIhgjImXGRJHXWQM1XofJgfmPPN89X0
Mw6OjHw1Pt8wJeoYtoKsvYgZ2R5AR1DNjxBFW9qFOWb4BriYuzv73R7t7hRsUY3kGJWEo+yRfIfz
lN9ph6CVibslJ+3m7+4UEjNxKeWabXDra9zG9hf9S0Tc/JTDZL6an3KzFWaToyxGu9H73AsxSHMr
D6Tp07czulxMCHKlbpY40A2rGtdeP+RftfCS8saUiiu7+Ix8aP0fSRRlmDU5rozVcrJuxEIJo2HW
jZmLiXlHzm5j3gnQkmxpUwJbAcWZJrZOqmDUwxwxH/HWAJTu2AEAuBiKOQTmowA01Ue1llV9om8K
bF5mg6FhzFAZzG2QQznLFnazLOYTmsCIoxwlkCWtbukwjtIqzNsLNxMm6ip1ZTmTF6b09JOO8QYt
kvndtXx+QQG3Zzn2y18abpmEesA6OD/twyMKS4cei6GYZEk1YW4Tvp0SYjaT5smT/opZgQah6e1v
dhX+ULqNcZeRetMZm9ERTVfiNDLo6L1NdBwd7wckA3QhBRgvMMcFjsApOv5p59gfSwG1Fma3R+bI
gBVcTFZ//Wdsa3OormZplbIwWzOjTnbfaCMsTUEvregiTfdV8WOdaX0pCUGFemRXtZkfVdr1sLk4
lPN7ZXyPUfUh+HMRM40VmdVCoQt0DTEuUto2rNjhm5/CwYR+6J39IviUYBKTil2l/9fB5g+mJat6
/x8+5N/b/SNk1T9nq8VwQLs7bxhV/grrDxsQ5SrM1yYHRK6LsOg20MGk2xkrJdMzAOMyAF/llTF1
IG69eca8sTYaksKnl9CXT6DJAOojzUNqe+tI1LCF66VKFk9Zg27rjKxXy8sR3wvSvNeTISnsclWU
LCPV3jgu4z3QsjhO6bTiInmqUvrml7hKir75f3ImL45simD1YsPF9g0ZecYjKtEqrACMhSi7dUBT
tyQFFKh93S4GbB/Qi5WSoVRuIcFNCqTtWm8tuIY3S+bgkuTDUrgscI/8BRgN9sEWkmu6onNOCFB1
izqn+n2RCcb/mqYhMtKcAc0mEEoNuWkSTtR9UIdZjwMmLRgx485kXFQQYQ4kdsOFvgMMJ0dPyQRk
4CHXJPZlz2yjzhcTe5FWklctFD58IqkDndbaNpJemlEguXTlu35tMFw7/jnt4ONXmL6t2dvFhBFA
JpLsJwZOYj/pUrbln++lB6Xv5C6Kv5nAyewJBVYXN9dmtouwy9svbF+FsZUNwD67vnhHU4z+6JGb
ym/7idL8nZR/5L/Zmb3q7QZr4BAsQU2d0Osm+Cq8PLXBZYE0mnDBcu14AbIiZbPIHgHVwY1cPCmf
A1O1mZhxbEJcsjuJOwGckPdA3FhG+5zt33+faI24HoM4aOY6PmmOozyuW8R8/6ZnceED5p+ABkpe
S9+IcjRhgFxHxkzYtmA+oYXSXoNXaTlSPLwGSA2EKzq8ZLjIMhi8yqKwR/Zo4/eY6SjNLHdc2Blb
V0Fw/+57sknj/9mrFqvjszoMiz5IgPxtSauaDRc6Z4MlrWqsQ2bzYwqLVOAcvD38KoJRzbxAoI6k
gwslHMoMD98kqu9fcUk/zfCUkX5BzrpiVAq3NfYjlyk1HWeUCZLImEuiWZQC2HS/3PjGL4UtmNcU
GYSUlWWQxftXDcXtS7klYrHdWJSldHi5cW0A9cbMxcbJxM+QXFk8tTO+WIio+D5CfENAAwn1/lf+
whwlbpT1qtl7x0AwGbPs5oq96tXG2MSbAIwi3ydNbNPcH9Ig8Ejq7wUhzD6tqxMbd1pwpfhXHpHU
MPSCAmZeHp3Dsu7RgniiYovLd02xXEw0n7GZHKpQtuKgChEyIfR/CDuv5TayJIh+ESLQsI3XbjiC
oPd8QZCU4L0Hvn7PuS3FznAmRkHRiIRpc01VVmYW52OqbDHWBJbDY2BafjXjt/YmJYqSGqMhxygy
ntgT+M4Z4n7ApGAszuvjL2woQPRKDUPnI+uDlBFZhVDIiYqk2tP+7jXHmiYREbwSryX/anHADzlJ
WalrcLH4Mjc6vFUbiRIa10lWzasjuYPeBeQIzLwpubGhDr68qDJyLN8u3eOX4/2I5ZanBWSaMp3z
oApANSOFmQdcuUzCH0GyypSt3G0imWHAiU8AqO5NVB9BnYuk2pV0TSK/7pZvKk8WSFQbFu7keJln
I+crc08mySTJoZ8btkYv2Wqc+1ElQ4HiG0MWAKa4yHPQJFE/Fz+3m5R84cogrPDGTnB5ekMQwSGe
7zGRCIGdUgIyNHIyz3105Ua/ZkaQ593hhEHeJ7J0YCEAIyCvmSh2HiTbi9hlJCSqa0CTUij0jrso
KmHqGQ6NwcQ9RxmNbgt1Gvm9MwLDjSy/bHBtMI8ZNO4zLqbIvBhP/klgS0X16o5EMFx2Y023uEWL
1vT8NUPty80dXKkMs8cCgquepYlVbpCx6YZHO8bijmAHrQ9ZJufUevHSuLMKoJ+Gt9J6QtgQmxUW
g8lP9RQWaB0QpR9ErFCyVY4c786WEj+yEpOFH2s+rmVLcGHJ5ZvuqkAFZ35d7rDchdKOxQNYirB4
GH8QWGOKKRZVzugBIPU1R4/GRTmqlP5kfVRyoo/Qt6DcqQB/kwlU+cUGHN76i4U2K0a8Y1ZxtLLl
luaBCeQ51C2cWMHDHCHU5aaUprLKqn8dobFn3KONYZax04az8Inuu2hLmB+GbeWO1Luo78+WFdGC
wJynjuxrZov4ue8ZUrjyhLMik0i5+Ygre9TAgIE1Hc8lckm3/aixuRi8se8j5SYOtoxkllXSjAGy
Go8M2RnxPxp4ciTyOl7H55izLu/JqULGlIG75mXE7bzEKpQbfbFdhIvAgtSWNJb6o2mbaVmtkhTY
4c3FCryxD4Ef705PSFP7gUVlyBCM/twUA0WehQ7SfOCemniaS65ufS8Pe8dPljh9cf9Ka+JMjfrf
W9a/UgQlZ/3esb6VRTbr83i23hIH5Nq9JyFRNwc3DZE4+IqBtpZviUaOUZ4ZjrrkSq8YMGnUIDku
TmDvBlARNbdDc94/NLf8DJX6yXUPrc6XskULag4CKoWc9h+333/ffTEVy9tktfq9Wfo0Pk1zhULY
fdmZTixobCN1VZNqlHrNSXpbZuId75eNxStjOEgMRz/XJBxHJCGiUj24q1YVwEYo6W2u5vVtoKeI
2k7hKbCaMcIpYTL4io1pGEbTxrJVygdvClm+0ZtxvPpmky+zucWnumIDWJXkLq1/jOdK/x7P/f/c
v6UmdK+r7I49QG9TE5b+d5He+QU+T4kEFKmCy4Dci7q510TtJYEYrnz3R1Bg8cBK6iq8ujMSpIQV
Aq4DywPDmkUXLwmKdVILlo0VV08xqAGzSXxQ2sIxlqLorr2HdcUQMWBUGGDQfrpXzuHmLkUo3yhj
XFRtHn/M2AhNJqSpQMWguH5uzPGv/cjGlduswSDVW9dElhmK/+dQKy2FNcA56ce4cb463CwndZOp
ISVjIj1MT7j6Ne6CNdLhlVWXLO6mAlP/74kU5f81OcQpDlNhLC+i4GT/l9ivMCvs14th7kDZAZge
E49RQ5GdSYMqYyWECwS+qPCAQGpVgMcZczqNb0sECKRuZFPCG8fL4+eA0TfiHuie5U4KD6hrwibc
GkDY9u6NShQlctchC3e5AEUgXaGBs0uOUIQa9co1y4YJliOxdhFj+yLWjdgm1I99opGwmpcxCoEg
RiVWhPSJA4A4d/kPhdiKA/Eficf/L1NR3uxfLhMm/7tpZT+yFEjuLPXcD4MVWYM9QxYSabOJNQ5e
jFxMUx8tTTGT4UyZyQo1HdMSwJN4tJFXuSP1wU/Bj6dtGlA8Rq2AGowitg92Q2buDq4AoFg9A33+
ewhU/63EHP3l1L5F/8U5naO2y+Evym8nZg7CAI+oZhi6z5INdmf+Skly6b3W9rSN20NKdcIqwZR/
SK2HZXjepYTEgkN7mAdl44JrEmWcEC6ytXc34Oq7iodsof0qJdoB5OGFHe/K/NnA1Z20nCIJ+UOq
g5neH+7jt42jN17UDuMFJ0umwXCfMdiNosAblJea+SyI96DCBWYOPZ30X9BroTDDnMEt0JqoCUm2
NG4ufz+CR7l2lqlZZvJpM5Y1qUb0AJr0ZXKByCGQAhfPcEOJSWssZVbbnWpmlEZhiztdcygqBJb0
vL54N/Iz+LToQFRMGE7Qyc+HpxEjC9zkc8aEU/UDNPxDlFF0MisxaAkwI1CV0VFEl5LhPK5xRqpF
XrX8Qj2BZ1ZBTlwkzRjWfXFyK/Zq9kp1avWXpbcSbnzsNcIzQJeAls7wKrUXg0K+smc6sAVSrVXn
ns8sjgKZANdE0zN2qMEEHzcyZ47o8LTDM61Yr73KMkVAQYIGTRF+PwVs4v5Cw4W+ynHPIPRmxFcT
NTfyPbgSOV/HFJUknwqTRGxTPNrJ1POhLqrSxlh5QonBMsHgPfo0rdVNwWKw5T2vcrG+fcj4EKN2
4Vl1wem50okocWY0adNDEQATOYEEqqpQK5XSGweJoWIsyGq9YUhUuON+OnOUyFsmKz/SPIsUh7pI
lqBu+IOJtJVV45HMScfxFj/l2vNX4bn1l/o13wx2N9PqFJjC5pCkM0BqUzjXkrOtFHlHvAe5Z7OY
7OYv29gvjFMTMj4/vVFueKWLHDbfjdxHr4lLryNFNO2k3RQaS3zzyC7Diz0xZzeEw78HEkA3T1ZM
7XfD/gw3NypaNhS1QpV7V+nNnkf85FQXR5ORxlRHwko6GCX0YeKP3n9HoyxxfLMRyEvjzMhyh6Ya
UwKdi4jYcQjutIVrJKsEWiM7qMCxsa7BG5ur5RGje1MOmYpmClEHYg4jzyOLiPAG1voXyH1lGS66
UiXLVA38CUIWJIDeTeULgpf5Bb1V+AVJiC9ZJn82LzY5UMQjtc4Af8OxGS3vaawBQCekY5gv8+3c
iF+xIib8JSwOUZZMzyPLu4Ey9Vt2eUsjm8f5vXiv279lE8J6EgJQReougvjbUnJi96/RbJhQIJ4l
RALshYyyz/ETsfjleJWoPTVcyxiE9G1rKtjiaZdujfOfgxs3UB7KZrhpuy1aNw77qhttfF2lWVQy
ZPCOgfVY2S5L1gYs7ZVvN20rxcPWMgewZ8WXvznWC+PUV2TNE/SQkzWksu0bZPkC2zGON5yDQYyl
6RysE2tJa5kmVCbyn/OfOAZejK88njGrKPBOGzDR0/jvja34r8HlXza2b/Sd/TIar6dl1noBP0NF
Z7wrqZm0aEkZeMsZ78/rtgNIciP1j0apiXGhCY11L8sfDEYSoz/tR1Htn8G/PVxLEeau2LvWvndR
jsvbGp0EcVQ77thAd539NJXjQYMdJn9WbRCrF3FzY0ZSAkAMbkudEztKegoktFfLfZ0aeYh8x1Oa
gwA5rFcvW594+bcKi6SyA69e368xu6ok5+gq1+klKdbruc72+rq8PKlcr96ZrTMDCZSdQBkJUcGg
2LM1DJMkdnIykgmf4skmH6POHMZgGfSggh2qpJFBW52AYZGk9QwphIZ2UXst87gYAA5SiJuPKg15
/jwYxKzMxpaBqVh79ng/323ad46OP/RfcBY6vWscn6hB0ADBHPOeGWj7DCe63LMQWYXHoccfBW1Q
idip2Ch1F83dreREyl+Me6BUAF7GPkM9qLzduO8RmbZX9AF8+xPFsPBPKRj3ukKKF+fztFapfIsh
V5vj9jQZVZGacq2UYZwagKvsfsKssC1ByaCCXcRQUCGEgjLsr7d4Iv5pXgRp5d9jWY+jRKuoWhzh
9fsNRK/R7qQ8P3EcgpxCmW4xluzdXlADg3Xjkho2lyMBvoSGLNPJyussZ/3SK8jOaxWCGSkohAJR
L19D2kaZOSaElgUAg4sTlPnlEJfZXV3GsSC3RXb1djtWAtcKl5baD7bL7pnLDt3kTQz2T+kmXtj/
JFlx6lW6c1WxMKQj77dbsNitj3G1lzs+KhQFO7gyqB0yUDN+Q3mXgryS6W0LcKEq6DppvioCWSZF
lDtpkH9qTBGXSKJQLSFdymjBBxf5neDvqYGZcfire1wPwlKJ71A18ak7oVMP/CbJMv5arFwpSalT
/ZoyNPwrIhp+DekYuUkVucwOgDjfQTFiqjH8QYqB9yOTrcLsQXjHXz1aXytGaZS9KnIqKGOGeQab
v4Q54pKvvjNiZvRLeJHyHJBqshVlXxOcbqGB1W7GjwQojxWIOKe+z1HtUyE6w8JvzaEpGR+jJMtB
9WFp5c+V1rFO41jcfumxxFkgJVpAKKrdcNC5GyhgJ7hgTnZPcHJNZ1VlNU6ECce77vL2/sfD+a0Q
y90M7idQ/BxbvIrSo3A3+BKF4MHz8FMRUXggbCJ6hnGRBX0HuBPwx/kFL13+ArfnyBRrKdcynERt
yTt7uxWpVXibXkv5Ez21OPDVc6Y1imleGaJl/1u7QXrtumWxVD6SX4EKAkWv0PcVfr+i+qsMApaF
xvX1xvgLlzzP0WoHnTW8E+XXcLSojHg5CW5q/oKOCu6dmISsKi8yB+rN6WERaS1DWZUcKnU/WhxK
ubJoq4aJLjJcbI9G+NwxoK6K497jIu0PXqJ1158deirY5o8RFD+BkOWFBL8ttD+HJi/Co50g1sEU
snnjeA2EVZyI11JO3oyXyEYzV9FB7IcH4QOcJ6rjyUHoIcp/YRPeely1L++CV05NIko2btkUy2R+
pV5wcb155v0HV+E1uTcckQ9hp7kvkjk4ow6NK0f6mtTTu5h3gs3DrfBYjeKz/KHENPGWOYqdix6T
w4EhxJwe3k4ftwwlB1Q2KDytiobWpz6thBtKv9aBthaunNPWO+qlPU85G+eAn+5q1n4Uc6rG4/sQ
+aZVHwV/+c7ieUj50iNTd2USoLwcXaKP5qL6Ej5CxZz1Ln9tkqAGDU2iMsPs/ofKJnfcfMAH+n1w
HX0Fk1CEfd5iT8dBJw0P2eYO14xxAdtKBGblU3NUaW7BSoeN12YO0HvzOZs3Kj8XV1/Dl8Kqfig8
z+MUEhIWgM8TND73duhAc9nc9426Czr+ECy4NUv5Vn3hRr3u6zagsw42O/5Qbo0/jLuNo3fNKRG+
mWa2Z5sR9DIbpx7bhokoucj1+EXMSFM301CyDmgyFiAC2w86wLpdoGpv+R+NjPimzD+f2y6fSDiN
UUoXhTfzHol221Dql2i3HaeVC1Ien+xvZXBoNuc+p+m76S0Fn3RG9kQ+RI0lWIqPfpJmQ/axbmRh
xJLuAkW9xXriRBIJAycDEmF+9R6iN+KtWakXhvHzifJo89yfqRSyfCA1y1CzAkzv41SeaPehuGB2
ocEG/0NkpXGGj8yUKVKfiqFk5xX3I8McsUTi6p/7tdaa9lukJHmiofGHV18x1rGz7isUi2+MmYKX
yAKBTrFVCbx+tFBoULhFQWHjV99NhoofvR04pvkTeRPPzaRDsrOUiFmiCRTV5hRFyPJehhvGT5h+
ebeJyRgMnu4YCGvfjzo9XJFm3SopJHwrWA1kZhnpggjOESJ/a/MqSyuDEow9RyHKG16P730/SX7Z
WCLh47JwC6iGSOE2LxNchLXEBVdmZNVdbAPhITEWnBNRFtLmFfCvrK7KY2ajaJSLLxSvjNioAauF
fN7URNSb1KxexLor91TgOEh2QfC6m/oBVI5fUxXwIDwo775pqinE7ibjysXcXQ8LAhfcc9GQRet0
nbEhBSFE7OGoc2CANM8g0eTNWVhrQFvlkM6N5X2JnxAZhQk0QFF5wtVjgW7PCxtRz1A/ZGpqqUhq
166dfzF/OTNSuaT3I0I4POPRBoiTW8jL2C7myBaHD00kdZbnACHr27sF3LvzB7U73uSES1k2YmYY
TjjEnbkURR4F0gf4PsmkpVDK9bRkKgwkAGS5jQNjfme5A2ACPJ9RBwooUZTeKGt0KpkVAmRRauKW
6IU9xFmoj1N2rfI+mpvpy2ac79fAiITqucEujt+geqo9KYsr/3oETKC2ijVME/CIcsxi7sWoDXLK
8N1z2PadMC5Snn4mqDg0vaCyOE3n4dwxikzbhxLYSMR3aE/MdGVjANF2pNUdSB7O40QAKCYl5pRe
S+8LSCNGlieSWgbS1RCEVFKMbIHsO0InMt8IioP/zxgF+VbxRqLZuLspJyWkv0OMjk0KxWHR9kyT
9Vdwh2yXMdcVC1YWlSXi5vdwsmnxULk6dILxL+9UJsQXjMw1t1+n1qAvt0HOwqKhnU7lafSC5y5E
CJhZopXZhx6z2ERqNltpFMMRUpsJ/oNU2ShnC/7mOT8BYFM9EWC4EiGb4sLwG3/r75hCHJ80Ds8b
/Itb7GYsg15Wlt/zjS2RbLFJuIf1svpm9iZyCQFlgTfDIXQDRHwmST7WZ0kOKDRqIYHXHVKhgQmn
TA5TT68jvpNvkNFIPg2eijzKvwcmBt/lnvs/N+IQA7OHGj1hna0FtQ7AvkTGQRF/EVyBqs90X66S
A1nk+H3dqrQPzPh8M/cuVqYBqQaFYp20/eme2BkceCatFII091NP4hqSf3Bdg8obPN2ckBSm+xi3
hZG+JeeSDrC+1A7R/DbPZjFuR6yt8yArVHQpx9bEtshvhm2mOm/jm8mEdVPwK5jXgrfNtgHzL3cd
C77jtmUrK9WuIWwWTZuKGI8GdwRV89UHDXTjBkSK8MJu1QDDkOmZGoO35YemVTj5hVXpDO7mgu5b
Egm8FrWFe5L47Ga/qAEnul6w84DqKZfOlklrx5I/rRsXP44wUDlUzmN0sXq1huC6XKqzk8Esljpq
dZlz5hou2deP7PSuQVmUsXxesdrDmdXtrV1oTtERy5yDN9xdXazvXd2VQodiPddPrMfauVJsLXcG
bxtuZrkj17i2BhGkLahLMQ1RAiriWijCoID6SAikqjUIt2cX3fyraIUBkAGRXBp3r732lxdroNWO
VD1x0cztEk8+rhSQYjAELO3w53MNOgaTRI85/7VTVZ0vprW7+MaCCPJXcIExx7bpyiQbX3tW8qWn
YKNKZPPNJX/1DAwmYFDzkyLbHU0oVKYW6nbfOIIqgK42Frey/AoAlH73qywAIS9ZB9PG6UE+gJ9+
dV8dtxfNmGu2+RFql+1C/fDoOBy2FRezwd36fvNrAp0NB3YGwqhyKG/cBSSuw/vVBX9xIEs0dByu
r7MtGyocH0Ne0ANxOFSah4the/vhTfLQ2MhR/EpOtGjmX9zyC9Duq/1aZ8NjS7/I7UxTuJiFyzWY
4/rOU/XwISkQocnR0K2SnZQIJyiHCSl20kbYEqSPjG6dD8wMxMfRiT4a3jBsPrmrsyCzFyOr3OgR
WwV8di5zt5gA4/64n3+g31ad0UWxI6OfQhlqRWz41olrd/iIQqGXcaGKYAkEpZRCVoU4jKQ1PdgL
79GDK3+tfabHL87b2Qdr8UX50ZAEPhsUTHeC4o/TH0BT+vv9s0QGRhLTcpqO9SW6xn0T4s3X+9w4
N8kfH0tXruXITV1VcZyhscCXvi/q7jTCc5t2vWSjYgeQg4HwdJEo15IGSGtIrT8qd3MS5xo5i3nr
uhDgP17StgXuJOwJPHxEYSyYXpQjXsCdxVemQAUcBXmrSY+gi/kl9Fbu4BxZhDKO9SwQ1PSP3hKl
77nOCnSO+HyNqZZNKEfLIjtcu3G4YdTgPFFdwvhLsYnK50z4UkbnnA8fZIRA4QLoh8shgK8/Va6H
wQorOP2zWQC6eOzQovF4pOgccn41Lu5IFR5wWHMKOtZB+cX5Hrv7rvxGEd0h2eiSRBUB24dSuiqf
PbJikVMRI1N5NqB+7wlLKOhs8dMUJoKXwlYF4r8BqgqpvpfMnBDwIGgBoTG0j6Qng872ssf6RQJD
ChNI0rNWATMP02IZitWbVR/XlGc3OQ6p6w2rNM43xgsrcDGM/aGs1aB+VOt3Biq7yxUYPx1KrDwg
Iji0aaN1ohRfelkGzjNtOQiF7NvhJumnuOqOvV9wUeFmBRfp9Wumof0NbGeAgkmuY+v33mzCK9iS
fT8EGrqbsfxpN2RhcMii7ezCEBnUD0TRhSdN1QedUWNBgVHGgsNBRkwVUM4dbdc33c7yZAvaAp5G
KtIGJAxIsJ1f9a7lNFvz0PhfzVs2OsWLBDJooKeQ0VBBMeGpM3hWK+BAZtB256/Wx+UjnLikJ+b3
jjyCUs0PmQyy/oyulq8qtLNJs+pnl79yzaQGknTKOeEPuHJTXjE6tIwY2i5s32pc5EIbogi1iCsF
C8zBDoO7vSNcWAJS1uBlLgicLeTtkZowNXCkttRXxHK9ArltQFBdZmvChzr437KBaWKsqYTMBNNt
I3VzI8YSfvRXI/Jeir9b3NaR1fGKJGzuZYb58jyKeLjo+bLvxLrzjmDLK3wzblHgZj4wYIaq+yY8
4mkWFo17TPIj8gXXWPmGZTBjtFLvx3uRZXM0T8C1U/qI5U2eeVV6zH2cedvDre7/5mLavA3Cex04
CHMErROH1zQfIwgxPNnqZcwhYgl3oUu0QIG1z+K1h04WSBUyoARgAOaFvR+568rtRVzHh21LYzhl
dmoF95d2urGGpIxNc0JnrjDk5ll8TnwHq56HfXNdtwZSwvzHe+0y57J2oHq8ssOH+POoD0MNmAWS
ceVKgQARJ8FriPdbS0rA+bvohj3AaNs0afyr10TlegdL3VKzcbw0WKNrK2kn2BpsEJVrJ3I2qBUh
aC9/vtXidsFodL+JLvLX9D4wwIfjtQgtKly1odU3hzf6+WeISbjiXH0REj4f7bvgHeUKIjlUSgFE
Q4x6elu2x59Gq95XBOdAMdKGcR/f4oV/DLe9SIy8Bbep1HvdyhKjfe+qrhXejTlu7IVAxDVyMsjU
b3p66TjqgQkw1MARRhhY+zfhClGBPfdX9IBRdKPBqr9zN45at7RH/ipSCY7usoTRuMugsfy+aS5e
Dc2MYx0c9roC2aLjKD/6H8rKZaypM9NviSvYCH8BQXzV3n3zxZfCngE5symlCrwNYZDuKkIix74h
4InhZ4BopKEjYxlvmhKPzMRwWcBe43EyW/UCMigw9NrcwPLheTJKjRDN67HyvDEhJc8gVD5++EoE
JKnYE2gDe+L0Y98XdzB827eodPEXYR8QAW2MCGCNtniX7vF6RQBnMBeImsAjxOoBEALvIQA0EK6B
aeQNx0kr6ERObGVwPL0eX6s3zEP13EMwVQQ5ax5uKNDz2KhxoCyuTc/w3hxj+WEAGnxUOHdKdgTh
hs+Dx013fl/r6DZjTDa5GD2ajmfGfqbtehoRpXXm18R1jyE1aJ6vkC6yw0CfZteRFGcynrNFiv+h
FRj77H9Xj//FoPTvYdA3Pf54FK+K53lZPb4lSvk5Et7tLBixlLLscZtmNKgb01LNOGHNav+nktW/
2A3+/Si+adYmu815WSyX5Cu5zBNJIkmXIbPheOTRZLLZvYQcFK2QqLm1Q3jmakVAJz4zdbi88xMM
gj/VNOFj/oNQ9fcDlDj3F2LcJpebFTfTyv89MnpXJUwIDHXAo7u0ktkRXpQJLiqamXXnC5J7I0J3
/4BZs4nG7y6bogO4oxn0upsa9fAAAsjcQyhRVTB7Fczf68OXJetiRVpwVO7iu8msHioyAVIXZfB/
xhEDnmOdxjhW/EH0PG7hEChMzzdLAN5g9kuWrWVbwKnamLH9SKxasGnhw8GlNTsR2SPled11hYec
8eKzzjKYejN8UUyAC8vHAtmEUGUEo0ScUJxW2NQ1w2RVREC2Su7dJOIYNi0Y6BJmZMxl2IDZo/Yg
k+4c3FS/mYzKKuw+vMYjnpcymzXx/m0t5AQ9tP8wF+hz/G+3uUa1OLJuWgud4f5ym/O92nQxGhYl
CQrLLBoTNi9zlvgdjARAyVDl2fQlC3Gyh5kj+Ok11yUSmlZDPkjtIvrKvJbFgK6K9RzSVwrgE2QK
BhDCdUEnyVUqd+IkJms0XwuqAc/Z/hUj/XPZKYjHUO8aB0B7WiJ93zMxxpA8lrefx4tJJ4/vTb7h
G9mvTs7fBA4S8f+nRFUh/fln5dFnZ65JGTNRLFqWplGRrvJlgPkdN8+frYN7G+UEBc4Et1CMk78T
h0xfXB2q9CBx3xIFFdP2JzYPrJ17Fwws+MNFjshaG3Uoi3w6+TiY9YR0ULIbGztY1KFa1IJzCred
ih9ekh9UdKwTVW92J2rElTssPphkzjhtPfwKHzMz8xXFMtZkKjLF9l+giLQpDG3LTGjCpt+d9NFv
1U0nBBpJzXws6dcNP04vzhhFeKOdPdBPnL5MLH9wRnHwWf3QYvCpb80t1JVPfUuLnp6FRiNwJYRL
YhWiWSL5Ir4hrhKSD4zGPXJzAad9hbKctfDqq8/UPPTQN49wpbBa7zXys/ZQopFa5R1uP9Vs4nEB
vGzl8GCDh6Ymp9YnYcLfUgnvnpsr6Jch1/SNDa0crL8NFn1Ziq52roPbS1tJGjtwCb0Zi76Ste1X
5SqE7py7oTuug14vV6LelUVMMzJXlkIoBMo90tKCE+Po9F880rsywN0V8mtlTOgVSA89PztoGQa6
ZPp/cyYXQ81bOMTAsf0lU+SSYVHFyscrxle+bsyNBzwlX4zvqPHpCWqi4hr4q80f98BS4uv51Tvk
CHJRDHBfqEdbtDZJyqQSnkm2cHpVBW9Zux2S0Q1d6Mh+zclMVY1NHb077nhW2LTunLEbfHHH5qhv
WOvS4SXnjDkrzza6ObE5mEjF1LAZzsKzHBqJFRctW68zuZw4Q/zumF2+ml5hTUz4an40BGnOMBIQ
dH63fMWLxsp4KDxTZmcPyBwptsgJgSbutk3T8C1F7iKGZ2s+lIhRGqIwQembG2jNlMT6njK810iC
RlZOB8AA/bhXFRj2Fc57yvU16NdqR1dOT8GNSy2DmCqnM7jGt8ghwq1hpGvSYyrAZASgJ/YX8KDX
HBdk8FKjJ5lwPhmgS6t9xhBbgroPu7TZu9twNcHWeU9HiO9CciEO0RiCFW3fIhofhlZ/zfXrrhM9
2EvQDEKIP76iYxAThl9582Cq8qn9ukPNoxizUmSdE2W5KlMOg4+dWztwX3je1e4H0R1kFAbdgcby
7Nde1DGH5CI0vrCfIafGpOBKH2tJwHo8e1tF2mDxEFOcduThAsNa97pr2ATTlYvd+sPFKsvQHRMx
9QwRg6w4YbKdHYiHMozbJVLl+e0OaJK6VXfeSwbYGM1uj0XoKMMtTaOr1asNBaBBs3dKNkC6MGdG
9cMm2QEr7VM8/gdkecmsejkZUeWH8YOBdb4xo71ye/tYbq7uCyotQ6Gi1xGrIVTACmjSHrW3t4fr
Of6osqi1aQmZYV32tvYwRmezY+JWY/D4y/Xr0gZEJqC7NxNfsfGs+CSQaIlcgFkJMVRYto4KuXso
TvOcGpuK/cf80N7PMGB2O0qx+Eu/RuWUIidJEDkSziEEFo39oZ5DyN6BdyWOjb1Et5FEp/Swa3wF
7IzDGNFp7rW4gve0aifzpIhGetyZvX7Ri6/6zlZBz6QTqVpS2ab30+QiqiaDIzzhHG2/Z+nwZpHS
pO5iSAUw3jUmrdtonNLEulcn68uPE6jHo239VEzK15NWjpJ6fVhPyohH6j8HV/fjlxO9r0e3qEkO
uZ/75Gc8ujwmvdvhvrkfNsf5j9r+axE149nHChPycVK6HSzS/Li1fhlHjV3huht3x+XLaa9xoGn8
xW2xlas9vAjXd6fJ27YR32x7t60voHU20+REMvE1J746p0l1mBZoB9w/1PE8ShO6PtMX+eYRadEn
OEVn2xk9Nqp3tTvQf6rB66Tc33SLCHBnt0mu07ne/ag96xNG4pOcHiDvJqU9XZC1NvlID92PYbu3
SFYXxRX/4Zpv6tE5iefJNtl2mCrwoAhSqod5Ml3QjfziHDf368txjr5Rpcfj+YpwL3rXpaz0Nn2h
9cbycjKuz8cpXer2+Y/Nsbmf1lev0wT57ogOMPQIT0Y/e7fHl2l90KCB5Kqxv6zgv0FTu7dlOSlP
kgM+QOlxnNJCL+Lf/e2mmA5u91AUlklEa/A0Somaiun0+q3Izye2jiSt7JPtvj7tsCC3yo/RxeW6
SQe+QorStnpzzl+WYevVZ59xPq3U6vF9/ZTcIeap09g+d9tLixCIf0ySWv2Q5LaEo3jzt3ml5Ikk
cZp03w5ftZRhlcPQf5zcn25HAwra9MMaJ0m5Vj8fG5VkXq3DL6nv1vUK4R+VjnV9T77+Yt+r1gsx
FXj+3XCUcpNIemjbDi7MVv02rP983LTK3XN9/jiTRUW2ADXovrmizRAsRAQAq5/xITkmj4NGkY7Q
zfLnuJDe5D5Hjc/SU6lB66PmDdKd8Zw+8s3idaXOXAHxOPJ81LXDcfK53TZOjUK6fDwjYx6MYIgV
Opf77qE1TMvCHZO70d2gMV3WFylJ2tXN4anYXtF7vhwnn+PXGajv/hbZ2v24mAzQKHdW9yhwt+w3
W3ahcreWHm7xWNzV81+9h+IdZUO60E1PjW2ye+0V0iGFQFxGtnrVngb101d+gNr6UP+qDNEWSXVP
KR1pb/w2/hjel46Xh/ogbsdJrrVkM3ymmpU23kr0mn/tJcdVyjDFQr9616DW/7I/X5ywd+wmu3qh
WN9VW4Vt2tvUd8ur3Ib+5SnwzlVS+lFN921acr4c03KDN7ne1ecfb7VWEjGpcie6zee75XSQQptA
vAiDf/+Mk0W6+BExjQgP6wbz6Q4BNTdVutCim0CKoR/aLinfrSEl3x3TGo25Kjcb/E1p8wZFCIJF
Ojyn44842ZPqrhYUJam4TNOYOJiKdWNVH39MPxrzjwaNUArNpMGRNOLkLVrh54edQiHZ3+XriPHo
OJVUATkmt9c2H4CZA6oSNT4Gb5URg3+L9IHjzDepVqGSvF/dioSsKJdFfBc52T9ppCQ3vPpzUT9e
q6rMimc+RkmXT+99LW7V227TDSjJ5sbCpcXOPY/nfxSSM9c3y0F7hA6ZjxOC37tS8PBRvSh/fn41
fBdgmF5h00NRwi4Wu4c572jxzYTPitjxesc7qCQo1DfYLqlAUJzrozSesgyYPRbpAjjNkeP0SH0N
HyOBxjJiHldocS1THvNUEKgyqC5bKPmmtdhfXp7tEpoKcVtzHlFUwD0yKfOp4+UIu4Aj+GDY/H4C
yr9PabhSZG9EyY5lo/gp/QlBCNXkzOiEAxr4olpJbY68K8xb+NQxoARnRB+EUeOoSIWWROyJelqK
5gkWenCQPVrBpbfKj6HKTj878rF382M77ekQBRucPxPEskmYkAvwCbNFLfJraq6m6JYBrfgu4GFb
W7XC6gUqhJsnHyR+8SLLA4ABUt/iieRAWLcKbU3Q/MhDDuBrW3O0PD9N32fU6ieICHTpq+AhmW/7
+y21/N6LmhZBBYdB9i4ouNPTpTacWjnp+6T+e9wR+2fI8F75diG8gr9bIk3IseJTsuJlLw+Xqi2Q
ivOn7RVPvbGMdYK+kCfvXgpWPTGO3nnUT5/soy2s+9KM9s6sGV2pTHFszuqlecJwARos4selSbTQ
o6QGobpwhYFHRzjAbhDcwrvi2LBxulC+6FmVmoeuqh1+xyQqhBq0VWRafzPQ5lRDvUKeqeKQEzU3
lZ1UmKgzbcCrtNhRGaJAhQrKrbUniTPKXqynGPYGxBtE+3cbN0s5Oh5KPbEKYzHn/4WU4gVsBquo
ylZ0r/EBkr18GapdC3a6tZVYMQ0+TCjEzVBy8eDJS3h4wNY9BtMQ38PjyL7mDMbbywPySeN2D+E3
Uj8k7znxaQRrFjx9NfdbhBDbBEB3GnJOvhrloj0kNxwG0x1qvdSluCBBH6vMUK6Rr09UTchdevfx
GvTU0I7ur9ZBraL+RpXDnEvpReQyAiWIs2QTz+mGcyAwiOJCPVINYLVBlHwiO8YjKRfSVRkF2+/T
5MJy+se3rKxgLqeVhdVooVBFQ/FTxDMHfc9TgdBKbhA/KabmIlH58PuK8oPmzhbGtMdwhdMFqRAG
jiRDVyCpgAIoQl1GxdWn4rvx7xBRW+5jdkisJxWB22togr3n3GvuOynhoy+JgkodUg41ku9sa3bv
BmU5hlCNVtG0Eidb9Dg1IVng+HK6X13WZf05anwAN4uk0VyJr+9CXKabnG6dPzsYs2tb0y+aq0Bj
JEoqnrFXJJqnpTWtsLdjBl3GKPTt/UkJKePtD0bWVQHX7+qOEvoSnKyRdMfRN0A2Hpxq1VFEgxpH
r4NNO0azvQN4CKk4YYaaBF1CRJFn71bOl59WYywNkpTApNP13ro66cdPaz8mHqNgSSzGpUhXLVxW
4LAoYSkgeBQx8zIPgSqz5ZgDoOfuMvrso+iNkU71J3Dy37DJv57xNz3LbLEpDnZFzrjy5PQi2X3P
pgagTav4aF4b3ZjJ+tsTuEmYNgCT+pPF76v+FCa3w11wTcwDBEt+u/ADz8jgGQcO+BkF16hulZ39
juh9ik2o02jIlZw3a5fyCaRYyi2YNi2+e02XJG5aTpjeWY/cQBPz6sakgnsTO+R09GbNSqXLRuHx
HGxLLaON2FqdjyqTf33gjKnnlZvkpEWcb43OWVCiAmB5yjqqyOiKIpcbJP1Df9V2RTg3zdnrhuKS
H3qcUO0Ks8cZpPaoHJhG2e/cI52Ey773W2F26NxHEKMnoFUPtxTFO4zkR5c6+WJO7gVDf/82Ladc
fOaB04V6elhvs1WXuRamKU/dBy+RcSt6y7TTGIrRx94lkCHTztoi/GHI/KsEqhSV6N9UxO+qXJID
8xc4ez6oTMeRlnhSUBULIM9oyzRBiIwTqubofiiGKMFPlKChyGfAYyRqKMOJO/pr6zdr3cACt83L
qw3N7LLqu66x3mKdJuafax5F+ELTEHAdn0N4VJsFP4Xj5bYH73fPHSbFJQPG5BYLBuxOZ52iSHUw
9oDkQCxEDIUJkTM3q0hp0DBAR+sCXv7U0X8xoFM2XzIiovLg/Jss+CX9Ahwpjpfxi4MLvJzfWwen
ts+Brq22U/lnLcDVokDMoSe7vgsu0boa2+7Ume1vndo4Pbpuy4XUMxzooFk+EAXoMbq8Wx+Jn9G7
8kLGGChdCZsMmLat1c32LguPJvNgOmoUo9ASlhmha+ZSOifqsLhoZBRdGT3MiUV8Go6lQSw7arrl
cSS3RgiupjpAZBRU12t7DSlMisNPzuk5IJmLkNsX+lU2ILYnvhpjedTGKhQ3O55OldfbsFm5UbMj
XBReiMKCaw+Ryp+IV39XB9JKDPcNDG0KCPIQhNaib2rV4Wx+WO/zhRIo4GSTvJ9JeEo4yNncbNvK
55P+8YlIMv3TTPi7Ii68baFYCG9Zjgtx5dtM2B/PcTxeTg4POM/E0zoJ83qWLntJ3F/O0soEUUhz
tkkKuDXfnvhSqJeq9VNfoHaXrobppJoUH6uPwO/xvp7H3gxfsf7yEfEV+Gox3b7maQ2vDqvSOZLK
x2keWdYpOfRrGPT2i7eTl/h9EqeFU2MVp7RcpZPmEccayhpgKPfni91d/qncza+S7c3uGU1LNE1L
75Pn1XPUnf8Y75LDz0l7flv4QOQ1LSTIs17zdDldpvxUw6t705hhQEZsP22WyILp1lpLcoPGeNDK
UfPbNGv43M3qB5p9rdJev4r8a5FCdZlGabGKWjYdR+ls3wCB2QEj9df9UalxLF+ue43zKd0P08Hj
vr/8mOyTVjUdf+4OyQazhHxyvCxecsjFy9z9eJtg0QNwf6gDu5RwUaWjbC0heV33Sw+LV1LbdVV4
CGCIdt40/B6gnqomB2hNtSSOSPmL72uagET1E+DeYNzYvCHFKU3TQqmxPtR7Ec0je6/L596gsSDH
OtR5lWo1PQwaEd3DVmnMmxUSMh/eclNLyK2P7DYP0ZL0O+W9auVkVUrH5H7sSKP6eJQusc5eJYvP
2Wfhfvq0+oyfatOU0TEDxn7ZQUv6rBUTau+jm93tepQWRsnkK1qki2HCVN7/rL7hOT682z2cf25X
CQ5Dk4fZG0RMiOaTpPAyZWEa0js4MQzHsHic6N+7/shzKNOk2K+Wk2UfgKs/fZm+DO97L/Elvsb5
l/WKL8ULZNJI2EpcrGK6OtRXp2T/VbragY+99D5L26T4AZ9p8GMMTwlnmEGSnyfHkufDQZ0GyR9m
z9+tU5w8NboR54vYyRaqpSj+xhGolE/T6Ti3Kz1Er9UbVOTPy9tVOn2BJdMv31HOLV8Pnqoo55sx
iMKsPuxgmT1szvLJYvyHiRz9PQj656H497/saMvVPupVx1HpYYuCHA5J/FGstsel7nSYnMvJmYm3
TSa71pHKI6hCfD0C86v+4XpEf6eO/vMgvsWe+WIp15vkOIgDKdSmUaQWS23sY0TIEt3HD9OP/KB1
XfiaUENRuF6fXv3R0Ojvfka/DoE+LoW4RhW7EH8LBhezc2m1OhxLD6+TDxS041uAuJfTa+Vr/zF5
+cPt/7t4/5/v9W3t3O2qi8NpOC89HF+p8eR2iOARJe5T165rAIvWPmGu0juFBWDwY/u+vxufk1J3
Vo+v//tIQrzy/6A/HEm5VssXy/yIwLn8bfMobBaD3Tw6lx5K79TihvUxa3ghiSdJlZUFJeCgvuls
lmlvWj8t00mvMf8fZ+fVnLgarelfpCrlcKtAzmCwfUPZbVsgIQESSEK/fp4FZ+p0u3e1a2a72tsB
o/SFFd5QhDfMFkG5VYg+MF93vnsJ7Q91en2WyZL51kuCCuxNKEZq4C0cmrhDsH9mLOvSDo04LI8J
aRBS0amKV4vyB/yN8dfcstgNXRRJLc/G79v9NqB35sE4WYcmXtljxDej09QYEgfNteF5fEbxF22C
sTHHvA0olui4S2R6GZ/G+2m8LIfbib0wJ85IByp3/AEN8c2EnTt8PzNXNTXPNFTMi/+caorRePtD
Ze5WwFkHzUjQcmKjJfP7348VVxDe6o/n+u1Q30ZzbW1vap5o8cqdH+FmH9fSc9PnxXM9kH4jBuRr
6ZsL7FDoyWyy/baf9qppBqRZBG0cRgEmo4Ny4nQcGlTpa7MR/UtAe097AboNLuv9LJ6d3o79dLX9
la5EkdrAgi0Gbx/PstW5nywejENz6o3VaTs/DAHuTSjxIR1E8qMS054gRQqkdA+gzhtvgavV/eop
nnqz7WS7KDf2wph55NOgiCfnTTPbftbzdip4dxt0tdJvz34BouuH2yd35/vd01kINNt1mBuazN/f
1kTrkp8utq5z9/LJFZctFsFmnngvnt6rXyxKCqRjBVtoiPBicg3TU1gksyxZJdVPQ0az/1qXeJI4
XTsyQVHg1b8tjWm+4xxbg4hhFM/jp8vFT5YZj+UwEyL6cZ2MWrqm0voUUIRYxJZr4qhe1b8s0TEa
l+NsfupYw9M0n2qbZOq+OAui+onKvb/N8DTomzO3H78epmLzcJyDex8fB+bneSBZqdXLlyKPVw2r
4baHtCYkirrfjk2qkMVY3RB7T2uVGqK4FybYMQklxoGlgVucG3iTnAHV9ospGlRLFJwg4FIh7ZzG
uwFF5gFyksOmuxveaRsju3PuuL1Lt4IcVQD004A3FcNbzQXTpxp64vjIiVtwEk3DdyaCIf10Q3Ki
4R55Uzo0owpiOkTvm289n1a7FwfVPTrwc4GWpS3k8GR24j4eJ1tEFzzSbmnGwp/Eq7MXD9NhNd0P
uW/908odVCOLraabzLa8M/qAo91kt0gWgrncPosjH8hNsJnV2kHZKJtbvSN5XcGjOU2vXWtoDTOE
UctXwVdrQ+99T0qWDY6kZarp1ySNZqSu81m54H7TU+4a5HXHAPz1sBxbwxY2VT5anyN9rPWdkXhX
Wf3tp1QplCEAk/EODAcuR9D4suENdbXroBx4I2tmzJQRIiT62BwbS3OsTe+/6CVPRfcU7CBhKmOA
qkL/CU8Dc6jAW4EcO/HWEHv4vzI2oahU3Pjy2Zpbc4FCgyGF4Qu1sWPN7AWVKU7IHNtj4u+1xc2V
M8XQ2fNB9tjzbJ3x0+0p4DvB5ShLD+wd8lwDgsH4LX3L3vjBG+6n0MuP6/jNW+7fgAOx3NwCb7lb
CY5G54kB2VsrPW8p0IgT6AKzOxTmgbzY+lWMyDesX/u3bC3GvvXX/i2e7AAcgS64DdpfD/yEtxT8
hkwMAbt4S2E4goURHBKnPwb8NBcSQz3QpseeEGYspJnBxnQ1gCU1yyOSzcwpe6yDUdh+UsGbCCtD
B4jgjsFG8QzkHDHsml6ufjY0x8owGQn4mhNH57mE6yEyblKjNfjZzQL6AIonRSNCHWTr65f2i9Tn
JPAV4D0dASwK6wVD5+X1K1uX6DHcHYmdKdRCl9+APoIkwmd3vAW8JHQM54rl73bcPAOyccd8B4DC
Wm5fOUOyh+fzF6+uIFDwd8BzGOlrY5mM7LlHnniI/daMttRoD8ArapAmwfnEw6og28DRWpvBET+j
9al/Nlbp5Px2cwMxYlaDQ9zVnTCXl/m6EhX7SD0Gh7DdZN1diEzq+GzPcJPZz3fLvenH9Tz2841S
+vY+dM9hTMUVCwQtOpF4x73dzW+z6OrRQvGezmV4dHrqBTvEJCDbKv1M6Vf5YO/5LZ2ZMzEJCIOk
d0r78Wl6WpDw0XgMsyTIqDQRqi6Lz3pJRvACv1mJttPirWhXBPSnCR29KrpdA+IqiwS03xZ+RYFp
qYHYHLlldKpDUrMDEeiTj2enC3p/lKxp9g9xwKEPvtOCK12sJFJr4nBQ4hpNbKd37RsBcgcX26/O
QTIp1trXdeRggqqhHObgZJeCPTc4hPQvhAdXImrskBPN3Gn97C6F8l7xQnfqDPEFopYOrAC07tN+
3r4fn9Dhx8AmX1rDeIjexPpRSjJ037CijpPRgG7D9BPY2Wvmjw+rpqP4Vqf4kM/lhOc5YTcPbm+l
f4vKJsz2QTXSgTW2eFdrHX6LsBuwWBAsyKMYpHoRIdyzGbxmb6hS06ru0Lvv8devNV3ggGyZK0ds
r6iCI1JwPv4/lnTkVorv/WIN6F/0UB8c8+jse6yqnIAygd0UpNF1/K5+rlpf49W5v4+8alJ2jU3S
IdA2EVPwJigkXPzDO1ks6ANbD7xDSGp6LvsbD30LUmmo1SULBfIRtGLLkfvcRE30ZgRNpAVpFry8
tMHORlZ5om4HSEgI+pNG8RowBXRIoWBuPV8LqshCWY/fNlGWBWRYIAYoWk2cwQ3ireuf/AApiDf6
uXl0muzL0NSppRiMyMV5KyAQ2+9WgQoV3ffsUL/6BqsdVtKgey/rgzM8rniHrZ/OXuhg9dMZ5+qw
SPpVGzhfLUgJ+rv9Orx1DgwRbVB8ndaQT4OcbSALqrcaKyBFes0EUBNvLiEVY2eSrbKZUA4PsCGL
NUsyfUfobKPjszBYhOn5GEpbiBLGBN5DL2WhP8IvdafKPFmcJgaAiM5xdhspbOLpyhicJnlk9vKo
YUvHhRIcft2Xht11eaEpeZzKFt2w1fOaOV/PC7ZtCZS30RwBppEseEhe9YjQ+smTnfnbSYlu3LFn
0nNSFycGykCd3ER1fa6wS6mLbCh71gn7J5du4OlpGykvgPMV+uJYFQyE3FiNc2qB5rAdN3zVUO9L
afUdp2rP3oiJjJzZaX7d+XJSbGqvFAeOnTNd8TM057Jf9m3IrIfF/mNXkjsdJvSmzefdwn62Bsli
PzsA1hqdJgrP2uBwdFLH9caZHZ5oGm4nxmz3NEcp72U3dk7+7lNEqBe7J5MshV6eqN5dh9YMAbzY
V1ao4IFXGR43zovxUm6UD7psY8qCG0kj3EVNCfrfcamEet/DUlxaDMJAUzf/sluoDGNXGDd9twIs
CGVNo3nv/XCIe2j7r2N8C31d59KmTWvsVqKAL0BH7C5YvbbTGI5uMf73Bf1dfCC4pZLueTbEUdMy
vknIKk55IQ22yIjolamgXN3BnpjvIrjsnkoogslN75r9VG74OzsyHds0DMuwbM92vW8x9fF0vGXn
RjGXV6zTWQPnVubH+Is2TM7q6TY8PJU/BfJ/PzvTtRzHM1wu01DvAmO/pRRZph8rq9aTVdUhdKkn
JUv8LQm9SJuz+TwPgmS+n5abn6/171zmzwN/KzXpJyfOTnaxX52jlrVcB8puDLMxlb5OFRkBuovM
L1iG1/+Pm/zHFX+7yUl93G/bE1esg4wavVYzUHCBOr1E+1n6kYb/75PDdG302QxTo32JVtufOZty
UG55nts7BMjeD0v7FyL1Pz1DEXn7c278eYhvZZt92lwP+xOHMAfvFD7a+TU0O+5EmpQ/zAuZZd+P
5DgGSR+lKFW918t+Gy2laumn05Z5AeQe1Es71F+2UMJs+heywP5wtL9K+Qh4e6auWeS7Kv99q0uk
Zd0aZrmzljHSsBYIm3hMxQ2CyuTUZeX+4Wj/dW2epZuUZ1QOaXyvz7SJvmWKOMvtk/Nr30ukEYm8
LMIQCZtzEu13P43Ev1Noru9/j2jJGf12N5Odm7nk0dbyMjr7N0oYBJpzSPx0pn4cI3+VU+Ve0j7n
H9U0886H+e1YZ+dqtm5u2sv8V7am4kxrwGy6JRV+eqqmD8AOLkr6gWNeY1DE/qma+58312bMyKFd
+05O++3wbXXw2lt7HzjxouqbxH/t/CVGlScBG/PvJ6n/x7VSOqQbily251jOt9U72TUePgtbc6mP
M/9IvEfb3j8HndhfpAGBJgjZbhM0oERPfhrufEAXoTTGfjiNv6clq7juwGZzHdvRv59Gll6M/S3z
5DTUAXXjbFKNHMpYyqLro+iD4qT9S4iN2VT08X84+N9j68+DfxtbeXs1tk7BPbgFz7fgzG2I/cN0
9dnf2D5YMCNaPq2T4MdqtSw1fy4Q953LcnGn052/JEG9k8Guljjm0n1FRPPFAS0KDO5ju6r8vYiN
fBSDqrtfHt/bE4npD9f89yDjWeu2jRCoRR/jjiT5bZA1VpMYZmqZyyEXrQZx7xWvBZ/qBQ+dq27X
T4W//Pr6cH8Y3ffR++2qWRJ1y7LQvGX3/ralONusLeOEA+uv1vRAcHJe1ON0Hr8CUaY7PuPa9yMF
vVBvcOufl8n8tjlvip/8AP+juEo5zqPnabCouPbdnOK3668tzU0cbgFFcymgpjZ1IjvYi/NP0A6U
XXDMAvWHm35vCf117ewGnmd6VPzUb5vP5dA2bqy61xVgooH1SxQjRQUcslJfJCHEvUx8zMi17sQv
+exSe2p7iGFhHXzH5ZghuBzwOPKBP95nSk9fqNUw4V/AbYuPDe5HiFdfvkTKChgsmL07NFTcJUqg
T2B1pi0AUqDEkRhE0sKnu398Tzc7zxetBggfUfsCTImA+SfEzjdDQimgW64pe4bGXFft+4L0243f
7hr32uy48ZVGklr1E0TRzs/GHGGWUPlhD9b1/5ja3G9Ns1zDNh224z+3Dc9VrSLfFvXKTH1jeYkj
vdtS8kX+5oD3OcRklLPTXkzaVgTTmk6zNT1is9o/TlQnPOeflbU47QB8m2uKf7YUQ4cJLHikAUwa
euE+ym+/tjUZ9O45UwMF5dg8zI5d3ehkc51sbHg5R+XT1hnZM9tbE4WfB92cti8xquN7SbA1fRUV
2VWK2UY8TuihHzutF9Kcpg5bw+a8kuGe1ruJOz1vAWzeFico1SZk4/FbBexiq3Ti2WWRR0/nvu3f
Rh4r9bykMDCrNzvLp6Tjp7QiiZBD7zXbhXoc2mVk0c/fS36rKwE7dqH2m24aOrXf5k/O7MPtNV8F
HZ4geD5ursPr+1fwjNXneAeegzZr0j0g6PSi4W3xdab0RanndXf2CWve0S/362BbBMpou7iV8AOi
Iyi+91gY3PnK7MRwL4JkWHTjMNE6IEh0OEnA07F/KtqgVaLbvqtVobm6bDBGfYHA0SBr0CHxDhzC
beTo/BQ4Ube+bcQVanOCWeHT9fWOgb0NzsP52gLPCCAWp5HnncJ25ZGdWnmwDYJDsH238/DfC+l/
jWfPNi30hjVXs/9K6M7FKTswBOm9htdoN/M6LGL7UfvFObw7o38fjO3w7z3DIzRmdULfWKNB9ud4
rvfKJak0q5YV5Gs/PHSk3ryPblAP66yrLG/63Gk7KlPcCxQtrOJuRmEt2h0C1PUCw79tihCmZvnJ
kG+LsIGLR5dQ7xp8Pcr5vQNOI2y0mYckmxu6Wle5ROfFDVehOqX6EVpa4GK8e+3YL84evGh8DS8b
kA+28os6frG5JuI9vdsCQhg0IHsVIBd+9e657C4XJTgpADG6O83Pl0dApcoC3IS5DwtBaWxY8cN0
H6ZxCJuakep5gRfBEFrsOrvwUm7cGvB+7tdxUKDzGDZpkLj+CPjUYUrnXQ8SdX1jCtPOTKLKP2zq
HAICCT+A/6GFukaCPdq08+5AxG16588cbrEbVWriq/i4oBaUrVyM3h1cgUCidNx1OtDjwWUbUOV0
++aLak54q33cz9F/qSFAtfiDhDWh4NEfXUXQQO3vI/Ayswzc8xZZZQhYkFneJF1q4L/SVL356Uvc
x78pG23BR3mzTAkun5rp76LrO3WHD9O8Z68uxc6gnFEDzWnQOsFlfNE7qksxxVSg+Fc1ohVdgN/K
2VdmOScTB3XSSZwABNbh7Ce73m1Tbuqea/ROg/ar8KObEe5eSy55k1pPNFcMCkmA5ne9pAoLtJma
qBrHdvdM5QV0iRG5wzQN5ocn6xIeGt/clErgcJy5pfjqonjOCQShu2gR/TLnA+OAa383ohF+qX3q
13VvHx4pkuUhpaIQJBFSyqgNWuEhWBPAjV32KeY+pbLJGTfmWcPTHC+fAHt4M/f6QQ0478ZXCnwG
DOF9cCsjfZSyqoXJeOkcRzsrPNrdFmULZ2B40e3dneTjbKkOL08eTDIfzMv0K9vcqAnyliwsBQmz
2t8+L3em35tnrh+XsJKUOrC1APMCTDBCT/HzJsir0KNZWX4NG/qbC7v0/z2DNfM/Aq8/ZvC3gPvQ
nsvbrXVrXK/a5OkK5cZCmpd+xnbcdrQsUDZlt3AG53yh4reYEJIZF19DkjEJYITp8LmaQE/CzPR1
O1DMvsegIFC4zKVBZ3OHp3W3azfBuSuUMNCp0zbp2DXkOT9XieyNHoVwyDz20pnbvyjC5Qzi7PkS
AWLoqh/KIFuaVSeeHsYacGCGFycQTSK/ZS66I2rxsGtuqg+HzUDLdESFDrZIDuHer8bNhS38idZh
FdbsV6Ge+8XTPO5MwCIc375AZo3tTqr5cef2XoAaegH4hIJnV6NMuO8otV81VBRPr4drSHFxTV3X
HV7LAC+8AZVVSvTz5+TTgINYB856x9LgOz8s5+bfeTQCBxToVJJNx7K8byWIQ7VvPT3DEut8C5oi
Ugf11wGhUu31Ot9RYVd6dRpezKmJQc05irG0qQOWGMULKEN/Dmr2mPOqGbBybZcNeEH2QGvXO9Pf
Qc6s7lXN4PCUdkAl6ZMjW9enZwU0n38Ob+/5/rdQ84/r+BZqKkmx08r9tl61MIL0l0tIJRAsJDrc
+2B39fU2sINXF8LWDheeLdVzRPGoJM2a/jMr2JNl9dPD5EDIwbpdH4NKCfcMhEMEB806EJMI8xQx
hbETzZhwyTlAk7CHm9kA0ADUvfI4BTi3cc2IBjyhRrcNsgM1/mpyzFl1eyzJNAuQ0QkVgF8DdvC3
EjYeu8VoDimS2GtGcFME7TFgpToPt2+DZ5x2AEWqgXNnFR6DjyodErM4IXi06/uJ1aHo/DBbv0lf
ULohSmVAuLrhaa5HyebP/baqD84t257rVSGcdyCkDxC9gMRLGneiBSDyTg8pW+kR0r6/A9CFPSH8
DnyfMU1uXkTsTyDOD1NbBWkH2Ocz0esSqaszUb5wMMQY6f+alORiA4XrqJg+yc8AlwP8Fa8MyQf0
pciF3BBWFqXmI0gNG9VN0RypUSeCFHG9W2sJXUJYWk2CILNA0bmDK3rwKGoD/gXIDvZc0gj+wUG9
45XBM6P5xYqTv9cvMXh1g3930SMyjnNNWff8zJt2UfmElyE5BjsT8xVB0lCIUUJ/Ul6AhhMNItAD
BvzYi98N0NbC3RYgvtwZVNyAeMtv5Z48mBT40PAhQGMTECRsH/kQJoeo2YjPktBPrNUPz9j5Ziz9
eMiOQQUETB9llztg/LeUJK2Ufe3mRkWlTumZrzxQC90HY5oD/RW2zrbxcRZ+1q7+DVVDYfYrS7q/
N7QvxHxB9PDlK1GEN37RWmUXFOkMd46EBMpdiMSLKofIRMjVC5WAz0hCiCyHkObPLDPesnrO6XLn
QqS/0xNEEYcGPCz5hzbHdlz9cmkYSxtdh54gLXDRsaXTTALLefFPGPMPx2Gh8Iststqll5x9yaEO
o4fCnDjoysAVaQDWM05BBAl4PFAs+XH1665qIYT8u7UAVyiSjw/3shjjBvlazJSVOBSFF9FYAGwn
ogmoR9zoZMcQKkQN4gS1QlADKX+kYwYgtgfYKDyLr4W8WJT/4147EikU+ZDC5QW9kIuI3pOC3daA
oYXJW6GxJi4bAuR42AeIsIg5aIHmc3iSZBH3EP0N/JQjmz74lcnpIjkpJygng2bQly2FJZNfCmV3
h8HFdi6aiJKDG7/2d8UJEfaT6xEiiNxp4QYJEyt/VvCnFB7DHcgEvZl6EKQHGb8CixceE5S0DBCN
OKg+Rm4BQ+KEYiLtJn5p9bONrAF5IEvBgzxU8pU9YQKMHqQhYTA9psKDNiFcI6aK4NU5mAh/ClHt
QTry+L/Qlvbv8C/QFYSAdBebVphiotgAb4kBxEPoI1rodhtQA1SGDdA0oj1T0X1yEVU2v8QFAq8H
HgW3BbrGDuzEfgOR636xD5kYdCmR7BCNExFqQsPwruF7RDb4CpZCtCTMV/1VxpO43CHTwkjToLTd
hP0Uf4lqSIyeKtci/BC5bfIPyhhsP2b1J/TE4W2IbhVExRs/yUk293ecP0h8jDEH2VSnL0exYkqY
MBNuG6EtiSGtShtaRYaBZHlhyZCF4tQ1h7IOnegyZh1eDzPtoRrGjrudyKNKutuJ/BAiGLHyWGgN
0u+DCkAvkF+LzCWnIn8pv71/iLMW+mPCeADlAOvhsTDVuNhsJ9JGhMHysOVSCIdl4buyNZXC9oKV
IG6q2TvXi8nXAf7Cab4bPN7sxNtKmeUYmSDlwQCITYe4ScjDw4KFWW2xqMTIfj2Ye8c7vfbETLE6
3gY6SCgG0cJUMTFs4W+AJSBwImIj6n0EyBygzPQwlxAdVjGoEcsamXEXPjMMGPOy6iA3xCkgpsOU
kmUNzUwGgjDb7Aj5LublY8YwR1AKmItfEPX4N8wlSvgTnO71S8Gi4iG49aDKFH3ZyM6Ao+6y92xp
auTwEzPSkOUR4RXBaTV8HffSCeo7aILIRQuiBwFvCJEii4MmuigeRSIddkAQqMAJRITD96itQ4vR
QigT2Jf6Jc6sxKJLUWsT9wbharkzqijXDmWb+x4YowSIJx3mUkJxMiD+PqwRHmp4R0QARVwrRS1b
DBREN9j8ZYkgNCUTMQlrv0QmHhSC0BRF7A+F4DG+Duy0Jfw44dqIJcVNARrZiBwDiXCvufA/USY9
dg3cVMU5VfZd+Xwa6n31hMKm6GMWEIVgll2Q2QBaiuwDtKC08RcE/AP0LoRbhochMhwtMq+CwBQ2
kbxb0VvcXux7ZVD4etuOeFs0BArxAAdEdGatzm52XvM0eOCiaHISuXLOWjQ4KbAA67y+iLCI6PnH
hHXwgcYEBaqcmHhuQBTiXHsakUc7qL4EK/oQkRBtQhDWyJVxFWZ//0TSAuoZkQAHtJ+b88WDCHVB
IVLe/xQBiT6DRxMCtvh7iPIat2iYIqYi7DYxatSAjaPjNdZFe9SFqXRBQ9T9kKBF1CkfnCYhV8l3
jwBGzlq0QBGXgCxB0CJ0p+RdzlpkTVXutRxeyHfyFUS5ob0SJZa8d3shMgJMCSTowZMqX/BrRddL
QilCJth1GH9wVGFGigRqOhJXCtGjEPtDhgssc2eOpBuOAsrdeaAdXAr/Lm7KESUIE7UX+aAeBpFe
iICnCKUVYewJob3tOq8yQEVAUmTjZGCKNLXIoZ0RRpyUz/wNtD4RPCUu50oIx7qiPGzwcddKBlhk
sbirWNyJWCFFCx7t9fmuy8rN5g0kBBTuYdXDExOeGTDMUF2KzKQoYLq4c6hLHjESJDKSJUBEpQSU
eLT9qIZCEZNRIHdvy3wSAQDx95XvHyHi3ThSKLuiFGBFMii4TOrWomon9stlR3mS3xOM9mSKXWC5
5xixyRYqn29DkTZ46MOLwv0uQkCEwkl+55M73BMJY2WeyaHVfrKRU5LwVch4l7vgsTfZfwovDsyV
rAFDClDiVQxAluEC7Q0dXB4kT7thDglaU0ZI2yW55W3lqRiwjFkvkAUQuYMHzFx5w4biTpGTSSZj
lhvDgXnn8a0mGZI3A/fAiiiGRCI/KChICdWuAwlphWSuwDk14ZAeJSAiGBTLI+nVilYq04U59xjd
osAr8xB3koF402z7JX6p5/uiIQeXWStDWp6lcFDlH68dX/h7eWpcICqtMuxkoMjYuntvynRjhMX9
3RrE8L2PwMgGuy0Cvg8m6X16MLJh+jIm5J+E+MIUFQK23HXuMu8vKqsa4b9yolsi7GzR+r/dtQ5F
Hk/cUCQ72E1EekHt0BmWFVJuW9ZNNkgq8kuQdcizMvbgxYoQogCp9Of0rr9g/5LEQrTszWcRRf1f
MXi6FsD1bLBHWpSCZxF7HPkuJxFymDtCHQfuTd8uRxNfhC1EElW0Cyio91mNkSx1QfAB+YustY1g
RtKTD0DBMZ6etOd7BxxX2jUqql8IHlCxm4mIq4ijOgjHl/0r0FtJuTyOeUNcteE8eDHnymsO+OoI
ZEy/S0kcuScmXj6iwSqqG2W/Hgn6WMQRriuN70VWoUHpvuVr+an881B2EqkF6qEjk9yqRF4hfsle
KOphDWjeT1lsSI+Qr4/oUlJ6xBoBzNRADCF2wzM/EXuCBkMBMS6VxQRSL2ApFxXaqmv2GoQaeNVd
fEFURQi70M0XjRIRP3HY89T7+QsF8wzgUXQidPDhEsxK2EkUHHmkDhcMSnZQLoVBj6MJJSbEWSUG
Fl6wEO1LAiUJn4Qp/IiD740locpDt5c/g2X9emOWkESTvog+usTrIv9mk3xZhFqCNJfeFQHaPeYV
Dn4LylfkB/JnE9hB9/JCMfkHMr35vdYuub9jeqpq05KmJ/0t91et+JIqp+pea7+nERmFRAjDbYc8
ghAH/7KCWErWWx2T5uY+7WQBFzcgB4kLoUxT5uBrjw90acT+UGDberjvIE3wQ7Xim5n3/+SxtJIt
/CUNFR7Un8UKt9jrye1Gs0vuDIUHhOkkYZSsiIRUFBlFk1GSgMcuoROIif2pEIf3r6L9IHZYspnK
R4aRQXtfmLZCIGbKy7yWxqGMEtFDBZAwqb5EndPDhmn7XCwOOB8R3BIjPyzbZdnDFlZylx+ydu97
oe7+dH672G9P53zJrtl+m9erNWzPnv1UPMtaK61UaeTmYcna3xAbyHr4CJAkWvj0goSGEZf32MbM
VcwOKKuevC7u1i8UPiR2EJU2NkfW+rtNmLh/3cNJRNFlM4k/q178eddJ5zvizHfYFRyPW/hJxPaZ
fUqwLtGX+KUKYZ82DaGNlHq0d40ar7C2ExR8UfV9bXCnllhV9gCcYPBJEQHlh0kwch6kMsJ7zpFr
kfxI8oa8C6cxZhAJ/1omHL8kjZIyCVsoU5D85CU3/X0HKM5DAFj0QEiseIu6FwPk+J+KChXLQCT/
5VGVQ9LTpAs70+nja5S+w5qUDEYUxU81j5GcF228zUPKQbI4+YDZszo8/1R7078Xyu8PGIifZ947
xvfp+VtVJgbFqO4st1rBPTWbV7pZ1zdtVXZjf2uG4NWHF+iowEm/jB24YEbgLjo4QZz7LcW2H0ab
+r2PfD8Zz6EubKqaCZXnz6mVp9cmrhJPSkT06wMpLVAIYZvHsLIvFu1nxsddd5YK4N1OCVUWkjoS
+PtGDyxSVAQkh5OIQ0RghcgvFiEwsrpiGpKOJf5NI4uihoQFJOkEzA+dfUT3YMzyUvkBfiMgu9A8
YaGWBd/tOW/Ck7fWyZ0pL5NTWPPHjvEpnHZkqJBWEZWO4jWJ9B6Lz48E9v+YjXTY4ew5uuZQSROY
0W8Py3Gr8+myPeYrawm3gzYDuopApQhbR8viB7zOHVH6e22bh+Gapm5zIBMy1d1X+beD7ZxWy/Ys
ACsjGRnGxxG8OIeEI3GrXsx4YFbjMpl5RbdqR647cvfja9NXDk+n/FUjvqVMp7/o9oeRTfaH4BLP
1dNL07yVyhtV/4x+kdZkwdGd/zCEvqN95KSpJQOxAlFpQCP88w6lcabEpZbn1EGvkTmYskIFkNFD
N5zRetlF0K/9N6Vb+D8c9z92MY6LerPhGpoO6PjP4+qFmRy2bZavykgNWuRJZJEicxBxAZoRSdde
/PuIxh399/35WMDGAPlojg6g889DulurPe10J8PHkoSk5xGFoizxrkziefZ5mGavpk17N9jDtuio
gSZ4l0BLgyoN9DRUUbCLA5Nldpn2blE1Oq/LdfvszhEewA60GV36Ts+5+FnXnDkTbQIaFdVGte+O
TkN1tl25J99+0WenbUD67ZdjesNnX2vD8uwfB9YoZflA4sGj1nJBJxBMASKduynwGhJ2k7+1AnJ1
JQnOx+AEvebpNt73rpM49uFWXHR/j1yfh5h0GaTzZpOmUUOpAVEltwOlb4yGAj11qscBFI4yoD1P
2nEMEmSXiiUqocM4cibGRDG6CU//U1mgVjg8z2lZ51PxLoG5SzVA+dyOth+yfQjQ5II9go5m4fv+
1dikg+v8OjlPSPg+9C/nV4ICIsSjaDuosCsO41uQRYssQEgSYvIAZoERGN18jRBAk6JVHBRNSCcN
/vf1gz5aQueqa1AeLMJI3UXIAh6wj8wi81fz1Tqh+0uZH+mlXuH3h9trUCMlSaOL3RyUST1Wy+B6
nSRxkFMjqiNupK/5COSE+CcEbmD1PWzUE7rG/sn0WXiGhONhEUVPdW++ZdeJQyAlDa1X1mwp0BW1
T1dZV4PLS47UAdSjJABpok2hl02u0Tn6OA/3ZVD2tJnSq9Cv7JcDbQY87uU8jNMgVsI8DtxN2wSo
FerIidFDpkupwIMOTrCGFlcUi0nGAvy/x+owSelqJ3OgIYu65BOhKqXESIp7kCRe+VMlCXmnLNRH
NXyLW/+a+2fSg7J/gHChNUG9oVL4rrwgfZDeBRAOn3FoJaFDn9ahu+3/hPL9Czwni4jN4qHzhQqE
7Nsym8dWlR0vZrLaT8oiOJd+uSjSIH3arg6bCg3YtL+HuBg4b0vKJmMiLycEDXAYcxMq44eV5S80
2/eT+dYqjfX9+daolxrgf0XxTiqRqgkUCppQV0R0qDtSD9yJoW+9tog0JSh77H+EOoRLEjDdP961
95QYWgpTMbxlKRhKNE0mPpD8Rzy86uVDQE74LYRGkh1JLEoM2uIXdpfPI+7UexIowS6hZCDl94RS
K0WEARqKnyLZ9u+VTv+vXe9/HwdU4z8XumtSHJv6xuMQiLdNAiNqxUjvkEC37PCFpO2ks4hfkucZ
bMAKHcB/n4MEHt/XWtvyNNP00Dzw7jnBb3vh8ZDrhFAg9FuKxOexrtGFa2b/PoY8yL+OIXmQ67CH
6d/zCtAK7tGuT9mq/LpOtJ4KEBp/719V/cOI0izjv3ZJdke2DcNjszK/4Zu8tHG2RXLOVrfqbXue
5eZTas5P6iaxPmNzWBiFv0fmuQA80rJceGgbO3Sz3eSjIPRIn7Rrt8a9uzr7e/YBrdpo5mK/Q8UX
BZEzveRLK3g1asy36JoN4+MaRGBFB1zp7+OXWntq8oV+mSjKomjmaTVxlfHtFKZVd1eAymnT0DqO
XChQ9cfJWxxLMDrl/ITCmd3vF9qs2r3trefLYbE7vSbQkuyCRbfy60N/5w2a7FnDwtpaNfpCL972
1FAJNWpzaJmfu/jtAAu9Mj5v2Ue+f8purxVKMuUJZFK1MOOVdR3k7XDvBIo1TY2gKLtqHSVtaJjd
FM6m+aQNU9PPq05qbdIDXw9br+NZUX0YpPkSpl4LDKFXgFt/a/r2oc/7FWUfdRy92+iw9F5U0Ig4
VbfnEGVtt7tDxOYZujXO60Y+vV0Wx6/jW9vO+J5TBRRjXhcXt18oY3cOGzGe8Cl9Kw8D9HbzYszu
avhH40WhxblSv25toLpBTqI1V6Z7b6I1y6boqe30AP7P3AXXPSoS7jSFN1PvAuX4ouwW6PS4eeIb
W9Rmmk4Zj3W0N6ObPQc1qtAA8/zM7Frxk6rOPcysmkV2Lf2kBqeAiPAXHJzL5Jr3jNMrCsVN3a0O
wRFzjXqzLRYaYlRFr+WGp8cPA4LjaX0wFwqs3uPJt4480PmFOB0xzWZxc180BArAqomUsIM2F1rs
t+ji+aU6b41IAQGi0OQkMPAQcrvtp1XiXy15MapJOvutHm4vC/U4bJplgetpMaDDsXfD2uqkTrjF
BFDrOohgJRGfLfRBrXnzyyqjdhdxwzSEgNxJdQ7PPB4vKrezYYJ6znk3vVxC7kSlb2y9Z9K3oQIJ
J1mJkFMy7TBzkDFYGuyj3mLLrlx3+WGdbOLj5KqMkjgqtmA23LVdDHdN17gEYGJhDte2r5c+Hur7
FoOKU7ML7a+iD0WUH3FFpitHKCA1ot6ghecvhknj+ZXbbVUQYg0+0RfH351W2q+t+Xxy0ICul7Sv
ycfHhsyyeOE0HU3/LJvXWz50tv+HsPNqTh3rtugvogqBCHolZ5xweqFsH5ucQYRff8eQuqu/e+pU
d7uO28aAxA5rrzDnXJ3g2EF+abODerkBJ/hRmr/Hu/vJ4XMZUVy/p2QFITruLV9ngwzK5r0p8ki9
wrAwqe1ZHzOqKrVxdY3Q8ndxQfhDW+ne/n2z5cG4sX+azTvhunZcV+D5LMe1cnt37cThcIzw0Wp0
C+orWIlRLwMZP4NEOJYl873ddnbbQ3266xyQCC32F9POJsNnu+MtTpPWPm7sCnfB6a5wq2U+D7QU
PVQBNc5J89EjaYXKNCC5uIp41ixbNVqdZqp0TTvTef2nDNAtl69E69oCG1UbA8ejpfJnGD2v3ufn
yu77BLpu3Qrje27nSM4ckWUotxyo5HKLILt6cVAvTYfTZX/FOr/0MqXK5lzfbD72YSvKozNF0Si7
oBi6qpzidnysRDSxA7J36IAMKze2wMiO286CRPgFGGVhGG56y2KffAbFw8x3UD5VxvOvG88qnlth
vhvuR3xfvV+oV21fY1qdtFat8aSaKXcIrXhO6YKaPlpZhWZ8qGZnq/ot+Dzf5tWAx+fZr939FHDf
9uMizPmADFPcWI2fs+en8XpVmd8e4tzodByyf/K3Bfi3WhE5iPrxOJgCUCocfpbbl2iUX7Uu6+fg
2jruP8/Xu2Bcv1zb+Uwvc3gAanld4I5usFDPM3BDh0q5BjoF9fjcunoDP1J6Bkh9oRYCFoM/Ds/n
CiMb3o3BHhUqy2kDLZsVmeQhqKZMqUrpZ/uyBfsNeiNrkmh/+QwQUNrEL4voYfa0fT+3EWmsX15u
DxGs6UwlB/1+tqHHQW086273j0WUhjKArW8APzvZdS93akcZ1IAA0cXz6qyZD0bF6Ocy7gbnr/n8
fpxDCOB13aLiOHmYDi4PyHbF2c6p1M6XBqdDZ42xpZU9CM/Z5AOZ7zVyO1F/Opi9HZ/h2o9paRIA
r+pGg3GDNPwaNUOo/cVWcK4F92ekwa716MqMAe2qTva1Q6k9QbP+F5DqEh2EcvcbDtEZRo26ME+4
PObPtXNvlemcw68bUPRn8vr3KIwFh88McsJ7bBfnbLZSRJ9BP5Na62yUKQ2KQBx46+kImfAoqu+4
pUy7GFRC2shSIrpVttwNhXasCkAB3PhztwxgeVI77ruF8WuG68TFSnAfjlAjfcndZfYDcCgxJ+xd
PG8tVh/rOayE3MuURn7j7mY9yqPxV7zn52gyDH+dIQ3v3ueF99KtIgpxjiFE5+j+Vqxdjj9lBK1z
1f24uqKaWKpk3nMAD8rVZaY7JYJcViPkjQBtnPuFcgNpgHyW+g/MFNQ5fhFyZdvHayWCN0+osAsD
VO76W8Al51b20pyNn68nmpwuVv24UKrssq8ZoqoSq/hS+LjcvsuLu9v47XCmz8RgVbxjK+dBuQPA
3PTITwQbUpST3jogBsE7DSpYjVO5nqd56fL1lgew3pqixhADT8hd5rVzeLcsP8Xjao6mFkHjiJxX
lmQS6LLZrx0a/cX+cvF0WD8c0VSZxQg3wCsYhO1LdQJ4u7fI/8KGXU+t+HhXUMON6l1+sC00b0Rv
y/vbpXc4vZXj9u7cno5reUqOzTVY2wnBW2UKafpY215rfI/owULypDxYrgf7UuVQ6gHxW7DNsh0q
ZvvKKnvEXiHB8I6A3WWHy8RM4KcviI5qObL4xNO7U/MEOX2MwkW1mK0QgwZEnN9TuiRAPbtWaUVQ
PNSOsxaPnPP1Gw7M66Rxw7nBz7m0L8s6UN5NRI6nGvHJdp0x/tkwN5gVGrdh4Vz5yWHooR9MK2Cv
9u3lFM1HShXr6vI+vqeL8L6BeB9mNr9GNKe8eAeoHnHVa2M8ra/C5/Wmm1NZor1ftbKTQdCP8o0y
Chnl2vTQKM4qFyhSkY/kF5XL8+I1BqI7rbB+M5dWiIT7onYIqpdzNf80oxP1y3behYKe6+PIhRDj
ewXII5VSa7e9O+9BOudgva8O7clXHhW/kveyArKPIEUe81SZD2lXSWSPX5Cn/E7vy9cZavPPGVR/
gn5pUl2e2wvUFdFyxzGd1zabWngYxDRLf99/HTOVHXDbST0qorxRnexgStT2X3NE4MbDeAubj58o
Wq+bl6CWvQ5zBIv1/bxe3tYzpO0utQwqetsFbk5lxtarLl5OL+j8He5IAxRGQREOx/QBi5Dv5J4w
K/S72O1r6wIGjVUSItvQQkksvlTxd4qV4/vxJQAoFTcORKyFRgkcB1J+Qe2AAC2UEizurz0AU3Lz
w/1b8HDBSUc4ZILCaGN6qscUgRCs6U5njR3paVp23FrRbXhD+AdjfDuhAFLB4GAgJplf81yrtB6E
5+aBz358OG2yNBfgAh+n6WB1eNoVepllK4sfOumWL91prn+e3GWywzN5VhLMYZ2lsMi+XLMDluEq
rlIGfH07HhrHSaOE6NCkmw3RqKzPL9QSY8SRrpXTY+Zt8xmQ9sx1ju3buLF6uP7QzPUtDAYbcr7j
3mbc3Mw+CSGKXGT9Xg578WS43fciJErZ36sqy6sA7/HWvR7xQMP7yeIhiKrrVWeB/kl2uNxXszC7
VONGN/M4qUbT+yNeHS/P9SeH/vXQL4HSjOLKPP5Ez3Ex/txOX6eToJpD6KK0/R7fsKCEScfVS2b5
srs+ctvQCm63Sm7cOCFKlKkeAhKoT9s9+f5DM5q0dxQbz+CdkVskA7Kge0Px6zit1k9PRC1l+GSz
x+WlukB44fAYgUO/PBUgAxWbU7K+mafDpJePevvSXVSolZCoxAtCV27bLkb3AXXf/fOF9HbQjk69
6yPrBEBxsRtvGvtidUUDQ/zN12U3BBPSKebqh8/582GjxEvQjyEG7Ba97fgReGtcqi5gD82BjYu+
WAJjX1d6vd5bb9AbDOqDQWfQqQ5anWqr2uK/+9p9q0sjlEq+0vUbjlF9X4NzWMEdaV+rtEupdLuF
CtYKcN+2dqp0f3Vb9637n5/yJyKUlVGuUqXazDGJvEx2GFd3tSZtEKpN/h3rL+tKvdqpdh651OO5
0opqvw5FwM0PW1pZlIaXOWpsJPHO/fKkR4Yqmv2sOxmdrzE9LDav8/Bpef0Iry/Z78mivsq+bMev
IavhNsOmrjP1JVqWM3gL5xPma7A+MXUBmerDxwp1Lngwu/ax2DrAlqJtatkEVHx9yRQeiqu7TXCk
48y2OlnBRrm+RZtmRCKSA/xQOxW+4ri94UgIITSPC6/XeJSd9yfT+/Jz/lCb7t5Wk/sxaiYw3Oar
SXWTI493uC8cO6vLfZHzdLHKV6ag8AvXuJ6dj8kRkgYEC1qIIR+R08QM7/MFKASryi0/mB0flqyD
NY+cEf8JfpbZgOZ/5Up+n63mVBGNWZfRrhrgUIbYjUwOqsDpeXZ+z86eNutFdXwhP7wj7oVPd4K4
UTpVL+tq4dcayFF4WVc24am65MVXaGk5nn9a3AeLrxnyo/mAjjNXbmt+d1w85/IjuB4zMGPZMXdf
fl2V76PNiFV82H+WCr3l+u2MctiRHOCy8BCev2IyhYuv075ZgseH3zLvzi9PuTnua+u0HByW7WDz
dA3uCSiz5ccJCYfc/D5eDY+318KuhqjR5Yyv8ysIB5ndurKeo6tUz5eIcDukKOant83sLSQNex6/
QXDfLu7KaCqf7zf7x6MdiCbfJVLF60pEziz4mVwfFszYv2d4/oRzL1NOgYacpcMjjOD/n8mKx6Xr
ZFsuxU9ch2Dw9LPI3U+ytCPflj8yMHT2jcVPhlgZ8ZRFa7oFREFxeBhtnoj+smGDmIkun+RDiSza
kfGiXnx3V51NqjgSi1Pt9hnehWyAFoqo/RlqlG/77ndm87IHsYsUExHNqovHWpzU1/OXsIK3Vd3X
i0GvvHudFap48rvVQ0gFl5LJrQ7Z5EoQS5Vp3GyuQiALVAxapUyLk3ldHZzAed4qmbc8VMPKtDu6
Far7KhZ+l0cgFxrJKSYP3l7sanCa8Bkg8f/7aCZp2N8SZnAFEgFLpF6i3zmux1JpUTwXwsVTkK+e
i43oC1ZplmJHcVWrvZMiAQkwbdIKaNHrH55rrwA8QZRv0FybR8OY3fXRjcNvFPBWk8qw/H0JP2aX
p/Z1+1HOVx7WhH2odbYzAHnByxQ4Oe8u1Q5H7XPdc+IAbChThcKzW5gHh3dZrsxes0+TbWU9iG5t
KGULAOct+gUNi4XWiX5hE+yHxK1/H4WcZZ5/G4Xfaqa72a20hDI5pxnBsUeJpEI5pIL2aBUPqEpj
IibxLhyWh1GTLgKtef+CsE/lFxvkP4Wu/3wnIZnLiPxlPvjtTqL14bqJj9wJ+PYO9abqgo5zyLGd
kdBao3yF1H77WD+BPZp+CJUB4oAk5Rzo/78PCRzNP4xJLodSDqCSUrZU/K00ht8/Ps8nRMEi869A
w/w6AmUBx9qkVZ7FYskk63y13Cdhh+wdXQkU+JRhYDNN/Yw9KBl6ElJQ3j2kNaYtXdDQebZ/3PVL
sNaGI5HIEmDVDViVHZYFFqagxdhuWfZ5EAd4adFt55MiVh8MxGhbz3KyAnwE9tW7IX52JtajhzQg
K1Q9GsJ7EoQ0RIzo1651g9sCvyNpwPIfQ/WnVDAp4H+G6rfkelzOZNfQx6HegGM5dXZ1TpO4UR5N
qbAfv2BVgMznJ9g3wD5kOSAMCHzZzutos4IfIi3WWyUkHWkN8hzyQWX5CvCIL4pYPYENdIzsqeUv
ilZd/qhOhzYRpWuAowkEpCaGzpb3IELvE5wmNXiwda0TlT7C8FK9SANZcqmPPLEEPQYkCYX7GWhH
kZ1AUF9E7PkefvfdRJvcAJmkaE9RxOLL0hbhFMoQ89mDi8yC9JAhgKlAcV5ugGgLGr0/CCuYvQT/
wZZHufpPqzOfg/oGYbkUJrK8/1NMiI/TxX4bhw45Mvk0zcCXf0ck0XXpcMOpeD9+KVgQJW07ZY7Y
R0P0lnySlFkiwPyGoKfND+wxAH4UFWbAyfNPC6w8EgJX3hLTQNCFlijtiOZ0R9CVCZwXGKewRn9e
NEmfkVMCFtmdfFO3BnZjXVSwJYuXGpLASb+L7wSS05lS3yZZJ/IT7A1YaVZ30oRx2ZhDn5JAtaw9
FV5kVNk2gQe/bd9xuL8lIMpZc7ppRWCWp/wZTwxqdVDbNvI0htw9FBqCp8bN6V1cEwqPClQZJL21
LWTyQG6QNWWTirKijpW0Gt7wKaxkuXxuD7Dw+xH6nCImhY5ffvwOkHxMIVYBuxwKQfbiSACU4BlX
7ctPDiykXauQwBNXBppwiqebQsxQPv5BOQG4HpXb4qtdvY4f1sSAJT4LVrRLddQcBNUUplX+Kn/F
CIXaBF5ECIoCQIVSTkTa4+HQFfC/54jhfwUymHjDUF9G9CoF6WOrH9u5BL8owBaepHD8zdmC+0/1
bVnfDbeA9U4sl+yA/h4SY8T2/v2F7JqwwHm/TOuPlDfj91OrAIKlnSWBzDumYqkSXa6rpHdOwqNA
lG7T1eAANuT/qNbRI+S/YH+Ihf9xF0Rl5I1K4CUKv8HoFpv8fh+dA3eBBIq097ENhRESPbTkH+QK
hAwwk9uJhCibQuMiaSExOiCDKJS4EFBS7NGBuAjy7obeJxwmrbh8JSE+eEqwGSQi7XsTQe8sd3Fp
AsRJhWarG9DeWBc2SwpxF71OVHQvsNcVRXMzTAeQFhaNs1yWzk3BNFlHADj/mnxRsYIR03XiWhK0
5/pxrW2ApbpgUPJ8yNKuLrADB0VEcWc27/l3sw6T9j9G9zdPM38Zr/fTNQoGxZFHHTCMNlE3JgB4
OKBmu96MG+Lx1xiIuBUNFsC4gXJwWAmT9uuIDbi1SKTXI8geAcyYQ3PVuaJROWnRy+VGQao0dGzt
2zumFp1HWCVbD6CJHGGSMTlre1e/ykS0XzBkpcfiu2wvRGExbgC4OV5fbQ1vC+syxV1mDXhRZ8w9
5wFupl2InXONIR2W6RQMWdAHbIelmpgmVHrYgWI07nyd8ewgyFiLkx5uC7hT0pN83C4mWnmOMg6y
9Py/Ukj2WOM31pvmJF87Yaa2fNTEdHXzGJhx84aJ9jALErQsjdbrs2+EdFwvy8+UFqHB9bgRIo/c
MrxPKnGg34Xhu4bmz2lDoAMEgEtHeD3a4CPx/ML4BY4fGhdkWz3YwloO9oGoeA/EBLwN+lvjRFhT
Cb/0NLRpQLDxNTYyFngeaMoEUh40XdG+SlqDZg6sc5NEKQtQJLTLEHRzYgKzjfyPz7EVjbBZ8c5z
9EegAkCYotL/YsMY0gWbpNw//eZc5IyEpgTWXoYXEFSoXAfUlTEiD2cC/f8ijhb/Yyn/rlK/WsXL
Uv6WPz8dE6RtyjXMkAmyY7S9v2kbTjckuXywu2jWnGGmrjQ/KtS0XnaiSXuM6eG4cjJ03CHhinnk
d+Ze4WMwVEFCnTo1s/3j46YJkciWUOV2Ms+eiXQTAjsENAg2SJk2KjCqhPgKyVjUPfH8khqi7dlD
G5OJJbR3D+tnBZlXagna7SMtj4sh36R+M6vIfbomzRN1UEpNOE/YDtqF/oVrhvrULr8CQkwMjg6M
KPYciI2ok62JcseaaFlAxwNPp8ml3aOwMbd+gkpkQhF4epd+9192BnTCn+xMWASKWEB9L/odSTDZ
XhBy3BCmSztUGFrp7cmPNFgGmqZu2mv6ll8h28GMLFSi4flHHq3sz2gIaZLm81Qme/DRRKbLbpMH
W4LMK7dOCm5Kwz2BT8UKCGCXcqdtyeG04717INh2T+akdFKaVvMnfyqjS21DbCm7VCU5aK5QgPVa
XUXeBkRzctc2DIf59jhv75Kbs8c798JRpNfFuyuFTd/s5Lbg7SV/5pyiD0rS1cxrJd26qffxV29e
Ii+f6fDj1QIcad+JYEgXmW7mXySPWa4i/F3Whh6UrMGPCyFP7p0CLNkzP5eXZlw4v2yKRUkbj2nR
0d/Kv2xZf1DcIfkWYeim1PnSkIbooIKOPKqrNGkdPsgEzsjUU9VoryAK7Xrw7gZlYhgpSelJJ/lK
kPaiuYIt5xJdtEkZIhKsypVIe20GDWG/jHEAH3SkgqQ9TP0OkYrfNlC2ltRzYGztfzRUqZcV8NQ5
TBFfZO9PCSu+GNmkE9dHVuuRqz9JYlpzRiUhAUwiD2ppR/qdYndlq0kA2v3F5Lef4nkk3HveoGkF
+vFAvu8Be/M66VD0+H6dtecfNETBxTsnVjJlH2UfE3sNVcoozNu0DelygNcnvX+PeaakWWjm+LQ2
lbt1MvfaSPvOesgXmgcabCb/ZzsbGEL9wgIvGCE/rLs6M9rWN/D39SBsAldIzgJPAz+zUPjsW4J4
7yK/jV8tNF7qG/St9xskHR1TtzoAQY093EguIEXAQwKFbyoOcKoK9Rw8K85wMJfJwZ3i8dOesbLQ
5DaloZcsJC7NUSEtU2qhh8qpEdGlVWaaH8Kw1onV28VrYeKRuG+QhnS89JGKeAg4/XoJtEOQyeAc
EUWAruZiYPgnfR8x4ABcwRunNKQNCiY7KD4LLuiIezmXQdqwLx2RWXP+cpkQNeOZJXHNkWbu1FZa
c4ON2f0E0dtZne9NG64VuULKF7CzQcwLElplQjNIKJDJx4U/x5x5DvqBvKIUqL/XrXF7iZV7+LJt
oJG9rls6zKzoH3klDoexvW1vXQkSqTiheffcU2mkaEMyZ8+e4WNWMDJL3EPmWdbeoXHAy8o9ZR+h
5nGFAOqfDLgFGMxHF76uJ/18cbYCfA25usenHMRCHTVcBy5tcJFrAKnBwhNNQAlRCMJWxvG97AVb
zNJuAzc/ogknNAXoB1APInznKfG74eLxK/cO7bwPeqQ4Ko6uJEUihPcJz+EGoTRNCBK18rmqPxqR
yD7K/0oDYRU15k1wDwfiEk/U3CDTK/Xk2cGiJ15WL0IujAkWL5nH4vrzqZOexIQoRLBZHvOAgMdQ
83VBG+DkrnV8k2Lk15W3EM1vO1jdiTlfku0LOHlw23X1uOVdoeJ7b782KJMDWaIJLOwmuhMYSHPq
ywT3H29gyMQ9Pp3gzk/bglKNo4t9P57PkTnuJWxU6itQ5mtO+yFQMO5LKrlEqGmfP3IP82b+Lrhz
2ILHLKyDQ2dFpbu7w+sANnR805Y7Xnad1XfFOaXF4qY7+yzQlTPq3d4I66Co/7uj/2fn6J/ztyAu
/X9yCeXTvnjejGFPSe4qNuGoQv2W8HIK2TCSfNeogOG/h89UIOtQwgFLsx4fo5FrXC+x1CTkNUDO
0+HH76XmZFVNHIrekmwUuk2koz6NW+2n6vjOXux7mmXkN3Ui1P8KDpHp/gPgEr1MRKfRCimRwPst
LRUtb4vNJUuOxMl28cCF5zDz861wtuxhorSC4Z8OQ8riD/nJvMBiYEABNMxzMUsbBs9NmezmFVI5
DPdZnj1nOiPCrOl0Q1rFnGVJoZgS8djBiGGOS/Xpy7gxfaEV7vxFVvGpQbocK7b/oXeTJD7US5GH
0c1ecsbRzdPMVWLDFt8bWbKAwIer/nRIwVlSyunBkCoRmumQKYGecmkdvqcNrDT5nCN3ZKgG+RVs
3rwaQ9KWhk6PA5hOKWF7Q38mjwwZTSmppaD5J6fT15zwJ6hSqT2OIbObnlkQw60I0HL1v0et3Lz+
kO5MNAlSEq0+la6QzpHu0Zl/eFnQjtiZeHPOxvUhx9/37YXNbrh8uswKXXDJdXULaANSn3wmlKWk
raMOeDKLKHuY74JExrLJKFMxspmp751rFsCyNHEHQaIBagZi0sj2tfW+u1o8nDnvnvy2L1fDZ1Vn
/gnuuV82upsdDQlUc9n0JC2SXrg8eoalxfaG+qxFU/VGgRvc/9biE9ACPZ7GI9VHDBgCMI/cqGJC
+afJiw8aWfLW5GpInLQpwZl9WUMTW8HWLLJVro3Dq8dxFlOO2gGpyFI9GqVmPfNxfguf1vCe9Wu0
+XpXnqJAKTkN9ALCL3x+UuFirEMoriFLyeVEoTDE8XCR4RfjInl0sEI5YHwbVUjVP7g9bFvnuzmr
k+f9eLKb0RK2DRuJ3MK+SYkTPpu+PwJs7d0nsP51FUGPJBiw3zXCHiSIPuV/T9/jkf3Fad9QPww3
j/YA9dUy4mYNPrdHjGO9lKQmp9Sk+rZQdah8IJVT8f+YhlbuffZjeDV5kdiWhmfOPE1nqVUsXnyn
zC/vRHlpaOmfSJIwY4oRSWZdcQNLKa6fKXE9zYH53pt6ErazNmksbMIgeFT4KAQpxwR6DNiSmKaY
o/EoyffjciM+Q45f59pVbY5himOdJPtJEoXyxBLk/LoGa4a1ZZbD0F/joXaNWjUGDUAq3CB6/L6V
psnfTJB7xhwb506JcJnU8Y4R2yW+RO4pfNIT0A/avZ6YWFwsfI0Nmqd4wVK50y7AEuzGX3KujeI8
1x10P7gsQNKEHIlEcd+p9o3z6sIOqVFMWheiA+6GwUGphuPoyKYyFjKFlsVme1qTiueAd01TueMA
RFVFgqKMxpkyoao+J9PSoDOSc3hsxF+Ok4mSNAgBtMXbKkCDxUDSpvgzQ9kEYwoUdPGAUAmjSf9z
xi5HKijCSmdhF6nolQxWc1dn9bjpTQOZEpoCMWTedCz8oJm2S06W9BLGwYZQVlrdilT9ll2Xtoad
s0hzfHlGOVgFKO77H/1sayoFsjDuNjU0giZGO+Xcp1JcBhKmai6EPTqBhAX85M6xoLP/MRSPmscq
QkQc9acOHgULzmVFz6NcNbVdEUkQF5xreVMvj7RrxfrshSGuKb7janeQL280wE12TGpI8u0t6Ei8
L9JbT+XR9suMki9wAyX/r8u4Zq55jmZRb4bzNTOrFZc1J5fANAlFmQLvyPvymYhQXVjZLsI0neEM
gRcDSDkjYtI26dr7lUQ7iQmBnXZG7Vhn4EZMlkYCJ0yT5ks2rZmMJB5PJk/eb7rqfWsv5ZHh6i/3
k2iZg9jnR1/GnSTsyQoieMMiWdPTW5WakJg0zfX5dzneHhc5vDMPGySi2E8uk/i1jLNqrsaDJq02
+eHU1XIx5riiq9t17W/pnbjO9Tdd46a6lywXzHTN3IipL/SZOaVNsAAbJeoxuHIFGADTM4YA9ka0
mjWpz9KbDLX7yk65H8zIJ/NB7tHrrX48DJkKs9UxQ6Fr6Q15W5QOAb4mBsPdp0YQ8XjTDlSSVv1H
9YyfZVGTCMXYTFrH9nlg7ihgpBwXP5c5SYWyPOYCMpRkVH3IKfEhB43hQeSFtaNPRj2hIT/b0l3w
eGJLzxByuqKFpGH1BDvwU5m+4fptjmaG1ZPuRQKD7asT6qDqLtsbLDVs5w5NfZ0Pv3QGin3TFu6M
KaZUeQIfd+EhjHZ/qqMTxe/k4Xj/v46CZAUpbITUETPsBRIj/u7l1l/eByNUt5K4I2OSa9KEWHtb
GpbJBXuLjCxWOPTeuDDTzF+p99dZMsmNmDP2zY5fBiG4+S4ElFsxcDrvzmMaD2jSdCdZgW00lagd
WFxKRpq79HOkm8i16IajGRl3nEFtKSbLTZ67kTiWLmULxU4WvinJHWKYJOXiJjj9XMjvWE52qeOh
8s/50pQU0aEnVdVc3tFlD/kS19CY3nCcMK+bOnINfDovmUVDbQ4qEk05TYxGZdOiAJsEUiSKWO2O
r+XtNInEh+Z5zqgzzce/o/s2CmEbzLgKY8RIjRX9uA1N0mdY20n+8TzXhOYsNR3erB+q3E+TVNBp
sYUOrEudY/XeW/Tr+pBpLF+xP750MkjkJfBekl2pc5Ye+EXOI+9hS39kqsv69F6IC+AVuiw55vpJ
w/DklrSXaBskMhd6XB5MiKcnm5AJZMGZB0wS9sQEcLkbJyICeeKOdczIO8EaFKfTJep20tXeD88P
uboaDdwp5sfXuI/Yppgsmmjz0+pDSi0FjYYZM4cC3bpOGYEneF/4BMm8+0ySbjyDwgeiWDjy/J1X
GGMBPOKZxSr9xXiOlal0mU1axWoJcbiyr2ugwMdfXFT/fMnNyyeqY/ofO0ASliwRxco21h8lkHFU
KHu0o+lcfpS9KH9BfEtSLONWNFJSweDkADHORFqBlJ6up27nghRZrq6ncGTNc1MMTmGo7U2tLgNC
L8cN5Z34MeK2WdZETnuCrnHzykdTzMwY6jxAlDWJWIhR1GhoIke0ep2+mLsa9wr0nKTCn2TsyqTP
x22VqYmsTM5Y1Ji1M++mUvR4tMGmY9LCmm7wLkkRbXo61TrTIa8TNEBog9AxOUClhtLqFL8RBJV5
AkdYW1CF0jch6S7rMmalvKPoQ08AVNKreRkAjIPNnUkUSECAS62FyBhErQU1l7BR/NqBbeIr4ERM
KsFm7vDW3kugFy7dVVIZR2ji89j1epn+rZ7WVgz9lvSF3HHr6Tmr7JcOu1WcVOdCNSN/0l1P3Q7r
1WZcHbE0h2Vskye0W1GHR1S4C6K9ppHS+xq/O1mIGzVhcCUJc3ebyd5k3yVng4ct2ou9AEfCLe2W
hcD7SAq7QOfFH49Tt21p6ALw/TxRZkjZabdQqMZmubItrWQ7+xpymaSktXIeSu7b29eyDd9I0xew
9cZsGnLNjfA+PQfCdwEjejOZ1op4w/Jz1M4mm1lzraac2y9O0DXqOImz2ffOkNf4nO5H3HTF8dKQ
FGLi15ni/w5tu3UD+bImYAWlRlxjVNqokqVz7eLXdYGn8RwSKpmFmyGIFTSXP/6FvDK/8Xfydtu6
nqJ1NzdJFocwbJ/J06275OV8w1OjsuM9/LJayvoCijJBMMoVV3xzZYd8Z874nW3QFydhzdTefOaq
/b14pwQKEd+IK7Mp/e6Me08XMokmmQ3ylD9zGxeH4xOZGCh0PMlEoanws4wdRb3MO5BNNHJg+6xY
lWY2Qxo7ZAbGx5smBHs+f4iQmp+wNOJZvKt5Hq8KO8FcI/pubUaQbLGAiVSzyhtYsHC9rTTJieba
tapi3/zZjbpg27qLwicy6oQsVhZNDftTljyuAYwOlM88gF1PfrUZqg/+nVk26Fn/HKiE6YRqAVSf
ysL1tm4V0n3GDJRWzZyn9s5GhBt6Qq64N2NhXXw3emkkDMgks8OrnSgj+YcRJhCBP9Yu/9CIE/b+
gXYfx7ayQcuhSWNo0Zh+1hWQS3xWDhC/ik3bpBrgUYlat0lCBEo4r1Aw1cHVNdDnor0UGaciTpun
y1/qpShCbhslDKtRkEZz2ka3lnSoyU4XsE4fnU45MnXZ/fLAVl12NojbUyzDtus6JOdPvvjw5szx
1VI6LFUuNI9eIh0esprIp7+TTWCOjXByVEiS+W4Xn/bdIoKCDAhygvtP16dWkCR6f4skxPrTYbLK
wiqALWROmvenESECc4xfcnKU6qyx6xvV5zYVBXIVe+zVhHxSWuE+Uut2rYPdSrL+rsoN8Qw3QiON
j1z7im6gs8JGcdHzszOzvcKYtz1d8cvMxo6mDZdlxYTHhpOMkjSlKAsrhc6JgkoJ/bxpawwWx3IJ
+AnIDxSOxMgJpji0Q8r55l9MfwufsNRZbhAHItJyRJJFh/8E2EJ3P8cuyWPI87zaQHtFJQiNMBZa
CXvvuarKkr0Us6Q/ssjiEQOfWzMOgL8kgNT98RppgdWWzheOKJd3iglxQbqbDS4dX615Olp071Yq
jhEstkFfzfqz/vgXWUUeom19UkS2iqeCplI1asuVFXZMEo4jWlWy3F3wBqiItiXXyVA6NofgSQZd
EbthOTlorq/V4N0d4ahzUWykS6C0Qr4D4hW1BRKAZA7fb11Tw9aH3DnGwdwwF5phTOj76U4nGPoA
3Y65taxtHk5YB81bcBsQw+AnA5Zc/fpsAVxfRT/YPWLsYHIhT70gBUtwArUM5WwRnIZy7AdTMLho
ERXVNWLCBjgmVCz9WhG23CkUM915gNxM2qjnp1TwksMNj6V5ezThZKEgaE8+t69uqGm7FJCzoENv
8/im/5+GH1dgfcHjhHPPdI1Obf7LTU/bb8osufrlqYTSSK5+Hqwsq9Z39/FTUHMv4/Cw7z0rFTf2
My6Q9t23QQTj75Etoq9dV2WpC1vCicbhQI2RhOBXCvBQ2dIl4TbVIbGoqWaoiyagiOQScnGmZlSP
o/yljF++gxJlp9DJ/1iS3H5YaHSPpNgydw0SHzxWIHF4AHxqaWo6uFKc0lo6hS4N7awHnqY/etfv
8kBMNFq1Np4KtwKalRTA+DUFoHg8rl5Nn/gU15M21jKWP02a0GppOuCqSY+ZFLxSqAMy1tcKn3w6
NTGXob9jQzDW1SbsqtSueXoxIDxDG6e8KJTCA/U+IVg+3fKZRy7G7Wn64t1o4iw8zgHaOMppRVNN
MEd99k0SmkS3eXbTxBQJk7Q0Yk+Mua8FgVv/uxDrqYOoKiOki2aCyCvd9GDRtEomZ8w0lUYm/i3K
qRPlkVLAKw8SKeds3d83D2E9gQjV8jzH9aCvf3wyYkh9+bQW4fpJAyV17E0dnDv5oeAj1+MYObUi
nJEyZf6YveJCpghHLE50RGE8yY/tX9EZbit+hdYmfvDk272rkUldSd3MS6GijRANZDKLgu67loL/
jyZNSKql0eFL9wPXg3S1c05r6fblftxaty73GUyIq8TvlEF7HkBrZApcAgwh0yHB1LT2rQnJiyd2
qGjTVje1S3ma6uo87ClMq8ihU4EPNrrc6zEcKJyUXCD71vQldYZNR/FiUL5b5jf9ibiFg8f1h3Jp
iWuDndaZcMbMyhknFJizE/fv2tMN8e86OFdiyh/rstovcVI+EV4vR8YycUX2P5fOBpF4Zt25T+HW
hSaulm9irT7+CTlylpBi2I3uH4dPMi1PF76XwEbJNxY5aWzpZVQWccJEiqK5/8DxeHXdnSINhvHn
yEsDDTerlh4XUXMSV3OJPmXIZt5++IcpvgYDVuprhQ01dj2SwqWmtX+FORlpaPTkqChho3mLy0jn
JwzBjhBQPeAC5xrnYueSwH/SjGiOe8whTSbSS8OhQ8lH0ZeEeOaCF+mBJ/m6RzVgmCBbn6YtQ6ED
3pcWRVs0RqV2RycSP8ysN25tsCczY81Xx0fvzWfp4zmAHs76cgu6V/G/2MbejJCAa89Y1TiznKJq
yJjRLQLVu3JWCMz6O/VpHuDQWn+fW1NEuznja/H9gffidliJ2hPH17lQGNQLlpp8Ar1LZ2v1qn3V
60jPtmXi8mihXKhODscpiqVR55RoQ14A8OJOUMbxcD8j/pmILdbiwfHhMihUj9UyLsbpDkIrN4yY
VX1PpxFrKluQhiap/WlKR5U9efgFebZUafxGXyaSHp4+qb9nHGYgBKr/fc9L9TUsrPB/emy2ZkOz
+eYrLcvc3lAHJH9p4YPSB2URen4l6StgdiX+AA+ZdBYA2eb020qWwRVPTuBsvOybYk3ffP65m/2k
mxiFG0s7psEAIJPvV23disqc3IoXTf9FvM/4gXfjKv7zuzdgItWrAJHn4yGh3rV+tqQ7ZyvTpnvS
ssk3nSb+OkYRoUXKzYLFmWKxA8IHQ6AbDcXhWd8q/Vw8x/vPwGxwxk+tsETlgbftIzHP8/gxYjbm
1ahNdSrJ25Gz8se8t5SMsxgHxpsP4aUdgnNrh1IWT7hnzFhYIgDAL0M/ALFwI+u0qf977R3FvT+B
30phUA7zAW10w9/E5paLW+EWLk7npzTBZGmEZgyi2YzI8WKgHw9nGbgP5pC2STJ43o4eg4isno6F
obxpztNPWoT1ZzFnablFx2NJeO8zCbiJS8wXC4S3tJLnyzTTInHRthxAuTqaKsN87Yjq3bJRxtrv
2m6/sLe70012A+b4pwEjpVTTeBhhaVf0FQxMAa6gjw3GCHAEdiKlUSDIQHEclQKfl8LE8ClGt+au
ZkFrTzRHb0HsZr5TxiSFr4aEaYiaJkDmHAFpjZ0zBK8lSKqTW2eQde73GbWudEdl2UsoIYDcdX/5
pRYn/QuSfPK/T2FBGPTv5Kkc+IJcNmdTkuJvQkjTBRpg85gZ9Di+fRUND489+oQmp/iSgrymThOf
4sfyzSNi27oghG76G0LPxHiWOPzw0bASc1hfVu68779wOCZjtQn/fvNB8Y93T4s6Gpsi1QjR6f+D
P8LVZhLNF0iDmU/P5JMUq4l9a5+k9+mlY5lC19huI6RoiF71adO86OyFBCCMDGEIcjPyrS1+v15N
/mUOTH4HZiB42QFs/dvHWbPk7IIg3NU81awTfPq882hRj4fpAqQxI3nPbJ/X4owZ3gikFWiRYQkY
3RDCswBS6LsqqmdsCuYTKyUZR8vo1DuQmt0NZ62xWvwsPtnzzKSBQBWdX53liDhOJF5ETMfxleT0
ZFJ5Tuw/fDyHbLS19RyPWVNc1tdshA05QMk/9IOjnPEfc/MHhS3anv4zNZqO/8HlhOPidrUosLAs
cEkj29/BM2VjGdSm6U6augHdOpDT/vdro835p1WNdifErnyODuq/rerF6fAXKGj9esXJPHeoeFA4
sUSS5cA1OYE0FcvDTJ11IB89dMbfaj4DyWA4pr1sXPMPriXKSqTgWGT5KmkNHJs9RQjqdSa2SYoY
LuEC4wSH9SwhFeosonOsoFsNztbLiLHLIDDUlVcUE+waCuny4/A9I5j+V4ix/hTOIhhOUd/jpwe6
hsOsXoqYMHOaZs3SeqbB1MSjPYHL+X+dvBRivW5R/Y05U+iBit26Na8IreCTpmgMPQofxrpVXnRU
zX3p85gq0L3QSaPpGo5a/JN5vwK75z3whlY9HWNTiOqp3zrTDztTsMhAyXuQ0s6keXsrJLA5DtLk
dPJg9iA9cDB6hKe1KBK0pIoSQAPdYKzmHE+VPsmij7SyA4ShHvYV3f4viFVY+iOs/n8WyW8MkfGi
CENkDuUVJBvzSdEkMR3L2rR92HM+mSi2eDJ+J4QBHcGh5OEUNpPEs62UNoWUNmHO1myWslG00qbH
SL4BGplDEP19An8Bc/OetezCU9KBp6+nA/iDfxS8MFeG5mmlaAOegbEBVTjtO3b+QyO5/LBsbmjs
cmjl3+Qtic+zwgeQD4Sgee7xN2GTSuWZlqk23MqRo1fqZbqiHdMamelrtK7Mzbn4LVLtX4/UhjT/
dnXiqKXoZS3PUvfULmOgtT2Wyb7TMxv4+HDLSJhvT7PuaU7hCr79SsXSOp60BBFWlsGtEmpxkwwH
pXFo2FSo9EVSgXYLzGKSUlIYypiwEBtH6F3gOfEDwbTwYuATaJwGZHFuYL6Ph6p4roRy18VuP5qL
OI3y2Fue1EWGVbQYZZLP6eOltQNExeRhtE/NU/NKiy1wLkocF+rzj/kgtY7ECDjw/0fYeSw3liRZ
9F9mDzNosZgNHrSilhsYySShtcbXzzkRmdbdNWVdhkwShHgihIvr1913gZQtJCEJAiu+gm0dGcE4
T1IkNKPdACP21/U3KqUb7ZaYBIDBrBbdSLnjvg6jFv8FuFr8Yfnj9oyeJlUuJu1KH78kHmBdxy/D
UQGq/9JmiMjFCAq1KIpgxaR9xiflCkTv8Cv6Mofj5emueVUR8IhIg0mhggTGViTViYeqpkmJZM/r
4fuaGY2A/TjHXnGEpHVsInFdl4sNHhxtm3WA1bYm05ppO1C36JguMqEQAWcAQYCOpQtL6Mq83+ho
8YknRQzJ9ubjiIEOSQ3EdzxWI9Ltzfg4/8jeOta3+CXxIb1lT+/OTH/zoI20RG5IdDNartOkjJB6
IjvhH1RI4W9VSCVDO+dMiXqX5b/or9J6uixVxhS5p94Va1ni5GlwvLU7HmGYIOxdVP5topR2w04O
fpMGywCMxj8cX4GKAHt9i0aLCwn0TD/FgZw9vGRyF7lvOij/GQ7YPL5ASdrfov0A1y0twrRJ8WPd
mr8UOXDkaDK5kNFlRropQp13UJJRh6Cj7EQjMcCgsz4dcl0Luobpt0lTgqUQitezwdeG+V+X1zfB
7KSqKcl52dqF5j5T7zbcnZYMZHTAKVebVqEQhM/jujO2KJeWUlhYGNou8zoVFbRY8MUXHFd/KIi9
BqUd5fYYCoC78x7Jks6ksXhJx8pAY/fwtJ7QCBumnNzrlxDUDySus07mHxcNociLMXi+f4OlpD0j
RForkF6qRHW1FB5XLQlJMgkQmBxdqFSuY+QWnGARmDuVe5QoKZCriPK5jCRJCf99jf297f1vS0wT
6t9NpF12uB2X17GPgq6yYthueKYGUrfnK02oXYhWm0IZZmFbs4vNfFkFfM8tlfu5klOZqY9oKsS+
ysKo1BURKbgyC1pYotH/dPmZv1eg/7r+yl+srHFqtsylsph4Xvv2VRaWGTuqD7kwhn8iP0lLy7tT
m4Z3UDYC4r6i9SWVbPQyfKq0Rs++o5VWrGffPe4FPRpyfsD/TLkIsbuYwBotKCI/7CuzMtxv+Cvf
wqLpN1+dfl747S4IGd/ESwnE/3InIvWQiVTAqmzJAjc6JBZ7vZ/Rq/d3cEcENvt4vks/iKLarylf
Ux9kIapGGOdPfrNmtFtnG3ooyDYSVhBk2GHaCybAqA9xgV+Ss9Di+PjDOmgC1rdW/zSAKOAhwdX7
SdXKTNc/TViuVPg7s7iSL6fTlMS1s/d/LrjtplKerwqnE+xTtT/d2nG7Dz+jAc515K5JMZIDJPPM
2dH0lf9XftrUT5gK9o2D4kjggCyNtoGQAowtuyNOyAPTZJD/KWUpul1/+FHa2dFyJt7uonYpq6YV
Y85ckYk9I20MRnoJRg0vnTNpY/JWsDnCiUWh03VKsOL79y7wMPY3BwQaHA+0pwp6Ax9dB0kQVHU2
Fx5zN6gfkVcwT9XhUeX6XIdezJZWD1eC6qpIsXRdtlFn8h1FpC6bCTu6XNlG+dXgmk4MOYr6X+bU
XH/AQinITkX04oOHV8tHxqU3JxovSk/JgGlI+M+08mxq6ksyhOLpNnSSTqCm0QNPE8C9NqQYZK12
q9kJ2y7fzEDd0uKSIgZQAiuGP0VLYp6eqgrGP0FZ0XICli/yU0aIea+GaMIIJ8CFHOFCVbTIonlv
hjQ0PCpPGvoEUtr5LwmD5MbKvcHh5Pyvy0GKGOSVATALM/dT6uh7EhEMAKgeaKZ+pD9L7BeUp4lS
OnQOsnK2msUyAHY8BG0bHPB9980VTPIDMM24lWpe8HQzaA3TlwPQOEoE7dhLrWAabhuZB5dWXGgu
UA1nPftDR/WhCtCiFBrzTOO61dnn0IWFzTS//6nUCm1b/2ZT5QEgKulKNp/Jlf6yqVKbS3Yy2cxO
j5kHzWY74egm2LtUJt/mx8vVfHaHSbgqMsFyQqmoauxdA5n/huQqMLRtSprv9I+1GYwrt6MPUjdh
08WHGQkaxYBnfEVXw5jLiPhkfIbqcKE4OBLNJA76cJXIKclBzdJ4VpKeybMIJgWSD4RZy9VdUmjO
P8pEA6YfAdIKrxnZ0OvUtgQ5x4bx6/fHFxrvDX+V7DAnY4lOXe/g0cQo/OqkvQUM32H95u5Wh+QP
pWmL2RhDWjTBIYH8BeeX0vxsWIN8riyjC9leRCjoHgUYtgUtXr6v9RSQmcKozvG6mW0Z8zYLWJPx
wvcuIT1MeyPdSr+MOzkqsKHL4QXe/5NErfwdyFEC4wAkK1NqJ/uXEg7T82l1uOZ258f5PBnn66tT
bZqtpfK91OslqdRWs+SEtbSv5gcVqupSHKxaGtV2yy5u1bA+Inx6vjTGj7SCp87zc6mbpw9AtbG8
LWxrl+c0wqHSWPWnO3qcTGtX1gN9ofIgSttk0Rmn8WEWlhM9YJfT9PG9CG2HMCspkbtdPZuvU6yQ
AqoTtv7dMtOkjFkOXu/2MQ2fcpKsHgvXFrGh3fFhV/vKUFy7Otm1h6Nm/VyHcHAZ01lsx/1kq+zv
RUJ3ccqnZQmdN9b5Qe5XpTejPNy0SbGz/24SUaf0b4e0XCmU03RKztHo5T911G51Og+v41COxwUs
/kJKCuabLYSNG0bVMvtRpaia3BlFIAOVFSrqK/JMpEn7SfiVNJWVf+K7KCFqM6ChbIrMH1+hnE+Z
drNzfF+asP+WrdH3VcK6bcbQBFWIUHKVtIpfnWWEr9InclzSnd2phqiGLGlQny1LHjWFtvgsWRHy
liOwbZQ/oggy1/zwBv0rV1MdBzsynOAiz72nMx6IBQAOU9I3lARRsLj/lQ3iDvY69qjibHrd/lZi
KHLiOWwRLbcANtuEfG0QiQ4K32+EdGkCmr3pmN7Q4UW/hDQKNNAI2Bv4947U8Fbk8T3lV+BucxJG
g4u2IzWMtSPlR/T4Rfz4cwGdSNk2DP9XHxCaq9QuYoT2Y7rTXBsF7iqwSccAz1LfoiQs2kXW1ykX
Hql38Yzm0APfYhP6txWqBHTtLey3pSipMj2bQ6GAdDi8boIHF+icfi1wXDmI8Wy0b2dIciD34Llt
2uzFO7yzAScf/1JDq5/Vyn7bE6V/rmDJv6uvAPukaRTrcWeh57Of8q6gDUqk9Q0Zgh5T44ZqPnIN
J4MrjG4yFsFEfMvXRjRsXLZPPzani1caYh6SAk3q80ve1ZZmNVybF8oIs4h4lxGDwTtOUBtbjLlc
jpF3PLMdu9iqe1idKIbwYb7c9z7ixMoE3vbmQwiRfv5Cb12DN87steF6yX2Nwnm52B0Zbl5pPGS8
JUEuLywMMsThAaug8MXdxzAQCQKUSwzncqnIA1+2FyyFuD5HMGB0eVzsKs0R4SMy9f22i9Yh8ll8
MEt4RvG1iR9moChCEOor2AlTGo0H8dpd8G4xixZwxMhXi7vGqwh8c04gV92Dly9J8c54FPcKfsvW
9cuxOXmo4mZn4OG7vQOl5rh1ItnbmguKB1/1sA6rrdKNaoUNxtVQpMEXvDAuxc8ZhODKFRieBRFh
Donywj+9cq7CRAGNihXcCXe06UwXxIpCiJiGUTTt7DPoth8wVqZkmnOF9NJWeoQoG+KiZ09tLRHf
Zf8hUThSZGSQ0cVo0UqAQwFTBt9AyRm4SvHOFEccmRLnPT44751JipLu5GV47NyNopDyNCO7Kstz
NzMOKuCTHA6SlzNgjsrx4QzPX1/g+KUIpw0EeKWe4/ZLb1xrRfKgN+0zkxPFLrVm6NH85vuRia9/
hOdIJgf9GvieAIHs/z+P0DySOi0rsAFxInNDzm8GokUXzACx+FOMrfpbtNq/dM98kOtoZp6AtQil
mZOkw/QxJYBlCzh4hqZFLQ/dRSax2lT423w+EVph7niiYHwMABCEdHlNGxWG2LpK5X+eiDB45yJa
plV5/SZP+7pXPiGRVCxXtCKoQT5tG0rK2gYcLNN2VI7cWQi40xCDwwCZOI2pFh0ohNgdNqEOfCmG
u0BFVxYW8DE92Fk5qNTta7qZuSkTv938FFi7zp36cfYTlCbzg5J9R8WyBNPNxYXZdGItPGOSmEcv
oou5xO7oJcPkm5/iejqwKGnazkS7lj1Bvh+ULh/+mpHBDuPHiRawdoU4BNGQtqGt+t+j+F+1HaN5
/uXFYU/5wu9r1e/EDDAD0S/5uptHI8GPL35yN9svd6qnYQf+zqE6frFqo8Pr+TwXyxWGkmfkpyGA
Zok6369EhMKluDI9ojcXjYxiXxC9wk1gXLjcnc4dJ3Lq+Itnhp4iwA+eSNat42Y1qD/Osss8utrS
+7R2WCOP6QEz6RdpIuOYM0mEErByQmdU/J13B4A95WlNw/KSD+SpuKI8DPvsUNWT9pL9mW6ua1pC
xEKboWCLt2v8BeyGnq7cPX+04F6FiCoHjztbAW2KCMJL1rzNPueP5vbowKhu0VMcAaH556GgGj+a
VBKrkY1v0awdFE+e+EAoaJe6WeDiGCKYDVIYP/nO5F4FrQxV8vtfWn75Tvm1uVQJvCkZoe4/YEc8
KJ7Ld8pspCbrFr3nxxWdCvGoDDCd1Af8os8H4i+WtynejQapB9gJ/5K2fmpI4xjzz8qdCYQ3U1Qq
rwsrYKK/tQfUodoI/SGad3wrtfp4Y32/c5mwQmQj0Hf++0Bo2PCv7NbJDJIkLRW+D1RPfyGhm+6c
k/dQzcMon3DDiP7qEZ+KrnoedmAeBvIewhKOO93Dt63sLwF1GIM1qhvCM5SPr4+ehdawDfETi1Ip
Opx8mUQ6zUoc15IBzSg8FITCqiCCNAwhxmK6qf/tj/3HOddBh57STr35iQlU40WNQvpLe7IS5Lfg
m2QnyUTSu0hf4TfErbbJ/+f67vHUg95cy0Mvin693pnRaPDI9uQ21Zzcyo2iof2dSaiHFUw1SVoF
QhihgOjdjH4ZFIyh0/nwZjpYPo8HJV7zP9gKoE3hLkV9nVNjeDMjaDNrl292vfmPDD7hnkrf482J
JwiyQ32D0WVdhxGnjaSs4Y34kKGcbeB9SPA43+vYCoM47Ax8q/QEUPJ+hWIcCCDAIzrIBjisF1Nq
7n88ggEZa8mUmsuP5Yay2YYxNsThRcH3zX1/cZNtwaFu7G4u7aVgP4hR/oYYTAXK5fQl9ex5Jz3Y
n+Q96IiboHEFQRKc8b/sU2IovIqT3JPwLDneMI7vGdf1yiLmFFMkDCjvO0fq1pzvfC7J/nw/JBMq
D+RmH/ghgR2PjbvPHefpzp5tm8KUpdd5lkBSPL+BIY++rt+aGJt6PlKIP+YTDaGVZWA+xkizNdxy
7waGIrPWdHxJimuCxBLQvHCTLKBqEjeT/iiiUOpLFP6TpRJvsfK0h8lp6RepuyOIvB5j9RqzPwyG
eVTPMmqXmJyI7Hlcb8Z3jUh4fD8Vs0u8zvOdib2GrSsfvuNUO0R0UHv1THS8b//nwHtPHime0SLh
XEo8jRcdL1BGJ+P45vb0VS9C/M9CrY6ccxpBE5OzJ0QB4wCBDUJNpTze/ZRozvzFEH+RtOvn813l
adnK5gizbCDBewybSJC+8iwOPWycbndv57t9x7gax6bEwvckkfan3ADL60pTdRE7mTKN8zSUAXOh
cUmoF1vujfqlAZkwoQBtt0S+GtInEPCBO5+yt+KxFB8fwdkvtis0+CDN6Nb0Ct8wASh/WxnE57Tu
sDgRcaT7SZ9CcZWB/H6Tucp8loqqFPAwFBaLWGzIYEr3zZjCN9EMpreTZnDQuZIvJKwd3zTPou2U
XlTNz0RoYTxpFY1egAPe1Ojm0gaHOdnc5Wq6aEjnZv4de/CJzhQEuNXT1EzTN46Fw3QGNW0mzxrG
QRuiTMp3w+aezMjYIdeSsaKhQQgMxLiO3cvbMFQxFB91AuQ/mZIXog1BVLiRUs9uG7elaJrT5jww
9a0yrZoog2WQojJIDawZeyZmt4AMQls1y5g4WBPSEUjQWVQNSJh4YvFEpVDMJiH2QBJFiN9tu1sz
W0r8qZxy0qfsXPjFnwe6C8XXpRqt6EMUsrqMlHgwD+yhyXH5FatW+ZtXKdDnFUThEOFqp3pGfiEh
90Dyt+ZY4cUglDFPCXY+ds3cy28S2KcrDqGFOFy09whfY1A7lnAUVCL9QXJQTUrJGMtqSBObQRwx
rZNssBDU9Pxm/Iw4glXDJOZmQJxNYkf/gPGhRygdmgb/S3+mQHtVUB5Doe6OV+hHCRMxfrPcJoF5
A8DPzl/+ZJrMdzP7s22DaoVNm3pCpL8rGdzGXjOsGEdVErwmzpL66bhxiWhGjvUGxnYr50ci2LU1
rRmVU6GfP4dndpSjalTDVWKNGGuJGh8mA/chMud3BPJcd8aRM60dPLMK4zslmpyjhOjhnpAfrKFl
LVsvNdLPpp/GnFnXsWnkEVDWG48OMVm/5MJTElYjTVdTh6tYv6tQ0CTfoBdLVc0tq3pRu+CtjJvd
LZiVJfG0deI96r2KUpiYItKixbNurwbynCbc86lZ/HYBzLioYiLovCtWHY5Rq0QeGGw57tx5VvU6
lqqxKIVcXeXa9/LTFe7Kvrw5SJYsoy+gL7Emyd5ylQsLFx+tzzppXkwAjNujzCFC2WaWsYvaLWN6
mL99xd+XtzGZEm5hCQtU+eeZ5Ueow68mfWJroz03XySdDaYvkcFgBi8wtbyPyeNysDlWJ7eTWygh
DJiku5TZWdZFNqikhokhntI74vzVbMTxfYmPGBmpdOSf7x5dpbJLDEeRSBsplDFxMNSawo6RNy/Z
AhuCMAuLG25qnuhiGmNJIF7FI3d+1rZ4akx1ylCnw8RHLvWrAtbuMFfe/enDcLx66RSUX1Cx2DCO
gONdfIwjtmVBanYqlZ1JWbTHB5opEYA6YrGHOgvDOyGUEuUjtapFeiKQ5QLJfdF9I6IUwih5kaUF
KaxrMoQEqgxg0zqWpQgiESx5kIMAbehGBJRnkMX5M682Jh666MqcMSKb0QEQU7O0sfkkebwMF6NG
+OWHMAa4YXRdoDjhpUsyi0XMVRIu/ItAEWGwHbyFUHyePZiBq+nf8ZUzQliuBulgn2pA+RKhYlRY
Rso/ejVbLcWnCFyiJWaMRSGcffNVHyoCf4fsNhbxOaTaKbTGrd3j6jbW3zBcFk1gfw8poW0cOSQH
/DaNtx9mO0mNjCY22U7jJMpRp3XWcwFruEWDL5iELGo1kuFp6yC6g5SdRrzJ1uaO2Y/IbRkqeSaZ
zpCNy0esIi430U29p2KNOOgZ2lqG9ixkuPuWW3rYnN7mf/wdaYznXprKXecHiY1GfX1YaqxAApmC
DEcIjlYclUg9cXDj4/h5Jp2I5tMEQGVxbSglG+kyM7qesRj9+qyj4ySLazar6SmdP/+QbGU8HD/l
dXlr7nhvE54LKZzhBeP9LnW3jc2s6kWGRo62csCwpsN0baYqiSmawbPCvzLlSpFgBBhDuRW1hxts
9xq5Xm6xyHOZ2JivZqgKhhZ+h8krhy9aQrnPtj/m6GrgqnLMPaOTF+Uhi29erfnUv1NyjBdXiHbK
AI7ljaQ2BR5wIH6bi7/AqyPholDN4kS96Um5fCqd9cBo65XUUUPcqXcSgCwfKiXU8Bx32YezCXuu
wiVHAph10wyzT9rmF1eo7KOqNFUUWg5XO/2w/gt+wj0Eb/JALO+ZbxzJ/9C1zPfK1NP1WRHHroJj
U4IAl3p3kPW1lE56VDJGdfVW3JLZG+VATaRQVvPS8mYcSvOdtIs3r5F0qopllF4vEFbky3t0cwFj
aosEZxlh+HHG8ImwIy4zgTSHko7nj5Ol3FM6+oi/MdXztX2BRK3pBaPdAfKN+N+95POYwqMbp+gt
Mr5T0rCztfMA6wR/lVg2F+Z5mdoJ5DUNmXggZfAMS15DIy6PQnP6YU0HF0qB67mlYxMWyAjKn+eS
JOvHibAy2Ap8vxa5e8cfC0AQ++SQBa+R+5RPyFKiYzp+aqjPQ7VScr1ovfVBsteZA3gTrjYf0U2S
X3jumFI/xV/eg3hUyCBzRNFeyZaZqPwytwZAEGbKgUVH3s7NiuCpN8vMjsnOytf05/f1WLQ2utta
dBIA1h9OuMlOkR/J6HAJ7hyn9Y/ldPqaALYjBf0fR4hIY5xe1d2qd+b7Hnn7s6L3RzqMsptG3eoY
LHp+zrOa9naEMa7adInRl9nR8OtM211MafaC1K40MduyUqJKVW76fbKfSQh18IIaZZL8qA9JHKUw
8yaFaEFGi9K4cqUtJ1/MF248vIGIcYqiCJbNX7P9FTileuZyLzwNcgfGunwVmgYr3PNLME/4khrK
II3gkAeo4xSZwZmp8NnfZa/4iAVrRJQnsHvXbE9qp2EJy+3UK9WBVKHrh3rbVDufgJb4VOzB8Y35
KNfmGL89egP6A2QTPuIgY0Tj8D79oem57JVENl1xGrEsYHc7rYHSGmQlbJrgYJh8r2uIdqPIA3ru
SdKUtMHYd0SpFl0FnCSk/IimGIhiEiLM0tRdwOTthuInCGoOLVTi5s4iUgqJ1f5gz3B5dhpQd5k7
q8GtKae5wtLmezrYrjFLUOZr2Uf/FjLxexMwhUMYGzeEG8DkRgXT7pVVGF0PZYVD6X0fvvy9/GEQ
3aiLNt36EJteGUgWGXuun0Mj1ZdBf0WoVjCfhF9kjhlfFxPAs2Mu3DJKCOYJgSZUpG+1+PazGKUo
H4WF12VmpuvPVSxR/kKVlRJ8GW1DU5BWPTJ0HQguZEd+ok/NILWAjbpKHZW/Va+j55l0qfku/UA/
ogw1WyrTYY/j+lul07IcDuSyu3tVL4zaaVo86lphH0PVIO+VPWQN5AnWikQOjR+JokdOUAkTEV3g
6z16620E2iSPQ+PX7OpIO3YLmRjkGnLLeoteia+7HxUjDvAfgXG+hPxQd58fEkCrYD3LLkZFUysg
zzwUZlWmvF18cEocj2apn+VA1D0AXXROrGxdqjNTHa1rDXrHBYyUG5y/4CJvGTLBkCn5/2OMP7HY
Da0dJt+6H95/tg3Qw5qI9NUVk67rOYPAraBWoA1b/OYE6MqQkKOjaVrOHFBTzZoxS5tRi25dYIrp
x8++o6kDBGIBAgwVrzV63tSTeFy3pj+qEZIwTLIWOEE7v0vBdrKd9KiaIlLkto8QlAtJ0DcsBbSQ
y9VxLTWlU+cYZ2f08lV6zzTL1fXHJpesW6ltMqZVJ9SRQWZAKnf3+DKu7elf/Xk41Rd3+WQloQRH
73lK1iC15RvXn0O2Ovmi8+ji5pKuXlNN0hFpcjZuTj5Sr4v7A903nw94zxrztJxsbBfkfJvnkgup
eNYOMC9qGhK1tayHtVlCvYxFNXUPVWX1zdXM+ts9/dYTmtnSRba0aF8t4dbY3E3uswPia1jLe1qp
0x2uWqGmW+lutEvoEpN5IFJSlx5sXO3SNPQYmReEKCgLaWMK+R6CPuZFmF95AnVdwEVONbfVDw0q
QIOGVeCMrRFwLRG0JO5C+S4azYRGCLGqo/ED+BbEgJY9BoCSPQbY9U2y4EUGfiJhGHRqRalV2Y7U
cAuR1mkv005T0Ks8qxb7ZkzEgC7h3yVRUuNTgl1F6BhZPeu7fa8Eb4LIAx+0gISpFcamVj/Gb9Qc
wz78136xmaJOpJelPincSNyUb+n3rO+fb54br1aLi4QHPazfpff69LAinA5z07ieTpNayST8Mkd2
EI0b+x4FHD8tDFqkmiHRQdwtfQDdPs9rmD6c31i2N1HmdlRssmuMleur5U2Iaroi4pqwKkwBR0Hf
Tb9QRqPPsvAFiD0zAGlud96r0MzCCJXHM2TNq9ycAbc9IazLXapr2NcoHZEn+j7eSMkpPTCH5bs1
penKzdVAcCKPEzK9KZVwCSzirw+CdOtT7QenpJu/1TWB99sdWSemmbufAXC6ZycdSufU9QwX1DFy
Y+oHUiHIY/iglgh+37o1gxQpBKVFTG97Ogejw64/2pDnZ2McvhUiH49yGa2sQq1O+L3WkZ52LggS
a3da2dNiyVGIakUJSRQCi9lSX17TgsIOFipRF0KQ49RotBOFDbR3I7qMEgTnUIbn6dSH+gQ8UVmo
8zUcorIoQ+NU7RqhUGmpOpThKqbija9J088HxVzi1XOnqnYdoRTIEri1slOBDALEbLHNSOp4iWut
GcUSV6zfaQDB6wfJR3sqvlLId0+xoHH63frH6A7xGMZQ7EfJ6QBTlSWP7+dDRMzxnzfEGMGR7o+P
aVaRRGNljEsxlmKj8TBBw1zjDMrFCnXB5YkayrSQchIbj/Bpvx09XuFhc/BysGulxIhgxA1ola8c
6/P0fJUawzKiHmL2J0/v1QUo9bDJSTgrWAenlJMvN8pD+Fm94kIoZWddxByfFyMUtDByiXABrLg2
AEFCDYzkkkR5FQhTrm62nqSJ+J8KKwiFSNOUl3H+MoRtQrX1Ywxjnwle+0qRpiA+87V9gxi4m4JY
76unkVWiNID18pH5EnkJBc34sJQwRVeMjSsJjKS6o6mV+aUcYKNxWLehwWpFYwwHI1vC+25Jv6dg
Ea6R9e2ISKcSgPSII5hTbml7TslzXZO7Bd7fITMb997CbscHJ8N5M3BsOi35WSF3xcmKEL0crNSN
SJRkITlAopMrosUC+d5V5JXHIfH+vRPUkjfOKEq2kT5mIR1+xwhyGxq1tyvCNPrY1QkCIF+JFKgA
pOXTKpqqt3OYEBMr66tF1CM0/wpEEZkd1AroB+8ADrPtlPgLDnPKfP03Sf+xOoFtZuavMpUdQs8X
B6jyVflKfcnWPfYuzxkCtyxjVvblI8dPF3Pl1XKowyZVhaksfOz5O0IsDqUIsH/vWYAE1X8MTQ+b
ELn8ap7Sm85C/O8SYa47mS/HTpAnx6bK1Sbd3V2+fumnXg6cyJOW2KCEukMgnmAJl+omcSW7qv2u
eJDdfNxCk/DcS/GCAsGvyHd3UJl9iS0BBmgNSAuQuUmcMGW+vysWGQsbCLhQ/QdW7XwFtE+CloJf
HeiLapwj6sLDuJFPrBXBoWsrQw0npYeInFEz7FgsT616W1gofrSidEl3sPGjz45nDvU/4iTW8RDg
V8j5rlJS21Z3VMM+5u2H9D//sBWK8tnaMhHAMLJzS5dgbDIisYQFIfQhLqmm8+gR849BIJI7IjTn
p2IGSTTp11R8sUCfBzE2SzmyeSUUChJbFMCLXpUKS+/Kv1RbmpKHFEC4eSreuhpsDDk4vOvPiENW
EMmkbb3oglh1QN0gaJj6wHl6WL16E4pt1Zw6A9cFjSIcsasAJcXkRH0MNBvm0rij4av5e2nRUoNf
JHGdKKMRaPxTKnOY7Ms+gX0wesFo2wbWzZGfskqioaQbTTlzwzymmeFuV7i6MsjUyupFreWnt8Pf
Wt4UzdHh88ojxhfqHarStkwWqM0rA/1FPPMFBnTzCFIhD0KHw8x3H2YXWqmsABJvvZnsqz6d+igV
lKc9amL+2oUFYzefOM/HH1VkSHVAGWro+x07kRWYVrV08BLb42JVG4AOdmJbpBlY5iM8AA1OjI9i
4ESGLxSLOWyx6beEsjE/5WT4IpnQqbfpO0l2ATEyadLpHJKa5MPx8KHONULhGqpg21vUCMCPyDcf
jl6yC9n1adqLxVALoIteu2kq5mXoJDhGaeIalswSDqI144/Ov/cXUTDBBMDBKfCn1Ya8Ub25MWXn
/CCeJYfnKIIv+rkTNLUJtbvm4WlRP4dsRh1EXalSM08+YSz6oxMXS7CW6sZy9IZ0wPTuXXq6YY6t
W9GcAt81Ahvvrfi42BNqLdHR92WPwRDxbPLoayYfaROYiqTdh//R0oYQeNCZPeJ/zfDChIi1pwx0
LACtzz0EGqCEZl3A+3kWODj91aa66mtwIV9audb+pqJjgwCT3ErNTmg15hEajfahxkinE3O6Ytoh
FcqpM1zXDZHPJ/PKGtHLV70DU6pX5E9ZNzrqVdsBqolV4X8o7ZGEpgWuCTz62PxcOli42gea3orE
2EbL52g5OhzLHVY9Gm/B8sH0wARChiI/tYrU0ZGYHLWtGlch7aOgbY/BvEQDb02hxmnbkT8qb2n3
PQN7j49FE66SvhxJpoD7k/q1a8EPPtjlQ93dN7g98eFIeNo9oc39w2RRfzua/tz1iRnWCkSbTJ3N
MRkGP409jemVS8zT2ggxvVswSaxF0ez+E2QgOZg9LdhgNBH5x/xGCagKQFA85mtzNorF5XhG9vG7
Ui8uK/WBB1LO+0zGT6gARsUW/WZqh7mLInysApn13FE+LJQFVORFiGALXfCnymI6GFMagVYTIEBi
QFFyKnJHmLcspM8zzY5HHfqdLOh/ssAYVYuGorLYWLTNhhs8J8UrzpIq01iqKl69im0V1odmnp/T
srI+uGsvmiWainLLCdoQJF5QcsQ5tPoNKfE1XHhe8yErLfNoUwfNaIM9ud9VQo3pjH8VO+m6XLdL
aF1yxeyUGGEJad1eioCGYifbJWGbGK/O1Tb3KGVWpSAARgS7MY2fx4HYKH5dk9IvYwxzMlvQECR0
XfoVl/PoI+YXSDzXOIrvuMh3P65Z72h74xoCtUAOSl2AXhSElTOo4BIdcX7Pd2HCI2B0gHSjyjer
2V4kBT72r8epkZqT1AysrlafgSxHx6iMS2e0dvRmlMWwnNgwHQfRBfa3zWYJnBsZUZ1c0F389aO4
jZBerJfhosgEaan0jIi0bYXGid4Wz6xDJvYXWuia4r1BbckZUziXbw7HKkmlaC0CgEhum8WN722q
U2muqeFi5J7aLa+pJmFoF15chGL7goi8eXeglug+yZE+l62deG5Bg0V78gi9boFhs372lCXKKhp/
ylJ0lnvDORmsAEHjYo8L3kHTeor7xfE2eDFrr5+HD2Lvxjd172Ibz90rEN2NUKUiXqKFpBcfss9C
FiRUt+LDrId7S0zAgnq08aQf5OX2a4PhUzlX82xfYL532sJgM1kt0m0kzUUo1UfUhehEYoi6xker
e6JENIW0tmC2tUDlRP5aWWA3oVrZTgoLHdTxp7SPdT3XX7YqH9LLjgW83EWFrV/oS0Mr9WcEJjT0
zoQMcFuL0LdmK5StbZSZL7iHmh/CtcbPie3dKqii9QJYAMamXytlBlEZrnPXN3l+fyMxYtSqvB57
KZM9Hs1QqcwTnaXZc7mvyM82z6+hqTg7h6yORz3cDKKSchet870DZ5VmuV0s+U6B4Q8hnsLPAjql
69IghmFCGQT8daqNP8bEa6wbu312HbkYm+N7yr+yMiggh/2iibRjaRRvjF3G+GXkp0mYi3WwtK+D
VVuDneaykIYmyGCF3DmAM3U00M7iFDTg1oYVHpCJ4W8sTKAWlbqvzD/9SQzhl3jzvqudUxnYRs9O
o7MNZdKHfIVylEHYeqEnytXt2sfBkirl1hMQeLG2H83L36b3BcrBZxuzWzYPG4RdQEFz3sy36N4D
8JdjTFa1/SDHl8tYn3613ND+3JB0SsCHJMEtiYSXrhWrUjZLsHnughfnnXSLCgYwlWwHVKDpNWOb
g4a0scpNbXOD7UYULQ9BLVW1+6v1CjTwZuxMK5Eae5FqFcYPc8sdY4GR6T0lgB8pln7vhs42lpQg
se2iwYCKBhxyxCnDnAWMhYIiy/ZQKxId1Poa80Ftq+jy2HXRRRvZKGowHwU0p6fNAhiX6hv8L1UL
6fOfmZoInape8DvagBp6Tr4qUSuQWpAU11e8xb5MWbJz95SnXnLr83rmyTjZtLNorN8tT5ZuTWdV
Cge39s38J2NJny+yNdOMoT/N3Uy3ts1019xf/n5Jd/Um/MIKpBrqV5pygEJjW6KR/pzWs91pZ9op
p6vOw76/75sdP+74zWl93183s8bJ69tm9jN4J/2Aqp2TNRFOHZXosvCzbhNfTtbVefG0FAEMvUBm
jSVfmtxcurg0PoFDRs1Av7x+WvfNGdbrIduRWoLTc5LeV8vlSW2SSuabp+UqWearJ0J5q96ymEzW
NcslJwvIYLPnVH5wOgzW35fqYlO/G3e2hxpf/hl35qOf5Xdl2uWk87sjZt143JpTqWbRHwJQT2up
Y11ogcKCqfXT8jtVS7/UYAccauRzzu/SqS6r85LqjsrV8ak/W1bTYMfUHMuOkkltNkvGFP+jryAV
IKZfnnED37hcnTRmD4xK5nNcXybzQm2f7a4W/W2+un26kETUyqarfGpfTFqX6mT4uF18cpbtqTWp
cWOzTX3M0W8WtG2bdbnHNYX2iskCnUnS0rqTuqVw4/eoceKi7grl5+WxlbnNzvqbZaucHOnbdjtZ
18e7RTI5/jpUR+fe4qVYt/uGOTmrbp4eikIsWNQhJp3qxUqF0NO7JMisQ72E4wn+Z34AsX1A3inO
066V6p2miU9TPXmiJtDQWZCvBLOc1wJ7tBsbfPzpYQg3foDnNfBU4ybt3dms9Ei7rVCUaYXBbs7D
Be7p5OU3Mx4LvyfnVPO+0jMHJ8MX/ZtQAZzXQanN0XADJKcSF26Vd4ZJXmI+j5DRqktR24QMWVsb
BQprcB5oHUmOjBx8D811k5Gea2cvNe/em/K8Jgv5JV8zL+kwTU6l6mWaTNKcZcPN2j8yTZdGBA9P
FlUGyh6N3D2CiKBEj9c8XunXpkXGUzd/7wAY/S8aZOFjGXqjeFfeJclIYlu/5kkJ7obnNHUg6/Gh
C3BBuxYn8/5TPecrSDsGv+QsjftxVFM9P5u75dIHw3RypmkgJ+Iju1Z5kKGqJ7LSiDoNu8ioijU8
p+AG5leZZSWDi2IZ9uDihdsp8BqVLvGo530qgI5ujMlX2tTRpE8alTZ5t1W6Hd0cugSpSrcRjePD
zSn1U8NRQpENquAM6N946PKVpdgdLTdXwVk3xYFj4a5bG3TJIg9FPK3DyacHMiSop1nmybxvIQ9x
DmttMURc8aEVmuFNQ42ucT/WKHBcHGPXaWZfI+l8sGOyvEtr7Dmwf6aVmZoy2mR40UfUhcSHQUtc
LLn2+c2xjo7lheV6fHOnxEw2a+T4qVRj9BI+83jhmytiN7CiK1TKsZSKh4qdBUcv/1TxoPJ3ddPK
2VKuVExXyoVM5i9104qlzPY0PtFx0wZGdOTARdFh0CPwoUmvQR8xah0Y/dcspr2svDFuzgYzSa+t
YEcRailRIQ/YLyLy5Wbqi+qJddpd3FunK35SE8RgKHoOJyzEkA06Y8FHE9wynmXy1YNdfCXaABek
U64QCr2S0Z5HZc+pBCFD8B/rHP7/OlHFNEUGy9lMmqEo/LUE6nazWm+m4/T5kcEfFaszqsF2AROG
o9buTCy/eEjOVCcb13K8hijJkDz/33Pm87mCJSZW88totWz/+t//KZcrGa+BGphFJiRNIYr/zJmf
Fk7DdW6yWT4CU9R3z0d4jws69WRqx9r5i76S58aBJPPUQy5Tm32sysnhZ/9avDslZPGXnw6d683k
OX2XL3RLhyq5oHzu4dA5vuXvbV9I8UDE7fipMEUVZT835Wq5fr3hu4Nttrr7qLwK7c8b4xqJyD/T
X+vbVHXVsRdmmYJfvUIL3LY7u1vUN++nWS1L4czva7o6vB3ejm9Gd8sb0qPKVLe7Lf8q3hbfzsNa
e7FKKqXq7jv3sno/NUvd7WNuWD0PycQuNSifsuiUuqNBH+udTEwKOzZykkx31fzPtTqpD2vnF5vG
8OzOLoFuN0qOJ9verrqrzuEU7pJN9VwjWvpcTspJ9h68ub19LH8UWpVGPqnQfNPIYrnOYWtTSt2f
a+Xk2c2ZOrRP5JrNBpnGGF+b4OCwNq7hWY+T92ut8fjYeNwk00aJSOpmMH4YPmZvs7cGtBadWeta
Syf7Wonmnrvq45WGBKMq/eqSi2l3NeDCp8qvEo3JVnXSMbPVxfPwztaC81qZTItVskpuXve1FB45
qYoJmEmjAu77Paoua6nq9DGdgIEluPqtHb1yPj/pbNhIyUKpTu5LvXOF4wVXHBLyz2iSEMpvrW/m
MriZ0UUVldTN9vOEq1MPs/v944k2rSYHrInUZaqrQfp5f3tqXtuZqtxN+J0vNroeg8YXmJxr79w+
3pa664bvr4iR0or7ZVjLt9O3t4v+5D7XGN+SK+jQpJNcKdlTJpBcvp/D65AWzR86DdPq8XPxPfuG
SdFP0+Qj/4ZXUNt2c+/w2X5OX9mb612xt+wWeyMeEwbxK/V9vi9zVcNkma7SIrYyTOgxu1kl/ANz
Ia9iVq6PRsnsXXopJup3YZbkyThbtdmXmZfF0/ol/ZbB2Cfh79RZkI4B/kVG67E9nzSyBBlT1X26
Wio/7g+DI8BPtjHd1G1ju6ye99UjJTfOyYrTYSitG9NUsti4im9Zxevq8lpbUt3s2JiMkms185n7
TB9qJYytpnAQbbJm9e2qxYVdX2bv8xtd2iFexKl/OCfjfTLMV+eQZClzTrL0mjMm5WI1X2ycrtVC
6b5CgPmaFBe10bVaAlYo0h2xeipWx7taZVtLb5Ltrn0ut4qZ/qrYOCw607cCCfL187SRn9XW2eTw
VHkp9LLrbubamADhHJvTXW0xSQrnbracXMiX3FVHsF+2tc0z9QQO5SSjVBmUGkcwV8jA2+pmk5Sz
d8VLtfRF7YQxOQWLGtmXsw9y9xEvZNJT4JmFNU4KaKQNefXk4ZwpRV9dAYQ1t5X+anc/xNrP14eE
+PP164hc5Gz67jB5macax0qHjpil3uWOOpyUWt3NOpTeqIxqx69Vd9fZcuxL9XRJjqMaNVrT77nH
CbrlkmRZ/fPa6G4CQkwcqnfa9bawcC7JMlvNXqrZn2Nv3y51J+ckRTZVrsWTIYSUu83T4n15qC6x
fR9X98XOGWQ1Radt8ilqhCDrK0qCQajqL9iIcCSTXZ2OUvVLcqrjxv7KtotVUNralUL4++okIVth
f6lRPnr1JfpAT5PcPXUWbzd9MjyoNbwGhqPcN+yTSXqbpJctbOVUdf4wKSbHT0v12aLiUrk/jqqw
wcYv18H17iv/K4ORN0y2sKhH7/9H2JntOKplW/uJkMDYBm7XAtz3DjvsGyvCEUFv03dP/3/s/+Ic
VZXqSKnUrsrMsIHFbMYYc8z4pH/Dp67xxfyHYlN2+iestcyO1eG9fJ0495zUYazIQPs3AlCfHPmB
vd0W0jdFe4U8W6n7Zo8SSfXsDt9QoHIg1W/rGHwM8oiYqYzJ9rUanaan0cnYFDT85jmowSAGeCdg
PHOCtHavL/2tuTOZ0YQyPeY0kCivrsh7gmilNJd3ZFdTad6ysQj53FLwLYQiS/G8FvgZ8vxK6cUy
TGWNCw6eBIiQB/gpXg1LfQMZlqLD12Yije3UDv5ZyGDu0guOQuvJJV/mh+l1RGfuz9MLBcDJLCXy
N10U7Yy3sH3N+ffEhjyfFWNhNlL5R67Q3NTdoGOr6eajW4xQSkzF0CkHs+QDrRJP7PETXl+rZK1s
gH9sWvclrjgPPEB1GRJbrZXaiMlxuu+/+2u2UWQOB8P3trMFJ4F7y5qOdjYGxVbmJLjmg3d/RBg/
tGJQUmzAhzRJ1Cu/S27J1gLPHoZME3YaRJIX88i3D7/jbx9gHOR1Ar4e7pSjtfXu3v1Ft3nS5/id
e5J91jPFeSNvI4KsA5QawPVueNLmPrpBsJo7dFG0NiLxWPu+tO5sLfsDQOzTbX3R/uLsOWVXYirB
uQbp3dXiHlCTCQLKbCyHnMImP/mc7qafNVM+bPXVqX4DFOoKOKJyUJKVfxWo7ixVvt62j6Mzyi4H
oUr3ae7iv9GJ/7Q4PXkm2z/jEF74H896OTP3D5s6QBtQf0FgtsMtWGS2ZiTxD0tMxMsBGMkEgad/
jUUrY7Et5eswiNYHABYc9VOT21D4CGzebohN0fRz/EQejgIUWyNLKF8PwMJozPA1D540Ua4Gr3Zj
M1kNN+13APRhqdZTBogHYrZeVXh4E7CIdcH8THacmaP1o0It/z4lu1eLFDCXH9wCdCxwAJElWNDB
qpgtx4m16MaBA7oZRvbQwRhSXYz3o9AxtpzAdP5a1d0iUxaT45hjOUz4Pc7DxiPF8VjwPUEixYKV
dWyHJ2vbsitgXWV2xjHm+ngB6F4aEZV2s9e35vofRhkvqUP5NwwAVU/rw/jgARe37tbcGH6q2BHH
/WlEBjjZrjVDMMmJCShBSMHsshDqT3FjenQzOUwHXXawBhDlKgp2kP3wYUxsGtv4yiDig0xGrXZD
pEPWw1eXs2xpsri/lwmsNStt4Imsa7WxvlVAEbfeJbl8/KlwEaSZA4v7VnASvtBX1CWgxYmrTI8q
CPslrUR9ym/ml26X5+RIinJH0rMk7FWXXmpdEvX1WA6ygZiQbGG9Gn6OP6yVtu5a24BiOT46EZ/9
h5geEMkcKpnaPY79p96zc1jpRiaPoeF8bOlih6ZV22M2Ud/aGx05PWn27X/QwFk2Df2OzxuENh3u
TuND44DP3kKgCuZ3IsPVeVvWyTGYV/eOmrS8kuiHgaHkdwJnpIronmYOBYZ1LWZeJJSHhIQkq7xZ
1qiV4j0Z1iRRzX4b3yHVFDscCvEuhJbI6deDaGHKfiQiqoRalD/pD/+XTzl0Hl/Cm0W1x+G3YS3X
E9TMsGbNtl3E++5Cbeh6aHVRBBSN9DbYXK6yDTsROcqlw3R8BGllbJ48ZTLuE3PZEaLNl5NTJxz7
vzST3p6VJJ7o1u2lzmTTu2ZumwhEv8afBPPhJUTifDc18YJb4nEtTTwwOMkMuQJF7PxLsi5xXMmd
Wh00ENqWP5z/U5o1exzOyr2vMj8cbR63/OoxVGy+XA5zCxVQg+44Qbc0vXk0sTNe7l2ybD7UD/9T
3fRnbxX++D/KMyvc6OhLKoqNqQ3ldq3CQ/Ly3vXr6MP8skCuatmZtrZOmFfqnGxrrep9vVM3wWp8
eSzj28QUsSbM33pP/1CwER5bAWQcPdiW9FhvUzgN3gV44aUSKYr+nHxS3KTn9Cc5KgT7r+o1o8gJ
tkYsK6ekMQguEXxYPCySHBwlcgqgCRTBsbqM/3io3VcNITYFYvXP/Wdrq06WMyI5xrqDc1xcBi3N
wKcFy3rl72hminuo7OLgWIQt2dGxPg2843JbS3d66XgU5MQuf581Hx5DO5EqCm156Q540bc7Tvur
24/UpQIAMh+rZ+xUxm6CnOWW5zZvST6S6m83JjSLnKrzrs/zW74r7tFElLvCkj6IQnXs2PhD3UQK
46VQZbQMDoNy3zsUmTDInpzgj/wafKihU3d2wyruL/NsrounWonKsyexo3hukbFKiQQC15KI0rKV
L+aQef6Pc/Th3Q0kMY2MCyBSFB2t6VpbepONaRMOz6x49ImWA7GhLrTj63v0koNO07Spf0hZcTjP
nsOcZhrKN9+B65uTBQ/RodgMTDQkoVSkhbdgshiOdLcwXTBP7Idt7zZIH0iA3ZOBIOKqvq0NqRky
eUm+NzETGmUTrNEXBIx0f1hHfxfvVEbwiKabYOiytkxCAOIdGXjYJh+Dt3MtvGFJoGJIA0mnLrFj
uA+lRLHQnAHXVr8ZqwGx7hZTt7yM2Bfwl7O5ZD3+JIV+ZTVAerZXGOQqL8zb9I1dd8KsBN8y7YRy
f31ZB8QZDH61blHOtKldPXmpoKh5/RT2V2Zu5jmjzG6e/1xVj1qmpvwYCwoJp7ct0TgwqOtd4ES/
BO/pPth44k2jOd6U5EHQZG7rmi5feyqazak3dqUuLWsJiHaqHP0z2Ob4BlWr93eyogP+R+q9Lm2W
MKdyIKlaF3ev1o0u2OaolNZv8dhEX3SrR5qR5qu6FJfsUp+tSI5aWadDN2VZdqG5FTvGW9H9Dj1R
KluY2HLWxzb84V3rZOpTlEvmbieXFrTPFw2FWCi7/fhUrMvt6+jJKpyR1UhmRUQFZMiWcBcIWBIY
WkWm9+pUH8JVcqpWRPb4oF1AfzrBX2Es4mfIgc0/95E2IuPhiXcqptd82xXzx674iHfWd/5T/9T7
8W18Mj0bURcVLl+o9//5JMLzy6l5rVob5/KSdmIx2T6aoWvoKU1eQxVU6GJUiR49AdVwKuNT/KQ9
SwrRJ+TFCXWHf+FfUoD5liQUW4bdL03I7jGl709467bRIXaNVVnTrLzI1zhf/yG3Vim1A8nvObNf
sdR3Pq3I/KWIqSrHU9qiDrd8ZEVE+YnQFNewhF/LipT2S64sARTekqvPNenlVOYLZFpAPUQus7ID
f05XMLq08AtDcpIKM68PO22E19hdJ3tLBERhZgRi28I46qf/7B9CJ+cdAtDcQxoJkFOf7den9y5y
rbUdTWkq8AirF1nqFh/N0viJjIMFC6o9zTvWP/x6nR/k7HEhy9KeQsCMI15QO+nkm4189FO34k6R
vex10WLylNm0b/ln/6yN+USzY0UEfB+GYykRECBA/oKH0A23rgUBF81bbiJ/baF94siJmHOcy5Hq
pJE7YnXKimmCFzlTc160FpgRVrYV2rmxVg2hNcJ6SX3/WvtPS3MM9l5+14voWteLOnR8ZbhFRiOM
iTRzWXKeFKGUNg6j+h6ri5nlepnIsQkL3Ja5OsIVmgZlVvDj6YiaYYNzUNn0YdQQPKtjwSYW3PRr
p/pu5mBWxGngi4CVJbpIqg0RplXxCV1PrFVvuBPcPKxjyEwHIbK0Exwv9EVZ7hXDbTtsReXI3ETl
LI/t9HUp09lYt0NfPoqZHi7fkZsEW6j26UjWaDGzOSVm17rT6Txis2B7j6yNmtlWsgrHjHWsxrmj
JfOaqp67gIICn2wQPSLNwxmq0j8NMg0dD0bMveiQaKROykrZ0TxlLpWsx41thkbYb2wjmfvoOko7
RRAf2P5DZogFQvmoJRekMAUkS99lx68Pcz6al5xkKHN2M72vRjor81VscGCuqr9X9b1e7IOJfKUn
3XBfzbqAQNVFvOIfoRSbQJm+P4zR3Ay29H5NI+JsSbQJWlFtzEbQ7BK2C8V9ZItIlxXQQO6UQ+sJ
HxpEv0Sz97JVxSRYwMZ5r3/SHIXUkwigd8PfJyh3kcslcwmgN8XR+60+laH46zdRvqiaVR4tC2tX
0da26fP13paTlcKKMDrJ+h4ps7Z1utAJqPahZPTjO7mZeAqW5/619F/zPF+N1JVFBcFgzDbG5job
nbgDfvWhJauiXhlkt4S2KvcBeY5acNW6eZHZdXp6jGRs2EX4YQYfJl+R2Wd8mNIDVzvW1iFsb+gQ
P0e0tvjBhx+F+U2PRXqa9AsvdqckyfijJPIYn1Nj/p4cKzogb1Z7mzC6akwTUgGMj0W3fUN8WctX
dBqXMzO8d/1+1O8V7fzG8bBYNuOjApWfHd5Av6NDV81eht3k8yJcP4plhvrJELVljyDfCVHRPBwt
a1O23V0Bic7OD3PWFE7798JehuTA1AShfBMThFJZPpwIQElBsMhQGrzQ2O14fL4bhDOQtjxwTcNR
G0meR5GwbRZvX6gpA092dWrO4So9mFfjEnlbK5p3DJUTfTynJfTmTtjLiTofFwjHZAW3OqpkMHGy
auYBtviO7ktv4jTq3kTHA+xCfWnNchUJGCa6cbx8IXDPbNVzSlM2gchOj96uLNegJcKq9zFTElt/
z0ZoaUs3Gux5wco2Ch2iN8toZX0niF0L80nf9j03IlMgRG/sSeekjGf1wqdfbO146uomAWKZolCY
zhJrqbX2C/GgJfupqz6EhiML3RfuIlhM9dKcOG8KSjRf0TI3iDEUlTIxFxkmCYz0vFe9udLAxDWR
VQ6XXluOX9tVxh2dPx62KprGDS0nw3PgJwjFi+AfSC9wut71WeU7dXpL6pQ4aJaq9bTkRywiZZfp
a79wvZFdMyUGaaMuTP+Y49CNdAFRF8BdI7XarmN7kiHGcqhvtNQx8U7phd466cOhUnt1oo7mb34g
SILv8DQsqnKpbQC/UgLoLOa2dw59/htDXs+Oxg5xJv2b7nqnWVDFIXuzxDSwa8QjvkvQfUylFUpF
Be5z9EhiGaAjDgnc8VhoEVCmG7WEBvEiP9JPIYP2HA98e+vTqjFyje2yR4GHgQpqG40lhnUEWLXQ
4JZIsfnGUhcl9bkvwz8cAeq/DiEjGbserHioCrIKrcMCFVb2SexUvgY0Jdx2z+zc30HB0K4kKD1+
tF+I+AitpasKJnknB+NAf9ZEMoZ3/5186NSHviygunSpZXJc8bAlHTzRyUhlf+j/AqrzWCh/D8DF
scvbNnq2f8FPvB0/AXj8L1rAcG4tvc9HJLNbesRVR6qBSM5T1hp6fyULR36gLfPQVlWh6CLypRnb
oy1ZcXIbyF0oF0dHz2aelAM+1+v2Vt8oC0Z/BrInkLAtxiFUGyqQcSXDs7aIP2i/fUYVqi/jmaya
69Bz6/CsiOovb9f/eP8NHiD76iO+hT+bZGusB7FH/Ivf4TE8M2vj24NRFFUNkIcuetqhqfx7eALg
NzjejU/mdswJTtfCAhuixisFpAa/Xk//DPKc8pqz0MkSFAWn5k6CHV8wuQCOxjFTESmw4Hz6TPYe
/qSRnV2ZkrmE+w6tyKHYh0KWG/VafnJNY1P6a8rSx0qj/WMzZvWtP1l0vioc+iyn+GpBgJWlx7qs
wjYnLqwL7pCOB15UAh1yhnmZKXvper7SYU6Enj7F/hUY4C/5ym3vmT3Ee6/YiAMu+IErMFF86stJ
U2E9WZI1Bx41kaJmcpLJupf+KjzEc2SEg9ceEyeL94DW1zYewdiuPNNn/TRzql/Jz6DSS6aipwP1
F9bZuPlIWOFBRkI3eaft+oMb2u/oaFuE5eDY2JhT4rGGtV3x39gkJn8dxXZje53j5e6othWFKtp+
/wP0p0CwExFWUimHosxMZYUyGaAL8JktojC91Tn05gq6qd3ki053ooiIEb1UNoVoT7TcgXKdUrUM
xZf77iA25KRwwnI5ThwL/uxNAl1yGeETyNPo16oFs+PCQBjt9TW6TA+tck/LWQGVAMH52qv+tStA
K9J73X4W6lfrX+Jgr/tPz3THSJLCVWQejHAVI9R9LzTdnbRzpZXmt7r1tuxATGWYbYzH0s9gxZAH
3ZAUHMpP5azeq0t2B8/JKjt+0qjrK/0bRBcP/a6k7pVqy3N2fcYcC7p+xyiWb21ZBEwMzOnMx+Eh
refxVFbjeaPaVeAogUzboXj2W9mcyjGKHX7rgcwjyRUU0Iah5B/EVDE/0SleB73oaUGngiYsonvw
HBPJH3VvYIco7wznhYf8BMRc+IzYdPYILN0S43/KeJ99rJYAYsOE3gdkyOxQsztDWgxhQTFZEtSs
54HRC5fikcueLc+ZQ6zzObfshA1u+S9ir9HKWI83HgYi7UVZZGAEP5MTY4+DmuuKOXBiyhge6uFM
k1n1xaEazdKPaSkUNFK42GuyAj8aHbg9DzwbO5eXs2CVpOl6vV2+3Y4+OpxNOCxEYyRMz8RCrfWX
epJEdJ4C7wH8OemH8WNhobsjfhEAJ8QdWe2Lhb4tvx+75GRoSJQkN8lt6NQSyFsxTIWlEqmL/5t9
o28KwSf3+ad5R7W3fzvmIQJI5/7Y40P2FcGQVw6NCpcyTmYFi5pQi7LUkXtIqTorUaIhVmSeX13F
odM2clI7wXheUlkRK9wefzNoM3Q7eAN/4xqNxrBb6Y0oFZGA4/CXEJCFK2p/9WFzj02WmkX7lr2y
CGCR6enS/Ow/EtqxifRegvuXrMNvtmp8Ny/hr7wzizkwPhtAh8keRVKlijoT/W97o3GmS8lfkhvL
WoKIWUZjXsdylMP3C+9SXGn10B6fc2aUCaT3bGikGEIbsYxXG7x9+xt2xuhlvHJwaCoLB4C0eTgs
P0w/CcLxBsFZSx/jSSiR6HNyC2WxGrZVtzCiwkcE8RlX9hvBK+vWwCTsP//Q/vIErbebdQKmGa6U
hggo+T30lEHioF8aUefzkDURQUehCoDKB7dIbX8iaJUjtoXZih1vXs/umJ06BETKqn3CTtJuRgMn
tht/WbpkdDP9KX6hv4CujHlQDO2kEst2JCYj8QD7IhRXsj4x1VBftW9zRi+taJKkUFDHvVZhCUY+
f49mSSZj+sjALtEnXAlb5nEMe12S8d0ksTlXNb11IouNtUVbS5kSfmGg8Emn3vRS/XijgelP5t0/
J54I9w1A5tDDS+hVzlUWDExve0Y6t+tSaay539EV6BonZpYP7msogscPoBfa2Luxxcfo4O+ilcou
ZJsZ+6kYfgVSO0eJiKm3nrwN1VW/aaeARUrTCxgJfQ90M/4bYxpV9MjRFy8+LyjRg6HUKbxURjkh
GFUHoCTLpnC14FHD1J9t2J0Dv7jIluAGPtDbPUcbcmXiZl2gUaAvR4o2KgWBieWE3je/WeuRtLBa
oAWmzHntsAr4myBynorXQ4w/il/wzuaj+MDqrcJlhi+HNCyArHfeitOiFAkOVSYAUka3ehXuyYFT
ksl9dETOSIfdRi546wCyIiJMVqrD1MmWlMEgUCnAkQExcpWGnLoDPRIAUCOpQ3jm/qf3i02l9gKF
caemzBhb5j6MRNXDDA6sAX09AZOUM+oXfGzQ2pXiADVk6qZp7PHD4bmn/EQW3pnuFEFx7YxpaQ2h
n/qnd8kVMdz8UpT0+fHwiNNY1hM54SaB6xCgQB9j2QBmjuyip2wT07fUKEuhhnsbuN/M5Ah5E5J5
3sOEGnuhQ8sVS93Eg2CS2VopuZyaYYzpsjLddIJEwLWA77Dl5dACwycrBc2XSkJZvcKZ2q5jJlWY
IW0u9QtkT5nF+NsissddoXYs23wvtdpJ65vWSHI/cenx3fhikm4oFTidPfPiuQwpBCvXB7s9jxr8
lORwPAk7+B8sQdBH5vbFWpFylnWOqi1f1YxzpH7VEWlQwKfjNWH+Kp+8f/2TbBT9WSOJ9fiDohqe
/I1Iz8n5+F4kJ4CgEAI4dfvIzt8yBNPVRT0WJMf8MPZFTmiDLr1Nt8qwdIm6nGAECM+9KZ+jTQT8
UM8z6Fz0kXAEOAJon5SueuROczk13M53o2yG/NZkqggMmOxFVwzw9ICIEHl16KaHTF/U5qUp9+Z4
07BvsNz6CHyNdQBc/LZuQX98o623yJhiZNlpaXtMi4CY0j4F58drHo2cRwbY5gY5BJCktMyBv1YR
CvIHBKvN0wkpHO+1PsRn722DQ/Fg9GozZjkv//0A992DnLB1HVv8ej4nfVRvsJKZPpFtO6vfbk1K
HrNAwg2Cm8GxC52J4bzTJeE2NteWMnxkr4gM4gtoJuS9mCUjZ6xJ+F5GPaZDBRn+JteA+VlLJlxJ
LnOCsiZrZllR5FFfj8VrYo+5kfewsov3vCKCA/kgKXgJa7KfhM9Htfe7mTa+1gqa/zmJVLELOgYq
1Zu3C3xhvm3z6B9yJE5XHoE+RyMfHviDBpS6odObRekSHI3bxNVO0bWO515qTzAbbWTzHfJZCGjk
lC3ZgZsgo3nY+vg6Hn0ExalRhVqgw+byVlUhOw0IWpakrkI+tg/fnaIU5KWqdlSI8UZDZmys6Rn8
ykYnyoXQ36e/VeAqHGvawkbwzbmyGGjsOl6pq3xWYVyESLHaWspRza8l4xipmzJ1ziEO069X+oWi
uk6+a9qBPvjRWdaB3Ilb+AsWyo3jEyzwRV/w9fJfsmQLoY7QIpKktfcuvKe/KgknE9VryHUwN9v+
Kz8aFzJ7ZwrtF9hmVx4yV11H+9c2vxgHaLj4glUKFmX5knsFxs19dfWv7Nz+dRZ852B3hhNdu3zM
435hWpss3TBbs2XT8H7/+tKX7Ve7fRwrRIiDm4gxyHMGowqaK5hFGaLhNxa5XTn+PjwPyy9ye3Lz
LLeFXtcdbx8soNskWhy7laR+toD1m3wz3hbL0QFYZ9+umQBDFMh2XGfY60Xft5riytJuYrxlcHfd
m4PqFrXtS3ar/MNasM/pUsrsqvywC0y+pCpgoNadjdJPeLZkKMFGauUYNxbfujofTYnLwGUl5qh5
XEbVnej0zmZgu5Nz9A3Kq6y0n+A7uLb7KUrja1ESz/7BtBPRn/JPSjraVZVbMKxVCDfUSfp+fPS+
8QqmyrFz+yEP3Ic1LOmGCJVQkboKokdVMDhiHZJFta6GP8Sh6wMJuPjdl5h/RPuHyGfDqZq9d8uH
qGxqnv8/jLrxDugMUOwf3rt0o9ysfXFVt6aDtBgJNYAzAm2ArDtnpv7An2bx2LUM+jAf9eEju7AQ
O5SzauH9lF+I/AV1kF27w4reQyW2msT1B/r+dmiQ998Ke93KyZ5IrrgKuqV7bN+nSA7bZ3Dtucxs
3iwn5E6gfnRLuOOLz3to75AIov8DUH9ItNc/JHXqEPUa3sO7d+IZbf+7VnX0H9WyE32sT83JeGRM
/007/FKnZt2359cnuw84srMNXBLaMhUDVtO+M9IARr6hCKCvR1U6v/mJrcnllhLn8Ir+j3VT4/8o
nP2fr2P+ywbLWO/ffZfxdd5OaM4ohmLfJtVNPkmBWB++iM7LCsqdMQsFxd9gNtmy6Vmzp4/5NHDe
Zwhm3kcAOCLOUV0z4F6JUXawKKLvSJX/ptN7+PFDh/GT+C7p87/fzsnw/f5N+Ivg2lSNsTXVrH/Z
PddlWllPyjg5Fwhs/6zXQBBRt4Z75btkJQE9LbJR361BZ1Su4DKllujkZGrHGIaAqY7dghYwpmFz
NU4jZijMUDHas0m+aQnzRmip4ClFnBt2rXh2BgyHMBa8TqFMcFPShWaT1jtV5uSo16Ao/u+XOPp3
tTnaZmOsTkZTyxhZxr/sAwunVRxoSRGf08/40z/7P9Vf+zk+8I2YG2YGGDFo4dB2IMjBYtKZzsNf
/ee/fwftP95mwxibJvda09V/WfPWvK2p8UhHIVJ79LnnZAkAQeB0pyv9/3ii+n98Qf7XR03/Rcr9
fijWQ8vjM2U5vfNA0CJjDwSOGTh1AETVSJKOiIa2gKPr9hB/19/BL1LjQSA42oPzgQPCr33rW2YY
afKmqJeaa3SFH8sgu5r/4wujNOcO/Kdj+D9fWhv2jv6vRbZJoBeKrintebyBqAuOFDM27Z7C7VGd
93CISjdNiEbmoThkkMDTodNEvlnReDSzlEGAdPfCTOzJ4TyBJTF9ORvJ196/VQ48MOXTMv40dJwS
uyXoEAzl3+BTG6a0ho6SzksAtLdNQ0CPL6eWHEezeA+wZF6KxEZEytKt7gRCCFRoiOKP9ODQ4tIL
rIBtctLDe7WqPNHqQ91UDZ0Y2Ofo/Zu87Jrm5YKuCYVsudi9LeInBXKDVJtWFmRhZWRz7TkI4aeN
3Xjui+k7fYlM9hAuSznvoSUvExmOD57UTBtR0rrXl51/96d2foetkEx6gfkwqibhJ48/75X/2zyk
epxGclmBV35roR1m4rSi79aAesWF+0lW3ODIKpM1yrqklu8zEp/eYf0EdQLssY15hwanym4YFLkD
Z8nDp9XycXvZ67f5zyD9DmV/Mh6uKQ1/RVMOl/0EFV2Pc7ipDXwyChNE0HZrj5HL8FAtCDSWobgx
kO16Ysy9C3hS8hVt6ZhafeCnKzZaHJEEaPhLlRKOuXVBDRVfbFYvAE2yGVQaDLlm2/P7Y1NbQs+d
d7sDScP2UoAndrMDBbIf2uwFKpa7bnYHpFqhPWiruRI4oxjpfp3bO58F7kTpSSW73umNOc9sGwWS
QXP68BwGWDbcPWmqS8hpKpz8OzDsmKVo1HBr74sBvMkJ1NjmHLaB2OUJeOIM4RHdf/hhcEp6GMJO
4oQ0nbNf5/HFQI0cb3h/5p+tv+95BPnOONO9sFhaW9Ee4lRWSQ7nigu8IB9ehxta5hsaAlN03zFD
SXtlQWnaMceInu/2CMQsOI/cfbyN9sGtKwX5zdrzZH+B2Sl3zvGXsWxnZJS4tj+Qyb7kkhNKZeUp
ck4jMqeiZR4JROlbWxyg0Efbh6y+wZkUnnKG696qxDMhmg9SOnJtefR/MnSWH23ObVrF7nvpIcC4
ozpXGPfPBpnOw244Kx6el9iILYtNSJMVIVVTnU6BuBTd5r3Ur5Xm7vvDoJKYlWLxWA+D+hVbiBpE
acmmerucdBq4qyKPiFsNVMzQUcueMvu5UJUt4PYLgz6wk162Y0njtPRWo6l4H/mt+Uo8d9zazdeI
d3frNi/b02fTmkZMZGLymAWrmilQti3dCBk6dk3WvN/x9noBO6ES9vwYxqJur9XD4VDVL6bwRr6r
HvUbk2qmq/grbt3qNbWLEzyoIdTtYzu5Vdd+xzq2V+GsPrFQQtyVsdLnnMIWeQKZX2wTUyL8aoad
usNMeXug1sOGMke0/HD7a2h7d/CLHpPFacs2d1aeyZbB1jF02tzIESnRwrIqtV18M89i0BLOGHNh
NmZZ5AMQrqO3fQzk8xDkY1vbM8tjsMgcdTgC6RkFaTi8/4Bp+p4ybYWavtxwFhgwqxeKPdFcIloe
Ouq9O7Z7lj2pBxTz08Sp1I3PtHY0566bjd3iPR0dm+aYBijm2sIOG1HBHiwhD/ABR9Cgr+N6wNFq
ZPDFsVSky8RKbwqwp4aBh1mxie0Iwd77gKCx9plVGCYQ6O3dt4mlFc/U32ModeGKFOPnxTDpj7lE
HOQhRAIf0AAdH73kLI358Xo5fx83DaLnBHGc7qrOaw8BA54LS+O8/VzYDMYTcD6DP5gFpSQDU+TY
jcWMqQtYmHCudYETZRrYIyQJ64Ua2aHLQEbjPM5aKJMBeEK8WqE4BDg5oyI7CqGOGchwoGsTbMem
9BktCmWAmU/gkSVUC0VdJOt7foh+IMdpnJmN3Ph/MJfdrt96oY287XcRfAT4mvQ2Z+SxFxOCkAx4
BLyRs9ZyA3PdIqe1ewylazf6zR/2Y5FsPKw4kMQpxxoxJFF/plYbD2/dBEbi2iCmeNgBo1JoopmG
yksh/nmfFCoAdP2YoL+ZLJMxa5VBGHa7VrWb4mv8MXgMDB5d2rroIdkXBq3+pJhZyVh0TCAVF+SE
XvkM97q3evzprn1X80uJncA5YtqumgGjIkXdofhpmTUKvgiUyrPYAkVfjMmc157hRnVRbB/6AQai
BmqHIR3LUttPsNRYY64WXfp9JRh6RlIB1gvIfGEgRTE/Opl8jfGLhA1dAsEXvvSZIvLsfqe40VW5
dd/GC7TH8R5Oy2iE8dlBpP8RtXkbkwvMDgjWi8a1pcSMvivjjHsSJcY56+zXp+6+Mwne9zZsfQf3
kBMht+CzpBBrjqukXX+SB7rLC6Og5h4YgstvHLOdo1XrZf1TvOzuK/M3D+bai6HYUk40x/F8+qfl
BzOejyXiXBNJJ2lCG8qL4PiI5rXNfFktHtaWRZuo4Bbl5MktwNiBmZPskIf3YtCJVsnsZe3yfMFt
RQKhdfYwnfleEQi2wInhQPhMGRZilD3djDJHFeWAMydv++Cdkheaqm6OgOJaXZU9wIxnG1TcDLOr
K8bLFSQt13/Yu3rwLmjm/m/f8BCZ5cJF+B5ccAY6/D+WzmxJUayLwk9EhAoy3DI64DymN4SmJpOg
yCQ8/f+d6j86OrqrKis1Ec7ZZ++1vnUMT9BrL/HHCTCyMDpQWDGUbeDY0r4fztVtQDcQYMKOAfb4
X9GGuIqsdw7rxnROM81gpmQFtIVQOJgJ42b0rth/FsTb/QxXktj5EAbeOACrNyF8nARDR16nt/6H
Zo80dDfJAXvr/Y4198CQ43nhXM5WpR7EbYDsBNGNU7LeMfCD0gV4YfNZ1JxdVvSBXi4rnr7MchzB
rIN3+f4h7+CfeO2Jt+YsmbTtM3mGXq4DyW3+Qw6SorqtLHpX7wPl02snaAJOvKvGNr4uk34Pz+h7
8pdfnugpFpk5aVG7Ld6IDndx599LGlk200u9s2Mkqzo1WclALWMaYWJr3WP1o+9OBZvHXlegPpk1
01aZf34UJLxMFeZwK62SkvWK94kOeAQsdc6skwbF86yjfXiZHTdsiW0w4DihO9IuXgpIT4vwAuG8
glRXwS12Qmz/PfUnNtQWn+wA9cFRPNKQH0Y1k0XTo6nNH3p8Xdh7auE3I0tlgndiJFnNNZc7mYsT
TyI6GL3Fbfr6WK/aHuLycnCbqXZEG9DKgZGa5nDTo/b8U2qr9Euu7N+wnzBYTu8kVfxqHT5aaTSL
sZEh90bsZI55jByDjnds68NJ2NivdoVeDxxlOB88Z89qUjKc9NHO696CEVq0NswudxgTMxfHDkj7
xKNc7CkTafPPCHnQ6bxggKLor8TFHUBVfLq2my2Te8dJb9UdOtltYTw6yU+7HJG0OChwJqJrXCAs
pQhRaqfRl2/denWuuuqwvXqxbEuzQclSaKXr55ZuylV6QgzBuMCVOX/xIul2+MC21+LKW4cXXJHo
qHSGZ9wlDgeVzw3fxa+6joC9Wq/qt0WOh36YFthC6+09Os73pGAP9rBmRTZi7fiy7b/+9hHOOH+H
j3bojuld8kJj53n9XFN2fu+5lCmVvOck2CloHqdVYUkbs/1M032umsh66m5OMsii+w09MulkzCUm
W84CCSvCqfoxRPOQ5IsBiljOiNzGQhD72rA5aMs9W1z8smrd4Taqxl6LC7vdq7oTMzH5TqOfgeMC
ZFKOElOnOwMWGn6RrbBiMyDcMOxub7RgqWrTsZtY9zkDyGiGTHbW7Rqv2wWnTvRQ75xCmEYQQ8p+
s8sogSxWBtSbPDcKakFNrEJLBgfaKhvtVc1SNurBmKgH5kvVGYcgxzz6i/pE/lAwrC5YV0skWJxf
EX0jxwv2krAJaCw4vd2LKVbS+UbJ/HAin1CxVpR0mkN4PCpL8kBs9c49WT4YOPSn4OWqyglgGf0a
4SxtNT98fLC+mSj2REoJ/mHDFX5c1WNLVQ/9rphU5JkkjtpTcqya2mutV+Bs4/eyPtZjEtY3DYMb
3WLa8ebIQu5n4EjznqE/KzIkEQSyYp7Jgi5kaaZNL3k0F81e5RS7KAut2KXDzFzjzUDTjGa1Wd4o
5OmVYO5/7jjpa/sViz8ctyMTSk5KDBdl2VEiV2FVS5fueKJLpnYaBjZGnGbNw8yEx02ee+69wsw2
WCM0ZztYd18PfaSpm4npDa/BiBd1Rn6xThsvK3EoKvsICjebfbuRYjegOV6cuFB9YA9Hh2KRvG0V
+opwCxRCMakQ8U4rv7IH+vFLe+EH5SmzOmpX44FifzCTN93K4LeiwC7bfcAhKPpBiWcU3s3hU+Ps
i9uSDJ5GncFjbyxzXVFmonVjS3icwtd+VM7SbDuglSJtkO2xg7fo6USXGapN6kuH93fb/lT89Ohb
dR8ZbcoEiM4tsoiR871ho9Uycz3ERTn/nCSw9arTlEukp5gLmGeIWKdcnECt/mrw6Ctn+UkxZGc/
Yqo0yx3nA0lpHk3oZx/j9XAwCc6ICVA5bXe0vvyBL6FnI0AlW5CfN1zK+A8GdMAmA/r3+FlUu08X
SjAZ0Nso2AJ/vubFR+P7rpfIQUS6G51+Y5+2TvFIccePOA1dnsQTfH94eOnX7wbxpOqJjODfvEDT
vWm3gT6v9bkMNpqOuCrOA23nPP3NSkfrzSg7mKXDzRjbCzJQO4EnMp7PLvnXrSSPA7uY6kBMQa01
MyZMTZ+VJxFAxyGEHnU1kwqMx4TxHtVLXfnlc9dKa3RRTh7ekvQQCSy8/VzjlwnD/ejaNLP3T4af
gn2TgKfAy1Aj5ps2ttKvneB0Xb9maNHaTQ9zxqr6B+eBelGijwt1PNl2N16yWygrsnxMhdLjMOxt
6Ai0J+/JOpZnMqXknb+bPfLx5dn57HxjbaGx5IN+wLhy0ijgPWHhRgGzwSL7imbpJjR8FozEledq
6tGYZetk80DcNTzp7YSlO3Y4r43tMrQUCWU6c7hwNz6xUsfQXvSS29STIjwQOvWwNix4xHmYEVmy
b12rzC11O2c+FAeoYRgv813+RgXamKEl65PnOrkr4aZlyG2MHxSHY6Qd+S7BD9eqgVteGfNrkcMR
smcxUORNWCw7bZ6nh5H1Vu+ltFN0isOGx87+ojhCd9OfqkDsj7VB15+tPRysxtgSGNl99ElJC6kF
0kT+kwrBuINIDwkw2zUU5meKUnzbeX1O5U2q2z3lRqyzJy+GkR2yMPaZE6ADqPSJHuwqTjLta/5E
bFHo6EzLl9UydqUcaXkoeudZORy9Srfye86SKMbi3gn61bc7Edv7gvTEX0yZo9fyXuE/wXPXG4dn
cIi3IWZ3K/DqG3XOKnZbZCucsTvEB5OaHsv2faZzzLmUUYOfI6FBJZTxwFjY2z7T4ijmL1i2GW+E
Tiw59ZZP91M7+N25H0qIsWtpVUU2s/nLO7i+icRB+Nk5iP2/YFY/LgfD11+jTZGnxcd6Ju8GLye9
ydOdEOzF7otQ7HUJ8ew5yTcs9DwfxdMOYFYpzqD4zY7ooxJ0scVeCc/POzv8s3CQ6INjrcwBrRwk
aVRaBz7h941dJ2Vky5kXMAMIODv4HCNka/gqoTbA3dwkssWE/MLUyWWD+frBUboV72v9pLuoO603
olDE6Wd08yi46cjtYusDva9dZeNNOscMvx+76cd6f1ZJYyFl52IRE992dL6ifX0ZMyzjQBm5bI/9
pPtanHrHeP7EEfy1BFeBtjE5vJbIDXbcW6fMo5zRdZt1Hl05tVpa0Ax00IMwHyqtN97MaDVQ1qyq
g6laOvn1mc/lWbb/IE0lzbaZoWxePddSZA8WbM/zlFHqj8LwnkOsbD6MJeOqHepjUKZj5IvqdngX
dqBR6L4JqEug75NtP/ZlP6Okbv0ktiUU3PmydvC+Vbgw5l0/0ek/3GTKaFG4ViFgymAWcEKyDZiO
qY2tcniKN8kqes9ijPiSM4LXhdcytwSwTzVW+m9fuoqBVpobVDLDDfsXX1NyNI9oDr1Uv0RpIlso
Tk7saKMfCdw2K5oNphQORWnRvClADb9nn9RqkbUg0TqIj0GfUI9mGssPq9HF8NI7piAtW0oBmLXi
5ccKjm7Uw2yiU3o+MDKQUXPBnRcBPROp99V0nsnzN0VfKS80Dhr5x8l4HOguMJVbymybcYgI7vPo
PjSl3/2su/Y9PuRg1j0nY/Wh9LhVUASwGPEh9BieNCrkF0s1N12xfBM9hU5LzR1WkUqxuii1WFdH
yr4FrNhbLw3hyixfh+W90OeRxW8FxBTX02/jGieatXeOz1CgAsNB1UHNPnIqVNiMvO0QfHKylF4s
LEhxBUcjqU5RMRvI82g8rQIXqlwT2LAyuB/0aZ9Psb2+3DZ1KpS7jaJQTT8Y7oV7jXEFnQ0AELOI
gyCTbNV5Pw8S1WQcnbl51fIYB+fAQ5qU+8iHI8TMCewUA74xIEgaKT+vQ7kYfafBMZzzLPWk04XH
EJFYFM0/0uFFe71JWkdLth+MHTF9/fbaZ5ckJBOCHjifYjLUbBRBSeANow7VHZSgahMZkHRft145
RKpoeR5iFT+3hCdyTqsle9ClGyV2w6mW/tpk9TRBVLqDddVNmQEhQq/t1iZTs6e9b3F3mzrgA6F6
HQQWMoae0hwGomGNt896/UWvJ+Ntp3TvPKRO6XgnI7WnxavSb2zT32z27O/ZrHtwEDE+L4i59Hqm
w5MsTwzuDVtKFzWcTeRMSMPH1Nvo9dZDEuwaGtyj49D70DD6WhWncjQD6o7dj35uQi+qxc/YJCse
fiwv7KZAks1qhtZeDxasHmOzHvqjfbfOUiKE8PCk6MwI52GFTgb8mUu4L04LFPdxyBb5GGMW+DFQ
Y6GoIPhJ32QPitHXl9KRmyOXrBrJVrR6fT09vOvJUl3DS+DIic+vmSERfCHsNuNyqhYbTW0YGJiM
v3cFzydzPOp+NF2ejlQAQWisWe0PLqE/5bc5xvfPsglXOCIMGMJDksIwB0hehvebMQleJMtpd2gd
bQNOBQpStBPbZEH53SvIyP0nFpUJOuwR0K8BOtRTtlMngoiqrkQi0eDMDMfXqymGj4P1tmZCCN9O
tWti0p2fJhCsSPubxzuqP6Xh0APCNd73Vntu6sMQGz+nL32WsXQgjXvgAKQhTPi4jfuEz9JKY/vr
VKOFVvs9FYG8eRIDdiw4C9Kj90AlxJ/JujgDFngjdUPLbKxCLDGuGiwyhOJIFPc9iiWmJgNrz7Ed
HR1u/wZICnyPfBnum+VImRjaaTZ+hPUmFhVsSEmANsQw5twLw0v5W9otpp3Yb8S5BYnrvHst4uGR
yWGJ6HSFyHu9TLbyoT8I7aoMiu11o92WpDjO/HDkdJRli9Hku+gPssqJcISOT0ExMn9hYBvD3ard
k7FIMk+m2THDPd5/XAFzKPffwo2ardKgmtkMP+tv71EhtIsO38+08tqPpzGImHUY8bYfMNFbpZq1
eyyFqM5kM5fvGtKFxArhEjryd6qfqgsyzF3bnttmZiR/ZeSZ7606ecKoj7zEOiIZ29zrGwI4VZ+8
tEe94mTGjH8GFog4c8Ph6DBY1dgjo0vMlEZLeKgQ3iQof0szhaS8lrNTUDnB8zAYLo3B6tnSlFmq
xSpMt/yyLTe5YamZhR4mwBU7REFmv1mLv4NLds+KlfGXbwsGHOTp3Z/bisLwb2B4ChUAijxcH1/q
LirKKxvMWfc5TFg/0TaBDoBq+mVKr7WAZgDm3IAFOfEEojRF+ARJJTezw6jl2RZdIGjTJOIACAEy
cxgCPbFK7w3Vl/E4Bvnz+GMNRfzT/OVp3M4OjyA2lW/LA9gTVDmu7pJYmrlVmbIR0/KkTOaIVCBI
55z/ylEHYaP9resJ5+5hYGUWFmxnv8eMZUaISYZAxP0FDQPiO1wuaZH7o/uIED8OkPceOebe40Cn
G6sChb0+VYaoA0uCEnlM5Jp1HM1aWzPBYOUqWyqIl/nhQ0JD+YGp4ELtgEbTro3k3GegKbB6/4g8
BRLNUK1A2yh/3o7xFTuyYORqBwioF0HJzScFYW8i7LcDT0AN/YOdESowxnCSwvpMeJHGhv2BcvWZ
cKYTGGEaJsiDI2sI/9QAy1rAj50K4AiacljNiNWBJtOvYe+V/8SXFNPxn/gTQXxuuffxig12Q4/I
Ss2LQG21Nk0fZiBW1COptwPIzuO/5qqfmTzIvEgJfff7B68OhwpZhQLlXP4LJMumhf/lWwvU89ij
rmF1eP4JUqvITIP3f3yxUIJ4iP3xQsSTC+4xcyiPYpKK59SzE4CAkHnnAv3Pc01XrJkJRrJC/Hf7
g673P8J6TO5awF5R2CkQYE7QMEyY/UlckJjLJ17w89fwVkAl8JMaHlMvcOlPIsOjmxjsibjseApR
6TL6FWhaAWkXb/s1+mdYgkGNpgRi9vPKgQaqrNdRYqCYYUmYBrRRGbQzTMU3JbIgcU8Bw473xbSY
ks/IS2LZ5SrwTWDxUIsCYQYlvRD8Wv6P3xVpkQK3LeC6AgBY0DHhPyLsABERTxsi/qV+/h4VUk0L
0njHOAVQ7YynjadMoqdXrA6SbvNlOW1SzMIATT/oYO+ldhiT2dqB5rgWsO7QGOyTa24qv1XuNR3I
n1G4Bbq14GHaBNWiX8b+myfF55tEy5Bnl9vAj66D+FDjInitvjnICdOQnGJfV29cRMrALhHVUSKU
npRCeLAj6h1XD+jb2ri4aDlUk+3zL5krAT36p25HvYVquXPqc6xsE3J3OwcX72hFQxN9FLM+YUkG
jIk/1dYK03iMddsYkNyB1dFuLjnmNRi7A5slhOIBJo+EGxIJT+l+KDIhSDVCgf8G6bYIz7SPZjqX
mUWkYdZZT9vG4tvQ0WAAwvH+tU64seE2QpMhixNQOVgTbP3nYlpzkPUw2auGF97Zh1ga48arlE29
nw0yll/xc1AV8FGNqysdZmQMhU8VAPMcybhDl0Yw2RHVP0PKk6++gwSXzhoerxBzYWR2TIjDqdbY
yZHHf1G8uGe4t0g524CmgvLdL7u1ts1PkCgGzS7Sf/JJF/sd5ISQY8A2IPBL2qp7wZVszzDZQTcg
sfF4gLGy5txMsCpvEH00R683z9sHa7PJFWujbZ261CkG1sXGLpU19RVCbk6Ctcu8dvhIuIXqqYxM
7ME8PdoNEti9pAOOcUm83N+cTjHtvZSVwykru5pH3TbItttcvmYppJ9Jx3RKXX4LxyjnWrxK3HGM
BpvSysYQHH4XGdaGgZmE9tRwa4/NIJf2GIBbNA+cjxK73dLJ+O7fbJmrggLKoqZ0Q3MfwlopCLkg
8L5eEInlDyH3BceOpicSSt9oZs0d164rcbpBs1gw+YpUh+OEU2w5B8nFqtwWpnqU/VvKTkVDMwUX
0i1kf8hjSRTecGLgKPNvCjStylWiM7NBvThG2pYjSxVvlQ5ZRRAuGAXi2Bn5r+vQfdaz72slyQ/D
OFT7Bm6W84KedGC2G6VsPmM7NIsHbW9qcgz0xmDLRWIPbDtPIoERJWNqc376zhnRFw8cEgRVYEGg
6Qr4KacfjMoBcwBgnnCWpJbIsejnhFBPBAYN+BTDi1lKzoDgtUduxI44KR50zrmqXNzXTOMNtaQ3
qNZ39+Z3ysvTHX2t/2IzVNxbrsxVxKMH+4iDuwhc+Ad8FI359FKrvCJNJDbFhkwTgs8WAmtfgb/B
NPKGYV/NEQWod+a+PySI7t+IdE6fSfeDCegudzZHjifMdAPrDmwvgUpHNUCY3VxaKhJHcYbF8zfn
ekgDMAS5w1IP+0X4gJrKS4IhowH+XwoKQTL/kGPifQR3QbODsXIXmSwijo24VtrIQMS+8OwFzL1k
CggR7b+cme6H08Y/uHsM3lHk0Yl/uZHFH/dbjt1k+UBNe1Jvwz/gPfHdPqVFsdU4onXKWOrfO9LB
6AntBIRHDlEfkkE+REhg0xz8cUuMZu0xggQFl/IkMkJEjkVOYlh7EKkhCpdW5EKUHsVPjgAB1BHR
QbH3jz5PjgtHN087ESfGZJfRkw1Syqk34hNJHUCKkJxs41Rcykuza9Y4wojaiv8loIhUMhGPHsyq
lXhdDkeFh2aAuBP+ESko4r6Yvx4i4wTTmC0G7fQDlWMDH1Qh2cNgKMZOxqOX8yXiXvr/jcZbLDza
LFNatnwl78B9/zD+n2gnkY4rrjZJeORbiSyOoRtuR3+EzSGfILyl4lksmAw2a1pjK26v7844ZeRi
0HrLnP9CW9qDuN+Gty+0VxG1IjJaRJI6jmGqMRHwIshw4kVE5v3I0VwlBhb6hRsosJz0pnhtgyv+
318TYXvKsaL/xPlvohbw2cTfFiEMnMATSzACxTf78tmIF1DEpzHhUmUO4o8lzMWp9CsIvsS4zaq9
bIds66vPrgad8wJMJ8JBeRTFexGx5DEXRWg+aGK+MbDbI9614CP+++BJFK158ODPiZAaN50NkXRc
4ou4sv89TCIHnuNn4ZEXCFYppodE3NyUJMEI6Q57oxDykP4WL1GJjV0RkNJPmH1MWmj+KPQEMFVk
09DY+E+wPbzxnhwsOXA9E7cjtkVkHBFZR5DBcALl8864WagKPXEqvg+cEbULN6Vsd+C2JvIkvWQ0
jrjWYGb5UUWioSDcDUnL+f8tfSi90qt20S+qRy4ybZqn+D78I35cjYOWmc5od8tz8W1kks6Gt5T1
+83NnNF827McbaOzeBSArrolkDVaJ5b4+QcHrve82HAL85iIf7h3xKPC9+aPeYssXxt64CqcSFi3
fNIs9WMeCyABbrMf/YsCEve3uCmed9hq+bT+i4kSZTA1Y/UWYCFBaRZZn7rX+BhnRQYTEXsIdJC/
ufKemVZFTuF/kTWEEYKnHM26v3TJbd0exX3VLvmx2cIJpJF5a9zbe0WzP3xKz2n71/F6WPLuMTdG
9CN+SODJmwHpQUM09eKzZ97H5549WEsedL6Z8F+gTHAlxpPBQiwSsp8C1BP/KkfxgDNsDic9P57C
PUFA6Fa2xRUHwsmb56TPYLT3OcM2vOi/tzbN4aLbsrirxYLDFf5Yzf7/gZLi0efvBrMSJFyzH494
ymS3viJ44q7iNlOOHz4Ynmj0JqhAUakO8aDd/wv2efHDdX+M70b/LoxI+uGX5DT2/09grH4H3vss
ksNlNOl2SBM7wiUgAN8jT1xPYnrIQCaxFDwX5zRC00Q4CpzpKTuII18UYoLFmj52OO4Hrkh+ky/p
v1ofe84BJgMHImgWSDO3IleUpBx0nxrfifROWjze6Icg5ZsAntJc+IGRMhXbgEb+zmgvDliUS1Au
6VA4o90AO8mE3hPxMCJWe/S03g6HH4aXHidMoSv/G5KOHXLCIOiOludvRTSTR/WUcfwhfKnmXEMW
E0NB7fL+E3+Z6bGo4DmWknYmIz33RYUWTuXLaAeTg+8l8tjEkUOc8QCh8K1r3gy/+jPe1vsv/tgi
2Vu6qAhO/0S681AchJRfDHE6gBggDvhrpQvvoKPC9t7CP8N/HJgbA3z0qP8vJXV9RlWy6ORtN3gE
zXw43FB7fpPJqOTbDn7i/AA7WGakVkM/CuuGSc0PWF909W/e1Lvz399j390DFseka9E84bTVsRCZ
Svh4QQ4zGDbNPyq79HvWjSmnFlIxy4NNyHKo4kT4kaqTlCVOygyxpuovs6PcruXEbQZ2oK8/6jR4
LocZtkVj8+EJx+LF+rj5jgQCFokChbE6zaCK3lCUMBwbvCmoXIo9iicYpx/DLn5T9DOGrUVUNDMY
HEjZJJ4xbV0fxqE/eqRfJ4LQ+l2MJeHo0wugSNpNUyYl/nSOJBy9Gwc7RBKttCGtDQM+jZ0H9iic
yd2voizDdjJopuEjiOef92n0bSx5OWQsjc6wxQ7lfFH7pFaOv7txa+nOJIIadTz2NCb8hZOrq6Se
9+NpTAoXv39T20nS+x9jM9ZmEAOZCuTAjAb+Fx/tFK2LUU5HwY5ajIiLufwVENVCEmo6Rm1UzN13
X50a7pSvH41XveEar2kSYJ5fI7sJ8aXi5QAfPD5938RfeFXoDzrvW81fLeP0nXwqGUUdcgpDm/dH
Td4eWtXaV3AnJ+ObTBzhlziifKNHEzDYKLMXIEfeycoAi2pzB4D16cB+6JPvlyyS0QvoIAcy7s3v
O9uiuN4DBWT3qjBVRYsB/OUM5etJGq5ZV1ImvaxVnDS08PYOfktCs2jqvxVLRWx5byq82bx5XTJJ
cvtssqthmJoCsRAg1FPAMXSNbrKTmRAPWapFDiqTqY8/sOqj3pnw96nyVy+GCo4MN2P4C9Bq12oW
AAF1W1JOoDvwUJhGinBV8Rt433EXIj8mZbtDrm9FG+y5p/7QLPsnnVwoNtqstY3ZYXjID8WNOdxz
0650c/RLb7CVLife0072TvX5a/XdRc4ZqwCxGR9y1IMk7tD+34ZuA0LHK3obxeidXjDlLXA1qyMu
c1tlnMknL4Zc5NHiEBQ8UGoQ0IZMMz0AbzE7Oz8qUozC/IJSoFwb45813/o0+dhpsD4CvEX8Knq0
IuileSjz+Bdhko6+zX5byglUmq0wXvQOKWCzULLTnU8wzEI9IBqP6S9KU2ndIhgKLXVLlMNYAEjE
4DSYj3P/3pGO+ni23G+WPsl+OnwELhU94WN+8pwAnwuB6F4Dc8DI1kYr123OgOOE8yG5g0+9MgsZ
WVjrkBkXCAyxqSOVg5xq9dkqO4KkbGt2YLTwzymCbxfwov1lVdcf/U65jNBQXIbm9gaQnR99/7zl
89aY/T7nhRAIuVildQ4NVBRUQ/5Hd8Ggj7eeFzK2UtfoAFboRkMz370sVOJMj2CUgsZXF6jKMfWt
41sRWNh/5DtjFpk8e4BT8HiwH+wxesTse/l94MDfzN3iQlKgk3PSmQxv++KiUjYX5pENwB1ZVFMi
7YqWHyUpf13QC3Vq2inObKSiks1wBj79JDg8990xnbdUkejOniRjfX44AU0HFi72xl4onKcYmXtY
FeptaY4gp6/kEyMTdjHMmJojKbPkIzYSz+TJ+VNWiW6ZnkpyCgIjnCClE11Pwc5UghmdceDFTHW9
ynnS7PNj4jyYMsBmo+1RsyN2TvrZtB/bb3+lI1whNbE5gr4ROQwee1ZajPC9L52LK4g9ni9arQFP
i40I+jY4Muz6TBGzh+jiWzqo3J//mO+48eHDCPEZckjzyy1bgLB3sKJTgb4jd8zMGpUWkVivfWdH
8/TM1CNiOOWOKbMHluYg0MutrRcewnAWvqwBk26aE4TYc+gsGmdLSNfQEVqcytwCvW/MaSiBv7ai
sfd8QXsz4xl6sp161Y+KBZomzB1jl4MH87CFyyObvgIS+YAWFkGSTJtN9WOS4ksXfiPzLNDQHfHU
lEiUyAUS8UYGcTPZCW1Yeq3RuhITwnD08pGdFo7Bxxujs6MJwAxdrEfxMmcbnX7WgwNlXbvl7vDe
jUVoAGVjvheZn5fXkojkmaC9yu4FqiITRY6a4XpRHyW4ZSUrnE102jnokLNBACBrAKmfYH9gHLtK
58sQ2hLu8buBkhdL3ArXOSpNBADQL8fAMF6M1r2/ev4HI+UymjxTMyOqZiPpPv07Yajpv2ZzeTVu
Rrrs8nWq5zvJZo93RvM//MfW+Cc6cDDm/ZsTRpOY6JDMI0Wr1jHrqKCguOWMbVs/lA6uloHihldE
z7V5Psv42FRaJIRD01O3WMLdoc91kgGwICP42iXqQNn/kGHmRcTUMMuzMOdtRE5MYOno1UiMompl
8SCtEXesWNb+FNKvAHYzpM4ZtqCrjVfhqp1LP9EX/LG03tWnTc1M958pHyvUeYAmo7Fo6ITUl7md
bSl4eHHemhGstDNWBZ0ZungKSe8QMgnA5qRReOzkk49D7TaCmWx9GYrZjHA38MBe1JJTfQ19nb4V
/SW3sIybIf2wBMw/O2wFHLomSDzpXDiCXo6VYsOh2yUpITtQZqDCAGFBR6MaMutFgIiaCdg2gVUk
QsD3bBw6ypxW8I7gH2aFnWEJuqJKnBQQrJnx7Ad+tv4ZuFBTeKS/0KQuTNBSD7C8Xq3E6R4xzhyB
hLRsOAM26PDT3FfvTDZ5VUbu5pYIU7pf0ipmJsNRpkO47DSx3+uLF3NmrLlnbffmK4F2ardCQrDC
nfV0Bzwk8bb9S48ol+V7HsJ2hqa1f1b2/PjRDm/j3hP1KFsXiZAWpzlvNDz8m0piBrTrC1ylrPnN
C74/wo7RTINVxTHj8wt1VT3n3/m7X+sqywbqy+paiT7okqW6OEpnML9Rulqg/eFmUJ328zsATvFF
Y4PyLSSEoaMPJQQp9Ejwzry8XDb1/EZzpd7QneCw3KJuhkwUCRUlbSfDziAF2H0/0bqJIj+I0dR3
2thsXWBs6Gf8kpSkckUNuHor3gp1kYn8tVXWCqEC6kQfWbNuxchcIfMtvDK2cJLnQomXPbYAGBRQ
I+7JcW0Q1QFUYaGpVJ4AGkHB+e9yNt59/A8qb+fFV3IZ6P58JNT7KUjakQVCoyHCJXy7DTiBmP4L
/UdqGTr9hDR3AHnVOW44MgQPIwXSMQ4sqV6MxouQ3sO8TM6jSJxceSObHO9hlboMTYESDdnSg/kH
XeBahwfo9gM3IODnVfphOlthQVBvKOoUvLfggy4J2EPG2FT/dngay9wLeOzy2fCO/kVsbbFVaOjS
gaHTQYzABlMIrsigqIw9GgNQI5vQvIUkrC2iHaIS5TuDnJweXl722KYb5eGdgWqM4SKiMp3UO7r6
IBPQZvKoxYr7sfE1MoHGWvk35Kaje/DbZKvoZSIZHHLMRhBnAsQIT342H3KN2Bo0f5QsCuwZLYa6
TOCSsHiwJR81mGeUcAw9aGoxTwK+1R5ZA67xUvCjFIhAaB/gIl5fx5xZizpvvnPZZ4qBskdejaHI
0w2hvBK5CSmQEDZYNyUB5tocS/9FZxXh73PGs8wETf8s9LMMMgeobeONM7v62um9ejqpfVchkXqV
l8oc9U7KJMxWX0awLwCITMZnOVVn5vbZUR+YzuYHpyhl1Is4wS8/m11hxfYKzv/0ti1oTNK+PCXh
TBpjqM39nsQdf5hdiS1bj+TVl5xnpHyyA8eMZgcHzyV6NGmn/+PRtn8c0YMV9aU2soHcYVDhs2Ct
crODuheRoMEvZ6E/4FZcnk2wWr/8Wc0gSmPjtvTIxNCOwMbPJ3vmyA6ZPp5a4+q0kQ+eh/5lLpUL
ZDkYaz4KfXkvGLJ8bJP1XKECrK9thgLXKo7vKZDwAJ4Wygvb46QjnT+/ndevoYR1THTNCMhq0yOe
Y+fdLY+sDIG2MwrSkm7c1jaVxmA9+KNQ4meQ+dzQGBHjAn0H3Hk6yX/wUM1f2x6WFs2D1jFQFlKG
DOfI3ZiVkJYAr5tjFUCbiOhifTPafAguw0BqB0vOwWwxbJijW4XSM3EHe6wxmfXkYwGYZVFYV5sR
e4Ix22hIcmcpsohZAiJnktfT4BE2EEneu/KoIX/HKyyDOLeQefBjQcz59HMOy/WcifTAsNHwhW4i
TXaQUpIFmAcU6xByBOyl50RtqhgkvLAy71gdUMJ2W/4f6QA+aBpiiAz2T7RoaQXrINdAPHAw+mLI
shh1Yws55ALNMcmIGaTW/ah+8HLG09xop/J6qDkAgsc/b81/sZl5LdakyPz+DtmtyZ1obWDYx3A5
fK16YQdNpg0PBE0KGhxfF0Vp6ec+qTclviD9ii827qdRCf6ZIp5fYRcqhrN3fOCLYEEfX39jRlYg
dxV3TOaNBeNnWDt5bmHOJzbKUkZTJJUJ2XIOrzBGJcjVjHxUfqQtzsEBVN2SpZYQTIbHUDMYbNeT
ltAZUu3GZ+GU7QQfTTZX9XAD2Yq1b8T0RbWVDgY4UQqjy/s88vLQOcvFdAWMaYbH5Fr1qF+yCbr1
8rvSZW93acZWdotPNX5Faexj1Q0e5RcRh8VxYY4NYNd+4BVxBxqp24JSxZw8FXcNXKduXp5gJ0lT
HXMpuFeblYP1gwMRpRQ9W4sPSfoJ3b/BHLDOYA7+ZTJqTGaHv9Qa2gbf3rXbEdaJSxW2MBmsaJ9d
kZrIA8dJnJhCkYbHLfs8iw6l0Fh78ZWykBMGPNpjSrVPTr2KD8jRGA9uInmrei+RlDU6vA6qJEDK
VWedyOGh1dStOT6h86OtiCUGPJQXLAyOL0I3p5jSNrlt6bwxjy2CVTFtqZs5QAhQBxy2Y+kaB+P6
grCn+U8ge9ypLJVrzIiffjsEtQytxmSGAsZmvDaWpihNEEIP2RP2RTh92v3tva4huLxBY/q9nbAz
K6qHxvA4LBfzflpwAgFFd1aTmdTs2KiGqQvhKPFXAw8ha2xjA+eqfGGVzyl1/8fTeS03zvRa9IlU
pRxuxyIpKtlytm9UloNyznr6s1bz+0+55PEoUGSzG72xsQFMR8MGYuV/N6o/X7FE3/M+iYIEe0z2
XL8c2AV7wLK4gObm+ot6ZDH8XnHSXCDVCZLposkXsk1guOrJFnltkbYD/zAr5Oqfx/8az+M9i6pF
5aI/lsvfrFevx7OXY2fTo4zWcdik1mCRutEJNUGr/TUOzxsfuG4iqqOQxjeJqY7TZzmX7uuFdnFJ
ya7XT4of8N10TqGM132RssyYryE3gkRsdr3X5SvzjHp1mz3FAtbDu+rpdbtKt6PL8I8UWr6HEoPV
RyZY6WEYLXrbtyHi3ubkl1Kkb5NyH6h+BLqfThGO/HbEHkHxJz4HkuiMaQyA4NTySNQWxtnZb5pX
GtounzAph98tr/wStj78a5FeDHAaTMfdp02laYfbDU1kKXBDM5BkEm0ZlLtzp0rPgsMDOGVdbDUo
V7m6uz0swPHka8GwsKXMB/Pr9/GtjgCxHnNmGJgRxe2hbEerU8rt287fbRk5/LruKHmAmoYKetFw
Fw/rzdFs0i/exRdSr3i6WU2meC+9CqCd0yxA9Mxto3chbER/5XYFMSbdarCj/SuR3BHzgwn6fh6Y
24Oudwe5X42mIwYFfT0eBSWMyBBkDBYRiYN3Zbqkl9BgUG4KFcvqa/ygemZPTwROMvTqpfIPPTCr
0Z6a8ZSRpRPmusXRaKz3OOnBJU16dGtZJPb+ZNj5fVaobY9OfKnGJWGO0JgTqTBpiTxHN9BVcu5Y
XmpHsdZFdHqhgECz2CSP4ytPYaMcQpUqWh7+WdJfvdCufiPVw/lDxoKU5gJlrXLFblUVuG06NTeJ
ZWLNaVFxaEmCG6r0LSRhteEkOVARiQM1f/smFK5+qTNC2cXQ0NRsydXvilOEovykiy8thM/AkCtt
jnmNWk2I5z83SX50eLE7sf/fveySXVJ+Q8FpO+UmDXtDR2puU7G5iKj4xsgifSf7nJb0BXpVUWMz
Lr2qI1TDsnmkMCQFWuiK7YtUl277lmqMRvC1ygcohvyzii49aizF+/vNYBFRpgi4tIXMWvApqom9
FFsHaJ2kTIeFchdhFGm0TSROBOM4xPF5/LH7QqhG5tzltdEux5MVI7t/4BS+yq0tp2sDZxbFwoK2
CeR5soqmH9JcGM14jfPF91DJMy6iQfykgRJ5n29ePp2NP4tvq1Dsjb8x69xND0Gyuy1hW6jxqYFH
qU6HdEFHSP4Z06+ZZGETXYEa8er3QOGvX9s255F0ckyIOJtNF98Ol38rOi5TvXfBt5L2SX/v8pvt
CYqd+mgGGTpGsne9oQuvzl+2hwsBFjyG5LwgxZNceFq/rnrl0Ybu04DU9qG3og+4NwlMGrOOi9y1
Bd2kx/fDPoKNFlU8Gz/YrJQVRENcKpf/q1Fjim4bzOEqHWQhMC8feP+sK/u4Dr9Kz3glcaN1faxG
RRrY7eI1jVtPH9CI6S6+3JMTWwPF0CWWjltk+LQW72xbC4odFKl49VhFSksSICsThEGYvxbdHjeW
EEendyNGb3Rk/a5abB/n6WM/JKpyGRxRyk2JlRG+ounlpktxGcJ5yfavQPSpcV9sb2iat+uWCTRR
svuJb+LbSNmmwMIuzlPMaxdv6UySXKkB0qA/3iQZj65odWkG+mbTW9Y05pN7R8HrUY1GYegwf+s0
PJ4xJnvqi10+yghJmCZVEpQuH7UfxmNLpQzvt+1xV7QwpjVD6RlBer5P7ltr812+UdFqFysH5Esn
XazbV65zTbatKa1tqRXi8dYjGhp0aj9VitzzBQuwOC1zp2+z7owOz5tv0q7t31ynIkRTYHBD7kdF
17s9vYo5i49COiRNCK+RKzTYRltmsvAMaR7iSVrvLf+mr2T/ga4u38XEYB1jd22TzEItkSuFPifp
8JPxGuThkEhGIVhX/Jz/rf9shjsmsjl5JiRaNL28DMdCyLZdaJ4/r7/U80OW/lAheLxPzo+FriHE
Uoxr87xJl33yyrvQDQvuDv0z7kmzL0F4c+8IgSKk4IcID00yCwj96ve5nh3da0k+vpFb27784ZqT
W9qjErnaRLRpt/a8e/0OPeH4wNOpjdXrIv8jDJj/QVf+s0NQQSitg8Sjgz62P0FcsvmH2vJh0zlQ
VbBbx4eh0xxKFtQXHfQGtFPL4vQ436mBz1X5DgaO6OriYUxInnodxEGnhGMnD7t09kBKPgr8Zwh7
0s7rUHyXZiEmnkwTvmT5Ze25eX/yvOqWid0bJSVb+HnyMBzsJs0ZdSSUXECjkgwxbq0ejPmfUoPn
F2InRHupcc4AIv8ID8jErp1UKf/T+FccMBtSlk2uVaGsZu2pQmsoiqkRHqndw3TyRmq1fFXbRL1f
4dsfCGunVPGhmTEVoeevBqhJMxmQiEQDDQQaFdybxb9CvP5acauqf+PWJj2kZbpMkobTnTzIQ266
dZrUXtuTLjAGs0ClNZeTy2rRhRR9RSeRFrrjBtqRUhM1L+Hm1Yeyhzwh5UOXKgyUJKfmxTrsmaXV
3ZEaiSwaVsgeU4XzbnflA1X4ma5X2igX27mnWbpHhMbp23vZBmkocqlJ2VoxADOeLDwROBn/CQln
VAplSdeerlC5vJvxWfDmMoWWljUa4GY/hBmZ7mcmeuOJF6zpTF8YijqRzJ6UP/EbJt3KEyVyuuXP
2lOuVUgL9+dQdumdt2RfSlkgTgL1lyVo+7d3ToTjbQj8byg527jfoCnI8RtO2TVTT+rcuXx73PcC
jtRQp78IbDqhx1aVornjvuvt2q7dmxJJcwmqDPJJViSUdTf0c6PzmfIPjTpRShzguNpbiIgnKZj4
9mTj7GoPJ6ALC96iimov30a8rbjBJUidbhQHt9YGrxZZzxgZBoqV9jKqMy03aRkL8DX7ODwvCO4j
m3ufsohXTQUfQyBEPd0gGqw+V3/GRNKpzc3KovpLawbiJSpSatIKGYUImgxCGqXRFq2LSiVVGwqP
kDggY1PhVMAy5KOdihpN/rld/qT9aFsLqMGbJEDUHD3k69GenvZsJ+ykGrJ8MknzyfKvmFgRUMfH
yoOa4WEfX0tcYsv1Y+dIasvPucYOtaU9Nk292ZkKbIL0JE8dR8jzBgUh+XbScjZsD+6RB45f/BQT
Sj9vO1hUbTy1sCi/T3f0XEqJTTZtosUFlK4iFgpsxAVQD7XyAFBXtnuA+AMpUON/m+/T95l0VfYz
Fgy9pu4oYs2td8JU29dXGrfSN/S++HcxoY6p8YfTQfwomv2Y6USvPrLvjl9IVtBIsGlR/oY6lO5S
pefcTwOIsPssNs/PWMZIhLh43KcNWOJrV/xUjpf4NEAjYOPD/P5AhhbFkVvzmBqbYnfhZSLcKTYp
uwsErLRzCUlga5TJMBmXCHSU1N8Bu2ljgMvVVsiNOnxQfl/0V31krGC2KshEACZuAEOzy3Dvut4w
i6D4m+waNtXsFe9uvceyppu0EU6bqTNroVx7YvEr1VSye3Bsz//YiFjU9Rc2HSzBjP0q15qki+6R
FXuIV9/uYcd2NiO8vVqgPDfZ41DHNd3AIQ1f1lEhrTyfPqYUxOTEwB0bqkREDCDwg6Y5X9fHY9vz
ZJYwT4QlYhWQCzClwTt4lqty/3TDZiaBGnzPvkNcdDq6UFpslhw7RE2bjCrBCcoN4NQD4BEmMMpL
xhvPIpn5iACm+3tS2oDFTB3amESXxTnd9fDyqO6LcAfVVT9HfJN04+TWIu43fpy/lgeM0QTyYvii
4cbwwYUycwmYJ5mSCVOogTlSd2PThQZjdDFEPLdi5kxScoKwqI5jnnG6tq8DDGPje/dMahuh7R0V
fa8MDRg0AdtZ+rlbjTTo1avwoP4iIbYnT4IRf4fkjPd/FCTpe4vKCWQ5B7cuDFlQ3yRgt08FYEeu
s4vnf7haCyJAf85fAcW1jU2fYYsn6fyPucKULnJKpftFV0Pmm87tEkgxu5HzN9ypal8/aYa3NEkg
gNDBecpawQLNA7ieRAA1604SGnptyZJxqUJ3gbwfinw84poaP3muntX3Vhzkk+nfIaa4dAsCPj4C
BffWKvfPyr0jt0EKdkVNZfUhtIOREoZCc9raAQWmFIAnCxpL2aZYDvMt12E6UZKV6ee8F2dtqGFj
tW5KNodn4N1hjZykzjDbrs9Hmq8GdfHE6Nm8mnTFoszGl33bqV74HvdpNE6Ud7x/MA/lhFiXjMnY
tqRgYvyCcrDhe3NhF7GaTMV5ldbmqdDNR/naLsacT4EpSvH8vR1onVEdYn+3iH6hs6PjLzLG3xk5
j+wDlCptvCnMU5JK6nmJwJGSP34PVArPI3I+Y7WVavcqMYI5mg9V/xTPNSizRLjzhhgJxLBLz1+n
Mnjm/EXya6rZIVnt9HKiylO0u5i55uKgo0BSxIhcKTdaoSJtIdo94tk9VO5OmFTqS/OsHvAlImFK
S8y+AEEJGF/gIO2S0yPxj6garyJSHy4vDVoG4pmtcUXLbzhQ2EFcJ5wZemnxbOmlGs8/Shi+YlOX
7vi8T4/pZkDVXiaN8wuzrS0oPRPeADU0tlR33P7NC2wPG3BGdTB5hnaEt95/KZGbfIzBgQf6zrMt
83MGNbHqygllo77rvRUtBsLCY8bO0tL3AkkcG0/RQuNOM1WEG6baId2A+kTAGySzivKoBsPwTvui
DAEQNZhUysl5rlj1Bzya/F+RTrKEmN3aXee7+Mx1LDH5l145JqSOfyRuLsJj3NgPyozSLNI5v450
4Sef1xYVgPqMO561G1mFrCicbh1g36bdkoioQgp/eq+OT8cfUiV6p/4+pYQGKRHEGmmN09w80rCD
3RBKl16Qt9f5z/hn+F1JCJflv0ukEYngayQFkeX+R8I/29Tr8F3qwdNDzQaa0J3LceKUJ+A7p/fc
Xpj1+c9yDI2wjA8vy7iIQdXb57R+dc4x0WntBwkNy3zbudDMLqGKXI12eEIIaGzAaYn/6b7qim1J
CKaXRKNZ+nFf9+lcTF8EVi4cLyZhRoeNx8sHdNF0hDyC9bjueDAQAOv29OFesO5U+DQWkuwraKUa
to76C4T/CGFS+6Qa8WmnkpaIilF6zX7ZYAvHtO0QznhBdoRl8ITWFP3nLHp8+wmamXKfuJ6H0M9S
R7HWLf2M38LJUScaZQiM4otfUXnWbywPu8MvUDQNWSXscy1EllQFC5tgtVf9rH5iwTfk7ePdModO
zD8q9zJT3CcDJp4wvVBS4KWQ6I5/gQcXl1HGuntsuvs/HEIEP8zUPU5fnkLZbMv1gZ7CihUugLSn
NAoMcCC6/JT+6sgv9x8oMccpvjtuFaJGseL6XZ01Pa7iA2n1jUqr+FKjOQDCM63KrYVfBi0lqwWN
Hsgf8hSj7VNGhB2fnKRnjkXjHX6miEXXqDrLfCNZbgJRUn9bm5FwlAoH0AyATAI8UzTeniDaUtTL
1961r2j2wBJasZPuuqCx4JJlZl+aQJU3r0J8s2GIBAQgbp7NbbR5F4k4nm5QR8x0HpIILkc+iN4x
dPEL6wiWK0ZVCUDymQUI9Ry8I9wKXOQiWwolWBG/0+8PLW6pqTFF5cNkdAORHwlUEXR/hbnjJHXi
OQ/o4DxyFoNOmbbbDg+eozRaQLktdxgmY2A2hMr1T7c9nAHgk+4Szo4bJrhLs7LoZj919l1dtzy/
3ZnZyXChRGuQIUBt92v2e+zdDlMTHJ/2tF/FC97hE+sX71IdfFQzfDukBadPPQxGDpCS6atXaYFr
bHTUjs/YaTLhPIWWUBpv9McwrsXEcuDiOipNwKkeAasbxleqeWazGYAVjPJdZpiEWDNYN3cHUlyd
NeumdkvVCuYCBlKaSxsGY0kDWxm4WiB0JGsdZpFcNcLPGL/pVRST3fs6+E6Z58Ttf3foHKw8mBME
zyCBPxy/a3v3noF7Jg26e0XWQHacnRsdUYfpMCUThKwXunqHfIkS+AHBD757sY3NridD3LHiK9kM
OMQoGyfU0uK6F8GZFR7fWIgMn9Z+J6nlolPg7/5QinPfKxau2G6PTbz06ozD8V7WmkVDOqA/t2j9
QzF8GGuzzthBaayDhoRXsOTcWjATI19l3iEhYzShMhk0dkWSDE2KpI4ZNLMssWmg6y4yjZQMTzYL
Qv8s1Mqf+Yy15AzRorAfeRZgwbwC5NSYdb+Hpka4Buw2IxAyPCEMsqSoPznIbglvKXDKzJManeME
3UU4ce0AiZAQ78mMFFi6EqVl2sq6X2RbWXYhRW6+IEGe93x/elxz3xu/J3wb+edFW/75ANAOC5JF
ebgLDDRXyRShgyFfRsdU8LhIQXY6+0tOdM2BV5HjWm95WvTF4CEH7d8Nkrir8aJ1fdaBQkISk6L+
6+g78Ty2iMMRvbYWn0GIGTZUiN0ej19I35TgESFLKL5Zr1jgjgz7+07tAU82KlDdIKnzX1+f9OYQ
gfgcHw20vywt+EX+qhAxuNJ5QNfL3gQL6wHg97LLsDVSSI1g2HyUhQzXo0lv0ju26v0GjgtIB0py
1qMo8uMe/3nSg6rkWV3vRpcqRLzH1efBXMog7x676weuc6LdCT//2SDey6n5PLuem6wGS8PkPskb
fTDVciwe/L74QuaQQHMLQWBSjAkuG/aa4UBvEKckcwmLbFwAZPwdzRnGC/NTQpegT3SBs1j+3jrD
1IyUAgkU5rk49+TttqJZvsIEJ4gL7KsoV1iMUO3Td1M3497PuHm5fdFJlveZo3O4l3M70Gr9nJAq
wU+VVLhlq9LaD0xzOidXMpfKkFnlV9+JPcNBMDdL8Ofrvv8KciO/hvfVSKgwGaMWEjJQsZDPBJf4
mmVyCBf9gZB5NI/HI9QoBsh+wN4Yjk/QBJzNNjk4k6PHVtEqIRH1pfJroWnOhplm0t5DzAmkYbf2
fur6XLUNS5j6t6SOr08eVvyf7LD+5KFMShHFbNj6EF/BkAeGDQSw6IoHdJNgf9kNDmxxemeH2H2B
H35jMLCcdKxgHRMRZHqzxrC91PYDsMMKADNLLCmXj+surD+WUxEIrgHHaPscMZUTjxWcCQsGYOeK
9VMuRhdPmffn2QBkKmafbgSbX2MiS9Y6ASSCQn7jlizsRlK5/mtr4k5folDKZEbYGc6NwEsjRYWV
TeMha8mwOfOTrVS63+uuDo5MME1p7R4+Da/Wv7Pd8RToJnGAD8kG2QBwIIXbOJQAMkT+CM9nq+VM
8zQ6iRHcw9rBFVHsNOw/nfKb8Fln5PSioZnihMxahvTssnDAHWGEGDHHSQ4hmEy4LOqL9rAPrCv9
RNJDW4d02TZ/haTFUZa3tiTx0xVlUpnJPYc0H00+nBElFMhUP6a8I05KHjdWl9ZMtMLbHtBlRhoO
XcgGMh9P4slGWbhvuHNV2Et2ISjmhEpWwcHXfc9mg945jYsYR7Fzxq5NCZfUI41LjsbKGHYhSZXT
wBXFlxH1TO5YYpcn/CQWiGmMZNsxkw8/njWVQcC+TNUCnDhy4k16xMdio+QCdF5ZYC+XkQagCpxk
BYfVPzgOWG+sOVfuekDWFEtESEnpGRd9lutI/iI6bVvdLz89wvIXQMgjy/sjYzWARJNKQz0cOpSh
7mxWn2lmSzMu1Avs4maQbkbLkCsIsuSjiL8PZCmah3gjTU6rYlqbY8vIItHk+hrvVJnBGDi8rtk6
W7hYScyEUCmpJ3NYYR/l9hGP7to+MS8FHdPXwKXEVZhRV6UhEg2G6bIZ5jZl1SswgZV4b9G0IXZe
ShXQQbPEo5bsu4uvPEtj86UnuKSEgIUd/Nd3rL6MbRNGIdJCplPhH/202h6CkhE86KbZ3QIe8vHV
DgwlxV9nDuAX+LtOejrdbO7Oce6TyAzR51AloRsORHGKA3176M1BoC4XwjmmQVnmwSSpSnIjTkNh
BiLUVPRg/EHsHWY0Sa8SxMuEyqAmxRG5JnBD7QaQPAnGXDJ5u2Zz6XPkP6pkclEgg2j3mO/Z8Jc+
yPqd+E9rz4VZ6cHvnYIkKEaR0E83nEGjl+vRM75dpTuNiV5nwE75nqozy+44pcpOfKQ2bXRoE1zs
6m+YR+zMkTxBTk4CADc5rr1JlLgVmKRXJr+U/DmUztrXTTrtE14BY+swTOC16r3KfQ6M3sBRE+YK
OQGZZMflcA8OMZyDt18OVNfjfyiUkMBn9WX3jnv6qRExWI6ZhC2hEjyuMpFYFmIeA15tn0MSpCv7
SpXrsC1w4GyB5liPVP11S9VpzBhNN28f10esS8DDku1S1ue2Eb/du5bfGamVxD5+0QDwO4sABlxa
pzycLzpl0R9JdFfuT8xYaW4g/avguRzCi8iKPBB5EBxowYZvFNLD62FCdll2+oYX4Wxv/D/d73cR
lyIFd8Nf5z/9DsMqUh74t5+MY9tPZV6rv4G0eK/nvwJrrAQA4K6xYhQ/ELvAYzS7u8K9LT4zRyin
4owkX6+9YYVToMlaAgMIN7xhv8f9U/9YtzlzpdkdGKEO8iEu0gjSIb6QH7oij5Riyr4R/C57jZfN
pUieLiBSdEo2yeHl6pbGNjePdUcAStwKN1WH35uh7yMiU/bF/7vgs/BXhd7DVfzOK+OlL1KikYQn
ItXuloyEBWqgRLBdknHbghSBgXjbw2/T0Io7LgGO2++4+ynKCfWUpGRig4kVnq4tejXnUTMo8nC7
ZtsNPzIvci+ztqzaZuCWzWb2C76F7KbAB1Wq+ID7FvKW3wXyh5UH7wz70h+wHM/DxJ2J1FWgVmAU
e1tWjsCLyCArCMlQP/d9IGVGCzn8w9aRfwcyyrJ+teq6V4LGfWJ2LFnB/33YPczcYyNN+vlaYpYp
pnreq7JVlnlYEWCKkdHEnEbUF+YNHiA44GwfhGudO+6yMigEzkAKFTQ7ItrKM+JLALfei+zyEeCt
FsCNf88uTWjoR9CMLKIGRr99EESg6UBw24XsUlAOdYZoluz0uq2Vrxu7fhHH4haVQDC6TJevITGX
RXTriYtwJfBp6e4biZv8DZHArRAP+ZiCjxAf4t9ufs/cLG4ZnhWUKuTn4SXfmuABiaGoSwn9qfFQ
JkMjtmT/pCERiwVBDiRqPrhDopCMiM2wnOdEbKtlMVkRl26Qr6+b5e6shbtzd6CxmzGwEseYtM5p
ETENCTmPiOV+9g9gvIAG5QXP6Y16NXs6vtXaCHI8Anjn8CIJvINtZO5dYSWdaZ5o5bfYwpWDnTXn
Q7bXiy5ymbO2YpUaZqEEqj79nB/ntbv9gKYHzCMSx7mrQnAfh3s3Y4ouQuM/Od0Cwm7Wf0X4cqxu
zUb43az93/HRZ+q/Zo4vA3Pu9u3rYBiy7XTjLSZQ4i+Ke6S0hGjK1oas7wdxPI1fnwHuD1PwvidU
4rhF0BeNQDiyJ8lGweYhF1978y/dIf/nfN4OcmwqQqMa16avT5Y15gfvH1Pk9xsLEOV4nqpeJF6E
ZcWE4MGnVDzcMv4SeXQsOKgZs9L2X1pM7fd4S/3NcmIPIi0BhUa1QG03LMJBWCIkcE193Qrutg43
dQCZnBaGujZVv7nvoL96cgo7neBgsGzeRH1IbZDnotmX45Y71Cq6mRD+IKvuBZOH2fNnh7ErpQ17
sAeMG8gv1pPGyb9dM3gG7NMAlG+xiWnSR/bqPGSEUCYfW1zJ2kjLdNIXtRSQ7EleCHD8PfxuMGud
s5BzYS3skvJInpsIXefgzGNllev/zvdKxqSyVXdR84fFrstQIWldK72QHWKnvQF8qy/ZRWSWV1Oh
jW787A0+v2Em8PAz6mlH/AFrf7eH0sBVAfZcABUbAEsh2UTW8qJolUiz3CwGLOMVilb2pIUXkm3T
glAloFw+3nKIIrfF3xQp2qerR9mINcttHd96LqhlU/JjzXrRdHhXdDx0onxoMnDXIFX3TxoT794u
QcPurRTpeYuNBXv7pS9vkQQPrOz3Fb/OL0Mq+EX/iC5bAYc1rAM5x0GkOiTmdiQ27AaHuyfxiTEH
5H1/skk+9qnGphx7w0hVn6br7pWJVYwPWEKliJbF8mOFKNcuBybYu3akj4O+pJZv0s5j2wxdKKOc
kpLWUVgZ/LyMTUKwxiv+PsIAIy2R28hB2TvhUHNxJ5mfqB3yr0JwuvWqixCJu9MfuuSMsvPrP4el
h4lxiVnq4H9/7b9OcH761pJ3Uscr1FlQdURn6J3bp8UZT/DyTqeG3Qrm+VWasE7gxlUs+yzvXGaF
LAj0TZ4B/mTCIsrhFfUiGcQxO3AZmbsV4DEwWXAM+O/IdlOeBmzsnmblGn/KTbWdBlMgyl/QUT1K
gwtbK3QjcF9c/k7bQFk+ZfkDgZAg2XlYfFJXN04p0J8OgdYnuBJsFSO16c4DVUAyCX9XAVtCMLfp
PA4MUBcMBK6D4HHNg1YhLHP3uftpf8cns2s2XExJTrZVrZTxB+gg/EsHnVGCRKbdC1efDSbksvAO
FOVoGRfXK7RuhXv+jAjmLOz8WnC3bmu0CNVEXYr9NHMnZR0+QX8GIaV8v2onjsjTfG8IYhg70+4p
jtEls/oHTDxXIRDwPJ01+U8BQT4Rm4t0y1xjvr3/E4eJAbfR7p1X+HuFjXD3V6cnO+AP7Jtggk+h
8QjsrdwS1V+4syR1jQ6QxMN427xSu5tVr41D7hiJUfdQq+OEiqT0zRlVn0Ux1MVIl+AbEM7bNimg
oykGHY0uxwqXQ/KCcOMJr0I3QkPsCSNvEvVpm6X5MygL7k6t5lTji/bBUdIy+dXUwthTAcnzIJ4T
UxODmfVhMIeyiZou4nUtq26M0110pIEKITwK5nUPbYtx+DKzqrXiyswO8FD6pr7m4Zx7Via8Jefv
PMSunp2ObOauy9FtkymOOiq8FwGae13YG1lJlrDK4KJ3akjFFteQoQ5xOFsK1jSC/cxx8ehI+rjf
7KMqk4ickwPzIu1XIPBNl6qIUpfcCqrGsEm7UftDw47gZ1sQaUrMP4twGBuTWfN/VRrnZJzbAV9v
R2TklHo7l4EjMJIpAV7B2NvYRIecapfsXXoa/hv80VACZBNVPn3e6iVBsc3CrKfoqZjeiH/BMdKG
Tm0sDffS2J/3NVOzIkbzFtcbPNcgmmFEgvtNbvBfjs6oaH598wddSdlop75ZF5AgFIyCW5mTu/ip
EEKTqFym0ZLlyuGyBG4nKvyIhR1YF4M8YOHe8Ax+F04KzZPYt3VSPJYqBmJLYdbpS0oKuzF6NM8b
XcR79cWQWR1JmgxbxrXpHaIhYPHqNhllV4KVsYwGvyqIvCrPnDEOks8TdyUymtKXXPLZcFiWDFPd
owpxnXpxBrk83eonlBljpL25Ynm8bAU/OsCdOvJYL4NomiFZmXRBNhUaoQOMeZDfElaFO/YtoeBG
z6oveSSm1mk5Yi2xmt+SDs5nilA282ELz6gIg58u5mxFuZxP4ebLL3jTa9R79DWSJtngnSzZJj9p
HWiSK8Q+hR1aIREcPwkEGZEpJ48sRuqxlBJfFnMFDbYx521H58+L8p7oUo7fpqN1hCYHPoFxGL64
9n3ogfuvCsim0UBDm95bh1B+ghn36W/axTKQ2Wt49GoZdO/9ffumaj2d+KDuPYxxRr13lI1aSpST
iZoHxcI60O4U3hX1cLyJBOO4gMDyBKBynijS8h67Rf93I4FfFH4EpOaR++xYbVKY576VngTJ+m9n
qczfwM1gHokMD47cCDc1refSmm8HSCU5OjE2e2Cg8GZvG8LWkExukHtcy/98wRjhJtdg4M+LdP4b
bbfViyswP8gIi+2fYySd4YhNUu2tm8bwhd8I/0KvRt9Kx0auGXeScZdAdiZyOewoDqgBWj/uR12x
+eR2ZFRghMj2ckwarJfVu3xMYGP4cJjO707rbCrrr7r+oYjiMnfJA6LDQkrnYV1v5IwWnrQG3trs
nrsAvbFjihUT7S1zOqzcb2+ZVxWsCCq7sLuhwgu6PGcKeWXOCC2Jx5YR5uVPlLOedjHpbJpeYHbJ
GiGOFICBks0Nm6QXGmYWn3bOedlQW6/wEsbXx3/1z2v7wolkMwwSaRMUNPJO/hyasLFU7woaYve6
jGvxtzPSG+KXSuLLzXjFnqin6vg2+Mvb6Ik4zeXW+B/ORxZnd4Ws3jPeRn5HqxFMG8S/F+addMBR
eQTD5rDB83z7TqTX3tDsi/wCvwaAoPj49M0K4ePIFq+JY+HlObwuCk6d0xei0CWIOH2AUykoUnlf
NTFPN8Mc2RCgbTbw6xFu30JGN7kdrp4uqY7pJs3/UT+13aB1mFbV96g+dpCoAAD0Ie+cODQYlt8G
li1UgmLrFUUTut8CoWd/PCt5tTxRImqQ3v+nGAj3weOSJ9BH8wVW6yKPMkhQIZ3S8/L68u3hZ7bo
XfzWA/N/JW5tgbPw5jgZnSOcIbcCKbX3A+xGzT1R2dAUQKpSlqMrCx4VPFstZS6Gyfxx8VAIMA23
9e/A/ouL60bpjwNgFCMLdxkEm/eHyRIcKlrICL0dMN/6cEMROoPmkXdcKuiJ+ZN5rSWGVozuyYt7
RVfKHPTdidF1wCEvPjK/HazcIacQ1z8EUrRS09a4g6w/PkMoSFCF3fzNN2YhSS1OCFGyz1PZD5U1
WCQEKE8Q3tWulDyFf2Hg9cH8wZsdTL6OMNtuOcUHilIC/Cl6SWmHoIkZ/ytSMW2BZav0y+xEi1H+
x9qcdeQIdeOlFJgbo72YtinsQihF3gGoQQcQciKTtfX+vBywUfgXlNT2rzmX7EULxJSrrELZwdl3
qB1KaNSKlvQFclh4PVwpRXMBVBaTO/e37YBlSKUIY/MfxnpuvHuLdQ+MfehQAI8Dt6u/5TNhElCU
jRu8ffR4GUTLQp/nPr0V52T3l74tIGcVPglv3IvWhgw0mTG2zRW1lhQbXEmWMqsOj34EdUcqLluq
L62SHT1R4wX6EoOT1w5ubUdPOVAF0gXBsdW5xZOGF3U3JsAH0/bG2/kuHWu5z9lvlgSoroQfCGHl
Iv+zA+s/3QP2xSryfpektslHZpUNSRJJx49dd4aRygE0E5CMqtwyGtIgoFuhLQxnIJVw8j1oVv7O
LoZsdeQVnk4uzbiHVWIyuPFIsYOfMU8NN5rmP2/SEpMIkYSYB/ca1/3yu2MUcOgpruJRYHXlb2Vw
TTAy5AmyVhfAiDJ0Zrk5CHTFYVSlRGc9aEjOqjySGCCp9IxhFZ8RFeTrGb57vXiGF56ZVCrfa96j
x/M4CnYc1GmTjaY9IfDr9/jc7sUbKmWTsRjSN6vBbPC34xQUWOxgHv67lIj+hd7VQ7Klv8e99JSn
46Vzgd5SQuvc6d2g3NlCdNShGjaPW1SnBLJbBqA5wZDi6lnlUK96TnCTjJFkh6HpTF3qQT0r7wEF
RKAm5FRuUJp+qboQFWGZrmQWXXqMtGFuyJMLrxruRoY/UA3u/y/9VXR9JiUfInXyeIVuVYtTjBeP
4x8LlFs3XEVOo1ekHrs00aUtCYbMMkd16E2Up8z5ELcLvyI4Wrh1H7U7+bJaIp+bb1bam/74IfNK
KHZCSvc+LfO8rx1To9E8nldwvJ7UGi7XWHsxwNECDO9pUOeSfH+m3txyWgh1uWg5JAmfHEHHPJYq
F8qZlyhaWMJyzYkNHuPdn+HGCpE42LkkT98NntxES4xdCQ+yBO7eRJfB+h3f8BFKjMAs2r6O/L0+
I+o+ELXY26rpJbLE8Cdb9riwyrsPX/FIvksXVfd5igUc45oF3qQ1/DF4ioHF6ywTDCqQMWHg3bms
t16HI/Jff7PmAnFP0v0dHjDTWFDtFi6IqQDTAQeD+t0hVrnmUhddzNClG/NRRzO860AHPAuz91Et
AGfEbS9irABZ2GCkEmZp7T7LY9IbErJoHMRYOioGeK6PZLrjnfG/zL4EL83sf1GGwIT44at/i0hR
c0r61oiVWJ6XGnFB5yjmm3VxwgCX2pPcg7qnzWBl+ibwMc/XXWAviNyzbMdvXu22tWka3oBDIylA
jFd4yr60his47GnDgmPHO3FIyB6Gv83k+tLBmQDJQ5JbwACCDCn3FaweOBjHgT+1lw6qKABP9Hsd
XQKgIg3UhCoGlYI44kvdGaG4oNazvba36FKVcdTu65yJjqzP41YgsKUJyKOO7O2DjHfyg4inoWPy
3pIS8LR5v5J6qpuayQLFgCp5xXuyJLqzObhxzdeEbP56n+RdxbyznmRvHukvGf08AnLkUjmyY2r0
TQHU8R/bKYbT46ONMpJEMqeZSRj2/WjRw2B2KF1PeU2GS6uudfdn3zooMPHAwMwxH6WfcNB+YnyD
R8xhSQkly7M5oEyI7OeMMyT1iaE3ASrbO9wVJu3cAzb2d/GLDg1SlFQIfPYefSwJLKJjRvrlVPDU
K+ny8G9tEItrKqSFJ/EyTgboTrdcZg7O9I9yZmJVZqmANqRieEOyWxKILo5kska4Tk5GFbQaESGz
DpCM/5YbKLJEya4WcgonOW5T6VtZF6QQzrEEpyrKC1XBh0gHqbWNbIMgvJyZNcLnrHLq7OPmGd9b
jagd6ttbN1IWbp3xYN1bwiJdKJukUqTSMSRUIauTSsmJZbGJBT1MWywNAy2EZXgsHjKAKNQLly2k
9cdsvip5fPVkSwLj/8ifDKAItF0DJMLcU/HMdYvvB1TO4CxJMfrZmWNlxpIry1nnlNdHwQVoU2e3
TYm0JpA8+DDIkohiCqjEv+LTcWv+qHRk3gIJs6YDdsUryPhS4TyAffevd4zmfc9zleIUvP83vBKr
GZo3gk5xHMa+TtjeOyC8zVgXpDo99WD+7/hH91uSOWCdbBCs1056XlADbnHbXJQqdrUmrMoWWT5Z
Jo/Uri6SKzoXuCQ5oDqdV99cB4RNmRDZb0PF105xBKFPfSO21kM9CrssqOfaanxA7ftfQoGfRBdA
C3yuSl81zAA5zR9QPAO+nlPQm9KfkGoWa68I8lEQmuSdjpW4d3AbC5yGKQCbbm3R8DX/pQxnjVfA
T3vcQZKUFr+oF2aYjkq1CPYy8GoAzm+QMOVC3yv3JXJstdX4RDjODBX3/kqmrT4bVryILzTsqSk3
JFBPGoSzd12mOIpfft/gFkj6QHPWIA/9hJd8BeVuofTrAZ6rHF73FEcjbuz9J00EUZsyWRgF4hOD
rq9grFNKc9kWe1Ovn8ltaFz8PW2THaTS0QMEohOyc8Wl7F+Y/2QAGQeojHZPljt3Tazi3b1heKUS
FWtu92RY/Sx+gpKXKNNJotxuPi8o1Ex5fmRPKiUo9GJswjWpGktZTImS8JmzoFtDW1foVReZ/pZM
rLNYrp3YQduYKlHS+Pqlo2Tx6infX0JgM4/kazzuBPmGRz91hPi+g06Y7Wc6a3CSoRI1HzOw6uV6
9/0aZPYxA14xrgDFq1PigKmEk7x1yhuRJJHtP/OX614+skmbbb3QEuBOBYnjDyOeoUYCFrQCFeUm
TOEAGBWSIcJKU+VmfXvDR1dS4wy0ehyTjl075P5wcmvGm6vmE8i5L+QQavjRDrArCJ7NW8Wkpxh5
oopod/OfbP5ianrsglonbTUVCn5xEmDIBCOstHdPR2MCA0PdPjgLCGB2WVaI22Uu3kBn+F7qGNF3
uPF6I17aQBBWfS8jZzYuun2YdQoRyTtK6I8Pxf9kiRkwnLT2Qxo7GXsUimYPBeIGh9fpmTo5kQoz
K6PwV7OMfryC9qxI3NgiHzmqZJ2SEGzlInM/BQgqaQ/9bPaT9kk2QyMbGJDAPi3QqSBJfyv9kFme
7dhBaMEQOUiISuggwShoSpCw5P7pA2lP9IkUpeJ0tE24FKWHbCH+mseTKFMSqDEIIpUeNSM5J10D
yzognGCf1A80rwBJKqUy9cT0h/By/q0oCeINUwZypnBHI0VkkWwGvKuJtufFeCqeQdBi67cJfbSZ
5CU3Uk9rw8cpUul5cxnsuSIJoELYK7mvq18mXU9kgJzbOqOLXiOlHvF+NONZr/Vn3DSs+T+0cOxY
koI8RwBBRvmKP6TapeX9dpFLZrfBFaADsc4sGfbx01o1algx84QOvuADeKB4XMW3RxWLyDaLgz0O
Px1VRtLuogTRgvIWfFTEPn6DMhf/NRruJ8Mn+BS1QnC6lc34brGkRwkoOxyj2geOPIdzRyBXf8l1
XDUyMGMsQujYgJ0xCvq/H1mNA3BBLDB8WPcaZHu1xp90lyeQROOa1kWJeI/W0j594j+qCQUVWBWk
oCWakmqJnHas1HdnZUaoZUKgbGuUOgOom2+fMZeCzYxmFLdnP8YvsgCjRBibAnugMWidxUXU+FXt
Q3sdtPCOtJNSD7jB9BDtwtyyUh0O50Wm9nXFSi2KGgWH2WynwFNQM2MrAkxzz6WeAKCTHRDEgmaU
PgSLH6TyP0arMXkYVVSjvCJdWeIvvQx5OPOGvbTdu0pvgbP8v6U5MvOMKZNXI8OTAC0MTabKsgaF
RhTpS1oO+82ZILGq9BrQisKBmFlNve/RyAtd5GWUwlCKj3f6ut0KfMb3cHZtJzTOPqNmFpqfLdoX
wo+ZeJt9yF2ESO/DESNvNNAuFivkPXRI4Ct2iA71SiRd5BBPbLVst0AZY65GeIV2WdAu9+4J5t4d
HGGfmweZ17CBBvl8Nw/7P3BqumYOGWV0QMOCAQMWzBXWlytAn0Hs52SgmgR1TJy1cNBwtuSSsd1n
CDJTdbJffOLSMYWMkRtVJ/HbQDecK0WVGQDXj3GoDdNBMyB3YGqTuSkTlDkG3A7fmnvey9l4xfSf
z5Fnr4sgeNej8hQD2uZfI2dmC+JJZFlVUjmuW2JIzi+X65GoUVjaLHsNgAt/RcKIyziLJ+XJc+yU
PoL9ZTpqgeDSOoseZuNNAZxv1TY5NbUy5maqh8FrIkdey+AUZKp3KMwBatST9F65P3rV62icDxnT
zv0ypXRcFwVmuI5c5u6xSrpcB1ekOs/YER9li/X/eImAUWh+hJGYjsC7eXjYd+LuBHQMT2lTAG84
miqfHL9cC4qOpuKUhkCUZIixQfkCtJcsRa/Hu8BGMyrju4NqxbQmgplNd0jJ3u/sOqsgT96gZC5T
EQNxMoxFy9iSAuUaZWdoiQDTUIZv2LWKxA95DlZiw28ZCoPspV7+fh+4CyPnpMG+Sv4aNNYVOkLf
7OPrPV3/cv9K0iJ8z6Jjla9iWiRyLMk7jP2LNtvFYCEbkf2S1Ij4sLYNucBop+dgP1UdliBRi6Av
QXuf5g7XRwPivHJeGz0X52c2OJuirgtFL64apfmiOhe7rLtKl2GSe6cNy2CBQgPsGIU2Vfgx5sOo
g/k/os61OVXl6eKfiCoFFXwr4C1e4iXGnTeUcW9BURFRuXz657fwf+qpnJOdGIVhpqene3X36pgK
ncv0OOjOFKbT8+srBsMiqRy4onbneFRv8g6X8zeC5ArjKXdAaVD59jgSnOSMmnhx2rEaz1S6TE7K
25f5n1dpQDLxHjd+GqfIO51HjCNSZu8k4hxbTe6OzXtPxB0IKilnWWHK+7bErsKqR3hqVw5Bkheg
Q+JtIuqe7XkdK+SYkqpQdEWqQqivAk5JDVOcidy9fQhNL7yt/EUYzQvSpVqpkCH+xnAkpIIdWniC
BOQQcBAW7fHEd9RgbKqiTAy9T10wmNKT1Zc1r2yI2gmY3GpDWGkKCuk0OBiU+qkUqmgobFMxZTLb
wB112Cu0qL33DjQKbpBekGYAVCDnUoAtZkd9PAkRkb1LGolUnZSjzhGRphi84Yn2luZRtFYXfB/t
Rv9C5Fkq8g3K6JHyNj61jlBJ250jCftIRSNYGPrQO3NZO1ETIYxGW1sfV7gQt3WcEweKOWxULaUw
y23exjUy4a+B3IgVV6yGUh7CtCUZ0qwoIryTr6QDoxjeP0wAQm2vN5AoUbqRjwxMQEhH5jmhLMAO
Z3FTUEvn4RIOdw4QKXQWAe4kHTBK9xYjj2ZB5+k7zibvTnGxxtja2/MjveC5GOhBvXM4s3648JfO
FWUgydlsbLT/FFhRnphqY8WQA9KJ50PFGnEaWjkRs1YByxE3UC6ismPevh2hGjwl+WdXT7EcNerS
d/31zHe9j5aAOJQFTZdoKUfDL3xLHCpgkVddSKdeV7Qy4HYil0ioyYGrCedPp3udhgNXkMrrUBsk
0ajKVWmn1ehXMqfDXSexRo5juHiPU1m12pvaf3B6EWnTCa6glwJhEFTwuxw3mSyQYkEUobiaMygm
Jpm1OqcVEFKaDTG7Kd6MID5tAwhOdgnO+50TU0FCuVKkyIVwqBNQf8dSde4pPCtdrdCKop3SCPxb
5+4UoilTwp8MmcfotSb/iZpa3bUzwC+Dsxb0pRZxcsJYFWlI4S/hUDCKSh/ImQWelJrQBpbjL034
mp//II2srVAccs3OjOodbAah4KOIAkaIDA69XVtXJbNaB74+4rq0pQMgnZEKJuWfTCrAfWUMxaMT
FbeTDiSeNeT/5FCwapA72z/79OOk3GULEl6XvHBK0CuW4mNq4etKGXE04aLXx8GDlrkcCTKbeVWH
kIBx8TqJeo3G6hxGvMoxIZdbpZQXUgaVbKZRCkLXofbf/+fvYBjVdTiqc1ZyokNqmuA5noxyqASn
2JiP5td5MqCH7wfEqq4FOV13aHvR04Nrw/ZkGDguyA5UeA8yejpfaasfs4oLAvP33octbrnW2Jiz
Nk8IaLBiIVtee3/Pbuu8vcSuoCOhaYmvk1vKR6WJcJneCNi8c1PPP5TK8iWtC0ouU14qPjnIHJYu
slfa2qwnu1UbOpi+9rXAscVFBlNYLuTZd69DmWqx7ww+OlM79a7baRviPRgdzd/XtDWRvfZGXlWZ
qwAh/ypupVjYr2qrM3xrgk+k7YN6Ecc6E3l75+EqIkTWdcqo9ZVD6FIXOcLohCctnk510FW1lsIo
oraTCOjIbG3FJCRaTlw5tPq7jgSSCuxIxqAoF5REcpbfgUlR0MiykVNBHhFAsFT32yLMF1hm3of4
xpQaqI0q6OhUawIhUuqKEHOkS0MINBLE8waLLvz7jg8r/ivlIxqZ++riJ4vm8A7ZgRSVjI93ecZj
hWpSGjvKT56AVEaDzaYd8uDOurc2qHyEB7SBBOjBF7y0h6n+kyxLf5vvTp/B+Azsclk2+1P6BsH3
/XOE152Kkcxd99Mp5F40OigoxHRp+5K59GufLdvLf/+6RM8vA3rW2n7yw8lezYN/HKo0HOid3MYy
nF9bJBZf3e5pUP2hYH9Cl4pgUXEtvkT5B91fZ2zDAQ/F+EyE48bZRXU0xvGGjjV78L2zB/2cC3Ui
4RHQv3M/gNvAe3meeto0XMDEFswyWzosOD/0biCMuMBSaCyS5tjqtQQ5Pn2appKMIRqi1G3Cr+Zs
YGTLNyjHv6/RD+j1PehNW/EQrubTZ8Od1oH0BdyK1LRa/8IZtIO73L9NtlU/WOBKz6hOBRWjc/Q8
nGHJerQSQb+2ex/RJKa3VMN/lt4ms1fnu/d8QcX8Q9u8FE1LlwIoCiBpLniR3kNyzbINHOgL2j9P
c1dx7enzMoDIuzGI46wHGNWhMfrIoKPqvrXoYmZD5i3QE+7+y2XAB+gf5rduxMeIrNETiDR/SLub
yB85ZXtovOtMM2e67c4b7m8DjPbFtBF1qUZQl5cwaJLzBg0a7GaihGh8rKAv7tP9l3LkNk0zRveq
V47ytUUNf4cqRVhaP+hd77vgPcXTO67y3xy+9eSXRgKfhLh69w5pUAwmfO2a++5DdOQwywBc5Hwl
Nz/6AURCrTj+k+yC4X06NocuqE/HPZB9PltB4Nunzdg3AaAe7Ff5+INsHhF9e1C75/Acd2Y3Gno1
ku8U767jwcx/pZAvdw0o72G7a/a7f4IZIffavc/cs7vozFqUZS5hTVuGvzGSOWhNNZ0QttDoocck
2b2H5dpzFgYKyG3DvX0GqRvoQJoYPQrWaazrU9bpX4Z0cKA3SYvimPvn+XPKGvYLerV7bTT3C2GW
ffzDZ3zbpAo37c3va9Pv9uaPddObp7N+CUE1yQQeuchYK/c/1WiUD8CL6VoEpQv5rze6+j4H5JmL
aRtVECLpBDWebnygYBpn85B9Wz30NjxiVs+lUOrDvAztqLfdNI3+1Gtusw0kikua2fz8XIaown7V
eyYuTd6/nWKcuEu6NyWt3olOH4vTCmwn6p9Wwd/9q/TKz64LSTQ9c7+PdFmxvmHO9443d/578q7z
sEf/qmn35r8gB2ILzJUDA5NcD/yrICdlHg/tPS1+Vvl3kM0Qq5vX9gTXEM6x+8bRewkWa2OX/aEB
zsGgbrUFlkVVHxc4uR+vPx9hMTfJEIH1yXt48H0ZjQls5iKvN4Y02Jk7EL2SoHr5eHibcpyVvXvo
3/ebbqMfTTdijKd1npvTu2ZzdgHJuhMHstfT5LaFt74xu8Gi9+0NT26Evgo+HlbvI7tuYBgLXI8+
ZJ6xtqAc7EKNDd/+w7t5xvADwXsOPWdGp4Hm5wZwoPRgraK75n1prUq2jAdrUGOBfvqxJ6fXmshK
cPU+HrQXN8+Ga559sfHKjSnHU5TaFFOaVPr0NDweUn/jAEtAtjyli+Q/9sWKns6q3zoV8N1PjgZM
4LMD06O+3c/h4jS4fDOJjcL3SqWLSge2AdDjw3mS+s/c86Sb6G/k4WBQ5EmLhQ+rF/ycJqHtJTPa
LGNVCcWRsS38RJ4pefcHsdaGu7dLIntTeDy9xnDEhNoJUIJcgjiMPAN5rwTAPtWCSQWlwoMsFCpB
kzG785DtosgDcJ4RpBhAmamonuwKpRnrlDTRdyQHCKeCJHQbbpRHLdyhXCpHWTmsemtNSUmYS7hK
3bf8HZft8sHjN0wzXElvUk0KwFcvgPkDXwzSy3IJ0d5WJkqT8JCwEnlEQrLvA5UQgSdevKO3Engo
zPrkh1s0HhzY+UosaCWJHE0//GOShJGO/Nyzx8rSEASvuh1jYPE9GortUeh9m8byZ9oB1OWHTRI+
yEGBC6ztwqYDaT8mh6qnqMjB8SUbWgkcIeaosvvpFEfk9TIie+Q4SidibYo/VdGndBZYMAHT39k+
96/Wr8atJBnxRQCbrwQh1bgzFYvvtJk6FIhaJuR3I9dHX2RjUOusqEGjDiHjAeIzyezHGRD9ngx2
5Ty+LQfZC7KrVVdKekfv5VLJvqQbM/n0qi5X5b5s7Giun4EglFTyh1z7T9LiqEOV25RRVNqAdlH+
jeKkWgIBXfanlkGFYIqoyPUm6C3/RIlr8lxU2KraEVWpvONYor97UESgV1S/It9CHI+gftv4W8iZ
MrXenOGy28D8lMmFnabcpmh8vBL7pLB2Dhu3SF3kH0vw2mvlPwggA6nCexdcIHkJ4MbMyX6QYLYA
MDRIya4yHCRFtChY2p/KLhM61yVbADed4ENnJvnWFbs4SxTigdcJALRGVwPvBZsZ50bZxHT6IZ0T
Vtk3tdTbgjxNM6IPmpzWLPkgQUN4myq335eUxa2hvFNkBR8I5RCoJPxDPrRwc9EPa0vf6wQDue/K
PJXrl7APaXnr51ObJrjKnpQjLOdW9mVWO2ccEQ69kmVY1nwu3+WXGBK1nIRBMV5lnAopePw1qcCk
w40jt1FaonbpWZc3hC89oeogaQRpCQ1E79Lr77pu+hT+D7nAwhH7rp5DzysERJ6eNIC+yLWHH73e
1TGVPwJjtWJKz67xFtZL2UECStKP1rI1E6YDvZhuJkiaTtZn1p+5o5CY9iLAjYIbNHnk2r+r74VR
CMLTzL3xB5Vzvl97IxLBzzuHpvWTuxtNds0CXNOjE7OmIlM6tAKC0pXfqLWiLfKBVCclXarwP103
ZSoeIJEXAiLMQ7Hud8G71KxyJeC2/kyxSsUuI8WMx90Ws3Fd3a+haq4bdHvFQn4ecOQ0aEiPsYtV
52VSUab8Bc29sLr/osQQKCAAitg+cOFpSEI6s/JwFYoQdiJML/qj9VTRuGiytFbC3HWVN5OJ8D5O
hHsPUlSDz2uQygTW3RwyOnAulSetcWlK9P0/yF7FC5JX7HeRoDRX9ZnD1Wyi+nqid4RIYqBdpJBP
XS2qDBttTy3qey0aiQ8TjEKJSgt0oJ6itGMmskvqv1HWKrGVYxeTy4NDrvw2lS+EYMZCf999gdUh
OBi+oauYfDkYuY49wFOiue/EwO6ArLtBqty7geK0/IyWTzkUTI//eUVZeMIN9OEKBg6IIf0nFI4K
cz8W56Ey+MTko/E0+bverRQbFQB3B6dOT6WnBbFrzhIFJQxIxeg/MXpu1aJZsDZMGoQq5OJCEYB9
oFryFD4gUW0prKxxvM+f0+w8IwdwnE7a9bjyvjNXCYx4OLgjDygQWI+rglnhdTefn3lVrx1HynBU
QRkH0c3VR0RKUkHfQWZhe9zqv2Z6GuU0mhyKGnhKKqXmCBo0fgs/7UH4SWOr06y179IZi3PMXhxH
Na08j8SF44k46ONJPDG+dAe9JhSaXnW8XeRkGqxqhDSx8s5VeqwMzbzfoWBWDCw6Je2B0+01edKn
dwXGqY9NumuNWnv9/Q5FK0O/H97PmsOQEgKJh9wKCkXAbwqPxleaHwCH44eQGalAwzsb8vnHHCnP
Oxw4f59o7DotyiFpMhx3VdhCxDRx4e2G10Yn4XuF/pOB99oapVscMiL2WhhxFmZzocQyN0RAIMZQ
YRN1ViwC/PgyhzrOX7nfwLbFNWLJDDfIXAhdG+Ds553Zw+npm92Rb+VfTWtxvs2ulDm36VD6orNQ
0ptBubd4ncf0/aTFxCJ9up3mhBRWuzsj5bUa4ZzhVRZ9jnk/oSHR327VUwaoqF7UDxyaFxJcNTWa
spv/XdCOrV4LCXU1fuAZ8SZz5Vx7IUGRDLxERXk8/lDRlzd8JdBLefGPD1qpikkpnjrchPaiArhU
r6j9R9SELSXB0YZSOZ/2o7ZPzOZCjP5iXi3eay6+VdVB6u/JhJjG6OVfKExHBmQnSYY14LcoNfo9
iSJXRRitgxhauwPrYJCmK/OsQGRluun62pCvnemZk5Sq6gccc21+49X6/4htC2suLje65D3IWjkg
Z7Xk17B/k4vL3is2uIPsdu0NLbMu9majUKMZBRsFSCmhQSbmHcsNWpCaISKtM3xJVp45/WhYcRXa
4/hyFripsClVy718LMKy3g5N949MyGT0oNmKza01W6L1q/cEEZ4LM6QJ0UzSxZy/S1nJDtXALOjH
2bIjGZUvLNz/Hxz9negFunpVg/ZXTjug8GM8dqLJw9Fmh9ji1HEXtECxJ+Hh1X/QFP0xCBtDGsmK
6J1jDDr1iGLLfbIB1asyn/DzwbKH5aFFDbTbtg6UNw8u931K2Cn/et29dJPe/jbpCtVBc26PNNfF
LQKtPPfxEdrVZ257+WvXwSmLZ6/ngB6sdHM50BQjpTHC+GczPzs0fLPoB72d0995cyU6mi4Capl7
yZWaxUnD9jiGmpb7wFe+CbRBsvdmDtDktHthsML6Cqt5AjbxbPczx23v1VM2Il1wCqgUYZySIDo/
dQeRNaGjMJlpNFDvPcJB2x6SXkP3YrpjvpI/ZESBW10dZuNsbeIOfVHxz3S4Tl9etf09ZcN4dzXG
LeLnHo8VGz7MlMac2nYYxBvTIHJbtrf9MN1LummDxtK2uf/k+AZAew44YRv5V9gYNbfmQ0lvBuU6
hp9dB8flk75o5wYzciUfw97TkMvwy+ugQ+1KNVuQTpe7cwLM8FfSRSMnCDqe0pKCFnItdzq90vCU
6TLSxfynRbe3Pv0+7WDKqHjL1tp2zD9J1ufJTm2/uc3xBPrTZn/Rsb2rNWHMWbqx98ltdqncTgnA
gJXD0Xldpyl9CI/B7Nz2N/NptL7Mcsft0oskG67Lak4LQYLy6Xl8pt2fEJJgkVSuQeikb9Be9wIa
1d6LAbv7lVZuf1F5mt+IbEc6Vt0tN7y03JLe9EE4Zaq5yLakE/SWD5qdbUTLw/MKSWHutg/AN49e
AGVdTjz5u6bxmuWCd+Y+Fis9LE3bQ+gupClVbgIAyV8u3nrLRNJgEozQPNxZfKb2oU6I5zVrgvwx
WruadZpt39pSAU+vgT1XYaX7LBUNd+/B3LDQvQOejlU6PXxQ8etg2mi11AP5CAk2Zk/xES4LwlA0
Z0V38ximuXBOoyIc5D69Razt4jJ7+lX/Aifl1fSqO4YsEh28dnBbH5daKGtS3vea+kIdHy2CDXRe
GQFTphsagdP2LNB24A6NA9NxOY9zWHYiQj1sleZz8MIrL1bc+XVc0ojtvO7esb4uu5cHKdRiPaUH
6oin7bX3U2T/yd4ukHfsUfv01YmHpuMeK3/KQH9Z33g3nzrVEEVQeBikxHiQRub33qY/ORkcpIpG
sClj8WFUUtPO4ST9wUMzH5uGGy6rvrZtm1t0HsvAXDB18x/aRdPQHGHwFmmvQ3dM1EF5HltQ+5u9
8IluqNwT4D+90F9uVayCRbfs01QcIW3qFU6/HjhHh5ZAmfuYJOGCAVf9s+mFtxnLlXc+QtrDJSEL
B16b7FAUaC3bHqottJ9uuAIeDMf1xaUH5gtwPRtWZ4Is51X1wDBCHm9Qna7bpy/Wg1V90QqSRco2
L2uTx8NSe/ASrLpPqM2RZ8vawNnQLNzbBcFZtdNFYU3STYmyYyqev+Zj+Wj9ewVzFiPe2XsMdPo/
31FnUWfvaETMWs7IefCiWGEzv2j16AzQvd19kziR4UM4XUTeE3r+SXMLls50IxP0XEV8TZF+HoOV
FO2dGGXjk43cJi5Dung1RPelVOKNnWpu0cFavWva+9RMfTYUahDhNchOb26NaGkV3xcb+L85DWn3
bbf3wevr3KUXGM5+9VPlRf96+xMa3w33w07meXHxT/fF8XgeWiwEvkZ+7LfMsn+6k2BGg8Zo98I5
p50xjYGXJ+fXCOY8tHMjtNr4dKopGAUFkbiZjst+Yj9cIRQMEIaEnmd4tuzDxiwOZp373UPdOkhK
NWw/wOhyAj6c/2c3xZUCHb8eThRInxiqXcUukxp1B87t78M6vNDyDcpkWMCs+xrbhBZyqeu2PSrb
mR+k+6j8rrO8w2nOefV8/D6zs4sqRzDtFoW2yK9B5vMsggZ/5rT7HDAkERFue8E/vrBwpbcVnYKN
4+uzS1dImi8XJ9gcqpkd7tLGtII3xVybsP03y2HRSLz7M6BK1UzIMCgxQ0kq3qab3Hn6DoVW9/bS
Mje52fDS1m2M0N44wtCxBg1Qw/t+y8bWsYgAp5smuSNr9Fa41FeWuojLJUVt+9GazrWn9Y2FRnSi
NUIO5M07aO245EA4rZtbZ8GDRGuuxJ/M5CNeErPZVi26YnC0JpvT2gJjRkPRShrU3+IYqy2Cz9yn
L2a6CRYXNEI1uj6JS0drzn72NhpAnwuX6QbpRMUj08nutEbLAlWu0815zZHDzHLRVaE30zGAF9Fa
J/6acVX6PIUD7phs0OXXdbhskGmuri951m8c4l13ZYdea4E7nHGGOi7HDu/JPYMO2c+NRWIdTYQN
tHi45AzjcXm6QwO7DQVvucwZr0bc1oZZanG907LA2kYt1zzo1smmuU3VZ5drZ3R0TjbJRm2nGIYx
D5endXvLqC5ZX72SeVFPbqyYmWARMn/Zhp3MuzgswyVPzH0ibtaAOOdAhXK0TjYal7EnEmbsnz6N
pLgR6pDvDJt5Pa2PS843TSDGCPUEND/g4ZjJiPkJl62DyZe+n9YarrMoCRrydBvewjPYnnk4LlHM
CHC6YWBsHe7MJfTMqAUkZhN9ZrdZsDivI2NqPTkpCDyotoTxpS7rdtJq8ep5zfIzLnp3rLkImDZG
HB2glzlT+Ld1ePqYKumGK8OUsGC8zqK5ZcCWhEgTo+lhxrHONCuX2+y05nKnz5dn77tzDnc9QrTm
Ixxua8yVSHdmVtJNd85AwuUr8mvZYYKidadej2BRL8OaU4kDUNMOSCLZ1RMaK03ohkVnDi4F2GR9
FZoohH5Hb2RKg8XDY/2CBfdipY5snmh9Wme1HPraIhoNIkhKCoYOg6OrC1fW07RyxsY6PXnHe/DM
291Q5UdluUg0sh2tj5V2y2ndnfMTLzaaAx4Pbk8Jvs4dPSbPx++YhawsD3D2mhkHgSwOmSPsBMbW
EJbE3taG54oIfXN/VmgdhsBFsjPm2LbsHYnPmm8sVJtr8I3teFozNP4NFqUGXe921o8RsVKIBTft
BmPWlbHz83tDMaJweUUUmRQJOJeQqkg36CmEiM/rzgwKSSsvHpMULFg+9hHvRJD5lHYGj5dtmjKd
kDdzrM/wuAWbj250TOwOZfrLAfeLcRQdl8VjnDem7ZbJ1X+dnNaG2Hdly7t7v2VU9I7sx8dSq5D9
NgnPVbAFklxGuqG5+OUgjK8+/2EwdXtl56NTjUyOmPj22VFna8XmzQYpAtzxZk0iZ8hBfq5m3DPu
YKtbMjWwwSz6NsffCRXFBF0syTAvYhDcG5/n28mrknnXHjKGX6f8YXP9YvdnWNyXTWb+wQ0gZs3z
8ISslE41HmffRSRlRl3ar15M9wpo1rsDrABZfx3nRmjXi5N/nWr4C4Z4wEdI4PfBWsRTsIcobm4Y
F5cenaXZQe07ptnOCfxWY/pKYIwyqCfB/JMTZP2DKwDxi3ZdGgPTbGPYGrCLWHKujA30ND6rfuO8
Yls0aNS4/y3SNQPqmGteQUVumcsk/7pR3Jt7p/vaQpnvGE8KwZf9+6RE5pp3aYGL39ws6IzdxfVz
nc72yE+/CLeRRzoKOBM5J7oZDvYwZ2OhJsMBBzdPXUV+22FdPs1wmvnI2skZ4YihSYPOxzmemA3u
HRM24uRHguyyP2ci45So3fVf1pg+MCQaz6NbdDFab3/Nzofckq4VuXkFaq5R2azRH8x0DnFWrmGu
Y3NRxD/zF3wHl+oHNR4y7044dR5Li8txGfwZnLOWKTfQemJy0X2pdk7x8yQcne7q0qQ38HF5xMwv
uAu1MskfThbDbz/GWKXkEzSLFT5vRMY+JrTV6vSaj/EDUS6SOcbm6bhkgioMe2N8bIzu0e6O14NZ
4IxsZ1D1DZI99bJvIuhYCaV9c9PGCGfUdmI8OaYcq6YL6HH6umGb0giPXZW0+y8Py60dLdEaZ+6N
y3ZsTlFPx3iIOkbZcOjb88z4bCd/TANza8hDyaBusZXyr6CzDZkUPNtgxs1QXvjDHLUJ0Hl3IIPH
8NFrxmPMdc73BdvnGsyxrJ3kb8gIJL/c7c7kNp3nwCkIY+df3JYdmNz+nqzJk9IS2PJu+D7VnBVp
xj9d2CkOqfF9e2xLFhq9dEMQabxY+o/iGwE1z6vygCHK0cBORPwswECYkSOXdJIG9XwUI1580HA+
itWLwF7wqO8e8xfTxQg7kmFGfghpJgIK03zp350R+pDXmWYeAucXNWXch6fIvybzJuU9OEiRf4PX
UKc1wofrmHZ6OJ1HvB6aVsr6GluZr/1L00o2FxEWsi+h72oL1sBCe3lPHnvXvntsjBaVUp2Popo1
Oh8Y6BYuJ96xQ04OWeSyBx8etY/ZhlthgiNzQWNqlH0H1dP5IK5KjRLJNrmHJdnkgq2/3B6FcO5C
UOBfG5/J7ROc41R8cJKgLpr01CTM44yY+Qcf4Uptedxg/EBKeD6Z32wv2R5tIgBBD8AgAWHEnjsK
Q7mRm0O2FttTNnN+I+0Cz2hg91gFhGKeAdwbY6R1Dvjwai/j/ItJwFU1kAF0FY3ie7nxacZjtM7z
wC5jDFjJj+5XhzWioDMcYGMwswA1vzxAmcxe3XkrHsfnMZNuOCNcLPQqJwNrlsvYPJM6dO5zdOHQ
412lG1ZeyMiVlBmsByy+3Ef4CY2j39ldje6K8+DChq3A0+LhHXyFFqCYkS3/9BizR7ncNRxwRvNf
Op1TYQyxMfOPBGfnMWKPzXnDMyLhL9Sfr/cFN5hzsl2gXCBeHP8gL1yaY4GDhYGCUgBfYMwiayn4
DDv9gpD6mJk8G69wJgAbPGJ2wKvHCj9bOJ0HBAtH+oZLH3lWOrXayzDrHR0v21j9S++3j0SzAGHl
ZtdDO/+wMz+it0npA6LgdyK8uAQCjCLtfpxo1owrIWi0ln0eEPHQWl+qOfvoZPZSnNzGKGjKx2Mq
k+QfW4W1wWpmZjzcR21tD0SDF9nstXHLdsdD4nTEHGOfs+r1SbIptFOGgHdRuSrNBYYZEsLM5fAJ
TjjjT3T+IKIMfMRHLz7mwIk5TuYodx6KiW4A7Rh+QQw565sU7V0HuKicuuBa/MxhkTygoXauH5yY
VfGRYTm9eo3KbVa4+j0UX8AjsYeQAeTwydlVrI6YlKw6q2OpL0yHd7CA1+4XWq0CCTvmX+Zt87pg
e7SXXVrzoHUe2TAw19WWHcak4aNz5rGXr12a2Q8RN1YQBdpoLq6RF9/3MrvSNUpAZwYTjIt+r2Zx
FtenT8RK0u7ecc0I7pX4p5HMUDjocZa4XSmXuXTxvgN0FROG9y+NGP84iD8nO2YO1wYAwBNlDfNw
+gDJYQAvCmPTzf0xxqZA8HBxDXMCEsYu4ARJdhg+TCov8NDH5APBRCPEm/Le1xGWf0mcUB/5g3gJ
tRLWBpSgbf2zi1XBMNCpW8voX4AOyWVOpzk+f6M7u2NVBONOdxYmH0+ZXYZ/2XUCn+1bHqw9M4Xr
eNlhZwIG5wdOLr1srNiumIbgaztmTFjxOfIt/onhVMUO5z02X+f1Fc/wAtBlrKqtApqRB9iC75Jz
aO14p7V/v32L37Htrprb921WfCb3nnIojzuPHD1gEr2dQyE/4KW099a2uaUBYOrGG5KKtvHusrns
GgfCsXsk/6I3M2UHjcLh9w0fBxTdk0G1uzCZGrd/2ehRmntcYL74BNfY4ArWg0Kz73GlNyjE/PD+
K6/cUVD8puGnrm6bABDpCyFqC7rU5astO48h7jk9sLutPc/MkzS3nEi3u1fACXHID8fdkcOj5qHQ
PINZc6Bxi2RDNg/5T9WMgfOG9p6ZZmY3zg3Ls7Ow9u1te3v6zDZX+dDVNpGRWG1DohOoiAVXJbGK
ldHT64L6Y36wtvXTBNPjDu91k4ElodF2N/Y6OHnMe+IdI96Uhwt7UbPBClTbDhVrW2ZUGkcLrsnT
9xZFg/jlIZ/RWh/rx2aoBw69Wih4VqYyPyQb3bf2VTluoG5gYZh3zWm1xcYFXkQ+kh07ku0SMykM
jlK4yNOiFVue6fwcALDtgXRBLiVGvJaw6G1NrLXFztDjVlvm2mYWkSzOJe7Df0zWvjxgltOakh+R
Y/1WiwfuCHO3afJyznJckIkjT4OYaIWbWw2kua3D8bW807eZj8a8TRPF5GAGlAcE4qJPEWpmCtp7
Hc7MNn8uD1yq4gIFd9HsliAZKAFGXc+u/oyAMKtIUb12PLYeQ2NhcNyvduI1OA2Z35BwrMUDU4tK
tbRnsEQ2goy5/GWTHzBzGFyGMeQyEA5jjo7kPTzsILsgEkgaoaX7M2tcEdmEW47FCKYpiWQ7nokt
bLCu2OtYwpui3hskqKJq6NlYv9kCq8Z2oM81IZYaWcPC051rUb3s0BJ6CkSS9cMI4W7gZSyXjU9t
78ELECEUhl7UpPDZ+i31skgsCl2ZHcPcMCeSMQIxK16IGQ9v1Tpp17NMbGB+3vE37iqJIXUDx4mX
sJ20IJw/8caUYq93dmfBAZgBEbrdVXveXTEsPC7Gkx8QDuAkoORDyc7hNprTWu3EgJo9Bsw75I7X
k1ALB2ACPZu2wU9nwcxpUMiDNhhrKGmFIw2xvjM1DFALz+WBcvlB2503NPdNeygRZU2RzC13eG9F
LF2uUG3BBaw91wa+rKdYI2IMbPHnoTsHjnSFWOmxCb0thWdIPvXgrJG150BAgVn7J+qG7UahwpYR
8mwaA7qKnYioSaxZHao8sT2ZCV2Qt7EI2EG8xoZH8bDxaHebg1/wXAwGmIwY1krbBrHCYuCdXJmh
ZQcGx9TWl6u29fao5xO7Nd7xxO/9eV3jMdZaVndTb/ALRl88DMq5w/FfFlRb2MNjBNWGogVpAgN0
ePss8Leq1t9HFLjHS9B7EM62cAoh8FvmdOJ8FKtmRJtT/NOUwJdFDWyr8p6P5c08RCenh85oY/NB
b8DB+hifnXPfoYDcGRmrst0gFsH5iQ+am+t2pyDdcmVVoKCKPbB6sXcCr04YShTMY1J0i5bhAjlH
TtBrJZ83LOT2aRKHBALTPffAPSUC+sCQwSaoMCauhxtyyONewCcK5wuXvE0fCuwg8/XVwb+9F99Y
gDj5T1o2kNfUHFwwOBvThAFXLsYnqNa1+MDheBL7Z687lwPWE6B8UP5wHjbJOKNpaTV7QnuOxU+4
MV08bmtMsU7y2Xl92dADyEvqRRDpYlTdjx4GL3oBawm+/S6oCZCMDWLzWEZW1DuXfcZR1GgyHt19
KCP9ROL6n2bAZgETp0TXphUzSHYw/WWnkB4q42UjKD2yDnirrWTGLmAG804d5kM2C8qqk1kCKprS
X96A3fDPDbMEbYnnhFYB0lHYjZMg+ZPSjj2YZvc+uhDHi8ua56BXBt/4WU62ZC90Z9diJcAc45i/
3nu/eDDcIsYaejlfmkLHpQU9blJ7fwLUELJECXXonFzkHkO3cdsEIQ/DPgBh68r4usNIdZ2Xkdt5
gEJwsQ3GG8W5pO2uQPlxTHHaiCQxtdD2t+6P3gkbDvf9hTebfJ5Y1zB79GzKIzsdUs+xXTcMAG89
xpt8pB4jC+Mh5lZ0yhRE4Mw3qs9OvGon68ZpGGQTqunwzXDLARZuweTRfLhOenet41fWncUED5Ir
CUVPt91aOhfVUfyegzm/200o7R4DFq5LF3d7GBFRS/6m51XenaGmgFGf3d6lJHegAoLIluG1cq9M
P9PViFfxbUMe432U8tzNclZYnR4HCRa+WU0dqGbanV+m/Qksn+U9M/CrsAWO4b7KmYNMltePZ/LX
DsZX0AwTsTjG4+A4QkY4ZXCabuamaZc9J+66yfWfkZSTio5Wt0WaTSw76MWdj4qVL2OqL07Dbucr
sF3gsLSav9BdtWitIDQklTf08WSwkG5IN6MybQpYsiOwguUV3d3jduuZl0NRzl70C7N3pNx1Oh9P
Im/Z8koQ7zEhmzmppqwyhjs+Nqj6sZyHGTn5NpZ+E9Pv4ctcZwP4yW1zai2Tcg7Ye6ZD1+VfQx0R
Wq9esb9Uoyr6ispZEk6byBaWfBKPX9HX4z5qJH/LbHJv/mPox7DoXTHAEEbc0+MXl5oaobi8yNzL
Yt9+cp42IWjpttw0CF07a/aeZEhbQTg8GQXOF0AFeRwZk3wjJbactTvDpBqWyd8rHU6RgavzVVbT
EzwId6Nyj91VJ6NWpvnn2gViwILLjv12cqPYBjJ+0g2O2W+AkXBr7V/UdDOFcfM2dkpYzK/zRkg6
NjskaK4Nk4wuyjpTwig5EYFbDF9+ksN+eMIv6rjNNqXlrcY6ouV2i3bvFlV0dHaODWIg1sUtHGiz
mi3oa+3Q6ZXts1cZl15ovXoRvijzO/k9jX7zA4hGQbQjf/aSu+kaHbTu8bugB337g1MWx1G2yDMe
GwDOZg8lmfn6IFe4g5TwnzsvH8f+cROSfm3SdCPq9Eyybptkf1//tO/tnmFlvdP55T47J5elRAcA
UxIJAPV7fpnUTr6+QEtawSe2dMHGOJn/mkbXDYrCtZ69lGyuO4Jrthq9btlxqyD/qJ6w+zbo9cCS
RZGKd0K3m3b7JRzKjPUyaj1s98icJbIu5g8KDs+s4hVKuSsLzHhirurcjl4IfI7LzulKbdUyRrDY
pUZ4HJuLbrdyyzZ5rpHZjy9kOOWudZrlN59TsfOTl/PT6Qdg5EZVtdMGIfqwqJd42NCEZ2d820PF
oDl84GGwEOHwMqBW73p8epdybna/LYuY3vR1ASXsfl9Vyp1OiQaQ1eMT2oDRk87L9EZGX5wvJ882
+o0xGtvOxnb05SSbV3TtHTdH5rmLyIWccUX1eepKCeXFT5vpCzl5WP6uafaC51fzvj23Op8Z29tI
1k2k8YnIV2c3Y+OVVxI+nlffeOgYQvjOJCrRLXHPJq1M2q3HnDUPGteRSMgGOTHa/2PpzJYU1ZYw
/EREAMp0y+CAOJfjDVFqiaCiIiLw9OfL3idOn+7e1QpryJUrhz//LDA3Ctah27MpqyLLBI/30mGd
0WqlRvoYomo9umpzdPqbVU1/n3S6AT4X6GyNMf2kXc80aRxa7ysyzkGXIQLtc2CbMChvweJwJhoz
UzS3uoFZ8TtTCrUqv7RWEPJWJI7OTTaofO5dJSXYMCudMWeS0qM30fGb74Dr+MJY+vltj0V3URVf
F93lmIP2KM3T6T6NsmFGF53BX76bC2kAA/xRO2OcIhztkfcxDilFg+fX7T7hzXuHr+626B5l/+wp
D9LTobm/kdjI9lzJaNzCQXwuK9VJvOazMrSIVZDNLQZmPlHhhwCrTimkRnfyxovzh5eiVajGuxeH
7tNrn+NHE1xpb3f/eyDvVhFcaNh5WXElLpN7cCk+A2ZToqFQZNVzjqr/KlGan+rpywQYkA6bZsqu
WoTdfDWf3ZSe9n65SgqHXeLX952izI26x71Q8ww2rSr7MfFtZ6ZAFnpxW/vX+bjd8vcr3913LqsO
XzU/LbFx1An5fyzfl0WHcfRRx8u5gar77v01h8oHRkcIvhLfaGawy6EjGceDg7W8xzOnJjly0tUu
MK/f76vkceOMGJcx0ppZbg3BJlH7Q7WhXQesUv02/IKgB+tFjVaTIMLlndT5kUm0NDlsXknQqTZX
qju7W/vVy9htVonhxnUOwItKwrfjNnrFn9QJOKFtTbLvqEh86vl4hVb3Pl63Gav3kWOPrWpkNsOM
7kVJ8KUQUc3e5HEMAlkHwwl1FRN8rKS4OnQOL8ACll6twVA6vBZEPn2++rYn3QbSMQqpchAXmpsi
j+n+aQ7u+ezKj2zTf1EW4Ww+2TJLFgydG1DrLFT1R3/RTcz67VKiWU+zyypFzvQXiczbH1WHrGh9
nzZZaMCLUgfWY25y1vg4PSkv0ScdWmn0aLyrPrDVUHmMqyeWVvEi2QoWRIv0ewbYr2c246RR/aoa
Kfb4WS23JrNs79PP62C96f3OwLNqE1uJVzNF5wLhyW2XPo7vx6Zge5rZm8+b799RYs4p1eLOkTfr
x6u1cy57U84oFJRIR6Zow8yefpthwgDV67l5HfgPy6h81lmd6PowLeF0vo/UYtHq2KklKm6QPDfp
hzh2eIEzwZ5eqeq59y+Ka+pDFQpdq//57j+3P007ld3YtalCruLjoxlUr6Ey6tyJiaru5XbpOfWs
Ym2KRXlZWdrJ5qZJbijh6uNeLhnm20FR/IZysKLamAjUi+h9WFVL3VBRY3+FY3ox33nAM6EVQWHR
m7oqSJmUbsH8WJBa/TPN3aVk00vX7Oxfl15y6b2ysJuvkxYraxyn85eyrb59XsGamkQcnWStUPXW
uUwqpdtTaDdNId5HA9mRQt317II20T1LpUgtI1r1cZVIO92xV2MpPrVzH8GkS0Jcu1RawmhYA9qx
3EsSPPjMpdehryz1u0h86XFlGNxTL/9FHd2NGk5X7BNgqSCzCheCD9TrfcJZ05bw8Efvp+cMHPq8
Jn6ee3yiPGpTfqjEwxtl7K1bAZ07Gj+8p/cFUaO5VyDhqA0cKsBFWJhna6nOeUcNEy1GFqD6m8/c
0w3NQWk6/QlYeYZ5+7pv2OMOPJt2H10EfKHt7g5BzoDl4y3tqdo9E5/x0xOAa4VJUe3cIChuehDL
ELaIwuUHvPcF8ZjlUqUqRShcFS2VvMqo+vJ8TotITev6NSOPB2rh8Wrz7ToUos4YG8nqB4tohOmB
S5xK2iSWVao6ZNSicpcc7nCzSr2EE+mTijpr6MBe0PWBEgjQ2r7iJ4fvvDg6kIIJOAo54ddQ3dcz
Viz+6+6pG622VPglgUFZR+cIGoWlGmcAGgQ00SGbnAxSnVLDGbCu0WWeTLMVpAP2hDL4L8Ya5XqQ
n2pLFsyKuuNmri60GeykwBoV1a9nyggaTzpTXIkwBMm5a/rcJ+mZWfDqzo8U7ZABpdql2nXHHP15
O/2G63eYHPRx5rhVlKzZyGbxDqmmolbkOeyOWQW2hqVLKF1AKKgTxY8BTwZQ/Ux4oEAMWG3ZTNwN
TDJD/vVjeQ2/Kr8L/+Bj3LDYjvuse5QR65cNutbMfceadoogu3mqhQ27RtKamha4PR0ODBikHqD1
/VsSVC9f6/goUz7MlUHB53f+kXFc1xh3YUZQLHepC7V071t49goupaM2o+rNkFlXO31hLjrUzFJq
SgygBve51GbXzXWTbJgzksUldiWVOU/XiBSaeI6QICCsItLG2qn7uyVHjBlbqY+Eyhe40KGx2CLf
CB9jYsLJw49/2Sfjp1mUu3pmRfq+PSGS+j45I118vz3ZK54Oi4S5AvB9swIWNjM8OAMRV0XtsbMc
0Scs1pmXHOSMbUf5kXnxCph/KfsURepy/opjvuURhZB7rfTCo7LWptn28OOQLhk9j863H/+p+2rX
OXV+qp3a+MoIAEWW+eq+86OPr1Lcivi3y2ZBO5qTc2JUnJS69Ev6vFMXc6hw9xbYR3mkUPVpue2u
y5lTXerLTWZoRZdKaHeM2VV1r+i8T49yU41DNTFOXYr3jI6bcpvviizQdtmXY6vtYIr8YjRAdEH2
j9qh02OjUQd8WSmsmuFTiD4DEjhqMGCpQ5PKP1gLO8P7CJq/+8aYxYt21pnRtXkBe1gERTK7K0yD
UoAOBbE+bhZf+NTabYwJF0j/CGMp/AHEFTHe6y2R9HoLj9QYn4RbxS0cFwuTf4r3xrK7T6l0tsft
DtO/3lZHEsTxXp2bc3VyGRI0HqCF4z17gEEHqcYV04yuVd+5XMUf11rWx3jV4UylG3vFAMotuB7e
bkXYQ3dQYvaYRX6cQbxFTyza7QMlqU2va3OsUvvNSZQGyvWxIbZbbPPtBePwqDGs71zf51sJe+wR
cwShwid5voOGLIDfToX8AsbevvCUxeOi51PZPe/OjWVnira/nz83n8QsiZq5Pm/m9ey5NWBK7vbr
6dUi5IDHoo/jFfnKuTYVjofO8nlEwpN1ByZt+RuKPT1rSy6Q59YZVAmIHN/c8zdTiuGLI8uSb7t7
TiHKgZfvoTnDA3u4zVxb3qhNPar7hDVpl1RWzrnH0LedJQI0lIrkjHKHez/FTONChYGBm27JY9U9
b34e499chlAckVlCUfW03LLcj3O5g0vln8pPYV+RK6eqeyhUzqNYWfyLwXljWzhZNY0Cxw85hPmR
dWDj+He+XO4Aea+emHZzdS7swNJ6Fng0EvSkjHfeLtGH+fG2/e+JqTyBF3HuyiM2qUypmXd+3o2H
5HeGkGCZK1pX4VEFvIBleA1oqzODFVWIJGwB7rjQNu7fVGKaiDd1++1TRKeoe0I7wezaU3tKz2ge
ZRT/fefXjWh6tPsXQApVY3jhWDgfnvL0Ob3YAtzhdi3XsQOBUiw3sZMG/I51QG02d3eMwND78eqi
gtF4+RGFvUwO7TLu9OI/dCLP4QloImyPDqp2yVWxqGeIKiqNGScHVFRCfEk0Hxsjj9qqEwfuqXm5
4xvdR2D4EFws5CuHYosugvGmcfz0kG64KtUFhkl3kR6cQT1jzhx854dLlpv4uoG+Q7Qo14zjY5nW
O1QfN2c7y8fGzwj1iUVjFl6iYusTPXLj1tV2XxRR6Rqn+6aBoh21hZKC3px7Nyld5wTCCP1iTjT4
KqHy+8D9yb9aqNXN+9VXmu31gEYavzao6wu0EjthB7V21onY4PvAS94aEG9RdFdILTpL0VQQNXAH
HywenUEVQGWyjzO+wPhzZoZP0TvUrM3GGPK9xwFHuQNdABCTHQ+xZrfVbaXssjDf29SnNb7zm1Dk
WFB2SFmTWwRU5/FnG1BKRzURNvYq9zBMxxQfuqAQKMILE++3cZdESQLzDBcLuXR/LrWKqn+j+dZ9
Z29NuHGhC/G+1GwYEF0JbQDof2qiKLaCHhZ7P2Ah/XeQe/pAKg2rgPPCdwoqrsDAwMLQAShOBt97
Q8VPnhR2h6I/keqmmh6d117ipX4cOL5Kff0zAAzWa4aTCkK8ZEhNVNo/vn3qzapA8yKQ+xOztxKS
iJt3cW1XHTrM5DUEhuqVHsMJir4zw8KfXoIUOhCpjq0YHDrXow+F/2QF2EQYKWLvsTS8ArKS67Lo
f6keo0R0hAKFG+Xqw/jm6YfvBFs2aAL/ykMIPgSIgt/AWopxzj/tQavwvDOMKziMbrMlTNfT/VUc
GNz5uqdF0mpXpzgIThqNEpmGiETpc9YHhbc2hgr0czDryh9ALqnIBavstdL+xhf+HaB5YeYOrn7h
Lq8uhlDUI2kSlj8dclBsRaf3/CHfdJmRT5oA1oKwYRRLCxjhuaYqB13cMz3bt7yMAaDFvqHjQkVN
ca0VKF474KbqWZA+mpQCH4Q5DQ5ZyiPpBrYv3TsFRuiMLWRUvXwGIVxYR9UQtFYPVBMMzsK2V/pb
IP4BvZ76UIUA3RFycdjIfEir/R4olK9nUNjQ+iBnfZv/ZfxNLmQFjNsepusBWRVYUnSv6r0HW20p
JxPOGFbIA37iAUHyQM7CtDIC3cN/4EX6TSBk710v85XgSbAr/c2jseaC5wmBtQSUL3vUV/3YCKWU
+K1TPyNmli5AMIO0pZg+HhLqcd8egSAKC8akwaE7laZGdl+WHdorirHVkHhdqEWwKSDDqJsN5WrM
hUz+UPpbUZsyEfJEGO8C5ZxwOmA0i5KRUCA0HlgmFxAHp4AjRzorXdxZC2Fyp4BvWiB6tGud2uFl
lwzuk+669q3pCHKisbq4HhLoc/411aGS5fULTKhLt4OC7H0blVMaK3tCIldBLAlha49sXx805+gy
RnDDZsA5pMScJBkUzPFEgXOnQFTiPojwMeRW8AtQogD8vQWfAPUNwSboKLocXPk6+hI2LGUHCxki
QR2L14HiCH5yjjbXNP1Z7IE+6kQ5HQNa2DMd/ofP5b8C25t/B6hCH8+NUWWzIqpJWgKwFAoLDmXp
mZtn/8v6ZpQHKRthLzA909tLm6KaCtv5zSPNQQFVTeHUdZr3xdb6st5CU58tH2NibK7hJ0sdWqvO
4B4enpxSisgOuHe0qqTblW/5XopmUqB+Ln2CGXRagl1pQG3L0OklAdSB0AisUUA9Y9RgNnmfMaxe
Ptxv7j/2eeT21VdnJlyIaXhZSlFsQcXxu4fTA2vXA8OR/e5RWeyS1IB5gaywb0KIQFI0tP20f/FJ
8AyfPnFRSDGkVYEaOLRlpVfXpKY4//ULpRCSC8o2yDEHqYutSNKEvNKRbrKh1bugW0avSbMGBEOO
sohek/sENv6IDBJtPIXKn1bw0MRbR8nBLcqEIo10cv29zEAXW1OSgSBFpFctzJhjGcjlJ/ktKc1e
fyhEwwS1KOnzXvJ3yfyTfyRt+a/bGjbUIJ6rIfmEuX3z6y38DvH+fTbHxjSLcOOv5y9aCMmY4iDO
iRF+sFRpXxthgWvLDzyTGH6t0vuQ6qLj28eeZOJS9rm7NSxYAq2ELv0LxAjpvzA4tp0YjU+CmWE8
Nq69zpTPYDhLx6hMPnQRGxQ2A5KC3XF7Ss4wcYgi42eYhxH0WbcIfD3P/td7AAKQBCSniy0UfTC4
bMvLIwKMuTyLUOEnzABxsi7CE+IMXpxUnkA5X8RUmTJM4MsHtutcMlg0r8CkJtYaYaOaY8xzPinz
AKBOtmbIIyWq8YE0F1LOfg4iUQbEaxyQbESC3ExCsVivfIGOF98Q61DGxbRZnJA8wCfEB6VcS/3B
AsM4Q81DLYKNq8/R1zxBm37CBvZ7ZiiDZigELkNsVZ5B10KJN0HaxnKR8xz/e6My4Cn6HDbScVrA
mSF8odhXDvE8wPf854e1hfYXvf8NlUFn2h3XuM7j5Iy7cIsYveQnIFl9pozaHMsULxEjZ8F0loF3
8zJoZul1AYiPro48Bt40djaHcPTVMDdiwd8QC1Rew2QI+7Ii0+QswSbej9kprTRlXp9Qtzzp6IMF
jI2Ol0OO++E+Ybue8meHXnv8uAnTM1sp88dVafoYi/w25g2EaEzW5cNmXqLnEUfaosU4Q4JI5Cvt
Ohk/oxE6bGErlr2DeQW+0m/4IrzNWSG+LE/D3G76MiZ5HXsgAxQRkZ3FLB0kZ9p7MDf2c8DWsMZ8
UHYRQ5oPvfkmg8PBmPOQuUiFjJZesngRY9wQJI9KFZEjPoR5XaQQ4BJ6kOPRHX8IgmEvTIUrpjth
3yhzZgORu/iv6bOvxM3476ZPoMoZsH7d8X/bp0iHmiGrIGEydplxs1VJHFi8WxsSiSBkgmx9Q0to
cyVzIP+AXo7IZePVeuRpOmyHPI4Tzu7iOX1C1gRK6K3OazgkPFLmgymPz9yBH3DB+58eHQv34iCy
Ilzasgj/LcQ7ZNajdyihHcTsMYDlje+P7tBbPkYyRu4hkTnxqpGtOOBA94WxWuRTmyINY9brn6zC
J9N4vFj4rgmeM12iJ2iUusfbRv9tWXd8qyf/Tg/uJoIc/xG9efCFf7MgDkOURD75JBHFOZSFkYVm
If/tXnqWz/Iikfv2JKS7CJgzWLend4grRfxE3cspF9btS8Rg+CFfV30GTbaJ/NWf7EL8hySMiGxq
tNeU8XIwFJ8+NxFdpf7924eLdOxQ54iIPgZ4QR+R7k8Y/924O6EPItRCBAciy9GDsMvDwcXGQVMn
yfkjh5hKR4cx8Gb4yBSGiPskw3UG8a+8kkcT7AZ93zcfwQeP486G8T3E8O955H1QGw2siCcPWEv5
OR9mcy7EUSZsFZEWiYrQe8+KnKjAC2EWfAQYap9YC6/5k6XqqmzjawQe8dAZ8iklIozJotYyifhN
+NUjEsq2/zuVLM0JUR+1p0blEZr0hRpB98f4HiPtdMn8J2YB0ngrfZsFwlSlHxymCaM53eo+Hhpu
maP07cIjYCS/CK3vjB9aP+VVQMVQd0HbBPoV/1i7bKVEzQIv0V7Z0jBCPZBG/NzH5Z+y+2wuf9rO
+TEn+kSEgn1cqnvc8SlRq86snXUXolEOnaU91mkLREudkTb7jP4tOdQ4NrFL+Hn6//qKJ+vHWch6
VK5IAF13ug1dMQjThRiFyeL2k0wAzJjzD9RspQ8kBRCVkQQq/J9rkpjQpm/5ofSRtscFCDrx/Inr
bNkDshUILjpDvPKX390/j0gF18i7GbJpJpFNLKu1tSxBpKVra8pFpIA5uSYMW4iKrKVAJJf385WC
CwJGBgiRUDtaywKiTpKbEyK6nHX4Ewl9/qIek1/aMg67e+NHm/INfoF2OBMmItDhiKKrj1USkA/i
X15BQ4D94/FX7iJUu+QhDYKDiB6/OPnlkaXl1+NMMPh4vUhSrp2OUoArWzQgjLGowuJYHAkT0KZ3
Xh/B7RE1JQXQJTBJkANJ1feiYknYPCSVQFL3uWU0aDkyOMURPgt9/zGpK5LoB+qOVyRrclbEONAs
+U3i+hVMarIAnH4Wk682xMMw/MCZ/Asp19eehE6AWcvlggFAmRCP+NaEudX9E4yy+6/zSr4lWHRO
zywZySiV6FO8MpY87xUQH38e829I9Eqf0zmOi3tPvJa47EXeqROr3utAwol/E26SmFs95eXcUdxU
BCSEaPZx8w1ip0RXuKHISS5pNl3S+sOKJNIa/8Y4Vdv4jydqUwmYFURaVCJ37anTcV+4zbSs2MrK
A+te86e5+s7z479YoTZsT/EvmgJe119EKV4l6/SsolGISHfoQUC8fYMOYYbbZFNPv3Pb8VJ8cRIu
jcS4UDgEgQh6fSSRYnK0FZckillJ6uRxH5HZYF73jFy25EmIaaOdOyeeS0jDZvYWCPshUSOn8u4w
h+EJXab8zqLHfyRkyhRmNhZKgrHslN4M+Rf2lWm8AFXAaPAVYeB5KFr+k5WM/0jUEmtad8fpAZVx
3ZS7dilTJqRCjK5xkS7WhG+yD6wxUaPuQl/Uu3bmDDrLLn2UI0Bqa+QLsmxFEjTonDKXaDdzYD4Y
QPFKOuPJ3AkAdSSORYQcaWFgDON6ZoX4U7jSKuKed1qcv13UGIqE34nov0Oh+mBYyQb9Ve8kQHVC
Lyab55HH2PsueU9cri1Bp0Si5tWO35wBRxkp5YLgvSnhSOMnPVhqj/0kc0BoFwXFeqDfHIyzaquQ
Gsaopt8OntOyw6o0c8LSA3R2m3tXCfZjWpCTkjAdOSCwUYJh48/2E0DbuKNjoROwy8mZeN6+mZNS
qzWfr5NRQIR+scaienrBHf9RFyjgJ7zT/3IiJAARB7nsGGvjk4ZR0uBr+ogAT2fxSb2QP2TtyIVx
KsllOB2/tP9Eo71d7gcSEAgRAkyA8ev43FjcDwTuyKYgMI/GJ2nBZ5yU5IJJIH3EqbHJHG9TSrmo
mcE9dTyyO9qSw88sUYooJAzwx5mtZZZYRVxsTI61ZPJYTSR/OKlyD5LEhGEANQq7liQpit79Pqwh
DLvB+0pStscbEF4eywyI5ca3gFOgvDmqGEeWoDRQK2KIYSlQgcrWP10Cf8yd8Hf3DhvOkpwyO8Od
z959GrEp+Azv4iA0pv8Aa8BPPnOmwEKhdbjwkBUWek+eWUw0yMtJBFLCxVJuLs6CgauNHDWTmNvL
T4wRi4zx3tY9cnMABGKHWrndV+1jYMpB4vTlHkr++oB4xyfm2TmxeFw1TJ59Y3ZMikFVu9fFw6Fi
8SDXm7L93DOcHvIyBVS4bAuXMgSdap9HiuGh+jyViDE5OGaPT0XOGIXIov3LcRL9/KfhVFRtJ7C7
IaqETddJW6K7b2KQoqKfR4QIbSI2FMkEReLnKDHGg71Z7sgxblk/fshKk3XFXngCZkS4HFFNbBN/
RyvKT463rXgCxMJnOgHadppRSfQZqAv6mBACd8gfAC9Mz0yX822u+I1HkHAgCI2siie3Ss/OD6YX
e4q8cLBYZH7n5L2xQ7iWWVCyDiivbx4SO+cY1CSNCNiRqHwBshLtJjcMPm3psRhcF/zCYbhETIkP
Mk+WjLnxdhaUAWcvaZ6KTmE/kFlGlyKPGnC2APmVNEsjy82icBDql89Hbj6yw8axj/83bAuRROse
cXT5bPqQQ0NymP3C/mZHODZoGrRr0wyJtbNcCDMv/7I5Lx9dhefBAF/vGe+XM9PMGGB+7cktSsqA
MOTN47LgGuYvCA9bz83N6FgnfmczWXiOOAvJsUYkyp1oQ9S22uO+EKvyKf/JJGVWAceBXAaLz7ya
Ob1PGSeLyyw4luidO/TO739pUTadrAgJFgW2ExdjGu2io7VESjSJ4dd5j7Tlc3uFjUyFfU1ek9rv
MfvINVh4nByeiZrh56KNPpifFzoYMlOEHKVppL7sP3tCiDqXlAVyxdCYPvvOtwDGkHBFWMR9wzSi
o1e64ZOsKuNhFCgApg998om1QLt87ifgD9zmhjlELbDiPB1x4LmkzBjKxRnzfW2qIarmhGBBhPTf
4YXNRRJUujjtZSlAdECGXUkal4W7X3ocAXIbvFGyOaRe0ZZ17pHFIFFLFqQIOL3xHt1EzU8H2Vu2
CHPja5CzHVCo6vwlGZz0wJLyJeSHt/FLjsLueZT/tyfEhSUG737LgvYz4H28ArXGrryI22H9wKZs
udxIrDUHkvGRQ4HGmge1HWxn/nq3e+RLsORJbTSEO99ezNoOSaiusn5J24wODTQIovZuUJWkvxqG
INCFuRSSUF9yRg1x/yZEntMzYhn/GSfuSDwuEtsIN9m3p6sucDgxj7CLVvhg/SdJ2sUDEtHLX9r6
j016aOY8pDtPz1QjbqyhQepcSOcloPwiEpt5kDKjz10IYGhHCavsLBsSbct/8iHUF265KklKXH0g
IkRICp9bb9YM8NVDorVnGrFTUUcW4Sv9SujPqPnSACanuH96XztUWUCrwBkH/ycb2udQceppZXNE
7nJA0BGGLXYx2oAZFuQlJC/KOWIecuJLOcKsLvcR/44cclGUgHvlLCbnZINa5QTweewdiUXUqNsx
WyjhDxAVHGy+z6HiFZx2UXQXUQHcJDxaDg7vwOq9D1HWYmf8U0d6HnLqOL1cmO0sOQhuxRJ1gg54
cxl3/tmDcNyQgCcYpMrnmsZH03CFIwf1R1hab+pIUd5u3OlDF67olBzLyUXesRGYBdoG2ebgctFx
s1SKqAZON0A8pkOuzyDWU1Bgh7WUICey1QgoZu+JwXF3YneDLZA8oUs6DDAA7uB/4sfxkMwxUGq6
CJwYJTlCcDtk9ngjQ8Ui2tXQvFGchNOwbHck+HScLVPGlR8964RWlQ6twA435oJ11U6PV9+BHoWS
HBCNFIKNLsS8O1BYBBysZqHvnR+Zwr/kI8ZRdy8QENoccpN/yJB28Ww9I5UcrbajAiGGVVY8crTE
vYWVAlton1R/djp9lC7Oc6rDKuS+y0lS4ezRfEsj/n71qY/J67CoQwcmfi2orKjFesfMjGoL9rgh
vfDM0qVRokyHO/5BkQUwz0EHynXN02k6CFyEpod7flD8xfTgs92s6cOqPIPZ0NOP6vYROWPNW2nj
q6+6wkxIY3OX9swEdB4jrI8eN3xAw8YRqGU4X0uylMKI7kzbnu6VfjLVR/SQH6i+dL4ko1dC1twc
upp39Z/hO/o83Mggqwz1IZ5dZB7S6bP/ml5GVqhvO/0Yxyq6/Wrh5xgvW6+c5JNOqE2MCV7Z8D0s
PMp9DK8NCJtMa+DUhIWrhQo2fH2Hhm2rjNUlDKVnG6/SdOuzStyQ/DspaE/J/IcGFsg1J7ew2nPp
DSrycO8JKanwRkaR9oN+EbVRHTnTBiZx1Sc13aOHNs1HLnPL76AdFDqlPVfSpsHYmvxM9zuePgIs
gmt6JgZq+A3z3ZCZJnWvLdn/7tyMvYZUibnphNktvEw+kRI6f28zuE4xQPvZImoDG4gX6V2XRBN+
sDmveyQO4D8ZZryKtl1e2bMX6fTGLblJlrZ0vQuEsxcL5CBktSzeSNnxXZI35FBfAeQE5EOoPSZL
PC1hesEW/m3Cenf74yHxpNwSmaN9XrbQXWX23dBqckbNlKONjJk6hzGGau/cbybdcK2SjOUun1Oh
3A5tTury9VvMXuPqkPRv08+EbCbN/35KLpQFXYPmFAIGGXys8ILSOiewh2CDPWxK//P3WOXTziCB
Pg8gKmEUJulfgti9TVTXXhjgbooeeZ0BFRKk5i49GuiSnNti05JjTEO6OvnSQTCdUJsVUlpBoRvp
DwL08OiUR3IdDTQ+YVZ6Oqb4lIJVfkQlK2EPMn8Epbs+kSBrXY5tmrpuNDu4gv3fFB8/60I6D9aH
3HGvBBHHwR8WrCnnKT3AS/VTxq5BSnZt0pnxNdWJJHwhZ/NKD1qxlbalKpcumHikc5IybMAga0k4
ffYF3irmc9RM3pK6NMD0+PmObJMpZNd7vFiLSs7vuNjo9DNYOYvu7M62/xmT61w1PbV1s51ydC6B
o6OuRvmdxGLnIiAxuT/rGTcu1TL3QKyF0BIGw2RULJvUI9uc0zzAVf+ApNMT+bu40t8hXVS9Spdq
/1ZBTZAnXlPrRYEOeRNhQdD6CcSblPUXILTWWgPeBidTgu6kd7rdXpuuFHD2qGaA7+2UW+7b7VHS
0U7rrdMgOAXxoyt0tQDLS7KVzhQDkYsPvwZ7nfr2JiZDbGlU+vVBf+ck4wHxm37MLQTtjgbf5Bt/
tITqUAxAfC/d3tgfzEcIZc/A3i1restXoGGtepaD4Z6/KAvQQgtEKhR4VLTdPBuMBcQpSbkwXn4j
pjHZnD6vJ6BC8dWvgGnmxbaTRuDE+mXZf0HbsXy1w/eBMji5q88gXbp70xjpcy5MTCn7HeFaizNc
T0GwE5R4Z4MEhpAYA2JuYugzhH92INOBmufIwlBtQEsLXIk1xjphMsxPxiPWHOXTde/a7ZFCKKsR
DklLtAsL+BbUScD0MfEkyFl5yggnFYQ8xdvuKw4yavnVfozbS6DPhEgc18t4zAGq61U+eKJtisXD
mWFoOj9tZ3YzB3iahLJYS5xh3MMi7QPeAz7BIpWrqzNLaOulBpdHzyd4gveV5pMKLbfjEXwBIvNb
gMlpj1mFdzZ/j7j6TukjJNLDlXaFGZMUJW1rLWJPaQ9iRbLTmNL8G5Dj54qo8L+7r7mOS2zzcRw8
EfpsaIDwUHxyzeT0UVB0zPzS2EI6k9K7MKq29h4r5nU295gBpNgAX+mDJ6z/8Ui9bp/JgN4w6iT7
y8barOg50/cvxHJb7Kd3aPzwzgCbBYp8yUrfIhBbpEyfkbbMMfSkWYGwvsNW9XudWEchh6+wkWCV
o1bAvw9S8sNMF2TeV/25UitDwTM3fh9ZULMQo566DMcc5h4OFtj7NBvkSh/75w1uKaUPhjgYJMwr
omnA2UlZAS57SwhNtj7u4XZgoDSDeER1QIUJRJvmYxPC4DZ4/XV8GERMj+JTn+Ru65H3GAjhGrl5
6EFf+o76T4rISI2cqdkA6c65+dJFZU+c0qS4oagnOczlQzaNQHJwLxbGR3oNdWWNrZMUTlx+iq1V
hKCXsP+knAFA6AZfAws/A1Pz7dsLEE6grZwT+4ipfQf4mA8VK8igXcUlovsDNWYAl3gseKmf65It
xqkDg4QGei+gVpiy+6QmcmwXFxsr/kt/WRpdIE0YjL856QdwB3dpQI+VRt55Bx6zj7cJSgfyALA8
slOx93V5h/sH/D3gcjit2T3SQfdRCjoBCLvb4aaUHgKKTy8v+lC/SYriN983xZY1rks6MFEmdh/Q
a2JJjIwghHNiMMRE6aOKQOPeoZhaN4UtFpa7EBYtanenZA+AbPWFBC96Umk8BWFJ0IuIV9HPVvcN
2TzbOxQbbWR6zyFhdALDU+vYqah9C/SXR1EvzsZEm1bQGBbDdgP6WqLshNi4GvMfWgYpoL5AMzTj
/OdOx6hvUMGsjVWTippozsXsPu9AwqoM4TzAafm1w0fYig5myEC1p/hiM6F88e4TB4waN4DnTDnn
OjcAIXipeqIag3h73SuckMPObaFn4QOdTPAOE5YP8qaU0NBSp+Tges7vU/Ub4cMW1aAWjxoLAMwT
7bHERTI07z3/whhQgf+gj3IXTKgzJff6h8BWS4jniJJTCrNHR5IwxwvAz8leW0zw59GunAFujnbC
DkbDEJhj7cEJC54cuDauLhF1PJDrjOqWrJoT4S6JQ47e9xMexWOQHh6b51iga23wm4AM0oZc5WCs
bt4Ha2t9G3J6gYDR9nugTB/00gH08gabgC84tE70lMNqthdvElCA9fzHKFvhtxqzVwC+sV/79CPw
OvRe+YCQAdiy+m7oexXi5gzysX+Zw/Tu/94Bl4itdPVfg4aWvnS68UlyvQ8gUbkhcdvwGpuNM6Oh
kxJ1LXoTBbfVA5zZ4h2ac6X3Pbyn6dXj3GVRtSO1QDCNm0CfODOL83a48Xh6Js+h1f2lxcjoHWFX
MCAC8rhk9KL/Hliy24qWXpFuu0lGR5Lu4Rr7zaHMRvZrSYyjPqJwMB3xeP61YHN6sNxKlwfJN+GY
aWATcT65WYg+4AV8zhq5EBgeYSng6A5wRyGH7q+BfOAJ6+sKSkWKe2jvQwe5a3B4uQ1AGiy/IR4M
/aIUDgc4KW514HE0O4aQxBjcVz8gzYH5IQr6nI5rfj4qad3ZwnnU3cPEMin5OsEzL1/F3ugd1Jh7
1610eHltvjGhGQxXUCztKR9Wr/69D4kkqMItbTiCx6qgR6ezrQ+wg80d16wGtL26D+BfHLxiYjz2
nLN1d7u5146eQ/xGLD7YkEPQNP4dW5kWKz9frHNgK++ua8CS5mZHyL9I3VHJxj05gi36OtLgwaZ2
64i4zOwNTgEQyH0Dr473gWZBGX1KUhSMG+USomTyY7cPTtbLYlB0OjqBm0RwbLC+0ZtH1kqMWcim
AHhTyyF6oxo4YOBorUmDDIwRkGwkU3rULtshsagA1IpHs+qA3n+f4BXgsIE3SgKMNVdU+dMX/Ff1
L8wAoaCFxdclcAHYqqZM18NdbEu3W3vaT3sHOceXPMp9vLwHos+lFSUISEj76FrWAAy5EeKl5G1o
jKqIuvyEaNXPZwJ1vE9ryqiIvuNkziEJrNFtWR0aCkQlUgL8afyk+AmkFDQBOyL6QQqOMAkOmMdw
GNdgDFs6lyY0KsSTAYX6puciNaerJ63UnW1CnJIHXtDk3pX27JXNPr5XRgQFYXfVGdi/2sHpUY8y
ITE4+S7e4++6GcNrN6w3WNQtPkHDBf/uf8eCIUOJ9G0wpwWduol6+Ge8tz4NvOAKN3qAsIgzESen
tFXF4mLt2GGnB5i5V2ycSWfyHNy3t1Ht5WtKuubSuaINNc+YU+ft/o+k+9pNJInCAPxESORwS87R
xtg3yGHcQJMzPP1+5ZVWoxmvbaC7uuqc//wh1oAsD+X49dlUMOeadzEG12rxcwUMRTpq8bVoUEyf
WLoyWl+WL7fXwhJ6sR/yxIo5UBaapKKIMI9HmZ8ojbjekZVr1Js/Ha2d7YKA20RWgZEoNFSoNmbT
j3m+miohNplK+C+A5mGvrJBsHy8VfmBqdd4BmpvgGLFn0xj6fbgpb6jWvJN5nZ/LC6Mpf1oZ4A8w
Pejw325ZVw0UfsIYeT/LvDPF6if7xVHUX1GIEwclvtPT5KHCfliTwR9svqgcs5XsP7o5zdhdTVje
p01xdFTBAdU+rGmYwv9yW9PjMBzmvevqUpg+y/qXOMtFoLx9MkTpFGkKHgRllfu5/AiZlMSH69ax
eq7bk0w/iIxvqGKKiVrIkQ+Ligdxk+/YnKqyGvfD8/qT4CWDeEZCGVXn/VUD8oOoNfjLJhLxl7ei
Duh4UTvVTCKHrsWpQRETou+ij01DJEf1VpMtv4eU2v3Kz1am662wDv67RZwgmEL/BRloSSh/Y5do
0+Dsu+RkPoq55JHRn9uIdVfLSR07USmYozt44XglUrlEN2ZgZ3syBGCZGdd9L3a+Vzyx9nBcUI4Z
wAmT3JiFVRzP0MnbH0oMZzJlgNdqZLz8ZdsxxJ1cCJ7mJIJhMqGjiNQp3MfPDe0YEKxgwBq28y2X
hnJeC514SQSQdCW5ERr9quxLbc3KKlf0X+UnD6kb5/33XbJyPVXzv/nf03jXKPVLneDeyhNmFncK
7pQbPsTc6hxf081rYzmbdy7DVE/Nmuyo2BBh2gG3BHCuhonZoX10vnlrrNnK68lhXOQncwLbwvgV
5tGXNtUIqShJ7Nq5vd/xkX/if3t6NDY6Hzg35qw5xWY5Ob18LCZnWh/Y/SiHuBi+iCLn/itU+ASK
xcPN8wg9qZrXVb0nCW74Mx/GebDDQr6p/Fg++DjWiGS1VKY9rrLBIPz9AnYL6J8QPRf7OwPjZsaE
cf3H/rvWdUfIwo9QH8Pp2en2t8NHzVon60bZCKim9uoPP6UeBCRGb2H4M9xNb5+H0fMr+5qbhTt0
kYVRMRfYktyw5T3W1U7iDQ1iNs8empu5u5dMGQEV+6VCIymcN8CyTiwlmg4VrIsDgd6hdgptrPac
KaTKCpLLXNH4sjTU0emu/VZ4PzreIv+1Yrz5aF6S5vmvpy0Lf245jU22juZgA0k/wxahgtMQ0rtu
Vu30oQ7OhEdDZIGaBkrm8JDeM/KOtfJjfs2bxFyCDUtNfKecvEivb2cpl7qrV9CSmqHUOjassP5e
W5e8tpNN+BiuTJBmBKZRYSKf0ymP0jvBpNcVJlrJTur/UBU5doe3S4fvSdmOW0m/aZIB7DpFYoeQ
PrwSthLV830o5rYn5G9CtCFYdKtpfOA5W9x1R4yzEKO6cevsGwXqrcu+5s7gQitY8Lj7AZSi06qj
njj2Nu1tfTErOBiPWGUocCPEE8zxu3jjUlONH2QTcpoQ1qguwmmLvwrlP9vU7C4vcW8+PJTZAtf2
DphwGKaaqeamt2xk+gmVzqZ5w8wtdJzXDSnBfkhNglO++OGu0r98grBqe8eSoXnliLu+q0jfKwtY
CXmOsfiyOyrxqXIVwzdvJl7jrkAnaW4vd5bRZnqO8/sbnrKg+491y1NT/rDrvEfta+dU0b0CYyUu
Yo4RCpMR7Ak/b1j3Rmby/4ColTle8qmCmY5RirHtstT/haRtvUu1+IEr6o3MG7Sa48IMawNr+eDE
DUXMoo6t8BuuqNnn+N6VgfvCs7TFq60sdw0dqiQVddN+qnGwGhUax2qet+TLHV8q6AYKSPfPcn56
G+9GxWlMYUBDXN9T3v5kP5dG3sql7v7nZMrxL7ad5cvbn/3LeviYItMPHELxx26EZ929TdfPOtzs
d3sM/qmnX/umIqV5Bw0Gv25bRr7HZomVvy1OmJlFX9+BHEMEGZeDoOxs5Kltc2pVkFI9QRcRCqwP
tix/d4Qs3xbUU/ZKIK4tMEUvtSDIuNRGIQmougDV3kZ7GZ0PPG73VBhgQdO3GKbZD1Uxjctfsvkq
J4H1opfVvKLctZqb3uYV113aBttvRfamGdLlMU9MuureNhEgKQPPCnEI4RywxxHwQblZHI1Ov7ZD
iBycijGjpmfa2y0NmkMAhnOIW1eAQDdswNnD2rQc37475Mnf6QLCD/+9QpQPUNzz21H0NPtJ1Jab
KrskJe/3XHmnYVTD2inwGrxtrq7ctnzf9PwNbEAXg6nzYAsyvs2UhwWONdgNiOWYszMBvo4lyq4f
fagvonjps+1qrCjJEcE0pikT3wFpc0b63dnQsoS5kFMw/QGZac57RqIDYr4g/FNtgOAQ4ky8KF3R
ZD9cDxjxWGvOc8OfXjivynyUnbJ7bovoP2btuDgYNLnAM/evMHLbsYnDzHW3HuH95l+rZiRmviaK
GhYHMhb5bwmla/u9d0uaZpX1TXMrC0HHDJc4NrS3rbSa1YnR2VeD6fi9m+tmf+dOsAeBsxEAEIJN
EdMh5kJgVYd9GsfZU3ILAM/mU9B6L+1R+vHlkxyHv8sQwNdiQAELcdAnBrl4BMKp75E+nT+w6X0F
VTB2lrjIzqJD9aQlPbYCN4RO068KN38SeNvoLaTRMEp/p0y3R04ARmqT57cSAluFZJzh9j+HlOPc
Y7B9PbwtP4HFDDv/bgca33y8zoZplrqSTBMQoRFdVi5fRktE+RM1lXZh8QN6H2M2xL/zV3fZPQyY
HX1hqFVwBGZAwjXCWvoj+ZuYWaKPUVCuDdzTnJ+6Vd14t8AYWqFqHBf5Be1NldFR928CKzOjs5tj
byc67Ou3w+wvGXtUYzPMizU18DF2X4odQLY17dwFaPSJ4/oh8lCL9p2kEg6fgGrjY/N1H7o3fs/t
0+3ii4zA/rP1eeTfFqfPF/Khs2WSHQExru9B4agby5etr4hq1pB3/wPmKbAydJcTWtYVnGA3TQwe
v6zr1sPTmI2tG2llcddu4So4oFq3L2O1clTZteZlVB7JZvm6tnKgg+/PX22zTZ4Ftaido/nBH+8e
ZW3uZDFH7XtnPkx1zBSFJibHgjCbzybGXCMor+YmK7tredc9VTm6TpKveA6DuL0a1HNdVfC9eqAC
/9h8HHBXt12DeCYVvYt6ezUsqfB2muLUy+EvNWNUtQYap95qojB6u0mO37cUaO14HHVO/fT0NDJq
UU4fB0/KKWdmB38b6hr2/6h/+Fz9pF5uUmQzzezrfnIdrilaf65dDTWkLAs9e0n2Ul/bZkhkXFaM
OobnF73T/Df7qmPVwu+Fz+7pAjuJ/qF3aC8G0a6S6ZTqhdnqR3TXr+nKspz9pXS7v2zfow3LhGry
tzDh/xDsDa5k00BRxOwRZ6QO22Uqij0pV8jKjPvyZbsbremqnjJ4OrTvunLzfWTb2xRK8PbAXoaQ
DANSyFOfW4VzsfudHGQogbLVTP/lPOTKU8t0lrVdY1G/Nzead5657ppso7oBvRHdxl3a+n/7Zk6W
nmKlZZ2tW9d6ztGzquZF5GUHN9mMbixdDb3Xq7yC2mNqEjAlMRlpq5K/wUrRxlis2IaXp/Li/Tjc
NcKVQ0abJSqL+qaXeTu3wpitKIP+2pK00LvCWVO8PKqbe+XycdbIMW+i6ZTVi6wwKPA1LQy8GEXR
eng128x8c5evQZt67Brgp7cmZp90s8wsdPo78zwTUAOMEV/Y30AuGM5ry3ri51D7wsTuXwT6MkdD
ESVWERt9qZEHAdLJ2ge4Iamf6M1kvvt0sC2q+6H406FADZVip7WqzlsnxcIqQBMbp3Xkouvlag8K
rtauf5qKjx3pGALjn/l3JT11bxvx20oZ1e/9/6C4ItXbv3iUaz4+kq8JRc/bqp7oB4nW6Z962Gdc
DO0pNctafq8J+TApTTVqCo4AcKk/u7mqMRi6E7THN5pPHyj24uazdegVOk8DgkS92F7WOGL1cvXN
eNudj5Z93SANiWSvXR/A6mzTsDLMEMztuAwa0qBeS75xz2que4pic/FQAMUAsqe03bwThIN91Qyl
DN6s7NoZwrWTMoogjAo0P9a5DbMAp5CNnUNPoYncV6n84ESGGhCOnN71BsZYNQjzKEZlioBvOK6Z
XayqkIDGfmjNUV2q1jp0yGPVRptqrrau33op1VrQra5fc5LGDm27ZWcz2kSVxUAUdCfkqhInMxxZ
4q9nBiErnN0ntufsoWPO03aA4N8CjHI1qtFHT01d207hWgItFBRRQfNRNYao8p3JxaGTgWBpe4aH
fhjGKOigDPOGIpBj6XhDqplswIW0DgujaP2t8xY8jA9P66hQTb/YF4T/Zj9PjVPj2RFeM0y/mhBO
xUhdZW2g+OEpPkNB4jiYqXaoOu82fTjs8Ua/MO8RITWznawrKm+aN9z0VMuPL50QzlzsLRjq0hd2
bq/LUeErCX8qQtE/D6rQTUWX7DV4lwwWXa8UedkITCfvigDSLKPGRG7Ii7I3F/pyFXRLzjC7TRNv
4CBUf01UPcA6aAFp2Nuhv1Vrmgu0cENKL6Wf9Pisb0mp28gjczP7Zf/QOL5lhzlbSWdnPo62DPAt
tUoOpqfLcB6cPq5x5fF6fhHHW2Em1DyRIkvoq61+jsPVOzhmM2Z9OKRVBbtlWkBRvckdxUoH1MjV
M92rcf36J42gJKvBuAJvKexgSUEz8fj8sv059R3TSAd0oKZy5iBhJavR486jz1Xp2U1+7t9Xs8tr
8rVIUlzC1dbD1A4jc8iPYiOAiTaizplukylm4q3U2Q5dzJ0TZAFANOfq74rV4wuQaP6rUrYYklOH
RMnGmB+WxuEu57rpz+KvWDbQkM7R8/JyqpQ62RrzzfGj92yZuu7rhzYMqqfxa0vDa0pAam2Hoj7G
gT9xD9o8uuAGELFS7M67+06q6WQZnumqe4UJwCacb8XfErPxsa5j53wLythjF2DRLIzjj+3EavAT
IhA6gpRql076y6XorVAvcLZeAOiQRnFhQy5btmp4IAPLyq6/fpF47s0e+vzraEFWIogaOoDGahC/
Rs7Sgt4RiN5IOTgW/x7NgyhyllH6yVsIR2/HHRc6O318mkj3Fu/KrCw5nj3z+JKdpvWI88ZuZLV8
WqHiCULZZp1+Jj+ZzbeT/y5iwdmPOerv1bgjY6q/+bV9rkQCKlyobJftAJItqb5LIQu+FqZNx8Hd
3oL1ca1jyb7n59XE+0IUdPDlm8XOztXXqXepZieFWqm2hbI5EaNy6mX3sQWzLvsZe0vSakP17m1H
0awQnoxfhbMNvUDiE7TS13pmohatBs3rxZV+1D5Uci3rfVU99SLvp1BLjePGCl2yw/5U3mysFSOs
TVQew30HwwKWrbhu5gplx2gNWHyAyzoVDcW14XvciIXQbSjOm8YJNB2UlkWuRgrkCpf0fqgjyO+m
xfb9pdBJvQUgWfzbFTq4qOc13KoYI4VRTGAcNO261hZmok1F/wCYRaeomIC85Nu3Vx6Izid3LD/d
D3mZj7KVeT0pPtdVbS6qt97Sej01R/geZppocV1Ut5Xj58iOZ3Zpk63QvWPlVZaN0Hov3rMwcw6J
zQNUJCHJzyE/ZcDXUcYP5q1CX3ZF89i5d7aDTfvQzs3NW3fj48vi0blLhOt7d0IMrMUgOh5llDkM
Buo/qL+qE9X0dZiiw6apO9au3xs7YqmFR4TnY0rZejbBAvUskfO1+exE7UNv03x2M10RGz0Hi6DG
OR/sz4e0hjSpA9qUAJxlWVyLXZfCSDIc7bEQGkSFfrA++wy9Tl5LWtvtNAawDEz9XI1LcDQWP1NJ
v1NnkC1gVK2GEUF+skHpOLzWU/XsVE+k6VFDp+rnyal/tYiZTxt1oHOc2msF3+XLlNjQKbgDLKuT
z1UN1aF8dEnxu9qhIb/0nQ01XN3atoGRO7BM0cmYFOkNWnafqun5cNkQwdI4tDPVawsCWEYxr56Y
3Ng/kxbFAQjqoGs8yzv4wEnx+gfrOIgVDeAAkqRqsXqoLpUJFrjZ4678UvJcoT8hNxTDk1Y9dlaD
e5f9xOzYijq7hmo6WDJgQpX618qpDsPtCL5FrO/vxteXAz+HkO4u6LJ1+E23IYu1yzSIyx+VkWey
zhRUgPvNy98XjeS/UEQ+NeFMwAuyDvbd0y9H1bZD0rkRBmwBUsLfmfCD4YRJCM4C05jYWJR1lo1i
L7bDDTUFB0nNq997JiHHGqdiS2JRn1fvzcDZ2tc323YyBJQFBTvEwgEND/U5F8tafituFQwR7rHy
EIIqDDDpU4ZyIrI57xrFVtTIKgDv1SW/q37Qope+Q1apdtSb3b/IwGHE+kCp0zJUk8Y7GXYZSplm
rnsLap+3dY99CHm1HQpCwOxopFguiQ0xxNywYBVXq+iG62sLlvbhZYDTZAs5O9XTetsRD9nntzm0
GIOLMXxNpQ0AkV6zKcgNUg5zUDCROgs1+oe+VJiE6xU6PCSOk1F0+kOnCfGQTib1JG0fr7N5Qi9Z
dQMzWJvWPpP7ZD+yyFn5Rrqd57GQb6S+BTyIEmABP4h4ggYQBIwxMg14PodU6qXJuptuQCuWU6jI
9bs0ARZAbhKTVSszAGbwX/K5SIL+7KOuBWUfklQ4/FA9PtIjbBn8fk6vt6q/YCCZ70k266fbwYkd
ToF8sO0HmBwg4dgkAVYEo2OX1PY3sBbAxpzxUD5PBvvJvVkcRr3EOJOqPL8uu8rmXl6bFUM492+C
jr5OqBP1K0wP+OVsYCJSCSnii7fN62KClXd43SP2fhTOfLjLma9k1HrYx99urxt2BYeP3Nfl30YG
+zC8SjLw3a5f97eDcysTqH8d5gZrhvBlzI3ZfMT3OX2qzWy/V5WpAxruF6fc6wdJYdo5EvwUbOzp
dohzuMNHHYuf9iNN3aJqHpUfwR0gZokBn3tO1Jb81SU4z5D/6yGq4piGZwHEAGa5gc3SCDwkOijY
3TFX0pXfUonhYWo58+iHUJuohH0BYUCFoH8sMr37C6s4TQPPg6NsI7zVfdeEtAbvaRB8hn8GV4/z
zAPsb/l28vfBl+Vmamy/WZodb+13OCJpLEJfVwlbepPLdCn+ujQJ2jJTI7QOpvkpWHXQAS/s8i4J
QxQYQXGU8Fgtyzdq0UFhAHFTg6ZSZhs+k9O/74NEfeKw71vFRxlQfqb1JJKBQiwZkkoC2k3H3TaW
Co7zf9Db4fc886l5Quw5k0v/6EPJB/+vaoS40mRv6W8tbEUqUNDlAsPsCFIzA2Z/KPAeSSAeGep3
1jJlha1B9x5/r15k4oEOJEJf8LgFBXi+FmAkSgr94kSegPAPhmOhlQqXmv4O/zN4eBeA4ZA965qD
RKGlEw1pSvOeMU0v+gy3kZVxG/UvTN35j7dcIL4QUT84VBC2doyuLiiTQOsAsOYmNq0rD8ZoCobL
f3g1V+d08/YuPFM2jQxy2cRXDZUwCWk+B95hHnBp0Pex3w5YabVdvGD4wTN+9yQY5geKM1jf/AIG
U9H4mJpyyz1iDdM2tP0SI5vdL2F8+Du0KLhBF1ee52xvw0LhRBT+aLtVdmWewa/GSV4IM5BVj+aK
EyMIjevRvcYEk1H3w2lfIl/Gvieorz+/rzPK+PfH6Irxlm0ovOB/h5ZfY6MJAoSFSlifUnoLchsu
JxMEKkXNIHVoPSc5pYyVssCbSw24AJtC+TY6M/zG5+RQC9xhl3jVfIxoBs2ldgCc6zOBspiAp7DO
q4cW0FbYF7ZICU/LR0z9cmL8mO5zCCl0idziYj2DSOAoemPb9c4lEH0tNSx1H0QeP5ctPh8yGbyQ
Rt0cFrmmKt6qlncO/AgMdazjFRZ1gYFcFFz+TnTo/8s9o32N8n8hKa0f5IidG8ZnVrGqqJCRiKXK
mnvfAwtDKbObQPeyTlFQs0CDHrSUc8YrUInejKruezkNww0PhJ31UpEeNKCWsFDt2EBy59AgU3gl
NXw1yMTrAekpOK9LJhMhm4f7JsYucCobLJNZaZjaOYGf34BCqwxC7d0E5lawayAUNOWP1M0Q/0Qz
jUz6HLjcryimx5kp5ybVLuW+vBDyIY4AGJWILtk4Q9Dhm69+ISnoxOLs8TbZCAww3HPKtdFBMaTB
1HEwmfP6Rp2AZMZw6RKNXs7xB8p69Ej0L024MUoRt94nhLXD75XZLDnI/B+dGf9RBgeon8b+5Ebz
T/y/2zHICEHNRoskS138zBv18vKNZmSzr5UuLX/e31MaYVaQAOQXMthh/HULlkR+HmMvm6wcsU6G
u7fCj5+LexwQhqvXUmAiEsvGmZbFJ92gcvgC0/IM4PbIZqHwMv80iS1h05unUuaMPT3ZajbdShzb
NF2tQpVyZP75GDEMZBxjwJWa2BdoPWiSRRa3zPVglbgA2VrKGFKHG22rYVLVT4hdOnxGY2L+R1lp
C+98fsi9jEHH7dsU2dr1xb0P6ctI6Sri+vYl+Xv5LCyqYAkVDmnEIHhyLfDoPrUefqQoCWuK4Pmp
awvbqh2jJUtldWp5F/o5dbMiWQh9ydaS1R7Hzdya0qSClGQcIznMiRXCkC6mFcwj+3QtI3jO1FAC
3nEMza9q39boZCh9b9G4kElFySrzLK9PURtPR4O9OqmBEjhzN8g0RePED/Pb1IBZId0mM7jXUXHN
0g7Th9yztgNYAohj6OLi/Z5Z00ExbdxOWKlT4HC9VQPQmBaoFeA7cxImG5gVwig4wi7YJYTJHHdu
X71ma2nVg8nRet57yjLTlfm1N/oDtvVNj6Pt9W7mBJl81D1mKjeFjW/zDdEnjrkYb+QQz76KEkfX
qiXm4085iqdqQ1ZWHEQMIcL5kGgWJongdxBo3+cZUkiXFeeclX549ooY28nAN+el7hZX5Q3B9pxs
WodluEMz7oyT5Mgu7rUFFhgEzD88SH/zL0kMjqHuhklAcG9AQj+AAOwms00Yt6n08BS8RJYzpiGZ
rWt2ytYzMbZ0hdmCLSXfC5s3Gbp6LVc22fLnfvvOpajvwETlzTOZszexBh8ZXxinRVMTF2ELoSr8
38qGsw3zB+/8m7sn2xOwJLHSSZf0yDUkOffF4EnITXTxMGiq6sGgQz/6dTJ7L9ZKrfVrBoiNLcTE
b43oOFo30stBpBl6fSXXLH+qqVFs9UZv6TnrlgJiyAP8kacf0gYgBUDbTe5FtDqqE3Zh+wdzNxsT
RUCyose5l4Oig1NZb3ltzVHdKHuh6fPqGiGoHI8u5qQEOlrhTDNN1/OGedU8TsJw9BYmHnTa1ae2
7mximnrJANSStf3LURBE4K3dBKNlf5+oOP6uR3X3BI3USjNRnae4tSl0cjM1Vt+cw5OqghdR5QbL
+3pUTh3cJXTRUrmDGNnQTfCQyJQdUsWKaRh82zkfigcUjo3pYNK0lkLC4A8HD8Qb9QUmip7ZZ37T
V3I7cw/PZnh6MGo84MFOg49ccJzjNxzmAqrBktg0T7F2KjcLLPQQxF7QJkiIcnBbB59RP22/ODXT
QqW2B4yoa/rtkIgP3Uy0vbbnt7znOtrxMkjEj961lLDq7qZ8mR3kLZnJjDO522FwxPa4XnLZ1iNT
cAfufy1CRMeTTIwXmxQV7Pq46uaPH+nHZZI6FbjqXuqFe5Kpz3viuKauy+jrVwl5ivfMbbKPj6aF
4Y/NfN6Jotymv92HvJziqRGdSChu5y30JloVxpf7itnfiTxuW5ovPUqPZae4Pm3bp0Lx8/YMYv+t
kzJ/TNR22f3H9nFrbx+LS/OR2PxcC4/i+BjR5qTD205p6W/3kwiPeXG8Tj2P/fMFThj+9cxvHDv7
Zbq5WSTcGJPV52LbSBY3xXEm2sWdVfE8Khzu1Uz6EE1SlwQqUfEh0fUwV0rHht7p9Dwxfj6vcW9T
SrfSdrm/r2y2iUN1sd3l66frnAHpcXPgZD+LMynmXplML3cp6G9IjbZxZV9aztuHe3uB97l9WJLJ
UxLcui/WrunzfXzKVtOLErQnnzrXk+t4+IwXye7t8n5MZ5a0JEUbfj4hxsNUoXBYTW53ZJeESIPG
s/i+OeXjSrKYqKb3S1O8eUT7unIp1/eEgfhztUVmXL4U70w81tqONTegYyrZ266f68lpn0cj2eXg
TbFHIxuB+OOifjdbOjaeuXSut0ilB7tSejXx2VeTXK5YJGvK7ZgN+Wdxmct1T8Xb9FDIoGlsNgIq
H2e4/jmR9fA8PHrRZtc+rbbrSfRY0wPebVLL/La3Xi2kVafW6/61KPgzfxfknC11cufVdrJORI9W
JizV2zGz4fjra8vCpff3HeH9lx6F7SSbezxlherPS6XrZ/Km1PbcxI4w+LbDBDxyez0AxMKcq3zU
LIwKAu36FxyO7PS4naQpprDvFPX36j1XT8i74BzNEty9qKV+C4CP7+VLgrpx4Xm1WQxdtaQW/ns7
jR/1g51rMCcANKFwCi272Wp+UtAHMgeY5Na161uRQ4edA7RdBnQv6EcVUcv6wURT24UbjQqsPP8s
5suXe2X5kYRWZWWQGnspubmLrGvb9/3LiU+nbCSyLdyr9iam/6lukVFMPJiYTtYDvfatJ2GGaCCB
lBXeweNSuevb4vaOSs/pQ/a151TRlE+kKd92438Zw3p7ZqpWAMCMS/QGo00viqxWAYHcMW/XWuYA
WbER4SINsIYxn6FRUbmEM2i4SaMX290rgBe9DfnVoh6zM+VGMLnMm4W3Oy9l7JDetlAtvD6dDqoH
wpD3nZwbJ9i2fpm5WTfNdK626Ce/N+nync1FtroYpKhdiR06mU7u1LjELWzW88lmyjGEt4rR56k6
B0o7PsZzjmSdYjX14QIOC5tG8Tv5kkMs0Jj2LF6iZH5RPqr79Z3/eXKsvL2fIoQkk959fUFn8A5L
ANr+AUSKJ7XV1otM7hQACFFn9v/EsSgSzeg+2V0aDyf/rhPLWHZUd6+4xW+nWa79wFM+10/n2rG/
HKZnx4I8bMFnFXFKcwXD8XW7ry7iiiESoFBL4Xixr/eccrfvlByhW3Ozqu+29dS6Ef8cARWF5lkq
Lbp9obq8VDbdPPE3/h+U6zQ4oPK3k7NC42RtXRr5QQZ5iLyGlrZ9/Trva4dtJcNrZN5OjRKUnD/z
VkzfwRe0WN4yju8+27tFLQPTQud+KWyblt3d4rmXc1iDZhKsUci6YDNfSy6imwV1bamX6GUX5WuP
uDaeFTeVI8/dc/nc2Tk0kmWDytfs8HRpxkCJnYBJzA0C3vn3g48BcWihTFu7QdrMtUvDfdzYt7Mg
lfb5txhV12BV0oF+0eAiXzl3irnuBuw/uORq0QuOStTeGtz6jNtpFoc2aVz6vqPuXzQLgtFIRirF
yfrzMlvl6heIF9+iAwMhRg0iwcvX6XX06C4vrbSZfKl6YzCMOM0SM1G5NlajVG+pzWGUYn1ZNhtu
CGWyu5b8mAdxA2EWzbo2+lSh8Bq6p+6/1Q1xwmdTXvYOpjq9sHYVkqfKPq5mXg/vaBeJVDsxOv7e
3GWxuyDNZ/3ZM5HNcNGukfJwPWCJhG5x6i5Recv3jxXGZOvcCGuo/TTuGu2EZf1Lgr5o4bG3o2aW
ATFVyLqXSmD6lO8/bC/+2PxLnMLr2/LjkRsWxpssfS+bgLItYXevxBG+UznuJmgHa4mDDB6qqXUn
6t07GvItOKaezhHqiGhaQLkJZVhMNlaMUTMAuxxNIWyU+oK5eH9jfAfCNvqmchlkWaXJ72o/z51n
Wkx5rdQpJXEb18PbiNrrfmgSMUpMyBdBrPefeLTEZkxVVsVyKTyXjZgCLV+5/8wXzUyh/Xi00+l6
6tBO7ikfHeu1s/2HxyvBViw+MnzU51KL30oXu5lONu5nmonx8qOwrxb/PQiO0rX8+2O4nt6UeNva
daRbGjy6RfvsZ66xmqZfrPKonWXypGb0VLhMzZg4870EDLMDdBF0Oudp/J7h9Vg/8h8mxBzdx9G/
TcPnu547WWx1qtrvbI5WrPzP9nuKO7nOLcu+qpqOGzeg58nwbD9JT8WGJaCBj3EJQcqRnNKx7eA1
ktT8Z0SVHafOIY77Ope+gb+ObJQ20Adj9bI1vd3j1z50WDcR7fe52s1s41Q3Cy7+i3TBzDtpPu32
GJBZW/e6vuvdGLk3g9q0VFvihjGK+YK3/zV0kWNP/rWBChHCX0zsqYDtw7KyUDUh+qAGuVLjeQh7
hwZyziOPA4Z3EyY3i7i7ePZxpw72NLyx2nxbg93S9uxfstva/dzcReUVGTz22zB3qqWErB6Id581
qkSVjsltNq83adzYOAlLr2twoyd3iIZC1ucvYtW3zW0QpooIISmovS5Yn7o4txeFV1Q1JoO/ELYe
gxAYA8QB+y1Act942ahuxj7RJ0QUWgi9PNu/mYed63hYRQ9AXL2+pLohxEh7KMy1fZ0PZBOKas6z
kTEU2b9o2A6nOgZ09WZGfDLO4469HDkBtrgGKKfvyeHize67/Z1napvDLEkWiS5tqlUQiVXZrtq3
9zTAROzNvprw52TzkXh7drN2Fy3CppoWqFy30NuFWCsywJQ0jYgJb0S3OHIEuT9biXtoG0s/hG5Z
vs+IgYAckCvpqpE46sPHYuZ+gk7hQEvOS43EqQHv64oT+NWWJiXxhRBscezHq+esHLUVIPj2SQZg
SKTg9WZWHw4DLcyy1ApA432mEkmRprLl+0RPXKgleJx8UacUyCHwqwswLErJAY1KhJkt1/4q9LS2
P1STDAmetRUyfec4nE/d64Xej8MWZoRy1PMYV3LFkdFgun5UmB8YiAQpCKZWN5Dmns3Ls1eKgF56
XMxFvUz7uKjd+D3mavGmfT6Nnsn+/iW3H8Tj7U+hxIWhNNuV8N/LhVPVrhC3twfZJZUIV5aUFjNQ
8crIRGqO6XFBS1ZZ9m6JpquQzlaPpnmpDuHX49r0E/G/0z3ooIr/TPhZX9Gx7Cu6egzYqakKfYev
nhe1S6Km9FAa7xO9vI1wUdF7b793yfKeuPNSje2a/w5nhh0ZwCSMERkKkRVkuAwsVN04aFQvb5gD
MDB3g96wSk8bJuZ/8REs1TEwaFb8xSTx2Hj+FYyPuCnzNoEwEtUUYHQkscRTyvNP86/C7PLJbEBz
rFe0m/EO+Nk5HH/OL4tN/VykOpcNOYAuqZsK36Zsvyaz96hRRMunGd7UzAhK9/oqFR6BwCrdNiws
3Ln0skKWs30vTlMq92xFjXr7mP9iOFCvfebhJiBEKtndqT9HFhAduGkt7mR5m87azIVsmYQX0rnr
Y5tgbxkuOlPZoJf65m0+CLhjf2kgyNx+wVgPHYCx+69A5EzFd+puLr+ode6EloDcbAYrceHg/hB2
z+o+MAZpj3IKA6NDmyqHJV7cXJi+jhwEesaA/fU7Bn0f/ySqoNmUZl4WFzRH9gCXhzyws8Pg4T+o
/NHq3YIvUfpRJQ+83iru5OXrpkxJlpPEn8/qcRcsHI6L9oW2V4ntW06Vwy7Y4rjHQCSsolAi29wT
NfAbpNBGf6Cei+ks65EJ76N8xx7IVvK/V9ZBHJAwWWVLzMu5K+S6QmWT9Mxcy76eVcnj00/TU8hf
4gzu02dVKMdQ5I/zQDZa/dzu1fX7GTdECoIN2xw0LUGukSg0E6XyJvF2XNcFqmomRd/ei40CC4VD
71hsZRNvsUoEtKD8xF8UtGvwacXTu3p/51omXbZbXYcOlCPtc6m7eQD+qnuEH/shtETIrrVZchtd
V1TDlQygCgUYOMTI9FGef81lR9zLu0HIn6BYOtZnrL2JWJKnrsTrsLxtuIdqdlsV4wkizUC43A8Y
g2oKD8U3rOuZdd1TlzVufVYgcsBDZAEL1FmR+LYS8eEmxff12xpJnKnYsvHM9DYzGcklzL7f3Wwb
Gq/bvzVUalFzHDiDnutgYIElHdvt8p4XfVf2Vr5vWMTcKnOuOa8O82LubY9NB1Dje+GEo8YNON7z
J83JQDxVvge1c8UgMk+oHG5DajdIGJhaCIlhMh1Osaxg5vmkdGy5LoxGUCAQ2tKeTlc0bhwWk4RK
CQ9VrbGp78+1cK5uG7tNEHMBMKGaBgrPQ/WI3cH2QjREoZWNbt5bR5QkLzAkVnryJ5fBXTcmzzaP
B5fqXPEV7Ewta/2crVzn9YKx+6p8bd0wWKg+j41irkI1peM4JMr6vofqwh0c7hgyfBT5Zl+HD6QF
Pl1T69gnvfzSpQ834+zUR8hkhSlW/cLcyZ4nUgspitzVoQDXJUnyKDlY8PcfrnCh6qNsNIuHEeTH
8M4EwRs1dBSuTfWn2ksRmKTr6WvvSdR3/EgaMHMEUM1kyqu3o8cjW3l8Zk8heDogvR9p86pn3/Iz
vASvPzlx76eSyD0SyqTE1yFbTha7qbdwziB8EF/4bL+r9829dpF7nvo+GBbPiq+Y3jRv55LUzvGq
kmU7bMD9wqvyo4h771DOtNcvHrVS1Fhm2jZQBzd6FliXaCyftzpCnNjNhYfyonOnz/Xz0ob6/neV
9PgnXpLszEgDtGjvF3kOTOHeS2MWLw7FpDsBvpZRGKiDDZwtR8tm0VtnpivwYA5Nj/rFe98OHQ2L
H8991LERrO9DD536cDkmJBiZzYtzMQax9xMwh3wgBnAcqp6XVlga6hPoBAL752qIGqn3i1rxx4E3
FCKwd2du87Yo1kNloKX4Ap5EBKwfuzzxW7mUG9zE2HYuUetgnDg4jA6jzLUfH+qndeP4nsBRycw8
kll8HMIItsqcG9a09GxrWXzEVeXDLa+1rdEA/kfTeXUnri1B+BexFkEg6RVso5xItl+0DMZCIJHz
r79fMfcsH8/McSBIe3dXV1fXvkBbnjmTId8NW9QEXWIMqvMtVizvYDLwLG/zYAvHov3c9N5KDCPp
P2qXbxPr7wZIoWe5PbgMyrVDshbArf653xHc7X4MpKXHx4heO4hxjY7r9tb+M95v0SU1cTUZgpqQ
Jqw5u6QJ59O/LKEToStOOBl2mbvo3zIic7t0cgNDi8EDZw9UwhuOZuIMWqfVQvX1US5PXzceEnY9
szg4DdFQ9VF2M5Nh0dzbgYdZsM+3k9G3pvWecT4sAmldTC9MKMQExu7mG0ko4iugcrW446mXI8KO
DJfyuNcY7uf51bkglTlxhP3gsUOzinnIb937YGGzBrlex9Mb4JmXeOPKHvrmN2dm/9RJ8XW79qGT
Hx/7jVNBUNHSaQe5Fdv1kMKxODqNaQNZa++9jZsk9FM+ODL/Qsbc124erOdHfLpR/nQH3do1N2HB
O7j115/IW1uMtNUfZBYqjZO0mF1yy4g5FVI5HSxiMpvplaz5AlOmq4NcGR/Xt3JO4Cc/7pfXyRHT
pe17sR1cfx5sp+VzcmkMLnOaooSWsue3zxmQqotir+MZ0x3TCAy8Y7zI8c8Amfv4CL2FiWU9sBhX
erfvM5pSdEearPY3tJkEGNQONJvhB6CjX952ZPfz8W33s1U5xYU82e+r5luZHvdei/Na5nsU3fNO
TguQs1D7VrIaNZP77D6vOKKAyzJ6TDo+yvthz+t8rMZKaYg0sKxYHEHY+0+8jD5hL0HfZH56T3Sj
iNUckvH4YOIJTIu0bl+gNCky2P0fhj2ia3yOLwiTJc4rw7P3wCpksHXuaeV3oyZbb9bIrK+cZoHR
Z41SOuwmBAoiWGfOWu3MqxHMGizMC8UbX0e/+dXKbl9NDq/6uXztGn0zMpJieeZxRM/Nj6NbpuEJ
ZD9/wBJEYcF5dPiu0/I7TzaTzdJKznOT3nqt7goc4IMQgL0EUCqyJ6XbHrGU8FfjQOUSfmZoxdvp
/dhf/+xBbrDJkEAnvN9OH21kgO0vO1LcWFJFl0sKazs7+zw4mbWcbCY1ilKs9PBLSE9LoLbK5H91
JoEiPKTrxfHrKhLhsXxAfcy6wQXDUoJzbCxPKVp82lu9tDdhKvj5hb6fEofLTWkIJlix0c1PpuXB
PDlxDgVuh9mQfGyMc6d/+swdY9Qb935bjLLjM8TMDpN6SzvrRrgg4YRmfZZJPS5/r9P8s4UW7df4
bIOMps+/3qJmmnI1P/ubyX5mfFlj2ojYNO/eeCwuGCuHC5b/rkqFz+56QNUH98beYcgCNpJ7iMEE
QbZemrRdMblcdqJn1It3QS9uft4+H8yNXIGInwWncPaN8dZvolOEQaN2+G1/VYrGt1u/g6aBAnSu
e0SnbP74Ws+3vvneCRvTZlLNulg+0vJmqOY5q0bmHKGl2xo/wkdYp1vNQdozY3kdNWaPyY1i9PYN
aEJunp0TyvXq6/ED1qvIWsA5igc2jKnqcpWowvkDMoEBjD/QliUJNj+08fcIGhkfmbQgmogXwGvs
yr5YRr3f1Yy3g7Md4kacw8Donx0q8T8L/TMBjAL/c/0DBQypdoZr+YZDg/kqjm8deqstobjy5pvc
eTor7ppKKaobiNFYkxau/Sx1/n1gtupn87v/qaLOg8NqB/Dza2oXqpYFf9i0PSftXxv5/YxLB8o5
zq7+c17uBtdmf70ZbOggGnR2lBG6ZxLU4ITrIVRiow/F9jT5vVU9PNhoPgZ5q7+n1czk/R8sdpt2
CDOKaSs91ggoiJ/9G7YlTepN/Qem4hlWe9Xoj4KaVxl+/QmfYv2g++XoBzzoxu3l5bsxJ8bvUlrq
vBj2NVxej28nl8XhczXtMewL88I5ZQTzT10KqHQeSZPt/Sa2OZ/yPUTwAdLC9+uv9XNKnpOn0d+m
baaQ6Ctg/x+2Qttrnt9XWCuQhxh4+y2vgx4CWGouZkGwvgNhdgYw8w3yDUCqfm/izTI9MKfU7XdJ
LkRT8MLYGvcCK7C+1rGFFW9MNCq9bmB/gg7HT6Tc1/Ed+TuL6u+J28OCRiS7kyFL6eqhMT7JaeQn
jBKbU2AVRRu5HjB+Afj+knUZoNhh9InwfcqMDStTOZiLidWk1UfvzYW5NPrM74/pT2if/PL3I1n/
gVkLUh32VIvTV2PZ/O390uOZ9X6BjXP2+nq2nq/nzeQ4Z1fS03AYWmA1w1fTd7gOHqRkXogmD5gv
Ap6DQiBotsZgYw8orcC2F8ZlywHl9HXIL0BsQHVdvg/fbGstK1PREh7BuA3aeFcxLgND29R/gABY
lnNTAXBF0dga0G/cYgVDuYTN+aEP1GYlkuvhZMctfuHQLyAImLeGgOWEi9ugw6gLRxIoklBoQyLz
ENRmgxb0J9QSwzdUiIqYYDp+m2sF9UGf4orVOurHY5+9QfvD/FsXvOf+k2mQfnt+XV5hi7m6LN4U
X8JLsvu1/yCCL0Hrj+16/VtPLRZeD0qhXySbcZNiD8kiIxCYDYCuyLeQbKu3qn6zK9S31K1vTfSg
iKSod4s3uLE7NXa6+zz+0bYzkDTwJ4j/c/23+qHdY9Ee4XDx/jNtjk63vj0B/uRB782mxUI7DHIA
bHiFoWFKZ3gB3EO4MBWOzLfprMpB+btiY2c9wtBv66+aPtP2yEhQ4wet1Bjds1bUTIiSBPmeulcG
hqskm/nR0vUSdLrTnYGnox1OA4Rnwpuw32NG23pr0/jhrn6dvp+tAb03LimAh+YPhyJyh3mtCDQh
VSe0T45fNxbhNw2IE9kLzGDOAPQ9nFQnmIDBs+NI2GSJDyqY2ctbRb8HNqj9TtsFtpmIuTccnoIb
e5rUK+dkvUO8HoFFl7d/Etorp/k1swNHORKkkFUDQfO3Lg2Xu4jMGk3gZnBZss6IYzwTEacxB8du
oXfaFJQUDGj7We7NGjpVMvzV+f3UeC+esCxm661hDTtH92y5yGnQE7Vvb4xfUntS2DM7GdRpa07d
PFqPziNzZv20Jw3UsfVAQieqzpja4HF5OxScu9Fv9wbw8ef4kK1/kT3d2cPYWdMS4wxidMngdEpX
mjG4a2iyAgXp1XRgs9BEw7WhLqrZiMc3WBBGK240QKl6Lv32DgStILBJCavb8sOC3PYfZCFCPjcf
eiJu+aW//4IvqRakJePngXiOQ8pA9thUzBgdRoVIkW4xJ88xa20R2SijqLPBQxi4qeB+Khjx3qiz
AEvbfj05TLoZObsjGgnqKMr/yvsb1R9XtuIlLiBMDug6wPbg4+v4Nt39QLXyb2ZaWN3qbnIM2zWh
ooD758dgGcigUgHjbkwOmVp/+zEMBhL+qab/k9WiMeP+dcAtnXkHm17SCBseqzxaKgyxsGHnpKct
S3h5W+5SLjsRw3y1T8pvVilLoCygX/BcHrRa70QOAhEsp41i8txn4SE74GLWGyZftPaouPmVdfxs
9nco0Qo6/gM6uHCozNd2YLpMj/V7u3D08oBfJUqx8OjnEIP2Vv/Mg7E4G7Qe+vwAz9CesKVuy/bl
rTE7fZP5murCQKP02h/gBNYIP8Sr5qdYOLROHktmFWlLFPiN0cbj2sOMIHbEKOYp6hHSqcJt5WNF
B47AiFCFe/zbYf2BLOTAA0G1/W3/VF8wf8qoxTcDNsRXNimYaQ11t37jMhAIts3+eQY2I+w+54+V
U9IM/dn+ckOVmxZXhpIgeEhswLbtnK1Ovc7FXlsfa0YiMZcitii+NKIaJ48iXcWwWuGOf6/iOrQY
QuPBG9Em7CWYQCS0LJNyAjfhFJNuVEwI4WYGFEHrGtmRmeXB1s8/jMSOygmsSL8bWcHVK4Kt03T3
vuF2ozJ8+tWH2/Fr54waDz/FkR0zT5qdcK2FzRt1kXeTQ/qw3HxVKfgQHZgs06hpHZXZOjlEOnKT
vLpP+AcSqINnOjm2kdYPY7TukwMo66hKmEyNYVdhaXUEnhmbfStl+l1IGwMZDqmG35asWk8oMXSJ
L+FAdrp23PrEwRUxN4VtdJgWPOcqWSc9CJNVsolQV2GayYmDvBq26216DarkqXHJeemwN1x2laeR
ZAtT9DW/WPN60GKVHH60HZdMSm4iUqR6R7BjLA9KVWNpz9kM55kZbchF/a3fdpvumUvXdvXvrkyf
Qf1M0PAjdob8MSvCo28kZkZdFHYzTfbVA91JXXh+ljk/M1qBvLjBRx5CP8CdBEnrwfY+5gx8heey
I6C1f+8X6S4EwfWvfj2p4n18xdyhyHCt5VpZ4WZaTA8EHr+TrDj3DkNwHX61CnT2tc4D1GXW8YA3
D9UZcjyDr3c43joP9f0uZy/pJ57oONPOojkQ47ZKqrEuKSOFeAVwr9e6oZzniCcypyIBXraJTm7d
J1e39O+u6ZvOzrsNu5qLJJxcQjbuNsa20qtGiLX9TUraOEy4kHlSpodwHa9GBD9CSFzFaCz42LFi
9FgnFtUzQBPBcKkOCz+yavTUyLaGT04U6pvOjQKDhmNcpmwaK9mwLVax5ZoZGBqMzZbgGIaw63Qd
kwH9O342MLGQWP2c6fJ1woGWLFlhxv73fkynAG0Cnqq77DXX6FjeCf8/aOKSt8uahTsJ6oz37bxg
22NaZ4dozjrJcJUJThEuAT1vh8BVc1hcRY1seuQTbQG9jt1Au1aVbzeq+stFHkD1hnvG4y67keno
YtiZicMbyYx6AyiVs1nbruGyEBLmCP0uF3eHedUlvOCfUIfP/hIWN7uy54+q4t120o2Ae3t/7/eC
5YMzFwCqZ2/rFEHhlkHJVgeutmP9zz1tDNpg09VofPfrkDBOVvN2ITILv/gu0g3xAXOD1I6IYocT
Rft11qPUZrIv5LguRhwvyCoyk0K2mJR8wXAVVphG5V2a2aKVUaPsqYSvfg50f/rP2dPf4SdDoUKM
4uawxtkq1rgTtbLKp5qcHMlKMfVHwKu0gqYLudB0WwStNo+o6pZtZVHqG2wizdArOObjdtLjQoHc
OmHlt6Iev9hK2zEylW66cbupETdjOzT4tL/bcSc9S4NQ+Vuesh1zaHNshmWAgIqr1HRh2gmeCthZ
TidyYPNEvHX/qnGhuCwYumxkip5mdpx1IzYlb72lzUxDna79gkzBZee1u4qp+g4i0vDsI1+kJ5/Z
XJ9youBrfJlZGZoZs2bECmSDCwBcgpsErtXcGZNL28marQ9dXTNDvdMjshM+Bm0q+ZCLnwedLMeb
oI9xIk9ThHuHcMFT7h1dkLZ7wgzA16tgqYVMxb6t42q0jxk9Y6Xt+YG2eyRnlCHGqB7nUTPPzCRl
yqC9Y/u3ocleu7tHVEn4IwRzas+fJ/9AECslDrtklz05UPcUtdiWpc+MgPv4xpXA685OrM+7X/Qh
9ibbUcdhl45Okw22IdhWLhiTJ0DsGIU2nd4PT8P8VSr4cRnuY9NRjiiI0orPu0jyc4Xkww/yTea+
K/btK7mANqnbaE86G98mbKw/1ws9agchLg/i1QwYE370bneT66xIC9aclTRgiNlBN5q4O0KMxcG1
JwKN3tPdJZ3nHiDcZCRvhRcVQ0qx/nwy2oVzJ77hGtInVvY5u+8d4UKHccktViZIgsMOW9Tkum0c
++P4ZS1hN+7M6zOu+u/97QmA1agaQbOzjQ/eIzQJTfiaIpkjQWL7yNwi0FPXouZt8BZS5A0lm5Ko
74PD2O3sScEACKQ9t3YBi+RXfj7W30c+euxLJaRz763tsiL8hHwf5ONGRqsvBn3hhXkIW/9is9O+
MyRac1eIkoRubjz35BLC4Oy4fLXHbDbviADq65Z1HC4b7xJ7dgLQK7rzC2DpDy66j5MMYUSIwo7O
VKZszQ1TebnLUxt9hYFyUrCQGxGrkKDX5Khr/mJQm+c+eABqCmEMVAMMsMeaZzjBnuLqR36DfOP8
4U1GPgYzcYdoJQ2ZNo93m3dwVZ48/ZLUWKSKCrB9E2ARm1afCmusPT3pISzTp78aHZhrR6kYHian
yS6E/yDmpeJNYs5qhnfFN6av9fskdilIJZsgj1fRJuiRjSn9n5lgEpV3h1gNI6dd3+FudNhsbZc9
6DRjYq5fggzgq8Ie8eXsXT1gA6lJEM3Oap55TQQXkkMEGi43k/NpoGxYhwqw7UQ3kUpUEKMbGqNO
CkpzzZCHIYwrkLPF8cHYop76D2ScgQgMorhdAIcZtRMQYMb3vgyekpshieLYSMAT2DZEBBEDxLd1
OtyzPOgqjBM+CbXErSJAD4hBPWGhHVNFt2N0JvBaEHHc1hLzHcwBJmL8SLzXnLjS4Q4og93JRS2/
xdbneAARwtydIiXjh9uRvs6aIgYpq3AjQoGCjr9LuRlCnaNTiDkdakuTSIAC1yn68wNrf8Mn1cc6
bkQ7fm7cgMIF/TK+yd3T/tvGN5LhgUOxu/4dxQilwvwEptuBG4QngUaRzXSqRqKEMveBJgqxAmX6
zh5pFkEHSTMgEjATxPggc3QcY7HBWcQGmVr8DuURY4RQ7qz+TSrrIiXzivy4jhkiZClvYyoMhTBt
CEqEFiHlHhCxAKFayGBM8EDuyUyIb+QejrDR+XfVxZ2AgyqKgYLt/gtHIyKaNpsuzYV3XvFUdWhH
C5aFuxR23PqK9KR72incNRPgiRiWsxi4IXmyCzv5226CElJwohsdfTtidhVEZEdkEf00dzvT6t1z
v/UIW4dcDUZQKSAt6Nl7DsmnTfc+SNpxN9S6Q8XvGP2k8gVT25w4Rz6q/g/peIW7SQPQNVvHujIE
/nBhcegGe26yZ1neyZ89KpZdSJLp4z7ILe/4J+LebdgJDvx5/Dr/IiHpYJ1CBhHOuYWoKU5sjycr
QkFKq+LgKTtgfQ8AVdgmVhekKwDhnXPIbxwIofl0T/tbu6sRlUMbT41uePd68SGoOKDlFpzcbYS5
dVZFq8xO2xzd0k3NsAkWoICOOcjFK10jhrsCF3RDi2PEHKJsfzNA+Knrvp0xQp9B/6HIIn9/7WdC
P3wTlpg0bJBlFg3St5GQpffsUIUHw10syfAUXMRFVW+gXsAQcQtYAYzVqtLEPie8swCU1JR3T2De
7QnHojvwdxcRHbNNticNbsfMd2VMCWNmoAzFEBWD33hsTRngw33RjtHy0YFXBmNkY6Bl3yCSIvB7
+QNhfTBtMXq3m2qTsBXwfqHA200xht9NkW/wfTredqwfufxhHUJQhrHofCoPausQ49MeNYSenUIu
BaYzxn4NVE4Bq3ml8yuAulpwKDw32CRFb1kdTyKEyh81MF45AihFvVROjr6iI+EJuMOibSdbZ5k7
syIAT7H2QDJgT4s1pxVWpsvr69IC9YUGteYY12eZnf1CQ5is7jXCbda/4RaTJSDOLVJexYeQv0rD
asxEuH92GUSL6eYZaRVg0oWNWsgwPEXRw9tMmYNiuGXa5SIwgPZ0VaPqguPgu3pjKC1GA3WailrB
w+BM8GAsBl5F2GE1Xo9VH8vSCp8hChqGDxTrBwRHqnibt0gwJlC/XiHYjb/5/xZC7dEqJrDJUk3h
1KTyvzobwjyg2RUAeDqldxrCFnUcIiHWYx/7cc0Et+Z2Op+cv8MsHQGNu2J4lLXMbtO7p5onx+q0
IOaesUH5VxI+mCnWvxBE4KcLGqLi+bj+VosmCAnPKiog/ebRpfGfnBnhMkf00TmD+eAw/Og3I5x1
gzZnXjNfit8UxSWnyXLt2p6BHU2OY5TJrtx5XQd/dGE8hyLQa/lPfz2ijAUXAxIIaXu8yADg7ilY
O/fhyu+8N4OD2/V27iFohE+vNTRiA5Oz22INveXe2aGNEIELHcDS1Z9qlZUQ/sOrd/eMESJjNq/S
sCzdCWsEabdw13+0urz139mDyG+7PVB75ds/yMdAwlecRISAN1xcFVu3UEXj2ZWFJwLJjO68B6nJ
xdRGxH+NIcF/H1iLEpXZlQ92joVxWY9FVjKJabNGDOBrjaQQjSPqanxduFW4EdBTdM6/Vx4fbXy7
v9EXaW+SKWQDUb8+6SeywqhUg57HPxoLdhY4SHSFSlj5VZWECiWllnMZAszIPo/vrqPsgVqRrwrM
67Ib7yWhxZqKAFENq/xz5L6qZNWTWfhCyRsCRZxeqg3fsmeIPk8vsCcMj+FOpw8stPg1nF943ZCx
ctdYJfCh7KWM06ikqOQBNX/GusI+xvzF7bmIb34Zb0McsMN1ePG3IWetuVv+3QgYgo4a7ipt+vVo
5T34Ov5CYS0DwJNvur2IY0o4aKmjeUnOHCBjc8hT4ZhYENS8ZTFL1M7AVsVOoeaWo7fdYZWVHrtI
e4ig45ARhttRDUjhpCawIJjaUeFMGQeMsn6PzlFB3n/iYCdnHP4MwHhnCLjVCHslf/2pd3/GzHWd
HF2I5ivBWReCPj1k0t7lLA3cCEpCy55pVsMzP+WngbOBpx3Tcm84pD84TxR9KY4DBOWjLGndKxsO
YZTCPhlxCEuC4LJ/4maWZACtQJwmfDLta+dAemBoxxZ18z+Lh6cJDZghrucpxrCvAUvdPnCzU1Od
lTwAXlxwZrjM8uK3Yy09VqftPts47mKxh7iD+0gtp5/FsKZ/G4JhAPzmB+ywXiNhLGqMcDsITzrK
vfExZUYew64Gx7Hz5we6WRKC3hxIifcFf/e6Ty9HQyocBaizqxcprxvOwiKDwxWxSA/DFv49kCLA
gk1IIQxA12fLAS1yfAKFA5Nu8M/cwgPuaix1jO+0DvUoFEwEVpVw7Etq1f0HSIohYWfDE5TZnTPO
AV+vjWRRMhDHAnOBEweBvQoqTiE2UryUsXFopgwAEwbFhlW8fJZ9qPBV41nISM4P14IdJkSiamn3
/V/1ukfvg32I7kzLh78lThNEdtS5xGe8nq4gfWhZR31Z6G/4g1fWf/0kHeANP34HNyMUazlAX/CQ
IDEXgEXcneMAKY+sLcUq69q/E+mp0bAlYZcfSGUCPA+GrWD7a67FwUMdBdV0H/WW7Qm0NfdRzs5s
Et2AEjAhYu2V8k4s3h62mApNOCx+trl3p79u/C8ndChwrfT+WWA/odloCESsP+AIxRfqNqNXXXGY
zI0vvL40PHntEHWzHAoeOO+dvIbO/0Us/xh0YkaGA+2BLT5kPe4D15Qimaa0LiuFH9tnk12mWmnP
D2WrVdKIFUBRLpKhr9zXI/j+GLfpPYhKkC2ZYnVBnJagRZwfvDfFVe5S76muuotpYkGVlEMwre46
lkkUHJTuCaWo7gx6Fao1sDTFEYNbriqvHl9pkidUYCnHQBVBI9WB1AFxMWYYx10BG7ueCdvE8YB5
3EjpVZ6CVbZzL7jtRKgso5bX8XQuIaKDOmhMmvHdk6GmxCpbB+kg2Wbr0CiE2uq55XCZw9bsnU5E
DPJpNfdcms1uz0UQg67D4CdMOD6mKigNNiRjWFBi4JF9uYboxpJSxpRkWXYNBfV6oYBP+crO0k5C
KM/qJKeptmJFqfoXJ6K8K4iKc1nSg1ODpgOU5rBANAz4P7y1uCj6BK66tIwZyOPb/3i8Q1h4Z7/E
I8ngrXC9NKXEKFfQ4rPHO0UjwamPodLwjWMOO8NO2k1LyDjGWLynZ8Sle1sYlBZckOFzKF1B3Fsx
z0TshS2HqHGtr3+Wsg88pkhgsMPEEggKXr/eHbQv76WgABwVXplCAFBTX3GqDDs4TPIjquG5545q
JygJn/54GW4mRBWPWIJJlKkwwefqq0c2BhWWnLVSWG/VWDujjgqn+t3APMHk0vbDEhxfyECnbrGr
CENXgEEnEKDE9ImDuywCck3kFbwkPJH9qzHK/c7nntgnfaDCkVzThb6q4FPxJ1+enAtpjsNzYiax
TNfKVpMLJ/XiSjLhNCunkayXjaCFM5w5eniYPQPrSupSDm5JaG0AQ+hYCBEINOCsQC6QAwT9D5gU
UWVKFrBQpA1dPEEvgS+WBfQOnTStBUVhBKGisbjMLBHoFC4tFbdIELzr+CWsRYkxijMKICAC8BSb
Vm9Jb05vqowYCzBjORjYmLob0clBTRqS7J1DXIU7RwmwyQ/y8XpZopqo+knMSMj9O9Z4974FDjuy
FUSk7B3dOOTi/LsI7l7NsOAq0hp7eu8buv0xsgALagb5Md9mdpD6UagftQ3QUr8qMmJHiOkEt29h
o1vImCiN1Qs0t+iKakThkAppqxQruD7EXq4O/U1dqjJdj9SphLogCCNmqr/B8IQfNStk6oiHKeNO
G481qosLbpyXHsPIcCTaw0f/7MBJUQ6/gKWS+IYF3MHDsxNsv3AaRUswbnP5ZO0vl4MVHsxMSHFY
QNdl5gSFyZ++bCYmuKjio4MrLYvl4lgcOuZXE37wBY9qv+WuoSpozDOgr8sscEH7V15vdxezY7F0
3HbtJAwMqTtFayMG1C7SBXiRB3rlJaGTPTLh/fOe9DvNpf3xVOAm+tBCBthz2BbECM7OWHCAdc6E
pFWCiRWYBO52/1HFnBXIFaAV4cinj84BJQxtho+Kj807qrDVAmUsHz3wCL1Q7Q9N3lyBVF2KmCcu
H64CnFbzP9zCOZVQs2Af4121PtoyamtEa4RrhSACDINVcSPcBfmoERJ9qBM61Ag139bfqudfMd3k
m21oOag6uPEjj1JQiTBZj8uiVuNteCY+cJwnS2HP+lSGV/CjaUXLFTMCcs6TZpZirOKJrh7vLVbX
etgaA+y5CIoWajDlw3NwkkkgkxnqWMplgekw0iFRgCOwwgpDtvJvTc+uQWG1Y/fnURWaX3nEwV8c
LdavuKOq5c5k/C43b4PrND6pUB0UkfvZ0acIpttFtkOrpA4uHRFXIZTTkBylPk4WDWnmc9u9K3ZI
Q3Q7oqy1rVnPWugAjI4PJQshOywoUncET4UKLVhFX6j0FiPD1K4AEngbaoxbKDyhnpgSNdGHoQho
AJWdSCHZ5PTIOXJiDyyGOYvQLRAfKk7e1XpXVxHDTU6KENcMYKKhR1tLVxootPkugVAtYrxIW5FF
+rruAXwbGmqSoW6VaN/D8NEb6CV157IUF3xW7WYToLtBA/YXHMyp1xkqCFHIVDIgHwFzCp1/K5dR
uA8QEnblNNBdRo2P1IwWzVmsUBIM5AidApRASOIWPn2cQASoxCfMxZODIRYZm1yQg4KULh6IB1t5
pgKZacHSE8Mc7h3ualRaAqn2B16iLC3x7Fr9DMPxPcVQgWcV4wQCbGjSEhMZ5n7ZyFouQmbyEGx6
8okj8UP1AKRxy2BrE0aJ7fABNEUJdkLBqMSHBWwZrUpe/ZNlQ0eHT+1gCDf143nLuqsvAp5fV92k
3c5KGYABIqRL+J+wrMXJCCoIYOHSzArCMxQa5s7iqD1jIgO8rn4V523whLCLeoToXAsCCQ8kbJUI
4vOnm7s0mBh5t3l6BZPY8gyV06JJOYviwa5QXbSHpTgGGzq/HBiBmzMwlS9TcqoEOOBJSVISQQJc
fhW5a0j9f5P6vEDFbNauODX2LutHnJN4SRGCOSlB8C9n6p4bwXJWmoCAQkGh3XQmWqkvBuPn1MEG
GrAEDkIXwIhuHYteHi26tIX/n3aGALuSwZZrKfiuj9sOH+4yJUaoDaoCs56ohUhHNVWjZ08kZSEw
DpMDF0jYo820nv7TPezgqUnwmH6BM3gwtX1ccab/egLoT7jEq1f3SlCQu89yhhjQxSszBjIIlofp
YfrkABzIPdjr+qcRN+IDFB+44UfOfI0Ro2KY+2HkAm+H1G4sAhD6L0d8sR4fIAFXMAGwekwZ4ecD
ekfRhIepxywiUTvA4cp2Noj7IMOq8f3VETxEVBhUXrTDRuKxRMiJ7RU5rYaTeikiydHSsdNQSKuB
fyGI6H9eqI6SEwVOi8NX2tSgwk/iOsVSKI7Sq6Pf+JKT0HEU91Hy7hs0amjh1RnKADbC8aukQFot
jKW0B6iveAFqnasrRYkP2UjjHR4XkOk8vrDcQqDGjaWNCtyQekOtWO4S3Tc+iSEsbW1S6GXX+GFU
SoCRA40DrV3+xTCs0qIILtEQIiPUCGOoBMHRCzvwtqlrjzMBfKQi5CmIBV/tWjt6tYDeGIWFljnA
alOg+udfztKB0CaJ9Mt3ART1mvFVIVezBWeS+yxZCzSfkS6aRHpm/4XAeRcOEkamTHUMHEj4ji/w
LkWxKdq8K36cCoHytetjIaBG5WMJdfii2SkkW2NuHzqOLZqcEliHHXiAUg5AacIDMYCg08P79ghX
KPcANrUgcqoJbpwidCYNdz/Zh/tJPapjDq4FXfWN0CaV1bL9UzVJACQFwmVT9SselQjnqOwY52sO
5i82O5EcqAI78zeKV0Q4grMKjEeI7xdHRvmqa1TxI0h5+RlIMCT4nyvwNqbkMpFWnQlBi0MiS98E
Hb/aA6h61aEWCrYplREL0t3k1mkHIlZi72FtzSSiB4ZKzKCVtNyTpzrWiMyA81cjK7OTLidLVZNi
VMQbjoy/9Y+8YTuxMiu69ac9/jrh1N8IbMfEK7ZKFBQVXxRft3S59rF6GMRXekUIc9gcLCeqL7UD
1jGcDnpCxDQM+mIK/XJwkxhpzXXQNeh+niEzOp84dPM2JdNpDvG8TzG5D3oh0p8fZVNGTmFaxRX8
4wzUBlEhtI3ZYURBbAnUBX1iIBHWZPl/FR9mG8x6qE5K5+o+1KhdFFp0da6ocEjwkEscKSsPWDnH
dtAa2fBZaI0wsSsIBHTMzJEEWSvCOG75FCOKRyTBhOFRyWd0/Yn5frWAlXg1j9kvLG/CItv0Em4B
VOqIaoGqha4dZv0cPEag7r+CGdw2chvdZ4A4Gj41G9V8A37R2Ge+N0TrLBUc2IwuooQy59/aWW25
1fbH+fUQ2sjwOK9PGz7+6R65TYVv0fnn2E1erPRjJUkHdRudZiLLxkFnS3bUSAf5Y7BQM/3qqUtk
qfKPLh8Fx149qW4FKO8vNRiNVmQhkhooqZAsuAUSVfCyeBg1O2mfkhmBZDQtVEms4/NsRVOc0+zZ
GHCKAa0b3EsFKBSDm6lWtDQIsp/+RnQKlj/RciPD0D5QD7gI1SSlB6KiDa2l4BwNRIc5lq6DpkCM
AO+AwGG4s9xRX7oRVlEVQbgzDgajcQo6XjlmtJzRml682BCqOtFiT6urDFcjdVkFWnRrJPZbJZcX
1c3l5LVIx6CergSJ8MegfrUbKcGyUlohMLYSAY1v+vOCBJuJ5XImSYgonsfMp8ZP6yUrEaHa4gOc
ghyAFdPBFF46EeQFJG9saQYcnJGYqHN4Lqnj1A/vxYL4uwDd96tNDnQrQqa16IQKo2gt5Wx4gipB
ecdLVFMaut/DE50zaZD3g0ujRtoI83jnbhLbewS2dwu2XJyDPhiEp/eit7QL6SRJv3CY1HcuqhLY
8UvKMmXiXSS6QPsXJAN92ENFonYLnHB2hTS3KYt0caTMgJlifbzKiQgQw3pWR1Rtb4lf/lUOoppV
zYvPPdDgVOkG3QeOFzwH6hBKpGiwdEF5tFdHbKKmUva6/nTolQ6WInT0jNIbreLl+o3CX3ymtrkq
FBFutP4QV6iLp3ehjkBBCOag6Wiufivso6R9ChCi2k8kJBLTmpeiRW0jI8fPHPGubFfEWlLiiiql
a6simZN9ucNSfu6TC1CBjgdVng5lgyzJ4NIPDFdypWKb11Dz7EUmmoODz6ft9NbEdqMRpJdZOTL8
w8fWMxwOA/TbfjniWKtwm1beOTT8dbqfmEkvU9lkcWIGcTsyMoYaUDpyMBhPTzZAmko7EST5UgJK
18TZp6y3E1SvAg+8EDWPus3Sl0j+JdQIR4GMCaZkAH6OVHmSjwHGQpMCtqhaYOgQv4EgqUcRb9SD
K+K8147eeQAS4g7GSB/0AWmm3EkQuuaPPzUC8hQ/AekbOZjjlesEcErnkG0cpKecBsp53ragHAkY
jSYHFLZizmIen/weZJE+V5PTzIoYIMpaCTO3RyZ+/Y7LMVX3RCcHYeqHKbg+1DjaZFxk+lekvxYr
UimDw3UnEl7KAf0R4gJW8D6Rd/7TerU5lpe8BOmjZCR4UI21NgAE0MSipNQoxdQRCtgMdn47atAR
bPiQQDHHjZM3HyCCnBz620pw8qdhKPFpHmJBQWbhpIhX45SjWAjH2iblS2+2y7B28OZXjjy1CXiP
kOpUCrackXFWPKQQLWK67rC4zRdAp1H80iboQCOFIalrBdcJOpmYeYnnjIS2so8Je9AarqZGzPhX
L3561bTqv7NbXaZHNpAFG9r+XQQBuSMdDEoIioEb5u1EdcV1USckcCiS55zCYoSNOFQA/vKcogjv
P0NxRN6ixliNJD4iQUH9F550SYp5qhqkdH32OTxCe6r2XlhMWFNgV722BsoX1ilKEhalIiFjP0hn
pNRSYbEaiTirpaI498cCivqK2usqgPT/OnEIRg9RAcU8z/EkqkiScuA4IO2v9bhFBZCHKi3JEfD2
m74OKQfdNyMbENQY59kmbjFf4bTZbyer3/bruKJRV45KZoDYYz32lwnkwQIUiBU3gmmL81+6rgVi
WocmN1vO0OzIrBhtw5vPCtj5Jl9aYWlaANq0LVUWK39soJelEZJVFBUipoHS4iHZBUmsAEb4BYld
rcY6K2AfvLU+mfKqp72U5r052v2pfa8GuDATOBPEwHS/U9FHguhAkEiwJrzS0may0+OoERaajpji
BMW0nE7XvI0r4YF9c2Av2e4O2QDhZZ02nWO4i3nn39V30zFmuhy9c7/p1PExrOP7Un/eZjly+FEV
9qLVxMpgbdQLwxEfrhehBsRwppEBGGTyBHdi/oQ4VjkjAKISgk/CK3JGMBsK0xcbr+YRZz4jjTjP
8iT/Ei2L2ogKRYqjI/lYiU1XkCCO6pgkExhMp3zqPAXKwchcSLdfR5iyAybVyFXVRJFEwaGnk/pG
JSmEC0Vzi5UmCVUV029UA1mt49d8HdidIlOaSAsgqCKVg4SDmr+JEZQGm5/XYQUKU51Psecc2/bC
T7SW0Uif3fkBjSilR6wGlRa40PiBzLwFBqOw+8fHlRB0vdGF0thDc3bFMa6V0hi4D/4pc3sv2ZvE
eEVyITkfo4t7cy8uo4W78SXoepvxKShwtPFy5HKdtHzFA8Ml1ffcDc2Bp89moSgEImOvASRnZ706
ddSlUmRkkg5CfKhiU2hR2pQ4RSzm2VnCgCQ7WGIbyLX3OZId5cHTM9NqKv0QgGkrBXInLBAKNt0D
U3NoUIrJB8Qnj9uIUGvXYg9gLBna1PRAJ9RP6gP5FuLBZL8e6CKoVXQI7FStpvP0xNlR4xJU0vAq
p+Jwy3cbsHZ7W0f2d+F2Q+bXkCK1qGHXM1QNUgUekZb0wIbiZOAAIbevVKKcX4rmAoHYZK3wMRLs
ZvCOvhIdZp1WDiRmMuLtm2PU0RQjUC8CaTKkO9SLYoqOQTgkFe2kg4BMiKhBCbNFeg55zAjPK/Ao
NFLfEBQBW0uYGYJRPUFaP2Eme1ZMwNAKrO3YgqO14pKbJh0WKCy48K88JrbQX4y+9J0L6KxMfmA1
PdPreofATJ8IuQr36tGoS4QrRUUJSquf0/v5N9tx+R9J57WdOrJF0S/SGJJAgVcUyRgDNn7RcFSO
KH99zzo9rm/36eMEUqlqh7XnIo4UXeEJjT7koJH6gThHyvWXyG/EAjCo3vIaSSHQiLIIcRHnVXLP
D7SouLxCLjbtFw4cVb/aJrtqLaLB574Bp8PrWr3E1+hY3MPrYvtputk2Rd4Aof0gNjrpXB3ik3QW
wYm6u/XeyAai+vAKd8W2cOpzcalAMwp5S3Ov9xFAQyHqFGWJEa37r+EwAYbWkjoaYNsQ1SyqWkpA
i4saf6eYLkQYN4ndXKiKRINUjLQQ5YoUkuThCtBm5O2L7YDoTTSC/tdQ/y+uFWm2kDqz2YrFSGnC
h3dCMw+ZeXrIvqh97X4nOO1boZ9RvHAD1JG1Z/rtIT1lW9L7zbRPjtFnBLFt3x7bQ/KSnuJTcAyO
8StxmS8iNI2AlZmxbX0qtiWFAd4/1eUTwo9zGDur4dbmToYyaXqPmIwzKth+px464mq/qLcKquHW
YVgXo4dV7CxWIIOjNYrd+AMGNyU/UmghthT9Y5EdilxVTFuw35B71kjgRPAoDgsGD7u7GDYS+u7U
F1tuFdti/JJtl93vA6UDaZIQNFM6fuMsZ/v9X6Evcrj8JtoCZGev6IzF0d+8cY26Yxvs4skzYqhK
1rKzBwjPJVBTGzPDWHczleGvvZxtIdKBv0l0r1m5kgmQZh2CWaRtCKyR1Tu6QMIGxY2aV7AKjOQW
/bn7rSRLZkQFqJYgiUHc7NyMLkvjyJ2TYtjS2itHGffM2pmJV5BV011JnehbJoDhyFtYEodC4ycI
TaAMBU6NqfZ0ivtP0EPMOSrX1dcMeAVoh9Pg9APGGvdoqt7ApEYrE5Q1Aa8DQIYYLgdOJSagPS3w
JXlXMOGLVfI3HrXq0gWLDhcp1IGp2y1SGSaXGBgk5V4xBPemDq89Kl9QNhDES4eJjjGwDJxdBgaZ
bR0MWmV3H9D6np/hBY5RINg+JOwRJON3DfbGAyQTS52pReAKsOaAjY8QHPG0olFKxB7YbeJBiwNs
VkNn0X81ZjfwV0RHjaT+A4iLyoobgS0IJhsp4ygosMBJ9BV4gA91JQCaFRUkBv9AaBRW9cRARkxv
0cuuUHrSXoL+gugcThlaJ4axR4D4hj0v7ivJ5cqmkTt3+JC5Ez4TC4tR18C04tCVRzvQsfhxlJUb
lO4yEWTbhWGNF8axa+ayUe5xyWIcdsXcN62h8HP8rt71zGs1+E5jwpysHSqODkrgVY+s+B++ScQI
zOpzkav5sip8KRCIBwrv3Df9To86Nu3i6aumoI31V7J+tod8XaYb6ND6ZKlUFzjgJUFwrBrsFuzl
J5XOwGIGTcXNXdnqxalXXwoIKOy4vxw8Ge8Z3hm4RazgAQghViYqQzpeWowbK5CRQLMwucxOoLlJ
+Mn9Uky/g2U0OmXmtGxHkpj1bKNH3ftTYRX/VvQI1De2+wGYzcZkSB1PA0R+xN4x459rubXh/Yo5
jX8znrTz+XULkJu4VmP89sEYLOCW8I+3RBPHEBYXjPuCTlxMR7SY6QwAh2E9iMSKFRhO9YYKF0Li
E8ALw+SZC8c2SzZqbaeKPU7+EleOxXGuPZpnArEIX4fa3MsTZbtigRJhZh7K5xtPBhFpzvVErIVI
emEh5QIYGBe7iOYc1D7TMu+18Api/IFnlV+gAGQO8TVkytTj9MzfmeN+9k6HR+7SjlM2wENVbsLk
h1sJvkR9Nf4MzNyXNjptHkmSztaCrCZnZ0N1CF70O2CMAVn+d507OAt3hg3pBQ8EwJNQyhBxpjiP
4K2UW0uM62YXek/1tCcd4iOmRm1gM4+eDhvIzQyYEfSDw7mtVLFO2UISDKwGX6nsFB4Dw/2AHvM1
Hnygkg0TA5DaYXWOtBCT3djakoat0HWF/yDmxZq9ZELupCVHUxDZvTn8HaDYMRoBPXSwIWwirkD5
jkCZ1Z6XZ+xkgpVlFG4xbuvCh/7HfTQ/GYUFS7AqbYlNjzWAGu3Bikhvio1VM30I/BB3MMiAHrDR
FIUPM03p7yaMiCcg3U/YyQzxjrENyk6BNxSKPQ0bykWx5jo+TXuxx3+kAQ/IzORPQRgyw/xY4w3C
j2cjgcYFO4z2JeBCHnwMBZ+4u9/HH6aWeVDE/oYUgEcaEmW7NmoPbbaJoZW4f8y6Ycyab2LQXsvL
onYZpa51u28d3I1jKBc5NLy19PTHYB3M4gYhwWs5KkCW/dFKXC2cMvc6OHKA6hqehU2CJLERHFZA
XCOdehWUTM1vfNqQhUtprT7AwUggpcEKcNy+JgJDAweNUfpFdMGpCypRDQwIxiW3kdv9h9ovg3IV
Qg2A/UEhFejDdOg+we5hVjd34hLHX3JiGaAJBsCRa/OrYUNYx8z63Yx7DMkN8p/5VWiOOFoxBJ8F
IisKbaAE3C7uh/QLNIJmJLYi2I1g7Z6jSCzPsNPo/8JMo3UUwhWZGJgfIRwAxQYYsjwWmpd7zw6G
Eo8pD8A+Y9MCj1j9Qp6F5mkE66K2IU+Bm43AR3B8sI/qo5XLFrkVz2ZSiPlsCaslODQgVwebUyPD
3LBx2Ryw0HjigJ5byU/3wRH4tApG6n4avIvB+UAdgqnB1bwPECnVrZJt9cV9XjwCLGEHezTAijkA
Ifja+cjZnOICyXggljh4NUpuvPJMaavh5fU9aV4WbRvIwTgmMZ87MOO+NkAzQsCE88jNXonDRm8B
hzqCqsEmIzE5wR3sGAxffjKxzrxxtrAB9THiLlUOPPPllYSCCRxqnAkjyVgiqU4WbnLdMzj7Yfhg
D3WdriZFPEYkM4sxjowxfMwaJZ8xfA5FmbF3xvMxT8NVAxQFOpgTeNRRtVieEHccAAOLcacbNocv
B1PPHgKKM7KZgOVkpir0iy4V7aJC7slgtmF1UM8/SvjeWBngjIP/Hh7zks24PgeARtelCb1xdDnH
VtQyUHFBmAnXFVhXnlvGtngRvbA8I/7j8AK7QBWEKZqloIRrAlaXwjRjEh+4LZb0D6yqMZglMEaD
96d2EPPsrre6n5yHCuzh05GA5mBEo9skjRHcAcEpI2iyiSgg8EIBAHKwekOpXdJcZ/a2uywxScae
+R+bDYQ2M5i01QpW5tMxzU2muzm/YOXL/bbG0xqXBNOe4D7jIo0+neiUCM3klHLkECCYDTwbIUby
N19M7vjCizUABFa9dMznNsWDL7HmyR4SMeFPm3F5jDSnuyT/0xiZdHmpj2Aa2UZYu+Vs8WckMEAQ
A/ahC1NNLBDOtBwjPP0MQYGbMUBVSh48JGT9SugV0iFcvPB93NCOQaE5ZM61+FtSOwnW4WKtfC4+
WSBTDmzY64Ei6+sMOTtob9WWAVTM1oq+APJ6HHgjJwb2zBkCbIW8CtQg/B8qfp8NvUG4ZQnRjsPB
M2NzBtGALj3EpoRdat2rNnMjhI+yYcWggw2rBpi4EKAsDIvgK9CSELvVE1Yf7GOrMtZERyUBFY8W
QFiSl0msYB68DmMi7AvZLH6WNCsZz/lobqZq8yfdBKNnDSsveHKLhdUA02rgX5CF4Y8wfy6Z5kc8
9b5k7y+tEU4Nx5pEmLoPcEpbeRPvWvhquROnaEj0wo7JqzwF5AGVM/W4hTnNym4xkirdydy3uidP
3iwLFA6xJJtvjcEFFis49vGYwiuCGkKdk/gVPwTVoss6xFa1tHJQ2VyO0CFGRBkSg6Xt3KTF5g5/
IEdQR5nG/xhu0r8+HKESzJaAhyxfyz8mhAr8inRfVtZtsgGWxC+iPoIq1agESp3lzttR5XObbozo
UOMDDbCmsUE3AYPWKq8XNlXnp7yjTyw/JKbYmAR55/oNWDNfTSj97yoC8NxWJCfVHEBMELB4cz33
QNUs6R5EIMzae8i0I4uBsA1B4xOEhgPaXR89jtYg2zTYEGMs0sBtOsWpTXxoECOhvdeAbFm1PWOm
oOHJaj0x5F0JmA3xXTw4cGXYA4vZzr6MGztWAjoRKjDB1W3+hbDT3Kl+XDHGeqW61kZ+/2EAD6Gx
1IJZxsyOiH09qMDJAAI5LB+ee36E/koIhz5X5S8MG1JVgy1Py0EglhrvbdnaSMqZs65njw6GBmlD
vrDL1ikfvKDdOO2H0i0J1dnb9JcWZzKQ4YYTPfnUpTacnpJZ/2LGZxm/mNphQw0oUk03lS0e8U4O
OpI4h21rAQ3SMoHmQrwpmk0tHzjs4Y7ourOsDtKSX7KLEp9dWLlFy00++IbmVcCKoOnwviIbVC28
GijEK7IiGDZeagikJq4QC2vGomGTBb75PBZoUctbI/ma4moaN8kWgFk2ELIMQF7k4a+x07B4d3Ci
Kogk9BI+2WAhMSbVlnx2tZuhf67eiAL19KiImY3KBbwvINWDxTQ8C1Mn4KB1tHpMjN+WLkUDkb3W
dguxuLDMzglkF7qjWLksoKcgSSFfJrfgPgG6w2jScErQUhjM4H/b+UCWZNz7/pa7imICC5o18CNt
pVuKYUt7jkv45HBs93XvxL0zKw65tvbFfhnhz9wLSFbAocXxzgk+rWd8AVKXlKBG7clR3LwEcOp5
KJknBTdDR7S0uf+8UinxK3BDRDel2wE+XB5C1Pv8ebSILYFa0DPrBHO7p1KOwwdMbNDXdJIAvSGE
KVHxGQ5mkuVfo4KHsZof4hA0/FPiLAfPHLzpeRowoEBNSsMQ7WdsEZgzS5E9AkpLaHqu6h08dvX0
p78GF++nzY6vMLrOjMhiO0i4MeX3PnMHBPHkLLk9w9hAiE4kh3D/hM8p2bM6euxYvIUY4f0/iCRk
3v4wpQ5HBZgiIj2QUrppQTjjmzkVVhEOPyJVK0y/LpwcmCEIaE6P8Sp9lRzPTIgzREjKmQtJQE0j
FCQ1bPJZMKPWZPiQoZjIwLXkmxgEmBsnsMEt4HeEBw1zPs6bpUiaKl4ht5jUnJ+/sLPSHisHomv8
r0dIF457N2U+THPWaKdsxxRy7T5r7BzpBCqmdCsCN7bn2grmTdIKvjYC5ZJHtj2NWByXlKkr+V7f
GKvg0I4TRwU+PMCJtb+f/CSSo+clmhw1P8XEVt2PKm1ImJe9v2KYdfjNsWhR3Sx7qetbU/pD7/Ma
WcpLyZ3LMydJHZ3z54nNIrWi7jY2e93wKBXAZ2yPFVaUUMxLp710Afh7rw19jKMaBsF3xuItwsL7
azzEsi1VoOR43F15djl+a+UNBGjvdRyQAETJ0uFfkaThDWAzXs1+AwF3GDEN3KWQkgxHwFylS/FG
yBAyACitKTDn5XXG9uJB3aym2QareEn1hxi6OI6J30zO+Kc45jtnefDVaLaseXDzQ6I/jE8gFIWW
SqXnpr9J2/Yug0jr8esCs0jBnEoNfDUAacaN6p8CPItZ+09CehC9MMCo0JGOw1RiEbDClqPVEHvi
go7cgfEA4ChuCy0+OMLkJxaPHgRzXOOUN6O4UlITanCkuywN8xGCpTnRxJ+7I6Ug08CdwF0SPfD3
ZXFZMWC69EDmlyoGRSjUDQPfA967AsFr27Oxv0/4JRXOoDuTBtHej8vT0/Bh+AJvokJVORxCkB8w
yrRDDnwCZ5nAGVkWNT8CEHE2lwTdfobJO0aZi80COxLZGxHwVKDFNz2eHbEVUWuwtWndekStHN1L
HBYeud0zadsRbCZbCu8d6xCHEs1LEbpGax0bDjDOa6D6tbIRmp7Wql4jJoPAbgfeInAFcU+zY9Nh
O8rxKDIPwzkgXLjLpMitE6CaUYkNjrEwAqJLp/oyAa6v0NzOdwQDVE014PG5N+LARNx8fT7Yl8f0
GvQi1MXPTB8pOxyD4Ei0hX8KevfSWgkylW8yAVV7srQhyCWiMKejgs14761oI30rbDAcFfDnCE+0
rTI6z5UIwCnamZsZ2aLCkb8ulv6Qeqjdybb18nPRHYcJkJvXlpvl8kgBDcxg/Z74AfkwtFgn9MAK
D/g0WFC3FHMNu5GFFN7IFHBUMR259zl5+XSo7mZalis79MjFREBIZNSsNXkz4Ylny68rB68oUZOR
rQgUwQs/AaJuwQxm7waxLat/bfpWlUc533ehw7fm5+51yRghQFjSUSu9cumC2qfyuTdAn/V+UW0l
hqtXVzgvePhwaRqI3K8pcvk/7TMnRjqlGJ85PXY75cuqdXX6LpSmaPQNGzILGL6VeS1D32ABLT0s
ZCqqJLVDZjVgU0RNLfL1e4EiFNb9hr4qzXpMuwnt1TsoMRVeOcHdDJLPp6hYYEVCGb5xuLhYYhGX
o5nCHbVzC5To4mrvG/kCCJs8RlM5pZ3MngaHHFH9NHDKkeyGvUpiK6bo8nWWjiMh3Exlu9zHcohV
BfarYO+X1hNP9uLM2n12hxBUUcCetMmM6xhfyZhkIKVfuuzWBOZ46KAMiIVdz7N5H8prkmwCYLlP
N8BWotv2zBPmmNxzpST3yfBS7hAR40tCbTcX62j1PFJ6zbF0XL5FQOpWFEDNAyFzBhGlqHFlX+yC
+/ToblSHidiMCQTbeeCQosbA2AqgPJ3TSKRXcu0TybFVxTgvP4g9lkyM8FBSTf1Ge4QyDNOfNngU
wx+be7T0KbpOTFNf+vQv094zKmP7vnEXlMPfWS5TS2iFycajUB0SY80H90cNA2V8b9clthBetNqk
M3HjBTdcEhhK6TnNEjrd3DM6LaP0sspPOU0zRrpRHxICSrx+W9Wdoji2+W6azoP8a2aXRibX2mQY
Fvg6oZSTUoN054ZKwNHQX+phC960vybzRZ0JsvUtryifvDxGTms6bJr680TlqWYTbXY5roQqRXS2
Wrt+blpcpp6OQblaQU/Q3UwadM/9PDnoGcrjk1SuTAnhXDKI+puiZGfcZ227ACll3BNQtDWWDL8z
GA80LD0Kh5cmuSbTnnaEuICjZ1CBTnZ6fGa0GKG+ROxESmSSerMPww3nSc2RiuC2JO2m/sF3cF7F
q7uWvffBjqODx6WUUGUReMlMBwI2m9ichF2N5hjMJFP7630iuzT09fSLjZvi3zcld9ORcBeP3Z6J
VAA9GL4pggxBGYJIabz2Sysof5vcLWIHUwqZsaTBAWhe5186yGaELeoNr5d4u0zORvYS5YeiPz47
zMpgDG5xR+o0m9NrCVCyOrExyfOW5zbOv7TskKMIV30S9Zrd+czSj0m4KHZUuFQVu3E+5PWLru4X
2atGqTW6GGyhKSNCYLK+Z7b5ntY2yZbSf9bLn0ENiZMyR1maWEvs+QGJ9q5OZ7YziSR/2E2NT3r+
1L8DsRUcQxiZ8nmZ7KV0K34wUcbTtLp2dFPg7frX84mXTk05g1gmwfXXl8NXlbSlFrRFZelND/Zt
ljmrkOpzS2Va2bJgmhILPD/ABlD5VSE2qr5ZuAbL6Xmaky3wb54nCqh0QziGcDDr1U2KfdWAT/ni
YphvXbxPVRTbE4egQk2eUQ5tMdlx6AXg5EJsJk6DqCuQyQILjrF9edJ4oE9p90fiJdkh+qmoA7zO
tKRDl7O1/lkROOvuDJnrL/GH1kn6C22AInyX032OECzdkNyFwH44MOHtN1tjdhZoMQpYnvg8+grA
ZTC62D1DCS3PE5O4q+WO9HR1yO66nW6HC+U8ZjxFEQ0c6HZxj7//EYd/Funr3Fxa3oWk7VbNfpLd
XNq0k9+xe0kuAcAQOWShoeaUka2aG6r3UX+jRFEymxHofpL6KhYFlMYmgNsHRXN1vogh2uBQSW/Z
MnUVqp0BSIsC749kbaWL3346mepdoupq5uxu9X0Jy18LGwouVJgpRA0hjwFFOIrMR8P6IjbBj6Ki
0KxUDmerEuOAtJkR+lR+QyCm7vQG1HxgB5yc0B2VC0heiM/M1Q4fqibOhsl0SGV5yFTzbhY3s9lS
jqIq2AFKLrZhf12Vzip50S4h4RdJce+b6muAhYXiELnJhoNpIBF1lf2BZKZgoqRvNbYQvFzy69Rn
A6rkzYzJRnxL99V04rhqlZtyYbzzlTQf/Do1XTkhGnNGaLNMbYUEIYs1J07iycN2xdyg4en5Y5HZ
S/PUUr4zP4N6I0FULSm/GG4e+mnwh+8d4W4JYSZ5YU/klMoUMkkqAi7RADCIOz2UvbZgk3U12RG+
HZrXlLZ+ZdvHacCgiFPsR8RA+lbTDgow0/PcnYkLeacks+lvx5AxprqUkO+UwziATOyfdKdjh8ns
9ibL9kK3TFRLhRME6+VOxZOHl0AiHfpl/5uRhVHEKN2Uf1KjzZxuE8miOvHMre65UeneNy43mBAk
ks7S6FC4mTBvOAcVfTEL07/mIsFJbg/Z5FO3igMvA78aISkStRqkzdJmoinD3vJOR4WhIzyLlMbG
kzeovnNsc55sWUeNpnPOddsshp2m7geGZOurhFdkhExsm1c/5FQLavxPljPl4XUk2HJUjEkE0aji
JIIlQrn05PDRzSkZ16mDrEobfMdDuKSXFruqtMNSdrwVGG9KO3ne466RMLY0OJlJc3o9QhcEJEMZ
ExNvqj601ILaXY5ORdTZ/koFHpZw65FC0vxcXGhzmKCdQiqkxJq/g9gJbvgodMm2QFQ1+VV87EdP
RWExbJrUM3QLfHSSek1qD4MrjRaPwc4gKPJXTIlHmzHESYtaiJVTJsgYErXK1poXnowIg/Lm7Lez
rzaooj90hOPJTaXRhr/lPIW4+eHDYd1SjSZA5kw/7PnP5WVS9oVwZQo7mrU3VbGXGF/TksfqpFnv
eQrMd/npy0wbUnNeYaEoWgE5lUlIn51HhJQNt6dqd8EnZpYqRi2yr+jvGYZY7bvUuJroBpvWbNgl
1n/q+Fr3yno12CmaN/g7ACkMu/2LTa+h1Iryn4oRsAkOw4qs/CjdFtFVeh47hOONJYHhL10aOiC9
mY6aYN+m1IvOXQ/Ca5Mk/G7MG93yeab8qvmJW6OuchSfl6Ah+oNZ/TwFzUnGFhLdI826FRFkQM6e
hr+dSAyIfEcm+qS/fLhWEYNuw0/H6HP9CpJQ8qPa6WjRE8jXA76IAo43M5/Q6etv2h6QmmHNEdpS
IAh28MjxGaZEnhf7mfm4pxOVDObkjc1yXN0IHWmSRPKhfEeySc2JPtsb4uiO6tyxJv8Y4aczwRLr
b6uY58pqK+xkrPYajDhWUXeVvpfZlvYn0wfjwo6+VwoVIKYES+ZAh3tGb13yY7qsw15FTWG81P2j
gHFdYWlr9/CssXKuz7iOwfy1GUujDUI5Ga9B6teZH3G1Uk4idV0PtvgEQlRaWqYlY8GleDyWFXB5
2uET+4QfBZ5Bm2A/XhkJATXKg1cIN7OUsZzIhsNBMwJTtTG+BYHTTEeadTj8BNMJp0OVAcIcFYct
EbNaaW+n42FIdw1qu9fZl4Z7tLo2MIAYrC0u87hX4qtKGN2Tqtdv8fxOMaFID096lRO9hHVTeAWz
NegEEJL8RLOTy8cSs62Jcoej0phjuEbna4VIJaTtleAu5nLDmCUVfSMFDKJ2UqjtWJHb/QaJRw+N
lJ5KIQi4FQKGaa/FbiSRUNjFg0gtoB4679IBC3Nsi6xadYfI1zSqrh5FyPgfljzVXk2chhFFDldj
ugwJqUtrXnGFWoXsFHZCJMrw4+I1Uy1YaYiAh2xHI0fn2IOj/Wi1g26ILO7ZmR7JTteeVugbOzrD
6xA3BYTcobeiN36dVZzJ7OUCBtfiUVGBwq6WvXR2Kt1VOcAMRBFrY2VBXJPxBz+NxivL01geqGtR
yUYsQldCfy0XlxgNAa0+VAsowJ8vEG3pahQOpbT+bFaX6aPpIPXbBpooUv9b0p+F1qX9UMJ9on4T
qzK+9XjCj9Tt5C69DPtgp3l00WgpPN2V14AsPueb1A2ORYt32nZJ4wUcPMPKUe8ivPMwcdKvqImQ
DaZM6jTUxTwMhrGJbDnYKfb50WLDCTjuijW7nUSC5lX08imJ1827NvlcH+LwVPfB6CtofL5JXUi6
e/klDp3sr6AiUFP7sOoIjylLFEEuE5DQP752gc0NkCH4u+lWAlxDwEsBQUVYxBzJpWD8lmkZEycA
v/lsFG/SLjm9JXT/qi2NH3qDstbKFp6uezjUFin5hKOi2qEkhMgq2lZod0nIKDNW/hPrsNJb1tdR
ObB9E/tV6ksEiknahqEn0vyesMnWOGhaG2PYMXC6hC6vkz4dRE3y6OEpRKqXjy+y5OPJuOhcrb93
iZcwz6i6TeCyqJfdydC9YThIhY+fPIFthnRB+D87z8ntGpQOO6VzcVmRKEuNXrvg3btwup7Jjp3J
JGujYFqg9LLjlaMx3xCJikSRY7DkLFXLjG1shcPeodpOG5B9B6hrsdxE8Bpjt+sPBaWVhLask5TC
LJIfzkvlxdNyUCZ7JuWqvZa9Sd3xk3mFfIrqL3/gR/EG+RV6LL6MX8Sl4ILgBRp04hdRkh5ChHdE
EwdqAzUWt34fu4bs0PailxRuCEqSO7V3upQ5z4PpYacQGz76Aj6edK1COjbWSBUiQI1m0fxA1dCV
e3Qkq0AUYrPRxXmTti8brShuRT5rfvSl5NTUTmO6mH1TRVj18PXF9WDV9zg1KdvJ9OTFPif/4ne2
Hle6Ze8kYqFq+++XU77ll5PMEDq9LeCVGX4xOz3l0sxta3d4blv6zoWoLnM3V8WGBA+lCJOt9KIV
7rxj6l7C7Mq/n8w1G2kYMEHUOC0jHiq1m31a+qPkd71bh3sJsu86RR6+QOvlBe9YJevj6xLFVYps
Q/QIkUhN6ClCihsOy3hY7JvwpZKO7KL102vwKRs9c2U1XDSu/1JoDqTULRUax05KmVyxe97YhNGs
VfsllmdQSEyq3rd0xCza7yWiIJo0B2SVAFFoNqAdyWxurYlKLLQprdDa5j5pFP/AnGluNm+fqVVo
Ns+ShMSndtXGG9H9MqNde6h0KEUvs5cmPaflZkKyvoBrbK8etUS3Z81lwvqJELVxZqC8kV8inGMC
SuFQKzZTenwShI5WpbojE2ydTW/1URW8B/Fo0zhlWaw6l8IZnUCapQsC/oa4wxOruecSiCeQx2ZF
W3WyeSZZjiObTGFTuWTVcYuoPpotykKn5xqxHCjhPv2OCV7NjTtPQqtHIrx008k1eJAwjJh93j4f
JGlp50XokuSzaF9Prxr3lpQvOFYK6iWq/04on+KEutxWRr5fnWIQUhpGYqKkxcbBt0/4pjOjQThX
H1ZMUj+dJQDUzNWjA4XsKnGUep8Gp5pOv7xpTG+FUbW51SP2Ix8bbB48HnKx/ujwoc3EkbByuF9I
B6JjyFCbKeq51OE1xQvQvTQuq5nnS5r9ZU2a+Kp3W5ru/A1fzDvjAeCN8pwgSpN6m0cyQy6ciwcm
oLSGfgxrXib69Qu1AZUi2HxMiHEQKO216BAxoQXnMsNFkztBIrnLEfgFFDcuJj6/wTEli+TkZrpq
yYa0lntRWqMZLHOIkY7iffLXXU3CpaN2619I9OtTR4udVlJLGEdwR9fNNiQq3xiurLNb+toCw//t
GCQDV34w3/Qvvmm89R/yNX0nhZleFcZK7tptPIwfi8/4UV0Wn9O1opSOGOSlYHbtQ7shW4nfmxdq
lryo55lW7/kJcJ2jRhOdqGgio7ACtIlU0FCSUtmijkbnhIEpVA2YiiDWgtBINRWkEZoJkjcqErgL
6bTfGQs4Np9EOCgIOPnin/aTN/q8ho/8h4rBlfyMLB9/IhxdCH/4Kj74Ty4LxjVclvgH5yL+2F1j
TH4IChnGatbBdytkFPU5deWd+RbDvabGrAqRgcIf3imyHaqX7pUa8iMpnfC9vwTxevysr4vb4jZ+
TK/zob88qWb+KreA2vQvpjikAb8pGxDsiA/yveqXvCul/iIUjOusXusBJS8bS+SwAKe3OnNbpIdI
VRAuYSocrmuMl9C0VWuGryhjGzTJ1zJ4UuzZfphouUiP4rZ8q1/1t/423jB45ydk/9KpCmPzglex
/Jpv7Yu+Q7fLrSJHw/md2JBqRQlWBQ3DtKbkkdFVRp+BhBbVKtcdKjgeTs0aOyjUlfxlsFo3tUXV
vppZwuu6XzsOdZIET3HkHBGZIErGPZ9JEebTcKI7utoQXPAhUetCvUR1AZdVFMCAX1mh/bpG4fPP
GJ3PcnMomKD54X7wl7xG6pG4SqEVaZGucNNYPIqHVIFojZeGhgWtkJD8MlTA66Kni1wE810MNBGr
TjS2RAOOjwXmsJT6kEAQLfNQA/eYuKCoRZhstEi6KARSUOC7ZmhgIr9cqx1ynxLrKpI/fg8U0YZI
aINVEVeEq8BqYUmlGO6yAAitaSoxe6qu6Y3wrMUMRfRbSRX7g4ppNYbR9EvZKyj+7yUGHoqjsY3P
2bHedPv4POyzS/5DZcEfPyVP8opjCY4sh3Ej6EfJfdxWfyXTBOJ/wcnw2Lv2mof6kNFY2Dcv+onA
EtGneeKvGQHmhW00T7DKKN4ttiOrnhELBoE32p+YCw7P89/qpXWwYuJxY+BZe9Ffu3edf4uBhXTP
lRCP6S261+8zfOoF/xfMDM2Lr6uX8Jxc6s0AxVPgdok/GddpGNqhzEFhOvETv9sQ0trdRnEiX3xd
uSEsoMB2EhM8Sxja/1DXiEaZaIGHz9wwTP4Nc79weMRo5eKteGV8CarGdGhP/YnhVP6H9TKzp92N
o5xcgU8xGbFrGY5Pd2IsZGZqYjgeKPic4ahdIG8+P7t7C1OlYMIRxAtfKYDm0TdT1KDrmW4d33QY
2v8P7LZvQnePFYKYLWz9+EDXPPjB4O0N50GmbAXVD3GUytiGeQXEAyN4p2/+NwAxHFwCdsjYdsuN
vgmBpzH4s62cdJNuSuaMk383lNu9Z0+LjgKnRuziKIy9lIBRZbfbSx5iegc3MAZOVD/aSpthZ1LR
gxYmxu6WRyJ/sJqoW6PD6lq+SdcluiJ21wttYGVYQ9/0pU3nd/5qw1PnVx7egT7/28Hg3FZwOdNT
6lI1Y4BlYlSD33BOT4yx+MzYevg3O6ZbbalnbNpL4k97cQsneMqJL3mRXzGtJFad4SVHatfM7Hjh
lUF58G/iPUa8M55Rw0PpuXkiluMNLjzWYeUAV9mFHgo5hA1Mi4O0YEi6gpOnbsBacMUESgbmn7C/
EUBPwGVvDKi9MbwEsZ1uICURZv0EjYnhTCblBJFJfCVmlKTKwipHDIEyVyeYVL5AfgriE7eQKc3+
a4Q1CRSUAVNQnyD6XYiDOQydFeOxsAdg9QvYophaDneai9cTAIo7+oMj9ieMbKoOLrqOGJPOAfHR
ihHsFmGk4Qu+O0jLbfuV8qvE/2Mv9sSAFoqJC8X/c+vTLaDl7LO0GYqHVciY1BcySyaTHvmvxITd
2/yFvIRJBswAVi1W0usUxSK99X9/M2BZaben4YLT+EP6ps0Gmyi/MxU5kbRyOLJb3wYifGBdt/iu
eovv52d/7c/6r/aFiFlM5SPpVH/gXNN04oMWO6X8xUePZpmh4k4gENXX6cyi/l2hf6f+ihQPYdgv
1ezhNv0OoxD1UX823vg3FWjpK0/X4Yd5znbL04wu/t18ZyPkMBYG2P827e//T5Tok1O8+sO141H/
ok+lpo3GgEIRFaMZUAck1F/efPmrUp9CQ4YGHpMmOt684mqN/Dn74t81MBREyF+Mv9EchOcxrEnL
qO3hGYJ6QE8Ez4i5HiCGvzyS6oNk+PnN+6SnyLFG75sPFmL9zo6O5eLy9fkd/Un36I2fROSUohdD
y/NLTYurz22Ar6J9IfuZbt0HqE08HKoHHrHta/kh/6J9nij9r/OP8av6IimneJa/Z3/DNxcXdSnH
CmI1/jlybOJgW673CmObHK//rg7SxQEVI/qdQFTaRYTWHAhR9PfmM8Rzrvmc/ziUK2zIuSmCw/5j
/rAN8YEDFcUpdM2MLbCsUFfyabRPxRefQYylPvgHExy8puxtenDZEIFJKCK+5AeXFsGoUEFCkeAy
/2RfydfwYGnImHxTi/nJ3vi+4MrvMX/4ofxSxGj4+2Bb3bkYhv4blaCOuHwUb/wehGC8DP5bu9DT
+jGvqrg12Zu6mShEr7V/4R21FW5an4uv5rOo0h4MM5osoV+uEYJnViDHLR9cO8TPLExqEJy+K85p
TdyzfQm+FvQY2iK6s8BfPiQGfViGyKVQlDJIivYdSd0/qTaqSI5wxELIWZFA1EQv3TqlmGtY/Cff
SOmLbzR6u+voXqxpk6NjFLpCNlkMhSnd5RsVR6bmP5rOrDtZZonCv4i1mIVbGVQco4kmuXGpSQRU
VGb49ecp3+8sE2OMUWi6q2vYe5f0gALsnpK6oP/WqwMqw20YlGg88OHsAZS+wc5RvVfBXipDGvlR
zeWvjBfIni4FvTxhilKu4NyZriBru2X1mbM+/tiMb+83K9D+xAn7Sx2fWYHHjtNjKQGzot0yLwZ/
eM3twf2rD/WBTfvlsjF3cH35N+GN1giQWqMztWRwiZp8hEuaCf4ERA6QqFgeOIev4yd44yo8FQHx
Q0NtwNJzUvyKXH/jJRTimPh/TzLYW1LdHRgMVgwFesGVeef9EMOO58dxM4np5AjpHAgkbhkYFVqZ
0w8wEW8QUDH/gU82aHz+r6e0wDtfyW2K98hjFgJOG2sSrDxAXlmT/Ep/VeAwqKni9LtDxfUqaKEM
KawqeoZwUoXgbzk78HxcF7K7DGysSRtL6DacZn33xXqoVD3e5ax9Tpr8Ge1uuZg8Zk2kx9snCUDr
m8l1pqWzwBHkELBTeJK4vf8avVb5xL5Kx1ImYH6JSvCmleQGUYgFO8WK5t9hMrmgOhP5E8+wUvlf
iGf8Sflg3jPpmVjqRjkozHf9nQWWAY9sZAUwU1hTQFK0wRDEJtLBLtcHtDxSJgghIyMMQgM94cKj
YQjQH2vv4ZHY5E/B1wGzAQUoOM1pZ4rN41fa0FHTw3wyVRkVHgPnZH8hXcVbwQTEnoPZu/1a6340
eKu5jqd4XeGP0dL71eP1DucSYPgHDVD7ofnDjADUielljjB6fJFpZKSZU3QkFoNAdYwp//poIEF8
lYiCINqDLFY24Yw4GDCGvIw1wZGw71KyeNJbsHiD+VAvL7gvEND0Ya8PW7iv+ISgkzCcWL09fQ6z
H3vrbEvUOEUFJV5mOxt0j2RD9Z/iS99QT3Sp2Md4/tLIl2WNTWH5smlgz1mmXHpmR6rJIMs9gZPq
Mc2pojBHwJCxgqHqYd94wIlgPR9HXsUTPJ38Po6P54hpQx2eBc2/sFDy/bS8+zUYHqqmFXAUj53K
+WF4GHWsqEPh6wfDKhY6gdPFVXrtUmKn2c94Z17Ap9E4lA+XOpq0/GREMaLZLpaP51FNy0RicVLO
ry2JB7SRcF+73AXHlHdkS8QmDeSNOBjJ/fIueGcUEQFlF7JRprnU/EDL7Qk3WXBMeDZ+jMrLyjKl
a/okE+FS4cA9pphBYZ6AWhpVEuVKyEZR09AjVi3LtP3jVTxk0RIZso0RfBMxMOX5um4vE1YTKyKl
Cg92rxo6G/OUrpVRF55HyuL50R6h29OPleEcvHawwTD2OQ0BadOzkXIMs+fstdxLK1KWlsdGzpLg
5HEEWQkAg5nKJAshfdypRclVw6xmu2xHsx76hmdsmeyguCCYUSJbYnuiTL5oPGv9kX0gvidEu/zU
KMdviUlMiB1++cqQ8E+EryrDgbIROQWGg3vooCf6kePTEMsgAE1KZcPWRSNghpvN8Qqrh6XI7pp6
nAUOm0E0/xwOjvqvs7XpHIl4XXcoFoAEn5lPoQrk+M0ewtyLUZ0hXDU82FUdHw6/EegUqQeqR6yH
d7Tz9A9lZ7FyScEArwZrpQ5Z9YKPJSGL1wSbhKXNvpyBDA4wJnwBImIi1i9jicHJZbN9ntQfOkV1
P1gk5gL7HDBL7Oz90z3gtAAzpX8J741looL2wpe5j6AEqQ7ZjnZUSHFqcgG4SMCf0Ii+AFQDp7qH
9TaE1QS4rABVgJ2gWq+KK8bq52WQKLA6sFkAieZfCkuc8BcmMGS8PdAZuXf3wwdzBWQL/udvxRmR
i4RtYPpNPed0uMqsHFYXzVhIrWMRX5OHkbj/4qDhf6q/oMyeuENfyQ2QHHwmCjQ5WmGJMI4ggpl/
jKp90N4NltARYLa1o1M5/ixdBXE8UKZgVCYk61atD65kqUp5iOKwx3WCHwgKiTduf3Sg3y8CHv74
v1FgbfJFvp7hYKljeGUxYuMnXB/gkHQ8BcSNv9x8V+sCkUORPDIpwzE7VVkmkEpBu0OpEgZm8wtU
FivFGXO6TrwCG0F6H7BwVfoY3Yz+znsfzFRx8dNPGDgcXvPc2l1gdSH0O1hEPABiGBfypRHRwxKM
J5cIH9UYA1rkanJpWH0wMy4faX8y3Pf0vLq3GIzHe4U8TRPeqy+1XTyZfIb6rbBRWc3yXm2uY3I1
JGpIW8CVMhlXWC82y9x73HyK15gUPC8pbInVlXNgYTIVoGjzwYNCoKEgioHoMyisacyiOMwQSug6
pQ2zBj6gcFxUSC3gHeCgJGBf/jNHBgSafUAtHHpHysRuJVhht01W9cLeqeUQpjhcxsaYtNSB4CvQ
9hLiMkOvSEHNAJ+KXNoZxom/x7O9U2vz4Knd4TrQNw50jTCtSeN6LTBkGB7HKsZlGD6/hCDMjsgV
0yWvBKyIvIqU7V4ZIk4YRwL4NOS14vTAnSShA7eY8eXc9xTDI7gRD/rcEjHJXix7tMVfqXSzKcOj
hNLJ0j7+2/ljYCCvij4hyO2X1SMMOQQIWU/462sVCRB7+aW83d+N7e0HM+b+3X+eq0cBpR97Mrx9
tYvuvV3Ub8ZHj07WZXnjHeOh9cWQ4LtQ3YRNy74FoZZlin8ARgnaGZQ8oK7QtNiNyaSUww73Cb/6
N0enkxzu9/nz8kkqB6hDsZd8HVaVaZDhq9LSM/GASZCcp3zIhsJ1YaNRDkgosVuCAcJKYLuBTWpT
Viv13OpXO2I0GBK2PKYi9GdehiFna+C/tO9/Tiy7FPB8ZtU/b5Crjp3CZWUjl5CE/bP0+8eOmkSV
zXAFGfcKBxs276n41CJlpPvtt7sd4Ol/cjXB5QGLhwyVf5fodrjvLSgrGYC6ki+3hJY8LP4yUpKk
efHsUNIjcSuzTHR+4eeDCHvm8rzz8e8lQmskME9lAI0vJJLm5ed9zHhDpmVKki5vmfKD+dj4pRSt
kcvETcD8O/6elGc+TE7nzx6SyPczvAY0siajtMq2+GDsrOQTyWDfvhj1M8xE9lxB0QH78u5g4aQ0
5lFsvYC7a3yWjnmWWkcWC21MvH8YUIzdm/OjrAnfDWbfEQOswAcld3W8Agkn0SzRfHpinaef9Q/m
8/GVEWBjCbfNt7W7fzhfeG34M+mx++GtuSDqVUIxfAYXH7iHvkwxYXAAbUfxmT7d5uQqGB+PWpUB
iuYaGIgKILWPFwGegob2SPY8X2h7eioNfBJHHaENMfJPvQZ7dUzJhAMvv/us5gKfEeQym4sTsmQr
TqEZ8sCFqUH5ARLLh/rebbpN82Ntybr3pJl/QDxIEA1HGMP0Cq4hyrHpszyUPzL8eC046rgo+Oop
2/mf+gOI7UyuAD+D1dcf/3VoZkryxfTk1+pXWn+Agxe0NjuwECJxvn6a1fWPXALuEE4TrhOEaXLV
PUQWChBEw+x334xLzHDQ1RqcKG4iS1TIkJ4KPU0DsIQYw0IfDC1CMGNYYxAbuEXepfDqBgaSWDGF
Kc0qgYQID1TzWlpGq0Pj5/lK+JjfKbiHnxxHEto4Fod/Z43j+OKKICqQ8j7yq4ZRxu683orpqbMu
jx207V/rwwC2LmOm/TUJoFACGxwewp6BNTRdeQD+CVvnfmMg8feIAYnJUdC0X6kdZsR+ODhgKTVC
C4IWEOu/GYmj15CXFAIIKJi1OIvAH7/dj3Sn/hQvDx3/GD93/0NFnXWP18C6lrzG0VicJ+A6P+uF
9VtCQz5y12yqn8Hh/Kn9UsLoxlBWcX1wcQj3SH+QVSDM+OEOXBopUMpWClGPKdUa4/d8qr+tQ43h
YE4A6UOvL/GM3musAMwei0tDzMPAsfG5gkJ1AgV+8/B/CVOpL1ElJ1MAH4NAFJ8a94OQgiiB6ABi
K94qRAfSQ/D41NcXEU32ZR/Q5YAQ9gAxQIJjp34Yx5QJQfKlWz1P2LJUMiwEiI8/JhCxPvvM86v+
3h+R0rHOkACH7i93WAn4j5cTzHyQ/RexKSwADQ+MWIacjiG1XGYK08qFxGl5Ll7TI2LS3SCntnKp
GTEDy5IHA1xpsm0nCnMDGY8H6hk6e6FcSc6VGJhiCRURTG7z4ocQUWCVz5BKIF6Bmo9fy4ENogGZ
OyRDNjhiTrpfbHp6Sk/ae/bVvlfr6q3cGLvnb/Jd7x47bfEifDKryi5g/ZFAYNitXtzuJh5dSwBg
49IWqHA3wxPEEs9wwaV/L0G/UlWh5J8Qc97uDPQqrbWUjdNJjFALYPBklFFfyEZqHNg1UbpvoiBu
TAZJUNvjQR6c07FGTwA61WshRaJs4iiAjAOwMMYtSAaTswo2a3mp3y7JwjKnLc2f0HBzJuRbCJLu
Qd8CUxjr2ip5LKken/XZo5jlyBTvF8ZjGtMT7DauSJ/XH9C19vrijOBTtXLMHX7VtdhV2bGyVzqK
zfa47ZdatT5fP/bqItXn2XnZGmFOs7huey83jb1M4mn8mFLqfRKUo8iUUJednZtlWtMZAKLBG7gv
8IrqUinWl3xuKnOLGoP7ed8fNZiJTLS4Jhebf1ndoXZWFaLK9vLKxDIeh8fjcO/Toa89P27Zp2tt
7vnSfUyJjNsPTaUqjsjpxsyW+mCiaZGVTJ4Ut7MRaR2ZhE2gnKO8odr1cbZHNfrSUGGJxJKA1cSW
lCpSqEfkiPI4cDLn/KEYoXUdGSTJO7/LQl0N90ASKb6ROLIJPTzjHN5OzG4czyTzCjVkmj+/rvfA
QoSHmI0sEVygeAR4/Cq4f69s4UcKpA12Mn4IsVra+jqIehCyK+x7//uYm7vuWOywkVnqo/Vh/DTA
pCCbYcpzDyt5xknEyyb8BDgMiwqfXoLPUQd4gYn+8OtfzGL1gys12C5ybGpCcsvjiDkAU/eTxOeT
KNpdMx//hy9sCp4wy4jneTGv1Knq9aT9xKiy6xGCUtlkC1LJ+FIjNWUXz4CRI8cOm7KD3DpEKQcH
CBeQKO/eAk4Ogd7btkcoBMzIgeulIs0QqEiv8Kd8pDrAyQnZgPuBVEE0BaebLBP45wTg8dV/INdM
4ur3X2fPjfsBxOQOoA3sAv2x8a6en2U+bD7tzYMiTg4uLVldVvd3KTlpQUOJxw7zqJ7nyB1eRNCL
tPJHN75sLptu19HfTR13UxWlyDhKA2n5YqJ29kA2TJs703p9+eoPRAgI3ECp/WRnzA/a3/6UvGt/
7PXEzySeyCoqb3UApV+yiSTdDupnd8JINExOcezxssHiD77JCQLr6U7dieT5+VXzNU+yVR2cz3TN
u/7c3iEVr6XuSKtPEkiUb23A5XBgY+vDxaDH8awtp4bShCmsLeJR6ikX+KiSE+yPBV0U0qmiH6rm
TUfp1Vzk7faC96txMS9o1Me/LhCyygeQ390PNxKO5aKoJ3YyLSBmkIssD+4EGQ7f9ffBH87/nxqy
hF5VYSlYd+EDYURyoq6H/2ddfJyiPQIx7dg9T5zejweefl6UrPwemYVAiArZAl4rVE88Ewc1cuy+
qx4dDvQyslhz5A7oM6dsbo9pjRoJcgEByQTApknHRjB0qDWYNcM2Shq80bFpr1qFjQ41CUAosKHW
kIMhGl8yAIGwE0n5j/T85Dy3LdwGUHtKoFReYszTPGgsv3O3MIVIq4Ilg6D9sCOjO97pTQMm5gpK
LrSgPlRrS3/fazPyyRkk9CRd1BSpbm98qsNum7+7z3mDx7fGW06psp+DYuBfirC04F8GBXDu+ySx
/BSaphXFSOtWwmy5KSCfYKz5BH4J+ESiZQqSBCEr9rVnE8YqACTUdkYJdEnVu5+AFWd/hJEkcx0z
0E856okk/u2geGW7b6httSMwS9kOm3xpo9IJe3PU51NVxfZHlj7RAMzlcDMCMosYNDabPp2AS7tm
AEUnJYgGKxwMfL6uPTsQ+gvhtfXtOAC1iIQWcG+gayqhBxscyj+gKGwYwX7b+iZb7E0yTQq0QDJC
eO8IefRjPqhxRkALoAwA+xLfQPOYmjcyoRX7dRehW9CTafxqQHvZuDveXg/BfA/qMKVsiWOmogQV
WufZrQUJJ6oDV3D/Z7xoD5i0VQZoaZ3Z1+Ep44mSXCPixORQXKSm8Ib3RYxJujn2b9+vylnf+4gT
QOSwev9e+eV9DJMTdTOkj3B+gXadEXZBsAWhk5tPDt8BmPXK9oOgRJICtQ3gOxdn9ISo7/otWDGw
hHEIMLO6BBZ+Lxq/MMkeADkDhLuynUl57u/+nV08FYQZiSg8TQYS+DI5USSUuKranHcGqE9CkygP
lQGhxF8CHXAiem9k2YnnV93vPh4DGRfFmy9RViBbmgLe9EmnUvx0QlgqTju6wqAa4CuCxJeIBhi/
QvKNQSEcCjp73la+ok/Tb13x9uhWwBerV0o9xuGkxO5ogUls5xC6BP3F73TEhTyFARYpFZmizBGg
ZtcsGNCWKZ7n6gQyAikS3B8rmwKJxM3sWaU6qiwoFKwcJzQ4pnuI9p7OEtt7RunH7K6kQ++QL18u
9h8ol5JpB4JOdCJCgJMgFO9tmIg60axTJtZtAleGVQAyzRgIAOYO8o1iEJwE9jBxbGukbOPLCb6J
ffFQFbqo6HV4ztEhojCJsGCYD9ncH+LEd3Rne987w+KHl0vc1nukVcmvk9QhhXgzQOGFglg7B8D3
HtvroYFABWiHjFQ8wsR1JPbQpyGg/DqTGIBsiU+p+oXqx/QeVym8EHD7FdzeBr6hZ5iAb9n6Ak0L
04bKnMdmzfYN2AnAlbn3e9jNCsUqYYpZLVnHkNBjD1cVYujXHUgdc++19Rp/eCQt2mq5z8Wl3Ecp
ie3OUN8I/QS71IW1PSWAuVN0y0AtB2YxZumC+QG3VxZrx40MSJs4jOBf0xGyiU4dKM8R+wYdiZ7d
yMzWcLpJarTmErELM5la3VElFXV5Q0KmGcxwnMFcV1m4r9mPiLRd2FXCi1YvvvqqwbTMonrO5IR4
SZGm3KFQALOiS0HILgfARe9jsO50cLr3I9ud5cXIKPwnTP2BV6ahxmV1Wb4o4Lme7vihEvs9HJTz
qOxFBa4tfBP1JMaWSQZpmj0L+HGLlMm4pvWa6wONxHBXgCMQvMpDLGZJF+BrmD4WD6DoRSi2jsf6
qOlDAHwkKIywvCCVhPELavCdpo9uITFsW6OlNLM/sueBzQ5HCD+utvyr5VuXgAtcth4CPtZrPrCg
yWJAKhZsGLIFQLc56MYH/ooIAYZPNQLcIWisCMgQaz3RzmGLHoh9GhDOkgwjPFDB/kn+GuUbV8DW
8p5aH+Af5kiHXcc3dSOxBDxDAozLzEUJDCl39LwKgfbyQcA4VXRrVE/X0IAQgnBMx+I6QIyvdn2F
rmNxmO7IXwLJvqHN8IAbiWBBpNgRvAaUW1LkHguormgLhuT6iwEY8uBJQYmyJSgK/b2EYGTAeAxb
jDBJQQ3fkKbB7hiuRuxNkUvKUQzMQiVB14814ukwvgiQc/+aBEhs3nPRc3GPGDXFCR2IKy5rOCAD
jJoOZpQsLql4kupopDGxEOQHiAA1EBG8q28pzHu6N3TfYCtaKSbB7yPhyAOUFqgT7H9wFtladYh4
+wCDSs6Mihh1vQHsY4J4BIPOMGVJ8PrQbiHftiWEpsiFY8BG7owV1DySOYKD7nnUs7sIOtdzqLRu
Lui0IpADRd3sRvA27tynI1Kd0PSA1JN0JhdK8hzuOTP5fPVbXRgySOMhZdkiaHQLOpFpjLraN4gJ
jNGdOi21YnrwElVJHQE6fnl90xw8ig2EqKe+AUhPGZgaHTu4iDHCIQUE8NqWbjg6RYgzThoNPWWc
cZv9yQqSWNC2hrCrAcwHNwgFrxUPI0Am14AKF2MQqAp0zxHGhdiYxzikYHdxRMh551Zo3Vdk4ci8
YRV7ElPehYKuO+UQen38bDyXixtY7exxnSPNVoItSQNsEV7FExV0Nvs8ZB1TnovJzbg+RgPHvU0j
6FOAYTL6U8QRChLIgCF/gNypIZiCJcoZ5/t6YEcDc5JaE2ZhqvoPQPkN9ByYxVAUPJsVQSj9Bb6G
KVpcRtDuACHooWi/OKF9O5qX7d2YltbkGW/gRtRpSHa+eYQkM4gnchMc9kzr2eNZNRnZ0w4t+DSA
pBbLNpTeR24RXmxh3Zno3JsHtFESel7YK/JAA7CPmU+8Y+7QOkwOcZQdcOfVmYXqDYnPV309yKhf
znJYdawM413DT9R8o59o5RrcNMhOjDWegG0Fz3ik0QeW5CQ535JwodWiM/ipboy5MNQAuQZTX/Tl
Sq2+6mYLHN1OgitbLl3HMrgw0b4YX+pRWYR1NqJyacODKP6SZHFLFx3B0LXdojCBNMC5CaSEJaaW
cjUZvOcYdRJItS2wRP1jcI/2KXnqAXy3AD6tiEzEfnYOHXdk0Qa7w+ZjZ+dwShMY0UoECBbQe51O
GLF9gtzZ5nr+cqoxaYc7PR6oNu03dr+o8reHFWr9xAHodp9asJBkcu8KZ8al/0fZu4NWCh5VYMeT
gj7ZCK3CUDARhNe0VQ7orp32tPApJAE2c6/fLjWXrIrOxrvyfCs7BAdXeOFOM2YzeFJsdiNA7JQF
sQoZBf0M12BiQuXrIvTMdMjYyASO9R/aYBJw/fWgiIQmRqvuSQOCDEWWOBjUFMNnj4aBn17MTU7T
bysiN9JCku6X6uUDTqQV1dUa2ZnLYDzQ3tz7ymg+tIaBXKVdALC+d0KmslGttEekEtlmczOBo47f
7VdoqlQzm7Fj/ZWHp7u60DXgpa/Z0buCXu33sUWnXWhi9VSInDd3uTfX+xxxsBCFgwI+BK0pUVYs
sf3T9Lyobj4qfI8Wc+Hbv/sSSWE6b6GXcY5/VMiU+18uTVb/mFRrkQXIbp93yz+38xi3upnsqRGe
zxNmiZZHe7Df3eR2DxrHZ7TSE/sTq/dC3QuIEbKT9KxLJEHwuO2QrIfKQpMOdtNy3fdz5QnCFfTB
PZ0+7weNznzYhgpd2oBhwlOMkUanNegVwankUJj4Er6FLh36WFZ0zsYNI2HOedw1M2EiN0Gn+NBf
0EfMXAFl2/vI2O8G1icmDL7QQx8X0MsS1NHmTGKz/sIAJCgf0LUcYKs+g2yQqWN2T+SE3sRrMRZX
lOZh+iL6Q3RmbnN3ZEKnBaEV5/MsHt0fo+uD/pwRiyBXZkm3UAiaSv8hm9DAI7F2i4OqHKXJJMvD
SzGGzwM0n4GB/YxD/bzOO6oT5L3rBr0TVGBY+AFE/IH+3sTrArGzZsYWRUjSdBEbBjoZvUlPyYIw
ga5TaMHQHNMY067lMTPpAJNsYZk7+9Othf37plDHIVrFhShBkzV+A1C0nVq0WtmH0MaT9s0dRIiO
5voC3VGyK8JzTBB/8Ax3oSKwdR5prU8MdaYkOrvhprJfWdQPx0on2Yr62zyqyB79kdECuXE1lg4c
sQxLvDMGb4TKxWVr6EGCwZwn9AJQVw91BSP7+dzeB59x8Wby7shDxeMn7TpVGalrT8euCEknpL/b
xwiNYiVBTBRpQgMpoyC7wor0yJritt/s+SWlxjN4c67zB8ptNRVk70GXhPIImytFMfP6ST2etQXx
fRB/ic8H9H0fUA8hDjin6JdP8gTcwjy+U2cfVfexSfeeVWYifeTZmDQg7gtO9GZAZkanO4D+X7TT
rowe9x/L3ent4mqGMSUmtILsyDn/3Ili7rNBR55l05eeovsubmMVxJ/UmM4hmZdYKGPjuBwbt7Co
oV8GSLtZqGLiampz1HERmkKdguoVZqltZ+c0IBUL9OI26auxefUVsGHa8EZnMhWC6bBwFxlOJKLC
YIwpWYO/RpzwvEjzr1zd9TplKFOU1wq68BWQxCSvhiOelmytfgm7nYgUeSHIbsV6cNkY7gZxKSM/
udUaoYpem1CkK0zEOcNnMb67o+d+iW/s9hOV0A7alOrZ6hQzQYG3NsbsCRl9Z8zxHf4q3akeMBN9
MErwCaB8WwDgaPBzmRCJPelOcZlVqFg935DSiYERdUJqy20xNEhk3Zov/q/ySQiiwk0aL0e4tB4T
FWR1WOhQ5wIqUyVqut97cWtIEuK+jg2CUCMRaNLRUuaaMXtwtWglVI5a3BZRB+5RsNQjxwqR1nVB
c8hVRyRnSuV0/5M8h9Sp8f1yBcieX9wRJwnaaqrRTRAfkz9Q9yCa6n81PMYOcua4gzuUTpPHQcVL
ic7IrOTQ+fCIIjT5yue81P6u2t/9slHOwZlgjVrEZfpg9uGb0veFugkftRf5axwOViopnt5dtDDm
95sSVS66LyRr21prygpXDXaqkUxw24jSwBblA6CBgZaO9XJ0QVoZTeyCyDFy06jMZzXUgGKJ0OKA
2mD9l1eLuJvdWapYpmIMRSoeTDF7ZNraxr85x+t53ndjZJyRDsT7x7AW0bNbtBg9DJHQtrwEOYUH
eaxhjyrJR/1bJWH5odWBTSi8S3b3Y9lGA1AwuP87YunnE172MD0TX+EgCZNHR5GFTOTEwDNKhma8
RgCVIqTn0LqChmdS8xXoJWkVpBb7BVVtBHhg3+sITqif6OUYCPb0a2Bo9BqZd6v9j7YABXFRCBi9
4jkxN6B7eGjPRK+YA6PI5gTCmrjqa/oeHAld4t6v4bKCDsBeL410zInpy3gvtk+l1QMYE3uG47qH
wpFNzOzgzLSFs/HqP2dD4EzptgRaYFXowPrU2BxgM3hJWpBywscK1vcxJu+nDZFPbN5aij9QGQFf
viVHM0NmQFhOT0J48hqkZrKgp4D8ng6m18WDWlgDAWJrqaxjLMeasF7tV+5L+az800+YXgdcSBzk
636e0TSJ0Z0y27gs+XBU3/5wrAHx3iuyl3iYu3u6oKQ4AD/SxyHCXcCI8iS8OPiggh1DABR9rWwT
p+HlIXKQBeJIy+szImyhm+a33b09qulgp3883kHrIOY9+ARuTzR/s1EGDW9QwAd+XqFOQTPk8FpI
V4RiDXwIPIFO5QRQ3cz8AjYJuIUy/Hu7FmI+Ow8CMR5EN/xTBRnFF40JqQlwJHRKsQM1m+1/yAcg
DAjXvvhV8dfRUfvM3/lxWxMGJQekMG9kislosDPQZJM2ijSMuX4N2tCgZ9gApxh1dZIf6pw4IMvC
6yZvOM21saMEmVGDvvSf5NmSXwBrcJu54OlREjvQZW9T2NDQk0mE6itng4KMsd6/A5DmqJmdNqo5
51G+cG5UHaC5kl2eUhmpD+22eidPpLGuPlk2gAW0tTN77MojapvEMI4ToFYxAIqPRjMF0WrRoe3Q
jK+opX1U2ufzm7aJDnD7EFEHyi7lWDk94Pz9XKkNmh79GFyqpM9hhk7pF/uEMVe++ZB4S61SG7U3
Ur1lumMq2Ptllc/39iihMLK9vpFq9fuPAtUvRIGhWV18RGVrsjDoyBhBU04t20u/Y5KpX2/75qeF
NKuFRrqNv/WdumPzd6b6DIxGpUlmy/6kMqmelO+7eSJQg1Y1gzkP3Ff5RkoJeXDCIRQ9Uf0GNnIk
K2l+ka5IfrG0zDiSqFAK0LpCoK80DyTIQfUAEho8RlUzItpQraO+eRaRvZGFCZRnRfoDrafkl1HU
9nCpvceyn0ACkRZhqjQatzYsthgIVvphdGEDFFwJCguuLtxjCh0j/U9UNb3LN0AG8ET2F96miebH
PWjftIenVB+kzq10zMTsgL2sufYkvkgJGzj0AikkLzqCu96gBKEDr5qeAfa9Dz6Rzo1nfJyOQiFh
ezpB21NloZwSpC6vZDBZ9jlgRJUEFzsOFW6aR0ASDmIGhyZvRaSd5IC3LdEEOvnJ0C7Q8GD4xm63
rd7Yhyg3sz+AvyUa50hb1H5g6S8Y5uIT0l5GB5j8U4fDbUaVRU1/ybxQjEmmoB6yRAaSjAcwFCpn
u30TGIqvNaHljrsPemtgFdjSrzsFci1LEAcd2LxN19xCxJnRQSSfWpYLYPH25jq9ISsAi1CDeIfg
GkVM+AOtPkEGF7TS9dgJKXrL5EShyaWL9hGNMfsRkotpPm7fTetVv/2R2X/+hQfNrR9Zwcr2V6vV
dbja7UDHDZ0hEqULIoRFN6MVEYVw4AaQ5ezwcACqFiBOFNz9gxYsoo/FxwYMro/ygU8ZbgiNa5Pf
Pcp0m+jhRRsy58NuGr91w26IiNsXvuHo342CXXAJIfAHaVB/FJvHW/6Gdg6ERG5nb3FYLEBtHB7D
LzkkAkhuO0T6fdRcTrTl8UyWGp5NiMZhgOC3N+BGxWMq3YjlG2gCN8enfBSg2yOqnPU4Dm8joAMh
fbnBRaEwAyaehDryK0NYU9IYbwnACAE3Wuf+d6tsWqVQU0a0QvSIf0ksDX9/WbYQuNoxlPhxOy53
+S75yKHrXT7It/sYeS8NgXrxyov3ixrOSIoCo8scqMaroTn4TnmbX9v/pbw84Y7MMv3GqA1z7MYa
6eIxsthbEg4UC6gbkzejakvFbiGnhdwiuE7eAa1rPgWKkAev+dVInRCOLmNcaGtn7AgT6XB/Hr73
w/dkuHwvvCX9SIb4rR5OuS83OkL+6H/6H5OeeeeQ/zzdDpftp7HEEk/a0/Ov4EafPXCOSyZ/eNmS
qw1IQXmkSD132AQsqCFojiGhsIconJcM3/lIDuh1YHKIIFi87Ei+lDbt03yMpoy3kktWo7Y7pAg8
05f6svCtN+kxsTtPVnKdH3+t587lGXimvNQcrgYB/0bK2iP/6q/aaAeci6uOQWa8zAl5L3NCDppv
7lcDGihJ7y/h3+EQg1hOPWnjKi0LE7Jk0PTOAZBBbhzekqgLbctriJihj2xqSI7Ll15xKeBEjR6a
Li28qFNKT8TRdUNrvJ/sCF5rrW8KqsXxQXpzofa5Tdflod9q3PJ1/dZs9rvyLV+zjnw22yBbgJXx
CAS5VT4bhD8YZYcu9JCajrQoga+Ia8ntPKlOpDICBMIRJx0E9LeHP6izWB2YiZdRye8X5jRdlrjV
R+poZIrDcwQam1v4rg0JBEEJsbdEMYo7bIfXiPuCxDQuN5cHrPaQyownDf7o5+r3TBdmUiTP0cvb
SxkZkXH9dy8/lQV1Oa/eyZi11OhoNcnvJf9bTukSD6KMzqUQqj04QB5VuPGDKd2toOoPT3DE0GUt
uXonGhezhFkLQ5MbqAW+gbpGpCciQuBIWJsIeWGKes+I8i1luSFd2CbpGjyVgBcwCWsYGUNUP/iW
WwFAox5Vj+XeXaI7aSoTPV2o9xkKjP0gKkbakDiNuZ8w++XxEQRbEHtHdV4MEZYP5H4QytrgkSeP
KNJyG4Q6a+U8hmcPGJsE8YSkFM/8u0nbdFxJuhseUTgdGjO+/Zg/85avN3mELLbgMuXDmUIa3dD/
feOUUtTnk0iODqsRQFO2CGrssli4kAx7PXW+MDIML+lFrjfdGKcX1pGsJTpecSOn+Y7vHYLwhrF6
SrB7MqTlcB+CapNFRqqQWz6W62FPCNkt/t1Z3bimyE69PgbQWdDCF225phBXX8/JDJLremN+yDFp
U8j3zBRtWnykvizwSwSscynjKCfkvkZBRoIBpWQHKVVGAJggTbjricJYiH0AbeM/Jq0vz8ulkH7k
7WMJnmFItw2P/K6HcL+vRpftYyYGpmbEKbDwiAT466ZGaoQcGc3IO14tr8cP97DiPumukTJWxuqo
iYwhANyR/F0dAULnt8ZDbdvjZyTPI2/F+5f85d/Pf+9P7mKBNDxm7TFrAjqD1b7c9Ign+b5O0L/2
uqj0SRXxvBwCebvXTw6R50lYTuKJvOI66zhMOdjX8x4fE8kzHBKv4VC5oVs/L/10wmtfv5e8p3x4
PntMbvSnb2f4e9FrrBg/YyYTE1kOrxqRkuJiyAVB7+61YOWebcdnC5ooXjKX1SePZK6oq+uOlooP
rK7MDUwu8jtQXDAxci/f54k4AiAUoeefTuTuxvbsRHNb5pD+k3j9+sHMk/eUm7wromHMppolL9NE
jAUGYSNHUascts6hypVrfS70axrQj4YVxESIkA6eUOyK5OrKiZN+mSHS8/nvKlcBex3Py3VBbfDf
yPybFDKu8eT/4ynXgIly6PAE8eDlQjKyjDGlOAb6OpOrm2xB/o9KH8gml6rx/v27GtHMgg3s9f5c
r9dE0t9kusQTmUgyXZhaG5loclXRyv5vYsoxQFWgGyXv/u/PXMwo49P+TRY5q3wm94NhH8KfcXjt
EuuKrRX72WIpZdBej2XXDmSt9WNZZTTE85BL8uudLH5Z+PYEPCrRBwZWbOr/1z0tL4i7lUPCT7pf
jnL+qonpVV4kxI98un9HjELocXLZznOxC3CeuHj2BEaI4llrMdfyD8yWXygAeC50LpdLWo/PYJFw
yzRqK1L0aAihqRMNRkCZzuSBoSUOk3cstUfah1YZ4jCCosBeu6Peq2byLBxNyqwRmuvDeC0aAmLI
Lf58mVAx8ajCck/7Y+4B3r7JNrAPmX1hv5Bdokam97VhAMFg75CZJxZM5hsMnynDxE0Gsp3Kc/L9
75nXwDEzL2Iz2b7+M19YGtniX9P/NY7yatnekJTnL3Qr5XcZYZYHcx5s3AjG1lAOT+4JtV43OWM5
JQIfdiHZfs5eyn06/MgCnR9G8O9XfXgAiv1FABjmw4+zJy8hQuavcpPfZNDk7VDTjGSjk61O3hQP
KZR7+SaSWYHFheuFMlMNtWVCOvfZRYP7hND0rCKZFZZIyLZjJx4bCCvuKeVNkm5j2FOznQL40Olq
gWitMbNQV0lnZgFOa0SunYogcKPCnjm3WUMz2mxGfKflM6Ncoyzckym3ogoQBxL/z4lNdISGgj4x
2UTt/xF1XkuqclsUfiKqyOFWUDDnDvvGcncQUAmCIjz9+Sb+u05p2wYEhMVcM40xVoU+Tazx053R
LJLjWWWbupm7CktObC86Q03BgEV/EUFhsvHJ7K7N9Me0PESlsdDqxfO+ap0ZvoqBbqoJdfe8dieF
NAuNG3fWoOOWQI0Ln+7kgSt0mDTenP05ox1shJU2iwGS0JhqT8j21fU0LSfWda5VsE9REw4hKIRV
Os0nsFAji5XFc36yfifTu+iqqQKBBGOOihrUiN74eifDOdfP29KWepUD9/0BluBZaoyleyJZ5ijJ
Y1ahRDMXXTtujdkl0jjkBry2kYPoejnVqEHm0xPOfDyun/CGzYqSDEPUoVeOn28SSkbaZahcJi6+
ZjvN8MS65amYg5MER4WSgoagZ72830EK8bOm+WHeOuP4NC/ieVVOHrRbObOKn3uZO8zC9txoxg9j
6mnjnCN9mjr6RDvNz8W8ATabTRRaXK9T6ihtMYZYTO33p0MKQY/Mbu64S+O04X6/zWJHTiB9NQmM
zJdJdlpnxULVZ3o1iavZIZnpyJICLHLH+mF+SNkHWhmmnjWhv0SrpjQhJhMyVDTK0a94TafkbjnE
+X1Z5bPTfXnoc/AxNDJQoiibu7mo6mUJJTxCcumqqxdaMTa86FaMrVra3Up9BnEUmWi2SY7fUVYP
fdK1y6Kbs00ZFtaK851cQgc5g0d4Y/YsptUFdtqpF8vLVAmrZJ6aMzm1CYdhbnWb1lqd6J0i35qu
VG1qo/LdzDPY8J1J7s48ew5hvk2pEe7GJILrqbWjczkvvQlt2N55fsph910m7mzc2fOMHiQ6A71I
v0Q3b1yYfro6b86bZJPtSIVxp9WRRxrlXCgVbLg0BUTMBHBbNYvHUp2X63af/zH+Wn+vf/QYyhnf
QbWBkJzGKhTSgKLRLNb4pz+HT/dT/qj/jmskoO3x5Z0ekJ23V/bFL/2opOooidB4ChQH9D0NvfSM
vYBXbje64cVCDPkQHAg9ri9kLHZbixHD8kmc097noaws2sr5rDgMu0twbibufUxXjlFBOrhI7kvN
mrva9JBtON3cgXZrty1nwqoXJ7n4VjBUpukSiuhEnyI/WAbQaxOsVfCrxIu0Vy02fpNvoK7Xb5iD
JrcF5mgSI6P44REHG8Xmtx1sY1IEpEd6u0gqXSwnUX9ZLs8wK3TUdeqkAWWLWJSODBrwr7Cxf1uE
pbmUaBWLL+Pn9e2iQF6PnEVODuQp2lPWItaiA/n6u0GF6bMQso+0GHt0vqbN3r6t6XY/n3cqliYt
aBSfKdosgYLpetiWp/UDgt5urq7VP/RrU5xyYOHqET9UpQpzUBO0gJBHy6VGMpLmcQhC6QKjREVm
8j9UB/VWtnVjiob5lHsPO6HNi3sJ0diueJO/0+5SXMf3j0uOGMdXroxTvJkW9hq6p2NCwBRlGiw/
TQSHn9QAMnCeWk4TKfVUgU/gHtkJwusQQLkPBDanxW16LvbPcpLE9HOX3ejZvD3qhQXXTTYt0TCr
N3lCfRzjDI9uPDyVex1tixnSqwcXZAGT8JXM3ooVm8iR3d7PycR6gKjGzBPamdn7pZ0+iIXz9BZW
9417ie7539Lcup6xqq/ligSqm2yXmjJP1GUOuX2FtuksVje1aLgSkWXLAj20Aqqwainap5e18Vhd
7GsYIxbwpD7xVuu7Z7GqDkezXdwoaJoJVhowBJpal8m1Hl/0P27SgUkOu6EO9EoFqKrEY6iWCy1K
W4Pa3s7VOfjnX366eZ7C0FpTaT4vFMCXShE9yJc1XdiiP50Olkw7Flwsym2rZhulIT2t0+6xztJJ
U/45F/QA3rF+byryWXxC30kN4wcpGjhXTHNTcXXdDtvzZabHYZ38Hmp65OnSnXSojjrIFjSPxaOk
prgylFkB9IV1lI/PMpne0skd0djb2gBxUoxP3Sx2aR9zJ4AoTKGnRO+mgfvwuVOBDjTWIje3GLOW
Bnn3XYGShEaX+vCR12Nbf9NO+KvpvtbGFGJv5RVWR4oYa82g4bXy3WL3ZLieQEEB5VAMuiLbsX5O
/ULNoC7bejrAT23nOuzeYTE8ghzBw1FCB/cNPhGSFdX45e9IRz553JWE3RJ+03WJo6KE+U64tjTf
mVBMYfnhwqCW8u9b8l3Nh5ls0gagbVjytTb57mFQjqlm/Mr3gH3zubzK+W4bOL88h4zsyv6gRhnK
Ov59U3ww+0P2jeIQ65D8gCxl9C6n7HXxn38q/lo+fg4hiOpdLFSqQ9mKuFvUiNgXmO74PSqmR/w5
eZStKKH8JlkSQs3oCEb8G8SGvwchxxLQdCzEjUPQavR/pw75JkiyeJf35H1KBoNnSCEvFAP37++1
fDeXZTKWBgXCTZbZg3Mdvl7qESwfYeFna3aMjw5/KRTzX2wlCnw+wjOkVFlmz43lXjdGI8/lfZr4
3uHV6p+rU2T4ppKcJf3qw/MeyCeSrr3tyWr7sibIJyLZFXkGAjKQ/69P9CjfkjwdUSWayE94Lcfy
g4x9le+4U3Zc3N+Xa/vvvxxJ8X/TKSZdDqgcaHtk+EdkengjXzmT17HWYIjE5qcbOaFy8K87OW1N
QFixk4ACJOB/3vJ1zNT3ijwMGqFx0gEHfdAGQUyBuz55kkCDt5jXEs0iRcES4vZ/SeSKcghxhOSl
JI5wSV1JykuiaMlFkN6IJEgTnjciiz6ccvtY4tZHWbTRjE97WcMtkugKxRBZt6S22F6fbtE27coa
NquOLBfpGM//IhU5lODiFcRIQC1LJv4X04nPIrJvSLPw/8y7En688jJnHzQCkbmsW0IRFDNZUrJ2
Eq7SCMujRMwSCrEuWVR2Rl3K8z6VPOLQcEicPVYd+QxubHtCcC8rlNWiOsa3YCXS1hLmPPwuvA2T
sWRe2y+J0by5te4mvBopf2jIDs5j+RNePoncJGaph69YzuZT6rDw/UlYKEtoE1gd+mXuQTmTs3fl
M4l5JFCUZ7g9AZfmTOKfzndCOnf7ZxITQQA6o9WC9yWY7BgV9N8zHuQd+VS+CU8dn2ZHWY7uvQHM
bhDZvS7rfCzZVQNzRFF3ZrDecmZ+sDQGgnaTN/l+xV691o3B+pR4TGKuNngZDxl/V8yKbNtiPbJV
WV/Tf5NWmLH2a03EsEmcdhSbJl98xYdircRuyLA/ylA/Mr5l7QSDxYZU5RjxTj699cvII0wrQ64S
MSnp4Iivwpfk2/hC1MVh4JarZlAv+usJ+yJXlg06SuyVNnyFlq818nWDN/asaCrXoywpK33d2Fk+
fL0vFq9fNuvf+nfxvvbCkN3B7LAMXVL9etgB3v23NrFzUgbqDUC01wf7V3hLkUgmCIljmSb4Ip+I
leP3yS68dledqbOTzxZk0/16Zd2vl7L9I50G4ghy5OQlClXE2UTZUPywqtdR0oPXLrxevdadj55z
xKyxjSwse5bz2y9CW8ifvKYNjEcs7zIfATTvn7PozX/ZXQ5xmIN+1/mIRtj+45cdZGGsn1hiscJi
HV+WU6z1cy6P15E84raxlFhMeSaP8r48q0OxoWI/sfJrse5iZ+MBSPMIPsS9WO3XH5EBxbIEG0xD
WgCd3uDEc/lUbHZvwwfFXpailxV7DhfjOzL0+xPLohXPHzyL2Ho60kGCyQ0GFv6CeyRPQBAHUMX4
1RTKOV/ZVVN51xnLF/6tQr5EG/AYuEokz9tIPqU637/yAj77/LcxWRJ2gsFreXl1Chw2HO/v09cy
QL3L9/v03m8I8ZOADhTEAfv98MbAXgOIgALZ2WwuP5AfxXTVTuVnyyvkiqZgyXlNDXGs8MjEyATG
NBcKRaRMd7cw5mzLuZUTV44YK/Li3zmRuUzOmPyXd/f9bMeJf10LDLk4Onpc0HKR/rv6XqZA3tPI
bcUb8VXE2/h3lYtBcMIc/lBhnMRNwzj8m6zEoLxMRj4Gj47Zk9ewfgzUDzGSL0NWvL2MlzGxmcju
I5QJ/vtMEmTCXgmOqzejkjLrzShr+5ePgiaI70F6NAboKTLUOGfQPJIFZ1bwFjI3vJJbMlm9ZiqP
/zKdwQBJkexfQpfgiucFHJHyX5YGHdhPlTJdytKkCUPoRJkOJRF3m8IAIx8w9ciyzCrMhTLjSnWO
WYzZQ2ZhSjqhu5X5Quyn/MnlzMHu76+z87rKrBy0zcRCMoj+tYOvwjmQ+wpzHEhympbAm+FeooEH
rxpPiJEVHwro28mvTyhkyZMrZXB4WBgF9L6gQKhsoYQoSh88UAkErxcmbiv8a2nroy2HtCYvKyhT
yAbzKYvB1OcQQgr3Lg37IORSuP+J3VgPp+suEHxWyJOKyhaTK/FdJ5B9KEhAr7NdnvMm+BU69OkW
Yrusn/59ADw5e07hofJ1qgPg3hDA5SfQ5Y7LAYM75ZCejOaEm6f5UKpB/sUT+NH4yCLpT9m7X4Am
ehIFsTUGucYTXtI4rJvA+2VtpS2LgVwjt8A7N/KgKHWyEhzkdnYDyff4ZNPnefLDC2Th4PBhS4At
2KcYuiAuNhibqPiosruWNOBKFxjdLSkVK2dMgwmw/KZnWOFYgLLiWBuwTEBD7spR48fzg1khPIMo
qED+BMyCnSCvwQ8GNPCqpN9ArJH9JoQ+ByBZ+JHaeUcDqpTgAyDB+GRGlG3lP+nnyWWEXuucDmk+
QRNuAn0CN3lFCY33IT79r+aWRCbvGRRwpQonVSiqbpQhpHryF4Qbb7xKUvKhlOzkA0pTcPW+VsqP
mlc+BS1zSM8Tdap7SO/4FL714C97Sb0LKm//r6z9r+yExhoYSnyHzUb0AU/I6aytCJ5HqIBZu9+E
shI4hYJyLUuxy/whu0kNDTw59TQ2EMkS8gezyaBhk/JZwtZkWZsSIueahLVU32QNsucelcm/Urbs
V8nbMJn3NynDvSpu8nNlc7QsciTl2NJ+7KPR+P6YKgsAhQHIGZ9K8vT2LlUGhQIBSYT+orcDYQt+
5cNvUzfIWALMQzJ/WQ9tI4vRa0GGyqZQyWr6msWhrwSzEf/2Lql5WDTkI/GopfghBknKyMrw2hcc
xBd/GZXeaFHl9jBEX2J3bOBV/mn+Ku5b7C0bZhNigOS5mB65UfmEH4UyJ08Oo6+Xz38bSvJeI40v
dki8T7FG0kfgzak84HuK8YwX4rnmMzHCYpbt5cu0ij8MTKKqEB2lbX9cPienM310CB+G5GxBNsCV
kT02nUn/uo8QSQ7EoaPdXuWnXAP3ChBLOraVFj62iBw+MiQ1tfc4KGx8AtIXblA80eSZ6wWKBYPW
WD6gHeBIZQjO7+7KR/GcZHDWWEEBZ08RdCjqgjUEaqqNsT+08QNao8le6DJA/dJXQAwDLjWeX6md
/NjVNrsuKnr1fjqDkpigPW/o8zQBik4PvI10DbjqmSNcEAE/bQHnP1HWmDcKPJU+C9CCqZfrhyvG
Ts+DE0UaRiajCYeAvg5QNfRA04d23dzaQACY+pY8poMIhTG2aVACJITWLeMujk7QdWKaOU9kgjB5
zRojdYHn/QAEMULnFKVmH2w+h85ikMFmQNNX2Td10rChRU0sxP0GxMKAaZHRACuXDeljhngI6I0L
7LQanhUR0msZ981PaUMYcp6yZUeD/g62yBSJKgIe9KFAIyNRlPqlNy+uvwcA3EzakPZTHoLF8Un3
KJz/ANB3Ot4lXBDYcKApWEQRr6MfTMuBOPyQQn60b5mOq3HeeN5XQRSpD3Kqs6fBnVZvYguICLLl
ydro+huIg47umfiG69eNEL2oOzhBhl4TdZeh86PB40MN7+sBk4MzRZYkrUfG8e7SFgmfFBw0ge1w
YMJ7NqXp/OItFeQ4ksCAhO22bZkX6aJl6tWHJxX1FjTfh1cbLh06iVEJtD4aLahKATGDTqqod6Vg
yQJOs3ICRpNROKILSgCFvOV4gvbZOIdpxex4isrzQied2VzeTiqBUgyED2DnSUiDoGH6q7gD83iC
F4G6M6mZ55DGUaRCcnSQHUkzF0CL76BAwG+MamXFQLrZU8UamaDMwByDYKcK9XyxFSqgSgk36KKF
68I9njTQVvDVnJt9c3i3KiQYVzUTchedW2EIS9tVk0InghfpDfJ2UNJXSWB5JY3l09xIR616iByE
jCAsuo5phzctcKp+Vwyz0yctt4U9V5gv6MePx+l9fWB+xwTCp5KOdWj3uW7PlEUYbeSdkccmUQgb
bBYlMfk0uM+GFg6xHp5h/vliHoshWT4xiMFnDO9xBEdG+hELYhr5TaZadB01LvYAUceWBnxjZ1Md
SKyvBjFeNYTMFcS9ju2G2Bb+nTZC2MS8cpCbXWaNgbnX+lDINx6BNPOSYaMLDW4SuL4C405nQw2z
guxTXO7UbqyYww6q2vM7vyCmJpEtldvwVkMe+KQlJBKyNfgvkeQki0A3LrGpI23+yPwCpY/VAVeI
TNdQIormNgbUGxWH0TWdG0lQ04APqWrzzdF8UshzUJuOaPqu4DYjkgDPCmKowBq+9+K8fQ2HMDxf
woeaNTNLjwBfYm0QFNa8Nbh4x5aynYfSvL7WvqpfgBQtlGHU5FpKz2OO8kP79WywPsv0o3qC0AN7
JNYGI2bRXX/bUIEDoHFQRyZzL3okUB41k9gEC/kGXS56HaD40DpBDOP8UWBkhvlhZ5vj+2lWPyEa
7/B0Y0Rylyo9jMB0aPoCHnaCbA5+SN+7cjqHALm104fz8wS9en7raA7Qpm0edElYwsp4C7xywiWh
kptQRwbDH1mrCrYGzjvw6iV1Aaw9pQpGPEVR6Bac452erLcnzFmAQGeXbq3qP2jMdHDjlbfofhkV
GSjkvVL9BTh+4zu4EBRD1XDsYKaIYlCnzSdn2sZgPMpxvyJQO0imIcyptAGuonoOn8bwYAX1Nxct
JIxXsLOfhzOSS76qT3uPL8wsZEso8w40BmD2Y+PX0C+b4qlNIQoH4yvTBfhApjW4+NDLUhgho5ae
Z+y6gQwUBm0JThOf83oNCDzQmka/mP7ZzJwlyAU9mdSkU7ZNQtgiGBcleqh0POGdIgaF305aqgaT
ANfTsGqG6uXLtBaML7hi0eX1rHlBbhcICyNT35yHNM2auGAy27tB+Z18oVWIJBNW7M6EGNZ3Jnpo
ZSzmIxDsEQxIIP0guODopy0/VWhymtvQ7skVUioFsHcBmAUdDqmqPdY/D2lA66xJZPFcCwV8M9Kh
tYVFrmenyBxpioe1hj5MUDC1u4hL/+GAtxtTZ3rCo1oCIx9kZ0S0fKOJGniNNdTZIBWBhfBDOXzB
AZR6lDaXDzLT3xAAGekQJUuCmNYIDGPCvE0lQUN+dw1HCONZo7uF/qVspt6HJgoWONXJ1MzQkhzY
DsNliKjo8zLXDahl55UyJtjAFTjRQkvAkK5udKvH/LQDU94sjbf01hr0REJkBD3cBV6T0e1MJdNH
FdrJuS4iytFnCponBNf3UNIRVJ2IMPCTmBD/UGNEPam25zSQ48O3T+HbAqfKOaacSOB0qoOKYg1l
2HTLhFw541sL5gUJqiWwVKMJTDpHHhPzOmq+M4gtQAoBRPkqD/PkI6XhFfx9Ao5mmrswMr70U5oA
qXvTYDj49pFghjOUQ+sFB76+NChXqduTB1B2ZEKub6+axgdxRWvgO0wQaGU6PUdLYm6A1lK7rtJZ
eoA2a/4AEcp5i4d1js7ZvLiE9NzzG5/kU3DT6dqNfw3WCKvLtYJvZPIovp0WnPPCvi2rmBInoySb
PUymkJ8aOIWwnfYUc1ClsQZmiAv+wPlKbAT9ux/nQxC5uGfi5XDSDu+pDaH2MGuFw9pFF94LYKtN
KwhaAjCeFOGgogYvbboY5JGXbp4PXMstfevwVsOOiKtR0VvUMJ3+7croDAkrlJbQA5QRFomNJhkV
UiZ3gAUItwI1k24eNNNSK8I6UGIureDszTx8Hw4p0NMqBjspTgGDG3/KTP94YKrKn8dhAU8HWHXm
7q6DuGTzLBY4u1k2zHISVy6X/sjRPnWk1bwFQEv6gmgNe0ALMKgI9SG9M/ypY29opaPnANNeDooQ
9jg0V7noERoTHG94h0eOSBq6BkZZrAcVXid8Q+gtNRSdQc8DTxHDrKifKRpg17D45ZXW+s5jT8BN
1RsJHiDY8FwVQhvZk9VTfr0CC5nA9U5EygyU0M7SR7N6+QeNQgHYQmpDkJ0HBMQG3c6kTQCIM9BQ
cAd0iFgnTAYUV0H5qZznGJE9nwNLM23OvtEMQo9SDB/D4IrqeQvbIaq4vhAiITVJuc2ABmN4LkJm
0dtjBMOLCcgFvEYcIjQN+9IBdjsnwDCisK22I/22br61E5rBY6VYoIuJXpahDG9H4whIwUDXCwYD
mEDmOXBvfm/pm+3SBQGJWjBEOPDncVRN8aKheKKVAvFJwaExqzGljeFFAa2G7jePgN4xnnzSXkUt
qXyEEFcAPcNbu8KynyHofvSyaaHNU1iyCVKhUH0imwobNNYRaTEbP+uzQy7Ugemiv+IQsKc1Vh2h
cqBpfkK54pOQ8O+BJobTn+4d5W8U8pI/eMagEiEpTEmu/7gpDJa3v/pn+m79uX9R03T2bYGjKpzk
jEZh2vgWJuRv+HJOPwecYeZ6AlCCeRL577i/e3Xf7ovldV0si2U7hwkuLEbInY4es3TnrpWtu7Y4
eECF4I+Ej52YnNRO2w820BSqb5XRk8Zs1zehvEZWRbWFJBFPEh8L0mcyMGQyIFaUyagfPQCBBdgF
bITurJ6fsKKi2PraWt+2y2ZFP7h4A8J2X6NDS5WHSQ7TCyMpUxVzUAIpAppRc5e4sQb8NYSy4s6U
lgUKRDxq8FBwKYZIdULOYt85TYHS24ULjiYlCkIcrjJyQF3AHUaklsoLmsRwCTOhEgg8UZ6IntvH
9r4uvu3j4c38aX8gcABxw948qSHhJm+UjbvyNs4CMn31myAAjQXGJm4os1wLlyv5HVJiZBHgaZNW
AnnkDsEE4RJXIZ0kyBZDhZX2dxXxu3gD8OmprTt4JNoRLBWIlSIsVxqSCSM3RILtRDxAw6fK7/SF
TqWCMlcI8IR4XrsKx2nS54RwAxhGPLLThS4q8wBWgMKcf+q/J4ZMsj9xI7paIUOyea6V/f3j0YoM
BJaKuJAcHDG3zoxDnbY3B/DzKdRZ4KmhPRTPj4oJ4Ekucqjd/lSfAP7YBcCfnDk6UwpidNiVULsk
BXbwY4WLQbAf3PXHmMcbp7YM4dw80Q9CtPH87zkjH5InTpJnLhmjYIbYcR7xknBk8KHwKTKmdipR
NE3Tts1FCBc5Xg2e6wmpS2jGBndqfP0jCzAPYHJqmAYhFsUDbnwSc9gMiL10akh3SVJi9zBxllCA
+eUDdwXPBHYBGL8cyQwwwXNSxa73dDPVKP5lgmUQYxTJhL5OOF4uy5H3ZNpMOVf47Xf/THKP1dMK
jki8IZzKEJmhaa9zGoVTUDYLuoxLgtxgCZ8sHgS8FUA1CKNpuMbw4UhzFTFusfy07BMx42jSbsEg
IkFFqpTkDmAmwO5Eq9A60cFMf7qL3qUQsYC941IkjQAvAhwtHDOOFs382OjOFdYWjmtdIJoii7mg
UFiYmYTcN7+ZC/razyU0AzMDsEVY2XA7IKVDXgWJhg5dYmR/fMzrhVQgvGAIKTAn0IENMQw9R1Cf
4bHx0SUkLsH/IpkM/SyTFIAQhBBwYoF0oQXG/vAMM0Eakym2UICZ+bDl4CkVBbRYWIoAgWfiF1wm
Hl93sqM3BjqIKjosiFRR54R4l6TDTdKwJFHl7NBIwUEmj8wxf51UWAz7Mw+fm0ZGHcbicuAxRlDI
6DMlvITP+UAbEUeyb0LCLWT65kJ4kALk5Lr+pYTvVE4oQwm9XU66zJDM8vjrEglEpHy5ZBkDTPKM
JL7I8qQXbNo80FBB8JDUXuJbohswUCbnT3qdJPMN20QnGiWJ4T8KGU+4zGSNSXx1pXRCnXv6yjuT
FGOblCRuTr8NjANLwkPBnViGBDQH4ovpOTtMcUx5C+whKXTDCOPeFMPsx4hj+qmJX6iTcMYIgSwf
8krGIwuTcmddCFEwKglAeCTIJbw9NOvr01chnq/kosoQvvvNF2YeXsBrkJiEepeZDjjLc6pB9ggx
L1xpsBAwl+OCnIIbTD5Ml/C0MUrpU5eSwNxKZxbXInMyZGW98eJsCmkeluDms8fsOrsbk8GtcPPl
XAs7T3+KS6D1npxrLkke8Zw5bHg3ZNSpIpDFYXZpyrlcbk/RN+aA4fWUnFzOF8atl3zHv+TYc5q4
021GtAnNJ+bBUEUTkO+SzeQJIpbhHSFC3H66Aa8Rx/mpR6RYU0RgZN+oAjAsKT8ggK0p0wuZRyrc
ioztVKKvJxRb1F/oK7fhs5hzVEVvghpd6sPFc6FO3ZuQl+VgzJ6VCXt0qMZPKlRgPmFGgfUMNwBK
PDRjqIZQf5B6KkUe7jEbtidXIfzzEz7JA4NrBpvSIUMUqGQMCSVroWazmDrY4x/rkyIRa4NJvawh
OERqxY/hMgcBYhOiDiCugGCYrVOmYMziIdVv2q/LZRWLTcOykX7BkWFG5weQzWDcMIZgQsDQcoKk
IEJkyFAjkEKCFMAHDjeFfjxHLltSGRSrLDm/eJcV0RlreJ2+WiDKHGauLB45+yyDvrMMDHiv4ELs
jx0WgEKJFISQAiCn19sBPoUFh2/hVRGfg6OnRsWaz4YwPzNI6Iok5nLpd+Q6zSf0+XPuoOHCubdp
3icngz/QP2kTH+NJ0HTDtQUS7cLIK/lYXqodHAhyvy+MWUvuA7ucjliaiQYFtCdniSINJTV6Q87+
ZVvtJQ9ALek1frk2yY8xmEhHA0PBO8NCc2UxgihVkL3nIBH8siOUsSgHUqFjm1DvmwM5QwTmDcly
nGbMC7YIM9AEOKJi6wyxHPxYfh0/9sSh4+xwwXPckKqkkNYTBXFtYxoelAS4HJDjAO7B5UZiAm1K
KnkIJXHEiEEg1ii2Kfva+/t8/dkfapdwFX8W7CqZrnvAb0W4cY9RpxCHLyWzC3xn+gCXEO/NAjOR
DRIHJVvfAJVAexDqJ71jB/kRC9gcNICzpPAkApeDRspbvnslRSvuJLhnvsUcxmKs3xFJkQF5FN7h
bJkU9+iY4Qj1B1+LJcXCmy7gPI4ljBfU4QAdo/fBdZOGtNwW550FMUnnrm/km6jVJOGpWN7pf9Cw
a4wD6P6fXFCMV+ZL6qukmTGNtL4BsMU9hWOQMibplp5/nKuaTiAuB/xSVyYdToFewgfik9HFvHJs
cddewh+NGWACJHLsLw2UXqghkvYnbYTpwIAwwUmcaWPrApwBjjODBnOMjeZa4ywzlzGzYJGwEYgt
szlOOuOcSYMgA3PP9cIdy8L8yNjm61wjeGEY8QxjYAY1ee+OCmsAGdd/N0QB7z9yA9cOWdSWwxrT
LLCs5mA7J9oUNrFkIi+M6WUJ0BegrmCm4lE5py+ci2aOOEEZUoVElRGpDBQ/qZINH6As60i0IAuK
5spR9CGzCFdtbAbtsltY81wLBL9qrE0kSs8U4521w38NOOd1bKCimS5OK9EF/yqOxfHwdSD5G5AS
gmU4e4uPzYe7LRDpa77uX84fpkJ7G79pa3zy8itHDjD91bcKnd/xWyVMyTaSD8hL0RWCQC3qnbKB
ilu8uSwg3kG61Zl4iKlCoQF8W1quQY3snm+Hj+fb481FzM/9OHyZH9kxO+of5tflDWGkLTO+uSUG
u8BFJkyseMbp8XIkc5Me3aX4/svD0v06fSffD0TfCNWZYSg/cZfnv3jYMIm0iQgWkVK7oWks3Qiy
HpNjo0P1bM2f6+emWZm7bhP/fVJH6u8tEkxI1PUiGjx20Pj8Ld6Lv9RXem0/QkDu4pbXA7igElR4
EOeAToNvF0NiQ3nmbJJ9sndX57m7spFM5TkgWfnzqFG6MxXYrCDEpUtBKoFQZAybUTtCRIWeUZrC
8nE5lv5W6ft8DtURfNx8jPAp0Ju3y0YflbSh0lkwpvDfvRENV7vDB63tSOJxJ7Lg3vUt+XE3BLJT
oS2UhfLYiuYABP7cXcoHmG7a9nNhlb72h6f6KD+8vbd3/iRjGutgABg/rkOJsOilWUDLJ8lHRMKX
uGmw+XRjeKktNQQTRDEeEXPa7pCSIEMxaRmHxG/ovfd82jDL5YuShZHHvbzRGfz7RIgAkkUubRy0
kxT7oscEDRtIWrU/GYo6IllnLaBegQtU+hwryQDfIK2nzRnu8eE9H90ie0VWDq73BaxALjzXdDAu
Hj38I9kTMR3gNEas49yGpJeEwIAWjoNoUeE5HJjf0K8tuJRYZ0UqbVwqIrRALkwhOkat6ETGgk0a
CzNgjzhlL1TBY6iP9NHps53VC3VGr8Vj89iIYnS7s2DVULnRDvcFJdiEPusGe4uaz3VkjjotIvWs
7p6hDYNSMsw83xxlpCO+y/uEPniETPBuf3GJz7PiNoCoaKqi/kpIiMDNzYfIkf396y3EL4KhytuR
tyBBTC6je+c3VnvSaVTrz/7f59YZ3UGau5QpIHQPTfJneZjtOmiXdxC+IeAUUyfseSnePNqf+vik
ykLrwyP+op1+0M0eK+Zhj6SBFFSpl2JHiXII+q976JWTO2yqxHqiYiXYDLAHBLYkxeN3YuqWS0y7
QALtW/Nubc3vH6oMmhhmEGjpSfUc5socpzIDMfClzGN9Qo3jAZ5kYsDO8qGOFLRn76h6DB/WiHze
ATUkmARJtYYp+Suh5MEcewsuOySRFxAw17SXr9gjQCp0PezpWI+XUECTAsOiTpitcmqBO2Y2AkAo
JvEq7GH22R7TFdpTC4qB8GqRzeDKzpHTO62N4LpQlun4sFEj5zFM97DZ6APrgw4RQvmZPQGNUBLO
IARACqY5VlQdoMbqhpedDdHDF3wjpOUOa5vQl6r8m/VVQSn7QbGHe7zL6snpMrFwhO0N3joTswOn
rT6VzBw0Dc+wuhytdv6kEprsbgz9J3WMOo/q9rt87iDqAkYEcK70flySJlYLcxq9+cEF4EyJNXRz
alS/yRUXD6f22k1UqFUKLjBqd6O6jdrDBHZnqdLqQZZNnDNHdJLS2vdu4rC26cpoZwKHSn61ZlFd
picUFH9VQGmP8FqQ8ge6MrmSBLs+N1q+TrrolIUZusc0Leihm4c1rH0glE6zkhC6Bh1YmSJ25BkR
vwFR3/3h8/H+eL8qG/2wOVw3SbP27qvqBzLhUx/OkmOiTQXapifpHd+lIVmqEoP44VedT4RDOHQ9
Gl/GV3JMjvd8YRWg0mZaAo5wqq6trbXtlvq8oUZCQzi6UtBF4H87ELgP3XxYcrxIQzwC3UYPbJhV
w8NhGO/Kt3RXvd3fOMNnPCUgS2CawAHDs5BPtPfDJ+Zd2DN+CEUIqoneyAxhSM77897beBtzhaTx
IpsC6IhM9r2Ewz6g5gqoyZh3C3jxVGqgpwFlcR5LMl5c3tlUxZjTi0jzD3pVcrFTFJycZta8niSz
ZGbl31m9UQG+wlYKeftlRLmpdaNTtYN5unhzv+6E3hNiWhUCV3VRq5QVaaCm4Y0w3A4w0qRKAGk9
s2ECRoUsjUWDK/km6ijuAsCPXtBdDS4JHlB8YLj2YaqujXmTQOQi7WUISlQknTEev/hE3brWQnur
rfkNuGOWs4MXWF8RYYqzC06aBGw90fPlgbIpLRyi90sA0m2e9PPMS7QBsih2KZqvrs3wbm31H2oJ
V+A94KsoB/gO7O/n/Q1Gh3XqjsvHnpjWbGBRHD7o3aeRkJirgDE9yM9hbkPzOYUFjBz5IZl2DEni
FfsA6xEtfEsD2e2csoGy150j/IkPe/0otrUzcpEiaIML1GJ9HolDRgLASeC3CXT4rqg4NaPs/J18
ACQ1GQek2YX5T8Uv8va4oRfBnIXu2G2Ip4YK5Q1yHagygT8lXMPnc2ghNCKalK7JykvXyQ8pPZtK
6x01k4gIaZ+dZnjvMRlSqLMtCMylySibEsZwWp40HEMp5cl8zczeuYES0ri3Mk3CrhUCMXY3LbPd
HWefmkR4LyEnAtqWEtpiTTVz5B3bT7yW+p0UYYLeAeIKUzKu8EN21zmvLiMwyyigHII75pCwzJ7f
Ctrf5vWWWCNHoaSCoH+Yn0aOG+Ud5LiRegROCB8rofyInn+x5NNyGMN0/HVzogeVQpK011CXR5hC
qxAS5+d9CE/xRZ9d1fm59F0IBU3S/3OqFQ6U8RAcIUK/s+IQBQbLjLzHKGlgpNpDNglTGyHCM0Rs
meR4FsARTCKKbivi3mliBgYVt9U1TGnSnD0iY5PnoztumrxPFb5xf4BRnpsttb8LvGCot9iknj5z
PRmkxZYgFpqk+jSnUttSwo+ZdgkAIcR9WDulGj3fSGxAlU6qidRleRsT+0JdBScsk7BpDykLEHNA
E2boRxBsLXx20MCgqJqMqEOCTic9advA2wlkwDogkzLy2oFtDm+/NPwAlbtoO2jF0HPA34R6rrAn
nCjM7s1AkYYOr8G9DT1wbunAW1CKJzUYj2iGyquJWQZPOzgdotttA6+vfybkh58uCTAXpFFJl15G
T3WcXqQ4xoCorVFzoxOqHLS36JrOzvijMFF6U/SHYB2aUaVW4bD0QnJ5CREiI8OeZvn39TABy1tT
ZL0RjwXO4w3UqgJfUSwNTg2ZMGj4btHMQeXXHTN7xypoAiI3jjAZjhPdTss6+YnXmTvT6Za3F499
kUwYsppMZEOIYDM9rGJY0pmB0M55o+yv0YaizEgPZ23gOiGVIYNZmwRxE+hfiOng2rNiAniVSqw2
dA6ROyzgpVWrR6C5dKZtjHhFZ1hc/umU8RnlD/3+66HNAVWjGjRgJBNUDEWuBkEh9zKiGa5Q3qt2
dEvHbvwYiWjHkFjf86juUTgHuEA0++maQVfjA9AzXQQ0qWjRo9u4Y7ipUZppTlKQrzjAVB0KKpGJ
FOAuypBMGOaTJKhD00wRNNGN5nXTWl6eJJh2yrcGhwmc0wuyRzY6O6uzMq3wX+xV5Y0OZqRWkNYP
Hke8ROIbA2DRZdJ0i+KyzdKxbM7DZa5myiPg6oC1k2wRASpBI4Tt6YBAUM0+zS3iswbZ34Fdz0uD
Xpo+ofRAWY1kKbEtzYVFYEAZ/H6d1Mscb/wSJhbtH7iiy/b2k35CEkx6hswCHhUdTSkzn0kbSwCh
alYfcegeh+H9Q39iWwPSVQUcYYToYZOGhbk0tCEeWo1bjqlJOTqjhlKv+Cso8kwv91muzJ/4t1YX
qZCJPINmbDOBUWRd65f5/3g6ry1FtS0MP5FjKAroLRJEQYIYbxxiwIAJFdGn39+0+pztru5qK1mE
teb85x9OLFhvRrO9c8lJ51oI9mC1vXJAn6bNM0ix+BcikSZx2MALW/fa1EdZV1XNL14ajWGWDf5i
J5SPXSkJjAamime9V7fpVZgJXc7WV8eKzUTtqp1Xr8op707+GrblGnsOr7cxjLK3bhElgRN50UhA
Ib41Ty2ZMa4OOcPwpkrd6X1VOz/0W6r7UhcVv+D3hPX5Mt6f1gccWPdC6MFvkxWz45xwkMK0THGI
zYELhiEFBAH62fdIa3iIo6gU9meHygCSGBOgw5YuMiFSQLduPe68om0zuWEGWSzwRs2x58EImG0Q
V7dTh8gQdg3sEcJHZTYUBpRDpg+1wsRBrqOvte0HRAS/vL2t1Tad9vyYXtd5QappblV1XOj7uT4/
Lge1++hApkfNpYLRIWh+XRnJFC40nOMSeMXhpZXLm7gD5+T5vjE3hUU3AG/6WArD5Lx3V/wlALtV
PigFyVB3mtN3PuxgcXqI1GdPrwVLZj+d3m1DOY6u2PoQoEA8G27BXw6WTHtOCpsRLCIEBUzR2AKP
igPjgRk6XSt283jQP/ifIQpjWgC/PYs/E2KosDYl2bMi0pEqE18/zp7PZclYKKMO6OTsTB8XD1Pt
ErzWRcu+g2tCY6nbeVqyoFgg0DIOZmRG5/Nc2p9WdI476MbROLXdhp5+7eMmnzcwVjhYp3fMr5Eh
2FsVLh6ylPq0VCYszKenlSvtbWa993WnYI36tD5wWyq/c+tTH2C5+ThOsHR4po163MC4q+xBX8W3
9fl1H+3xkVtmeYRW+nWb6mCJrHDQ9KUz74yr6Dus4gcUzrejA5UOikF706KKVFy8lnCgQ7rxezSd
t03RKBRjwHbRmYl9nejKMN7o31DAv1zMOixW8i4hbMPO5NfH4u/cUydtG91ufA5BbZzKEhRCd7Q1
ASFAFU/rYZZoQIAYbJHoyZs4aBFetQlLY6sCdIjw4mZhkvZHjCYeiSmlVM39rF8dA6VC/84czn3n
DtLfV7m4Ue3DKoSrgR8lVhMktjR7pCU9jwmTKlzf38d1O3ziDMUAs5tF4nWHV5RziI62wGMdgQAO
Pp3hHGcylz0HTOzFa9Ud8l+GT6YS3stDzOtdw8akHLI9WhfrL9LrazWsGqbsgCaXYWV10NFgMWMA
OZswVM26faW+5glv3g6OSqSskZP3T564FohdERW6X/ZxaYxeApzN6mtQEGAVUCfwlf2qPQKK86r+
+3daGligI3aEfGvpeMw1HTFYKzBW+zuQhdV0OH8ZEUq0gHZ2iGsXQtUnjAHghrmMRyhx82u/M8y2
WtZ7kFpZ4NXatAF46bs+bJBor1X7jEQS+zZdBBwKeAGSGQD7PTWOTYl+XzP9ZpdgY8gH4syliD1s
PaT+BItO9ulx2ohzksMVZJ9g2mbmLsFnVF8ZQQ1lJeB/GnkJ0Zmpvlx1xPIxKOotew1m4K2RNmoF
UNiD+qzclbvlqBnpi3ynLu4z+hoMdUI8jlPxkigG3HEO2BiPEncJyFNaWPbk+nfR4mPNbHO68QsE
vTF+zH1WDNQlDvMiQyyKxDzu4RAq2U2MzDC2sbG1xWQwTR5GwFEDRmcQxZfsKXmrURHihPTq13p7
t7QrW3MuLk4B/aeb9Zo2OYz2ddV2bq7W5w7uN+y3JU5YYiP1NdtOq6+glBsWXjb89BWHwB+zMKn0
rEf/E2FB4cm3VXCWLm3FuVtPm2QNr5ipBo0yPk2Kk3vYWXuvfnt8tzSr3cUD28RMfwrzzeQqxzPs
ydc+7Yclnk7iSvVnxfXpAtcZy0hMqOQZsTuscEy8hVCDDIZlNjxCDgWO0kDJrF+gAcegnAJ11Ywp
TnyWiC7+lBxgcTaTcTF7whB5fHfuDrqVHpaN1t1pTMljsP/eLgG5NzYjIfNkXWyOOLfb1eFasmog
ciLOWsMD+Gm3tm3zT6rF1YID3M8wSYTJf1riH+5pbmPxhwzXuTEN4+0WxTEAmxhkslWwXogUGYzN
kn+VRlgPn4aWaFTS6/2HBaf4vWHXgQsjeXUTwESR7dLEspVqeIcUOzjYyGk1Y+qEovgVZYXott/m
fG7NdWdOBpgxnIvAwugSqDm/8a82wmGR84pYl098m2p/KKq2oeXxcctiEeDjlsVXreo2ars+JqAi
rpXV1PMwKRUt3JQn+eophpEvE2sp1QHfd/VIZB4n5B71ACYa68Sduy/z1iXOmqEzdaa54VRGzCVr
xP9uASTa3Ah4wnJ160MRYP8pVf6UKXwyM5keEPRIVkFOoS+rILQON4uyCGLHdwpaN86DRu9ktSwx
8hO7Ly4M3vuT69BN8ox8PzH+kqtAroMrt5q4WG1JNQaq5nwAUJv1jZwXOafrthlOOXWyzmfe1wkd
UW+vuZHFAezU9UBneFmf3vHAToxPul1yt4rzFbPggQhwaGG7TMRkysFrOnCh3v2vsZUXIQ+ENFZ1
MRaJKIhEHcS1OLhztXEtmi+f5ZvXKR8TbVESBGnKX3+KeSwy+Sh4nYXrpyO6o7oF8OzCTsMN1F8A
RXcXHVzgxGdUnN+YvhsBz/g2LBw+RT7GR4Ontw+PYek9vdOw1Sd/oVvnMxHkc6c1WBwI2rSuQyLo
u60uS4UpHoxyH8p9SjAmloJaX+ku+/J5DXvJMvK1lxHLC4vMi4XkOtGcL4alX7vtzFg9jZIFYiJf
KQ8QdNYIskf6/gtg/G5OBoPNoDczzdns3Z2ZA3N2MqLBhFyb7kA1r73J0x6QFWho1oRnCLM1zIE8
V9iv7uaO4HUz2MgCs7lam7YlxoZtlpl7SogGSlfd7Vy67Rh5LtpYpzNH2drLzIP5SkHyHIxd3Peg
42Y236Y383VjMNtsNpT6BjZs6Ff/VMAixsWCOERHy4PBWqjz99Gv8b5IeXfMRtzNESEuL4Ofz6K3
dzSrETbcibxgSAbWZDaYPc1Z7p5Ws9lMjoYsueLNR7arV3HG5Hg+3a+XDRpe5RJHYAJMi3wtVXvX
PlfM0XSThOtBrg1O7YELXG6gnIuHPEuLhYwLQ9xoxdtSPlO0bXyafL48hb7PDsTK8Oe36jQHF4h8
wlRj1ZNVUf7+9u5brkfWxod/sOCXM5mrev8mdzZ9sUzqIjxdXXIlBuexzO1w+HXYdihQWJKrwdkn
joanq96RT/+N9xgy8ZSswScMX3+2ryOu/belw6039vQ80+bg5dyCPIBw1JgCijIy17YlLrEsy/LC
0CVtH7zE3xfbmDohXORXTBM3jjMjTtx7N5bN8rdhcrfJrX/uOj8zYlbfy0DzmiCNeLzaTQf+iqs6
qkOyk6M7in0bPhLJuugxpOmi7bKwYpE+Ru3LILEB0y1orZ+740qPrt7bftskY/K2fnzDl132UYCh
cftzwSAtbHRnHW849RCkphGv12IGKGYQ68YQpz0BdxypBWTBibfO1sGaV7X4B9uLDD1xXjfjk7N1
ZT2L41p3K5JBlkge2AvzqAwWV1l55GmpDOCsoCyssfmLgejfp+G2YbNojgAYcamUxee3/tlnvJF/
lsnmtwfdj/NjyTfC1palkuyJ7rmPInOcs2jyBb7so7j0cgbk6N+dZkHvSOizTpCLanZi2I0/+un7
MIGNUbtaTP3reBajHgq+/SceE3ev5mPr5RD3yp7CdGCnO8WE7pRh0HfH4IM82FMiY9Xrb27bxIz2
zOlhOhJRULMLwYGxPpw2mR/KmPDh4fyrmLRCnjjNVJZUr6VV8h5lLz9CNsU/6whIKCYUMp6Bws+z
0ifItiZ68D/DjM/6grWx1PvwQilUCflqCHWvPiICqGZAIiFoC1TTvE2JYRNGIsDA2a+zK7OFcxJB
B0mCgSdwk9EIjeiJELa9dd9BgIVLSOALpKEhFkrvq4MApsUPhvqIlHCCtb0Kg5h525hvB1+hBIE/
WQ1sUwhO4+BX6fdgc488FjCnOsRMG7XZOVZBKXOxPLvATGfpazt46mGRCXZwZjkSLAH0EeIBc31S
AgCiu+0hEpocVR/lb5scBIwNmqULDqNDBN3omalyDyKW2psqEtjNofRsRSVuOCbI+wSNGZND8nzs
t+REdbU5wxt9CJCEq2A5ANPNS7uOV2jAEBOyAF6EFCm4WVLbhMWAudWZOAHUWOB7lx4EKfeJ+Z/7
AaJ7oQDtMCP7ux1xaI/qayl46usjDs3HFTNjWPzR2cOLEJ+zjv+yG8511uBSkPN1ktGs+M9w770M
OpUbVx1gHzN7anNQzzc6XKzXcpM5ANPdOjQkmpyIARw4IAnwTfjt0C0HJaXzvInkATsfeAmwb/oS
b4xtj38Ibj62V/t+fXDzb/6xj0C1v//nMAFbxSA5zi66/d3n9xzdnXM2oZuZRFiylohl09eixfLE
Tulrfa067ZbUVnIhkhQKkZ62gZARB5TizrayZ4oUEkvbsfAODbmNl6ZSOXvKX+xBkLy3wKJMxvFt
Qu/SfVBN0Rip8GOhTo+RXRYjyl5Wx+kN4cb44TMEPtE3SjHLmtE24VYMsDnNsDk9YHKdOVhdo3g5
tSdHHBsRE4PkLIDLT3wLkIH2BF6TBsDKOo0R4HHM+PT0BdckqMQssOydNX6YuMaLJ82N7ih6vM3r
rr7vLhf63Wyur5CV6BbQxB6Mw/ACJ6yJLMU8d7pHAK7tPVIH5+jlP3x8AH3Kvv4Vd23xGV26Lm7X
ds3KtjzBsoZ9e9GLXdeNt8xpqdGqaM0kER+dZe/gLXv0Z10SyJHc7GOEaMxzdNwTjROqu1m5gpGn
cDZeMKF6sh41iZduMkAqLGn9mLixOOSTs0dQD1wFYSv8PSpKwD/+giweUgjTu/K5TIcMcD1sxD3X
CSF7sgzJ2e04XPrU8eKUf2I/ps3jgIvMm5m7OgSS5N6oXZFkM07+pqjyuf2pXqeniNRGOGLsisZ9
eOgVBDsvfQJjfHVQtx6rZi+4o0P/encjdRHF0/1BHrDvxmJBmSfKcwh1dtNkRcUBOviaKWeu+1mc
ew9jEfC1pMsaDTNYJEGy4J98DsMsK+U/3pFHIGXlIkikhUp+tadr83ewoNwIUjtlw0UMaATI4SLA
pyLIR65U68jMMyux+Z4BBWtFYbKVNlYfipWuGOjDMGi5qqUSH3A3CViKCHrF3ekArtBwIE9UQA3H
yctmO53OudiABw7uZ/3Eix0DRg4mK0V7VPVvlvdY1yHjcEenF3RgPWYHcKGWc6A9CjPGQG/MR7vE
C/D/ffGO0VOCJ2IFcDH3XTEeqBmLr+lDEDR4qVRTRO/QRXDVN3tkOdsn64HdsxjrI0W+UxupAyzq
TbHeztlBc6r6AInvX2GWwlWmKJcPSbsh/gFBGrywH+Dn2fhv4qkg5RZn4PdJ0mNS4UekNh6gfkCt
leTO9/ZAKVaNYLp9/CeNF4KDwZmcJMR/dagOb19cvLlEuCRUt9iLbpffrvM1SeYQ5kIAPx/qVQCS
wMKU+/U5IGqdYCevOWzEWtJKGpf+fqolkspy6X1jYXno3bpbdzHbGAAO08uCvxjKiLlTnvLVUMCA
VPRmbx9QXNBX2dcxhQLlgNQRchmcLBCJMc2J/OZyJPfd5BdBwFN/Necpkl5GDuQDe4W/nILMSP6a
HH3A3GAqV+UiFcsEcWWQ2ib+q14aA6lZU8kE+LPelp+QyrGUQpel7c1huS869su5s62ln/Gh5BSr
Je68CHwMjhJN4p7ASKOqY17YgzuZNYR4XZz6S2Q5spyNNKSvSOkOzJxN/kRdBkEXfKiXD35zX5ld
v0UdU2Fvbyib1qa8WSXFABHi4GZtDxeCjjB1Z3+XksX1lIhnBC8/EghB3pfWThALaU2lpJM3DtSB
4ye4gxS09IC/Q6gOUrl05KD9e/Bbw1myQWb7F1udShOo9/YzjhZFNy7WthxiqOS/s8Az6b5j4xyJ
Ml/c63UL0pfCwFVmaxC8b/xihuYx252dedRHbwQd9VCNM192A/GbKfj72SuwRKExwDlSsR4n67wg
sdRrDDrpqR1e9iEqqwJTyj7ywb46wEeX65jjgRiDfUjODcsYr4OPvv1bQJIbcxXoiZT2xhWnAByv
t7cp4zYIjiBxzKdRsLeC9mj67S9HevR5dRkKQwQ7hM0dLAB1p3AYNvpO35Es+sqoL8wmEgmWmt2D
FI2dstajmi+lRMdn80dZwy66pNSA/wvdozMMkxcNMXMyYrpU8aP9nAbZ3S5DbdKaHOf7+SXMeVyH
PukcpVN2nDNy+KUyzzvj7DZ81f1XZ1TDUQoUH498xRPf+f89njZpS87RK6Heg5cRf26S1Wa9LPGM
g4ryg9/oiwnueNMxCwAnqNbHkv5ZAfPKeozDbTGel2WJhYmmLeWq9hhocSFIxy8e9LI80ad1c4Iz
kJcxveea2oN6LeeQeajXzzKqDzXXvfoCONQsBIzaHLLLXEV6JKQNjoISYngJxgrV6hs3QOWBUs1l
7+SBmsqKrPvAUQdXqu337OBeKb2ox7nAYO0JJIVga9JR2e2kFq92zT5n4AySLIxIjIPN0sKZ1muD
VUmqBAgysG9n0QAEphY2qa6ZPQrqAmZLEo6W/IJJyB6EU8UQNJb9HBSGpkmjh1NjaXS2Aq9rTJx/
4Iq0PHIX/XV7hKf91o3KoLFiL4rlQCQS9iKrSRLLZybxtRsn/5aqvwVLbkZ5k9ZZkBiWd+46YBW2
A1Z3uet+Sw0CLbzyaQ2LpHhabdDFmgW9TL0Gimpnb7xfferv8mFp6qBRswnhejYmEL8saE7Wcts0
oFmDdD5BSn+YpwmH3lOc0u78chOUCB9bHmdjsxkQs2WgXuELAT+8owdl2JaghavFlLxX2IXNWDaA
/NaVz3rady4wWHyDKqz1Or2rBae3fwV70CzYguZljdi5/7RbzsN6WM3RGzT4ae89AXMLLlAA2Jni
KE5nVDFKgM6ACrSBEXdPe1sI4kgNvuLocbDZWS5lCDbVwjcD2qNzP4VFHkGMY4pGmEyn7pw7DiQ3
hKL1jExU55xZF+E5fm6RWqSwI7WanZ93T2D3N4FbZrM0gdSboEkKZDp1QAv4uicoMJkmS+ZIFu5j
vT//mHdGGudkH1/IRcKZPTyHaF1PG4bEjIr13XdyTo7xMb4m+sUhOhWd2R2C88Mi6O9GjGRu3nQS
3ylyYSIxwm7Q+pMSndZp4JjjXE1pXI9WxRQIfHlLsrJWElbq6aSEYlFDQG30WavR06poFaWBvMIt
VnncXSH8FtAiP+5y8Ao+iPleyGsMbXoOGkwi8P+8OfvFzYESQFheoYW5nwWdELe1Hi/VXQ5zvxPi
sQb29Oqx0/fyLRZtHReztfAy3kcYGfRvTp29va9NxWJ0RJPlZDbEC1xAenzbnDw1Cq0QAvLHkgqq
sNnc9EWRQSchoK57nNKMXxmkYHT0hQaBtSWQA0qHc0nysMk+AVkNKYZNZzCE3x88g9sIOhglVAvd
G2caH15xZmD/xETiOkYGSrMP3xQXK97BEOF8sg5v6+o3VOd6JZazC2kfUtBbaDjnfhHUpvuZMr41
SBOu3C8PDJRgI6ZfU1Y5QSNnlb14T7ATuTAVCEoSZb7dPdGFeDY/RApMRpIYfO+wpmgx1sYEHn2i
0fq1vi18CpltrZoKhAqTmawC3H+CBw8VGH8w6Gm8sdhIdyAPqJpoRlsjJWCJ896h6tMzSttw8CDK
ZB5Ezoz1quqfPTXSRtgW9b+EdJT8WzYlrDY7AOMqzAPWwtqi42fkYPhkYu1ktqX77/C6Bhwmbihu
DpV5Nq7P36j1LzEHUF7Utjmlajv1wd2oLwXCI8ApVH4YK1W9ydi6S/SevQgUYH2zpMyHeN9VrKb3
5y0lAKHWp9RHntkDMGQmzebBXkER1e7Ltzv17oY/W+jGzAfDZXqCX6nsJLxwSARPl4dXELVS52hK
kpTMfDoGn/+ycjd3Nefv0WK287AqMFxYSCw7fyuXoLYSolLZEvtBjIrbcnL39TGOzJhkRbox5EHS
EubeA55Mc9tAVlIN2nv/knsq3QDUs3avSWQ0PulQj4HEWNBnCgJdJ4N90b1s3o6CtzrIJw4S83LU
AHGxpeGQNZpdZnHvug1WdSpORmECnwsciWiAYCZ5MBgNQc+8y+D/E2KT8Ud/1Bv1h7iPVnSHkmCG
7yocrwWIybHfThisw0m7Ga0QxbEyV2A3Lj0lzNPL9DZoxjJ0Jr4SPeyEcpCVpLHQxwU3DvnuL7Gl
UpK6q4PrxWI8ywxhTYdLbxreTRkCMVLYypb3sJkEse3JvgbPhm1QzL60kI5+zxTyOF0mrfA5+IKR
x+CAwzahUyKXEGAPTQehUwK+CoQqg6zXWEQVJ+uN49mHH/dZ0Ad8xrgPAKaqHECip/Cn8ykVonxE
ZDI4UnuOjKQ2bIV4D+jl9hjkHfs8bqTn2gRQGCYq6Te4zoKnMcYBE4tEJeuUVJM5OHE+qqbt+QX6
MZTWGvhkJz4QvZbBCIWp8fMko3qUwuIyQF8O2cAMNW8aZq7DN7VbhuM4YcsFuIRCZq/RQNLBy8hM
IuMQyPOdfuZnJLlR2cr5zfqyg8suf5DIHc720aZzZd4ZAPa6lNBs69J6qAMk51CFNXhh9pLbaNck
dcD6ssm2gTsbQxjEecNCUEMM+2u+9EBZzgSgCbSEDTc6rY4IIlTw0hThaPtDeJ0JpeOMOJOwg46j
9dkclxGR6iAf31ZMumZt1AnawI5wnjmzLFrhJcno9xFjAnRgO7Z5VOYJolHlwkbMb/3vIVBa4VXz
Lp0pfiOfAuv/weWASiH67uBcHh69Jkqx8gNh44qNH8TZS4wEB0/4cT6qcfpQArCV3K1aaSMeq0Zq
iV7XOq32IROl7OVh+tCpBp2gfnGI57nuzsxBEGgj+HJJTwCJhOo2wGFBZGckDtcGZdqJrzrx5gl9
3pFCH8YWU66PqZAsA7wM67bjSrEDilWYLaAd+Ey4/JJRS80J5x+9CQ0JvhCIM6ftDso4TBEszYdl
/D0xgGehgAVeAMb3T0PWH1YesOPHEJACUAoKk+aLkVOVoI7HDivOnBdOR0UXhhC32skrC+Iv7Vd7
fL1HjQuEO84Tmk1ojLgLQGyu7NZIxwcLG4DmorbNJdAjerP3HpNbD+784+jATkR31t5I1nZTMm3R
AsK600Fy4aKzHDe705NXZ4iIESbKlLf5QUHC2f4crVd9qH2xWBgcwhsMAoLGyMmAeQD1adXylqDZ
Vh3rZRsTXGS5XKhtE/rMCpkuRiZtmspXN6f6ZbrzsUT0y63vYQWKgTqMShxwGRv3gZfVcvKgw/5+
vOPN1NMLQbAhkDF+L5xm1kMdkG369Or8fK90C5cwDmhPV9hwivlquK2Ti6YWyEjjVSv9nJmAAqvH
gdStkM6BcBXdw2h/CzrqpqPCq+7Xz6OMyQ5gIBBVGzs347MAexpnEbguwCLEU18Aqz2c8rAZt5Mc
6ACfbV4N5JtfbFCvHsASay4gSfcxFAHpEkqEvlAXnfF9hhFNVB9Ryyf1sCkxmgdmHJKc91vIutvS
cGOZYvAiuMN/kEBuurZt+z9wpvLod5nr/I08Yv6TSS5TKL6kGhgAgPJlMu916az5LjKpEGhGxsAy
6L3YgD4CLaRYRkpDLk/ufw88KVNoBOyVSld2WAHFFvchiNBZTLqJWeEpChRfc7BnYCYn1Ii2c1/d
3L/OrUn/BlHWvrkXuFD1/sWVGenXA4O7GjLB1NltZYe9sdc2ae9+v9I5rjGiBXUKSmqfhc0i5gez
ete3/YVtx8yv7CCJGfhidCngSlIOEno/15b5T+zabgxRQKZIEhqG1gnOz9k7e1/KERLfmYPIKvLg
vFMToTyBQz4hAEObIQ/TC5GHtWYFMYmn8O3lw0PygOO+ukxqSwt+EzoZhCsCqGsj+PFActxa/KjO
WH4gD3IiBSO9WcTdMkJrLlqgpTLjkiRI3VJcWbPyXW1RX8NXAGZH6vtlyKOSJFBOTiFiDRdZ8vAZ
Lwe3/qWPF3Sg9M6SRdo/BYfRbVwLD4HUx+/pEieSHuNYSuKLc6DezbcH82BTTVtP/2CirbH2Vr13
wG7yIhZHS2x/vGPbfE5aBVSEAg+j6MVViihOWR88TDUYDQTPAkKvSLLra6O5ELBXOMJzkEaV5rbJ
JBAShS1DCMZTkKT+CnyCPCbNsdLDAiYgg8lGmWwwCT7Z9cGxL0U5VE+ZC7tA/zIo1nBosni1PEY9
XLj3ZJh0a7TpLDmd7sGFRoG1PoQLmBp372NDjuxKayEcs6kQy+YEWM2nFCpzr7CcL4UniKgXMkyM
1lM6bsvxSHGBkxCuuQymFBhll5O1Vi3kmZhzEpNBCCfEiiTzUYw9jW14620PjvTQ6rDiT2iVodRJ
J5+KHvzgxpcRVsRI8OC0TQhlTCBPvEfPTaY9+JGI+B7mDcoSkjMYENoGJgtsdQhNYz3GU1Rwhl/V
s8387R/JQW5HwQmBI0z8cPlm8o0lUVHoT6LtRDBA3fNkNCSuKLVYRsZVbwlukUWAdsJi+rHe+oy8
/8AzKQuIyYQpIYBXE4gslZsadqsgttzaUkELuEsXD3omHIi6JZmrxMsKYCCg46OLlR8dyDmWuloH
OJc2X2hFwgQCtDMSu4JjYrjCw3Kp6GI3CIANmGcbLs8LaIe4DcRBHvyCYzLjHAok0BWEuh0B2DKv
7WErAYDILOokFDfIww1HlbxqNIAw5+wqAmU8kH9tHMa3VILgTj6a9EsxQl2DOwVslIgei5KNPbJK
EXaNv1Omji24+LBC4cjCaeOQPpxWcBwSIYDJar5iO53glQ1aiJl71X/Z9DsIOeM8bQz36RPLUC6S
KQxlRsKgxPLHck4fV9CdbA9jND8oQOd7rIHyAZ9VpEDDDHJm8HrWoKX1GasIy4u6u4fVsFihreHO
Tk7z/aDhtwdf/zW6j+5B6T+e3Wck7976KC/K4X7wu4/YMdFHbIohOSYoYitIiCtuUm3NKy53X/xh
ouWIHGWKmJU+1sf0Y8PmEJkBefZQpxtUoSkJ94ka8+Jacw46W3u2Bf6/pdAO+EWuY6iVuPMcIp3q
YnEfNwUAPo+RMmlmoRtt7zuU/Uj2M2r2AGbfbXfleJ1NXkN9BpzIJBo065DgVVPu3jMUo52Fiq6P
ji6uz5scS2iJlxTSYNreUKKJRpZU2sOWrrjWzbaHLYdR7JJGDT7CD1+8xo/tdVymqFIe2+Nob5Jf
DqhMQiTsJ6s15064pO1E8ygMCZSatGaIWzu7YnjeHDbZ5rtrzfTouWujQxJSbAEJnXnXUPMEt0Xb
Q+19GHMkQHtTfjaFFCPfFOG1mgKS0zHx6JBjX9KMl4SHk7uVvuVALU2Oozpkyk17lRw22Je4b/cR
Kh55Z/Ez/vqcZbKj7mHdqyZnxTwnVKnM6cH/h2phf2af2REl9eOHI1e8uv3qM4MPymXS2HEsG7tj
fEjy+JU8kgeXTDYronL83NbTE5dfVGxxB9jjNr/vHxc5j1bamp7r5n1vVNtyfA/qpE4EZfQIy7jh
v5LODh+9kuPDlsYxQSg14Sdh5w68G7Vm7H2nhIAa1e7AR3vuCuq0JJ+wHzXY5FB7k+S9w4mDK4yI
SKO9Psa8RgkPBkJJirg5wRmRqDtPn3zc56Iat3u3bjZrT9vTMioiwBn9aBDZ58NExWus+wSYauxE
W16snuBQXMrNDyBRMWl+LOGJ1GfLUZsLGm8WbYT8qja+r+sjbsMm4ENtxSmfI9rnlHGjbU88lPl6
mVymzSEXvLZhZBNDYa9LO8pC+6QL4C6Vy+s5zbbPtBZDPQCfqdJveh/z2DbTQyRa/OvivFBTTn9A
rU9b9/Hbk8dCT88EsnNpnBf56EhnDbyfAViFXMVNrm5mQ0O59z93FDb7iernO32BPqvcScTyBR5x
rE4qRsScg+8ENzXFE37xYX7eO9UEo4/O7jY8h9XkmsijmrzQFBLLnMdfnuIKSC7xedPuoeYJOZ2j
YvEaVeP7SEtv3C6LfVT5B2gKPbTmzI1rs2eSb64rnFfMx+gZ5eODSdjV6knHQaVCYiJr3D28xBcu
L7wmWU34Ezk8Hj3Qm880mZD4OB8q/IJ8dwKo0TkNTYjTJZsOLPTe01qOhL38c8LAqgpQkZQQoiyW
gz3OWKS5LbFBRqvXhQlEQ8BvzuqXESGGWO1emE0I+j9B+RG3+QW2F3Qsgg/Mi0GjNN+YJI0Ltgrm
UtEZ7iCsm8pYhixT6J0A3rg59Z7OqbtGvPvlnmxS4KGILBxmfqeoOcXHjI98xjoGosYzqKVXwuz0
qZomzemD77qccwNz+6MS4Rx+5nIGH/OmrwQZa9oEelOUJcpMW/OyqY5mrVk5uZbdc3hPMGW5Upm1
Z3s6Fiq2WR63Z89JRV21ac+O/EOb7eX+YDVad6IjnFB+1/p6P3mhDHzPqy7+AqPPpjN+NY18iiIM
AIVXwzU6ZmEmKm7KtDC6b5nFHUeiSH+K1OA1Zo40LYJXdO9LNt89KpRuEbz9YrSfdQb64OPLGwaA
kXzqe3s0wRRZzM+Lw4Ltiouf5bc+54deZ5qHNsl7zfH8YNebaaOMJfHUfc81L5/ymhiHv39d/VCT
lZpFNxu3k3bymaOnY81CLoATBIvfe80fF+uUPMD1JnKdPoevpEJmyna13FtoA3Yl8eLamq0B5wgZ
RD9mjeiye6yVkcJFhTg4ljmb3EtM97mt3JI9yTzJ7coTnzkhaEZthUYP/mMIhCR6ot1lwmUrptqW
Qsk/z9FNuXXvGeG/fQ5YGp/j46IFhWZ6DfaLz7TY5hFpjePr/L5p4Ly4auyE8kQVHz0ndU/t6tt9
+r4zYcGQXcZi8OpZHPF54f32WllD9+9fEwnJoVaAZ9+ro5To9y59LdXYnXAKL5xn5iLLupxMhdo/
rbaP4B3U8LYcKl7zYrap9UiB44ZAkSvrMKs9dvUbKfKr1WFeDhur/eDjNvyvfw8QN01Z2plgcIeD
FqT5OPf/4eDjbFSbHxcaa34uYHd08WvugX4g7xM12X/G+kSd3MP94IFHhGJ38In4mATY9EemWfrX
DelCFMJvGzwWl7l1llQ79vCnbOeczeWIv2+7j7Qj9TWMj2wvW7yyfs+uv4MiNYdOFBtfcZx0Fq3R
ftIa4cV1s/a7x1z4CU3/E2iYWOyn7eQ4pQD5hG2WZBh9aC7C+pwSANROAQv7zFss24zYKEuSZkyF
0sG+SEwUWbvrYQvZDpdgg/RgYZTRGsf1EecfC711TSwo0COyd3DbIvNhn+gsHjPcQN7rerCfcHUt
UMJErdEVx4rj7joDq7bwbKkH9ZG6UP2m30Ams0+XDBvnL7HVw7kW5Rr+4y+4a+S6oISZa27braad
Lr26Lj5G3MwsjscVeulr5hwfoH9ddlSMm/GxOyzF3jPnyf4RAB6oHScLVtDbRMxTLhNKtXzypDqq
LZrRcYJ5XT5hIZUP0/phUihbRrX77vJVLWJPhMQ3yTanUGO7DVv8sfl4bBQr2S646tkfePKwYVNB
iMOdcAoP4fXRq3Zsqdne4sdBBuN4Ld6z10yN9ivB27lM19hH6eNG1Fhg2TKlIJpTnWWGnU9V0FRJ
4WZllEKLO/5oiBfOlA9TtsUXshgqWamnh/Fpe6dH+XLalhv+pPiIMARpRge5mpQ1mtgLkrqzNedu
wsUhI5lp1VrjCKP69zXOHigCT58hkHBu5W+zhT1s26mdjCo+OLUxR2fFmMBpRHi7FYxKL0OWWzZL
MKU25gJXhOdWp5VcNx2H/K1NE+euwqSbzevuMmjszgkljiwUv4uX+rC+5sLWOQbqZShAizJ6rGtb
mBxhY0hWZCqYdXtDT7HRQikKt605ZcJ5fPVrMRt+mR4oDaDHfMYXpQvT5LwQL0+g5GkzrY9rU/H3
LEcapKExBAo1fYz1tBh9E5gsi8tI6goq2m0jpa6m9jjwfjVlgdNjynDGtslrfkAZrnlVrEMxeHDC
XrK65lw2LEKXVZbwr+PqNql2FBUrBsJXDjMf4lZU1q31bSKnmV/0kLD7MM97c8bVSL5N5j1mSqKg
be3u0/ocCyWqXYA9CGvca5/5c1pSgiNXpgAuaKoY7ImCA3U1r409l523lGDXOdtRe44L6tFgqypT
9qXzVraotEqfKcw63sfmQHax/YjOtNuJC5rkMfNO2dfYhs5bPBKOtBuMxKiwjCuH4TbKrEZ6WqhT
fSoHM1tkCxrOrTqlC3hs96gVmql8kMMvY8cKCL3EWpN9s8nVepwqm/30yPlrDtftDZtJa6PxSzWG
+fQ1f8/zwYeNjh7oNs3G/OL4+IBPQrlcbhCO04ek/C6HLcVhuh89pwcKxP9oOrMlRbklCj8REQIK
eOssiCIiDjeGWiqiAiKI+PT/l/Y5UV12DZYy7J3DypUrb6cHb8tZcz3IgK4nHtRVdaJiQPggj4QY
SLqaiMWyYOAIMbgOO9jeKlvQTLhy3A/ujHYklOZ/4/g95+FXIvtsbxxJCH7pAOVZ4Iv95yxSS/A7
ut/z58xzu/X6vqekQyT8PhOvnZP9p5uxHwCfSLaOyZnpJx0awta46esESuecTf5cm0uMWdDA3mmz
x1rHGD45iqEWYO/nn7nIj77PgkqZS0EYq2N9jPbxnn1iHd9wE+QwhO6X+JfNbn0liSrw3V98Sexn
U6LPQO1qHUZij9Ww2F/+dutnIBOp1LCJdE3VwwB98WYNchuWYdUzuAp8AVu3A0dF2rmUkDfG6pDk
x5cNxeNv2iubMH4HhvCEnyTuqOZSzIHtB/WGpB3Z0hgONsolYKumyOxy22ltlB1MRAtNFeH8Gmoi
8xyYefTqS2c1pg9lmFJHGLP3avb15kBV7Q9CpDRF8cIbkexlooQ1QDxZfQ5NqPVU5GfX25B2VeYR
oQQKs/Dx6SCUAyXnfjStzqXuouFQ7i0782C0TCmwauEV8RRKaRsqcfu2816wt180c186+Lqvnx6/
89cxMkVeQ58ziJXqxLo6Ggt81GudnFV6v0LKz9pMxBwWiGS15qSEv87AZJ+Hl+BfTo2Mc5DjSLBk
3P9MLJoqf/DqKVteI9rvFhjf6Pwltc5WWiXL9slGY4tvyiUyYaIUxrgKKtSUuZavebRuuLS1ey/6
n4FsLTv6e/hVmAUPP9qU+wYG5aydG+f2kRryM+Shtb4je8IvlDVjNR7+a/prcaXW+NzmB3N5Xyn7
+wrnjDLYC+8WCUK6RR0et3eh74t/8NWtNQlGzkJbPzwaqtYpWWe+Z1eoODzUvcBZk5ClDK+MHkL0
UHwc06qxSQ6X5eV06X9oXXqcYOycngAD162+QlMjnxkn65RsroxCQByETRs2UDJgP2V0o3cNRuZQ
QGZoNeprVp9Lg/3BcAn9emVVWKfv6rJ9E4RIMnnd/gwTWn8+7LILOpEAPRnLXungA9oHJnFwRYUc
nHFM2MHXBlETQB+3MUNB5N+NvARoWF6w0eo539/YRtmUsO/u3/5y9lH7nPg5wd7Lq8Y7tMf81PtC
jPXvPgnYBz2nXvtMjph9++iNXJlPDRaNwDba5mAtGqk70yq5D7SCvPoXdIKYkvHoUG4AsGLSNV8A
rFyWGO4anpDfrkFNrsI/ANPBA1VuY/ncZgsFYj4kVPH6lFPKjRJmI6BQMBvmO6NDsdCOkPT3TyYB
dQgd6MzUyBKUsBncmbikhBazmSiAwu+8kWBIi0m2eM9Kv5jVywJBZ2sPW8Gr9nQ+v/YqhgGXxFEf
CyTTZUHdUdJ587N+a+e+cWTEnvsEsJM5N532kT7qZ4iu5DkNb/veC+O2f+5bRx1451ifzSNPN9B6
Cxrn6sy4mt/DFT5DMuSl6aLn6dNq3+y+Z6Zz2z4w6exJ/j276YnT/pcPcfeMPx7yFZ7hlK/Ij3Z/
7B8Ri0L9HkxYi/s7SYCiBR3fyIM/5Y/ZQH49fQc3Rw3ag4gRfF57wHTkeT1tLs3R4UuBIx/fFbd5
3pm99jr+y4LoL/VfPtir+EBeuokpJv5YN2fJOWKjMISgNUdogercnRBAOIbl8bn++JcJQfQEBrA1
+cEf2sKaUHWHbi/pa9aQzBFETsI1CZiJZA4m8ViWURL+nQ/rgGBmt4HJTneEeOBlge84XPo5mC+u
nQZLwUVMn8uj+Lh8wVMeS5ldApYK+mbRjbR6H76sKojBJ9k6PCMl+ruK77+d2E+4fA4kXpnb+tgA
WKeOgKNCl3vN8onxcP++xXqx2WmkRMzPOlpE70FjfQ2uAfpEEqwRoNUSwTSwkcoWQ1hLBGTiyIwF
mutdXFwbBcZOdKjhXur+KVnhzRsbQpVNY5MdOFkubnH4IbLsbhIONNoIF7ht/2774/ReoQgD21XS
aeiB20sfSICk+r2oBU+YoXO8eEC+TSAgP0/fEZgj2UIU5ucvzgSmrq/MmcnKxiV55GwMXXSTJPz6
gWp5CCAoQMceD8TTpbfZnBvHa3B5YBO0I/kDQXIUVlR9cA2Qub5d/IHumks89iY+cCtVkp77gSv6
u7gCT/Kx4j5xnTlHK+7zO/BHr7FozAA1oQDM7z84DdHEPd0SoUoynnpV0ApzvzFJgOhUJBWtdTLV
BiZWSefzGRR7nA+iiu2ttF5LVlUdszMQIOXq15Cj4oYQsJPvv+cKtu4QQUQ+0Cej/CFJ5j8P7bj/
WkVLC4dXdMqVwRIiKGNLUZkFNACiPCVpV9nQUZOceIi2yQ8eLLbveenpYearYT69+++9Gl431798
TyVOItd6bRBAsBhojVfnZP3NQGIHAtnjx48BkCuyyO+08rTg4+suQknby+SxLjePdUTUBz9NgAxS
Ta5hlyzTYwzk4QfbchURatz8Yjrk0iEhq6vbNu5VS6SiV9mGfk038aI/rfsK20e4C8rxHrSP2lk5
mmusGN0XkE/3edAI6/ATaGHuFYvUHgAXn/AjRM8AjJd/ADtzAP4up0RCUyrBLFWJS8kzNY+vE7Zt
TM6hk4Lq7mMNuWrR3ra3xbkB4ECgJuj+h6bvsKKRmf45khlk2wRCsRZScFO2d1YlsQUek3SdPULi
JeRkAj6Kx+Xm6xt/Eh9Xm+Zfw0OHq9rwvmWFe8B4gIRCV74fftALx7mUNeW3fCJlBsz8gcRgQFA+
PrSm0oD3w2Tg+rEEsSK/hIgvb8uHBMdss+u/v9/xTiQVWSfmhS3qEB/fmKiURaLzcx2FyZlAiFNk
F2QSeDalcmCsL38IuOEK/6l+5vt8/w43MAf2xro9LJmGvEIABXuZoj6pb3VXCT8+pyKBPfE+BxAN
KARBdf0cVD6Y4bJSD9kCATDEUnrpHBWNhemQQ0DVX7QOcDHJ3hZwyoDJxI5hM68Ax7CUgA4EWyB+
ETOUcS/AqtY5nwq2rWQ441rammOp7mh/lXc/oIMAa61iMER8aAbWpM16U0JJCsAU5hwvjXhYiIxT
gqgZZF3QHjL2L6F1PY6cxkRwnyrQw33aq4PIuW5gSDvVrJztqA6VM8N5zagPzXZgeWDg3eciB+M3
VuWC8VXT2+az/4TXv4rK7lqybk1M5gt6epv+Xg7tl7mzCFfYd7zGzy3cTkRTJ5JPjEnbjxEJkNpW
sTI2/ICQnN/8MuB/CaDkifnqfgDVEvWsxoZf8y8/UHyB+0UcRA7EBuMlfiMwrL9ShCIoy0B8uKJM
1ONu/zP9XAfutwYrEej/s38FxEWy9+VyyKPwUi+bAgVwQNdfvsRfaHSPMkEIAiIhlhRLUm6BsSCl
gI24JVhpLxH3/tMlBKNESuy4V7fWRDAoA5twX8nqhwgmaadUsKCl4SsYvrQigHngtSRDJIEL0CDa
QnQyl+19xG21JnwDvwz0SbJyAwtUYnUea8Gc5uw7Bo53iZZC7Hm9jva/mJzNyeioc3NWHZGXXsja
l2ocqRnLI5MwJF4QVCJaMK/ccv4YsTBX1bZ8dVr0wxHOSGBEPAMR4Zytb1UP6s7nGDMtEce5fa8v
+yfAZ/jYX/xfAEUMBXfpGcIzkgD+tWeSEuaqtS7D+E+o+cpanRReMVZgwLSd+6bwnvZn8VlcnZuT
w5/bNMN38CVUCjLv/pcHT1+daKE6yTz56jOuQ534nIDNa5IPRH+xd4Hi7bfX7XUjpB+zCL7j0n/O
6eI5pBIQPJaI6uCGpVSHHWGb6j7sHVC8X/lR2ySr2osOFixSa3J32nvMFWrTi6/gRj9AuT6mOfoA
uB7kDOM9ZjBC3Lc4t6lyklBrxyRUBVozjik8nBm9gEfjSB5NOEERUEIJ/liDePLqw8sXyXQGVtB3
m3VomECXG8CPjkAMnHhUf8dMKgG7JIQiWohlbCiPVYWuW4exO8yaE31ZgkNK5ARiREiUfz5kWIQU
FCbQrPzQl3S6oilFdgA+AfOYDIGdilYGgAamCGls0gvezgj0qRKK4yqPFEoN1JXJtDeZHyPiKd2O
sNhtaxQDBOe24eT2Z1pKMZhS4p0tZ+dzk6a5OU2X81ZYBYX/IRPfHcGTcRJ5WOOqE9JBQCNZk/cD
DnIWkQgWKAABtP74C6xBOFEIR6yelLwogZ1ep8dWpexVnUqwjWyWsjZrwKzSbztP+zF/M66mmCHw
+Q7KaVOyXm1feNBrl5/FqxjcN+XcdCqfBU3HiirlsR1V2RQhF7bMkeTWWiQh6W1NXU/Zkghfgnrd
3jb+Hmt1Wm5EqcgDelsRcf4LVqUxXhQ0CTZjSappqjz92u2rZX1KMOXmii7qFeVYlzGC6EtAeFUO
hSf+WJ1Em3r6tKtptMn5vt6/A21ZzluTq1MEhVe7pQ9Ol0KFeC4xCvnhvjKX1bG5KNnEhDtHlhNF
HGq2FMrgidMGHTxp9XW1yXt+zyi0FXM6cMeFL/b7M7Wc2Hm9uyV12nJRuI2Dtrr1mocGUMIWzKHb
PFCSmBXLYsl0wVPjUPOE6yJdMPWN4r9B+b+axQ4OkFz4+gegC+JLbVVWvDH7xb/6VkwZ6piEPiR0
L/hah+YG97vboCZAIRPdUdYgmQ5cNCA1hots25DhUgrY5VLuZTp/Ucom71/yeJTHXwlp9poXpEgF
/PXX9j2rtg3XHLHrg+Qv88pp8YZXTKq/0cLkTws/XIm9XGB9oqyeW8zYh5SZ5SQ0CUzjFtd3zM/F
uYRSRH3mC3iFcPh0t/6yShMfct+bqJMzFH1vKmp0IDyCJt7/EeT7B7XS3VFS5gKaylnISJIsgCGx
541Xn7EcDQFHLAioUqHIKD9QZvWjVbJiLhapLrjj6cZCFmS2vTKd9qF226zLGEyjCrUzbHj0jUlM
zmSJrzDdZ1SteCnSszxQJ6RoUy2U0828dxCti8Vt/oI+SRTOqrwfXhA8yk3LNbdg01IKx8pcQTWu
oBgc6b8kZ63MH60+jdL8BLCDFqxQi/rW+uqxR7kmkU9sw8/NHpwyAD1KMIAFmKwkfJ9JhiJKq8IY
oQWKyI8QXNnmxH71mp8/aV6Rbf0vMuTZ/LEyt468rH5GJJ1CAvX0X/GRN2Oom3HU1jjeHck8l+zX
SHRkWBiRckLK3/A0/KDgnejTssmw3TvPEkm0dIl+8yJb0JRGnXFRLOhDO5gHjcy+diVYLvD9t25K
bHMJBDfUz5e/NPiGFLnyqXLO2RkUouYlo3SnoIeOTpHt4aVBCwgIqNODhABsyK1GBp5MUHDPJLyH
mHcCLrw9VBlsfbQnXQobOprSIkBe9mSBECx66tmAWXsuWEykO0ziIZHQyXSAVIIqUPfFVBSK2ZyF
/2InqednQFQhQJPUV5gGFD50ggd1DhxH1tzY4AvI8aH3kqdw3q9lCQEmWSB82FoxP5fzz2YJ8aJO
n3GyEDNZulHRpUfWVVhoaMWFOr7ySXMOvTOBdX6Fsr7ks3HGRRu5zIpT1zmLYiAefW0Ky/gzK44i
N7f4HK0tX3yPOHeeU3KyMK3uf5/xJ7g6DSRXb/ATJLQFe7qxyZ+3nny/I9lAvHyJqsAJvvNv+Jj1
J1G82ejSHqYwMLj/ndYzKXd8OF1l2Zhdym7yP9383UKQxV8yy11gUxYhEBzZOT8yjlyvZN8W2LGP
/vaechYrnnSTbHX7Oj7WOQM5ZSgX8AMLqUGEgfPEz2uBSJERekkSYgRfc2BMmrAy4tXzKGPHKEVQ
L0JlWvMYUBAkkF3IR+3czqh6JtvmCkFE0UScPRb3+dt9u8YK2uMC62kTEHv3kUbvUD2m0LxnfAww
AowU6iKFAKMvkozyqP01SaCzw/sA2KH/kHtGri2j481p89FYRmt0+TYt8iU/8XZnLWyG8HwWb681
+Y6zv2yTY/5uznv22OKDLnPJ66hGxoQuKXJml6B5BNME3g6zc0495gFrAxqM811C0Vy83WKZzA3n
OYPaRQBfLSzHwmVD9Vp+3fccjtDcGpXebaPYkKKpl+fTb9iCBWLQX7Y3MRqyNWS9gpnNeafiXK9/
iWAtiEprnkktIQ+ZTAvY/uEQJOLBMAjcQOGW3Q57Zmvh0pKzIEkl7u21NrflkURmySBH2PxQaU5y
Mu0tBc2din3Q51FYH6/08OvzJIQJcgmsGUuhNddb3HiTp/7A6ygkBJYcw1wqIbhUtbECWsrJBMgw
AFZBaAGOCJYi9gyws0QEH8IgUFZJFLnt3eigLFGAh/KshMAdk8ZCCUnYJTHG2BKsSCVjY/1JBbnc
tLuvNWfYGMQ+FdZAm5Qe1xUvii4ujaPA8l/aGnKvcda2rU1FZRzG1JaF4zDndOc8/0wshHDOKZvi
bMQucs8IHrGN9RpBGmG81scfLm/Sb1ke1a0SIj6mTyEjTikmUVUSgkpBzkBsSySH2wNRQFbwucwW
lSv+ZiDkjJffDJ++CW6+N9f6+rFX12IG2NKP/TMs8l7rKEZBwPUylJA92tw9dVLOiSpZaiRR1t8D
SjZaKSSTJJkLQgsSUELg8B9vJvKho0hCCamrRcJknm9/T9AeYeHAFUq9/NODrJJY6JZLooVHYEBm
t4nlvQY4BhYQPagxCwxZYsHe1R+wpa0r1hnxcwH0QC5DBCmgPM+W8nRjra0vwmIDzWebKVsR7Nst
3n0WJytE3IDiskb5I+gAAs61wCFpSWj5YKekX4DEJx3eKeHXPIO/yv5SJeu4OtlfvMn/yumdsA2B
2Xl6ovL/Z8yykESRA4CdzFSL10/jU/hRu3WDY+A8qYL/JT6UnM13r4dlcN0wxV56HVNP6NKvxRcq
3H1OEyBMYThyYlaIux4zKHIURebfZbXIbSLvMHIsbB0FLhoVjLWVj5I9/bnInhxRGaUO36SVkT2V
n2uwMrrbaxJA2VAKaoUMqpCqPhnhv7J3/dMzxGXxj8iFK8KGhKVZd+iBi/bcR8IZ/vZCIALWAJNS
hN8F0pTqerKi0zqXTHxjbDSzX6zEwrPerA2DEH+lWDYTeItBP5LAtVCA/yEyJ3JZKtiQiUBcsvNu
rUEa1aHo3Uc1JMJGIDbzM+V0l6296qawrPb1OMZHKjbtoZsY90+mRZ/k5oUrpyABJRdtJ6aoQi9A
9ZLMS2hiUrjJ7Hik9ksk8gS9BZgQioMMaGE17I5S5NljyUoo5mst6rHImmu8fcjyaax/6VxDyqM/
n94aWosfIEotQyge8MC+/s8OSElcakD4kQW8OgoQdB0u0B2596ojmLnAwy20jKREDspMTFatUThC
fd1cYkYk0WSTCvOPy1cIGkxNP5Z9rFH8DZoboQwKQLik6MgfxExWhc33nWp/YMyy6yPiWpU+GhAA
iLV9opdOgWJd2yfOdC8uUQPDLWSYC6+J2SOAAiWPaPYiuRrFC5JDnSpxYymfGdH1ewbOPCMZIctb
tFckVYBRcA7nFUlNebrRKCbafMRiMA8Et2Y0CXdaJDo4BTpceAcLjAbMipsOBkMBf4Vc2BJU0f/a
kDa5XzcEkvJuO3wxCbXupth1ojgSbPQp231+CHMpMQf6HgVjhRh9zxwI+m8McPurrEiTwtv2O8Um
j9PlR+1/DmS/iNEq/qc1ZDZs6+6iWk9TVuszYcUh8QBFJwLZhCWCUMK3wbikIZrJn7nFDiYkXCVu
dDJgIcMmYCYaGl+I7SA0hVhDs5MvmYJWLaBJ1bRFNGXOrA6f5jdORmdyXd2l4VkJL8WQCwDu+F1B
9SMGgqTLjNHnh0TnTcwGoAIfRfXTyXv6mhkoDn2HtBQ/KdjS2velINzRGA336TS4P4B/FvXfXkHB
pcm02I7BxV7uVrB2z/CZBetjb+pU9lv+jx8NAvBNxvmry12BrPw17KcyyiCLUERGGqN5Za4pXdsI
pww4UDhC4mfpCmmzz7G0OBc4khn9Epac3AUdasYLThl0iA/XbaQAujRgOlAPwBVXlG+vTyIOBLVp
alb7SNsii629GWKSOFTfztIA1xabi5C6CDHR4/6mMYIkgs45q8u//DbaKbSQ9S9572Nbt4FKmyNm
xpQhbGqjT8USdW4k4QFC1LQfU3FDInABI7kptGJYZ4g47Si5o+vCagjNPcZCD7GNhFsI3WLVGEUX
wXICBUWImbnCjHeMujlzssRmY5s3X1fZZKd61VJkznS72YvQsEDziylfJ+4MOOZ326JU8f52Hn+y
Xum00nuG1suv3csm/Xv7GguDG00Nlp1FP9qhCdGkorzfNfXOFbnErK8zgw5dJ9E0l3udNzs3psz1
mG2dDjIbVlGfKug46acDrUc6MDIYykP3OS0quk0WgSiDatOFLLV06Qcy56qdh9cgHb/GUP1sJCsG
xSkfRnyV8/GgW43AdgBq5j/HN5rrXwiv0fy2/trW7NO9eDH0VkYzxX7k8FT60LXDbtpwhKB3X15m
u2l7fHf/NbCXjvzf8p7OY/V0rKl83+K3SC26sdseW1O0150XGo2RTYu7rTkiqcUBcSDZ8NxwGqMY
WS1lnC2TJZosi/b4OhNFxl+ffDeSnnl65X+/oVLIESjjxkg0uCIgpnQQjRoTQoDXRKPqjhYcs7lk
qpRwBl9j02a2lE2L/iSfVmMT/1iPrYHejxzFhu/dx6WM2zZ02N8Uqhd/VU9gGU7aNrIHuM2OMgTZ
TcdQg+0SUWV8x01YSdBpTZugi9aLdEzZb/bh+jMSig9rJjPIoqm21rkJ7WGbKpvcn2gqj1ZHtRv8
5sv31iyaGnxGU5wyKgfSdp5OmsfIv/4pQzl87jBhIrrUItn8Qlkj5ThFp5r+LS9Fp6HTspnNwo2u
JswI80xbfvGa4KgewXMsVyUPWegX7zFuHlOGlek/5YLXRO6uRpYxzqYWiypydASik77hFENaTLk1
0tykIZmdDgzu0GMgn9oI0VNbG0nrk+bkQ2WMyMGo7dX8JIHV2R4jkDaCQDpsOLVTrmJ+VnNnY3TU
siHbMbZrpz2uHc158zbNEWvAlbeJ7CZvbDn6Xu8X86TPI79nEnAvoYm0w5AGjqMeo3DMD+V/sCt5
VsLz7jyijMYJ6P0XqbLCrUPdjoyknty8aBpPdyNlCeqEMDXSRgi64gvnogVwGTdRp5YRbolNno9O
dsQH+gI2F9hvsXQMBpMZA1kWah88YJj4yjAeyZIyWQ4teI3cGYVLqgxlIz4nwpOn3MMNl3v1HIMU
iKAhf8bN5I8eXjSqxiLIjSC5k/aK+b7VbfCKMutMWs5aDBvvMG/MbsyyuvOYiBj1rZvA+Lq5MlKm
AFG80iiF4t6U0XgOWDB4809c8cGjapc9kVqEqgkAyKJFR5EYk2WZgzLT02LLscBxenRfMgbmiX24
eRCUBtKf9+FsUg5B5BpvwQUOZuRHfomGC1I4tIc8xtZMdDN1G9Ie/fu8rMgRKwjuKK5u7/j6iWzC
bdJpu9YipTcRaTTUNunYYM+Vf5ETjVJPsWlZHdNMK9eSTicWHt6BgRqy9ZqDyGnt9+ms6SR2QpNf
McxYQ00Gdo4aI5KgBmuNz5HaxCKmPaJaNrFiGwO5dmyIx1gC+8ljDPgEKoVMx93nRUc5PUiJrS9l
2Yn1e7PwxC6KIeJ7WMcGS6gYcpx0AORSXuZ+pVjHdEJoxl2xZhOk4ZEhZENdA5Gq1G1lLpZD7i1s
F473zolUi8zW+4xIw9IsE1qW2EXGwBq19vfRTe8wrZUjzrgIhmOxkvS+xTrL+T//dljCf9W4QMRt
JNvcZBnJaEFZGf92bjmRM37KQQN0YSX/bShlfJnV6NjWzm2WuAQHsiFr5zIT4ULZlMo4cXP3RoNl
tpTNKT8VOyq2GGtM6NGVPa+NCjfhgMTJRCSGXAYMDUv6jp2rsBrZVE7430ljRkcJ38vCMbhz0NA4
OtGal1O3uOjNQTz6DPG9bCs2qd5v7Qu/GteL+4hMp9907n2DzcooAO4GXoDOj4K7kg7Y71yedGbw
d/Re4rnk+EoHh+Ixxsm1psokpsusE9EJ26UxR8wMo75GnMn7JKsm6Ws9sV2FL3dbZyU1RvJKl1kD
B9RAdUUZl86lp4/bSJmnTnOq+X/PUT3kS//p6J4SiAdreTigHgFKt+LPeAfMnjZq8ij+iw3MmVf0
TMGs4hZbg3u/e+9bo5snu4xfTWJMCgk7GUpN/6uYLL0PDI/HwRctZGX8MhB+V09MTFc1UTFj4n/E
0ovfMgaygu4jAsyk/x6+h8xLYaFgm3hSwloQq5px+eRSxXbBJcRAYzUHzB2Uky6GDKhxnk46il3x
nBXndYXsf1CXBJAfghi4lBI6Nlb5KaWqpjmfy/hzG77w41yyhvNgQTQdKr5DubTLJjtQdgux18DA
g1aLhGOWs1M5Oxb2QOUrg/NvTGTP42unIplTTSgd45OTKfzyDLErRiuSLE1Q6ezSH4lKFH0r4zaO
lKmKMzHQb3s3KPhMKxHZuCGd4YkEtzXZDYjV39iWK6rjbdeci+rXFT0HaU/+2GS1pPGKK6Isxgxx
XmYY8Ju5iIT+tF6QBZMPmWDWoFtH5ipmjjZmcNkkp5z8B31tvONdtHHm0IMz4iAYP8roLC4p4hYF
rxidW66M4aVD9/8f0TTZP8b/xoGmeHRsLOAapsm0f73Y9+md/YJgEY1jT+ydaevwu2Wf59DKcdwS
ThBpkL5OUaeMELVsjB8TotrnMQLt4Mx2I+Y+IE5HzI+aYua87QKFGpp++000S3AQnYfLdC76U5fN
np8yvqSLmCY9TxnTHxlxwMVsLBLOhQtHbRYTLjGjeIhfeILVjvyLJ+0k6VhV6T8WM47+1xzYSsz9
k0oX17ZfjG4MlGSoAjgsXgqdBltunMmnSOWg3yrPj6aXQLxSFprcfSwlMYwog4lOWHtoHdkFrHjx
nxLUXsQRwf/vkbWyfNgopPXRKPOx7iw0McuyqMRLiE9uItks7kpbQz/mMGn95v6iY9hgwAZnqM1a
c9PFH+G2ft0L4teeeEJEhrkj4jA+e3H54uK13nUjhu3n6n3x0uSfBqFgNf63AY0RiebvoBY3uq36
DUAY/Ma/sPyDzaK0RigQygbPGQlbT8TpVBODm/l7j5snIcWDTvjf+0w4eCxT7DPqEz989ZCzikfK
ORo9PBkjKxvKwFXd1hUHJ66lyaYTxyWb7k5AJIZGXiK3l/xyIj9iRqfMFeLSpXxeyeYp+PCHn6E4
nNRDnHl4H332Bm62ZHPjlwb7zKYhn6MWy50OqkW9MAizcuyJxQteNmKi6oAXDdPBcoc/Exd0XWdb
TMPohoMRN1JjVEqn5RnTiO49dfyBT7iOJpbLxOpJa2a5lmu4zfl9UvT0RWsmkyGarjp+OKmjTVMe
U6cdmN6LTAEjP7nQRo+Vf6HY3vZiVxILSSaw+fxasoGdLxZcEpILTo2Oot5lQYCwqnBt7Y01vcwq
rFTt/LP279PdTuZMIyIDWlor3D1xHpha/020KRfu7Vad91zCgCYWT1yRfKYDIg6JfSW6rTiWmO4l
3KaTdHckOpcZWbn8gG/Qx+IZ1wUJkpuR6OFbxc7KASa/R3lF8cnaISb7EXcU2fjw16piVDRxcAPX
HX+6OflO1OolnLw1vS7QTYLj1G3AZcr6adGpdl3N7DBwiYtdQSOHA0XNHgc3vsGGxDiZnWipshKD
jAHeu+4TjlsyyJo9vejFS/7qgBT+kyZ4Qg8vvQ4eJefRZBqQZ9Joh2AkvaIOx7QiV0R4dhp97ez0
6OEvle73pDkXZOhRJmUswAj4jbZw5oWwugDcnoPLuklh9dGlX055MF0C2KxGGp7yHRN/7XZMPGyi
nTduBCx7EgjkFGYRYoix84mHikfa6JFlA6/wtugSNMcP2vJP5oahYThkVGobYF5dY6ronY/SaW1g
5uXYNrV7vQ6eI/T4A84e6h5D0b4QfMrBhSt79T6MLmdI7WMeoVqwo7WoZqt8TnR3aknHWilenHI3
n6NorC6K48N5w69hMqpjoTlExr9pvcdt78X9XapeDWQe5IMWYBTPL/NObb/rgYYOVhAHj6lSD17h
ZXQZWUxIqhlY1dHm7dFdQWOqw+CxDFEOTi5xY6aMczIj1S1Q05MEp1582l192VqSZe2GL6Cvfs38
mV7aawAFAVHSga0ximGhLolfZ0TF/NWohjHQxusnd7YvrUMna1UyrLFDgGWb4S9/eozefv7pUM5n
y+RuuVLA5OmjIF9n5UQu0MNzZKAkYg1aXsn1myqD165rsqYJI9sbCRlvs4Igwf2eBGByH2weHfGV
IyENWhAjlZoIkVBrqWl8F9cEQAYm4i1nUfja5DlAVXtP/J1iT5Qzajk0ctvWQA31LlOvwMD1MKFa
wtvKXGsqnrhIACnB+CTGeDN55XDvi0gIOyTtZst72mWhKJdRtL0scvR5ySxpi2TvOsjiOVzT65GO
RgS4tqX3FJkRRlWgftDNskG+vC2qFTu0XTES4g1Ligrro/NcKZP7ZfSNnQTxADTMh2LYagxKKmtA
yKFcLrae6j1W+l/a16a7/ct5Hlq963nnpiN2aBvjp7R4NqvUkiXc3qgKbNL5y0lXEVZ7GgNwmJ4y
SR1loo/NIEashsk6bNt2LwU/Mdjz76LXAjQBIVLN/mtV0NmhU69EvGtYEAQPmtPXSPHYNyBKt0UN
LOhky4vVMT0G74nxApX6DB/oWeoO4OCniQHLEDzt7Va0Ffcp4XExsd12xBF/+/HoUtkAZBY6Pw7C
K7cZe9/FIlSHFwYO27UsV2x/AcDeFR4IT+zwFpkN/kq3doQs8twYfbeMRFx8tlqFMLr6WyPFnGe8
78O3e7dvZYeHGTVFY/ZhEirgHOMYcEkfV0HOmkFpCVSmDv3VQBfK3CzAWsA8vn0FUb5dp2LcHSAG
cyV1+45i2ByYA9CCGOlL+IOdAcFvI8j3ugxpzL5ecLsVqUqq997+nQEbs8h5HN+vzm1TjT+kxf3y
PaSpm1KMUQ41hsz2md/abEMUhZ1Qrx+TiJa9t81Q+AthI9RmIjD6E1ClgsF+d4D2KRkzOPG1oWjI
DEWCVgaZ2sjLNEom4qD/NSemAcD89MoJbBHm1UJqaJ+VIWAboTBYDA0PAD+IETC9kNAOZjbaNARn
UZhRjR6q21YfSdwcVsU5GbXdjK6kNqGyNavrAVOzEVW4jfIQhdVxcXE1Sscz+HqAmGaGfldXn6Nr
xrCuuXaksQZJZ+qewjrk9RhuBbTNlBKRDLGBUHWfDqVsxeAGmG5M4tGqDuKX5jSjZTwfwNMVjhpD
wVIwARq36E5tiQ7skBcmMjTHoo7YnNW3gcUqCkCQ0dslfIZoBEcJO0zKi60bF06KoNTbTulAGV7m
OdH915b63RQeDUHPlckQenj7IwBDKt8aZVMQLSwCvgMxBZTVa8GKmzOmviHZ5jKTDNNpw7CIuWkD
abc0u9GKw3bu7Z4F4OoojT7dnEixcBT04xoeY3doDYDydp89l/WFQUL6qyuS+e59cZ2rI0YLfpln
MIf4VpP117aKcPuKHIGu/JFS9+gpRenf0TbNsTlNUC9HKhCt5GZPG+tTzpDqDGPay6pbx0NadG7o
0i0fJ2tMfdVjAN51+10loK+nD2LUGDzP8C5NGGZUcWhUVKbwnBivQ/mwhQoTbcnjm4z3qcPHNA6u
00fYbA7SfUwtyr3SnMcsb+r7iyejX+3o+GFuRNIp1A7UANZhBxaU9x1fmB+BbWTey3WOuFqbFhvY
zByUS6thc2C6XLOC1OjdGBIwO0xzDiwkgw4G0Sx24yMK2pV7m18RvEKJw6W1zH64lqd8OxckQFEm
olzjQ0m8DI0AoGocnem7IfoIv9oIjeGsz7u5jCyI0cemx4PpOHhrt9zA6rB2IyNolQPmET7WpFXJ
iKZ1Sloz5kbFPaYyoEfdHH8Z+dlnDDyzR0lvCicnB3tIFxC0xiruf9U+PZBfKjg7rjWNn1cXYdfr
B6HzVqP7ZrIqQ9AHGpcFqRmHdoDrB2kFpiYMWeUoRUJmRFKY4d/cgvHNvcOcJSNkR7fmlOLUIccy
fq6ZbV52PjY7krIx7e/0g7WZ9Ypa9T1U53TvcQWqsiPCXPdowMTnrN/y4ZDQ6vcreMbohSIdOX0f
4tnNhuAWAx3QyEWXVjRDsV4aTwjqaHZzd1jZA/pwyw+evyWd2yg2M2ihAwH0OsbIUZaIp1RM6GIc
t8I3IRnNh6eMkLL03mCRSGCIuBf7Ykf6o80Km6rtF2yZhnHU9mlEhv6xmxge3Gm+ZWgHHHdaWmfK
NFqYaY8Vma9QxlN95pPhjcckVlR3oq4UfaeU3+Gs5gP2LXUSAf4EoLwwTaK1hZQ/ZCQqPGq3oKk2
7rZZvh61c6RcaUOXpnkm31Bp+3sNaDiPyJzfduLQNg1YiGH62lgoMvbvkPYzMvuPbbr0FaE6pftS
oCJoVSB2cYWuLu1t0u14naM4jng+Sqr/kXRey4ljWxh+IlWBhNItKAuJaIJvVBjcSkgoEZ9+vu2p
M2eqPd1tA5LWXutff1iVq+o3DSRQUT6vr8mFn46TiQlJjGzygvtSZAikLox78gvZ9nXIxAhsNYSo
DHUdjSej8xck2FwOrxtjCQ3osee+LQkosfOJxaWgtNCKL3mTPADqGlotGzVzrdJd8lC89sYSukjI
TpWnHs/cNJALxLkYb3m8IGnKHs602sLOfhIVnggOvfW/pMdsDQOCWGxhCjbUbw66LRwlZv/Va+Ti
b7HNGMMUNHEWxlKiAnI9rv9IYTx88H5HCY+DLccPwbxCRxpwx6NKxV0wddtcxMd2Ic9Kswc34U1g
1RESthDgdc99AX2RPbhPI/oEFzKX7LbMI933dx0lvHN2xI5WOWSjZ28rMaZ0VJzimltuElL/RlP8
BWF7hkTA0uqN7SLMG1pn744T4SklIfxiEn7CUEkUwxG8V/mnQd2opACeAQqxuwM2s7mGyMKwG8bv
hqrlmGJeB8KB/1zN2uWHToLORABOT3ob0hVau4k+TCb7LCQ3CEYDzx3dnTO52ygBUW6zvnwHCive
m29gmQDNr/1WRxiB4PE8JSRy8tuvc68/NQRA70b/Psqs1a1n5xREPrWWFhnfH4681Boj0KuXuldv
8m/UGLVv6DbrUvamlPNLcoGq2UI3xAdKsNLuB0w7WSYmC5KvoQRUfHf8+F61ez1VgF3sG2k2AFwu
+fHzsZ/gYvCgmezlP+cVfsHpZxshmdHFCohx36r+R3aYNGVnPCzq1GuZSVSyV6z6NwsSwB/PCGmb
AfF7n3MSdqGKEwONikCHcFyXBXmqd6QTvlXoZRcqGcNutpc3OtQQkUHS/HTjGYzJMdhlabPKr4Jq
NHvHWIOqXh/BioVzhl7UjKGTi3OV8+3N84w8DWQE+eQbHeCKZqMuvXyLgUSPww61EI4jCSl/FlZB
fmTj+rywyHwb03KjlHb3OyKyojgrIrp58b7HMndeR073dGCBHU5gAYyALiYe9xt/rXJe34yfiVUL
qksWKJzLm2ojGv1WMD1kfHaxA8dAhW07/dJ7esP92wEJ9Kk7hA1JHZ7kU96BNHHvqQfdgMr/8Gp0
vsM/eKcNHhTyPKMP8RhOk8MtwdwIHwwG1s7hT7ApgoWx5iZFgMoxn9EjQGGgQyCnOJROH1fgW4jb
hXfUmN1wNiUJGRgacOSnWH3wlzsDwjBdCW+hlpt6axxoDcWajkW0GUBWEmhMiaXm7wjU44W4LLl5
D9TtsjOIGfuNa84SRlA/Fg7jo5DREZyfhIXcASkYsKHb3J4gGPpOOeGOvrRVGBSlMm+0kPBnNFZ4
iszJNpY3CbZznCIbcsl4bGigOW3pG2fdqomS9Y04vZtnbl+6zdzSE+J0bebXZF4geC2pFl27VNH4
9hB1lp9mL+n4A2cVAfErLC9ugnTGqt4408dPHlM9n8HKYJ4TC3HoNTwPAIKQkyACRmbhNZWNtsTJ
t7SvqWy1UvCp3XTJCpp0Tl8Q+xQbDeGyan3joq9pWEcXfFPU6RAYudU12Ge4KNA6CIAEF3CtOVBa
dUbTyu7pzhmZYTz1Qj3IJCpsfOr4cQL7wv8knxV05O2s5DRC+kjH/tHhZTFX9P5AGDjY7ABceV+K
+XPHxk4MHECGVF2CgR4BbgVHlR1ALWgUjx8ch6vMS7+fsqNwcEDhwDhYxtEWD2JtlsPF/aEFrh+O
xMRHl6UFxNP+ihSxdRnBgIdyA1FQwRSooEPm2BdK58LGuVYbkCvRltOeSzvzBFwLIP7meBDQIA3y
KpVnVx4a+olAo69aPH9qPlpBIgBDumFxGwBLFTguQrpg9IbuTLjMjyR5BqVHdbMVINoPEJYRt+NZ
jbC+xHeemXIvXcAqlKNBC7PPF0ppQWBID7djhYECiPbd8N+HnsSxBX6G47hQFpyPacSJicsBHQ+S
BzJC7Md49vgpf6ky8kNE9FSF24X8CeMoqgnNITkqHMTP1KulkLqafpkJxy1UJM3ngJW3yC6+mMPw
OcJlv/AKfcZ9Pqi4e8ze+ys5j3sJ/6AK8fKK4kEPBN55ZnmVuDyL3doMIKvz90ZYor7BfbgPNBli
2HT8BSSwSFjzDByPyjSDn2pOx2cck584GvKkREQsbIaDwSQF+8hXF8N1pn0/VwWrBkg5dPwx9Mw9
tv7PfQ268vUmo4cWHFzgD/Dl1WekmtjqKNKK+Ztw42RKoPcdjfi/YuRLqyTjOk/z5Vh2G0KJUG9B
3ZIjHpmaW3Bka9WM80FXHBNOLWaWvnQLbcj2FNpT9w+LUgfA3jW/6ZtSHy4Nds5f8lb6Rb0QT7ad
R8elxsjD/oQow/OyVk0KRnHpIwzg7hwPgfqxYMg3oBuZQxx5Gn26GTYcFPmcpAbMLprOQZOWjOd8
c+aEdC7WJfhaUvf2A95e/VemendsZbDLbqO7W9zpwxTZbgy0LlCceBLIDdpwc3PWeBWes8rYnSAm
hvLORBnL2GGRAAZkmEG3YcBPZApOSBWWhJDAMuFSDV77mD0/LCGxIZK4BXZmJLp5CLbQZEJET5h8
Phzx0167UviDKWwemTlwRURsQp5H54wIRe0DSFiNjkeHfZunMC9fLsvHVWfYV1fHtHOpv9zPxFKP
xrrXAog4xjrDOv2xfNfRcLPBORSw2rsK8+NOByut3sz6muapnD/q/aSo2EtDDI4H08ro55VN9rpM
pN07/82KhdLadzVOMj4I1c+Ji76GAykI3QOn//pYgApefUmk+JGpisQDJzs6oWgEYARFqPbSaGxa
wg/wiD33LXqz8RxZr4t2IvWLCXfwXnSYZG/FtWyZd9RzBLHHrwuKD7xfdDE6USfHa3F+bcfflEvz
lLqdx/IG4BDDBwWDclpQOI3Jop9D6ZKCfgtq8mGpsoX9OBaid6hS+ttWaFQhRUKxZ/znkUIdYi4+
FUcg/GyO3hfBfONvWIg4nOD4XO+zsbi9mLm/apI23Imff9GRMmbhwQf89OImcZgMdPsNdxlIzZNO
mHYvbgcD/CpAjIhliIyAZnJ3DQSWI9NvUocHBuIAGCLHqMpqEUYaqI+Bco757BXwSNwkpw7F+IEX
PdPMusGcGelbN+P0pvfRsOrHLmiwZPZ8GN979yONNSc57kjMTWMwEhZtDrRpTNjLSF3DTY2p7/RI
ipedx9u7mwdP9+O/CgfDfBWYmhC0Bq1c0MKIxGFR5K9iQLs2llS/Vtj6JcsM4xgD6KGQLKYMPEpT
zs0plv0o09CmYfTB+K5YKtDFYvI7jMifnI093XnjL8TmsyWZ5kl4NQF5v7o+fVHZkYr1UYUhkNO7
CNyIAD2kN7vzQYZ8zMOTXe4JfeTLn/zitm7wsqAbYhmoM/GmnA8ksnKpwtFzxnTCLMRXzOrUDAYs
N2dUvIYMEcrsOna5Hhkm3g4XBYQrsdPtCMGoPLFh8aXb54EBkX9GB+aWYldUGAdJ0cPcAN/1c/5F
X0ZrCLHPJHYRiRBwFOq5EkHpaEFKIwKsNXoe/jLdCXkcWyC98ig27Czyo/vD6Tnjogzn3qXC+UEF
R9AaXX8VGKWZw56EpBt2ESxjNE4sCEeNc/0CbiztUSjWE9VxbLeDzUv4k6MZs/LuJlBZRAINZMLW
k36pfqg3hd1sHYrnZUTb6FWHRJ6Vc4YlzL7g+6q4bvH6VJKP1FCsPBHp9iLXoV/0MDA3oqb+vn6u
mxYu7Cd8qhY+L2R93AJCP3JvhNgyeBEtFKtUte8PVig8ujC8Xlbn514C8//y2CRBsixBH3OOCTqV
mtCZVRHzK9jyAH/QWujxTKJImBPXWYwfU9Dh2/bnMWxg2LXiNevR4woq1QhIZ87UyXHAYjtUyCvH
SHjMkogJt/uBCgoGtULuT9TXShkJwRQQWc+QJP20SAXsxxK1JKlTMO+cCt5ibzUP0kgKPCQx2iH/
mbpFxsG635Umfvmoa1HVolI7Vet62zCbAMe2sYlaAFwXMUc9m5wqL+UDvGTnNjAdda573eKH1naa
zVSPJsuC64NbM4/Ia2pifKxAfiV+iIsTZue7OwBf0I8S+T2xk39VjJfz053YxbE6VfFnYmdMIZ4+
f7vIkw6Zn6zysSsRnFTSqvgEBDo5hFBkD2j/aUXhENJW7eRVrXuP1NbIMbij+p+pi0nlmgtimf2H
/3R1Jw0bh6TxF82PDZY3ILug8cbl2piOSEkK9BE2otMcTNTmSW6ELtpEmYzE9EYhXKr4NiyvlHpP
5/XlwJrcD9Iiw1GKN74stskqibIt4+cK45jXxDYXErblnfWkUTVnumSZ+8YZ/VL9+Rg2uGcTqsps
52oLIBrOTtCzLIbd9iZnC0docqlwtL46eJ/XdPs8pJk9duWNiLoBoONQ+Og85mOaMOIlAFGQY62w
KSPx4um2keI9XWMns2OiE9gawUNgkcO8Wmsf+7ZWrDbgE2ev6Hx4+6gkf5gTH3tQCsgTxgAwRsjy
HJd4LBRBzf790TTY9vx2WDN83+8YV4s/cD+8AnlgeGJJd2VnNv3girKk9WkvwFhiRZv2mAixFRhq
ly6B+sE2HQ7kivpwBTJh0FYDfg8uJZsB+BLMICW+84h8lNmoD95kK5XT4c35yGviyRhTrEDwUI7p
ERA+nxdAE/lVOZMDAS+cPc9pGXFWyPi804EvSemcLJV4/GOum9wBF4WJX80MrJI2TccpQL0nXXUP
DFXxQuD3irth9EuWX4TFSJTCg6Ab/yYkiXslWxjQFzGexW07qh42CQtLptEBSsc1bGxqjLSC1iBP
WdVjq39m4LtfIIG3+MuRKoalNlSq55YV22gLR6yy9J2gLtwvN6s6PnHHhQ3Pf8dtXrFfsAu0Bx8i
DRbQgwT06XMyZv8mFko38M6PaQHTYeNOAXggAJLWPP/q3/0AFLgYfRUL/tOeB81SQcaCsUeDh1pw
8ZxQJnLMBIcE8SWwAksJNcAFA86hQ4kFzr+uuU5XLmt7Gc3pcwd8oQTC5VVbTuqXymFENaOlu88x
e9i9HVJCYjpm+PKovvlu5kqK2DHwyLJ2QGsSD4DcNCjsUGcpRjV/g5/XZI6C+4G65qTWfFBiUCgd
vAuPP0H2f6GXyyDcejX2suThYFE/crKjDHkxBjxfKkwyp9acvapZvlblKY3finrVxhUrIriRaBRO
YwDwNXpRmr9140g/ijcRqgcT4RfrllVxuLujlh+hvShPbURguRKKRmCFZceHeY7P9MHazQB18PLU
V384vr+7RU18KCkoDdCr//zMbrGCzGbX+dWag2Bd0vWs9UXezoxVw1PR0x5Ny907kFeMKh2+MsHn
3MwngLAH9ZCur8vm4aaUa46HkHfVaLbuECpMxlTKivqr4QtlLl4boUDVw+IwUsM3WvkJXG+CTdGS
7D6T2V2biiIeKFy7JQYMTO2cPQt0nLruN3imUkVifVGVXrUj3reeS/js/6t7u+BFWZTS94oxSfI0
LBTOyeq26//dTvqN0BTr4WfIdJz3Nyl6PdjpZJZzyU6kXj+QLs9TT3U+uHVwABg7bIs8sNh6UUZ5
kGsEk4E1fJCnMJ2wJ0i2L9QXF24BUwDsDRIjQ8QI4PEek/jHgYHa9YaaTcasMeiwDBDdNOIKiRpR
4XUqjo/HYLdxuX7N+fGTkT/mFDsVg03ajQgqXj/mVYy715ZctH0e0oTRdXHbi0N8ZRwJsf8izh24
t/MEEGzT8pJUS+bc/U6ZUViaiVrjaQueOnYOn2BUOippssBSQgk3upAyhkZFtbM6xMfYmFN+oJt5
tJyio0j9Yv8wrWQO5Ku8rZHPGxcolIa0MMdAA5/iI4VA9lpi2NkoDzzqLctYNvX38Wy0l3/Qyzxc
LaxopQ6CUf3cmr2DOKaFMwgOVQONI33wXh/m5aqzWRBDJ4FwQqi6AaU988yAfgPMhqb+FfzVxTsN
lHVl/0K6UNx5xlGNOz4BJkeqH41kCIhOWSTNmOGdZCjWb7sUsrX5nvGc03ZBxG4xNGUoBq280vFA
vFm/50wZfEG5KNBp2R/yB890mOWWVoulBck8ua9G+Jc0FEmZqCw1HvjOEzhrI7zGyK3mWgQPeVps
1cPIVgidayMuevs9+qoCladVtrsLGdMy1gETm30W8+8NAts6c34nbGfLixlUD5ePpKxgYb9ZPMOj
N6hMde8Y3PEwNY2zaLVS2jWSdSjO8EY+v7Wtkmbzmj7SWQVVYPjSCbVwYT7MRxyn3yqeNmjxruvs
YzcnmuWToEsDOwEnISg6sWPWprIDPPqC1NZ5SljZtDkD+5Acc6jaU1btmYJBraktdhXsNVrhg1dG
Yn+l2yU+pKIDYYEokmZ7wnUV784wOy3Or82weBDaJLKDaKLu8WNJqiUR27J9X1HF8/AefcLXz4t2
9UsNsYvXZjdi2+iZJp7oDM212IQBOzgQ5gSVPAVIqQY42ineI72F4TMwSpmjGzB3+eF+6RdjfG/U
nQlJcVc5PQiY9WZD/0Ewx+II187gOeYaMgbPky1atWQUGvAL7Wwx9hSPbK8v7M7D9FsJCxItWe9F
Kd6WHwSeNHmpCWRnXS+Ui2dcaHYbqM718vCTAGOHWwzkcKH6ld5nS5uVBI8tVa9dZ4Q9EvUV02Bz
/XnuK7tbqo3fOG/0bp6pRf1X+n0jWKta0WXStTNfv9/uZ08vP/Yo6zzvSL4xOqf3PmnBEyCQkEvV
ZmQXhZpKWWEbIzqj7eDrDgM86VprI+DFkH3LISPeB9fE+6g+6be0WRNiNR0cOPUQsxlOcNKUtKlJ
+/ZvUSxJ3LpeGNfmtw+XqDlmip0w1aB6U630m22yFBtFiIgymbEvRr8LyJVYjG5AkQYjgx6bMaJL
Y6nH2L3oIjeDYZtlZNeF9Hy1JyLPOsrS+8BBe4WjOELu2OPGAtQCdtZB3AFXnpXnawCtKIUSUaK/
y4cZuD29x66/AKEVHi0gRABWgHMZs1KFPR5JeCxqix9gQAAH9phPsTiggJEeyQDd7V9YtaTCScdY
ZqxApTV1ov16MbY5bcBHcwvqRRXonkEcTucmT8/EOPdusaP/7HG9fJKAC8u6tLlBRJNiNfwtGWs7
Wq5MsqqXX3H36KVI2g5BXeuGjG1zkfHDgLzRM/TOE60VZGCmUtxqYBkLhoey4gv2ZSxC0Z+dtQu2
3lvqM8l5ODGxu/SAyZWoGgJAYqGwSoXJAJ6sFGwCgpKFYPrCwdYYK9FDAKUv+FNiaEPy24K0m6RN
fsqAPeonuJ9heDCf3YQxEwdXoU8LkWRAy3rd5RBoEQ5Bn4UxC/2zjgUVc8wdchcSswchDXuD1Dew
5oWJo+u5Cz6/GegkE2agyA5sMNhHPy1t6GZwIXNfn7YMpvs1sH9YNC8WydbrF2LUw4W32jZTQTS7
Xx4u8cdQVzUI9wPPKs3kBy0bt0XVRa/SSyfAwgj9rEZIGEUECywIqfYgGLO2Hh5Lnd3KHQhk1BuA
eR4tNesXZHzsAN48sYRpqt4n9celVVxDhSrTWFfZ6UlaRbqRzPXcqhnhfxv9qyW5674lP/Lu63c7
VTzJ2OnH8fGzvMHOV5YpLo9zGKJ+BgW0/qrdhsKGGhJEBRGYkO/A74FdltkP0WyK8w1Pp3+gDQ+C
U95n8Lpq/gS/SMi3EkeLqLJsIEw8fcSdIJRvk/PokHJrJwtUNQatqBroGAsqs6KJ8ScZW/CLhOcH
lEZmjbuQgbDzug2Q3wUptocGr5eW4eSQ4MORKQ7lyb7aqGwCoOErGLA4MP9gZMkhO51i9d6Pfl5c
CL7AGomhnB2PDwDHKSxkxRiHxMoKzSN7fObaGKd2QWRuEUXTC8ODgYKxzX7qkChLHcALnAsyu/AD
eyAixcU6/eo8MxYe1QrWsMmx2ORw6SwJnTMMUyI0Fqz5mPDTGVJcbYkz3mc/EPZL9KsyhUzBbGKu
4QQIvFcY10KYIP/zuSq/GiYYFJBhvoJf8hhmjJshPaiOTnNeLHUBpkN+rHAiPN929fw6r+c3rgQg
W2clKml8NI48n2T9wbJglNzyuwVz1Qo4EU0oC9m3fV3qb4cKaTpGcI9Y5K6wsCfIWgxqEEXas6An
QM9i5dOJZdJ1B95LNBrhgnAwBLpHpnmLbFOlJTFoT1XFh5ahs9DsVGqMWG/mfDY4XVVBT+jJlJPA
y0Oa4uKo7RLVYfjVHXpEnwF43k1mAK3lWgvGLLXOeZyekpV0KL1+V2yZ0nlzNPG8eRo7Cjrvvucs
wlWqu3RPVwGZxsFBE6GaFf3kO3r5i4oWfQzXB+OS2ZBMq1huZ6PddZk8BZCrBQ1SChpjw1fOb5Xg
xwVcIHbXtXNjehmzd2comZyyAw287pnOy+8qp1NtwiiflaWctRWGtBnhXMty5CvmNFmNDxJg26yK
X7fFvbL6Xb42/uVrfqzqVHHFNyNhfqkFHyYi77FQPSCfxgG4fn/f4+IsoCystqjRiWVw89G6igZc
j1H0r0EV8+hjOCwV0JOzcNWOTNA0K7QSGJiAMsJidCrSSAlmbqZGkMdXflRzAQPyMJwAIJ9VqO2d
8XmyyvyXCXdw9jo3iI8f1iu1PhsD/i7NK/s6ULd/cuco5/GZxY22MjonXVfre9wa1scnUKRx7hG9
ngmH+DcRk2EaJOosU07cQAPLbOZDsFlNnVHG8m+4Ad3iwUJhQZzcFwA8XtjZoVm+Tzr7l2lLfWcr
POdD1Q+MDax/D1rjPIhKpnGig+FkW4qb0Sfgkd0lGop84LT4Cx2q5tioX0FlTpnwqsnvlCHQT8Im
k94msAsnIFS2SBgRgrAd1q5Oabq3u8viQoVlJBQV2oJSZizM1XNsqatOWsp4gj8E4YIVV3lEDBCw
Eq42rIzTRZGyCHzDTdiz1YOosn0ikOrDhOZ/D9d0gDebW/L69tNPXLoS1r73n2fCKQJJ45wePng4
0sSxiVkrtk4qIMIMJIIJyAT7cPSsq4xu/s3jVr0d6XsyhvYITec+fQSsmYF3+rFFNgMLNTJQ5hm4
N4StVDA8JtvmB4BZ87kQV4a9ZGbGJYac37Qz6arUINI8qFJ32WFaHu/vlJc9X3T0rLS5nOnlTN3T
lAFSAYCrC8Zt1C37LryOYaKh94+Gf3VFFEoWPwWHlNTNyeHKaUoD24lMJvBb6jVKRiliY8BGCW2j
UllspHL9jBaRgQfdC8NJ3vtzwVrn/fzJ0MX8ojoGmFYyRzfDDTcXDQ48upSeK/+Gy5dZxvEG1hO9
CaL7gmiSkRmPpduLsYz1SghYMJkA4BcAmOD/Daf6MLsDW9aL4syAOt5/4N+qAthoPPxFT/rqj+EJ
2/I2h8QkxMV85POSbPUrCpdGdCavYOQ3QNUxBFBaF+lU0OqFzb4jKD1i5TAOx6H+kx3GW8HnkH6u
Z/n0mpfeSGDRzONpCEbAvQsa4JC/fdLYHI1OJvgkPJV1yXzcbHFP4yjX4CGy0EL57423Ct+MlQeN
szHtySDiqgHPynb7Ja7ZT/v02W0wj7Cnchi7J1+cTReNgnSfDTjbBzyxT07P9/TDYs6drJTFJHrB
KLFfiw/+lDymUeZ+jsVc3YDIlqfqpJ4zprtmiwd3EpgkSDuVDYoAXfO6IBQrqrQZxqc4HIbJEfXT
ti9CcU24RbBSS1ccHQHMOoSzdOZkEZUBL3RS2uwq718YUIHXYKve4q2ygbUlhqpIgAk56cZDz7Jj
9pa42mxJ/tpWuD/QNfm2zVikt3beeN2N3OJNJPRowWHd/ZPPgLLQBMuAXQF03c8wh2HA4MskdKWR
IFcgTtiqnPBeMt2HaDRGB3zQcVrHL4yejzh6duDkLgpyKS4dVFllPHtJM2ZXaAX0uQYNu82BUuJX
mLAFc9pVAi9iVgH8NJf6+FjUCDM4mqlbC9OYmmF3weJwxeTnvvyrYiU7AT9ReUUASMBa6M57pjRm
vUiigUgGjoGJN5xHjXJGtyPCzRndebIQofUiVId2GDrHDk6iABe3TwfL0PlkOfFHSzZLWe68bw5k
AK6EcJb8STk29veojwwimsE0o5qTcQQXCUMh7Fw9ViEV6wYdoJzztv/HgZVt+Nj9bEEY+PlxeB1u
uxQqrCZOqxq9xcHYYVUWkyrP5t2vL/f1C7PnMAnYtNgg8cOiDMVG4YcO22JfY7criE4gePYdN0Fs
isiL7l3M8XttVkA4OkLkg3PB4ut74kNFY5zitgKT+VtGoiSHph3kpotuhXkS5RTb+vxMXpw3RDR3
b8LYWf2hreAEHGZwf76IS5I+dkcAuwN/BwEk0i85s+FHYTIAT4qRQT7cUKShwWNzewCmJmZGGrmm
DqVNiUc+2NAMR2po1GAEsBFJ0l0zCZZf7IhWBitJ/Fi0X5XMK9Ua79VQOqTh01XDalVs7m65evwo
YULiMvhl1DhgWMOCmtQd05A11FflZUdg/41Cdq38NWGw5jEOuiX7Cs/EZLKnnlFGWFV5KsWkRUpm
v/k+pnNXSRfXPbaSzKd9JDLO2GRqk6kq2xCReQke07OAwBmmWdKLlStYWQLBT7TfuU9RG6Mt1DZD
wHJQwWSFvhsiI1MTwA7DJW03dHlyAgSpjtRaEH9OyzdWfYo7BLL/YGF3kZeJYpUQSEJDnVEGSmbI
nj3uzBSdY38TtLYcOE/1rgvd0Q/P3Zg4WDY/HosqoJyaNwTcWdmyLf3cwRtpeUk1ZfEpbwzgKnz/
WGyymyVkGZYGRxudN/9JqCZzH/c4VAegsO4ztaBgjjbssuk152osdm9AezzHT1U4rzIA92OHthrm
GE/E8DMoIk4VEHOtxITR3+AfMzoLXiHupriP8VtSTIdaReYagskfeZoLP4b79bBh7X7CTHXXtzL+
9OFI8vrSLt9u1trcyA9u66fdl27CIuzDYnWT5Lur4TzY/r2tluV2Ny91KDbRuA6b90J+7q91mH08
WfOezEL1skad+fblVCgT+Jxrk0wo/52H8IIVnpGUxYpXaC5P0/B0nnQILwF4GLgi7TghoDv6PNIs
spPbTPnpfzsMvCHg4V9QuPfCHtjnGuzpZpzmeJTDbqJ3WlPGssmslAPzGWoQ/06FnwJmAYez98G1
m9qNanl+gyX2sirZNWBRDrCBvCQLjGZumk5TOOXVlQfmrkAfUIH6ECteA1YDTK6ObnioMfA4HOZZ
s5Dl7QvDreeXgYnfZ6GNous9MKXoWq6L1qvM+ROdzsQvi92AY6HGl67azRPNI5XlxcSFM80nzj/O
vYH/sNE/UJxo/1Gp2bMxdyipEkDnvGxWJq2V1Z6kb+V6XkLSU/z8afO0aiWUWig48GIRjo/8so2V
3n+S8/D64lNob3HWrhrjK/3Y2WCPbgCs9kBU3sSjruoVD9Uf2RxOTOEXJOkp8zE+Yt1W6h1SC/s0
7NGqKzg3dFmklt79QzptIOFAIjkVK1cYFKXTazzB3jBxNdTzA22Jg59OdXPUiQuKk21InY04G1rY
bNKUVl6PH6G0hh0QNA6AGytAUnXhrfNn9J/rRgY327IKZS+oQVfg6vgFGBRRM88dOxVSyQc8Ie1J
wBcTaVliYKki9WCHP9NTt7mDEUZtvTHTULqy3dimdZAhF3x50nWFadOEG1/HW4u3wXL7QBMHe1bw
gwb79kGpi4REkxbXt0WtfbmGUMu9oq51ulW7gLqM3S2le8A4BujgagNr4Q3APruNoWRi5yJIfsh2
2TEqsDNm1J2bTwwQQm2WWlRtuGMaNhmQNgu499j7gDXA6wUBANWV4DiI3Fo9Ykdl907F7MKpFkEU
BOtJls8Ct1sGpDIyjszXfJzaEm6AKjJdONg/Hg92y6WaQjN5NKzA/aJwwEF1vIxZhgDfItqAHJgs
CRCoyfeD5oZg9PMF+iG4pkKAnwOQv48y+uJTyp4u/xL5zGWsjy1zIZhDRAaf2c+iLoiSI68Aqybh
IuJNlhCN+G2kn+BM0AAXtG23ERuS15buj6OC0FWfEWiCaStA0WRGyWxjVkzkvADmhkzqH9GSxR0H
CWYHLLUZm0sO2s4vjgLiA/Ichx+MwHj/vEou4+0gagsyImRN7RztFQZsy2RxjTFfovkGXIGfORBd
Mb+yHzN8REClFFR3F/IJmlSIu4DJmj8ahxBxmT2ltWCkMRxoT5/dJR3BBpZBSU2b0jYCrQ6me92O
3w6dxn3WSjZwQxq3O9Fm0B+A5XBMXC+yzaMSgQcAOPQwx7mzFZY/dJmFLVqg0UK+PIA9evezHZ1y
byDXE6Dr+MYoobcGrEfAwGcC75iQNe9LXvLbAXUWjGA18Aq6TjgJj8OD5gtTBprUwqbYmd77gYQ3
m1f/xIatBEVfgDj48qkAgtkrYR5waXKB3fcRGA6HA30hfX8FGz00cMNW1oKxA1O0DvlXTwwgs5Z0
YtWbeKzAgbsyC9r9s7cpSamMDydkLz7jwZ44WOJhZ8gKhc9pPs5JoEwAJbiIJzbvd36JaaK2gEOA
mSawxpyTboLcGjYXnztHFaCQ5otscCmWGpupYBzyGquACaB3x2FxgLT0VXpM0txAnLqvOZyHYgmH
JO+nT67EtlhWYvxvxMfHEjSWoUnASoYgSB871ZieF7hN7sqYRY/JQ+ZwttO9YkD3fdeAoYxlG3Hp
pTVTFM8U3Ch67we6ITRWl16lUUg8WIzZP/BXbrse5dMHojBLZmMhn83oGtLj4u6RxJyhlCguyIA7
mSuhiW3+9KWwjQ78/+sdJgXn+bTAH/U+53upolMTqzuYyMt+VQbpKoGbKQQsuMpNrCbkJmXV76Y+
RsledUHF+zp97ApoNa6xRxByFBrMR4DcD4L5CGc5WhDxeCp8R92uIkj+BNVwJ6b46nFyUgrs3lXR
A0AHg0wc4VvRzVokUsfs3x0KHnsmXpgrSFYgDfRR6HRo00ET2a+zduTpEVcP/iRPEDMMBaBm/E4j
7PGoQ7dfWjfaNvrHQPGAUlac7Kbz2FICMPHllbePU7obCRBv5I4JnuFuGLswZfmH0S6Nr/MMcGOe
EJbGHYsVnS9WIv30BctJ3pkOB4USjkmtiWAGQ0DJJ7yGv7uZmzdx9r0D2XnycqQdErVAeAzxv9sU
Okd7hv2tf5VsEiEittDVWpa3aHTQMYitMeHwRB5btKAAkz03vkcRHakWIJOjYPGGEoI7rD+xvTFm
A8fHDurklS1i7QKMScwybLA3Iwq+FuoLbRxUO21V7nJm0HR9w+tuptHi3ADCWOWwi4BhuWYDg2c+
GhN4HdK6jQoIRkLtpPylciJEOHNZTCESI/s5uBnuHw2F58kQD9XA+LbiBCEUgOon2oYW+sZ7Xt8w
J7gp9uf38StcCGDX5iA9QGgP7PQ54kV6b9kLTRj7RN0yNqmLQHUkggO7MI8gQADRikeAJEOdSZmD
dX9f3ePK03agbgLOnHXNFKq6zKprdfuiTafPlOIK+zmkmojvXB6NHeE+BKbSf6vE3BNkvXhAcrqy
9SlgnikVTafIiId0RtJo6tL68j23uYsCSZQmfnS6Qnj46MPHHppZDe+c0yXis6It1miTmSvdj0tf
rEd3R0fv6z+Xe1pqQa1jaSRaaLHfJ7UKXPoJ5EP1S46AG9Rl6aeRLHUieI315g0Tncd7Vh/VkaXM
6f8Yk1sUZcD9nB4ZBZy+fSG5D/yEJj9jG5eelb7Ch124gmFW9Uf/HKsCpGO0xcdTt8cx7RugJmjn
kldS5w5xU9or4KYl31hgVBDAUPQxWXF41wvs+BmOXMWS9lciNr/b4OPXzmMp71gqAcVq9vN0XUI/
eJj+Yw6gDOEECgePxlzuHY5WE3A3Y+PmsRcNKWRwZ1clqMWCeAGYhojjfAVy4N3BPVSGquZoxMkF
qUt3QaYUkhx5Sw0BmgVjo2jkDhEJocRdAK7B8yEqJbdtGXAqf0P0gyYxmRIIyRnkTH6zgwSdeNN/
VzqvAMQtD8x4AF9DHYcHAUuCC3zBr2tjU6RQmf2vxCgqn7kH9JOymiBCbWY6sliA1UjHreI5hYPD
O7gu0KOrFmUaaKp3aTGy8/vqZufiIEF2P6pomE6cEfXD5WN5Me4hx5g3l5dfHHC5jiDYPe5xYkHo
8MAVqXjCz2a0yccWqzQGmRCT3jQyYy7JghT0qEVl3Egz82NxPQACRqdnzI5x/McrdOQTSid4KTK7
L9pUzabGGbAerJHs9rLLYV4fYSimHP/5isOX6Vc8Frjzr7sQrClBkRfxqNHKAMeNXEyEx+KBhrCw
pTGs1xMsIFmpzTVjeutsFZV72HOXitazQ03++I+l+1huI0nCAPxEiEDDNq7w3hM0FwSNCO89nn6/
4uxFO6uJkYhGdVbm77Ic4/G/UrKkgvdJpVqIj7LTWXzZXLhm4zlIHsrO4L7+rM2o65B9UGn6MnbK
ZTnuk6OtXrjdkNYQEgo7Lg30oFAAaUEfhq/LcJOuWXUAYMk1t5mS3W1xWf+mHUr6a7Zlp+5m6OoX
ThV9+XpMC1PoPZ71/PdBTeqZk37m/SlKZtuO56VC744EzVTojqQhvh2tI5pkv1OI5FDnl20ioGCU
OM4q67fZb1pSQ1EfWygLkzjytwLj23OBL4/a/S1FWUle41tu5yapCvqC8vk6UsBbLnDHAwx3b5E2
bKTePTLl3dJttW8BXY+FcoZQZj6tkBMQE1QZ/4JcezrVCRL6lVK967F6gWuOCyg9Se/bhOgPClpL
zdqneUXDAzpfjRPZ6mLWElbCspiuAHIOP3f+oNsYcXjMFS+k9ESEa2B9rAB0b9+Waic4Zr1ms4Zo
oUYh6fwdW+FqHySGAC+lCs4N9qcWBosrJofvPKyuuFOgF/qA/bae7zLb+upkxgxV2Wfr6dOnSgoG
HeVz6abdNL2KVNXyLpjbKplF6dC1x+YT6EWIdDVMrfupRMVwSI3yjXO6HKHp3azVTu3rkYeSaqfs
DhNJ8RBOEr3BWcN97B6eN+aefq5TGIW8ii1rHFXspZn8YBNqJqrm0td0I5kvZubVVVLqQtlSNOaf
ZTlxrfNGnFpppGAnMYLFmnDM4FYUvyOfehzhUgR4efIV1T7BKenuiBurfMX1PO/lv7bVqD1tUoI5
dIc76ZPDlA1d7qx7OgYNbqG+mFcTi8r+7bmqPpr5Hgbx3Ea11AtfaSojMoa4wcy3/PKUV17zmlBf
hb6eTFZdUl6eK4tS1bY0PZfLRk3WvyTjihf39qcdvhQqAE9AFiwcAJZeVo+H8A+pF3hBBAOtnDrz
76MVmWEIYl1ZQfOv77lrXW8CCza4PRL1s5oCzkp3Y2ZgUmr/g3utbzLeR/Pz6uXPJklhPe+FhoOO
Q8d7MptNDi740Fls27NbOfqJ78Xjd3LvtUlCwI84E0qjyQEh2I16mUHelaTbpXuZNjeVRTFyfYso
6MCPco0bxkXaQKqh/GuKIuGRk/lEK5qfov4qpqNZY+9bx8ViWvP6Gj37onF7S8Y1ClAeiVXbPbHX
/cXXyrPlKnsWd7XNvlo9HZQ7pIGuqpNuXUeHZnwv73+O5/p1IxW3tHpWPvTp57lPtLWc7I1SWghO
IG8tNQF3DBSSaUdROF5q63agc53AiRWzWe28ivEJ4lmTVt7LKdynHRwydgah2TA+WLtO7rWeSN1I
dLYTc2FYHCwjjnUHDLP9tzpi156DcxPQWGbCdAG/mJW9MrX9O5X18v3gY9zLhe/NxJjL98dZU1x9
zsebVXPzu//eoIn9cb3FxMw11+3MytN/ydoVqTCraGeXbTxjVmHpnWHQg/U4HiR/N8Psm2+x8Eax
mKAYrd0L1QWfZ8e1BskL2ypIG48l0dryG5/yh3NtjznNFHO/lfMSOArPulHLGKv99lninmGqR/vB
UW5Iw4sWNqHvf7zrge6IsmzY0nqVFXB/XYu3qfB5LKra/QD3AnDdJ834c47La4BMLhOkLux/8DhW
84XOOVN5W19KKvIxV9++nb9T63J+NG87X4m6N239Jn1rpEl/fq8+PajhHPMygdse6GemZRIltZcj
+HDw5i4G91AFZMhZKux8UDObiom+v3a28p5eQL/LXuiza6aD3qw1q1/bKTtfa/PxPtW+h+d9oghx
OyeKByKoEhkHXY+mAPRKPCw0iGJ3W1pfK4/hvH300r9NP/K9w2QnhR+J/iy5gAknOQ5Og93gsSs9
v6xscUeInVBP2e5v4lyTViuVGPsHa9LALASm8JkZXafA/Fp+cMyXt6ng3jQO8c4hYz/XNi2/UYi/
PjiifbUflpW6PgKSKyTB3ptSMJXaWDtYT0QtYD83dtcnjfrDQk4gG8xteKdGFt6SKmqJqQ2kfH1J
KGAH7fztyUIu2EYkHD3bYFiIATmn8o3w91Y7W4GyaJ7JGOKf+9BQUMn1lp/5yMpmsTEFQt9xoZZz
gXT8mJleaPg4hBv7nZtvX8/LNji/Mi9Frdm/S74yZ473AL+EbbgfQ+QCNnrRIWOXj16SILGfKkvL
Xl5uGreBHs+Fsf8h9bX/bOHyX4J10CnnyllRn2i7bBayoSCHhblav1pcv085u09FRoZDd20Tzc96
X3zoYYQDBJnc8VYFHAUa/SXXQIWpFCC6fEcsAQjMOuTp9+JHGH9qYwQoHt5X3/lZ9a7zGN1rzO6F
bHn1dpKJl7xKr6nc6LAylXzn9hbbIimh0Q5btlKsTPpQ0/fPRyFMnEfWCCB1LE19QIWq9R1i4wQw
vN+ushg0ChT1Xz6e9ZlJ5VtLSAzp3QkWLXOor4RS0HWarWa2laX4obdoXc2+mf9SKmfEG1BxXSV/
czEnQCU5AXid5+XU7yoVmlNoEk2ISCxxtPdi/nXbu38FPaW+bPYCqoqrxhUbPy6UVcZzABX/TYZC
j3pKSxyGFzcMkGkYc3cA8cMwuvvMDMD6P1Fj8bXnNyxq7j8T9/5tj31mXXk0E/Qf0KkaomXeO76S
95HWCYYapsYrPITljcvXY76YulROh3IAqmiJF2258zFzRzsabOX2EPmX9OtnBmB2RC/XV1j8qK03
2EM1kryNAV2SYvMH+Hq0x1dKoOWI1xkJvzJJh7pEimfcUTZgbIck25Krbje8AdiBsr9LK/b2ElzY
Xnk4eenXZsNWOl97Xoq5F8DXvB010olaAWRdzDZSw5zot6uQCpDNz1JG2XnZKtxr+fdZL941b5Jh
jJTPYtS7vx0mS/v80jI9itiDTXOa60YiAgWyN6b6XH0cee2Dlj78YnXz5cWLMjhqm29qb9nSxC4p
pA0JaI3d942CmzA71Zg/QhVoLi61sOVWuIvv5WR5xt2yB/R/ZHelDvlZuoEloENB9Vtc1TL97ZcI
Fa9gYIcXHX5md/SywuyteU2/UiImCtXpCvkIx6MidZE+qcUm3rWcczZcj9eO/aq+XFfd/bnB6RG6
oZThi/n9XJvajuBJZRs5V0978ZXzkOsn4ll0Sy0Wg1ZMjPI66f14/a4xr66ay5EDAaWX4Yz74lnj
lsvhQkuPn32dlXz5RaxzJB8NWAWQDi+4id6UfnrUxLO6/ImCIn6hVleyQN/wwzWSv0voLqcukkMx
/JwNAfeZZ/1sC5nNM7POvn1LNlKC9JHNgGGNCANx+/EoCXwkcO0+e+nx9F9uV9lcqqv84OJ4Vc7v
idbsNesMdXyMALDkbuVz+3pq+A4dJsBEOkMW+jQPD06d56IKslbuRutXXBlc3UQ7/wrhWb4JBh42
vsesQs6Jqksmqqo681N0agMsp3vJF3JfMTeHY9mviozmInJbmN92Jntxo5ww/7BtBfFrNvzc3YHG
vvOsfRhwgBQwnW5/heNyLec+7z+biqtPThSzJBsmSo7rOtXDD8Nh1u6bzysRn3gBoWbSS/ddKxHt
qciGJRZRZ2nz3qv9AUFUmy2bCRP+4V46zdqLqHj8oOy/c/XIqqRjXDWIKSNTTL4Ma9mXDnENMlZ4
OTd9WndHamS1dqKRfwn1n7PIMhWJHutDBSljk+OfpS+Lsys9z2GueuKFV5Wovl5WHy9ZZfsLGU8n
jr8zhD1olQ1i+fq5v6rvuuwj5/p0EzCzQOnlCLFdBRrB7fg4xqldE714jdnpRNX1eFrL/N5s4ZiX
M8R7NkLsWgRm8bFo5/nlN5ayy5z1KOZHIML441zNHsr7t+m6du9HOu4hN97q9/BQsIvzQnFjpnZX
uFuK8VD6Y96Wt4j3U7heTMbNU6x28fpLdXlNXzt+O9/XUmTMOc/vZTvfY/oLiAp1eEprugAGZQuN
Y58L5dakCaD0YtX72PxbYO2tXhAXQXjhqx0BHtN/pocngfD+UUnkfS+UtFTAh0Kg8ox1Odz+hGB4
ykHYhndIPxvvvhPP93wnYBHe43OJ1PfwPW0roqj7s05bS0Vmwl2nfxyfR7dhRpgQ/M1V2/QWmdKu
b/GmFn3nOpFZDJTQuQ2iXjQS1rCuPEcLQYkcgmk5HQLebBO9Fj1lQ2Bq4mSaFeNPuS1bM3Avfw2m
nvmtyNLjEtvtIe1YkfLiM3qjyCQI3E2Unc2nX8JXJoHZTTm24/3e5oMSGsNMTc6CJGgn3vJUGjd7
4o1RjtFDeL21B0uUJtCVzX807XsLIIchSCDcGywxXclRYd0g7r/miojGnMlR+zCkn0+8JQ2y9/J8
zGezbkw7l9/nd/ZbGRMQiIkaZEeP5rpt+NnAj/NaAculThPGpgKMaEETSpX3sbqS6Tm53HzX8uFD
X0yPRMexmTehXNv1YPMy39U3S/TXJTXax9XpeBVV8xXpG/denCqlP87J2hk0nqjS6B3lx0VFnuVk
WOnzTDVZ1G4p+Vad66W9+yGC2/xE6Waiufp5JLv7e/kBSRzL4RKoLwnXANsRbXJn37Cybb8uA+KV
3dQ7TP22rEFUXZph4x7kCx+OwlnQbI2DCHT7fiqUPPAP5fbZBoDxGbEcCLK4jfUzicNrwwllzCZp
mtUXnHCiNLY6LTy61m5j3WV9VnNva/cK3T1klXdjMTjcKnQZh2Z+akQ4AtHyJq+nILnbxFFbjp9v
s0lQ5+IIeslpZTFJ9x750tqEUM10ZoS35IWPynPZTnPayWZo+BkA6JZuGgpGvujUWDiLWAVT2W9W
mb+JhR1ORyIIYUVEygQ2x6CVvkb674tdSDt+FlsnzW1Ctf92NIsBmZZvmbLEptT71RW9Mnq+puuJ
10tNqF2mSMKf3JW0V5fOHzi5/7H3NF/KkbveartN0BsYgfY/SR+Mi2xeQ064N9h1scFdItxD98FX
1Hy2DZvsyHE5t63wLqtfCLvcogT4iyFroj91Qf/J814O/2STmE36NwuAhtmPrH3yUZ4JEV3+DCfm
xiLs5ZP6Bn5Vf4/ZovF6UfiLNABSCBB2o67KubiS/HejlPEdTElqiWstnYHFuRygbAVZOmM66MVZ
YfImzvu55m5IvPq1qt8+HI4ko06hRW0rm3jgpB8G823p3M+3UlJijSNkudRGtcs/O24/DPAmRy1d
4YVK5Ro1088GqIvHErOnt2RyTzbsor5PCEY3owvDGkUjCSQp09uUi8VgtCb4kgKRFG+WCluj9nVK
gGtcXcVtx1frzOUbxj1o7Wnw6PoBd2qYZBabdoYshzf0/mmwnwWrty51qK32yLcuEoJnisGX/Vey
Hzfk3VisJDjDG5dKtc+pZuaNO1UQ5+wHmb/l+sV24YAypfO68ciUrsNjwdhlgPjkz8omKnYrAfDO
pyoX6f2XxIIjzm2PkNh9n9PhL7CjuTFlYtt07KLiAbxzqNNDsITBFImdQG0ZO3fjRy35ciGt+Tto
FIG0gYVDbffv3LL36maI2n8trXfSrX5tjF21SOhhphIv2otjY46An1UK+4mgJcaPApuTK3968YzT
vwwIxKTpXx8sI2njCfUP+RkHYqd8snnZBi9KwgREK8SDf3/FH4WWe8mMte5duVfBy7IEzr68DjBA
ZIYA5ExZi8mj/3VbQTzOPac2NeFrisqRs55sQG4f3m23w2Jy/U6kStfvc0HYgNCwcJmmPkinsd7Y
011Xnx61XRvel+DJl/fZymzLsbgJbm55Uy9pWqjMowk9vzJXoWs+TPlEe8+tcb2Y+6eknwiiC2/m
ogTEm6OW9kcPvS5dflcq/KGkurjyb1Mr40u5e2UBErpXF9PK3UJQ4SCHcrQupRivP6HKh2xVs5AV
VZiobLqFN+D7AVLYvXUzL4dB9hW7c7iUHXM3jJklbXi5FVEypv5b/2wtdlIokzkctb0hqZ32DfO5
lM1dO5dgjdEZWJTYVeaHmmee7poDZAoSZN1o8gXfwFx0wyZJ2hcZb9vSY1sVnEhLrJUd3H+V+j9T
jxfJHgueyTfbkjuLdSmO+Wji1nlw6t1ZVQUiH7eWHzxz1CQVbqCojPa7zMyzBjK0awtr4i+jKN0g
FF4Pt/rzi2A496hFuZp5ktiOev39eEEGiMLhWQsqtmf78bnREWdKWvJLujk/lb1d5p2J1jSIE9BR
zgZUpDB85ouSYhIkUN989lWKhD8rvLW5WIVufAq7AM9iUkCWioMtVbdGbD2QGwTd70szqRczdpNB
aCe3XvLapGyyFodwYPwwBLxn3IscG3Hptq4WwI3GoV7m0NiKB5Tf2oY9PN7lhukHNi/AscBBrsI4
9PzCK58PlVUz9c8tshx5JcEG22VVZAYV0XEVkB3iQyVGWk5cKaw7u9q0kU/XC/6YLhEd292XwctW
MqlEQH4jmkXT3du8ls8F5wyP67/Dj6UXWu+G4K+2x79qnGblUKPDUgedvjmQMQEFuaNdGtF4wPE+
zolyuny7lslln2J57uOn8eQH5LHrYrqDK4Lub3w7VXdRx3yzHGd2/WyqnV+2O5oYGYJxgHbNRHDt
B/EKVdOm5DeNQ1BfHjTNc6F2sirNZMX9niIgLK/uZSZjjZAgjW4ONGiS8mDdYclgvThWlvlwIgKd
+BXV4bLc+CG99R70V8sudg2/mtsXL1wVYHrJrKJUYdPE0NAeRF9Uv7qyse+r4uUe8ii27/FnVqwD
ML6lcetx9qCzi/sHj3H9Nm1e3tK1NYmdRxXiTil9c6PUpbjadyAISJb15CByY3Sgg/zNdsIe79T4
9p4EH/7ISwAbAC0vtwF8QypT/4r6pcuwVjRlm4sJuSEqoDI9l05vscw5cct3/hP3xikEFITsNbZb
G8twfvqtsS93yo6lh3ikS6wQq/bsIuoi+3HUmC7RL0JZ6qv2qeqeekXBHQO10pYsKmltXnp82zDN
pNcvNEnqawk9qAWau2pGmBlP1ibbOEL34ajVPGuWWa/ytLOevoDWBFfoq+vyCEzitWR9RoZKHpWU
FxwVpsq2fsAIdp32E53UN2opFVZig3fj8hL4hgvHOZ8rYMP9pw2ckoJ+Do3brFZhNbi1k1Z+5K1k
cqU9J3imaY/V2L1sCYZ1p4NMPf0iCKMle+7nUN1ey7a2r4RqGIbGV8X7IU2HGRdxRsjxi6NmM6+K
uuK/PNjNgmq9Sr/yxqDc80VaPeave+seoD+f9t+071WLM2VA5RHX6M6RTP86y6GyM+8aMMDaM+l3
lolSgutrUT0nJNrNcajuCg+rGwCOF3KjLxzj5V/ii9qF2jj3KWDgMzlx9e/HIqzGpgeIuaATk4RS
tX7fNU+Aea+9aSFbk347S1Uzy9ZB/FYMKE3G7ZCdQRci4Ye4apssb3uHP8tXItdchZ/70mUTKQxv
y5Zsakkju+qxtenIycMvr+jMh8yw/P9AK3j8lTxmNshCPpuX2uPu/qGzKh7Hmr1s9cp1GJCNzKlq
ONx1T2bs7rOhlgaXABUHWITQ1sbKwPmDBrvaVIWNkkJQ2BAOeT6VEgKYXknxkXf4pIb5y3Bybsx/
0mgHDQEso0GrtOqSnGE+2AbDPLqvLiA00LNlyOCImUmcKKizMgr+FVE7X9UlE5WA1DyXp++oG5hG
rssFYmnxgm+y1lxQnmskZCN4on5WP3Hg1OGC50UFC7I5lm72pQx5sDhaWlCxZ3jNuM5uwyNL1+NR
U3n3UlwRjeTwfOez/ejeODfMaN3HE624P3bMz1ibwpu18nAfgF6F62xV80xW/7zuWZ02mubfAznK
iPC04bAkU+aUYB//o/3DUWrlX/MyWY3JhhpyAkKEHVPDpUGFLPXlK7YvEpEjZFn3huwGV2IyO7Nl
QK4efXVN4wNgcbn5duej1cviHw3x33PAw3Ou8PC1TEgHwXzXavh6kEJf59cHfjxkJx5bp3wl3Z3+
2N/tX+rAv2Ldl++VybkjpNv5Pz/LkrrO03cN7ilbpgT/F2BNphH3F4NY/K4XJPCYZrp0u+lrlWrz
hfBDb7R7NB0FV27mJzsMLkwgUP/WF92AmAwZ2aBwz6ow3Lzo6IylUhE/liPk5O7FZ+Jc8hdvQAvI
vL5U1dAPphrGxzXNmMCHSvIdpST8DcKobRA46xFn/uSj717OTVyZqkrG4Hry1tkMUv+WVRYnEjSq
Zh7TQ7hVN83Y7XipJEQcLJhDUrualITTeHGukgQAIS++ZebBtf3T1Ug7F6JFMsnaPsMzUJb/QXE9
FERGTvFyEBoQvSp8w1zfD3uso2U3b5qwkISVm5UTL1rkNBeXdUPvPKeLqq5632N8ytsCUpy/8/uJ
3uriAIFEwo9YZi3evJVznfy9Om9Ah5Oums5juHrVNT4GEYJTHpuYYDkaFqp+O42Hbso1BnnHpXTW
ZPvD+7ahz6ARyPUZDvV1uj0w+Eptu1f8dIJVu3nz7S/87GQFrw3dnzpwL9HjXuNB49ZgcniCrIT0
lxaFymbAxOCJBiX7dTU8988j7e85V/M8L7xEy4CyrLCX9If8LDK97wRJq5fjV2KS4y6mlnJ/bdoX
Hk5o1zy8KrlVdeHib3LI8VKDoKH0Mxxu/ikzf5svJt8V1Vzp/OrURfVZAUjn78QUDbh1lSB0QDUE
9NHF0iYI00jZ1aeJw670r5qOsfBbor/9b+LOiJQemhvYeTOZ8kGiF9Dpei4pUjeGxqP8lNBMXj6R
bOexihtyE+q7F6Fy9P2Q3N7CpJIZhQ7gYCOsXF0NQQkqYmvqDYCwCGG7+5DEGDJfCx0fMk8/tCWB
Kz0FA/zJj3hn7IKWJundJonunJsUq0k2fpV1ZfNNEMCHROa8sIyf7LU0nXzdf6J6MF7JmSCgSv7b
yXvX9Dv6aUf/2lD5o9fFx5m7w+LPTnB7FVRIFGsEu7FHQGsRlrvbl3Dqxj+pdHhrCl1yM+kIogZ7
Xon430NKORpich6nrShxWX/mfve5Ydw8t2+T5La2HRe+5fHUL/+P6ReiWddx3t4ymYqPK+mlZvqI
0/IQ5bQi164ECkGlhZiRUfhzHG+GuEtnna3l+4rRTpdmqabtMrR8dng4EWn6lztzje0DEJtlKC8C
39CkdbBiloPUHjMKEzg96arq83p/fX5l8YkOpZISLjBzd35eOabKvMZQhmq6fgcYDc+v+UIL/piW
DYs+B06d4a+psmBdP0iiciXKvpTEmjAWpmnffHWFRNuUEtlMAQdYaFHH0kl7Yp03JxwP7EMBrWZ+
fHEXc2rXWZ35XlJLYBOsnO3G7ESV3peL3op1ZNvfeVZeOS7zPHFUZF4nxVldmsFYiWEQu/AgxOgb
gLPdWaK++Kf/QDV/5JmbWrt7HTRrBiUPw3UXDgxEil74k+e/HoovztIBM91g1g66mmsJyzbvz2pm
QoH7V9FoIHAQVZLJzK+aAwZwcQ9Q+fnn8Sn/OfCSNH7TOgHJVFK5vb0isaJquGa0J1YGhZbk8LGS
2hcDqv3YRs6/nL6HlrAo7iNwTBswB0dRePAyDUbP44gAy5BzDfLnM/UH4eypZkoXu4QkS1WycJ9q
yn/MkNArfD0ezRliKDRU89592QuhHvQz/Irs526I0m7FRCkFL/XCoCkt78a4ZyD+jCdO13687dPK
7bp7N/Oxl2eUGT0dkzMbT1nmX33dyrJd5oM8LfUDn+ITpZERAJIgEObKVZ/d5Zt/zKiCIacBSeC+
M3zSBaI0p+XLH37rx7iUndCMnRb3mnUYu5dEcF1uGMUKLV1FzJduIwVrMObWgXd+5ahrh6+1EFt3
YuU769wHom2Ple3bzlJjgMq/2GA42t8q0d4mS8sfO5eQ6y7qUWBARpf7eQU9L5BS256w023PuEjH
yxisBPvhKHuer/iNVXnx4ZfNC/XR4TYmL12PAkrt2llWPfUrCcO1lepnggP78PZAv9TM9Q66rl4X
7wixxRDNv4IV7l9kTLig6fvzC9YRYqiSZz4G3OyF0u32e4SU58tL/tjRfPc+5+Sd1Yx9O4zYoRtP
bjZ7BKnlf2a9NVFp4SVJVWA9q06dNVw6NrDI3JP73ohOGEObhcUT5i9FkFKNnb5NSPXUGJ2V4/UV
JR/C+W11tEo3N9zVGXeIq79Sw02yeKH+60nEBz2kAJCmMO+ZPq8NhoJ9dR9v61sZ6pDflvd5FuHH
vG/Vi9YKXJnshR0AmDFvAGp4jrcuSm7RsIARg3q3QTpgZgsP4vBCq6A3//I0t2TexLgf3k3xLGs6
Bm8Z/T17kFMP2L4nyu4ZpzulrSRYCesstAMrAYGRWJqztZOdeF9M9nWF/gAiM3Lh5AW0Kvj1IxrY
0dBRtwoRtg6CjHid9defNBYruS2YF6L1n/9Y6r8oJIA3DfkF7Vre9/BX4CyoyG+uSSQ33o5XYlgM
yDWkC5lCT7ceBt/NIDmHmRyzjV1zKR/Kj9+MJ6QAUsoc5p0Z/lmaDlbdXPPUxUUu3+6v2Ue50D3R
sDAfnn+vv/APU178HeXLR3RBV43dP4pZruiikXxKpIVK71lz7+o1uruAXCdBKAA/u3XXZHTAV6Br
7/nFY/UqfvPUMhPwfytjgnI9mXyXDUunChu0rya2jupRo8lZWp5ZqIJIfHBjzuJDCc6rIRoug497
SWerpdQHieX+EjL4qIWSUjTDrYQd+UkUHQwhQwExSmoVQI9sa88pTQb8lGhEp08LMh08kg2PYjkm
kb99mmiW/YQwzHX/2Mie6gImCr28Du03+8a49yjGE5B/ZzFQ/44R0TBfiHqWGIIERG5wJZE/hP0O
pndbjyz+zFSVctU7GjKRdNPb+lpWuCUkSJyonmCRDDsJjG/+v+CS/uwDpbloqrTG81agY+HgzuLs
KH/Jl8QRyC/CYH5ZvUZvM0sX2uBOnJJ7Vh43Fd2zERI42jtJImQ50BDc6Q4HUDI7maQsybHrlPV+
VgpNM9FAur42rbpJnsvxYxZ8oUK3ZhlRF5tOpPmWUJoMf0QyVeXk88f5mSbJIJtJsrq/TQeeT/SG
bIsHT4kBg4v4Wz5rC7xQn+nejASpOesuBBHm6ZW1Ew42X1Z/3bt9bNjrno18i4vpvqiEWLzqguCF
9apBGqpZrS/53o/CXWmDhEHKEhSbUVugpE7N47SSf5lWRXU3AmEO7hCGm+t4Hfnd7yOO6+V7xJ/h
Va0kgtAyHlzfUh+7VH31GwR7MKttH89On+8BE1ra80kBbr4LEVKqZ1jPEd0rruVouG6ZUHQu3N7M
8i140vJL04WTLxyqyR6SZEGk39E/Jf4Fg9L+VQdkcL+/putGUYg6HzIDd5vUMXukD3z8xqvm+RCe
WWJEj0cSJgsFUZXN8Ojeaj79KnjWHQ2yAMdjYdFe89YBYrO/X/E7jVwzbmYIDL3+aS/en0LtbiZZ
DZ5Rieo2xPbNOmqO6UJpQT048NJjCkSHslPJbuZaaFsJXv5ElmQ719f7l5fPeJhupVD2L+n6puIE
5FLVwr5c+DIH1CKReLY/ibY3Ddu1srPJyHFntUkcqJSpNYNch6c8rs5WtWjTucWVQFnW5lVhnFh8
4q5owFrhCauBYQHu1veL01XzKWnzRdU8GpqzT9fKZju0rWo400G/3k8tvnUOGGXnfXlqua1Z7Pag
RgK76t9yG5KUaFe2o0cO91G06xkYnR8Il6vQEPnx3FIWKrh24KvQJNFfDaMdgBFX6t5Cf+9VK234
ugJ1n7P2zZrBgZ7eNswsiwvNZKBfGTIOYYHO85UMDrataVXcBnHfwPwCFKS7+WLlMIcn+RSVhZ3d
Bnq3kLWdFrIeVdWJ1YsiBaDIvhrGnq34k2UlKKIvtVnrPspM9lV381o2JIuDWMC82LHfhekH5F5o
bhblgh2rM4q7RTHZhmifgnlTaAmPdQDgrQRLc5lcGSayQ+Fg76nERFSHkdk4cXgRHh8GEFb1ITtM
/5LpQhRIysBLQ8WV0i6ZFs9A8mvGVA6I0hVfe8wsP7jWk+/2gvGvp8ifQx4ll2wsBWRVl5qcrTrs
gCKzkZU5n4t0J12etbAcD2QRpH+Y+jw3NrfPpHfwfCJkCXIbhCEWABPilbeq5R0wT/qVEKZQkFWK
5ajSnixqlLNRBbJyDNa/AAOLlc384KCzkjOdlhCZuKi5ce8+HlE99RCsgyy6J3VPhkozYCZn2SF1
sI4/wsfMk9cEH3yOPKPiv5bt2PCfJrpTO2aX/T/lc6qvgIc2vgJ1fUruKpQL5+rib05Q7RtyFG72
YmQhgiP4zXKkgGLgv4I3ZfU26ygvnq57coRe1FPQo4S01W40rynpc/bIYSJh82mdN3Dibpert6uY
XSFaO1Ffb9PmkWL8h216IXGoj9naInY/YVwQMYvbLStka11VzMHXdQDICZo1dDvGBzE/FbjIZfBn
qgtGymsrY7lL1L1AlDkumiGJgb8tX882d2M4RT9+Xa7L9u2cGQ+b5+5KGyMhEplyi+tkAuN1N8S/
bScWAckxol2uk94xR1t/1YVWOtQBZsrWBC5Gf+qclKMmIdbm65CoK7OIEWtfXX6Tcq1w9sSZiZDR
FEc1n/+B2E6kygIQRZJq0laV51eBLuA9GKhAhE0Q4uE72SsotplvELqUyYsNw7D1fHM5nL2frqUT
NmMs22chhCAsHQWLr76nyp+7h4m6ffGP/cStbGhDDu9tBG6Ct3Gb624hxU7BjEuiGvdu3+b5bgEe
AQcdOkCu/N0/zkQo35dh4mBlW12mcItkVUGRaRJ+KvuBrhVyUtsPD6Sw42lrx6c6toHyxipbhmv3
wv01SvaQSbO2nl3hBUnYJcKRaD4I53angbxmahYMxoF0UFIdJp0T0OccFl5NxxSWh6iaWfT91v1S
nacbXEHiD6sO6sORBg1SUNDPahf//lGqRlrsoBQXCaP2tpSltnZ0x5P1hIJ4Prysq/MwRwNBMuvq
+vMMMsM2uD94nALsVHaOpa3lrB4LsrSZho1P2POnFXy6945anVK++UBTL+DFtWeyvjB2+kY/t0MU
ALphuhbOWokx523pd96h78Porm8kfnidZcU00f9luYi/VqegkcyQR2nTOjmrn50cncgBlbG2fl1a
Ph3cCCF2Dgl4h/HB3ErdOzlVZ0y652ArIrJ6QDGC0tlycW6yLgByvH1FQFnVtKuKl3CFYIjIwtw0
h+J12zBHX7Qu9eeA1FnIEUhgbIPNAScAbjMTLGuLbJdYPOK/JBYnsELZvsBQu7vp5ApnP2yHu2X3
fP2XWCNDtWbWf1SQ9XevbXwUbhenS/T9iWUzyDNfLY2IXJT30uL2fuC7wLslLbaxRHxfhW2qpVvi
qRRil8Zx1/KviU33V3nEDOU2eyQYSLvn7DBz/7gIxiuEDjE7r0wPPxFjQuHl5nGHyRV6bf1Xa7er
zfm51mVU2ZyWdG3XgGYy36Z8FzypjY/2IOUq5QjibnMZ7rA0UUf7uc1VVraT0qssaoLDVmqge5yk
wE6UzMhnzG8aevh75JyijqWVLLP2C1QOi+HJp5WM2MRWUXDLtFtM9trtuFHIV6fT7yg3zum6HuDy
giS8bHW5esuhtNKNA/lLzLDM2JYVmjzgbVHmsDDjAGylyEDZX4PtDZx9J4oaHUeJaXkvrW7VizZs
G6+bW32faUTxe3QcBTXxtrQrlHym0+53jSJ6fJIDgAGu1+oigz3lolje28lka51rHjLdrHWxguMX
6VEjuZSbZeSxYCghYLvFqBDPm1R2qY1Yz/pDYIL0f0t3rs35z0HeXFyOEk3A43wxvJvQq9mcZUQ2
mAweOTkwtZ3cmX07LMgwpJdmGmJmxWNiVb6z1B0q8Lb0WdBja3Yb32WjvMzzH7AWMWE7O4DpZIwF
kO3gMVq/Xra1OAEcLV3O1eexmc22T8kSRnRN1aCATBvPnMSLT75QlZJnkaTZIujnEEP4FN33ljyW
18uGftDdpojslYmomogq0hriQbiIe2LwZssfQzDXHaJqkxgebeqc1XM/yUPjcbLRtvqY1W6b0vNQ
FTexnjf92Q9mKtYkDTKcqx6/TpfVM12TCG1MmX1tUVMzv7SNbD+aX6hEAI1PulNnvHG4NJaLqLix
9nZaTu8ap48EVfy9fTh+bI+vnsnhKkeitGInmjxOIsJqUWFEOnpNKLGtWBTdgQNlCIZNFprTRdtm
AILVsyWAL4VFY70GKG3bhWv56hIYWle0LPKtxBLTBP0W+uvbcD2cPV4fce1gfcy+pmEjmV1uBobo
MxWKi9lFlRAA4RWgG9k11nZkXWtetjU1+KxyXNRycjAvDS6v2aZcAEn++GZyt4oBLI3xv1Yos6NH
4ybU2hUY9SXi7ZixJSJl9uM5Ae96uFq0VrsXAH8qOdktkODJqq9GklxOEZrX8/kPKThBXnYq77in
cH2P3vVZ9875NUsscq7Szk2XlcMKjW4VUfuORXjFu98bKbJvQcHzRXn5Td9ORPvX9VXPUjqW2c49
C4wMIeSDsO/qZLXaHK92LeU2+PsPGt7ctbp/1E7Qv7iyHST35eNRoFP5nC8HemRW3WdqiXN/qB/Y
XroWlaYBBjSl2WKMry7UVn25sqzKeXli9jIva7yP0b6ZezQhonf1mBCPUGRVxmkyEHhzC5vOSijT
oWXyRDrODyyp5UuyGQvnUCimLbL545uIlcgKgC+Jugba1CX4EG6Ff1GyMhN+NxfTYFkakUdK+qaQ
VfkLi5Y6M0zpiQ8vkQSTxo24IYJPL/vJe9MWzEMNzsZiLFVtGUIZ3Fy3un2Lp+xrHl553tUzTmmO
DetoDaV+w/ipSY1al2n9mOolFx+3461oaQk7/Px/JJ3XbuNYtoafSACjSN5aTMrBlhxuBMu2mHPm
0/e3q4EZnDnTNVVlidx7rT8qHGFXtNmFssOvNodoqtbi0OGeqe/bUnYszRMqU3YSy+Vwze/oo9k+
zmyDKUGSbIGEzSXyS8wfOGQPBKEGYbmAx8S8qMLVxnuC7J0SOXonM4TtxVZ/KojwUcGMjooxRLd7
azeP657yOgRJJO6PgNh2wsySrxdMp0X02483A2EJ721HejkiPORda+y3qb6Hgm4NlwyvoPEjKAGE
3/2uXdJbxV2fh3teszn2EQt30WEmlQusfrGVBxqemPF8xFQJ2dHxulHelgnv/5vFVkREljiugDtZ
32G4COWR79sAPYAyrPEXIMWkAYOXHsVLkD34dfzVYNr/2iNPRtPbc7uaey9aoo71p+qmf1SQBeZT
kXxd2/WdExLEqKL2pNhxB55UBT7QB6QR6qb8t5jcJU94vOsMYoB5uYkbgEGSivMMnhPeOP2NypsW
z3mxjfVjMZ7v9A2NqBMp7vri8uCLR0RgKN/c+wHoosRsRlXY2Rh+UmwYrBXdKRnW7LD/iF7PYFrO
xgNznFbkLxLugqI9wtGGyKfvoDDQ5CxpkZse62zfIS9L9Hde4aL5qnUirHyCAIbK7awVnhrQhIn3
GDCLC8F44OXk8+MMBwi/m98B8WEjMZtstZs0+Jy6M/Z1RCYqR864bT4GmRozv7v/6WxzmBsQfTFa
UXrC70X+N3FCzFrzaVT+imbH6dSRUXd/GYvPnKRW69vgZRq3augwHkipR3EN3xdRXCM3BGK1hMSa
wuVT44aGUe+5h6v3qnfUepWA8HZrtfRIRmC8hdOWU7y1xFHdeAliWsji/ISDUDG9btym7W6UScRZ
1+q6JeS5heV8oy8snnZp7Q36IUtPQgMREOPURL9B6OsIMXFNNfZSfkLVSne/NV0IZJoSanMzD4ew
drpqh+7W7I6ZuZPgR+ttGxI9CyXPNWLHWKQZWXsx7nDqIz+gSjlChfHKkML7MoB1T65a/fDUSBaq
Pd8Ydrp65CcAbKZHSpvQndiMpUgdsFdHNMtnF2SnaY8oGpmwAeMLFEGo7LRfkog94MbaQv8hy3xw
00vBOiDaDPjukPG5xIBjRCl/8tbl7GZd84Hwx4g3CxwsEzK4U1r4UPbEg6kNEx7BQu9GdEELX+8G
2tFG1oG1VZ25iHgpiAGoCMSzNjy86NCQDvC3Y0y+g6HVnI5R6JhccYyoCZXHhUsNBQtugiiC7LVs
ywDZhpSBrKLUH9L3KCD30SeGDNiuMe2g3GZIUopPzNom5RvjMUEhAZuHN37CfMDfgOQv2EjDNhZf
01lqrw2pWCTh1TbyeWAmroAoBGggwiKgygfBFa8XnPWEbPW9guw5JZOfNl4LUUT95ksm+SGZYCgr
igMDF7SVgUkeaQNVNMZuJLAx2hawB0sn4C9AOk5P0jHHNtO1tWoKElHw46BMQx/DV66gD73J5oZh
t2/93LgQfBTG3wpC/U1PtoC+4sxhDOSVQWFXP5BQMtXyjqXJJik+m87r6LuciWpebjHkKI3D43GX
qPo+gR8t6tfl4q/U92j2icnD0dKS4TX9QjtF6YHnDr4MDS9tqCjrsJwD8yANJjW7O7TSd8/gMpjf
C3QC6crIHGpjSOWB8QIdya71kdIprAfdN9N7rRyaPxh/HkZas2B1Q/7sF+oyZEgCy6nMl4CUzaVN
jpvMb7gi7Kv6VVlfeGCtFdNISZZnjZ/VUYkcHN0aP0H3IkMgu2iXq9k1MJqKBqKzdETlklGTOXoI
U5AQsSlywpl3Ny/esR8QY6X9yxmjmEmwQuDBZL0yBsgi5IFrOildsklN0xkoIFgK50XFfwApid0K
gxguRFBqehjxl5A9ptOp4oIFZwjAEYwsN2iDKAyoV8onOzjelUoBsWp2y+mkt1fJ8JSK5NsXsl3m
5jJRR5P/xtmzk29L9aKgQIYsqx1LFTMePwE16225oQup+Cifwo50QxjHq0YMlNiYKXxSbYAjgEUu
YoI+7zRNjyRi24wlFoFqhE4gBg+ha4TKeGxXg2nzALF/GamrDfaCAy3xZcDeBtGtO7N7EZsZObJE
Wrg9XGi5Y9Mx3apfs92DUiEpYZf/RaJA9qhakuDWrEH7pl2vAs6ozzy3UUoQw4AhHnVwB+GN5rL1
s8rOYTwsEW3cYN4gL+ROHJIroUpmHGOvyi8RqjTokiBEZSoOOZT2gWWjSSY1wyqPvFxt79X0eX5M
pBCi8Pyt7x6vARYjq96n96uwJJi20ot9g4gVZCUgbiJBRH7AJGijGEXAca3UGWsXBpCpgKQrz5gd
tdompEO8DNOBJQAtM10yFI+cygV2vPNMijHjnLIWMCeVFGSWIZNXNjxB3X1DeCPn6BjyP7OlbIfZ
j1wu/jzk++Dly3GNV6aV2ENc4huSiz6jZz2Gn0sM/oaXbCQECmTkEVM3vMQLFiJvCBlefCZpLMQg
dNBWMLoyXqV6FQl1kcph0fGI2xPyHmTDKefEKxxDWxM54IeGx408k/edvNVsMEGx05RX7DhcP+mz
NFcYbdTvJD+nSzu983pJG8Xyl9023uKzcQGFLFYCjBpOJgtQMaLjJvIkIJyWoNBfQBem07LCamW5
iuKqixVXEpR2/F7wsckbeXICdEkUgajswoxDztQcJeDnGUDd/O2ntUpvYHFM002IdTr/GgBbL6bE
3bSqrZUk8bG8mv6Cm57pctV+V4GnkAc2OkrLt+4rH/Um3V/13hkYyoRp86WU3WXoTqUz9K7kaxzZ
BOOPttZgw/MpBEdEfhAmhiUe7VVLrjobNqVgINrxoQO4L50kWfE3SjAUuBXnALcDPpWa/EuHA5Oe
TeEuorqS6A4aQf+pFgIyLvia6WSVXh4qrefvJJRYe6hl/tIATxjJQxCo1sMpKfdo4A4ZQHX+Pd2p
is3I3VwvYO0prfTqs8kF964X3mAJUfiQue13KRZhIhHnhSP+/9SLz/xcpYHOR5yNJVuH5rT303Qc
l7Yxs5a5iErcAcjOcvt9oTgmjTLGyjIdDVS22kWktNFg3r0ChizVFc+BZu1ZObvu7Y5TYfqEvWx+
gFCp/eStSH7vPwNrKWoXclnUTWZegtXE18HHyvFDMB/ByqbHYMF5FqLjLz24dosM3XhNnRAELZ2V
db6to/VovpMgwttX6seQsGJeSF/5o3JnCDcITuG3VZCEfTN7aE/74/SPnuGjLhCQQK8T6kKCGsXm
+EspY5iAsvX2Bupu9udOEipEhLVcZUz38zuDOG+b1n/NiFk4Dnn4uk9GduAY3sWyc0AlAJKm9OWR
fSMNveMvzp0K6wAHQcDI6wSSz2QZ0oSEcQ/pOE+A8rloHJQWceNrT4Wf+8CeitkPZhkuqcaWXfiM
LmIxrL0JBhHXJ0XJv8iF+QY1ZTeDIWFwvIvc5saVvxCeSfxgfl6sWXDyV3hM5gNkuFbvQkTC+vdU
nvLdr5pr7vL7QjaPqJSgoiw8qrbqsSEAGEc9UsPyIJNfNSJcJcD0UGAj7ezudXpMqEvYRkhERyLG
e0qU1QYMg4WKyNxnT57/gZR1XK4ZHmiACy7NnkqdI3NlvNwAnYWaD/KLihxHYcn7oVN1yUbG/O4E
8YZjWaCLB8h+Ga6HhGqQHLQFYhlAkrZmTOp6PB0XLmHur+WMXvEFUVmXHPgyZsqh2lcJMwByFoOt
1a4AEShpkFfEbMiwX5s7TKJIhiqkdffEMalBykl7mhmQ0FX0957mxsZlGS6IlFvS3Bg6NBncUs1n
zErodn5JiQDgjLyhrsMtQR3EJ5t8cI6mDcx8bZwlQteHFQYHA5dOwNnIvTqQ4GF6Ek5f8JqNRiTi
Ov/mOLu3LLveRDLaJ9JnQ3bYh/jKh+XqfyKbwL8HBh19PDUw0VzI++RvEbo89E2/V4LNi4HqpFon
OrUJkDouzwc/LVM8DUNszHHiYjQpql8i+xZowih+owlmsnNjg1KW55uJs7loz/4XvccyuaFwSGDT
KRGFrakmjxUUVxVLucG4hvLB5ZZILd4/4IMtegZ+B5RKjNMT4Vwql9iHiN7dyDydGH++EV5wvYyo
AuB3UXuMaI2DaQMIEpYADT5vF+wJG0LslQjXYp3Xst+OzSUGVDpwx8ghASk0wa5p2kPFVVOY+5dW
Nvhjh6NacpD0EO0Z4g8l8ww8HCHwmnokuFU1v2kwVoIRIDfOhWMjRxm5EQcFFgzeCuSGoNtiya7p
I1HE8WGAcsFavfOO96/6Qjx2vIGwMiwdlvlGDWRP2adPm/YSFdAM7HFO1iyYuQxu4ZKSRh6zgPYw
RlQetzSvLKQc2oQZnyuCSHPVXO5ek4qXEyEFV5dyVCUPXQ8GdsQ9pFqZdvZTwpx+TmAZdBB0HheG
ht9vsPtvUEWdjIo/qB5uIfocvqF1dMwqxUEy1p3LQ0b+SdpfyU9a4Hfy6Q3ofb3ZMgCB/iTTBsfc
wqbNXpRcjgJ9ioEnV/UrjayBtIE3Rb2P+g9dYPmAjZ4AdoV2DdXQH/+El5XTtSi9jgZGUBCxJTyz
chuxznCclX9sPNoNsKj5IsouPUgYCjIaiyWbMXHZuFSflIQOMgvc0hOJI8uKPNL3JZsyqtI72ABY
/U+CJ5O2LLyPzOb9SltuB1BC4ss0JyMsEf8BAxow3pf1PlyY5DrIeFAwdKe44XniRbeV8Af0kaOk
1Hmzwa6SitPYRkSPbzZGkcQrwQwg7WmEjZt1B5bI+XnIDvzjpj6F6JdaZ57dGifS/VpGDvtQcxgs
vHMrlFAAiygbpJjEYIQcFGZNX3J+jA5Zizz/22CewnzPIakdcjxUUrwdo0/EBmAW6RGdUECUNNSM
B8IACAZFxGUWOBkzfuxIGhEo62m+hMsTo0NMmjBBOYgyBV+8K83jRNZL+DPWjjQ58W+EKHoDy8qJ
QRokuhdgEey3OKZjsC4kj61oDeAXWO8WV+z9ZWAp5qCDBB3duSI82zXS746QxsVaYRDYi6xPhoCT
cA5GrrLwSfMMgMdIqIMZotxtuRdGtwXUppuREvJ2f2pPmIYKwrS7RJSe8CBji8E3E9rlaSaSnrj2
86zhF+0GB/mG9cFnjUk+uR9Y0mcFVlzEMOjvzKrGtv4sDpZ0mnnsecXzP6TkUuUakdc8emBaEgGM
Q/IkDG6DaM1OtryuSzoFU5HTK2SK6rNGGY0s8K2ZvpZsbhx6gAMdc/6/CbeWXxbvFaPFC9ADmq78
vjWHTYT4onwnf3D67RoHv0bDTwE02T1rUuB6l7MRHkbbiFIfMgwYd0/8kPGpX2xIYqKmuRdpvxnG
80HI2/GLcTHgwu++UV4tF6dRvfWoHTBE/oSWxz9AL88zjhSU72y4sgv2sNuJkLx2xCEwdTHlclEU
a6TU35BRlRj/7uUZCY4SHhBZxLzsTIXARNOuEapJ6KBuj/i6UcmMclPCkvmdv4zHrHuwLBxkgPjS
LT+lGG+ckSWKxB+YzDVRJS3dj7MvkYJvrg04hm+X9OcPvhYuD3g/7ZfxAAV5tTdmf07eizdn6nE7
03Ghtpdc2rcZybVXqmNRzLNuiGpURpCxF4oqAifzcsMTVL9bsKuoNMmkJzWOO57ouNXyvd2XTM6J
F9INW6yM0Yc2Acqb4h2qGSaS3vysC1gnHLc0F3Bd+YbmizaAxWrY08mKamlDXrCOvdClJn3m43bw
6PTwIaviwpNPzOZ+2otCFk4h9GoqPTUewSjBP7vESLJVRHWZw91fzi6PJgcMJVVVuCciu4GU/FU5
uLkLyahfgVENgQ+Hih5h7kWrDbEizR8HEYL8eqVbvj4AlTk882XloF6uNeoVXfYZvmdUtpyvQP08
SuJC7Td3LAVEqCjrBXHqs8eI2ZJ/QXBbXCNXQn1v5BsZCQiWkEKyDTDpPcE9yint3By3IKPbbMu8
/GBRaMmQLz6z6iZDUtVrObAxJprKZiB0L/XvNaJMeEzHuG+ZW8HAKVSp8zPKOOTHz3913pBrquaM
w7aXd8vkKcu3u+RF05GcR/IqyuigNAdtvJQ/0lcX+2b9QNFSUPqJd7XwtNnpdYdpNmwQ+3ld5gU5
uYoKhVco9pYbPjA0BQMMwJ2GJlhu7htx/gvso5b+pGtSU0t5ZNorWz9dHKWFM1PnTlRBt2ERF+5Y
BVwH66hTITYPygMh+vw6viS+P4A60EAWxvu0gUTjD0NRIcI5lqtgieb6jv9C9cLPWHJxhbLiJmfw
VFQbFYvMOPxSNzHPD3xgEnM06CpfHploxcA7aQubK0rNftoxZuKS8/BPZ8P+PpzvBtHaRw6JHNR8
9Frlyuo2KlSQEcDU/5EcwHyL0HlY881CZTGaMRyAY5HXL/PCtUAxtkofVY1g41X7xd9MgZRUnQsa
L4AwKTTJjzqd2aQJ4RTsvxuBtCJAJ98Cr8tXFO2sEiFVcEnZfyPwq42VeqoXg77QR0njmMmP78OF
sLkthnPF+vpSe2OyTV5roYr0wvHcLi4xtuNgpV9Hy2lISLt107vOLoKRUd5gjNco3S7PSDwJgYD3
CO/UQUI+onv9kcFIy1c5PFIkS+uAQpTJ0peX9t04LvJbZpCbhUDgWtx5yQn0yQ9t8WNyqHCBSz6W
ynZBRuuKNi38qAnL2J3O2WajgMsjI3srMM6o78wglIxJ2oEDu1FckjBM6j73dKf/ZuVKC8n2oLP1
FiJ7jeCORDgE+oVNAawMe0eNBiF5vMb4dXgl8D9ZHsifzsev7Ih+CEiWs7bK/bdp7ULepePXEvF1
Wd7eh/pD3eQHOd5U9YfyVrWf3BVAMIP1krxJs4tcKAs9/UmrYNKsK3MtE/J7aQW9jIKUXwNJTBuv
TGoCCOdPjFo95tYnJrdz23yTsBLQkoe5onFZuKt2k4WXsOc98HPpWwThkd5yXwAMnYr8Gt3Z/ql+
J84jsmdt3yAI712GJv4XFiHn+gNPziI7Tb/EeFBssaBUbHykDM/83sAztEnE0poPOpz3UM5W6SH0
SLU11k26VSJX6458vEjAecaJJ8SowKwIRh8R86c2WzY0OI+kcpPlWwL/GTnWwF/ca9t3fM0IJjT5
GDVPbnB0T/RG5cmR70KMir2tlus7UQVA+QRMIO3jFCYlN7bx2vAXAy2I24cU7/gAeoQTxhpII8Ky
TwmxODF4c/h+ZbpBjxzix4pkUFBVVMAkPvByzTdqnpCF4f9mm0CtgECiCV4ZvRnAs/igxlAhfMWC
bl9n8Wm5uKQ6ddc2ERH6liWls6Urs9LcgmOtq/CD4wYTNxw97PBxfufEFLY4UgQGoXoyoFLBa+PZ
vy/OBeEHqLnjh4a6FLkeKRDNeDhNXOAQ0iCQU+0nCsn166a2rXMSf6lLhCZrI97Lw276BW/VPuhm
VfxevMS7Zr7JZIOcrMymN10k0lD0AZg7ARS/A5oZ8blZ/E7WTev3wEIsa9UX4majhNw/DeN6XHqW
iPPxhUuMMlmwCxYisFxll/IQQnMpn3G6ubfDy0RmORDzoP+0utveD23u4WyLB2ZupALhmzR+qIcw
PivRQQOHGv54j8isAY1RjhmzSHGMzDWCCOMKxVUsfEl9hVXnA5BMSOH6AtTIFbMYd4ZyLXhbEzvk
44Z1KwanKi5YbdPxptNHdV/Fz3AkLOdF+ZBSd7Kuy5pdgfhWBxArogQB6zheJ/HevrDXhapfa0f4
jipx+O0wu7b6N7scxBvhpihiHmG+VmbY4wSW92Vprbg54EqJO2MBfoQA80sC0DCzwO69cX+z6aIs
i+jgvfsM3Td6oXvwuy2hwmQXYqnSJ98MRekuuFFdbirsUsQQVyyeOpJ9U1wxMDXkMuEgIgTG9NrU
5WNnFIyuC+admG600UCgu2sDj6VDm8GhcL+91Lss9alMODUlljhA9xXlZzzN2V+Pzse6wZPyR5qE
AewJajKCk0ZlW27Hn/A2lMYA4QBGTMSjAwgj3CKMj+DWxlkafk+EFwYd9hK+UzTgRDvhDm+2lsx6
ccBnkT/bG3CgtrBRyAT0upks567CERM6hcqf6U2/DYfTkxur1z0pOTTkDXSA5HhHoUCBhvOKUKoN
2kv+Mw4qCTuHuuOn4lPI3xi4H2RUwanSfaPQa4b6ibeGeRVMyO9MEtIciRq6GaDLrkG8eBHJBSbR
0kFiX6Lx2oy/FFYbn8DfSPZmrYe+i15GXciZsdCiW8Z9IjoE2TFgwDPGA0rByuqty54jHcKBo2Un
quYUsSQpABf0ZWl8CUeretX686xTBoPSZ3DAFLQRmzQ8eBLww5DXfovKP56SgVgN3aktb1A2DUU4
tZviN7BIU9Pi97v8ya5D0ylnmop05C1s/epQkgZ0F7MnXNtUOByH0551FEc5S9jwB60HIADCgsUY
Hmspvzb0qLaHLNgYxHmjsqa+hV+IoLl1kvrQhwKEj+ctHzPEI58b1DdTZKGQtrkKYiymSFcs/eve
S4I+DdnqnYwO+HcYe8P6l3R8D210RHJPtAexWhQr60RRwYa4kggNpgii3In0UpaFdHmF2cjVb3Fy
lztOFgTKoWRb+UcdPQSayL1IhwF/fu+HRIYsP1PAofK6BBQGGNQOSAbjyiNMQXBeyp9OkQQosOEw
L0fXEk0BUA3scuLRY8a80btMx0lOtqhGRwJQs234IlALGiISsRkBwuobCmpyeIE/SOkgIU6EfnIg
83M++HdaU2oXQ0FtQfo0xJlddTE4PtX2Pe2fDN78EDwiFhWqHY/+C9roDXjOuK1LVF7Qh6R1FLQi
lqwcmkt0HQRuio4JA07jFaDTQu2EDoGYDqZ9pPFEdknFFeRLD9+m6ITcpyydmDcEFXl7TPFPgGzB
rIMuw6PRDcgh1rQI7pEp4vlKv5byI+JlexWCtD22MaR7DAImk2rnl8VmlB1NOwioUpT7SIkHeM3Z
ecQyd+TtnX6nn/GJmJdXVbPWRCcBxSoP+kFDJErk+b4aw0o/TQSSUIqU8VH5RNqMPKiNz0HpQg6Q
7aV/Lf5YH/DXNRRxcGtC+ihboXsR3d2wzyB58tJBx0XE+bF/RW4jvyPSbBL2XTxiGOsnYAmLRjdf
7JKhByxZXPI3rk1mfsSW2AJUaZNPPgoA9AIAoRCXKGnpxcK5NK7qxQpsHuLd6lY4xmuoscCxgouM
hKN68A2YGI9fgXyAadXZVUDTeyc5g9/BzkfaO62/pHiTDAHiysNc1t68JfYyfw1dRn8mU6Rgkc4+
zCNLgxyo1fTHqdngbXwqT8yIiyOpZve9nh3J32R/N423rvKi+mV2zSdgBMw0YBLBcwJoJhcFxX6+
Jimja0XqbvI1/g7f+Vvk4671ccGvyJ1zDNIggIoBm7JbhF0JFAiqAjThwGk3XZefiMWIKQISbmeR
v0J60YSJo/L4MzKeB6P0VIv72q8YWZC+jaSMcUxxnUzNro12HYEW9Qd2QfkTnCjK1l1q161Hcj8l
wO68A4c22bZWRB2wXIVHLhQEQUA+9Fe+gekQ6HiGmmjweQde2fhmuQJCyhcb4CjSbzk+Xoe/hqsU
YT3Bu4/hX+lOtOmuM8g+QTrsNQRQLNb38MB9o+obFlDUdtzhgOw8UAu0TahLJzrMxFpsLUC5VgNJ
bZJTnpRv9rrsQMSULW4P8axwVSjUBnBqHVLgNRyixstDfKJ8Yt9ZeVA/ytZRIbcDPyNpqGUKQL8L
oA4NDmR7GdG6xJzzXJqbkXIw8Odh3V5jJn2FzD8P8TWhxKALpdeauyl5i3HOIVjmOmTTMFYD9AL3
DdXl7FyrKAe7JuKEZy0gQtDtvkyiaivRqEJaQoW8QyzwhcjFhxYXqQihq2p7xswHByb6msHjn3PP
cMWJYuL78JGxUqgkXa0ZcP/Z/jgp+bVg82T+PPg/gXEiOSnYkHmluNxEwAyYx0UQBGohso2w6FiY
ozAJgIW9qQCp6ASll2u619hwGUl69xoxB1CSh2b6F3oQ8mVEvWRtwukRqO9ov4OBGokDkw5PcwrP
V3schNg+75sQIdnh0TkPlJyQUZHuUt6tG34h+eaGWBUisjDDmjZR7c2eCSUYAcnsEXwdSkN1oNHp
oP2jxaNZMeCp78ko3jeSr0xAfRzPAxojDhA8d9g2KNgkg0VxU/t/DgtO0KydrGVSWVloNTDx3pYN
yXLOqJ8Ddlm6FmqMcQw5Kz32rgGtu8eUvgkIReJ2y2Mp4ZND7XcRNB75j/FH+s+EUex5UPka4D44
+pUbt7EMtLMOiSMhqKL5jt8exU3jzwOF4+XgFjw8ssP03dEjiQVnxumBScpTW1qM9oDcofxaEgMT
8aC/HJHNoHcWJN+/Z5U4qY3o03hUN/FB8k3bwDe3mZBLBbM+ZZomeYcimlAcJ51tIGChbDHCtY2C
CE4dp6WbK15ILIZmrvt4Lfbn8RgQM0ZTZnlGOQ/0WprnZHCY+GYSKGADFuQNP+rdv58lVmwBxDwI
oMq+x3oPspyxa+05BUMeEu40Ip6mQ7IWtDGTDGXV1T5lsecRxVGGCBXzN+cFEflsdYjuCRZl8tmF
4vBNDiZWhvNDzM6DYTMDSfKmBAzgb71eHB8cLWv+QqxOgjlAoY62CWwecNgugRpJH8w81C9m54hz
o6OHcs1ZilinfCXwA7wXcx8+Kr6Z1mY35s+C9SXgoHG4CiousLk81yZTLopyL2FXJiwk9j/uLB00
WuBGxv2Hr2zYLyvHql5CkGJaKMtLSyIum3+xWaLgxMsQgq++zdYmzdCKD5vghsc7/OReAUhc6mL2
hvEprsVGMR1yz6k4e4yY0XMXS/ooBk2GkuJcENZrgbLQLYwvjjjAzvuaGrc6MF0AuKrvTDFgfug1
ZmMlfzHisYVQk9Ptgw3LgmDdfoPLY3qGtd1E62Zp60da6h5L5LQA9kw3KOMx3wB3UE/JTgKqwkkL
yXxHe4wiJwHRocWK7PlVSkqmWDl0BgjsZkxLTKzgyzVVoVeiPqtbSRNWDgPCqI4HQkhb4ak4mbcI
zJrBryvkmT7fGScQNssqXdNBUinsAjbmNbM+EMHJzaCRtM4DtNgt9Zd/HAkzMHlv3M+tQznDiJLN
MUgSgeTWGjR1sKLMD7hcJo8CGz5FjPswJojYahVmlbuVVQm+QKerqrQLxkCu8WFgoCRwRCjLU8OD
QJmRovG3oGJosXow7D6WwwtRBeqWotG5I09luSG6Zy7Ec4c7gRktdB/k/lgjumSCY6k0Smjc3TeE
p/bHYrGwUxlDsHRpgt/leNDn9ZKHjihgOLtYKNV48PORGlBewBOMVRR9zOamSxLS+OmnCm6x9tTZ
QLrh2kzHbAF1v5+mTyzVRk0I90FDjBBeZiIHlt9FxpVcXiL+HiMxjcjmu8RYZf2RYak0CLYHQAyy
9T14Je9+iA4mIQTIMjMUzmQNdRhUvJoYznC+tUrmRxPBI4SezTIs7lYhbCbSzqG0C2hxCUbMVrtW
32ndLh63d9KeyRxYdtcxvkqSn2AonXd369ZwHBfBE/V01rpJyBSuiMYWjQx2M/7Tp5uq+1B4A0ml
hCXdtylbpcKoojo1FElpHeuftvqQBpuTAbzgGNZgQy8Jf6h1VQkvG39KhlJLtZcZqO1LDQsuscPH
11K75P2boZ+q0g/nc0lwaI+rUPpotYNRXmMUTLguZ1jrBFnCZmK7rH7g4iuOpi53CorLmp+hfEYG
/bWoQl1iYcL0Xb+fQFAMdR1U1HtIdiMf0ze2zQJOxQgxlp+r+UvGaJz0FL6rzlJ/7xb5vsXh0cPD
tSXIEVrpyF7QX2rc33i3xmatkOaThg6AwRS+NuRt8ZeYpy0f/pSeIp7/O1YE0g31K7B1U11kY6MU
u7xkUFMdZT6Uyy3arkg9LIwzuCx6PvSZql/yzKeEu41MZaQg5gwQXPAgNQgsE5rDwOoHz4h2UuIj
LjPRbpRoN2dafv4lLZtfgGl6e6oioXwtvpg0ePWifhdFFMpe5XwN0lmmlyWRLIAaneQb0xYQiBeG
f2Uy/+4/TZaMHMKkYQxQ0GLeFvr3IgUHInyZkvZmHRF20MDRp3cIIaIjFM4ForKjnZl6OnDKmKIH
ZEvcckDflzY4q2zX42ammk0nYLNAkyoPhKRleyjQlt+onb4U9YZMJO1sqt8XblHeWKQLvhcmsr4R
OrMq+qHsWBt8qz7XBM21XozsJKtPGXLG5gr9y/TYwpTlDst2dJsld2E4c+JMKPUXNv+iRG+ovbsB
4OswGjIOMyEEDoH7S2l1J137yi2P7bK5NGyRC3bOFaOmSv4gs7VK8nD5GDlMJO4Mp2BzI2jliPFZ
oB0Er12WCBjNtYgEoaE4t3O8jlxJ7UsyfxDtBA16X2FIBGUButL/Kc3xH2H1CiYP2k2Y9AmtQ4ZF
ZHPvLZq18E4dEOHWnzF2QdOfdwlbyXitpDXVomP5ZnLBcbiAFMmB15EhjPkmuKiBN6s7OlgM60hv
ckiTTL5bSAzWHk8lnIvyVNLXFIsxlVugVAF4jxNglP5GpUgkEzsRORFihYUJ5GxulDUZ8IsfeMgl
lh3sNKbfq7uKNZgUxPlQ1Ay0MkKdXfccaxvlvXbleWaiIPazgsKJgk0Axii5KnaTkZCCXRD8CUDB
BLEnCSpbZV/RF52rZzDanmb63EF1DJpCsGzGwMcdw/zfykh89vGIw292SlwyqQtQJg/b4HtgTJH4
KMVEQowxW2PZghK9zD98mb0Ymps/xlgCEJj07v+YFciTaib6t7hZxqtGQYLBbO+FmqteCothlnYg
bBjNI1ychurc02ABZwKheh3Rvm5zv/Yjarn7d0J38HmTBoc8hiCy9/CViZL/ViSlzduGrLCE5MPO
o3fIkW2DPuRxZwrM+BCfYLWzQ3eL36wjdTm7YcI8tbJeF6/WK+EH0U07l+h/iEPXjw0JG+fstnhl
tGMu/TbP//4DyRIf5rm40Rn1Eb5Fh+AAxfUj/hvwrbbxMUaWfMtEEsqEjKfEQEon/I4KevAC2YxP
QDM8JMXZJjc8qqghIC3UZrhZxK7qDvRiyGs+/TD0cpQL7cYUyhLA4MbtCJuobg2uUsh8S4BQ5uAw
w6vZvkbd1CxXEgCMMOpXmxEQklZfQvNh4iY/y22ZJl5tJRNMycLSqru2Ps+Nv4Qb5m87WvQouD2t
8NZxwN5Q/cAz0s6ZFR46ytqDcDDq95DjVHHzwW3nnSpfstkDPBPImVODh1BFBp5bJ/sW0qPmw4ji
w9RDFvz1MG2jl+KpHW5tsR79x5yvoa1DtDwTrVC2+YfkRYn8NrIZOnaUvLHLMCIfOOkVsrTZewiE
MnFTXlGWIPiPqkNOO/0FfT0Kl0Re36tTnrmS9FVrN1TMItqdTw+xs+FFtEwizejdBoZW8Kv52gLO
Wdy3owL00p5yzVNaEY+t69u8jFHdHwPlb06fqVG+LEoQwXNFCbTC8kHOjrXNEMDcL/EMhM/R+Ma+
GOd7soQFk2Ico2yLHxXIH2NrkAotGuEv4IFkIwbJgfEDvRNEHIHhyMD1ec9+hLqsD1Erf8zp6zUv
trBfvbEV2eHPa9/uZPLK9Q8Rmz8x9exIgkDDVNbbgh5F3M0KBCl4NGMY/EpzFWqo4YlegZl4LNZg
DeGC5As0mIymfoLP2XCr+iSTdSywa7GzQKQyZWKK5zxkHrawM2k2UFCursfmlLZ/efwaaY6Uf2Y6
jfL5oYh3i3wbaH8Kkolkl94mlxW42an4qzMbxQ1rkorUnhVK+ZN71CPl26xgyi/RUq8kotCXLyNi
cdo5ofIDGN/VWG2Dlnz3Fx0BprTHpaKyEr8ZzQExYRS89tKlb97FMIzOYHDZh3AH8sgjDLufCLXE
uLQ8aYHPMRem+1ZH53cyy314GQFlnmQGGAyyOG7Sw2JYz+lPvQdVJ+s1t3aFsuKiatK3cvxsuMnp
WsSXtRCC2+BnUbzqT0D3SeYB/YJNVSgnXHgnlZybeL7MGhp60Tb3net7nvA7NgKVZ38pb4deyNJ6
/4G/g0deJZ7lgTAH4ppZD+1RAB+ECB2qbfEAqB8JLA6ZyF1d3WXJmifYqG3QJcY4xA4iGahxZ5RS
30AIHLqlbRBOQbbSnQ6+HXGVUvcJkGCmDxgBgooXB8kh2LthtSVu2dO+Fbos2ssgk4KHBOP+rGWR
J8XDSzYKQWwVBTqSRxLeUt+xCc5UZKJhQqkk84N2PRTFT/ofS2e23KYSRdEvogokIdArMwjNs19U
lmyDGCRGAfr6uzp1y07iOHEiA919zj57AA4myWyLY6i2KRGcPsyX4Pk5umyoND7Yzg3zCWyhxo4/
NikNOWqs5DCBv/1aMml7Xm1AGTDxxzMca/tG2yBlBLgt03U124P0f+it8BhDdFbkZ+iVVHNQSunL
Xthx0Wg8XLa54j0XNcKFzNSJ4idXdyp7TTSfKNTM1ouh1AzbpBozzgHp71YT5kq0q/oBJWzLRJoB
74AZCeJuaTPQABf7WL3ztyTtdh1tgA1aMlSyoNGp2ID03SszyORA4ZI500pQ47iI19xV4EFzMAPA
QNe8FdCtd2gYmYAjDWbSc8W0wcWYERkjRlElIQZugZYdRZpuo/uCE4YiAKunHLEiKvj1hytVG/Fa
u9N4xgpjD4saosi38ngRFaR9iuLJzP+oB5ILTw2u+QgTc5RMo8e6pXhHByPcebE+qNCn4j2GCwS7
MDVgCf0dOQnqJSXAIBNoRpk6FUTVbw3t08wfEAm1DKYB44RcF6lmfSbT8FpiWuBJg9e+9hNURopy
GeozWlUo4tDioRhMSyoDC38K9ek+3q7yp5/RXceoqcgkxR3gemLcNcKHj3FVQ7wLIBjUJ2FwQ5ia
l4qMDqjN0e+U6DPhzA8uganBACXXxiwCoF7HHIBDPhHCFsbbTDAYd7BcQMoQIzIJAcKM8bYW3oEw
JAU7VgRwvFfavAxmjrInBq5jAC6UIDGVNCNjhBzEBlK18t/lJsOyKbo6MRoWjphUn9wbqq/4DPcy
23XoDJwc/1gmGkD7tEw4C2CIgAwZKgeyKUZxlL6sydgCm7Pf03k7gZ9h1xJj53lJADWSuGk8HyP9
xrcJS62Z8P5RHhg/IC0c/fDZ5KSWcD9pMhxk0g8NY03KHmKwsEKopUUdXs9Q/ocRsgzxLjNWoPf+
roIU6+NtIXxXEbrTihljAf1ivA0CGYExE4etGy24Okg+XjsjSinCIsGwDImALKRNGC4CLfX4T0OG
MHUnkzlKjPHhs0gvr/04SJbQc2G/gMz8DdxDpmqo8lUDWykMkuhypV9SvNAgqcvRLj7JQh3C/gz2
Ags0gN2NGUVp9Lf8FxmouJF4dFAQ4j8DQizRnohPojXDboG/ACMabJVnokfRBi2pgz/Y3zg98SGC
vQ/cDnbLBxRKSNAgB3Lb3jt2sOEXOx9yEoDcmXEa+i/2c/0eBx9YzWQ1XGLwwR/IyNlFwzYt2tbH
d9h9cyCOYC9c+nfwxOp7zwMxfPOV1T65ULatsguyG/kbGIffCbjxiAnSHjEjljgM+vjyEmolAB5e
OYkF8VIWVlhzWpWEzKRti/1JYTcnHU4Ccu09EkALhR7W+rDPUe/DhN0yIuX75hNXP8G6qDtqLytd
9B6gxHMHDFQfVlja7q7CFQpKIMN79ACCQyXsM51u5MK+h8NIuIkyOPIGfEfdEUMrBIy7MZgLg22k
heQMGjLFacO+0rqqkR611XQB2weWLcfUYMCGwRoq8WK+ntt6b+4FXTkKzR1IQ8qhgS8i/4Rmld/V
D+U8Xp3QxFkM2QMrBpTRdoSM+wS7PwIQZoi0wemOIcVrASvzus77IJVE0tOUZfZXg50yc+zhHv2w
0zRPhL+zLxLmIStgmQAninFbQZ3rN8gTWvc6M7RNqqOiMjT6KCR3Rn988dK/P3YCqAanKGCGN5s4
EDjQR9AjC/OuI8REfjdVjMfY1L4Ut7xHfojg3HhPLWEQVNATdvxG5CmxzaS/9PvcDPzmYswJWuym
018F1rP3QfLai+8Zrw8mnxSSQF1t7FGFpCB2qctO8aRUSIU1teq1B4gAjN7YortDdi9Gy3Q2Z2pN
b4VxLMg1sJxUWHG/1IjTvKk3JF4N1F/aP1Q+2iLqBW1nhrkTXcI2+aEIZjykSgHwLmcPhYXCCJVv
cjBmUxxtDrM7bdnkj+0tJ04VUMuYbVFcMK/WLRUX7hGsL1hQi2zX/rKy2D1LlDHJGp5wRJiHz+yN
FOXn+69g2t0Z/PUPSr6JK/80LFTcDGXk4miibGwggq7bpcW+qTDSgJlHCqDHPdTjAzt8GuaVkBYP
1Rl7AShWbfgJZiQ7bLhNghiv8WCixvc5H5q/GGbqkXs6docZdgQi6KC+84wM66m13qoJfhCiw8fG
dYUWBUsLZvLoAWGt+XCKiSecQ/Q9cmKyP28rfyT8rT/hh1jQe7wmB7dvXWkHsQAHa1ovyh2eXbBW
gnNAYXH1YROF17kFxgM1xrtlAAHZUWcqMnk2bHEwK6QFuR1RhW2u+YauCrORzEXoppDKMdA4UqVy
zD2/qXjHQvXW/9GkxsRLCKYOCJIF61/3ZjBetpI7heP8px1jL4mc2V+BLm7/0a0KnRV1ME4W7y0T
8WY5hAgMzGppjiAEGdXytcaf6YyiUrbS/eQsauM/TOqG83tgP0fFYmnkowXMaRgjPPsQzvHzJjJ4
dmygYzbZ8bJpsRdnVkEwJgdOjagbQYzuYNKb412TuJh4MnGi8TyB3AoJgFtu4OECgHSLYmxA2ix+
mAuWFr0lUilOCMgauCAz6yfWao3FA8bIK9zU9D/VYVi/1f+w3bGoUxlSNDldwQLwAj7KV+OvmLUb
kHCwEsR5AWUzRFMJa12E1rizgdzoih/Lv88Z7EKX5ikP5IOMbVtkyguKVRDDr3o8H3WCVYTdQmkT
VjWNgsfXc+KNIihV1IgQ8wxCFpjglImFhqzXnLZzQeuk3igmDvwwvACKP/aL95++67jDUlDk7N/G
9A7NEeme0NmSqgSG8U3TgLxDJvjpB100e0VW4IviLEcWV9CIzJHxXa9ZXFe3WRIhnwuWLWd0gBns
7DXPUUXtGZStp+d0jxQMgtdjz3MkHvt/dhhPOPhJOMUthTo/8agbYJSzuISJIRJa1A4kTTThAD8N
SQk8PfODQRgO0VO///0cGnNXbczKbXf5/RtintEvck5fk3OIDKmYncsqAFG/KAtK9kEGSVTN39HV
GN3jY0T2gQaVFSNrJuaYFOLfjIxgwPN/+zlxHeF9cBxxOsN38QgQYwu0ZS3k9KZmV7Ax7Da4GOCI
yL7BKF+UvZRHOBe8AuGzAhWDwwyy+FVgUtjXdRD7kjUbTnPLixAAj4NTudEIxVgGZ3ZH6Din6Xv3
FrwTWlXpVi6blQw7naJx+UXvarA2jb3/MPyV8zGc/QoKqqEYq9L4cr5WNy6XiWhhTVXOmHieXKrO
hSHY7Ce/9RaSCYi1ywmcnV5d0I9WPdV0hnfZZ7ygqZdXHVsPmV+VDRLFyZHipC0HBE9Js1MeSpmo
grBKQTP30SAK8uiMAcsc5H05lq4fjwcLGTiXtH46VLCkbeGogcNG6mqRgbdXjFMDU0SbMvV1oP9H
j9cje5wQ5eAkT44H+/3GlZMdjJZCu5Mbd8WeAFeFwYHeVNF+6sx/yCx7U5sHwGwTiISWTHQt0dol
8WaxpWD3R3ofu5/WmC+8csM6yAe7uWsrdQcm+T5fF5Ov6YIoyAeQ5bJffepA3dG8HvVF4xBhdXyS
WWcsuso4W7UN8oWvlTsfQ7g0dSIlsdgQ0wX9V5vD6ucGUAxAFyJSU4NHQWxCywa6TZ5eWoqhIkTe
Gb4/GJ5xtUa/+AE1qLE0C2Y1eyoFJUcCDznFLoxb+5dBAHi2U/y7qKMzu60My7p12XPZcGdwqsn4
SAPCpSWCSVg6BGCxy0Pi48rQFX2EdpV8JCYEeAsgkRzQ2GD8YhTo2zSLRY5hf1MsOYV6WpEZXCnC
ArSDxiECM0kyts1MkPA+CoNq8w13CbTbpI38Lqsl7CZo9NnP9el2x3qJwfaLTeSuntFovENuVY/P
Lzsa1VRttd/cw3Qrt6EW0VQduakSRx8I0xGsaijXyABeckAjUr5srCm1iYmxLKvnMvlp3Y9TZOZs
T+LvSglxRhod4zW6j4KxJP9Zw66KG37YHq9M2XGUg00YyAEQMDDmqDIIhKeBfHzP0EDv3vdoMIjv
BagIPyBOBbCfkd/Am5DHn7TLAL+qXT+nAO7GbK9vZxeIG8pFpWTA9wbnO+gkt8lyUpnvMUJDkyGY
sEY8EqcCt7V3RUrAjdkgdQe0AWwykPbFBL0xkr1e4LtF9BaRYHS1lvtajMjLivDlIHLqfZpe0o34
48RUsC+z9QvUg8e/iQgYVnGDfQpwj4sEGo5/sD/WYR9Qer7nzIyPQM/Ft8w0mvabFXnsv/uPHb/s
aOal2aEFyB9vhthlSlKu658X4pE3I0TUcyKmKqe5oOLjYuAitebXitBZJ7Yh41+R9Pu0xpA+l7Lz
/mcOWKIgJ83i/MHh+xvLwPcRBGnD1swTBfgGf3kQX8qTPCVy3u8rA6idLZ608mP8NynxQBeWyzxz
EAo+YN0kw8MsyqzLeFP84X87carBpqBKpnOJHDKAsw4Sgl1liMbM/nsU23gKSgNqNYgdJBFxugz7
ERSCvVKS9EZTZmp/vMoZmWEIpVcV9F36bDNJxIsRS4NZFZPrj5HlwFMGPmXP3Ceju1FsgROhaU9c
8L7njaIRg4S3hyXJNcQWG1pDguvlmrFLBxOHBAAycXC10WyIF9CCdQdW0eO9zxghlTDMbIIsmDso
y+lPcWvmkwsCedwqoSBOEzsrAnzk6O+0JYttr5Nq0K4V1aX0gsoO9lgfBHqMjLb7AxPKyb6zESrN
UOcg3PlFzqFMPFldPjKboiX9en2JmmWSujhWw3ykA2SC26xE7mFKMymU5e1XnlnXj1vtoAWIYZeL
BSzrDC/mOwSZh8z0zGCOivgTggPIFG78A10R5j0iZLxZP7zZnClTWrj/pLXT1gIJgLqtX56wLR26
33ESwGxRmWeaJFkPwkxxmFDCW71Kh0Y7bHFmVxHcWlxrgmlqStlSoW/ABgSMd+zSxeA9LgZfy+5h
6czWG6fZcp+fMzNFRnBsgd8zEV2VjYOu9vGbn5CmLHs1Yz/c3LBYIWhC2HG8mX9Ji1RawLEErkSl
UsWLdkzKBHpxj+fjY0NJhLaDnwWAwvVMxlwLZxc4zJqxYaJ95uQLh9cKp64OdRX8Ec2S72C4IM9s
48O9GfDmEOUJySrdHXCH9QgXmYaLEX17ZyNW3DdhJBoEWnskCg5PwN2QkLbqEobpP690k/64GXux
NK+ERT2WepT74EB09xLO8joZGTD57SzfMObBbt3KVo+AepacCu99giJBS60gC4g2gEFpsQXoLrM1
KrNtNEf6GZPhdq9+GKDo9B2YSlAs+TX28uQ/NGaOT2crTt+Wgxd1LfilsEzPZOHCyeP+1B0BQzFt
FEh/YmZYmAJYM2JBFAT1kIQtzcOwChytRpMqZnKbBG3zFkPVCbmv2xjQEXFE6sxaa6RTfq6jwp+A
aBCdguQv9mY+pLBy1yxmyVz1vTFpuavuNnjVQnk542SpTqz6xmqBZA5VDfoMC4YcZqpDM71lyJ/B
xLhGJ5mFeYt2CX02mR23bt6dqkW1UX5j2Cg/0PvxZv8bDYR2jJDeGq+9fk62YLack/K9RbOV+MmR
uzrbSF/fD3jbf2i72R2I+MMKDy8uge/g+PLDhQG14WcY0f/Cm5nWPE0aSlYCzsLwDglCeTj0sa8v
UJm09zrYoyBPqgWHFGqNI5cHKnY85H4R6EV+uWBt4398E5hou5wCTy7+gT/2e47zLFgfm8QUYRbN
sKDaDKnd/l4vsDrAFoKPp3gEuNT0UrAtFtKpwX9OtgD+ICrBXZd40B+WCkOqt5Q93qAwSqfF/HnF
D5F616nZS2uPaap0TwUbB5oj9/fffCkeUXe72IoNkk1YMpI90pBBGCm2VJMUS2gQJcV1yHPxMZZM
V6f7fuTRJmPVFfMsciAmtDF2dhIsMPgxBiNrYsReVJ2cIDh6S06DzhUVDaHPDB5nBNu6Tw3I3AA1
b6M5HUQFXT+eD5/5O3JGIFeD1RMQ6OW4N+d4RWGBYU6xZO6CUsaAhfNNRl03M2lZ2AnoXbjX2tSq
iEvgB4+rYqmpEfYm0B1ymPBRbhLdxELpAaEFQtudg6K9I+bsIf6kDgL99xzu24xxCbHrFHUrugMR
bnI1XzR3j2U/n8L2FDgDhkM0XmlQHuAPYZgEmyf6SgiO74SvJPisEMlaAKr0cMQuAJ/3goAJ6xTi
0FtoFYgZDWBYlBv6yzG2Q97bog+DKY1NVNh+jw4fqwif64ayYwuVCswjhrQNIkX5Oq98mdONGXmF
7xdAoznht8gj6eBQomRBjh1QhioAYauwqi722PBTtvUWtxb6ZH+GYIN7baQsmNrX+HHyAunw/8hS
H5/xAQFqUVfQOeH1GvhOIHOcUYDizKxTX9tv2VFCNhSAY8bW1Wp2etg8KPmG4oxG2vgYq2jDwH8H
Pivo1Owzza102QGBPVH+SFsMIrA+pkMA5kQrETuzZXxiio7IDbiYWZFGFhHGaOTvRQSxOIlGgqKJ
Vj2fhp/cryZuCVK+TE4AytgIqwHi3re254NPe+QYhzyIEAw38ocwU5VXIo4Hw+rw88cBEdG+O8iZ
nSs+0JQu1904CIsFkidHZ4iNRP7yuMjUFIQ8QPPx0V7bUm7Z0bo6AuDgZ0QbyVEExDYDwGDOgH2Z
oaJ1sqBDtvyv2+J03bOvphO8pHE2ZtcGFhTwE5gBepTOZBWze+AJAMOM3YPAHgSh9Vf5NfodDjCa
kYCPT4gbgIqgpAIQmSQPBC+3RxzQzyMbbYEjfsDO/gUU9QhSm28TJ3OwIOH3c5U37KE80nMYBkzs
NwcBQX9zzQMG9dCpkU5Bvea//Xc4hpedeu81aVdshXx6HKqhNmdXKRwEyYUzhXCY28DLyIT44MFI
BwY+e1G9GBMYjUM2LIp5M2f4jen7cy77V+IHIr+yUz/FR0QNtIBAyjBdd2G+fvFW75tl7dd75agc
232xTbxii506h/J+zMl1lENq1325/xyv52L54iP4tZSBWpCuhcm0ny1zfxxcV9DUVtVRXxVHaTMO
iPncpaBu6oa4neyIj8L+upMW2oKEv1BeSYeUlLH4KOy2caAPetgVw6okQl1dvM5sCq9zeZYO/xJD
tQVREgu4odrhs8Ho57OZ7Ea7YaUd5J26GO20Q7/pN926CcYLnq5Q9uUVRjdhHvaBRizwrg8oxjZk
yPz/9lirQet3PgRi9xk0X+QaOKAlh+qQbBDOYV99eKziL/kmWYPx9/ztbvgwvqwEVfSFEdylu123
7Sn51S4ZP67b8sNZWd/47WF2mV2uy+6UHK7b+hQTwnBqT9mhO0mX7jS7yLcRgwJOSPk0Anr4Kg7F
It2lu3yFKP6Qo8rINuLtydt7ka+qxWRerp5BvXov4G0PkJW8z4LgMiT2Vr2igiuCIoBix9oPEsyz
IvZ4b/A/XzHZKEs5rJbszOSOVstqCTktHIih4hcUiL5EYkLNiqJicD72czs2oeN9lwCm+b4OozXh
O8vnv7eS+4tFjzBvfy7TdRuKiLBx8Fjn+xTn+2wpvkgLsIJc0/JqQeyNnJhwaahqJoCHJX6ATNmS
K1tElpnVlh7U4aRZj23oDBb0Z1vC9swfm691thV+bjnPpwAec97Ea8//fV68nBmG9s9ttkWJxwuk
tq1D4ZGGpwR9u4Phvcv4PyhDCJ3WB2ElbLOrnSguLQ+NQxKwkY0Btyuz7UwxJ7fGwhYzGF/nvJNg
CwMen4SuXWG5ByKOVJiJB6v2YcNzkZE9Q1we2fGIXaBQfbgz2WpUhI/eo8QfzQkWmnYemKAMrTwK
0zJEZp5/aFS9a+ryt1LY5uRG4lPllRmDU6PcFqSFMeKmfHI7ughDXmhsDrilBnyOaL6ATAOxh2za
hTpPgzFnXU6QjfgxnouVX5Jewdu/nSdbfeYMBJT5gxIF+YKDbpm317+/9O8jkxg0ZBX4YlLAToM2
8lDmIlmBb/0WsQkEB8MDUk9Tht4yg0BTlS0o/RB94F7hok5SEvBDgqao9ieYXdK1YiqH05VqwYHF
l2xGXzGxQRJjGmr6SWVRN+fo44B+JFAOFbfneBSJc6TUP9KQEWPydNGrvzA66uZjKYxzdzq2qthJ
MN1+e/AcgfLE+BUTFXjdjsKp1N8+SJJJ/cAxgtS4KakAoKp2L1sxO17h8AE7OX508Cg/D8zhEVL7
SrNE4duV5NjAPlrXzxWGw8RlkxOQvj3IiRrqwx9ENtLTQ8aKqB8loFQE18FtEiepRcQfeogZVyBF
NecovF+tfk6+1cDrBEbFv5kcRDpDNA2kKzkdFjswrKl+iC0GcGL2j28CmcJ022kgTS2sxKAW04mD
gWr0WiR5X01sqDAcAK3EDQLmw6QjCpXECvgmooyE8MvhTxUy+qN2oPTAvaGJKZTd8/hOhOEb9mDt
AI6TUvcFglfhT6Pj+manhPUIkxyRSDc5NHv1VjDHdkEJRnvs9fd4xHFhwQkxGacNY1j7LwCCmg74
SiUBF+A8d3GLfqoOggo8LBEmiFs2cYhbAsZ9z+UxZlr4bLv4TlA1JA+f7wsdurCTZOHMsGV2Rquo
Bux1MaNwcS6cav44d58RQvUQb15ACEmFc+QVH7/5+Hh/54ODPS+z/gnmI2Q5aRb4wuiMFuKlezW+
dJDUKuxArKG2YnKPM3eEngRfbOwiHowTLbZJkF1sTnDgp0YwJrlIw2DeMS6BLMhFrGuvt/FRpECh
z6KpVIynylRKaHcKZn1gh/lchmICf3c3XuA/jbMpyKZu0vAiSZkNkOfRExCMy0jU1H4pyDCUO6Ts
c9s2eMFsImBUNhKGPIsYJgbVo5W9GU/ZT4a2sXMdeRkuXRP31d9ps/KPRXOlTeCt0jDaY53kRivD
Jp7cTm4rfjGSzTX4/PWQOAQezLDycxWPmZyZMOKCHPpMRO6JlQCgyZD8MBK3r2sx1X5ZxNzAkSPB
Q75u+aCUjCtwp6FgnabyaNhU8mBPDB14x8DJmDACpmUFzGUNMCDBGg9FPMvxZamE9hT2FCcy3MH8
jOcUh2ZaoLU8d2EC00UaEHA1msg7wH9eGPAEOo4g7HTZ9HX6M/OxntyxbOUVEzcJFI4dFxAR7QM3
g7T3CbeicvhZG1DV4TlgKluQIAY4qtkJdzePodiLaPTYYTiqIDN7kaoquDrIiFHVikgH/glSNhkr
hxiQMNDE9kUsHPotjNh6C90SYrzkn9YAs9gBBNBgfwdVjjEew9r2e/KDyQTONhCOWi7r4M3kjchJ
751piSRR8MtOrGjoc5HufzpxO5iLkRgKOBw/3SpagMfQ4aCYx3qWe0JTQ7+GISG3A/JBUgviHK+f
9648iF7lZQKvIYSGQMH1vGHTBGCAVT1caBW4sxAOq3ARXvA6/mmb0wEcycThE90vFjV4xeDjizIW
KyuS0oblk8EV1skjBiAuRmnvgUkoFqH86xZNNg9LixGTTThmGrl0g2DY+fQ+0oSbCNW1OODpF6mt
2aze8FmNGJCF0Rh5VE/kxRbG/T3hIJ35IXUX6dfoAzBrSuCPxMoMgiyJRQVORs/YfqK1Y7ZOwB/g
jupkUKZjgGvFgiweU0qTwTo4/djsnWviiZFCZaEnGgabLokWSe13b1ZqTviHIFoz0I4wwamtAWme
aKvpwjwYmi0jqtwB74ZO3aKaInSmt9AH43eHy0tmr6DjqDTVeBFSlKQ2ljcooQF8othDLsKAqMdI
DnI2JoKCy+rjDYKuAMQI/zmUpnQRBpZrBAH86zih5TyVG7ps7HwmJVMuUjCBtYQ/6kcSzDcoNW+r
WsO4jWRBBeK0xPubOE7QT7qx6Qpks7sAhDARgyvweIvwhQpmF4I/MTEgJ0b6A9rJqKZpwMHz2Jrw
TgU54dBVMKEYGXxH34B1JAYzWKjtB8RoDqse53SRuhUdEGgwSCM4BLIdPAOEsiQoC0fF1MYdAVQR
YyhOf2TocJrQXmOegsYcFyLgiwEUYsw9/VbScMIZE9HhcmGB2kXn+0Hb9SEnF8sVC2eoV+JDAKmY
CZChQ4JOJeRgWLkVzZm79pA9Zkn5CDK4W2GcRlM7OFfkIMy1WKSYkxBSifaYvldi6fIMjU1YwFHt
oN6XfRpkXbOY205+QWkTCzc/njuaUBygsDnl3GVwnob8yrs4QQhu+p6QKyTWq4yVWW9zIPUzITfH
2YTsOooDAsvjl6ACA+xBiRwl+lrsImIwiBUZW4HI+kvn1U4hlHi6iEhAIkTk7RXETWo2CHQr+Vxj
eFREmV3jkMHbq/XJR2fJs3mVeBtTGXPow4uhM2Q3wJT/IQYHmYLo0onuDbY2mjuRLYxghixsSBKF
R1xt0ukWREWHXAAbT3LcF1ORfUGDzsvHgxxMhHqlH/tQ25+Vi29p9QlRVTIzUuejQ/IiO9sHhtLa
oGnsHucQYeY9I3rqLQzzo8JM5UA9SSdEtSaBqf/MpVLBa9JOLA7c8nhuNZyQkeJLlvReY6iOSxHS
ZqT0VcswFcneAndrIPxq2FYtjbtFWCZc/8/yPYJlY1ej1edJ9ompj61ZOYd/o+SizEhu1dMDw8Nn
CmHhkMwp7aCMRBt4WSDuwhQMTT6eqYnTc3jjvLCiB0apWa3m1wAUpFS8699r2e8YW0KqQ6V1RWAI
srJEVMlddfuQtfjBVBJhhtX+lhtBdikCUF7e+9vjAJOU1wJRlei5a0holHRUl2Vi0JsWtiSkDUb2
N8OlAAI9Mduoa1FV29n3FAnPN/4fE0DmOQyLFxvtldLQiZNFXdm6ZMKDi85jyM9M8vgZD2X08Jvp
raSFQxXSzjO2R6g8hPsSfvKPCCe6OUrBI4t4LVY3bRDImvaHm9SShBDgDZ10XEffAdhd2QTF2fiA
l0SnNRP22BLzMXAdztuxj4D04Wqxo0CRtt4v3IGgRnJUEsoV37CSmHRudoNlUsynIGjMQ0BrKV5V
8uLDAQEVbg7YFCOnEAw5ghth5d0minMNH4f8UMwFtUEFZnvwoL084cM+hI8FFhmrPUlrYUXeMRcY
f6CENW+Sezo6AKZlU1If2HOWUGahPKaaA23+gXETm8AkZCapRm6+nSBmXfe6+8ZwDqbJsOygTaWn
srlNicj4rPLXX94BQoG2TePFq/rRME3SsbIbmGFhu+BjuwaYVerH12SNkVzeXF4dLLzuSyF7iXxx
1VFeuMBjEb7Wr7Cmt7KybnLOi8fiqZ9hOEBwQb83HXbdHnlL8p2SOido/yt6hqbfEn/xzM5qtuhn
hNKs4/eSiVArD98kYOlR8PpF2wnnECqWaMzwOHg382iDGynUwYfT/cLagi5IjwIGussJ6hAySb5N
XONsuIMNfOgrSioHn/t03m5EHbMvdg0chPT4UMhLEQ6Xo9zG71AfTCmyPriYIHabrWbw5hj5HseP
EMXogLEa8wEm5uyA6JgU9KAW6mF588QzOTOnCzlX0azh7SP+BLoZghMG+PVrDueOATs6PSD+Lb1H
7uUbWHUMxmBDtz3cZFPQohPXF9g66jPmmdcfpi09j9QHS3jhKjS9EM0CpZ/DhD1ExWJHtx7/HDrq
ZVEtQDfRFTIqxgae7RGrWZStPO8tDreBcoaJ3IMywEG5LqXMATp9x1aH9YPbgsSxpmNLCMw06/Gh
muMP7Sp0ZBMgvT7q7tM/R1vwWXmBOsKFZvionQXniHKfDnbbMZnG3wfrBTlndGBNoPsZY8mp6+2s
IhLF/HAhkcEV+44xBJVpPyeb9GMyYQXcDuVFfeBbg2jXQW8jtDIV9xsqNCMjoESscBkREBdaM4aY
nvAbEpvn6/x0Yq6wzN0VhVynh8oJ1htkOHyTXuMd7AXWXZIxOzMwMpxPfZJBx9vH1/Qi++NFkS7Y
7taZCsrFJPUT2COmAMmNyJZmuMGPE9GayykLdoxRHpITDLaNuCJg3sbxqqGJXXPjHl9IqXH+BImg
bnxqKyVb4dSBqhEVA7gBZSiNGEAng4Leeb1WuI5hTvb5nsyhdgWlU+5jL/9hQE2rQwcFixtS2UBD
5XexG2iYI4ytAoBecJSGfb2C0Rvdsf1+4OVPjnBgpcINEj7G74weY5NfPtdQ6q0ici5jcylbemwZ
J0bqJbY2xLtz4zGKTwmwIUHcKctND3efgOjiDgGNsSPshwUaD7gVTCRjECNWkfnaXZn3xN9MsumH
alJvWB2U06CKlJ/fdB/vowpnmSjuHWrH4o+fdMW4U3dFjUv/Nw1TYkLJYQzUfstzfYOwgzA97QPD
dwxEdsb7RmzkL3tdZPj4LD5+0wWpeDCOLwOpd2yb9f35R5jh9/SO7/uWrurDwMe9MhFHAQPp6ciH
+l36SyDHPy1oXeDbUmSW1Fs3HUPCrwksY8B6PM0IVGP+w+30HrsO+rf/Lo3rUvsZayGy2bfXBhR3
qEV5+qF5nkYY/m0fVreT6F/Z0xPGNUESBe/Ejj5sUBDfLZmWgP6Pbh+eVoEjoyH9mHUw8ybbsUwd
k18FrQ9lo0deh2I+F09CNgQnuD+lgXbT5rNlCXcB6MDG04NJtExcysJPTeE0KsOgNWpVuFJ0T6fl
ieSlOrDL49jRQWLHCwR3jz5gMjtpveqxHxHrBUkJfyx7WNEd4TrXbycNk5tVwTdDId0a40Ulu2n4
iGC/CrOLdwDLkBEw/QtR5nSPnNYoZ5kLDyDQiAZoMKEdEKbSuHxFv8EbKsJrCFYLfDCjGnwWkTvF
h8quqeRZhOtiTlvJ6iEAFHYZBKmJBe2gJU8SCQAHCHxNzG/hTaNiWef/0rlIK7owA8Co40AUlz1+
BXAe150KkUa/qFceOQemmk6SOmuZMoMYRZFCZRhrdAZcQULYvglYYYr88wZCURavxoNfl/9wCjH4
gOCHm0dILAeacxrVtZjSgtN68ZYzanzM6W2uEO83CZM3CnTMh4u5os9VxPhUWbAbIcofrhCCf4uA
2ajPQ0XFMfOntzjocUaDNI4NCxpzCVa+nRC5Sy2ZLCtU1kTv6E7cQWH1H7Irk55siF0RQuDVxoFS
I7EGW0hn+pUPKLGM6ZdOmUR+MWNDeHN2Y0mSFU+9mfCWmNe4k4AiWtIu43xSg6tspyTV6s74R/M7
hk1YYJ9muL3/VgeF2SbeSr9tY3RzKtpTsnnt8MVlVOuWlOaYmO6I05Pj8Dp/frXxPJbd6+2dewD3
0U7LWFug4HBu8jtybkjLbFTMSeCwPi5wEM4Y5tXWc4k7xxpFH4zhmMAIF0Ikg0r0Xg7PxWyhBsof
XRcDUoiK9GDP1FuirgoblOeRpcJNNYEtYDVV1GMQBfx4GREmQ9sXGPTR/JtI+h4VpoHGGCTIzc/q
RoXPO6M7tHg06wwqmw1xQ983JxAMF5Ub4Idawc5BlQ9N1O4HD4PHBAUMkji+jllHfp4yZf6baC5d
dnlX6nUhH5jAMWbrT9T4I4+gC101IepPLvQHKPxepHxxlCj9djrbFnhIT1xkhjysfYCXnMFWVnnG
2zBS04Bwo3xH6rq4qdsYTqVCsvShFSwTzvP0TTr5qBNGIJChIhuXJh+hH0xKb+pDreTs6G+NNKep
vSZA6WQ4mlQJH1KuVCSU9MU2onZIeuQtoOKhksi/emQJfrwDysWNAT8MEtXhOz1cFJ18DxDFoHWg
9lOg48OncjJp3ZJt/VrBdYZW0BzzvczKwUDqjxdlLI0AcGrq0AGPQgIqUvlUNxu22Rb3cbqbKytp
QB+4JzwLyiu8fpgkpN51834QhwTIBgYCyKKRS/r1OWIkChOCXtsQTQnNPvICqKhgNaq2h58OXR+e
EY7x2nQzWetrdrxm2E4IuDs9T7B+9XzL9vim1dFASxw2OW7w1cnxNEUcxVaFPPuJSGtZAVtIi7AY
uVHsjmFgIsSC5oshEl0aIT2TOfjIozV2ZWnTRTxh4barVMfkc18sol2sWklvsLJHsDQmeC+GMDE+
yFxmm1GBJs9QEb+koCsLrWAmaWsDHbilgCbPiLgCRgFyE+6jo6vBNlP+fI4AmQVMFUovCMHgoPDL
oUuiO7xDgsQ5qAxlpq3iNLWelFJMbdiVK9AKhIM48Ozq6xc5uM3IK07iONhhqUmvN3ExgOR6UqhU
YlicP+ZkzbGh5xgaPMKMZt3WWyN7zZFyKU/3c8xlB+CRxJHqS2Yo1y10CJ4KJJTypi/7zqznk22f
2PrI/7R2nXjYEhX3Cn2fTsaOLW/4qQ3aKVauVBHms6P8tnB50SvgX7RmjvQDDNsjCsGpH9uZep0+
CCX/QdAQw2ai0MjM11/08bMwRbtJK1gspHhezj84NGF6dGFuB1Jx01I+YxNA9j5wtSUaiYDoD6Yh
dw3NOh4psPOoTxS8JwgdOCc3jTjyqLGSCXmS4ObOZM9AgxrPFTxxCILY2xNjJ7DcVPNmYPU4jNMZ
MQaHcCDY1w7z18flCe7F5gfo0yxhVhN6NIxBy0xs8p542VySufLieTJfP0S6lDg4NT63FXQ36wkw
tGEstkBrI+M1MhJCaXQTLd3sOb/uEs4m1rQtOwDsCAn0exfCA5sFgfbNA1mjYU+tETbtbLiqXxF1
Qbfzq5J262ebxyqdOQWV5KGmE8VgjDp4x+P12qu5BeSBKPdCtEUp0pRlMpdA9gh2MnhZo9ovwEUz
eAse2/gTVSI+5KT8TqHhQBgyXo2gjinxQpMAxP0OFwsUFTg21Q6n5+NHCCCM6II0DQ4v3w9zA0j0
iCNyohVFtSg7MI7gUUF6UY64ZFdGNjV4zv8j6ryak+XWMPyLnAGUdmpBUZFmQU8Yu4ioFAH99d+1
8s6ePSZGsSTBVZ5yF5kEZYAXdqnZxuGVj9ozO+P7/EzXDWwiZLAathSXj/3UWRpZ/zvroKreg7zj
vkmHBAHAqijQp6JB22jjijZBbd1HqFd80QEr0I8adGzCsdsqpi4UYy80oOPgocpGdgY/SnVrZShb
b0h3ch9ix/QzXWP2Qv3ha18Tu1YWaOsiaP/z5C64xKm6LIFqIJMkAj8rA0U7IZZT6CPgIgjfDrZv
DUPb0hYylki4ZW15uEwsKpFAjOVRdkhcahWkJ0hl6dMKCsGGZWmFhhZrTIufCEI1AGtEqQLdDBYW
ddWuFKQ6HiNJnUjywLQ/tM/68hmX07s5wkZT3gNhrXeU4VrWX5XUDrxSPVDUSW9O9gzB5FHMzV5f
mXRX3VF2jA/5Z6Pc8JOzujRwIAGJRvUQpAcL5bt/CxiZgAuCCrQ5S41trs18UKxNH1EsKoDGuFrz
id72hP4Arnxc8QAU0e5HFjZsg6o/fm5k5pl20pY43mowHYsJPotN0yeDp+aBSi1Bd40q0ADfXGq8
9IOhxqvIO8ioBQ1ftbDBQLAWiaUUSr2D9CQpGiBSeErgSGHp3NyYaPHjCW4TJVUqIrDR9Hb+Ea6o
Vno2nwgmDtEClEHc4D6zBVbWfSPP1C/Qnu1jrTy8QhxXnTf1xT94E38gflc3Sw8EkdpDmnMVL1Pn
cWC5uB3oQ6V3OtFQZfvNMUdrCUhAb/S7DTo7zlGMcgrz6zrO58BA89+CWaNYWrQYScMppG4xx0g3
bjPASs9BteKTheyvTEy4vwk59FhL5zk1RyiFt/EbiUAyKsYcGsIwB4A4wn0kzYOGwod7DxTI/8Nf
PlNXrNH1Yt+bF13r6SOrRZzkCrFYdN/QgFupL1QVAWYD4x6w2TzbSW/2O7cC7eA2qv0KEZTcPKao
EH/XigI3bdjSJkOFh36ihWILPau//OftvH3mJhUZQ4VbOi5Rg3Buu2Y2mBTQptRhnjka7adzYoUa
EtACX/FS3WtIYwpjEpgOTgySUsGcq6Tvfx/EuBcNEIkM9a3/GAzZadNR0sHOt/84Z4kF3APoht9B
O6k3wRuaLp4066CbOuCsXe+WBt/XAfN75r97GX12VhUIKBWLAaMcpWFKgm7nkgjHuXcOiuN3rrA+
yQc36L9gm6DQsiDhogSkDz4MJC4Z2SCXsKTY3xZQjB0aZZpojSHmrRYWm62+u3r1BRT44+bU6/ce
5FPL2wh470hekxGkXmnayK2itnwh3lH1WQzUDI1ZLA7QG9FGyrzzE/sDLfmTujaY7mDyzREJpZjp
+QgC4Qo3M/p7IFbuY+Vpd2kS9AQAlK8PKIH72H9fJ71q8TyrTb/rdbexOn2Rlc7LmcSihCxh5Tax
gO2X8UxG3hgkM1UwEiGcmykKqoNewPYrsYEu371hXMxkEfc3GxlsuGdijIcbK9h71lb0e3EZ5swD
mXvBKqDfAGSDBuIUPLN+AQh2pbWNhOndTudCRw5g3jqD/D0Cevi+3NlD+IKcAAT7yFwBP0y7HdBw
zLpUOa2fRbrT3elgkUCZpnMT4q2or3cXj3gQFLMMMVqHnI6yjDA8b5ZgEBSassLvGgioFLIGIKgR
68Dw+gDRO4EM4SC2qe8AIkY07QVRfJSu6LL3tqLUTKtnw1xn9YjnLdi0cT2xYd12AwrmPQ/oQBal
1TiPmmOGEyKtL7pc/MFwHaAIYehGyaCL7O5UXif0towBADkiASoKsSu42XX/5UFAqBfceYoazHPK
vpbnIi7QsTfAaZ69n9oCOxVaiZXDqIZ1oUMLQiKb0rGjb/mAu9vy8LyCe+if7k4vIBNc+1fLr/Nd
pxm3ySw5dFG7UgeyDf4FBPdzqsMH9q4ULAT1DTnbPvoVDBewIaPOKX1P8XOXoGeRfPbQmTU2BeAk
kkHebKBFvxErPfq2zADajwQj+lSK0DM3feR/9LHm9mCg4OpDzFDY5Fa/bHRle4cHheK2D/GGxOu2
oGEM2stHWOi6/ID0oclDOuXgifLt57otOvfqHMq/vugky6QdK+b52/O6n9MTBBK7+QXxfAL5Hwwb
Ba8NFXPVzuSu7WQDxHVtfY05dh3UlwH1vUOs4tCf+YyR2/ucJZxGepM/H9Zviv0V9OYwIzduxp/u
uM2sO4hP0IU5DJSHAPqnZAThd5dN6a2BOsVxZBezC2wNYqVt4ebIqNLspfX7nlBsAPySCGZw+5p+
wIVjUdaIVtLgmNjZPA4hNxnoTIAtJtKlA4E6389q1ywL1y20jXptgtlnM9WEfg/kLRtqkz5tLEpQ
tBjT5W1BSA9qEsVTGKDUYJeiDoH3O5VEwKA4AQ84j4RIxYWJJmhnl4o+60gT9Td2WwxmoAGgESZI
ggjKMWirqTli6Uz6Cn8Y5Gls/rIRLn0fnLDA6j3ikRTquy8RZjPsOlXPoixTfIe3S0Jx7NiYzo0Z
jZAomspQz8ioYaygAVTY2MGg/K9/RygyAQLhF8JQIXokHZQso0+63qEznTv82Wh+vO/28/KCB6kP
bpdUmpF2kCbHc/gSujR4zthgmy0gArZ6khJcZyjjMZ/rg9ipKfjcR5gZVGw+Pbco8QBDudHDjOTX
JT5AtHIKA4O6j3LHx35CMowYLzVgaEZC/QrYACdwS5OJVla2YtsHoiATqQ2uO3jq5TOgzPQ4kKZT
DeLfvV0el/uFxhjrlrpjpUIRuuem8wrpCh+q2gPNfYGUbSKJs90ZSV0231H2s7TbCPYQy0CeIJtl
6Xs26tdnRCGRSBqsNjEty0BLmNhMm5OKL3Z3xKqfXvGhxgNt8OtRVxr8VqwKT7/kHDaoqY7uvtiX
IcGc6VZVY7x2CjYIAV0kd5QmpDYKyOIzO3EJJnX3QCILG4ch29+Xt2B/Pty7CMWgaEsPWihCEDli
QRIhq1gSRVAANfFFG/PMKzhAUn0wgN2RCt0YcTzwgZpFjGeBEBTwUx4Tz9Gs11AaosLEc/49SxkK
7CAc579XkmAP7xMQKYN/mEJxlF3RwSVhWPmyUw2Q/hC3B7ID1HuLwoS4wwfqVD6666PHKJ6R3ffx
zO0TiwzT4ZOYBPeHQTrEv2kk9ZnKI873Cng6HbwhvgVW5qZWwQHgIyPuc0wwuFKLlxBZ/x2+8Rpx
SSw04xGedp5jCmM+etk8F/LPMLEQFxTXLk9yxa0nMsQh4vaO6V05DJmJJ5pDXh92+NkRt4amJ45g
BLZCYncsjoprBjXrru6Rry/MIbYAI/PvVjzQvc7Q+Lun8yyqSoPO/D7QRnLHxvAM/putLFpPn0sQ
Mg00ree3OT2JUHav6+taQR5PD5F1WOuh+NnzvzEqe68LNNDwykGesIt36drYtUcNiMjxUUxUnhjv
9LCI4tV1XUXGLlnHfKfimrUpqqM2uu71MF3XUbpu+dZ8ev5hjtZZts94ovh9il9FCX+BsVNDWlb4
uDit211KQbKRPfYfJdDnXc9cagv+D7gsvYW26AVX1C+8zrK5D4yFwSOdJYm+7sWBOIpmDP7qK04v
hcW3k4RJmLrEl853Is2UifR3uU3Zs7D2dJ+OGAesdaPL5VOzXDJylQEfIh/0m/mgTO5TrCjHvUlO
idWYoEDLt8DbNvYdMC6l5gnCCVzH0LwmFCxn7ZhYEEDT4j7rzT9eb/4gSyqIqRWupXnp1YvbrF6U
XhVIy3bxtWXn47UL8igwql4T9uZ3SuCBuqqD3rz264AWOs/+2jmvbEBzv4PMiyOBnSX2yz0amYC6
m2UD2Puz7K4pGHjP4GMXC6J13HYIRAHQ2oqVerkKFF+pIsRRR/UIMNU4h3tu5fOSJ9yhHHanpm/i
Q/6ak2csWghn46vHPjKPXXF57N9rJSrWYm8p1r3oFmRoBjzol6fL2FWi95qFOrMXshb1cKr7xg5k
o3Fmd5zbAkUr8OCmo/uGa7ip/RI8ALeJflPlaLhsUHYc4qn9GVyX7X3TxTINlMzFgDw7QMqL9kAK
7Pe2ln3xsxfKPos/kjCox/SFJfcrKo+9EC+tyZE+QaellQzeL54kc3n8HoHWpf9jl1Y1hRnDk3AF
AqkObYU2kDMuLcmV3Hjy5Zol+zr/ATpn/6Id1/rA0n40cheiUQdI7BfIC3khrh+zxkNr6OuJO1mn
/wtY8buwJbiNgusW9FQ30JYPYU77OEjbbpBTY12qQbykIbFRg+tK2T4P6iJeap4alPDiF2pgLBVP
D5KVHmgeDW26MZqX4Phl2OkY8eNfVF6nVPQJ9JnIGEAGJKmQv9X7Ml1R5UUFrDhkBJ+xzbO5ZGMM
OLmugQIXv0DcgFDtXH0IRRbeFyMBcoXp4KBu7N2G9exu3TDjFI/VBx6bZKt28hKvAk8tvl9ISSNW
3iK12wkyNJfm7QwksvoL8lVs49o5i7F5SR0MTA7iZwzgbR8/A0B8s8zhvR3Av27bR1/RQY+Sv+Bm
vfgjX2NqXpaxFW+djYGx8S/Qb+dfor914J05amzr2Q3BxAH/21k85WaJP4mnDrFDHRlDfREPASBM
el5nRLo3NGyNkN3gIh7tjDiznJOed13ha8kRU8QD5kgNzBFmruOeXfDi67iY9WxxoS9UTK7O1aGe
oNlgIybxvMdbvmdvnvHkmhqwuMOHyAPxXBzmEDIlaNghhIye5Js34JoHvnR+xeXNGWqokr8SXn42
s1On9NTs9KIAJiQkHnDq0KeDWaVBoohPKGpISpij30uBrkYpQ9vVErOrA/lqjr+OnkY4WOFulGxM
ipYlYJKboJurp18nLGSXMo36DE0Ws85URmIUF6JmmHamaezSrcjkdYnuH82W9efuqZ0ZSRK4Ga12
eisEy+sNfPU+7gr3MlQav3wF3Z6Lg0f6cRv89cCAmD5QbYnQGQQpHEKmKxBqOKf11JAmL2PGwY4y
yjGNSkBdo1/nCGCkeZGa6cNYpNQOv4T+U6bsq4vt+6xq3SRZwXGDErLo9UkjhsmAnuEQ+vBE3Ae6
MMB3eiA+T/HZd/4G0F9qxuinwM7ABh4xujOwaQhOZYY3vqvDR3jHfagcmFYTIHXBOKgYgqRGw5QG
aznGAmC8hGJl3S3YoM02GzVnieIVZhg/EDOT72ONDlu8/PBMdAWhAxHujcsxvUHeARAgZkDcnpAw
HV47fQP3gEdxSP17byQoBFafIS5uJSNsOsQ0FL5SBHLDYvKYxfx76bwcZnPqXizPpX2FY/G1CWUI
T5R+iC6LLYRB7pPu6EeFlVL/SJ8SzHPpWR2YvgRmHivddUYx5xuqIBYVq1rrYxOKpj7uTpGQuejj
ly2RRJGGcQspgqk6pRxs5zZu0SNwahFg8K+V/d35WiQVY31cjQjGx4SpXD4Wqs7jekpQD6uzngIz
t6+2OhLXwERYYDkyVuxk3AjnHryzhvqIT3EML2/w3oj5mQ2wRRoZXmcgGmTXEQqmw7tLv4AFImFm
i7PEx8AZuw3x32VWAy8faR7hvBnIer+Dy00yTaYsJ/wqMWGF5STmy+LpTGumNrd4Cb8AeRFE/VhH
xEAhE7ihgmg+onuxeZjLorZ0ItIrKwnLlpWuxKfD70avRjjxTH4Tqnl8Ee+LhcnYsoDOMrR8aanZ
qVPPDLsStw2b/IDPUgzIit8klqbOIAEwcHW0vyVJzPvrWKwD/CuDavK3wAcVFGXQm575t9ybC8ND
BtHpseTrCz3gtV7Ge5gBj9uad+UXco9tQfxi/jt2AbFMiqXT7b3mhepqIIFfJMjCbamym8CY5gFY
2he5H3rC9+Ud9Ola4Y19aIydZlZSTRqp12F5KZAVpkIFQJqS7sPiLW6enEHLRkq0D7oOLAmol0c+
gknLgoDmWI8uOu29/QcvR0SeB98TFIDbBvw/eY4SsgX/UEDus6V+TNEW44uGpzGnSX+7xBMYmbuc
qhKd8+5ro5oijzMzW18gwTsCysJMxpJtlrT9fJX4dywk8lW7ue7SVWfRWdxDZAKcjMkHt2FIw22A
oFBQea1dnfIA5qT3CfIACJoKCCkRkky9/W8p7aW1+nevRoUNtfPvnrstmCMIl6DwaL5gT0PjJABl
rNI0U4EeJjh6fuPXokpvs09OMAIk/g32V6EfmYOALQ10WczlE+LW90bVBOf0DEzJV2NK6hlgelSP
eWmFAO0VaYgGSsMbnKqqd/rPyusgk9qhQdogyNjtmhMz71q5UQ+rgtWZIfQ+oGU4A2GQOMnKDDLh
PXL1X84NRGfqIztDTaF03uEz/DgPN/NzH2SnPgMeZQPMSrghz39zNOXQfpm/0Cd+eGmAP+ICeOVc
qNW9kCqWI9N9EZs/5+hZmYTtbYQ5vRlCXsEm47fN0dv9toeUgugHzJyCgMin0tCJwyGS5blBBOur
oncCYRPJuJvyA+IDtuwLilXHoRPPgvebwjTlsiciR7KqAjVHyxl1wM4OYff5GGafJwIhM7iFKKP5
b9ZHXUwer94guDxuVvj4sK7LDP10la7ibXfzDt9uGTSBOpdW+ibdAdDiK/PVA4RZ9aAe9A1UT8ig
zFAK4oxJLIzphKDaIFSA3GZXbME/wyDQ9hmdNTwpIG2R52/bJfoMOBPdtyhImVTbTtK6tqXRw+vg
8YMMGL49fbRSenrErMpL6wtVh70VVbnOpkl7EJCR6+NDwCPsoQWFPNMRZmswK+0w+H/gAHUdqdXO
UkNSxMh3sYkwXRf/njq2S7O1jOt3oVxhpypR1sLbzdRparSjbka9GJaVet0qWjKO3xkcYtFmA3lK
yaB5a+MaHK2K/ER1z2lQUyZIAlO1aK/xRwHAollGX4zKInUlitAl3TmqOeh9kyus7/vecW76veML
DW760izug+v8Cjn50lKlIzzZ3cCm+OCneIj+OhUABK1karkwOfBJ69fM9otUjJSlvOus9RXQB/CZ
YIaA/jCCCKNuB3mB6Q4a6pjb/vpGbJkwXlH1O1Kn/aOCEnDDUqKUy7vyuzNUmUDyU0mhs0fBrgRJ
K2gk3xOtHmIs+qww/kSVleYzlX+L1kRfxLyIgFAUWva2Yj+Il9JWxNwFwAhFtjqL96Y4oJ24ZdlO
z9kZYvXvIByLDog+HORDuUp3GK/Cr059wSIO36F+KMIfW9gG2TLuigknb96uvlEPH+HdnPkvv1k9
Q3XTrN7hZ1W4DY7DL78KO5si1GdY5EzyaYqtQt/YC7bwbQBk9u3pVsn+7+VBuYinlV3ZGEpZKJ0t
fkPqYaxm6QQruCHiIeUC+ZDuvGJlQ4RqzzAN5eWTa4zHl5VnrJsgYW+s7DLAznfd2z+39em3RLYS
rvZ38F0gW1BRpaF+RK8eWABq6BEkeWCoDyS8mb8QpA+IYeobCb4z0gRWPhDMxWYBy80qlm0PUsmg
WuIWRuR/Qqzo8t0bl88+b4cl1jnm0YzQk11/9iXGWPcT1Azjol3iiwag9+/LfPWbPRbwnePtBEKY
TQYMN3Op2cvIzWALgl8W1GRmHC9v1ncvnpKP94Ga0NAL9EhcKBWPNEyL1Ain9kiN8n2Ov0//s0Zm
oXuEyp/u0bDnp4ToTYGg1S96rTEimyvj1lKR4erz7AbMHmEOw4oW2G2AeBWShyx5cBS4iysWUFFT
pgWIDgQWL0wQfLJY2CDLCWXEx0leGufb0cj7dyG3Txsb5s+gC/ylGAsmfkVLQsA0+QIkIsYmDUKG
L7IFZr/l7b9C14T6NsSbD6QQCt0YfoIikCnpDyiKf5HcF+064LaYd/RR6qa11PmOaBNwwYNcSDHw
RVWdMnGX6Uet1ATL2AdcQP0cbBJvbUpCmU6UH80R6IPPtv0OPdKaLw7lf+g38HB1zkrSrw6ELyiJ
GVsCKcIdZgRJQEtb549QDx8DGUoUTVhauYGq5Pl7LldCX/IZItaJgiXalT/ISyvzUIWVq6xu0XcF
tpPt/H0AkQ6Igi9kePeoVfDFH8WfxhrC0sHZYOkQahE0yYVSjGCJgU+hM/ADECvAftR7n5fnhRWB
W3xx8P3XBQLDwm1K3lSxSWh4CeeAVVbF4O4OHjQT0kSAoeKTAM6SQaaOuSAFJMq6Ok8S8zcRmJpv
bkOg45Qxz5R/+Skf+DA/IAFI1JgRB8kRlx/8fuR/7XpZEl1A8PWeXrZAQsLWmLtoPU4rfADeHnNk
Vi6SIAnytXqUIzRBPhfV7fmx0wzwPhl+pt3QWMWrnPSDfxjt/O7oEYFESVB7hJ5J3Z52OayYSzMt
opQC/bC1qogjDMYXKCl6Jl9CCWDPN4Gs7hvO3eZHgziUcNQTXwx+BjhfzUUho7zR++5rQOCOOFb+
rNiXLsiKIffFpGSb+5CvntrTd3c7guq/AwbZXX9Ce5QP/d/nDv/gk/eX7LGcF5RTkMwx8zFBKISp
lG3WsLjBwZqCKnouf9YjHK8Si+mQnsVA4nUsOlTTaSPKqLHUsyvo5ZtLZCkfklEJDRqQODv0WF6i
sdAHrzBAUYGLMkonyaQ7rFkflQG+BFPcK66T1wJr6qnGpZq/bbyjutZnrU3frCruNcj3j2U1vy8B
pAe3peFL09i5LqQpClj9aviwW8t0fxFbqIy7QvdI8CtKk/lFlCfbKFv/jgm3JL8bSr6IcebX9TtS
nHj1jGQ+vl/4C/HZaL0MWSbi2+ObSmhvB6Ly2D3+om70WT88eU5fbZbOTChG6JId4i1ng6HIhHgc
ngdoG89Dz6MQRIS6FXOQlsVZ3OHs/l3Dw6nEo9dzcuZ2cja2nFVmKTUQwh1OvICUoQQsRC84+4d/
h+It55mBjA7ROd+hbXW32rDyusPusF1+iJCrZSf67pW1hNycxPXTK5ZvLl/WbzNSEJ9Dl4TR8wJR
RwyQ9MkVODPIAEet23N+rrKLV10Kxz0fCLF4yAzbI3xwUdF1cOxoj8auKiZUgIkaUHk+8h4iv0Bg
jhX/UhNdRy2v3OM/w4yR1t91zs4mOU/knlyWjwWNs9pFS0mcO25LTgwBj2UBAe7KfU2ziZDRaBZv
TnIeKKgnvz2zfxWKKvPHMgne9jV4LlO+VVQPo+/6uRQj4nYq7PcSqciA7SaeNiPZwhtvyUeFEOD6
Ny8X3bk5QxrQz/w3Et2flbqRSTwSf/mD88Ote0isIB9+ByFDl6/Ex5quioO21dBPOSWr6/m96W2L
v2/ijAP3ltQKG4+SRneY4HXlPWaKEIX8LX7+jaYcRmuhFLb+z/+Csuq31DSlEMxdZ8Vx6pJd5xco
y8ZTbEqKBwPMi7zoLoxlvBQRs7hkxMQiRaLO4ZZcPwhQUh+bEqfgZFVeOiPxxcJumwfa+sM5+ywK
j/B5Ic+7XIRSiQJYHaqmaT/GQ5j0Fji8URG1R3QdKf5f9/jS/OApDVB1FtJ/7ZEPltsclo88Qx5W
kRnqbsbcQXxwiAixHUPQ6IR11POTtUqDgRFBMyDZ3/l49Oi5fPGHdEnWGJjzz6IMOtHthEJ+umCh
SjR8oti/Wa5YP80jh7gpXdi7WzGAOMhP3Kt5EtjgY4FsGE1Ysfsne6QsWf80RHq5xajjSSyC3OYp
aFzScxNvif0NA3BdErA8vMfpvtXWuAQFfP4xo+y7qMPcFwGdtGK/W6HC4psbDNpINj4rlMKRcIO7
/9qpB2i7H7F9MC7QjC3PZGbn1zlflQ5isGEmcpMPwSF675tHWArpGe5RMJqhAEEHmSgx99GiXRXh
05UnQu0n9xunCKvQ3GDhwk7Kw18RVJLqiPCyXKkxv/JzhnXERqxv+B1hsmOU8v3id7cMylasCRnS
Vi3LDtXWWz/eivRdLCFnHqoOCUixc3F4Cx5EfGKbfB6eG+1knOKTsgU69dgY3DFOogJ6eh64AZ0m
4N7fASBXPEcVtAl+cs2ixdL2/y/Sb2SGQPqz3/8tbQUIg1FyJtD4W+Q4+BeB/6hkAUgCngV9PePv
4gFe+Tg024bK+W0j9A2DLHpF7YM+anlEoTHCPYUI4FJGn4iu81E50jem4V1desfHXjnWKFR9GScM
0L0Uacf4eD3Rj7Su2+ugsYGuzQpQj/HMmMiOQd/mE37C0v2tyhDAH5oxb3Ranjtto2wAVxROveod
epsWdbhDvcrDBz7ug8euWikH7fDiZcbm7WsbbZOH2qbY/UDVidvVjp8zY1a6eOEg7yL6kLKTW+9p
64jjlW9M+BNm2uRFtOlrs2IAJmT2sqDlD3m6Bdl2UEyrcTU2DlJnIF4lGTwz5s0zt161CG9tCgRu
pAPw4fvuvlMOvUNxFiI373MSPs/S4e4nouULV4feZfbGEKP/ZNv4uxaSP1hpCwED4BwxIRIfcD2K
ryhn9j8HnUfOn015+By6lHvOHEHu5uk0m2bzXqXhfQeeMgulWbWio6xsnrvKSTD74Qw9/bcv/m1u
u/Gm8j9eRVOssREhWsIp9HqIANoaZ1G0SbRldyEHCLhOkznCLlfgyf5tb9DheUC26ZZA+wDK9Zad
9RcnCkB/iicHeKPQiukuuoG0lbaKRwvkwMhe1ZuWS7XBb/oAGzrjAKMMMPpM3ojEDH8dojihvkKG
595DtJX8fHV3BcPDQlvF5e449YXfcrJjos3ESvrAf7lwvw7pnyvqLR+KUk+ONU6zouYAAoapKxZg
4PHih4zBC5roT1HO2Mmb0ukyRfPVC5blbwOmsN3c3IxKhuEpW2UrB5InVnNted9oc9JlbX4l72lH
dLeAVvx8/C06K9kXfavfAi4NYaIDwpqGGIBmwE5ldF9/opJLMm99faXNhexSFiGYNCxGyRyKv2uu
EhP5JcDqjcevgDgwh6LP+X9u4rm64C+Yy5zOeK4Xg8fmsZE8lQ8FsU3sBURZLl5SeZyYtKk0qAQ6
1UvRqjIDYxt7sfeiOpevrmD/xW2YKxYIW4qpWCqjqYXL01/JHAM1F3Ds6n/qVvIEtZsxYuEsEiP4
m0OUv4fJhJ9UXEQqDOHUemzF7ZbveCrKVoWdEvd1MU/BGaCPWN3sOtEt6vAEij0ojaj4DOQhlX6S
V0KG7rA30szBz84mKhtd7f4w7fiyL77dj1M6ok6P/PIEGc6REOF5clwszuJRvrELTxHoQY5n/KQm
nVP/hxpBNDW5CxV0/uEDQW3ii9oknbPhy2kPNhYFWy7Us/SFRsn3OdMHz4kcPCn0K0suYWclZLAa
2CPVBXAnfc+LfNmmy9/lDrrhQoKnRL8LeOr3/su6tn8HcWREv3WybdfFur4ky8e+vlCnue1vex01
V30Yh5XQiGcZrC7kQU0Uh7d9dSE9ElPpffkcxRjhJdKxieDX7T5RZwccXTyRG2QP0W19WxNzuORi
5uoTNVElwHYGD38iCro8K2wiKkPI0/ufCHEJJRTj7Ou2f+EJc1RexFaPJtmVKi4avFTwRA8TU7WD
KN2CksEzavM6d4Lrrt68HOq4+Kr9U7JLCbjk2cPtskfKfENcZOZNmX9ilnEBRT2T5/K8tgn/p5+F
+ISzic7IENefce3W7mcBtTb4EMMV3q62RWyoJIMC4TVtTVJBmPjdo0S4fuDe3YnIGIgAzONzSbcZ
PKG43buI8kS5T4PbSbvo0WePz7cnrd98Z0Gzvnkqkb3IKggj8PoA3Xb5C5yJISoC6A6v0KOU3yQM
PLdfas7lQmSMzQKJIeEb82asUi0Yevy/jH8k8dF7ero561DilwScmZ/tUgLOH2eKC1GvyEgJIpAK
IRzAohtQDnhlUH/kanT9ztwkVSX8YJNvDxz9VZS0CEHOqF//6IthXIeMFM6eI3HOxPLXRXIq9RFW
6RKFNH9/AQvZjEKr26V1BtJwmCFPy3ShVv6kqo6Sncd/oMAS9j++5NQeUoryklh52jH6PxsRfaZM
yv9wd0Wf4uqIpV2yIZ4TwCIKt3+uSde/Ucf5Rvf9fc/ortf3IDldT0akX37rJ+LeQwCv6+s2OwEY
/63zZbXPTgjZLeU1uEjxxPjIno767O9iHNnvgQxyTfbPFyUBgQrkbZkGpMjMngsSLmIfEYECyi6f
4+to7uk8YCLYLyO1HpbXobxr/fKo7/AJYWbcmVdSBMcmSsA1xKHpp7YSfZkMtEpDovAt/1SID/bu
vrkftFMDAZC6htB6EcOeZr2XkP/SuskY3ugwchFVbS5INt5dNgEa8ETpnKq7NGSxsXQyGZHPvKY6
33A9rHQqnhx7HbRLDQ8V6xgiEqULWkG0X9EARNQgeNJOUryeJ5ADKsVNWPE8DmV1RQOJRRoEwOAo
RANR3xdGhrS76CAFqKE6xYz2G++NdNBEJKAChyDe4rpK6EddAafHbAYCzEam8SMCe7BHiJ2CsgnA
BTYAyqmiSSXq8byEBn09i73gNaYLx46arQDSDSUY7ow7mUH1N9oY6tm0YSPoInL4tJ70MKiuMKKh
KTONQ1EXhTUzol2jaX3u4QaBWIeVB6ImWtnfdbFs1mbU4fI4KWhCro0LVUT1NpJB4Jy4yUGTJCJf
60cSCYn5y6SGbN45Nvti+fSUNSKMHlIz7osuwyO8uXqgbMml5lSmWcdBmrAa+jjQLbPlVwE/KUbb
EW7Ja9muhRYekojHN1oCU+CJSiRGinQUqsxH6djZNUdxYZRFLSDkcvtDc7PZ3v++sQreCvSHHhQH
4vIx+eOB9Q8SvZ8Qt5NUgGYnWZBpYKA/jdONOPwj28jPCbGDWBWwkg+7pKOEI9Sg6YCRov4Vl2dC
Wg7HIrEWslNSc6BMdaJinLKJigVT1EwK6svGlFNV2J3j2/5Z2aJHfbU30K1kUtjJAovBdWv1xrio
2N9pb/yw0f8fx85z3lrPuTTNLo95bd3sciSHKHftCksb9ZzORFt9x4WF/o3VmSljBT59tsBMeqyN
e+Pv9GbXxwoGlz5/Tb7CsmzwhZKA7DBlrc+0tmh9qeHXh0sK/9ShudRMb/P7/DPt/GWhP5mSgjSu
j9nluqawkF3aIyWHJxgf6rtfyLt42/RrKrOQUakdfBcS/ELKgSSOtBkgaqZWjjkvkLsKf0rIZ6n5
QnRoryKRbBpuHntvLTClxfcxQ3WulBHWQB8/QdSKamRdAgoldDaQfqGchg2awZbYa2EPIJCGzzvd
YL2XWg+xi6NByHr0oriDKqluPycgh0jsyVyOouAJ55AeyB93DqA1T4J8DNBPBoKCYPLsfYhPlCgP
TPiA2U6vOR4ewb3Y7ezGigrHkiBDIBs2IsASg0Pk+3y7lCsZJuWKLeJNC0LEogSwYcZuIiaejipp
PM0C0WNIJ28rXqeTxxGVjklLf6HE2ablki2ogCSBNr1TNXssRY4OyGN5DWI/23ejTvhav9YPPnvx
TZdq3GNACXOA27wz6bom7UPheQoWaR/7eADuX+vYjzEzNV3DvwY17Ue88ib1vOCiu7GjjJ98zHfb
cB6MLWn6sGEVTI1xg9+QgjJSpHxJWcZU6vnCpZnrf0UBZCWGGmwJdAdQCignJeSLuG9QzizRs+33
DB4S5lU0E2jyYsmDLvNVnuiUSmnuYmSHsdO7XwY40S1EHZdpYuybHfm8tKrd9/Z9+u7pWNDX4A/5
t6DoUTOiI/ODdPWAs5gpuBTZMp1tjKx+kPnjH6B7V6XAC8cRptco9pECBkOjHyh7Jg1WgHv1NSXr
zq/TrLa/4BGbGjiLoWM/30YKmD16E9faT5RQsIVfrfWQtj19ZZRf2LZ2e3VaZXoHJ2cctAhdJTrX
jTnufcNa6/coDF/9tBy+AxUC4KUAGAwV6nhDlA/IiIAivrYCTCgliHNqYG/7td8AUyw5jq2itPwu
BU4xJ0mrF8ocdOP8NslBhTxRATVM+Cu3Ba4kgPcMN5ubTjJHjHHynClsQPG8mHX/cG3/NiM96HmI
y1QbkRqIdn26qjbim3so5mw7AWZem1RUAaoD0AYqZf/RdF7LqWtLFP0iVQllvaJIBmf7ReUoFFDO
X3/HYp9bx+WDt7Ex0krdPXtM8V/0hCNA91qJWgG5BHIS7/Gv+VB9CTkcWw5rJ1mJe55hToX7Di0X
yEnEJmdsejSgbGfJQaB7o019MPGcOmESt+WgFSLz4eieu09IYooOVXcw0QZoreFmgFxrA/1L8+Br
iq5HmneOJQG6Qs1so+EaTdMb4qnCox4cK5uSDGVP/YX6Gf/D7rb/HNC+lAFURsDOuEMaxCtnbTnB
OBmai0x279Z9DeMVfT+pXRTdBYPG7uCPna7l+40Za6Dp/bNGt2K3Qaw5uaQrAbyVjQMzmPY+C13B
gTGlINzigCPRTUwvnk9LWxco+Z9qeAvc5cGn94uemura+FVJONUdJ+B4omGe4pY3SVsMP/GNLSxy
gj1gE0Xwl3AkxEh26XfmV3p7qvQNe8OjNR6WUA+tOWBTMUXXAgKQSQt5t5xTo8uYH3EX1jnyyKhA
BBbNUnzgWk3l0hA3WL5q+vMPTQMDtlnKeqGFM3umEaRHyW25Qx52MUhPYT+QKgGwDtU+jiz+EsfX
Be0mt1J+tikL3tA5pmSTckwoZCLEhoZ46ZJVl9g+4fZixqMjv0noNtEpaT8qqlDruNjnBY4KFr/d
aZG/mtVXDaiGs3K8ry/XftfHr5OK2IM+XEejQ+Ul3lFJWO1BHJ0Bspv2ZnoCW3Sz8NLFo3R/uwVK
sqm67ULCX9kny6khsUjNf7Qc7e+aPZc0sc4cL66dR3GaS8znDU0RNLnigv5kv61o77UDLIUBWGEG
SBV2STyFFYjkF8YK9wKMVga1dhlxucrX/hXjugAH5rnfF0/kqHkF23igncd4GOZdU5/afEONVLk9
MlCAAZaXBo9KvAYfOUkBL+3QixgfieJjC1sITEO1xQYDdBPiSXKUt8wdf6OJ0kq9OpW2gzftAzWg
8jO3sZG/1DIs+AvM0TbddDPpGQlvCXgC4+Mq3V8zgi8wY0BytCEcsSfBQRct0IpxNg4clegHowEe
LxVjC4WuD5KLguISH5abwxX56DqYeJuqD+wcKQhzOTrkyQM52fFFUbYm5icgaViitfdiEAi5gY8h
qIatpm3bDyrWeuXagmqzsxjyeNOi+Mn+UJjV/r254qGeHm/dNud4X7y3isjPPpu3o9GHsfcOzA2P
qUoPMP7gcJUaIE49ap/KM+fUJRx/KwryEXAtj5e9Crewg07hGSG6YybPV3rpJvkMXHJQ95Z8yK2v
nn5BlYbQFGP25tBmG+uPHlEQpkSXNdqrJGT3AYwkauu0BPW7W7wZ0/OQXewqGDhXERZrB/QLEjbf
VAXgemuBqZ6woMctiyfXyLCbAPjQnLkJ/FluEGrWguELUup5ZVOJxiG0Ot+HJHCAmxwCM+qe8KZk
q0G/qweWesQhwH62aC8ii8qVKONQgR4DHxTswe2Q2B7rHWE2HZAfMc3+dISWQUcpiVGY8W4p+pUd
BTMkZwO01fKnxAUDtlIJfC5q/JEVIHkYQNwTBxfanv2SYWlm+4J6gxV22R5uYFqeZkCB1kmdjpkC
pfcE+nw39hhSYFY8f/dlqKe7OT/oyfeVHEBGP7fDuii/YJYCuZ+q4ERdWMAkTPvJWjg9GR85pzPu
4Ir2WVe295Mw9qonog3t17qG2i+PVQRnxGKd30SbTn6tGecNAr14h6aLuwKreTX9lTS8OKvE5y3b
8zckzRZCIlAS/OOJRulEaTf59Jgzmor0I7Yel2R/q0nUJjSDmG7VwC7bMPEjToesdCAREncUtis+
UL5LGdA8c+R10VrUHn8MEVcJXpIK6lM/vBMNaAcIe6MUDDRc2Pm6LE4zxyTSo7TH6QJyAGdxPoFH
v/b+avyu03NPYy1+JZYnfeGMgCaPMi1ikiJBnOeDy1QWzKW9W/dQ1JCRHRRFerQtxPglTOGY2tff
1ZU+NO1BBuKHV1ty6vr3hAzQagosfZuAI86vpByiDKrNSzIysgzoVThVUPpJg/wQldtq2kY0rVvp
4cr1kC+skoVG6kn9Hcr3tjon8YVtEc0IdG1EJbBNLZfWyXx5yDnjSaAiQBtJyelGlYSNRv0s9WNL
F/ZT1J+G6U9vXxuJRqOd8stdkuZfC5Alqw4WHRitRD4m6H0edM2pxFmMEtMQKGD5kJwvngFOZPhM
5o/6L0Z9LWHa7i3de0tLEPm6cluDeVU9tkV1XN8gRHISI902Sm8x56/Zw6Z+pTq5FSIEHD+jvxv0
/mitT+dlPGLVTGWsOAh++Oh1w1GeA0zXKgmL6aOJ1ZVKjwBFU4UEukR8o47fIJHM6aGpv0z5CadA
Rd5ZFDgLxPv1cMDiImP7VK6UX6QfO3nCJBsKrQy9sQMrUOgox/aJdk7VsMZ6Pf4Vz8yU3YoKnkV5
HN1FdhWtiyqNvVgIzIFUbGBcp1jDFnCYUPM17FlAG8CILNnjanjWl9CGMx6zrZYctEx3JPDUv7Gg
r8aeLfeU67031heg3n1zsIAxxiQDjR2lZQ/HwRkV6wtWxONyBLfFEFWrb61FBwhPOM7A0rDOTMjq
EsKli9FydAeMmwuPvQYhAQKYHK+xmzg+rBoIBpZv9r96dlG0I74swFYl7YTwpDxge0ZrMuVel9kI
AjLz4OLePmZ1B/gXiyZmNk48+isU7dbapxS9ScbSot9mX0n2FasAw0gB4yJh42N2HaCVwO+oqQOU
DJiKlDVVHbYCnDOuj/TwTQn40J8r3gdZIA1+OYtNgnVlIf5Pv+mvWFvSBsyJYm+vxS7jwNFtOdHo
KFx9wwrQTFefeiCjBozWU2C/x6/dmxAT/e2UvfadosHjLHYTnOFyOZurd4lrPZOWb89XQVKhUGJs
sUnvs6MV/9mJP2WnMXagnNfxpu9PixYiusjsPbf8wzdRSci/eR0qSWgh19elZ4xGlz37JFsEsqtG
94z6JSv/TLbD+qxXJzzkOkAGwxbUO+cJuTpjcdrSRi4we+tCBrkVHdXyvbE287IxhToBmRqWKUnr
9epJWb4gqig2dNZNZXpjsR3lwARtmL1y6r1eA52zYR6ggeIuTmoISOdGZ+5NYYalRxtxyUK5GBWR
xaBRiYpouIwJK8CT6YHaPtbTeobAOXpJ/dyXe5sguw5v5HQtdjn4o5A746eh/LWmR6l7mKjIqi+c
wq+eTnrj5j5XL3geab8KgS49Pe3DajkoV/SHn6v2GAfR8LTMe3vwlexYTo66S0/jrwlUuvbYUAzE
FzVgpw2rVHzdZKaTKEBYp7CvUGT6KtF5ue3UjZoD6fH73Gcy5OZOB5qVVO+in3k+xSLJzqqr7uX0
uRk+mR2z/4y/bHPoy1MiHXQoMtlTmWGTx0mpRJlF4raA9X2a2V+n4XlYXSzBnjcdEpNgkUYmED1O
3+TYe5SvQDxuAT4tCLky+h9nyGmXnHQdbUMf/Az8J2hK15busd1KvpDUV4YdPCswzhyajeSI/Vqu
nWSUy7c3pliNRwaFQCgAzWsSb/C/HccDEu8MpBMVCix7Da/uaOnwTHozUXROTtfg2E4F3lthJ4tS
J32A0KzjWAOs5Uojw0aRzlCf4+rFHANQKIXutBVAlEAyQvbI2D7O7GLRa9ptb/YRIsqsvxXZhznu
St2XjTcEtJHxNtBnpns9hgL0MFRY3732cmhbWBKE2upg45EDUtTwYtuFM2oAuWBC0NqfbHPFieLH
nIQTtSFgSYurvJML11+1eGvTtFJuJvWZvBod3jfVz6EIEcFdciSyUP1Wm1k5nCzez16/+b3h19Cm
5fC6PJp4GMjHG8gc+tjhS3y2csjRHCFC9IE/pgko6Rqs4t1Y7UqYPDefFvP20o1nvd5iE6fR/50/
WfrrPIZj9KLTdaCFUvOKBwGk4YGwpBKoaciaPKYtwRg2EmwS7RUaAYSSYXgBvo1GKKJlI3li9RhQ
I9GCDrce9Enn8LgwLlRENSmQIFLDtiWrNHix/FbmgfFbb+kVIoqN9csqPnLt+uJROEU3hxooleXe
o1avQ5RRiIuumPwRTr5Bo2OukCi5w7eWouCxDJeWUQpEhjva6LbRHIsHErbBwJgxKl25y4phgJuS
BigKoBStzWQVIdohSDt+aOCuyYkg0BTXZ7SRkLg4ABckI+gJSdwG1Nee/xPMdPd/4zOQVJ7C9yfC
xPf8ne+BhuZn+d5wf6psO5jscWRdNrTb03RPcaKS94S0hKZM42x7xauKAJeGC/qVELy6BkHPB7tI
5i6Sg8tfQd0iJMihnkJYxGeWh9znE+ac/EPN04MrQC4egmcHXsek4fMiHvAllxyyDB88sGe3e+VY
1r2SvADezJNAv/CZPZ6+kwSSSQWfW7wIKAGV9hBUYzCe/A7YTetyicBkA90ecNrE1iDby6NL0D8p
hJN8RxvFU0yyAPfPaiO+yfRDes5jfojP/HQH+Gl0+VEUV41IQ5FIsFjvSYWy/Fdu+Qn2BAoI1B7a
sjW0+7SKrY2LBUnWPvETSHtXMNbFHbrBnaLZSvvvinMr/l13hX+87muIxrsVLQYwuT0uLRkVLqtf
PapCDcNXJaRiKCqi1Z53zkWqKPPW6+sj7f5MRD6SD/WLq8wciPm6FxeVP5EfYuOFcwyEId7yHUz8
+ArgDnERv0a0npD7IBw6RvhZ0NBGt8QM2q9BQstXlhPhsIWeAVRHKo7k5QONyyRHDAFegpdbv5KJ
SagrYEoajDf8AFwOxrTJUCbomVOC6XRF6Z+7xpGjL78KNa0awEOoRmhpEFp5RRbXuKb779xBOOCF
kdziNOnw5yjoTzeie3Z2kKVG9L1WLw09IY0LCc02XCXZC20F/CiuCg7IKAAxALhhqpc/LDeAqQCh
ADC6dCNjA4ATJcP0d36tereVxL+vMs41JAME30reowaGPE57FQiCgrfklDgQ3oc3lT0UCFxJzksf
1BC5qIy91F19kSODwUMv1JXeGsazcb8bMLmTrQ0dk12I1A43pRejHjut1Ws9OQ28V245PQEwdU0c
3kggXL+xSn+ZnpBLJR4ZN07O8HK4sRVpA4dBcasc5bkmcIcD5epYlDBO8D3EMcIbsNKI/5sKt2f2
7gw/A8Gk58V5DzcG2cOEpiSDYo8BD4g3R2X2gI1j6uDRil71izSEShbPcNY+vzZGNuG0LDU4Gu6U
z5z58Y0lDl9lWImui5fVEdQyb6WQ3BUvwkScHLz/7rOd12HJYB3R9xwtWUP446Zqo+/kyZkP6GHJ
R3El4HphbO6ywHBlR+EXSAQGDqa7D3l2UK4bj6HOs4LQF4k9D3IiPND5hWjE7heaf+G1WYB4IoUv
3gQwVVaa+0zgdqxWjrXB1pSBToMVaCo6gBDMQrSz3YaNz8amVQz6vGcn8NpGsPogZ4CSuW0Qk4PK
byxSToBKxMgExsFJmJGLq4P0DEyVWhWcDIxpcBLgfK5/YN4CnQ6RzXzqa3fYZrQFxg63w0W15lae
hdjxQ/qkyUI9arRnouFGjhMMtouacTCwq3ctmvVW4jN/nPCFwauH2+HxlAKYAdkGKOQcDMVPgGOP
SW7wFHhQbCazSwmE4wlfMrmbkFYnHvJs1lQecAXEcruINZQve84xpJsiRyjXnuf7V1xYWKwg+7lY
TCYYHSy3tBzRnIZ7LOsu6fqDPMIfoqsMDwRem8a8Sx8AtDjq5/YLfsmWzDR/BAsLv2IKcWgEzOh2
jzcPTfE7NvDOLJQ9dDoTH64Zp+f0hMnBjmQlNeSEze/uSsBlBifPKqTRoZjw/ugMo4cTZgcewXwM
bGfYeJACtCF7iC/5wPaBOtRC15CbA+NjQYdffCX6clnR+MzKUd9vMrYHPOY1uKct8MwBVKWY+dhw
IX7pxIU2UGAwPmyXtnN1i0tEZbs3zikQiGjiGMRTII1xl5QnE331E9FazVJH85X1g8MTQw7Cvbkf
zb1ZhsYs5DO55DKu+ShO7CGMWR4yBZjg1G6JCyB/MqsV8RncDTODx6wvKCN5LLEF0wCXRS7WHZRd
WGjBnNv02t33LY4K/zYwdjK2N/Yw0tIaUgvq4fjosg0xaTSuk8vwYjzzlvksIJ/kwu9XRn3x1MuZ
f+fihHi4tG/SL0/nCnShaBUliR6FbB/MLlYpFZfcwmXbhct/czKbA4lSOxzoSADTVHQ/XLDtsWkq
Hv9fCOY2YDHXV8gqIq9DQqjEd6UQHr48JnPcALf3KcUUZ85SfM374vMVHuXf9f2KmgkHCgT0cCXd
eMJRgwIXWzqXge2bnD/vmAd8k89kL4wtWTOuBfs8/5ZN4oBJFYpfSlpxfBlfVJ+X5cU5CvH3sRTj
HdGwg4kfYung6YNFPAhYR5xfWOX4LCaMLcY1k4oxzkGlvE80qpGMvFcCSMI/5GZM0EagbTESZYxh
5qivp+nEhRcrjg1wFDd7HOf/zVh+Cw+YkaMm5i2vJ6ccNv4/iWiMf+Wb4p9p9LNd7AhAZ+PPd5/u
8ruIhbFYud9abhevwOLBEF0qOobJdXE3WdWYVOy63G5Bx0EQ+WJ808DOI9pjppv4YKqx1ZYbGJpM
GdotlatLQAhBjOlHgYGjQEOKez+9MPtAzwCjvAGM4Tu3+wfArfdUOShwyTc0yPGPUnC0kBXffzsT
kfIEm/K/Ecfnf/OvZtkkTeD2eNuQl+OvRN9+H4JMRB2fEGzxZIfMD5ZfLGNcd46CrEfsqLxlBrSI
iw9cNoa3WObug5zLhbDfODOFYVRHm3kU2EKWOGPDHvBvHYyelrsziO3R3cYT+c10N6eCaK0SnENd
oyGWy0l8YLj1G3KW+9LPTR3ZDRmdDDHpwOcrK48BCATeGksVy468511zWViPWLI6YKMAS2m0h2Of
udpOecWuSghQYVlRhKGj1W1ZCVgG7k8AQsbTFM7ahjNakM15eCWUBTS541cYLAT3Z/BZbN90cKyB
Bq44jpiOLLmatebZeGQ0hLwaFsuO4kJ35o7yN/OZ2899YKfjjbDTccFhUT3bz3gjvzA++1pcRfU+
HEUoxUiXfDqK2J64MXyw8DG2+MBIiy9BizO+ePxviDHY+eBXSx/5J8sLLzWxwNLZ24jhp16AzbHe
iNMb1ir338ZgZSdmUjANeBVuDrsFSgEUP/BsuZG8s/thljvOtBT3/f7BfCBs4OkstNw+/mpuMY71
HcgIMZn4Pv8gOJRntqJ/85Un8SoJFAAkpfw8S/l9K+X9VumF/ZW/hL+Ht8N1gXVsHigw1vcNg/en
UWa8vx+WSz5iYoL7kFBONGwKwS0Aa+9Kf6Ytrs9qBGTBqwmVHq3XDu+qfW5/Obdw/Mt9hYYMcI9A
TsXopruYJZVK0oKnFrBWCooY6b0qz/0Hz87wpkPF40wW8QFmg+wKfGZXYOMYKZZgdebwbex3ygvF
K77igxOTuuM57CV8j8/8G5sKmZn+8O/5HAb5zr/HSyj+IAblfXsioQONE/rdPfTgDgiX3FDs//do
guvJQsht4Lqv5VF4nzBUbFfHC3cnyY4KL4TJw2wFPMy2ej+9cIfTL2gezKkFjBMW2QH8Cu4fwGzo
InS+32+uOO7xPoQKj+MHL835rpAc9bX/5S/lg7+Q94+VjeoileMMWbUkTvAPcSJCJCwnZRHcspIT
bfGAnAoew8af/cb+QEt6/SmBa+PuUjnWH4izbyx0W9q/iLoxC4HdHh9vXxWbxuAWK/jC6GlWCMp5
yDFxdIjS0cbMW57LTxDwgZJmkWRlb0TUOXNEpF4hdAt8JWJMYqjgCkuRlfceutPWCRAAF74fhFet
iM0LfLc4yfC33sNxgnQigkKc/7lfHOTFAXuCm8HtYesVQS9IQtE0u+NysLHzJWhCNPT3gI+pw3hD
M+MkhoOUDLsMwAOjgxBNFUufmBQU8dc3PJfQXnjX9fFMwEMzGWjLh+6VEx8lhWEHtW1ITiMhLu6U
oCDFhOKuc++zYJWKzYnPFkU4sQjzr/xD9d9k45l8MDjwXlLOrKmj4PWgK+A5Ml5xQnHAMGDuJZrL
Gcpm5XTHWKwJgMUr9jXOgXRg7uG85/AkUPaxIKWXf7OTaar84ITAD2b0rpYe/dBogTidMcQYa3y/
ZAe+vqQrkRy8XO1jSlVn+JOY5hS6uIVXqsfPY7TVY4OOP3zKjGeJ4gss6wRpCcLfUX1chj9TDTFY
yud9jlyteJPny6oN5GXrU/pdvohZMXAiLajjJMLZQ95pCLFOoABuO3rm1a/8eo5E8gv8iU13Vq5v
zIJnU5mb9vxSEu0s2442r4mlp3eVOkdR0WvIe8mml5TSTfZiYrA+AiFfY8cyaH9dRiCNFA8S7M9A
E44h4m68ljq8UbZZT9SYf1xB7CXZK8V+Rm5hPduhXj1ZcuNn5ACNb9144G/hIJRZu4y2r9Hn76Kg
PTSvHH2y6Yl8/W3eRlhYYTUV3eDhH3IlZHvWVxeC8Jku8yFX1t1L3hE6Ejprv5J8AJxozx8ZWMEV
Av44ljnAvXf0e0H7TqRNa+yxEE3VU9a/m1cmzfgi/icTujMKADxJNkrFzwRbtD4wjV1Vn6eC1diz
5h8pfRlp5LpikEgbnvzTrzjxfjTJI4jdMgq0+KyZRJWAtK+xZ+vHJnqxCTkonmYIaPMDVh7x+DNE
D2lCUzFllfEnaR+bZw09lrHhx01Kjecesguc8LLbMl5Y/an3WBFv+qNDwo3WGJFahKaCdPaiBfrt
DQFojo0L+oD56xrtBtah9KJrH2W6M3qOQD1KdbihCUiclVPJX9dTwXWh8JBiVHHWOcaZ68JmR3dv
+ndLb3hMppdUYTBvTM6eFCGdlA77i+TXp/JsrNbZWXksB4pBIFpwMVtbC/X6kEgVYqtGZZcZ0B3J
WrbDOw6JrJo4s46K348h5gJ64te/IzDaARADNXA8+6BZ3g7lbwI15tIquyq/sPSyWfHnUljHcqwD
rPlOswXSIhNoU3ygBWTcSzoxDs218k7MVrDcJAPVh2zfZz5+DwqcGZRMXLdbUEVn4Riw2mpNuLIf
ZxQJ3T4q32edihP5XXcGmyB9XnFFuCoH1dwtSrBKnKi9FM15xJgg8QplcyVmh/U3fd2IzzkLIjOS
XHUJ5tSHnzxg+W0JHHKEtFBeGzLeAoSt/qK/ihoZpTFwbUagfFWQfTcgXpFf9IQZdOObDzfNGXQf
jX9ORaEXlrMBYuRGsDaJzJu/MfPbNyJ7HOoMEquLSxXtjXwBDKmCjXoDJAFyAmscwgda06FeQ8VG
idGE3GeTDApo3GtITYK+N3IF4HZPNJLONAvdHdWqcIKZCbmEg//dIkbnfK+Zew2btZXfk1LOrtsb
iHzdlSphtngLRK+kHtTlw7TiF6LpZwNEgHHd4qU0qM8VDGDAP92jZu1FTRNr3iq8ceQy6LIwAmy/
lpUjj0+8AoszUO/iK0PM376rsmAQNbTBJxtqa4FyL8P1sNm17APRrkRHdLeX/pgpdr69kab3tni4
xoDWF5RLHhNntWD5HAwTsZxfMXWX9di6chQU6iGecLyhJkgEG5rAzV8R+Sixbz5qxwrfvJ7Mcr1X
ITMiQn66vUugLHEdX5BnHUXkAbm83NUKW7E/xYcV+FKadbYq1kk2JWiMeF2a3pPZJ95hWuhqsMie
fkNwBig5bPuDJfvoQqAGUd2LHEK06pXdidnYkRdqHikPSKkDr5SN79afSmUHu0vHAFnoANidgZOw
TqJnIWtlxkGHJfddllHsrUP/gryx9ckwj1wZe90oLrIcYk1OHSZGOoVHjRDr1BEhCzUQqoldSCBs
6yGnulEX2ULOg4hSKD4jmVhIGUTCnK6lW57JyY2nEVk40sac9dgWNpwu0aIstq9G79mlKzfc5iz/
jkT5/71Nf2xzu8zEZ9ua9RSnQpj7JHpKH12sUq2/x+6gwtdqPdV+ndstD2A9K+YmwtALcOw++2np
Yot6r88/5/Ykzm6Dh3lQtBtNLKWeK9xkvlJW0a9enITWtoBtY7UtOykt+9dHOqp/aDrEQjoaQoNq
JWJ+BBH526KGebXVae5/53x+JFVC95oSfkOrObMXOsoGpAN0E9C1ecCN7LbVn7EnsVb9jT43OS+P
ev95lwW78VPZCx44SHeO4ylxJVJ1rNAcLqMwssQWefojtJlHjkFeI7jWPd4b8lNthFOG8qR5YLFS
Gg90knUAid1mDE6PEinLVfsDz+V20lVKW8IOmfE6cWLOgP83h5g+468BncEpSrCmPkI/V6XQtF+k
0u9p+VNDKgJ9uZHYQkc/srYKhZRl7QyfuenzQDKZ6et2o79g2mCgdXzHjJvTImjeeDPvK2Vrqc6y
tbg/NKVlIZAG0gTstZaTSNuI7Xb4rM1Qm4+Qfq4PoOfwmy1gZNVOUKBAkG9YbLNRBrxK3V6WPGRW
Aru2lscrzQLzLgEjQvfu6kziTUYBTLhqEis5mfXSc7in1YUCw3dOku93xKDtg/Qtp1D5N/1GwbvH
8et59VXhPiVABwZ2Sp1DDnD+TaFpg4qt9hlzTALVmQYzxWnBwECskJ5T7dTGYY1mfcKZek2YgNUi
sQGyhWgMtOaELQzXOfhmtOE7ExYvxiPgPeWdkOQTkHkjOlPqb4YDzF/chSIQ7Qc8PxR/VMAqV5TJ
LkX7pVffSROSFJh87rrVBsJJiiNpJdpoi0gUGQzc4EiEr3yYCmATWA6bR2pfND2MKAo1Z34hOeVz
QJpIOqI+pMiPVclTzwH1s3lPsduhgiXEzYrlVSdCraPlRu8rDfeKLa+Drw2a8JvH9kEBw/q2kW0g
HhLV9ZbzBTUNElsg5uixmNfScjLvQCEo9EyY3iF1IMkheCGw+Hke6pRbQC90nva2wAEA1u/W3wwC
/c7x4CUwXUSrvKwXWk1/IPo0HnbLmy5ET0YpCm4iDQcj4qDsF/cu8tTScfrirKqd60mCQ0Wm17fr
YostGd3HmW5y31w2MUjMKEsHmlAxa1DiEDBlR6RAuiE9U/vgSQOYZBw+0mMmhTcpZO/DRRNm5wr3
s/RCcpv9sQEA1Ye8Z3Yu4eBM9nCES9B7Te6WiKBhJzROObIFkQwjozy8Nl/UrViNQVwCjJ8htIL4
NoiFvUy0YSOB0B6xDSSg4RvJGELBSCMXBVRaB6vq1bR39Ngg/LPME0mKgXIulSwoihyuL9ojVlP2
M43MQblTYZ7TgdeloVYDpD72ScBPEp4gHxG4CB5Hv6Tg8DEmoqEiQQhyRvqKOok4GOh1K0Lrhr2X
sg253Ax/SUZFNm7YcODh9+M2weKj8aUPigLTX3TCyKWTvC65OrbJBKX2yoDAjLF2DPKdWGdh0IFL
+vzdzKfijxI7ORSUGxeglCW5C4xj6yCmVJJykkTywJ1Yk6kGxVX/yopPk5CQYJSgKYgo1nAiRSz5
BAeoqoSIDmiRUQaU4hvg5zAlCw8lrCb0jZiZeotC3EbVcVMvXl94FbErAlMIP/x9CikuYQMOdxRJ
gcViRrTgdYufyF7XbEW3ERwnea2GG5/x6G5IkXZfq/tBl1ZiFsNKkKf2ABjoHoFVL5g0VBrTF7mH
PkU+iBbK4kX7nulBg8hjCzOCUSDrYwrgIBFY2b8LxJG35Yh5yVXeMG9u6gvJfE4lKkkL8+u2of8N
d4gsZHtAgwVm3Ya7jBb4o7568Q8hivYW41xWHa8yOYwtLtFx84TaZWDPvkyWg2minH7Y8GOqJ4ya
WE+aOTQFJ4eEmMr5hTYRAllIWyad/QbScAuQGOl7j1oSNRZSjCwt1E3okLaLTZy9YB9NHoakjwTX
ggJYjNSkeWgHktnB1LrIG0TSu8UkhJ4adGzoZTY0W3R0ZVpBFKEidaTHKvel6qAtB6kLxvZBbvdj
5Jnmc3ykXSLu9jr4JkreYLXnR/S9xU/xY/oyLqRTqCPMJXUwIugRTJOCPn/sM+UdqgclfmAq3Kad
ThpOCdrOk6JHFp/mk69i46dCEhtxCIHxaKxH7QerlLHZXDn9UzFJ97fV30ITM8kWY1MDPRt6X9K3
rEDYaXK/a5Z9FouYDfAXE3XR171COzv4nHE4gQ4nqT8uetCkDPFfY7WLho3O0KbvpgnQD13zJ3U4
Iy2Sk59Zfy3KzVULBzRORCRTd7SScyL9MCmkepcZe43tp/FJrcP5vMSa8LahKZ/DAp23lN72iIJY
hUH7K28F3StPiro3iKqoNbAHRmIa2spHHLspeiUsJUn2T2FGGRwMG3JDOpiBsl7DAu8vUJDom8hV
UKu0PAvPPxwtKm8EyTv4fymnLMVvKr+ZHJv6MwIsg4aEV+mv32OxN3wKYkJbnbjKAuuM0or+UZiT
hEtvNRi5zwaCJ7vxGW8B7Q0PEyhVZXNhhBarQyRtNbjN10NG5wk91KC1P3myopHavxSmW2WhCvzp
m2HPmJfa/fzGzp7O4AP9Bjs/QjG6DTlm826RX2Nw895pAavzOIECXHABDgkHGLwGy3TrdF8l2TdC
bcORSTgO55yePwUfdjSC1FfV3Y1EkeTq2amBRj9C/CHFsm+tc08VeUAsPbefVuy3HBAqDpWRb9h7
jdNp5Nb68e79GyJCw8daGYiMPrIpKK0XC6PldBtz0EH6xQKQ7GOVlRLB7IYkq1qe2f4NzVtlRGdf
k7RPqkvdBYm56ayjFlOEiM6knKdsi9ZSar9qaat2e0oNERWsZUOAFzeXGvGd5JNmIM9ELp56JYDA
flMnAYYXTdM/Y04e0/eLXi6lzO2ZONIguMFiudjxs/wFFZhgAeur93V5ojjMqYytmBvIypXRLHWs
6K/CiR6IahHkLVffB/B4rY6xfB6KP0wYevWvU7ZRdOjqFwz2Oha4bhUuxptqP16z1zb3TQIbqDwA
RT90NF0v8ttIL3Wt/dykfM1oDsaJ8qZQnSKTRKREp3q6L4y3agnbZsPYR+hmwlY/WQz7irVSDAXq
2sgb90RMLMAkHObMZ/l9p8Op+6xpCJzPkAdZFCp9TRRwsw9tF6jzpudwAR+YBiM6wjwl+piN5yF9
nG47TX1QtbdO2q+EWbtnVQf9Quc7LZNEiSar2aZ7oLLEucZGOz04DrWiKg/bLsQC+Wb+LNZO1l9U
yMGMffWgRca6jnxO1xKFfqbhbwa4A+xFto7KTZyfqJR018d69K9LMOioc4O2uGgINpQ3A3M+kBaL
10bEt7s4Ckbs2NhX+geWelYAfV5zc3L0aLQH4dzG5X0VfjHTB+w4kVZabUWVCfgP+UTOTaSjpEUE
9bO0YVnTzkQ6una4jRep/+0oKmonLGrAtuancgzRGgxgFbSQ2mzzSAofNTNZ6fmKAcQpKvfktJlU
ubQDNs7RguQA7lVV71Prlm/7/o3trKFlCfXmH86/aMRxisCXArSKRmvVxkIiSsYfcz/0Mb+xLdad
MkHpH4w4N+nwp9fz14rgowxZjgpYsvClMw8vXPErHluq/fzfRsjOsdkj2dvJb3PkKtRYfGwtjC+D
embmdQSaHLRsT1IIsZ0cjKFNa2F9ZBUZ1uIc6q/OaDcP+QPoawY1o1tBpktlEFjcHzxLFM5mtrXZ
OWljRSNvv8YgD9vtahJxJ8Yd0J/O1Ovq0qckQgoaR1yDo16KtfixqMVBnPQzMAiOVNiB4AJNPPGb
QWT5rU4kSReJli7a/CeaaztwEhMYEbQdY+XHF9rDr2E2hnO5H9MjRb3mq+FoyHsnvULKG8yzuhFE
+Q9hGCo0f12xg8TwjcPpC0ttRqG32/NOdNPlUFY+pUf8G7E0jaiMQcFoLv38mMuhNr3O9gnTIU40
mCErk09Awu6DPUiAdYGfHFbQz1elh9jGXGumx4fE+UjXAg4Jdboz06f6+iNql3RIt6yA2CVdOjYT
pNaU3Wqsc/wVgW/0mNG+dkMgveavMKkoXF08ZjrLvb3TSQtaiqRYjTSKHMLORlOjhaPtN/HGxCQq
dqwHbjoj4wX98rb9Sj9Kkqz4xK68RgpX4D9WzrDyG/XYyLsmf1hNvnqqOGikob0iKl0XmwyPyE26
5yjysXqjPRgNY9btu9nXoFM04W324s/x5QuDLZTX2yhAqGJ7VRIMREDI8LCnel9hbUxh8lVHkU14
QIGAncFJs11q4UYY9rbPOLeQVWGxwnxBJjQeeh7AoWgCK+FYs62x3K1CzTj0Cwn4jUn0ljmy6KT/
6n9mjtEw5fFLLr16I7x9/G3/FNOZSPJlwcxrrW8nihxMKhJ7WBdQBH8hkKSMx6Qn6LeS/Uhf0ib/
s2K3gkAfH0y6WKZH8xaU5Ozs8ihRS42X4y36VCAjsRp2D2klvIDi6n1B5PnUJI6tbmU7JFll6CHp
yfYUkR35zVgNYmdB40vJClcbTgekglka2GlL/EVfL5IIv9AF4+1AmTag+6Mtwgz9mO3ZgzNfmpSC
xnrlz44hOzNWS5gG0x9ODvs82FudYvClrjOIt36LVOFnSN35f1yd127jXJaFn4gAc7iVRFJUtiwH
+UZwKuac+fTzHXdjBhigu1C/q8qWxBP2XnsFCx/MrV3uBmVfAohW7tyRfMh7XZkngxaCjnV05Zpr
kIjZ98V6o9CRsHTFUi4WUTgdSRG98UtPmvSHhNiS9I3Kor1RB8vhp4rNTdK/SOO5ijwiFmAdNNYt
bM/g2PqFTh44cRD1ZvZFUuiJxr8UgxEWuYQXN3saVbbhC8WYeQHtmk8W3KYSkRF5Vy9WtYvODlz3
68NY2xLlSdC/62fDRxWns8bKM/hf/EDzuc0gjY0+q197IVtH3VsGJ5jfVtuH6sYazJFdOL5bmNfL
2HxuLBJbOrfSdvlM0Oc+XbyEyQf9hLTrZhfwQ/rg4suQdYYuVyfKAig8AFtwD4B2YwmLHpxx22TT
4pI3sLkphII68YXrFic6DvkDQriXfPJljcelnjlq+B+MIbKA6aXnwYWIwCAlW77xK2OgGf8Ix0Zz
h7WjTvdsuwC6JCXJilfZnly+IFnOx53euwmRKcjJJwSFbts/jfWmtl7kEEfydXpjNVIGLP+MHSKJ
8eEnDSJCkPGn8Zn0Iob+HRS03Osmjk0//iHnU2YnYOw1cCGH3O6UPztywmKU59/tgS0wYiVCNDNK
U4v+YwZ0O6ehn5l7FbWulmMy4EGFf1h+GB/U58fWbu/MuZv93G9Ti6g25cu8kAHFJdf+lniZMEti
LFmuAS/b8Ya5tqmfwFbJnJf7jU5Ox1sCX8qXGBr0hIiuewNv9OxJGX/tCiLlzsb/r2MrbzomOLYX
j+seNQzcm/gpo3GXPCd5k2GKPg3/dP2XbrC+ketUhB5lBe88VU9L5hI5SyJejNN+7RKQl1VeC3Od
cWjMX3Dr8R9FuwlKAn1O9chKrIlSVL44gTiferr9MIi7dU1cCiRBCKSYM6tBrm2QhUlgq6vMJNI0
mNBH7YFpYvnUfGpYUmrpG50nBTPYuHpjJEZlO3BmwhcgNcgrcNujyoVDSI2pl0fgTmiDDdcid8Ae
YmUDMCaam9B6bSlfqvHjQRjouzQRaFm0B/05VP+pQla1RirBQ9SdFergEYZ4RvgnOEJeH+Fb5CX5
EpsauKkWnRu3VhcHHSGf29zgsgfuC2hhH+1Znzgqj8iNWZns205ETS9vwjqo/a0cjy2KuBvjUkEe
RSMHXD/szM/qpz1VIai6F2dbfAFoRBGdLuQVULCCSQqeDAXPFg+KxkHLtlIuzbeewY8k5xOxNIzr
XfXOJBE4PYKil8HxZNZKzY29lkVo3mFKDtgNGlTFoU+z3IFuMhcYmDCyws8Dd7S6hdbKYU31BT6j
q54cBg11RLRDZf24UMVz53ClSP9YSC1Efpw12X0whSn0wi1oIERGmhFCTKPs2Go1t6RXZCRkga0I
DRrXFN6LNK7kgQE/bOLx3NQkH/sycl04uIjaX+GaSRGOIML0iN+eMU/EfcD5rpEgE91xzOGH48JK
DqWwhJgOxAXUnwVdKZZ76iZtvcTBvCETnrMw/iEVYIyf8Phex9xnxKqSmUMm9osD2gMx2Jf9Y+u+
p6vjhvhDujuNCFYuXzwwoGCsKpsY353DQze8WWKdutOBmSx3eX1yVhKsW+HsVXBXw/6lPMAUdhLd
H2CazeWUrMFnqX8dShpoleEmN7dGdAOM7RmnKJ8Iiiw+wJy2Bor8CqQHqVg3XIxeKEVmxocMJFR1
X1gfAxEK5mVZvoN2zTAlVsirtT6SCTgiuxWJp1cHq9sr1eam7ZEPJA+vgb2EehjxuwHoCEkwv2n1
Lvp26p2lukhWp5COY9sBxUIRFo0avIL/jMb08RbOu9l5ncbXod3XmDwxxxR2IvOmTmjxC2ZyYDnv
SfKsOjsVFxOA2Qxp7FXJnjs8ppKrBC6E8tNF3IbBA1rBWgTAwcIiErw1tpW8S7ETOkGKN0nZGBFZ
8k9AM0Sgd0FHQVBt4nKV2MwK0ex8MfbRGdVszBsyYZpCEKM3ul6qUj5mSLHY/c73itjMYgsEOxCT
wyU9/iztfu7Odn/PywNBu6VFbPjVEcUJzHyqVJqF9pDe1dh1qKDgD7A0sY/XNrUXIn0kgM30oPDB
SiubI2wvvV9jsUMTDIk+BSxSbymwHusKH8QQyc3all9TIksACfstcG3f4rewnqcdI0LkMuWRpoVd
IhCuyIO9MSjwozwlvNdYghE0PmxRgjvaeSQeBhw/zxEs4mLTnhFOLvKayUrICBXTESIIHkfUoSr5
cNMGW42hRvmPMSmY1EGBiDQdlQmA7ikkg1Xd2M3GZfaRtsGMLFh3meUYmavKoJjrSQvi30LwxZjb
nhh3Q/Sfd3YCJXkPf2FxbuCypCVJGAFKGPmEjAB0vyyJInniZTENszGky479cFTJYXVQqA86HF3u
ZHRzw0bVvEnYBYBxMv/ozbvQyjABJEcs+kKZFFrYJTHRS7RNNqxHa2/S7ao+UCo0VVi4M36rhpvj
1aces94tJ1p3moxVObopojxCUOkNgBnQBuLCof/YN4boK+oyKaDyYII+7cD3uR6Acvpxb6EZUnbY
E6aPHcPPfrm01lYp9pFEt7fNFMD83eQ8A5FQFABSaOUJpXP7XqC1wI8EyJf0YYUIawYpEFVIaQOI
xsFZhTL2AbVmadag30wEqHVkshsGtyDQlWKUj40yGmCz3T/GNUYk8p25Ij7T4ega/YVzgxaNeQEf
Pq5YFZFRpWDMhClaTp8zQQRqTGuUpXheUM1nBNBHZHN7inwAmpZAng+MJ82VukMgXF8t5i6tYApH
1GGrODkO7dEafM3exlC/s+2QezLphnAvGYiRGb94DF+Riy/MU9pth2GEDePQqwYfjBs9mhl65FJk
xD+iLF4DkefLrk/3yNInMh3adVXyj/z0aFRuhOJ0FOi6Az/6RVAffjJsuYb2wnh6wRD+UH1qfoTp
mwhDfXiGr2AlM58HMiRQ7aB51kiKD9p3DNIWGPW3EGzXGnH0bsC5br39pczQHvbwZDSsLCW3+KQI
A4EGQmoPxMK1BHi1gs6hJofuH99tYozE7o0P0uOQyTT8KxwPoY3MG6Y55g8DWUoNHklMohlHMdI3
UFdaIj5nuHqIfHGRZ34XYjWHqppHDXMC6VLNTIXfBICPUSCHb3r6M0+YOMZRQF7wlzWckP7zP4fk
Zih44YHbLzqjXIFFhuKDcE72t1v/kjTvI7SLtM+m3VPOWYL2cESPjyGCSS6cz4gdh8YrrYWxI2VC
O+FooaPO4IwiaLQ4XO0NJmlQ2uA9pfzfLA6FAhCj3mGH8QCME0GyHDeW1wo72u4fZqbUvhYpgsx2
3+OEe2Ztb42XwrW/SmAgHMfUdbPeAUKgbQ8aOgtCOSG7vFH6AZbIQqYEr8xbVM8YXclgm7p2iH+N
W5E78g0sRiqyAbEQ72YyTy0+ZajBQNXcrAggiDylp3vTg+ENZuJAeDmdPzTy/J0ygRspJibBd+Sr
ymiK6ALYGcMJH5yHGGqt1F8U7ijLcyrJWiiuHQrkzEewXmiulLAjcKU4zvhGochkgqG6KiaN/Wka
/xI1tqDoMO0wuYJuifx59R3YGr40QtJi3snD4yqZKbGatTm+29CkFCGkSCEPESFL/ET2G0oegGnj
XEBOoa0+6qBv3VFkhtRMxgAeZkblXtzQ9ejrfPCL+QVCc0r2peaHMlU99q4gJ5kbp+AUqwdJ3uE6
lzf5w5OAzQkIGd4d4DbGXNPm1Fn7Bokn/kGtm0huC/KO7Qu2JaPuEpfGjoAWXMjHlizH5A36tzMx
EmW+FDy4dSlmqm8oT+QfzVSCysF4UpVXwWMvT2HvE+XQyMGi3Qb5nJMyN+xUhyJhLS/e5G+VS/dL
s8P0wvbKfchmPc23GZMg4XntRdfJ9HDRCaWjzBkqHyfDY0BLN8UpsAaDkYc9eh+mqlPJdP0sGxd4
rs4X7Uj8xPkJj1Z9AfSuyMAhVuDS/ZBagSbb/Czzy2SdZ83PfiIu4cHHZQsFKGpALLVVDN8Rzxf4
bWw5thbHV8gMM71Hf0DJUdwzZyfVLuAhZyRlLKSeBZkHDk/cDiNmAC6Pmut3JIcUdAWwhVMDb7d3
zgsE9HyoXBSKcwK74H6AG+EcuQYEw4MAZAp/dHSmCboXzLEI7O6+LOUFphFyTOb2Qrqsui1cH2SD
APYhTSB25fl+OBT5+iO51NcOdzBCc+G4/2hMs081JmE/WLPAdQpaMkhg1MIGctah6Zn/MmSSu7nw
IyfgDMynF+xo5lfOaOTzXLRY5mGsopGXg6XFzf4HU3dBT8CPRxOGha4Ek9ZPo+3w9uucMNnm5HmO
V0QCpi+BT1QXuXd46XJeGOvxnn1lbyC2Vn5BIs+k15ohkhGkc/iTXDAF4aEupCdrtKKraWdTzXJ+
IEHBsVJ5rSiw8fS0nzXfvSx+J/6E2xFI26Sh+O6gweD+4YF/HriLUSoAINbffFeFnWBu6KgPvxED
E6EpYywI+XwpAohfIV0I8v0B5hhjlhXnKOLOYc980jrSxq81mrcLle2PcSgumGjhygIEbmCUTk37
07/2Na0c0dBrYgTgQeIojfrPI0AZbjU6k+atSI9LsavhTH9SVsZrLI/xbrhbJzn/HBmaOuN3xLrU
9GM6bOVLSDmRbBZ1q8e+lLyjKpvvVukqDHEtMfTm3OVwCX8TAnZVL0cOhl7L2lFX4cyOoUv8hMo8
e1r2zEdKPs+g/gX4hqFdE/1nr2Bky8fez/36pTv3v9xE8h/VF4hI+wBG4Qd3lMXcMXxSGGoggfT9
wBOxFy5Za6ZxscuD6ERSvI/t0pM401gMUnaMRxxR7pAOoFFickvkIIZioP0b4jHiEQsY8G2Xi2mE
7owLEeGyL2UYMBo34LnZLjjEiKfZB0wrICcG9lyJ/FV41N0zzWzSPYeaZ3SC40IfmXVCZaVXnvFG
vyuMNfujWq8wct0KUWUCxxwC6Bv8a7oLLFTk0UW1pYBP8nvzIvYsFd3g4bNBjfZLzZw0vlgH3CFQ
BIqtoQVqfuVKYZ5g8NlvVTH3eqdChm8qACjdg4uFLCYtz/T39O+MByrtyU0Wd0ZCYQBwMXCqz2H6
WcjujMon2oeFZ+B7izcMdPdhnV3Jt8lv6rtFF/44j90OU6/qX4er8cPVmkP0Zrnxi5pdM3J7H1tA
O4zgoHt3HPurIfZ4DGW0M+BcMDI0zyy+0Nzgqz8jV/vBaWvCzRkMCrEohRq8ddSzD9ZsA4OAF2kC
gRH1Vdy4THJo+iuU//o/6VuH+ETVVp1kydXT3QRUZayaw+Mf7jDQ5rAAoy7R/xkYhtpM85hZ+2Eo
7Heowav26HRbOACw/rtqW1OgP1lfiB6y5UBRWv9WbSPK0Cx/IloedAIHOjbPCxzE9we34sWcn/Rf
ouFg11MTcr9aOHgabAeaifcUqNxdXYNbuAtIlTyC660geYTQ7WHOakeia3J/1AQxCm7aUb0MbxJ1
EtZf72Su48xk40oghs4q80UChM6puGMKR4TCK1R3vGvkI5CEIHaxxeEB9nCMt6m2Gq759+OP69Mw
lgjXMFslymX4FAYDcyBpIdvB4276ZI4c+QyPwwsDQKaOjImldNcDfuWQpmHSupUN92ZnW3ha0TMw
GnaOvRVUVI2SZ+k7hKUh94ernXAC5P7gFKGJT9ZWsaUJXTpiZ9YLpkJU3S8oxZf9Ndx5OL2DBpRb
3jlzeFbwRMVSvwCnEE/D7QQJcai2xXihwMHWYuJ+iVf2qwTccwtpbRHZ5dux83iWMbIbeBVcBmgz
9vMRdXB35rahl/AfqQuBCl/Dxy3+lZ+xu+tccIf6neklshr9mZVv/MsW988+OwxPcFiu0VWr12uu
7lBoqPeg/dBrdCbECcNKjvwDbKiHhwHiW8SL9iFA8j7tH5ocVA3YVtgmJpNkoUC1zH+1rYn1jxsI
pXxKU42i8Lkc7jCg8WnHCOeKReLU03mIzEWw2UL20UQ5yPkI5NA9QGS5CZyGquJZm5H0ucyRCvqP
x7MuQuaYjZDiSDe60kDFKsILN/DG29wrlG3XeTl67DmC1bR6VGeUqzUmevQLyUur/TJ0ZqT2MLeh
7VfA1bnL3DaDizQxBfQp5KJ0F96QoLWMXBkVtWhdjsme6if9Rq9vJRv1q4DWogky/XzrKM+oG1o3
tb56h8iwdaq7UMcxxGdqNcywTc/w/BnnAbKTeAQJ/UWloSMOEx8ZQG9Ui3CGw51iuRPOKd25LQIV
2yHLlemo4Ukxr4No3iAd8sfafVDCjBAAnijF9eliDAd9AJv9YD4Dn4EkPfL0FiZvNuZsXonfDPlc
ykGmvvxwsLeGBFEdR+sTEo7SAvONO/snIRxA0AdAGz0ajRnCmo3FFH6fr5r6qfUXjrBO31ZU4zAq
wyCpAi7getigVucs4cbdKm8c92PpNqhKTL+jwoB7O7L3kCXxPTGxxqKL1w9Zmsg9KjQ6GhyoOMHf
ou8Zc7xfVnejbRwnENKLGJzVr5UAyw3d3pT01vWGOl/YCFIl3/Mn5wukKnoW5pQb7WpdfT5o9d7E
Acxy6jIb7Ab5tHxRO9C4q0YdVX4MMVqXtY01VPvUKEFKPNIrBHlF9Z3Ct00G3vDWKV851dWdiThJ
VLfgOz2PlUkXbNmEESdLEsA32aodMdcrv32nqgF4hgTE3Cp+8ucLRQA9PgpKI3niioZigzUWYFQ/
7YCDAQRhcprjE5pf/ITg57T1oY8p6498nOb68Uq3oOKYjxqNxtKjDF7YfoiFB78jOnraoBE2h0M4
fTXNGQ9QKf1McaqCdNe4gxH0v/VRkP8Z9Y7HZEMf/mRyymKORwGwoZAmr3P+abbak05z/R5xo8Eq
YZYHefUbG1dKXFi/5vjMEHbidoOXRHzcw2s7hHmeLTokGmOVRvmLfcw9z2TipatdE0iC2e/gQ9pW
DY+CFNdERB3nfLV/f1V+TCDKcRUd0FRsssNImw5fcQZRJV3NW5otAHUJ0/KjBt/GnaEOVOs50tZk
+8zHiWkSN8G4MRtv/sfYjlw98Ixw42GZCoOG6wtoSsixSioiIbviwBXmkilj3P8cxYHuHJj3+N1P
88Oyq5sTjmxcihg8BBrfkIwhyC4A42CKjk+tuHxDUiXIgcAGzMGSM7DnsKfAUG/hwSWyR8jsDzpJ
9ABx2gcMFudD+pjfC5Ec+842Q97DifvwKA+IkKYKgaQHQZzzgcXJ+CLKdgphbA2u0sxas2WVLnsr
3jqo1eVNP3ojmttoFWP3tx7xOmI44ARIYDiz6dt19ZDbPgX4jPUSE7ToDHpM2WlDRx9WeDXDeIcU
T2SZfV+SG7UIz2xQBK7LndMZ5zk7WV0AXw6Hz35Z99f6inNjTvwqIwaZXkAOGLFh27+RfdN9z+Dj
kh28h+byrSMPDODdpPZW0m40tbIYJ6zEKNd/SwjBQxH7PDCAwo+CUxH6oJhYHHLye5HvhWKIwi2L
sEi5p9ObNa+nhZptT2fKUHIx9mymmO9/MrCD4GCwz6CpiIT4T5OknWTbcH/dOlr9H+iukf5BFjd3
CRcJFFnOMIBMyCVo6vX5fQZeR0SRCyat5PCpruv+3oCg4nxnjrsQoRRqVYBL/ikogB6fDLIgyEaF
SKEjUJ+F5RklXJQf4VVgbU6eSkUt8SA6RVf3CEBYXvPoUkFhaTLAbFOvCxi7DsGNxzbie7hhvgFx
BXmQxiE++xAyQKfRDxDG1VHpXeryxVCDkdcu0lDdAmmdssuM9wnSknLP8VFmbxDqreJ66C7pW4ea
H3s8SEszQJ3LgxBsLB4aungunu8aLtuy1m36HzwBNhloJU5hpo/L73qYgoZQSnjE9WapEQQ+z+Yt
mt7T+KalxLkong7qrHhh7UapXwtTnL1JtDIW3d+1jDT8S4p2Opb3dAkMgEx/rILqyaLDnYQGpZYP
6sPLruHje6Z+hZCL5AqOfFP/g5oPB9JOP+T0A7og3IFCuiyK37U8yQfTAcRA4lduTfgEGsceI1NE
J9Ub5w7skyG8Q9ByIdWJR8yMSezz6kvk+MHBLHF1OzGfIuodKAFUmCFMxEyEh8K1RKcIVlTUCImg
x/oU2HkofFyBGvA9oLEu2q0GAQUlX7eDo5B5shxIvQ+xl4z4Ca9dbJVBEKAfNT5mf3922ZCC+Lw4
iI8ywmeQa1wEsHLo7k7npZ3PjR93OwBHHhcOfCF+d41Q4SUqQ+lNlgScHrByQRGm5LlwLlrJxjz2
fJMZauGePoKmtxo8qJwFoC81Y7uGvw0SnKJKHbewoDCBGmp3crD3EwuwH1k7woeVJYmSTPPwjpmw
Da3AYzYt1nAZEhq3k7DDcmt518mHVPPKYfMno5J/6cnmX+6j+oUOG6YPMwn5Egf1sMLVbGGySV0L
xRINFyQPfOVopP2FURizjwnHDKyF/AhnyxkJ9g8bOkq3KEWaYh8nBycOLPmuSAd4pXDi8Ap9GF8x
25jbJvnkgmV2HlLOzR4Iro71LpcR3xmPA5gE9rpictQGTi4gL8fYI68Y4d99Wh8cLUhOZlhcDPbR
krF7hKlI5C3lph22mhZcm3Jrg6xb7rLHKgvpz1hdWwdp57p+siDeCOt1zC5nBFA3hma4spIpuYRA
w/TATLrWC3oyQO5qmwx7Wd8lo68Dgf1TZsBWtwAVZ9ZIqQM2xYxC7w6QuzlOzcLnhsKmF3/KbOfQ
tAjqEcfhiipHuZF7LT3IkJxPNMgQvfk5YMOKI9I2BDaceAH2MNyuPGJEsjTnhYQR4oEjaebdYAwp
QGqgYD2AjWwrwsEKmJpmGPiGcw7FAJN9SUOcekTCZTArX7ww8pf6UinbqT4lCnFep1B6ocPVkSkz
n8oPEl5DMpSit4mhD0w2pCvavuYGXUW7eYvayY3fUTrhjYYyGKAarza4pVhPWKK4nbmUUGLEgogu
KiIaAc7pd9gO9eMIzcFx3kbltStfGw584qVxAQjrI8QIePrExirazajXtn4w1c3MQRWuLXB3IxAE
Ozwvsf/j8jqYWtDBrGVUlexTPSAkTBOwHvGEgVSvhlN3gqtUTJucB4PSbXxpaRG+63dYr9jRQGYW
Oi1JyAotxFUYsNdv6AQtHIQoVXE2Lje9CEPhrF8Aze/d4+8hYBP2Ab0iNvCnE44l7CGk5EvCrhYO
fd+Z8lzdmaMzwpI7bww9Bi3FPdXedTJF8YwS3nqS9kkhLJNz8aNOfi2SAJInM7smkUdX1arPM09O
/7A3ligWSaGznjLDpzmE6MhJRwGOFF0BJF0Ru8zAAbnimhF9fUyaN3gdaCVziOG4lVBUyxSma22+
/tf5GpLaLygNiJNqgLOs+BYEy2HVgGCImq9wUR6lOHijggX1uqYnPQNe6G4kAznrlAHDEckVoYos
ITw5UCkah4k6PFzfuNowpmQB40UJP54ehBLAXPGDHFbCuuWfl77hPfyPvj8wulNBJBjM5/CTNja+
ntluNFbKc/oJlru0uNDCFgFfcQvmNeg644P1XP+rt9Jdv45oQShpOB9vDVDPjwQo43BPcLeu08+Q
zvOJgzzcZhdzhy897NY3A97WD2NW9T4Wh8iAdShs0sBson/2RNMPhNf9+SpcGdCxJOT4FCb7UBIG
T6lx4VeTskKUvFkfECTLWJOqqvQh4STCdPUV101dv2hQZ/agmHbogobmoOj/wC5wX/mYwGfQb2Ar
6UVp0HD9zV4c+XXu1Tds5uHTlGKIiO8iPP/jI/IjZq8cCPYFaxNTWVsMO9xYwnRlY3YISgMjOppo
o7AbIQ0Ax0d0FAl3EjSYQNWYAroJ9jYgEVqA1NUYX4HumBuydrDZRryQp3vmsSOMtT9Fqy69TgY0
o1NFiM6ddvAh1haZFJPw74mcbTSKIS1LGFnlYgSSghxEiHJsaQvAqGDcjpRfDrcAjiFmzR3+vU/C
NNI4L+oXltaRiSIyQPrS89zVe8XMDbe8rc7ArLJ9LBnhregWjBv0hViprB+M+wFeMBS6krFOzo5J
YjhsNpl1jqpTEmIi3GZk5DuDa/9QsyV5sMh+8gDIc2FWyD9mtFe0I4NY2dlRNtKsYYNnzFtY2piH
MLyBXLr4EjlF84bdXR+7ZzsGHVhhzUavOSHd6+j+RKYsL4g0TuNcMvmVPAVXPYLIdO/xojNRAZP5
MJ/yV+S92rqQBDBfF26q+kB2I1kLPzhcF825yT67Z44I6yhGhfhDC2tFf5AZLW1run+dlgxnDYq/
UWHWzbjGlH9t2r1FwuqttBApNRuH8iKFlNtAf1cBnvR1Brg549CZwZEoGWzKqrpibp9jRRFb0rci
lz1WqHO9i+Wk4b7gd8aYkKUQnrV5eqlmOMTFGCKdbEh2TprhuViiCjmrWu/aCJh6lCCRziY/pR1Q
6VoMApNkJ2tJyvRXtv0STDBfRrRKj6LZqUq7GjszCf7+a+qhQrWlwsykrxms84sZmaBUec4csMfe
On4sD6/PU87saz1MfsGFqS3XXFkQsytMiKo56PJJDcK4Knd/v/x9uXXIU1Ftq978vz8Y9T4UtRR/
++8vauKnSD0OF6GNKsUp5TJQMrdpDrOlFbu/PzYnA8OdmBAWXpuq5AVabS7sUOP9TkvqjVZ8yzv9
pW9BV/9e9lQOxe7vl1glH2KuhxdZfLv/+3plv2Hi0AR/XwkLeXHljIBN8e9yqRJ+FP/7Lep8yXZU
ueLdmAWkvVHtCz/W0r1NeWpBbF8Qe8K9kRusfSGaVtbEEhRfa5z53rRMp/7+8O+Xv68nXcXk+//+
++93ic2kPu7HO8gTabYdLBVY3A79j2LHaIf54DhHetwIxAf/97WaV9SCh4RD8PfFR2n+90/0oWDC
+4i/ZPF55epwDh1GG1FpnI2loAxOdmOxtLux0WAJS7bFb8V/F2LBlT06ACkNMWeJ5iioJEbv4utT
khZ+PnX7DJmvro7T9m8ZmUXNOaHRleVWTe5Ol/K6V7Br9JfcqL9MTX2qMovP1Bj1y5wklM394fFY
aFyWGVtQqJpxgXAublvER4Z8NCsd29wEGELpoP8vMSMDjEO0mMr6731qNkp6HVN9e1lionsrCjiI
dWTaGL3kF60W7ZYTDgF9ngzMfLC05Eg3M57ylEn/WaaqCcO4ngeJyStQhEkz76gQHNXcjAOJaYm2
aNSbRAos9YB67/CosK3pJLixjCTb+lQ3zmtb1UGFimKy3ht1eq3Lpxq4j8puGMFvtc4zKjz7S4SN
FotbqZjlsbhNSfl0htxBRPQ71CAP9gOdhfgbsdiMC7tyUJdDAVKTyBWX8wLR0Z5dXaZyam0imPQG
SkrKkZrMuAY9V7qEtZx1FrqFQsG+11S/9ZDh5tDA/4dbrqM+yySFnZZlL9LiyzKScqMA757tY6Ru
43drcC6tDIU3Gfvrbm6Q80ZG9k+Jt9YUkVRttZwtCYFLM4pdJ77IBZYCQy6/h7rGfb1w4LXGJpFs
7pxF9HspKJutDOdG7RVvEQs4UhbsK0yrAqgT48AGSkKZtmUQM103GCr0Xcr4lkHgkBfVDj+ExnjY
QQU5p5M1fSsDsC4G7hMpioAWbwetbBu8wxnaycnjpZ/n564GEEy5bIt8r8TpLgthoHavsgpO9/hV
7OTHSLt1BXypoHY3nNK3GjJIQrBJaRKVjRSDAzHLj1I6ysoe9rKsTQxjL0lv957gW9T9Pu+lPGgk
QOahNqBRYy2g6EA43bKTGlRlsWLh4JCb587WCct5LF9myfTfHujVuwmrjShSW2RjMBJ6uiFzPigq
nh4EhP3LjBEebWb7cpnSpSUbE7JTt4qQEb/q8KG1k404rVlNI93z+9jsi/z6QOsKFb+7w57XK18c
o638ouvQVNJ3W355sOpqZ5/T6ZnzKZaECTjcWiboyXCLwD4HLM3NQzsd+AlLcVjuMfqekmyUQCdn
VH2O+nsUwsfy7MpXHltFAo+FBMZQnIHTe/7YqzlS5V2UnDT9Eg1BSVGTB07shzCXh20y7So4/73X
4JHEqB3MApxZwwsIYPRg8QbIIIxfJSl4ygaXNfZAbgwhi74aH7MQvwiWnpvoG6sDiV6befCcToca
y5mYn+YOFpxDCuNNiKkI+BpW4VqgoOenwzAARoAET3az5x30WrBYWI5vbR29c6AoYNvg7xuNNLqe
DAFv6jZduBsS/6H7muWGWHMV2yjxW9vD/SZBoT+Ap1CartEgyRSYSK+Rh/PK7tq4ToQCZ5sxxgX5
L7YOF3u5k/WjYh5KnS2HipLdBdYmvmuruKVNlMY/zrfWRC7t1xrW6V6nIKrZonIykD0zlQZXRvDM
DmaLXOav4W4dzPq5r9/QUIzt3uiPCsQiHkHkldnRGW51u+9rEqQ2Kig7eY/a+TEd5sceK6B++Fnq
Dz7RRtnzac/dqYdqqW0dlN4scvDGcFeE257USExPYY/CqFLWxr1/0+F3YBv32BgjBEs8iFbpm/HY
zrBtek8aAiw56yLIhqC3YM5CC8eNDHDDTw08PGCw3TjK5fisz9dUqMc8XkP5JZOaXB6y9KTQK2sB
P2CAYtetdKon212054bXQob3RLPn1YNnMqpfVUgGiqDRTyFzmYkL/TBXu6rfNPg7k8DAZH5fgKDS
vSNR1k4xDplDMCl7dnGMpR5wLXqkUmhG8shL8SCABTxsaiT5eJoh48kDUglUlgWBfSMa8XWNjMp2
9enAJxnWvvyAxcA1uq7Nj9S5F4CwCfB0IP3w5tgHfe+xbHiVNdQwyMCIKMNderb341Y+RW56ljaF
D6j2/sQKzJmNy+sOGRgfG0D9VfmmlLWU1SDjbOYbxcESjNbhNec4zK/WAxP3bZbsC+1ZK1/qPY+V
7abcJ9zFZpIMAD9W9ZfzEzLR58VbKHlxa/d5biXBkJjC/2zKr/Bsc/b8lF/aRfrJEfBC9maQxKqE
61og3njui0AsbqwSVuYVaY2+YTE60g8PAJqadONinJmV8OPYkOhaXvIv4xYd+3191n7nPWPVGz2g
9GNp8G4ANtz8a9zLbxHZJNA9T913ud+SQXUa9+rXOj3HGyMYmMBguDQ+OSxopvHxK49Y4ad1QNMy
xHCLtLJcg+2avYdSBRvUY+EadwnjcRpvkUfeCqzYbd8qpLWcDTDsiUCihrLu8IS6lXSRaZkf3LXd
kyGtkDBzELDsJFjZ0i9nuCQa/e7cJPss6Zg/KqsHLlqqjLHmUcWDTH3gr0keGtlCqryaB69H6HAv
MXbowSPdJD7pFhsa9CmQ6RWuWfWiwccLO8ZTIyRnJhkGSzPR32T4zryVmnyXPIJuXRL+YPjOeGuz
99q+Wx2Zs/ztDIwgnh+IdzQ4/OzXrIZJggsXjmtz1a27AZluJ5SOEvMqpKaBqmbbxJcHHMWxBhvF
6XuXYg0kq0DaTLSSc2sxIVedu6x+6thVsLqsPqcr+hcSdjmBSw452lWA/niECYsF4sA8j4SWAjqK
TSYYXUUfnxPp+rCeNOmak85cBJHtoq3CWryV9iaGAKVXUSgk/s/IhRTdH4C3nf4WAb8TFzj8Ktqz
0Z05NSYecbiVlH3Lt7G9utwS4aIQ/zjg2OVzEssavBmfNQrOTZB8D1cDHaGydogLiz2czjMEYIwU
QMCGI6dIB03JWPMSeLoGjlIJVCW/LcUBJw5s8t2LK0cEL4BzQ7IOLXQPcFvIrxSZMHDY6mMwI9JK
XV5eP3hyDBfH5drmu0mDyz6RUXRB/kcLwg6B108YpQotWojLOCYSihKuCIayUJUSWC2BZVxKac97
DBsMLCCRu9ns24QeKYhrtg4QIeaAHanDX3K75+SfsBKsiOVASP0zw+Fg8KcZF72/qCQPIpRizFy5
fGpo8fleaAlt8wO3glBac/f1iiv+Mdt98BaoQeJt0Oki1qUUgJNLoMMOgSzvdjZ3c+2z4//2b//F
S+Dv/Q9JZ7akKLaF4SciQkQFb5lncTbzxtA0k0GZRAR8+v6ojlPRp7sqywE2e6/1r39IX15OcQ8D
CjRNxj7F4LYgxOXN+EKocOGO4vQjw+uCbQXNGUNNoDgcBzMrPo8byPjziDRKkxQPMAjWU2fkGJnj
35zpAuQTdGKwEs/jD3Ihit+KK4kWaWk22JZx0TrQFOB1jk59CR2bs5cbjbMjJlEk6bxNXpovumRC
+2+pFDCPKvd5H2/NB7ulEmm6zRfgq0vgHgBE4Ew083zdFmNnhxvEeTLGg3022eCKHPWIzrD5m62E
bqdINvclnaA48/naMuJc1t474KLynfkGk8pAWciTA2NUQreHL9iBo42dALYBB2PLK5F2EyTAQTig
vfGio3IYv8Ojs2UqhwwjJ406lrvwII2I35+PQkVMlPg0d+4ROpBYEzjp0S7yXLUN60gnbStH1AM9
HkdMdLxcSq45Flm/PHS8AiIC/vCJLQorCZdVVKLX9ip/LYHfZGPReKxRLtk7tpFKv3kU8WMHHhp1
3Tprl+U0fm20efV4YzlqH788awlG12PNZzSihjBAYVgHfHgtGThh5spACUnZnFv4sF6cv70m/la/
JYKTiIaGEwY6/N3I5nqxR/o5QGfmw0RsYY89LgHlqMjmV0q4BosIe262ACBd9LCIZhGkcdTgsI51
ItM/age+NIKlKyUYFSAfI+tHZacAzoRfE7b7DDyzaFmORRklCteOBc1lJqiBLzplsdILYcqORz62
gBWyDk34ypfmtHJZ0lhbsJLfLBMKvrepcEjwL+fR7ILHmgf3XDNIcjJoPpzouNkjIeU8XZotYk7s
opcmiIzCNoNRZWdzrft7VNcI2izlbQKJV53NvkJ5eKZexG2wNti92F0kPD/xmUVixQ/wuVYK5A6s
ZmeksEaI8dhsoZIM8igEZokj3uOp4CN/Kp/PdYa4/y9ITRbsdGpwh7D9Y9WKWApZHbSlEsTaRt/3
4nmGqjQ1GRM8YodvyMAQxd+ZCip25gofl31lLHQWRINjFDXuqwg3ow8mepWPWHnWhu/OeVf+kmKN
dfrxZ4tAHtwcpfLb5L2W42YLM8uQ2pU82yp5gLekBH873ooJj6d1rtxparI8X/tWwBJW7XGX+32g
qjtSOfOp+N6Tmd28Q7lz+Cu95JE+LEdPyFctRAnsOWMt6Y1M8kZJI3x+TezwzLVAOdhiZgpeWwzj
/TIzWYyf+Tjl5O9lS9ZqUPX2o/anlS0nWymxGa7iG81/KvfVHYsOZi/EEbEAlgbsblyjJZAK6B3Y
asDGgIJWWLCsYGH9s8AALFQvxNmSMsNDzsT60Ok4u98Ba50OppaVP8e4s2fpVQcm6IRHvYfVINuY
92FsVeamgghuxov0GsQE5qmNA7lhFEkjYhot0mjwdrhkwWZC1gj54CW6/czEpg6vCfymoYd38Jb8
1kxhsRAgrC5Uw8LehQkorzlZMY1l7I/3/fpNCA+xDLIN+wFEvUHYp4pwcLHkErv9FMkGRCd7AmlP
9dk1sJpLlyN9D4MW3FmwrVx93Jc7WVX23Jg41pHN50c0iLrSegPvJ/3f7I82OVy6ijfoWcjlUokx
0HCXVSEPPy/17h7heAFjgkHy8w97OQgscCIymIAYeP4jhWGABMdrERtQuWc/j1B0l98Eo2BpmCPi
i8fIQuqRHE8kkGYTa1q4fhlRx7wKu8yBeiaX1MT7HJqovinXYp/tM2AY96z6ADm/8r5f3+HeUeED
WUINgv7wtJGzm7iTOCgYMS282NiC2AyxzAFwZ7yQR9GqfbjO0WXQW+xTpnqHglHLvJINa7WAE0ml
feM+Sgx4sLIjT9olFHcPM/H1x0j/5wHRB0kx7wZTQg4wiihUrM308MLtmq+l9aBLxuN73Nkhr720
4rsI4i1+7HgJ3LZuphoh62pV7vbwNqHBe7WJYDRahMn6ZRW8l8z/xEMSygGSm1UeTc2FWayhoRTG
053gvDX8zNeELkdTj5ElGwZSJ7W4cNeXv/lW2rOkRdisYW42qxccS/kPVmFswg5BSKCYA7VKoT7W
+6mP0AStGtArZ6dLFpp6UdQvzFiOfqfvt3iqqGs7CcBwGHmENS6B21BR2bmd6hBHMemh5t0UonSL
zbR+Pwlu+dXy3gc4Bzmwy+1xqk5EwVudqtHp+qRMGnxTDkrtbHRqYVE36Rwb5RVoiYv4/MVS2yx3
xUa5NtvXfuBJsoB3X+rkuvzquMSKna+e+yzIOSb2tFVjb8AU14Eg5Sx38kgLVHEHYWrDoQ2ngUO5
xYGUthYjAbyeLf5ieeQk4xfTzAcU530b4dtx4B09agKVfdlAohcsjGEtqaOwlz7idnOrA5rnsCHt
+nzqrZn3/BWcB5SUPSVjj1gU691r7XG4XvkiyXqLOovTBGYfCD6s23/pFvEBnWt8QbR3/l1IFh3o
Y0QoiIUAVzJ6lh19fXAarKcJfc7CORJNW003Bu6Gv6KlBP1KsNF9FA6YQXsEI0Azg8KoINFCfaCQ
syfWJEQsm15IvU//4oO4In9vmx5ep9n3/MYnoSdKOYZFY2yZaMh5HX4Tasb3u4LRrPHbpf1GMMcV
X95kRiJXUIr2ypkvf41H96YX1PQoRfmVMolyhS6poV4+itEcFuCTYB11GE0xKAtmo3MWKRpYGpPN
TDgq6igVxxEHMH0vRPRJY+2w66MWy23a5J3k8PyzNqSxORvvJWe+QlXOzUILCmcXJw212LMyaLhw
Dd9PvO6KcTLcA+GrufZfT1C1mA8678aigm6TEt3DXCJI/2rIwIUmMmS9fgBxAbELjffNRQOgiX/y
MekEAVcmA0pVtYbUj1qKJQx55v6XsmWRPM0UUMa4jR6Nssd6A4MG8hYIvf7L/Ol3K5vpkRU23jBK
7P/fjcUbToPaIF7PnWm4VBnDheIonM4Zlp5d8nxcnJadwSgvyhp79YiQYF1xiNDB7ZCaHn8YIst7
D5V2dfvsJJu4MhMvQkKU3quzKzGLueSbdiNem/3S+/ggKcb9gLGJsh4GOBLnP9lGGiAeoeYtN9hO
RpMveJH9FcKgJVCVTPAHgL/k1haz7eG3/aX3hPQA7+zOrPuKSqILZgfGBNtsO/egFpcuPlnS9b42
/yW9IBxY4gTCY8g6QTxwwMPvuYKdw09hogfhIKi+GDFtkNNoZHCsaxc15JFhhnffYzaemTipmcql
3TxuDEsj2bxCwzw8dghx9fobOu8m9bDCCxaOEoF6RdUWH7gNPPh6LTUjZYPfWAN+4em4heF8jrhm
zS9kfwVMCZuQtXhs9sNvf42/UfLBv/zF8G0yqoOgSBfbDppiTxmq43tBKrBNCOZtcegx/5mqE/i1
v8Cowua+LoPcyl1Gvrf3LrsxqIVk4aJ3PuZr1CJdgJzT/vjz03kt/SBZX1jloZiqZws/9N19MzeX
3uLSKxj5aXN4d+inaP0bWmSCNTVpZtQyNbqW4uOBipG0yoZ2ZDWPL6/pQT67Fbz7ZEMgYv+JJvNT
Pawe/mtmYGePS9jMrM4uI8oCYh8oP0dv/ouYXlrYCyVsBL95mlj/5+JXxenIqHqIhsk6k510DqDG
8CtMCgTN61TEwNTq70wgkVtSdVopuQi4cTEgeVF7Eb1ptCQGYWx6KUGy6XdUBrJsGLKKx4uyz0Y+
qVIRXaQ2TH0pccBIIOlBiMHsA8QomAU4DkA/VmvUtUfBmzIQht+KkSJHN48o9Y86P8FYBbAXx82Y
1+WnlbC201Hfa/IcxseGroEJxUsHkpSQ4LDJHzMwKg+upvHykRWjaoLZCs8MOSG7CFskPo5fHDUx
Mpsduw4PdscuzDsDBYoRT/XjNG7Adnus9vdVslbC/Fqchs3z5/5XnHLCpoB3+dxIk6H06IBkbFIZ
MxsoQHjcbs6/0yC9dkuaFThT+tgRSXx+wWy8A4IKFdmjCqlNZYfV2J553IC29fbsAXnmjwC0CgQS
7wj2QcDVybCpRA8sF/BWCfnXGmSm2NSl2ynmHZNQe447/xm035nhX9x4L9FLSxvwvaafkdfJawUE
/4Hbn+lzMg9pb3sfCHjAFhbQ620Aho5fAeFEh+c7EIA5ImW1lYJ92QDfYNgAg0piMhgeAPrYEl4R
Lku8m8hfApQnA+GjsqlyD7iZLIFqbBR0mjOOPJq5wTtvFIw4foHUn3BtZiu+5r3xUlJP4O8APHJ2
nHXAW6ANBhBgfIxhAEFpCMsj5/XShw84YnPIZOmqVi3p15jBLvU+M8AIwX5HuAHcRDFz+HhsQz3y
/Pi+I3vBufM92r+i2Ny56djl259csp4QTwCWs+d3CRVpeP82bTgXNtP7OoEBCGKL/yI96WYWfm6L
DRZpBkxK79//dC6+STKBC/9/k9mZ23jj/wRf+HrsWx6Baz9TEbM7RZCbg5/umlN3IgA5arfZN+vv
fHmx3uiFjzQVDtwkq9PImFdHyVJjkp5uwe6yWuTqEGiPFC/QWsFWkDXbHLpcqgdqtLGwMYbr/H54
0YUqRBGNAhBiMNy3MfUnXmP3cO4RCtJzfJ035VbG64wecIpsy8FFCBVOZlRghdRmHQbeENqSP/qy
uxws71YFXI2zxBqAYwF0jFqxgDy5vr+cp7T+TNgtDDxY5GAWVZ5k3Z3W73yZUpqyfwHj5vbA8l2d
o+5bjl3ITLHwNUCXNetNBY9PxIZsTeHcldfKtghF42HDNdTvhKrc96mf+m+qf6Ksbgu75sS+X7q/
SQiwTvn/RAeCrlNrHKz1vCLovLdVhYzCOP2dmcm0XXJh3LhEe5vQtxjhhok/2I+wNVvzcfyEqf+4
JJsY+QDG8ldlg25p7I+oQjR8U20MQXHKVj+R8q0EotN4/Wq+PYexWVD0JoGyoXjftGrmJLulfQ5p
el0UeObHFV3Ozu/h+srY/NKRPlXzgaG8hII78UCLRtxbNGsvNrnBkJpgXfbqMprYrUPnIVrtTxwR
xLeVImnHLhZvsd+NZJSoc7VM6J+nNo0EYC3Zk790I69LtaZO1NBdmx+rc+7bks/6MN4XZJlaZT9t
QEaNrEqIR5qwA5O7H4nXPfBPi0QUH3UOJCftvbGfQT326+cjRazVuB9O2jxcBGcD73Ccq1SExQYb
lE9noadRuZo7C0oYHrrR/cpK/KUTb8urGC39h9VbeN2skzW1dumJN55RXpslX43PqPH4Rd6CwQAl
PQMSsz686JEveFGYLbx34qRKs1w9XGBeo9lmLpAsBdw0wEnSnVOeUoUrT3RlpkR2rcxB0K3Tq3zj
dvFjeENUWnztrgyJqNc3bOXDJt02jF4+6hg3Tq0vR1P6hlcwHM8bakUz1ac2c2CNeF6uIjqKKDGR
rcPqpQeiSbSWWzJ3wTintBqPvaJxLB85Qm2w/WNitIbAsIfkLAv6rqlsanvpMGLTnuFzXHm8cOLI
KyXMLIrVEW0JJjzXND8ek1WTRz7xKhBGQhg22EP8EOu8IawXkICWWit+FtbZejhj0IY2d9hICF+t
6SErrVVRBnGf5FXiZ07lMMxxSo96n2fEpQV253yjyjrTuzRuFtzN1hOZlwn6edMclfBhCfoeLvil
O92ZbeuVNXceiJM06HcqUvcI5R6ySZuWTF+M4u7ykjl4/NuMJlSaXJXAkAs0xQW6NZg89nzK2ELt
T/NtYysGm/RzPLGlFWkULnR6T9ZxgXEXVmPc0Hhp66nGR9YXbhLcoPda5CN5sT11gTz4r4ef7KD8
4354XpcGo9Dj5Fq5r3Bik4JuT9yJdeB6cVGnIfWS3nrpcbbhlDJI2MUQAWcbkxglrdInmznej3NH
2s7WNfO/2/S7P72cegPEZL5MmLvWS2dEestuSdT9LU+x99hCB5kfXw4CqqfziJD5JD+VoorXLnih
KcELiMGuCtfS7/7kpZqHhZmZvbN4gsZqS1qPOSMx7ghAAiWLM7HnGrYkfCBU6QEOT2cLfbvB2BBM
B4GnTn25U6zO7U2SJRB4InLzHnz9F9tE9Qt4KTuT8P7X/SVR4ix/BBsvItbc00ltyYtdklr1bHUP
SPfwGWaGdBvApOzkJExgNwLPM+ztntCnjCUCFE8oXGZin3N5ObJXcIkrB0HW991F8AsjVDZ7s3VB
hzd0yUZpYMSo46OkxgYWvqrkp15lEphp44MQnun7vLP79NODTGwatR+pLhdhyy1jH0ICoQk/zxsU
91lnjObZsGsg9dqpV4ZUt2Rqq3PvfatW6Ros035vHytiVLxP+PJqrlEaliGKeaszcDm1RL7s01lY
FZ994HeAga2EAhSYttIRoT+ODKjc5664DQF7hDYNBZNHhv5/C+uCBMr8u0GRolY71lzEZIOqZFNF
1AjwYh7XhNtxD++5Lv0s/jBuICn8gbB3uXpYgydHjTcxRu366MVOl+SKJks0yhnPktNKnq1aW+PH
+vji7r1lmPhaYZRDSCRpGhKC9nbsfOq9dKxDiv1sx1lvT70cSGBqlZuS4tWQ/TkL/zVGyRNMi5Iq
Dsk0VOleI3iuwEkUlusyTE7ZF95aCInPbmu9o+duaYr2v0UVxhvRT9dUe5v75kWuEPQmC0R7VQIQ
KEH5N1JeVvlxEQre4MabN+sXP7LyUodIWVnVkPhSnquHVgS13a3zQYVdPFunKxTrGhNZqi3+4ttE
ZOu0xzmd+cyqD71PoyevWpI12EIEhy778zX9FleEwBqtDa3WSA/iD77KxU48zXiGhJ+K+/DV77Kv
s1U5TGLxDFv8QcUftxmU0QkO+mpqP1Zior5v+CWSYkMzyCVov+tQxvI6unt3b+Ge1+ii2TrjzQLo
zehtXLqtLHo4KDlMeKsWxTAZAdkWVBG6Lb4U8Lwv0klc/VU69hlmHeYhZNJ7WG+EVXlgszIeehti
AJHkmmIVJrMmkwLd6iNl/dixa0QC3pQ7mpKJITEJUIfvxWFywc08u3189PsjMZ1fxbaxFgdAiB/m
uVj+yBBYb82h/GvdGUcEETE4leF/gKJcIZaQJzDE+cX6eNB7sAkicO0wN1GlrHI3DmFBcAOVtTLH
BkPtf7p1jxYKMqD6+nr+DJu/kOMAgijYA/RioACIrj6hIdYsoCdjy0lBYBktTg/P07DGxzhqOblT
e3KIQ3ALOqj3D8gATRbtaYtA7DEacyYvq4YFfqOCNUoTlxwVNMzt1vJt4JFfzPlOyB/wLlEhb5zE
Lb3QAow2qtnLoa6UD51mrx4QZTmAWunk8kotBSAUTwwstuzG9cToSSuG3yz1qYW2kDOucydhiosw
k/7ElPCxZTqDQtk4SC2exyOEQx0hfmFiVUA4g4Q9OpTjacWbPzE9iQCzGG2MQiqBiwMMBpyVk454
pYvilQD5+K8ZdO6P2vLR8HSwW06Q7rjUay+9ZvvYrLfFNygXI1H6FIAhuo/s9xzeKRQ0zkaMIT2d
0ysiPRJbXSzsThjJilu+LN+mYcFDIVjbS10b7BTYFzq4mql/iboeeILaEaw7Mj8HSMTnTrAVrddF
57OlKNBeDkQvDePII8zwX3fmpyvK7/3Er01S4/TyoA9rHfdanzTesHUX/B7SW84x5qgWybTB7aFl
FqMUDU6bentqRzyg/LlxxB7ERVGn88QGsCrQbiZOdyTjWl/+yKtqh/1t9PpitfxRPa34oNkaxMzB
e9S8r6A9HLN9e7UlBxuBaNjIX6wsl8GXynMXCDYwIbsh+5e049ATtvEf/3f+PvMkGZ9TfInDFVRD
8KeSJvdDHQ1uLQbpCblKGaEPUrMNNfK/phwiBaNTPFjQ31fmNNVBepm+Zdbfqj0uo2LdRGMpLVhz
Spw30BnO2YnXOp8DbdB2AZqJ9tEvKFOKtUReFtqTPb0NY8H0GDMk1JjBBggCA2DwceJGJwyH9r5l
9qomv1jPUC0M1MIgf3suhc5a7rPoj0Qx9pnaZqHqiD2ZmtqLMNP+OocJgPZHMy34dGtH4cbqbGeU
Vq03Tj4TH08CTZ8cifihcVuxOqnEVqCX1ff793ylpSoCQM90up/vDjihG1K0dB4OW04R4dgJNAiD
2zhw6WHna4mB3JtukKNx4EybGtivrJJdzibG/qIM7GMDfyrzaaHlW2zwUOi5SPQLeMfuJbtiG1Tc
YgXJsNimxnjqNhfhNOfs5Rg5SacybMNmTeaOOznM7QTUDgeMRm+nARLdffqNEUm2HfaSL5v4GnxX
xLaiQmS+xqfptRbRH6ZpqGK8co9BCHFgdewMeKZhnRGbxELd4eL3aMlHN4yBZbj45rE+zKxkt1iz
oGGgjKJXGoKWJwTLFqe1G3sc1pyDD+YVFh4biEHC0h6vlBwx8/PhjrvQa+zSoIQ6Zb5ANAukeCMF
yQWCGBuAzMf9zXr6HF12So/CM2KNL9+byW5+Uqz8IC/dzJ99Ny5COI2yg0pK9uMjYLoYwYMsW5PW
AXDr+TPfQj4cKMkpI5z7VfDHdYHKyWxcIVrYFWg1IwITXqCRGkQraKixMDL4jv/mO/zXeFRhzPH+
nDWDAS7LmuR+8Rz32DexfichR6iWEqG+zXx2HivVByf/oumifsRGw8eT3UG5zbHHchG2bPAZjas5
C7HRXVOiG4mPo605HotUQe6Dqn5p34+Ic5gi6PfLWFi+vwC8JrSSS11yKjYTGJAs8IG+KDXHi5sg
f/xJeUlpB68LXRedzMua+ZCN2YqQGjnjrbk8Nw9j7qDZWVOAMzTYYULjPZySn0gsigSj8pNbRV27
QDhrJNHCmqt8J43woojajUW+vKIjsxZkznBc+K8tYsAHc+5vjI30j0fq174L5h42eiC3wLOf4/uY
wZUQRxUwhR9EpWHPb9q9l6yQ473Q0GdXEs+C1w6QeyudySBSsVaHmTd6EvR4g3PnOcxKLdmSKzOi
wdYikqAfoJRZtWHsQbF3SMMAqhur4Y8tb8p9uU69qQFCqYKSUBIsveHukaOGnv8hjHnZhKtBnCZx
c/x0/7xFeMZkaBeJNSn0x0/Cdg9p64QBj9mEs/3dfjl0VDuKD3DJ9JAfcv4L3ZDXBs0ecRT1MnVV
zIZGhTUcIFjSPmFc6otHvJdgfcP1fl5fMiGLWBzil0LgFOmzYwrVnHnHvvyBm2jNN/Hvky3pdLYb
s5WxxNH69eSrtD42rC4agTqYHmALBxzNK6hr6KvVJkj3CCdhuRwgQUfLTb1O3YWz2JHvjJYdlwtc
hFFNzx1yXpBW321Qf64qbVNTmWP0qFPt8GlwUwP5r3N2cEXmJCgNxj8kAXPZo9hAkU1tVVrIKRhb
nJ25AfPEfNlKVK7v7seDYO1hE2dzzzDji3stWZrEzEygvCPvZX7UIaYec5PbqYn9xVBqIPb37/Sb
n8amU4GcQcsGokG63G/+ew8qD1ooRePHnx6mh+FCbe9lqzJggh0k2ztDBZwzMN+3nQ9V5JMPkPAR
c0sEeNRE3hA8MMMyZb30RLuxCIZ4qema5OQov2AB3B6aS7WLL7NA3gErMIWF45Ct1/gjWGNBjJ8Q
RQMQuCkeP8fUva9rttO+2fLSze/9u1g9tuWewjHH8IkOjtYL4SkCiNEEl88l24vD7NKFvLvHENNl
cluFvfHG0w5umJtvCPba4/VB7w55iriWzl4yieDoJEBbMSVl3fJ0wByC1owzREDPAYnwfOh3EozA
t5YikUY/Cxs/xZvWSSR9cqAr6LfiTiZ0nv2o0JNGf4FKEkTMH/hz8+nfRw9LlvaEApd8dNTIuzvT
f0bKnH3yD1UyxX33N6Xjiu16M1462plo5pAQHvaHd1gYeHDMjX5io7ppWvc9tWb4kKG0gQRPigY5
NrRbM2al6N9yKOX5NBgKnM2Wbh8/Dq/JOXiA/ZNpWy2MDo3joYjeDv6zGwYWtuKgw2Ubnmm0OEvm
ECHuHDajJKtlfjVPdPr9sHBSrwnp6zl1FPd+yHyCNBxYy9rHx2UiPLu5nbq0uphAchyzbO9Wyr3x
iDqNziRrLsznLt98sI+JmrC5pJs3eApYjnj6kCuQG7kNd8jCu+ip0antK4+VNN9gu/+LIJzbg4wc
XXR/rNfVE+cdj/uNhoBx2160k5/kxPjtKI8xjk9vGbI8kq2weV4Z2e3SAFFsiJV8OI1if+yb7wG7
FZ0iGtTOwRoWcrGgP1d8A7v9la8Mx5jgvY7pmocCjsgvwzEMeh/HCRU5zgqkc8KtggXOyJXJKhR7
ez7cpp0xpjCjwaFMAhoi0HgCb057pkYMQEAYPFXfqdwM3wnKEpzmbG7WCxFlirxZnXDO0NYBhmE8
Aq1VlU7NZTjQXX+R51rD7kDdR8IJTFdo5cQZYzuKERS9J94/KqbOz8buptgD/3a4EqQsUDwC0XZr
5Fy/0acXuPEy+TmJ0kE68YclM++5/tRnLlaE9tkdB3C0k09oKlz18lcpo/RSe3PAspnFAHId2/fN
8ofGKqMZxu2YNurM+NdqiS1qrcXMhCSFf8OaApYmdxycT9eLYL5dbj8/S3YyWr7cwgKlGEzqXird
8zee2AlBORTaU0Yufj/164EUJwj2aybE1BGgY/xKdjhebl/RKPIVzAXOW7mB+K3/EbZ8nIJwDkT2
UDj+RXVPBmPysWOiSVVcw9+AxLTzMIjJbDTu5KmBB2LR2hjMnt9YYrHumLh3kPOMvMC91SyQ5w8o
u5BaOWnmIBAZIBXkxrLcpU9s4fX4QCOIkPIJaIwZ0V9+4LKBNYBxDYPRwy0ajGowHyWhoW5ea8zm
ZIx4UVh9CNty5plfZXtBsbD4LiEUPWns8R71P2CRipVOUVr4OQ8WIsW7/SxXy3r9/CDcjt7ngEln
DyLEzy+DuPAargRpyTREM6MDVyDm9IF+1iPVGUNJZbpryt/JdE30heAmwzbOt+J59T6vpnyuczh7
bfp/Ly9g7ICg3ZYGk5sKZMKl4bCV8cdG+N/jMHho+tVrYS+BxEbRq871FxujOpP25DNuHTJnWBIy
vKtfm8Ub/4X9W9mXj+3zAbkKaxwnf9HDr6Zx0CsOS7NHwc2zfapwLBOYwAZTnM4b4wky8bQTAoRb
8esp28tiRbiIXKymDW20Jy+DnEzRT9DMvSVWjks2o+u5veTTXTsQzXmL46AYwtnzWgFnTZTtTNly
nYB36N3vf0xXGfEi0Uaw+MLxhg3v0LlFq52/aft5NmZ/j5vk8/Th4X2hX0XTW5W0t4RgYI3Fxm5N
MSgrDJwBJGKzcQygPP9b/FQh6R/mjJ54GkxCikwAITyA+pqkGVcE5l4499S5o7x9M7YzkIcLtRN/
bNYPvfwnNlhTqMWnk/WQ81xM2FCVS/MJCom3gG9wv2+nwPupz4/GHelMVoKx58SKgSNAq1mIAsk6
bs8g6G4mT7zXvKIKnlUgUSpjYbDAr9ydZS73TSRfDdgNZADv2tgQayclNqYpfxQe2pTejL+EDROW
2hKA5vlhyYmn1F779OU+OkvWWTIVOexe+zTbzs7+fOHIU2a6DBXHafLTZJyJMJMxd975j4Utk2aX
Oym6kafBvKGh316qn+1LItvQW05G3GNSGgKmH1MHVk/fGtMHPkjOW7CYQM++P63aYQM6MeeURYlJ
aY7e8dyPUIqc+wxO+RVTez0Y+2gfTNqJfodQgzpowAAf3Z2ao2CCIUE3N10lSwyk9VFxJHM/vwZc
BgCpU+99JlMJjpMu8v7s04kpJzByomUHj1LryexAQ4EzvmAhaEDF9RidKcbXSVAiAHGmDKJt/pPf
LAu7/6qkcJLgHgvmavICZ4xRAJFe9OonYclgFx93pojLmwCSnhF+SG5S3emfdneW8ORx+EKQZWDK
MGYXgUGW2Mjokzc8cZ0hZ7HcCFSBAG70+yG2NzIALAItpCiYRk0r61OY8ahPC18FtjxhW1mLkYps
cyPklO/NSerMco4av2idSj7EM5P7wVRiirdKbz5wfhntF/g8jtTai6nz6lyRt17ovBNQ8Qs3LZR1
SOJMee7zkvxnnTu8mIIiBENncftsd9POT5Hh/buVyhKS3Xj/FcniA9Jy9qSrcd1bO5ZWL+YkFYN3
JBmG1Fmjxqe1ad4hEqVHMstpEitmhILJ1gp+Ab8csf5W2N2PjM9BpxIpPDfRmUOe10o9aATMFUC5
ih/WGo0tHwm4jF5UmMBGhnqtdYMOtYJPNepOEN/FHVPYce1AwWIwz4dIR50aLnzjlecD8MlQEMI5
oGFuspEAxd/nxzARlluk1UZJ1jdyzBpXDRwFdK7nIgv4GlkbZLPokXos22S6/eQttinpGOkjjlIm
Hp5jOWxeyH/TnSBAq/cKsg8nYAVeWjg9OSek4XFUN+L+I4W5Yso4r2fo89nQ0TubTLwTPAw7ay5Y
eIvIJjgeS1wADsJRkRnPLGLhcj0ET97OGaESzOg/o8YixAOeOM5QrW5SbUAsWd6gM9TXwarRZBVu
4eKOq2X2iPLQ2MJOQNWEgI3R4SjkAjWojAWd5LA5wzN5FRhqYHnv8KBJ+WW4k6PqLlNPSlENYXBP
vpeeSzY6xph/KodPs+KpgSLBFwNjnE6ZD8Acw5eF8dgWGojUBl6G5KVZ5TE6Lshx3jIns1JgejTe
S5hzXHBeTKy/M9xkGvRnvf/CfxDYgEEVoR2oBFHPJeao2GP8AvcdMsB0O2t/EefNJR6MkcfHu0OO
KBsPhoX43vHvvBtMtgJqAKlZe1SS/J58Yw3ChnkRYdRil0Sk86ps/94IhfLHaRSLDu9DPUKrwq3G
kSUL+RkpjRD8tMouRmNBQU6MJcbgPKr4cL3XTbaDmMEfPd/Om+JfaIPhxSwRJlY26hTRV3KhnyVc
SCToDsQV7np2/itfoZBvEGkppIPNA5EdT9RQYsIEQeRzZnfKPBSCEFa4WGVNjKK5mFl8EC4IKwsK
DhxG6IHxqgjQOcAzHEFm5TAT9xWK1NidYrb2ub7hgyzf68XZ65FeTsEHNrwPcPEjdmGQwCwZKoPL
8aKHJdW5MnqQb8ZiWBchEZJw7cCu3OJrI+H6sFbRXym7bnrB/IYf7iSb24K4Ll8QG8cqNypIIo13
J8NONJfx7VWafAgYMyAqCC5ANtHjwUkc1ca9n06uZ+6GQC4LGqYn74/+CefRd5AKHoTJ6SOY87M8
qTOd2wlnh5VRjamzRq2MIgpxlJD5fAp+B2Qzx+R/4cbL3Ss73AUvve/ewuaTWXPsDgUbfPuxRzjI
vBBdXZ6az1nYzlay6ImkjyI7fH91cMIzTxIwHLHRIr3x9mlDFAcyHFzR4/ZNagtfMpRdCwmn6XEt
DESBlCaXBgVOe0QmMIoZ4TA8gje4NjqFLOIFxsAuAipg3s5HuQwLCMbRmxFgt64YI5bSRXitkub7
PLlyMxFD8UupR3FXFmNcBo8PhsadkEYdHQeU2nQrR1kgoc5Uc3PqPQ6NX62LgPXAxvqC89mOezNy
XGCv86DDS/r01qh9xM4RTgLGQ8A6ki31bk0Nh9JLRF3E87YClYbSCw8IolM3/gHSGf5G+f6DVfSp
9kp9TMoRs0atBROHeFS0Feh2+JQyowr0rKjb/sky+Xc0xzyOLequwkGa8z/ViWVWlBwq20TaPt5f
COnYHCFFcY8hX0miV3VrgQdyScQyf59RBvML8DhowiiacfTAgXnwuUdcorS7zQhbPFLZIIRmrJ1B
RHcyaFGvqHpTijglQj62TcFCYcgmAhsrr0e2FYuNJ4BFXbwDlm3aePE8ePcuAl6eMWU0cw5n0koG
EoQcwe7Dkj//UghQGY2MOqo5biaIF2dLocE463ATETWerZZuROcNeZZ5ECH/Ih1jC+WfBRGBaHqf
393wwwqFL81uAClNKPwZRRECP2R4X62XH9mpO0ba/3RifF/egSXFTcF9dT7DHHDMvZs+9SdTrt/h
KuziQ33AQqyjqwAzZVbDRB5Y94kzwlha1cd81e/bLdMBRNT/kXRfS4okSRRAvwgztHhFa01R8IIV
JdBa8/Vzose2d6Z3uwuRmRHhfpX/3OqagniPx7WT+JbKUw5v59F1Tqtjn4+GOlniyu7l7C6Es+xe
ch2I08j9oqbA8XJg5Hf5BZCInvlivIMdpRw/1ONzwzgK18qWJ/jQObdURdU19dChQcRQeZYF6ooO
KU/JrIpBGJhuPZA6zD59z50jSbnv+Rr57hYMCQ2I9TLH7HM85SbsUJ6yoE675umot2K4g8vL1lG0
91C8EHQRnhO7PapwctTdtpZQbcg003FW97XDx+oj3uNc8vhDNxpJPGPmJzd0qKfg6LPRo3cPZ2d4
1zwOq6L0w4VRJVlmkZ9c16sbNZHINm+bDp0Yq05yjBgpnT8vpZNwMk3G7zrRV1y/aYWxtrlwA9Ik
Ybfa6v4Tpb1AH9o29rU7VfatvTUoEuCyGbKprWGHzJ7clPcaE2jCIEdqRjFVhl2YJdhMHLgX2BfW
jXu2dIV5rcuXTmq0i+WzxIbsQ+aH80a11lPKcLOEfw4I+kHGWB9CxFPJLaPGsqBtf6eq2U29HfGM
IfY73AH6fjkQq76rr5DM0Tp+b7UrKX+2++ZrWU6eG44fEQMbrkRFkLLbHZrjDO0V294tG+7HauDJ
ZXBL1fffGjJBxH+JW2CCRdwPBOUnAu6H4TfyEHErt+j8ic9r+hFHzv3QDGEFXI5ELN8hnyaXT31n
yYjJ/e8673AVkQWn+XZ0iRLnsY0WUB3q5ys9XET+cF+Z/+6cy4c/zZ7UpNmuZIyBthCyAGB5J0uL
j0N1OYpMmM6Gj86psxq4IrmfQCkLXLcNGrJmyYDLASncOC8aqpYXuMkHzFR0WkEs5HnalgEnlAIZ
U6Yc+BKJyDsXDDhBF+xDRob2OBvDAzIuPI8I5VhiYVv2VGaXuSoK2XuyZJrkMt4wJlH7M9dcthgr
R7vG7OuULEt40u7uv5M9aF17391eqwdqj0UvwljLX/kulpnmylR3HmYqVdtWZsh2QKT7kid1FaEl
v2KYudV6zBVJEwbpfe1ZaASf5VgnmrWdOC4sJ2N4V5+MLJfh/cOc+hQ3yKq7+XmWaKSK2Z7o42K2
9LKC3510fzWOItmHy87smM/1nw1tQwWL9kEtUl4Xc+07hc21eWjbfFFL120h1TGS+5cGsgVGegV0
BztAP6QVKkTr5BmEUgfcuITy8qN+o3c6VlzU+hFUClEbbCb6GpMzChJmq4vxbKRFpe/cQJZtcnR1
PevW0PlRohNpJH7eHbqB0bLpTv+qo3j6Ldrb/CRG8liyBysCiekex8pN0ZsSAhxoOBOlOoh+r9Ja
fMxG6WnaKA/lNOuOWGt60ukT8FWMzuRrm52Y5yjpZ0e3M6lNpIMdgXs+6hskmtJwKIFosP+0Dz+/
U53Y932SbL8aj8apETfXbcle8+LoYUHDCgWsJFnIuRZUV5xWH/fmdXgevv6WNVNuC7dhqrApRhT1
p8BnudeaRYLGLxwKH80w21514vNTJ9Z6SBnI1NL9eNtmvrBwCzqESGfXhs68/jYf78/Y53L4qL+7
T3EB1JuY1RfV2rmc+E58csX96VFxf1RyYfNd/sZYSY6VaDUoTfetc8VM1EI2bzvssArSR0LFp4tB
qqac8liRp8en1+/E93qYGph9UEu3X+Q+j8a6lWxvoO/YBetaRvOAt7OGfTVwoGWAXSlaP5gqFyQO
CljRIRqwld4l0wkiHfEtnyih9Nd2Ei2da/ciYPHbdz99vT9V2sCe8zBRBq5kWx57rp+kvq/9GG86
eoDac3Jo4Pq+L/V4O9naN92upZ+//N0+1j/3ZtCUpWjV4lWroUNa13efKrGOSqMIjBkcp/vfy3w3
fvUOjWVLFniTIgYnm/jc9R/tl/Pn+9k8oqMXlBrMLxn8o6R4cGqK6u3VP4zj7dlX+GL9bDvbd5/K
3F9lYx9oA1O1U/X94xlxTqRH9IPtbYEsXwf2nhw/JdEBn5hjDu9qjMryll/8maooIE0SxY9Oh/zj
LpVkZUZmkTP6xrpUNBWief6Il0+18xf16rbNTsmZZtpVOUkp0WdO/nWSztokS2Xn2a1hUVdfcza4
eD9aeZcpzWrIiOmjF+1tUakV1m1ypnPr2jL+WjN5aJyRuYYdU45x0xAn7d3BYy01eH7OWoc2j+hU
yVAMrC0pXtcghJKdqR9ypcgbLaho3ejCjkzPlk0W48rZ8RntZelDsxVWkndz1SZKooI7u67x3uKD
QrAOZlysCoePrRGKwhi6xgwgQNatoGI1MDh+rT0/ouVc7wmsUxg1U64b616mfv2IwVGZJX6eH6MH
/lgmj/DmjlvWP3zkmsQ2lV1n2eAcpmM1t7QoVreUKihhCHphYcSVqzLPIE3stqJEqqv6QMx5rvFS
rLv/ZsOtveqP+sUyWZu23Y9I4ziMI+Xr57p2+Tt8ZAbHXP7+qcBffSWD4LFDkl8y4bqJJq75T/NC
Kvrv8/QRnyKX4h+3r2CqaaVbF/aIoI9bW18fq/bp79VPTWI15vHWGdWyvocKw7OR+BZwaaV3FmNw
WrxFstJxsICyX38cPOSqYHlip8sHwxDZ96NoatHhUQSo08dFJWKzpGTbEIg6wfUhWBAX5UMpivGX
H0dzebedP5u7agpDea3uKudGvBuvwX+rqIrqqnIpL5qLCma08RxLVS4l6+EWCgupLnrPxrH6rgT3
baye/V4M04NnP91MtUmoa7tKnh6/5AwsmpVUFGLfuNSeJeqxYnCvmgDVX48rYuvfbjcSlhlLFcGf
O/c+dWKZIOlqv19le12qQ5P7+kt8nnAiq68LpYMRvE0lQAEZy0VcehRPtT3XyKPQmpMr5kMAfTqf
P8rObEfENkJireBcZ5GpHuhxX/nDZ7aJYO7Omkdggt4R8hAr3+f44EDYK8C45QnCOmdmUPTxrRFJ
VpFiAlmp/W795O+ptzf9Old6bEs7OSP7QuYuiK2wtRVO1pMdTfeqIJkUd3To85RJa0x7EtPmnFbS
nAWexWXp+JZuXpQNnDuQ1nk0xMPH95UQ5LssUpZcIy0p0QLj0bK0Lx/JwnpGXVM5XAAOIcpItGEv
lak+Do2MYOl9yZwWDhwIL8JyV0j+0/BeME90PcviO1NdLku7XTEFwfcWn4gMG9tZfvS6VhR5H431
Vqny2s3HXmyk9FWO3j0ZAvGP8eYG+unFXyX+rUU73XPeH5ZCYNQ3ipx0D4HzSjXemdr6Unrbt5PR
yXvVvOTGm0t/l21vCJnSVfUUeJ6BMxutAMFTg1u0x36VmgV4eH3VRFeiHrL1ZybRjd6/IauX6ChC
823ykKGWZkUk2wqunRE3Em26MabZXO0weLJ0jI+VXUP2TsvATQtiGKnpXKVGViFP6/pLHhg4JSdn
PtkTmVt/1oQix29F2ce4w1TjUbm18Z/ZP6cqMG/fvH5mOq1cZ/W1taC3P9vurEfG/ZWeqnJwOHTB
+o2wCWIFreF+5vPUTsUpDUoEQZJiXbtltrZ8crNWME7xt5SoQlbArWFAMy6lSjptNEYdCXAqyXDK
Rk20LqV3tWgOy1XlVF0tgaAFBMVOuM86IGPR/q1OIGUgqAqYmFGZ8WjgILLPkrOGRCiaKZhlcPhT
FT/+Uup/he6jiPXacu3jIQ2vxdxlzHTRtUgYDAxY/Pix2VRPf8dEIYtFWRT3BgASzzkAVx/GhMQy
zSz9kMx2+OlFqwRfkX7xpPrbdHbKR1k8/9A4sVra5XzyaE5CMYZCeJXXkToG0Juc953Du4YUie2a
91UldxdZUSbMzGqXRVe09niqCxF7gurRFCUa0nd3c2kqvGG/EEkBY8yrd5TEEHRkP14SozY0b+gH
tptM9Z8GiFChFR9nJvF2RhZA/v0dne7Gag9NBc+WcjE0Fez5h/z61CMXHh6HCPbmIQhetz+ZxnHw
NA1RMjVRA40NRyp/5GGXf0jRTecTTsubVWHUK2w+8IdL20nGZKQClWm2dX40cs60Nbizxr7HT3di
JnwqgzLfcQIH8bt02VcRFNWzXPwOQRiPxa6WurbA/o69XDx4CsMxZqL3riQANju9Yq9yefyha6LI
4RlUQCTNPS/ifziid7tS9l7059iz06u6i1dfdwNiKykSaS7me8OjlUhIJzOlvoTgWYo20VAYdVhe
iTv6UXf4yXu6es7UjL+4GmVHh0YBv5DDRHtSzEiZSAWXI3XpuRhvR6fop2eM16a8MUMpqE6HeI+r
LglkKqksKcFXLPYnwEQpA9b7H97H4pw2vbvkPYO5kq0IuBoyo+xM5rmbIQTEqur4V/FEd6ish1lQ
EjLzZ/7HDox8LPzcH8FvtP3nYYYZQpcBg28X+ijUv7mV8brqIn6wQf6IBxxAvFkPYUehOUhUzwne
mUaAHxM1vT+ABvYKeJKFB3q+3MpZAjfvKjMS6HrEJwgONqG9MBPizvkIozDJ8R9mBk8zxoAAmFcd
HgRyiMZK7Ini2uAVy3Xjui5FkDyXgtAXHspZH6iVefRE0sgc8uAGQ/0YU6DiA/dCuALQHhLHg0sb
jMCo6J+chPpmCBMEShyOz+3DXeaC/OCscGTJOK4LHJdoE7S1iDRCHBRzzr/uKDJ0eYDcECx/HtBW
XAhw5B/2Am0Vc7hJVMG4AEhBVE+Z3P8QTEQC7NinIRa8o2JoD+e+lclBPlK2rbM0b7gN8Mwd8/7p
y8vFk0A14EoE8a4Gi1PpMr9VDYQPDndIn4tG4swfCNJZvioylU5zEKXmloUMhO4PfQm/QEP+bng6
EiE2ob8feUa2I5DPiCHfUzKVHbT+5Y/azZfkzblaVRYVHFPQUvRQ3W2cSPk98dSmIKITginKKW6k
CsXSb7S6ZB3iWCJc5ndtaV5m8Sq8nQ47AP9gDhgQZbE10mLT66xbl6qaS/4Dzyu45pa/sjhwLRdz
E4kOIjAqWVuO9Av9xqyV6iR7uWEmoGckIHVhVZULY8Eu2Jj6t0K0n279My0kfjZzl2cezDDs/gRh
ITzIFUc6+Ex+eWbCtgViYBeRatUT5ODv7X/DR/td9g4DI5chQ7B1CO3y1/X6l8sQn2vwbsEKLI+v
m+rmJhi7poZknOoCmbrbTz6+uU4kVZOX6aGL/DzmgnnCpVINq3UGm+L5SdMRgopAZYfxc7JuHSso
68ata7LUVut3bz35E6/b/P3j/pVsLr6jw3X1+nFoxocGGIwXTcFdwdCYX1VmTbM28qdybFPMsUwd
SlR/HYc0U/ijqNm+q+dUsNmecW8j1G9i8Oplmg7M6mrgYC89uzFulQfvb81zoNE3Y3kcLv3oMH53
4QEmprVPDVR2czNc91/FoAsXjlbX0U02c70rMMvDkhkuvVrMfzM6pIOwAqD1Z+I7YshZnlB0AFzt
Pr9VMbSLsc7BW5o827l1F9+Xwa5zpOMUu4SJrG97bnjl1jiMH72YKFJIWqwY2ZTT0cqFHBQoT+S4
ywfnnGywomCJSbbv1RrLerocqX+9dmCSwot+pzLQeJdjGgUVhuaGpHY5ujVy/GG5brD6TBbe+v2q
HEVxUAd3H+OMfxOs1snJ6NZv1UT3gqlQ1HNyVjHfk8VP7CPGxqazk5W01eBn+XypYMtn1VHi51yG
TjaFfXOBLuvZYKpgrtCYtGV3NxRCQcm5aJzqQgtgq2Zgke/tB7xN98HKZf8haaZXUlQsPja6dKkY
ohhZ1JMiz6vAfFlt6q3j9FaTDfSVAVtfaoayvD/OxKbcBJmmLUr/FAokGo5lgYJIjgfdGqK0iDDv
XSqLklz/igwTYTz03qx1y5/lj/K3/ir4iehRwzte5DaDHYvKobcf3PcmKOfjgp+e+Sv5/rexF+HT
Tg65MHvAtMP4M//8STUvcMZVIb4vhYmnl7wqm1fnTdtE8nUuHpMFczZOBr1la690KKkPuQElz5nI
512lJXIGK1194o0pIZdS6omm8galJa1GIlNJJErHVSV2LiWiZZQ7RcWeF51207h44jKGI7M06RB0
i4maioYhXpZn4EAhnj8Pyb5yO7So2AtJcalQVtkX7bppmauGoROWiwp8VkDGzrx/J0kjjfAQ8pUb
HluPMQsJ1uKU8lt79KoM765C9p1V8m1PrFLgnJjgW/0YRAXhRX0t+E/2WjCFoLyMHqjZ7fe/79Fy
WT814L0odmfSI/L57KAcUgPeWDaTEjhcEUn/cNzzEylbhKNUBe0H1FfxAxkP0IyeerVpncAwEmFL
mUclAaZK5LH1iPYnEc9q1WGzBU8eB7QGvi3GJ0fKMLlBmiYh3GTp8Fj3nKNOa1/qISMQXxB6dcyO
y4AePiDtHiGlQFptlDGm7bfSQHdjoDYWTWwfnqzglMLXRIYhN3PoWHf2nq7AG9yTTFvPsJ0CxqNk
WVe8wHoEfL2lz8VTbnJ4qMlUgztj73ZU310Em5dh2c1g74uKc/QGp0PlMn8IPEXmOgEW1UxNggzu
1QH7k+37X93tiEvejuM8O/PE9vhwK7GwjZV8cyFJMkSLT1lK6XasphjryV+Ity0whJkDkC1Yk8+T
FDG7JI8Os/SXo/DWE5uNQ44KQ1IQ989k2Vqb0ZcXMlrGzFaDsxwojUKIT1ft3Pe5nBum27maTaOX
/VyBgLOjnB16617qERo8UVBJ2nhxF4XFOI7lOUGntsKK3qPERG5CgZqpNvs9PgoILerl+nN6beW6
7pAag8+zNWvnugtxl0O072GMa/LEZAbpklOwzb3ypbP6i0PPUrV9IQA1JzZphckueK28f16ofnd3
zF9RLFVRbdH8qgNaCy+Z+fl3/8L9li/wG+8r71MTRLY76iDcVlQIsP9FmX5PZYJFZ6s6yfZzbqhs
Yl2lX7wtd4gkT9BxUPr/ZCZpLzIKZ2xLhQhVrsIblXfI3P2vS+0FXegLH8z/BYKb+A8+xcZjkEkX
OsnqPeBKI6forTorORvwB24vGL78GqPKSvbk6rXV27aoHJsHX8ZS89ypm/kuWoeOqghaKMdamfMr
pb+jRBDuUI6Pj/X9V+5DeFS1qUArnwuDXXndi/PlUKp5bCeSR6ZX01OHtg2Ve8gh2hc+FK6wWvVQ
aVcc2AxKH2tSyOqtcR4pxtB6+WR72+o5U+dg81ByCYrjpwzld34xV+9mPLLnfrKx7CHNH42FsK9e
dn4YnLiQ9sygBYULR5IKVuJTiwXsWdaiGJYC/gQ80edPhLNEOSxU+4JXENeFtAZ7xH+uyna5p8mx
1/BiEOdHPvPDpiJFZPUFJFXG56rviYWjBxxZSyKf0/2loRyFWDeUPA1xaSenX6hSibxqFlB12XPT
r8hY4w0CfD3j0HcTRUp2bS/r0WPMEYVFbLi0l8GD/RE2U8e6C4ZUvnoraVvrzrKkKKsmfuLpnr0i
7lsizLu3WurjNfc5nX3aJoSqJgmbtUhZZmZgCcYaXRpMt3QZMmhC7mSuFunKEtjnR0mF07GyNwjB
G0tqQOvJv3gm820XoWHe5qGTpDrDXeaqtnooMggb9k2lZuurqfmp65arJnSUzNpzOdIEe+aJ8xae
ty5mXoH9UECb5Ih33V3bSvjNfKNhqd3GaS4sq1UJ5YT8hXm7xR3DgYQ3UDkwQxtoWHZ8R7rZds8G
d9uFRghDLHdAF6GGqoW/f/tRS/Ox5bq5rn+9DUD8jY4p3qfRIXAV8TuJZ+xII6ZY8X5dLg3ZYqLC
ij8/oSaO4Dx+XsoOKl86VryMMle/oPE0Vbi9mhDX3H/VU676P9bAJpf7WdM5GhTMfwwgPhVi9tJI
99TZl0yDX5L5T61PSRY0caVr+dj8hI7gdTqZkHdiNZnX+2SRHF4B9MfKK98Q2lMVPtvKURg3ZTfW
8HfEEaNV5/RjUw3MWSh631/XtrRSOa/9eC/eA+lCmoMXycTVcm5whlofWEGcLz4rhgYNxtUKOJqN
OK2MYpcqw31o91SrT9wNx6PAuuR4/ys5ZlF4NaRcn6r0RrZLLeSxGG9gaOpSn/Nyac1ZJVFn07kz
f5PaZX7wCnRW7cO6s11WX2MSmQViOL8ZPE/5NE2nCvElLTDjdGjI/x3iAiyEhr8SgnNnxTjTyaH4
mFO03orWTjh6Nz3SBJdOAxc3SBPdeisf5stsMxVryNOxpWsog6xHtSBYR5zmMHaeZmcNlPy1EFKV
/9+0KjFCuor49/urvtboEPgQG0Vm/RCX6rOZeN35W1leXjHBdGkvSqwqz0wzJzAutf8SegtOulwH
UU1zxrS8jsN4ZgKgEYexkoNzNmvYia1iacASQleiah5VLXEsJNjrzqwr7yehGUzEEkwEo/e7UAI8
KTRAy/dq8jRW/MSPJbGEt3gh3ZCt6jb4SxCX82AdL1v1s+ILLS/bm5WsqIG2ThYTl09jSfHZWxUP
p7o7G+NtjDdc96uJ5UVY2sd9If80pLD6yeWmSwpEdoH7PYAQAmp6Z9UVWJYUftm/xOuHP1CNrxUp
h+SO2Cjyyucq2XhxeywwVjbO7djIx3uQTBCDWbfeM95IzuPBbVaH6R3MG96CjPW9jYPCVj92A18E
NngHTuhfW5sfBXjccIbCKPV7qb2/AKOvYdZkzq/FMDPqPvszUTUGXK+/TGjt+008UP+Lv4QcnO9N
H2q47AaulIMTZEOimy6+sxXTsxZ/r4bev7aWqSF59jEwp0SOZ+LQvn48SMjzcGHegfuy9Eg3Itvy
tYZB5ltPlHmyX/XZMzzXSuCgHlHP/aNYYpRhUqxj5U1Kzw0FMfkA1x6wDu2LzLV0IQla6YF1X4NZ
ovAcZbpIEe3iryzTZ8tBSOlDWrr8vZq3U3pPr72gbbv9/qtdaO4DSVwgtEss6gvdpNjUloNMqr6M
WSFCFDSphaCZZVTGeTNX2Uwi0khp/Ur7X+oYionD9YvqF05l+42pq3zI0LR2Ln82ks27lDl2uA9l
8ueK8b56YUM7NTicK7p1A5LMOAxB8AQ8dn3zVMPQ6MOP4ZkJDo8WHJV+weSUCpSSMEQUqpOGz6SS
msi0FeiclXK9KahinpeOEiM8DrYXl0Pd7ypd0kUg1WKZP7dSo4f8tY9zMn+dvnBJBnBvawKFckJV
9OrZchQgkEA3YQMi7BXLAvT3mallRxC2w9je69AjV1Xcbz8J5VMLzWBd72VkWi5dMiggFFomz8Tm
yTu+EKuSF5ArDtgilP7/koj+T/aYyLEzUW8tN6jSp1HT8S8fNssoki0dHVHJ2u7WPcDelpPHEhiW
yQt3QBBA+oYAESLKgG2ReVL8ULmOyZP27Msg6Q33wwz2bshlEb5Fuxd9J1XlDKyJQ2F7b+Vm/cW2
N5Py2BWA/Hr8bNfBTyjA8QT2ljo7fods7obomLvA4XL2NMjyRRiDnBhcI/3FvRv2MTnS88TyOzAP
i3pKTomK/DJAJADefgzoieIdD5lSMtVKRE6F6obgyBF0ZLJBx153RbfgTI6QP9YPpyLc7NdTsRuL
TiSTRwJH/9bD1yufGIJHlfakQRkvFitJZ1aS2FlsRVfqRnl0tIjnTfE94pU75Crpe16frazVG8aV
WRZJguJaO2hChG10CcpnxPAF0dZ5IcU+MDxtWyEg3yAKckX0gqMCL5Se2qGkZVMs0iJuv+59P6e0
oye5Ml6bEjaykWpotTKJdfdNwRdrJKfnori8dC7EQIctL8woDaLuGRPuoSndebcuLxMyz82oEE9S
tOwIu4/36llmUiu3ME+yJOsNh7oOZoi8BAiKL2VRjOQsUcyYOqo++l3DNbFOmUIQeZMf3zpc5kYJ
bbfF47Nms78D5QT5PIpXpkJuvVQ+jv1BfI62nxeWYR5W7mVoIGfDIYxNPz6E8BVyz3z+rkj4tCUG
ZgjqGynaQRzl8iwWrnYXjcOatP1k7DiYIVo4s+WBEXWF7LW0faRTTsdkV5mc3vQY750rrz7vRyZ0
C0T9jOSmRdv9Tbi/5O0u5gMOD20mp9hExx3wVb2RLSJafKRb8s7uxzLNtFoMCrBfFK4G4QgPDt1u
iCFka5pqqDXadxDWzjioQu5HhPk0OxbEJEjftX7cQdoEiiqijcZDcSHFU4QtwcoSerP+saUHmF+N
o/lGV5pRFKS1AaDAY0iMAcopE0MbLReg+1gWl2akbsvZM7LKsIrItrrtZaUJHwJqCsp2FmvOlhTi
BZoNgrMD5QZWny7yd1s6/obqDrKdKwK84/7uHDiWmnhuPGQ/l4YNfN29jZ5znOutHflefCV+1r+L
fwFbxFThwfmnKU50VqdC4tMht96Vd9MjoNa90I4oZm11F+M4+ap5L0oIMyaMt5Kqx4lm1N7rj8xL
L+ZE9COAH3wr1VYhXo3TT2QGluF7WdxLFFFLK105xDlIME/TVwM6fQg5f6GK82jwKCDIck23PzgB
jqX4XP4coQaQnpQzqaUxbV3cgkW8rx4ofUW2UPg/oJYxEw3qi2QB5hAcS3QDx2/vqA1Sh4WeRVMy
jNEffSmrVxkzpPJpp0EY8B6pLJ0lk/s/qkT/qWgOFrIvc552QiCYUuXPUq19rWRQ/abiZPdhhsRR
+UjevyusuWyQ1e04fydM9+89gc9oWDyAbXt9OOHD/xPGVAUy5o305PrEAnuAbEMZ1sAtAYTkoPNU
9yAQqbZsPJ+h9lONhbJWsS759vcgh2YjZVuo9iqfGBm8vGbsGKR+qVhSXS4+hNJZOieM906GcajZ
dqebj7NZ0p/n6VoNPWZxen77bBcTkeHbBcO8Hx1JMVhsXLUqdOylX9/7nvqL3L+0xoZOLt/Jz/2p
kOlFG+gzN8qmZOG8mieMmy4iJV0l/9ChTReJQvoTFulA0lspMAXlR4urSVweQxDeZiAbmcLK7eDB
6WuEw/nvCbguios/wwSuukQBytGCnQy67KZrh9yY27GusrRuo+boZPK3mITC83cihjGTtKsaQmWp
senOw7YNZ/0TZhrhezvVsOQSTnnDDusqbjYX/ThEPmf4wGSyxfNwvnbYEyCCWUQOR3+mTne4FDfh
k6jMcl6Ga78MU1Oghljsj70YzLBAmWqiU1AUM0tan6sAbZvUxb8ZrKjkmzYiYSe67JcOZV+3TVGJ
TJZBtJCffUbnnnIdruH172buLv7SvBX9vDbTEg5wUzKf+vJVQCGZj4t2hwLg9sFWvc5WiSQeTzGg
2kZrJiI5hxyPWZWPJyg9+UOwNqS+qWwxuy2fT4WcgpL476Va9+f4fGM1ooStk3tPY3SXCh0rsYS8
J3rex8lw1KJJc85fJJKCYPYPS6AKSHG3pOuOwPOyfkXAJAx2z+vVB7Nzcf23XBbii9LRHuKIyOXD
tj7S5uaIfXKT2M/hT0E53U6v5oV8Poav2rY9wxbPt0YSveUHzK6FVIVBo0Sm93f8DrrJe+X9a4dP
f+/rqsJ/OP752xdtp+eJj8m+mh2camqWh9bkXHmPTAvOSK2hNhSWGs8nDSGWv/9xHTm21nEjesJD
rt+5EWexWFPv/sOmD1/RXqZLylZbiWgavhqeMO0q62px1Yx8PbqPnFdZfCMGmpu/87fN7lAFy7zm
299TJr+tvcuZzw2S5CP+tx9iPQbcseNEje4wEWIfK/H5sZWZXCcYZrhLTPa1x2aV7Dzlq0wvfTbw
Sz7zTZz1qKS/CJSIxJJfs8qNBLd2U0IuigjpzM0qjg3s6FxkHkdq3/AEedt/KmeO9lD68NMkgmkq
xFhmwH2HMWjmd91//yU/dd25JlQqawF1EaHTde/Ys2k/5B3jIAr36a5LImuP/HiQf9T2Pdd+NcxN
OTKPbefzamJmspbiH9aYnWYGCxk9uX/su+NurhWdn3+5kMTkf4eHLmWSXxCWPajFXg2RuI0gQiP/
SBILruan+ex3NgpHR8Y+ZG8Qc/oeGLtFFsi21riMDa1FmEuL+NoBDPPJ3h2lpCK1vQTJ9KtHvjRz
vmjM4pIk+IPf5izQA76r8dU4JRtU164mof55yCJop5Jde9Le9NtoEsA19tTAaQD3EAkqkvxu1iU6
SLzaCZkApilE66eoaVyt86m2o8OE75qno94jW4AnKVIUonbedPvNph4Tl4UE64bsJzB3jZuwzvJX
itS4/gqfjw9ivmjvUtdK14ynQ72Ul4i0ZZcySYaYUz0yMI92upqnR8qHt9zMxfeufGm+/15OnzwM
kV4+N9gZoC6WUK6IKD1xbeMMrXJpt+5Efs6i4tYtvpLKm6xQYCHYZnqfrhuWm1HlZ+MoRgNdf+Fn
lwdirPKaqnjF5o+ya29/1/Vr/9a8EgufpAXFvomIRq85DWPThPGVJ6YSJJCv/luajq8epXbMttUp
TopIQ1QVAg5taSxXnM4CnvR9ZwWM+brXPh3Bb5hvtumMBsb2yDdl8zYdTXkCzplGd6UpBY1Q7sBp
qNk+XzWY4SU/UFFQUck+gepaAfmdiAIcaUo3BzRRUV+BgavCzETU5L9RGfOsYVqB6+ULyA23tSUj
oNe4qVWdzZo/4MerppJTQF50Odj6FrJKe5QVSWFgQ88hHqjwRuJXNryF9JhH20RydEmtTI0ejQVU
BF35NRD5b2SvoRbd3KUqHa13GEuxnUZNdl8IvCZz4J549LN2SFvHaaxuBT7ntJCfKRSyIKJSmno0
Wxct27Q9p3vrySVaUzHNns7Y0mK++nB9qhwA0mFS9yB6ewDpyPV0KX+WsmIIsv6UR5ErhQ5IoTJ9
Gf5iOojNOp/MFhQu2dH2d/VkTdMr2JK1SOBjIDIBJAkD/CUijiYfGb2pyo02ozaL53M0sfqpUroa
lff5I7e6s3JrnVcC9FB7s+ALENnhohqkCX2xsV2/aaRsSBaJfgfMFPu9DW9znIPaVJYWZQF5QHp+
wTniCiBb+p6HsBT7vb3OAo/2nuq2ZCEttlydlOnGfjNf15HN2Dlyk/DbdKyfkbpMqFKy7Xw/hnMZ
lQUEgMyaaJODHJTey8JCuaFexbj4qt2EM9EIWpWNX027h4enkxiKLjQOYjXI0hakvXtra/9XF0qt
c1nSjbULYu71PW9g4GT1p5CL0Ou+B73dePG3+nhLO3uNDYgI/HXl1Yv+uSaYJQrdwmYSbW57puB4
SIGQ787sS+Wbnh+F04hxugRX7vKXzwkPAmY6i2+4lGcZ0EZhliaCFOAuiiMzT6szFoX3sciNX38P
I2PTTh/Tx8cjeJbo3t/hQMjt85RCpGkLhHDmnz6nrZsj7niU/+f1dSR6nExthvvODePTi2TeXUmA
uvW8KB/r+kGdhDWt/cn8bD1GLVgOTz3OwXXf4m13rDel/aUai7Rkc12Fzr51oOZeskO278vKduge
rpcl2/hZ4H5Iog7cza0G1WRySgk13VdPvItxIfIA9mLQv8uiwwX+mrqpw+4+6ohM+wmo+ORZuc1h
fCCaqiePiYQcMnWpR5r8tYrTVSPZZynLkYg5jZNtVX6opV3jDGtUBPXWeNRTp+r9VFTBe99dGIho
vbBarcan+T2oNByUZjoqw72RMVMaThHqkSZX/NP55AFhlSdbsi1Iyn1VbLZPRSGfz/9u9t/E0Lux
zl/Ls1UPafGgOdx1sL2pAqjo2YmnyZyD1t5SVBbZ7VgLPs/I0Pb6Wsd0izQzPFNfnLHRlBRfUIpn
R6elsaJWPd6FmxTlrOELeZsX4Mq7B3MKKVfyqO9EBr+7IZdT6L+qZW/w/PJ1L+wvqWLs4145txxH
43dK9nEI3A0b22TdW4o+FLCw+UNj0uH+vjuOm1N1W9GK930SLhgXVcjFXp0c3CLOZ/0b3TnPc3A6
Pwo//sJe6DMicVaKS4UMnJ+r6eK+mWrszuv2+mG6BDsDlOuyrufOpftj4B7mVsXjthAnBYtZ0sVE
hzrVJ/RbjfGSkWptekdf6+tewchYN5bHHvkqXj9D/nzrrbYtOjQoOu6aRdJvIAaHhEKzukj3/t8Z
9Iw5I43Wz9ZlEJFA9e8KR9vGvG8fg+s30/p63XXdw3hYns7E4Oc6+7s4euKlx1wJrrLKWqaZ4OLT
ziTqKsqX2wX+gmbmz3353ufy+TF4bPhv9qPnu8J+V36spgK0Iu1F0zT0c3/5O/tSdM56uZwlLqhZ
NBHs750PORjmSYm+TjdX94/06GWsQra1z3ZyTQ5IoirSo+w9f3CATO2PSjvSLzEwmWCn2/DpGt2Z
NWaqcH+XcqcCXHXdt2u/Qyf4duhqW7PVezg6Me1PMRLvYHYKVxZm04/2bW+3+UJsBbyN8HARAqiU
8uvqjnTyFzzKMsYJ87zWZ5w3x6VEl9pNxsEXNg7mwfpz6z4TqvP7mopKP7HaVV7XZgZhAeE0H23R
nM09ne769dZLli7GMosKDRncpvDMc93Z1yxaohk408AvywIlctiSdN6gqzfoQ25uNuxGMVTlu+DX
8Safr8jduj/0jVl7QcQWzeeeUbS22RXsV8eWBh/vLnvYxJtm8ovHg5gS4s0TvH/UhN/7uWg1C4eP
T55ZWAyjeCH+79cyZA+Vk0ThhURLl4r1MpM6PEqvXnoK4Oi6ixv7FnuKzD4Hn2JvKc7rqZBOkoRx
WUOv2ar0fpGWQp5ShrYVNhDVNifQBuFx2lZ4m+9s8nmNygnqlHYKB0JfE+GMsLLAJu8DWYTD1c5m
LFxqSMW2ou7rgqI3HQUEYFOXb4POdeKv0jpXeX7vPx+9V992gP4sHT+Of6YTnATpTC9DUDsB2+jZ
Nagjdaopo9L5x5+r5Og+39EyxIBUP+fqVmMuYq99mgP3VNCHWH2Z7cD94r3Uq3yQKS/k4Ts7ench
yoq8+K3A7+YiXpZFP3jQJtPpJoyZLSRUFqXTGFG9kFeq4YLAc/hpDj17kMNkOff9asOxtO1hayIX
NA4pR4q2G+x+vOqel/BaX2rP2hTNE73Pobqf3j8W3VSfuNd3/zJYy+KhYfmPpftaTiXJogD6RUTg
zSsUFN4JIaQXQuYK7z1fPyvVE9HTrdHVFVCVlXnOPtucvx1MSNsWPDTYZWaPrhdVe6XKcCn0aKOy
1MscPxBV7i/IiZA+W889q9ex/k41gzg8fD3Gh/7WahapG5SIBlweuyd7NWSyljEeB6dLJfFy04cx
EIFMFcpT2PZKTRLks2oczhLZPx9JVf6HuwbK0Jqmv5K5evES5/6dF53NprL62a3a6chEJuZ2+wfF
KW85KRQrDzHnn6ZO/JB8Kh2rrrM/LZSRcxwMU8YCIQ6xdo9NvN8QmLFEcgJ8Ll7OmfnstwLoiVrw
JfuuWKo9SWfztZRjETqLvXmoaWEyrAA1QMs+/Cxjj4EdqqwkuMz+VNIlW35y2TjihJjFQ88cZacP
+8Tt0b4coLERQlw+2IRQnErIzF3foQJ2J2Q6I5X1YL4dPlP4v/Upr5Ang6/61NxFu2RbSQznq9hm
uqEiHjyLlaNiXpSTCf0jGQUORLGz+ZxhgQwz6bKLcloObCYQYAYQ28QQZr++Q91Vl3TqGcnf6y8A
H2CY/Yc0D6dSiNa+1k8b1s9syUxat/XrzAsYMMP5063iG784Cl90CHj9Mts12fBcTp1MLF8NuJ/l
jSDblgDn2bV7eZNo/ki9zo1Qler5pnJztavvi+3ZSyAO7JtZrngHH6OY/1jfpb1WjqXq6sVLYvti
XeCmLCteKNgEGCMlZBe6DxQ1l+gHzzqLnKXrWNHiMETdN6HViqFSRmFUWVJJ6W6khAYJ93MVLx/x
2dwTE/dy+83P32V5HtddHIf1axZ61oTCl36s2l1oMszOHOyA8wJKdRJfaMG80FUxmM4FZMDDaRhk
dPQcCk1dBsaXCa8q8natSYqcB/wOvfpzm6iHrJVZM4uhoelFPk6lWk/UK90iWChdhRok7s1BLgHh
TRPLPcqM2iuvshZT6UlpPd7/Y61jIQFd0NwXrBQfr6V5f3XDI7hi4TX2qdaMlpswG1d0Pcg/uD5y
WDm9HK59eCBCmzza0lJ5BKb6V5oVo5zQvhR6h/nBGR/FDM6qJNPgnSI33imISYrUlovvt7p4zdRO
cFeRgey3dbd4/iyrl3PrlCFIuv/MlMcOlRDat/5HFD3d1N1y3PZgJoBEd+nBAlPzOi7L7lZb3qt6
lrlpb3JkBcl2VmNj+hXe2TDca5dScG+RRGPFm33Cel91gZi591VsE4bh8nSZiwwWVuuHkhUxtWb4
egckj+nb6Se35ZcaaDPYbXhxy6b4JMLpo4JvVt5/O9e23+mhnF4GI0C7++q7WGjuzpVCaTItIioP
861sPZ1t54r9BbnK9z4hJGX7ekibYjccMRLc7OF9tY+aWCnIaGa1b/qcNrHk8o0ar1A5tfTyThLo
1iYZrT8E8d5VIqv3zOd02itq3LPB+CXkx3n2VnjJGdyMBlbVjfEoBMVE4cZQ4NBEycGjYeKBYInv
u6+ubyPu21fsi3tlOx0XFgXPbmRzuiUqFr/EEWZHi+Duk9rWALM5/NRHc7+v3RLii2o2nATW67aR
v6TLCfqH5PB5DY8BvYExotDSPWMlR0BtuW6Rn9ZVPYdUU5Gq4ASXKf5xnfk58231EP+zPbvtQfiv
WDUC45Y/j6h2jNmSA+5PA/WmLtxRWVzW9wkgalALLF5AGKyD7lLUHcqkQzaqs0FH9/j9lGFlW2jd
X3PPCmXFG2KnI13Fa7yrkNnE7PjAUCQMzF+vjcK1Y6nYS42hj6vxcvEvczPvqa+SUVIiSAiIjmaa
oTwu/aKbDDpOJTiDDlKLwqyeuIeQZhuRcfFhXkuxBjImUYOH4vZP1gJUCSXCNUwxDg6LREiFwVSf
w990RsYcpDQMF0osrEqB+ni9d2dBY0QXNVvWZ76yZNVp0stvmR7nj2c28DeYbV85sZTTbUNG9ASs
P4flvR8cDvAjSlGxm/phTD9X3NtUSveJm0pHYSe7/3MYzF+THwxZTOyy11amGQgzDOJAWE/oYn4I
H5n+QztA1fV3MhQwlXBka5UXtX3HY5f/yBTLH8f2qnWaDrd1+PH5a5GvzLhdvnHnpTE8VEfb98KE
GTXUZgPOItiKcRNDNzZGKPeIgcygs2FiO7hOVLV/ei+XRK7BtX1v1FhCXV+0lmOjVuxWYxmVP0t8
s1K+cGL92H4pLB36fZYLxUHhe1Zi2bp/z7QfnS0Pz3Vv70iMvTFs6tbpA+h4VH76dz83sfaPvC2T
ncypsUq8aORpyu4TMu1CXV0gA26OL8jjffHB2tWj9Qf/owegIEh9PrXMidw5w6qpqU7B6Y+mlvvR
VQOYWJ5Mh6k+qgSHw5fTIL+kf64wSG5SrO6ORpjl56Y84o6YLBiSULdaI1IFyJzs04dwEAa0JdJo
I1DnzG7/CDKkQtd389/mnFN1df6z+0TY1lKwWSrm4uzJGKcQyOqnEJCY+cnKPLh0VDCDc+/o+D3E
c0T5znKC1bz6nI1F7aDUaKu4pTdOvGUTuQ6D4YUnopxJKG2icz8V3UD66XKudvjMNgWqi5V5NNdt
F1w44CL+oeObfW2/Uw0TtmSg5hRfDUE7hpmbT1e01JsORBO/eAhXQ7DZ5jOLBUfF3zjXblPrRZ3O
K8K8ELZjkezbRIRB4td6lpoSX17g0KvPZ023vGxYGcc2qeyt6pl/1q6803vnyXHSAYdvv/n2AQDs
JLcmHdfgdq9OLORSnc4k4FrpWGV6nWyZi8/5HYMjSeE7m1uHp7FpZ7L8IN+m/rQSLuFD8lMYMNfr
3zy649KLwet0oDVQtgfItgJKXjyrnEM5c5a40Wer4J1sJzmYN0DIseknoqncGG4REAdW1rQiH4dH
8GPMjHL05K1dNlayOVl2bzaGHwGcKO0ap8QkgMmBhCmTzPNHigQbzFc3rQPfLy7tFcuEH8JD2qhn
/gEcB3agkmJ/Bk50mFi2wmDzKQRwiII7j1XIfIBKwWcr97Or3yz+beOQjU2iwnTXC8Egg0gpSBZt
OoiytDQA3B/bisBQcnHVNbOTQiPInrA7Cj8aScdUYnTnVR0i1qO8Ru1lezcJi4GaTDxuxlp8aGzv
8IxTtfTtiQOuJ93tCmKfonXdZuQDT1zXsKiAy15EeQRWd8qGc8ig4gmhvUU20v3POVEpFisEDakf
kUgG+ObVEIp3UwxcFaaHqX56CC/ZfGlc2WdgqOrsxAjY0v68Y+Pr1+FeTo9xy7hs0qvnmM6txqGt
F2Mo6ljz3Na2/JSoBYO33Hww7d3698FtJI+Ko8pqnKxszrXd2FOz+6WdqF0n5iZLcPBg3jnUML37
+27es/bBMoK9i9MG7HZqTv+B9ZBguoC+fs4yU+1OXzfNpQlGXjbMvWZu+HyxQo9t3aqWwqUgOXSI
gtm6IBj7gmOjNEo03C9KVMKyvgIABrkPdMeYxGI3nk/2DaduOl6O+LnRx6Qqu8ntxtMYqpsIHdJj
eH0/tQ5fbqE9gpAI+IUnM7iLfzEwlA/ZkszOfrWDiVV4dw9DLhdZ1b0KsWQRXPzViu6NAFFXkMfk
9r3NGykuuD1X3isyJOdi8wCw2+U3v/nBqj6XFDRruflH6VebsDT5azhiBBi5KrZNgyJvRxwUOi74
KmTRs9II99YMzeMbCONkhG76sNT/peAIFODLW+Cugxu1jP486Ea1Uda/Rt6WrD4z9Hv1I1THwXzU
y1mIfJ80cx2miNg6wePGkeh3cPvEVTy0GFVZn1jmP/lXgAL3RccvI2hbOmVfzM3TS3kNxL6AFpj+
rr5ww5GJbNKHenGY6y9jO3CpoXmYdk8YBVanTdE5Bi3/yluKp7dpF6HdEv3R3bHE2JTH6P3wjUWI
B0R1YRCkJ+qm+hhoi+NbIKDyApu/q2W6PkRxCEmaReoUj+wyvnvN9RcKYREf+9wdU2OpDUfImpw8
ETUudZwjmJChFGlg7gOJbauDLfHUWPbFtXl0WeJpXVXeoC9ZlFmaqdI41Na6WhrN4NRXObTGl5aS
AHTMyaGP4FWzQ1V1V4lrVbfyc2mNfRRvTea8zcuSpLCYN/cxQKAJZsl+Gad5ulHujNE46mFv7N7Q
acelaJclJMd4CcEFL6V7TFFywy4VsahcLwY/LUhz4n0B+hwvZzUge+MOB+7cdxWN0xhkun6VjNhU
CN+FMZ4mj9rm59L/9cZdVb3CK1lT5/YC23h8i5sPSxypZ3AxAj2E4oTdxTSwWW9vpgGXcuofSd4b
b49d33mDWngXbMMeWjJypBzB6TbmN5u7vZnM+/Vh/SLfsdlo4Yrd/+E2Zusq4kuQKm47VBGYVAMl
eJn5X6Pwm2+tO4XQAiReci9w8eacDBKVkocXhQIbI5azD9TEXJ/7n7fl/iEkwJdVcxTTi+H9pzQR
n8HkvvHs0XsjQC0kENevXOaMid0j4FRZBRXtf8y2r9F9XTswpVjXGBvElBTZoeTrfTWl2fx4LTXs
80jFfGI2JU4JFUcJMa7im/uYBV++lb2byrn2WDTsj/YdJ0/8rLwC08ypDu/IRFWhMxv7qdrCfOgc
c+gwm+O8gFeh07CvKVoGHlZ7ip2DoCHhKO2bdVreK+vZpqE6mqfDnJ3l7rUQ4/3J/PZvSjPzA1gZ
CdLY4zV2SdglQhtO9cWl+6prPhbJr+o5sS4yx8nnhQOqlhhzccvLlkvRCtd5msKbjEDRWdKwVEVb
CBQgSDB7mJ1b9o/xLHq+zzKN5ztqFtK6Kmc4xif3iKFLosiKBfsSP82HtKHJen28nTv717DIyo8T
/7AWzMHugN11ePNLr9eOxxz/LKAKy+CMOf5zqTzfm3+3Va+B+6p4tFmdH83Uc4JbWWLZsG84Uu/v
uovZy7mDgLNmF/zviuVde4DM3RfH/WjtyaLUPFSTBpXOZp0NxblKEf2bLtl4i+4chT374oPPB6Z/
M+ZQ2djv9vXj0gVRLJmy6ZlCFLs02kL/B+6BHuLyFfqFn3Bj1vG0WAsabIC+C0JQi2heTX7ZO1/n
g6MUBvN90d59F89bmPkZjrrKKcd7hTb3hxJf2ldGCkpX8rdtGS8DuSbXt32Ni92xQYM3cr+NEMnG
ear1cwu6fGnJMXD79lWErSZOvShrLi04hpVXROniPso8Y+RPTVgiOt1qjARTtQcckETmTOW3ru4K
TbKLpKqYoZLgUg6NjCG/tp3mZhMuNLa7odUlooihDAw+fACDRAOIRAo0thqOgIvVtT97tHceu8LR
jK/QfN0+wsmRX47yZHAuQ8J4sdDkk6ZFJluw6qAej9i7fr0nJ1Pep/nOFkk0/RowoFxnjOprvgFa
9qayGHSX7m49MPZ4BZEtBEPpw+9Nm7K/97gFC48+EOV6ie7yjBc/lLyz39etPDIS8xdwyOoW21xz
GtfHOD0dgRQX+WpxpzjjGCMhLA5GXPkWGt7xg2SrsRxfH9TEz180fBdEiQaUcIbZwkr9l1srY5lE
rw6sAjsLDwuedtgZbEuRPpfqS7VTaGN1fKbf3LdzQX6NA2ZZHQMyAAg1dMZfTahN8f3+rvpxIrjE
RZqHQ/XFp5u+cfOopF/OY4kRDEAtPf2OsYS/4agGivmaOh959TXdSXdVyB7ic5xEMp7VoDqIhgsr
kxWUz4rSiAAFs+HYQaBbR7PV3E8Lg3z1/m7uqJpFpibaPLRm0D7MqEohb86rhgrbfaLlDA8j1zYl
e7Zb+MHHDb3vjvvXOU63QyInrHeQHEIwzhh9jDAtVoP0QmXeVJ8kuymcuBgFuF7sqAWnpG4LAGPl
8KsQKrKIvKIAgnZyk4OK9l58zUohlwyRgrYu2QXh+UYL5SlwjsyTL4J0SLmP8hrw1u6c57KhvTlO
TG+YDlQzvXPNbflIo34ontvhe0xTGpfmMZQEqf5jNWBnmUAXuDSTIfpZvE/jUE17OW8PxZ3zjbEa
+5Dr9zkKdlaOj9nYzxyVkmm9QpHIVbXkIB+s28dE80DUrnhA/TlUgRvjWfirBJS/s/GlOht7fw1+
xw7Nno+dYLQXXMdWwZckm+0dvnZfySG1ek/E4KGSf5Tz63oxEEG8+CC855yy8RJyCiVlJgdgti8r
Zhmv+OpUkqgVyIDsit6Ctp1zUa7mJNsdv5nOMDQ00DhGysiXoiXoA6epLFuJmkVTXb2xwCQJ3ubk
cOZert+ZHsupza/ZzbNntMNDTQfr4qcaUPs/ja7ZMe+jMP8FTCiW7/0DALPiTFXUUZ6bVRxwX3c1
izTVJ/J8u/dES6TKQgNOVb5C62cX1WTKaBGzRymMuWuglI2zhov6zbtCizuFbo7F3Qiwleelsu2F
wIiTCc+z/DxPcqV4y29KGRYk33rwJZMW3eTBIfZ2HyFHJF6ypzaVSVrgCaAW+mCWZZ0s287pAcDu
WF9ZaacVs9ZGMj3KHSAVx1qCFx5H/ZcllLCcOgqtV1tLCgm587PP9bFBKdpBIPklhPE8vFgpt1J3
Guvkt/nvWTpO9Eo9fTqu0vVRe2iTH4fvEPNBjLlXIbePu94D8eaUwps9NXarRq7YwDsOnb+JJc4y
V1cYTm35nkxUZyKUV41zjtRiyEeHfxDG3HyYWrXzhdZ0UTmuezumEMwG6rglJA2Gg/VMrif1B+Rv
dGX2cji3O4dTrfhrSF/KtqfxzpFDhCWiKPeLEjHLiz2vA1mWi2GJTdHYdjC33SlFO/deeCgezZxi
ynT32E3eGU+KwYiYb7LsScYheiMVb9LNxEu6acbuOhzbiUfNdcsU61vBZVRAmHB3jok4ePLpJLhU
XTV5mMlU/NgqzOEUtc04l6kk8XhkN0xf1nz+nsIDonQu2hXbm49zA06C34GyNaA4cNHtphvMm0On
yN5LaNvjbaUv3CTrqXuL+Vm42LcWy6rUs8sG68TUkPWVj7GNkUSWR84z/KfitCBM8zgTUlnHM4WO
DqVSOjfDIDEXlqtXFKaIZpEcnCemgtvjgALxLChmOe0tuukSb/Kf/UrkQuvczk5fDt1juxhPB1Op
kJVHasCpcR1quofm1YLYNwzQjBhZ8wCBdKB0jJy4Jn++WUdFs8A3qsJbM/+xbAN6s83L7/MSJ74L
RbYKlfzrMlYV7iAx7WefzjBMX20a6a642PYi5EGuIe69G8Wshf6wQIvb7vV7fX9jMyWrhfiT/Kcu
/NkxcX05klv6gjPfi7eTvw8NJPk6IMR+Y6DCCiiYzrUcbUpDosgOEyBM0KvzUk8iRzDEWj4RBHk2
NeezKuxxhpaZqxhBPWdNnCGoim4JpkMtVSjwBoYCbafNKYUSFcMALOT0Aua9MMBSG9JSVLLb1vkY
2R6W5+rXJtXJpuIvrJQv1jxdM79wzq6YdiutK9Nid/br/ljjPO+W/a1D0t2hwRUy3YCisXNS2bjY
jnBQb6nJasKICwn7Xr2Nn7WQV+Lq1RBsXSXs5MRfHEbmhblcIEEWSo2rSHLpzzsjUOtFJsWtZfHl
i7xto2tESYGKYSg+BN/KzXlB/ThEiHlkKF5HPlIh4sLHTpEN1rGeOTaWK8wQqQplBhdZCbEV6UYc
0ctbVfgbe+VVtLGDXWr7NzDsId6+m+YKsjrnf48LIp1WMhNn5A0l6KwWlVypkaHj2NT8xP7K2vEv
RvZ68t8bdXjjmo4kpyaay0TnoFW4P2qn8xCdSoyCN4ViRXHDAwQsd4lhE27pfSIfaJ/5t/hMzKpM
WdJNz/MSRnzgign8MLi+T5BWl7Ji7m+CaRJ9v0rSoHBiLPJ0eT5JtTZxTnIxmu6pgkP+vio0Mkga
pAEstVu5t2wlO7ZHf53ej9WSV6s+3ufRd76/fjvumsltO435OB7uTU8tJNI5Ll3IEs1rK/Eprbe3
6+dbMiGhd6Npj9N2rvz4yd2HOJnRPDIoib7Pb995XkCcvwclwEvz7PCHTR+aqeLHRbbx9N64pBvz
W7xmiHXoXdaNFbD71MkizUXyKYerfO24en3ci9HlWc1kf4+emXv239NAPM02s5m3dz8dbulCdGbG
C34z45tfNPOBS+YizKtPNNDdDg8PqDWtLjO/p+kbw69EgfJzNy6yPXHNLxjBPwmhmYt41pU5thsT
cO8l/IG2jvXZ2DzmwT7MnD3xfUq/hyMFx/IMXeJTZ0qTNX+F06pIQorTsTZLjTYPJnJsO8f5TQgZ
Ig+6JQebea8wA9QMiXNKZBdoZgLQp+XbcP9yWlVvHRdlm/OeB4oeFQ8Cxk0s4WzRMGh+3gLjDmVt
rRp6ObW2E55g2Q8lxTNb3X6rZqE8jFq00R6jZzq6l3pChKbZGqfAc6GxmHXA0AD8rYP+GiOlFKSY
YWMGhbtDRkU09ynUhgJwklZ3JZOvQ79PDoIiX3joUUVEXVoaIkDp7Xg2YYnW85hfKJ3rjanMbdWU
JCT8UqFbAtwv2n+cLc31PNFMb1tc2Y6FV+nu2m+PL4R6UwVr7jZMyuJcIcbZwQudh9Nq+rpkHHd0
ONat60yqTU51DuXV/J/RezbbIlLzbuk5Ln+xXbnsT/bJuS0+p8cXzCKl0SLogeCFZJSZYgx4LE67
DnrIQyDSGty4P7lJzT5ki5DLJDO0OeftmQlql1kXms6DqFAnf5WaPLtXYIKzIV7OZVwyIupu09HX
NephW7SchRUn8cc96mG6Jn9NDFDh2oCP3CGadkJt9TO69iWiiyg88y5M+ymnszCWr+atDvLNNRA8
c+VfsnZ7eynQba/vqV6qVG5t2y0OTbav8rJ9Exob8OEEBwc4zzn7w+jAvq1YI9np3aPTvlX6Dj7K
pEyHhlodEjuLdPFsOY4vP+sKokzghiXRDMmxA9sgAme1bpBaHXWLIidDgD+tBt4QtBLWC/MZ7cCB
5ceyuWU5ILGybCQWja+R+5gEZjU9aYfP3rzvYvQe1VLPc7Ab9wS8bssAchbkHB4BkuN8PBZzTWrF
0/Cbc92Xw6IOva++z1mKEEtWf238fpAKNvRmj5bhaBNsrsxdT7IfBacIhpB40ktVKd9afIZ/O5yd
3OYcXv4rNVqEO1U9VTgPzb3rY0+s9kjNlKk17rPW/Gc27K1H18iSNUf683S9ljon/r3O/xiVcVl3
/bMfmoGO19tUzR7W0X3SEsnFl73SEp42r+zKyX0lt6pdo7GypFocjPODVrguhXLrGrXy8SlXYzvR
mnVb90l4k+GnvJkofARlr71yTVkdzvef6ev0X0Lj9VB08Op9lHv7Rs/kZjoYh796nminfpLe2qHq
Y3tFL+WLwLSChAO27jUYSXMsdwpN0vOryFE9QGmvOoZCr/CyK4e3oG4O//F+vMN1w9fe7bqd3VcK
ZEs+Zsenih3Wplnln+LHgrqhrEt8dG6LhqkW29bKVRBuK7kYhfmuE7y7v8nopoNu3Le1/fdxklEN
eEs2yt71VJ8sugagPvNcy8J9RMZju6Bps3RLGfMel5+hd69jK5Ijx+epl6z4Rp6NbHkEI/Tn/uOf
YhM4aOEwPJooNV0JpHLvD1SlxGKL2B5ffu1D6U00go+bVP7KXK8ev+0QKx+Nt/EklKDbZ1f5N7k1
Jc+xu8FxtPzDUwAq0kAzMwEKhefh75//fxHAbXAp8YxaSFNQvvugDJbygzNH8WIAdDkCXT1NuPMK
LOADR32V37bhgf+alY0I2A4zujcAq/ws29gT/90R92+HgjHwPlFTvtGmM3STs7gwbbY2Y3Xue+Hn
d/8vXf99TUTiAOBKUfNWfvVQKJ7/Pd9d/W+EDyh25De6p9NNnGzm45ZqogVyqd2ahjDTai76ac1f
S++rlyo1afXTpCsGOUkp9plcRyvTMOUDZPv7/w9daLQMhV2TYuWXNw9GrxS2srVyrAUbq/1kMpaV
BGm2/sMnmzeOE9f1WQtD77JSqVLHwWLHdBaHAvQFZmjU8bc4Iv2WGJ4VQpjaIPvx4wTyDAwP6crv
K7Con2lgK6HaEzSbonR07MMlqqTLfTWYsjIfzfEAcPsN0ga7uPA5F4Dg0ujjXAMu5GqLTw/hrWm3
NO01SXQyXhpgZjxp5UEQE9lCMt/pW9RLN3v3GaOwior0WSPJGJuahduzboSHLHwwX4kfmnh0/nv8
/GE2/vtDhalnyzPm+fHdzXjseLAZOlLshl+ul+5IbCmvYWtSEi4eaHwoj07lRWskm0IB/FFo3dEG
8OFo61owezutTvozjHkXcftf+7v4nqnjhnbmDhecBDySsr25WL6Xc8KN/bv+MfOLdp6ZXaWIMNFQ
BbGN82z3s83eCRW2L4m7WttVeofOLU5kK9cRrcCKJgw29dab9ntrqEI5FXFNor3LY7BaovDEWayQ
vLdtRXFIJ5a5mUF1nZZHM3T3iAJNvW2v2ueq4VHN1ObvklIv9Gm+uSRrU9+orPyJvO1x6ltGptav
l21+OSoWw16i12Pj7xi7VNwvxYGd3/5pCG7sC0iMn+v3jel61muHXXPJ3eVcw8KwEsM9mrk99ZBa
bCszEL1gD/hu2MJ+ks0fe5Hv+Mb6FKoIt6/0YmvaP7v/3Vjr91wTowlmCrvqT9ihLaKUlRnexd/N
b5mEiRD3f8IvAhTDIy6i7kIXk0+OEMvNwcvbiX03F90quU07f40GOCz5BhpRoZfFx/p2LtyaAgTR
dL3HsAVvxs5sw/bZvMN2RB/g9XMvE6P2i7GFDyVz8HR5RdKY/f+j5//OPgND/HKclFMTNGYNT7xX
Z4+zLCw5alaZ60KNsewqC1PUVVWI8fFc7vPVHt3LMQl4ZRrFm1iuabnkhLSajhZXqTIr9xUF/rdt
7eJ4P41qs7Js42Tn6Hvpz40Yu6si5ripfSXeThbZW677jN/7Rl2dxWBzEvWrbFYOKYFUIpI6p9x4
p6EksaFDOFa76gqDJDsfHGgjvDzhTE+Gtknrx97soMXcW4aOJ+YaibSQXo2wYftMUPc0epcxt4tx
llW98ho4/4vzNwq/Ozchm80/qoJJx5R9rVKvJYhUBOUH4MnGfwv00Iy2reGHU5O1tVy6tty2e4ag
P96s3ogBbVD65PZ0LF46XLcVitjKRynfXs+9Qk32VtXrYiffvzfjxaLihWvoGOHo+vt4bPNG9yg8
6z34UU9hWMs+Pw6XIRX8ojs52xpQkAqVJFOp10eljubU03c4JMLs61bOsrhQJ5XrdzsVdH54p91J
9a5RCICNMhzuI4UFUSK6PhxsvD/HiMrgG2ruOXmFjvjfLEHNVaELTMo05k1RTcic0bigYfyqcyGw
m641E0TpZ9nKNOFfCTp4cQT/pBAPvXUt3uIeYInR/CcXHvntaNkPqEwhgkcp9k7VqV1Wq/oQODLx
7K3bjg5m4cyQGoneup+mdY5gbgvPFC3krPSml+WkP8iMCqOjcacKU8FJBkvpt5EdFed6qvEzWpaI
7Dg1ryUQIV9vezId4JbocXHgleOXTiI6VM4vuRrRb676MWcf1dvW1jjAr+kSIWdlyhWkw8ymvmjO
yovmqXPA3WKwkBGWWWedSg/V2OqVhLJ289tfSb1p0LKncUJVO4YqBGD1z29ZJVUNcQIOd1f66mQB
DTXQlvDCveH9JZb4mt61OElWLfTruamBgVD0QLV0dkjtODRio6oK87GG3qFg92jlbB1OERct7CdB
noT/w2IXT+Kv+G7/br6MVTNEn81VvtWCdK5RObQ2yb7u5JSKoSSF8qT1nIzD/8FAeeaX5YfGNgAe
/HzShj2t292ylHJMlHhsrPvn0ayermA1rTnLoGyM79E9KkzLiH+bLpGRo1AK7W+tw2tTz9FeFURM
FB+hOAOTONICkwWfoPx4Vi6ft0WlULPBX392l2+gIL986B1rztS8ikF0j5iSUwzlaqPOxkNus1Yq
CaGa3Gv3CYaRQG91PXRis2qs9VIimTXIz3JvG+0GhVINkjHXh1Vu/5a9rfs7r1wlTaBKt9L5yWZ4
bSdQRY7nKogJxuckmQ6Ajgz4hTXvR6fP1dC+FO2G85kABVhm8fdBEDNHC389FMV0MxBnQ3oMUMw0
FXtKM4kmNPfhYbm2SzhP1Xmlo/M1yHCSXusLLhDSrw+drDN3UU0SmNWgueUVFlgvM/UxotF9W56u
ZJyGv3PmrxJdeJ4CXGFO/cVQjsTYg35Lv6t8lJy1j2msT5mt6x/55hpIxh+pXEw3Vb7n8wTOhn4H
YnBeJSyibGZbJ2TxQLmULMxWq+bF8MSqrBm3S2P2/JmqwOvzkRTb3a+cQkP5UwoM70JFubKCfd0m
ONauhi5++mxA9po3qsVNpZboCTtIx5tnJXUJ4jwoKx1lWmh20xGfChHYOfWA/e5RBPL9Ot5/8FYR
dkLx5thOvGjWW8F2TU92jHDsfh16xVdlG9Vn0ZTlyktm4Z1cmeV9p75hI/nBTQHaYDX3SPS3jYA+
DxTAVDID20Y2vhfjy++jMpl+5M9DEuepYbt4hW5i0kv+hvDl3006zhTqd8hx/9oG4hlSrLr5OP17
CKFSCodAD8z0Wjh0xY8gMa3hC4FUhXr6gsGS/GwdK4+leA3VKUByr9iPjOqSld0Xc0NK7OzQELbK
6J6ceR4pW1K12fB8HHRwgibFgezqZb1UR8Dg4Bt40k4GAkQeiD8yevp8GsOYLdG6fqftcPl43S4O
Vgrtwje0Z0LFHBS2BM4pkbyHkY+SylVT56a4CPvQiAtaM8e2qm4RrX+gAjXUu2TlNjQ7qfR8pKoR
w7M8ozDbRB+liXM3OZ6Erme651LY1rF9eNpTUPSq2dH03iu9dA7VCULgZddNZVTNhcnlLhWzEcq4
Z20xzOKRr+p7b6Twve4X1y8nkM6fw34tW7328tkyGtqO9SROV32P32xH6aNNj5JFb9ZTbAueQbRa
qc0fIgtGzA2FlThsO4waso2zibzTfzUofaXKvWt/2jx105XH7749+9QdHnUJjgXHVj3fOp/Kx9d8
NxBHM+XxvC1z5RwMK/KmX6FJ2fxewhmCQjv7TX8IWTagGnoENJ8vMuerY3+ihlrxUr6WOzf5GUwd
HhxUoqQ5kmfONAdj28yn7ulLTA7Zwceh+2T+EApQBfzKnm1ooXBFHdP0Va6z9qkyym6dSfUnm6dn
VWpb5cBMLcr/wnhqEhCRe3rAo8HzDZvFbLs6bQAFN5VEKZriBfqQiI7uR3UVD6/OqUN52LjXr2/+
lapn8fXMvLYVSR+tM8Ouunr19fI6G1zJQu7N6Xv2Hk/7i07YfgrTyvUxBE4fXhfNB/4TCFvGOPMc
QotkeYRr27h8THFO8/HmEeVseZnoMJxlm8v3ki1GkSgF3OdfVC+evNpeZE47wfT2idbtuu5P2occ
knGea26otLtKqWnizYBsDwbYjrjsxx+PfXf5rD1xYLGX6JBpTT4ziCW+A6ItxYtM0w4LYBRpl24+
rPjj5mN3dLb89ws3yKtOTmq09GxiDw+ytCj3LfKFV0nDC2NOHm6fpUL9qtbEvNnkW2apz4mbqG8z
mZAJby9NXeJSaVoGe4uGx5PcN5xfxg4n0sVP6Tv2GgN5/MDD6MuxZhA3s228I2QYW4iJub3ketei
ptlZ7Yi//GrCJ53LOS1K9TEflhI1xaQ5VSaFg01yPxv6/Q7bglF64lIpiPNKmadM0odKJl3uDKgj
kUYzTetpsO7vD6MDN4o964KV+B6JS6nvwqkJzRM5lybaT8ywRJqbsXpuMBp8ZHqQyu3IadFqrNvb
78fQcHtaPerzUbjryxmThVV3TXNgDVLdBfzNaVBqKN6ekzTylHpYH2NTJpWtjKzgZP0uHq1iB8Mb
UPS2ExTONrTOJTQhOMpq/3ljbJAb0MY5JfC6VmK2mm7yAG8b9sxq6UpmGrNz2MfkiflQ5FH4TmPf
k6fkorhA8VLvnqw/Wud30m5zlg+01845usBWZjVuhJNZcEhdzMvR6gVkUgcVRDNAwbDUyrQMjldU
7heWWkjOs+H2h2C6clS/te5CpLHZN8lAcD5KM4PGZkVUMhx72cXZfGVRvn8lulPAE2YMZkJLNT5L
1U/jzDw6dEsTGwfG0O+OTda07Bmgzt9wYKtMTuPcREUHFVK1mBwcxobO2gI6uaRQxsQLWlc2ZHPl
Y/eLKrGHYjWrwtbNm9LNXBnjtH7ZMk/fjEMSCC4YvsCjmVC25tDqaEBgVLcov+3e0//MAKurXdib
aLgdhM8SL3dxK0J2bPrf4bSUFuLm5XpbIWpE9HrAXHA4kcft9QV93XuwV0rFhACiahi4Rufv0r27
bh8WDaD/frL59WdBNU2Ml6ipIVHJ856JZRH2kpAR/bNavF1ICQDpBSiN8+333LYlBl6wyhiU/0Z9
s4zcs17ufTx7w1LwDi4FaztwO0A1x8LnAnUKJDn73UfbVDs3khKE+Ce+LPNyR11IxjL6AmzSxlER
rJ7uFvmmfeSC8Tof9vSH33gtNdO2wGNNSl0GB+bPJpuxm2V1HiOQZ3KgsBAl008PnNpjnfG84U8x
IZJDZ0HuXDmR/TH87UCxEfjKKOerbd/AgO5G57+41CJBCQRxbdOMIiWjzfkYYHV7gTkM5RUVU0Ew
hYejwQrh3suCjEqte7+0aWNSpy56luwwX2U+xyGgmhtRDUz+yBOwkeKrwmF2/kcJ7hKla+C5tdhA
ZtpsgjmMNbf9ZzslxeshmlFTlrNN5HonlgAYeq/Jtc5OHXSPOmrrFPDcKR8qK+Xp9j35amcOZ8py
EdlSrFpOM3ay4lYcB7JZ7TiywyJS9vOx2VaxY8DkFPskR0EcjTJ27Lr98ymQFVgz4fMYG4Qfy9FH
utkRnVjttGqMoQ7kS5TFm+oqFS8uq/+RdF7LiWNRFP0iVSmHV1AOZGPsF5UTQoCEUBZfP0s9Nd09
PWMbhMK95+yzg0NSDsN6jdRIfkDbc4vCqGIt5zjZFWe3uwX3c8WUi7uQZoaeg57wlPlsCcEDJ77G
fmlw5h8rmgX3Kr1DIaAjYtJBacyvQvE8GYcm7YM3/qVrN72BjpO5JMKQjHEf3HIbZVCsVbRi4E1A
TRNhj8bFNkMAg2ZR1QkT8RP6j2VyOTzn7gqlCPCR/TgqcmyRRTmcGfKepDXRlk5xzFbPO4gkqT3b
U+9yyzYhrhjYA2NfQLk814IqAbUygKnkiseqj15uc2YTku1iZ6DJMGeTINbZtQBwdgtu8H7leUTJ
cQrmt0G99Fw/774APo0HMksL/jSdN5fGV6hxpTNRq/bMh7pZ5yM6D2T+CoEWBjQtzqNYMtt5cLHK
CP+QPSrnqeY5vATWjQGiJ09Ylw4zPOmAUs3XY83U8MlwCX2yS+/PsFxn9mcQlsU/1yDFc4ENECui
cbWmr0XMMs6f2rTm57j66eAqVkQiMSiUPcA1hoNA7Vxc+jMYrOtp17oT8Xo8Fg9n3X5ITx+TNU1e
Eg4liDYnirJJx7F4Ud9cFOTLS9zO0bv9Y/usPIMlTIox45tFyjI16ZzEhQL+fsLak0539oUFzMvO
PL4wm7I5IGvaVpno8A763WEZsCo6GNGdtoQmGbpDxQzvl+cUrgFaOlat6IEAAvK77hvlgacftwkA
LAw/OH6eSpUGj/ERtDxeEQb9FQ0/7ce0YVnlPOQaqdPRd+HsqEXjy8vuIdRbu+aDvPKn+1pd6r3e
O5bppkFsBlZGGbZIh0D+Gzxe5elo0f32sc6uGL4uzeMokkC0dF8xieM9ZkLe5eOxU1xh2icY8rS/
kuVa7/ofdohaT2vNvQ4cBiZ7wPhnprswVN11gmP8jDSNR25sCu6z/vzhaWZoyyUG1NM9TBStPaXs
k86GrYgRjtl/idM6xbIpuQCf4cvXxJbhUblx7otbQmoRTre7c7r0t8hqyJNezuEzDb5R8wmFXXeM
BEypofvkzoCMiGcXWkevOG2Qes0tKFbUc6wXnUKiHEexwJ4MBtNKsBYsN/QNZsDUlbWCcgFOAm0F
R46FWtLc95gWHdLPewDcQR+FfAkUAk71Zbn9ZEeDQld+MM3NYHvByau5cwfxo7bXbIlQvSIddkh4
m59rTGPFwmuu79dZXoWWkpGbsl7f0zBXT2AfxiKBh4GrOFgvfUeGAuG9nnX7wEnMgHlDlxk95C8C
sJmGuckxTWRyTtlx2dt46q94sbK66L6yB/HluQKnXhf06r8HhCAn5kyzUUm1XCOi2X5eWatQ2zCT
nQM0keHDJ6R2cURU/+zkXJtCIgrF7SUbEhM+2mtRiC/GG30NsuLoX0YRvnCPLb8u5N3ATPnEWJAP
pcNgux0HlGPMnNmjDIzgQAo17VtiyZ33K0aumk7P7eCPQrYe01uc3hsMaOddfDtn3qbnV5AMTn14
sWyRVkkYGu4niKNoQq8BO5iTnaUL7Ah3nlqxuNfOgSLQ8nFpe193omf5oOdX1lUwdBL7cE1rMKh1
CA+5KLvbdc//ET/ZSwVYpsI/q028PHn4XifGl7Z1smggRtv0ervGT9VYQ0z5EkOuBr047zqEssdi
6j0c+ZNo6dQh4BU22h2CtcWeVYRzH2Rusi2466Wyu+FQ/dJV8HCAR1Z4dahzZky7zpCymotyXxFD
+kEb26j7581bZNOhNsOy8W6gCCjOH/imAl4/ULFNdCoi8uTW/La0nV4VwXyrCozdng30a+STAJRq
+ZtiY3bK000xrovrlmH3INIK+uxidjp8VnUA5UZZ1rC/7u4EM46wwTy+ILhMpMvuTqjmpkXkVFVr
umhp3LOLPJHMyx+srQg0K6BJ5LZXeSFhE3vmfstY1ATqPmOPToy6sXtBICVWk/6EB+q1pLFAiDoO
eI01oMTw5qwVVLVKivsTdCAQyLJaaxRFooJh0Yek4tge6gDjcJd4lLMoLUKL8ldwyjZMas6eATnw
RV1bfJ1G3JkBRGzt3/Osz9ALQcyc4BOQCWpDTF3TsPu6Y1w7s2l6m4ZgClVPhB4GSn1fAuJxGnkG
bCAbYwEao43vw5FExa8aJVFPoAy2wGCGgLwLgQESdBN1KfwAs0P1mz3b5rDGgi57hKyEBcrkssKR
3tefuGfkEMrJ/NAzC/CeZ0KrWUAcVihYYnEuODf99Nj1m47JCfyOFe8uvoKn9PGCbADtEPLNI93o
7RdTYRQpjOizx2reKcmKxAOC13h+DqiR3nhKvOqEi50eKr+vfQqvRsHWsHjmy7uEWdIBWw8ddmoZ
o6BCr3wlIODBQ8OUGbOI4ytW7H9yOJNLSRir4g5fTO+uXSD+ZeA6G0YNxHKy+tENXQN0mvPnKY4K
CJ22rtLwDhXLvO4vcswc9MoDIAKkgIMk8mwlz1FoUFNRNUi4TqwtwCLAVq+qbH1w7hUD2D6EJXX/
fY5zpWdiPFXiKmNEvQqd275TPN8wqvo2rusr+oAOTsHT5lqUv9LL7cg8B9tnA1T/qFtM+dC2T1tS
83luQ70lAzJECD+Yuvk4nlI5nxt6AAMru8uux0m0c8q8AkmkH5O1YknZIksHKhQJkPEewz14apEl
YZf9kyaM3NmXYUizlw9wleX2S8zfzQHMDBcTBnYPXAJx2IBDKKk/GbhtO61y6l1I/6/g8twqueCr
WOZkXybL4cxb5HpVcMPdlMeom9Y17ycf8voBocMk5KDFA4HAIBtMAM5iJgY3eZs8VxD0wL0/r7/d
kQmrmgHOoLReV8jnTBd/BOuQc/6neMQ/7qe9xq2Mlkj5E/l0WPndqB5vZChZ768KZOmBLVSLSQgf
owVqMwAJ5swpEQ4YECfFXpdTC3dVBNWEmeoatPZ6nfdp+ZNqCp8SeqUf+Txwnn9zE64ScbM5V49C
TznKGRu1MDpTldt4ACj7BxUHp0/I7RkJsBbpY5NKW2YPXeP2rdPDI0eoFSgjXWegZVSzxo+ILoKx
xTQAKpjbub3QkFWpjmLSiYB9puuyXLfPZHZrkvaCi+V0kQfgoE+o858zTJC8GHe9TjUZ4hCehmFn
nehVqKNEZsu9faIzuOD2dLf7EztwZlB9UO9TMAjjJSqFQDUkH581fTtaQwCDp2K8DEPNcC/UVhM/
3WpLtAjP/ohhcUmx3YzX9fjxYnktxDcLz1L8N7vBWjZgBPn3TL1RNrcMPTnb84gN7eWYdkd91n9F
bR5hLK4Cg5j16IxYScDnayFTp7cVjCrieDX0zEPcwnzgWw22mZkLrfwqtbic9IYkNuj/7YDUbzZm
ou6lzIUeQrwW5ZmYQEeW6SPeqD9j41QdLvv0N/194jLwqhwNx3yK5ss8gAPlQ1ECYQRDirdRdoBt
9GVZv6PWGaGnoCMiplOlq2Fq3Fz3nRq32/oN8wp0IMdZkvA8lxcH+jLTA3rMqVMWQM+mX9x9Ebr4
yJCiC1s8ouoxUqEYLogDftzemR/zXFKU1fbL8A1mdOVfbq0U2LyPX5jho8t2154gCql4Qsx6eSYE
aMLCRouoiyvAVaLdY2UtY3l4kY/N81uu467c3KRQkH6nCYBxCZLBByPwfpavNJunFWFJ2HYHqU2e
syzXVVEz1OS/xNwE3OYVC04leD28ZLrQWxkXEutS1rj07h0JBo8KCylqCn36pjptUtWuXxfftCLR
cGUGkWg3ro3LFbnhUXExLOQiV477dtsK1g55KvS5BeYP8ZgxWFc9rqjgjyYoaokN+bL4X2SWe/2V
adsFhh7S2NIneUf+ogBFM8rVgE+ifOgaPs6/RTqbi6MqvwHmPy7KbJBPgqdOPzHl6xa07txog4uK
pwUFW0EAuLgDn58b8VfJV9qL2BLLtkQcJPAo3PEHPtMlxzt7zY0xiahSCVSzftxPGPuj4MI5hSNi
A4Wid0FascTn5aUtuUVxUqDgExqSYL3bc3+XovQGQdmItXaNTpts3o5RJOTxzGMRJ0ZYdAfMnU2s
/5OuOcrFnl4FX54glSPkGNN19RJ3cJZ73ZExWAeVRhiq8KFjHugO/wQ672FYNF/UCGUTyMvbqjvy
96zci+InNyMNC+vo/e6ScDycme5BdXvBdyazGmt6LXq00MeeuR1R0TBiQtJ4YcGU0Cxcucfoy0Mm
MdaeQQg4VxlDWv3EvGe2M+x/ShpEcSvtjbl74ItiqNHJW5jkMV1ZC7gyom6/0xmkoEjpX/0zx/7U
7qzaIaftTdrLWzWZPMKuauAXAQSSPAR/2mqH/D3/VlfKQU7mbwUTCF9ABm8UXmZSxXOpzYZSnVhQ
kY1eggzGVX2iPYW+SAxyqCeXGP4R5hGWL/hdyMSH+SSCcJnZDoaREZqlvcw38gk/+5/xB4PQPaGT
oaEHE1qn7DhxOECdvDl/Gi4YU4JKBy/NsEZBhJIBgEsk/4L/VIIBm43IipVfGdfjIpJwzR0oOSJx
h3EIo1nYmcyV5N3D13fcxJGFunoHmkLi4+2bQ3Kxt7kumuiSXBJ9NceNEsoUM7GfO3Arbkmee84q
p52y0QItMMiby0xXgW81A12zikGIqOmZNiqB4CMru3i/+F0RbfihHUa+jTYcDcmntIdGFZfgLdfN
HM45hXCMj7lfHvTwtgKFQUmQZF8zejyPvypy7atfjCkJ1XydIL8e6sAks36kkWBIKqzJbNqMweCV
jO+tb1IvMYLC4Lzb3fwxbjE7vh9mJgL0gtcy81H0A+Iy+uvBpmfmAtZ5N2bDF1xDnkccBQ7Nmf6M
YgSl2NZY00ULezFkSN7GtLNVDOhVx6C0e3pM4F2OCloRtsiEQlOTWusbXA2Y3mduCdLEGT+GkBzK
E3dUSL41F5L2YDYVgas54k5gzsbLl8DYV7G0wVwKVRMT0PRDK+nGrN2t/2gdsfcFFeN9t6E611Ff
4xNbONbWXN8CcV0EUpgFefzyslhfC2HDf4MMrZvkskahFQkJwFBcrZ64n19WQjJ/p/A2rXUseJbj
DoNL50FV4DOb8sbtHW+IQA2M1eOtSIokS7TESATEZl7PuxBNEuCOFqWxGuhxFnSnB49pqIVKKCCz
dbTwtrlt6q/xXARoqA7ZJj8YMAQPj6CbR8GLW3D5mnC1XOvrIla2Y3gLWhrln+GUByPjVWrFeAyv
x/sxD7St5jH/47e+vxyzOIutt+tZXDcnJSmjeyR9Nm5Lu7EaFA7/TrHu3CNsbFc0nW+jnwZ1ZCWP
WOD3I+7POZM3UM+vZ8z5OrRnXvbfuasQw/MNr1CloYnH5XSSf9pzg6Jle0PjuphO92N9Rg8UZ4ec
CviY7hnJu5eVgo3McQytRPgsYnXdMVxcq3vJk7YvL+dopa24F9cvrDkf4Fe76XfYdB+c6gsx3Ttl
lcYKVkLz8bKprOSNHJj/ruFrK3FejKT5eViLxs0Cef3iFTkPo8OGV0bQDXdpLG/M38pH4b4TgydV
CV5MO/xkgyqa0FTC/hNWxkpzcoCOPMp95cS8nloMoc+BpZcadlUH+a6NBQxrZoeYmhjboMIfgyFH
G0CZc7VYdVITNdK4UZM5x5cWXjlAofRRJknBiK8H0mCMGxLo9okIZm3RjEtwaJ7JA1Ft2H/3EaWa
yEdL3fTXDNKPIkkDYSesuLMRP3GHco9it7oXdmM0+sW/e+7xJqxuWKoxaE6KP2GXbm5vDDX7d8N0
+wjmxjv42+gzq8wZl2afWShFj798OyK1DV4oHB7L25uJeRvYVMKr8PNJ/tZ+txzO63v0nzDOKBR5
N75oEv6+SAP9A+QLmpuws3YYfHLn99CGhJX+7+/SO7K2cMQiKFJgnN0SY9XjTjBQvy8MQGBeYYPu
mcDd3GHK6+PXFyiJGmQIf64u5mR2dpjA1Tf3bKEzKD6Ny3fJxzUY62hGA4WbhsNXClcGAvA/NpAZ
Tk7ON9Sb58rc0vn3tA/HeV8rZppavis3z69iRUds7Us2RWPfHJEVMHxHEZPkXATFT0PLxRQt1Pz5
487nWlj1Uf1OAon48bTVfXfCG0MB7MRndTl8bMpvEcLsJnW5Kx3dZgJ7n2O58XkgwxH8U91253xX
HcbgubzhBJUts+0/8h1w5UIH93o67Hx31pJhoeyBHb8MZJ9QFd7yMxEl7Lt3yAX5uQnl1eO9Ya2b
3XUwZklXwke2Fr9rT46avUkGw3PdJ3hZ7+Vo8OXvEpW6GKmRwCKjkZnwcG97FCeBnOjsw2B6IXc7
czRlnYGgtkHD5pD55UYP6YegxHxlO7QSKyYbxeoOO+1+eH7BvRpZusCgshWvsRXRF54YvT6PMwbF
D61oIyaMXfFCnoce8EuZKbOSUy2B28ev6DWjSRiF4jWrzEykNCyDWSvJ+JBxzKlqndTjaGZuICyU
OsbJ1n4eQUETmtMqsD+vhyqgEEdsGIJ3ouNht4IElS6qA0xMXtBTz80RPhjmTPAPhjf0kKkHrYbX
BJ1xGRUvUSSwG12JpJjfdTqjq53OgK8Q5+my8ZODzQqOv+/ozs758RocB8wq+MwwN1CdTIvPngEe
EAn4AgsCdnM0efGMAb5+euiO3ZmN0dNR7y8KH50pwUoL5XtKaPEhBrSHz5rtOPUgsMH/suEKM5jJ
dnC0Xi5/41TSNK9mPGIOy2NCxIR4kyYcEgP/GKb7Qlgba3ZShGxnTjgT1PyLAuAe8AeUMGiSUMB4
aaa0DE3U8+xXzlY0E2G7oyaucPyCFuvAiGrj7ii5DE2MH7Z3m0sHnxmX8zlxA0AW1tRKfS6hX9D+
bhEa5v5jJywSUEnyxqnv5++DpclnWcJB6I5jbZORN4t+8cTCKIvR7BHgD7CAp45eJpx9ss40dXRt
YC9AWbgk2QyPE6VwyZ1OeamZRsdI7nc6ImVsoMhN8+ECSgZcRXA6ZAm8kPFDdVEGDc78gCev0yw+
b+NidZv5qyCkKPVcQL5Z04J6oHFOibB+rPh0X/AU5tXgy1iXsfIzkxfkpSt+zRzuV0yQ2m9yRSmM
dVo7s4KODdO9WHFFlpYErRETfD3sSBAxPdPjM8+8DGIr4GIIJ3VZbmCd8/+RV432NzO0KzcCw0Tm
YTNOiHCy5y044Is6F0+cNkA6NSQFwOTSJiWM1pThJDpZ3RvOdBzOi+HyejZ25sQCzhwBscDWX+gr
EIbPP8+oy6/gnCMMWJ0AatjRmf/HkHGkk031U0AGqWdpbWuT4I0tR+ZAsiko3bnV4EbOlOb+R2V+
QLMKTg27GeMY+7KpDo/VbVWRmgJcheszI21GLh4nSz93x8svODwYIQPRkIEgtyW3M9w+Jp0a73bG
fHQe6PFMTrwe1DqencnNVlrj8HJ2RRqX2y1OePRgsYI9PYYF8pYiTwy4n5T8jfJ+C4sSQGm+9W7Y
ynFfQAk+gL3NJ8lNz2y5IPXYmUEShj4RWRHTflzdiS1ocBAceD5Yph4Lm/6HM97D5Opppjq8pyBI
6LOvHU06o8yaV8TMmZf1jBOYEbnnFHRkIJTjwk7fZo4c3BE2E67hGix2ZPhwHFG3kbwZIU7hNPbu
zUCZRcQfM1Ukj/DCPnnghpkgc5JhbPAxtBcLyPwas7YpovnHgKd4J2f78mfpsb574cIUNeRa+Rds
amyNekHwCc61Lxqh7HxSlnY/Z/wJyr00fR58y+vifKNDzTp/CKy8PNXxZHebNxLahIBNQodx9M/R
pAZRnLVl978H2w7SlCKqbRtJK/dJGYOdgTKDEBtr7rHZtMq5AhMpiwhPKyp2pm+sjLgRne+Ess+c
EgyxsOVUvxF8LlMsAN8waF3m5LaSnuZWW+gLgLs4XtlfxC5hpmiEWEGL7tVXll/GmaL3o9YZ4b+c
6y5dSAzUF6Xuqi4a5dVkPw9GKAJJIhTK3Oz0YtYK5PJ34baff1l/db2El7LoDtDW8OjmTCyYOaYL
hzf5IGtrdIyzBuvVnmKNu/ItY06wqGDSYou66DFesFVyRkDavexDtrsG1GHZbfCNwgWFO5L5O/RJ
JlXbxk6nTb4USL9JOqjOngXQ4mcHCc+Mn4H/Lo9lYadrnLaLw2qA8fNa/Kjr1nnihVLYEC5wTBbI
+sXrJcOtxrCl38zGRYZLs9N+safBmOQ9ZR6FAAZ+HxaKdcDTGvE3xVqcTmZyGr7PhTt/RGPCkH4J
MMKMcq0/gxowD1CARXr5PIiu/oOTPuU4dt9B9tvqnG52FkDN5TUkuZZGk4eOkYOO9Td7x4k2S53x
5ClE9IyJ/HBc6xuKOytaf6vL2066YKjHgKmkBTiyl7DTskuLvvZTBqRrjPum/+qJqklmoZYZjWee
oOkz22TYlA5f+FKznuqQEJy+ofcaIYt/1z8aPo0M/HQZJtLUuhLJ4KzeIMcVKOZzlpKxURQdBbZE
SLVzkcBEag22wMOI7pvcv0BKoAHLoqcRFaiToUlpGBUEbOtnVw8xYmSLQ0/owGQjG5dCzB5WIhZ0
HtldMD7wbHBmdSSeF/CXoVMCAhOlh+fGV/dwjIunlmjjG/UA71p/Qmv3L7nzpDSSJVbn5h6CYkPj
BNmFJUJbfP3QZPasYveSN8X0lilJ7msskCgVest7rjqk9hdc477Nv94MNaJdjjNVChsAdsuaPxCO
z5xP+WiwP13mcIwtIFGZbZDWV2mQjIyWwKdbv4+pbsCdQbGwtUXmD9/lgKpAxhYE4Y59PxjXHYxQ
ya9uX9NXrR0r7PO7flcFhWnjWqG4/94WTYKdy0l53THlSxFGDccHhnes3uTjgbyFj24Heg4D2fQY
ADGb5vBwDBgbr802eKauRw2x47LI4Fg8d9XHK7U7zG6kXcf6SjOzHbAPv7o9C79xW99C9AP4XtvY
jyyphKiB4Uo2o092oVLZ93bJbAUq2hPXZp6PPsRJ1LWqYIA9NCvTCc0kva+FKLTu3tJn3OfO9NiX
pfs6dBdKk+Zw29Utf6TebFZAGsvv9MXc/6aGjRL2txi+a+ZxU6HYYEFmrJYm5BBDxRJRDlGpvoAK
EqWFsRDX489kYFrEsBrvkRDdGADyELye3us757FHX736K98LIlAfdvpws9vmKn8L46/MF3WsKl18
StPrQmPeCj0FtyTJybM9nhE0W7WwHEaMfI7kE87kzslx9RuSF44UXP7wvPjP609Jd8jG3t2itn2/
5B8ozswnu9vaEHcV3kWLILWFylGKxSQwTvktR2SEJc1XDwYuOJPkSsZWHramsr/gg6ltJInl4EJc
BD8x+Dou2H7jcRkeianiqs+klYszEpJFWMMbr1GLzEiXhEju56mviZ36EigdW5krtpLXZauhJ4VW
4hjK+vo+ssB+mL/iB1btScvYi2kVXFlrVfTBs9+OpV/kx6I/PNJdhf0MDRRien5RPmqhjnXE6GmO
uJ97+NS18IJAfjK3W0XSvsN+z2FjfeOaAEuXZrH65o/63VhZqzyRPzR4HIvpo+UujDUSLkbH+hLu
MMeXNYSbh23UUR0Br2qrLFEs29ihw98ZK37v1E37be0mYaEqiyqqIl5q/j5jpW6yN33Tv3O77pu/
+7rxFHjCXCJcKpI26n094MznCS/t11GHIGayq+jFpENYNFz21RNnqo860oPal5Fgfrd+nszvkAJI
KF4Rdy40t6BxNQckCNih9XnVCEp4eEtSF0IhX+UfFojg8VP5928danLtv6Azu6SvePjqhXnQqc7I
0JhtOpxhGSlMIeLEzU8WzBBKcar8GSGp59+Rsrq+58ICCAVFBuwRzFyxm7GvLJCK0/1careENog+
iOWX6Qm0RDZd7PXVDR/vhYERDRtuM2jk+AiDy3Nqk8UZKLvsz7JsgchdrNh6p5ht+j1djPQy7obl
hMHf9WCoSal9XlocISAsdO6Fvp7a+erJZDLhwN0HsuEMo2e0GwbNYHWmq6a+1azMAQssfI0VOzcc
M8dr1s6xXyOyl2LlfJ+cjFsKFh12Nytqh0bm0fMEisPSk0CSKJ2gjuJeyXP9gmqxaZ6mP5npXp1m
PzWRyyvmkdS/ZWw17GvOjjUuc0QsElBlQ+uCnjfB4fp7xNnjwyLrQ1v84SISX46KlwvsoGBf5s0N
/0JCMiv6yMu4uC/2r+UFlKsZFi9qCNv8Ia7Eqn8sbbER3Xhj4ewN1eSxEQZKu425Vs5KODoclc0F
GU6MRcrzewV7o1osWsjby/LYwOhip0L0tRiJz5C31692ePPIKGAQ2eB8abO/v/Evsd6S8bF/yvb7
HVJIHeiLmC8p27AtvB2yU+iO5MOih5Ht1/mjh4BOqEnmvReH0to3M/T0W78gyCdzrJjhPw61GGhw
UhbXxcID/dsuN5Zh9wJWkJu63U13twMDHuXDjRd8+SaDiK1WU4Ow53A8zD6W3ut8qEpPPJmLW7/Y
aPjMZYcB05LlG2DsIv0RKDs0deFZ3makn58ImZ1gDcxf/kl/PjbZZrEhwcpRfyyVh4NzXU6LJYPJ
RXu+Bda0ZvGj+jIoaATpoGAwhx5m8QpX12OG3ipsa3e5rOtFiFZpwRxwXTlL1BHNTx+Oy4M4up2y
qd7rSEVk/mfaMP7eNegTy8s7IRFzjWXRkNoaiWjvw4b4rPMKSDdkCE0BdsH67UtIZDoBzJ4CLp9T
PVZqlTTFB+qADQ8MdCtPBeC9Yqa/lurljcO3M/KZYIwBnd7Q+TqvsDsVENqTkdRWljDU/m48De+a
p3gM0B4IQZYpFvBsAT1PYuFZb7LhDRseaUH5LNXEcAAwqec/e1pPNKrH23PbOregI+AKK8kFLRd1
Sh38hDB3nO60xLplO1DSM9/yqjM3v5ZkOFwsrt8Ft/uftgPOelhnRT9kuNx6SvPH01f5mTdiswmz
Y1G0XucC02bUgRPn1kgs3e5hhNf0lIanfJKtsJCkw8vDItUfcg/DfnfBahN6FvTdoKIiXYQmltRG
oJvrHqc94HKTwrqQ7LDFVmPLki6jniiXT+l4IGem+N30aJHgOBDD0wVZ79+ujnDUjOUNYw5RWTVd
IHwKf7XfdXOsYYGNFyK7H4NN/vrJzWekDpXoYFu4Y8Mp45Ed4W428ROCDvSHzsurrYXIDtj+LYNC
oY3fIuGxF8kgQwVpPcQHMiFMOP+Y8zCX344CJeWdzoPMz9mkXd6wVm7M4kupI3YoB5KjNFlLtbvt
8hfJ0cw26s9hOmlp1NLBPGE8ZhqL2vqGaOzBgMKUXPXhGi9gpf58zz+M0odKdKXzIVb4g4BMClyB
X36tBr1vmR8l7fHDFeFau5PhSGOM4ljYqRf9309J2HaSfo523fzIQZUZzvtXqJe+KRvuExGNdRAf
LiwMXfiThr+y3/DLgLzW0t7e9bWsRNW6fMU52gEr/zCfbwpW4XRfGAoxWUeADEcGTO+20PMQVUyJ
KR8f6+2+v+iBFuP1oUIShM3fevDuBqf+hW6G+UC5mfkQHIoINj/+FRd/6tePq2l3s0wHy/3P4Uli
10LDPulJDxq0in89kuGdjr9GHord3HaGLSZ4smzLF3yF7YvuErAyfvXqoZCxBiYlUZqwhmNDNtEe
tP7TZNz6XCswa4gTJpR5xBhpIqt42GiTJzGf2RISQ/DRCh7U4m5GhOBUur0pGEbf30prKR7MPqxZ
DOrlhnEzczKHKW22ItMr1ZzQNH06VcVaan8D94C0mlr/D5umC5FNiyvRPsiC0QouAJXS+AqzYviQ
u62gf+gLb61eNma5+FY+ERTdL660qrqj2m0LwBpURHh1/HwhVmY1GSKNbFXJ9sw+Yjdw/gSmOalj
4qSIKHL5x8Xp6P+owa/ubVwQ+PRGzQu7zdcBltltr8ATFFF1vq6+LcP9M/Aqb+2xc/HeepDa5TBC
ZxTOXb88kEBfccR5eHGfmn1f43glLKmCI2Tu9gOgnHmCzzCBqcXFZc7mZMy8Mq8NoR0dIJiSKkYN
ksc5/27DxoVX5aQuDxOTMDl48SUiiwcWhUVFQUcJAbHwcUFBZm6bIZFSe6hcjsDQacJIXxXsnsiJ
LtE3cIcebxckIgj/xzd0oLOKfblT94LqKkzCHj/53RU+G5t9/fr46TKHvzBt42s8xya+pBWLli7/
Kuzq4S1mmZC2ynY41efrrrbshq22jUuKHaQfiMN+4T9QCBkTpVlp2Dd6N/XQEltJMalWyPip7XL7
FTN42fE0I3ke/qjTO9VGPfYGicE8tu1mboN9672juiqdVN0YF5oxmGO39BHqB8UYID+LLW0AZ+Ki
kIFxXbi5Q8GMdmdcAtQ7lDqJtaMAz7eMcRoY/TpsLl8/ZohNZtjdK3HMmK6/Qh/qDEYBkusPGr1W
CMUJF6CLVwtrGvmKg3dQldwXSfRcJPZMOtDcb2Iw6NjowqASPhGw7OxiBeu5gX7mTl+z3SG1Hib2
rA3I6uAPPqNHHlku9gS01d1ntad3hwOqnaBGt1IMxdOiL3Fatta7TFgjtGXbHJalWwxzJBAeRZ9i
iRiSsh64nHaft6A8zTGdHvcpEqHXJ8LqqzybLFy1X4HJtmmnx+Hl1QXtUbmTDYgvYRpqgNmT+qTc
ZEUAS2CuNEFplAo1GlQN5QRGXOXh+dygPDPLzDUn6Glw/JDA4MFq9JGKWCbHEyyWBK/o3wQMrgBj
y78Xy+aNPLSL9lswE2dh4LvunTuq8asCt5u+oGqBazGRHFZ6FXGye5XIcD6D/6LgCmXGi+3mj0nX
uL/5aEl7acVqLe4fhX/9mOXSQFYAgc+jGVZu81kU3y/xu/tS3DtXoRQ3mGNJaYijADcEDyHMZNEp
nhvQ9aKla7yH+Omp8LKofq5Mpck2afA1XCMT5fnvv69rJVK/ip3GuMBaZ1lSNeh5tJ9cJ3JYLn8h
IunX0EARlfVvsPblko1t9vAtr7SBlIqvkg6JzapR8CjfDe/5vhZPxCARND6o/nN9uf5KIkcKIEeC
lYLl5+6mfY69k6l+K/gtfLhNLfzCnsloAUTq+4d7uTrA/iISyQWCZQJaHlYkwdo/Dxo3jrp51lH1
Y6UBUtOxCRsKUGIS9CJi/C/Pq0SoBB1TFlwZ/uXfFIF20AZP0I93EzIjNe3VON6gW7V/d+sGdwd0
mK23otnxypY4IJcNyUC1DReWoolGEP3VNTLxaQS7wCDmUK66W1wWfp1Mh4E5GI2c+XVB0agviGQ7
dDpawTlz6vEO8Z/XrkmradfEr6TkZEBqDZi9zDZvHxrUDBMpHIGrv0RHZ7hVQWId5pEL0z0yNESP
aQ0msBB1NRov38Cr2Bbey18MSXHKhKkHtN8GFfTC+pv/wYxpyg4qcXwgeyx1VQItCBmRpJxFbAFw
IkB9eQA0bJlMTL44BZN3pc7gqaPm+5MvnrGJZKw5R1Aj2TvCKyWo+roVbP/ikQgKoBoI33jW+DB1
PDzT8GTAWAFKDCxCKTATJEPzcpDgUHILs2zZfzPvfTeaKP8s9zeHydZ4QIqM4rHU4g49Kzv0EgUg
2TYPOSQCr9FO2cDSTkQFj9279AshTITIR6IzE0lQLu70G1AY43poSJi5+xoN5X883ddy6swSBeAn
ooocbsk5GIxtbigcyDnD059P6D+7SltbFqPRaGJP9+rV+w/q50ymuZ/XL4cSnt84V1o87TCgvOeJ
UriGSrtHedxJDO/wpRxRdJNUACjku6bjcIIRt5ZKPbHsPr7Ti3KUtTtZnTN46/tTBgLQquxKKL16
dt/lmo1Z4coQBXyY+dwsChuac677bJinyTPapRuLpH6Wy3cj81CIdDgzoXtsEivjAdUNJRP9emLb
XNyGka7gnzk4i1t9u6wkgLaieYzX+1zBvrmV6645TT0pYLL5xKOyGJdFX/0RGtn8MwRmpKU5/MVL
KRQpQg3rF20ItcTv8V6GJBjHq+P2GFtQ69J/36Wa17f0N8omMc2ZGNraYPWGC6F9QCZAT35r8uER
thVZvUgM1b2pLfZ9Gn9dby0895l5PXFrnTL1DCOOsFHXKhgm30pgnFg3gOVF80hXIWi2wthlS3eL
W6y0vxeu3NNFW6sher/RlBpECQr4wmxXTRBlZ1U09+s5uFz1EjiXvGITiDGL958j4TXaOIs+FC0r
3pWvAOABzt1fvsww/SCCai33m34TaeKxrV2+D8/gnZGvG8Z48TP/LJaJS/HGp7F9H64XhQSawm0F
Z2aRgMaqcBjcPgSxRlOdFGzn/BlvYe2GFcpVowxfa5D0TSkB03BpLcv7stiwbawrQxwwGzRN59px
gItl104/WFpzhNl0PVvPfQJ+cGq30IllMFwPxj3gkB/2k3QrM8gMVAGyyiPf52MNxopLVJv3AyG0
dmjNy1uBP9r6t5a5Dg5v50HOC962A1Zr0/skQLfSRGt63czG+kUv8BgKz7IIYgkx8ianfBuLSDPf
T++pxql3FDbt7d7fs1m80XM04xaOVfVcOw/2X+uv7ZeUvctb5OPej78DijUu7X1397apXruL/Kb+
eMcv9+f8Hhdlp5ll3htkh9TltLrPwVyIIVxByk6eGe2/7v3zgN3382iBa4+Hj9EJ9RB9sQQQ0Ivi
8us8oKF+DLNTBU81n3ww0Se8jXlafVqvVCYtLClMYI9VmedfHWbjMDn1DiNAlN69sRtd3s9dWe5/
VRCi5hit9+A4QIpRzngDPAKFOa6Q7e99cJtczaxBgPVzN4bFJgXyMXs7AE1zZOCZuHg71gIczvwn
ynRXPA+Sw/MgOll/jYPSrWLVeDp/ap+7qeYqWpodGjmgBjRhqTK89erNyVyqKNlp9u9FcAvNc/1V
iWhTJqcJaiSu0QObRbMcaSiqrQlYWs0U8UUcQ+MRvAZb2G/kIyeg8TuSpW3/zB5WSn0TbDfsJSga
v0ns/s92N81sQ7AGAwp43BAT7dD6Pvs5dI+C25p8zn+7/k28inaWq+dUaFFk/rRQc3IE9CJRgrRQ
YCBqHOuP/hKUpj0nbfTSdpWKim2hfh8mP2OP/HM6f6PZmdyakcq88RBl/NEfN5auZl+b7uL30lwP
A3xLFE7rWRk3U61jid6XwEoTcMZBUYh93HaFWR0Ty1v2N/2FJTXzcQF5jwd7DsyPgUQ+z58O+HFK
6x/kLY/RSjCdgM1KV7FOsYxH+ahjIYTMY0+KneA7mWz082uO+fE0XFUTH9ldGQeD3JmjDn/zzqVl
p8kBnXP62h92T9+7+uPvMooHrn7BZD1lJ2GexmmwZxC3m2AhTBbAsxgF4Evuv4f6/Cvw0+HfK73F
9IyR55kfWTUZlp/MbafaKR2wSzDdWIWgBhbWfKs52gGaQcIpAI81AatBLp8G9WV1FbP8VlyZSgK8
cZVUgfvTrHnhEcMcwAop1CjA6J1DDq7yAvoBd5yfMzwhRW7pzqc1iqNuNlfi/GUC9fhz0WRUBtPd
bEr8YTbPlseZaoWi5n7GAxMjz+Ij8pvoPt5SIJDb5hUKlrsEiqlFJd2PtGJvwGM0MPNhspYdjAep
9obzbkBumA74/VB7LMFDOJH+gEjMIy37AbMM8B6nIFpMdKnxvK9n8oZwYLFWB9bII0zIy7mPpTKg
BP7BF9ODbCvNS8d2Ot4EVszAAi3ycdRs+fuUHZUO8qinHsTDy1+nVDPS7CfnU3k1mP3uBu3zcE+v
+Zb+PHVzh3zKYuvdk9yDm0o+/UOZSwN6uqBDLdKSzZ+100/uff4xbmabidbMi3iqTk+f80mi9/iJ
/9jrHUw1P7ef/TSxFgzI5u72M4+2Hp9UvbdTaUfIxFhJVcVfK3+f5dkw3nLvh8/T5366Yoi0iENV
KvKC6LMv0CCKfHL7sfGJ8qT0PVx/U3na9/V0PT3k8klbUaj70enTf4tmqj2uJQL7n3DcPH0DZ0Io
vdKxOq5SQXp+FVc5B7DJVMteeAARxxIR7T7bz15ilJ1RAwv60ho3M+0MAOa8ehKKgr/mh2hQ6Mp+
+ZtC7xxsI3VwXTnwTuXLlU4F0NvDI3B1sx7ZEZzEiIaAgZ0BZziKWRK4a3L9OYxL13OFM9yFIfa1
8vLCP80LyPWyQkxcCrhWxwdbtDVXzpLgPDFAqvkbRjxeLWA7njyNS4JUesGMww2FHngv/zJUVvSn
CNvJiLZ+mKjo1gmqNiukXi4axv3QumJ63b0t0cEm68HqqmnBuiJYSwL7HH8dUY2AyvyJPs2Y4wAI
mCBf30TNy9n6hjnu1jeksu9n2G4OZfXV2/o3yzY+2QzTI6SAipS+l46fc5Aj0+JSpEZu7DXFZ1qz
DPHHFKILhSUxZ/+5GF52DbAufIgIJAzypc5OjYzte10w8uO68sDXPOFQlvU0DluhjWgnWdHPBQBx
Ykz2iNIkiMTBfyItmkokOAiX0Ut5jCRTMAh6dJXaOjWEKTn3klWgBY765VwXKSp/Esv7CAaGxQDq
ajF5DJ814UNtvVhbTxXL6TOfnmwYad8jYtfAzu0HEHOBjdlW4mfTDmp6ytPZIAbTQSdk52Bu/bRP
4Ge+bZ6GsFuR/mK6/+EBWF1+7kbRP1JCdzUJ6oNEC0gT5/OS+dRG119BWvlp/p5ypfEQq1us+Rgd
Bcw8dgNMOChAdAhNVzCb3kQCoWQTFnNiN2g/q+NrGwD0waKtLVVqEInApgSmYrqYjA9lxslWsrQa
Pb8P73jQgToGD+jmoKv4GiA4Alc3+U4kOX4lJynui3AaUFpXytb6Tn+i8UeZsOYDDW9UPgtavwnI
m+kZ14jDqbxi5CiIkaCP73OBz/P+89l3Zb7F08vFVwdZTLPvl/rDHmfFbEi1WVt2M+gfdvXdqmiZ
yTX23aeVVsUT8s0YCCGeedsbq0pAsBCtsv+fJsmpMqtb5VcjOiERj67ANUiXL7KQ2PVlqbyhUQ1R
vNGYT37EozhNzs3bcHQZRqfrgQjcnwQ/Yh6jeeRn/oswj3PGXPSRLITs7W9W5evSMbJO09inl81/
tTZ9jlbWxTHlxBFEC6SEavoVWuKShQt5xZggxvs85CuPgLxMtRnU4HjUIUAgsWPVPjOgYp/6ZQkk
9UL04eq3GCPmMeg5hXLCoWewc37+EMUUbVa724nNh0cLvT28cKfMy/Y9eFXGQLVgPCirCOQ5QN1q
1ECJ5ZncD7eiA9FLQAr/wqAoB8yZWcrYQqTB4ZxBR4hM7t1mU0MXzwCHtyA4PUdtXANhiwZDXNX6
bouKBTr32ujBavq+wMNrNkWbsf0x/Wp0Cew4d2hdFoFztsQ6R9TqnCxHEqXrrHTkjJzhQlpA7TK3
j6DjgklnWqCuThRttQBz9RnFOIO6P4LupTDcE+Rs5yIMkI3Rp2l3terzJb9gizDn5gJRwBxxtkAI
7VABAce3gnzhyBGXtjWf3JVkXI1RwY6r/D3s7bZYeDJfmQtlEWhVmwfTU3SKm/Cig2P5lIVpRqSE
DGc8WZynIsRTaFOynKhGuHY94rX4/Q0b9TI73aSEKeMXRfGbbe04FZUOca6cPOs2pzbyyxSHnE3j
vu0E6NxnLfEoL2eNjKg00VY8xau0Qh0HckulBcAZ+EffyHD77vrRf/C6TTSHNAiPdGMDZ/82e46S
B/H1OqbQAOUXbSUr9E04ef+QKsT2Mxb/9/mpijNTlJTsGa0LGObwamcUbGjRZjbMDal8LfZzGJ6m
hA19jCjv3enP+0acMv4Ki3wqaEkLWifF5QaL5LK2zb2f0CyVb+s6F/gE3pHtapQM0Izb5TtOoA4v
c3N/ctdFtnc9VQnkzaiQJr30llWrFN9gxKzLMxdE1klyIQe65NQrPEXsUU7Af2YL7DpTJAbLWoBJ
xHIyOUIG3kALlUN0FfRVNyi63dDYOqz7uXF9j4zqvpjcu6I/BwEfgzh3qS/hSuLjAmeqJTLSFm1K
JlE81VN4VHHuLquUkNkj76xOBvH/viDGTucYjaGY4TI1XlQRFQRRZUQjj4uVXcQGMc8FwNNsvbwC
pKbyWpfvwIToIQAsQZqhhsXECcBaXNaHZl2fb0vJL3/ePZ+qttNYKE7Vnlh7+6/eZRJZvdMI7xq9
+Oojki/GhzRSst3Sye9pwQ3ZUiu6qguPwAZv34GD5gRyP1jXrFQFcwV13ByfxDHenEU+ntlaPFoz
9cFnS7y6ND91fMDP4chSk61s6GBX1Qf/N1746LojOA/30zgi1WHgIly+mR+tuyBCMGOH3gMatnju
z0qUY8kVot30FiR2Ar3bP+pC5Hi6bk0FQ7tskswgusGMsOY2eWRSsN1PpZtQ1/1O5mLk97exeaET
rOQjLLHXPbTjujsckG1TiPPi9eMe8KBs3dKPojAEkfoxW/29MUHyBcXiK5AcTiEUxscikF4vl6VG
C766lCY9CW7EdzqYTogWZDMe5ulRoMhclQNiqYKNYjEDmBKQgw61k550LTslPp8/Jtdo7sMGxrw8
PwWzYYe+0tBfTdOte6bCy86Uck10M6mmzWB1UW7EBmSMt3WtTHoQGrW2+FBtgyv0AW5b+pt5x7yc
HZ2WyArEJ+fkrmSVR+nEt5TPngjEsX7DHEnQwnqLGGL/k+KuRwTRCZFSZFvG3HhRy0TK45EZw+Yd
aniDaylZgki/k/WsLQkYjJq9UuRiIh/zdx8Y6ONH53n6RC6Pfg0/yf3+wWtara6iNePb0CZrrO8C
LIAUsxqpCnFQMtX7z+xtDp810oQolIbajlzC21kVfBJzSWWBO7cZFfsmDIufH939p7BZJnNyoU5D
PjX32+ScK3dehiDGoBX8BO6cbjhNPh5BlDTfQC+GWf8QHey4PWwxe5aQms+Txc3HalkQrcePqELw
eXA3Ez98dynfovUTki0RCxAfWGugfTVqj73AJArE/eDr2GbyCOCMNd0I/nBcAWGnELInNbcCeGaK
uVM9wXXSSrKbXrZ1oiSiAjEJumwSSUTiOJDv1GXN1LHClhT/u++LT/RXooeyAyFrA/605Ea5UiBk
gyaD/IRVY/A/EmbhGeef50hxFq0898UrH5p77QjCzmeIOJwu2Y5g78kJ31q4REvpTT2to0cC/tGA
53vbSTNaUU9wwTblNjNu1YLdsZBfZsZABzMDQjxX59+lXCnJHt6J5T9T/EYQsW6qJ04kqxJR9Q3J
LUBi/pJlKeTz/I3qBnNm5udUD9glzzWKm2Ux/iUUlJGKxiPSAe+PgZHQ8HyiYAC4TABkRofMT5c2
VObzVMPSutqWEkeD5QEi2t0ACwcCsUAwlchbpsR/q3Sqxjr3H9Lpa864TKg8A7E++IZbm+mrtB5m
prk2Pc1FVnTGApP8BsJsyQAXuj1a4wOOGaim+ICPyWgr8JtEP5LLw8ZnvscKbxlAHTXiNbIf7J9l
qnqBY/CL7mD61sIR5K+nIt4e0kakiLYvxlZ8quoDRvZFyNje5f1xKSZQc9XwkVTp/6eP4fhpTS2h
ZIJZAcNj+j6NiMXH7+gghnCvJz4Xe+5PGnh6/JEtX36/4K3z2/rCxrOemdClWwyw5KaLIhZWY6Ak
qfruM1E/9i/rEuKko+ij6VJ6kokU1dhpklF1qzshtwLI+tAY49olnWfKay1P7PKB6lIAo/upEPsu
Gz3AAvaA+DnxzlLlP6ZWlfFLa7A4lZMPFvbm4dkB1J8PTGpHw6u06Y3tRdfl44snW71pO/H47E4Q
iyD35wr0I+45hUiSWYRMn/gZC1KozbkS5PqWgLP4LQQQTg1b8e4DWgqRwUktiBPIDA7GyBJhzJUp
Ijxckx8DCY1poIj/2AP++nfE65mOPSR2xkfeYWtnwmCIciZxOhMwzYc8Skb2nMQ8YisJdAeR8toy
GPVUJg533Dd2+S3g1akkahyHb8Ht8EeS464UHRF1HBgeODAbjt5ye4XUNRzsCKn9cWAsKqC3i2+z
No4JqiJvck24dGECUzoXNi2BJCy7W+AoZnIPaRJcOGQ8/lNgs7ENgaHk0Cz2HER75/k+2CK4dl/P
dgfpTVhjbl7LDdEzuV7belBfmZ0IJYc6w9Wr8lSoCwdh18TqHWiq9H6HvKzyltqHtqbMxsNNjtvl
R0MNYQjK3H7Gu4K1dBrjYTaw1p/xHl6myjdKTuWgI6GVZ43jsvLKyYW20WbOvt53ebkLbeFwoYrJ
zVrHXkCLqAnHKfAEUdn7W3CAmgrcJA/A7kAUeBVBWVxYQui/lN73+rawGlxsJkCuLVsbCDkdqDmv
PBp0Wdd24Kn5qhqt4aNs7P4rG/qnyztLVf80saZRNZBK1aB43XkOIK2HmeKl/gKio/YibGLH0FqK
7yNSP2rZSNjkgyAZQuDkzz+WKR2QH0nQFfUAf4cVcLeKvaqkoQX8prgO3VfFM6Yg8vEzduQhtxPI
sWW+pzMuD3nml7uaGmSKm2+u86UzcYlFBuM1kqPAxkK4RtPkgsTAK+SSLR9egYnFu2LsiTZS7+tD
3h8ycpbORXBNx8s/lFuHritQMyiz+ZvC/OP6fj7k9/zCAKVfb5DatbPs5cW0AynpTvTjVo1+zwQf
+FAtwvV68TGY61iFxJhAZFCKVo/1eyVbjdoRBk74BPK28Cu9XB34jwdFPvZFtrpVn60FDfmyhDNg
SKO07VIUjKfjYQ7wNSGGAC6qv0ebf9KnThftmaKe3V1AzUdxwNMO7cNQaxxLomyrlRsIams5WE1u
GDDzuebx1GGJWvRTQ5NsbrhIFGO8QXgyREExpoIfdwO+uHj7fC0xvaFDrS2KkeYC+0p2ippD/Ehw
Z+01XTYD3VDpUUmWNnx+0RIsNDuQTxmd7GpRI9yf6hgwWS3nIpJiJlm3kocKS939T4R4yrBB7muJ
5vxjyd1TcLJjRZ0l26IZPbvLmdCThfvXHH0AgxkGJxG7WBf+VtA89VNHLvOkxByCDuTUr1zt2lr0
PR/7YmaNRBvbaxUrwQ3NIIylMKi4OnFAZ3uXUq4vUEDbxLKbZCEcapFPW4Mk5oQ+aaqS5uHJY84q
a8s8yg3sc2sLiuQGEXteI+9HOhueYNfAc890nx4HkmMiUxPo02wMrsgPz04jLuCR+rDJWnbJ4mj4
V6sq79LC/tDDBUwJaAxS9KeRxQbICIRHFEs2cadlTXQ+pqpsfvAoAGrbcNwLSRTFk1WFy8K4UNm9
H/nOcXUEqkhUVy3osI8NH2XA/9pZ58qfxY+l8C+sOLbM+48r3b2peF+ajJurZaW0XvXuwwQlMOTC
4M4hrXydPOnCkXzl7/V9aUBYgl2Od+EmI62fPKyzYnPBiZaNoa9De3WtLeaVReuM2j8JK1tafmdY
0iVn0MzBdYg4Gay21NNZLT8L4sPQsW7E4uVNEJ8VGXTMm7fyPYAsVua8Hr+usj52ou/3VeFSOfch
FjFe8iNVPSg8hkiXjvD/g4WQtjk+CYXoneG2HkQBbB47iz8G+2z++XHsp1KggemvQ7x8uhRXK2Zv
IgLl/rJzuBTTy8q4dk3XmXlgTKEFX1FNFqKBe5hEOqtdxQb62/YPFeIngkUhfdYI8C3r2KECxoYn
CKz5Ah9ZIr/elxOr0nxViVezRAuWIRFrTwUMxt+ISepQ3I35qrS+9QTNHE+oRY5C2vPbwg4DW3LH
WMdey2sPjhYygYOFKCrPuaimZRCtQ6xxEWl+D3rSTjPgLgeRRC2FITVd4AaBZzWRqe+uHTWxMvxi
jYAly0fsi+44p4MXl6+oRza9APiIgutD5GKq1l01mmoJrRqBqa4s6/NcaXP+2DWOIDTLynNViSar
sUtHsO/7bXDX0Elah3ICkJlXs3B9bFPFp6mycbpWM7H32Kq3TFUQF8Wu5Su/bTHc1+1tprW6twRB
qZ4ijRvXmmV3duqLg5G/ihMeeYuteyeG2x6H/ag1sHBMdXwQdOds2WCBpcp7w39fjn1nrzX22nUn
p3KA8Gel5dgCQcsRKTz6uy5Pvv1f8mPbW99EuyrMVkF86jmmh68TwP9s1XmidRbiK0tlmisvIuz4
NdHf16v24tzY7t7W6e76Vjumuzfs6NVz0SDdl6+bz3ni3f4kx25sOWkcJsEMe+hl64SIAwNyn5/P
ZU7h3STbrkZOSyEOz4BteQCwSCHD39HWftaPnPoR4Z2Fcq4t2olP5LSxbOV0fbfxs9PL9NHN0JBf
hdPuZO/DR+2WYMMJoBCzAtPp0B5Vp9x9PILdHmz7ufE7pF+c3+0VUwl6VYhEU8y9h58dnEiEFCso
3Q9F4yEIvHpDcdbVO+6Fm05zbT/icKD5yGqwP1Z29wK7BeflIR+tqX2fnGr+UblQIOGCcr5MczgW
gMlr5w8GlMcIhuMuws4j1T5vetG/25AeNtsLuM2WGCOeNq+zIPZoJh99u8aHiX3vfvtA43P/PN/L
8XEzoAXDuXKrp/m3Guvfu2x5y6n22tjAiM2Hi+/cPTVJRBvZba67uTWjrHOZbSliZKHYSuIET3bT
h6/dM9vaFmJfwG7XGxrdLVfHwSpN27kWprD8sOqhr8kE1oorZmp2Y8RPYMGzIMr6NtkmBk1QGnA5
SO9LloEt93TFEDL73rSQ/EYGAY4GhcZZUE3LMeqD076k7wNG5QaJ3zVfqd9YqjBLVGexQvo6DESP
bxLcM5Jftx7fcTo2tNDX2gzoM1bKIJJ/eyY+otkyvBc09GUbKNL8fpzVc5EantVxrni9luJMK4lO
BMxnWRG2QC8Amf+aXbqbTO8QK6R4D2G6eBbBTjBKIXHK2pXy5yqsFmWAtsSy5GKd0qV7qe4+1V0m
2yJ2X7D8xxqzSOM0LvquDHEy3tjGy/p+BD/IobTYg8r0DjtUuIIkRr7WeKgbN0jOaCByEtFTFL/T
KWSfFajJXs5b/05jEhRPho/qkZGpMP/bMxWRQ2uxQjTf68GGlHbokHeFQz8ZBGPobTf5ZbW9bMwZ
+Me1LBPklhw5K8Ys0eVHY7Mox/eleT3DP+3RhI8CyzFojc+kCMRJtjjRTRorzkUXQSzrqWBOb4mR
l4zm1/X4BwvyO+zMvbJdFyOVI1neRFU6UwRVkMeIgvV5g7AjvA/5FDd2TBcnu0hmOC5mlzLc9xv0
X4Njy6x4/YlkTJ6l265Kmdl5NOal/uJT5oufxF/2+zqKDsSqvb6BznVv/Uc/+/F8j+b3vZgfCZLQ
DQc2fbIKx4LX9f1v2bv+pT+2o2tr/15kM0OWfOfOzOmXZFHLQC68J94vnWNPRNbF5+xn/H3r3ytI
OCLFe4sPBbaLGKfT0QIHV3xyHl6H0Tar0hdxM0UjTuL7IM76X/MSTZ3dvoBB0fO/bgZ3lhUSrIsI
mRAa6ZZ/mKdUwT1IGd5x00WQ4AVK8lOQ7HXHxT7OujfrHFubXNlPkgF/0eu78KeLJRMmKJMlnlT9
ysEdw2hVPr/b9JeZmrej8AcpvF5Zox/zejb2RgapoBItiFz+efqFjk8CabyO3F8i8I/O/F1+n0ju
qe1JJWgmNK29Gg0k9D2gCyv94BHPt6PF9dvs6zx5km8C+ks8PaaQr/Xo0OUYTeWzkHDTSaD+Wf0S
gpY2TqZ3jcrf929TnP0Azq8TjWrkUaGxqOSGzxHEaOYvM/HKy6+upXQ2Cfy0FWNGu/raGoTVrvZU
nbpSzw5L1a2vl9fUj58ClF5/VT5Wst/j79R7NMDGlw4dckjv0rfmvK/b51K6P67i3e/dOg8yOkxL
PvA/j2z7udF5Mvu0kwD3q67Ku74FLnv/CN/kBXYbgZHFrAerYsqEXnldPPnDgtqYwLmn/q1+Dl/+
zP1tfny6anv0FdehfJ4978vOjuPfkjV3Pzqy1ZsFXxn48MOXytAkk8PvabB+k4XjADNtH/eeZhH9
TIwMjbB/vYri9ZufxEQy7fHkXtlZ/T5n5Y1QQLWl4E1lFbl+bbsuv9tWrsPwM/sOZrponsyvHyub
C/07i4JMsPB1y2oFajhlWKrhk2pcqupAkvl7Jkndc/tjatiRkXhXnVeZ/DZdiNLLPXky7lPW7zHW
Da4A2VKak+GRvPE41KPpWmZXeQCiPGOHSaaAMa/IZk7D+BgDNqrZWCHC9JFpPq7Djf0Bz5CNoVHU
Et1oMdrAXWO96e1H2fYlU7ZhVHybUaNv/gcQ8/oQn+DC59guPvpGQK5rE6ng/77Td4SJwkGiT0nt
cN8djxlqYfMoUlgp4a/reDn5EWslmx4xXtW/lKZP14v+jLSkXwb3VNz2L/x1kQtaWhfxW9g9w3Gs
7OFo9qfM/epdxqry6mHOHg/Pkvk1fJHc/8unIZZ049K123+VPkzkHD7zqK46KCj8IbmOqgjBtV3z
YdbECdBajs7v7l/MnIyQNIVIgMqnLkTYfRhwQ1i5h+nBsr96T/UidfJGkzqjjbUbnHs+Cibffnac
vwZ0EcfRdhQ0lGE8WvwsPvXdUWbyGFgaYkSx0r6dAeSb7vO35vYNKAZbk/1FccMA8JkVaABjz3d2
ln9UI0WtMlcLld78/fatEe2ksx/792DXaizZ9/yd345/uYG1f0Upgo+CCuIPylT/1XjOYcubHILG
/38jhW155g/yGr5qwqgNh6+f1Ltswkp6/kkSNq451ZgKB4a28Gf8Yzl6HCv9Q3JyWDEY1zf9ZXUm
1uTw3ErsJoqYbiTezVbmyu1fehTt7XhuMHvZixRmBXbUzq/VgYYfLZVprXzv6r4EAGffoIWVWGnC
IoTdB6Fk398aGZmgfqIjaVdTzKOfbK6+PWY5onuKjvyv+sK6kDDMx4UPc7gIrDsv1Y3yXN+ddEGV
5p7XHm1+v/2lJlblTd8L4pBjo2AuwzZyyUerm448vIRIHI44Va2MbnrMWcmsSqosrkPZuEFC0Zp1
YKg9oVUvAUKGIuUDDrt6paspx5FmqJ7DYCZ6AeUYJdUhEyg3wypxweJMWSdIAE3dkhMbr6YMW9Z/
FRam1ELx0aF06ynb/o/iD98xxvzSrr9GeDWvkOmyb88uItHisnIuUyN2IoPU55MePdAS32u7Nh4D
VsFM//q5qCZLyNvKQewuBEwD6pNcfzFJDBZvYDPQganPVD/9HhF4m+4Rg/fnaULjT59GiUcRkQn0
mHQTVJJUa/HpNVFkzRBmoriYRAW52DfTSGYOwmlFh9vupp1tEXu3f8kg5rgcUNnbWDS+5eeg3cg0
siOKO1sTCADaycQ+vyqNYQc4ofQ2NHf2A0WstTVInFDB582EbWUK8CBsbx23QSV2fLXjQbEENILe
tx5Bb9j50ygG7Dz/qVGVnBp+qWEoLAPARrJOSf3FSAoDjZgObNem9KWGVvmOxQHRaNAcdM8unvTQ
wPOvFrT31hl1FXK7azcTiXwvsg9Shx0+7LxShIeJ1oWp3P39ufPvOrxwdl9jJ77GJYlceSA4wk6P
Y3/+fqmi2HxNAuFZl5//Id8Uu6ed+Mp0f3M1Ws7EEkAhvw5g9Wum8oJburDuszQgjDI99pW/4RRe
hH3cGPQuyXLF1JdF0jOX73Hbf+EACC888e/Cc15tIW3N+rFlxX1jfD0yGMIn5OhCEuep6c2zW4lB
0V8T3qpP85n+oI9btvYXjOZiu+9HalA6ZTPDKU/wgpeiVB5+f7yS/ymeQW8h8QopqEsWfSX3CD3o
MvjfIY8wA4kkNR04u+9sRgjrwwgP7xve0ue+7F5eawmx+1jZV/ZUVsEbZOHCET7v5SQocxCnCtkt
OeW97sjFhdUiUTqUrTzS2Sb9bf/ClSp8vjqv3zONZ+lB4Xg5/UQ6YoEXernitN5fWp8SX4laAsHt
tpE61FJFMXm/9+/LEbycQ906a0iHYgXLxg5LWfBW575vV1uuFNNvzq6lk9q1NcWfztL409knu+Mj
fE1w30e/HgkThJmoDz+Fuf3LxE24vfBbw68K/5SVC8nCAnlQzrINH/RrsJ151ZkX+dXbXURek7U/
w5J4JCyPPx0eD89q07X8gxXudTPMNiyzc5j+fCtpBwnckdhNhXHW0Y6Ved0tP/tbUbzGWUOFgoJn
LPhSK0pYUCnlEj7vV396PPj1lYPEgXjxOsvKdVBuKKpvDUHifu3epoe+Bxz8o4jBXiydvJz9ae0P
P8ueb9kDBZK0s6+EnxQWIzArvArmz7Ak/vSoMitP+F7Z/CuJLGTvvkzmpXUvli35w6Gg8nKE3ya7
sMR98o5b4UNuySB4+vUSr2J48KsLq5r9a1gcD3u5R8LvkcCDz2xQfhcSO899T1B7r4xkp/Bqz+e6
E9509qSMwot/xQwv5B4m80rZkcCkdNHfjtyR4bL3qG764fvCbJXV4SkJko14VSJ/R8luXLR5W7+a
zbUjyPF1KIH7j+q+9e+WDBShP/72m4zD2vXMri+rsBrCt7p3eRVFQoebngveaGLz1JgM0QyESIn+
ncOvCb/AFOKxpx3Wq3pzIDk6o4kDRe7rTjTYZAU3Xl/+eL3LW6S6vVI5e9RL3QxK+vpTejf/nRfg
fK/M3LSBcz98Vt7aM7x+ICZ73ZdD+BXx710xUQGlGHw9S5xPxbm5zkx6wjBWNvvh9SiixZgZPUCu
MGgsokXHcTWmVi3DfM+EKkyWL4cWvHkyH3mnpL8x8xft3jdAMgWSMjmSG83ApKf+ZR0Wkgnt+WpC
5QlL+6/YerybSqjO1Fw2jng8aBz159lAQA/bwyf5wWeoc2q/sObdlJ2zNI5xvOTaT7NEyfvUNkVB
bM2D7tUWr44iB++WNWBE8Izn/RwPkEt5lacvaBBnd5KvizD38DWyCxvBs6o5OBNrjZ8zFzdJvNRZ
krCh/ekJe2PypSzd9KvDheNwLHmJC+m9cyn4HftHcM9DKpA2QzE9918er2aVtj/7CTNzf2FhnAUJ
Lp2w8IVAlCWfQfsHXmrBZ7iT+/MCb7pQUQb/5/5YNP20zgW1rZi5P09opdyfxxz+Csum8D5Risuv
F3j09qtcUsjwdWn7FRY0RQ0jKQ3AMG5rpvJuv7K5BOm91RFmnfuTi7wyf24p4SlIlfvL/ckJf90t
yMT7br+KI4XzLSi1nzz/+hZ/SRAWw7VP8YuL14eF3/9fqdrxovvyfxXF7/5Sah30PqG3Gabed18b
mxvWGRLxvJKi+havFpI3n9wUEhg4r/Vcujwb11J/48YVZuNc3dGvg/GKY1TettObwjxeO1H13IsU
MclNoLNY7kondPdZEawC98fNohgNTGErMeLbkUOB1+2iFFu0TlByuL6Lsy80OVN/bReFUzcDRE0k
tQtlPMthOGtvN/UoRNCpSBt1Q7aHMXRXWcZbFyT7YAfz4nWLAK52S//cFpO5kNeJZhLD/qq5fruM
82d+PZwyICdzTAv5RXfJRYGUPl09y8tDF51QHDfLtnQEj7KRQL+JsYfs3ov0kAM8hfPtJeq3MsEG
I8qqFsG9//OsR8vRWfGMO/4Hf/axhm4ggi+/Tmm55Pa07if4U9gd7TqbTDUW63GEuTU310IKTiz5
l6ovq+fJ4VIZ9zMPjHHFqzA2V46yrR2Sts6hmQFaFZ56U1zh627HaP/ivdSum2ntIS1/9m9IDXeX
CmKapajW8BT8mxA0pDCrRN6jUM2+QAhQIbD6C92cJmASKUTaiyQz4KqXHiwq2KOtNOVthy9e5RL4
XO3KuJxLibdkUXEasR4vzQnX5E3xcq4jCrrk8gEBi/3cV/o3vi20b/1EpZvqBYQXeQe+jPy8PeaO
sims7HU+ESJV16NLXyMd64vPe1oImEJQidfpuMPPR9Jn6RitxobJU3W3Kc+xxP6m6vO3LZPw553q
sTxLYIIoLbpB5Vl0JziQsCyeMKU0ExWeRFx4uPjEYWeMgQqoXLxyqmQ47L3FrzWQDBTVg1U5Vs/+
xCBq33bH0m5A0ZbtPD63wDK82TDG8O1ozjHmTWM9357roYLwslxFPEj9vbCtW+6S1SuS7MJ9gm1p
va6PO2sUD+3EBD8jhqXdVxJwVllqferyehTWTEh0MNxjGTNGjcmyxB79bsSuvk7NSw0odVdm3plk
gX1+dIpdTREmGKMoDd8exXUvm82f2WDZeMvzzWtqH6XeY5PxjzlgnykIukGfWzT0hIOYA6KgvOFS
V9jztTa60uUjhhXDeYO9hP900Ui+tt3bJurGTo4i94owpRzJFFmGbgPDEm/JUliKXWX9FoMG5HVu
xYtzuMIA0TjMSwZJDD6GOb6aqaiNE42TVLkK1EwkW1jQKqXzsXFbPSfLGaG73w4n+scI7zkxe6eS
JqbxZGk9vXWjOXF98zfmtOlpUzCiIfMrsUn6M1HJsqI/aoHiCY2vA6cXvKw/Ax5PVe5lt0+UToda
pMKDQ1DkS+HJ56We7iy/VXhKALtg4F7tlYtjCF9mmXV7V7uDZFwquKPYPM6MpM007OwcQW1++RZL
lWX7P5LObElRJojCT0QEoKDcCrIK4ta2fUO0rQ2iIoqK+PTzZU/Mv8z0KNSSlZWVdfIcsbCTaw4D
DPP+QYdZm9yMDmaDGf+DC4eTfgCnGkHC+OqMYcBPS1yrOe3cc6A6OFtMgCXf0AuKpJYN+bEeU12D
gl3yTP6hCy8YLPHvhXMz4BK9Bo+gZblToMEik6m4UybLe5E6Kuw+bMCo7eXe4TAvKu/Jiu5QE/Jw
MCrsAsDXQD5aI+6JYBjpNtUvifeakcnDR0wFp+XeSKE8xqwYTnswdH031DyCKwmRN+hsFg8vn1BW
27Mf5PSo/Mq4ZBtR7Tb46us2LiPTUXdx1GZzWp9bcN/oGehps6qn/VWTvKFS/LzGE4rR7J5fEayc
456D+PnvhVtukhBfzCuiNg5o39OUqNXJr0uLE+Qsp4B6AayRLDN5vbnxrU+eJzlCvL6wZI3IbEqZ
/2VB2EfOLEu4bAJqwyVJ5elbslw/3duFa0dlQoAWGq729RyjuqCTtLb1SRkSlDznN6/Zab/t1GLS
NMmE5fBO+r39LSY1R2Kbkoy0Se/zSzpcW7ldzZ4zdmt2KkYI0rP7B0Srd9SQmRJySZp3pV7tFw7Z
XIkpcWQkTz40tuAleh4DSBnhOSi/1ak+HS6yu0SCVWnDhWJpq2wJxaVzmXJTf4On0O4FSKeMKNcJ
7lTWTlW5otAjTJ5LwBCxQXdIYaP0aBBCWFvODxvzJuZ1Sl7enQRwg2eYVckBCP92AN4C3cBx9cVI
qWtiR+VKIZvdLCoeprOdXjzcABRr/83PolaFWwtLczmMcQAfEAhSUMHpnMvZPUnEw486wUa57Pki
Z+4a30/vER0dM+rqsE+RWBsP4QbwswzUvX/8rOeHp9ekh9PkvJN9mFvQpDemsVfUp2Td3mZ4/WHU
BtZH3706dw9uMgXAy6Rux2dEJE34i3tk4Zwz2li9ZRNl8+KL+cCxsd+zFfYgeKarhC34steHTvkb
KHy7Tkz3OsWfdovBt0lYcIurJMtWQ8ojHbnt4iqWvWhBBabobmTRMAJTS1T16NsGBSjgBQgLZs1u
/EzOSzzhgWKsYaBARAVBB+wQFCrB+bVmSZ5TgoP+CcSD10yy3GsM9DsyquxhoYLRj4pBtKOagJ8c
AJJc9hWihLTgIi4TNra28dWHt1EZmx5bvL0CbhT9zk6JMivIvMFgY2capQSBdlrwBcXk+jnMirna
+61RifnoXzZv8APv6Ymigwb2QGqZl7oxz4bdaNBMBl9v1W5hFAQaDdU2+zB1x1AouFfAKXo0hGYT
fsMu6A2c73TRAvCHyC+9IdxUCVIMOdL5SfaZTGeL+632DShQV/nVqSUdA5qG+nkMnkLUmtxsW/rV
93nSTjb6z220sWbc77tc1fi4QMoZhFOZUJl5XhgOkC+XIAALZrauuTfRXXO074WTeQJpX3OY44KG
AD1TC0Q9wKj+j+F1DtcEo4ejUzXtfVcfupsuroXDk+e/rHYDfmYYu4FBnoiQNDRRYDOF/BhmyHds
fJeEFyEKCS67FNCObK2i33jy69lz/gjOS67jff3pwRJpjjbUGk8xmmmL/OOYqX/avbAYcL3goGVJ
eCBVxQ2sMGzO7P8jfHmaFturQyvY+DZUNQg/508LvyfwMkj3GD0ouqzZj/UhbNaHgBqGTwAKfJn6
Yo4jNgI1928cHlAyTgUORbAURuwsT37L3klc0jhG+LbNBdscTBcOsSf7GWC5MQ1wqu8DJWkODp4r
1k091qnlC7nFc68T8aWQXI9ZGt7q6iIhHBCoJFw5zjQeaNhsrjYkom7r1qw0JYBLxUajbXQacQzu
HC5YSTO2C7JW2DiCLbEFUeHrw1yfQgIJEHYBDB1ut34l7NlcDAE7m5bf+Dg23OsPKL2RFeMQdu9x
HTbru7fK0yIiFUsLb3Myat2ijcqZrfqWU86ycWU/KGe5H71fyfqN88VgSXltR3q2AmmJJ7KWj+iy
7Xwyo03Sgq32/T7Ho0DbCEoFebKdXIVQp2dbkPk6PEWjEQlFVjqKxqlIZdi5S9p01UUVuF49Iquz
MqOrS3ExVw2nfQa+veSagUKO8Xv/bu0FhXsrwMPxffXesPYn1dcAMimP/GgVZ/B7bQ9kUYNTaMEv
ksNkf7Nb8VVh82tN1O1gQw+93Blw738ctwtWwcQg6L3sighvSPJ8g5/5eVugcHy4UBrQ0877W/u4
pPkOVsGenW+qBJa5l/NMDCR0Q8urk0NKeHQNOudNHcM55YTk3WRa+UsKxZft5EntNNwnhF89W1Vi
lfJgZXzuT/IhVK6o9DKNuP77B3Fl9Ubc2S5hg+i43kFtyyRSuN1+2BdU91knDcV197D6ME4LQjaK
8fkAlKYNNXwAvwMA+vXuDSc+W6xr5TGQkCsO0zujO2C4/PTE7KpxlSXd8cvUP6r6I8+9qk5sA3jJ
7bQolbTtKBJX0l4foeZu2gPKyVpunobfg4NkWKH9CcDzfmQR3Alku2ltEHard05qvw1PpI72QGHC
+woFYXejmid8I7ukhThF6M8zfwj+/5Kcq02pbQ54pGt8/bw6PdO5E0jzhc76LlUSDTnbN/yP95Ag
5UKhBnWHd+9SzIm4+M01/+Y0RYh4O4bnLK4171Z/aFaid8kLuuP3O+5poc7tT9eE1hFGLvdFral9
5ylpn7NucUnuzRzxRy7hLkv4pkY9735zG/RgoCbJiyyq2d56Vqov6jPXYqv37QgM9Euh4rJfzwb9
6EYRZZbW2sykLgMncSdU7gHUOAIEGTXU3Gsbutoig/m21jey6ReAZiwP+vIG7vOCs5NTmj4xF6+w
n1k2/Hj96YBjAgwHDzgChjihioK1Z3OghgkMCyCmGwe440JfXKAvGsTazIrbz+r30S441x4BPJs+
ISKDkhOSus9QX3ARjBdmazFheBkAmxwpXwTb8DEoX/yor43W4GpFzXPTfXJoIOS/NrBVC6sDESaU
qpy94GUoPwbCxkc98Q9RffMJ967yxabN4exJdQXbKCEQ8e4UQuUJUak2Kz8eP0SQvbjZ5OLDfmkW
NIjNJ7tGWdojdUHYmlGAwamAMmYCv87t53JEftc2byRc1r7wXQo1U6TsevaRWrYnuExwllQLQJ4A
/9lI+T5/qn/DzY+6x6hlCU94Bj1iFngwv+HHsKN20xMN4D7uq2B8WnuwatwnlWYOpGOf2hf0voOV
vqAPmUZjL9YIytT2GjS50/F893QIysGopaTjbnc4kBuaSCcK2sinwcMES5c5LkARoHNxd9DHggaW
d1qrwYpvwWhxAeIVnD+vGgcKIafuDh5cdfVgZFGyvmDQmBDSRGAZyZNBIjVBv6kW/tLHhp/c4Ajf
3NFN7DvavD456i5T3fuAsQGzSX7K5u+uB6DOGFu5VTeUfcUv5BTtYXDwqOMbPWFUbBwvD9R06By9
wyrj/33HGPdgpPh5nZwXwQl0WGvl25wo8EtqDpS4HErgeIaG+mIg14pigZBRn/uO0vMM1T5DLvWc
aZZTQb/aCYdlhmj1IXysTq4RPci1k8lf9QajatuRoSDWBEAFoY1H9DOA2y/hGYzUrYNtEC1N91qO
bxcknEdVhgk7kIVf72Q0nLpw4ZU99J0LuiHwNV2o27PP5fjFm9d84wZo2H1wZQegH4IsMl67/vLB
4M0ZDUZoML+v87264SP7FlUMDE7f3FAIyeCIgyTa7mBqUoCRU1FrD5fMH/y2VWTu+KN2cRhg2t6D
6xMyIVIdy/7uf0tvZBAAGhh2ZthHj9RXNGeWeVidUZhv32kk0m/l8sSlK7XlwYkrvG35dvL4PX9S
rLkttsDgaeAV0tVNHltJvs92WoI9vRNcPJJw5i4DZM3FW1A4FJFNfpCr4zixKdf9nUmMAO36fbS/
RfC2d2lGUqk/2g8DtOKcY7wHi/BZj+tx39nDjg67BVHgBjLMVTbpQKhtlDFkPvdtvr8qo1vUsQ3D
if/ympcHuj7L/AEUmBSywu0JodBOr0fg6nVSuMiScdFqHxAEe8CwsTTYN+vwvuX/VWPXmm1dHNJX
YHQP1EdzN/ClrbUIHH25eK3vXMaSRST/o/h5mM/ePDMPKKvj2smHjATe0hJS04t3DCsXXr34Pu04
o9BRZEx2kDRAqdn9UkkygINRCkfgdEDo87QDBnyfisznBct/X5AvGLX0i2KQ0jEA/5oTjbiRS/WV
yXRDlHS0D0NpXuYcfDys9Wm4rfdcGP4J/PUaXCV9qLllXPQ3hxhWdW+wwlNqqq3Wo9MF5P+YqfeQ
JOhadH3c4VLd6Km560hjg38uhU5fO0DXK/zpJ23Fq2HJNxLBIfN7Rm8zmMM0el/zCAvq/CzN0G5z
zE2G5t19jXIb1EDHFRURpJW48V9Zg9E5fkbFUJTghrDUN4w+fPaQ88vnYbOMcoLgo/1eH3L7Egfv
iK16Cmp2dlkdZqdpuXhHj9iImIyfk+IUB7wQlanPpU7GYtrom4MFi9gFubuhYxbzQ/qiaLPYZOkT
pTkzva8ZtuEA6qSV5l9X720+wxDQndtnm2OcfzVxA2vbZVZNoayLe1EPTlrYYB8eXBQXwxkanE18
aij7q+MpoNrkiUIG9HJO7cKQpqLawA4Ia7pz+hHHofjD9Lk2U6Eh0yKoqgYAEAiqN91XSfiJcfuV
m88GCRQ+LklVI9GSzGUdV3BKQuAvxD1wfwaUlc5VAGPRPVRTPjeYm2B2thDmRkaEYjk0MntQ9D50
u4WD1N9Kg/f/GNS/E6HWBjOOSECOBtYoR6SRh84t4Qtn4fcD1g22AI2xMuKzcQ99rc3/NTJcVigL
XD5Fr1Df9OZK7eEXqjVwfrQD1r2kj5jjLcK9o4i9ltfkkHrVCApU0QvWIWGGQocgxVSk3dN2gxfC
+Q8SCjkiNSjIWQRIS0TwSL9GiP9FAlhhpg4sdcag24mkotqOUP+DHZ5Jeq0PM81/vwmysCKzdM7x
gPUwbfeQ2M4EHn+P9rUveos0Joa8FY1DE+1KJTaQ4NTdMmnAlZnT6sOKi8TwtPACJ9k7PE+yRfnR
uNZXBpeS8oHrpZbst/rryRuVzV5crHtxDb+wCDqW2zpibHCij00vecPRmqoLEVwg0+DzwcRITmtG
F2aseS8RJDZ5mcyFNMuV4UF4IJswUkxNsZah1OYsODOo1rJKyQskh5U1p+ThvqYcBl3GRLQP7zB/
5/xXFBGz4Iwe5MEXBdUhBEWP5Iy4oBj0ZZ+lLFErkY/DF7VE0TKhjB3IlPf28AAxzalYCgdW4X2L
mOjsuOoN3fu63t62bH85R0s/N21jjrKEzBB7PBYMz7eJbseTNDI4mV2+agk+EhQkUrKBAA/ohYrj
oLfEd9GL1S7+XN/oBBVpvc6Wt//t2akbaKGx1TUbJ7j+VGwHa7yLB6jH+JtsZ8358Hk0TPUWg2UF
RbTrGTV9p9RsfBHKI44xx1Mj1zEfzFEMqdb3CJryPnFTTD/85/q4QnHy8CV+Zq0k9y3PXJvBYUWM
TLefLA98PGaU4/OHG5x4KMEGqpR7djB2sXqLe79TV8LdhJKwXfA1ftGiessmyyBgmCrbJhOZ+cz4
nA1QBsqYvwayf1Z+PlGhPYJXgIvaGYQZhNAJOzp6F9pM8/SpKZReKpKv6HZNIXr2rdUpeoaiVkrG
eNqb9ReVr06VFbHTM9TQ93jzrSMKHtz6Eqojx0rp6ZS04N024nuoT6E4bj65OCGlmjvvs9f9kLRF
QOCMkSPcakDFSxBI5DxccFc05EKFJ/WnowL89kzZF7+YCU4/m9z8AXqgynwIW2sMEbGPqCQaIkQ9
hHeIzJIA5TYFdRXkX78ltPohwL7K294erdVhiGZy+imenf8igoC0CWEOciU4hCXc//Hd1/Af4vig
PMW5H2c18Za4rVvUE+cx0QOERiLCF2aYiRPhlix9MZlWMgze3LpA9S0iJDnLkuIbXEzmUivnkVD4
7gdGwgbq96J3NKAOMWI7PMflQnajYWDNqXLZvyO6RnHPonYpHkogaF1cWQ1IodIwCvnmyjwPyZIh
0vKG8PHsDz4viSENxAvgGfxzPtYXz/BNhrtKoMuZKGGPi5ery4XoLTyNSQFMh1E960cQFnuqYgtu
po4P0ywZzo/spEnhAZPTEyonXTOhSCQGLUmOlvTFLQbRGdYrdd35YF6DfDqcm/NT3AveG5WT3Npa
QoWK5POmWGkku8mvqv49BusBszAJhOgWt1GFAvEi53WDlBKutEAJvj8zkdW2fB09aS0154+IxATI
toC8wxzKGb8MpX2w2ZLXUNJTrATVql23kjY+NjYi1PM+Hje2aBFJiByVxZHuQ9fMPUo1LkOIgf0n
+QJrximJi7Dk6tO3GN3Rj2wmhNoUzcGkiZJd9jVYKNHVHyZtdI2aiJzLA1qhkTm/bs2EEtLWtmD3
jnvsS0CJKP2gcIPiFCCwvNuiMk2zGa4mKkzbCkD1RdyxgN4zWjKeg7RcnWLQ6OtsLk0tY77QrQ9g
euA6cE1fLovIKDJ5SjxgUkrUsVHljkzuhkr/tc8X8kwTOESgejnncW4X1BBIaJAl+dRMeC00d+4w
Ib9FTU0P4swuomx1CmFvSClqF/ZnenzxNUS5jWCYgNdjivS1DHA+Fam7R9T56H0H7VaNjgvV1/9G
rh9dXMbRfwSHnRgL3/HrEBScC7F00ERa2tAOeNDTI3SvTpeN4Qjx1STbv1ItaM7UFA+Wr80ZRXBg
rTJ4w3nD9LUaZMw+91vBY12RikJl77EezgE3Fqs7jqu1UQtfAp8cDgQgmJHSAskrSnwF17Y5GTv+
BOqL8If0YqykdG2qx4oLGS/vMbHox5YZqbDbI/ejsbFXGU4rMJM3JHTHi0Mp2ICM+yAdzi2/86gb
Byuar7V0sNOC8/q8vm6p+mJJmMlhAZCRV2N9G34fn0LuVxY1dwz8Gvf2p7AI20hEzq9rY4N5B4xk
Jv30JfX39Hrj3vgR9N2aS4wb3FhDNstzoiwUiqAhh5/Ap8Biy+aDtOhjFmpUx9Bf8RyUvrGbLpLJ
uq3q+O71o1LW7EJJGRYwoVraeS3q8TXq4kjb/iqRzgkjKVgRTQSKuNmSNZQFPuRnRkAdQhmzYBWq
2S7bK+1sokcE8DKn/DugtassUSZGQF1pkiUUBMTtmsVMIzDc1EoFFb0ygmvUn7cXpz/HAkrntKIt
WNG64HOROQcjNNGCNwagTJpoOM+nrNp4OL8wOvCfTqzl/8fzvQTDpmSHYo3HVpYFRWvHbREPdhD8
NDZrsIma9YuQa0c3Bht+MJwPoKFgiZHqXA4x/o5hNpNHxDIlD7RTdnwF3V9+sNYTLYCiPG2jdv2/
ryw8QVrLcFy3QGiLPV9q1uTr+bdYyXe3svqB6MpiEKfywM2sIKScD+c4olUZ93ixtbyuCybJxKzN
eRnjKnlAw1eUTbWSxpHEjWDcX1I5L0OcO0Y7KvmbDB/3IGWKH6S5gcOMKBNKA/Az614qbadUZXPC
XeYL1D1nlJiFKg9A2ywlWGdexXcqk6tIZQZlfIl602LCnyMGldZcwYyLP+R3VMVgQ3jI5L2R38ki
l0Hm1UxmvqAhkZVyxcj6AX2+qSj97cCxKkExkpeKzYlz67zrRwebiD6rJwCvTVZ4NcnhZ0PwZKr4
WG8A7YfMN9uHxUEwanma4hxc2QWOUxUcRHNElrEfnafyeHrpXyOYKS5M1ItyQMYKW/LFsLBFWc+Y
ngf/4VLcH6Iq8LG34ZlqHmln61c4ogOPwsfFQ78NemPKkUJq/dgx2DUwlfTBLsAFNSwyFZWDNxev
hPuH7p+HU9nMV2tGiT/hQYtYwRX0AstvQyRI8ZIYFC95ehrrFh8VdWE96Vhm5aRkZk4riosikDtR
H5+q8DMKV2YGN7bjQ4rU0YQYaIrwirhz7zQ+xZTyNCxckuFVbLD5MdK427/pYyhlH8rCZ2C5GpS2
UNLPhWb95lr4sibMP/5rpze/sIBcfBxd2qcEGhvFGoo4o09kl9nTIRH+RqglPQTPkGa4oBGCLhT5
doON80BlwSGxpuy3MFJWKE7qYZ50CEoPeXU+N5hJrkKpI8cisBNO8uQopaDP1SPTZyCTU3JYXiYD
DzmyICfWuSAiTrIhLKIKYPTdq+POzxfgaCjV6RDlfkRcTuQLsWAqQYFNtJNmosRy72+kl2iIHPzF
t1J8eeDIosMz+bDbzSQIIMUfnIM6lFsJizFSFjmMkDgxouyQ48FMntNSX3nHo/LKyXnSBCbFb89Y
5VHWhE3ex7XjV1n5KKcrU0jrw36cfT8muiMeMZtzG/SY3BI8+kpKRVTuSmSXKGcX/4a6PakP2Lur
yfmjmmhTY3nxr3gaaeeAVWEFHdsmVaa42ERLtU2PFSqeV59fIxa0LPRWSD/EibDcAO+t8dqsQyMd
BGzdG97O9VBUzCjKGYQOlLeKy90OXp26YKiLGMCKEI2ZdSg2daQ4kIgBN8NfSGBDzm4M+sZFEYgN
Bsx92N9SVXpjRIauNi5gqhNi4SdX+IAtFLYh5pLvWcGf6wDzyB9YML74S9QTKEQ/IIDcD08BrEF+
QwwAdsbnmM0nOo8K8C4sAvkL4Os+XRQrfBAPclV046YJxxQo7plTEz+VAgIlEAeg++aWW1Jey1ca
MTIjeCIWiYuil/hm/8/H+fSt8/+j4Y0duzjafXgG/LUVUMQnWzmhSG/MyvEKdkYxqd64z2OJ6eC5
V5gdSAUizBaQK5Zw33NlxZ4nvxS3lfD0gYv5vzm0rD7pPGVltFxhRP5D7Dv/ub95Z2yYEWUQ+4CA
HNjJoot/+qTpELnwTTYX/+YWQcW+q4cQwfac/rja3CHa77iz4FYJP0L1SgetGZN6wd/Rdxn1Inxe
CLxL3OtwewqP3CvLyCCf67XTHtN5+JHRkDm0SAe8Q3Ln5AOYPdREQiP4Y6wT1yDTIGYg1v+/fSps
JHSOw3YAkF3GVQnkXz7hyFdxnXSZi0Umqv65CQNDRH3GlehH9Q5cM3gUNdPTm6fwqxp3vhh6SVvY
6RlPaZUMy8UhoewXM3haWGlEyhR5IyiIaAZmHQhQnm1Q5gT3Ehbxn8+mIVSvtBGq5+4F3UYYob1e
+Ib2hpiEuzp3EDD3aynOUHgMcVmAz2xx/WI5s24r4Qyu1iVSYzpNctvyONmjLflkEfcJaniGjhvk
QssdACQmkGIU6K3iasF1HOW/yBh7DaYpq0e6wy7HnyhO6fwr8Rllxq7FOBlEDWwiEVey7GTkJxgH
PCz0RX/9JCskL6OorhwD3fGkv1iyjK/8FAiIL/isK7TzMjeMOXNBhODfN+rXzVW/JEyFIpT1IQ3g
b+muxIryfdkF5edQpHGtSkiJUf+9jjYzNTJ9YtQ39/Db0Ru6ZthXNgpc1k8p/h72xoka3riT4h3A
bDbsbjzviPn8X+kMI/vc5RdxNZePyGhcuDXvhT2uVvt4E6YF7GCgeaJf1aDEiYYnQys9IH4KJJ69
0xDcGwnEADiN9FnxxBVJdPLnxscnfL7Cn4iC3PpHo32Enf+7Y3FXrmHqHcYj1qf4stLFqTCQfwvz
z677OEf6XO9rtlwl0MGgYASKK0sY5+s/TVvWrTzj/+4hy52uwv/iAyUX58awm3Bxj8UycLJun5/h
P2j63wbKSCI+Ht6+TmOxGpkq3sWIsIhYr48ImqEifkLfR0chO2BppX9zUbLVm5xgCAYxhkTmTlbt
3zgXI/+2h3QcW5JtkWZEnGjFpMD4BPlahtHB6kHTYmo9hMiYfU6/1FRFxNQSVbLqGOeOYMbcgif+
AvygyiYqK0K2Hw6UgQm1JuAuW9qT0h4WEN5Vtj6+KDE1zg4H+7dGB8Q4gIuSPyOVGFDWDQd5Gi3D
LQ+UkZR9//xkDhk0Yl8Q6z4lo0w8t8w25y6eG7Ds5GnSdPEm5vbBWfHPq/g2u1mLMBR9lSlXcCYy
5iqjnG+JITFz8b2y1VzFGAx6LWeOFiYcXlXHcoqS1kmbpIVFyJbwe7tItRbDzfoDKMsvcVwyc6oP
NFXO+ASpoEQIpFk59V7WFKdC1u1AdhyifZor4yJP9NsGJos24pFFeHrZ9f4mZtRxHuWZjKN8jK1A
LE66RWSMhYiVUANzBERMgznN7DnA8h+aK8YkjR0EUmRH5hrZGzlfEdP+xbMGUbucBojGy5hTkDbm
W8SWpBId2eTlLzAsMQI5J2FTFODgbxhH/qElHR8Wm5VhZiY4stNwJgObG2Y2FsDZLGmpHd6z98kW
qqQS17aEYtIuDJTPcPiAk1f8DAtGsBwMGBEJHxNb4ZXMnfScYZLzkRwdKEhjC5fO5S7ZFt4gw4sN
KsFhSnjOTZRiF/XfxvDfjmRkeGFAxWWP//35ZFl3Mt6yxzL0PEiOnBx6IAuGokcMlgUR0Thmh9tN
WXp/RxecshxjqEb8y+zIJJFZwT/+b6iEFzIErBl+YbBFKO1n0uVdzKWU5UP6yRt47LnhEMZKIRzk
GSl9OUzz2pEGE6Zyjx7TXXpP8T4jwpjQ09a3cMAnjmwQCgQChWEu+JsTs8g4F5wh/rbZ6m+MsjFh
K6/276YwpdAUlpzMJQP93zEQkHhU9NBQ3o2NaxdXPk+VFj9l48N1yboWS+Kn+A7ZWP6flbB8Gk8T
/qzwuWexfN3ZocX2ZYD/B0Z01+2WsuAYxb9944qDkuUtTvbCKe30icYUBtxxHccrJZIBVyQDLt5L
FqB05v9uInu/BZXXiCkbcqCSxolpMKRYB3/AJGRlTzEj6SDvoURkOKK8iDPTwGvYJ7BFEWhgs2Hd
8wQcUp/0kixQAiC8szTT4qd/EQtT8JfxwBwGxMnilVRiDTk6yWyTXOPEzIjKrInpYVcSv4mrlTBB
1geNEE/I34vzYo3/mevDx5jEbfR2JJboAM6PrxLd4gKZaHFbcnCWjuPWDJt0nTgC4gzcBycU/sUI
eDuHchwLzZX+EpP+HWv+O35plzx3mEHlxQ5EBMe2km2fbCuob1F4wiLD2rHHmDKT/ysNT7kjh+FA
mQ3HzZ/dy5qVJ/0ZXaRzABVfJ80UN/nfEWAz//t7cBeyXbGdyVJ6oNP3NzV/J30xd4yY47tYCFky
cbL0mg1VWv/nBxhcOWzh+FkDbGgRiTbxCXz8XrBx8caKMmCxSXx+K4eVv6gJw5PlJEbB/ySAlX1X
EqMVWo28hSn+272otaL7bGIy79T5sT72COrBmMEn/lwJKB8542xvf9M43PZ9QipGjgw1RiKrAsfA
iMGdwfriO7LwxOXLQErQ8Ddq1f6/BT/3sutyHnROBDUSz0kEVoZyLOLqKoAHAhavIugaD4D1DBBp
ysZ7RkKoD9ULtHNkqLGtW3zjrt3wd4cF2WziFOZHqqyF7UCJnscPEpmwD17WsgGTf96D6NtXh7C/
Btmxspb4G9wqkhoIMrJ2gKbDjO6Qvzs6FFV8QLrFWWqivn5ms0fmVOEZ5pKQOQSw1A4oFg/vfYk5
jLQYfShPmMCA1ulO7+M7RfvbCgjPauvzyI2T9/6gEMc5USO1yOvPu/1JXdUxT7OHV36b0xr06cTa
q4OwGYYZAhOU411gmSz2sBLAszkqVvXqRoYCcvMFl0OeuW4XlFBQ9XJBuUoUp2/h0XmsewGcVHD8
rmoCZhRwfA2lm5t7/y5HK/ZO3ERGPOP0Z8UPTF8sfUh4bUiakrsLjgagu11GmCCIpuC6AVLb7aAH
UpxszPBw7hUVhGnNNUHXk8NQWsAwTkkHtVbAuymFuU7gTxdgxIM0z+sY6ZykLwvqTHSQEBsoZgB5
xijqdMBw2SAP7mc2Xw3VsWPtQnKbDrQ9rR1ytoZKYehR/VsAZrUr0HWEFd/n72F832jccnsS8FGT
6atf+uyUPlYgdfaZw438YdY8x90XV28gNecn8IyqPUUlAybYD+okUVh23z+woL+BYF8BKo15GnNw
GCs/8AbXIK8ABO6GfQAZgME+qqAunOZXGe14xtcs866I8VK2CN0BKPap8lmm9c153sfd0ecO4gtC
CcTjTorPYHUemhYoLKLpYdkWUKl3bK6MnbEcQhuF3yPM3g0oi/zUE71AhX50BeOA4M1LJKcaaIkO
QgOhckEdIBVgQghum1DTUmxwGhtHF/YBwKuv8akar8AWlaPjyCkCGNkhBjecHCou0EHQJLQI5Exb
I1JtkGOj1oM/DPA53P4AFAEdiPzIkRevOUj5evIYsQaRMhAFDIN7uvd4MIrjHClRu/4sXkSEFYdp
UjdmODvtSYT6pdfPUIQYPaCMQ26Z/Ax4VZQXNvwng5C+H9am2/tYcQuAEPfotIJ+sYEQcnnzzFoI
y0g8P4XitQfbF3KdfTfnjDuzlqxWSjKpfx+MDqcZJQNAUEFhXyeq80rM9fML6ty54VUf+aQDtI8O
JDknm14P3cOCTeqkL8hP10Jv26l2fnHMq2sAvwRB3Aucw7oaomVul4NxqbkX+Cx+7gumw/RQ2SQE
W8EqQKIAaSgQ0C38kx4SWM3vIYGDnXlFlQemCy2EJreApdQpZ23rLk7eL9c3955oIMGp0QAOvDoV
MqioJkzOv5XwlZ9Pnvl7mA+/oMyE2C2H4Yu3Jldg0tsjFykJuwaH89te4oi4LJ0Pa0nI+iBdQ0gM
HR2kXFvwx5jQmQog4Y5+fVq5p8YaZKKh/hRe9qUGtGRiuRTPAY7gYp9baS63v55kjdoQXdDB7jWt
fq5RtcrmenJacRozNryG45MKcSVB7dcArd/KhZuOvP7bsA9rfgT/GosovikiRARM05q+H/6Zch2A
hmhF06PavXjtwzkZfl9HPtbD8OJGJPcuSa07yMAc61T7OXRfMKxmM8qa5e5GzoVy4mDlc9BlAwBK
Dnp1WlpT4DnN9xSG+Otct/EJwFwh5oDR01dUBykK1DxQKGNLVZaPbe2Rvz4fQVznjgMobkBbQZty
olrptc00Qur9iQ+Y1j+V4uqz+4QhVVAIIFluHcad3Yq6Bpj/2n46aOC8IZK9gblUhCn4stWCfmxS
QLmAqr8MIpgTayrDvGM3ZsYDGPS9G5xeFScNdY1ihtB/1HdHYZ2KWhAPNp3hV59Vl9SfkHFCb5go
0xcaTlwAoolaDEUF6H5I6D69pwoHhdH0uaEFdTk2FiXWSKmSgZLngIFGQwQrRj/GjJ/ISIXIDOne
Ydv2pr1DCgH412HgmVekL+EhHR8XBWTg7La1kF1AfTFwH+NDPnqMWf/WIWHkDWpqqW0oSwrFOiIk
xZEYH7yfTVY+Ij7UXGEJhkvnNdW5NeuiX2hOUm3n0PD34g3heXQHMTjOZh3ctnga7zUqePtcDSMU
TNLs4ryAQAynQ9UDSWYb7uM12oJDVgG6HaAPQzHxkc/gHz5aCEAfkzxB4Qt/qFOSZCGgCJssJDI1
BLtcZaNmE8RQniPM5z7BcwnRjHnjtyh+obGiofuzYiwJhpvozNbncmKClzl9L6CZeYrQLTyc/d+r
FhS7OrhNSnjxP6M7m8ESK5EL78M6d8PTCiT/K0V54hEqE4n8gebPcCaWf5gauyta6wyMsN0YbgfD
tu6Vk7+jL0GzHMo4ihGMlaFORCVRbBESiP8FmHxA8ixovQfcFodyUSzXGpKtzGEKegZZqH4Pf6E5
hpgzPzv46mpy+a0m94kkf6vJ8VcU7ybox/CHLtRJM/EjSt3iR1hMJF8jeTTJuD7QNlZIJxXkJU+T
E9J8sAYJDfIBekmSoF2Iz5UvSK6pC8VbQR6EAATQltlAJHKjobY8VFFbLowFnb2fYRbt31xzhj9A
g8gFy1GGZI+Q70EszfnVNlxfvP2XSPYCxbiNWwYQ7DoVm9SSM9fzfP76ZNamT4SV3eHJ69TxA0zq
KNfGMIU23AfWI2XJzf67dJT6AXPUtVncoH11WvQgVnBMzpyGvJiPUDvc+sGLrpn+ALlaKzbHljND
16Hq3KsRtVbqHgp72pXhiwzN1e3XHlEb6YYbHJE2ryK+sWWFa3ad++YcWDeHqc5pJLFk9RY1NDLP
cQaccoqaa5T9KN4QMMwPgA2OYePmg9hic1rmsB55s10jBxrT13/6FBQCIXepKgdnS9JUa8d6Mhjd
lrAxlZtqKVEEUgahDJFbmmNKgYhUhjZiLahPTO7AFOKT46KqvKS6e7k8e4O5yiFHtbtXWAHPg7ao
C0EYPuLGWGjb86pwLzaCHdc+vm98+Xne5mCIAWZRQXm0c9099ykdcyFSPg/HJUg+X2WddctKcQa1
U+vz4pX0/5F0XkuOYksU/SIiAGFfJby8qZJ5UZTK4IUTRnz9LHri3piY6a6SgcM5mTu3WZhAxYyZ
DQLXleAlbBHrIbDbkH8aH0wqqdta/KtVO980T/iQ8+j7WVkFuDKp7YRCQUEmmKP0jf2SiB4lyEH5
mDP9vdCDkEWq2kpvLZXXqsCvaa5SIdX7t275arWWLhhFU6iRykrYWL1Wx015/wgLW1qJa1FbhOUK
xiIFnTDfc46irRv3yst5Q5Zp1mq9Nwg24eAKSMstf+60VMVBOp+29bamIZ7Ch5NmLRGDUfLZ58S0
1+ynqQYHn8SVdc34wH853QXn1yCU1kSXrrRwrYxeclKnQnQZncKnPd2oE8PVpWr6qWFdupOQHmaG
d1tq5Ub+o1yYncrqJAr2umbL1+bR29HcLZkCr5BrmLuRNaCtfM0H/JF+G7fRdxqSv4PeXqpq161G
TGgQIRuPUASrJhcqctCbGG4ns8aDZEdkAboy6TS07FbQ6m29cpt1mv3E9YKgZRq4bO6gIkSz9J6/
Zp9R9IU7yEZckDnVXWLvyVq7RsfkWxs4W/BtGqjIKDtKOO94kH2pDGwbh7i4e+Aoi3iZWa7+qGGc
pW6PCkMI7u5tikPEzdgqzY978EguyqfxdeN9lYADFM//0XPYmIzb/bnZUsqWFmq171Gi8q2UmxVw
mmqyl555EmKJIJ7pjcsVYT0sfmepiBTS+K1PmQeae28eJBrBIVYPistuLzKrCfI/BoTPHcnNiU8F
MGVM2luMk5/X9LMMv7KVeew5+ql8B5OPIWBcDHcZXe2R0DcJp/7ZgVuTXMzYohYlYeduLoVTRiFI
EyohHMID7iFvnk8cw7cFRDwD6r01yPj/eRlxEYjaUByF68/4Sz0+mDmTRRdU2pzY3aUAhsUKXqZk
X2LLhXLgmCv23YFSvyOPTFTmceXo3UIr3OppKYjRTB9CN/lmGLGTTttzlAHLcZzQKM3+jIAIMPbQ
zHnMvA5drPuK7JCw9ml8Ra+koacr57ZJ/7f4YfSHJYJVoHzTlkJ2e3Jc4g8gbCUIozuup9lcXsUW
K2A7xp1EqP2WImwo5pd89OLuq8ucJ5bc4xbL55EeHtIVun76vG/0Hhho2Gt9akrIqGGS1ow2lUuv
zZeACS9b1R8jeZn+W7vE8UIj/50uRzfc/m0ntUWG1XOlb7nR0+rF0tPBOE4aHHFivsdnJ39zCzn2
eHyLYVsYxxRDQhnn5/hT3ivUZPj9fU7pVibm6hjS0SmNWxFR5NkQv4TiBtMk32yfF9rGJqhrn1A8
i/M4PBiu9nr0LKz7G88WdgFHtocjHuGZi+Ziofyyu2zxsxPIjSoEpD+uMtEcy8V2CmnTK58eqUZH
V1uizezYry+EjNLkVbn9RlnlNPbzEj8hIvy0Xh3vqKJ+8HBmgb3x4+OK3/8UeT00PvG1ZM3D72pW
M4k1mfj6VvqeVioYxTbylb15NLfP1X2vMdVtbUgcrr4lCO4yXJR986czFQdcXOefKn+arab48GRV
X2j4SEXQaesBri6Cp9yMD9oJ6chQfS26TWB8TGQysLuV6fWk4nIOdlesIR/yobsy/z4UcDoKmHTQ
qeArFMsW3JA5jXgohSnYZarKOV+hGhJTLu3yxzQNCMkmYKM9aJsZI/LZdWLZ6IzL1Z1JUcM/T5CL
TsIKchbPOSyzr2miT/LslgzC8I+wLAZbtCGByBhePTFVPEEsXI3H2sEEfTnu8nN3NSlFnt/xWeEn
xqvw7yVTyDzqTwzMUTBdNldYYAbICU24QcGSYicQ91TbKekt6zdvMH3tJmBoNfFdVtM3VK0fYTXA
7FA2YJ2n/6/LNMOWdjJf0TxxB4UV/1AgBygHaVd5fPv0rEA65stStzEF8E14PDm0vfHKv0OBwnlf
AKGCL7CrmBsh8uQ9eOODvmLUy447XVMuyoYSlOv1L0keilTxoHp4aAcoLdeZLx/gF9GLCUuuAQin
uVIOTM8n0qaGjsfPoS+AKtCJ5Wdj2j/T8zS5SB8wNOF3gkfhFQ7udVCQHsIlos9VT+JBIv3DpYbn
Koh8Z8FZwkKizktgWUyFIFwZ1iLd/otoM4ze38G0Ho01DqOutJW2IpmUQbJiRa1a7thEuxEhrIAs
9HvWyts1mrk1g1EAVSDmE8WwucRN+JgIhTm7OegN/q7TN/iZaGjCjw5I2Qn0/9NUCR4Rl1Xa0cec
1J/a4VtIV+7FIX+MuxlXv2K0yhCWrD6fET13zQMmmAbM8oFLtmGRdiocROpGppOHYSce6FNBWVKW
Hl99ukIiF2NkTRZL/US5Da0BWpiyYSG709CHu8Kd0U/pg88G/rDUNslH9QDbZZLoTxSeiYhZkXXM
sAe2H0ANDE+KiY+JCDZpgPPHROoSnIg/KR4Qbjc8HTx0PAHCivts/ogHboSv/tDsA1VP64obd47p
5KEdwL2b/YxkoCzjB5G9LD5L52LMYITxXScmqLQjHMZjAf4Ah0wrN1oPV1peRsoMDab3/pEPUP4q
Jlbik6/M5zhP3D6VVcNVnBBYmJ3VGTf76QbAKDwPCOD86gH1bRoA8S2BcBiTUr3De+aSD3jQL6Z1
GJ+HK88orMuJ50R5rxzMk1qCGPHhWZQH82eysGdHvk6UEbw9uCzjlTsPn5Snebiaq2kVU1dPs6ap
6clZI+U0a+W1d5jPEF0xIT9v69+Cqlpu7gtoayc44mZ2mvl07xueNwBgGuKn8+Za/tsE9/px/JYT
1nIbcMhAG5iyXY9tAKXjddVXE6Mjo9qALD3OAYBYJdMqRZvGM/ZEnroHK8NDVt5woLAFnniU2S15
mGMun3JgjcEX4qEEWAJwgcvH4pxcPyuPhhzAqwQwOYWPf08XPwSExj81+H3c+dPEA2zAJVb/nnuu
ST/9QMEWphzgzoKqCPR7/O3E5Iamxv2SSn6b78mug6npfcETC21virUx2B97BNIcxOEhPpDpuZNW
CsLpOWbfdhXQBVu4SX1uyx8S5F+n3Ms9OnDQcFjozUYiDZmfesG2R67A/9gTHXEL8w3d5BMePPqB
bQG14k0GTwd/NYNKfL8wqFoZmBMUVhlIX2agu3cHfRpEtN4dPWHd+IYDY2mtbZVtB4+eKgel3FL8
MVYv+IHeKyjxcPEMf7YsHY5lrDZoVknY4dT7nkhKb5ARVum/59qfbjjIE9kSAXqtbbfEzYnB3PqO
GAiJ2CleozZD5LPTdsU/Oj4CH797xJMAI0EANnrIUgJkXsVi9CQyY9bFOh/mvPe22oegnx5dSufL
X4RYb57wHzfjSvkyHaL3NMzEfJqMX0ruI3jze63TgvduIs3LLUGMZwq3ltqNV08/omO2peYOpH/y
BoQFBw0xP5FZ5MBctV2McA3Fy2MSD8pom5A8vAgkZT7shb5qy4jXTJRwnWduJtUOeDNXfxJ26GuB
dPUUs5YxCH2Ico4K3GT1u3E/iRrEXexqPqq8bplsYy7R+0OxZ9YIWpAf8EPfQJzcT5t5uElOdFLU
jsT1UIViY8uUhMEJq3WDbmY5ooWViXQLZjd0RSwHei9P4p+jd/cRSPkpNC6kHMmxPOYBkA/6hqeX
rkLe/7WcBBHZtvhIA93JdglCotLpSYpJPUrVAMychSzvw00JyDAVjnIAhpduzEvHQuw3ybdwNtlj
vGaNExb6o1XsMR6Yfh+tBLTKFMnbJIVUvQknWKbsMp7p6J7K/5DLgbuj4to/j/m++SAcjVsS3pAe
BcX6eZx5eTAJcOstEH6/hvDlNS4vto+nNvnAt/T4bSR1N65Kto33kywQkcqeNu+Yp3Z4q7AHsAYv
2Vbr4kZmIHeZ+CUcqLl9qv0KMrRts4OK1gPjf487gnLtfZUOSLgQj73O+ublIbpDvVb187sn+uoh
Xscf8Ue6RljFgSnhYGUhKCzt+hyuexQ/S56Q04jIUvwJ14iMwzU/VwIF79AUG3Z0lJCPbiUvJ2eW
r8ej8UIdox8GyUZzqm8Q5uospfr8egiH7lxwf1A/HhFFajtElnzWSSVmbqhTXWTgMcKj0BXwc9gg
R2JFeBp/Yqw0X+ZFXzryMx4xPkp2vv9kj0lyp66jTymzSlQsM7RcbCLj+e7ffQR+P+KOpx5FX4hG
qn5EJDCtJyEbMraQb1yjqpsd0HXumnUe9OvcU5Hj/CInY6PwhqBkc5u09d+I8+NVctbrBY/GtDvJ
qOJGF7ncSoSIpvF36mYSSiFQRKH1gcAnRMGDWGo77LvA2Ib+HRpU9ngDIa2HyOELVijJWLDxdFH/
SYQ3bzb7Xe3NDmyAiq+cnl7yGA/oBVsbec5O3cg7hEzohWvEtOHyTkoY4YOMQhBoxIcUBTS9YZBw
BcBHgA5iS6G6N6/R2+L8vYs2B405N79FG3Rn15CVgSe7tX/LXj/zP+Hysf+ggreSCSTzmHl5CwiP
0Trg/EO4Is3lwTIfb9M2fjUE9tJSr4LmaW0f0cXgLZ1kZuFYJYF0Bm9at1VoLtQLHjuGTpNNE+iX
p0pfAJrByQBCP78u1MHkelugs3goobjge2NmkNixRbHTPjjxoKSEgGpzRqlAkyGTKTgU0EyhHmhH
iW3RC9HgJE5c+WNKVLCDsofBN/Euk3qCco4CY6IkTUqEiTStUUxQ4EUulcRUf1HIo3+ATUTZieIA
Yt2m37/38q3fC0t9RTUJRMt0HCrzRNCCxNCfCZWD/z2hrdPoeDIIn14XfIpKF3SVboVifTdR3yd1
DJRgL7lFARSiwmLGTbLQEMAxmwg2w2RRijBHhtcOlYF6sySH6DAVp/KGXIhJTEKdwUkvvy2Fk5je
J1nIOvU8pRqUh92kl4jW4456wsNW5Y/YdxrE2ZaD+aJyME+H87/8TzBa6RvUp4QFrW+nUFAatn+g
LZA55hHcT1ogsAj9OIlBWmY1YPfF9MdvV97TaoILMrVhpRlBvDR52Dlklo2bs5ObTnUYV9qn7rzX
5bZxp71wXJU/0445W0rLYtovl+TgwaA2j8aeecBpWOmOzsmbJsCue8YVNcrHZslDD9avCTNLZYLw
RmVz6MRDj59VucqcJD0VDLR5Bl/ZXu6vL9II7tes9AXp0IPR4sVyE+prm9EqXwaGncakXYacZAZ3
YTNi5MDKjEIaIvy3SnGj9B+a9rZCbZ42Tlv96NjK5R9hvL8/7TzzuvuST1X0a8wleo5vEunQkyP1
zCjOcGxiOUaejqcDkNNoc4CH8CNUEnrnoCsYBIQQ6AkefsNPeFMcBqFiiTQFKDRvmi8ttVWE8Q/T
o+ci4SsRclbB7iRqUnwIpf3WdiNcQ3CZX2MMnvkqgYXFARJ/oMTF8AdZCCGmTy9istF/cqlCHENN
Rov5uk83SRXkN44VjiQDToFdx3Y6znUq/ip0kHd32/sVqXWyQLKaQRcojy0E+c1YubF6blScCl1T
tgsdbuBZ+aDKGDEeAf38ZbJl/BV7xNpemLkDwPKCC0xGmRw8OAtkfTWZTfTFohMt5ZdLRAYzcamM
8V6/44f5+9oXW/IjngzSaJbg3nGHjvL5fh4VzGsXzEb5Q0A/0p/GMAA4bxOP1cFAvJA8BsN66BKa
SmR6FzFXdSYckrEL41k8oUCWB2Coai0gXOTAC8meIBNbD4x0dwJ6ZqQT4yzIFdcXTejMXphAYeGx
IMrAr7725hx8dQHgcQgM3BxZ8e6PPpxgyAkKx5EFeC+owJ5+L63vDZ+7Xoj94S6DGp6oX+rnms03
XAskxTgPaRPgv5KuyC/c4FGDhdg6du9WeW2AjUwdPGDdUgKxciAII0RkeQEPiKQ/j9gMzdQ74dWs
Oj+C5oMn8vGluUm00owdCfbtvv3twLQWQ0KAdPbd7ZTP6Kr9TVYL5FlL5+cxOXJQwDngoMHKinHs
vlhTZgGzp/i/uGQscuz8VVNCsUCQLJFsrPEbAe/mHGFgO87VJfzdmza4PuPZl+LG1DYHMhC7s/m2
8o7cBqfGYndlLNIH16oa0UNoB2Ax/s8mFZdgfRZpn2yNdJY0nUAL9JC3cIOnAxgd4DbvzZjLrKwu
xKjOfZmYinEq1ZZANhy2ioOV9of+aQ2EoSgQt7zygVnFVJgR/noiFPEBH2kaPFM8dB7hiDxo2ORW
L6/WF/0P/s74QBf8sbSguSQTLX7QUMFT4CkQgSRojRpsGUi6PJWuUbkqnoF0nq9t0loVXKIx6LLl
kLn4J/fM13c5rofE0Y7zOxplJlQuBsAInyY4kEfrtWAIr2m4Jc2YAoOttMRPLqLONkzLxCCVU7+1
ZTWI421VBGzoVWGp0Vyz4QAwgBI3IGW0VXSqtKsqkx9P4Rdbu6+OLwGjJR2MZDzCvQDhJzV7ZnqM
M4ZucYeR8EUsOWSUO6F7pOpy83AoffkdZod1ICSOaUIp/Ois4ZvwC8I1KmKpOaGRJfxFP/WP/Jl6
CRNpHB2DN/6+w+YNUNRjPOE/d+1XfYIZMCHMpDN9tdTRT4St61ByS14AN9Onk8vQfX3js/qluuRD
HcbOEsA765X80xMZ+F4PZIBwEnKYXqXNDLTw39SfXYPUdqPbFoOvJb86gdyRn7+t6P5tYqj3dJm1
MsQBu+am8+RWm4bDYpxrGn2zHepOWLo0E8/TS1mE9WIaf8OJAuLNueKAO/aMEfhv/LTMaIoTV/74
XS4ak0ty2QWMLuQ5o5Vq8hCyGmYGP+S1JvCFUn9oPNYoCDJ7DQOFZk35CThC/C0AnkYVg/tk6L4L
xPMWgDtUgSSjP7Rhzt8xpqv3ZKzKyRmCDheaDw2M/i+0GRctnrBKp/6xBMOv4PghY3ut+D2hXOuo
5tkSvps/5B+K6iRM3L6YhUZ+/Z3/vd88JdZzdOqXXYubDGIAb44n67BkBNDaYrjm07z57rh3YBiM
g6u4jaV1fz+OAEL9l/Q+h/WnwoErzBZZ4ymJL2uXQvRFAtqLJQOadxYUGEa/bKZnTJDKzpWh2Tf7
CG3KaFd5UGSeyjIPZTpoEnqd0Y+BkzWKCeu+Zz3kX/Wq+eS+0+5Rl5ayrRfYA2AQ2DQHQPXkTdew
EJ7XHlLN3eC82d+ZvL5W5rfx1c+WBqk0NIOsatHRrs+f6BRDjNiEN/Pl0G5QiIu7gXweEgnx2TXm
tC8rPPSkc/lasj7Fzsslp1JsLB7abTQ+4mJlGqfEZHa/iAZnkHFjmGd/0qGYjFXFagGHL+/n2LIY
0pLA0HoRGV5GjXau3P7A6SWtaPhB1ZjyLOqBPEUgJIpTIV8hDsQ4gJW4MHsqmRaFW/Wb6osuXci8
4rCYJY5kOA0DUWNFkn296t6X7NL+Zbt45lTpbjgNb6fA6BtrLtlwBUzmuLVzCSYRtk/NDtUOxqhy
42dPfKG60qLK7pGE0NuOVn/Q0OjtFJw/2aRXU5hwDQVIv8+j3kmXDSsD91htXpSujo8m5gp4l0E0
gN65BN2BWWhytnzkjk69USG2byVYkc/CGZLP2R0QSdT35YWFKnGPsyORQKv4X2Y3ubXDe5Xf2o05
m163nQVUQPrTV6BoMIiA/XGjy95l5Avi6pY6XX/KoP8Z8+ctDT/CLaOvHg1W45ox1haUseTvCjv9
ihgWxfZeNDimeWCZpdUqBq0RaV1WCbA8rNAVKGVgUklOaB6MSKVZhs05TfdwXuTXV15u4E0xfWRm
m6GIT72+nv9gJhUI5V+cYY3IzD5Bkyd1LhleOaJF8SKknxEmUbNj/z6o08htqrm8HMbwezWEx5xs
LspzLM8bLH4bXEQSL8s6+EVP6G7L6K3PXzBg1nHiTAjeNxibggX/UcG9Ht/UPwWY7TSoO7oaY+aB
qt6fvwyd8jM7PvbAKyyoY9BG3CKp/IWLVN1mnZdWboRtqkoPR6R6ME2UWDlVeP0kBfRJ30EF869O
UnIPSkIS2lljZxdDXJi1HbIDy+3n87tTgPVQvolLAj8jmg6c0wi/46c0eUK8mPC/ZbY3+cQnxj1w
/qqnTBNLEuE/18UpPA79opOPvP1bhGbhlDOrFpbs2BWhy9O8yL6vmg+m15wl2OBFWqnNKZK2WWSX
vHxjD7WVVn9CY5MKTvwTjqGiVZRWzHgZEk/OTeBZgn5oabpFbZa1NgZDeFxJ8jZhz8dYFe6tuDBg
FRuEJ081Q61RoDriL2vwxcBiS/n4xpdzz/wq1hweQkKmwGr58R6bHVv+fMOSghDn/3TfT80KhUVh
XJsg6taafuTz8aqNy0OI7REjH1x4ErvfqpxtylyAlgwJ5HlqSbhixF1ZZGB55oWCBapIKVovTClu
3TfXJ2sXYoiWT//hIRlJYYDDTh4hlKXaeuJNHgd+fkCnj7KrDhdv/OJo46ZAwYyRLgw7wFNMaXMr
wlPcj1Mv21U3PhmTfc4+EoGcHFJGAuPRG9PbS0aPlK541JmG/9sKJAX+HUHsJHdhHf3cUS/3B6Kr
ubgsSv6r/SK7ucZow09OsyXlZvnX4RML9JJ+SqccIS6J7IpVGhhCrzLTwbu+CiTNfoqOfn+kL7bP
PXbV1TjnXtRXvps+HBEa5yv1W9YX778ocmGtUuVhF9A51adGl/mdQu9cqJ7xg6NgvGzaNbwCjuE7
SQri6Kna44U6HNBeNs/R7DBCiZQXZHHTjXCM46Dx9LMY889ALdapgR+7DXFUy/aKPJubRNpKYaB1
g/1KILcWQTv7aoxrq5DvqJLDfZoeZ/MAm7BXY5v6qzY+zffOjFb3woYcFA8cYa9skZnQRRZPUKEr
s3M4t12/HOKbup1hywilwzJGKNox8+nKYshzP5SpdS9ttdm2igumAjMoamnA77/Mf+97jvo3NjEv
u3WLjwGL2UFaAIXGi+mSeWlvz5hunEsawqvBEYmXlmn1+j5R5mJMfKn7nKEWaR+oRni+P1+NX2Dg
JK+S0J06dGZ48JWxPVUTT9tmYGCqTQIuMjBahyhDrS0vc6v8qt5OmU4e8EhYWwcb1tyY017pqfUe
l/WNtGERD28dC20ogJIJx6PENs5wRPp9M/R4cu/NF5uMSUPGTGM22zAxebc/Ea4/5l+ZfxWPEWwq
+n51p2e371qfqTIXrKywIvZDYZdSHhuJh69os6pBR1vaSEtGjyF8icJO43PKrtldoIppDuwSvXWZ
78N01djoZlic86OUBTNIAvn9+M6Onf6YKQfR2Lzeu8pcDmSjY7UZXrXyOO6gF8uVY2IxiXHndlh1
29kSpmlDNrtBMrZ5wUPATfZVaTVkBytr42nx6Tue8NdECxy+kxWdCHXk/Q/dDdzmjYyVB2bej/KW
mFYOxN+RMiyeIxCy6ZGZF7bGjrmGPhOqjlB7mfkhMChOCet+sx8VXzTC/Y3CnGci/tKpuQ/dlBSJ
4MtoCcuwK4PEPmadDgMobVUnLuG5pWrRv/BTcbGHJoqNyTtyNHlb9cwP6d5zWxt9iqdOd2exK+k2
eifGNnfcIEVa0fldXY7bBIWLIOHjHFq80Gd6queyUx4GNITdxmCApJxrHHjGA/4npb7IftsXiEDl
6p1NtxtW1GkCweRec7/K7W6MP1HzMZcbXBlqvmIx/pEqa5Qs+ogxdeimeHspWd6lD2a9THmQuZCz
RggIBMTi0UnzEB5etZSUHexxKftS41WTTN9iJq2M8SNGXwFzOucMwwLkIt7Cv3u1ZENvdUouCG51
spS6dQRqBYoEepqTwal2fI0d7yZUFxlGdv4HYbSnBor+KXmaZLtoKEeY2+NH9E8ZxUaOKpLuE5aQ
zEVb9hU7JOQeBmenIlwBHSYkQuDpjPE8mrFxYUJQ9QjJIFsg0Z1nZr+jlRlOXgKa2yZbWPadYXPW
M2CWKj//hPkeYdrPHDa1Rc2ewmQwItYt8lbyb37a0ODEbZK94cz+mi2Kidhldh8F40fLGmc8BGej
Wr/Q45M5OpsrBjbmZz688HSL9znfsQLD5wfyQQEXy5tuLCKwtXSqG8zUTlktyN5UC7PxtLLkbp5e
OqYeN4GppBaUgwuBG5OgNlxFt1H4faZLnG9mWGS/oClBd/Hi61N2RYBWZaGki66l77SSAfVEJruk
+wgCjN/QSwBeZ8um8NPLZOONmf9cBRQ8IJjjSMMeRbAKA03LUhnXY3xp7rDvJxtlzdUYrSiGW5gM
5fJ2jzRoXBsy6Nm8H61qPBC9fsu3CnJBbUEGdWYbgGogyv0+h7CH/ycOnSYbrdUnp6dkceLqiY2Y
t52B/Dkd2SC/NVfjev8CPHxylvQob9xMX40qjMUPE/dFHm36/QGqMhZMrffqPKBYNoB+2TXzMnEp
JFgADOyNDT730TsAM0dz/E3Fn1ZBL39wVYyJBXqBZ21nqLLDBW72x/qzRs5kUsTxevG5WSJFIs8j
2XWpXX7wSUtXWuOIXlEmAiantJFpT8MZ3LHzo9hKNypjwA+58CmOzN+2W0iRn6YHGUvzdVOykZD8
otlV7+rtoVdWDTPRDQxfN8f9tiz/Cv4by9eXH87UTd+rdJssS+FraA8kod9hoDRzrXOMdhPh7mDa
s9EFpugWU8Q4KH7I2LcC0qPMvbt1vWpFi7gfQg86ajvEC+g7sUYsoILZfXaV9R9dO84Kkr7hhsPl
jJatvjWzgIBlyaD3JJSlebCyZ82NJxLlGfUQPcrLvwvIO6JLbliUg7X2eD+XdbyiF0Z+YPbHFvYM
HGbDhcFNvZ9/6i+PUqEHEcJDm+j3W9HCvyHoHqN0pB3UsupVg4/yJCwnhF5ETU1JQHl8X/eDjSIi
R1dHv+mGKqjcZxE5JSgrjE7dfvNZj+mXstav3S8gpHjgTQsPc6YJpWpt2Ad3jkdoXx0ahf2rXbNV
SE+nozCf+dQgBsi18PPO/UayR8UaCuet71XQsLvI2QBeJ0zavY/yt4HLwZwBfvAFMdoHKxu/MSjr
zwXwU7amVrq/Rk+W3nOZdrm+waonqUERTtHrVhmBJDtC86FAfjXtZ7nQ1K+KaQ9WoOx8RM4QrXsh
d+vlhjS25JkKf4Zs6VDfYnaHeWEGsYTf6C7VfMGYfNW10sqFR/FDygqpUm3jj5+Tx3q6q+e4r0zq
qoK65eUpkT2KnNihm5uPFDjnl+jqKPJZ4gk5VIRIwfyIvTH0w4t2X/NyBrVmdSxHGPCHZ7uaQqCG
ZStu1HZV5gEBWHq1ibxn82kkByUnKRtzC+tpLgxylRiDPM95szZMV8Ri5L2U2gPNkxAk9earDZdG
i7jlkSknmgv2vQQ9fHElZ4fIn+RJPb8VXgeSZyLRV9rFs4TiYDzS97KjxYRH2CYHAZdV4aE/bbJ5
Bn7hS+E0jEpa9e/yS2a+jJJIxtAbBC2ydY1PNJmas3eL46YDro/boCTdu3Yk6RqelG8h8ccsyFWb
ACVhx0aN3TUeQvejmQaNkM2vdwIKZEKwoKHX+8xcyJfuU+XVDdrbdhFhVkhf/ja3UnMY1GUl0+rG
t3zK4AnBYB18tLNmM7ZOvMJb+5mcoxHHiEPWfuAJLv4ojAhmlngEVBPePudGHTkinbjgYLqNBTPB
FW1iA7Lhdcw6m1m5CbGABA1vGIiWw4z2kTSLrHI7NRhem+7pZUnwEr+UeKnOGAmD3fcIlRxlF6aE
Z60NKHOg6exat+wYhkeVTCiJAXNpVSUg0LaUNz2ILN6Z8zoJjNd1mGagkLZz1ZKTZeoqp9cfZeTr
a2ZwieiLApM87Nj/VpEY574QwoCdEJ/2gtN8yGKihUWYAuhGH0uPfzK0x90MGvEziVFuu8rxLTqp
O4LKP33o5rL8iTE6ZvzfBIHE8Qr3aP5OP5gfQ4D9ufS207fTZo7cBOUkycWkklQeEgrIylphbU4M
GLdYILfwc4bdbopFwoV/0e82CUNVdODvZ3/9cxsh3sL8sUg2NeklyBnNZa7bpmnxFzmebMYJDIp7
HClbEXZ/5RrshepGE+aMCgTJFjmMUcnhUM4TPHC8eO+f+YgW5qHS35d2x4dGWsIkgqfjIu2jclOV
J1phgJVmnv6mH29wJ2hEckD+xwv8Pkm9tj8X1A3wgHVflD4hcsR3T93o3S3Fc0hfyeXHU3qIwh8s
kAwiXmfni+wRh5NHt3IFRpNfC96FNScdMATVAeUgYmBlodsVwo7UlsZHC58qssJ+UckrzNj59VPl
kFHP7PJp4w00w101mdQ+R6rjRPBitjVkIQSA6oHGIAfVE3W3tJilbutREkaUyNB6iMFQrSEEPUM5
RpUHBOExlUVxz2kvpRwSeB8isG1UkpYtHGBKTOJ62R5lp/UkVFyhT5APJU6PpRGN6/DLTCnqtgyJ
Y82FvkZLQ2IXXt3SotC23bAf0fMLyxE97fBZdDsK3mGYhy3o6a/U+zMU6NkmqtGyfrNzEK+jErIk
2/z7sQVCorqE+aq5pe7URNeJFvVLY0XQAJodISNmdVBevopfNSigQtBOmK7aS78b2O8hUEtrQnr4
MRLpamPx7C3tO3k5Rnkt3g6e7sbWFOy2pqREO+4UodunDDQd5UF5g+BOqL6orZIFdPgeneBaMvGz
gGXNsH0SxtaLNwKx8EOAzGh6JUhEfShisjxo2horxr20h2XQi5F1r/fsu9w0uT6x0ca0xhyHKSFn
s8+Bpo1U8mhDGCDJMCltwub1lze+jmiwjw539RuGRpT7yV8HWzrF6AWFUetkl2b04QgMYGjC1K9P
jQIWCU9mbNQ7rIy6syu4F5WNT4CJ/1XsK1xgKjDjk1YGMEmEw+YCmsEgZHhB7InwK0KyYgwDo8iw
WUsKfl31IiPiaypAX2AbifXGg7Q4jKhKeko45SwnBItaIFEsBFKneyrr70y3wiYQbgZWwczCfPNX
lslNgss+RxM8EAr4ZVwMNJPjkaNOfjClmh1RfmQXakh01XGK+wBz8sGW3u6YuWFyVVSPlZSpVi3a
hbEvaZ9fCy7h6zB88L1pdPHn50iNtzQ1vTdlsG0StPYral1OpT9OlxmSi2QBcK0ok7I5qncc3VFG
WJZHZ1K0vvwjaHsuP7ejpGFZTDAX4yGq64+c4vc6zpzngT6FGEZ01uE4HZMvcyGI2MR57GykrwmU
Z7hQPR2BSmYnRi4xQvm3WNmUAkQ3CcpJx5emXOYDsDKaotZ06/6DzDpJu/TmtpU/E/lamtitt5eB
1lqHuQQkgOEu2EbtJZHzem202M7uuycaJUjETwu/YBz1S2IHSKFAoqU6rPSQYBTmHgX3fuYPpRuf
KCDiek+Ag1k75HEAVwgkzyc3UZoSGoaECckLnd0UPGEPcOxCMEm3xomMGYfVg033ri1jTCNZtMXd
HD6fbd8hQQw30isae1Uo8XwlKQ7nJ87E5Z8moSA+CNLpDcO5cor7QSGloFkUZB1Ek/roBcj43IY1
S9OWIRcOuyL+VGI3G7Z33X39R9J5LSeubVH0i6hCWbyiLHKwwX5RYbuNkFBE+evP2D7Vp/vedtsg
pB3WnmsGjWgMuNI097EghgdaJ750xNzOY1ZNR/Yp6ZNjdERcRZ0tJ+yjZt4D3StuNRK3dbk2HkGe
EZbhv6ogRtKBBIdjowf1cKMcCEgr36OT9lmRiKmJPvHsvX147Ok94n88EQXgvCRqpfvVsAJsbhBr
l4t3BVI9esLSjbCggghjLinJVRGAjRbsKXLQMYXgADy3aMhyDIloey5sPd00IMHJ6tHRelhNAzlc
ay0/YqtQ/1MvZH2eXz+tYg/v8/Vrp68Gca5COo2DG4t9StyTle7ki3ohcHfE0Wn6hXKxQAkui9oQ
zRkd1RTDvz5g5a7xOr0xHVYvvv4XvGvC52Hme2wLkgB1RdJaPWfmSBg/fPKvJGGzvgO7JSwAFoxi
eMur6SQUj/kVdAoIDr514ZN3v02/OH0P+wXcYsRoF9abGLF54mS78oC96oZmaXJ5pmugYSTUHPUE
Ns9dewhG0kz3aBQWBOIZljxy6qUP70+42xEBZyOvA1HKCjv9nc8B1imukZogpy6x2ZDeXgvbXDjy
3MsucJFA9udb5Dqd6T2vvEVbhkrQfXOWwIlhWoALODUaF0qRe3Ki3a2vRxqXqqAhoQlcTNchcV4h
yjqwZo3+C8XQAXxZuUabOzlxGZpNKeDVHkDjvcv+KpW09R9v+dMCEsOC5+FwdBka8BMsQMZ6/ex4
vXRrEGEQyBqTzn6h80s3CLoXxaZE88Vkbq3qlt7g9HDO4TDCsUiN7A6GRjW54A6gT/SiaUubBy6I
Owg0AziXuXgGACnTEIZLdFddFnScRc46pTeeHQgfDuIl6c1OFtYC0MvRHBV2W6KHHSR7qH1Goi6u
IfrHab8tfIGhUClAiUFrAua3wMWCQgkHGLqMaJsMH7HdQOMVz+kGso4dY3QMfEEf150RUCo7Zixq
NRoZjD7OqvnBPEq7Pqd4grtWUIOuSQx6Q2DRrVDDKycFsBzte7Ke/85vjWzNRbBMGL0xtJrm44WK
qd08Jpsr1xQXQ2HYVCjDGSA53ABoSt/sVmAjvBu5qjfC+aZ/rM6c+aCM05+gkqI18jtOghZTzZGi
yoeWpRAtZ3mRugM+jxJUI6+DsjWEM5vtq2VWfHM2pS8iML3iCHZxv0YQtDogdSyxLFEy/dkNd9EG
dRJbAEfWLDlggBQvjgqHuK/54bHlnWPJBu9RoOpItPbxHu82hb6hzJp3YgOEwkBdhGy0fa34PKnm
Ifr8uWcevdhO97nj6WixGcBQWGhWT1A1bIcVc5ne22s6zrBv0H0e8TSs5Fu+k8606+hKYExBh0JA
LpLLfMDHQxcDUwBMEPawOj2jcqFlBRrwKJlMnEBPvD7gx7MU02lEDjT6Zv+Dd8CkbgF9qo9i9yL/
6AtB03N0a+YGAv7j88Wm4kQoPMCik7s/qjtVucEpRPZj/GCiYL7l47aXPmjTj0fuRLl4T8x13n0Y
j21PTzWxEZyb6aFAKqt6MZaCKuZNpLDsgNAelAbU4t/KeLmqsUVTNYJJRldt5qkKUji2y3YpNea3
ygPKN89/IyzH2Wx5hyBozxKQhWs/QH0gLWTCq0RlnsKxk7LKaWaxPevpfMaoWGpWpT1I7HQ/gfo3
918p3ZfaNiGSWD1RkjYtWW4ML2PBPMRFQA+V4aybhyhaZfgMRFSCu4zMBohe5pL6xWfws+R9Rg7U
qXgNl0eYXScarWA/ZkF+GURCY0uFh53hNJzaGmqX4njXd1QkI1qOhbh4+eHOUo/2RkezkfEyHRvT
UXSrAQ0G17h3pFlrG9k8x+lWjVriQFezu58KTBnPbvsFvF6GQMyAFbRqCvTKfFWJ/7UsFvFwfoI8
qyclWcm1CMHl5+kac8oAr07sO8NjhpBX6s8vkXPLPI6nxGLjiZ/2pGHNUMLEWMfGy24YVlVDYX5L
paM2v1b8qFEcn4yuKf5p7hi9kBgofTVW+zpVqj8lYFn3YGhttfDH8V3v9hNwoLHPskOKjUD63g0c
TaDOQsYmngFuTMWx6KISO0yODrb5iq/NfE3bms9DF/tmfAcS5vRInCwpKhsqvrEiccZj8Cxwhsw2
peKaDzcq/TLd0j42tIvR7QZ51c4svGXaH6QLOBptxCmnp4WN8SkLLihr2v5tmlQmrU8jWmkRcngL
TAWBCBOM+qqVdg95PovU46yCYUHT7IbkmzYZbMmJmATNxXolb8/3iwGGTBWFG0MOLQU4EvILfQJU
Sd0/9ags3g3IxsYLix1UFiBYPAHmhTWnjk7wRmLCpCuer8ojHjZa7wNPJSaNhH6T937ZfciEOByZ
EvV0LQrdet5PJp+jpwpxmSsKZmSrWUt4j2A69Wi6IRaT8ViJinj/VE+x7A7QMz4f7vOtfvwY+xos
DnCbkdVQTJiEjjBJMSBID6ZxYJnkpc3q8oz/Nf05+ZTVHQRBlmGELrNzlzgsPGAzXxE9n6DXXCna
aYLdCoow7rvigLz2TiIfmWgEpDnzcCrEjnZ/l49Q+x5fSOPpv1UrlIs45CAXRLh6UOcbJKSLaVuR
Er6dv9FKbW9z6DWRI+Ti2EwsfOR153hd0Cy+Er9IL6OVHIMnV7/hb26T0cncpw9GZ9SbP8MZrJQp
6OuvF6FztEGo9GpuzuXZbsbHroUAWhsOm7o+bdgLCkqQXNi/zvOAhhEbACcj9YCnRwx1CnVugUpk
XZSrQ6WHDVroKw4i2MFxmuNILG9Tjh2xI9bK13qAggUPNC/e8iEcWfKpHRvZVRBVNTYqFxx8isHO
2cNFArAHUDoCbKb0KpdazEEeMRYrtrzJzANFUqxuoWMoI/wU6z2Hd8eqX9BcXg4zn7oumllJuuK4
FhsOwDz7ZsX+YGBi0e2N+KOETIFWHzbnaC3OQ7KdVwQEY9BFAHRgnKTaZ0ehmyzrLuCveoB2Q8H2
2CqcYTGUygI4nxEhSuW67LYPQ3iXxNdFHkCPSWhrZ39Fg827oueicuGjQ60aHdxSeORx5HNUfVQe
HxqWIyw6UBROqOKc1r9TBtHsBOvF5OM130EiQVw9/zRf22KC7uix5Eb9e5Ee6mItmqOVHRk21Eqp
8JsSKp83DmxSbkqzJKZZfJNgXspkvdRf1Hl95kHkgpZVwqPH8HDCt8B6EZM7BbAa+slvo4vMTdRK
YgLx/iBwCVOup13NHJgZo4bJz1Jv13fZG3CXJes3CiGiwjjjLknntg9UWJqZO1A2FXiYm0jdCKx+
IQSDrpvLQkTUkQQ4p0V4Xz11sAu68J0OYEN6nt8OO4gf8FtV81Sr8lL6hojZkfX8wrEJVTCHmxlh
L0c69er8TPFLIYwqn71ZVUsiVrFpKTbtHRGZgazhdeuHz7vo8kNVTU8L0ukxe0tPk+HLv8j31ZiW
cz57/ksRWj/fy+SfWvPAP0dWqvkiovw+8t8oURTeSzgwQOilo1eewsr+jGDxyIhS6KmzdzRYx6t0
GeZomGNIfsk79I5M4IJ3RpWv0RwqXE4Gg7GO3xjw4AnD4NEU6x87Be8Ow6nVbZ0fqclKQSfgPAdw
UMcWXVJORk+FuYTPmgJ9CRM8TRgIKmyjtkrL9GP+3AwGwxjIAEtzqjpffkD4634XwW8MwCB+0uDE
NLb7IVe82pDdGtVbG3/MOdwuOjal1/o1X1iFQl2EL+idomtf1BfBQ2J7GOOPqeORuDExxNpmop09
y4/3JzGIphPJbz0bGhs4K29r0x8dzQNtXFX/TNJ9WjklvDzTfVKEPCqnxpTOzaHQpx46CrASLOjY
/E3sDCBlLhJvEN+HKldjnWCrRIPWByy8Y31Ki6AwwiT2B1QX1fBzxyLna7zDTe02v2zxWWlLpKf1
mwoO8CBeHap8apmo77pfqBLs8w1WT0MfFGR8CnNN/bN5fRZ/hinP7Ouhb2oai6VoUeX9ptB29Op4
DYXTX6lbr86lE1hlm1Z542Pn8gr3vZKyyKwv7FVGsupbzMvhBhKoUdpAhfKXkXjcD84wLzXolVvS
B1zWrD905rou1xMkCSPsNaokrHekI81RNBCjp47rqAXcvTyHg9Ef7rqB4gXm6/0Xj1dAJ6Jn9Onb
uJMt/SHKKfK30dpAA0rtKvqYg1xMg9CrBOPinAwgt6sC/xXkjyxdkc1nHNBPoDTBkbpMXaUc6DZy
t2mrSFxehSvDjGcxRjmV8kZhV3rFeNghuSXvO6Z1OO/2Q0XDEtwqx0aknckkq0Nk1whB7+F03n9f
r1M2fWe80tj/U4f3nMAafuqxOJRs26ICChn00KE5A2QsuDGEc+NzHn1olHTIU0VFla4kGjtNy4nV
jx/+IvZpEY/6hrv253HjdG/R13RbYPDnKf9oHaROtDg3vT888D0pfTDZkqD2wYoKP3Xv01rrPwZh
V17s5AU5TZYiu1Lp4uGCPzU/0uRlqH/12WGI/aL0gQVk3PSIN7DkyT4RDwydcuHqXyea9CdrTnfw
lnFMhynVweClT11Ix+fhwKuCgyxfxFdTb45GeEcBLPt2iRelsIr6MOk4ORk8apJPMansOKR52Wr6
pdAYHBqV0iDcuBhwUIG13UtBrsBoyEtXp/ujpgDg+ZUUb8aJX9AhSZiBWcCZOeFsW+/nuGP8jMG8
d7N8QywSdTj73j8VRwedbQmM3QYtB+TAxMcCyX7MztSiiUPtyaqQuS2Udzk7SLE/LsPuNVuGMbDI
75jeJHxsUAyb9lS/KfWbhMLrfmI5AlPp1G2PVkzqfVqTCkVtFsp05+iVwMbKV3TLQIggepD5TXgt
RPmG5MYSzzfa+wGHjDkWtgRQQazsv/WcFXqX1LeaRi8KHmZ/Yjc6JxHQMY1pu284OyRbqCBjAjuP
w7c/sMPDhjIpi2HocyX4deOepzGKOTga24R9p05t/gO4BNbp/nUbAJ+2wKV3nbL2FJye57LzPCg9
+YPvQ3kEWJ0o1Ir8MHvSXiR41CsPQDouTpJ+cZo40D8dsK4aZ88SV9TSe35CMX17ncS3ir+LhIP/
fbOf2IP3u8zmlyt+i5cRPp7i5wBG+Up+eDqZDbD6dF4ngF4H+oerWfDyLZnfhU06JD+UOP//ajzh
1S6D79LSfJ0nBbfzYv0I7oEIMBN/pvxN/P9HMIW1iEwwPC3McLItxO+18udYnwUVvyTczrVQxsl+
4dEmvdHexHDlKHEN4jOmLkajwFxCZCaEav973wLtCd/VmkAQ9nqg8n8Naj6njbwJUcU74K14S5EA
eMd6/Y42MbveA2MzeRJJeRoxz1jnc0NShlzJzSKem9cevdrFK4DJhlGIp1ndbQHMKC59+NU8Lncd
b7OAVh2W/vi6C4JJsxV+/tB2Vq9d5VZ7CkL+YSvbiH5cia15z/6XflR4jQJXOhA9KtrMbQCmwC3C
gYVPDhgfFgHdHOJAyDn3sSrkrkyO6soYyONfgkXYY/sMKKP7ULj2P4PIy3Acq9d5kEDI5AZhfhuU
h9rDr9dd7GAwBM8gwbJMREygxAsAmYSnAz687Dt43wkn2J4//x89EOPIEqjwlMtc0DfSGP6NVRix
XYqhwBMB1W9pmPn97rUvARsdcb2AAe7wXu1Vl75zEbDJz3mK4ncaJAQw8vCJ9kUN7beuiF0AOt5z
WLM4HIQ0kVAq0z71FK8KxO1SHCpcHnfNoxhDypCADycqXk5zrmTDPqdMwF7nKiyJkRISdyCe28ji
yjBgMI8YEKPFYjlgVAgPfXrsuELHEC4YPRMCSP6XTYTPCKDpjvw42y3ZYJgrhGL21PAYmQEV4xwG
Cs+7CPSnlZHl2CG5nr3fvY4gwztpBEVADojGCMu4DXO7PKrrFhfq2n0GdKL0EIE3zwRHvkC9EBvv
5WRZoNoRLh6BGLFI9Q8dGG2G4TflCLEOBj7V4k8cWgJUOb1PLATrNAfDdeTpiPDhKjbSChdPwBZ8
qnHsR+R1IhyQ28ksZQjy8DC+zUgcSACH/wYcKg5WA5xYfZxyj8xvlA3cJRxSMBeZOzCZGS4c98KS
sS8svzksYFI4QtDVrzOWhsVfhAJf9TBvWLe/968YxeknI+2zG5bVSV2zNjhoqZjWIu9ArBE0Tf/W
DYAf1gh4a0xMnFD/5pdwu5sT/7OIbnLY/8YBcTxsfTYskOCONl7m34RRHsJI3PNgDaJLx7BIDHXT
UwFzy8C4ClWF+Or4q2LIlyOqR5zu0HBy0NKjPfQ7vkHMDd6J3yyjtAj7kIqDypTHwtKIaTfW9sKl
evQhSnHNYgUQwlXCTXjvnLsgXjjymnPkzYU8rgzkX17WxXePS6uD+TuiHB2rLZWLuW9Vr/y7j3nQ
YPYnYl/EZ0AW9GcY6C4Csf6yZmFOlTN99V8w3nJNfzbk4sTn4zUJQBG34MlF5zi/CO+XOX97Blje
quHrho8tnm16KG6F8f33+uJGMELEGFFwmeoIdcZmyZ6nGCbmsw1ym2Ir7pG4f9Q2VBqcw8VVR57w
J2z4WXETUQCs5zjCAaHs/u68+zhWt5JhK74mXiDhf8VHof/093QIxGANdjW+XTwfcTEiEwgLRpEo
IzLUTK/hQ+E39stVr/mUwksCm0PO90SuRDfSRx5ezImZOCkTKyDhezj/FJkE0U1hJIpfCM9ZwGZ8
B3ML+0T8FGkBEY/JTREDiLfmq2CLrBQjDjh/bopitoR0L0SkhwjRES+EV7sQMPML+xUxzTgAEWSA
QTJyq79BLmaeiDYQ3yB+QV+i0qfFAuHlR5jxxOs7XUgRGhMIf6dkHRNkhLURDkYz0kj+0qT+3m2B
HYi4aED9rTDd4V/4O0MNSIIrbJlff9ccbcSrCZUxr0Bd7mMLKa5Z5MkAqnAjhCA7ww4IEyUsdipe
T3g8VThBiVw5YYjEus/f2boyQdoSJjJCjy1yV0QUGeslzGex9CO4+P/LnM2YshBIJbLMxb9BRmb4
4y//p+MWH5ebyDQ0dgSf8KhLqPKcrf8GLeOmvXVr0KnMemDpGXnFcrBNvEDEoDIZGjVjuw50HjnM
BzYEhgXmk3y6+6/8CVSIMQwSczEO6F2JOJ/ohmHLTwX+hBiCGyWsZ7C6EslGgvrNjfv/8fEotJ8/
nTqZJcLQnqf1I+6yuGO8PpaeD9HS0nbJ39gQ819cvlhVxIf5u+Piqf05UEE5n2PlKX4lrEEMLCS9
4d9jhXEfCgOlv6HkjYs9UNT9F0ATNyGQE+HAD8N7QdvP+3tsozBbFROW9CIkeH+LBuBrs9ZH1gwW
g+Dus4x0GJCKeSRcTIXlhhwuduIW59g7/X+VXCdbLzOefb5Z42gsJh5xZh7sm2PvZVDpNYwynu45
CjBTCR7hwjVcMUPF28hhhG1XZhtAnUwJhqr4NMI1dI7hKR+Q9mT7txjxUcWbikFYMBUYQTyPUby5
WPN0Hql4RfEYMYOpWOJ0FhlViN6JGOOqOMtz3SX3V+wbJcK3mHVJXCpEmS3GtH+fSazn5Zrm2IMv
yWEn1U4yrKSdsLSae1ij/U1OMWnEUBB/1t8xRldP7g8LYYBqM9BcSLt/T5HjZ7Gtg26NGJGv8H9K
HO/wHwzF579vheUOY20N9CEC3oRnlvh8IrxHDnFPxVyRkZivp6u4RvG9kNu5M1w3hHGWQjkkr4tl
RCxHVEACIIUbwp3j4/J8+RLDqw/Lb4UbFt3mXvQPKqbzA5KwZvn5++YyYJ6Ia7v7GlODxdYVjj8L
V7HFZ5k7YsrMnX5LF29PZ+eo2Bg6Ut0Ir0A6QDj1YSQrbqrOzRTbCvIdcafFvfxb+cR6MfPlz1do
CJ8jxn+LZ9uCtUUkHSmsFk8Ggnh4d95KOMtgoYvrS4YFDanPvLmYs2LwNespqDHNafz/N24N06CU
1GjhZPDyHiF0uv1zh1GP/9D3w0rxKy8nB706vAR8YRv0CE8p3AYU6LE9PaA9IPvGLN8iwFub2SMF
jNWzlMUIr+PGym0MSNGKOXohtulqCfqXn9rBmxHSczJmK2XhSnA3dhP0KB8kKJr7GHZWsP4zNM2W
6kyBFAOYBVWo2G3hPBXhMfqFJAiRkfsE9DzBIqC6xBCgcFJsFz+iHKfE9QsMI7V0CO9uPbPnw7n4
RNpb9ceFak3r4WGjSOz/jeDeb0XpBtA4cLN2Ytzxa0wUl2nYRW4k4ZpTsENytlhjdTNuzfceFNrC
sekBkro0MksFwXTm76hckXQ0PzQQHuSlYLMKRxajSOLfITQG/a3BShJwVqN6G2/6r4Z4v0NaFXkm
3yB6e/lr89pK7VVCZoSsXH2Gaou39LCa51422NfiXYEsjDvTzTCDpwKpDDMaoLMtGrFa2uJqkNMY
WvZ3BlYZ0RJaIuXYqKF01cC1urV2xfgZPGV4i7zXwhQy4hLIdrI2n6NjUBhe+Yn7gR/Sw+L4krAC
mNHIZFnAHzFCMCRtaO+aKUso6x2KLRwdhNU+jRfbwDsQrFrnnI+t8GKJVZ30PaYXxFoFacviRUbA
BSYac2Zx6jDdfK0lea1GzlCee2vSoyXqXgzLr5rhL5Y2V8QyONkPsqccFLm61+ur9Nb+Kt/EIdhM
ZRYojzb6cO3uqD8wsizI6BOqCv7EHFmCDqqjAW49Q3XKdXyOij2Nj4SUULBcempYVnMKuzuq1+Gs
+DryY/VVH4GWvZn803HUxWIqhBzQLcj3UK9dBqDqLjBKNW4Gx7mi+sq/ZyiuwaniO/Rkom37UDvX
fEiMyyqoJixTT2/WEKg7IFl42KSICS7CwiYnFwNK7VCzBRzbAXwe5Bi2B2IQvKoKZHxQ0tRPrO8N
pKMYfterqPmFKcDmbUQ+ZqhsoWW7aVtX+yn1NebE7UEJhHoJd+aECeVgXKP8LOI9JQledMIwsU+v
Eo4w9ASgx3T447rQX2h0p4c5cgbe8P4xdDSR4WaZUNaxby4hY0DZpWs92eXjGyBO20/tBiOtetXS
7VgWXxDbIquRcI4xtVDK153kyq0bE7GgkShQXbTuDNxsvHaGSpyGm/U/9MQe2KJDAoqR2kJmOtGk
h3QgjHboumDfghJtLGn43DifFevpxfHQkh+7A/RIyGkcXxUs/alvUEBMyD94KdqI6QPapt0vu87R
j+QRN9vIKjsCpzH0w6uaNl9HsZDzAStScHAVQtYLYlzC+gAnXVIbISImeBmvJyBkDmEcMxT/tTCs
lMYU6Lh5lKcvm3fiGoZclE/x/R8QTvXVtntu40Ujo/oCxoTFjeGAvpIoBRe78ojCiY6EHIHG8g9I
OABnqTZpNiriWIopDjQRiUDsWWqxmu9/Dwcp+oWNQPbf+Hdo92klw/hM7OiodQGobKHunp728fSS
ZPVDy7uvvN/4DT7B4WASgQAaa99pGHN1B7RCi8RZNMSC8Cq8K99V8oEVlTMePkFo3p6bH1/v/hEV
nuirZDazm/u/kbjVvIIlU1p3Pn/eHxLabnEKKbZxFqJkw5ZfedAx6/gOxAgNBohdtzRw0XiSoSqx
oXd0ctADwVSJsXmokwY5Zzir3uoUVCxXD+m4/n16i7p12pQQIbQ7RU28hm5i44CYCaS3A06Wcfqt
MxwflSSisfn+cDmJyv2/lwEHuKT0jeAE3YlyNqfjHNLAPD3DLIgPIM4RL/cAFE1tWtNRTWBiMVgN
KxDWRKn9A6A7h6MYKRnbVRgf8uyrTFd0YW8/IHZNb3qvZjW/EJKjZl56MiEZyz7Iv+aRxzATZw+T
HlHqyF+it7m9YzhWU1D5cGNIV4Ggm54kPkTJgR0OiPgs0G6r07uebVYv9ca3sWbkxbH+d5+znxgQ
ZMMqXhIGxL/ny3duyI9AfhtytuBYgiGzuVa83b0MVsWOrrkk0MV8cxooUx7NCQ5vvPxNJm9croBY
8zcJRUJDnQyi3hXTMnHIJJtZ/Pghd1awl4kHWgL+P5DjgLxS5+pbxBbv1Q5iskaHHc8Q4lR7uzu2
lymxTaSFWP5d9S9ATN2neYUxgOnAnoASYJCOVYi+xxyoHxZgjCENx6bpQBNV55R+Wd2xMXl+Ir4z
wvFCI2FxJ3cJzU5bMarsgzScO3AZGiDGZ8spYLy0kCwQYEYl+oO3husr+yB/shfHPo0wkgvr+XWa
XlbYGiGocqbeZLriixb3JNzO6Vf0LMtrQF5Iz/mcHAi2+mTXl47yEPHG5RthAV52wgkpZcFObpm8
VJA1SssJoiEsDG+OdtZ5rR8mzBuUfFe6ujDUrJV6UdWAvgx96XnpSG1wB9HdpMIBBgZvNq3RmiZL
8RC78TBtJDSfIXxm8+V3KDb2heCPCgh1RA+9LLc6WpMovJ91Vqtuq7zFS8vQaSJDTjgk9GripbTR
GG7He7R8Lm/o85ZFB9HQ514YYfZT392ehKxlVG+45WwONI1wM7mC2+eZjTY9rIjfjGy4neTL+NnD
opcKEp4C5getS6/dhZ3Mjrcsb8ZnifDireVVZstc20TrRf7dE/QABwy9t1W/Q4BVPNbnxDIDCK8I
Giz1Zwrl632fg90XdLpV7owtMVvaU2HXiLas2QHfkgCjCQnr9mh1fn7FrPWsgXuAwm+FLPozy0wy
sgYt5dPiU5qwm3kODkQ8NBs8A0hTLfDNDC2Xtu73CRwB/Pk4uoh7XX+uygPLONpl5x2k1V0hKaP9
Wlu/BM19A0tMWJTCKMCkE3NdySaKAz5pH35iWkJs0kD1xc5S2wBg83dd8R4qyQzGiaNRhQcLPeaa
ZqoXj1fpg/EeWZBWJGvbsQ07rzPzGrsCY51QhRPIVdqMjwIs9OUxHCM69I1N8gUrPY4kH8yOBe0g
F1tVR6lFraSYweZKYkqB+h0JyVywG0J8uJp1Y+82HDAm97GFlTBkHzSdf2KvLG4y7FNjnWKuyilz
8rtF+NMXaPoPB5T1UP6UTQ85M7IGenXTunlb0URi0RIBgT/KnuUbj/cS+iU1C7BkvIYBLTXv3WcD
jSsmrd7ECvdIOVLNVr5IvOFDEGjiwDH7SZBbntrxfYhxTRFEoCEOu9Jt3mjnsXZ22lY0uzgxxGLF
4uVUTNfxK1lNH7z7BzAt5Jj0RCKaPTJXdimCBhX/g2XIxgqRr4Yqg1p4fm0ftummtv4iZZqgY6FU
BcMWpkpgu6g3cVOiZlChzWo9bBTjFGN3Q9IcvPgcvygv17asRjF4FKUQvQwMB5b1MnwFlbwcrI/+
23iLK0+3wW2Z/Ve68ruMVgTx35BDYIgb4WOktWQBICNjpbLCy0wP78Nv2qDuTRWnlHFmbvEYOUbf
g+OE6nf2dLPZ8vjPJISMsyCFkydt78UZEwqTBw0fbNmvk62RhC+7tafX8X5eN79P2BZIin5lM5gs
I7aUyac6p+OD5wodlT1qsv7cd9bw+azXdBXm1wgjCzf7yCgIgLPiLigu1UoI8aFO7ec0DRIo83jq
CpUIxQZyP/j+JCeyIDx60fwJ5S+4AzQIYegWUlhCpMF98pxc83wzfclILt5iS1tjm28eDBRH5EQ4
ExEjdnFTQHpqF28dQ7io9fijSEu1QseNa5MIB2KdKi3Y1NrHAca1MI43DwQLLAIqaQ5bl6t1DavX
0Wgs5Wy/sU/0QUm8mojeIxoFmYOVVRjEwwRBaw2nEttFc3Saq7bEt978xaUIpwogDkFIZZeQs+UH
3G5QcCQUItqShd3EnRicJuf6V8U7UWqQltFB/WCARbwTpZtDo/7575c3HVf5vzkMf+GLEZP+AmmT
zLQPNuYbwBpaRc3mz/lqXKY7U/qCSCAm8Exs6BPIkp2dP9YfKfCNM4NRs6Yx93RoLTrxVrL8D92E
C8IC2GxZ4XQZ3wKAopCNH6GteM32yxAjf7FvdzNWJjwNlgWcJU5J6wnWFWf0MD3TvqRvu0dOPdOJ
wOsODAEhOno/jV+QWYP0nAZl7qB50N4TjtK0dPDKOJSfIzJXoX0wvGr/2iUhHDp40s3nq122+w6i
MJEswo0SY2qkZD/wdveCLdR8xfuF4WOJhH1FByAHmIBnf3LWo1OaBh2donSNInUGg3GCoAKN7jrY
5XlY+JCJoFSEncxxWfnWD9cJl/+y8SfX/OSMwPyzaT6Thv18U1dtKhQyIMkC9CKW4ZbP3EZe5ig8
+/eXF380ph+ll6x6X0Tcs1U67WinZBTRyGY8XFYmfOzgVcmfODUuhq1meKUNSHKEu4mqXCTFPr6Q
LqL0+O6JbMxszHBUstM+aOe2X5gm9JRznsgdYzSRy2CgtAmkHZx6pYTsUlBHf3Eumj6IJKKZBJRo
DW7xbpJqF68RnXjqt4kh2hjEl1GhHAmHi2ZgyETq4I6QhMktGR/SOyrlpHRMymDZenzmX9ohOz8+
psniUVU0Em9wALaB8snOd3eSk/HV/4OVpGw0Zw5jH2ciUmr0YBy3hm7Dy2mNQGLzI8ID+hE+WLmD
aB7FHAK/ueEX0xZJiQpf+FZ9VDtKBxbZPDpKCZYUWIxZT2kVKhA/FkAia2WPcwaLaP1ponuCT8jB
IBlerK0w1ukFzT5yr03PVM+MetHqj31BgckO8tf6vaZ47Tln2tBRYOHMVYJ38SJCr32B45KVy3xp
nhSaHe+IPoX2C17jy+kFDdguJ0f4/uy13KswiHJ19f2OL4pkb0MOnj/cXGjfyug8xq12SGPnoa4V
eXPfC1cNErJffp8cG2Q/imVd+OAj8ELjmd8Lb3y68Cdjgu7O0dUIkcEwLw2o0OCD1/mZqJsVTN+W
KCEUA9A4OXRjd86ZOF7HaGVIJIl3ww5Nt+CgYZCFnRLoRf1dOLNVIRLXrtjn4+gK7QOXvsxatTcT
BSM7SnycYwmBnw4dwkTBVB0ZtfNklFbBiq9eIB+j2RhtbrFgERB3BQVe3ZoYUMLOgHs0P2LDBPE7
Dpt/kECen5xzoFot9vgzIGbC3FW3OpIrALW+IFKQ6Zhj9zFZ7frxAUEeZEZQ3JH7V6gTRw6FfBGu
bBDjug47Yo/bHxmwb6jxxeLDgQebsSOtBWCgdXqMarpxixMe7pkWdjpVH/gJnmpVEqrawZR3vEbJ
Wk7izc/fEqvsFmwoCuorZGo+xE8+RvzZ0Xd09UMGkOeBZE8ia6Zx4X78u59+WV3RIZzRURDpiLto
tDhBnMx4QHiCUkIo1Hb4n8wljyUew6FkPwSG6MD6eLIjOJBtZpwZsNKZ3yg4mTvhDIUy00bxY+Q/
pAku9V1LBsseqVTGyjstCxidlmq3bu7rQU5tyKnrop6PE0aakA8fS1H8L+PfXlmCbUY/CNP4T8WZ
E8//HknTRNoccNFROXIYpzhLsSKrn/Y94HgsIVmMvoTrqGnP49XM3F9f8WcvXcz2BM+975G2bHAZ
gW1Uj2GzWMOugQwl+8jEAHMsBIColM7UUMRv2fU7y4FO7aDTq7tqeGCm0Ph8UZK00r7AsgseHjWE
Nx/22BM6JzKl+5Vqv76fXyoetYmTt+78VDrDoWqFHq9fR4o19JQasWFHla1wHqt+4yPRO3gyLuOb
Ka0lJAbAK7315IisO/OguM5rv7crLO7bD7SbNHz+AdO0dukX+rpKHYTJd+KeIFPop6TGi9lU8N9O
LhK6ssGb7w2Lqrj0I2Ur96FkuthYF9mOBStad/7eoHme/qjRcrLgwSDpKtmtIUZQHimbAZkJKK+L
rcwetn0bZN98YJezgWnLlBsu3sM2WK+T6zT7H/bjCh3Wn5YP62Putj8cmFmIdGCVAPdZKHR/jAcE
Bp8AASYHecpSTnOwJB0ANv416F1tXDrVrl81ngJ8tBs28WGEqsW6rrvMKLFoqVYHW3ffWP7rJA5A
bP2OuTIFOdqRVYpqF7kXtErYFxga/ejiNN38w26kr5xxeXfH5QGIUF1KJF5cSAp2hs3gSc4rIJIG
CYWQ7i5T9N5htynDUz0EEsfwy4BnuZd/ZlW4ILmGqpy1g5Bh2nn2L7Yje05spkNOMOPoglMMtClU
ZZi2NatfumVnmxCFPiSCh6T06kQ4rZN7PW96IRkSvwmflQ/Lj39Pr4eKT626f2jw/+wEhH7z4GiW
eqZIkrCxW0kO8KEvD6oGqLMW+btvzVttpd8Jln7eb+4lG/wgeL2XH78hhUD8Sra7RTEGxQHrOBnu
tVedH/pPsWdXgMf0lXsvLIlgT6zu16z1OeLxerKj4AovHEDbyyPdcSi4u0gbCGy4IH9lJSvcpPch
jarqLjr+wmyEtqDaiJ0+tP8YO6/ltrUtXb+Ka103dyOHrt676iAH5izdsChKQmAmQRDg059vSmt3
27LL7vJatgIDAGKOOcIfkENy6awj5Tfagz9ZHAGlYjH4jOYOjkVYItiJ7VHtHLVZcoV7yUmxrJUA
/oX+RI0yOjyTKgMQmJhP74L0GtCjwikY0QRESQ4M6fV39I1PA2BopySha6YJ1AVkIDh3z3cccwDm
HhIiq7ILzH2SCyyEDQrQvb5wSVvQKQH91snxlFwa/zyh40dbddUvAii0rTNB9wI6OjwbRioJsOAX
EAs8BFEAYOyYTJ2guuXUBgQmt9oACWf/5pNnqrpdgG1/bakzg+MCTgdrfDejzQfgwTlyKVOYOtsJ
RWkRvJchO780PmLGbcMfCiGvQ192j8hJ3qdIv+k0CmOSHSbTcNgy8HthQHLvMxCk3UArDKKB7ML7
LQK2AOaiQsqwINmkaUwqt3vjDTkz/Pjc89b1sBdiKobIZD9HD2EbciuRW9FDbFmXua9ENqLkcG5A
zFwj5NfVKUVLCdc/glFEc6mEbtnj9fZtJMMvzvEZniq9kvwH/4DglkgMg2lAHcKdoNLlM9rFz8Db
IDeBBGs9gEnedXibdMAGe9cU05DosUEdJtnlm4vnXX0kRhEXM/bpqR22xMQBlw2mtBFh+yd6WgCz
9hgX0pAXulQZUqBB3ecmhGx+7llLMEaqb7F/GG3wmP317T//9d+b5r+yt+PwuGuz4+Hb4baHRXuo
rv/8S5b++nb6/HH8+s+/LMuWDcmQNUXWZMmUVUPm95v1uDhk4tH/sc1usmJbajnN+oD0c8/qWgPZ
nzXYYv/hnYxfvpNp6JJkSbapit9/906WXJr1uTXK6c2l1++S/XWwKaicJ3I4lNvx3A5xI+z94V1/
dX6mZUiyYtqWbZpfzs/SpGZ3rZRyymCvjziLr4aGMwOFmPz+jexfnN3376P8eHaXbNc56BrvA3bH
LZyp7WdTiCHx79/llx+XpZiKpmmWLsmW9uPb6Ob+vD/UvE3D5BfCYHD2GJj7aD/7f3gnXf35jDTJ
UG1VtlRbsVT9x7cqDmZ1Vw7w4aigdyjwJlTKdCdgfLrZmqF2ew1WyU3yrXc0OmEijrArpZuN25yX
07me7OhS0uiTXW34Bum8sdA6XBEZQ9hY7j5W+9deDWiXqFF7sBfQ1Ore32HEJO1IAASge9QQyNAp
BAWkROSpQDxQIvYvNJWgNE3OKANQBXu3NjErx8YCGng+rg0jG3UJp4Z756z1sGE04uEsEZDySHAk
SRSHcP3PXbl1fRJo8GxN0KIN4+9m6Bgl6ghcKnnGM1MpL3snUBaEBLpwbVjY7LDIuL4p3ZQOQ3Jf
ACa3X/Me/H9UrU2st0EOohsIWWJ2HGQeRk0oxqF7xVSi4yWoQQZQt2cG8Fz2t068QucYFyI1rqiW
zVDb/+lukcXt8GV1//AZfllzxelia9fahhO4c1MQynhIbh3svK4M386ROWGKTcPhmFaUfij2M/ny
SGYk5tsQp8IEWdRO2MB3viZ0jPvL18ne8RLcofDPhfutcMYU5+0x3B79K+0U0jPbrZDUQQsSIxzG
VXX8OCRX4Cg7alW59sab0hwVcGmbwcOkXe7cCwxJaJGeh3Ji4pPoXncutI+extx82YLNPSLXkg7h
2gM2qOgR+iuAxrdpHoGoY9urnzJ6d8t2IUorA3deXDVeKy/tVAPIIKbu9pdZsH/Z9dRTwF6EnuHv
14mi/+kamz+uE6VzVVW7YZ3AnF09XDSiGb8rAHNHKhKoaKShWe7Sz7i/Q+GjDKWoeDZGolVLV4Qd
bQLiECmI3KcGqgT9Fi4PLDN8fdDdrzEhugawxWh/qCmcpq17GFy2LiqSZRME04BVQdMKxeF+Qx9x
pEEiixC3oUIZZEBLh8CfySzphWrehfVBLmMy6WrcsFn0K9h/2D6VfVSGFed2jqltGy0wpOBappdo
eEqPm1Z1OySY1Gl5YHU1p9/Q4CQfQCpZeDC8YGNwgJo7Q6XEfdvPMM95kIYz/wsKSJsYHwzrl9XQ
pN+eJYSFLta0WCWUIao9pwXtCrAUWCOoI3UOpBwLW0r9uJM8uBfwF+jKM6zMWm/SU4fJ0tr1jFV6
e3hlshw1jYu/KW0qEvHyGbIDnsDHVXB/mS2l5rXjRe5sfphJhqAkdJCTO7lpOYMEsvfOA+D9W+gK
jOWWuzfyqoTGeb8MRzNadhDMd9v0DO2GHtL+pYT87+f0+N3zor9nXOKBnQXsvEqXidbfOqnhGz2N
GjCFOkJDnL7i3vGXGHqpzI07JK0XJWX6vNcitMj2cymhv2zG2xd7mI/WS7pDmmj4WSAAf39fyrK4
735a+yZ7rcq+ZOtfd746v1ZS1nTqqQA2ogQJgAC8FPab8fUdLOlSn1KFhUpogMM6BXKE21GArhYw
MCojoFDaO066THk2BuhixUegaIFbaUhWhZt8KKB4rU8bmkcL/CrqV34ZWFRJpk+u6yPc6jPTbuBe
8j2EBuyF6ggVXX4jvm9QjTKfYfB8wPIloN5Q8OWewC5TQQA4zp6yJ0EOaHpgmBefIH3BJyCTDclr
0zu1xjbQFlIkkOa3iPZz1Dz9cRu0/nAVxS75XdZyrKvKPJSgeiA10rSsg3youcxxaWHhqdR6CPsV
Z2eBOsSpcC8ubLWj+YcQI/8ic9Ik0zRM3VQ1Q5W+RPEzH/sqP3Xa6RGSa44O3B4X06C++Cuk3o7x
5bywjwul6Cvls02AqWK0I/NL6/3hjhIb/s831P8extdAJ90Uda8b7VTbDzvKe7Fd3Gn7WXLYtklH
Iee+oRpZzMysd75i15o8zrPysP79QWjmz2mJZauKbGJOQ7oqfb0Ymb5t1cxQGhI6gfMTaD9u7r4x
0kL6ZViexzcMKvcsTBqvclw9aT1ybUCnFUBO4CIzOmx8jcF5eNoA+Yny0KCVhFaSjwufjxOSfwYR
KhCDgHeBf6IImcIOrgKFxaIlhttEl7RcZGERXnD+2ocG0h1VICCH1kzFsRWEnICK5jETBYH95Ddk
TyUIyF2XEd9OmKpz3BXL8uiDhueXAh55T/hpfKPK4cTEe5UxCJ9Vz+qJF/wEVBowM4DyfLyc+Ln4
X+AhxZ9dXAdSwlPAroNbR4wNACKNtJkxE+BngfauQN4qgKcBkrOmrZBK2KtZsHXKtDji3DhScVk5
DB67x0lRHP9liTkQqRLHqPEDLRQniznoTJA/DryUBNjvE/MINPADX/kIAHTyB50lENQPcGcPhIdc
C1C4NBehQv8IHAwUI9R6ItAeYRU52uQOSaQgHbtHuzD30XYU5IO+6j58M5QCJUC5kP8FxeceiDiC
80y0e7mkj7GJuzKKVCEuZTR+8g+qg+HnlBQ3/FUFjwNbJl/n+XqoQwkRk2XY7v4tuPKH2TocHjls
EgRxgyxGOZDv+HfJiJZXBP7Es+SENBKSiUTfaAv1BDlD2D6Ch9RyVPB9+OoYCvdBhM5D4YxWRXRa
OTUtFrdKFioxfzMJvwVNAk31g/NzD1QcFWlWcVZ7Xmk7tWE6sAd3EWmMd309EV+jUHaEcnSM1aQN
xMN3iDTyePG/OCsU8DmnBsdApurxfSPjCeCIU9A8eSROT+aEhcHgjZMVdKVrwOHHt03NU05EEkec
zynapVxVj060r0y4LpE9K7oZHKcD/XVfXCh47tGKX6gE76wrXhM1n9CcrQLhiWd0lekqED073RdU
qDoRF5LRP5evgXGkwIuBPRr9Pir8Igf7MSiIKP5dlH4ox7153gLskLg5ub+FWfUHIFagUlUPYCiG
lQ0dXixHOCpxdGgxjIoQPVuAER971gnKUYd2GZPhUFC/6KdFhw/+zynEdowYISIFYyTwuczm/1Bv
6T8Xqj+egigwvzsF+Va3mXzW2WhA8+59AcOmb49ziIN3JJHm8FKEADU+h72Mj2hXhNnbjUVBE42e
G8yCF8gHkcUhirCGcja3vwhoeZh/nBC2ajQsxUn96eDtn3ONHw5e/lJlH2/nvVnfuP6npfgE6o2I
liK0gc7qiuD2+beIaiuCnwgjn+FEoOPLuJYdYybBnkEHH/duuB0xeSSGoRXELnG7giF7xnuAFV4J
8lqyfatJULkYfIwnbjRuzeWDFXVnZakfq5WGyrtYpTKrx+RuFjfg56o/kYGIR935Of1ZIsX5I8q3
4e9vSsX8ed+2JZ1q3TRt0jPJ+lJBP6SLYTyO92Z62HxejSq4JrA1SLvYnYKsL/NBHwIsBuHsiF1C
YiMQcV8jKVMSdSNIKB/cnA9sOcB/jR8zL9oReKsNsZnUTTBjBIT7BJy9SLaw4WjUEwLERVlxt1/S
D7/QBdq02I0aGI2eUDcBvGNiXsliJiMTV/H28e8pEtfzFF3QnAVTgNMQNqUVZqcKU7ZUm6JveCGY
oZkGyiRmQtGz3Td+z30pvkW55SPkmf2Cn1xYVhYcvHLxAPstwrWIQvsuolmEtguMKQ7zxmckYnL7
8Yk8iL8Qe3E/FZ/Q558muS5R0uBG17pGQC/CF+sTaMbbHSKNuKW57aGlXKGxVAE7arcFU4PbNQ7x
MDQ+mAYVf3+QHdhHK5hiYofJYfTR5iV1vKZifxV8H4H8R337VYX10EyzCKQmG+WJrTLriy1U0Eog
+sQj2gKBeAEpYmP5oPNpgSBgCkKpYLsIaqnEhgNExjsG+wxK4AX+oKDDtryzEFXrDHfhrpcnFvmF
WKRHvx2LvOP3d6Gu/dyZsmnjaKps6rKtGNKXwHLp3PTzSrpRn7JtV0GDEgSsp5YvGSdF4m9WHv8K
MqdYoLBMPvIL7WOZiqUMpYxdXuz+YrcX7BesQT7YDde1uFIi1CLsBInkQDqBryafZgdMG5MUZPQ+
KZuCrInXKfthzU0o7jk6ORGEALxYHxFeewkFBv8+4AGI/0U18mClo5fFnpolTKtwd81chJZ5JPr3
MBsYJIVnKpWKm1+QGfCTC/drwSJBWuWDxSaoLWgYTMRrigqn+YgeRcjw4CMKiJ0TaqnYelGu5ca7
s/mLO3X3UhFeOr7FJi5ylJqDFPuHOKQjm3vDIWI6xE/J/z5DNNRNfrmKbb9hMdSReFADndMSez5/
eEcWhDh3Ybxasc+Kt6i4GuLRSAA9WR9fiXxBPEcsVZE/FGxXn8/9d8pZM2EUcZDziE+p2WdJ8wge
xTzRKxfiSXB8cWkVrFKktJE/FAcn/q8i4PYFrynWuOYdos6c9gLHw2tQnaGe937xcR/Gc/VBtnMP
7N6++++VKIdb3IhhK/AHY2De0yQDYoj3JPKuzzyqiPM1vQ7yEVHTiQVQ+iq3HuuSbR90BAsCGjYr
XyQRBAkutMiujjFjD1ZJBcxP3DikQ+KHUlAMxZYsqNSiNiwCKAYHVg14GlaSWHyCXSloqOLZ/B1U
4ZHRnSCiHz1UGvge2NNA0FTbF1Y+EUNklypRQ2ZXh75MKEaVGH6Qwk/FURoABAkx6GUTVITtu1ii
548KU/BgaJzBlGMIRVrAsoXq+nFq2EryYwhyYruFPCMeYtBIE/lCDslOVBjIFn4kKIKAaVBDi8gi
yDSr0F6i3B7WMMxiNkDfDoEcki4RVKSPExfbNgReJlpiiPH5llZfHILlg9cXLD2x69OOYMcXjL1i
gbAL+4w4HNRL2FxFqQM6kKMjkxFURA47FWWz5RM/Q3uqEgsxWuWn4oQENfCCeiDwQa6VqIngroo3
4UzEjglzDsrg8TMP+s8fJhLXjwnF5nhqL0WWV1++/df/u12ry3pXrA/fnNvlbX37dnz/NqnWVXGt
is31v8WL/c+T//Xjt7zW3+/lrav1D9/4h6qoWgwbL+347XrbVf+ek4hH/l9/+e3t41Wm7entn3+t
X/dA0TiqS7Gp/vr7V2Kuoqiyzm7/P5MY8Q5//7q/3vPM/tv92+R4q/Jvi/Xu7fqL576trxUTGN3+
hyzZiqJossIXKpktkHPxG036h23bsi0rliabtkFcPxwvVf7PvzqK9Q9ZN/itbllMPuj+/PXtKt6N
36nmP3RZtm2T17QlSbXlv/59HYaf1f7nx5H9cn4k3v+7poChy5YsSZpBl9kwFF03v+Y49ep6t3db
GYAdruxR4WPH4O2G+5Hhl69IpiYMDwk0C7mL6KVb8uUTmfdcTrQu6uvRbDS5wbXHy6SnRKvPe+mH
W+nH4daPe9/PR/elc/Jos91d1ji6RzC4prf3TkQ16tjOzV8965sqvvkPT3mHSeW37hyihnMYImjs
rTwzqLzLdD+HAOkd4tytvcqDJQm9CBsfDzdhxr6Usx1eq4fImXh46z4zVwWTork5j8l81HgSGq+x
5tjPyeShBZc7oU+eA6u8ISoykIETXHx/UbvQ+7r7LiB7B87EGECCBGUdJLAA3oPgZZCteyCiQtYl
wLCXm/9cJlgdsJF/dw/+/el+f8GUH3vZn9dL4dZQFVNXDE39KVdQ7vppdZJnK+FpA60Rp6DxITj3
thqQFZMMdXiwvRoID6fSu3atCNPPLADxs3/Z5oFZ/OET/OXtpWqWySExw7M1UTV9VxU95LtV5CsN
Vbibs8cafl11j2MV30AufBljTLPAyKF33CgeKPJ2ABTdL9wTnB/0qVMNewuUcqjqHgZDsvYFo2eo
Rg/E3a/e7RbMtesfWnXqj92pzwuo6ooiWaqqSar0pRCtj/tVWasPaVZvdgpKqxgDpRg4eEa8f3sk
dr8i7dbHq6iif0g518Fzl6re8q5dODagj5Edtxxw20+ASIe//3DlXx4bi1QWC1XXpS/9u8K+1aZ0
a6WZNcOTwz3qng00AFs00z1C60ffpwS1rY1//7aK8osIoX73tl8uiVV35PPB4pKom2KNrt9uD6Gv
QEVh1BnD7Aolf08hvudzZAKuuucALLJx8kCmSfYfWpgfFdf/tjD//ni+O5Yv93cHGSj5IT4eY+et
tCADLn9FW8pdFW5JH4bsIk+Usl8nDbcQSvs9tMNvzCt8C0SnWzGBTMxrCrUFd8s1Q7QtUPvuEnJm
VcEAxKkOdSv09gJtlTA36XUst5OMM2qQFApnYC5gSvg4/mJicKSjjbgJynGYxVq+jIohCfC9twRU
0NkGWILuU5B3cH3kbQo3Q7m4xzV+fWgLO/fp+QUEND5qsf4Gbmv6Ofsyn3Td/cOH92MJ+9MF+5hH
f7f+zGOmIRsoSbNsbpQRtOx3uJrlK5wvOTq6qy4dJvSaugVdxB3l3bGLLg6usOiCpuCkmbhMEVP8
/TGpf7ihvjYbytY+H6uW+xgVxFE7X81lkEWEISTykLFP4Pbm+0Dxs5ExNKYAVsGhKYAyC7DycOu9
bRdhqhbUDRZOKq5Z6PJCOziXf7h0X+quny+dOI3vLl2T5/ebpt+l2Xl+CFYjDDsHTWDDxKW0DODT
ipIfUnwX4ckE65aNml5n1ycsnTw70FO80dk6cVnuSnE9p6SPheIQyFFmxrlfonW/hmrzfB7WeEH/
/gIr9pd+2t/HbioWWYdpSkSMH489ax8H+dSyD1yW1It4/ag3AZlEofPWCkbu6l1d3BgU0wV4RWZz
jm+YQ8x7XQHCXErr3eQyRTh3fJwp76u9f2SSRLwZKfPLI8hXTqOPGw9KgT23xurg8Bq0yZX7f7pT
vPbcl9boxzCV3jmdCZWhNgZ/35luJ52nbtvVX6WR8g4XSFrf57SSqAN41BIT+buQR3bk5RWTW+iV
6CS+XmEeCBjkZVnMefc3za/jw/Tar4YW0Qb++r3j32ktLwlJTLPeFfrRGHavIUqbnXWlQ8PDsWR9
ntdTGtz75L7Wsz76JtCWsXWeowWRobnft5IitV/K5XF0gkuA26mZkjUyIe0ip7sX3LvyTQQNiP+P
iTR+DKrlaoROQHDzTy8Y50b5K3n/xJxc6aN30GwApv5erI/zcgrhon+fZ2N4Q8cxvlLDw8BAxx1S
8B2yL4LFLuAGEJ47BwIokLxA2Tk8FikUNDFu70Qto/XbOQxsxA0QMGGKsRqdGNg9UoMyQHdeqOxd
Jrs1p/t6W2M7OSiHpSUA9uUJ7qYr0U+Fgvu6x8cZisrTNbp4xugVmgeXbDdEucHHR8m3Ri+CJ11i
j25GOlRIOH90Ca5RmXiPJ4TbQvt1yeUY97DV80Dnp8rImFFGCLG2BFbExIjKty3yOaaHvAujmN2z
BSnLHHKXo7JceEzuYQR5yuhDATpO4I36CJV5gFI8fGij5a67RFsEBjKc3z4Of2ga+3XQ8YjgqLT2
aQ9FgRpro6Z7dNCj9JvUqRaYEoU7yRlaAwxwoBwCFkHyjJQVmBYzePF9He99oovzXFIeNy5drh4X
jA8GCjxT0cbjNhjtAVe7D2a8Dpw4PTqR/XoIB7TuI849urRF2C16TTSElMv86NozYOeDEUVzS2XC
Yga19xLaAR0GDxFp13YhtLjAsYKaXJJQ5nf61ms7WA3OMCBolsC+Uuj4Su5ZlGOgpg7d5/0zXQEs
nmhnI+LqZSPZ2024Vd1jr6GtVWA8jbS5e+/Dse4+NhYItZUvT/Yp4glbJ1oJVFb/Mbj7QOo6TxSK
h+WDgWcPlQtMJ3oeGnfduy9hzI3YPFuiugGtG9ZehvqLcw6VmZWcZ5L/hnUj+XTHyQfKiqHvKcLn
aIartRhMHTzcLRPNH0P/dusYPE8IiEB2oGKxrODgTOjEQaqh3yZQOLV3pDMqRvfuLA9NbqlHMK1g
GhW5sy4mMFui17uLpAi0/ca7JcJlsGsOjy+kVMHkRD8Ouzto2yrjJ21ucYZniEKM89C7nFXPJAAe
ap3ewUEaLKbtj62Te44gzoAJIOD5Bv2GPH542Dr7PDu9TfBLAJU4v+09FjBrvFliZHt0BjS+nKKL
F0OEuZTHyax8oKJCAgNbZ8rzMTtTH+PwEKXkDf7S/dKdX7yeUGYCobwEC4h8LE+zB3aQpeTb7osy
1E4np87dI1YG3H9NF2apIJculTli9/Q39/0rgJfWf8knckJC41mKm/Xiwnm2uTXP7wrCHxgsBlAy
EmNI0FRZFTx43xOpzdOCLBrNXOfYw80pzPvdBUxinJoK1/GRVvbPU0TxvQmNsibJUztppwwBO3h4
0HEHZ2wJzDI2HSeIP+BcqpgAc4aI4jBF9JGrAnR+dT1yOr/lowOlwSWC8sSdQdo+GeSDemGn5qaJ
K+/hqZEVmqka3WZq0OLICcbYYrBPMyRGACgmSYtQsqIX22s2NLDG89btLM/h1cfHJGw4WNHhL7ov
5kCeMG5MiM2noTy4TCpUonB94NNAd+aztONv3JLHZ1dH5sLB+QOCZrga2cGJg7qxpFnH8XH24HUR
TPEyLs8jQCkjbZxFzboEE+ECR2VDrh0GeX4ij2lngzK5R6j+eeX7bk7WoQxsd9HH1mcmfHG8vI+z
HOc/tAgyGkBc/gGE7yAJ69buy3Ws0RuDgZrSKKVyBKEWl4HZd57k9JBKJDOL1RNCSV49weeBK3iY
rOgdqVSq7jmEyEcCv3Nm0Pt2DEUVHBNpddEaO73xPQFNiGapfhbs5gfXHOHMF6j+8O3hAiPynA0j
xNEt9k03R1dQqCNWIc6E4LAQy0DojRjq2PinlIvDye8MCJ/uYXgeIbSQbNfbSEkw3hIRf+zQmWWo
8UCTppwcx0sFh2K5uwvgvYWw2XiWGpErs+7hNz7ro/4uYP9yGx+9FFeL93TPhAm6p9Aaeym9Ma47
yPJVA2w/MYZn+e77ZXANoLU5WnhHjA1nHL7OUI5RemnaEhRbX2YMKS23CdJ/nuao0RZQVD4pfH2M
QiOvcvO5eYAVpzqLhCyFeIwQjTYsA6yJR5cI/KbYGInffWDYaRPJXu0xXUnhKgUUSUtE7PtFbHGh
DG8fj1csvdojg4sygPA4ePtwSzxgbUSKFi0aiGQptlMcPWItyZ2+OQBr4iBq9oT6G3ewueytemVI
wNoOltDx+Hivox2x7x5JNOhM7IjRN8L/I16hXGLwP95t4TYLEKwpsFPxz6OcY3ukWbf82DFg6C92
i2J2dTdjyGW0e/ub1uNMHNu/elYMH0Jov5CFdPFOHXDt3THE3NTyLq83LuHtLQ8Qr4ky+AOZjwRh
bA22LpL0T9tk9bQNd2saxyNkJ7kmDCIxeqULXftreHcuuHF3aHk0gjwyx0EDLsx6YvrWiwFsXsdo
frPooBTQO4Ht0qUjzw7JgTLUYy8mivLB6WPDWejhA1oE+oT4cc32ye0NaW1kldo1vpEysCSNtmZn
sB1fmOggCQAtImf8iKNnH2kqe6BO4FgP5C6hwwcqm6Ixwb4rwzljv3qufOXgYqDUeYYPWYS1v0Mv
dozXRNhh3NgJWcBMCONrDO57yzoyBhqPd6tZ5h7ez4gU9yHleOUAhlGA1coM7htJBbIUPTax5zND
7ve8T23Px2O8VoOGS2s/r4IHNkHD+5vdZ5KhxeV6G9L+1kerLi5lU/R+PJD8zpu93rq3ABDfsBi1
s/OMgduUwJO5tNDiJlqcFqtXlImpKXnvbe/sgRN0cZ2M0fX3gCQQojk2llbGQ0TYuW22vsGFLwj8
Bh2u1dSH+kp4Znjx2tRIlIOchOVq+5Xl8DFZJ2xzcboEXT/kW8oqFI7udL0g50zyi7/LPL1NUaPd
yDbRSB5kIMoOAsZ433r3R7jbsOq5GkgSkyi8ydwNSHoS5E9D2F6h2sVkISAFD592ETlesg3ySIKo
Q86RQNd1Q5CE98ali4jNeph73KEWHgzMHptIihmQcCY4f5A65NsB+1rW+Erj4F9/m50TeSP6efuo
SPQg9zS2IJ96zy98mSAOa4/A28Qf8gQoJiGI0p1e4RcgWkGDr0TASk6XZAlc/F6WSi5rFdn7TKa+
7TYoktwoFzNaYvpAYR0emRi2BrdziUrhCyMiVv61B62DbsG1Z7JvIzc+PIHUFnTM3jEE4kpDqory
CYEpRBuBsIkfMsPsJ8FUapfGVA5XXSzaGJSuADzXbhvX/sFis6Co9kza2wifj7IEdDNGftF2UFEN
HmOkNNDncyG6d49kjlcPEC3/Mmph4LIBRwT35+xtVTebPRy1bwz5CFwS1O7etRNo7Umnx3DqCerZ
CnMqC7l3fO/8I1A/nWR9N1wN2YF9LTn3MGa57Ec7dK1Hd1pxJJzbbciSOD/XkywATTjYhuXAdjp9
WpwoSnAG7jHdItvE/QuJqn9Apg78/8uNYI5/5PUJ4+EIotsMjPcU/BCB7DAgOuXuhTiXFDQarmju
PNtrZYBXBBhLDNsClNrIjMtB/kR2SDHDR7ZKYIyFCmZjrUjXKEpymqwKc8aHY0GkW025xQJIzS7X
y6lQuMPOOSlpb66e1Eiwe1uYRh7Y9ix6xMSudI+dHtJYrZeR5CtOLjjOWAAFKijvGUwCqPWuQVZJ
K4FXY2LXPXOFh3ZywIfU0bD3fCpcNmVi2n660JZo/o+hxIFGMyAe0lOa2LZfEtXX4Gt2aYMUFjkr
ekZNonUcCyqvmciyC05+J3nI0hS6gyLYnTjN59nxEfNSeb8B1YBLckDm2UNtihydZQIas6VsQHbr
8qp2eaQt6hQ9QEmNmqBDmsOu7Aus7hHJti1Mt5AO1qWKwHyiXTjSn3gmsS8Lrn7mWaOW2/o2o+G9
BFp3il+O7nPWF1UhiXtMPOc62r7kqulb0T2jL7DpwkE3xyfnrU5OzvDgDFFyPcalE4HOV3Qf09Y7
uo1guOvZxfQ2Yjc14SJfPW2oArUqg/vwAvXyzhZfO4Cz6JaTfzqrSTWSfZE0QIjBPZA4jOng/r5A
e0a7hxKDKrLnLfHwHEoD6E7w+hZvlfMmDS8wOHuofwTSsHE6a/Idyjm3TsiDrMo1wTI8MXLlOC6+
iJpbdwBkwVWGaK9NawIIgwuW1CBjGuz7uF2yjvCeSh8U4TUvBlDML/sAtJ0acnG53uXuIT1RO578
Kj0vH67uV/5YECFRPtnil6AO2mGTyLB8kc9Emu3h3Olyu1cyj84YmgNsBmsIZgNdjE6gqRj0OUh9
4wSJNSoBZQsK6QncJbRuA+PQ2ELx4QjvEX0W7K3YLVFu63i7lmgAaowqwuo+Fnv4Dj5M3AAjYZ1z
PbJN5AMmx8QaOvpPFrxnp+ndB1AjaVt2wGZHGUsJG72FjfLBdQJ7lbH8M0phA2vp2yNjAhYOc/Y+
mcD2mUn9LTIYnvjKoJ3S+4AfeML6JN6ionZxzzIZpQCmD/BO2UVQ4RBW2twZFaPCvo3hdKJrsS09
Ndz1CWcwcXensMT9MTAWd6TxMVU4RzucEc/RgyVMVsiAHEM4HxYkOkPSVOoWw+ypHq9Y6D2UWR49
KT30yp4ypkmqD3W8xmIFG4SgxK9bgOP95g7tGou57VzfMOIhF8JHZnO+Oqt5g60nJe/ahJU270wE
ChSeN8kuXGD14W3fsjdwMtueAOsX2Fp393IPZrbN+W2jQxvkJp4t6QnrjxlI2RsbGIolvYLyg6Gu
SFnIwxZMmw0su6qhiRXFi4UZBcCCXjvF5526dPcs0c64I7eak8Rr0fr+gsxZ7CtOZ7ga1wBRaJo5
r/Ajz5P95IIx36wTowsIB6V4rW8D45q2/PdSv7GQUzpMXj5Ec7O5eHX3ePBuDwJcfEIGWEj4uKtH
VLKskOOjOoIwM68p4LTQxLsNChylNOV/E+I7f0S3ZeUiNgYzH14pxHCiKhxtp/b7MDdofHRStPaH
NjtWS3bitx6EWkaEN/8FaiB1wRGKwtHRutsJTlQd11qY8+2wmGigArZTIyCdAhhP3TFKtgzyy3AA
t5uc3+jXnuk13vuJto49yTC1ig+4FvlIkTE3CFoP78cUUyi/JEy0lFFQ1ScKVWgnaRGzLzxjXDpP
ykRiEAiRfYDuPvxPowfxcXRdIAOEep+i4e4TnslssDETp4sPTX1cbw0yuymmDhXs6kd3X6VXCbIX
XD1MKZh/wfJbPPK31X6ZN5Krn6jU7qTEW3ALDPTy9DzQXooJDIPzNd1Xfbyu7rf+ThdGayRZdVBu
Nw8wzAaiqc1Iz6PrjZAz3TTJ+n0mHZ2ZFGHKhXYAmNhyjVQh08IMIHNJWEkQR5vCsAIqAZ5zT22q
IiQTSfCW18W09Q5zJTh3ESxwjA3u3Oz3lBPJNlb9I6oe0A9ciwvOYoHDTf8o3E7JY0dG2t9FSkAz
wFEc8K0Bm80EBAGmjyp0zYYiQSI/arye5aPRg6ZGX3FW7sh46do06M6BliI4tpog7068pjiOiJcc
luHkEcAM95y+Kw6IEgf/+dhI6SfcUd7dxbRyPQhXN6xV8gjlMYgerWCzE06gf07wE4KwgI2J4t92
g/ur2eAM7XfyUc4L6BEiYoWfm466PoxPatJ519f1HlkOBPawpqKvgKlwBW/2Gho1JuuuNG2y6fmp
7inCbtC39qIfZs5vXfnuXfqrl/NwtZEUwqzwdrDnW9yIXnZIUCYkSg73tY/2DQ1K/dW4upcRApMZ
RX2oDCmhE31u6H5nl8AjR5niBoC3SdFUOVqRzYWAo/YMH7/zvD06iLGcu/csvKEyqmMsPnvMgXVy
Ye8LtzDC7dZFzk9ZCGqE6l9jHc+5fXigpUwWsbl38xT5pA7iWFi4wjwsxtbO3d7IRcz3enRFh4c7
EDE1FUWSrfvYYjudWNDwnpD70hDXw3Z9jwhGQN1zUUYnCEtDhiUlmLjHQqvDWk12Sq9GngQyEQI2
kB4eKaMIGZGDi1tsMiQgKDegv3IQzKrzuCTdOnqoTzxw4saJ5+oetD6qBPXbfcAT7/hOodlSeFzY
+hqwR+2f4MKfnlF2QihnjGj5GpLKDjdLlfbX5LBkAIw28Bn5vV6newNIByjngHu1R2S9ZO9bWEGH
0AJVV0an9eKx9xRm75Cjxln1hwGU8iPa1dANDRKEbagmk3LwnYYYtH432Vld7GteZGY9PdTOpXaz
N8TQoDqSOKEw+A7xYWmn2iQfkExrEwTU8vljLlhNcOpLjRivjLXe4e0PQ5uvkzpxULYhww7RBPLj
66T8btzk+lFcoPt4QjCdhkXXSg5TK6EPjzpuh1CigivXGUwKQd7t8Ea0ZMUS+H5/JB8gge+HrJ9H
YsmmwKUAC/kCCclbS9nuco4kRyzQL8b7EXIYqO00k/Ytl4WKL9oY28a50QN/09NyoL2S2dgzgtW0
7lcICsn8hk/1bS8sxqUX9EnQFLuz5dB+Gl6j2Z9IfPJX3MPHIVuWaWsAJA3L+jLvuu13xv2wKpjz
kFEqaLO42P7kE4WaynbI31ucg9f6vPP6+NNQXv7/hJ3ZktpYs4Xf5dwTgQAx3GpAoFlCiOGGYBTz
DAKe/nyp6ojfLjtcTVfbXS6DtLV3DitXrhRq9B+r1VKFPgNpoK5+q8qfL59Do3xpPhLikTbcS3hh
JzPXFgeNMQQPEwdcfH3pZU8s4aaiokB9k9oP6BIiaWjm9NBdVUnamGR8ipCkk4nJ2GMCOG6hpW/I
C48d6rIGqhlEqmCGZH834wb0LS/aBwA3chgouaHaTY2xRcbUn9r9/tSXtBTVEHz4IHzqoRqVh/kH
VWcMx97bZP56WWKu850q2EFTtTQFZkfkyaVBn1+bQO//3l3f2tq+Dp/wnsoVpVlROIG/H77S59W6
v8+XZ1KxnrhtxT2OSEEplpqb5drnJOZufUao9eqrP7Bj6r9T9IuPppOOvVKtQHRq1GUX/XLuX6+P
qryyJwrPCFUd/Jw087aSEQtZp0WWhBREG3gA/Q2jAT10Z1/ceu/ozHfhidQTeVQI17c2OSQD/abb
wYXxLDCifOQYtatXNfE/ztVrhaXRud8K6UhyWh0loFDmqwrC9cJA/PdSVv9ix7ifVgt+WZX+f/Ub
a3+7270myv7C/TCXEQ8E6ahQJT9X0EjWGi3cFFXbQ9yiwEgDLlPm5/VkkuxXDKIkKWn1a8l7dBgS
abQAj7r7+B7tjoI0AGvyb1l7oN9w+oHDUf/LgYEPBH+lXFexvpVvHI7rsdrIG+s9jRI94wjHBrya
1rwQRslleQ8eUxrHQd0QbN0OzsEreTl14+zs7HvvNdiHjeDQqQ7y+J0yaBWb/SDdnn8YzBiWk82Q
stKtQ0+NLQ2GDeuTqstsMXFuXeEIJ2p/N3/SokpydSfvZqAoA2yRRp/9+7E0ZQf/bhGaSr3ZqhSW
vFatfXssz+PmrFwulUdS8x70Zc2243u9czeGyGaX9ZdR0UvaTGaMg/MkDBlP7rvZ+z0+Xlr2oSHd
8BNEoz/vYHc1egQVt/msdWCabQrNBxwIIUaqDjlBb5kXQSTQ27ZTZSbNy0LJ5Lx8YAHRU2nkzhU9
VWj2ZguJzDl6JHRpIE/xifxp774lJn9lDwTOm1fgCW2zBrdP8+gD8MRAxCz995ooZfXPw9dE8qDa
qDb5UirfqWmH1vX2uuw+tWTn0+EcTPq71X24S08rZc4sZQQ04X+ZKOPD0r+65KzegyIU7RUFdH8c
fOIWPYKTfsVTA1i3WNW7S9mVVj5BjFqdm7k3mEkbqnHWPw9I+qJ3VPPqdMNSz6Uij63pM+KkWw7v
NjUOcEPn4EMsWN3gxFFFcEv+CfDx2GPPzT8LmgTCdVJhmgyTFcgPM6s2mriqD3Q7ao5K/m4JHhlQ
pN8458HBUzvrkHaQ8DCrxUxUTlGCn1bRKN+69AL1M68VHMNt+LB2/ZcLtu5zu7DKug3n2FPizMv6
NNrZTe9Ji+2Vbo1Dv9pRnIpHgyTFrEYbNtXo4LR6zZC6NHR51Jg62XiyWPceSIOD0jxt4aFXGF5x
glXxCSZjZA3hDDvPYXN8H7JYidKpdPdOZc5s7+CyZPQAjcR53KQtqtHmrim2tPxKtxEzyZeSWR4e
wtx9DFV77dMzZlPconoO7m2f0fyvSS1gY7binYcYnUyJuDH35uOeA0gW3i56OneAk4dLac8hgRuc
Z434ONjPjrMgSZZxHFtxi7qK1kUzivrPbIaouGaceeU40QOQ9HhNKROIkowUNSgAJPn9MhAXBQNL
p++e+dtaOh6PZ2DA8mNLcKGLRooKWtzQhvxLMRlkF+1hIwEyBjb+aMnWCIKhSmv4QwdPoY5TShoQ
HIRkLdRr4blf28chSwefPLcvVB4vsBBuZj264cfLnF2gkuJtKdVBOOVBag+LyiklVGgF0EbBxbkj
dC3bDPjUgQmNFoVwUmYoqCn6RNzdsKUFQNhzVHnx7IyzRCF355G+w0xdG4ihmoxM0GYnbfhqI+KN
mkZZl1WRv12OVRJoqBg6g0+041zUWMpWignUhuPxRWOJb1pCMYKb7sYbfUmePA4a3LI481wbOkMW
gIo/2ABzj7RupsWy2BmoW6YN78azXbOgh5hvuLU10BSUeFhEXBj6AAIQFAu5YRlmsP+waGUKXuNY
aq113mZSwH0lbmXd48toUcCSZ1eN5RnKja1B9e+OfG+nhwQhwNpUJPiVWjov5jrSdlIligFgaI+O
UrMVBHEwynTmd6N7XDauGhyG5KYnRC72xqaNAxgU8hDIDkQboENQwWLHoOBlFE/GWFrLjdjPvTZf
xpmZLMNwHg6so+YORtOz5o8QfyON3YA3UtBlu8TybKlEsGuWy/l8yYwvINDQFfOLrpjGlTFxVauQ
/a47Z200CJeh609pH9LkAs/a9G3kxUvRpxNtCt0LRMSQAptLQY9HTg0fhI+gbilPXS6UJRYclYit
qfm2b9scYm1tnq031Vzpdfoa/4WO/YiRbcYeCOWt6bbvj9w7i3TX5rX/HAQjDov34cJsu2fTfHC0
SoyuXvXWWv9k9PuIc3JNwIVPE/xTe1ANfekoe2mDsJsoWkI5hnWUp6pZ7NOzGcYl4SUEstRUMLjw
pzbnEwcSMaDuhgIIdw5AcdRRCEVHAZE8NPfJEMEeth2kBPlTeZ31Ne2OexgiYDxWw2gkiJNxsJms
pNLAMJEqN39YQowJPie/fv2/fO+IegDtVyzI2lybO2MfMSoCJQhuZcQ4m7E8QfmiUOLeEaGotyed
D3jKsdMM6mzdtBTRmeZuo/3yEzWiln0KmuhyJK2w0imFrRC2VyWmtFwLGuPTHD4IcDWxKVyE9BTW
nGN8abfsSrL3c/c6RQmrczRrTh21t0NvPX6TIVYcxbv0EIQQCqrNQDXUviJELnEno1MByb7dbbyO
kV8NGGzvbe1r/xwzMxEJpWs0Cdbp1T72K8Qud/QrzGv/PaBm0ttPK67i3ZetkIUiG78NXt6+g3oN
1c2zjbzFZcZ3uXplVO/XoqcFv7DNe3vb5Rm5/jXCYgxfaOPSbEigTAC/9CqdBgOiboPqaDdruQ13
guBc5xNW4vvo367/Dy5ivfab4/8jsb03JtmxmeP4MVHpcN9FNwaTQbmRXzdajOmQs2YCS7Pf5uwq
vmoGraLaubALCA6zrXqrox5N9FWEHB+yYKu3hlAZAneL3U8ZiuS33+K3Gn0ZkqA06mX41r+nCfvX
4bT77F+1pBo0PXh8voKHxym7jzY6Lu2SfQlLP6QmlZ8+81tWpF5zFKLlM0+r51AJ0PEe1syd3W21
r+bZqTpvrzU+JHVoo/RR+VX6si8uufVPHRe1PxPpZq2lVqtEsArtA81v2exxUy5t7rdtLRF34xxo
jmgTtsLM4PcpWpFaNEwSiHQYAfwGjwu+Irj/S3c/+mjkFiart4qif++hv2Q6v1/WNw76bX/Otq8n
l4UH08XV4eiCtT4TvyQWem0QU4SjAdKpxmjk+332S2+1yrVo8RMvuCro0B/b45cl+pa/bLPm+fWq
cC3pMGX+mNaeSQyQFP9Fv7zYxYQjyOlQNONCylofPjh2C1D7B6im9tdt879raUnQ/UtGm6tKtlVz
rmU4DgJM84tQSIwzcY4cJ7HSFN61eYiXM3271+9FndVEX6R1c4FMI2KIW4sSxA+Pq/XDEtGi9Ntl
7W7PzeV4kCW6E/RI8MOgWkiH40AeFm6lQ9XFiiG6ETrIH2ZaKO4rFMcr93CA68VK2lm0oXpgSehG
fCe3I26nzi1ZlunznMGSVzxoKigLbigV24DHQYzuqB8RkadIdfTICnF8X77P7/fPemev/3DHf0lq
f9ugrW/n95bn5XvlzB2jl8OrUbwYuswLEmocy9PoJmsd17pvWxZxTx/IH/cOf8L2p6OBG4aEAfwc
gVtCWHLWbP7p9Kjjijdd/HCg/vqE6lXSVLWqtsrVb1DIdvvZVVqnZjUZHghOJbLkuOc8iWS5XIZz
LG4c7/S4pVuxvYKl1N4YveiHi6j9CXmyaL9cxDeg8XrbMqRjx0VgW06aNw5mH3nQrSKElhUjZlwS
Py5j4hLLqvRGU051yZCDTfUR9TDpnlyoRMOPH5zA3w3hL9f2DVE83PZK+YIKYhIQR8umpJ+++HUZ
gsxZSxKYCjGH61psQ9vv9VmlRYf43pHQnLlraJWFrR8QnwIb+cP21BsKDUCFBOO3x1bNruf3c1Ll
sTU4TAFRPkt0h5Pnupg9Yk4eEvMtNIexSz8tiSKG7duH18tNIHMEJctsm29G+Jpvy59d41SDwXul
dQsWO2Cnzjw2quEU/hWbMTYjlBm7OCYCpR/iCHn3f336N7P7airVW/VzriVMRyRWeOnQG6yf7rFa
9Dt++xiEJkWnSVUqNFB8M13P/bZ53pY3SoJtl5cYLpK5izYecj6c4Rh3OKYZUQtmFV3sWXLxEvKJ
jdYNSlowJkjmGEsg3k0CqJbjhxkkcbwkE5uHS5jGcw6Y7CVxoLKvMHdadJC0LVm3uzzR15cttKCv
Znwb7/sQTyyXEnhwQDSLv8+f4AITkrfkoHdf2oy+QtJdwqmlpGgDyZtiid752Vk3DuUgbzCdsfUh
H7Ys17LYwy+Oe/FbDvqSczZ/GG5IvkUGKSdxowXcYIxJuBgbPQ75+SV1UC4cOkYJU7x8deIvkyzM
JQI3i6Rqr5m8JwqOtOW/w1rvydGdW3NqbZLejdikktdEzh58eaVnum3TbiBZgWb3q3qfP1utVii5
Byv0HbTChyNjbKSL1YKzz+nv8L0Hoc9DiyZmtFhEQNZ0EWgoFvL9aJG1I/Fxqx5v1etFK5Imhlo1
ujSsoIdLTlKTyQ575m/JJSzA6vEcqeAOudYjW9rSt8BF8P0Ffxj1zvqK2LNlMCkHz8G3V9HqB3ys
8hdT2CyXaRAuoxRWr7S+Hex39rjvlHqrnGQUoWDs1y2makISv3nbYOM1k1fUQsin5IVoCXX3NuOo
5U5CemR+0EGt/iWkaBL6Nsq02YHQlr8dgM+1pZyak2Y5kSkKm3idlIa5r0KjhS0RARyNJkiJQJ/w
1J1WW2zvGu0XwGnHzgssUlnuUGrXG7C5IFYxFmZWIaXCG0KE/8EecBr/tAjNMgA4srBYI/V7r+ZL
XddKl6OiJOukNVTchwcRJDnE7yn1M8jSVRLJavKcN+HTkEVDoOrU/cMABHnWjD+jmn9N8vhG28Xu
pD+WCvS6nVEraYf+q/OZZd7GhTM6nwQVOFrABoxnXG2SejBBMOIEa+oJeAcIdnWU+DZfpwfQ86oN
duAICzZH8ImCUFiflegNPQa5VYUS14TOfErebuXJe1EXh+ElPwhObb1WNQDQvZYNydXAdJj52xw/
wOjoWzDhWHaOHkPefHjVfmOETlAqE8QplnbfM5a2mvwQHfzF0jdpV6/WWpIIKQ2JHn4JKzeN6mR3
uR2VBGMnL7F/MwCfGZBLksQCLFmhy2EeTft9SsccF3mhXy7//Ptiivzwm0XmYmqNpopNbqh/wOnX
T1Z9NrgY4DCuBwWGIYwWbZacdA1zY2HUYoEs4P1rGL5+s91nqLhE3lANfopZvhR6/7icqsKl1Fig
alEP/GVt9u/1bdeoX1mb2a4Dq8qd4YdnXll3GgU+t4NdL/bqZEogsNdXvQ1tKlkB1jhEW8MhMJ0n
QJ2inZBCwcLiXPj/McO4YPTtIKoRcvCf/zA2YDbaQvioGpgr26gCqaahZeMTQ3IYWgo2FtTeQkV6
otDd1CEvPcCdMCMUbq/ALVvIQvqGcaCq/inrlcyAMQ3tpaPCVbYV9j5Fk4WSbuua8tbPK9oQmJtQ
XZUp6XNqmeIRnJdADRl9OIA13BMKHyaC3W349+RiKlwhHgvExQstshcCXgE9hVZy7Epk6USsAF1i
4E5lmhs2Q9AngYnKgGF0CbZ7Rx3rCjrF3J8j4NiOUBMbC2HU+Cmzr6h/3dhVYicy3AYN8t8izvWz
dc0qu5uCMsAmVofrs7ajqopHu+isGK1VDPbTdyqyrbAPT955tvEOy0d/4zfHG3ry5psBY9qDLY1m
A/obb5K/fIB3Axj0Bk+w2v4Ys4nNEwMChjofXowQrJujI+vCIy/+5cFSftHjk76MwxB/SRJtgcT5
LuRFXHny9h7WjIBiZ9ILVAcjIcr4OMUvD2+PGhp/GEjsES+XsRCfwZLlTBIn42kt07XcuzkoYBXA
34vOdpIQJFw2dEsbcTDwizwOObBv+Z191UzfJYTsk1DZPQHpKrzIP646f3zVKST7o9GAENMGxuQv
9nt9fisIZd/u9dbmqjcVrFPgUBH5E90XaZah/bWbhQKT4vWvWv8SnplwUHbwDCIDD18Y7jfdiZn+
ZGqHcR3fevv+v80HOuF/cRO4zppK1UlFSOkbpLFuNEr7TH2J/aAJyGD4FZC21AVuuupAdqb7IiB0
gyJHcY4DolO84XdSRfh6qcw0Y+hHAXVzCikBsPQcVQIpIlGOq0zjQVqVZheaTrTYHVXacu/g2CRy
RSgGolUi+oL3rlvhQJbm1hXKFgO76Fc8deXHp748GMlbyVURmJCIBfsxgUtFFsu35XSweloNrj1A
sicIaAVB3GfEKDyDp0LIIonwvxdQ/VtAQDygquiXtuTs/O4MyuvThXmfkzJ4h+TwhMPsp8xsE5l6
mOMT5hfwZ2CFcLJnieUOXF/2MpDQ1F5x/hFz7kW9qdmJxAz+cHWVv6QF1JBRyK3VJRgof0NA9uvL
/vqZNMrkkHJtTjrEuBJLx0vLkojzAUWCXBqYIOr8ZE+Uv+Evv336t2Bpr1ZO79ueYMlQMf7UnMbe
RRsSd1JH8d66J1kaXUNsLWpArgKjW0AQHEbCaX1pbDtpQp1xnsXNghS8tMHApSt/YFkYDoJ1CfWl
8MB3ga4N9k55WCBcvg+2DEb8BYqCgHCUZbe5I8JTAXqinr/r+tEqIn0gmREfnkY4oDFPDY5ftQuY
x+l23bnLu5q91Q+PRilCxe+uEvGasuT4IA2tbwljlp8fl/JlryQt5ruutsPrYI/8202foMHKPISj
TosykvNnSMKQXTAeDzxInUN6h7maQVlhOQ60d0keUxQbvmpE5DajItuFmshr3ZneutBcMnIJmP+w
WD/m2f+YsAdRu9ef1GGkkjSVernd578uwzc4QLwCwYpoU0SCjtqDlFSaeG35r/g6Bge2qEbx21CB
dhwy+gS2qlvt/vuA/RngIDBYqStMaWhWiXOKlPSXiOK8eZ2vylp5JOVxi4lSptrLV4wofHavyfVm
7BzVrSEybUvqtzcONFaEe2ftY2H90+KTMgPoA5l0Sp1CPyQIjWKXgIknM8i9rfDfl/qHnEu9uFRi
MBCAOva09rst2JT2z9fx+Xwkzi6texXCDvdCvrunN60KBUw/K3QmKP7GrVX0xxDGZOWk9c++mp6M
VQ4uIcPFiVSwp2HDRed38HZarpr/AN6Ahny3+VwnND8CWLVaVhBh+v06L/d1flMfh0cCriQYI19P
AzJWlxmR9K7s5DicbDiNTC74etFRSzy+Nl5IgDARjh5FKcTSuVKYlWEqId2CkZgEJsVhIl+fScFu
395FqNPhovcGDXZ4AHnJ3zzoRKdhSHkv4OPpVhSFJeI/xgVSCxaLMEuWkqfvBfdcxtiE/KG5IwUg
ne8+2mjeFC/Z78QGZNUvKnVsfX6Emp90oIKbcnZHuFaaW3AF/Z7jyf06oFCRwEBDKYSjOWmMnxBQ
ho6z8CVu99+GbCCNqGMwOvGdu2kex2WHw0h/TC519uBtD4eLqg1/TBR8FZ2oejp1MUSPXgXPtTPW
MLspxCyQNNMwMiyL3CNTCrlBMWcLJ7p1KNdAI6PLnbNNK/+PdLI/IrriSTfIDlS0sNTmtx2pvNTb
bX3gSZc6ZZ3+WvxvxmIuQ3SYtU4vM6L1D7urCtb11+31vw/9Fka2mqcXE7f5UAdzL2kJsN/CCySA
D6RQTjOUxAhkBhGG+b94a7UDrC4xZ+3qBuOZ1AuIzE6UrbPxi5+XQob09CSzQDGk4o6XlYDOHFBK
CF0e1OClh7jbg7hdeb0p0vOsCQ6Lnwwx/R96fqWkS1kbhEfqykShEhxCSiA9+oJ0AlgTciZuWvtG
DafTDZIx/VoIgk5CKaEjNI+5BeuZUFXhRmbiOuQ+5cV+SlMHvUhMMk3Sqzx9dWds3Y1pxYJGyV0p
WsB9SO38v5ckNKC5B4u3S4ofKSA8wa4E7wI+46+WWA12DxsGTGeRUm2iwMIHSm4UnNtF+MtYUhNh
xRaMiaJMQI1lQMQxGoUCqSF+IXF2WR9ejeHNpGlYI7q2YkZTc/0vWtjbNQ1vJ3E2zjWZoQJEfK1o
2rZ3oV1W0bo0bZ88qn3oOzKhRM9gF+zpdDxQr6fTb63TXhp/Zmv6BW9c+tGo9Wd8Jv8WkdDdaDOe
zNjCYEPiMhEWiIT9Q5Z7OIy4LccBRBwKZWNISc3BqggQhU3hP+whBxoe6RUwVI/4k9ZMs6AGkCmQ
LnyVSaXsddHQfNKyGvHkjrZfZCYmC+SpaL1l18gzllS9ajTTdUijgy+zbjG9pBI2pTsh3LA1hW8l
Vyfkkrf+MKVQw9BY0rZK3dhy1R1Qsk37DMTBDK8rO4nBTiBhUKCj9+xQ0muklp50b2yCDVwNyioV
0rpMj0h5i38a3SIelcDkq3FjGxmUYoDsMlgBkgbIGzKNjJlhlLlnpVBMSs4RWWw9NoH8brUxog2e
urPq8L5RyraQohubkDMwFjg0TmLZC91gJoj3o7MgxIycBcv8ML32q7teTCKvwpJxx5CZyZskqGcc
e9txiJvlVaAFhM/UkaIVj+HBEROznzkl8ibOASWZgL0pjyuNKiY5lWzG2deB4Gp22iIlryHGxOR6
w6CmywO/8wjpdhw7lNyICMl/ZNIl3Rfyg8AkJLm84UNfMKdCo2X1v/PF1v1w/KTOJQkDmUNMM6Zs
owCcN14m4k3kRdEEVFRqeOCXXLYk42+E5xnvyh1KInOFNiRPWMyx3LUwkA7pq/1EwChndC6KuBhk
JUBJhF6QF8INKxyDEG8YQ8yXBE7Tfm/Va0bOyzj4HusucS7Eq17nqHcEhuUCtnrEtiaYXBFKlbo1
uEUdAl8RZ2Bniw+gLCL6ep8hHZrEwkeu68v/sbpg0KylhMhv/W2/2oJ0pxEYq8Ph3/nDss6jbgez
AIDbG9YR4MAiJJKDgHQDfmgc74CYH+8WAHbT+gTfaCk1mkTMnNw5M2nZ46LZKW/Ps6f/iJGRhqwJ
30UdQhb4gTHlsXEn7LqNUWKJZBnv3Za2i4NtW+IExF2KBPDDOzTkQps6jOmULSmwh6SGyeDYacVV
52Fxb0VaLiypOoCVirgiyHze3sEhwumT9Q8serUB/7fdYksaKMpl3lyaf20hstBwI8+frUCFZ9ns
Fre3XFqDuobLnlMWzUzw9xJEKiESnTgHaNvyO0Zf6hN2i1QQEsoQ4wAbSuYhm6EhQhr8Os7N8XBT
01xLHrfLG4YDdhf2npuQvOPAp5+4VJCktnzxU9OWNUI2N3Rdk6BE0lbm5WjCWNrzDD7tBslM0+Jj
OG4fOtlPc1oWAehor8Dycr9kvgH60S4+hvOYUPQVwhK7fJkgoSp7vOCtcUxnvNgXF83j8Q+HZwhf
4cAduSGLAO4SIMhSp8Qh/wsEwk9i89AraPM3OOFs1P9QywrZFUSBMTaALfI0OJFfFFxpsIU+4CiM
jbMoOurxwPSnMKnckQVTHlENMSsXPe6GDAul3iQlyNDq4sL4tIAzyRq2AcMZJZFY8VxiNQmpBtay
y6rlrFkzmNDIZKgHOfd+btD5C0X/0hU7MCJnFs4EB61O7yYNsu/RiYEOSnu2ZjbnxK3n7O1JR8WN
w83VtjkFJXEoMznPR1RVdv7XGSo8qBZaLI7btQ66RQbJLCbc4l0buDw0ZtjKB/az4XlZXTFYGi/a
HShR1SstaxR2jjBDK10OE1pXqB1PaNUlBGZsl/jE3DrjRg9NJD6YhYohpH5U+GIWgX+KE8bOQi6I
4AfBAcAmk02HwAeH4cYjzrgw2WFS2Ll7RZrqAzYNJPrZaGxmd+QLcezQPjMvgi+NFvv+dPplhJpa
Zbj2T+72YKjWQFW1E1FSV6TioVfZH+v6RqRz0jkiKyC3Qb8EXzVu5uw8nnAqS3o5R2AyAzr1PorZ
4uHVKVtxMoWmKbxIGPMmURWGOrGIC9iiiEmwV+X+2KJfkcuAbw8Gxd+TKIrNyTb7MtkobKJO9Glv
fM6WOctNtTPJISAuzw47fRLkdOQN7qb1n9VmrXiGBG1fTiRgU+bWLfqgKPBBKCT+2EhePvg7sr9r
rM+YvSzO7sQJ43pwAWxCpqaObtE5uCoaCtZMRSIrNNh1CLXKaZQzCTwJ9BEuiawkhhNTRrsaScAY
uq3H+J8uy8/ddUN29YvLSSTew7t83RZiTYYDuOUQN2zifXhGgAp4bKPLpF3i1Ihzh2sMeYBiQ+qG
NZi/WFIPJBwfTSTT4Qv4hyPH1Y9BPbDTFz1g83wcbCk14osG6UFwEM7UB0QteIzqxn5KOxnWwgSS
jBlY5fZczcLYyFCNhr3uNNvvbh2dMGZDait3cOvh7gGcjtHZqnTqIJcw3qMoJdfBvdMlCeuFyvzC
kYBLlSRFvHUKNDLA5Pl+JcMi4u9NZ0EFH0OoItzAHFwfAWzUXisuiKa0JOtnH9qX9UT4aTUa5Yb5
BK5b2XyA3aelksbBh3D9rt7dwiuv+n2QUXZ8yej1plXdf5MgnEwHhN7sdOg656yyboMwdC/Ap+IU
D9oiYn5qb6WDrRYRqutq9MZtgpwK+yBqGFHE2+77DLsq7oM9y9YTPrQkXeA6hfsapqpUizGBUjAu
Y/R6PqZntAlR6cHUqzYna2rLZKYrzBOQOn9U1Sf8wvXTxrrZot9NtAWPgDifNbOnoNiYlF1XXzuP
8BFIzHeGjbq2GiEz5JmTmSI0gUCTVD7IA6OjxjmCDYuzk/EiyJvYOj2Kkoxy0OQ9U5KUDyIOT7NI
QkctbMToZQqAXAY6dUeMXEdKxa8gNWpc2tnw7tUZTsuIQfyzeG2xfDX7kUqwX9az+GncUplTI8dZ
AueXEfUZOWNSXNv6W1/RW9Y6RqFjhP3l/3wfPTKNJRWqRsMQ2kaaso/AXQlqhE60ZndF0aUj0Y1U
lhH7wts7CwaRmhGqQF/1DpzOiTRA8v2k6gjpOhhLeCSh6Nf7CHfG6J2tVUTHwsGnENkCg77TFiC+
jtKBXC+BD69atA4/tHK6V0MerMRBX8HWg3dU6aBumtUROoQn+sAVatHOHnonVRMk0aXx6L6kygIr
9gspfvOxElpLW+UXYvzst0ZEhil6OuxFCUKZYisgGJRk0WbvX9kWiJeyKgsKMpwFvd/fAipdAXNr
BgGC2QFz5u+Rxh74Syim2lImoIUHPE1FaowCk1mmMwWpIgbGPk3xmp9VpVtP0HGy5pXh9GQ8LXBs
prcSeDIXks4G6vey4BzSoq4gx7qIacn/hovFSiBtzhdCVrzthUnIEpY27EPY5FcFsC/DXcAE5i4h
2hEfuIPCnezgHZ/5qMw4WhOfeRHOe/AFocuiIITANdMeB+Ngao9QzSqjN8+hXJ50++FWU8b1wDtD
TABlZyEkwB6LJOxllTgrwheXbaq9u2AvzN8LJSMN8/Y1fSFjwtrjyCLqJ1Nxddiwl26aOQUu7mXT
7k0HN8N9I/mSBbWMu4XIIVsIPLgIfsl+EQ7hdmShiO0bSMxosl8kGcG3BrPh1loMh94sHm51h3Qq
Gg4RLxrQTpFpKRYtEoJfmm51w7tDQ9kaS1SRmDfDxBkTW0u2zmeOEROa3bUYR8f/lJCUQBGHAp64
pIfoaXMVWRsmRlFYiBaE31zofyFlxB82DPJWsB8ollXBruXTmwZNAnwEXgeATDoNODSkVRjklPUg
7+HnSeVy8gcSRW51AVsc6Qik8EAGEJ0Sd7UGfhOXQOdCKmcT2gX3O24TE0ETnPHeZO9gdAyTmmN3
UqfJMkBjJGcAZ7p0jEjVjCGhCtqNAGuyqrQMSXcF17UR45gChTmO5yXtICCMaeP1JDAUkFBeN17P
9tXIyZDIJLWIfYghn2g2ue7TW0kJNE054sXGpRklvqIyHORtTR8BFSAJdGNH2Q6xPdkhO1mM9ELp
OnxwmaFeNQu5RnZ6iqkWK+2N+cFFD2vRY7PjVOhcOxW9Av27xfAD0sandSU2ki562bw3CNwo33bk
v2eKdCglkFXibQRs4ihxXYWDhAvTMhaIIUN7ydot4dRjJXaBDNSiaZC6yNmKOgunMxVI0Cdc9HFK
A8YtMgg1yvGzjO02S+y+Gf5bIryZdLNQ8sSb3whkhhiQfq/CBdpTjjf0Ga7DEbuWcgaoDXI1kfN/
/5PaD78qCL/KnKt/sGW+gX7fyHnVxr5xLAn+tna3dNwqwV1KqmQ6hBmb/rWDABPdruQHlFGIbSRQ
sQg0qXIcNZwyu3C1NeFW9tiM8hgQMBXD9u+rbDQEe/yt/vHtMr9VHhuf1z3blE6PBPut3eeAPqXg
0x6PFbzGJCROhuhIEPYVcnk4bCyznLq9nrXZW5sAI4InxqsWNfSzxUm7Gg57mCYMZLUktRPS2dvk
2PIwiGbxv+Jni7M6mx0Jtph/QMT+hepJfWnCCYtBTWbiYsSXCmhbsUCG2TPSm7EGNmW75xq7RWPi
G7wAumHFyymzoklFIg2wDdm5gmYR8LE7kjXii9wOx6uKqpyc5AvBh/yYfADczhPoVO4d0BCVi8EC
4TkZwgJiKxcoGSeD7OxK8IBdjgES7gCQhC1QdIH50GvHq01bWIxqlL4h1y98SFWLthecSdaWbhgj
PRuO9FcBxMZik3j2QrgLKMrPsAjchyiXgevdaOt7oO1rKAjFAiSQRDS8Ee5MtuybfIX2mCmpC6mT
4JaYTcaKoA4m+L68rQCQcNsI41DvJez+IB3E+SkTxIi3EiBWyroDkIgY9OjTzk2ULVk0rG0MOhsS
bls0HxGPuW5IMh/MBJuDfjuwgHL9EftXEhFCZJ5YQPwqxBFugdCKVHiflrwBNRdeEgMJsqKKsXHa
a71NUVsPuhhruXv0CIunkA7Xmt9L07bSVgXfTZKSxm5saI/o2IYN2J3JXuEvyRaRRyj1jViuBEIB
dyqNe8Xe6+6NoGq0HBJuuWLZGkIKApFZFoU6lordeOFWuR4E9EwM0EIKjzd+hmYV/ETCmWiEC+lo
+oA80YTI+8/5viTruIILlkZ2kPjFiwAdgHfnXnJ0VO+JgyW6JvAg7qlQsuCE43CkKQEpSb44Xmw1
iMSwESc9+B08B4W/hOY5pFF5SWBSZEgk6UhCXTUc8sC9oVdkMIl9MT2F149Wdm/dS7juqHVN95xF
NK3aLu1n8Hr6SGi8xhuFCErG1kBjXDi4qZtpf3RfdK3IQmZUN5E9ZXg8+5gM00lxgn20GJEMTZva
AykrrCjKKzzToSfPDe9lT6lTkv2KvYcKIMnoCz1d4n0HNiPBOtzEEjX/d6fG6JwaUR9aVBYGYkHm
gC/6ch93C35gzuIIYaCVIWFklcuasbL1a00gXf3tZAGGghgVQivIY4Dh8KjOAVBjdjrYbKA84l8i
4sJ/SwwmX3tmXu9pI2vxygyhJxBo/N8/TXvjJ9P+rWY8Kb9qH8jXj6TK9hHzJKgQnofymuwHjLm4
ceyf99WG1hw9Zyiw8Aey9Q76HJiMuJ+TO/3qDpDgUmxZZ3X0JKzCx24ZPHtoi58S5C7q4AsiAnzi
Jaq7P3iBv1V3aaahGEktkqEyxZ//Ut29Xi/5Q73hq3bpwxcl9uF7mm9Eu+tk5+nNAsG/o+yiZeQ6
w9Pi7SLkqDrwCKNacoxrvZf56KGIk9RmjW6OaYpKwWWjH3qbYbRdfkb/Xv7vU4e5TqpaChxvRQr2
NOd/K21tL+r2cKjuHsl9/kTbR9uGqBt3miQ65js39oyRRkori05AKPZlLGLHTByu65PM3pb0zUng
lhp11jUgZ3hlfHQ1vg8+HdWhEDHNHLVzQ1jJ2b3QdUXh8dW9LPNcu1TRXkY9Ln7OSssq0Ht0TSFD
7iPlpj1AIW+objl3+gnXWm1YB41q54O8u+58EEUhYeLaFlA09Xv6ZowI7LGbsYE3Qztx3kUvrLbV
y3g4725cUrX9SRogSBmVgTINmC1RBp5draP9JM8f3AhwBlmwjphMlXfqzfbHe3TPSNwhNqS33H+v
db3yZ3jw21J/i2Jq689tf3+w1elotvdJTSgZAcO2Xu2mPfFgD5qlzmm6D3PKTFhNv/tOd/HOPnRy
n+ljzoTR38j93NCXAhGLzv4hWaPZtQtUsrmW14ie6R49Oab4IRF3T5EGduUnmmi3HVyId5eZ+lNp
tPZng4Jsn2YdFRa0WKBIfju+2fZWuSoltg/F/bScrhcbrO/qPc5ljnfLbeU0WK6TDxBX2mAWT9ig
/bLXmldAq9Jr79lbn/S6V48Qy0WCJK4N1oAK6KZijWfbCmjtKXqv9iGHB9VQYLZ6CYkDnRnqO3Am
5AOMKiEdpikRMJ8MAeTdZGrZWKjeyI11IDa296PtkFoeOCDvkU93DO1BVWvcaL9BopH7IqFQdJRq
9jvzgScsa2z58kV/Iz7ahHEJlVI/TPN4VzJbiw9ebPSEGzA/h2BwJ3qQnQ8a8KgGogG93Frnql5H
WnrwHj8ZZNqH73agzTp9o8zY0Jot7V7XLmuNbpFFDQIyicRAQZ56Wj3p1UWG4yD4GqLAhFJSLdNy
ps0jHDj/bDUVWZiw3DkFHb2jG50OXGyFQQiNOVu9NqjAbc7GjfkDiHgHvFCxUmn9lkx9ayLD4x9S
ZSbZEZr//0/YmW23jexq+Im4FufhVvM82HI83HDFdsxRJEWKLElPfz4wnXPS7px4q7OTOJJYAwr4
8QMFDCkMMAy2+c5/vz5UT0fuY28sXWpr2FRAr0YpdZu+Uyj29XgZRhSpJWFpAxBkFj98CiqS08nq
aYPQklY0tEA51HOqojcLd63Fcql3kafjiJjlzH2xKKOMw/FuMox7iiEs6S1BMsaSb6BwNzu9RZNc
d7e9ed9SvOqu8EYd5dS0QUH1kgNFUynE/la8o0729OTcFkuqxbjwAdoAgaAUcTK4PnQgDEqiv0Xd
IA2HNbebNjFabMPQr+sSB/Vb9+gAoB/TV+ou1t+ZZ0mmN7/dNsEekWIbrXX9Q3+jzhKVs6OdvrM2
aZ/jXn+Qo8Nu0a7EHvgzukCR4wJsfaU+EiUbqKpN4tK9TVON780Pa3VcZO0oN2grT34ppTeGaTlK
KJaOPuFCAvHp88RMRh4FXommztK7jC4W9Pw9jpWxcorFLViGlJbLBxlVN+NZUL/47aZLhjXM2U76
hB+Hhjk1wUEjqvxONKglOrFS+YuvOY6oN2ebg5ySlE8pvmEwyMyR5Q9ppHR8bufebWjnE37KDWeX
en73OZkDWFcq2SyCVfRR4DesLvYo5FZxQ0WxQfLdhnPTBhfiSAcKDVos5+NxS9URsoMpAHiI7cGN
YmHvSLtBVQ0OdH1I7tyHqyc1s7xni3SV1/a1InX2K63z/ygdOqi5nkvNKuuTzYqtLK5KO24Plze6
Xe3OtAgxDsXhxLX2H80DctvuaU9kUTeJK9bFuN1qi+T5xmXt24P+2mVcs6Zlgn/8wvL/t9JRrwv/
b1if9LurX45tqactfVEGKaX4Hxoq8ISza0undfI/q0W1vr058Dvv6ZjTG37/u335b2qkPD+wDJqB
2SaXOT6lRhZhflaVwfOrw5luIi8GpygdFVL6ki70w7qYXelleX/50e3RL7dndIu2LF+TN27Ae0/G
4UTZN9FI5Gf5XzUB+iMsMsmfBxdxy4pbBv/O0Cq9QhlmEJwPND2n9q2EJ88TY3SgfjoRcGdigBi6
0UsICxdSRSSbNtLidnolie800Smt7EMR08i7d9xxmSm09/flc/7gvfu/jdD8tHxuq/JYq8Iz1aIu
XHc7jg2c7pQxdvOtOKdyCUGYaJjbBfcAaGRGr9NdsPE21I2j8vnGo2Qb5X/H9uRNUSWfckrLgPKI
e3v/TtUBqZ/Y7MqRTT0DtdR27RckifmHJCVq2xk+3cwMsJz+KTOqvLVtcKqc8+GbsY3fLOrhLiPq
TpNcWe5drmctg2BYvlXf3Ef9tboryqEJSqLaHjZm9PelNP6EdH4fyqcDalyL6pZYxvlwo0LRm8oG
l2WZD09YjXm9OW0VpN4XQPY/acHI/u9P/HT2NKtqvdTTEa+VLh1tsoG/bO7dzRcTExn4xPD86zGf
GB4tccrSV0zs+GG9td+zH8FDvtQemFIz/PujLEkl/u+jHNPnTJu+pX96VEE7pzzKUHL6R0fdfep5
/8AxHkeLy5LiIff6rhtnu3xBXYeFOfF2VL0eciiQujOVbeg6Qhre6QsR874a0ye0d3NO18a7ckS8
bbWiWvWgpgYRtXUQZ5qwrNyHfGXukzvKJJn78OVClLQj8kHx9Udrdn5NOPTDRzqXkDzvPidrixpB
1exC4Ytl+I5VomVw89aurhQ8aHf13tnny3biT85rOseM3C2xBihoWqNKN9iLxDoou1GpgXdP6/To
C2X+36KIvUD93/J/0ldRZilPb6L2EH1cpya90blteF/TWtkfU/Rpih83jd/sEXlo2Hp9LrfHjCn1
ZFb1mETQhDuyP3P9N/RGIpbjjZrZ3wXE/GIzjE/6Ks7ORVbFjPA6lL7iOrltcPEkMgiJpEY3Ujhr
nHiS8KlD8JWba/xRW7r/uz6fr0VFRn41ThaioC1zOpUHGwr/PNdLc+vOvOdgF6+PXwhfr3//ciB6
pfObY331wjryNZ7Y9clMGtlyDW2ivTWodGCCawbgwMlpG4/tO0r7feG9+X9abpc6ZiZOPffnP98+
VHYX+KYfNNyPdK8D0GsyMz/cfUsxPTKB8tFZLU1nYG3DfHSljNl1AmGZ72iRvcX50GihQYezx8Ye
FNWoNoYRIazbyMOi0MORu7SnEUknFJOKFjtnqE0takHqtMEqKeA9SJ4o2fJcu0P7sdt40ATxh/VC
Ui4c2atJItEjtwvJQaWuFSlf+uBGytNOfypeqm8AWcLuqxTKldvzBCQJHlynDrXRX78Qxj8Zn99X
59Nx8VvtarsJq0Nzq121o6ZfQ02z6jEYWtwOMoncEcGnmTSh7dGV5u/ayOI+4xeD6Pfgs4hwMcTl
/iDFQXFJ/w0ygGY3P9eu7BGJ3eXcJV+WHizllKLg1XEdd7uEIjzasr6uwrkkjhEfQyfdyR99OCWN
rZBssniiwTodOeJ4OfWjyXUcguDUmPd5G7c6d/TRk3pOziagmpOU6wwo7NXxkmJEQjWiqvb33C1e
LCSlg5JM3JqCY/sgdQzCHtKN8BKs2yLi/vM9//VFDkgGmKWDsTEcy02rB3kDnJUw88BHQmLpVKLM
+LuTYMetPniPodS9kOQ1aqYPac2GUPIDifTgIVN62hyc+0sS1EXCGYRm9HkABZQlXiS374oHRZBU
9ZV1CMxJgA/SCZXBU6NtspV/IzjBXUaezs0kbkrIPQmcbHcsfOLxNXq90fsJgt3Z5tHcPm9UO/n7
rva5+583VZofe6ZncP2yDw79du7boOnim9s2h29E7ohb4v1NcBF3fQjkZ3YrShiemRZxBFp+xiJi
KG1hw9lY7rptFgSNFw9q/lCMJfdIJypE6Pzn6hVDIQwlQKmWX+jonzdn/zN4l9touuUBb4NPVlxd
ilOY2hrl+FYhlOXqeBxFl5Hx5g+jZUhYJIBUtuhGOjZpif5+WeX3FkrkhRYjKx1P8C6Y0LuFLo3Z
nTFylsbjdZON43ga1TTPaD+W3sGiVyLV4Lk6XLO9V3Iuy+8xnTvoqwQbDe+4pMbQkzNuAzi3EIc9
8UfHmfaYT/LH+BEPxTzUs5RYafNdn+ovtECj2WG8i4e315t/SL1BvuyIGAB2Z/nu9TjlE8n08lhO
jz+40EPHDH9Hz4Hz0rlDmdm7aozueXd3waSYCEmr3rx9Als4orfKPnxzKTBHZ8Vv1ZrGMdQko8PE
/ZnybU/uJIIXnCRQEMyfRMTndBbTDXEWL7Rnf8YV1rM2LmiORhCTOCNMpUO7n9OcLmf3mQ8xf5qE
EfW7hfHeVs5Ir/hmqiWz5lAwFGHZF2ub2BdWfBd+oXeMP4FP77dN/gSLLuoa0eSUTcazoZcZOVSy
VzNpH0E+G9dzqgUtorGLX2GAL5/8SeEVXWUZbQQGqFfRXTu1Jibt6U8N/dHy5QkHigybu24TUrMs
/6JuwB/N8a9JWzr/+7eu7UI7R98yaTXWHmGUVhSzXIW0ATH254WEX0o4928AN8rQR184GLbA+U/H
ChdS6nZQPYFrP5/gfpVbp2uShc3BovAcMRHkqxho5+HlKaaJ53ly2cUrd53Oo436CJ5ow/ctWlJ3
+Pm8TRbncBj7E50kwnJ0LKSTiJZT+HwYk0d3GfnU1W0G52/Nzl51D9rO21k7c3O7977AE6ac/L9N
4ZNmaG9HFWq6h62iTxD5QJTCp+zZc0cxgjO9BC97CpT+gG3KlwFNhaht95a8wxUaa/1VGMTXNqJ7
3xeo909e+r/W9ZMkZ7FnRVnpNgdFwhVRXgOFKlFBun6R6uFTyxFbOSdVNvj+s4g+JTte6d46rUeU
aiTUng7JhjsTLSIXQNJ6/m4LrD/4XwQpPHqL+31VHHE8f7MFoRc2jh51zaE2Riqmp/sgJR/6TWPT
npU0dg8Itw7VQ+oLoZm+O5smGeiUvb0OOn/4TP+ZNBneaHp7F8J4Aa2IFH7dg/kP2DiwdOCgTdlb
09AFLP02yjZuqrLxiwYmgYb1E39qEIKNZrTemdnfrFVAtEdezupM+Hitr7v74DHyIIxoPKaPzltv
qdY1/39ayOs2T5aXeTcPqQxPNdlFTa14ioXwu7+4cOLkZ+Wm3KS74ybb1NgCfLMFjdeorBvT1FZf
5HN7YdL5qp5zEngZI6lE3kyNmbxOa5qtreVlzKiLQR+u41rbaBsXoGPugrF1Z3HlQspkikInhk9O
vCHFQOXOBA1YSIQXNudV0mfh+acSuEuozpvSnat/4e6Fz3DzmLtfLyp48hzIiZk2FEZ1QxVcae1D
SC/6Abo68qRgc+llztz5I8qOhIdkTX9vKs0m63pG69QZVUh4a+KtwGkHeGGHeyvhMrE3xb7cBv74
vL6hC9byN7Eo2/Oagv71hdRRRaCenzb31b6hDmO1D7j4x18uD6d79zHiSviDF83d1+5H/nJ+qEiZ
uwzrh5Kyj+V9R2qiv3SXdKvhK/J9i4pf+pDsvNt+zV/kl3eRFilnasKaS0IA8PaEFDBlJgk9eK5k
ENiDkLIhy5ZXszxxGbX8AnpAqv1BwfwuhSKlv0lh0h7NoDshhWDYkdMn8UgmvL+QgtRS5tWk016B
nT5NC3CB5IywbdQGzl7gt+HouaSb7LOXkpzBF+O1pSPqjxTi+4d25+8gvyMuLKy7Zbe88bKWx0XF
XdsHeV0fzuR+9/8RcuE/71E9eI/Oq9W/nNfmgqRwydW1B+q0OiP+8jFaDoT2wGSBjEEFafq9fv75
aveZQ9LCdXOkhnL3nizNsUcVYwom9ikLgvl+BoclMCy3IxJe4lFZ03qsntTEofinvPxtdIilgDtZ
FHvaRfO7RoeudB7si2Jqv3Uf9tvlw32LdvkGEmKVkdQ+NcZnEKLkEkqKZT2UrMfTIb87HrLD8ZDe
nWg/aFOlx560wBGNipv57Ly/PdDq4vZQL8IlIZxxvfCXFYJ2uu8ezg/ZNruP98l9sIOy2cTr09Ka
t0RQnK0NW2ht25jsUIf0GUgVRW0YAyMUP/h37SNpjUu5SKWWsLeEiIg8EWiDXoS5D8jeRM6oP26+
mq/665VSw3OC4ET/6cG8bYhs7Sw4uA2PJa84uo/uE4ZB1x5JY17bS7rE/LAJKeKg0ae7olkT+7Qt
1sU6mKc/1KylIi0JgPzezugUTbdoqaL8laPv/VF9wmJTi9OwdPtzx4A0OutdcUNwJY1Kwll0XCfj
5UJ6krwk4aOYWNQARleR3SOZRFJg8E54D6nWK/nwcqHJ5/9/1rmVyxxcOqlmwtiQ20zhys1DgpWK
gCZcpkLY8GfYB7pZ44/TDCHDdomH82UJAfMPPELP0f+a3SfjYHuq8G8Bs6snAG7qTpvTlM7b8vKn
JjeUycOZcg9ResvK1USU8TB/FXdTw//UxhotW8XtdDY+ric/4f4PDc/w3OQy1Nyf14/2c/RwnE4p
5fuGTh3uoFulzMDiQZI8ZE5ydQy+bSgvuf3u0IvuSGUn8juKIfe6cD1xWeXK8bOksrYT+hjhl0YU
axE1RmnL7T3liUHSIfWJnGfruXw8Plrz06ycGfO/2/w/kMk+HRxgtd3A9Eip+IT1Ev+mnSLTKA+0
Ph+XP7pX81l7aKnu5d8h91/xPD1t9m9cJo/zae8R6ISWeh7oN7Xp3/TKN296CbHlbMOplIKPuBBA
hvoXhNaXT/oEZhp1Ph5pJ1KioC/0x5un9y4XeaqND8X59zUU2Pa3OX2SubwLbqfWZk7l2Hcnp4ca
RAcntFVfPOcPIbB/L94nm+PUFoVbXR50neYrj6Zt9vD63XqsGnJdDG6iVYP4e0o7ZOLKjwTIm8e/
z/MP9Qp4Ph6B49NZx3H7Jf9t847l5VRdrml5cJb5vc/TioG6i58omiT3T2iyTD7FW/2NKPs0OdAE
bV29VAu0w6gYk+pEgC6lLd1Z/jMmFoGzibtpX907S4mu/ftY/yzXv41VFMVvY23O6bUNZazFoaUj
ALls+9uGWnT7aJJQx+QraRNX8D8yEECK2bZDMavgk6tYtaF3jo4Rj1vVXAZ+Sw/afXyo32llcE+l
wPFpnoU0ABnkGzoBUOr677M1JeTz/z+e2nf/nq3m5X7aVjy+nmDa7k8fEej7zn65BYOcXrkNVa2i
l2htb/Nl/S0MBgTxu3xgxUNF1H5B9s8X4T5DWgb9YUxUk7N9wmVS/fiTtKbuUQtrp9EO0amcKtdd
KZfGEhkpEXZZTu002epXupmGzlhvg7UyirfsGFZDv7k8+G43ySy64NLw1uFDrbP0b8lMKbW3b/ai
jKs3+6bArbRwi/yXrKBXo+fM7bScNmUJgajDCNAyTsV8ueL7fPBS2TkLlR0PvhNX/V+im9qXisJf
fpLR0pFH+nSZy41smGo6bVKy+L5pUNxKU3u/rHalkx+iwBnbZn6QL9LL0BjIUEu/fLNte+Enl4fS
L6YN3etUIl+c8yjdp+P6yZ2rWu0b+/q9jFiKJmVnTK8ZefnVHmVHNbEDLuloauQrJlvRP07l0Mtd
kmy9wJlrRrzVwvBbZxV4XlnwroXdvrOLqU5DvfrWTcITFE92voyT1JgaaTmgl6NeUhHvTBzyRItC
3x+VJ/K7ohJ6Nc8OeprMdI+Gs00yS9tgkxv0LTD4QBDPMp/MhqhitRPeLUutx7RzpYOaj39v29mh
vPDL5Fsyb152GVeu4uA9s6hsmBPv7gLzRZHgpppkK3OyLRrN3dTEv7R4HUQqj2kwMy+shWkv5KvL
UzCLonKaKQalO8uocsblRY2aa7mzL85CHon7fKcfLw/yPt+gi4TpzCPjTB+7g+7zx8xdZQmb33UT
PyYOfuRZmduRdW3S4O3kjNXRGUcK8Ym0b76KZ2WRHXwK0kRR9OL79tIueGjuruTbmjpkSsWuKRCr
4DxURwZYhJs58rKQH0RAWlUyQg3Xs2aBiP/6GR888aGGSro3hnS0FwjQU5MiBpl//W4n7bA5I6w2
sq3zi7HqR3/dZAiffn6S1dWrcqdSY15mdDxX7VBz/Flku6tSZ2QGS2VwK7lmCfxwmHZkrbL5tq1G
hees5L1ZyvJdkmTYBO6drFuUFW92wV25mGNoV0TTte6pNiEGb4W97GJ3deOREbkUp5am4AkiUKiJ
nLsoTbdyPpvcnfs676n4mcO3HLm7eHTnZJcuyyg/NI2aIK3bMncWLPSiLPEaHecuipKt7JSus1sp
G9FR5k1T9ry63caUzZz4DWBz1rnlUJkcF1uPHqOWbbTp42Vw8kSgGlXtsvhSDLOU0V26Jz3ngNRM
kutdjZnM/I6RZWiJVBbOXqQ+fUIjklEuzp0dhN9kK8vGHquwG2UxrVcrfy0jl5H5xeXBNg2uSybe
XVqjszuDcUTeyld0xixAxBr9YHN+R2JTVz3cOtTKJdl2ekrNv3ir4ssoS7x51BZvl65YpTYtBtKO
S0bNqAqsRRM6a/9HmbNyGqWHilF5JEcOPvsjM71vdc0Kcir1k3unquhRacwjgchAy6lY7VX8JtMo
IySX46g3Dply04zcghLeJQhmnnf+yM7unevH69Cjt60K1+XJXdktcs5b7Nxb2Q6brutNN5Rl63zk
SbMXWZ3MslO1ayr3TrRbFrhzWU79zOMbNtGKHnWVjdmZqVL0rDmzye1l3zhsvOPe6Qat1mp3Lkc2
M1DkOmIWlGvVoTGzy17v2CaN9/GeqHJXUcbpipiel47VlTCJnC6mGiXhLFNsduSiKHxgU3EdZHm4
9lskUedhJ/a6dRaNwwOr60OTevNfRsJO+FJz3etOVkNm338sIq3Qzk44wDW5a0zAvE6a/IgSSlhf
764JGVRifsh6a445u4RWPJJ/jGx0PDGtpgzfUe8f/RtJm8vODMJCIdseW8E36q1G4mu4brQEa1Ka
H1Eb9KLY6zoH/uZK2F35E7fIjoOouOyzLlxnMVbsiDmxnLtGZSS4oWvsCs2fYE843dE5flEKA1Gc
wMR1MMtMutuzTFncPYnE+zq28irSwb8pzinn07eQIvTDsHSiUa8z3GKaVdwr5iDLUsrhzCr293x9
kA+IRu/3DPWrHGYlm6QyNtxjNrIoYucyz6uGutM+RTW2zSbPO8J1s7pJ5PqzxuWZOS01mbZKGGxZ
kwjVlkcuo2gQMlmNSUOMRKTs02WvasbZBevMcu8iy9An6kjPSuWZ1qjUCaDE5xlUNJyTi0ghTmyc
HxNeuaB+KiTJY21uWHM/NoZ6hMMWUWaMfxAxUwYWAuVdReb05p5njUGRJDee9RtpME5zndnuXM6C
7KOskHyv7K8fXR8iHQHpWPcTdWjIU/VP5Y5K73PZBxpa3MnG8YixnBBfpaTe5cnWToJZ2aD3K/JK
MZlRww6Hzp1giUAld9qZKysB+aEmXV/jbGyfPL5MTjtrgpgK5pGfqYSG10i6mF5Zm94Eu86dfEY3
We+MnTmzTRggQMM6qqh348Qv+hXwkZko1TB8D+K2HVpJvpIDWqbmR3bkQPWAp8Ba6PlBZLuHWmH7
VEbgHk5rpjt3qkAbUTPePmNRTJb+hP5AQmT75ND9khZRYL6G6qNq+KANoXaSJkknfsUun5AbUIii
m6x+1L/beTiT2YmdFiPnGyx5Sw6pjQSwa3qIsWNWWYGxTgBmqnZXsl29BuKQZx1ayeCXozHFSv/e
2AgCeLEzSIVv6b3rM9gTG3cDiCGsMsjeNvFEu2CdshYB7A+Hu2ouCFPlrRpZVAdbST3XzBW8IMMR
W4wQ2eG76px87KekvzYtqtK+rdOTvZRTFCXRYweSFEurRwzFROQ1dxUm7VurRwe70L71+hYt3YT+
2qafu59xNDGHEQSqfmUtQUEFx6VjK+sbixJS31W3t2JOSodRYkLFEEBg7Lsg3t4a+klbOFgCnhnq
QqyDrKDYGrHmygIRZeDNNHoUQKpbKC9Qk3/ijGngkAhqDtukaxx70KesuEAHkb0oZ/1sNGGABdRR
CSc0UlVM1IlCyQkaV8yMUg92WEwjA61cMMCIn2PH+825BusyDWcK4RJE1ljlrsfO4F7/zMaxpAJz
RG5F/fQqMWZRe7CKOS5AWR7mV0vVXkNXySQ7n5XhQ5pWTMUsCj4VLNPV2rcaUK+d7MUt00Sqx2WX
HzLa9srPfAvz7qFBOQJi35oC41ueOQM8uXTkmKM2imqXhMdFqGjchwFUNSsIrFc3iqogn7L0vZ1g
leWoeE44o7nlTGXhrEw5pbgvoib0BlWAJlMMyg61ZzHMPb64Ehy/0WYLpGCb4BI0gn0m8t1i01E3
ssVyVpry+uCJU3DDKchajrYM4p/DkRbUtFOo9Zajj9ETT6A3eiHn7qh9U7b2rI58uaBHZKpmJf0L
ek2JBkcPypcKFGxa90722k4uI/mCyLAXUUSNqJs2UBUzuAKII4STZZelExdAzpO8Vz4r/pbYOcvu
9qIYujYd56U/L20e5Nu37yL9ooTxJbbiZNhewIh+ahjBKaLk5GDKEviFO7+hBgqrmPYPZZ/kNNTA
d5lpgRJtNHspSyx4Q4Rc8EbT3L4LbmgUUA1FiuNNNcbLd7sC42qsnijMjPeLpdLJngi5Kdm4GAJW
UFQLwiqWNcs4CGyjCLs4h9EFZw2XIjvevst7xSPIHJw5DqCGXr9wuBV6xUVpYsbtRu0jY+0dQe+W
VI9gw23AGhBYhEAgLvo1mPSW0zZsosO683TTCvwWBgJC0GP1JJZKZUAxdGNvKcABYilkISPT5AIW
SptOrqtOGaOoQCgT/bvesY3kMzRFMrMqJN3hSCEvUcORF9PRwGSIYIhHSQOSdXlMtlkHsgBiYVQX
YsxUwpkXf7SBXVcHT2G+8SYyTLvdWhO/ZIA4XLJLUaV9k4+LdqRtwzg78VVQ2qJmRfB7tx1gKuZK
1JEcLr9lIhf0tN/isjZ2noy1LjukOGLiSciSNUckDmEQZ1CwT3PKxukVTcLh1rPrg/ybnlNahh3o
4nYox0JUrBz0HhJVWHeQhGyiXjWLKD4ufnkfjSgKnKgemehMBfAq0ltaKWatQhPYdHPNjsns2KYE
Wex7ES9Blfbp1KGBT/Df9ZHUSJuerimVLgfaCR88Y1bNz8MgzoDYEgE6otREKWYVitck4/hqAyUh
NGxxQ7mEXlObVYS+P1HAl9QF7KqfJERQBkStjsVYIFQG0BuoQjYQkCdgUhyMogC1n97KjqNTMGOQ
sPgetd0+kZqHB6TxSLJz8hFeQI1n70fcOiZQrYyfH0aQe9lHT4pCrr3reUQXqg8Zg+g46A7APNJt
sz6yf2nKpcaAIKDOl9zwE8TYyejFdghho3SwBhbbimIDOoL9KUPtW9odyiPqEHBYnhBAPI7s2D01
OlLLm385iWLZhSEQdYiaXP9CcmLEzNNpbF4BmLhi4hop3x7bgYZnY6FXWQi/BmqJZ4JXvM4ctABU
i8Bf+d1OICdQUUpHJUX6+TTCDYwmfncRl62YemiMumqfcBAW8tTGCrgzZd533mkjejVyOfXgH0HI
yqi6wY0u5oMmrojh0MfcO9tL2ZAsYbXhJoQGyFpM+82fWba9KOprM7xVwVqeY0E7yZsFI4hLXUNF
pY24Bz74JUvJL0rZ8QuyUvjvyo1QopG76WqXAqdoLnEx5fcbRIhYNIR9rCeYUWYzEPPYW4y0vXAp
ppwWF1xcq33qSlz7G54eR0xX52p8OQUTzXd3WRe4QxG8jLXAuf2w88teXGv7Rgqb7RN5inLxLtBH
YsV1zIugBkG03LqkhS0UnYrSbRSgAmEZxOMrM9x7TIVgRDGIUYZ4oAOFuBEPVSiCDFpKuBV1wy2+
YRAb6A/x9jJOTOCvhTKxT1BW13Tso63VOdhkhY/X6b/rWbAWxk4+b4fxNrucgAsOCVwCctg55n3m
qo6JsUD9CnoRaC5ekNJi7uMA4AcySDkJ9gUn7h+sJDhJsIvwcjqb40f2HbgEJQ5v1xVvMLrLhutl
Yt1thRNgcDo8dOa1xa87XRdNjf8d2Cs/xgqr8DlrIDHE2xe0ryfae+OH774H2STy2NR6voq8Yzmv
ujMwzucGj96CLkNWOsurnQqS87hxuTCCPbJSGg8k2utRp/8gxlggiBAv4nOLjRJ6rCdbQAN2jHeC
MyUuZO/vgixlR8R7Ei3ee/sQq3LuBe8KTJGt7VfVRMnjd4Ejy1ZsuK4RnRPDKTAfx7l0mTEoUVZN
6DKQZK/mBRuJuhe4YV8ZoDBCWBbB9711xOsSMYsCCCrEQj7786gyiEB7FlPS83j5TDgrUfGy0A1Z
h8P/tQeeevAxS73vz+rbEdgrqufG5bxuDBY/Z607/FIBdFroo5nxwyoEoOA6l3/kAiwmXgCzgCfR
cGWHY5dCBSQKBfAPBnL1j7PRTrSavRZ/9ga+zaBClKid89DGwAqfZ+fICdBBkJtYaxFsgSA9IwOe
lQMgJqFnEsBLPXbOEQk5+XhMY1lkMUP6kYezH1VKU/a0BY8I58c+hqJl/VKfIff2pFToLtnDTD8I
MhXTc+P5Amv1FuagzQ/FNd7WiKHlFFP5d4G6QuIJOdHjO/C8EJe+QuG1kLLCOJccfgEN+O16Kv4A
BxQ6rTddNcdfLH7vLGC35AM9y4kGs3mInYxs7rmVNbaTmHlFxdsOJPYskEWcUr1WT5GJQ2KWbz1u
Y76Cx3vHvdcKQl1p3/QGXAex76dKuFgQQg+yxQAJqyQGHWAu5jlK0FH4TcrFUMkJqBFA9L53OW7O
tr2xye+UFczQawJ3xC0RYWuO2AePLal7wQSzYCugDwX6RCFwCMvd2wxxi2BLRffbOaZfBYIQkpPe
E+79IWMofszlQeRchidfL6dG+UgFOy7siww5LoqdZV9PIzksvW9XyPfdaGIBydD78KKMRHNG8i8Y
RvIGtPOkrN7FndRLhANo1+T6dz8sd+LMlFdA6RHtlccvWaZ/VzWQy5TbijB0/lHwJkeXnL3ekxCa
Vyx6ZscbBSsqiCO7CTmBZgSQieOelUz0H0OCaFHhZe8EtT/7pcRlRsrEdDj4yoLHdQ1MI+RtCES7
8UQP7v4feRYGIfPQYkLXCJvjl4xNrKXYVllzWRgRlzJETjQZeEEnI93tBhR3HpdBMSsrgMQtfM80
qImfARmQg2insCAsf9GnkYeQhNFMjl3vTuK5i1srWgxfGpHGVb1yegKrmdwqgj/+1a+GAo1r9ITm
as+9UwHmLiAaxThK2EQ17CfLlxndUz8BvxW2UfQ9M9EN+AVosTbRFq0y8e7U3ivhrlHHwvfKefvl
8IuL0583NGZ2vX5T/mksQEL2XgRRFkKMwC82RLzLqEFy4M2FE++tF/pExTDOPUTtseoZvwBYLRSC
4OBfJjdUxt7MLchSnBjmJL5Cj6NZahmlWK1fBkAYAPE3BC+Lmvyl08U+lV6JEPrsaJZfh8KnSCRF
DoJIfdR2ydi+Ng+ZCeuF8y8TZtkowGmxdgZ63UUQ4C+jC79guQRORBEaRBzdn0Qm50riQu06a4jX
JMWbApyI0YTvFp9OOBg/xfhxqssKO+aCfkU6ZfyCaHvPC70vTp1tEnOKDMw2NF7vA+E8I8ISrJLP
CDD3A+IA4nDm5JTCKv6EDuwKwKgJi53vtk8Cs3sP6AYzV6mnso1fepFFjHpW0kNUa3ZNggwAVCGH
hBqT71URwmqhr0R/yJbbIC+xXrK4PjElYc8FHp/d0zx1vFG/xRJg4SqxYCex8HIcZeYRWMkGNIru
y67sA65lkOdTj3y6TK92It/VOZ5r19IlOOPMe+qccJkoueaMJ1XCpnmoZdxVP+fPhbfqHbl/TI0Q
Z6L0BIyVMV5WSPLcuXyE5sef5/CcwmeVOquj/e1alpMgpq6dRp5ZzmYFmL8KKgmHrKcrIyBXmThg
GEDbCf7xYi19oE9pU7w+Lg+xDmXwKtGcKOZdNt8Mmqoa78M5kVLDuRO9aZfJVmC4+As3y5nn1DHK
zHmeq22tnXs7KXYj02BzeybJjF7SkqCjHNieDeKD+kloPCRfwPWtwwFn98V5Ff+kLNlV4YktbJyb
wCZeF36JN+hD7aGpxWCJkyrckzyh54SRnCgRve+fn9JYTSwWtIsRNwsco2UlF0zYvz6cGnbTU8JV
AFETIK9ez/NnXbHULqaX4y4MSM9PG4daAd+x2uK5WTiI4rXJNOw4funpmSJi6EK36ISREvwGz1/3
Khw1LYfV73DkxDcnCNKfFBm6IVANelc4GTn9sU9VRr3tIyFGQjN79zjtKi4bpy72ANx75AOCJfqw
dVcZB4d6U+KcSXC0j3A3sAQdrhOMnsTMZCqRB/8gsinLqjfMy0SvC8V3AUoUnFT9Bg6BdFBV+SYm
Qta0Zy2EDSmPMMJ6gnPngwlBY3qE31YmeoO1hPw82cOIaF8BGkKvi4hmRIzEtkcn0K846rIQoqF1
q3uS4cveSpRHDpUYd/mzRILl1ArnWMJODHSymuZ2aXF/2eQqknJ9qJ38zm7ARuBsv4CUSK8ILu5q
TwWGPFmohRzmAkeh117B7bswr6LW/EJQA/+O+rKDbi/AqRHGt4I0g0QRLCeBF4n1SCJCj2kicgJA
870xzJpN5Dhb3+JvSB9w1FArwarikoiuEOWsXNgx8I1MS8C1ULE/bTu/oxdE14iMickRqywmhSVZ
SMRG9sP2eE/BMh3J52ADey4HnRJddX0sWDe21DI3T5D4oIrjFaeEnSaoJZpV1rMPgOOYicsgYMu+
QMel+D2dONJIqEiff2EtJEQG+LRr1OY/m9GrSD4cScAb2kWVPh4b8hYJe4SExxkXowNWPqpl/9ss
myurdUd6FuLO3c7tzG858rIHTUZsEJXeo73ei2cTxB723he+iMxGiAI54T3UEihA1FklAkygwYB3
4r436fWhd44YpPBJDTUIohs+O9CkLf2FW6gP+XelkxosWFMAnfi0YjAjhy87M/VjSyfBfCPWryd7
uyM5DQLXCRQJgyUS3tt3Yg8/g0QECvALdGH6Elx6CdD0R0xIGjuAXrNA9qoBs+ld0828k1lNnCjP
+oFluXN5UWaBF2Br9gG3uIkGWYzF+R+ezq5Laazror8oYwQSSLi1qtRWy68ufey+YWjZBggQSCCB
/Pp3zo2+Fz1sS4ok5+yPtdde+8TK/0z0vb8uthzRUV7S4jPYKYWRTb76vOtT/nN35Rjn3Xz7yipy
JHFFxiaYv7GG0Ac2ZL8M+rOlDojGBUYlJhTSSTRIXEg4S72KOIxY/r5G2iVAVwLRQEdHajeaRxit
ED8AOlW4vayuwkzMnPa3sCPJSYObRp9nSDxn5ctkNnvXTMgGy/whzQHhJk7Cho0UMatrOyZ05Pm7
dY3Et406Y4IJVMTTXoYvDbjhhVjiT79ArxJtahqaTN5D3UMLeEOysgqCTGBVgo1emHZqNrduhuRU
TfCXEbVuNeQNc5KAQMKyqxz7b7LSQ0YsFmxQSqYTjLq+0o4Yd/er+cBXsgY1dR/YFvRfbZ4ksAZw
WXxXvoK4rfa0hQukGNURV262NDxvNHFbH+4rngqoUGxfVfP16nU2W30wv6luSPL8kRqFkhFSssz7
b2VCJkxPwtbuOn1fXakSoleIvdDPep/vq8ursoMESo9U1lbv6alfvRoO/fiQi0VSSu43Sw6q+nAe
5muUKnxXnko8XwsOYRmStqY85riC7MSpUitCWDSdaF2kV2Az5UhyrG/sMYahIaV7IrhLSWAJ9rS/
1k+tGgwaOZbnVkNyB7Rtg681XDVD9W9R776fjgQG9A0ilKbIH0JNgzxHcjXdo9sAWuZqV7iAITGq
cBs7URvIrQHoqi2ZxyCpTeunNlKGBO6HfocEuaYgLWLPKnrUxrU/MFnIHHGNZm6TveGspaAnCa4Q
SQWgfl+hYQI6pylVNc2HZnH+5H2EFGpOaoT+S1OOH6MlU03QGmhUZVIwFjsdjywiNW835T2RTXm+
vOI99xy91UNEQVBYX1V77NVmGY/nY5pfzMAYAT0tsvAZit6SVQ1LRO3LEdV9DS4OSgJoJtOjSITu
vulRosSbrSfwae2cCEQaq4+7v+vmElG0XpdzBARQ7uNu8TLf1aeHZl9uw8clg/OEe8ynHI9jqz2/
gP1pYbrR3W54zHccbUN/12gQyZLV7QY4MGrkvNrxrl0y8xE/Eq7GolAwBNNTXw9Mqc2oHSPB4FIy
dA0JWfwukWxirdrld4tFPd5KqdmePqW7LSUgNMlwIZgGITrs2fXuwDILL25Ev13b8NIGs27OqAua
yzp926BE5rj0/FzRAKRJfapmT7EP9aztQQlkQPimW5Rpr2/qrC7u62rOJSFejABS5ou2uE/Ou6+R
bsiJTQl+QPlWZ9fv1SSFuZjeG1o0D5IEsR+udzV+l1jMl83zfpo/rPZrjmlcWr6fmxz6pGekoa+Z
oLs2l6/ioao2OICzosCtK/af2ouYZfW4ezsw1x6t+A6yfUuNQtc1BJL4ijkySKUm4QL5JsnumqTt
0DZBbliL5JOy/CviLUKhYfEb7cm8uIIrYuR+/iUKnAPtsWL1wdTedRDIELqq9cbJ/uN2XSzvhwPy
AuzXJVNJYYrOp+AlytdmWyzuFPPQMoJc7PFLKf99VjHkcWHh2/MVKMR6n6vNWwxhf5cuWfDgrlnI
JdQbheUK3HDh/Y6b/l23wvDknmEODSjRdaRTb8QR1AblNWKP56fgb6QJIMctwaIRHAAG3AtpZW1d
o+YyRgvdoyqg7rZerZL+EzMRr1dd/tTtsGcAn5RRd4YHL1e+Xo/s+vK4PYyvDstF87qZ5Nt/AvQZ
3iKs70vobqC9XRv3TIVC6JbkVil4CeDfygWSOxGlyDI/MSrHubuotSf7t9HcJwaEzaAmkDeraTAF
xR6YBz5KJkHXNxZISldT6nMr+OtycVdXDefaTS8tfRhS23TzpoMaMWEHI0MVqpm4IUExIJmLpiB8
X7cDAMxY1ZVqtS3CqbrYzl5TFILW+5HDNa91+3KJuf5bLwHa9QXfKMrXkhyhcGCjA6RfoImHxc//
Z/F+q07qNZCMMlt1jX1ay+sQcJBtTQlqdGUPXBV6Ix9K6LXqun0Wh3eL87cUYdOLPrtQsFF3d8tF
TuTiiVHgLl4OVyJtOSXx6Z4b2r66rXlUbCEalOdIRxL7VZKCZZ1RcFRmczNtQO+Sn0jPhNRB4Z0+
Q/qIwsnuMN1mWVHlTlHPQ5wLfyxFoofEZrBc1Gosq82QeuLUNUyl7RRNrnSHdlDhe+oKhKFJCtCa
c7LpfP+xKfpPRswcAMBDPJX9uriXP6lO2RtgPmfOQx+/mPbN23Z6WLwsxy2kyvS04n7Qp0ECIZUy
aahrs/muPEBlkotdXaa/rITT85STA+nxNdXubb1Y80KRPU2voWVEN3Q6GFzDpuYFvZTu1Kb3zXTK
ywOmw+oVQiOg5GmYvU84jl1QZK41uxs+BloNtvzykeLkAvOzXvMCZfqaoilFB/Vl/qXZoVjsJ8X9
dr3/yqTEczDR9WqJgunKcuFZaBPQriV2q4jU6AvNpiZwu0EQZr+UNpVVxWz6rlrd51cE1FJWQ8rQ
3avyijx74Ecdx5oxrkMxNCwJrUNpXDHZ0EwORpZetg0GabtuQm1rhpXarJNxw+6uOAwCXhYHOgFG
CJUSNoeOAYYj8mpgj30BEU1+IdPZFTdVWhQz8/JZttLnNoWVezv4ZfZmz1zt60PTfhGGb7bYDWiq
2RPn6p685XOqY1BArS2ojQxBE+k0atH9fX2p/qr66WfbClG6RikK7iFkCFVuMgZ2nAhniSaRYz5X
1Se6lYCyfq92FmVWowBwekAclrh+f5yeXkYYHPxHqnCdNb2QG+mchU7dEiAvyb9R0aTTJ+sGMf41
n93tyvSj1K52oP2buf/cJx+1nlLcanPHaKmewNvylpXtN9cTCa55rAa02BBH1sdVs/rX2/8j6xJk
GLnqOYoQu15AOpWloVng9wz4xlXvU82b7h769Ir6jko1umkF3/e7hJHItISz+eVyhryyhHtBEUYn
58N2h+cSByxvdMR6gh4iKgueg9IEvF7TPZv8kocLkVqTYC7pEUwCxUqQQvp5y+MQcz6FS7odUQQn
9apkm65f9hWxBCGEEVSOPzQYrM8woYyia26ciShJ+BIMB09AS17i01JKccUaGcOScslOU6BILKaq
k699e3epKAXYQwvSYBOP3V/VrAjAG49+bR9JqnCJ9ojyKgNhM7OcAQ0LvEhCe9sumpd9kx5elWiM
tHIkqFQKdiggJSTE1HjbNTS22i8aoEmqkW4dwFTOTShJUdkjKT0oSMexuokmfyB2gPbrPUoo9Q8+
dYwCBKQG1c66DlOhrzoreb4FffBmxSxpvt2iYiokWE40TOjtNw3RAulTmoH8XIjbRkFN7IxklCPS
0MFtg3urAZheFuKiBTfE2WCHO3cgRxY2nNP/6NKi8MW7RENKDGyMCe5EQaFoP2O2ULbdkSWPJiby
CGOJ0I1drkJDFNJo4R/9BWGSfw/tnfBfUSBsepsf75JV+356nr7ZLcu7a836Q6MY+uyMzoflu+Vx
Gh2B68AoYNo9m8uuFw6Guazfii5E0IYcdCQfVKNhMJ+7w/V/KZKKIaMMT0GoO0ShXUhkXSdLe2m2
3Xz9djkUobAPAE7YrrdULEIQOw6G3eiD0hMtUZg05/ORtOPSi0ntMMkoiflXFFBUu9YF6YYZDXrD
8vndkThKIPRz6dm+AG5LG06XUl5Unj+ct90/x/YLlnqn4FaRgJRSiASIY/WFEiga+IlqmXa1vqOJ
Q2tta4LabhidXp8xdCvRkp0L3f0k37yf7VBerMfFwLPvNn/L/uQQwPewdSi15PWryirC6R4sPH/V
NAuhNzZR95MTQIoaKD840nY+MKVArCDdWc5HVkJSnK9hHqDIt8O7rOWQZnb6eny73jKGtzmfHre7
5Ble/E2H1LOZUjuWyT9pA9c65TiV+ronZw3F9nWS7uefDlVx+nddpfMngNyP8jBtaK2dscxuTili
MKwSslh5pE3WTcHOXXnfXXa8TKMrsvfNhgcUYzGA9QCWQrcPnPF+YmJD3bksuXEdbi0sUXkvJYdM
juE02hLUQmLitCLxEgpltsTqenlzyO/LnKOQaYUYiux4GxplQxyDslDumGtSxGOojuvWk+6umhlK
CvAhj06TsacyKbLj8W6WpAAQGE6J3sC+6AhlgyN/0oINWTHRPBJciHuHTzZG6hN4kBZZQwillcz3
VRU4ujmytzXvWpy0m7vmcIIX4hZp85io9QKV3NZsOphY0zGRsjx+GnreDYQusewznJUGy5a3LqDr
quZMWdnjGE5Yfw7upP9M+dP2R2amnHZpiS71FI1KlbdHJKVZ+7CYciBuvd83xB68AYLbmPinMaR9
V2daHqu8+4zQhI26Dita84y8VSnGaIdOWERxOGUgSA0Od5036LO3Z3iLbL+93ofIPlTfR4KjuqgL
KAsGI51dv9dLYmt1fja8GPyDprwGNn2qVjkvSWJdXsJ0DV9i7aJQmVHNHte0RMDG7DaaX3gotNbd
Hn15WsE7DedJdt8O58dtV/F2FZxNnlAsZEwTziuN08OjTyXdBqMDKfFUDxxWXMOmQ7jWhYIeMn9o
wgTJ1j4dNkDZMZyoJ4rqtXI2fqFRTcs25DU1JPNVgtxothzKV+nqv2Px7Vp8k6lTcaXgFdnbiP6D
STBxhVUphejqrtsAr4Hc9QZ9nVhULpCZwrRrMM96sQTqZm+D4Bd0gZkrOuTdRnQDI6nYeMG7pVv+
f4BIGC7ZfU+2CgtJ4f1XZ5TkBDKmzYak4uBNiCyOyckPfQeJyLEpkOpPlJ6Itnmu+Y8hJ77u9h/r
JScv8qjNlFh3eMx7R8kQXp2e/OkA/qDFPfuQpJsftt7yS8rcOWq/JEFkhALN8khqs57Sm8vLFLlx
/qUs+s88LGeuQ3w67+R8nM/EnBNTiczdFcBtpYcwtHXH1SHy0y0bLJVZNxBZaUYmXHxVVGU15nM6
MBWDUzKpymbWUALCS7ym3qLGRTpzSBf/axPeWlb8qOdrgpeLyuLl0+U/6RZx2ZlbtKfINFPDcPKQ
9UhqT3f99ZHYREIZK0RSI/o7m4zp+XB48BnKE7GEsQDIdN6jTBuzWoHlWMJywfuqFsOXeTnl0GV4
gpZBGhuYebt9TrdErwNvG1oT4TCrblH8dNP63fxd1qEIuAIwr/B9U9zePVhhKBvE8Wrq8iR700NF
tcQJpX8cKv8rrdkSVsQldQXqBdzotfjRJLyHu1/+kyMiypP+XrPh9M671tbF4oe/Fk+xLh8VuzVr
rIuH7mb0CzCJ4Ux3lAJyAwORUeqOmKhWB4CkUtszE5icGa0gJrXjLxDGQz7HLJr97N123r2dTdKP
tm3xRNIfydHlbarnkMks879EdiHhpSIw6P3/9AjE+B9MY6d0WNKjJ5W51d5xQwtbIWs3ozidrFlW
nrbcuL4UwSnDCsPIiWFJ/hdt6X5dwwiyQWj88Cp/Z2A6UjewsHU2y/trSoIq2viw+oU1PJ83WTQF
ak8jLDdeNqdv6YoLxlKu6YFzN07o3eYGs7d6pmu4B5tyzvtIap5xbpnkaNTlEjdz4IN948sVWhwE
FzcGFlIGblVskaACGfFsueOrCS3phSNrSpqxTbH8qgMywsnt6BtueLNnfnAlff5kva4fGw7Uc3qD
wQroPT3Tqawm9hbCxmr8lYEiq4EOeftYXVgAeuYXIwLbroLdP5MziXPJ2ctcUwVxPqs4/RimqpoT
DNZgRdUIRxQNZCIVqApkqgWBZrFY0SciAKyTF8Xk/M3gUJ1pQnXz6vV43N6tGAK2MWcuT+muhDiZ
+cd8T94qJ7RsJA6x+pCiKKgdDhAcRIkoeCzMDpsnd/QmtgUpMHfUNVyGAGexlm54GnfRqeAKcZ03
lyb4Bh9QcEYigQQg2XZTywZIcidbNT6NcYcqds0BiZRuzYVkO1x2nIElrcNRKUzoKMNzGfxAnWJ/
3Vl1QLF7td1dP4WQBgjijGIMv0H7ucmav2DVasgsIK38Z5yyoTsOuj2RCZar610s2X71odoxR452
vromP47NiF6prveEJkDLgjBGtK52WAZ3ltf9p6a5yVf1l26FZeHJRmRj67FcvLge00/G2CDZ5B3R
QXSt/gkI1DGaKV+iWhpCJLA442PYW8W5PPVETEzTmd3OU3aCoONyqW1Jc257wNCI25bNZQWe1qo3
dKBC5gFTEoJM2nBp8zWv89c2xYT2duYkaSNTI2Ew7ccwdgp74jgD1Wo3h5/FEfm4xK/8Y5dWSC5T
7510Hgp4pjGCQGXlDW1mtCu+TuKuOvZxxik4jKQo4dKrZ5xMPSs5h2m5+Oq6GfnslqqyLDtcXZMr
j4T9gtb7yFOWC1j0/r48IFfccCiVsKw85p/1KV2uKlXqE2c3Z+S2TUeKZhVpcOq42/yzJtjNsCyz
kg4TIa1gbqRmQAn+rWX3eb3M3T9G/iTlgYvT3d6Hrrk6e9jTu3LttY6RqiQ5rD8UV8xvD63hLerW
Q736UKYYR4YLaCHe9HG/fnNdjuxU/jltWJzkh9HbK3Y9AAJvJd+ZULQ499nQOpSzd/XVkbxnw4wh
sksVjPOzKhGE4oKGPZogvJmTVa6YvZQmst2gBUQ2r07fmAmIxI9OroZxR81HfANmtLj2lBQn2gnX
5N4cHAqksyXudY/liRH1LHt7HTnzaz3hYHNibT7vSbZcTzxHJCwLbsu0UpfFz6rs78VtVQZ227CM
hPdqtfwaCCLll5AG1UseXRS4p4lStRCfhtYLGXk4ffOXR4Sk5W71eror79arL4EChhE7ArEZIq1o
IdjuDLzmlXCZOXtB1QC+arRMzapH7oV7mmbSK8Rrc9k9y+kLEzoH64UuV6IZeIgM8CWwXcWyzMRZ
6b/taU1BsISXxOfAge6NeuT0sN7TA9bB+SGYx9I0VA/lD/qV9Pu2qBcMBO6RCdSbZZ8zxvNM9fUC
qIfZemc1BaXmbEGo3+yetVvvP4RWbE5RAsD5bYbkX43V+rGAcsjnm6eqz4k9KSkE6JTsz/877ZL/
msP4S6I83++YcV5ctw8CLkX3XUcemi2+Fhl891ZMBf9xEznzJOAU3bM7AwlRa1bDozfk8vmAEmC6
jCsgjygTIvPBvNhT1DIXwi30ZvCMKhWv3K65U1A3O38astPdbfABpd5IsKsIOnwt5kRL9qGfb+9X
xflB6MUJfsgKNg/7avJLeSqx0pvM9s+M9zyXdfkzG8FhGKp8Ob09ehn7j7psWy1+qt0aDiwJb5pY
bs/vlpvxZcWoSwKvruws6XEdOwHFkfhoa72lKyc6y2ccezBFSn1hiIUOXlJDKIFRjSrNCeEWoaiA
zmrhB/cXHnsEp9R0+HPMOtvXHAGrBOX66AjjHgFry2DJhiIM+uohW6M6odm+bT9zAMFd0XPxHk4s
g/nIz7N3HtFQUR2EtBKHxd84HmRFLwJld/4CARq4hBhj+UUAUrqhVGNR/1wcJtBg9KRoEDs+atfb
JmULqlG5YZgRxGqGxhdDTrIhYxssLwg7iXcFmsiC1D/S3+I1ind/dGrmOijSo1ojmu4cnker5kkM
bVwzMq4n+eO0mL/tLjhB75kGmCt2UcHGJRv0JDRDrhfMNu85UqzlQ+WPTYtsQIdZ9l/2cNRJw2DI
bPM0wi9VsOLj5Smzl50Qe7hUOichoAUJ+0lq+geGiHw+ji9aUtvIMKj52KVpmz0vmGwnrzpgojY0
bNSpwfjowZ7Dsdmgm7Cqoh0II0vkBX1YJ27W7MjeeYIzsg4UUCpkqpw2yuRppCatWoAXFVfCIbp7
cJ2OYPAbZvSjFj9GkrUlK2Lzp/LEBSOcMf8VPwTBOemij1k9uUimECNImVPmGIoDdh5WiKaeA9Ax
ERMgiy20Wg/BPcakFNzZRwFwcwUB1dn6rdEfdu+7IcXUcqhwu3H3N8mvXcHX1giNmKKJPD5unzvG
8CngsZUDZVjDXzrC/dAT9Moj+ZQwIDtsu456n/Xeo3WgGfit6bLXw4adU9WTcDpgQUHWLKsP1Zwi
Ob+8Hi5H5vRn4DFBc57j3c2WaX0QdUDchXE0f1hcl+/6evG3e0dv/6sp1J+3a44fqRhmMpXOmJlt
nozhGQo3mphIlZmzqnZsBHWrGMhnttaJxgqi9FzS4ArbafMZe4gHni9KSmoiKplILH2tZi+b7ghS
77CJPYEZdWYgKDJrkPj1s2p0Q1yzoksFSaaoIZJyw0o4Gh48Nhg8Zp4JRYJRxbqO/FkLmXuDu4Q7
CYJ82jx0pxooDsrOO3ph6O/2N7aMiB+7Soi1KHIaVVDXLa7fnahQ5muCi94jYlSZL2kkb/t2Aghm
t4NSAfFbj6c581MkqzQh9wDb0xNxdoue0r4CfhHlpJ3UBVVBv98+Hrb5nWSF0cEwGuAAvSzz4HdW
lQV0is5U85LVB4N4dcHuyFoGtnRx4ZU+bHC9amBxust3sezh8Ks4w7qbn/PVB4Hj0Cx4qScGnvHe
G1ZdUCPG8jPqFmxyimernCoG+FftRBeEgYL3Clz6OzNJ/Bt2UWe7A7pRbBaE4ZLLDtQDSZx8a0IX
GlpXlFuqMgxdCkD9S3oeMkR91vhYIu63P4JyQevVmWxZbsJxoSAw5+FIgGm2rFEOSkUfwwDbcz4B
sHqtZvVflWzg/ZY4DUoZZpztDJWvrfGFKVXHiBfm3dPMKEqaIROq2AoDG247FdN9G3qsfU4xpIW7
f+UMthGqoqq5Hd3bXIlw6Kdprsv60333Tzqvxlf52UuCJTPvcsld1rOB4383469hc9m+ba4YeAvM
HUDWYs4Sb224PIDF2JvPbw/SnSEXbvUPSg7rGI72QM5GvB8ykEjNIc+g8tRpli9dQkUsED0hCd4k
NWc0wMNstsdX3Y66utzwmDAKMfeESsLSL3pANO+UG3RnBGj+IGe2TY1MvienIz/Wmv0lJ/xKBiwE
Dpal5Rosr56hTBU80dItiucTmaY60pKYgffUfOUTBqbKKQ2k1FYpI910FqyytCbbp/aUlAJ2jOgG
1zog+atqmE08r0JeA/q9da6bmvYizGXEjzVE4GRHUDpevg1SA0z2VinhUA25imblwdG05EyE2yQa
aNIaGJqyf1bAlXpmisKoOEsjXxCpyI2g3BXluHC1op3HsRA12msL1LHLviwAK3Llw3VOyWtYWXGM
AjHheixeM2GHycjoRv2CnZl0y4G/e1xG1HzqwCwu/5xbhVUyeQzOqHYoB5Ll17SngvD8KRCvBMRh
zpsqVhve3ANfkCMjCp0SCDWfUrYJAh1is6L4c7JVOTKsSg+jmpSADQrRruT9frC2UiuqNpqtvDEO
agBCc/gAHnyUjDHOUAUjMwOoy5GsL7w057CkKmlXDF0B2Luhvotabzl8N7dY45g9DdE2l2iTxcEK
4dfYaSiP6QSE2pgCOSwHk/OcjTjjh4MGQKaiWJmeqoeALpjDVsmKHUenbETrs4Sx9kSMHPWp3Ag0
SEcuinMbyvWTDBHbGkpsPqKqzgmXtCx/dlZyV6BWx7IgjE0Xnu1WqdCEPtHCq2T37H3H8Rt8kcSy
FbWEQMPR+dVYfOzO1+/9dPJqyxSo1ZQXtIC2dlD8aDwLUaSkSEADqibDirsSJwZAcEm+ivUlRDUR
+vq/XHdpET8jPreCMa6L7dPLk1pz01GaWB7Tl+iQ6zCajHdJDRzQnMi6G4GiGqg0BmhJG3yT0+4j
x9OhQrTsQyXimWbDhioNTCyydPo+b1GruPfIn0NII4mzIAYBh6yuzDd2jWyWKjeQGQrbAV4hFuf+
qT1YhDiAAMTqoWzVnN+rrFGJMUtu3MnibLX6nOEGjvjY7ED3o4pQGVPHW3uiRjULOuhrlQ6hpMYj
6053q2oDch4zKHFMRDLNQ9zQ56SXhDNwSbWWaPWJ4mia/oqBTVa3OVPkyp3JZ0JLGbg2m/zvU5W/
S8fsrbhGbKapBs6y1GbKDXUdZ/Y1uAXA73Cp7jlnAO9FmBSsqmWwlUfgy8nyH2CcV6BQeqOGpugY
1BkJMCRQ2P6E6YDj++Fa3HNA+0vhkTW25e3QLv9Zz5v5/XrfUTtDdkhLBFUCDOfppfebav+svCKg
Tk83iJRLiBVSw0w2U2LlkC2/1hUbi5XYzmVWi4IQNULJRtMKLwv5IBRWoh7XQbett6dv9bX4KaTR
OhgBy/cIY1az4fXmOLnz9s1EUYmKKrJgBadwJmZ67Re22hkjuQZxadBPRxj/CGZcP91hNAugQwn0
d7RLafEUfMJwlAVrtJJ/exJPSyRT0hDNO9Rk0v+mxZKzuzjTHue0T4Cnx5/oY5t1/ymQCgSIZiPq
lcWSQQi7pgclrRl+xKjJ6e9mgKoMnplullV8NIqMX2Ai02/ob0HiNMbJ2CHSnb/brnpe80j5ja+4
gvoRYO+Jnoir7NhgWeJG8SfcLGdOScz73e74AKguF+VPj/6RAES3QhOd+mdK3WQ88MMKY5zrtEur
z4OLDilnarVN+8EmofnAPp9BRp9ReoHuyp6hJ6MYNly3VE6yf84LSnOU0/KHfFscdoUw1DXHIpvT
TUTjWgk+xcN6kEFMLZiqxYrxYI9WIQ7aaAgCZp2hj4aZjnSz5MSR9RKFTSwSAQCo4Rc4rCXIECeE
XUpDCiBCh0GjZn+9n0zSd7rckALOqj90y5qgrHE67ja04rr98h85c150iUgj/2yjJOiEnl4ht8Hr
LT3bAVmWgNdZ0g15oWuf4sF+i6l85lgZ+JnBV1rQiCsoEIo1XNzpbjt279FRf3aj7Ko01PlR6W2o
IaRbqGsLtFH2Q83LrD1tzxVHPwI2CpAzgBZf9VcFXnXTv7RiFTwTDh6wapXcMUc/pwyi7Id9lSHg
YBpFfQIHN0/bas/zD9vF7q+bDBSUg9vQnLGxY6oQ0Uuuea28Ar0qmtUV5z9yTrq5Eee0/3Ayu9Uu
gtDbtbHxEXQ8V9H8/ZogX8kAm46vPj7RB/EuxU5qBKPewlV/U7SiZ3Mdi2t3jj/Ex9UcR6NGd9lj
Y2g0yeG7mPN0937kBTkbNBmTjEao6gMKIU70ZUuNYMU1ppzazeYFIzTEJN5qg5goVhSXKZrVq9ni
fbl5n56W70Uz+nKzH+7P88kjb5a0RBiLBe+RuaT//mnv9YTA9vqt6NroAvJg0fli4+nW+iUea2D1
FvERbLY6b95m5/xVup38L93ymjgLvzx/MPpL0ZgicnqLZgZDotWdXmFZJKHL5nuKi+e5Dkvqljm2
wFqBCcVFVhzJ5tmxU/8w4UIBYLnGM3NqQJPhSWLdBoGgxz8jWZHQrTtgL8SeCBUhZzAp2qi3vMBJ
Q/QacYHobGMJGpH1jBQ+bYTbgsnFHG5TtiUgDVWzA2n217op/x2p2GmvK9qDUjQO2roXoijI9j5M
bcMAtjk/j5f9y0O5edd0JDBacERAk755UDNSXLinIjcveRxO9+hMJp5mC9jSySu6kNpgSACp5KmG
pZdly+T+Q0xEr66A4IBeiIY27w/C/iS/gotnh4IvgCHyi82k+ocLI0nG00rMWqNK5NgPsKlVDeXr
nsRoJxvyz2AabfU1Rg7DyMa5PYFzgBdxefp4BmK2eJM+OSfa70zntiTYwubyGNopcKtZkG1iHd6U
ff5Zf5BtjjKVvdANC0SXWGO2fjodeXt9jK+w7pGAih/p0aeFu+RmPcHBVIEz4ZSGR+2VMG5QiQ4T
V2Irua04TQ5fCVMD/0t6aSv8k1/sdZ0yMyrRzAx4AN43puXrZwkd87pr5rrWVyIy+8+2yZbZMI3U
JdPEd2upokT904hsl0TIALIi7Dtg7fFLkd55LoUCfoPmwAMJbYWIRgkJdPT9Ha2n+Y+gKTAfMa1b
b5aI2vDCDeEq0N0cGBQXZ+Osqn/DItckdEX29BlFgn7mjJzwkD0pjtDu1ukokbKHFVqw3csBmlsj
ZIFiZ1kCuyV6gCcxxMeF/HFkIuiGYGF3WFpE42QDbYmYcv4EIwt2tl6DbEl9mgeLJz2nkVs1s9Qa
Wuj/eWDiZVWSUe28I3igPc3zkbOtTKUuRFNxKBWlk6xoKOt+s/Oy8gRBRdvefsST5JU7Y+M11ouH
Y1k7Qgo5VxGl/ialRPxxuBBvlCvCRb0vMpDIyWivL7NhehnWrkOhnCH5//TRNCp/5P759fC6lj9u
5ZWfWrrhhdpaeCLEudQgDHbclx6Plfo0ZiNXg+Cv7MeM7CetLjiqNbzhwkAh09lrvhqvgvT3LF+W
OK5v2+L0xD5E2gJaU7dZMfAghi+7KFzV1BB+QKjQgQIA4EAZcR/iu2NMCNED+M+juaojHxIte4SM
y0gUDRE+liXn43223GBEfD7ngwsRWKVqhZUnMV0Qw5ZXnln7xVrWxPPE7ia1KmcWsCsV5WSzes2v
+UAF8hh6EcZjWyU4nTqkKMfbRwMIPzGTYKkeHdUTtXrryx8iERoQjq3wR5gDbJ27zMaYVrhmsCnE
qxChsIJ2/w2LDtfze25EBIEzSnFKrCfVD/yfbuBKCkg8wAweVGM2ncO43+nLZH4eOEp9oqRdXzrM
/DDSpl/r2UzFD3szWfbX6bqmSJXmI3aQoPwzQjcJAr0P+JWrmk3zA7BrYNmwM64apuEN4JNDC4ad
glQLVonDkLgh6SAsXKo+kiVPxowbxs23+XxBcl0JgxhHwZpwXCqmRgqLS8E9S8uyTCGORSxRwALo
cghiNG4MKNAQCZQnjyzNDnm+jHx1h4S0XnIv0AMSPbiulunHtBCRDXHRZYw0zNW4VblpEwQ3Z4g3
QRJKy5RlgUykHAy8hcFEOGHHNGpdCo+3J2kpbqlgxDBg8V3GQQLdhbP9WChogQA6BAoezAqC7w49
haeTsnHeUHRCFXpPHqM95z2aiYm5uFtENOKml5bfkZ9mXQNXdiFPikkuIZqz9qYZ3I01zumdVdPk
Y93NAsv6DFopdxhMFXnF5w9KlwTaP+HxhhrNUP25ZGYUy7c8GMU6W0qkwGZjncBLcBaW/SZ5m2tu
UvD3tFn8fcKobS0s0V8P1g9DscAMVYztXmB09IixQXOYydllC5PjcqB1t8esyjlMYn8XwJxitjMq
u7UuTOQ8cKwUtcm3+KF3+MsqbaC07AbIesVl8NhbhJB/k4i3OraMY3lc8ojNFCVmus3uv2KBxSnu
ec7n0WCx2jPuSxITyryUSTOiEBhGUBBSMl5nRdvVupwIUxeU5dj9imj/O1G0jB2ID/Q/42wwFqyB
IEFnmhEbWWD9QDyp8aoyMqDpPhb3rpG2HlLE45MaOE8NwWc06lbHMAwRvzgrKWh4KnZDZcBb9sCm
WllWTBisPgT3wvUNhvZD0xPDVayDByqSHVzd8CcgnAYlApTmCh5fD8BJeEIXEotSgKOPxAVYoQKk
bheQ/jSYTQqIvBdX4t1zN63dSBL1C/kHoZ35hL13y0yrNpN1tA0ryPOFCAtsZFEVGIKPbTa8V3PN
i5YAapTFdK9ZPdsB7fnbcJ2900xBJd4WYXt9nN1Nu82jneLoirBiSrnBSePiSCu5ySIKur54d6QI
S9Qfrpd7pX25bsZQ79JN8nLsto1qLlFtaMFhd1+iGcRdaY5anXE/fH9D/eNesuWkl2jbQaPFj4jb
eof/L1CzG73x4Eb1BSr/5SyHx7Sl7EVWEjtCmouEyw6FpbNjoZ8AaOuaWqj7YihgE3wicwBI74sB
CfOvMnqPNrIgGMVFLbS6ylJ+QUZKK8KYmmZ2l07o2OJ63t6t102FxnqXmScSI2g5f7IyjMTGZkai
k4bGOVgYbZlNJMZp3VHmcq9BsxKFLR0JNEYkgZ0Qx7ifHxleIy9qGH6Pm+ZqCFkESQJBDdQIqnPa
l2897UfJhHBi9Wz8xfnN+uE2fBOpQe/12u4Cj2eHyyMfm2Zk/v7EKYcEblI4mFb+LN1/HqbIuS/0
DACoLBx1mEQCaZIHcs/E9YRUw5Vhy+XzZiyC9ovi4VqXoKl74Q45kqQAfP+qqzPy53MPM0abP/it
PN0m279YLctwPXO6/JCFAl5y86nHKBOsQcfmnqF81Hj4L1y8VKn5NYoO+sTuheQLC+9S+dvubYtB
AKpaEAkx2y65QTAjEJt3rF5jX8hD5oz4Qi5gCoVewTFMwaxaJEUqehbf2COJaxgQN+kn/Lru7+dZ
hWhJwxa5Avi0OSQ6zxiUGyAJfEU7zcYWsJFRvcFOmW/xP4mOYMsp7HBnP2HItkk5sj+GEG3XDSZ+
7DlFiD/KHCpJwKPB0BCNxCOOphIH1OmsPIdPx127f1arfp2wTIAFWLSnYklkdE/Sx9nib8N2UGlk
eBeNOt54jxkE68Id4KLqIyLh88B4JtYdFX3SEw1ZeB7Y0tQDzUVWPa7B3lr/Qb8SLtUxADb9bp3X
UWHt19s1uOPIca4G5gCXS13p83vzNqbLbIWLTyMr+mFzB3HGysaYqpaGaOUWhBx1DkwEQwkz/ASA
WKEfgEJg6NpEhkTNzP2KBD0dJtYKUq1WM42N42jE8993JgQcSftqO/hd4FFACxUcpgCMqGIQOzCy
SYn8q73OOXeX+yx+GPOjnUZBoqjwVia56FYs+ZlhXzoaoiV+VTfN6OKpf+jndNO8B7dKux9SZPEh
nrPXbcZ2NejtoyDi8DeEc/MHVDkvZV+6yeU7dsUBz+lCPTkOYFAzQmKnR3R95wu9OjK3hoT2xgrm
FpTohqvEszgRPewlCrNbIgw775e/uvEYtK9PULYCMTANQ5ZuWbD+pBpgp+I9g1DG+LU7mh9Qh9D9
M8Dt0bwOcLIBHAgHWn+/IHFeQWXUjaxsWAvfbA4P9IcfiujS82WuV/B8lGwWV+7frRoxSvLFrCRa
ACk0eocKe4jPdDMwPQ/v9QtFAnVd4vLPsV4aFahDTsIOPHYo72T4xhJMc1p/pFGLCgIM0ZR70Fz0
GiOf6JF54Zf9wOOak/C64IYAf2hiLPO3z9IZ/GH+9nZM/a5iaK8ABWIxFF9ujCyZjrifZ2M9/5SN
8+n4cL5MT+NDOanTkYJgfZ7s3vTLZsFf9gVHu9z+gdcETMYHhuD5hZ4R35EXUPTHP/+/YQyOV2pe
9vX57zZbMhl9+9e2vlxH6LqRd/HUeVaOD8VhuTvvnpPp/jw+bLZ1MT7sl2N3+nuVLJMRSoeWS9kQ
AI5cerrPuWgaFy2TMhsf2uswGx9mxYR77crkcLmbXMf3+9M17f8+Lv3Eucwmh7siPdS8MrbYIThr
s+v9aeON0L/j+y5x7Sq/rjh9d7laTVN2c3o6/X37UHaeJc1dvjvssYD60C5HNHdzlmM3rVruAFRR
v2irFl9dTU/c8+3nt6vfrnD7ouXZx27G/aJ+kVwWSf3iHNe/fT6frubjw8gRRNzReGlPfw/Fhe+/
9iVXvH3m9z3evrQt3ZPFMdukD/3hMnzkDorN3XozVCx3/LjggBm25Jjk3Gd8/PcTx/dnyAzGByYa
WfNdcljygswkqdSMLQZOW8CPOIzFqGQIJBlGYj/TsRLLEUSabbiPXqV52tezejYAyJ5aCqtvc14q
41B/T6MT6OvMatdMcx4Y1dKwiPqM0UC1G4ap4DuolT0VyTFCm0w2k5zZzTkwueLMsOSY/urX1b+a
f5mrOyMeG7p6JlMVy6gSNHl7Pl7lCwCcatwvszun/8bufrXlAuvbfXCscs/ouepMX2igR3dF/62H
tvY4QXEqCcDKy/mnCDpEipE5j4J2kTI/Py4h44Rix+wYr1PzYEWcWmmwfUNoIjmnDjUJoX/2ZgNH
56vWFP65UCMt2AePruIQlnf14vIlXdIql1KSQBF3CAIjiHEAjwf3mW4sj1P0jZ7BGqd1DTnY//nQ
TR762fVln6Ehr/P7pOIlFNfHS9veFZvyjdNIRhoTrRCXfTA6O8M42Z1fTHbHh3rjWTPl64I3sLiU
mzWUHGfZ1ZwT48m53W4gvC1JETPo/vWzoEvRvOVaMb9+b6+Lx4werj2r7sIU/YKgyTS5UjpTpu0l
ywOoDwfL7d3YiAQIBOrn/FmP7ZINSJfzz/5mx7ksMQKY8iYPKkgztzDAvO7gaA3sLrCe8rL/aJHU
VmcSAkaseaU9B2Nmpkv4faYR2nRyf8o3vxMCBHbWfGwRxsX8DCdMWsRml+GTOcqA6jspPJjRs56c
au1SxrdA3SNjC3tY182O/c7QHW2SOUehT4Yv/bV7t780f3mL/UjdeEWP5cGUYtzyDEFbv3bRdJZ4
Md6GU+oUh3pMmnhS2Vy1RIktyBT32Cn0jDQPkPOeMvJSKBrlGLBNNa896sXjuny56zoODcVmzjE2
79Btt/c9RjFOTa89gIkvrQl+CGfzxLSBMzHV+trUGGk1t/PZZzW+1ge2B01Y1eFZSkoKv/HNdSRy
nkSWS2ovmXAiLsoji8tYF3QVQ0YHA8WvocC99rP1tAfMXjyJseOAedoCjjo4FzEsKa5YHltQVuqm
2Mx3Ao4Z83e79/P8FG+Ly6v/I+rcttPGmjX6RIwhkEDiNnZOTjudpJ10/r5hpJ2OQAIBEkigp99z
FvHYN31IbJDWqsNXX51o5F1Q2awqvETCCelW01lmLaQfMdWUQK++xQdogmKHFkMYnKTu3EfzX/2Z
RlttSjbDPdMD7PyE+sKrohMNAgzdCj66UBeKCGYnwJMDHKnxGSle0xBN9jxfteieqd/+1ByZSuQC
xTxvPmnmzPUbi1j2lNG9szpWm1ez2fKNTzimPVQt7+5tetbCecuTbXXcJ5TA7oi0QdjGbiqqz+KZ
FVca45NkpD7uAt0BxoytH8q4tYfIsmVwsjAxQ6/ghrGODY0B2i1NsYcDu55LtMzR0iX2JmrPBprb
tWUXANN58j+taNVT51JRuxVT/1S1W+kAtpXRFod6cj8fifYGVPGK3otng48XvsfandIOfGzUnEa4
4npvriQ4EAoLgoyabMmMEqE7akj6x4RMs8jfTreiogWzpwa0OCPwILqPLRaBtLHOBlgI6Ofp7Pze
mNhRBMErsj1O22BRPm71aXM5PUTtFkfhURHkPeilwltBl6mXI/1iGmaHOWprtNh2dNtSnZ33HYmY
R8VXL2HVv7lsp9S5fMX0twMgS0ZfxvgfR/OgRIAeVibRAMXrw7EQaixHCjxHRwCNTD8rCkYcTbfK
Svtuc/q0WK5jU+ZmmN2tFvP/9hVjCJ1y6kCZntKYnma2tjzd51mawV6hooiFt5hUKNeEDC6jvV25
Yc43G/ckp5qfOglJ+65maQ9PK2BPR3wozqQdWb49Wz3kMNm++fwwvh+rAzMysKqYd1Gzpf0tEe1+
02Chj/8TXtpRaFo9huUaSjNavGPO3HHdvT93g+khHAc2I7JpEF/Jhk5T9RNf5FIJR5J4bI460Kr6
35OKQnjsgct7nD2prKVUddlL4ItWw/DVOdFjczwQX6Kd/ZXCtcmKVYfqr5sHY1IQPLyfr92yF6hi
ueulGO/SyWp/p2q24/m7+zSC8z8/3gpnn61xiJl94Ayq/ut7/DXFJ3CZ1LdnjNTCw8hPFSkDfrA+
5dJ/MPe7tS8OiPxZ1EAz1ToSMI2LSm8YYvOnkQCanVwuP4x3KlLQOV11xk0AvxgOk8m7UwYI8A/U
wMT7oWW+TJn8UVwud87zCWCToo6TvtzwJ+fvuhFZOycZW0CqGupFraTrtqgOFa51S0ukCxUdSeMc
Ku9G76h/anmxFnI87DyXrXdjjjbkjKZepckHash6GnFd3jm0vPNAXbxED5OgmRtBLTljIZ4cEKdn
sB7AQdt5VvzkEIlL5x9mh+3Hy+X8cT5vWA9Wv+6Xk0/5ov0omLRvu9tnuOiUcZfHP+fj4m00ltSg
BZgLonFlIjZjFtK1JKYR+JyFAqsl4zKWl09tDkcMYFRtixwlYBJta0PhMEXCqYFkTEJPiP0ooWeF
hLyvOj9Qrp1N4FEICMuUFjcaHYzfcpoVJ332oD/2HTTpVYLpvDBKvWGqpD6tsTaxWv0cqUVqd5QM
aew8Ri2L5RMOw7WNxolyysFxOL86OisNkHhcZuu7a7N8n61394SssAX8EHXt7QiAouCmzKiPwaQM
I0P9C/bSaHtSKiSqjEN3WaH7GXyZoHboLXUXLPlPkmMG2ZcnT8V1LbeOHfDAYvvsqU32w2dXZLmk
xs9w4VMk6hynSyrAniLoFGLlft08j+mJmpUl/ZFKDJKxXryblPQsAxh1v3r7ioroyqKp42pzV59m
72ipcRFTMBvFHG9Al0mzRXLSkYsIWwJnIxZUVm0K0FrrlJOBQi6pSKJfrL8kLY+qKHqpFRXcIkzW
5bWwv8FznS0kRItQBJQsaA9e5M6WKuYJ/VJlJkn91DLGuGiQieBIqMOIqBnu0TxelxSAnGcNo6ci
cO1PNSQ1JXWWVVjrANuy36y+XZvzhy3DKpRHPakwW06h3neQeJPrSEJHBfhXK+nvpYCGZgtIEIMw
q4wpetNfIq7CEfUEJMkIHnLwlxclQ2xzhDSTxj4lZ2XiyzUO9Ujvlisk2z3TLU6b1cflsPxiVkEu
LE2mr6eLEWKTTH/JM9s53lI5xDPYFiWmnMxdXsBFaUy6OYEGM7P2T/CywnlDpUWSktbZdZEiiGsf
FvSuHdEXfJ68Slsu3uuKxiP3APcybEZK+adYDQYqFuXqp70pidstcAnujrj1pKGIvEa9X3wZ98Xn
5lT86QzxAGj0oNvTJR9koiI7J8wn4UrNHEajG9+iBE32cE5c+w0lOwaSbmJiMpLg1bh7uxxzKty3
1LLz9tIuNmdJHklK+RB6bkZD/zQE0z20yF19He4uSR5tmPvJhKwGAa2/EIGP3OyJstoTYQdYtKV2
+0ZTE10s8TxRhkzaISa5rBnYYbpJfivYdr5Cek+jo6GjcPurvGROjQ6jeKoglP24aLxY0RUh9m3I
AcRvIASFy+9gPBWM+ERQnBoe4z+QOR2zS7xS+5XIAZC++GpxkqRplL7qHYasPdP6Of5jNZEVu2Ye
6rF4tLXQyxS7h/rtWQSn6M15NgFjuALG9GjRDSjEArpzRJAJ1sX8L0nk8+T9pp2VQS4PJz5d1aKl
xU5lKgW/SjaaF7X1smX1kmvF4WyVt2QAic3w2dqS5jz947hZVncNFUmy7l4c/bxlsWTdJU0JvG95
nL2v84UVa8GeIyOeXXD1VFnEy4D4quuBneQU5qAqUBcP2uWcSSJWDXmN0meyhG1TFq8r9nSUCWor
OxZ/g3tOrSo2MnMZnaePZZEt8wXl7udd/voyL+5cLNd3x7fpdf1sKY2QVzU3enCqUKAyHK5e2dlv
AmePW5ug8TLYmtT0UVHxVo7Wj9IAaiSgJZLc7LYOgnaINcOG43IqBotQwGQfkGGSUGp0ugLxeTaD
tcEZNevNnyqUuICTtE9UlxRXeiVTifeE5ghg62ATS9v33E53XDJOE5/PAGoHl4fTrE7XH8by1Wmf
vWqYK2qMcr6c361AZzDBdH5m6fVX5HQgZM094zu6+fJnBHYkU8b6uYNvyTBFEjZeVpD8lElH9o57
NoKVya6ICCQbpHezK5+KW9Y8B7fjFhPfXCJUM1HOD+y3yCI1EEkzhCwnNS+G3yfTX5495ISVsF4L
u2DfHteMdgFX7hnjpmc0njK6NvfiMNBsSmXDkTB7cqVjZYobTWldCbTK8vZkevnqbqSAusRcEL9R
nxbkfMU6dcTMpIZRtWMP9a1CU0dlCXr05tmcGmV2TCg4IyMY0zmw6soiA351jbFhqEFhj0rHTCb9
SQd71kMSIScmOuglUnw0XGMLxSGMtGFVH2BBXWGyvM1/7nlMC2aVZw9PrTXItHZI924A6xQvwzwj
O8M8jQlibrK6bLYdEeo1glP/XOur3+yIN11ngTFLKG6eUSnK0UaMgKHvLv13PbTf5i3t6QvVRIiy
NactI6DxK8XP6ogLis9FxDU97p90KRgEg/ZvbGm6Zl2eHoOqdXrZOEoJe/GaxIC90gYEnJMh3G7f
3q2m8IComVW7MYNsCjmIChpDCMpSNoBTusGY2nHrbI8FtEzJMK2Gjst4npwGpGIN93R0KfUBs5S5
u4HJf8ZOtvG4W1BGKsZUuK7S+ro45gX2w9IeJ1kYxcbqlCXj3hzaOhRg9X3G0ErQ/J7tMlqHfl+e
XmuYZCFip1nH8Oa0/3KZrBzg+hijiRUxo5Ig8MGkv1N/Lqkd50AL7H7rBIogBbaMFZXemKHeIKhk
4V+A8E3MSWs4/syax4yMIPfdszFrpG9AT6grVqzFWQbalrjsl3l6N88JjNd0T/Iedce8Rk7VDT2G
6NoKF+cMJ/ppMDn1hWp4OqzXjJ1htDLdcXYIuS5eozTpaaFLMzJlpOeCLJgRoV6ZSZPyfQW/ZaPB
UCW/oihdq0CGzeAi25iqotFHUBFT2AfWW0SpGo9puK9xTC7bT/vNeJ8wdlAg0zD6xPSzc/ftorUG
gcl8T96ZCdYY8YTJN7cShSOYY2tjZdlii8BAp0/P6rAp8rTuv8f41qwgXUUgZWeW2Gc8wfhFFMvB
dyP6jfQJY/2z4E4KZK2hJW+6y19Py+kXI0Th/c25AIAIdYezM/R6Q32aZozWLfyJer4SIaOlIBbd
gJY98q6aEUgD05ELhXekxF8h71pJoQzrmQPWDZubSwhPjHp/GVpleyDVByahI9MNPa1YalXk6Nxo
lRSiDjDcCEvM0q3AdZflTwe/Z0sCO/xHn4I6wG29kzJWuBqqNvNm+XOCexKJaMjsViqWdXJvgKL1
CXpo+U6Ckzx6fcp/1iMdehmNxuagDRomK7CfVlypxElhOJkqyZjvAjbYQDkfod20VFy7mUl75e3C
Fh5oj2RljFMlTNMRIGPoZgNdyAExK6jxwe1Fbn6fji01Kod7mTpNrVxbv4RfOIFTFpgcPOfkQGNp
Bf9A04hBnDFP0NHOQee2delOp5UN7lsifi2gVKOcjwyKiIOZGa94E/Yv0VrHODXxeiQicaaSFB6J
Oh67E+CvfUCNl6dgHian9VWmJYU51xeI6zzVmFtTH7NFfJpnIj6OomYsu8NTTVDgBQkHi1X2pTk2
z76EslN2CJxz2h1UYf2nGUMjOeWAhWsB0Qzesg3OkJDV8kofAPuhzZYutDcz+o9g/NRjqcg6h/tS
RyZMOMAInDfl8m6FV8JgQBlCN2v/yFJG3UCa/wyy1iJKKBL34sYkDeJUcbJi7DMKqnRChkQKvVim
pmrAubj+uy3f+YlgTeGZx6nS+QnNQAw3VkRs1ubo7d3c5gUJbyXnYuok48OV7z3O1p6saMGkNNjP
Zt7jL/25jx5jEzlawzTDWLr33vQt1D+2y4ow7WNSvhmWdQT0zpyoRoLOkQYYQxCRueinYOxDt7KZ
CkCeEcLmG0YU8LIuSDEDJAkbI+Gl7+UG8vb6g5DcqM4go5zSRE8NqPO4JNtFASokKMGFMnE5kDG3
nSFYEzwn02uZp09CCT10e5QONdpGSKZEUDh2N5crIWCiob4QKwGVBubwx7Oo/b/ZAX18febNIrRH
fyIhR7MKvhhesy++ib9Ujlh6DoUpQZMwRjaYSGhmdzTJkhjN5dOiJD9L68Rz2coWAwusHjhjHE+P
rP+VM6Ojn0E8BFJqlFLsb+sTXEqfFIT3UxlWJEMS2hhuKKlpcOqNRVG+qroG7a2CBHnHHlfmG5Na
w2yGDpq1ytc59ZJ0XDzTTWa3reOrvI+gztgBI6mO0fpTusm3jACBs2f3wgMTCZ7K0/jrxo1iryD5
+EaxvCHUsklepcOMSaiMu7ftERVVbgLcYMqETR4tv6ILGSDaYrmQZrh5VjNStFHPgrgbI0fhGZG9
qU8VShidMgQiZ5whrTeMXOQZOZtuNv7QcBvFCztEho5DgGdxUIeoLwoiB0wvGX4ovkUaw2dGRhzE
ZaM9ogctQsnwVGFGDS/vFYtunTYTgkOmLPg5dC8HTrn0TKPUFwi665EhiTUEm3n3+ZwxRdWlBghl
tYBn0mqLfckiRZEO9w8tY+hrakpDFe9LCnNggiWFIh/3i8vHZMeP07du0m4ymfzvJQKbMiArn2Pi
gSHBFgefTEhwfZKciZhcBhuZMBAQtdL6HONj4P7ImzLwFUpc7FOewSDWm3GHJurMn1A4wZoacyt0
IbgybIf/pv3mollhcaGbkonSjIOUu+5C/g9VM+Fj5tuQLArFGUPPUL4hEll9UT/pKkWFxca/4HiF
wX2ypbsX6g0sTf/St/l28d++Zj5/n78/n7P3aUKyxkZlrUuWE0ZYQiQV4SgcTZVzHIwTtBqWNJUJ
bXrd34z+puMGo2m6E8uQdawLPO/vh0bQNf9AkU+EY9n8D9Yo3q82BVaePn7ibiNYa8uS6vssPVAF
qESwy2GdfyCm0URSNGZBVYRr9orAikHa2Mqr97NFxc8wfpA0kko0rjeTO9boNl7SJ3Mk9oDxxDoo
tqaZDdajPgunqQm1qLOkkIxkQnGl25axHAhN5LlRiqjrIeCP35Cihmpu2F4/LIt7JpARA3DL2Aul
gqPRg8vLqGYqphCio0UTLjICKi+UzUvuf8A06fP8SVysyierYtBjuZN0ssbK7L0GQa49KBlataMz
lIIIfo2AWcvqvSvG+gZK7IJLR3H0q5Kb0eFAASqlRX6GRXEW/3MQGd1v1BEZLWMtLVnioLXL9kJz
E4EgDDXsYuIU9iyhgWrjBmQKipl1SlhTHkbW0WAY86OU+4uCLBs/XkTnMEleVbMzM9IAW3hRuaiY
gKSv00UKE0z8tPT4Ku+qig8ssNKMa4EsfDXQ08hLDgXbN+U5oD3QTpkFOQFZdgVBUfp9AQBHTkzd
4V+e863oAOIdEWeg+lPJIKNAt2eWZ/P3kj6SIwqSpaa3yVmAS5q8AciWfCusGAGLL6LmAvwe8HPy
rzG5B14Ulx9aHiu21GUPJ3wbwYW1ucIjWTIDuUCvCFd94tC4+I6WiBdkJni0Q+XCjyofxCcSvL6n
MX3PNjWPZWg/zKoj+b3rw4Fq2EtKXNQwtIENLUS7TmdTo+rp5aHtSQyR4KCiTCNbnugMQQijeJ2X
xbp7h66xNvvurCPDZkBCVEuQ80NSwucwLUe3oBHEADvFzRwMB+RVxmPrPhlwaelpFPCEkpR3F/Rm
X/xR1Nc3Ht54+JpfgwbSNJIpi1AYq2kO7sUwG7Nzzeq1X46J0ax5Avyp8qCiKNU4uYAHBAT6FGFn
xXQFAyhpeUXJexU8qaTGxGPtoAxkSYHQ89LKEQ4Eeq4+N5+G/Ppr3uZf2ZHD/EXoFYEMpXryjeo+
r+vOIQGiVdqwmfrGkPS+egrKQ2lUmigTMAsmXhbSuslZCOb43Irx4VqUcgNftOFbi3/hVl7uWS+i
uMTmbabwqqMARDGcr0t2w8FMClMoxJHUKrBQs6QHlXKx/iQ7kKLkKiNlIMt1ZBDBAnIHqOLkkcjO
LJiOcKgolIFopMDIPTXSgpGYIBLyv81jKYUmRLVa3rCu1pjQFBbmSeMVoJodMJo9YbhsuvC4Ypaz
ZaDaQBXNlXweh+kNiksfrN+RwTTTY0qqbIg7TDcblZmBdCaxdOVxMXvIZvMHMbRhizi2znGUsAeW
ggllxLW2SDFUzc8znRIk0cjulBhJT4ho1iplfkh+RBIqXMGkZ7uS5o+4HPxtB5wDnZqed0MSZfyt
PVXRg7aS0CfRhpH8itVRd+Wk/SuNHRbocLjeb4/TGBjIhxPTPyiKfWu+hn9fHy1GsT7HcmMrW7RC
shIyEcpNQDECOkCdFVVCQO2undF8fp4CxKn6cvsNs+KMfYUuqp3ZSpkmH1aTrNPw0o0d9NOy1A46
UWBNlUY7LA5FNdFomBbT5gl+FNIQfxYhmDeT2vUizGpIxkRBKqXB2ly8qe/gjycLgvakYi4NBbmy
jiqFf6ES6/LCoFweb5qLPBKuZPvm9XRy/NWCL81BGp3JxA4QTtHRNOPO7Zwzxjw/2nyo6CN6SoHZ
SqXc0i5jOpXU0Fpo5UNHpU1GiEzMrhm0ggv3oLmJPJpCBs7QyHshCrkCLxMVgRnHrPE5sTVn0VPG
dav3V1sjq8LFO0CyXH/I7hsqOGsGVREqQwhYUuPILNVFURLmW5oXg3jx25oEOE0NXHJTNl+nYjST
+FXfbYbO8wre9HhL/egGPBxfK6pMUHiRYsRuLUNyOKcCUXA5DNUHkbulRLIgdyMxVVqikENXZtwZ
mUxjV04jpjgYn/P2MSMIrpuNMgmGh6yu3ErWQ9vhwSMqc/AWP32Lim5YSIMysHgn0AhCrIHwIrHS
Hm9KfhiDK6Ml7nQCgZcWRZiaJNcC8W+NeF2y2ik/eNVeBFYf0zvMidbEXaFDtKIYPMK+WUzg+4gE
jOwUZaeRhkfHwweDT9SnN/Uli12d32uNLHMwJvOXTFBq0yM7wDgu31GiTrLeagtNcgylA72rdrwI
Swwe+FdUwRBtSgZBMgKqMXy8srkg31Mc9bugW8JKGeRl9PpaTRRc8LNnnJvYKzEPQw+HhL8JWX2L
BkZdcf2t72igOrskD4vV5d6/8/G9c+DwI+Ze+8sWwJEMJF/Ma/p3XpUenijJenQBbUSE/JH5cl2D
poayJ+PjnBLKiJPxVm1LJSPaDVSve6ZjdgTa6LTeinpCvs9MnbWLmi/gLnflrMt+B9UVCpb0USn5
Qtipm82WXI3/EXQiG2Y90Zj9QQI97GnJb/ONNiHdkjvQJthAl4Io2iZATQDoHngEmj9jaxIOUR8Z
aaID5NCuvE+PJ7bzAd5wJkxS+1NeQPTgWxsumxOMZPfq8tWgSl/QPkXDOpZNkGzco6sNK5tE9BXC
MSO5gwGfoS1hsPlJvJfwUSbOWlgrRLqO9CEWPBpTMBjRzkW8ZqAQ8RFKiRCJF9RTo2fbVYgZ9VtS
ULplbERAZ3AAjLxJtJgpqymhV9cWIQl3HyvsxHpDZosEHCeDQkVzGCdEEC4Y1qK0y/xDNZm9p9m5
26ARW7AxsNUQ4gh7vJhNWa5I/QKw/zLZPJzqC/wlJowbx3kZg/Ev3cPkykUpPUwaWkeJE3XTPqrV
GHk2fG2PRryOfxU0Y7GJMbL8J8mWT2Kn/w/nKBKy4ZAfMycmT6xt0ux6TZpiA+gO0BadEjzZfkXG
mDoFMYjn11zI7WvDeQQgUpRLYe6wITo+Lx68/0g18YNeRXG6hd2krTCwWgkxKGrgfZpt0m8iD9Zo
qtwWD08O+7faEJ9LfephtIKE5UpMs4q9JJOk3yJCwjOJocL1CnrM/eHDFNORQoyWTTXJCeolg93Q
QGtnQ2702b8n76rIvpdeT6fDINEuITOBi8f1aoKgglQJQYBqhQQT7/FPTaDya3UITkYIwQUIHTQ4
/q+vLTVtqYr+2UDZpuCIb5lwofmNj8ejcec0ezlHzNfxVQ0chIVxJADokcCFAxShmeWloM3SMcGV
hkgd9NijXIv3Gc+Lr3mZkxBhCQaCSgFlROI7ZlMrkFwUXg2DImDxVZRB3YP3Fjk7gm/iXDk4sYhl
/jpirK33FQAfBzPZhp22NN9uzMh3wohGoMcH+KFCR8/J/XASUl6p+z3hO7w9VdGsrFXeWlMtsAfj
40UMTM5IaTbK4mwFbyiwpqS71XQrwtpHhkg+befYSI5qQkyBWRGxRjqAXkO/yz8D5ZLy5D0MHp6t
iZEDd8y0DjMq84gpjB/cfeE3R4CO+MTXb1hNAZTfUWjOQd0yq/MvHoki2e5PRHc/ApDCuVlvkU6q
J5FXmIjhybD35HxpapaRNngpPa6hgUxm2ZJwJ+6y9I6yhJsYQK41t9KfqGA5qm/P+ZTBaZI3Xmdc
MPM7cE2/zF+GOZ0zyBtfm1JLCMOiiV6Z42ECBbj+FovsjLqUUhEssm6NgItsyiuDtoyhQxURjoH8
ob5Yi+4dhjJDjJf5/jnWnU3De3pCNqTYvOB5aznK4WtSwWp8mzcwm3tGFIIEJCSL2eWrcqErotjI
Ge5yQAJrSwT10LDSkYik85X/VErN2ety7CpRWiMjD+oUaobphlAWi5j8QN0p7CC5gw8XlSqkyf78
dtfdLVf/jIcDY8DZlLjA5Z0yYtMu2BnAgbhr2G0juJMtcS2EpWbG7YbwaKFko2eIxmcLZs6Rn9eR
W6vl5ZmaUDbwEiKp4nj9qqGxclB19l6jn3yD9S35QKgKgbEuVzXnVhQSySg77ByXbqpUpuZGo5lT
2pMkrafjDw/d7zOU2pOeMbkqzHFiv2jBWD6KP6AZYis1CIyw4EF3eDMmJGw5Uo8PjBHZdxUxqFBe
j2fLRmaS4VQt7JLXwTIac5DbssYMgXXsqIg6qGxsleEK+p3Q/WG0idD73NIG0S1IdFFDDWT06Udl
j2HEmgs01OBEbzCGmJAj8NeOWCdwnw+kv4jdOeTLjDJAwZLkQjDTpjY5U/WlITc28dVFe2hbW+VU
H/cy+SbAuRgjRhVIcdGfmU0gcpyP9kb84bUZCGvB1ou/5ruPEqhQ5DUdycqoXtSSGI99daAmJz1F
b6ChiS+wm7/CZ7K99MZneLpxhHZxX5ffZrNXx/nUTAI/uDhvv+BKMXE+rc2q+fFuXUD2JU8jQ1Ym
wxOnKWumiefY+fPY58Pd9OzYM+4yTalRs6HC14JAsbXaOjy/V9hp3JkUKC0FKrQgGvDqRmwLEwNb
yPBieXXTAztfTYQm2TKKdwXczm2M0a7hf1DIkHr8l+YNqOgkXysacZbYEx5Tk+UvKi/GMF4aJpCO
W1U2IoX29sDhykGWapiVY9qlktLa4DEBy8ajOHDzQsQL6uXNVWH+gP4CJn4iK8p/IvDhr9V77lkM
HVOKu2chn/5GGt7R1nEwVx7IGAT3gBvSuKhRqiPuz+GL0ua4Z2NibkFRUz2GXXq/+iDvMd98aZO/
RUscgNM6wAcKVUDjqnl/2CV/yajeuk2ijyEGWvFBohLPgCMJj8O8UcTMZHCkcbA35hwDL0AQmrDy
ObVFDtZXa31JZaMFzsH3wc4887+sb73fDAVwzywTb+e+UQo3YkHwFRR5q/UxfO7yyEFI9OKW8AM+
kyycSLOsbnVzfLBfhIAaSHWOcqO5WIwjWtGkAQrLE2U2+Bnfu0IkVPcs3VGmz8vb7t9eqXKRstSD
wuh6f9Jwvk/Eurh9vWi3ZR96kIBwDCOj8Rrmhjcplr+f/tIayGqg0z6SLkaF9mpRDIY7f42PI0fA
/xqFRmESNX+3SEJzgjgjn1oeUtfRy2svHiQRCoYaIqLk0Kl0AChw2sOCFDRgpMr+rs470jeygQTo
4FqcUrD54LqboSI6TGmgznbh/l5OErlMM0oFYUh1HVgWzBhgeWv2QSAqc2mAo3x7Xe5uZOq0q1Ds
e0jz04f5yuTy8NmAVpM8dj8ml31QALolJheYgoj5whgkH84CJbVTt+kNWMypxFiPvN84w2L+h+ZU
yxR5MrQHlw6yUi3q4+WHR9PmxU9PTIgfjjejl2WhTsSWFku0BMAyqiZNYrLu7vrDkT9oKkhNA6qI
+468vR7HmQSO83eQt6SJWWCBux9mZY9oDohmEG16fbLHPiH+am4Yay4TWBMhdzF8DfhPx6TSdMNl
gCVCGWj7CluJ0BMuuaPW1DEf6zoP/WHoM5JH2G5NyUCSnh6Yv87L9i3oXm/gIuWQfAQBpShYRBzZ
A0Amiqq5NCmLifGYsRByfCJfn0QSVCbcENAxBcYXzogMl/R7Cxjm0fezcd3wIKH5IcJWTkvp9xiM
qlwQjE43+G9voGh38CC6SmC+KTJBlNRKeO7ooWHrNcXl8lOuVNH0BkNgWQFBNtek6VcTPQflXKky
qRTDf5hBoVNL2ZtSpKfvIhCtq5op5+w3cIxCV6loIQMkl4VI2Qzz3FtNpvdAZeozisxXSuHajahl
jhLC2KhCZEmU95KXEMN22wvb3WH+eU0jVO2sRywj/4I0zAj9ZlnG4vh6tlsHJ+DBiVbRqI7NKUlj
QRZ2QX4p2/awRw9MA7MuSOeozPNciOf+Wv6th9DmGwiELHKzxvoebn8gVbG40neE8BUVixP+cSuw
y5mTDITLV6p0QeHy1QlnA67yj6VWsbP5AFD3U/0Wtbnuma0vjadxafLfteiiaiOAm4Dzm8ieWCg4
QTvYsODmJq4kkQBUHQAHY+EuacdLhuHI6jdntwANO7SJq0bcnfy3qBdksP+z9MMUvziUYNAqxW6O
3aQ8M6aBWDVEXOzp+CwveggFEjW2IAsXg9nvLGKW5MIbGOkKhrQQ0mc4wEjJsWOMq1OAYwO7q4Np
5bK4B8Vtmd+tyPhVHJAQw5+2ny9quslVmpI3Us9mWGSHZMwso6a3Iodyo6NbG2rqR5MqdLFRMQhp
hC4oA35WgZnMGWXebu7K6q8XsCBQEeW0C7u3b2xzU5DAZ7BQkJ/WL3G8ymCwn9PFF3lFG4lMpYSg
oApRxrulNQhDEY/F+apxRhxWKjH1ixCbCCSzeoHRFXECJKg1IQMdXVYDGlmXOf8NAvGunAo3lPt3
ZdEyDRSGyyAKA+UUOygZGkyCoyRZsUaY5C3N7ENdU4f2obaKA9tsIaoVd6XjnKSvJux6rantxCe7
x8kp+OwOgIKlapemTT/H2dx4HH6bWu33dmvr+ocaqwn5pVCiLkGJwd3sN9M35bKgghQeB++iHxaD
dafVT8NdaCCWNCAwWgvk1gexWNXRadHHxw2SW/1zkv/6DZdexhqHfqTzD8OMyJXEoiLn6FOb52Jn
CzoUKyDY4aJMDEeGCyBlXqjqZBojYyx2OFDE1Oh3ymJgxNOlO11Bt0+xgE2zpFhDVkN0wo0RYnEB
mAuVVoQn9egoOVtjUWbUBWXbvRuoCbo9BwHqfP1YDLnoy+Ai7ROaBb6VBxLFaKZhj2lRzdrL0nRj
HM2if+YET5rsIpPC90ur4mo87P0Jlh8150/6loQF6q6dlLnTZIHM+np4f8mGv835Dmwlz7c00QM/
b5QHxg+HLJ1iy65IU5WXJ/KU+IhiyViAg+XQvDcgz4MDK/2mhHFKBlqKf0RVU3T4jPO5d8zQ+bki
X6XH0K0XLfXYkAmZLeHcmChb+o8XAfwHhY/B5xsjPY+zHxcMvwFIGLnH5AR6u8UGqrEhDR5IXGj+
zNBKXM5vB5ZG7MJ/U8zmp8WshySeO6w0tsDAT0c+m5R35/XsgSTzOlrJwXPiIatm9HPBP4E2pEO0
10q1d2iMNf/D4lq9g3BMi639w8uRrnjw2ngcAagrZgwyPSk7P2UyN7//6DcojbBjevikgriHyt4K
A8pkRol7SkWP8Y1FdgmLWgz73FBgIlz/7Onr+Gx56CEFtIPeoiWT2so0K5eBkD3umMG2dQQqJnbG
ri3sJqlqSUs9mgZLOFFPWXVSE+/yOebKwqdTuaQIdmcNFpVycBNc2bDvP4suglrrcSUchNkgnUbJ
tPx9gjrKaYDBOQG9mzqfHNB/vxErFteMz9QGWCfIwY0djs8Iw2YO31w0atSnefXM0ZMFn/+vptq3
pNBa7AYk96yNZQKPn8u/XUAvpR8PQFej9F0kHwmAjug7ASInITtgzOvNi4KDQDaOxhivKMwC/HOP
zSKhUrCBnD6yHaV9c51M3w3b/uk4vb6hV4LtCeOPIgVO+CroiU8nWT+6oaWlRt5mpHVPIxKQT/W2
dSEcGmpiPCJ21TyGa8+RpR7PAL10atdvxuPwPp0vXzUHUikdO6V4gMQqevTSarAouz88R4fxSH2u
oVafkrSwgNisnqbN0f01YQluXaNoZfTAgWnDOMKQF4RSGfARtI0CNDOdenlJA0M1nZ9yF3IGMear
RCS8pk4TYdCie+bMyHoMmQGWkiB30DRJHev0cp+JFx1X1x/VcvqoSQwgi0ssUFYFVTGK4gKqxbTW
zoxUx0KOKT41TgWbE4VR3aFjCVXA0PFVQWtgE/T03m1JLBK2RlKZuunfD2+7grGIcNSvFxZqrvwO
fnxkw4tWS8kN3ouawGppNS1KEd5b26/pmT+VG65SC57gpzHXYo84H9IpUpDSMeKfgv0MkkwIszw1
tkOmTR3ArNmg6PwaKRMLvYzXdA0+WzQzrDi3GG7Cbo5sTxF2Du6jBVm4oQL43rcCCpKv1Aq4ddvB
FjIjJkniCeAK5eiBjBoWNVcDop33IVUxuCYxv2khMxExBJxnl2QHxPskEjQtgw2s+ggATAeWNT/W
68nA2aITpSfkRBQN2+4c/eVy7N24fn2MunJjLgVEWRTIBUTA9RioOcVIUlJKY+K6rBeoFSpLckJ8
QiJB2I7sgnhjkV+gCWCNOUrddHFCHw3uDft5eEkCa68iqz+FjWDkxz65FaGZ81TzfTkRS1DfkkDA
nuCYJv9SIWQ7XGwaoJHbQhWbu82cavpUyN9JQ82Uy5xVlrxbvjqP7VuJLIv5hO8qjfGH7+/PupFR
dykjaEGqp2clV76iiziK/WlGVpYViq7IIsnlBxWZrZG3eESTbKRuTO69G7U5SWHSJ78cyaBhgnSz
+s7QXLEvWc2lGNrRbu17UDBM+MMyO6TcTI7RJ0/tmjVp25w6Q12NJra4UP1qWjACdyqaBR9KtGdv
a4oihcPEen0aq+13imPhQmOv7ayoPu+G6s76sor00ryn7cxqDQTSW4TOpIV9S/c//09w67NbUBVl
ZJzbkWckaqZINMpVOIlyQ3OW7f5EJ8pqSSutBJ5+XO3IjqiP556cAIX4QE2CrSzhXugjEPYog2Fj
aO6QlEDAzbxFu+VFGEFJKeIZ5LaTcykju9Uc4p36Rx2coMoYIKciLLgaUlh8EsLHD0AevDagiJE7
1KJ0BTVZTipl/oLmHwhiBsLAVaxzoAdqvgNGEIsIsgRpUTPLqB2DsW5G0TjHbUgUVc4U2TulCVtr
TRFsYQw15b0s8Iq8zoK6xAuNrciZzSbaPIs/Qqs5xJBLdEXMK9i28sTUHi4jbDpnYXG7PrbMCGKw
rPZDUdZroWtXu6WHrxMCQ0KpRkYdjum3kt44SSFWoJX8EEi8kBZOdXMziUeuxlpC4fkFa0R+DirB
jInRozUhari/vr6ePoxDFuk7syp+lPZUMZV7LFwxzFdqySTMLaqTs22XjNTADAcWFvJTHWqGKpg2
oAnF37IWv2NPwySzZNb5OuAkatqIt1RdEwhunZFtQ7gFo1pRXZTg3pjP4DaaCsk2aW2jowU46X8X
MzqyoFQlc7OahLAWGTK+oKxVokhzJVCSAA0Khk4WsI8IsKh4X95HYkj4L02RAIkIdAR10kiTavrL
wpCYhYaAGezeCjeeXOnqqBMqtkXhSLKIVaPsGcuzBXlh1horaJSNJZC+zJiRtN9TmbAimQP8Clnp
h+92uduweJmkn+vZ4l3WUwBDAPqo9g211fbENfB6YLzJFjRGTV4gBWM/pUvN9cNMyplw7Sq6X7EF
Dv5KYdV5TO2iETU2X+bbp/WqtEEudHOQ+xn83JH3lPii866rN1hSoCxRbZmU/4SBoXNagx2pLawe
P+87j/W3diyxsXgAHZJMQgmstedGBBRja1x/YKOent/TlqHwyyylDtlVONfVn5pAC8R8AcGsqt3Y
PY5XE0oppELwvKWzG4eYYDElSFFxDVB0i8JeGC8NOZKHUipWppPaEwVjBSNoCZpoDLZN3joE3VFk
tWf8mjM9QUaKuHck1rQANNuRGtiQPWPUKYwggZiFMk2OGfTGRRf4UlGScnxeLu7zyzTeMetpgNQQ
mXi0CmucgWsNwSzXEzb7RiJ+0ViRrwln/47qRMRFBCIVqSR4Kw7r8jSxE1a6g/miBwaPUc8Z9j77
bEbeGfT87nlcGlPO0j56RhWOwE/oBecGWElO3dtiPAIRIIZwWvJO2vcUOnwNdkbA2QH1bjenJRNC
i1t5M8xnr1bF99ni/NoSAx23FpDwTgRrN4YIwUm91T67u1zTN9C2IhnpPZl362B4PksPaQMwwPaU
5SI1KMk8ud/vk/fCQMNGXQgOwNhHM206RVVmwd0DoTIHTuTsz0pfWI4bQQ7M9fDESgnxh5A1pILx
VkAYyTGsD68vOJ8z2q7PZhzdk8he89tjO7iNiMMs6RuxZIS0LwG7Zxjl8IRzPrvXI5BRT6DmgkWa
RdOx1D6ZJo1QwEV8qdxoWAQWfyBDhqEVfdbhOW2Fon5NAG/0HTRNyX9XeNXTo6giUAFHIlFQ4yiR
OTh4lVZjaK+XvtshGX64TtCDjWlZHjAmrG+xdtIg1IaFZe+phK0ZZEHGKSpJibl8GJXPz/RBcPUS
G2Hw0ZKYhMDJqTlatOCam+7bpPpEyjqmdUu9Ew4aFioSgdls1STzIQOAH3eEu4abjYnwRBog3Ad1
z850d3EPtxdl1fAZ9mAZUuldbeWQ4PHmglJAuZXYiKPFz3IcwGxsoUJmojSKFG6JRXMczu+zG1p2
pGVLaiQYUB2ZK4OO+FZcHDydw2nn3fRNU5xl/OQaDev0TRpdZxnpTHsmAc/S6Vts1NjT/tJv1pT5
rX8X5DbPekFRk4SVbf45EynGHX6rZ/6Of8fb6yLtG7MrVUDq09TMEVAkoTOklFUeY5X6SLUhfa0J
KT/4soIhVFJfbm6K0X4LmvKzGR9Du712z8IUC4gEK8JOo1LGWr2Hufk+DMCrhf6ysROL/sV4OTzZ
HsRbDIsv5RmcMo20iLY/9JxndUus9lscokcM5wMNSPM7xVTuYvAcPeN+yBlQB71PCJVTcmtsLbyw
H9rJoEHaA0U01dmcSVD6OGckCX+0JRpEJRC8rzJLWZk6iyLLgn2oGs+BfY+WepjoEcMkGHHtoo8W
kTe/qMtSG9q9qzgxoYq3Op12FPjCtEu6GRBKP4bjIACw1YhZLDG/H7yAVMqP3az5bsUCLyBbdxy+
q4b7Ahsfve2ANYTQKpp8S4X+7Fzft6sLLeGkNLiB/EotU/PsHBtdgYGHzimgN460Z21uPr3+oBS/
QdMjAcsBxOI5IgIdkzXJVcNHB1gjmjOE4GcUR81liBASizVzcWZHrZ79FSqzR4NjeNBMcbECRx2s
hldKIyHdMpDWVXuMP9Qelc/YTgEAFVvL5g1o9wIPGLxx6BYiG89aG+EF+kzGLAKBqI7iYiEhiisa
z7+VQylXsYuezSlkxqeqgWJm84LeMtu+3Z829Epg/sHfLzBHh9vGtB2bufgIngg2/SkWlkflCBOf
yE9EfURGu6C9djGAmzCUHjIK4DTa0hEhYT01EALJGwEfWRhAjPlUe2rM7hlMRXQDcxFKBNkmSKAs
xE8J9ebAbb6QLTWaCmjD3xscCsf9NclvczQcQYSTzzYkhHKq4PyARbw4TNnKW4+tTBj4DjnPGuql
6O4lrjeajDU/YBTex2VqkSMCHAWAdnyaT0OLF/dl13uX0IDNH6l9KoYgMYgihgm4PyfhZVQaEaI/
Z22cxY+243vaZUfxPIBO4Ys1rGBss3JWi+p24iEJxVQyHhIJdxdovuzu+6T+KAq3G2nC9I/LJIfl
5h2m3UfS0Xg6sAHxk8g9O5yZDsKg9uy/82W4jV4AOoCe+UxvND+1H/p1JmfNUM/77LiPTrOYsynZ
S4M1xTxgWXs7FTALOkZS2Lpd2RLjo/JCOMsnaBx4UNujzCnrPjRIYIMbujvxVml0I9qCq5Mk7/OV
+NleCNJq4lZVR4AO/jHCDZ4WVyF1qxfV+QXbbE/KgegHz+sAkKB6XGtxvBlDzUCgPLiKSABi3IUh
0UaHF8F+GrIVCWJA7KAu++N8q3RaGGGAgkeu2410NAlhX9qfAhQ7T0TI4PMKA0RkEVzwd8aHoAN/
GgNLKe7qP68xHCJMrMlJhFVjYcv1Tals8BAXRZICudFRGUipDJ6zmIzQdmCZCiG1mdHImV1pmyGq
ROMF+aZHuAfT3xHznwkscw6JGkXRk4icL3+QhrhRgMS0KLJVwxBCmm8OQIDzwkjzv4qaKuK2Ypg6
rYM6BU9SM4zBbnmVR9jCa48HDDKvrq/yTD3MPKOUABNkrU21KH4qRVbrltCuvodmKhoOeOqCXIne
Qle7nRT0mMdiD5ApsJOLnkVhOyP3rpfxtdFvzlptPYA0RaRLKVs1WNa/R08MrsjYLjoxgqTCZUQ9
FKbYYeOWbvFa1JhZFnNLZpAhYHwTvaf1GvEEpAnWjMIkC2LKtdycXpBA2Z1UZcsOVApCin9ddWLF
qXOwAvlBlSRzPD+EOCJJSG9NcSSScL3CZFPHEGnJmpFG6FLYec5YPSKYsatS8WoKmuyjckIOE0tt
Pc8L3uFuH8Vz4WvBE5RKQzc+kVF53V1JI17IrWGGIsRMGcBDVVUxfua3A+0pzZRgOeQm8rwZjtf0
pzuvzMXKtxDccJCiBc9L+6XnTs+UYRNmEFYKKIwMpOcULydi3coKiWWxz2IO7jQpKQQpmxtT36dw
xuhF0BGGJzOao2/dWiqcJAZvYV2HwqpoGbFEax8O0h58I3EOysyyndCyZ/p7zLQ9ay0wwqhcSGtM
ayigwgsPI8anu9cgELRggY14tl87ePFC2DMiV9ww9+bkFxjH7zTER/2Q7sbgDY49yzElDFcChqN2
uhvDt2GEgScxzTrojtsisPRv1M2O5Bp0QTsjMiQOiulp9Kc5ZBCD4P8OO4anQHZ5V0kzgGdHNAp6
wSSffFVgd17AljG5Gw5Wclavq3jzvD6YnsjfFHQEjcF98sWhaqBXLxCb7tPVUM96DNCL9ycmdkiP
0+d8ar/aQp8AmXx9cN5XohncmAPMzPhbZWMBm25Lt15QfhCpNz0HKMd5Coq1sEaTKVE+no73U4Yg
WFDIlWDZrBkwyi32MBoZaRafX+bNO3KqSbTW8P8yGsplDIJCzUV9rmV0RqaiTgxbT4nfdNI6qcHh
gmghRyErF3pMyPJSQenxxHHx9M7CdHoHQS2QU7xkIK8PEih5HiaNXK0XqzZgFolCgkbCC+ju9PQm
dQV6otjgdgF8qoQohOINjK1CKcFlasMprMEhQL3yV/ZD4p0lNvmX5kijjYzLqngRs3zGw5xQYJg0
Hll+5P9IO7PmxpElS/+Vtvss2mBf2qbnAQA37buUeqGlUpkAARIkCIIg8evnO6G63VVZaZVmM51d
N6skSljCw/348eMeOxqYVKcu3e5VH6VaUlVfy+5opJZYpowGXdTUWg+m0KjTC3YbcrtVlh89zjfp
UWN8joyV41RCL/i2QFSPovQUkkGjICSPUwHmEzyY4S8q4NNUROHPjZvGcI2KW23NwQUG3zIGT63E
+I9+T/ex2fFYKJFACYQZEC6axGRjmqOmTgAztJYsXmyU4oJZ/xrKjnxX9KJxJ45UBpDULJjcvbJJ
eSf5WMKQyN1+f8udoj/p958niPExLQ/V0nJjbNUUttAhKOwaD6+YISHWAG4OzFnRLXOq9K8oGMJe
ZQkSS2CLarefDCUVjG8ySI0yEVGk8WXetvHMgApri3bDtOHl7OT8tJwwDlt75MocO0fuJlPCLZkT
d6KQrFEjxD4ngqw5u1EGhCvHF8h/eQdyUIfUV/wlybUZn0KArfaakkN3CmBCjpswpMRDpsS+UuZH
GDcOT8Qe8R6aSFSDaSxrrQUJMZwLUwG8Zpfma/pLWfCVUb6tg4mT5qhn77uS07QOM77els+woR9K
kaVp6sLVdD3U5rdJIiZ5jIZ4eD1qWwF9wrkCm7b6kF84XpesOFYi17xxngFgoPSlgjvlcJRRYYo5
Vu8yGjGYqtahsKFAp924YI53zkEsspdT+dmcOLijsTQHREgEd2QL6k0B2SpeCPwIGivKSGkLLj9E
BHsmRGmAruoBKkKzwhayf//YI2aM94y4/5SniUWW2zD1Q3IxA0AH92HjbdIlo8EVVFXUWlWncbhZ
mkr6Mlg4vAMXmTzBkm5ygJLJE4SNQTiSMCjamGLwcfNtaEh6lRipmqb8YsPE754ZqCQ+0jToWwp7
ymm0A2V+StIHx783FTpHilzjmnC9+orgULhBt2AG86gML1AydDE1oQjun/h4Ctwph9iwqPWD4T/p
Tuw71aRaKB56g3XeVon/so/F1O3L89y2fniIc+n3YnuJMKNXXCe0tycmPIp2RIDssvHk3qXZdFhW
MMWIGpyPH3Z5NhAQ5x+oxKQdLbysITTbML/YladL1WwN2JckBjwjk5EGs46HH9rpoav0U5Oou1fL
pdAIIROdcBnWHmcjpy5jUfiRn1ClQ/fyebOKDEK0ytY3pfNDGrFDFD/uOeVH4GNd+lXi9AWCq09G
SzMkxcKLkDYvDCIxqqCCJNozw0J9hDriEEQx6laVlpdHuBBzfIQWSGr3w/qPhD0/vjl98Hmcgg/N
MjjHl9F6dyG+rGKirLwhnlQpiOwgpLoklqnqB+NzqpZjgpnPqQqL8mxD4pIYaCSoCC8Do826yCSH
logBlhfuNTpX2G35inpp/ZAjr2tqsNALcqRKL3CTm658FFzTDZgwDs0FbmHN1GCq9WI19aoIi1IL
gIfXFoPVl9tUoe3TfomfzqPWFbUoRokjYjXEIysUKGkTjar8QeSz6hOGqRTPjCZHXgN5rnatiQaK
tai722/AFgVfQW/FP7kBDF7uLKJ5UttzFPBGZdsqhQr0iSCQRWhXyDB5TiK66WRSxAKu6gXrqRT8
Iw/MQGCQLlEstX5SHlFB08AfMYs8jW5LLcPiyvTqNLGYtglp8gVXhfZN0k4EMV3H6jBhPhRh/zMZ
xYbB4XQ45YUED5l2AoEWJYran1S207sx2RFnleaAN5CvhgipY9yMbD6s4SyMzO2Qb7PSaxI1z39W
fGJzqB9vGmF0zhQeEhL2Hr9YL0W/WA5HaRmXFIGj2zbIqQBuDRzyyyLIWNQ4rQCINcqTqtYkpISN
4ED1tsGNRriHxSrYiJjJUWy0cBX8jJh5tRgwcoIwpBipNM+0kTDvR1FLyJg1Ujeafl5hwcB6yTw4
EVMpldy9yc5r6+vnDlYBXQ9hPOARWTqWoCRd0F5ptn4LRcQbkW6fNCWpvBoucPBAM1PwhSLVj0NA
mtmenFmg5ELyE7AZW0VXFsriUfUlkW9CuxGNgXp3Yqe0Nf7wtirBCrNjJKYODOKQi9G/s+KSz5sC
O4wPv8/UYzEbOTI4P00hxxbkrPmsVkI0lo4xpb4h89KZisr8ZFeqxCkHVfOUGXBHjZddqLCmvaaW
CGXchBmFBiFo8Vzks+qygvCs2OEt0wWgtXTkAqSyhKMSkKpipKuJzmLnyqZlapKUiJHSReCqVR8A
LsvRYSJEKLX8m2YNsVrNNwU3JZ9K9eUXNIxJ/k/LhUGw8USV8JuUTplxIgg5QKm8R5NH0vOJVegN
azF0wDsvzKBdyrymnrjj6joO05RZZWDaHDmHPmozsZG4d1mM+ni4Z625KEkcihloEr2rnqzV5PbN
wSrQFLQiHin4YrsYK0uhijYL4/Wfoynqbku7Zs7zbFAtsZXYAAfG+7MaDL40bog6rFZHFXctoJQY
6kTQDctS9PRySTJIEcbco2p0B6U0hGhAnMZBbKpZHZghHGAgo9/CVcvIVCHSZhOkVOAkDsmZyn7F
xxhX1JlDJFUgVuZE7vZHlv4JZzFcwJl2sgK86UzFJmtmy+hwRqxFRWiZKJYi7yd71rQJ3bzFEYgy
JsOM8ma0ZRBeyCrlxsVeK98T0JD3V6HVUNWgLO0co9JCAa9ePlm+eunwcmJITD6sGjEZOvZt1hR6
DaikRdILVNqGV5Vt6t1KNcOn9CvlsxVB5GTVairngoFpb0NEwOGofAKZpjY7xTFTg+Y3it9gEbVC
cg2Mq5Jd8JdyWqxQWIH3IZPTa1fiYzR2RCKuLKCsY0oNDVTejjz/k3888WkckYImfsRosdn6+DxZ
B4VkGYoG1ilCmOnKn+cKGCEEdiErxR4pfg8hhDUuTIFNB/JqjU02D5pqaSMISF/ZGDIbLFRvDZ+h
8C6goI2nbFIz4CX+4b1qm8kEFDD1t+ql+inTxcrrUx1cfVfYoKKbyDttV/EmXnW4U5FIQ274dgvH
roxVvl9wQr+UfSZPwAvnUrqivCVfZBuKZZQ7EYXPN1XoUa1if8VUCehFj5N9N0nnfu09H2wmrFBx
/MTC/6pcWvIScUk8m16rtpFoUnVZk+2+auE04ENAvneoTP6R+cpnsfKf7uJK6hJTEYd5FGZQSiBO
WrYsCola9JNc4YFCncSJYhdUd5GMWessyk9BT/6lp5Sr0WIyRBmySqwiOxVO8aq6EXk78aY8qbek
bwmtGnJJ3bLaUxEdt8aBS4ElJx5ZuIhPipRE34xcM26dmLdkl0Jky6IlW8MaNelEGZSCKHgC2PKJ
6JDMYMdqnVMDH1Mqk6pYcfqhJHp4Uby6XoKCJ8GJq2Fgdb4ym127TPBPZLtck7awtqe4Ewb8PI02
1cl0JYjAEABS8m3AEK9EpQqzF+HkZdoyBmlajVgYaZHehUnOO/6WX8TC9BqVnGvraAnMKDjctxTM
Mj0togrIohZP02JT/7fGW5UZ2a+wgzg+MVKGMqYYJjSiaLETiDCuvM1RwvKW9EmbkrJ1Cq/EBwsB
aIT3jtRJ9SLdr0Fp3LuOjms5RUiVK4WRkt5ud2v90HPI72gLeM3oi9vW33aci2Tk8MQQja3ViEOp
ZxWKcCOiW6R/wczlegT28BueLaDHWlo0WK455wIVqe4REQehkaZIiCQXq94x7AVqXk8jv2r4UIr3
bRXcRxznEYFzPVSkQCz1Kuv2NTFSdNoxLziHc2fmC3DBNg4/BLQl2RQwkA+TwEcJv/FJwFcVEkxL
Aq5DnDp5kR5YMkAoTPFzChq6Bx1Xo7/F7WyP+GEHoT7nheFIBdHV5PxvraKclwxPuYz2viYEiWLW
ntX9yncLxrpUhpX9yn/oRrX8qv1wjg51fDPmlN+EA9CcMDV7Y+U1wwHknXR8unauMaUWA8/J5GjP
Akxq24GndFCtnsWlmUdyQFVH2KdmSAsromcj6psjdHGGiiPgWQTaXgjzq2CNH5Bg9Q+wKzWniCNt
ErlIBVBN6udqrLNqANoNgg3aj3nkMRaaR8OSDDpAGjbs1tP9CrIG62BEhjJqxhTLDZlCABgRoCTP
LoctlGX1zHc2R4yD+7WbFcT02+QbVZwwR8D/EXfMYY4HBmDJnauBQe/QnNF+uMKzCiwoS9+iDCY5
V8ssUW4or6Qp4NfLXv7YkURm/HSA2q2GA2DV1XfLc5jozenrpLDKjIQJRHuZN0gztCEZAWssUm7T
sYar1ASHvqTVguKxEWPxgBJ/VQVumd0sEYvmQijSKV+WcYwOESEfIxk4RZrSql6EZCmmrgda5n0b
oCA0h5fEXsQtEV7Me2VfycRlSXIoksgT0FkgvTKPUQ0iUP/7dppHmY3OcQLNPMmENYNCUF1ruBkY
IFIfkLBToY6keFRlZsPMBUAAeA0FhjItU4oyTJIiH1BEk9qE6022xr0Zz4gSjJo9rBZGptZE0Vzm
Ltm3ipGmRkZAOZiUCtrBiAswWb6iSK/cVFCmAeNh/RqaRAJ7FBPGvhgojXJIipEW6WHJIejix0sL
BerHDpRS1yY54oPKgrUzlAjpHpSyyIGKWIssroW71veEJ/i4uFrqCyArzatWPqOkwAR1/IGICnEG
sh4x04BTU2+AYGQAVoTVsbMlDDTZB1cRQy77ZMkwOgEbsWCEpS2WDLU06wfxToYkpBzv00+wiFf0
Em5q73KxtffleWMPVXluL/cnO7ErDyeRr7q4OI+Kdjma2KMhQhbnbdC8O0N5Ho/isDjf+n2lQxKG
vs0GP8yL88YJqhW0j9Vkq+GIkffHJl+mqyasR/N4u9iCbsrykGfb0yKOmW/VtM28O64vmuJUce5a
Xob3NZWbfGLXBzz/sj4GROJddGSwf983jGLBqno/fjZHh5y57qFc9fumMwp2saWWxXAngI1wFcPJ
75TCaNinmdS7K2L0XxLTLLE3zERZhTyQh0OraiIVMG+zpfSBW+01i2bJYJNFwyDqajWp3eFaogUZ
dQQjGalXQ5ajnnZQjpCY1cKeGr2ICmGiBzzqnyrvq7ldqicprDer0XOFRpGuR+oly3vb/aGPV7SC
cST0hWm+ZKtFlK1UZWlXHZGvRxtAD4Y5buIEjiJzMcLokKiAI+vRREjnFjEArAp5xg11AYkk8qXs
sc7ydnXdB7QOMe/dmKS6axBdxTyygqxP14WUpxpKpoxKIu7PnpvqMg4+JN9U4Uqi3mjnX+hj+nWi
o1uKsfRoP+WMe6nWSLJw21YJf5jDUjKGW6MSdN+VDw8iVaC3rmkUT1simXU64GsWjINQtthaWiq6
ldn4wrpiEVRmDANOe9AbFbgGtvUbBo7q3KwTOIvTICjnPUk8ahEU9Co3EQOIClXviAwOdxVwFY+C
j+SUmwMFSOmkdJ95UD0izNQRkehy0Yaiu/B2gE/aelqqB+Z7RFScpABoAFUXAOxwFbB1Pad1SrcB
r8pf0YHXznMXBIwQ4uWb2tGionm0Fm1q3tuJ+s+OE9526K94Z7B/EvZZYoZID6UiRBm6IX+0xAgC
2dV/a2yNNEre0XJ4NrFBNA5bKPSUFohA0amvJj/Kt5tJVZ+ejDyPnFhhRWmnNBkq3FFtn2zWvDBd
nke11v0IUoB7wpJVUZPnWviunQRxjlHAYNDSrvwPrCuN36YZPffoCFVg3KywGWvBcSrRkY5+Gofx
MktGrA+8iDznKpIo7nES5sgQys/RElNWE5Y5OyZXJyZ6VTEzSuA8nVZ3mvblh6xZmjxvRafxVne3
+LDEB29GnMyFJMuFe1edJtJAWavnfZKLCEjJy8qBql+5PXH8DhmNKfbuOaimDREPIlbJGbjXikxz
6VSlSGF1SCX4YRt6qtwWmbTl4tVFF0gf1x4WeabN4YGvpCLcWKPn5cp9bDajNx2sofJRNRq+Smyg
aXvKzgjxjFNqi9GH6ZlmZBL2Y+T+6P60WAhfurLltPfooTtyOmuzfdxsF9cVvUEV40jDYBWkixPS
udEDxM+5vq5GVqjwc87jaw2FTyrveYycatsDXPmKBWycrrg79c1+O+sG2qFOuUutCiGfVCkSsOSL
/E2qUGlHjJpdsAcj5sVppKcU/Oqt1wTFXSHlG1k83kiQFCynFkePaTpCo8Qb6ZpNriIwRChS8INN
VmqjVVAsAm3yCM9gUAEvkU9CC+RfewfRyvZaEIXtpL8UUZUNGbvDrIclBRi2s0n0S/4bEacgij7H
bSkBMvp60F2zLMZoQi8NNIRj0cle4BSle/JmhiEVqIbMlAxWT6NSSNliqlD9T9HBo2kZzlCl4D+I
fRcR6y6mdiRyLipwEOGKI37x97qK5v+ITjddr3TASS0i6Bna8lWMvVAlim3ndSrQEJIssOgW3ybc
KQBipm/uicxaCW/l/DAowrxyDt/TK9T2Fi9lRjNDHEuPoTe8cz6q1c4QI4IjkicJAQlEqBFQqjRl
DibLB5fqfHmIu5G/NYobMLoR9rt+UvTzvR3fG95LYwDITHQNA2VIwpUG6XsqNuCRteam4IG0wVBs
oBkd/qNSsP7bsP5olppH8x4+i3KqAEs8QlttSHqk3F4oSIkrkE/ECjDIa3QOFqk0VTi9fZV7jDKL
92dgkRqP+GntXvCTiFllkwZOcaT6MDL1Qz0YmEm5qH6B+B/dmtZf+bbsU6dlKh8tddyZGB3VRyy6
/kccSbMHOLhsUjVakkfqkXhqCU8wZSrKwlki4/QcogjN8YISLlD40YexdCFUpTrgRS2z1Adi+yQb
EUchQlBWJWNXFgRci0aHJz1q5EO94XzVsrM5YRW1s6Yww20fPxvNjJCbZBy06MXsNhbjk4BB8qRs
G55RWQ9Ox5D9MmTNM4Ld0J0oq1MyLZPaLHk+AcsNLUEuc542/um27emJsHoq4L5rNpwYHP0yzfbS
kO1qtX81/CK5J42CfAjrMLpQ7qQftQ6nFFbLCWDZo41dkVdiwIjIVZ2EB3SdnQfp/hmTmfoHXJEi
RYUMP4o3Qsdgps88iMJUxGyyvB19KZ3iOm48hj33WbGjbDjyojVTXUdfvIEmU39YAc81Cs9a75Kg
if08CU5ROCv6w8Dbp6wIkeCH3sPgdOZMTjVMGjt0qXdCRcq9KWM+1dFzVYfoR4lz0Azi/VXXVXa9
I77sNiS5Apc72qj2iARzfFlIVcNB/o97UpriWWhhiYElhzzjJSj8D509LZvt5XFoozHHIcx2y/D4
4Y2inJGlEqKWy3PoLXaB6/gRBzLW3/pycA21o1NXFCHF2pqDyNZFyLG2pIQMR1eYMe1/myi6rhyO
a17zXKxzWHHoHz1oefzpKpUBU60KGUivjm6dUWn4Za6kJMmNQYqwam4LPpYZHZBTmzxXNAsT07XN
4OZNAQiDDBEb7k5YK87O0Mo9wyOhKcVLSyBv+eGHpFSa8XYotiA7eBkxE12x+9o2i7mSG91I3nN0
J0DdaO7YtHL1pqRRcUxeROdy2/NAC71s7hiXqxcsf8iuDMHSpndyv38Ve6FZmCK/dFEJkfUcYuEV
cxSkohbtDvtd32sZuhT5tJKS85mqLKmpQktnR+MiKs+1W8VRaq8rkd602HP4LoohjD4d+0CeIZ5e
wyOVkxjZAUmAbkU/FnEWo/F6aCWNTpe9IjPcMBlH7kMGK4qTmptWTKpz0WmyNKX1IjjlfEVPKO0X
ESLmVO5NuLBq9q+m1xOSEiZHxIqmr7UuOUy+4DC1EJ6MVVG5TZ1NlJ4lM49WhJ+qLB7yts3CCF0M
4kvFKNH0uG055Xz3yX/2JckL8hb5J630wDwhOUfdMrG8t0ozUFu/WnSGuFIZ5dmhdsuoW/g4daB4
OVfiY4gTJtZ57XF2Ntj1JgpLl7ICflYoVpFy2AXzs8Efud5gLzkZTVq2I8XbetBY/zlVXrAiqru4
iDg6rLhQVbmuT+Ny3c7aQ1cm/mKAUeyY2ww8Ygx75dAnyMQB6VXkejXFz2MGjErUSmQkKTOqTaBV
yzE6nw3Dn3NMJIGA6gKfSDqubgMvoHjfMXnGP371Kh3G2155a94qpq1XsUNwqwMKtL59PvxQS1Ze
wnaoIVWLfYzieWk7G9M+JzL87LAOOzIi98DZOBSvACTKqSQKPIB+dx3KLPo0jc4suiLVdVrKpCc+
fXgUPpIV8S5Ljmfr+KpQoeKTKDKJtc+Gk9OU8d5Hh2RmQTAIiC4qXBWwAHJHjyDlGMNsNQFOwpI2
gPwHIuutRB1pjMf4IM2lwh43CDPE/bb+qE1PbcupJJDV4I5/v141bQobmtYMwk6F3EWKsQjcrb1E
PO1L5qUSVOQejQjUUDuSSnLfykW9HWepiinxKG/CmJvmmANugGqoF51+iGqDCxPXFQXHPf2MRep7
OWfeg+HwKVaHHwZqyCbPwmNne0O+ocLKsB49p7UivDCgTkhf51YLlZ7VthUdTzEfq4/H2cr3NV9A
UGTf+3furpiqInd2iE59iRUfHr0W9ipSrkh2xghjcyLeICYQUWlAbwHb5mx3svduc1x+8hLQWVI1
qcvkk0U9TM7qzvZ3o4BPSE2imRGaza8HleWc7brC3a8POfGKvF9wTNr1s8Nm1SxaQiTFME6cBvFp
ZB7iMw3uy9eHu7PBO9LSBbv+mPsaPwAuwPjOdiOvPvnRDh4XaYvy3KED+LJZObCqXjKeuGWgn0mm
lGJEFokTzFQUE7Qjp76Vf5Kg8azclkXsW2t+f0XX5AIygKhi6A+AlHSGQl4Sn1SV9dXMqQYuROix
dxTZtovqRogcY6iD4nrrl1NBlAX2tNnE58WuT8OFC7bnqEqVSzyKZWejwQeYOS2sMNxG7yKC3OSr
ijNHyERxRMuGbD6nEx5V5G5BmUIhRY03cistp7RZFX0N9NlKR+sRJrQPWrqIq5gwY6R0a8SmKlxA
lxS2nRTB4kbNmkbfgmLI9FgsniUEUcLEKGT6eluyKZtXhR8yzWmStHJ8nlE5eDgKXIxSS31OTD0y
WSSzbCqB/LAgqZDUR2unwoupsbF7FHnapU1mZUGakt+jpKtbeqejJshJS/Ob1hltklMXZ83m5GUa
QSzDEVI5Lep7Z798VuRWxNKcXNHZCjuqhJupngxR6BfdnZou8h3/MDPdGykO8X26u+S6xLeIxD3b
+bbbrpcVEg7GrLeec2ft2wpBNiSSjt3tSL37PdhBPAO9HxIP50xlKEm5FUlUftnFu+tdv56Inhx8
JLRwDvKrWhe14moYQR8svlidd//viKVqyqZzz8924bpqao8biJCQFn5zcQgbuDaOEOeUDAn8Jdls
PZqYGUYhVHGo8zcJpRT4FOmjmLd1WG3f7WW5Sc7qvlm6NEi2UDJABCRMQtOqQ1VH7/6sDK0oGB07
vg2MadGlRuvuVYqZvT+Mjy5HYaBjV5mjr5S2hYdXJdayt30Tukm5LlI19SldPXPruvdPvcMvQ8dt
chCLmYIk8fJDGsqhg75bRqUo41JFSSPj1LASrU5Poo5aVH35lnR7YEgbGYIht8QH4mrN6bMk7mbI
ICHG1FIA6YrOqjAoSRWjqd0vmCQ6TjP9NIiTnuv7Flxi6C1OlepVb8O3i5vQlA3VD4zR+Ni5GaqD
4UtW0Y9os0Mt0TMBWFt/5OexWWWTNMOuqdKoZEiNikJBGptuFLSkb2byGScgSvhsyqN0hW2JIdJs
Eh+MmgBfUPAwu/4ISfWpchSQMjVwjzfut6PrEK1zNSALG6jMRBxzICmO0J/Aik4M7xfx81kZj0La
c07tI7DqCqKUQzbALhCx0p7LiTPv7XU36pCa7Z+NOCMkEz1BsprTkvGrI8v6Ue6rKz6EQlUxkAeD
PBVBkqOVruz2gqyDIYbWgu0sEksWpSF5FYoFsT29sLwtGo8q09p/OW5txr+8xYNzW7mwWeH28Fo7
FeiBRzhy8rURRuCJhuazq6gajk9KXXNBbIoo8vHx/ml3jB4ELFRDqgYmry2Y6QpclH5RmDlacdyw
DrY1x9HTlqiUVz9w5hZlXqyWfYumQ12rn9MXNNdDswBEcZXQbSqbbRaLLwJ1Z6PeXi5Kh10hY1Qs
EkI9c5utGy2bPXp6lk86QbUFng2Vf/JGRUH1naRUWnMhPEMsNSKU2fLdKKIZASblLFwemtIL+LBI
NOgk1ZLOQnux/fxq3rEmiFX6Hj6EoUMaQSF3mesgOX3UDYIAjmmxe2RCEArv05NCkHgIsTJKk6Xb
WS8K5kTtX01srv3lultZFY/D0uWr/K1niMVmR2MDkc9alVv6NbiZQJtuZaV5cHg77IFLhxP/o/M1
QL+tffwqoKwDHKMg/NBCIGaiVEiBQPnAqk2G/bLAiTZltDo4vCYNbTRbGKFp3qkGhq6Cc7z24S6z
LYyBdFeupO33ry71Bjc43liA5rPB6fPtoV2wZjAYm4guJZUKhHg8ckFmAvEv6BiUdvcWWE7TSXoq
GiOKVZRAckh9EVjHYJsaSYQDygf1WqwXfcKTeL2qktUqZiY9X+CL4s56DpjFKZjYVW7AopDeZnIM
ebBio4rpZmIKFPjQ8jUgtpRf2iHiuqUQVmYxaGzEgQ/JN+iYX4mptJWU6sg8lUl2OS1o28EIWE3y
vYehU/pTWXN31E5lcP12dW7Vp4cqB8muyDJ502clbfWdE2yBIwH3B1g3VC7suDjqtspttg5nINJ3
pXDhHzY0+BxMU7tEoJIZbxZAG/X0S5GOUeUc5IZ/3CJd5ztigssO0lrSiINKQkAZgYDO3V7XgQdF
jovL+1d9UFTZriQqGl2xvbXovo0ZUCpGEZU17MswKImK5+6+fVIGPKyPT+IG84EQyHAW5XqmoQbe
1LhrxVgZTrUk3+YMMCFEGZ7EWV67+KLR++WCqLzduBwfSTSPESRT0rK8hZV6nO2uirhI19aB5OTf
BUFzj58M9q+aGHU2iooVDDkuoWdGgfy71Z2eBKDEuEkuBa98fzbArITbbqXgSG7mAVTwGHGxzQqv
NjVl0bHbYDd32yUIdtOfGOCECkfsu/RhOjjibBTCkMWN7T2opiCNtdGN4uzVpCMxxxmC6yKwj3wE
JC7yDXT/r//4X//nf387/mf+nV6l1Snf1P9Rd+vbzbLet//1r/Bf/7H9/Or847/+FfgBqa3tho7r
R0HgObbD9799vV/WOR+2zzZxzzHJlOoetxzWkzg3+2n+EF7+P1zDswKOSfYseBvrr9fw/Gplu/GG
4s/b4TbO2V9Jfddd/PNFol89iOfZVhjZnhVH3l8v4nvY/3rbNI/Dt+KLe128LA/J7mn4+Oer2PYv
LxP6nhtGYexG7l8vY/f2yQn36+bRhXxN7EfrKrwr7vv5wDNdhdk/X+3Xz/Q/F/vpmeoTAXk1WiEk
uGiu9kk+byaL+81vXtwvLQBu7N9P5P/1iayB0QeLkItY0/W9PXOvyovT7J+fw9Xv+MnKgtizbcex
XYpEP1vZoVxExXZLbKuS6uvoBg92XV0wcPii8pLFPB5XV/Z0X6bfVxf189fjmCLZfObN+sRKRl+C
a5vGkNvFeHG9GK/S45ff3NsvVjSIwyi24aucGAD41+c/OByw3oxGu8fXdtw8rz7qj3CyPK+LpLk6
vq+/u9vxaLy9GO6/LJLj+Hgd7ZO4y4q7cuy8n2anZDWtXtz55jdvzNfS/uWNRewXAJ3LCBvPc/52
V2VYrKIRc6pWywQlyE3x4U/2D8u35Wp89Ger0d1AlKxurDwtXnGuwffqbT0GwtRWFttpE6RxmVK8
61N/6uyRpSF5AJ6O15PIS51kma3CSegxamTsFPCaafVqs/ujhGai7iawkoP/wiTv1XndZfEtJ+Ft
V+li+I3riYNfPGPkB5YTeFEUud5PfqE5DNuhOGzLx3XiZ6dxvEyaZfrY3cNeLevMvtxOwosuJ1Bk
4X1xs4ZwJvYcEgYY1ft5d89sgviCddp314twzJYfsnXqX9c/DkW6G427QxKvx8MUjuzuOCszd5Ta
/s3o2pkvHsJdsrpe5NPRQHWEIzTSdcf23WZhmTSz1bSYhvvsZKfrybHLIJG2T27ijxIGhXIu4JDm
13k2Pl2UFw25b5G0N6tx9UBZ5FgmH/3Lx/Kb8z46TqO39nk7HX2xn6qH33gh5xdvjg0bBD6O27Jc
S47jT167WbilzSlpxeN+YqVhl66HJHjOk9fhZcVIk3TpJfv3ukzd6WGcMpUFI7mILtajrBg7bdq/
RLv0nzeR/bcNHtkhwcPy7cB1Yt+4zT/dUFjY4f4YN6MH7sRaj9ez9TGNh2RPzdWl/z0JLkdBsveS
6C0ukmP/O0v6myH99eo/BbER2WO9L7ejh6EDkKdHK9k6CdxCsE38deZ3v3HLtv83x8zjhqHvEzqJ
mZH3k2MubMuKyKnjB159UiUcZZMcJ6c0TPSnH1vpMXPS05gtlUJo8+f9vZ+OkmXy/jgkj/P5/fcp
/3d5eRkkX4b0S51E/LEmsLZpl710mfV6eXl9ef308HWbjC9fvn+/z5PHx8d3/So7eb95e4uT3fyN
4eTpFSLn8SFDzTPdJHHS/PHn/e39/X2Z3DwukzyZ399/u32pk5fduM3gB+erhNUY67LXT3l67STu
eJ/u0ydO401WYwr/42qyzLbpMltmDCDlT5/0ySrFC6RdUqbL9yjtfmNDjrb7X12eA0vk+igqfJIg
66eXOrJG9NrXPgqAcZ/aE3fmz6i3pNW8vOY82/E2LdPHmCd+qCaL8T/bb/zLSwcxUcB1uPJP+8le
uVYbW070wIWzTRpkQfJ1mf0unLuyw78/4f9cRrfxp13S+G7n+5HNE6b7jDFDH9F5NK0vnekb2slz
e9ZO6eQYL9Pd+JgexugtsmDSzo/jeMpIlbSeLifbqfebSPN3RBPptf/3Tfk/eeGyOvpO2PDs68Sa
NsnyHP+RkpWmm+x3+9T++77567UUi//0AkbHAaxZcq19tnkOMeY2qbPHY/LtyzW16qS83iUEoN94
B/fXhvU/T/iTe2i8w2jh7rhqd769zGdBOhoHCbxTwr+xeU5pm2ymy+khHU1RokzjNGabOJh+cb4a
W+/+4+8MwYl/YQm2E1u+7/ghPtz+6aXXw7APvE3hP2QXV1ej5O00djD5mA0c8s8xe3trkrf3t8fH
yTq9Lyf5eJ4n3HKRTefTQ6INPZm0yePNzc3b+837Yzed4FXycZHN5483Qboew9ymfKdNbTmO+fyY
4AcoriYUPJL19H6RHZP7aP79/vb2MkkOye00uU2SOrm87LPL49i4pn5yOb4exn56/eU64Du302U6
9RJ32k/saZvdtpPLVcJBK+dBcntMg+Slmn958ZKXyy77cvnlC77r6fr8oUgeZj9W6Y9TUozvRvN+
JmcSZx9dcvdc4k2es7uHp4fzlE9ld7NshbN5+PHj48fFx8XFxTp5fd0kr1kGGORL2UWVXHxkHx93
eXYXz388Pz/vM3nfKunT548ofT5N3cTlP3bZp1u20lc85NVpfHUVJ1fD5DW7yGbZQ1ok/L+V7FJv
xinl2Y/ZR/YbXO3KX/2024nOODIrIiY6roL4n4x97VuFFzKy4zF8qO676fJ6e7n6kt/l42WTbJ72
dgr43Ty5V+51k67P10/LaXtZnxdvzc3+fvTDe3lYNQnSprhPiqvTOlm+/LPP+9W2wPJsyw2ENYPg
p83onWp7x2TI+nE7J17frTGb1JrH17uL/Ww5DifeuHnaXrSTfuJM1pPlQ/20eSHbvSifgEnR9el9
ce//LrIKbP/tnf3pnn7aqrkzIN8q3BpgE53302GWT1fJNhlwSHXaXRTnv3kHv3BIf3kHP4H/su6G
aNiwRpsfw014ub6QizguE+d59NJ9Z/bl7fLcm8f3zXcWiznN/joZPXsP4d3mEWzTF1lzWZGVHafb
uwoxBoXE9+6lfenDZHj451u1f/dqfgqP+9V6CzfBcjVja+yNg3SYFROKhZk7XpEb/S5ns38REx3X
s+MAjQK+yv7JfC3yuQaFZv1YXx4fu7fNVf62fuqn/TS+3+dJl3Gu8hu6vpuhB4Fni+vfPO4vnDaX
Jy1wfDuKg0Bp6592j+8HsV+GTf2YPy+vnfHybXvRT1bXwUV+889Xcn5lA0EUxbEbO1Fk/cwcxJEf
xrvcWj021/uHMNmAoB4fy0k5GXCV30FpL9PbWyDY4rW/Ke9GW2SEv4lQtsE2P9m9a8NH2eR6JKEG
X//pade2c9p3KKJY3GLuJ8+7bD85TE7nw2QxtQF3m3GU0rM0LS7reX59nETT48SdI1vKhjGeMQar
dclHPe/H2/noG5HkYlcn7dOoTA8Xx5fyxn/px6O0ShdZMIcbn3u3wW00V2BxZ9V5mB7Pl/PRVXDT
XPrT0ZTC0tydLuc+/zg3y8t+0syXt4iCJnRVnZcz8sMp2tpJ/1JfAQuvupl728zKKTPLk206modZ
ARcymvzzQhmL+9tL8uPQwTAgcJ2fdgAUe7RuTvR1B+fbiX+zu2kzm2h9PO8mxzFakszBye6+/39e
VanPn5YGqonyjcVVj5P4pnlpxusfm/t8vJ2tMn+6n+3HjGmgsPYb+3d+sf1c0DBQ2LXpQIl+sn9n
4bb5UJTVI0Kucpic6mx/sb5vjsl+HoYkAe71YXYYg1rG2+djme6X6Wa++Ri+12/bKZwEaXtzY2+T
wvuNrZqw9bdVCJV1OoGPd/hpFcJg37rIeJC84IXWVyQ1FglPd9cRMuyMdDSxzvfZdt5Ml+P87nY7
phicrEGxwQaI93Wd1efHY5JWkxE285u1sn7hNVwnjGM4QCcK3Z+pxmgdFv2RBorHfpzPGBU16afh
rEzj2+3VKEOhhifprtqr5XiTbs4ZeXt+Gh8urNvl7eq+WyanL6sbd+Z8WV+FL2vGJfvv7RPJ5OGm
vY++Wk+7h22RbCMo/KS7Ps7rSXVVz9zr4Hb/nl8tJuH55iMiJbvcT6mG3ZWXu0k4R9DYTNwqC+y0
qGjcSvw7xhVPRvPlgzcjJ47P3TT6dpqfLtqLbmaNq3MA6pWfdUyQma+m4Zf6qrjbfS/O49+EWudX
Psd35VpjN/B8RDN/NWzbXUfeqtf8/Bmjb87zFsjojDeg8mPW8TczZbMhcTNSejj08XHysSIxI6u9
d9IgRYK2Ol+dOxferBjn2WrunI9uvLSetFPve5N6ZDiLcZV514fJMTuROS4zVIOYJqN0SLL8ST5z
xsN8O6knjBMae/NwfJgVXBB51dTDTQHQp/uEWZO3qzWHTv1fzs60KXWmW8O/iKrMIV87I/OM4JeU
KBIgAQIJEH79uZr9nnoVLalzHh/dW7fQ6WFN97rX6tZpqUycQMuFHm2C5P4WpB9CvJRmbWFcWbud
5wS7OTzFsVa5u7GCd7+4oUZzMYSQxSssHGjDKwMSgiHesGjT39sjIqbdiEuzSOKuwj/4jlv1qoDG
l83NzT01zGbMdfReEl2n+5E5OdVFOiV16avu/auvu1ZQNTRhRZq3AbXUWrvBZqC0lJfMO4jCrVqJ
n4ZVdHw9h0V4nKxRnGQ6ElFj0y8tpVUQ02VB0TmEySAekn/SolVge+uXuut48XDT+VtItN+EBLRX
cRRVMTHuj9GuklpHEm5I8Pldaxph7uuibDq9OCzaMvQ2QurqsAuX5sVdBQVR5yfdPxr1EFgj2HYv
4alzizIJZ0QVMXkZlcCga28VcGpdJSz9Y6Py43DTz0TcBLsTFYemaKjiveZmYeLFHg3XRO7mXt1j
491Nv+Rw7RpqkHUzf985tzJ25+QegrixdQ+R5W39JaglYRq3AXE8byLxtqGDQYu9JHB8h3A5JlCC
feLabonDuiJSsYT8ac7+XlDUZ4Lawgepb68J9XZAuaaPX+k3VeIb+LvBlc9LO2trWMdDq5qp7iFc
EURUXuED+ZF6GlM36dqEiKabt6Sp2/gJL94066wCmIRrghhsOhu03No7igOrQQ9J71P++HOkiEp8
ZN6RMJ5z4dZ9iJH+JUonz5TgPWB/UNCmiR9RB0mwueP8Qa5PZbneX+LTZlx7J10sSGqKG7JX9684
EnYAOscanQKJK+vBYlhEqwa+rbsO1SYnGM9u6zpvO1E26FMdFUHSIJ4SdASIah6oDyjQ1Su8WqPu
/n0unV9097fnfvDF46yWKRtwvLHVQWcECvDZBb3B6P7nwSWt196KWqCFCudyE8qH2TUUNw73ERAj
CipxFd8URfvCaaoPboHl7t24T+sl5Dr3jr78egrOhBTc8tU4+KeQEziz3BzM2TNAxE7MPOFIWt7a
vQR2uOmCMPvbxrZvBEfcmn2jEp+oulD3LVReCVJxcJ9iAz+xXQ1gkfammlLXTEN7MPxGDCvkvIZP
WZ+YgeFKDDEDF0y8NRrL9K9+/yaWONwCfrl4A8h2zZ4iVk/MgymH+XGKvjyG9Jq/uD0UYK03SpVu
iMSw7MJsONGZUHvftRBM+ROU687bSUQO+DGbcjcEz0fTNvGSCjOkF2C4mZYBWl3kkzKodWLxdmhi
+RBGiRoAR5Ic9mqe7iIvIyW6RNtnrsovIdO3pXzA2460iLdXNnOQTjR6w8OoeYm34GhhG2LUxCmw
hIkOOLiWv/bqqIydsIKd+6EN0Fo82TH8+PuYaz+h8m/7ew/Lvyws7P7VNU3YX1vEgBWVe/NyrNPi
JrRGySNd3X0bGBh7ifZgjSaQf4JnwqZJJfBjey3VIPY3Ld1+RLDj7Zbizu1Kbm+FS8QTNDMxqJH0
qrkUrIVbAMgDIGARboPqbuH/XgZiuF+ewFIcgkvLUTBGD+J+qqyds5dNv00E/BZI7f8PAbsj592K
Tgyi8tXgwvGSCPeFv+uByYfix5+rqGjQ3qpl4GmobdXT21zh2iBzF0Hy8k/i2Etc3dM9zV8scrEA
CZdQ2JaNXy6lj0HuFvBxG51E5nOeAV6vYvn+/vIyn9/8OWU+/tlXAhXTwBrwsXLR3M2jSxLQVcNd
6xBtwxvvcuM9LdwhXAt3zTv0+y/d7tsETVq4qb/nq+6mwxU5N4miozzQoDaat0Ib2+Ij5UcSYt8G
+0Dzdr7mkTgK6sEmup6E6uu+6iuEeHgb/CnfLSWFt+GoVi0uCMUDqYKMMM0Jddfkg0QUvzWZjNYI
1ipIMUx/b9td+zyeG0vTiUvMukwZP6AC9YNVrdNCX4/h+5tiP11ZIvlgM0YVwKCns8g09afhXLhD
+Ndh+jbRP1MKXfqSYAkCWEdx7J4Ehr8hWaZl6A4htFY3+Ot3XVWjqPZ6qGvrceWe56+fpGX8AxE0
moftsd386hajfBJvRJYLxfD65mvVT7g15U2nSHV8PHvVwTvnItGCcqHP/14x4zdJs3CySBY5mkNi
4/vDbRP7Rtfz83p8cdfdclqltEQTG3yPtaC88rZpx4Py7TKkBlinsGUXlLP0Revdmqc1sKyGE94z
O8b7YccdYBR5uVvv5g60jAt00E3ZTqQT2JwwQDNxoMqleKJC1V/MAEEokZRMNNL850FKj0qR38yr
koxrpNYC7jXo1LqbGx6c8r5WPWN26l0WCaQlYWTilD0ZXX/UETbwKaEmEJ1tsXp3LfZFVx6TGjjQ
TinGh/at4bSsaW1WvZ4G9DQpc8ruhNWgrW8LGnxrFTndhLsUd+5taLvmgA6PK/rvuoojdidRDLTF
VnXh2a3pU/mqbzxWStm4fLV2TyznjyWTD11XdUsFU6J0pv6wZFDSUbtrh767M3t0asb4y6umNdcT
d9XW5lyH06Kr5dAZO0+i37vO/iqbjwM/iAF3gtRWyVFy4/yiLTNKemS3DiTSUu8cxRFFkjgLlyiJ
cm/jZX4e1vyiVW/ngJjn0G5UoRZeonX/2szal4bR0kJnFHeqgQK2aLTiJ5rE+m1vOVWOZpGAUgz7
IQWiJXYN3INlSsjVOsL6PLc3odOoBiRx08xNPmhBE3diUxwCJ+IXymkZwQYZ4vohPxoNNITxVr3t
5kYq8rf6hN5EaoNipZfzi9Go+rsXY0y/vDEc97YyMsbZ0vZXbtZISQ4DFlV7cRknrcSiP4XIxzFx
e+Idcrc6etpaJDdhfiJsh6dsG9WU2/9jl0gb64D/Uos+wO6H8ugka/MKd2xQzKp7WqA22jXi8EYA
RRCBV3BpSuVeNaWZIIho1l/zaT7kuisAjSzUu3GwbRs9w6s2AuhHJZTduyo3nyZQlAUE5rnSM3pF
a9vadtXZZbqN1k2tcRuog1t39xI342YZWl46rBpFZ9+ID6LsVG/1z9380tlD0IEWAgQA/0OYL7eG
vkgTAc9ibPd0DsV2lL+oG6GthDbctU/dG6Ri1+6qZ08bayN9cGqf2vQBHNajdBC30kG9Fb/sJjsZ
7xov186hc5wksCWSptk3+6vebhn3rs20dRymTRlSnHzKzkKHlKjl2zglCy1QfaOtRZdFMYHs28lH
mlcpopisRqdI7f+tq7UfxAopQiR6HfxuUDfnERM57LeX1KKT1tjgEnlXT92kD4ZEcDE9uhsx2RGP
wOQlGCFkxvXndonACI8ezBEvb1n+3q8GFCWyjVnL6Kg9pWnL8ggBhrf+jCdJ2wgTt6MRYIMzE2pf
vRugxF5oTVWmW5oFBfzEYrLPqLeFE5OkrgWeMKJMaQsv1TMVUZ9facIFC/JCLyd393k1BX1wbqm3
30nGxbDaeHXemF5gxM6gyYqXHiJYMtjn4uClhZuodMwSjhNkA70utEPAbzl6dFREeeHwoBmuwlzc
CKVbMWG6TfcLV+NqDysoTt6VimoIBG+UEZuzPY688Z6thcN6HNx8Rzd8ChxF7l36h5S2J261FqB+
CNd5TXm55CAVb/V38JQrq1hSyCM2aTNPfPUo7EH5Xn+n90WWUCNHIYJbnUXcKiY5mNtEU+ng6tdI
9sUef4FVWZ7cpApXuQ8x54IftDgQKSmcmK2XrLg+m8cRvLQOfLfEtl+IvwtCcJCZF5sryAQ4/oZX
vFSL9aKggOGF7zLuJ6+LGtHuxs22bnp1eQeLrM/yyPVXIqHGk92ClLbj9NfGu4nWSpfUoZDxoWNA
9pLzsmcel1p/DAg5k/jnjmYbCmAwyPd3B+J6pN3LTTuXkOdmM5kX7qliQxizIsmLbys5Hz3gTLfm
IvIhNyDXiPBjuFCgJHi7/X4f8gcB1xkApPBLr/T6ZzzgbZi5V5AUmQhfCRCXMGy8/MsP33PE7lnA
Gsk9Xn0WYQ0hp7g6WvZJ7CbiM3andf/j43MdRKk7+PjQBdnXPPqo+5tw8CmTvJUoQo6d+Bh8xP4H
EXy32/0cDKazTExbo88N/9SSud3Zp/ytRHyYYjD4GFARRArGEQviy70gwbsV09nrbDabynhbklD+
EVLk19j9ZFQSH3+rAct49HruS15XVHiBGjiy9WCbaLWiQvjelGN9L+rDsyacobFv1byKJz2Gikia
NCLGdf8gi/2xFSYfEMYIGK/vu3baxjFmFgqCLedik582+bT5nf8NZeAjNxVXcXGaQFqRGmYch/K3
JZNI/smMK5f/z578Xn6YxIrqe+kD1gLFkdSWJKM45EQ4BOOvHRXKXE30cuKa3pjUv+j1xrArCIR6
LKYZ9F7hW+wazOa0ihTXgi+E5kEHYfuA4TqSc7BYeMGr1+kE414gz1rQ6XS06WuPYET0JKuASlal
01swlndrnMQiAXVTAfPkGeLwtKiEIZJad4imkuAqJM0gCVZ8Dvf8DuwnibtCShqjoLxx6i2IzCyX
r2uxA5LCJw4WtF3iHQ+j3UiPcvc4OrllR+WfGI5Z/efIO0R0YlHs+HlO5HXj6w0YV44Sg5BcI3mU
ryLjGJMkkQyH4XBoee/LEOShvyal15VsB1RYKJFCSFd7osMzNztRWiPsN+4C6ueVn9IVYnoDJpZg
IUSt9kv/HXLEzYXk8NJ/eX/fIndyICKNJoMz+SSQDyEfRf695h9fji/bcAvsuORZwCH7L8giRAmc
z3Yc3Iby6a6i3pDQKIgmEnkWS6NhDnlzNCxPd3VxyYIzQKTqTiQtK/Eld0GDLUNGbkiNQwDbog5a
ANsRCEMCLDRzDgC1hU2CSo51C1HTt8G/N5QEsJfjp8UfZNbFfH6C9NGl6wuJ9jkZzoAvzfPBv+bu
KQ/hhYqmJtEAF7pYHshx5fgHPrYeXjd/3wcKucEEQd6ItwnAifxzzhrPu5JjBsbS7c71Znf+prtd
OL4QS0CEUCVS+iUlhNsKvM/PEXQR/pfSfWmtPBi2rRrZA0PcdLdGoHxpwSVxvAsvqlqfg88SYshF
fooPq/vx+XFBSlcB78XHJfooW4aNylh5Kw/KCeSR6VRSSmZnJPHMwZfckap58JydmO3BwXW+/yAV
4zTqgPbwjUO0E4WoILqfCjBIJUYSswIHHEWQaN1BGQ0Gn6PPixh8yGmseDKpoyRMKj8lMC59Oek4
bNw6YGYtsHxU2Qc5W6NGoQzXnFIv5cIf50n/1mOm8shtlnrMIosOv8uQvLqH2NPYHXb2JtOLcUeq
H2aYidZr65/CmbWmupjBsGFFWqzLxwW9zN8z0Sl9lPRsOpPrxS+gHyTNcDbzjt7MuxNyOjMgI+wO
FMS9YB0lyWYvXmdSo+8B2lA+yOkChPD1ld+hl4IPnUm+4HUmWU6NHqpgvEJoUQTYs17vBqmp0cjc
8XI4HA8bexexHd5FI2z0BTzAd2R2uVyGUJmWjZAjHYYhHKbhsgbECMdVDMMQ8Qp5TWMplsuCb5Z9
qzHsZ+6S1zsg/u8O3L7+Usprw3GH/XDZH27d95Dfku9yFX1pROteEY0hXDWGhE0emf/3/tYdDhk4
DPt88D9vuWT05T+1N96je9Buw3/mc+/y8+H938Yrn1iTf8tcHrcd+tA651I2Jfmz2xZtgPfuS1tK
4Hx+F0WJQEL6dKW5hBT31m36bnMCpDOS5+jzExM6snEwp9GHCULY4ijFHENh9+8nLySrxAnknMqD
N0n9IyQsRG/SnCQiat7/SESzeWfaTZp+E6n0J0357rvwc+tJvtZAnucPhItXoGrE5yB2PwbTJBwM
oGaNBp8DzB45DUa9iPuvflj+Vli+pHNFg480lNwunqwlfzCdIhz8Hds+wLpPZ6D3LjwuadhLjNrG
lVZUfuMONu5g+rcMGHcu9EO8BcXOhlIKwUPV7vHYFwzhUpVJkuzXxfgYzEo3aWwaRpg2rHDXODTO
7Wtbba9aalvSnW5jmcHW/BNZYty5yHAvPtQLjitH2xGcY2nKT2DfnPJjG82BFZbi8b//PJNGWv4G
RMq7CElpksZ/mrRP4KvSUzBCSUwjkxFpnSn/kvu53yqCWmtaBFuCAiSwlMtDesjNoWR247fptQeX
G71ks+GlqLPWUot1Zq//UFHy777qHT6uDQMUMnHxjO9f5QywkYsFPkENLPX1CulUhzEODB7Ip7bF
2WMq8gcHqCOnqeK+SquvkXV41QGGAcqR8nUkvQS+491yV7qetWHRKlrH1qFFqH0Rq84BQNQm+bYm
q2djrtauMTK8s4vz+L5crjoZtnA4VhGFfnoXDSmCUlrC9tWFRXi3h+8v7XldALt24dzgsFpYpqwB
yoO8bBvrBve4Qcykn6LgXd/fMZFnUURngZdrecv6WKqBjGTJOZJftY1YZiGyvuw7PsE/cq40kH7H
XZ7BJ1Nx9M8uWV7X6OWewufR13pyiMKvSP4owb6hBJACLuQPnfCACbzj4djA1NcnFClarWsooWEJ
Dpt8Kl7lEerUINBoQS28+Vn/6lfAdZLcrTapOuyVfCdt+ZWEjjS2FS9R3XVfvrc0mf8Ma+Ztg80r
WWL6boT70YEMLEYNa6Ne3NgvIdr8+1Dnp4hShQ+K6taKsLpmgz5v/CQJn1Jv9N88Ygjvik3JAewK
R6I5X6VIscvkVlqncQ7NXRXZrnsCQkhdreqUzVPzhI1uqyNj3TAGKyJgCAADa9uc6SVt24Q540vR
SC74eMe59rZeBVbm0eU6F1VXcR0OHK4pnpz0IJNR3Li1Nl7au7VWzWvrhqhuuSkDjm6tmxceTS1q
x3Zdc/fvYDklVIG5taGbrbtZxKQ1K5zhyj3U/GTt1ooh1rXk9us4dfPGmUaowCuRadJ6202nmiMq
8kKxT2H4/TujZw+MXjUr6f+UUrruar2MZpdmcIHjJ12eLWC9hNbldtgNOo3xsY9k3L/3rz11dMDE
1iLltQp3M30UT/T+wTucfWtYab28BT56cvrcfnkEq0+eGHsqHn4AS3XNIH0Epqbyec+vftkiy9oe
b8czwJJZiuvs3IZAufPyrs5Fz3prU7gl4FEzeYfr2TxTJVSIDJE3uwY40zGELgY8sE/72UR/ycEa
RkltbEx28cAJjLccFbO0FfmKXAvyVeOY+7TBBjHgMo7AurgHOqGwu1E1T3Arz02jd5iyAU7mndpx
4hHKqyd4Dev3PKjal3b+4TQvvfQ19w/e1PJNzxmbHkl0tBtDu7giEIBLGDBb7Izt1f3Ylz4f/hUQ
FyjMKjhIY3V0M8+KZFL9iBQCLsBZL5BFxds0oWO8ZIH2kvpJUytE3iOAz3o2RI/XY9Wx6HjgVaNN
tF6Rdbkk4v5nmrU2t8GNe04IjwucwEv073PnJk3p2hHxySIIPDkywLWgCNhuaJ9RDQ1uTVYnWo6G
9mpZ27lACn8bMlX5iQOwv5T8OJRqKoqtPeAAp+3tmNTpD4Ihq0VmD9g0bR+9kmx44e0aR9JhRaNo
pP28m4PHCXONyMXNdeQEW3gyl7AM1SgNtj4nOlCFDKvSIA3KSR5eljv8r10gQ6ix9FfGSxwcQqZ3
mh6I9E1qQ+rH9w0tcNBrN3JRkjYhP6T6y+YWCSt9ehiW45t/4lPzpPu/h02wIZ2KCyJ3B7XmsVeh
FuFJNy8RzYqiffRMVWnfxQCiXL2usXgK/FAAPEo6vmuqvZ1oWa3YxWO2QpxCKCNR2UlmK9iyKry4
RGho9kugu1mPi4lbzvxZ7d5DlcO/JzDqtmFplmZqdfUBPTgUxepaHXiCAwG6iomy/STQF8RRFN50
SfEBxAN0g/U2npwReQT+6+v8G5mcA5WDsAZJ0z34+/vLyjnYcemMq+XJEFouDqNN79qF8dk35ck3
gG1JMj3nr/46rqOqBulkcspyT76ontXucnNqxcWhESzUaWN5yUkh14HYE3F720z+nuX3xMF9krqs
WKGU2LFUU3nY4Nr+YKvr7RmV0dM4Zh9m1x4oKBbtCYH/vk8Pq/l1oMd9rK9Wjn2m1BswmKLQVu2t
9roZ7nxj+KxA+qEG5z9TcjTVoT4aRtbjlGgLe1G5VM6Rhb45Xc3cNSV7i+2HRjlWTvcKYMwn6Zfv
9vzHiHdS9JcdS2k8EWsqJ8XpFb3NKFnclhQa/L1R34nVP8d42Ch9R//fzW7nQOhJcC9rw7SlBMaT
XfrtNGDuVAry6pwF5SHbVuy2N3uXXuvjY4Maz6hoxSKNquipaP2iVnRpVQkwHElTehCtup2v6fVQ
1ccFqcjj3GqmOIw4u+F5iC+YPCHp/Tarr6PJ7fuyPdbVXl0PK2Z1C2jXFu0necOiIs+e/71D303K
vx36MszdpfgyTGnranHL2KGqmU8sUiu3JxmVh2TovxFk/bKl6+S/qSb4PpFd3VLt/HKpU+O7g82X
BFuKcdeTY0uHO1t6O2HrQr0Ifb5/+XtqxneejRwZF8jEXa1TKAth4YHAdDpcy+2FGiwaAtzwyuni
fBL0zTns3OOs9q63ZeuQqyjxK0mendzV1a0I+lCZdYEMGjv3ZPuKSf6FyyldLlisCFabVSMfUfk7
IDsQ7z38ccSTZAKphcNWFEtmcnkhxUwynHTk3xNSje+ZQ2YkeTKkwm1FrVNKrz0w0Q+aszOpHuAy
9YgSlTMs3DCe4GsknV17HR1G8SbcN42mlvrrLjpE99ZdyqHmG0NswiPX0YvLVB1rTUtxU4vbRwSJ
lFt/n/ml7VqvxxMes4jhKC+SJbTjQa3JtXCROVVal4UzTibaS/KaLy4Dfst6XcmcSTpTjkJLXIN6
a/wNokoEAYP/Rg7LRGddhLlxLTLypCQW17HuUbkN62EP6pgKbomn2nudyRcdSqGxD8TK/ITQ0RLl
Tah1URIrGQIvPy8bV6JP011ThU29XurSEbi0o3UZ0gTUITGxEjs6zsz2ZJvwWRaaKg5cXnvynVtj
5YTm8Z37J7m0QaQks+BWcSBey8DMfFnFo0nn1La4l9w9kS4igcaTeBr9I+AE9o/LvUrj2ebTqo8f
woc40HnDMiA36DqVYt9Fg2YEZRlf1+a4Stza+7FFL20r+PvM/D6EBQpo6/CsHunwaX7e2ta1Zoy1
8NZWGjkO7d8DUI7AU34zkszCUHTTopbRrgM2fp9F6liFuakV17HxyiE4wAWHND11SnKBLjcQ42i+
1D8ucx0a8Gsdxh9XMBHrLUk0Un5MWmIfkby2LoLM4ol8wfxgitPgWpM17BZuOR1YP491l6RgCfdz
I9bLclKGeDZHfNCxs0BaDeCuvXsu2HnXXokUwKC9gRzQZ4RbV9MEhQiH3na5nxXTI+j4NIdH+WlO
zl3ck8TPaYAwMd+y+XZufmb9U6sGetLdbkRhu+rn6SM5ifOgeMVp0jbukZPN5T9wx6jI1cQ68+ht
bhueTP8tSu5TeeV0n/GZR/FFZtIvy+uMBCWX0r1cmeP42K+RynnRJvoem6E7wsv980R9X5Ng6Tu9
/VDtxW/1LgHLpRDqHDo4dV65uHXAh6m6K94PkoCeQ2KBLtQ3FDeBLrgg1anWIv1jldD2QVyflXz8
tsV1hdYddbKQzo+DujrmaVndOEVVs/rcjNbj903z5v99kH47qXXMK8QImghQL/n9GJm1Sr/SWcwY
G81zIw7MZu2JJfoZF3BQ64auoz0xDVi27yMoRzonFXlsjFvg/xIOt6mwBacdhnD+DgLS3jPZ+I6+
S339fcRHr/ho6StNkdJHc5jxSeiDfcPq7dvrAOpC4+/1e6gXkoNpXCVD/Zqs5qQGRm7iF1Oeb52t
ttsxPSOcfYCtSlwSjL5Hfk1mxwDe+jtBtSBJni5l/6PR4O8H0GVU810RgD7gk4MR4Z3XjYf1vVVX
87zd8ABgkzIBKnsSnFheEPqQpFvY9hkWAHo0aIHz/j34T1ed2eNf2Lr0nqHaPXqBtGwqalvHGKdt
vVF2ji/kvVwHFqb2pC7rXon3OE1oq4oF0qJY6r1M88s665qq1nKKKsaAt6ZYDCWQKVOKpL5G079n
dTfoD2PRtE1BJjRbhUH7cICc/YVGxxVjtUiGk4+gfTQgmYQ0212G+yQ7MwfWHzzJf/8MYCFlUXGp
QaeExPaDT1mttpl2URl3Rq5oTzZ5yBRBAvyDzOb/Pcm73D1MkjIFFbqcZaq2eV/wLwt6xE/L1wYG
JNXxw/zUCa0dzeD8XXBeXFbcbTs2zP6FWwMh0x06GyPYlcF2u1AHm+FldNsHmeqf6uM1/P7JPuuo
K+488w9AwOtxUT6R6PsZ/utZH0x27biNT0lSv40Lm95kNAIXlNBQEAJT2eG2cKEfw20V3vYeNg2U
LbrRY2BOk7UjlDMarNoTY7aHqCPIZ57qQam6VxDQ0frjtB5uPyRlakX+duNdTfe02LyeTm6sPNGz
5k+lJAvjgAhgc+J83x32L8ttH+NL7WjntJV+NQZKsxbl0alVeFvaIuyoPK27Wlj5Gcmweg/QHta1
Gew8ejR1VxMQ9mbs5eHBV8mnFZQinKkkgY0cGBE3mXW2+JmyBgruM7ndIrS9v4/Ko0ePDaLcEDUH
sgPEYTy4GkqRxLHinAwKW5IA5t4z2f79/U1OvKkoQDcPu4vfvU1rJu+fvdE55iiqxf/n+f/7/g8q
Wj1o2+updn9+ZX54s59Ikva4tf/W57/v/2BD46JmVzSn5vnJ8i7gWIyBMd1CFKKNlpDcFYg6z4os
7rDjV5l4GPWRKxPvT+WlykC7Cs9qSmLbqevA5ofD4q5Cxj9EKtS5lVtMNdBA6GiUCf/f+rdIq8fJ
AA2SgB8Fworc2S+HerfZXY/QlI1xOdVxGl2u6AADp06s+WwP5Rl4nC3wooy/DAMD/3BGMutYJFms
GeP10IzOrf04DTdPmhI8GeKeivkymXS9vtq0qDbGx49ty/ZJKWlR/YkZ+3UMWSiLudId+9GKmfZh
pd90xij9DJfZqw3Mt2c1JvdCsx9r9WUQ6fN9mYiuns242qrGeNeXTSbUfzQUf4dy2A31J+GxPNw/
BoOySScLx8TJe1AOGzWNz9mGwWCwDklTUOx+853mUxj+t5XDu3FomIFdpnPc90mlxypXjyW2McN9
7PWwyktYQW+Tz8/WE4/qV3n+71D2PSHwZf1ux32MT8xQMgUtU7gUsjbCYdied9+aTZqkPPE3VLlG
j2tIqEhTEtiGEpn5PreiqGxlVbew+zI37EBoWC5pPiTpAH9rwkdvX8rr14EeNKFT0d/6ajCQ3lP3
+MZk7Oqzv4f44ajJMeoQrA2qm1Hn5sPpU6zzWdtdWD18GFrsSNrIWfjdpgJp4Ynm/c1w0DpK/des
r24/rFsV27dTSh8/YuAdFVyb4d9T+W21vr79w2qpRXbYGxlvf/pcD6/RHu578PcIP/zn+2I5ddJK
iqqpdNx42Pn0ejWvrOWYcNWzZ/vmfnmc1t+5auRJnPLbGaOBA10TsLIa3Ta07yOVZ/vE9ZU5Rrxn
t7TmtnXBF5qoYdyj0Gm5aSnE8U+U3W9HgTGBIWkaARPKfjAPeqzra0jdUpAktVJ+lS3abl5Ndkm6
icPNdaZ/r+gvewa0AypCGz7O4WNAQl6qut4qhlSm1xbMiGb8rDjmN/VAXY7pqOS5ZAfLhz1T42R3
UWyGOEIRlQX7C0mS3ENrgsEPDXCuBZJXi/A+mZv22+S+jvzgaJjZvlLtNY4GMZCMpF9P9+y9rKsj
OCFvKClMFKfC7vvH7ft48gQ/Eiac1y9zpxvf91OUnbdlaconsD71F5I/gzP9AcxOToU5bZ2ehZe/
2BZ0IqArKgl89cdoGAKjZkmj/5ZFugfW+Wp/2n3T+/vM/HpODbKXQLs0/aST7fdZbU8FPaMybBgh
9OsrtgXy9rxJMcgTfSVX50HP01qUo0lciXa87+8Xw7I219d8wwVCgC1Zd9PbN8qGEv09l1+W7OsQ
j2jAKtXp+rtmKrSBaNJnzaWUEY7M59+j/FgxR9ZIUytNHzWygTh/31cs41KueLeq2WONJHjlrnDJ
1p3iRemr/jnU+2TvnxYu/TomoRO9zG3ynVAsv49Zz4t6WcWxPU5kzwucJ+ogaGVwpvEZ+fDwHK6C
v2f5uF1MktZAdGyQk4TIKcXxy3btVe1gbK+r+vhAkwMbRt+a3j9/D/Ej5GcM8Aw6D0komtzx4xhn
I93Usg2B9HQ9hdIdXak0olK+pQrZXkH1i/CCH7oPnsnWD4NwHxnoRjOodmc3H0ZeE1HTzXtdH6eN
OmwFqoAhcS2PdKfMYd1wKe8zrOjnciLC4Bp475pO1+uH9Px2U62ddcaAG8gSBShVHDrBrW1Sqz6n
7GacjTetzEufePU/VBarS/0GDXNsk3Oq2A9K87Yzz4ekfrSpA71Q8x17m9Hyhaa8ndUzNfIoew7t
R7F2dFwmm4x5eBAKWvdwP03pWJi7Vxt+5cVtrWULlCsEvfCFrqLPHMd7zdpXhcKIpKswQox5L5j4
fkKLXHGu2yS3xrCDX4Ne0KPaukc3mHs5wgIAshE0lrQmDOhiiAsbLt+HQvh+12eXfbfrNiN3EPEf
7ro7Md1J13Ujb7CD8U2zvhYi7D3RgD+M5/2JDYVW1HQ2w0I/uCGpcTmctevJGsfUTdwa8YDbKjoZ
vfhk2XcRHabVbH7urnuxW7zThuuZA3wvJPuxYoZMTpIzgdLzsEf1W1aduZXCGuuBsSwal2b+lo7L
z2TmjKhn3A4O4/OYQiyLNgVtg1j2k7qE1Sx7rzV33aLrNIvQeikmznxDy5gnquARyL0vjUltIu6z
itl7eDSuxbDXRDgWjd+UaRbdaKABYys4h8+6BmuPCc37SASfXE0BaE0t5Pdjk5Z2cbK4DQ/HtkxF
Mj+MT9Nzn7sAo3RErseYVx1qFrazPbnKVzhGLfoHNQ4rUT0xVj9VOucX8gB5B9kDDijh+4PUy9U5
0/cHiwLyPLw18qbzcpoYZJsoEc3bXJFEG0YwjNMTVfTQAwGNK8eVuWmyHkThP0qFD7lxOWp7C6CV
QpsOciMb9jZ6r4HXSV2P5qCzzmtAZ+9Ob0ywKYH8XkNAmpW8rPYcXjdBbhM6ERLUlALkNl2fPp5+
6Au/iRA1BxcY2c8i04dehP+eWyLSKGxSQkzg+3qZer5Z753UGqujpH8eb0bHRdGsDeIe9L6X01NO
16/S8nW8B2mluyaXCXLX4rhFE09ZV0DJEKRmy319hxt8Xw3KTLpd9AftMqgQuYhnXWR/OL1yr3Bp
IHXJLgM/eORcrrerJdrNhM1CelhYoRFCFXfjxpGOMkWrDOJA6We0rKw3kijrSVIoOUNu0Zo4z4y1
PI6PyoPaaBwQ0C6k1Pi+/Pv92tkqV45N6R7mazhCfdq+6y96+9aNZ5soaRVk00fp5G/F8ItZAV9R
bXAvA/j4US+YWcxtE4fEHP+nF4eXtRVJvRR/D2P9MjtgKehdKqkcHP0HrVBX80pbpSebcXJx/h/O
zms3cixb069S6Hv20BvgnAMMXfhQhGykbghlZIjeez79fJHd50yWutA5GKAuSlAqDLm591r/+s2O
maaTYX6DmQ/KqMz+6Fal+20Vb+tt5teH+ZB7wd24h7PFQpLR4mGG8RzLAi43Tmv5w93nNWUcxbnL
6kDRAB0YDjnGTnj6KBssDHf8H/RTYd3il0S0pv87cEr51+8EOQlABeAQzTtDsj/fMVWeBLEcDAO8
TUbNFpysRwtmT+mY7rJL33Hqv3+hlfIWbj7MXemjTAdAl+F/R4fgsTm06xnrNOMU+tHq31/un2/9
58V0N/IApoOhczdb+HK5h2xutCZKrOfmYqzTHb34Q/492xjf5dd6i+o4CBHvZE/lLX7XvvNzeepW
0/f6ZrJd19sCAR7VYc2Tn57KB32decK5fu4+0KLCsq22+iXa9U/1Q3Y29sJT+Tnx51Ftd4fsN19E
+XKaWKJqwYqVoEBT/CB5+lLXSbNuBGoOPaa6tJ/j63xs3w2Iv6HTM4wJnQpAsHWUBKKyE2iOIDoN
ZuZkTPwIelu9NOdKtXPTHlsnhcCDbaG2IvtWSVZs/hB9zPYf6/x//Sl6pf0ZxXItq7mJw6j78uN/
/e++7ZqPLP4o/rD75vbR/1F+/vHExYnbLr62/3F/sf/54//684+81j/fy/3oPv70g1d0cTef+1sz
P97aPuv+OxDm/i//X3/5x+3nqzzP1e0///bxIydygU/VxNfub//81T1BRlbYdn9Zcfd3+Oevjx85
f3ksQcRvTfHH861p4q5s5r/489tH2xE3oxh/t+6kLepjCmQw9r/9Md5+/ka2/i5iEkGLgDk7Wx8H
TnF/4f/8myCJf+dPLDwk2BGZId6rjLbsf/5O1nhBAEvwv/vgCHLq3/77Upz+8Qz8446Ef5mV87WE
vzuRUFLrqn4PV8Ay8cu+K3dqJrXdjN/QknglBUn2LuGc0WPMDf1khLISx14SvoVh4v5yzf75UX6N
6fnixkuXKWLBcjc9BWTEXORnKfVrDzgMWjNEgX4oi1fi0Xtxw4HkMA9/HfGFaRTYVChMx+3QIjLS
5nVFsGfXd/tQiZxiORTZ1kq933wm48vA6V8+1JddbVCkdlAbiaC7OvQVgb2hIJeMvNLSuf/UoBIx
0+lcpeambPBxTrCWTzEMKgVyjo9WjFlo8qKKbNEpDn0LuSXYJRiIBeYC2r6CMkaDsoxqctxWGvJ8
19KPWY69WH+2FNwAUf9HqEgMIiBbjCfax6k6yARvhQRzqe0nIYyrPDvIhXkU49K1ktjpxFdRO0Dk
tFVx1eQvgvEeLy9Fc9akV6E5d91aUu+5YoanjqgRLHFNWeik5eLFenYki9yPtdCRyvcy6rwQTlOk
eHEFAIAnRhPPbi5lrjxXjhwmG0kJvJjANB2NpxFv6gmjkbbfyHn8EA+ja+CBIJufKtmjfWp9SGNw
bjXDn8NbUPiZ8jAlkhN02UNeYvxv9sR1yt6gkOIdGE4YnzvlZZybtSyS8x3Pnj5XT7Rom64cXI29
iAS6dpuY9Vox3BC/nKLFGcpEFdvmbtkIWy6hQN61ZSKwJvA4Xz5f8grvg+algBUZZYpfJaY31DfR
4A/zzA1kVyDETRDqTzNGr5oSQs4fhwqme2gD9F44j/l7HaT7HLOW+19YFqPjdtgRnOlGhvyihp7S
Wg/9Ehb2HMvruW3sUFO8RKhZB/OxItwqTs/3G4zTr5OgGRKE1tbHm8QVzaAnD1Foi2ICd1D/edPl
uf8N1HI/7H45DH+u6HtlRS+LMToc0j+f02mjpUFOE39Qoo9gYcg9rqR6BWXJLZpb8bsn6C/fjQIa
5hybifiV35Fh1GhYFQsypf2J0RuP58EwXRLahHDLTvP/8+V+ebsv29c4Tp1p9TH2ivdFs7yoOsyy
0gsaLHfABqbfHMh34ObP15IZGVsm0I5lYi/7ZXfox06YQqmsDm3U2KqG6X91S7CG7t7//T5E0/wX
78Q7WKQl4RKlfK0Y41COlHZetENkouXEtbNqj7F+6fu9XFzD5rWS90kzfh+ScVNmpr8IwUYSMIFt
EcQo+nWaBM8y9lkPX7D4ZubPehHjD/JSQNnQahinJdHDip02jW11qy4sbaXGgib+SFqezNfIIi9j
CJx2+YgU+I+Daoe56bYWBYUx646iIknbl23kGO2KeEq7tnCDFe/EYXRZA0EbHV1+tm0j1JmEIBVd
tEvnmEx0zVkMaZ/oN1E9p4l+MEkMiTs7wxxlqh4GpG7actMNJyAZb1mOA4VMurzM2WspGQSO4hyg
vFjB90Z7DyL0iiqGqGPpxIbG7hh7Yra4aq64UVm47Xyrh9nu+VHp0ONVlRc1MB57GM4T6sX03ajP
av+ZaI99NUHY1ciWih5hsG7FabMMyLKMlR57Vn4xY9FLoOkIAz6+hvhZNM06JYMnDQRPrG/RgH3K
t0h4GSqZlKCNKVj7NHxWANXp9Yu0ckrpPVbwiit2Yti7CeHWOfmG4xI5A5zeCaJ1PE+HWP8eaQGb
eunK1ewWxWUWmiOh1zhkB2zMU8Y23vhTsPhttrwp2PPruubj24W5DiFPbX+MEOG1w/CkRDJ2xigL
hcLr52ljLRjI9LxOwXQ8w82uzgUUhYVjwvPOsQoIHod+U5O2pVS1y+nGyfY4KodJwhNZaxxNxDY2
Nl2rmVwCNh2tR8eRpzcxweWhwjg6Vz2jzFyjGRw9jl0te6nkU5CjSCv3ZpaurSp+DDuIEsUxaLEG
zn+Qt+wmSeoKRugR3AgxzA6kS6CeW3Kn+nSrS9seImtfvjTQ0mWs4ke2ypA11p7MccMc2a6awlHl
JzP6IUvo4BJXlTaN/q4myBvFyCHu+BS0aPOD3Cdp2M4gx7bpXav4HhJwHODTa50tyNWJ9c4jpWsP
AwUHGfP5adFvUbWpjMwx3qzwJA8feYMdtpQ6TXy0oDgV3a62IK56vYV37oBAT3rvSe0uPB13qoGZ
XH0UOEHV6kNS37O2cVoVV8zsUZRbl1h418gxpoC0PU2vk3pTuG9RtBvTV91CcYfTX7VJtWEvCaQF
pW5WHqniqeSF9/RkmI6w5JTxjAcaxhzENJdIe8lNk/p6S5jo1kiH536pv2GA95C0qDvNcFUl25SK
065MCon0m4KTvpk7qgnHv44emzS0FYi5RnUc5mCv349DzbRXbfESy58CXN6pyTfkyBo9mlfNrWI6
HtKdouucWPaSfbNqMj0EFoPy0hoPhfS+FK+W6svtBX6/q2sIK8PECQrMlG0r3Cakl9at5M4t0ZWz
+hhpBHMm5IMrgS/13OuphLv/bRT8cMwhzLVn1VpZ02ZYLmn/eY9qTbSj3D816cgYZhn2sxB7ejM6
QvGYCsZaGTWnl+VVzpknBHRM7A+kvRoq7XCKhB8edjCODvCHV8iXlIe95OkY4EIX2pucPAQF1nol
EWn0VxkllJDjizTE66a1zsosv0Sl4g1xsqdOwLit31DFeN0SeFENJq3erzAZf+VrCfEaPMwprXY1
dginQR0hUeeaLyyqk7cfaj46lgLLrMJqxMAuRg+/K7m0qqrVnMiuojjWhCBVH3wjiF2IQMTeu/QN
tlzMvhZ812YqrvRUWK0dkkHJseRwctja9CiN+wR3pynDCtJqPK1vnFnvdtrynigTcuPITnWv78ND
N7LatO5l6hN7nKEaJThxCTV/nT0KJnL0/M0Q7jpZ9q8oe9axaFTS7VLEvixeE6N1F0jqAYKCIeSN
S1yrI7ux8OOSp8zX0sYNZRWlSfYEU9LT0wBmxPvMaNyk884Z7wrFJ6KCTawUjhzjUhpf9NDymxHv
/8ba5fcXDoRTF/MpaxxFGhgWE2YH6ria+ulZ7wdPqtgIMwpBqXHjOtoQmWyJ3S5cki3zH3ce202I
EngKlZWWi7tMJDZvrtaiJOxknODKBrdz+RmqgGMswSoAfWqSxAsoyKrkvCy63XzDg98Wm9pfsk8t
xbg00J0eE3nixu1Uy/ZGobjIF7eCrhAxXz6Y9E4lXlthwiXRc7vTPbU4GWBZRLKi+dC62LXy9ZRf
ZkzMkIsY+JwV0UlqWj+dQz9f4n1SpuwE1ynjAqTYY6XYifenzsRCIMz9oENL3DxPuvFhWNumW6Fp
WXCsM/0sweCJ1bUEeK5F0Wq6CBst2SXmetJ+UPY9qHm7k+hfpFCwTVwHrdg4z5NAqZbtNHaSvGFz
0QECd0kv+vMUeFP4GS43oYem/8xzPfeanU2jrwlHBfCh7lOnR2sUmGSkqyS9NfVp6sZ3aWoca36O
0mPbcZVHDIU6lT7oElAlqz1b+7CdcDtK+nAVCIJdpqU7aFw0y3RN4xCKi9dLsL4b2a5xNZ2snSGs
u0ThKN+WWFap645KT1/Ng5NMXsSWO99DD/vBQRI94lF5SlZx4FO7QMAIv0W4hL/HGLBxMl5DyS0m
V61YnOxXLkkfqNIE1rwHWhBte/0wPgw36SKwb4y+8am8qm/YGxNVhynIYLf7sruLGELZMya7btxj
g03Ej9CyJSr9XUURerL4x+jk1Y2ELph5fuJXOG8b3abh0zZT6llUyItKo9Vr53CeHcpcNiUos/Vx
0Yq1xD9LiUrXwosYibaUHLWoduS6OxSdtS8n6zfI/VcEnEYBSQ0FA+IXHeNZ60stXSypUXWhIR+0
GOdeVESw7+1MegIGXMWpYovDc9E+Gqay6pN2nVmzEyn1b5BS6Sep7UuJzaegkQLBu2t87pDYL6iA
GKQdTa4pHyzqEPlW5DSCVewoRJMu7xGmFFLozJjgJhLJCLPhqjSwRlQ5lC9dktot115EnGAtOvgW
rh/D+KSU8VZX+41B1qh6SJGaCOgbZ/ljyTAhaXAMtAIn1HHJPObJZ1WieDOGJymufaFKfDk2nEiD
CJJWq46FPImP6XyIR9qbcT+HmdNVkdMF3iAzbh3aJ7UynkKyIqMxP1Ua7GnP0jJbKHOnUF8MduMY
KxVt8UMeW+NYJpYX6YMzB1gqatKGp9frotJJVIRFIqZPc+HN80mlg0zJZy1eyAt2k0DfDATLqm5n
TpSS6yw5RcIt4e8oaE2k6tSeYfrylOb1sShC3CAsYIrRmwvDbVPEcsUNN0M98HuObKt91JEQlkX5
G4RH+2kE/C83k3toSSTl6pII+vXrzSwp6uo20IZDN5VuFpa+OQwbkSud7yZqqZnDSWvYatND06R+
WtRYOSbrRcQBn38VJwHbJl4gT/idLyJoyLtoRmutyd0e1LYtrsxLmleGnsjqwk0QIyxKlZUifi4B
po70PoHRerOB2QnwQ5SC0mBzkD1XwQ2zUmdo5X20oHVqeZB5FpXu0hTvnSw5nSQdhRQ0XdkXhG3H
XPtSWs35Z7Y8dRaWM8sTXVOGz+dIITcgzKtLP8h393Jf6etNhs1Yod2sftgXCY5ikUurkRkhOnWy
uu1cR5UnUJCL2U6P0tWsbXMJkrF+EWfUgvWLCbKRtgjAms1YzzahVbsu3inVM/McN6mWT0Ona+hF
p6iRlOWrSbvN2Sf94MaQ9wol3ZiQcdfIG2lRKKtepeLZpP+zlmNvOWkTe6o5urWqb+RIXQm8ppo0
dh7U3hxIDw0rEukdy+qgc+gK90tJCaZ0QDsv07TnmDmKiuEQyEAX8Zioohv107nhxM+VazA31Cbm
RrS2FQ5KAok+lm6L5fyQjvtGVJ0++RyovqyZT0bR2/Fpm5gTkcp5kfpj64j6E0YEXjlbHkxft6R8
G6Z37bNTzjl3KsYlczC2leDUhNyGHLKDhplujYmFtGqiyZsciFRrVcXtBKFmnILYfAfmtCfZS9sX
AK2FOltGeMG6s4ikEfqNol1y+anGHjZYHhkUAfX5WX/h5AoE/QnXUh3/zBOlIHJaqz0KujuxI9U2
jUpU+lXpS4VDT5eVjlUQn1QdY75VEJ2yFpR+q9abwPxemuuQc1OLznIhufVbnGNN0dMI6re5M51A
vZW5sKm/jdExn3+Mw6m8+/G0xaniXpKktQ0iwUupoy31qapvBbVuMQxOgcqUwjpPKlftz4uBTZBy
XVpc5aPziH9qU1zzu/ZzmlbK3Phl3WJfUjVU/WxXed57S9qsAGjpFmenX57ECCkjKkO52kQzabdx
+GYpzSbXI894X+4Ld1G25kzuQMTGJbSuMHqK8GYuT4L5ZMHjTCRyNvTvrcoMD8XspB/i6LmJuRkv
3SD8mAcTO9TZl3FvCk1XVkZbv8uQB1us9ioiSBO9iDgo60UfD5EYbAqVNaP41nwy1GZvte1q6vgs
fB+9i71GT3zqdPe+snLRYONGRqm/y7yQXO1h/noW1lHi4BZgbEr+o1x8JVqXXJHA2mQ1T0lSOu1Y
7DSkqiAiblqYq6Bu96b2NM6Kp+oXJdoZlqvpF3hGXlYda62xNcpeafyuzzQgxyRsfFmavCKk+MYM
fmwHR4kNegPjmyQ9hMk3KfHq+q0ZUZ+Eik/Urq33uTtjmj5R5GupO1RHXR4fm55TNtgm9VUavvfT
kyARTSYHwAgUN+W+N91Mz9aJ3tuDif6NTnKsTnJ27YVVL0523AFGJ1d12FjGoecwKDq6q/BTNx+S
YT8kuPKXsa9TS2QKBdiTRqMeZ7g80c/q9MZy8R6zu+XtzzOyAHAZevxEqpbnCsRUrV17mR+y7ioF
rzEfa6GrDSRjVcyh13Zb3drOYusb04LEWXuRF/Vhifp11p1zM/XDuvGLKUJCLXl83twyPbmjOdzA
JvDMlv3IpEAUF2eIVK8ar032NNXHVCBEgeaGycBm5L5L9U1f4tOQhl5tnI1WWyfhj1gkpy1g+4lk
25CfJHFYLdrRqsjw4HkZrXQf4i0TFJ6QHGXuExbIyWvNQmdDCwd7qW5WiFGTaccF3sUchRUZtcm3
kg8DUmsQmC1UR0uZd2HEBM4CNVvzjkO3UXDhVWd7qFzcQfIFE7Gw3cTp0dDA/IfXigGBRfXPlndf
9hYdphaknqEzyqWO7POjSnFqKAeZxk4b3hOCnmcwg5KYM5VOVDqbYrSDfLUi82gzloJdKB+DzlR3
bg8aK10NdK8qrXVPrzKb5wgdO+dE2PqhuBm6rd+J1GjSfhJegfrZRe3eiN2WS5CjX9cs+gIE7QZV
RiACjC+XpmUk0Q3yKknEx5B/QzKdk8uGZ4UfiYGZmMzHJe06a0kZk6dTbkAWoMlMdW0r1m9DstL5
XorSuqqh23BE0PIW31XOayNJ/aUrN6Ze/K5i/Kq2+1m3Ul7ck4Egv+El8OcioxcaPa+WZDzkUbBv
9MGbhcTV8oqPBeIYZP6MMXLHniZ2XHyuKGeOO7LPtijcBtPyO3wPyo7MUjTXk3LLGabPwjZo67XF
0ostjx28rZ7lhVwt2bOSR02InX7A7pXZlfFUdJMtxXeH9zs8y10VUwy9KyzXg/MoPsv1a64cTHIL
Wx7YiZs/0yjr0YUQ+ESlYrN+aOVRKp6YBOSkzYXfLQ0AIb6amgPfnztaAb4wQJrPLC2VDmbueUIk
nJ/YQ8poFzaXnB1G0S8BUxGGak6A70VwMwfRqcyrAXw4U/ssEPMaWpvhPUw5y4vn8SKYHY22Aip4
oj3RjYVVC4b8IEyDnZk1jgfDbkielaJ0NLpRdgMafezGggNdwqJc+lL2R/VqVhwf1gPwSMaWno/4
oFGCGriNcTAt+FLnV0nzwV6b6Tot74JGMoWKO8VpsYKtlRNLHJJFYr7h2+HorNBBa3+D28tfCGA/
1wj1p0prgZRY/Zr5oCVgdgvX7WCey9ydclwRONzkzzz002w3KJzc+oHGXC2nVUs2dbMP2tMIfX94
HvBQAH0t0+d/j/FDBGVhfq2O/++Hgsf/54XbZboqqLWkHCJijq21UDwEhrrLOk8jmTTwjLbAuQGg
ID7paOUHRo1JZPgDKyjQMcXHbqKfv5kk7uK/lsbsomytRnFRFcoSmccOLEd4bS0Gg1FwjRbUAYuE
0P8xbo4LzYCooYKsb4CcdhT7JUNO4z1sb30EiCqzsUiCG4+GLQMKl63pSjUvCyx9P95qBgYWGF96
mtTW78VnqLZ+npzjtz7HVz04DlaH50W2aXCIB2odPuI0thVL9yZEU2R0AuzWYuwwa7XHnK0wfFyU
xtWO04hTwd2xpFK91LyM2WuBbQkKQFs0TpnyEsevGfIaBkneHCqUKJPLcS+1H43wFmOYt5icbncA
CvP2JiFfVz2qQIGJdpD7++gC44NucZWg2ujNsB5rTpd4ute3Bb7uAyCckSLxFh6V+0RE2ffVqh73
oXlO61MwPDf96zTuM+s9IaXEaHQWLUaOBas8e5OuUp8cxzbw2oGXWi5ycQmZk5rgWsqUk8QyulND
lCjeDpPMiXZH6BlwM251BTZujWC3aqMBxlVW70vRpza+lCgsipFncT5ZgW8mOv4i6ioMxaOxuFYL
H0i43r9XqeDgMzfbWLQecpHqQMTCjRkuhdP0EGW9J4LwJ9mrLl+XMEe3+1wVhbvkBhgmgX395xAA
SWThISVNkha3Sz5wW4PJuBJLkYKfAyJI/XqqTgWle8kghujOaqNYfpWfp35XT55Esa/4BhKrwb17
GBJylnuh6pSa173qeLRBZCLBELvvxtEZHhlOTjh5sYo6PzDWereyAo/FJRVrMYbZFBHhEIvmg5Fd
iFuiKMQjvdpq2aUfDsmTpLWKF5blbdFL1yyytVladNdgoEBHQrCd+6tVpCuZUz2VSFGT1ZXKQmjx
4Ba0ddqKTpJJjJc6V8L6f5CZrZDkUPf7sS7cISNzNsKj2UCazbKW4sm3atLRamstBd1x7kjIlNrn
atl3aDObNMeArLcbLQYmkLymHG+sRATP0iY1GdzNZ0XDImTQoeWGwkEySE4kOQhevxm7UtV8pOrI
0ACL4Uhw2+BzAMVceL4hJ7N71r5UvSYT9qOtsZVi1opMKkZ7oiMRk1Ncv0vdZ6cD8ZeNLfWpl7DV
dw3m/9m+kFIPmdCDWOBEDZhWjcQA5HR+i5T9EMpwVYb5cSjxDNHqt6qY3XLGDHLqtks0vTYMN4MS
dFSYNOhFBdrwcjvEHaO2B+ZMVRgw3I525vSZJkCFTOeVVHB0CrwuuDeEGAj9PHAo89V8ZQml38uY
7JWlG0W6OzTjeclWpaVvi4laRlrJ2XwE5wjayllCZJUl1v4V9bHFXFAK34ZFfjSZ5Oll5+XzCMqX
PxsFTpxW5CR0qWkYE4QQDGh0RhV9qbApQo69dtPj11hX5Vaei2NTt16yaDiqwKmj9ywTdtHwaNIN
TMImAny+ryGx/ZBLoNMKgy8reRDi2M7bb0pMuNVck7g3SYcmv+qgSEr/nlItGirZYpkFFEnB2df2
1F2t9NqIO2OETCCJF5MdK+mXjZS959JzvbApZLSuTcSYlBWJCJKuoVKGY6EKjjoUW6MT3SIvPT2Z
VpK4NrI3PXifl2Ns1IdhiL2Zol3rqRcx6ZzAbJEm50BF1CBgT6b13Rgewv64JOE+7+Z9l7tD2rld
Rqxt/CSAXNbyPgUfzV7m+dgzsWuNwYOI5qQiDWNwqWUEQZgsluY1pO2/4/dT3vl5RT7oAi+iO1ta
uaoCHORTcDRWTdqp+/Y+sSKwJl11YLG6/KKI1W8gyp8U9q8npgHIIaEhJT7pJ8/yF3BQWbLQCNWl
O7Rs90xYMcrZJ+2w70E31JKEU2l0M+od41EPNJCuwE/AA83+GgtPjeVHxdpSXgZtj20WI05Lu42t
uClT2WZ+2Mb5VrJGf44+mvaWTC9dS7BX3nipHK1H3Eer6xBdymT2WTOSNjiwOt2IiXQ7jQ/dQU4f
ujB2pwxLM0M76MmzPGH8aco/YS0pij2NpZdpT+oIqsrRLlShk2aX5W5RFQ5OFJa/uVrKX3AI0PP8
z9UyvrAHlTKcJqVYhkNarPiuufBWBB8NflP6cG+ffIGdVakIVJauDSk7tCnNVO4DvH5CqIRCyRGs
YgJ0LwmZVxRWDrXiogAf0nIuxm0IunXO6CfdZ6b0TuOYyLBptDJ8DXJxFXB2YYCzFaFTjuyRYfE7
yvBfroZ70BJMe5gtCH2+1E9jU6RDz4kwys86WLXaEJLHx+uZqUt3dN4iP6a8pKPitZzTOFTI0oGH
gllyM9x6DS9LxteznHoxrObQmWbBn5LHaBNLz+P8Eql75rFcJ2kCGHLzxy6AOhA83HsZKy3tLnw1
QFiqoPJFJlNhE9IWEsDX79N7WxV+6MoWQ9mmxVxC0FdMeWRAP73fa8K1rnYCWxf1cwC6OLGLTMLD
iDQiHfbjfO7uwW5x7onQS4RVuAAYTFuBG1AXzGmpTVKKu1B/MwtcxABUtlHwAjoQcAhkJgaoPMrT
631W3keHsY7XJibxAEUq9s1x4CzC98hSPMGg1pA1R6LPrUzrbZACjz0W+OdYNxfF0LAVw+4Dj1pm
h1FnboXq1QD46kHSlOpxhFAaSm+AZEb4WAHeBLgTZxjNywtYjrTXaT4L/KWqBuMMaCviNRtwfG7p
b61tjyevJaya+jFU3NARcEkbGQZKxls+TytD1nb3ydASX3X2L75rNr1o1XVJN2p3EYscWOtOg538
uVV4kwvGzSPNpum10lt/GnvGisPWmDkND/mIIWvxli+Ce8eYaWt+85j9FOR93ZR+WYZfSbpi0Ye6
HEtsShpny8KBUGNI3Bh2MUAQEt5VELFBbn1R87XxEk1vxR5IRSkOBabCr2nVMQf8Zkr3m7tLyUil
qU66Q1DiCSOS6htCvQOdHoRzz+M1BXTu4zFVtr38JE8beSDhgdWCoAFIjr2u+oh60bPow+fiDd7M
0k4u/WAWP6sdGYI1wkXjSabpWhSDEgjagYSlenJMOwLYS0Klx60+ZvCEmXCKtQO2thjGTpUbGH9U
OnXhhfmDanTOADofTlAysn4dWi9dTY2uiNu8zLZKwRgyZGwXqq4Ym7ZWiEeruJUzoUXG90U9VwZm
LChf9GOgx06Vz6uEOWg/RjAHLgp1oMaZXhrxb27VVz71vQ1EXIC6EtkD0yX964grHntxGJT2UFt0
nFJ2namWabjmKmDPa/DegYDKIUgnus4pO6L74A2APR4OWdPDUXzFo/c5iqvNVCm+DtxvFUgi+qcc
BEbXDr34TXpYsMPSxnUpzefRWmcT7CaYBMP8O5nhz0/7ZeFZbPDoFiQVubT+Zf+j7omFORG7A4TL
Q7LMl4ohkoxQQjTLgwmIMDGaSEuVsgx36Qo7NXUCXCLLqwpcsx6d1NAeqvAxmohH7qK9RVchgBKF
2WnsiECBNqTdak1cg9cBn4F6UhUBMANmh1RggXSccS7HSc2tAeaDoXYmg/NTgzBmCL4AMhxnxamv
IljFDD1W1rg2DbQCDJrk/CLMz0s9bBSRSCLmbxWpWnK7aUbT1arGEee3O3TNphXhMd6rjaPw5MrR
w2+acOVfenAWA9gR3jiaxcjxyxlpzXlQZZHcHsRe34h0joJ+FcZt3O3bPlopckEFCbrK0znFj2w8
c80EhR63F56WfN9n0DdS0t/axemyHgBR8plzLNO1V4jIIIegvw9giKhKgaTGkKg+fdWUYMRFBYIE
hprcN9RU9Ov0W7NUFDGwUETmQLkb01uy+/3770sk39dvLEnINhVEcLqMIxDKsD+fmkmdSXmujCNu
ocEK+qk7DYxBNB7TqdZpmPKFDsJidhkrl4LDyMkF8b0PL7HhWutQVGwIlz/64tSMt5KtZbj3bboH
dcNfxFsdmy+D9CqXomtyTEolCY3T8c5umiTzsSS+IXqFWAU1gK852bJyuYNwmliulLC1BU6seR7g
uTyLKPTyi5jkR21BuQGbMMeSKsoJUJyA+qfH+39B9yD2ubeAyCt44dEOK/saeLfW7HGZ/cgcXoxE
XGVl/Pp/CDuv5VaVdW1fEVXQ5FOBUJZsy2n4hPJwIOfQwNX/D/NfVXvvebLmGstBkiUkmu7+3vSN
eU/qcN+d7E4EBYpiFz0uCtatVf4U80vkUAE9C7YCLe6KSuaXhjlXYcvk2swBsBlPZvk41e8TruwM
ByU0V+p8tYCivV3dorn1gyDw/17Wrwq5JnwLbvz74BZu+OC7Hgg6Ul1u1YY2FMGFB1yCCzddAu5c
f6FPFbke/MAj+OcH1XW90Tp2n868YYhV1uZy4ZH/+S9IkGUlG34PYLzrAxY7nupyueXGOf7miaor
t/D0/WF91mZDP6yPDw70QuuPC//WW/nCYz4CDu+DX9eH8/3Gh51/810XvJVLwDsI3E2050loYOxf
Ptbm9R/hUdlcDO+y+LzsbW2CwyusDY55KeGtL8AbXXt5rW2O+XuNF6INx9qAg3tuF2WzHswaA/M3
9m58dH95sb8BB3K7BbEXBNomOPDa3BMEa2+s4O+Bn5758rx+vwUo5r3bxy34eEZotVk7hK0Pv/1j
0qX7LZ2U159jj049mOs4Wn4TW0EvFL59/POXf9eHY8C7aZwubuG3D7EeNn9Dq2Xu6egcwjm88LPh
/ef53eAD5fhmOtDq61LsSYIN/nJnhrmcA014OsvT+EoYxzMHdfur+zeC6juP38gvxEwcILzf8BbW
Nsu8Dx4UHLBDPq9vjTe4/rx2AQsOh+D5Ofjn9sPaYej5+bCstz6v/8M9yaex4e7162G9vfKCtdEP
f7Zs+PYc+wd+j7aVd6Ad1/p3PIRmQRF/u97Dj+sth+eAu9dUxeqHh2+4ibSr49PalI+H4Ot65vbU
3+Ch5+71r574w3++/+f51o4oh2e6oqyviymaB4yb4ImnfZo2mN3oU79ZH/O8/jWvwLHzC0/yxMuv
B7P+QFL/Zsdz0C1pt/E2/BfwfzFUn0rKhlIiOf0bU3akM51IANR/bLT46hzt5rB+r2O2J1kbLNMP
j9TNR0WdoN8fi8X05Zjum0XdLnV4CJ/z7jfW1bOAkxjSh6KKnqx5Btun6x1mqiqmvmV2tnplEy1/
pjk/TnYKc/clC3evTmqQ1QvCKSNoEcYq2WVOt2P+A8X/uEhGBX0l1OZD2A/18NtV4Uspodim0bmm
ZFL1LX0ujd6P4uIYtcm5TNRL34uXYlJvi616I8kxvYtuSTmpYK6z+ZY6f9yY3terujBHuuT2v4tJ
5G/dbRfFc53ipArwEtsJbPklBYF3M2z8KJBMJnKTG8r7mJBBa5ATO3JHHxmB2QZNa2zj+ak1Sota
gga6Ov4Hu/+TmCgn6p7Ycce4sc/xLZBae6JteNzTQjOM36hvoeekUPdou00KvFWYnSHJQCAGu2r6
i0PfuxmxjkjPPZDhujvtyS8jN/hFnfWdxjZCg5JCKnkwkp+yCY/SRhmRFtTMmqAbWTdwTOo+aais
0qmgoBO3rLk5AK/tsk8T5JYpguyi3upEtaGbMp+ioT1BNOu28xsZPUtAgkp0Mq7VwCbOTsBCmHiG
Yj/WMnCi5TxbMA9V4uWsbGbR3vAt+O3UX2MgSmOZoBMTzCR/h+R9yAXQZXwMk+Ue5fIxdMRWFsou
McagZjmy6RtnfCwdJqrR7+1kswo4ShfZNKcc+9efLuseaoaAHWoBErt9GNEzCXo90+g7InWPGP3t
Uh0Wvb/20HMoW8r59TBwYthF7lfcfLSL17mVgSZpiJ5EL2N3szoAt15sZusxTsHlq5ACz8d97Wdt
RLYzL0fJG6fKQ62FO6u2900ld1mY7UeJO5PI4KoP0vhvSL+TbGru0SJZrOWtcvRvoRRsCatzdppW
bpFarF6GQKwQC2dFVgstUByC/PkkGYElkgknfM0gFCILIe/8k1f0j58ui2RH8B3p7rYCUB7LGgne
LO4Wp3pWGKFLf51i5W+p15cZOX9rh9tMjQn2pn8rtJfENaoVuxActwjPGbWvTUlVFbhuUAZ0GJOs
ZqDKYKhPtAq+TknzJYcsKG+KDcNgJsWrooab2UQ+aaxXVHG1qr8z/gc11w+RyA9kApDtXM0n4Q7v
pvqUGAxzp0TDntKhL74YmnxTJFSRJPDfVg9DspSb+JrPc6A1y6Uh/nKg1ZIRPqRAJCr+esu9qeg5
vFG9tMtlPA5uD7WdMgLvFQJ6ubzX4M2W4KJg66Lo4N9J+VmNlW+Gb6Rx+XbMrhDbw2zB+2r6ZpoR
OsZKsDiI1egDzk0tQwc4SnNY9x8Goh3jo5Vhwx3VP+MwP5vZfZpJrURPHQ7ahfbMEAH0Dcd9Zizx
y9LTuQilRp8l3lS6+8TkM6rT4pzo6gmgf9fFRJg7CGWy0Xeq4dJYmqeaXPpJ/RRJK0AnGAyLvdWI
lwibjZpdUhirdjsAsaVd7YP/7SyFmkLP8Rc09ynLtyHAodpBQ7Qp7HwqGTyKOjIxrLado5WKIJnm
97WurBzFQ/Tg26K5rZiy3lzN5qdo5JMdOqAuSfPU6tZH0T4rXLeAU7bi7rnWH50U+hASXl+nuMq+
LuOXCqWH8GSm9XNt7mY9Y0fvHqYsCtLwAesbMAEGR9OTU+yrpvTmLjw1IIMFGvHaAQOLhxs6HgId
AnNGU0qPF2Q/416DAEbgCs05CdsTAkwmuVSEetvZr6HVm0GbVpIHCqpBtbF4Ia5Kq9qN2qWrPiKT
jrswtYtrb2u72RIjxMZOX8n/DGEF2ftR+KjTIZlLXqrQZlob9Bn6h+ktcq2TpbgQSkkwq5CUSMiB
IrF+FD6a+1meiPIFTqIDWyTOZlEc67gOGldewGOViAkZ0ih1y0uC/sYw3vPlfdH8XEc7YhTHprti
0WA567Yjm7XuWFcvlEZ+07zqA+mhqrFtUT30E7WMnexMG6SrfJgjk1NAbTYvKDXrXVu/1O7r0vQ3
p2m8sH1jxbo5nXu0YKbzY5RxjfZinztVMKfjzY4SLwr1vUm7olh7HRx6uNdgOVxWZhzfBprZu/Qx
l5l91oc4CGMNwwDjUEE3jfI3rj6r1EY/zICJoq0w+qtT4zvAe6DpzW0StT+6xU0t5EaCXxeWeiVB
BUIs2g7SuMYxXhaepqqyo1G9RW92CCYw+7mNzhe6BFezFyVbQaWvpN0hrmmghwM7N+1ja0J0dV6N
FMiJaE+EkjLFwyJKmihRPU+LhLaqUJtdhoiJynSfVSk3TV5vKoOcBfcrzYg9Au3S1I+moOMUSqiw
hbE5m9bwRz/Vtbtp2YNoeXMoVnY3ScCPjOca08taOdbqsldJcm+K11zfjoWBgPkpNg4pUnUHdqex
XN+Jm62SaPfStSmnolVMdypi3ppDn0pU8078ak34blKSVMv5gLbDSxZGZiF2MDlW3OJYsXylaB7V
9NtKv9tI99LhxZxCf1DlVz2zQi7Cj0pQugwxBbruzvVrBlk0iF2WLQjMEXZrSlB0ks5kaaDE2k5C
OfQWTX2XHwlOtTRMqJO2swYqzNr1mpQANnjvlqVEtTCbDTDDMRUbNikMw2Tif0pUEPaK+Y/zOVtm
uCdAjplLn32IQOkxVHZQ6+8GLiQ122Jd24QmnFhM+lP96+CkGHDg9Mhua435yxXesgCIH9r6yVYq
Tyh6IMO/SwFVyn7KUEGSE4bJo8OFUnC54rQQHfp19jPKaRW3o3nYooGp8wdDL05Nkx1gJRB1htSl
yW2Ozpq9jeq90jwxUFFvRocR9NmBNDKR8w0rnd5Fy8FtcgSJ2l5mxOOklcnQkNsBPdRAT3MQ2HMj
cI1m7ZG6WQ/JrwFVaP0czikP6Zzco6cD/bHxKznRTk2fM31m5HdI00ux19EL4Bhrk/jSKtG1M8sj
Qul7kzVBBMsRo4eMEVBHeuIXY3iYdPkCIMdQcQKQuCdCBKRVbNrycy7gg+zJ19Cz5ta3oyV76Xrx
esyz4mNmP61ORKvBLiVomcDmsqHvBHsZC+WC6Y64TDQULdqjPSPJR+IJzYUPrkf99byMhrfuwfpE
W2UmCQSV0iFYeZ7Cjzwk+VcgjwvDlyVtPQSwq0+gyG1fTud/6nUmtZq46UjfTkv2ZNvxtu6MX1NV
aDHp6jv0tDPXeZYH4RzuO3ScDfsnraVpHizJ0jZcwTCIDX6QEWe2LtDxFbxzivxihRMQtGWvDq11
aaXQ1BIzWbd31HuVP9U60rtBCRy5mgeSS4ue147sXZTaXqORKT1Xh7ww/agRPkD3zW3sXeq0/A3E
vJV96yyRMsu2S0+7hiH3C8Hn26vvGMTGEDH3OtgXFU3Ysi3ZSTUGkD3LetGWML2IUk01QLi2QUSx
i7T5UgrjWnTZXtXvLiRo1X0YKhDWzO8J2vn1iEyVkZMdsuwjB3gfV5Ul+6I0HR7LCCluJD0eILUK
ZYkNb6hDI54hWLakXb6pCRte2IMlRScbl4EwfjMzxttsmduxTu9o2YzxUQ/f2hrxX+fry613NWzS
bDkXdE1cz7DLRe+VbLO0xTq6JuOeCXPO40POwdWZ8OoyP9VD6VcjBphOnDpGjZJjteczUJXLRBZy
j8B0nKqdoAlYRJpRB+VQFe7GBiqsJ5gUe8DRNjFaw2NR914MuzxJJpxmZ/cfJYok0dT7ZBUoQxfF
JoYN1R+wsSxL7TlR59flvmNO70x1K9FZWG3pQ/h7fZd5GqL+tVREcsBOWb2sO8eQTUKWV6dCiX2Q
cn+qlbO+Lo943OWsbu35NeVaMNr0XNrSQxG0kRHtLo3vyUE3yEceziczrz1LQVzWVjjz+Zyo51LV
fYgsxS9ynhTBSNTTbZ01lwwJr0IfKBbYzCU5DuHZjUd6T/blRzslLyBkT22DIQblcWMy8Ru5vIxM
O2oO0l/Q4pqx2HXmx1oDTYjReIcgdZ81eNJyGOrPpjpH2nkOGvO6qk+nVzPHt/KKBLwYLkav+ASR
ofhL7XOhwkKYVXrH+hPoJX3xhNglLrtxtUXQ48b1CfFtXFw7LPUO3tezhe2nU3wFbtqIac4zY9HC
n+6kVFIyqJyXIY33hRojO9R9FUGQ0a/2obOWmcdJ1/HmDl5LYA86+Lg02JMjeGXVMpJX1603BZVB
23ZX5hxtDr8U6uWh1ViSoYoaFAo4OpRBHvuC/S48cZhZOLjULRplFKgukpwmqJKfvHOu/fwzNNLv
pIEYjmcYpB+3b/GMp6Cwd/3C+EfcNBM5YCZ05AQQoH0MpS+zssWujQWlQLnqyPIQYUL9MZFjIA5F
c0f8QQCp59F20k/65VHnhHQOhqzqjP0xtPaDWfmdal7V6EoNc0DMrh7HFrlwXhztZnw3U/j3srjG
Y/fI1mBPC72NvXxos+plEZ0c8ScOZ8M0dkMJIDE6XLTCz2LEOyFaadNJTkyXB2k55zpbP7+NpZ+R
dcXNkwlbIeH+h3r4E6K5yBlsmXzH+bdx069GDEEynjQ57wsQ2XEwdq7L41+NcGcUl0V5GEEqoqoI
XPetrmn1wtQVua8wTitK0FXRY5adUrBklYCEqD5HIapLriMaHtmAKnM4e/gCPe3Jru+4niVWhlwC
/XaFF5XCHxIU/JybO0KOdSCspim2MDUFjwlpP1g9Zkxj48xBaz8mJnHx2noBAm8xrSkq0zpVQCjj
bb7q+KsSaQOsItWEgdoESWO0m6ZDG7+W8qAXOMhUEh2Y3mZX39QWKWqdues0I0ifaq/jkv6xv8EF
PvUv966cdOtlUqKNY3/YIiWGozolq/4GHIJwk1jBMKamfl9hDhu0I6mHYAIisGc7CIn2UOW43S+t
dlwoXPR48GvZrisXdRvHfV20mB0L+I/cjSinHaPmYuh2WsG6pw0I0KdDjs0N0ekSTptHCV/TL1D8
m2yloDHIUHWWHTVUvO+6aNubDh/n3hSvjrGuI9g01eSWo4pJ6X9qN/lW1T/6DCu9WSAnU7+WXK02
5hyfSmTrWU8wqREsNc2r3OpBZQmyJ/p0Eb4u5wzj9AhypCf3CNuJ0dWoDjTeTCrOvSIe5WIdclJA
ptb1e23+HSZ33+LAl6J/SnoTwwOdivp5i+f95I7VTU2M/YT0eqC8NNP2uCTK1nQGht2mxEmSdS3e
wwLibUHqDs7v+OVCHMcp19Fqu+yu7dRz2bFbunJCYPXcTtfMEpfc0M4ZqSJVE6KyQ783J5AL5ntt
f5IbjsjoO8OcUFnZdm4dv01qLNazJ6rXYdQP6drZ8DXjlA/HBNmVrr3muFgyqkDR7ge4WyU2zzkc
XN77AxWbo/dP8/jluv0mbchqwkpZjoe6yZ5zV390Y+GHDil4KtYW53FBYcDJBc58s6fRixDnqvTO
cy/hvA/FwbKpCMrvpWwvkyqQLeSgIA6iVrQKk7hL673sbuV0sdllbDq9O6gSiK8qrUejRR+TouvE
z6ZH6uNQ5gHYRWg3/qT60W84cUy28maP7E6xfcyqti1SrgslkDmdgd3+PIb1duSVdSBTR7R+y3pn
YbJsDIBCRTlM8XQbnd96QMcMktG2H4uo33XsCe3MYo423IhpsMaOWLsnirmp9Wk/l+gDx5TVq+8l
o3Wj24gZ+sJrxh+x1JfYHB+hs1IwM3knDggl8vic4YJR3fi/KHO1f4cA/X+KjKR1AU+sCe3fivJM
5JwvxNxq+zftV5TgVkG1Ly8atDCFjEYikY1SotKW/8JQ/5M497853X+/9L/SWuJJC9MoC3t05AD0
ve7JnJ2uua+WT83GTAhBrS/eoDWBqd4qJqRVTypQQVb/Jdz13+GAZBOuPOH/fAhrdt7/0lrN7giq
3urU+KPlEwa2WQHMVGifCl6bpkfqQEc0C3Z7BHhbzpJQtaRQPbAvWVbHXAeHUHRY223t/mSUeQ4i
SDFOvjRfMpR8RXpz9P8Sm6Kb5r8TWjhq2FyhofIWBBquQV7/56jnyljqtF/O5ajfqgw5juMci+bB
tkCVTLGdSjId2/GE4e+5VYwX5VbJz1T09wIqt7CyYCjj3eJKb1X0k7C+0ZBKjT+l+bX64qQJuBhm
h2qKH3Q1vVzQ8SCbGuLfXGPLNwzkOjUeaLUTE57YJfSplshCoRTjJoU0rPwGmeh6ansV1UQnr4qz
r8abacZ4zj5lo3zQbjYV7ms56TcFrb07U35Koh769lk498F6dKtmp9a5pzhirxB3kNOTTQGqXSpl
H+qA7QqJCYpAXIQZbmzX+QuJc1tMJ5TcqZ8mqE0HbT/ibVyGq4zcu3AekKheaq+ZD6i+PT6e1j1m
hk7lhpY/q8Gu641b/CneIqt71Gv1NLjZPtcQoTC1hQiMrGR6qFX5HaXhxTSetOIJ9RlvGr2vMqJe
Oo5EH0XhfHSWj4Japmwp1J0727hjAvmvlcgYRwpRTFu59WCXE8zFg2WcOh0Pg4juy9Qc0jS6WCb5
JZ95zxFMzqkd3kX/qWJDUpO3BFObIcZ7qzreqP9WU/ipK9Yp7wQKP/VMKMhnTIzTLF8sq9wvbraz
sh/T+WSYaC82VcHZZAKfe5hpjsSoLWYoCd2gcW4UsDmBXMGkHB73KWhQD0BkqC9kHHi1Wu8mccmK
b1QDon0Nk8cuunRgVEwTkfGuu18FJ7FWUKKCjDgy2qoNHk3n3eqjLSWKjuJktL/jkr4Ron2KrWy3
ROM5s9jhSVwRD5ndPSRIy3BAbawap53iV8zeBhs0rDh+Rafq6CRCrsETKv85f146smd6lF7G18BU
CrSgooGOWYTT6V1zFU9SOcVa8laODDHlqCr6Lk/I+ihbz7Yo7qj18DpODC2DNIpuTeegSWWbkXez
ZC9G4e60RN2PYfo+DtmpNViCo0Da7xrWECyRatY/LAmZKQnaK/TxlZacmgUSpQAIwnAXvikrGwIh
Y6+X2vLQt9ji1b1ptVtjwlt+GIaghEiRFeoo6V4V9cFwgYnC8lD0X4oTe3OLWaBB2/tXsYnRqQ46
aSCTiRCaTuJTuQXp80W20HYrRDftbku2X+WUbgGIiwZ/S5Prl6Fv3/sFqkeJHhIJCE9XVNGwBy2r
IAdIsOiikAJJY5PCH9IcovacA6TTjiEQy6e+keqlmeEwuZ7jsaZjJ6HpLKXj11x+NzRSbImYwQ+k
d7CKqDlKDDsVXMZoPdk0BLN7LksghZDhW782lPOq9RjF2Z2K26fy3UyIIIpw8F2l2GduH4hZ7npl
l8aQbVW1L8OP1basoNByGui13xEOxsaBI2lAO04pWjQSVwaWkbLaRsA4kiQDQaNw6m9l3rnZaRwm
r7MG3uNymCU81jDuy9KGJbv2pnzuTEgSwPSYFqROfIydp0R/jJ1ktxTaayFwM9dEqYsf4N4kBEep
hJ/D6mjI+2L8xO5JpG9t8xJjXlnkQWb3dfyqESkV/acDeWFWjZ+4d6KWsA+C7YHrITFLqxenDA/I
0i6iKt5FI5mPATdbr9SsR4R0v4WWnAXxAK7DeKYYLJJuW9TPZvHTUtUlxQOHWLIhs3CCt+4XfK87
44q/tGD3JtlvmZFDax1NJ9sVdM/MkvJYq4UfpVRxbGzb9VIhksMWp8yavVqBSqFks7/DbvIMpNld
4dyTlPa0hiTcYdpnigmKCb+lNKfKTU4Dsv+8pEs6xtyyHXi75yQtiH0yD8hH8JXBM3+0a8uOIhUI
7mwkM8MeY+2fRK92DtOZM28zaupa109OZZ6Q7WpOdrD0PWg8ER+z+lxbysUdUV3tDCm5sAiKqEYu
XvWsxC8TTmJopGOCQblC1418X46Jpy4mARSUxrAaC4hLaSz7rOJ7vLOKa90ldCwdg0QjKwBVHDYP
Cp99my7n2Ep2lZVftK4h++Ew2Qjc6cDbmhtVPfRjhjXzSy3vRPjCvrZP46yfpva9lcmuixCD5G95
kxyM0AwSYIexeDZlerK6+TKtyFN/IuKBq4wptd7O+rwlAbSjvTFkM6oz1ji5BDXApS2eum5dn8/Y
xUg9enFHLmyuovdyvpZwdhoQb1IhTbAF4GcSjMULGct70gnQN2onw8Rk1C7BGDd/8QXf5LILaywj
bFQWcp4o1yelJVNVd980tfKUzn7VSvLeod1KbafoiWcBAvbCOJtjoKf3OXtYtO7DrN5aARon9nDm
uJEwotvs1VfzkTbfxhBLjML627CuRJrpq5yaMkGDTIwXwDv6yea+qtyc5tKDalz+DO7v1L5Z5tnu
kys5hoiOmhdKwYes03f6yGU/O9uWZzWx2Nb9zhEJ1fktjjCxaPCvAny1uqYTDctGwPoGPzQPzqWx
K3t5Ajm4wI2eu+whhNRuw+chhhCbCsTyxXHJ421Tn0dx1Eq8nCPpC2FgATjofb8lpI75m8CNlqSK
EesK7r51G5+TESqZ4IhA5IWtyYJivmpsefIpPzoIg6NsF2UMwlC+2km6t+MY8SEaeJcYPUTvc8/Z
bzYVPITWXXvDvIBFhn12FRkVf/W3zs/1zUBvXPc3SWe//n0i4w6AO9Gf+hzeKV/OC8XHBL00xM8C
3EDMDfrzkN2JtSNV9kYmG7ljhnZYi7J03IrhylofkYNUwT8jYTRuufwDU6aWr6xE6fRW9bB+Fabg
oQ4Ey0IF0EJkGpzym5pe4zb2wgiHW9f6BUZPqRaY2+x9VweTsZ/TLyv/K9wI+R55E6hA40vK8j6A
vyvdLtQfnIE24eBEelIeRrEcuwgLXOduIcyg+6bMnxu/o9a3k+jEYIdaYC1xT7owHpKxPVdEn9Yk
6yi7KcoDI+58q3vDVTL3xNPVvpriiu6oXi1E72Dktlnv7f42dYCX1b2eWLcMbwQc0OtfJYc3GO52
fkogeZdOPGXP88jyYwYoHRESIPZ3DbQaWIlinFRxGmSKtW3hqSvlq0iiLSXvsUZLlzXnItYPbdvD
FYfHiUQkCw5etwhmY0sc9byjmc9cUEli9BYK6qm8YH6CBRuT+Ixad1NUA/gsCvfO6xUdDpNcPEpL
x8Kvkftr1IE2dIy0dmuJH7X+yJTppBKRp/DRDvFh1cmrghbd5YMTfUXqu7Bnz+XNzn9EYvyAs+95
X72+W/nFEtCU+GT8yD0S6oatXdLOZyFh7BayBR8YZ+NyccS30mMzsS1WmHc1noJGltfCIBXPcja9
ftDgMPTlc4TqMO5Z4ZnLLot8xD1IZuknLlM250b1QrOrS60ab/jbhlz9jV31bMrmuGQCRSQ+vfh5
TpILEwRRxxeXz04uaBxeSUBUsYtM7EVLps3CvJCcCKumde+qPtPUO983YXLr5UPm3CDhVgKGTWhh
XRa4eaiXuLrZt4icSCXQuI4cEgQpYUYEv7010W78bQY5jqNTKl7z6KEqaa7OHFjhnStfJuNQfZRE
IhmzccxJRyKaLsSM1uxx0gZRBuUpA5yQXs5mLe3d0ziZdxob0gGU9uYr70b5pbsvpS/zaKvU8pRF
6l6j37z51rg/uYjOq695LLlgIwgkcMpa/6ig73q4GjmGJ6e2Cetjk8siGiFZJ5ShWhKvEu8LOYRT
9Y40HUMao6RHNQ4zaJDFGf9m9ncavTdJeSGmKfez/BVTHgs6mXYNBqea8k0l77KkxPkekanT4hd9
BunCA5b2Ds+WQs9HG4PGeXAXEOd4y5pIcsfKDL7MFEr2SZBJmDiaN5DZNLKHGAFWDcfakhZGiTe+
lMVvH7osZ+XzoGqrLECPMYU4CSZN+rwn05vQfjPCyVb3DNu0dvzrRJ9TB8s53bLVzlfsyJvD+2ZD
ctYgv8CkL1NdB20iPae95NX3xPiq8vHcAUJHCeFYNJRV2bRGEKyXKoFEor223aFep394ZvcQTCB3
xJ24JOEyEub8hlyXNR/UC95sr6C51028+7HYFq551XP61S6cRm0rlT8NIeLLjK72rSR8fNmKvNn1
7Ifa3YArcZbuccWMAQ02QFN8upL1Ax2Jo8u3nMSsRZtPrnjk1ORjt51mbTe6Zycen0hD6ld1nuHu
kT9sTMC4pDi4ztFRDOx0yzZv9W/bQsCUsM8gFERT0NM9Qq+TvAMeS76m+5DK9A/bIFIfp6NpGXch
YP5Ua7/8mKLbFya0gDkilu3I+STijly3gBRnOAJAM5PtoVF1GyenyVbNPpa8y80End6S09Kx8+nw
4yYIQlJYiXnJydNMt8qyfNvZ3jHLU2hAUdfDk5FDABC8MpFJCklEKpjxIEwYDCW6SDXfOfVLq5zX
9KceD5rbfk+Ksqnpb16IjVlsodVHsietVD1YVfXQaBmrP0q69RiLpn5IOlQ7de318UxwU3JS5ugy
4M2sRORJQSDb2HMWY9Ris3bRjXQ/YdmS76NFO6CuxmJiBOSDvLpmehtMgctr8HtjZ8sZo1EYQD1s
Gxy2kfzDpGvlnqtGR2W2mWzf7XXrXP10U0MYIS6mUHvrCoBJ5VtPULYzNEniYR+X+A5q9xGllAsi
YFZfCrJtCNwO0C7kyGuWR3KFWmfbdHfbbbx1GqqmrxI9fKqMZGUWSBpB18z4QSWb3lX1szY7vmoX
L5YpEsrP9qNmj5NzJac12w532ZdLRCjIh4Kp0SEE04yPFfl3EUjLMNOo1WQy1CtiI8FL1PEyJs9C
608KJtg2tM5xDwCTIk5e0l009ner4naCthM2U3WEqXnEl9z1O3JaEdv5deT8IRnABdN3BGFcrk3e
NrFAFWhSefwuanun4dbOVgE9adgOZZwOSmiMy5OizX9S00GeY9zdFANl/3cInY/OIq87c2xCo1t0
IdQ17pxuCFkllLPAmJpvm8K+VVW+syrxZtjhCTE67fNgesYH6c5Xlwl0cXCJ2+w2eC0tB/Ueml1r
G1dlxngxp3scZCE8cs6+HtCPgLs/OKs9LV0Q66G+InAmEwbEACcmBOeR6PVl5sdNHpDrtWeK3prM
tpEtEL+yhceHTCyIjVhJ9YnHPNBX50knw3WRTF4Ru8/k6NZYamzHs0zstFFyJF9t55gKmLi4Rq6x
k3gu2J68GJN1DO12Pw3Wzl6ji5j7MznsLTK37BSoWVCbsDVdvi3GUAtIk9UEfLfoM8vpqMbjo5Oc
28Tex654VUnQnbxm0o/KkUT+TSbGbQa6AMNH/BbPbKS5Hy3WVmr6zVUv6B/IPMC2mBFFGJPjaebm
kdQhv5wJ4SGcsdqV3QdfZb9VCD2sBjQS2NrR3hW6ckGMeWhn0smz+H1bDMQQDd1VxAt4Vd5tqHA8
opbyhmXKKoIn1aqOGhmLcSgJWlHPhbPsFrx3ig1q0xOmYAk+0Hndb7gj6STN42C3RHlBMLkYrtXy
N+tNUB7KxXukwdGbCBfQNqw6aLDEmfyf/0fYeS23jUVZ9ItQhRxeSQJgpkiRSi8oS6KRc8bXz4J7
pqZbdlnVbtuSTBLx4t5z9l77UwOCR/sCe8Y6AgldwD2TR2pR1uDSI6bNYluBk7E1giW/FqBgI5hG
0mlIUhtYlNQAzq2vQsWd0r1bNbTbyFxJMyoE7n0MoVdrLplnPhDxBGbsJaeZ1zEah9YpMvFIZh8A
VZnvmC6Aik340Q8P4CiyyUlSlLdP1Ri6ANb0YZ+lFhTHJ8FESqUPm0FYyZK/VUxrNaa4w4nWK+Hu
QK3lHGhUMVR5k4k7VYAxpGvLNHyRhIPc5bDs/DVpkUBJGT4CBHeJ7Oh54kijuhNDkBQ4mepTpMTH
to03RaQzEbC4MR+9ufgmWHSqPkOZ0asLItesJldn4Orx7E/A8AG4ZO1uxBWLxpd+a/8AW2FpfY4G
vXXwMUPw0Wef6sCSQkIobwGra3zU0ECN0J3UOT5zf4USeRHOhjmFTtokHcZ4cAOjcwYjfumZr3ej
z/QUmpQqXdXorCTRj7Hv11CbUDu3K41hDU2iYdEHqZCKz8OErCEfQKig6OxDP9hNf5Z5qOHtXsqF
aZvSM2ZtjQLEojpM6mgrwqc5nfVgXDa+cszGjtFhAnKlUUym3Eih9WXMEVLAmfFgmU5DvM18a2VM
8z0tnTvsSKJBU8+6jGjeyzcTyrAWSIuWrlLHdggJ+Ce6IHAgYup09AikjZEBLiWoE41CiybFCvWF
ZXJnivU67lDnQPmrYCpENM56Hlm1xX2vQCZTDnpa4bk5D2Vjd5Q4YgrtXvQwFdrJUIunWebor9NS
XSTFXEk3h4UVSyu/yk8p0+wAJE2AadEPXeyFrgZ5omf6FkHiYr2UdPmyUjWaESsBOlPcv2rhlfgq
SCHTcl6/6WJ8zELhUHazBEnsnkMFdaHR3iwhcLMqOnf6h4WtrYdn1RqjT8OfRTu+WlR3lXmGpdih
NQzhMcokachi5Aw1aThMZ4r44CMeIR4YkABKiKiycRcbWXcKtMEWStEVBNNpiV3QcL9I+ETenXRd
/3KzlFhH+PKdPzGe4OV1tOZci1xOLtYQfCChzSJ1tn1gBsEDwp/8P/s0rhcHzgqmiuvmQgkQ+wVf
8TNMIc6mXPJPeTmviFb8ufFtfkCS3ey/4EW8LFgtrpcF1g2+h/sZ0etmMVs75t83l8UlxU6y2PD7
fbZ68JuDt2NzcXgJRo7SnX/Kf3y2t7ourrPhw1vdHZZ+eFHYiNnKEhKi98/mX6/zNl6wk0y7efvn
7+J7YZ+us41l3rbZT/Jru/jxHH3ML7wlGwwqfN68aXzU/Ca88BqtCic54RM4hWcOEocD+8qFAxA4
7Nf84vmjLvzO3rHpF36fj9X8G+8+p75eZ58LO8CG/fOt+dDM7+7b0Qp177xnF+yUS95o3ricuCb8
K+68F3wxrWH68KmcCI7sbNgJ50PMznAWeE/e9cQRWGT4f6bVsBEP+bk6UTu8cKr55e8wIKnLt8MB
S9gclX1AetoGh2wTLONd5pRk+wlHKCnF8/3OcekWiwutOKwyhKkJS3ez4LuzE+e+EZYXvhTYT3b3
frmz1/d0OZ/A+50Td787C8G+cH45PCsOpzOsOaycdedy5Uht2FqHTS9vw06wF7x03t10SUo4B8wx
njFAYdfSdniZOGFwVdg5XD3s4X1DKOKFy+hyMVfzv55fy/Hi4uCNf11Dl/tl3sALmzafEK5Vm+2b
zw6fgvdosYlWl7s7v5hb4XS5umzM9eIuFnuXazJYdYt7wPlgM+cXufzPO3LN/3oHvj9fcN68MZf5
rPLPeGd7/pLvXTA7LedzyEdzE/zfa/g232CLNt58+2zYOg7M5c6FNJ+4eYd+XdxcINiiLr8OZn9O
BfhHyP2C5jHMBnoH3VrEUTGoyXKIThEUDi/bGyWrICBIJ70711lCs79cZXB2ALqvROqwrQetyT+Y
KRYBnmNNChFQT0D0Z80lRZ0j0j3p1AtmmX3F6q6nCD2hqjPSbFOGhZPD7FspiySic79JNuq0yREx
KxIFbdRsWSpueXhG0lOD97LvDRix6UpBfDqTjyQGwtHCsKyjTQEJYFjLufShownNERS1NQwHyIXK
cA9KmjIV8w4dFU3YOFmoHAraHeJgrGS2SqPPl2rZJu4QNQon3YwXBfqKkpV8REU1E7dRymy/PpMW
sqqyR2ACGg9xKwgXclXZM+0YM/A4q75hsijT26Tj+B/Q8iXWsrK8IxRuow8dvxoQUQJ//lFJyClY
T9xmWKFH/6xJgRDWsMnjxxYSaNxjzm17cX1hFuxWzb1XP5K5FjjRk4b9orTVSo07J4jqXe9rT2QT
rJFzbrK8cDxkKVN6RXW20mE29UylxCBayMEjEInYxwtKtTiuBscUhndjQhboKY/eNB74l4cJKuyE
YNsU8uee1VqFHBoXmZJXx7CDRqBj8RO9lb7V4aKBLGZ9yXFypGmwe7nFUwy1TvWcfGoWgbkWoNen
4UKg7t8hIJEtSIObLL7ILMdMqghlfRdjqir0uOZe01hfmMVv5AFNtaC8x+NllhWJ8IUsgdKQB5ZW
vdToQVHPbKbpSTd3irTHR9MyI/ZxQJPNifIjbVTcsmQyIKnqpGYTl6ZDFk6Kjqqx9Ad5Wsux5Grk
2mgKDh1tUySYnpnplcO6H+nXdparauPBoIpTsuqORssZQeIU4vOQRlyzycbv6GkD2mkPc8yGmOpI
yqGSKeXe0yWcqCkeFHODCn/Xp+1Gh8io6DAFr20nqq5CuV2PjhM6lUzfooV7LKhJVixi8+jBTIkY
YhEp17LdNuc4Z9o7njNrr3ZbWuFbs41sYHaxaB4HYZ94YKmiCwX8vY84k8rLWlD0dan5xULMCD0J
MblaFKtn1U/SfQ5V+FbLYI2FdUfxP5vrc8Vxqvqd3K0xG8dMHOWwfpgZjr5k7WUCXapQYS1TSLSh
Fm0GRKqcbho5LLGkXawBkDl3q18SoWRRLpirX3Pla9LpL4+4CxqZuz3zT/DXfxnXynx2CbIso04K
Tpt3fFfzDI/USE8ahW9j2nkEYQ0/OHla8yFWn9nguDDPURVsvKZ0U6qoMJwUvmyV5kfYIRrGkKUG
cE8fErxBGkOY5HsPOPGpXKk7plU4ZchtbjVOLj0ooXU1Juyyj3WgZuGOFF4uzkr+5OFhkprikEzg
xgTrMPKvmUjDhAK+C3IwqUBwBd0u1wZn0KeDl9LVk40jS6THqMRCPCpXP3ai0ljWY+YmAgsNc1wP
g/TQFcoTMDMKaBi1WLWOss3d5EZKfdB166bytRbqTt43YBCKfe7UVfwYqfKepfgBCxb3XmBrI/DK
+EWlvSL3eM9KKB3WeBKSdzN4hV0SedrNwqsUjeky1jBeyXh7ROTjGH+mt9Hczgr5BvmdwOioF/oS
sMZDDAps0RrKLRc/LaK1ZNSSunoop43OeKeETzk1PyqqFbrtyK65erueNrGyapX3Rt9V8Xocn+UR
bJzF0Hg3WdobGPDoBCPcu/vVo+Z9zBh8XE1axirQ3JWAhrXptRQwQk6dA9SI1fW7iWyzOOYT01jv
2SoSZt/WMQbO1tN71OQtAF9kvwtDZP8ZreD/1hgWwBiihg+IcFA2pRC7JcW5KkPryrab5qGgeKih
+mqR/k7EzOT2OaHkWzB21yDXeiOzkfZOrMtG2JmUAOEc7bMG+SLWjCh8xH5As55oBfMltBAXEn3B
UrkFcKY33lpPXGmqbJllRz2AsAOoImHeqKaP+N6X+HGzbRn1u8D/jCQFHuW5NreINUzEJVVwrvz0
MhdjISUTMnL35rIml+zwqxJBEWAat5WJ9cAf16KmHgdVcbo3712cHGFAD8eUy/zIpgXm2IkqMZ+C
heiVmIBOI/eBkuC2YhbUblMPSIIz/GgfEI03bwnl59W4Rsi88i4/6/f63XeMlXkB4LgKbtEhOij9
4me99ghqXJh25FpXlhuUu0JEmQ/SAz6QJcx9Bo+lsaczj69kOZxo0iyD+8+fiXtWbO9S/4Cj2b6H
p/lDWK7axtVcmrZ64W8r9aKmC5qfwH0TN3OV1+q+ZZizQ0d4ENeIH98ff1K9cmNHfv8Jzsfd3iir
rhvSXRY3cQGNg/+8HUvpBbEKPe54nreAX2YEz0zeiAasjP3qFzN9kp7A1TuKtpJAYOkDPNRw2kom
vPlQWQYMUdGg2GLLUlDHZRuva/SQZjLaPhMQ1fgZ8gBkkUt+DmNK2wMWPCRxgzSKGnfe7iPIeAmO
TW6rGE2pfhY4eBTb11GKkymCDIG7dUoh6T2mvbpv1PFQ4+AUywCU0fQegNJT5B5YL4nTQXRQGT6T
gb4pkM/Cis4JfYGiMvEFxtuIZ6FAxyrxKWkyHPM/3iYaD+FwyCOVmgiCd8AtvtG+kum2GOeuSETv
y9OpPkLLQ2tgMI2j2G24QF4rJLdVNLxKvbSNQ3pyWEhqP3J65E76XKPyVFseO7tQko2mahdYb7WQ
rGd8jsTyMJpeNMFc1HXgJGDxk0AnDAbNSNgfmjw543zMpNSWqsk2DKZyeQzhG7cpIrBQRQIsqSDN
xotm0A0PUY18qGPiTBUCNFaLJro8zdcppeQ4oVJ6RMItMx6F8q4apyKNtkn4U6isz7YuH7qxufas
R0X8vpAJ1xrszdCbFgU0Me5n9Vr6BtWLVapOwGZ6b5Eo6H2S5F6hPC5rEltU7La6Tykb54PEDV7R
Zkq8yG7bBPM3TRTNwYxiW0kHSpJpoYLunCIsnBjKCgRPDbQTCH8yCtPN8sApPUzG8glYa+BLu67S
Eb7UFzpVhae/ioL+0qU0lwk4UPOXYdBpMOEg3BBtvMRlbguIIoLClYc7mrTB8lBb5afeF2eiFjqs
2mn8T4MC3DSxn4qAowjCQIc4qdbNp2qqNjRHW8OuwYdn2qMwdke4aFh1k62ooId/zsj0BCweX4gY
4lGSHurobARYGqnKGEHygrJf8xFTUaqJrHUMA7GmDmtq6a4qhtdCEp1EtLiyaQA3mElyCDzaQzTS
nJxsqwS9mK2DngDB2VRC2TfL12lBo7RldKDMO8YaqiOOe6R/hliuB++n3z4k6biKEc5RxbhFJeMA
TQ05pIaednTJR2rJEPBzZee1lFuG5CWn+I9OM+hgRiFlaEr9qSyQKokdK5XRma+GGPyvQjEnzYNN
NoWYVc4+sxGc8glAKrG+DN7nSFKKlivIYmxfd1I7zLgBEmq23U/G9c536wgLDjhg1YYUhzPwRPpX
agpH2YA4p71ow7kUkzWYnKVQvjApk5UXA/lI+UTo1KhXqyhmOZJe6XEaXvUwmLLtFfl6vqSetOBn
weJ42JRyt6kbLG+z13tc1SUKYzl+l6LdOE4+jz0QWXbHIBsrs5j/luGEm40trtaLyzSB9idWbj+8
C8G2Hu7iJKAw1F9aAMVT9EDuCGpN7gvqaVNv2bX6JjMzFzJpVyKqYqgyeoOGvIZjXl9wx6HFO5jD
SHn5DuYNFfNUKMuQZjoTvfchnPaleIZ9PovLkIQmPHtiEs361EXhY1nzrcPho0UEtXrZTeZyPrOy
WSOsmpYqdh2juMXmFUmPEhzjaIs+hiQpJIsjlqBOPVqluh3CykESUaa0fFX1FHn5VvFIvQoFV21p
SWpZAAGwC/cCWYTckHRfvRsuMCSpi165TeKbKHOGp/eYGGrePx73ISLTkMArI9BvSd/bJka6IsiP
Zj4csbQMgvdUCtbzpJFeGKHBx6CDK2kd8JG01DpMgdUGgzdZHm7cwiod4ocogxiqM+qPYr+1MNqN
MfA6IK2YyRmCvRvnHVw/s5we94P53iSsSfCkVLSkWTXSUhWyVQH8DrWDdTEn+a2kVmgm/i4W5W+U
0dIfCErIjGVVUmVVFVXtC0Usn2Ihy82Ap7We03q4Rfj7Ki6I2TZIOTagEnjV5Sclcfvoiln67wgn
6Ss2epY4k5krKqJoGqKufwlVETzoqiVV772GAsfzlI2czPPcM2dBh8Kvlbu5Yi/jI09bhmztG5H1
t5//ZfelsAlTE2PjHkAp3N2k2rJI7s9STpn4lshvYe3W6YEb/5v9/pO0+9/7/UXaHTWlNfgy5dya
binw4HFCTxYQa0glQrllRFMkF8//IZvgpW5SeE4RSunA24T+/M2W/OkC+PeWfAF3C0lKo0Hwjb2Y
00/zagfu/x6t/DW+pAT16A2sgPLsmzo6KoUcuGLnpd9tw3yUvxgFJEVTyIkWCcE1fhO6G7KJ842j
kVYXFotAdpPqPCL0DOilEEjQuFS9PWFFn8FHfY/69e8HQf7DZShrcOdktsHS4LF+UdqXsglkk8sg
VtNTk4hI66lLY9evix6URmTrTKpjM1uXwU9CTO2+fKNuD7J83M88DFX9WVKnaHoMAzUasCC8GySO
5urh79v5FYIqEUqgypqkKaTIaYb2BXdmjNQFKlRJe7KDkzc52CJY+efI9N43d6b12yHBciAahkWc
N3/TjS/XxZAkbSoZlrLHn7BpNKYdsrmjIGA16LnK6KOf0wQA7yBjIXxlOOfFU8uDK38dvJzVPKBE
MV4OrMsGeC5jqNCpo3hJD8yrboiVKuhGaZifS2KI4jp7ZYED+JEFrpeg+oJkM84lJW4EOGtxiA6v
VjZmjlzAN15LuhANAqiqgeE/agyez1bfXq0kAIif7ztUbLr46AevLZmpatxTSEDLtw9ICokLiyGZ
TGQUocaAJVB2Ld2RBx5HCbMiwPmSlW5rr3URnxtWfAvafQr7L7sMyCCSQgR3CTDEPMiGqwwfPiWY
vkjAs1KmFCGflthDI++CBjCa2Jhd0G7jttyOxcQSDJ/ZAF7n79eE/NvNw+mRTM4EBhdMIuqXE5WE
nLtsKvCilXTpdOLwRAT+oY0Ydk6iA0TQ5dmmmJSLkgh7YWyOzCswWc1xRMmSY78Lqzl7CmGdlLhV
lT5CgbtOpkDbHHco9LtvNnge2/5zt7PBJqsCCQ8qBMtfYMt/m3FkqVQGzVD3IougxppbkrmjIl4b
CcExw2mZabWDYMcVR3XVBy+UaPGxXVrW4B7iZCFBH0HGSjgpmCt6RxBLMp5E5EUMGOleqX7Mz/C/
b/NvwzWbbCkKG21A3VSkL8eY6EFBrWGYHMoQlQFNTLN20SbB4P/mbErib+OxLOuiRDCzJZoiw+EX
q1JlmVODfVXdq8aLjt2x054G6n1j2dABFxemB1C8HU9SvQpq7aaU43GcCLtChGqIJAKYHiGDD6Fh
T1yvZGwUZLB0lrKFpOV2pKO0GDiRGK4KLOdm+Ja3Vzmp7YI2ZwDcp8ChDMeXH0jSjxoVYzfaxGQN
6Bm07k2jHtGjnUr9N3MkzgwgYk9UfD4SBI8erPIJyuihRz0mIEg7cA+ZF+ymuaaA1FV0rGQDJz2u
bO4OLJGxts7CNbowza7WlIRRuKA7HJaRv0LlMH8JBsUjMdZu4S/pS8T7xrQEjcx63UNorREl6oI/
STXyD3gw2kPjoICgaRsEANmfBRPkMTiNur2EVuCO6bmb2o2Qf0eh/MOgbJi6qqHAF1VZ+nr/sUpo
5dzPk0M2HYXOXHJmTz3OGnSOahR9KIb4WnfaTh3JJvEpoLDhygQyi7key344VKipE5SXQkc4c1Ph
0hSQ7btQGRGL5svmUBrJuoV1ayTd1peNy98vbeMPA72BklGXqIZJoiF+eah0XZT6VS5q+7JBZ648
6MVHMEYzkscFuLkoKYISNmzP8XOSDHfc8KvFWH1GsohBA4VIBFMA3avY0brCEzGiwaY+u5S48Mp+
HkAkWAXZKezyZ8FA1I5/YFdm1S6F4WIRPxRo4ylDNxmGBDaT220k8JSw14tj5yJA6pA7r6TBpEuw
iOr7EEpLLTkSAV1pVNatBRk4qVOg/JShusKwprbBsoPshEKpjjUxtH4L2VNhdSZQnYJ0HzD0sx55
QnlDBsG+KZhgQWAemXYp1cGq/G/yWrR58vBlvDNFVZEVRWdyI2vzHf+v8S6ZhAbWQYOIFcdUOt16
EecBePU+KLZShJEbSr4A1EaW2scGgHErmBi2WYFP/oNPIlLYtdD7X0bVSUVwY9defKTwKsebNA6O
KnwQqiy+vg1Vgg1A59EhW8bRUxKte+9UzUo7oq4tkhI0mniMuOawj4DSZnDUjZbVNqoGMoUMsXgw
pfQ4jSHFDhSHdDGQ5mExstDbtXatRKdGrI59yspT6INP0eqLxd8vRWm+1P52pL6Mfbk+VlnZ8HQn
QAT58Kg+SigTlO4ukd9Xb5QkxvPRfvep1p8+lieoprL8UUle+vKxxVDHcaCF3j6J9mmdbvREO1th
sBbb9koljVmx4ATE1Cbt+5SRa5f1xyIFRBFhYMn9dQWKQRzQP2KyMG8JBYmagRYkIK0qrEDqSEmn
RxSW5ltqOrRphdKdRHAl44fOSlvQOJ3qStZwG4rJKUsEd7Yf50j7pMbOVe+jRsVVKPEec5jdarBr
GrrbzeB0PopXRMFWIe1GnyqsIiEALjCH9nOsA9EWJUgz3TTI2D7GPcN4dAlSHPQi8CytpaFS2DLw
mTh6aQxHAz3VkZFVojpvwgwjBv066k89sxsUgBa609z0H4C70EJ6UCl01qhg5LmOXJR4e6Ew5HKC
v8ZlPCF+HvkhF7GP6KrwltU1RMbzmXMPC5TvFtV7GGFgtwmRUTEpGLu0sXnWcQX7LvMkER9bSMCl
ofgrubiibWvUnvn1E2jJaEDbZSdJvNJnW+PIrNI/9jjTmbqgdDx5Q7MZU3MjaHTFphr9XL8allrY
rMfamikQyTbmKakUJgD1Hu9u9CDGsm0aJxMOQdrJzwZZQn5PURgjn68jycToS1HLnBQYBOKyXOGn
WVImdjMQDGa8R3DqROG98ESXYz6iuYnZUZ9W6oydqPJloSf7vsKMKqZOmJXErvQXFRm21LQXIZyu
hZFuO0TmmCCU0UkVba13FrUqV6ETNY3KXgECQqbHI7XfNeQBvPU3rzz5WWVPNY2BUPrunvj9ocZM
kgQynk6aqetf52jcDCxFWk3cD6RzyqW6xphRY7PwNSZb2kdUuyG0qQ7FdJBv5DAnZ8WzE+2VIk7Q
9q5Gl643pG9GUlX9fa77382af/6voTSUiHMxBTYLJn+FUNfPdkW9TRq3A7E5LkrjcYBgYjg1d0iY
rf3UHQzSZbEP8yw+4NfgtKY6prYlv+g34RGSXqQXH2tk/EayRJ25Yf0xUyVbjBU3CoYZ8DEKu9qw
k6pNim+A+EXoLYGONWsjtk7tXUXLUZlYUT4exwv+QYnaWa2sWT2WiMWl6RgZ64FandUeOg9P4omi
ItFKXNrDCwGun+naWOMbxor6END3frFuCCiDZ/mT4mzzPj0HrT1SyQRiKWxzpAAlcdjbgrwYhHDh
BSA3rXTDdBN5YXK/5eBEroZ18qeTCQBPjLd9vB2ls0qVumbDD7QYCHessmsYroeCmcWPgM4wxR/1
R1WBlXL77B2vkaXBPNsRhc2vkpK+SQLNW2E5XJha5arBOpxcSbaldZ3M6QAPevSQie+B5sJV8Kht
z3y6pV/8yEfooG4p3DtlbWXrJDn0aI68Zd9dCeOjfVtI73mwngBE4laVpR1Yt9C/C9kanJzGeZTk
dSev08iWfHzb3DOL8lAelOoRTaxnoBrERaNvo2wThoD5edSvWlxwWG7pf+OQqHmcMV+kcLCyfgQ/
RVRrMDcnmm9zWgTi/2pxyw7g/x0pWpXPymvgb+niwcqr9e0sWYTKEJ3kCSncSreu2SxMtCWKpBLe
CpZPz5x7SUWoYmh7ypPEn03y84xZZ4rXHKWGFs9KIehJw6prqyq2rcXwqntkKy3MG21Z3t9XbjJZ
lqFTZy+yzP3Fw2CfUILCg4Fk/CrdEu2oE8O75PEtja7JLGnAe+0w9sJr7J46m2xzQLw7i9gdYDAw
ptDy7cMBmflS6p3uZIExWrThmsI+GnvILbTDGNjb2Ra65OLT9C0pwvMqwNzO63eShCuXziUiGTB8
EtYvdB/hU52TT+0Y4dXvEBDbrYelconjmyIdL74206XwGalQLuhbE+9QO770I4kW5Qq9pTe8BM0D
54dfXb3PFfpy2KdpVdT7xD/41Lq4TZNlb3WIlFnDQ3jh9CWoYpj3T8+tt2Ahk467qOD5u9L6VS8j
gFL3PvlQ2aOooRC1gUqOLWb9pRU9ehVTCFv2Tgodz6cCj1BPNVs8evmp4B4h3Yx4ESrTSbINRFYG
FBkrgJrbIl4jjyBrDvzgMpGvZv/YK59jxc5ugunkSauBzw4uE7j2lE79TlZ4HODIXoWv/TUKECox
nmC0XetIn2Y6Cd7wcBfWO9N/bVEzR65kPnmto5pOpB2RkmQtwnDqSYhsqMQq452CrRuHretVO58M
Z/JxcxJHt123roT13GavtYM47HH7V4a9inIaaIiO6lPYHCs8VcK0+2Zq9s3Ia3zJZ1ATz2RRo4v7
pgYdHLxhglvnlRN7BWnjJXGUJ+5+SUNKL0zrkogi5AZY9r/LVDd+n0zPTwBDZkWPRdCyvqzE5XTK
TUtuCNBGXUYOglOHkl1XUAwtbHhoiobUhia2mIS3COUEf+PhpHdvpXSuGTy7Amy/Qf93quAs31L6
EUrwo4A1nMMF6D1jl/vbGGMIhUJK+8umcikCeQykVTLu1e2cktpEids2Mb5EV6Q5Y7Aabs85UgeF
k2aY2IwR+85B6iWnO9LNFdXe57z1cU/wzIyQttfe5JppefAaLGoKqWw8p5gl4mleDIQZJPFWkYZl
Y5jPalQg3EXH39E0jTQ6+HPWwn2IFHfIg30gBQSDy+mygCekReFeTE1bGIXXv5/9XwXY/07MoY+I
lsEKhh4BoSP/fe7WrZXqYydBntCJPo7rH36irgswwj3rfVLFU0/dpX59mMDaATrtaMvKrbQzJm+t
ssVxToKNqlDIbl5Vv/8Ih2ovKcW+JUlGDv1PpdJepIxSRMjjQPWxVHFwZRoi6gOY6hcxGQ/RzB7R
mHwrw0OUZ+8G/JOGue+UQtXzp1uYdnYjhZtaTDAUhD8M6fnvx+D3GrHMMZBZ47OU00VL/bJO9lJT
4ShQEK24Wshot2OIA0JHwKoGJUlpHQWeHjZoWvCSx+A+PA9MATJOZ3mE/ZyiKYoRzZUjyAGKydqh
LdVvJkjKn+5SSHuWpHODGGiD/nueuAD7TtN8c59OBykQ16pQP/gRPbdKdBW9X1O+J4/HIhjxKe5A
1SUwmLlkFlJkrCwaguL4Vgh8G9XecGuF11GfED28RXL+MVFVSVT0YmF2tnR6bRLM/1RdKIryOKCm
S6UYO1TmUkt4/PuR/50j9OvI/99eGeJcwfjXrK/z+npKA1XZAyAZvENQQ+5IE57o9aHOQNBQfGqU
k2JgfNLxoCL8qUS4fURUF9M3d8KvxfpvdwJjj8b819DFXzll/9oW1UpHLknQBImnbpRAw93XYtVT
NgVCsvpnIc8gGxnlT3wyfqFywPxS3FFbtI5hdce5qObjuhgn2od40YtZK3fHoUiC9sgcqnyUYZSh
1J8wXkVWbTKUh6eul28BA1se3VRABU2hv3l+lpJ1217VWiCsLaBYKlHi6JCgIbecgSTzc36qL4jq
kJ6JbiGOD5nHHEoejbc4LZyuDGgpSVwjqf33E/bnW+X/D9LXdopE5EtdpLW8j3oCT8eMbmiKVoSH
dxrbiaW+ykgpZo6voo2bCEI+60u12naqiipNhTfBMlTW57SZg5cBGoVEL+vythbyb26Y3+u6hMeo
imLycoB4vwhM/zqbXp4NjEmZvPdLHrIobQ9iAlv6uybr7wUGhUcV3RTZIBVA+dq38UYdl+bQyOSI
uYp6z4GV0cbiSUOocyk9jMFbjGjy7yfhD8WU/3yo8aXsVANrK2Wpl/e9uO05smK6xTUIlmH2h9cU
9LRNF36XSvWnx/O/9tT4skATc8sXpZ49jTO42xsGEx6iQo/w8Lue4R9OHd1CSTF5GqmGpn95JMW+
+r9LwZIZSAlsskvtLCJI1GX9GSA7Jy8vWQXWsTCQY30Xwvx741hWNIkhwNAMuqcEEP13TDKIMaW/
Ycp7hsw2/2noBD9sA4QyKq6iaO5dMESyCp6aN9bE35zaeRj/MgiBxpdg8zDEU1r8su8oP5tkEHxl
r+JCDl8AmMDXSuzKSndCivKFSznVxPUo371qVpoWi9JTFnJSXYIu34npAHlueIpidQVE6O/bpvxp
2zRNNJkqGIYEfPK/B4a6T1zVYqXOUSCL0ejWALUvyDJ6aZNn3krqAIWna8T9t4ZyvhcTGk6lO4LY
YKHP7oc3cogIBQBDL23biVCRs9HvheqJrNBl2AgUNbNNUj2pMf6BbTq9SDkCDmKpFkFRMAfJVhoK
Wu42lMUy1KCXkrXz33fxn5L41+NvKBY8OR4Akvb1MRsEKaG6sqnuUxoj1PeOtSC4vQqtaAzXhvDe
yeV7TqBRmxwzdCAKnkzzZApz7O6G0DtW6wGmZILPc3gdojxTbECShuci0JZhtxfRFuWZvxmm7NlP
gdwqT16FJ5DqVUedKzQ4mjQIyCwMYKHmIlgMkxrHRRY0zIY3CncbH1JWPLzpLOGyGM42JDcv/Sky
L1Fo90iGO58L38R+ZnpEotW3TKZPGGCgR8ylpM/JBEIxkz4lmjtDH2zKftjUxktNia3HjN16LzNi
s5aBizeUueg1AVRAeTwQKxsTVWkG4Yp+rG3sCr1iH9GewQofxVXFEy/q3wjU4oqgJxSXS1zCeVbQ
bWUfaKjJhXRSxOncgIEOyy15HCeF9ZHYjK9+MDBtL9vnjtk9gFAe00uRHoAMawqxV4CRT1Hgawzp
LchrpwrmHEV0xLFAJPNqUrtnqD9Lz0yXJmUzs90kiENDCZHctcZ1OMm3EUWe74wDtJHmI4eBlaND
HvTmXLCV1dzwkvyjH5BqmLNMLNHpse6jsaCJPKkOQjtuw/yBBNoQu6/J9dxU3l42p3WrWqupUjcG
z5fCLO8dnSlKo26aw6Nqj6F2lsyPsbqXUkvw5M1H8UG2XYvLGdvwKxXF5iEn944Utz0ew+Sz8lw0
/eKwKsIVoYj9j+rKBDl5GPmL+D+Enddy29i2Rb8IVcjhFYFgpihRsqQXlCXLyDnj6++ATt1z3GqX
3anstiSCBLCx9lpzjvkEAQDmxnKcjsZz9sPcL8fyTP+1uKvPw7G65We66tlLea+VtvC+bNhEfdef
sG+QYiNcFuyT+5aylhsVpJDpLhtU3DXQDgeDtnApbowgiIEEYWAK38QBDAfeUFIEgws04TrZzuJe
tFYm7K0Q7E74SAH8r7ryyUSvHjghvYg69iXk6k3wEXL7gofnHNE11Qmgbd+7lon9dVLf9L6D5Er6
TDC4ZaPBPUx9JujszRgpxkTToSPmJBqZBBr9biYG3EIirQKRFODMp4GFP7OA9aL71Zz6zVwex2L0
Y3mXqoxJcJwupHeOUruNlGivRg+5OSBmxqMRS1zXteomPZS+VnUqc9h1YPMT5I9STnJTAOsuFG+R
OWm2yd5XAboUKM1BDxcfjjGd+eaAxn6r6yUxDsNqhUKf65rNOVgh6YblQ83bhGQqhWxEAcS+NEG9
r43QX5jeN2ay6UbJmcPJjcboRYQ2N6Eq0ZR9UjZ7IX4z1drJYHhgTtBUpOkoHhoVGyoGlfxnhnhZ
Hcg/SnJekQEEspm6kbYxo7NUTTDpR246eAuUik4mp4hoehExoyoSdmAQfajvlXEARd8+tgj9UvlD
tRTo4UTcACvCSvKwBJB+o3ijqsnZCh7SYHgZAQtqE0HoCD8STttEgAfC+4KvTEz5vCZFBMxG+4qY
+2wnqthQFq/TyanVH0wsxSvxXGeZG2p3LnMnW7hFA66+OQCd7xi64qQ5lniufQGfBNMyr2/kzWCw
EQkM9EDyTF8vrMRNIFxFeCDKhJgX9n0ECHl6RFTM9UVGQ+vmvX5W8p3A+DtRBbuoRl9E/aF1yTGZ
3Doiq4YiuuJCSArBqcr3ZHX3zB1R7NIhnSQ07aQM68O3Agi3qZq7NACIhX5yyG6ZMm5ntn8D4IJ4
LB7HSPDlClVkUmwNmD6lmB2ntn0esoope/TeAmhbGBxR3q+rUD8KD8Z87drXpExvKUXvCHm6I04W
hbQtltMPxgSlQN5LJ98UZNYr/6yL/aH63H3Zo2X5SgJe8Ggtz0mlQBhBLzz2+Kyeo1VWVcp3kDae
F2YYUx6SVCLYGh06Ve2Jx9Dw74HmzdNd30KhmTvoyq96/zRXH6GKFAc/XEVDrkYjiqTvqBQohwv8
OhmoXSaxpVrjdaJlImfgDBXuRJ4mYYAtpuj8OrkfSstPpfLSROPWrJhNItCENoGoCtCKMZHqi7MU
gVm6gh6G8ZwxQsuT5iozLDIZulmowwi3UUwnhgGvDxg5CH4uJCi/8BuH3inbmr0PBEg1fqjA8a9P
mE7j6YuSQawFt8sRvHQvS7Y4NRVxlRFVoflccODFH2OeFHJBRg5EQxWOGR26tnwfBjKVrguGDGw/
EXKhCq2tyd1jxDDW9PgsMyZoaKYPPJkTjQ4/DCmLGJOM3mFES2oYJTfKZDcvnnuasWmknsxPYSoy
0HJkhgeqKuOQ5QN2GSX8qZqAmcXBD83OLXXSi01jq1VwiRrqSOZBOR3ozOnxghAEMJdPjXE0Vb8T
s108RA6tQ4iJtGwTePX5gV3TrS/1u6mPj5g7cgOgEYrc3lj2BQ6XesRUZzK8Ex5hFKuz5c9V6jBO
ps3Su8N4bc3XmPGVJSbHEgqOmZGwI+Ky6fftgkbnFKLZzWYwVCiZA1w/QFtuUMqV3HoAEeOpxusE
gL/Rp1utKtdSREvcHMQioWtQ0+kuudHRuK+YmtlJCEkOVRKak9TRi+eqRBfZA3Q5jVZJRVQ/xXSU
xKqh5UhQWkmIKkoKZrF+eiHlyxVITzLF65DdLZF5qGP9YObPfQdSncZo8mMJ27vWbLdxXW6b3HRQ
BzPu6ymFZPI6Ck8SCcpIKryeEfXJZtLOqYER1dSBaTJsm/p2Z8Rw5sDdRvPohn9ToX5KRL7Uk0Bf
FODMogGCzPhSz4MdhUXcI8EgpQrN3Hcubcgb0dbQf47SlvPNnJS4EnOnCTc9PpTJQuaA4KEN/5HM
pLSpvh/A8uY+BTADJ4kFH3zX3ODbN48QtKPqpl5DnJf38nUGrk3YeaijppqeDKCQvXSV2tDB0wWo
TtS/r/6njkJPMp6YB/9tW7q+lz+91y/7g4gtfypEbEvZcldMaBG2kITKtul1GP2mmJyiQ78RfyA/
rrpqQ1Mxsu6EatOVbz221SL9y4ZF/s3mXNdUkeA5C/mO8qmQ/qUHkFVtDiIb1m8S8NxIF1QkzYTz
4iGksi3zwVWH1wmlhnZNB227pOrWrKdNgfxTUW99SslTCB4kMtbSbjPRfP/zbkMSf9PUo2tsSQSf
aOg/lS9bTegxRE/EvXZMmn6bZ8otNmZk+CKaGzha+JfUFqN64g/to0Zwk85M6SXrnZbufLnnHyqO
EBZ7lsHEe84JVjRpPrTNADi1sheycPLe9Lr4oURnZOJzSLA6E84gEWCwyuhjkaCVqtkE08sIazZF
m9nS+0um3kdN8dJOuO8II1qTe8z4O9VdCj0prAnEwi8yXPs7U3iT2dikCIQUXwKRLomZHcsJZMB5
j4fW+qnrP3TxR7lAcGu8vug2YVy8FDpxePr4GV9nSfleMBlQCeXHrA1POUKHsmeZanlsArPRmX5o
CVXKSmQzCCn5Fihef5zbbR89sZHkqeIOsfxTX2paAhpi8uWlaQ13TleEe3DTmDPhwn5TGA1icvfr
qLhlSHRQ7fzldH7qZr9c/4hqudZQ3RuI7tcOyi+XmzGXo7TIvXoUcLlJFf65hJ1sdo56w62JQKlb
2W4gM2aZJ1F+TWaFFEx+qNHBlBTRPHoJpiDQTsjAm0YnjdSZDnpIyT6nB25WfUTL+1BcE6ZyI1Un
GCsGHdQZrMVBe2eSXA6R0AQFmWpUHjpbaI0xhhzaWoWdOfvQpqdbuAvnc8VCkVqmRxjKXd1DBA/C
S7K6uajpVme8QMVeEVbfCN9IhXBJIuP5u+OhUw2AuZ8DCtmVK9/k7Y7YuA3dRkg2ZIKY+DXanTWA
VkBlonG2LWt2cmX35/tG+/c6g62BqYVJo4a2/JdOlNWixBKXVdBrVH5by3sxf7cg2PzlfH42er6c
T8uiAGXpNkiv+Lp8LBJ7DIMUsFMjH+uRaG+YgxEJXmxdhRJJ3OwGl8jiJNX3oUY+lAaaGJWjUB+H
9OnPb/lzJfjnsairZFTSdRVyPFqzf15belBNZVrDTGOPk60t/YgVLZr84qJ33aVEeNdTOOCMI3SI
bRfE2rQ37b5uvbUUVZbOhW/smDyU1d4zqnMDRc+Inw1mlivztay4g8sWf9W0raHf14dOFTD4mt7c
3+UsFYDe9mar3I/zXx8bn/fFv94bDbVVNWxYlvLlvhGjbAn7wWxPkAAURGtyG7jY6aiTAqcA96g9
tGl/PxoHBGsCYOtIKZ+Tsb1IlbCrlGKnohA1huZx6GEwCT00tnpTkAgeB+V1HRMGwXNSfm9V0jyh
QSWWn+A0E3F1ginyq5DNMqHzi+XXYXYVNPMe9kLeix9SdRINTFczsRyhYw6rcgsj+Kxif9TNjS7c
haD+AmOzfGui+spMe7sgDhr1b3oJ/W3EJVp9ByN4LkJIcYpE/hB7jGKncG+suE+NKW9eBZtC2anF
wAqOzVTFZCVqz1Ob7AwjvZr6lvhdR0xfP92Q17ZJzn11P0nCo5JTEg24VAHDRqvsrI7uTehv/SBc
mkF+rCIVLpVOh0mkUSb7Mn2FjiG88ApS6ThAlcgqBqeVvJOjlAZCom+6FZihlOCdbSZJfka4nRjm
WyDF1zB+KZt7s+iQHWQH2XwF0ugqdIOASzt1b9x3yDOx9znw8BcIuEG5bK2ogkU3vLZVsR+n3jaQ
ks1V7lfpa8nmdLiJpnXBPCmlTq/WABS3sF+BwI/OhMGxrUGgkScjTzi5iNoLdXU3GH9R+P5m/kR5
wJxA0yxNUUT9y+x7UoqYoAR5OM0ad8pIU6LrtnEeeDHPWACZ0kh5gkWPrcpqllWBxNM5dLPlMSz+
sqqZ/17WVGxStCQJ9BCpVr4sa6kQzAyQjPYkziDa+uSt0GmXlrWH64xN22prVIAMwJBKAPJB9nBK
zaS6ukbFpcMj2TZcwmMLHqDbjsrYAKWT3UEFxIDcpsqOlvgg5JnXLgj/sgaYFsPzk2kRC9iTsCy/
CDOG8xWkwZbnE00MkjE4FPLjoFITrDm8Ih5If5Y2XX9WkPWqEvt1QfOE7N3Ymw36FfaCbt2/aNLe
hP/RbkyaA2lKGBXqnqmdUcvcNJPNhvDax8I2HEFRhggVkZPUFOxqvSM0B7Fl7y5x5ywF291wovg6
Wul7OYM+D1dvIVlIOSoqkbKeC1EW3xT5/OfV9jcjAE6FaehMdHROhPVlwKKmaZHCZ+FUZC5Roi2d
rC7THC4jJ9A38JKBICBDM3U7xWDRIrz/8wGY6r9L11+PgMHvP9d7ReUMpuPQnlSAcFW+C+mGlQkz
8PIFzrCXuQGpXwbpfwFymanyMljMqgYWB0GXmEj+2IpvIf3OBjYc9A7eRF/TE4n9Xn9Oy2VfiwqJ
vkiNFjj6Su01MI519qtGwB2YeyKsPiUnDYIdsgQIpSFHShJZ3CCY0/YBtzZCVCXxVZbSzdJqtFeq
J3oDE71UKbRewVNA7ERjM8znXntOkbYqOjs5oNFp+W4o6qOkNF44ahdpRPGVzW6UE34YeKJ6rVqV
B9gTKwnRIDbqCw825lvV4Q2IFi9BXL96rxO594XydYyw16USbt7JLZHeheLwIGXpYRFUJyMPN8h8
KD7nuq4rkpeiTScCsZmXc8F5U+WJfqF0TTrJFhvS/qzrzMNz9cPSdVOgfoL8pGYluwzxrhGPdjwG
pzKWnoXBcpF3D2r2smCrF1OymBRr32X6DWnpC1ZojKbYth/A/ALCDxHNh4hZJkii9LfnhIaoREJC
pvnTKOL60BDjyzdtEp+ijqgoKK6tiQimapXrkpA7wrGM30fyvHmCQUGt4QH1U30ZCuVuyWmodVK9
izvK/06jx89WqskexBpNB5x5OZUPMzjicVa8GFwQRo8xdmHwhMhi6pX0D3tp0d+1EmbnYLiBZe0U
Yl9KMb+ocUp7kKMZu6OgWo8lct0xhqocsV0Ylexe5hQnerapdWU316YrLHdlR19c2ltclKVIVas8
dWYTOO0yomlhI8FVHIuru6y8Atx0hmNGfJCuo0YEVU6kuMbgYzVbKGmPGJaBT7816CB1tIhKk/C1
8jkQNVJwR+j1QuXrkIKn+RwauhtRhIokSploZ2XaU0MOsTLINoRsslQeBKoXyeByhgnYUF2YD+mc
gKuYCJpLZyQnFmpDTjYk0SApPQUog0X+8fq5SKjxB2nf5stDZKGeo4WWSC35rtt+UUBjs+lKYG4m
FngMRvDhj5hdjDHU3mSMm0UkDzBiBMACDj9JCnikEMwclPKtNb6N82PXQ0pcpwHNt4knLEvhZuFq
aeq3UV5F5XL93jDqJ+j1ztSxSgqDI6kX6SYkq3k+d4dp3iH86G3WdTKC1yYn8aVa273kfQsFKnrQ
wsbXSUBP+qMaEhnO1jc1Ic7QZiFl2pOACgjwopBlp1SOAGNSlGu6tHgjru82kMhyV70paq9VlRGL
vVIjiq1kFp7CvsUMh0cFNGLDBn6ldEbmMYoxCFohVlccJPHTvEKfgg89p5uunCNUmyYXqNKReYH2
ScG7rYTvNc1hnjIhiWzoWScCxz6wed/kNV1xSTaGAg4HyhABJhB+2wnq+1Sfku8t3OocjGFEUpw0
tiT3PFfxGkhiQEgnXE+cvQY95QJ5bBbB4RNfwv6UmDgsOEfVvO/qx1Z6X+v3aXrEvlQlP3PTPCpJ
ubVAVMjMBjJzIJsCQRI2eaw8dgtogY9KiOb7gHK1tSqCnenVSIkvkik1s3IzssT6TlUnZ2yM8Kjn
BlznipKT1KNeVS6EW/BgM/dF3Z6qIDv0qPbRgU+ezr5Mghjd1bQsq6tZrRjrDqUrmRRmg1RXFGC3
Ta7SVSC875XYIiy4eaCv7Ce4xHpdudS5SQwqSAItfwTH1NtYsU+R3u75ObyX00AgI4MOIqOL17bf
93J4MjTpEAYRqSauRs9JL78vjNMsrTrQ1HBqeqd5LIOZxkCgrfHBvbaVlnzfh/djlG7gLK/pfgjg
W08webAU6yg6ecQ+iV+Hapcz2vUz2uWMxjc1HvJjfBMMieCyUOQk4YekghtJ6r2FVTteSIZKomun
3KbBwNOow1m0sG0meBiPy8RglJAuIooRsDKTVAuiPnh8RXl26qvklVf9yZaO3ivE7QkZe7ZsCroC
xDYMKWp2x+BpM5yLFDgYD1iTdbOamGcuDwtzjZber1TsGvOs6eWhry3PmrVNltwkaPJ6VN5JuXhK
AYeKg0huwcIk6SBXP3NDtOHho35ux4daKpAPY3qYX7UOfN3c7azcuqpG58jkZuPC4krm+k54gMbC
1YDmE/WrH7bxBKEj4PMRGEUtzLtGTT2eWiCDyDsxT4WmeW0BTjjUcDQVW0Ckd5rV77R8gp7R+3Nw
mR96VLVF0d0xhK7jd00J7vVU3HQTcy8ZI+tDL02uqEwnFdoKmQpz8RxTyzZX9F/9jvQPB+uGHdjt
TnIquxxsZa/t2yOeCdSJNhZbuMV4TBzZJhfXe6RZsGeQYxt8lYB5EvrdbOvP3KSYPr5LT7Jburlb
XUnUsdeB1ZY8HUfdhBXfx/DfZ323o3vweY7oJvZjcGDs6y4eU0demLRYf/3h9Q99wyrPTzwn2/Xg
qrPkKI61VziM/iHzwGjv+h0hneT37Cafj9nO3UfRVg9YYNzOZxW6VM5sWzu6/1sYezaJGATbYN3h
v8muc1Gc+toFboSdnGgf28vm+SneFM5PxN32k7DpbQA/B8yLXuHP9s98w+DfFrfiltJQ3pabeoNA
xR5eGVJilNupR4Wj5UrfqTb689DlgtjQ2bPjzfoTGBBwgJ2zvhuQHR6jjpfo85019yHv61HYk1G+
4c6w11fCSbNF12/PsCO+L97jHuUH70bc8lL8xJ8QaS484VGUU3Zzs+R3dP+eAv5VHLb662QS0T9Z
CByhzHQMQgXNUPbHDFmx5PNAkLuNzugVpj3c7mHbDzCSMxxSz6thLEkIqKRxrNSITWhfx3c641m5
wZAcfCQJj5pwuwTWUUPc0Esxk5fRWfnEulwwzvmZwsf4c3n8m8Yu1bFlWLKGFAMPyxfBJt7goaR1
2pzk+bUoXkcAIVV+Ra7LkFaxNuHEHQOR8Ad++uCSpR8KTedv9Uh73HiFd9Eqj38+oN/4zFQJMw2C
EQjQ667hn+X6QEs/aDWxI0J2QWvc7+IV4dIX7W7u4J9KVAiY0NGPRKTdKMDqMi3da7C5rWjewJQ2
+5a62dMFbcNYxa0ChCVpCNSFRAomNAuxfaqBCXfA9WJc1gy92kj2CfRKKu5NFweHsH4jyl4mwFZS
iEx675GJmOPo6vGTIL/mtHDL5ByyZg0GugJ62lbB3NlwRZ0ljM8vVsk5iC592B8yVaYwbI5VUh3S
QDrnE2Fk9CRHc2cF5cFaHSlLtR8z5UMXoRRrisZMnZu1+LlI1z7IYXeyPmNkUBVi5gMSuIFODwNe
kpcQhFULPbMhs1CdCHyzJFx3wFuS+1LlVkSXoBd3qUzqCuYxWfyLKvCzZ/el1yTTctfwxCIhscwv
Ozv2+9MyRaVOsgA5PIXlJNJIXXkUlRg44HuSn430KWHwuzonLYFQA+MvksFP7srXQzAlGug0L01J
ttY+wC9t4lJlKyN3uX4UstZPrGsyBN5cfZew6RJZLw/QF4pzj6kjWCCUnzOCHsPjwEPcfJvl6QbA
625mrEUyldsCV2LMtbWUAC3MXZ0w1EcjYcFX79kcpou5XYuRLvpp0Ebnna3JfjD3+/ljGi5iqdEb
I0NLialLnhXY2XJ6St/mDHcGEbGBLLpioHkwCNwVHFBGFlMztiOw+qww3vz5HvqNqlHlbpYs5mTa
iqb4Mj4SqnRYalq7jDqx+hY/FTZM2UmTrrotU/QQPI4e/vLnF/38of86Gboufur9dFP8cjIQhBdm
yLj4aExntF2b4kcMXBb0kJ+RXMHMIVlt7ERqK0RJibmvY1le/d0W0iwZMHoi71MkI0X2hLZJCIZt
FT+MY31UQQhJQnEeOhUJNiSklUT38OeD/2yMfjl4uhPgBGQAajrS9X9eSbPWiMSI6iqBOsq+w0uo
+0IOo1tzZDXZadpPUeueutlyRx1whEpKfH9cOqBahb3mJpQFkRMCw3gWIKA1jIGspyRsiUpAIMSz
xhD2Eeo32j+ICMhJknBvm4ReJd22lukCKs9ZSWcqBY46TF4w/KXn/bvm3Np7R2up6CjxzC8NMSAl
+bKIw3Kifo4LbQ/Xdn+Kq48y9VDXBtVJG3j8Za9QL7v6I9NyJnnunz/i3yA4VNWQgEMw1wGYIn6Z
31qNGXV5hdQratgahyOKV+DC5mVQn/pAdGOLOYwhu5GeucqK/TU2k/ViQs/P4ptSsX8AYWzW3jo7
IZurKTGlFVgS+1cZDcqfj1XXftNBpJfJqAKpgckV/eUOKlPDnDWNhM125LyIAd16zwjeE/QSBm2a
NDxVbeZ1YeavBJdKlXGytmQAGJfAeEinwFvCcG+0F7b+HhsTZ/QiHgcdZUJpHJYASh+ETEVId4HO
RkTLKatZKLVTWWnM2iSfPoVN1p1kXy5w4V9fZec0XHq/2FQbnI1guz9M9x5m5gnyOZXfo0x98920
PVuy3956v71KdrknftyRXNnrz7Ah+HVsX1r/1jq3GyMXWwe9bWfu7VKfFjvbxHzrbbN5u2w+bH8F
mLO1s2+R88Yr3N/DC4/cG47qy3QgtsMxzqaLNnI/Ac423bsPHm8OnwOICuks7zrbeIwd4s14mXfD
ef9mOXd+6gte901wBqfzfH3FeJsu3+TD754Oy0EDYTrx1hBpXWjwb9O96sE0sK1v3aV15hMp569v
2KtTr9qoHtFrTmsvN0xo3rIjzBJB40vxsr5L4rm2KZB83gHweZJnN2+CTb1li87pFWL7B/o8ePR4
Jrf16wovX+nuxAIdPuI9Sg8H1y7/ZcTJH2Wb9W8M/hxgyZF+fmrTdiWIDwce5U63zZ31u2/3HVD3
t/aj9m/xHinZYzo58X46lB/LNt7H+5ovmw4MDwHCl3yA95Dj+Sz4PwhEHng4+qH9kaJR8k1I/HzE
6+eSO/59Cm98xaJPnHRO2MrJD72PjzvI9ivfPHBzP/qE7Es26PMVXL4iy2s49Kjf3Mx9u+XeW8yb
vPFX61y07dv6v2FF8rOyDY9Im/AVvuUDPvoNaH3CFXa7Vfz5jSPhJVd6euzdNoX7FsJbB9rOJ7M5
bN3Dxi3tV8F+u+DHXCMLVoY9RQmf9XJ8I8mOkLxj0X+LsPRMI95zGu5jxIaipn9SYqxIuErj0kX6
A8ajgSedly0DFEX+vkIGG/azovba1vtmrsgxeVAx6VZoSzLD2FiAOoPRdEp58pTRkxEDjUzsI7bV
PI+n7EkUX61PwQaNM8y0WQCCdmLHumLD2ORVE+GfTGpRyjIoopGV4E/MtcAVCIiv7rQMlwXiy5r5
baau0bYh7jZjp66KBj2y1epdWW98SgOZ8lBQKf8YIpsT5y2GjJWhHJPZCwWSk4W+CZC7cpaSTGId
+92C/mGRv+3j1Qf/3lcK/i6d7E3BU8ViOzKxYedDrpwa0ACgUggp5+pwVYff5JyQr0Ne+T2CaEOZ
7BSBY90dG5mk0wb95cbIz5LxPgjVyVjL3fk4h+9WFx5CoLZBs2azo1Bmhy+du6J2GzbVMrUOMGBP
w9UZwkjNFwnqAep3sfBUYZMfAwCNqMU8S9LeoA+Y5fMKxJAq3W+zFQYvXwdINRkvk7CPcavxJ2Yk
sgsUP4R9X5jKTdUCu6iDS6fN+IbXaBD6dFj3UVseEiaDY5o9lAXDM5EYy3gh47TU/LYS7wd4xqBO
gBmfIjJ/fEo2trH0p5aK3R6aGL/u6NDXnBQXazPNVnETq1xDBvMNhj0YrmC9Pkt1bteD5usijFo6
PRDzV7KM1jjrHLMy8Y2KgArjJwn0dteKV22ZvUxZEeiIgJVkV7WscHIfMUSrNw37B4RweNp2DCTt
XmFHGTrzSLsJhGxC/yFf9dwjvbDLADS3w3SV5PHDHGfenx9Uvxv46hpNfhV+saaZX0VRI/KuYRwE
jc7XTDMo2yZML9IgZ2f0s+pQpjXqOCDJhU+NLjWQXwmQdE+LzPWOwCwKlMcG1roaPmkAUMy02Zsl
TAUVdZ7hJiqLCz2IsRLpKg80VwimjwlL1l4sq33MI6bkcuYNzY+e7SkiQl26b7pus6BUCETT601g
t2DqZCZqS5rzhcQXs9xSZf/5U/jdJpYdoyQrGJSgsf1rxFOmKRrhSmei8E2wCMXCfk2cIsT4CgnM
CANmM//Q45+W8AznAshlbFyYJ4gkaqfPffkjtf7GS/kNGU4DCGeBOjJXRpX6RWUwAnefgyKVjuh3
LhFdA5NXVsnMRl/cPXYk5EjYHNJttJckhGRbUFHDXBBcbtxLabpBkUtkV2OWe3Pszkmh3Wd6C5I7
Oo54YJtaookmb5opvpWkkREK9mPsaMTV9Z1Ym9calfcYA03UXnPxUE7PYHfvUovsmtVtV7GFtqiy
liS+r8SCiutU1uAUYUqyBAdqwvrDwkriV9wF5wBxe/yxgG8rOxh1QbStTRJACkGDvilN+5wUgH65
JgYggzE7hFXpSYrqqGl0CijwStKs8bAFiCyEde0UDK+R8x38+59aDwpA1YEQRNpzFCeqa5QkxJrz
DuPij7wO7jpi7uYw36HTWsrHsOs3ffjCG5b/0gWB40l9/8/6X8OFo8qiRp3MP1/q/0EIZHKB8YTW
afISqDPe5zu4m04mcb1LHxVe7V45oVw4yrkAP8ARNSl0y2retXPmCooCsOFDVl6n+jp0J2Lony1o
SiH50Xpd30NpgROR3YtK+ziPWLHaR4MpbzpxYzE1hiHvRFgzgpJnVRQ60jQgUYwuadE/L0z/tDK/
xdF8bHIiX4drzZlJE8528xEpKh1cbDzL44CbZ+xOvbUrpteW8t1KKABQVsgEEmSoQBI7iEF1nkQa
GEag2jJNgWQvBflrNMWXnCdWMrJ4fQ8mXzcYcxLcPM6oaws/p/GsDts4eccYJ+A7LmIa2/1z1z3m
nNs44fHAMYm5dDLSj77GYNLsI0zZUsjB4zHrIgZAw7g2YB6qCQr9yAhRzpmUMAdNki1Rgfq3Sew/
vbGt3D81luEKU+joKQFh8cdAV2XMNdfMiIV4VawPXOvzqNh9Xn+OjYPQYuzK0xq1bR9I20Hizax0
lRguZ7G2YxTXUOfvsUbdxsoeT8Z9XOFCIWg60IABk3yokEAb+Oj4/ID3RDTHX66xT7/Z10tMWwmE
4FzZlCtfBBLJOEmBlE/0M7XBXaOGM/UtQeVSJtkmGW1pQiEQvo6GaGNGtvHfwKUCBEn8+ESYa9gn
39lu2CXtLNM4meuQwryrmA5VC0Hc4BYIaUDs7sds8QA7e9OSkO7w0RnfTBZprXvPGMmU5qMRf5gd
EGWe539ehX9DHaA9ZcqmbEiGrNMR+uceWhPDRGKIpx6DGJvTQi5Ahz5YKu9IuDaZI9MzDYCbxPd6
BjUNdkWMB0Kq5nOziprpg04RcPC91IBdJ0WhFJ+ZFTSWvBcga7Q6zIjhnkEOO0CD6T2Pf+NhwY7B
2w4sYNUl60RE89Xsdh0D2jDOfGVBmbk8jMkxWnO3u72VfBjhj6n6Ia0h6D9EGvcZF217kGeoY9p5
fo7ZSU1w8+GmT9xRMvqmsmUd8JcguyD2zWDujcqun6lVpO+D0JNPEXlm8RQbfqO7ClgbrnhiYWdv
DJOtlP7NPCr/bqmiTuFZb5mWJn11j7ZthUZ6ysRjiYhVmMadZKJkLtVrB9YngieDDiFj+6j3Gelk
8m4YX4eIcA/bhCZqNR+D1D6ZCfmhClR5gSSBdlOyYf3zxSCtV/PXq11HXQcQAeOn9dmi+rU1ZzTx
NJO1e6zSmPV8b4WvAWEvk45fa5dqTNXeOaLx488vq/3uVWWKodXwakCI/OclKBd6mUztohwtzUPl
xyD8Cbzi3+7ktVvy9b1ZfPRUXQo6O/PLq/RGlphpR4NPQhph9vgwZgVpPXT51Rmh93SBLxZbHDh6
0rARQzxyIKvJDGCGC9Ol7erP3w1bpaJAw4ybkXwyic9oVtXWPAV8Q3AymdPDXu2uYrO2UD+sjHlM
md7/+QP7jdKWNgbNf4Ca/IVZ+J+fWE//04pymU1P/VTjig2m1yl47Gq2E2uSRjgBTYm8isQ/Getl
gMWGSi7GEzkLyDIqRx7dFtjOQBSrknoLPdjxDgTdjrZSbA5HrQXaUgQIEUHWkDtQcS/lCdtsbXaE
srgsAXo7qFhWfBJgiysJXp/e8Vq2XlmEgKlMHpKZTnzxs81PemOeene2iAslYBmRLQhxBNPAJE+9
gVqU/sh4bQagIDnUQ9b6tFbupxTeELdBBqcZSLGT40LLMO3wdLTmZynQjjJ1hYhSBxzEgndLf1qS
v/TfCIL9rMS/XDRI42TIeabOv58n4pcbos/mLCOMVDpDRe+ZDmeEZCGUndCQkB5QjIi3gzjI95+/
ModU2RroC2CYGG6vIxX9/MNsXtxaNiyATs22DYPQFRvkkIaUIwyc4T0t025WJrIiJ2lBS1L3YKzm
bSSLBKP/78f/50v+9/tCDomZEFMFo1tXVq5Fki3sgfWYfvnl5+//d6D/+SG//F4WrxbO1c0v3xL2
vYkTcP1Bn//55fe//PLzQHSlQUIUuEoeKx52ddEIqF/0/K6tzYdff2Ty/x/SL/9TEukdhXJDg7nH
cVgA6fzl5xemUSSXQhE6oq3ntzqiFyHWJIjEWb3tFrIAMFz//xteLK3ki/97PoDa5/tZI/q3j+Ho
rjKdXGPl/eXT++/X/u+Nfv7qlwPExl0Qg2M1jpxYl6qTLIjmmPqqxpsG/V3FmYt4LDgnFgFg4foW
P3++svQ+MTgSFzYf4S9H+cuP/vwjWgWtnSj3UYMTcFAsgp5FEuD/+7FM2cvni0ZTdGn+j7HzWm4V
adfwFVFFDqcSypZsOWr5hPJatsg5c/X7aTz/yDX/7F17ggph1EDTdPi+N8gm8CBTRhxkfjz/LOt2
Z//VTsRVpHg7NBLv7IC22JBnDVwIEL2jAuDL6ZF8udXCraR53z++/t/75kr4X4v6t9/OxRNUTldm
6l9Dme4ziyv4rnNr7iIAQE4eRKteBikTlPhagOz0/dBHnkS0d5EHZS5uZgQW3rsS4LbhkYIVL+V3
RUyKGrB6zBUma+Zv02qa1dw6fjyX+brmnWH6CUY84yTUmTSf4Hb/kuyUO6d9+37x5v1+ENXTd919
n80SL/X3AXMZPw6Yf0AE4lL0rfb9m/mc8/55a24CeuOBTPzP6/LjYX5vzqX+ePg/Nv/r2LmY771p
CLHUqJzXeV84N6Eff55LvZ311pa/b+LWIXTOlLu6RC7q+1HPL+n3TYsqi8zyRa7AXf64rLmI2wn+
/TZuf//H4WGtQAXtWdz94w8/yrld+GQSazMaBiJ4NRlxEQRo5y25Ul/rULVX329PmKb9kpYBLqvz
c3ThOC6sVR2xqnhjNyrd/Pyz+cOYMrABydz5f29/F1nH12Cg4c5n8eYfQbDJCZjuvotorBFzCVv/
voTvn37/5fvoH4XNJf44sZ+QimhAXShMKSA4bm+3kuVYKqR+eT9X++0ypRBAY6t6wI3F7Xxf79w1
hWPJUkpUyO3o7xP+XT91kpQ7+pt59+3QGNtKWIkjwHUfkfr/1OZfRxFiCn2WvvMf5vYw/2Gqx2s5
Qn2ey7FRkd/GRbyaK7ktifQTV/i+H3wGRwx0xJWZfhEg3yg6UV8nFNa2FYpj4g0v6zDbW23ULidt
RNbdnuQKB0R+4zVioCpUvYTF3wH+4Mfzx/wTD/+NVam1n3ko/6eY2yEdhS1SGVJYrqjl3iAJulfN
Ccfz+btnpKmy+t4xRElJsDWX812EZfM4OtVe7yKsHedNq3XYlMXe+XturYPORhAhE7OFFh+SzZhI
+0EMSber++ve5kv76wLn7Z/7f9z/7cLncubbv5V42xdSgQu1U4BiifPNx32ftE22XtOMeB1TnYlU
4qsutqK/t277lNKoN62V7wKgD7CrQ0B8k9/woEUN9xGBJrOGkDyfYhrzaxqkSDiJ4kImUXTKYlMZ
cwkDniq5MxpHWk+Wxj7xoWkRcNMx/fgu3ownBcoDlO2h8wvYzmP1faLvCsyl5ldBoBc0l3iM/3dF
/Djmdv/f1Xj7PhdhNv3TCMGP6Jn0133Nb/D3Lc6bbZvKWxM1YEU0trkqx6HNN20cE/9j13zsvP/2
dd4nizdl3sonYLR20tRAXBSqYzAqVs8kIfU6QirpP4VgmQ0BGT2yH6efN2/FfTeS+UTfFXO7qvkg
Y25utyJzD9ndIfY2isPrM/8xtWJjN8hrP01ejCAL1j9KG8LfaUELR+GIVjuXeDvBvGXa07FNsQX7
cfrvi7qdFGUsJPJaYBhKBWz473qby5sa/ChtZ/ddE7c7m7fSBpb7mMa4jYnGM7/BgQMat+6T0JVS
EINaalKNognOJwz0dphWOF4aO8VcwUhDjgYb0tX3H6sYs4t/3kejWlCy5wPma9Mzw9nUdba+7ZrL
/8e1zV9/VEwPDnzlxOmraBxzK7n9PrEh+ia2Akvj76c7n+t24bev8z61tJ2lJ6DW81cpCTGXd8zv
VndrSZpctStPHn//uBreMEhtoZQsxijczif8bgYmNEUlya46+gGLaZ4nj0ZUk59nRnu7knnr9nE7
2QSn32qk8bvM7yPMLN36SBj+P35+K/JWCbefda0Z7VKEH0bxmswfc7+Q2hBiBpR3/bkTufVHfmwg
ySDMO7+b3q343iAEBJgIhZ8wKPfE9Fkwzptlqxf7pO1/WR2zLSk3833XVwWHEEN0MIprDxMvRi7D
QvXCHLvMRjnpdY26zPx8ZJTNysvtUc11893cQ9+ClJQnRO//flfmS7rV3/w7rekA8mrQ+//uDgj7
MZWYD74V3WQdMs3z9x+btybV4dm3nIq65fVJyKvqdvHjY4QZySIZZN4qD4pfCQ1wz9tOVzwiBXz7
+Ld9vR7hQTUf829//rEv9T9SzR+/6+YfD/X2ZG8P5t8O+Wd1/dsxt31x0/y2ojVQ6cTat2B6Imsf
WHuYidcYjea49+vl1Fo7y/9VKhCpCm8n1/ZmspCHSQcErTPCyqRmF+k4YNMJjTGV2qtsRlc7JQTR
QSGDK3g2IhxWn+Ue56OCRy/nrtJt8uBqaMmLnuUPoR4yL2LOS8wh8eM7TMvuqip8SCYMEZ24x9m1
Q0Q4UJG9jaoGKRIIQiqeDCDtfQO1A/wfVSZfq15FtLJBxsrJ0KaqtJbIKcAUOSP0GyfJOxIVY/9r
SAExxcXwiGIOWYKOiH/xgf8wDoB3zigtRw/QkY9HCqiDCnIcGZ/ibsITeAxQM+6MXTA4C5IZvjau
grzaZp12bcJo5auDvfDbWt7ZafYLRtUC4FM3Wci3jPiT+b25TbMccksD1gUQCcwp6E4x4fhYiZ8J
Muy8yoPZsTOt4I+GpHaumssqaRDRbEm4Ri++80pCEeH0boIoMJwao8ZPpgYZWeB4GAb+Dp/HYxqx
2C/BoofPSdwfnOnD077G4UsJCiS8CnfQkSaezgEjSAqDyE9+J2GI8mNW/CFEuOuqcaeCvg7x3GOV
1qEQIqXvlZPUmBtWpzYZlh0gHYiXlWZe/AGt6FCVl7o+tbhpRGC2ghOSyL2XoNTPoxtrkspmey6U
o4ImUGcdyxz9G2CjI69p7hwdOvg8rle5BSBHttBWCc8BkHoTMgYgt3HqVknQ3Y+qMi7lnJRyinVp
F/kiSbtSpOfRv6ogD80h3FVjLHqmXYEGbqAUJyHqpEcI8ISn1kJsZwq2zVg+WpXxBwbCFOrPnhhC
23A5lC+oAhwmQ141zlUqiO4V4zHu1PvaxMDtxQmbVVkdLelLttIdisu4vJLz0VP/MAYbazp2UrSx
hv5Yp78qQBulDfaa2B7KCuNDUz1hS78c/PBZLdI1dN0g32c4LaR2e0TvbmtqCdAWK0Z2ep+RnYRP
gXJI6lSPUajAoUak4b6D5AXHKWusXdmhMI7PwUJDtKVUcZRNDgFGjCmiMbEmZLMcGcRHMGHFB0Ii
x/5QgjuTyH8U+UPJrhFRmorgqT4ARHG67F5qydv53bZMVaL3mvGSx+qH1NKe1HxhkZ0s+2uMxZKq
3rfNwTRJZZ1ZnsbOZ4i5BxKJCyV+y1EVttAVIAVX4y4cKfjSIUKmRW9Ra64NSJz6ZN8HWq0gHQeA
pdF4c/DkTMrf+NIa0YMhOScPgx8s5M6S40CgQXUszHbOZxd2e8L+OGcBnup4v+GYWg4u3j0ikf2R
B9NqSOqTgu9AjKnSERorhDMFxKAhreIMv4XGhJKEWwqU0WCZUSvAFqt4F427QDuoOKSH7dm30NBR
idW8RK8yiP4QBDpuvGn8RSoDstG5NVxNQmRHI/khZcWmzM3t0AIE8ut9b+Lua5aLDEmeODp1ziHI
kqXzWAJKTnNwLbyrIsirm9FKKs3FlNinoNdPSBp9mb6HPo8Q8UtTaHPhHRpx5wrezbILEo5uyKxY
6MrlOxNUbpdkq6wFX0OrH+Szb0rHDtN4eRuD47UkZznJZNF9lM54SdHu22S6cRziP/FTah5RDs5z
F55+qm5q+0HtVyMa+xEvamRZEF4G+nJUdVSrvguBfMClf6trZW+Md3nuNOuxou/VCEeD6Cl4wZFs
tspNPI2PKbWPeNAiVklWOeDxVS0mlQeQbQBAHPvvTUOfFMt/TCV4oiHD5qS3RII8mY7MTwDVjLws
GT3ekNzVLcQUI0R1zXqyygwM5AsO9WVbHVnvP2pZshaMG5xxDnoT7lR7lzi+m6CCamVQSpCkDfET
R8/27IUHRVhf0lhAf24Nr7rIuK7alb7IsDXLdm23M5Df1eyrBzxiQnJTsqqdZDaS24+tq5SmjsUw
jaeJP53R2rLkf01LUHfCDEcJu8+iwdJmIlEAmMR4CKTsKeoYB6tzX+xNzRT9a1rnO89oj1pzlTHu
zSgmzNDHyB0GI4S2oLBK6HMjOCZF+qvhQWUpdXldIkupggSoSNamkiQtqkKCM2o356FHWyYCLU+b
o8ngakxHYxERGv407XDXozyVXzuaRWHhnT5i2T3KueRK7YBpO7bbVnXNLGxJ/WTlpeaLDlQqbKa7
SCl+hd27YhyraiSPsRvSFNclkY/f2PGLX2AbfzbCfBUp1j7SsXggx2CRibZDaIitd5aGlfGeoGSA
pUjeHgoQACYVk+A/gqxqnaSYC0N/Q8CstO1tWY6u1EykF6VVq1zL+FUITKeDtlVxhIoaOrnyVdIN
1+QF9gp8GNp7G9BFYUAWlKhvPFhykkplf4SMCvVtbzigNQZMXg1cRaC1AtVpz+LigkGnibi60yyl
orwv+pgVPNgTv0v2kPZXg3H20a4MIrA+vNemAz3c73a6+lAFI6slcGkYGgo1WuoBGiB87L3oSMRl
MMDGd17w4gTkphD3jiqLkdKBAIERNJoZJUFB9CM5TETfk0B+4tZ2klXcqVqwHO0dMqBugsbMEsK6
DSqeMLgI1Zpfqv8iWfK2ladNwCyhhEKNXFWE7pdGR4MorqcfkfcBg/RFY3NY1/XCRBB+Y14la3uS
PjTNPxlWvUEbaBGTecroVtv2FRLxFtU/XMVtNx1/TxbVzRuSBdUyH78AaKz6/BgMRxwqcdchM1lk
7kQPyiNqkKWQVKL19rVrqS3Gz7zd+FK/RM6iT/GAVxcqtUIWcO5qYZ1sJftZmZxl7F37gDxTVL2k
Vnff5RXKukDCYtlNxZJC7qCaww8303XM+riHstor+ooM1iIflU0zjHhihofSutAj29y3eKvH0t8M
CQxo9UFH03JoX7M5Jafcl6gbIN5ryFRQd2mLFhG3PQ9l8t5UhrkCVVBnfGImB1hSyd/jqV4qbygt
byUKEM21cVxfEkYbWbqu8/EYhujEhViE401G7w/C+mwqcL+L/UjfrYdQnR0czHXtTWvbLx8LxEL/
0qYK7GW1rQbi2pCHB1yH5PorAdXsU0OM06JqHJ0BIoJaibZqp01w4D8MgvH+XeGctipU9G7aph0M
VNaGXTRBpcAVD5+Zodzn7UBmG8aE/yuqwpUqA2n23hnoQyu/c1C58DNs7NUGCQN0+HyAkQYVgPUa
Gu1RtE9LlEgLAFg9MygEQ4TRh3P1wMFNXFPKuyyeC3zIaNKgZEwf0zjb2gJ3HHlACNDtdAQ45fu+
lPceghGIr2w04Vzl59JKYQY0xtmWJxT3xmmA6dOPzk7JDV4A9YGYE17u6gbk2gf5fBQZkfbQp1XC
U7DgZmSGt0SaDA186aRPwZ1TQQwELlboI8LyMtC67Fx0waVGISgA3fggwfpO5Qdf6T9RHJQ6ZavB
Q7XB6iVDsAnqU8xgGQ6ox5Uo1zhXnYosjMo16Zqs4atSsLxh8KxSZakDRwKqrKO62fOI0XhaTwPU
r3EiyyqvRSNhCiEaaqJiSSenzMT1JUpVanidhi+TtmkLn8nogCNwG9JqKkx/tnWJRBwTXxTLRKP3
TMeFed8RKJWzTSEdPektNsbNgNmd3Nuu0gJ062wXwT9eigReOm7vqMV4IIPQnhP9T+NXkHOIZWjT
pupzZAot7Ca6tdTi7losh6QH96gTa+/cqr+mL71TurD6YZSaC5b7Y2iCs2e0usvoL8EKtcBhvKBc
4BcGxRlqCZ5dYgIDKnYp3vyeihELF4aJzmSz8LZdHaKCMG5nDQYavFyCIpEw5B6Ax9LzgPIOUYJF
lEZi7NNrC6FUQwWh+lHnV16jAnkgLwjvgX95OS1hGVTrjFPZKfOrKv7TS8FaG+/iHCcmfGQYYBet
DX1eRWxBV04K/ShpKZgGMVo09ZMJmtdGZLFWvRcjPidm6FoZkJq+qZditVHEWF2mMPBJVmag2r3w
YdRQm552+NTfTwxWAW+CbbwJ4QXQMhnkJOZWS52BXYk7gnNHprRkTFAYpENLNG2XiJcFckJ5N+oN
Zrdn/svoWIr6GMNtCe6zCsN0rdjS6PwcMAD2PwBzjQYbWh9RZgbRtk4PeZCcAAgig2TSeqxdZjwY
MZbvQ78pGDEj9Roo5VJt70qlcDtbaOEkrEhRUBjkxwrUs5rq25qUf2WaQAmyLe5tOdhKrmYgO+fL
cAkC4zPAmdsI1DvbH1ZqY24CMLKAGwAdQ8xBy1LOV5Kp7bs7ULy/kYI6dHdmOLhdKd8XtfrpE5rL
cHIqtcJtJCq7EzIIjLi09K57GcuXKV/lHcs1sgOVlz3FkFlGdCEECfHoh1cxUxM663COpfTqxGDu
oZuLubatpSulKBAFGJae8WQwbkuoZ1jncEowqilBzKUPnvkCpz+s+nuxMLZrXDNrvE0z/SImDwE6
htDgycJpa+YEdb1vgOz51qtYB/QVtpPvWlRsJxm2WlCSzVlXmAGFOdSAkXsx0w8PjHRXMwJ4G1Pp
VsDumTC/JeUcTV6BQV+K+Ya4ndZOWVHifBqa+xJusIaILbqmSx91ppheJ0Q4lVF/ifzJgo6RFRCi
8iCvJwMXORQdRFFGtSa8RFuXV3VhuC2hi8CwD1rnnIfXnkWAWwuMotm1WwAMmAclx4YJsBGzfCT2
n6Nq9CWWProBijQ2EbcEfux5q0gFqbW1aO81voK9BUcI6VPAh2HvuClsz6ZhkOm2DrMSJ9mHGWuE
vaHUezGu+9RQ2aZbp6oPUt1vaWtui3c2XZaUedvCYPwwyAoryPR3AyvtixO9JWBVMEmNgqc2U9CL
49HIb5qnSZgwdkespo1qWAbeRVfxBzSY/E0flnFw4KprGWIr5k4V5qcSVGS5uePR5XqwSnV5xdTf
rDEW42H5ptvzvLvRIBz3XntIKfIoeKkCHfG7YDoRfIZUCdku62BTM48EnSqlZ4i8izp51Bn39JoB
JaCTD1iI4tTs019VR9iGgtDrQcuEe6LdG9p9COeU1ebCrEaIaWa+6I3kXlW6pQFNPx2ynE4MwhW6
jo+Sfmzya1xAUhifEaZhkgNXmgHdRtVRdJqVk60Jg16IrhFjQ7mQgBufmSU2RjSp6nkXn4TKATiN
zFvACjKnb/vuBAq5T+n7Klu+M5UaFcVpodCx9oZx9Ef6a6c31+gFBwvRybSHlrsw8gZNZIPI9AO0
ELrXYt9ZcOe7lDEW0QQrBcWHgiFRqirfqk14F/b276R6ytt0PdngjX3y/V5E4KU96FbFQDsQAfBR
fyN/24ePQfmJulfJANaoTA8zUKYTYZG5pmV9LyZoOQErqb8PbUwPA7RYcSBflTid+XX8aMNzGYVP
2sgkri3XThlupew1iYFJ1gXBJqVFODDHf3SNGB9Tg+bkhSZC8GCnhhHKCSu4/iX1dj0La8/pn1iI
rHoQt7oTSACZiOP1xwYjCRRw8MrohGivs+z9TaMeA8MBBL82shWsRiI903Jo8awbxDyIWaGh4yUJ
Uigp9i0jU5ood9l7ZAthGRTfBpTH1XvTj/fyy4jFQP7br7VNRqysGL8qAxa+GJx5x3oQ4AP6KbaF
E7FQ02BezriqIotktigYEFK2PDQOE161Hul+QGOGVawdPCf6Tea0S7Qkz8lgPKWA5Xo9f0YHDaUy
MWf0xOALsSCXi21gw7/Pd6WJpJIjbaM4xcRw3MOoca0aK2YUkg2P8eeMr4OX5ifmYY1ZYGDOrTlJ
9WZ2ySXsmzelae+iOHskVP0UVbA/xESgQrdhmMp9GzlIYwZcYenfO+r0GinM3drhWMT4mao20Pjc
RBmPNZFUlyfFqUGk564jUOJALvNW20r4zkXBSi/8V5UsnVk5yBsXb7mSHZ2RSIdSa6vRx4ov2DXD
49Al2xQ0dNvnhwbBPcDDbkAgnbhrZ743kCf0L7NF+v+XjyC1BiTPU2TUP0dYKtbWKpzfsvnSSWh3
IGrmGepulN5FO8VNxJNw9EOP0PoQSwUC+DpCW3YNHH9cZZWJA7u9GQf8En+Z0lcgGw/pF7hKBjOQ
X9pHFKW4GHjpZw9wfWEM2b0TVh/KiFC/9ZT35knt7fuaBVbZx8d2itw8/RhbeW0Nd56r+59qCoa+
/aqaU0qwBSAMoOulaGl4HDrlNkIdWWeJTb+OOeeyaSBdC/kSvdhJyJ7JyDoYR0aifoLzHoVYi4no
Qo+YUOSM9zHQ1ajJ7gcD34eBlhoT1VnBiF6YKjryzGOLMDuIyUstv3p0hBpTMFSFkGNU03wD5HuM
XqsasgORU88ul7Ji7/SqX3XeUkZyr5QazBEVMIPa1SzRi49wPKASUW8B71luGvR86ohAA1SFJt9p
dowiQeyg36MecwXmkgZrlTskTWY2ymulKryH8PyAHlYtr4eBBWXDy2+inLLwkwS18cUU0C5rKVzV
qZAh7/e5gjYYsa8AP8xmxNyAzo8hImVcyJSXNCLwjq4Q0WizfWrzEZ2BhWW9myGLIwvHZ8D6zTWn
Tx+96pQZybbUk3txv9Hob3GvLP38XEj9sSgRoivD33k+gAXOti3BFosJW94/p8WHNgFglutmnfe/
xvQ3yTyCN92fPnqwHOMh6dRFT9ZgVGvtAMSuGhuUQcbkJS+L+6RCjMDof6UlS7yaZ9MYWuMOdnQn
1dbR9Ih89ojQJ5l9muTiGHWtkEFPoNhbqEl7EGmZDUfxLnewqY0ce5FGr2oZpCtD6i9eGZ/ga7CO
gWLgxVj/ihbWW/vcdz7VBAmeCFVVjM+jRH4bo/hEqzFtadmAdi5SYoc6qYbA3oWRfLCaF6ep7pMI
4w/E1pYj+i1+0N/FzDtqUgceMcY6L908xHSODEfGG2duhhJqAjllEmOPebyrWTZo3jFVyydz3IiI
1cDZa8s2eIjZNgeG3jT6rrD0t3GEkVVjQpzaTLxQ1CB7YHbYQPFnXz/kBTPmKd6mhbaJiDxJ9BpM
YN7EzyvCY2ZhohgEoTCBM9hna4dITuvlezWz3mS7OtvQVpqMwa9Yo4C698lKRkDfGUUMRmliPQUD
ISheNJD6Z1WJ7yq04iZ1W7PYTjGxCFjqtWi8ZT36ZhM8wGbrlNaOSQ5EtswnUE7YFW9sR0+2jfyV
E5ifVNRsmbVGCQ6gkuOqVL4qR1fDYjIV5xJL2Ga6jFK9GTNj3crtwWRojBShsD6A2Ci/9JhRpMOY
u8uuSmChGMqzqrHeIWOgBtrOphlKybn0+zvx9siM/MQTZftYDV9FuaoHAMlxS0COFhXV6YOfdvsK
SeAlBIuKh1vrOOEF1bMPPWPRS9WZXO4aSuRjiYhSVjgHLzZPcnkU/DVf9rd22hyrqT30xcrmucRS
uqOqFkQzG99E8qV3WYgpaHKkAU+b1A8ZtK1VM6gTt8fqYxkbgrvTnNRS2/Rd+Mvzr2MEB25kpt+E
z7qa7AAh0GFJuk4WCsESXXnJ+2adaN2nlHgPdaXRPTsXVlZofrVV/iBGndoJ1kzdST55pXJIvJqk
GGFHR2pfR4Neyw4Q+HRkhNmZHcQ+fi7hWgQIU1veyES86Zzigol4gFYd5GiCqi13zMw5H9S1Lfwp
fKzTIE7HmKoxKQz8F2dApSm8ir63ak2e5LjQs6ud9GsW94FOiE5W+lVa5CcjjVokGsz9ZD/a7Z8U
68s21V3P8NGXyhGF65r4KZdjMNbAyx/9VFrUmzS8Clh5k6MPqWqunj6JoJNALVCtq7hBhVM2Dkp9
bBuE25F+ycxdUKT6elRBxHXQHtLwnCssbey6oYsFXB7CYnXtXNs1Gov2TmUZXeasRMM/iJgj9UTM
N1z12C1hQ9kzg9IKjE/z4Nj6BBozE+YUmD3Cqdh43PGGXSMW3oZN/G3CQae8tkmxUz3xdKyTZ5q7
ydDXltzQiSf7AarspEfvU30WizoLyomVLEqU02rgZdznSGv1rNpVw2KdWKQjKvhHLDfga4L+cjuT
1Q1hoxazTigtpHcA9D7grLXUmB1IsdPtPd69AIzPCB4jzwm7NWiX2wm4YS3F8jSfDi0SgDZxB1Yk
1hjM/4tQhZBvr5BhT3i2ummsB5GeIAvQdWdBl8X8Mx0VNN3RzNMyOIWu5afAqHF0UaxLAL2w9Vwi
Zsu4TRcKngHNvU3IvdOh9QevilwBpTbcIhqfkjbeeLqGcAMURp6riHtoKiB3hlDdvlYSiSrjTArn
KLohQQVg4fqOwszRGq0vSfa2AVkSuZKXGdpyG7n/sFgIlYaMLc2xqcIXfEJJljvqApMbg3w2tl4e
iuuZ+seRMOLpKrdrsTMJqu4hzzcJrtaDpB3maBJhNkvqZCSaq4fCbt55mIdMC4mr98bW6PdBGC56
63M7GBHxt/6XCfQtUVFeCpaRn5AxIZ/I6lY0xpzUUC8RVuribTydS/VXMZ304SgmPAnjCMNBSdy/
sdUtDqleri8KqXqs5eYlJ+iewNX2YTz71VPD/D8kJz064Z9EGmAankXkaczbJW6ai65Fq5p1x1B4
D4o8bdXgFVsNiXmxiuZkMqwT/YMYiLfLN+D1D9K9flaPYXLUBtJNw8lHbaLpd51zrRCRSuWPTFaf
JppLfso741A26iHvGYeZV0RZtfdZW0OQX3g0SnGXUUbAcpC26zAk2qWjsB7yrqGCgjNsMQU7AIrI
812roWLOC/Ykfx9Zpcd99ETU+7CFe6aLu32ezGIzZd06rqBOKdXeZK4pGbuokFdkcNHCY95sJHvZ
9D86eneCZoggMyEciBzTW8DmaHHCacbgrpVZPaLEYL6DOCT4V+2ElDbN5q2b8neva1kwVIWr6mSK
WJ1lX2VRbCqbxOtX4qGhxnjZZETe+rODY1Nf96chSVybhU+po9nGeKmjraxJyJANz+HkP1a5vFFj
G+lGbN55Dwg/kt0miJJJJbOQo2yrr2jL3eOD8UcIjOopeVMzvyR1iEs5NFG1edE7FFLN/q4rqk/P
n+D+60x1puiUjU/6HrbXczMUT2rIM+vLiQw5S+OatIe1jjT7lOTvSQ/IL1k5USfENelBdB+zuByd
abH4QL1mqWRnUqL3TiXDY1lmgY23Zd2s8tJHzp+McGOfahZUoWmjgBE2hxw4dIRwBim7QkKYFiym
WHqgkrCTccHwZEQro+GUOjjJh84Hvi376BzLz56+L4aTne6CFyD13hI+DRJqT8Hi5H5KSMJFy9dP
Yij8aywO5+V+67668cJdr9ePm8Xufo0MxWL9fjxcDp+HT2hBC2vXLz6frtvt5+drvno9n7fjYv/k
u9pCXq7Lxf3xeDmcXw+f6eJAyAFhuYN7OJ/JhG4Oh9fD9kyKHu254+Uiznphur64XDgWbYr3+93z
4/Pzeoc80zJYPD3t9/ul+5ouzodDv4BAuvBWn+fjQV5ih8C/l4O47Gj3qi3EUShRugR/LqTREbWj
SPwr3MOWnOni+rTdV4vldru8vLbLWBse62jbxtOy0bpX99jwy8PlOC4pxVq49epy4YaNxQU7etfc
uJfGvRzRw1uz3+Wf7YEDjwfuIl9c3CN3zOflyA/4xdGdr82lOJe/uxfxW7HNMW52xw8pmzpKduLq
+SUX3PCbV2qB49l1EIdyBUe2j+LqKJX/xDdrQUnzIQblsOFeRO0dOTffOOXFdSkeA7YVd/RX2Rwg
qplyeIriAvnNkWJfuW5xxVzXseWexVPpuNq5xPfvO+ZkOf+Ki+QvrJA3x84Vx4j7ubwfjuKc73zk
1Dq1wRXy+T4XxtC95I6G9Xxj3HS+4NnxRdQNj4/LdBYUfKEmRU1zXRrV4B4cHlvuLvnn7H7y7/b1
8/VwcD/PNCBRyYfDpV26W27oKC5aVM1ccaLmjuIRiIsQ18rJXfSRkTi5HN/Jc/EcCJCJyhWXyv8O
z7tfAeeg8R5xd1i8i0pgG4jJgh3iMK6RHfwvPo/zUTk1nu04iI3UkQ6OM9SrsPmt6J9tLu2lRn8k
bG0qRzMxv0xoY+5EeiUTg0of3OFceUKPYNuiRm4xixt95sp4D/r1ulTyTUikW0YsyUuaX6G8IUgy
yIcC7dvprbBwRHyrMsRPik8Qi0V2JIC8GO465FHu6oP/ZCIjYlRQAh+Uull4Wo/T2CH2JRQiS91E
c1hyzXQipE1PwAxGCmGlMvjKeAnJjYlWEs6Ln2EJ08owG6L5WQyGq9nL8j32Hdso8Y/Z+OakQbUf
RmJFnuH8kRpmntrrVEm4KJrSQTI6rv/TiOVVWhOyarsXoy93sZN/BST8g2jCxQSF97gKkXobiVW2
Qk4b3b/3sIvIB5W7Fn0LMXKVQ/rkReauT8dNgqHmYqgY2Yfi2CsHu9YP+tBRZfJKjw6T0rjwnJFq
iRYjaLJOejawg70w0wtfYdcuAvpjMbqPtrZhSYE8DfahFutDFmcsdZCi1Z2zDWE400DC+JWHzE/T
oVep60Tfqhe/HV9KSd6JcLOByW1r//Kzzm2DZ8l+FPH9PhJorGo82wBzDOfCAkXkqIcRQxHtxXLe
s8g4Kf1AuiXdD6yasCVIc2epihVupWKGYK+RnPvjJXvVgfbS4FASMrYlXnUnBjGFeV77gR7XH/FN
rBHEiF8GcYcuSoFIl00KuJGf5bL4HZWGG/WIx7X1rzpDJRXTJaJUExKraRocsVJlDeCt83CLbXPn
sZZfh+ZzkaGbVZLcZ0oToRJLQFAkuG2RyQgJ/+d99KtI1qPZroIHvZ2OFcEUQBEESEYOsRigkRd4
yUWKk4kGiSsE1CqmfIgM2x/oerdujhhlg9RSd85jhj2y9AWUtAfxU5nQdJ8Tgyzqg1DiStX3joS9
mEwgrruY0OJy7HqNhMOz1GSbDGPssLz6AMTi1VjiEYh+qcIMczSJjg6ESEFXLp0FgQGi3zHRdjtc
YWdfjy+YqxLpfCQKX0xvlp09ciqnJRhfjAd1nnCn/s7wyz8YDjygVTUlTwIk2prNa93WaANl8soj
wabb+kMCq1hOpxVTp5HGWSpoYjyUSCWQQiynd13e1OBWHHujwSdWNPsuSSAXTPhhpq7cFCdxexnz
1P5/SDqv5VaVLAw/EVXkcCsJoRwcZd9QtrdNbjINPP18nLmaM3Vmtr0l6F7rj/Mh00kWq+HRXER9
7vxR2OnGnIIafWa0eFCAFyoEEDn0T6c5JMfH15r12ijbX/Qd1LMeGjRotWZvCtNZt1V8X14GHQuw
Fr2NNhH1g+7QLjYeGspe2b6mFbL+Q6HvnA7whF9z4WT58tkjl4VTsfg7YbJd9DHzVD1TIwmAIgYU
ivVwznolmIgtaSrnyB7zkzog8IvkGo5tYcy6RP+eB9LM8pntVKv8idXXIgNicCPUvfI0kgrdZsio
qhSZ7s5LmclK6p1Mt+V3K+58EXi20bgBz4gIcAgjJPvKTPqU3JH55W20iUUIqmWw/iUzg+nv2B84
YnzDS3d89m31hqZX8wz2WQJrM589phHi2QTcLPq9UpW7TNDfZEZf+ljB29FyiTzRGKqzaMGJ+muU
/bS1d553bnKM7eOE3wBeJOjCW0TPimV9iI7gMKbegZe8JBbU62+D0gU0ENwswMBkfurocPIszt9S
RbVAmgbxlUpGPyl7VZeUqNo8jGR4AFJS5+xtvaQWzgL58eti+4fv3mb8Z8+L0AgQVog4xsYNNm+U
le7Kdj3sM2ugvKDKvHsO2iPV/qEmyRps2cuf2xb09nWR34y0e6jWtB8m7WhRaNTu7dy4fTWxs6sN
8QRFtZCcUDvdc6cThcv5l1nvsa1tBx68Higjqe4jPxexddHsOerGPEjizwIxlAQvtSD15joicTw8
T8O8b/NPKadHk9Yv2Nl9YrSr1CI1P+l2+UT8NQS0SiC6GtNbKgneYQPMyZ0iAL5qi2vH3txRfg2E
Ry7009w321aiImGDa81x41Lz1KkO0ygtGu3JrV4rjhNkIGnzVk4eQShk4oDE2NN0ng0uLre6V6XJ
90WE2K5KiTVjwmc1jAbjucR7nnk7g/vPVcoDAWir2VP+NU7+OuWE0+UQnC27k94DY1SQSf4gb15n
Hz0bIXKtBjmEt8d6LwMkf88iI0knNehrtJOrhLdUyvAIgrUrudSbPkaA4mupvreo1FgAkDLrb2gK
serOq2EcXpfLKqWELS4t0n7a7UIXcTUC6/Zzvg8X+oyEMhtsFSD+ouON0dCAoAzg8Y4AWJ1w/x/F
Ee7Ria+c8pDP9sbmkNYbCvVoOphhbD3H2loGFWigJd2itNamI8yMbyjmsSfkKI+9g9OZEPUWAq17
fkVEiI7XOhNv815X1jbjWVZSgOQBD05LUFqGzAZWBYmFnZwbSlYKGAIWa246zki4P3rUCiKKVLs5
0jkIB0jg+MMZbBKFhF8ZFWhiDsSB2OND9drAU7tL5v0jWWgdG9VxqRFQ+3KvFxRB2O4l44ghkn2j
RZ91HkRtdWKVXCcWO2tendwQ4Qqds7FOxoNAN0iVsLWcgMtpUKk/U04QeQEIXBbkJyGp99gf+a61
GKBbJwypwJL8qXmfrq0uKV3IOahgIHmTKJs4Dibb3ohRxYnu+aiZA5cPkmymCSX7TIA9l8CctYRC
6Uuz9Vr2GIaMjRYSecBJX3unBTGpkQngZaDcjoWs/ktCCDph0WAXnWvUJkON3RnxQSS4tUhwiBHk
cXUtynylmbcqkKR0HT/u3nu6oMmv2hv8jI7SGeJRVx5sZHod9e5g8PvoWoEgmjpN87egG1JaK7Ss
qzmBpRfIx7+NmVoPXPwzuXzEXDLyoNAwURRyb6Qz0Q3gPVRiLV+54dYnYQ4bfKjraEz3wmG+thEA
eq8LXzgh/FfotdBFHFgZ6g9GyPxt8KqFrYUV+pyq4bwIeZabPRavmXlPoUcX8LJuXoXeEkK3UZXe
nye6vsTnf0YEHqScjpyOjxXlzpsdCTRjxi+xRcqoftRIGfJ8W8zhthheQ+0+Cncdmj1GZSB9xFMh
q7WUqJxUpALaJlyWdT5FLOew3YRF2WuLg0AYalAa+dqu/C4bDkYbbywenpzXTaDv9HhRdco2y+JO
kDYY0Jou2dkllnUD4uy0rS/zGnqLAgpT0Q8hPyhuexqbj8vIyWBg9iHadhxnzcFCEyhQvdodEcdZ
fG11Qi+YlyJJoiSf8SKhaGKGp4l/KFDqZBWp8zebENVOgylzjKtqGtxfaAZoTS8mY2+Unp9wQitL
RMJEdv5CC/BYDNrRZDQt86eIQ5F8fXguWzdoWmdUmT/1xN0OS+viiAlCA0n5avTsuLxai+Smgr5d
tYoRJB2wSELTF3KGJamb2+S/t5uAz5R2VQR5tKzpz4OqB5b51SI7U6LPxljGgJVFdOEk12ZDTEqK
RmJcW9XNmD/V8rOJAa54ISzSQbg8iaImbu69HiB0euF3ofYkhibIoFJbwuOrYNJ/ce1o2siplARR
ThjI1cs0f1m+TFApKkenlaKcwiaGBlrQW8paQ/1g6PNRT/5/kLcaXQeUBq0020SxSBUpb79N75W1
wCw0vkyv9Lpwt6o3YkksCzli9Ewp5RZEnFyzD7aAIDEvGRhdmap+qc94GMDYtb/Zie+CnCQreZHZ
Gzp4UhsGGmOs62i88iW6bD5FoCL3UhBWdXYPZP87kqybaKeGvOcJ1qa0eIZDzD6mT52drxOSTqtg
YHka6KOxpZ3oaeq5EfusOMpau1ny1hWnYvhyymQft+IyVfKBiOrSefaB2rWX1FUhFzA3KcllqUbX
ffO/nJaNfkgaJDbh2Z6+tNn0uePJvWahrZ6lTgGAUHYd/EDfaEHUnJaAbVQ5FXWx9FiAp3q7jAwM
s7R/sWesHL3q/Fyj+hBsERW13LoRjUV68ZozpM/0IU5OvskuCeLoSV9mIXY0WiOaCltyWl/GonvK
FJedBiWfFe7TkHE0rdCWO+i0JRHyyZEi5CtqXiYUkHuKyKgfxCegOjYIeeQX07+UiXUyr9UkfXI4
lqYZnW1mFQcD3HjTodn89Kx/9UjbsC1JpczXI9fVYHEJqN7WU77xAtYpH3gxvjMZBIOHRZxo+cny
p3Wmdm/huI/NjrWi5ESfv4Xho9Hj/6TPCraOeguHhwvBBfomz6SNaKDvFtOl8azPzAMFiH94T2J0
ZjDgDWRKX+w1uprT+MgLcuRVPXuiRGNCCy4PihgeUf+dJm+Eg8P1uHDEdBElp0whxHMyjk4CdWKB
Vy0DVEmviHEoOcYK9liQwS5HCYs+h8cxJeEo+ROEGrWDfB6Mi52ynJjDycjHPYKYe5dFh3aob8hq
dfXUVuWmscjlZP1XtKuD8mdAc2GbFXRbc44NFHo2vUITjyi3uAqJbew0JT8088FUEwJQxBq3/KZt
9Z1i30hM5ASNZQkr9zGiScBLAocWN9h1rkVdrE3ucJmQhJo22wjzSxFBe2Y8eYVLy0NEPyD7d7+s
mUDds6x3Cv2qZMnu+M0162cYL2jHzeIhUm2X0TKK4QHVJHmq/X62+6BC68J5GswkrsRC3TWMoq1g
XUN1GCJcjypuclgPu77JtnptqNmhSnFVMsI58q+n2odS+r1Zpc8Z4kAF7WbxaVeEAZQ6Qbfdo3DH
PS6iGodUv+ATQ3GRwnsUvG6YmQuyEJXyhasDAZ9Hh70K+uj5Y4UpCFqqYeEt0itxrkzVnI6WK9fj
qL2HZ6/sD66Lx4pNFc4zdXYa3art+O3m51KQAWrJbc99r2fKKa0G9JnEnBRXtRK8vvpThIF31rmJ
3rTxp9auAp9ULpcqC/h1nvwsKv24kCsTVT15Bn4CpVlIze9dg1BLvrfuaE2CQvr+2jtYRsbXMqeO
p5TXyRkRVlDWNKYfgwN2j2BL6wO7mj4S75LO1IF35nPCnzO0+taYJQWSHseksZa2uFCa6+vjoeaF
yFtWsuGKa5N2aNd1YQGQbPTykyQDv68Ke2XnAFCie7jW3SSD2CmqXVO9TOO3tmc44qzlJO2BrpRi
nfBJljaWnNEwN4OSYyAlZ9oA2Ec7CcTi8LuEFSHv9raoASEKfETWqlHGoAYaG6Z7Of2Ew49RRysT
ZYYYWRPi/x5XobAG4zbCTZGMZ8GOQ2ix77RofRjRszL1O4eSZZGxk3SgcCLOt00pT5VAeZk3T0s2
es012RX4ZqAkExsPnsbnhUp4ANSSxLvbh4qMbJ3B10Mkam07CzkfGji3Z8IhwchwiO2ab3lpImym
LhBdtoVUpBZwtJ7+Tad7RHcXmBkDefI8aAW7PIZ5l2hnawzGYidUB5Dxc+bDqduUwznd6LO3Vhtq
0qbS3NZyDsJJBCZd0AnvJ4xGiWyAJL/WyA69i33JzsjmwivbzEHbq+cevZcqf0YOn6h4GCTmDnev
vNNVQLYAch8cmE2S3SP+YM4Fr7qE8qdnmhiSXRh/tdV+jkwia2NaeZUVtDRFEN7ajOlWzOW6sei7
8kZcsDC+0T/CZFed9l0tkR20MIQ8oIbC4ZtBiRGAXMF9po71DKW0ml0JlLnIwK/T4m9yQRqXuQ3t
UJ3f3Tm+zbV3adXsVXP7QI3nbyJkYGEVortutoHgKyrXXn5rqlc1PcMoriLWHopU2mW2bjPMTJga
0Fxokb52AUskxEquPugpQbbW+n2OP6A2fbuRZF4joUtzZ2UivO6yN3OK9qbNosh6lD4mfGhJDlA3
KPRMkKU9Jhvu4Gua1kFkWVfDftLzd/TxPIXOpiEwuiyQsMSRX0IlepgqecwRv9wqB7AvCUrlYWPJ
o0FCkIFoT5tM/edZm6ibX4HBvjNe/iK8NdEhNppXzp4prGFMu0ObG3TFUVyEo9UmsF8hMSZr4MXb
9K+09U3RLnz8eMPq9BrDXUVWfnQ5TdTieaqfnZSPodg1UbQZdT83FjcylzCR2tihmgKtMetBzH7t
JfBgfIYjGtxYE0Gsm8hRtTVCpoWINYN8ID+9nYByiVPR1ZheQCdI++wdcUVq7Ih5sqf70Lx03ARW
2+8Gug7r2dxQC3YYGRsqjtRWEesJ03VlN2RS8qzXx9pt/WlkU871vcRQWka0ZdvQdDxIFItVbHdz
6tv1yI4D4BBVm5R9ui/+OUsIamQEc24AJFxL3T1E5NR4zqfJ6ugitOFxvtYuSXpUdLldt1Mc56wP
05thvqntF6EZfK7hQW+1Z3ws9Ii8q6hkavczj7nzieBy+B41/g2EXVsMa3VflWDaNK69ZNx8S5Od
qMDy9cA4EDXmMlikccLeHgUsukHMYTB46SbjAx2IcY1YlxR5TLR+37bmAu1sMuw8UA1b1UMia7uB
JY+Vs1NijL7ZkV+RWmU47t8Cd02XO8/ePAZ53uIYtG8V8KmMprtkwoe0xL7gOBVBup8eOBsNevy5
JgmB7VqNvSf61n0NEbWY3JW3qBs8nY7yCHT6PhUvXuLeDLQL0PjRKvaSNxazUH8z54SxhyXJtOjC
4TegzbHgwMG9xzOGA14cZX+SSE8kFyONPMh+izvdjwLteTgpvpqOV1cZtovyRgJlY/PYyF5hIcH9
xPSrMi6YCJrCAuVBWBd7Wpk2A8MQUp9s8MgNkG+aop5wWKUTp2f8nGXtwUo14N5Fh2LuUecXeGCz
4ouo7gPquc2QuVvTsPYrYKGtIOqeCL4xqtZElaxwGtUV70nybijzxvAQNqIhRrEKKcH3DShAf6SS
b7sYFwzdlqNzQjBfT85yWAS1KvlP66AVxdbsTobBmsYOF7bpyQTb4dQxTlkbc97or6WRHCHiV0PU
/Iwg0ROWnB4Wmh15LeE0J2s6dqOgwdo9hBYDTZEDXA3dzrG8o6fJvT4x97S/JtgsflNBKELdqj5B
egezzvY5cbxDopHWc3EHCptQEpnzSIY7WjrvPAwvZvdcmFeJ8xnUIDy32aFh3GMI1LZOfINv0XCR
ticHR0+9a7y/KlfgeDAq7etQcKs/qhFz7ndG5FoFBZBckOcvh6eLxieXtFUgEqaas8rAsZE76kVD
baj7RPLQNdavhoLoNotUoFr7PKOYj5KdbROCrBP/T34i4hxzo/adv4S72tYZ1RD/0FXDLu6qU2NH
iFp7zh/LtziQaxsnfnuZ/aLbDTZ+DfyKbTkQ10PminjJMgOn+qb4SaWLxhXFnks2c/Pn7WesPBNM
wyQITKWVHPCRH63ykcYvJlpc96VDwEu0AqhWQ54SHrd4+LRGSpZpTMmC8jlSptVQJoQmdHTuhNuk
i4kizfCZ4rc0SnToPFjuk5UaP3bKfFAxOi4wqwU4l+SP1uYbZ+HKT0hxAaC4OvvGj+M7Um6ceVBV
xdMM0CJmXBHsjpIehJHmTgIHO823DHnpCayix2XnZTdlcq9CmZbnAaXI7NvUdNe2Az2ASa1cxbi2
QPDQMaxVDx4p2VjTY6KO7mnO/jzQtUEejbx6KQHXNJkTu0/lizhARJg97XiQz7j42JK4vq9NhOu/
QJeE9C1L+2e1s3DBTsestZBclI/OfghkcKUWIzHBCqSO3TNM4XvTo2NK3UM5vHi29z7QSVRojx5Y
FhA2iQCrc7Kv0+yc5/lZot9XIvVES1FHcJHRW8yyxg7J14RPcipxoDElKFAwo7ymcJ4N/e86Z6is
lZ8CCV2kOE/jJR4omaQgXJnR9TXJF5GVB8GF0zL40ws9dgZfQOKrHFZdhdQoH9C4yVWBoM9tx03T
FM+1G/ra1FNuCj2u4UlEut2MIDQ85JFSnZNHWFh4Jl871QUS/VYzxY/bX9dqAk+cCCBZVdEt1dHK
SeUGo5tNJ6lxJeePsr3U2ERmp/MH1VBhaOSLOnx5ALzejH8uDeValPEzduIbWNe2bogwrVmss/w+
kPfMa1S3SCFHigboxvHJvEqj8NCC4YQOHRnmEzF167ZjeDXesrrdOy7Eg1kBnzCqkpzzIuyeaDHK
oKwi5u1xf/uZvnKvxTIUv1gg4SkoSWdnp/lhC5Vue2ld0yn/ECb98Uv5HryhLX19KoKaxnchQavV
mKPqlIrsFElyMmSI4FVhIsZYP1Q7ezxp8Z+R/BGtK9B+jUoJy1hj/OKOoBQjqhs/i0XAu+93NUIw
reMXQJAZkIQvCnjEPUkHIBBajlwGq4VjpQFO+g2O/YPm1ltGJZ2xVZWHLiOvh/UhhMwd5ocnSIX5
185d4JBHGmGIzLRNJ499m+xafG8mVhwPUZaevhOUYopbqCmHXCi3zvwr6/TUZ3Q0J9jVIvU49Og6
dYdE29F3Ru2ZtXc7GOFeM5S7ota3rHyOXawhafYZuflTochTjHUuL+NdzBiQVCWuP7Ay8LLcs1dx
G+QWrbTbBt2k6cGx7cd4qzrVLrdRXPFAGpy7VQpCOH6brl+Ik5iz57keIY7VT5qgMcuZ5Loj0ofv
zf244YueICscYB+vIMtIUc9JeRNkvGs0gefyaPcAFSHufzigNqNWSyMpjvcdQiLHVrFsMBJvASTP
NPwQtrKx8La6dGj3WEjc7uip187eZQPCj/ZpwIFBjNdGlygYHYoFEvOTXIxjkp7J+fB1M37S9Yzh
WkHv1h2GLt7NXn30CFczGKBqzNSjOp26wbkb868Ir1Y9bHteBfctmbFA0uU1QiBngtryaN5wWv2Z
I1njojoWlr6xQuOz61j47eoNDRHl5kV1k0OOr/pMCPwpT8I3oWSkhGhY7q5Ih4vkFJJDoZTvHQGu
kUWxKCJUh6rd9gH8F1a9n0TM83Dx3PR1x4Op9Rsxf3cEBenhrxoeVGzXshv5EssL2QFBwaKpa1sz
RhwX8WQbfXTsev2R8CQLNeIYKHn/W24pvV7beQYCFm9qWmEbAlocCpGYHG1sgaS0SYrD0IHqxJi4
NYgyETaxWPI8cDIyHZbynqsvDmd5z0zIWZ5R1aXIH/r54EjdmxAOmwHfhgHPkh3adD4O3B00VCtr
AX37n1HgvTHSZ4aljeqVpxhlvWzCAAwYT6tOlexH616oy3WRGVrnAkmKSqgL3Sck9bfElyDIkfve
in3PBC5zvlCN8GBtY6mviUk+9FbEh0kmOjyHLi/d+GpVNZpjB7AwpkzR3UuuYJOshf6k4UHokyNJ
GIeOoyohngJ7CfpQBJ/NAbvJukuzH6HS7kNIitePftYsnZLOJgeAlLARRXPKCohG9LcmaVDtcmdO
GqIF7lyz3VIy/Dblxd7oCXuKkn91ZPqaeBmIMkTauEhGG7rjHRP3fpx0QZ1kpzjaEQN+Guvuaqbt
NjK+tLFYa+nFTF5S86kYSQ+mn0gfAanIXQE6DNUriPIF1pb/xr85LbtyatJ3eF8K4PIJF7fhrSrU
JmvFsI+2zs5bfnX522gRZMJ1G4/fy2SQ5m803q7iVzjFonzQgdQD7YNKa+aT5/6O2nZyPwqeuyEe
wM1RteMh8W6J/ej6BxPtes4LEn1eh/HkGhrgIVRKRf+ZHh3KcCYChZtN9QXLoxd/5yPm6/DXoX3J
Ir5dzff6yCno0fXaXzQuMPsc0ds08HjWXBsFohbKmsL2NuvDNqw7354IAfAtViUdCXN6kz1pEAax
aScLuVRhsLvBx+uejSQC8makkhGDLA/2sXTvFAhrfbUNI3rp8mbrILkww+1UtttB9OTqEQDGS+/R
8aPPv24DkIi40+KIFO1TVT3Tm5pHWJYHXgP1bDUJknS5Do1l0eRhy/gLQLQ2nxzlHOgFDRBYXXhF
gQ7BR4SFWvPDzUMYV9OnQY9rFb9k9aJFbOoMlWW00Vqu/PpGuGoCOudCOzWv0t4nCBTctNiqBr0R
0/sIkT3wDGMtGb5qFNYOJYQkwZjdQ/d26khcLX93REssYi7TH+VJhrqRI0fEfBjHZO0gh244TWr2
WQUD9Kga154taskLgXLVxLuTvU39r8usSQhxWF/DGckK+asDL344/hQaZehEYPBH6jl3GjdEW/rt
jJ5ZJQNzPJTiRaIdGH6r/r2P/3XNh0ZBQw4EJDh9ir7mtaNRYQ8uRebeitg1dOmnmXA+bCWEdT0p
pBhU8qquFY9QZ2tPSykAg/moeDqcepf1p3bi79frKGl4+8Jz2VymbNeW1RZ7N9lCOHfg+mvSgWys
vh/xcEjyS6L8QLR4Q3yMgIQNrMoSvLKs8nWKyg2X+HFc0qHJBktMb+/QTZ3qP9T2rJOyoZUsBt3X
AsV2bp7AcIyLxCpomWUszDAZTDPQNo2Lp5nZeeT5ku6/Ur1ldElZQSqgt3mJEiTsuo2E6QURmUa7
S9SxbfE2emb2mWTxpsE1T62T7ZIJhIYbuyS2ZFKu4S6oVppRdRP/Ux4FagUrd4917e5DCsmEfnbF
Jc6jTTSLndWP20ZhVinw7XHF4SwgHq6p96oc0pU+U48bbcz8TmJGvDiFgZx08yEj8JOF8AcLkqx4
0nk0E12vIIO5l28rSjGS7aj/i3lueUzi6mXgnbPlFHg9tyBlufH0GxFnySO/6XMeObwyHpkT8sR4
yaUaUUWW+EXmwI8i2HWPkfc7RDj8dUrr6Ymz0b4hZlaaS4cNNXeTi00EKZqG2TYvelm+mY1zqipw
CmVx0iKN0MO9ZZ7ENYRbm7nTCQdoMV6H6IN0/Hf9eFD1E86zVWm9L7I9ZaB+HQlJ8WAAB0YZI5LX
45US98ii34r4R80/NbQAnW9SqOGVPCt4u6Lh4ERxYFr/mFZH9gX55ioYv1zk6b3nsBmz+hEShPGM
KbgJTBtwhgweAzJzeWf1xOC2/YsUBCiIN+g9zrtjJwF/gHh5lHkyQ4+TFuEjyH2DmESwc2jg5A0a
T6QQi7hkNYrfDF3TPJ9U8x7Vr3p+s6N/XbUv2PVH69iDWrjmD7a6TUEzQ1FBFzp3p7bR+SHnxeim
ixdreKWraLGvqUjkaYnilzuYyLQ0RrNWe7Pbe2QslXIa0hYgQOqo4A5d3a/Cjd6boKqHmjb5xhzW
3B8F/oaWipayPddFGAyD9js5FrpLB/S5+quM8rlb1sU89kvodUHApZbrF8v4c/DBKBFGAwhsAVDc
aQiW+nURe8wIHGVkdInptsA8U3VxhgaXFq3ow8Ud7yFWYIe+0A6haUFHfW5+dEWz1b8nhoCmJYZL
JMHQMtgCsNg4V0pwYTC+iFCRaJG5NBEZUkLZ2ti2+47tlkz7Upu3JgqvuTg79fiobFyRzptb90xR
B4caK9RrOolOPSXmcaSDVFY+frUpBRBI4HbR1gGP6/mTQtajuiSEBRTwyHHxCHzqRM5MyY0Hs8ZB
aCFF7ZhNpkNS7Ts3vyvEdS3LYFf+0Bns86PUod2Z0yOvkDjal5bnJrNRjbyaMg+0eFwugmoVvmlV
fRwi98qIeowU41Ln2DXBjjSr8xWDLAiBxwDpu7o1LU5r+6MYko06oGqG0RYMBs30b64QkRg1LTcE
reWeX/USVI3GyEo98NbfmtDdFNn46hl47DZNItZ4NdEFVEgTjJUhyM6xCr8NShtxKTBQam6LAg5V
zhuhaJsmwDMjVftswfzQbgrhSZXNOuIF9Z77eSLkaojg8EOceJGvxtlpgIlyyhB9b0mG2qFJqJYA
+jJw/6RrY3SXUJetHr+UhuMPCDSsRF/DLrlwUyGfnhwHH8afR7UIMXwYJegkJ7Qme1pqvK3FmhFT
F67pRK8RzvSfXfTJDTmdGXkm5sLavntwBB4BRKb4Cd3x1vKUZw7KMP3Vs59NLspiohlP5Y2kzqTm
54o/3dpkibqqQO80hZ8b/9A9ODfFX+T9ZYvjGljEIGGtIevcgyZWs/E+j7CqOj12RAmm4mG3nwsO
WMwGmo0fqdbPHpFvNhfH8t1UiAHVOtt4WXqPUVfmyne+GBa1Z97stWc3eOemYy8kgPHCU1KnSv6O
rZR3T32X1bgvjIOuGRdmVMWC7OYML4zPZtpqZsIF+aLOIx4pHXqR4El2MrMPSuecYu8TgGHG12i9
xPyvI6R7mmB8wKGdZI+Rt9JKaN8Tb7N5i+164yIXGUkU1W1ChZiQhmcqPvnznPnROQO/XOSboPpZ
/1aXnJZT4Iztxu5Jdefzrz36mujsLJGy8auGO6/nzyc7hrpzQ0Uwy5XG1txE48YBgFM3glIQemOI
PQSAiPRw5+betgKkyT24Ue2FE7xEoTC/J3kK4z/vFFltHaQ4U/yVDieZod3iHtFJo6kIXHVxGB3A
S2l1WjlcihaPeDIc3cUWicaDVtBsXTMGNe5725M2QRuoUgBD2udaOTMbhyg4p/amZeW2IzO7cr4i
E+RrYMRNoQkZxLiUGz4+z3ivLIVMGHWnGrsCGDJWAw+7LH+tkDDOqnyqcuJLxt/ergPUN4lHAh47
3WI3xfi0diYcv9VuEtNWxXarFMWXbL+i/yhDaoNBthMqtloSngg2eokIREDlaXwAWGSrakJnEFJ+
wPSaQeC0YfU+d+4ZjctehhinJrnT+SVHYCSAydwe9mgETOmPTvU8oMTULazEGttvET2UZO8M4T5W
3nOkAwiIKhDanpNVWyIXDMYmfdoXcxR4BSTXF01Sm4FPUaZU3bfai5kURzr7TtlwyvL5UEcuUtyg
Tq1/LsIdKQnIMcLeW+egpyurU64CuFWpYWJjuvU0Y+XE8140X1zWo7pSmNz0SUEixb1Wi+vQEvKA
u+0Val+rpyCTbzmHk9VQQ51b/kDRA5qMJr1UHWJMlbw0yJDKEk9aTMxhu5fiolrqKqMkVljaPzmQ
mYhMVqUNhZzfEJ2bSVJW157INlu75n/QBFk6QHWATDSrwtnQJJ2Oj7FzeYM/5vC30D/S8ahP6qbU
PhkYNiG9UrOa+2X1xiXEm8wAqnyj0V9lSMTy7FHwjqX047EAmuKrYPAT+V/PmVa5F8O7eS65NJ67
5d0Jalp1hyVXIyOHsf/D3y/DchuiD3I6THF9+D56P20KF1/9FdOnECRmIA5Efae0lwju0rP24Vit
IiYmKl+j9tMS8mOeGuIIbHzT7XEEnVjAhokQVPJZs0BT4Nl7rAgR+dw10m3J+Qpok44bfW3S9RTz
E/sGeoOJpmd+TXJYySypT+HI8kosFI535VanjcvqdkUWUiHXjQ6TzkEikyawNPRIrqsdZsgDEwFm
UhFlWD1n6MJIkcKtedKH31CUmwqBxjByemMGRK0vdsqErfURuRc5DBuDgS4rDJ/hSdgonGDzDX6m
LN5CiXXHOOfNT41AD34bnqk4N+YOLwYfLWpacjXGDVHR6wK8S1VY3ULCOmZxWSp4/2PlyDarvUNq
DXtk6nqKbOFPuAgVuvyieO1NGbvrUqWYoVZs5z3FtN/EB28TIgKd+dqjRNNqciua5mjGFGBL7zhl
027JWW2xBjtFEcgOZdi6ZXGOlOg6dNDziDYJZVQM5u6hfa4Iw0n717nvDknE8F4w4smjalM+WP0m
Nenmpf4yxZ8SpyyysqPabKDnX1MUddFLDIQ8kZ+vsS7QBob4S1fXXoFWiYUm2U8DsFM67aIMxaO8
C85x5SJ7dUMyQ+BJEn5AiiMMlTHC56WEsSYVTBo2os47dHrQswn1gaK9Ih1APJG2fxb8qeYk0EYV
FDwPBUhLaaI30gK9olAQa3D0pFbrxXEXVyLI6KbtenJbkDnz4MdXR+NRxZaEPaOj/lJr74Nwntsl
EE8D9dTQpOr59FTSBqOzrloK96wVvgBpEYhbnGv1HgJbIsl3oGP6CC0OBMOibs4sHNgTwWtnft/S
6QmxPeguuVp5I9+H0mOsQb8yTAdNTFdpvbITDcDhKaZ9ozgsHmRyEUPd26cvTZ++5ElzzFN1S33S
Smf8yuqZsELlokeUm3f491XEavOFF48XTsQD4QLQs81POpCMxrqxxGkIwudHdzeRImcidRLedjme
hc2tVAbkuyjdhaza+cM2LnP+P47OY7dxLAvDT0SAOWwlUlS2smRvCJUDc858+v7YmxkMuqfKlsh7
z/kj5YqJbEfRSp/uaRXbMdi1IBxyM13yJqhoF8FPFe+vw0lgMkFMowvpFnNqsBjlyrnRHEvYZt4v
L6xFmjgqsYpkN6ReRUPBdfdu41fVvDT5yrHsVRrkI/pT8SXrxjFMv0mic/qytMXgrkYPi3wuq46X
81Ji0m2GXkphQjRytC/CvIhjjAmIxjyGbbWZFVQ6aEUUIEUxrI2AwBCKbDvlxAGld/bwmcJdRvGA
Agm8JKoQaNPkIDNmEolsCYdCexSsvqS3L+u0cnJhn3TSgp+5k39V8W5o0iLu4zfyAgC73zz/wzyP
yZUbrdjVoAB1cqhVYsFT8beRpH8IGTIOa6snBjY+xbpvl6g1tHKO8zG39Tzp87SIU9evlAKSM3SC
ku/Gp94+zned5R+ogVoohGVMpFKYWXdReNYr9Hs0n2nqPw1JdaLrx2KIT3njXYWZ5zfxDWtp6Pis
3rLakGiirrNIXYv5gTrGRR/kK8VKjooPmNutveL/nayHtADL7NEicg2qXr81ffid8OCp3l8oGK4a
TgBwY3yPa9TElOpkKn5H7Tdt46XBNTV1sPAAYYaVryYPYXyzENJxlcJ79elLpQuwnJpjhvoelHUk
wCHV7iRheeBWUnIavX8xmckGDJnP4YFEYCoeFRcIAzdBy2C1ZvAOo5VWfwRk2GsgASmoRr/XDMA6
VKaJOqx06BMcQOB7Hrh6hs1MckdBJx/G34Y1rj8xG++UgAfnAbM12gH96mMN06JuoQ/3GHoCI7xc
mFs4/oPIcy7Ceph8nSL0ZKpNB5beUPNWEegp2i+fIElJ62Vb1wsSP+EI8MZnBtBgIW9i6i3pLWRC
JM1amaXmTHc8rk4/RZ+VKL9ZS6RFqcerEJX2Sq3kC+bxGc+F/mHvMIuAqRUdUAvAqmWbIByP6SP/
R5Buol6GFfn3diicxKq/1rlySAcevKLmGi7yfRqNHyoBoEQB2Hp8U4SnUOyF9LPzf9DVtqSgN+si
hVqPXFP4VMwPHt6R2HHP9WVzV1HqPgBCM1no/p65JyixkqMnM5oIHf9Wsu5FerHakm+AVdijfPXY
DtY64k2SLV7yZJ+wEWCxoukAV/+EgwZYkGijVddgRiT2KSZptLWY+QkBM78xAWTqn5K+o2Adel+y
eY5JescwAN0Fy4RDjNjpnqyZaHiOhONUpwGViVhMBA3gx8IoZ3qoaw2oKYOuZCqnycoAMEPRFXiT
XYBvJgo5b/xQsnomKwGaktju6cubOLexwqJ3JOJ60dZHLThZ5bnE/q6DSkiE9pmrSH2N1rZN673Y
SbwB0zIc0Y+TO4QESrewIlSoKSGf8WiawM4Gyv0E4lyJN0F2JTDgavLG+Vj2SBBxVeYAL95TUyXy
DSjtXRv8ZgZx5zd1HoABtuZnu/4ukfkT1kmuFb9QSCxTWqwaKYYNBYmY6j28CmVSjmc1dK2dcBXU
kwdV+wNelQ0PhuwBrb2CVLxvZ3LcqbttCrpllsLT4squPE78Dv/IuBoAmtU6WKvefSZHtGRyE0gM
n8zssZUeviJviJq6YkqjBl4Zvv1JWhrMuZmQ72bvWIv5yetRggkD0k4lXlXY6kylvXkNwgSYvpzg
yIASCcsgEDOyA7oVspuf6l+wDjLuJPCOQ998jwRHTyUZG2BwaH7ImSL8x7TjseKVU52EhpMWdY2a
73qkv97b0r8RCafPuryU8itvHh0DRBq3q7JOCD9nJ/aIsgxi2wB0bvSAt5UXqzkVPSqZCdPCn6EV
5HJay5CAbOPDT9E6YSUSMMkQDVErZBQh+S6w9xB3QfwVMH7hWBqzojuyI5fjXY+encFZIFMDgFYg
+SBD2KWleBnyDREXGlCPkL0H7ka/vhd0XkzbIr2pI5pWkP5+PPXqs83TBR9sM4WuQIJwz6+Y1ZTH
5cKu6jtHC/h703KVzar/V0QetbhKwMGQzowQMVZ7DZuLot5zc9+HRGkGSFgYMMLuBlYkxH+1ORA7
1tKiRbF99EOt4UIVMdK0jpp/DoKTSk8NCbT4LEGrC0wjAGlKdwnbzk1JBU6U9GIE2lqBorParSeu
yabwx0+Fqi3EWGadrFUqXjs//uKfoZp3LcKH1rMxaA7MSAB42+ihh78V93QNNaq2jwyhVrtXq7sE
ZwypVpTXxJcXlHMtzMphb1ye2tXp2+0Wl8qh5mTx/YQIPPFHOyfT5nq1L7/Qj4t4mSwupGnYF7Kv
FwH/tVhtYMr5R7fNs1sYy2G5+jjhL7XdbOFOy8vnEsXDY3D2yaJwVNsNN+rJPJFTyv9lILBwQQ7e
Eo3thlr2xZM8usX80+yd67VYbjYDfwZ/6Km0n8/PZvE7LE6uungf39vjclwcL5tFuNicLt+nEzr5
xWK5Xbond3HMFs5ts/ndL7cLfoxiQcTEe/u3HRfr83X5t53/UpO/xTpgqnS4jRf8ofNf/MvN6iBA
Xodu7ArO/Bvya29c/uN77yy15dFbHN/RYnuXCOx7Rk+IkIGU1IjSTUS9VMA+iuCTx9fQDo15jtKD
b4iOwFkVIjg0hnlfyjnprPUkm/fZpRBPmONAxVNkcIBbehI6WiTzr9UIZVMn0QVenFeV/fS6tSgB
LsZSAnSDjIymMoe6AtcxCUiVbU81mQFImcAIRxgtAavWMhKuUXYM0TdJpoLrL8UzyG8avHAYc2wT
LkpQCHRckh1rQ4AnVG9G2e8qCaRAHml2CEbWYfZWstkcltZJSu745nc56kjI3RHBXiLK234gX8D3
lxW1FxZh9kllYgGjMEOtuG8ywQ3IpwubbaSLtsil0GrfzJCEjGGg4GrojgNhe2IBmdJufDmAtkSS
27hyzo0p16gixUsC7igNs2nIQk5RWU/B6m1x1XIFeRNDCpApauS+Q0BBVMIkfVTNpRk9YPXUZlfb
e3iNSulhibfkrxu+yuirjr5yZRmE6rKtXma72I/RV2m94+xTRMNY1KcGLzTh++w+1zK/9flZStda
eB6lqyldA+NGfossfIvBw8zuhngPzYcuPwP/k0WITzYyP8vyawBfaA9CTUrZpyG98/Yzao4VpLp2
9tA+1/5vDN2j/kAgm91RCuGKGXV/s/Lke24R/A7Bb9uf9GYjwLgrMiRO7ZPAxP7t3YXg3DWrCUF9
OmnzAMmAR6iT6RJBW0ebPmeK/D8B1HJN4n8y6ZQxMBjTNSEyP8NomFJ+AFQyKo5+BxMpjHt9HaYD
8BKP4MYqHeNrvE/bdlU5qLvPN9Lk5PPg4b9H1AipcZMMN8luRYuW9VMmlU1zWxmOesmc2l459Vr0
r/kK+ZMt2scxsJcQMJgdiE51dju9WqJqFK6kqnokRyI42XbVlQj2uvyxUNXJGSvwt5l/5zd0Swqe
+Y2WYdRyo9jx4091+AmC346i7o6Qg20Q/VBsRBR2El1yjPzVxQo49X7l7q+Iv/lZhOGco1OFSo4+
vf9tOgD1S+2j2KfvboP6LWSe4CeyyBi5dPv8nb5DiO8PeBbPFbct6/4G/nnT/IJxPbWNeQd9I8fi
Lm2MHwB/Rnjw+t3Z+AHWbBiONqi0EWGjdopRK+H8t9unzs3rVYfsqP2R56DvvDcvgJcugGvxsgCe
H7oD6wfy5Z7qOcWZfvlfuJE6HORzmdSiPnWujMogvSZUfGxG8G5HdxNpFfyO0j8ZzVf4k3yN5jbt
T0DYJGVhJ/kR9S+DfGyEJ9MiMz+U9COeDgyBiAcN7wJ1OGevmZ9d/s4n27925RsRJUx9QHaYZtOf
id+lc7lfpurBpNYjues/kvLoyfaQ2oH8mQrbkUGKMBTki0gjgleknov0KerfTfUt6999eWv5ZZn0
/HccEDOIaomJ24mfQrdr2ze3MDyA5grKRdxKnBUoin5D+d1E9mAxaAIrLdMO+fk/SN8KIqMmKOOR
WXddf01Y27UXEPRQ33rtBnET1uAiAFbkyznIDiB2hGYLPhRh+8lnNWHXLYXg3Zbf4l9bHovAKaOn
nx8hqqXqxUTrfzSUsqyT9kC4pw498DHOAPAlq16JsanuOH5Xeb3M3OFOlZbNi8Gx7k/L/E/8QlAB
gr1AT1HZ0qaGZcTuviheOaI8bUsNiMxihuOT/gEw8KP/lr4N9PVc6B5tPTtUu5O1ZgefNCeF9Wpm
kOPHMdNViRbmSEisuU7ZxzY8EDERZjUhJHuJWZWwkmbNyJX/TA82KO0vT5dJ7krvWjw29SKsbR/R
BX0+tU2eyA8bW/xj5DuijouNRrdP2SBcN7a1sZ3GbWtsO/WpyeIKEqDMsONV2FA4ZWPt1XDmCmQB
liwjMsqFnYLqLxD2onAgVp1h9l+lysfeQB+b3qeA45pjXyeNtEUqUTC05egXdGItqp49sGiFo7AN
1JpEhnSBaOBmDTpYwsFvj5TBLkMCNdhOGArqCsjznaj9qkBml4SgijcR6LWg1kHA4FHEMDFtb+Pc
+Ggan7iK1ClJfoSfQgsrJsKGPIQEIWMwuQ0yiq5o1uJI7Dmd7qW3NTBPyNa9m7Mh0VWSRNtlMLkD
/5wgSMhpEscYin90yrICDFmyNRDTnhHW61FaLpPLSaTuaFvKXWh/y+E2GRZNOSPiW3/h9uq3Af5h
xOtihJLryMzFjp/2ENHFrRHLW9OXv0UVud+x8MZavK6ND8JAanb1RDhhAdaw5IzeQUEurvcnQf1i
4svI8FMZcY0ScAxvngK2rmWknz2NiGPF2g7RrVNJAMdjr/UTOGW1HGOCy1geCvEEOamErIblLteI
tMuxHw9SfsXF9Q+R5VASJoG5SG2R8hNZjJkrBQhUyi35KbZREVwG3g2VjfjJbmBDIhGxFV5+GSpK
6heBjqOAeiKAd8mCSCxMCVMLq7q31zRC1D4BilcN4clyp26rXFiVcX1SfO9KZm0QkomQxpCNUAlF
wJuBpHLM14L1rcHrY4Yo8I4Imb4LYsJvpZORvzpzQjzADhnlmyG9tbgoiOJ9lfdObY5yEa/UgqKa
yKcIiPGqJTachBMijzGuBu9COhr8riZQguG5FQEWPl61xnMzr9skgbkeUFFPFdQhVnv1J7eu8BAI
CsNmP6S49rmUPQ4Pj2o5TVVdJeqh4Bw+ZCgk3b8A1OBrWOAOaL4S2xhXxq00kFPmq3FkMrtDzRP1
oBNOUYJR45lhKOR6BEy7y6BPMw/LeqKKKc0DiP8fBqN7qP6lMYn6jEupjkDlhsSa5WkhYYVF6DF4
5CZ85xykKgrBMCR6BNipBhPrDM5o9ZggWUBj9ShHEUlrux+pUIzGn6QnTTeW6j2Bo7mqP4KW1Lme
HqE2PY6CsTI6YZXnCIrpQwuKtZVHGMXbk8eFB+YkbaZcfsXpbODzvhoTnRPaMj/6EzqFSFNwfNPD
PtkDTb8ypuKIU6nKedqHLbJzkhAaDhjjmhEbIMMTiLBwqXVJp2glMOjK6aUYBgfcCY1IAmzBH6ND
C3M4IwxO1wV4adD4KwUFRlbjYm8VlOz6rtAX2AhsvC3gHV7rOQKvbU6TxvBvaL5DAhDHaJ/Dv+hk
9BvUMXXOLOQwxi9DT6m0sZamTybLS0PrEs0jIWaBvPvxABMN65+q2xFbruzXCK++9BnsqFJ7JDGd
UALv4JMBKR0zBOjFO5wVA4hLRHOVaAXiOt7H7GaOBHLJCPQnV/4pLXpDHozeuuavjBiVdf9bSfJy
aGdhPby1tUU4h17bjTATGEhOiXjP+nWXn3SpnQEPe/TprhsQLtTqoqTrysAnVUt7gTc4T/aF+pU2
WDXGV2z8K8wRpeQ68IlxGmWn5LD25BdxnrYEQ0BYhDvCozW5SLKv7wz8XWUf3a26OUbFqU7eJoEq
CSVsTcrrXy8kqdvU1MX5aD+b+BJyomis9PAxLYXsFaBSLAgEVfYUIlRLg0MjVtHI4pSOHxONsVnW
u8M0b4UA4r9GvGvCBwKnDFOSPJK7AcgYtNsMeadcv4Tuu1O2CsZeCSIE9BLhu0kXzMlDUiGieW+1
bVARVRve8PpsuubWq1wlOspLY1bg4uumDVy7DkRho891asgmwCRdeUYiSQEkgYQT6eNAQnzs8r3C
adsGB0u91jO8tU4nOoGoqLEehWGB7RBtJ73Qzh8siS8VfwrJHo312Ss7qs4Gg5JmfdxoBu/jyAwK
QoSRZ6cY+ski/c2wxqUoh2Rs4xSr0Udr5BTh/027VYVwtaPaa2w+QvTyutlyC5LL29gigpdavDMv
RfsxODf6Xz+dEbE6c+8MI21izWG7GzEoeEUF3n8ixwljbSECz5UFYm25cSK4iXEgqwSF+0cFkrRI
exQAmopM5MNkk6wFToxeXhsmuLABV5vJP0LOM9yntqEhTwfo0XK0F2gLK3rTsoIkH7y4Y3fv5/aR
Qr942anLg31qoCwt26VhUYeTWlgP60WGYmNktJH88GEYCJMtN4DWrcnIq6iG1TJunlbAAVqANA6e
2xaWW/dvNJ4LRBFVu2wq8Z6F8A0NG7teOrLlMUrNF3brmOinax5lD5vmbC2QfA2dPAjidtaYeyRe
edEq0zS71K6SxTsIZzJ5xcpEwDBiZ9YjypDSbNP0r3yodxWCvqlYa4qHfAbORwdpMog2C/LtfMQX
tIJSAlZBcmAYstSj0CH731jyVg0vSr33sv0E8WJeKMhEmbUXcK0uDL5vOd0gIOxapGgfo7/v0q06
oLsgriR/E9PsGEABDRqzEHX0LFbg2iHQZVGJiHaR2vcWxIAcOnqr7TUsNXPVimJ23JWJW6TyjiSm
86gINIcsTSZbuXoJYnNv4+o+UDrAELOIcoxKc75gxgwq39umcEJaMWJTxRpwxaA/t/KSUKJuJeTy
6cAAzts7SAdFU469AgEhf7ahdqhxI6LNtLNDNT/VREX2Z3wGWN6RSVmu3lX3yMzPIuyUFxxr0A5K
Lb3ecmY7qSJ/6yHqJmsVYsW0kk8oipgfhrrLWqQbYOgZbZo1GUjgbcUaBy/4NjdVOt8QBNghTm/b
cmMCjCgitSsNILFlV5n+0aEAqJmPNcpLNCTs+Nhp0UWkKixEMoVUnmWDhZqqIYtbLEp/sjA9in5G
AQ24cBOVqzmpelKQx4kOYQPfSFrsOrhjYK/FbBPPjza6YzmVV1rw8kn7QJGjMCPNMHMXdosyXKXZ
K9fvDAkBrgkdm9KmFQXsfB8y1EpnSrsGvnrUEXuOBEgRShaR+bIfofWppsJHxDjccFXj26u6f3TQ
CqG6ruE8Ql48v9mYKFfzGAVq3rFX4R8HrQ/pVdfSk44FZz5aFavA+HpICOnVNK6w6W5p25pxBAC8
I6uiqveg17oo7uj+5TNtwzvnMy01r1jjK/BdIZQvojqPiOOqUV/zIY72bpjIN5u2UAnzezuQvxuJ
1nm2PYio80KOO62td14bnSZD+psnbi82CcUAzd6GFKNQ7QuhAACatsKyR80RyQKuioeEpY4yCz+7
5Ay9agn4tEQCS143xH8AGlMcTaIxFFQhTbzD4cr2BW2ZnQgZsS0S24wdrcl9/wBqo6yBo/pXQpci
GVcZU7XPAzeXLyPSXvjpRTG/JPVL4/HtCOca50CxGu1mdJvbar1exec8LNmDkvpj1kFJ6HoyuBCJ
d8bQ4MCPGbl22id3ku+dByb0Vmb014l2Q/+NjwxnpDkVbkkfatGQkC8sNBMncX20kluU0RESj7bZ
BStZ+xgo0vlfFROiWTRB19QtShaCBZgTDSS+MbmShpMl81M9Tz3JENIL9AA8Z3chQ+4mlPs4w40t
BHbmaYc4oc+XHEmT6TZGpGkGolM1CulN70RC1Hj1/Z3fHZHbhCN0tmDYubm1Rlas9iLE174l7hBI
L99Jfb1lmpmkL27PiKNIKP1/aOxTxjZlhIj0v33v4evPyUBAniDMnEPJQztNHuD8Fb3T0AnE582D
VVyfgaZJNLxKZGxM/kpUBch2Mq0ovjK5lwWnS1C+S/GqjjArkR1e93PeiMkTRb/YuUbpECn/+Dm3
bfDHAKh3A+M5UUrQlv2ISzNsOB7A2wVrS1ICkXe8ENVXrFe/Whf99t7kGmBLXQPcSGWIcZM1fGzh
S0mJ7IPUyRv045xblkTdkRXL2zIQP4JOAnhiGob0TAzhi/T/ucQsFucUDpR1SH6xW+hkctYN8SMf
nVogrWPeSYyV1Hh7hU9hLLNHGFdbtGw0Ci/SbjwaxDNkuIh7TF6agTK33Kezij1gliYiLiPwStmg
U0Ac/5HEt0jbRTHrvJA4ukI1Y5b9o7vQadSWGx/RWs71ZHzkdA0KdzH456M2wQXIkCrpw27WWObk
sAUkFJBUwhoFlsZdsptbSTOWBRNYYOyPs+UiroF9lXCpAE2jEUOmjNjWppq1FFh0MNEKX7BtxkSy
zJFLq6aUxzCjJX2LEx5kZTH3ZXpbiwSq7F7imUv136TD+oJl3+8ZruaewOZd6fJWYwsMdXkTERhU
wDxxPgUpglP8I1FKcGmp7o1OcxB/oh4qbNHTd4pEqsZ4z9lbBV5oNqFPNC1OOkfMENPGOqUytFYo
f+OASZj1vWn2yfAlf6PXV4tzGr6J/yo/hvTbQOfFzVymF6/t8R3ZArtlG986Qj3KDo1Y/hpgtXrI
Y798srojLNgH2bchHjLeZkM8G/V3OP4Vg9PRJqFrGboO7NH6MuqcoVqX8hv60W/eOlqaOsYlO0Gy
+07UJS4+l6z1XYTJhUayQh8vZQTGBkdphLe1HBsszAgB9Nf/wl1Y4T7t/2oAwVbZBO2rjf6sgBeE
sN8X33BSr0F3eSNBy6COqJAMoeIiwHmZLus9ik458J5KENGHe2DF8OLASZX0UtIgo0yUPqEEqmmx
CCzmgnU2h2DguZZzAEn9Sw1uRHEU04lWAUywAJkS5jheOBqrLAHyYloWLGS+NH6H4BDQ9Muqr/hI
mF7oWYihtUVkTyg24uY9e1NqxNfzHIiUfKbc4wznIfBAdxYhVQqTPnHAc1lImMESt6yR3fTJPt2Z
GZu0JwGfedZnIXHjbzO0vzrDQJVyMXf4ooTJFePY1lBeZT9zlkRaf4ueuAg4lcUTFmiCW7iMiVvy
ZCBqxDt+uCxI/J+z4KhzdHvPWOrTpTSu/jR9Bsaw83kL0midkyCjMdL0B0M0EE02zHuCSc/2SEoS
L/DQApzqxnPq16A4c4nIkmBfuI1nrFDbamA4oVrqSQTvLhWCRy/ihDU1YuqSdC32LKqKKjNI5auS
gJm6QmlIlDIKOAGrW0xonpbkO6OkWqEMUMCGlyB7iN6dVTn2voz8lPrW3hR/VFCQeNo1GlUNcX0D
jlgqiDZTwuYCUvWtnsQXaHoclbORWRL9bQnKNswr84SDCjm517AqRTWafLSGBJMypqQEy4OyVcaL
Mlo/vLOBF+SaSeVvpnSU5nikuxC1ioA96He9npK8uKYllQ70U0peBg7HnOPWaJYGkwlCQjeqGerT
AVqm+leouiv68NZh9RmRliMy3hclo9S466cnMTmOzxQIZxb6NInBNMVz6y8Sg7kcUduW5OpxFtgE
b0R8T9Q4NBkxNyUaRuVVs5kKJdadHloyOGbGigdt2QpkC1mniaba8WTOWScdSUI59yVnM+KYSaKF
g9CMwYOfjsHD8uKYKOZuKuRLH04FlhyUP3RlCUJ8riTrQ5h5n2B6ZnOJaM6/VCP5bkXz4jevzB8/
vFFdCW2yRHttT7m26wnnM9t+I9UGH9WmTSBxdALAE3hwDEa9AojQHiawXsnDQx0qLB0olL8CAw0T
Wo1GM7cklJ0D6o3rcBslqevnsL1k9p0SmMdOUL6gCGkLQXc2fzYyN0negS6Hx5SdIkdTluvUvlrY
BxNhrY8JoCRZH6pNMdYxIUx10dR/adPbuN5cWio2sXKN8ZdSBKWyS4nz5xW5/ogAPH0BzWrzoc04
XYEd1F1GBhTcZxi7Wmq4JhNVLsOLZgup9vnOwawfQ0KHNbXpPoGt4RCvCo/qgSTdaSZZrQo2UbVG
LSWjhQ7AUaTPio5p2mKHYe9XL0k6ZMJV5e3OzN4Rqn4vYFuORm4EhBYlclJZLnex9KuzopYGk2t2
HCANfU4JFfNHQ21KK5dHbSR0t3xMzb+xuxWUV6a//NrBRB71corPavAHmIytXKWdgh7boj2JSJX7
4UjUFq16EBSKQXBoRBQvRl2BD61XHBXAzRP4GELuSxJgu8lgihRxU9MAT72gnPonVbqSjYh+QvaZ
CRmIEjwzVDqeK4i5rntRjSsTtlLpHzO/KscZU93T4kbOxIeJP03g7KKUMlFQ3xC7EGQnEfzR6B6M
5zG1NmL2ZfDdyNpd45SqQ57huQMJQ0OxDDiIFO9ZCdcMZg1kfV6DcMYch0dgqT8l6bd9TqqmHyWu
QscHwpDa0NYRnstSeiMuMmqTkS25Bh5sFGnt6RatYbXcYONmoWyI4m2+e+FQFb0rwaDAbR8F8TqR
PlMV4JgZRm5ZXVvhplJGZLh3wRM3ROx9pB6DUIyuAj5SA1yC3ewZkrTor88FajIrjjyTSthySyK/
yxNogmUGlrSJiZYyu+TswSdk87fCQdRBVnZ02usUZCtHQaW3m0jJ0cBehiksoj4MvFhklpkh5br+
YoLcNxg3wkndBWSoipiqu2iA2+oP40M0Uuq2kvkT5d/wVvNVY6UEr7PDeKZjjIPrYWirA2Hb4ibT
sRqLaFZ8vhsCtUBBN1X0FbTEsjK+QgM4Wkwswgy18L1MEGmxv2bh6eirbf4Y/uEgVFuTmK0949X3
hMnBMPaViUvGsBEI2JEoQIs8q3Bk+0TJMOIOhH3qCTOqOJnjKdsV5fgRd+NVLoM1ZMLKyoZzxuFA
AtAorlNg9cD8CMxz54s2FH/DuI03Hz+bsa0Qbi/08pESe07MAKbZwi4F62hNFe6HkOvB3CH1oWCM
ghaPIKhi2AmSAF/XOKbyGfbCL13w1JLVtxS1aKsTeoJG3eDYifu70u8mq1pmHm59on88wSBgg9BG
XsbBMjhUqAvl3CYfUeDApqaMvCfx0Uqe3akioUmMhoB1tVATGxwsSvSlmK/n7m9LztnQsMzlf0Y/
rHrsxNjU62pvXUftPu/jivzQzX7RIvDqTQWJ8isBbDfTh6nwNjAsjDXbHkQaO5hOlVggZh9wO6wF
KJHtWXKPEKAHR0e20R4ZJgssbyYtlbPLLYRqrgbQJJ9vHsOqnzwzoLFi48HURSGB4Yzj1PFtZPCu
2ftg9eYibjZUfbUStbO3ShvW0Tx5HjtkmEV5MJozNitYRCj60HR0f92i+8YYOa/gevRQkWHHfJ2U
KcwRlAmTGQg2fVpEz/LcyOPKCzYJKVbFXzP+ojumEjlh5NCswtVQY4XlXyT+zqpc4gWdQg5QIEZO
1+vcqHwQwxE8ehJruzPllZioq8G/IaO2rabdloa4DAEJdZwhodYfVST2bN3tW+3v6rb3TQqWvRuW
5IXPlaCzmo/DBnuEgHJtBn3ShAsaG1bKrVDU1oaViM4AcGT4rNnHk3Luzeq2ULlonNYjwUT8L5lN
g5bClW9Nq7IgrEIoXYWhVxYIDc2dboi2mSEACTVzFuspIxLOenTFBAKVuCDNBQMkVxE+4CY4j5DQ
Ikl5VH9KeXMaqlWS/xB3vIzZH7ieL2RFknCg7StAiCLHBJieBGDykAEUVG6lkPfUegdJRJ5C+hSi
A6/AKK/TftHdBqw43J1rIkE2KchYpI6uikEuVb5zi7Db0M30w5h+NgpJq+x8Yj06fI+LEnyv+TcJ
L6UOT6JGUj+gBz67uvJfExKG0K/s3u0ltuBuq/oHIxGR4lauiEUkpg8pjlE1iwelJIa29kDPChiR
SvynUvAIDXQutfzNU4lFIm/RzpgvUmhT4kvCgS1VLA8jnWOou0EDs4uWCqekokWXr5jphf7cOaJk
1RLGjILsEIyzu5zFllglWfqoexJiVQSeAFKMlxnINaGJu9mWDWxuK4xCOVE0ob8aJIQvAtXyMpkd
0dYaTgUSDHYkpITIJJFnBfX/aZVVp5wLJVqVYb/CcIOMDTFtgv2a3jkRuY90DCYJeOxz/J05CKVF
UA9tGPaOkvoHKa4vPTbsSSVqpQ+AZLFcLoRIvIR1yMM3rUM2HzNr7J4gyhJ/buZatYVMCQBQ+x0g
qWDhsFnZSAqXPrSxgaIIfkLgLgB8RNuZs0fo8R8uzpWJtlPCe+6jgFH5MFVtzkxuNkrG75NItxL3
eIyKpy/DgwwDVBOmXYzkZJv/Zgk6PagKS57RW0fVeKKQnpF0bDzEO614WEScVjr3QVd3YO2vOPtJ
UGUj43J6ZE0/HpUIs9DspSZUa6hwVTBSCphsDTrRF6c5WUHj+hjRfgmpeKCW1E5ib9sXP2Pg7300
Qr0eEfb/ZynnCLEJ9D/a9YvGPCNQ9M092ZQXSOflHMKUVf1yJpdzQVmWMZZAoqwoVvOsRSZUK7DE
Scel2lyylv6lgRufe17SOaMgxmb0Voqk1cSH3LWPGcg1iK2eZxtPsjV30sd1hNmlIhdCJZ4oJ3cs
Iv/Km2UK0KXtBbRWJLKHvAD8FLQ8kwJX+UtsrdiFJ7IIi33OFl9RSUKNRtk/SLICSqu9c8A1gVXc
IAwUUEChi8AL7+2A4EbWtyBAiYzMLLfFENCErMAap3mtf2iRTk8rbnfxGvbTxoJrqkCciSufjPCj
Ha+68hugwlElZatG3UraWkLyRUnFsstRhYCY5j8DCuScPiAvEpiKGUkFdnGqWcRRWXaMosEjmSMy
WMexyiFdcwDaBixMKCwy/bPqRkcSfklxsVVxBD3h0hWu1RS5OUY0iyjv+MnClAsNzM2GhwUJaNQ+
WvpGXOzgYQCU6+IFgs4kGyPCzkU/btCQ+dnmq5YSZbED8mHHTx6tiqidh7IuLsUY/0fSeSw3jmRR
9IsQkfDAVvRelESR0gYhqSTYhPdfPyd7VhPT0VHNIoHMZ+49d6XQSMFEKiL5Zh0tboTGkEITLReN
R4uM9Vwyc1IDPWkoEydZurRXZX5tud87CkyM6G7AAF3NfvhNuzOXwFS0S5TxiiCi5E29SwXDC4XX
zFOOAPHDFc4HAF6VMvJVTIWUz5Sx2yTUnGsV72Y4IH9wHNie6YnlSlAemyJmbdRvIryJcMy0a9kx
wC9XystNxNGTTlHZ9vuUsgOvfhGwxGJ6SQIBP769qTn7w7jcavoG482SzhxJTEk1Uj0RhO0H5ROT
RAruEfAW4CRsezqe1jDhyp3iRYcG1CsueAQZH1iI94I5WlsjAq31zPxyEFSjkE4yQ0mm7ppjLb0x
3wBN4f3nT5g/Q+NIpYhoSpyyjqubKRuVLpvJ77mC+msRdoXEPZ+PBYxnj/a8Cf+E5A2vX/ruTyAx
KAxtH1NsjjTqeskR6Bl7DWNDmhxgF8/INwuUpsrYl/ifengg63yt0ZRWpC0i96HyUu7kGGmxLmk7
5FGhOgLDZRCvCqJ8xWwAqwd8H7r7peUzYxN/QTK8fADNXdgMeDQX7ThCwMbFcIIWMXAilqgjMbDH
iJWRCbcCMVnKb+nxaZris5ju6tc0szMt/kLREBq9246muWP2weazYsHi2OQ8cMyxuRDZO1asAUqC
1/y0JJhA2/BAV3M1kOdASOSzz8VfiXuQQJPnmp/9lbpKWAUY8pOxXc7fhr/cUjGt26Bc6AaWb79C
TVE0Kzf/Z4YfgqODb7iB5GldbX8N8TR0sFyF6NGjfoOEKPWZESCuiv1PP/9teG4NXe3X/G1Da8lJ
wIsbAqTgqWBlxB/POB4Ldit+XNjL4YtB78zu3eNnUoebTWHRmb8ajwIuONiI+qafTfCYC2a7u4wo
Rl4tOiRWgiPHfc7LZgl90TjeSrCwnIgkQwrQSabdPkCU8c/1V6pYAdb1NIIEDmkTKzIy/HZjRuOz
bl/hfvL2Mn2Yo+PIsoclwnqwflpkoezfJFo83z9rprbhUQn5ai3mkg0GQlX3eG20gjZ/Bwu2GFkV
a0F5aZr0tawMHs4Pk8pEB+lWKBIUIuEmMZ97bzqpObiImS1N0zsDDlxyaDJ0Y1nl0QEtrG4yZgdF
HjJcA7Nz7DEfjBwAzH0C59UkQsvGeFjB6dTs5hDDyjU86jO3kLt0WueS15ml+JMwios0xK0yegQ4
LpdIsRmH6SPMCEBVo/xKJzYeKGREHTWhy6paAdSDpkfw4puhXA5BftYk8k9rWvfNsvEfupduHNzn
KfKcwcIlWzKQgXeL3rlAMKS0mEBmeb0r6+rH5K55TEVjWs70KijHkT5tEFFn0AyMaz3QfTvwa308
C7XEXkkxp1OTzT3ZbkRRxDrvHQUcnmOcT1mmmCZIAChc2G6q2SQHWu0h9dFZoZb7yQn2o9B3XUP8
NNEJQ1/vSAenfTeYORIknGZy7xbIIwlObVW2Tc+6qrv2Eb5ulwVeK/8P+4iBffBq5OwutCC5JMOj
BoM26Z9jb2y93ltrpf/WYKbT7jj2Ie1w7nj8yePW1m6dx95K5HcyzR0K9tK+jeguJYlfNMuXBsBc
t9GBCXZBxwTjVwGqODwZiM+tXDsDeV4D0xOrao92Gd8gI9am8WXoqGUlpRJERrbKKdYJNtXudwS2
v3HJhaHGqAFCNJRLbnKCYXaxe5bNSY4fLvgo2u6pqv6mcdm4fAXMl60h3DMQfQuGeq3QPAS4gzOy
KU40NWA3ePXIfzvG7j1hvs3jOopqWcXW5j/AgdaeohBLlYld9Xfg5xDVtJtZcXqiflj9C7r4MQ0W
Nq6nBD5vc+xIBTYMdq55d9YA7FVMlCd5MGp6qWOplesK2Ew1XHpKD/x5j46LwUGJ7RFEkOPuYU25
dWpAcLZ39I38vwg5NV2gEch7Zo/Jx9zTMmr32OELpDVUVkb2f02lkxH84yYvEeSFARB3eJq0uyJU
VKgOFTWndxFoIlhylhHPduciFCJKBvYIsJOG5WQrYfPQgLDubso/k/ET1ijJe01bW9ePhO437CIY
aDOsQ3iHXrBIrHcthBOIZvBkjwn+Ul4SzQQnh7NKu0+kuDvRqfTwRRNClVOLRyXjO/xY5FOgyWRa
MlI5c2r/pwgB7D0LFLApet11HJGniDU2wjEyHHX700VdPxo3NB2gdvkje3ZW4H5dtix1bN8GFtTz
aKq/HHNrfd9YHfvAiYm6Om0Am3XoALSDHfw4oXMVo7YRDJDTh6Hk1fy7mazRJOmbWvsy2V+nHkFv
EVvfDgNY/gjE3bKoUSHqlZ69wi2ZoapIJAMmNjYWL3DeROtIBB+acDe1sMjRI5eXTpqPCiOahZ21
tWRzMJtGNejxJWlJHO+ys89LAcIU2uVnjNJhQE2SRo+uoa4qz3XqryzwlzN4O4tbYEJy0xl/Wrqt
nJd44LvC16GwZ0LnCpnh4XdIhyvIUdHQE0ulb6t2/K3oL8PB3LKsbZnoUIiOJssvJgWsdikFFrp/
j9J5ldNGx6gc+iFY5/dSQ82VPyPywhyJIEc6YBLs+i3MuFptM80WME9nhtaw8tjDNnq7mrLmu5X+
ZWTWnUrrBXFWtYodApttPvKgEFe1B5KtPXVxfpaWeSlYSDRCX5Z89gQzWUoVbbBs6oKjoRTADsgl
r6cfEVDVRxfcxLcDuLttgaYk2jbG3tYjo3EwnFSmsR7iT69ucEKspKvB5ueL0UipYSmE6XVVxoiz
8t4gxxDJuKhfgC4z/uJ7jZpzU76pbyXrCIbQ2A2FwtnD4QAxhvnJkdyP9q5gBUEQ2M4V4hnDytdo
dnTz1tbx/X1OFLlXFOu4J6kvCr41s1ohtxjQn/i6DTOCsVpQXVWJ4pMm5VTBJkWdpFYd//2IcjiP
PWGUYXkQob3Z6On0kQSohPNnt9W32ixXZm6+NbSZDLoXLbiCFlGHQ2oAQtKrdG9Q39m5/c0BsvaC
TTyTKM95jvXqQ7QP1xfkvdjnIQpPRoClMi/2UtBei5DhcLRqsUvo7Yi6bLhpDVuW9JyzlzWoidj/
0g9K6txbDhc1Dx249Kox3zfpzn2UGhcsRBaRveS4nn35gDQI+WuusU6bM/XVozDx2vInzVzYFQhG
2ZqbegAOCNlh1BhRudAgPu0aGaJJ1eSzFmnsbRPubWQOLldI+t45j6R78jGykyeQABzK+ogiX1+a
/aQeY4QitaI+hBCxnkuWzQPdMsR27Lj5etYG5NyI2GywODCsA3PhCOre6VbiFap0woI6NtXMsG2+
Ha7ANAwWMr0FJp5M1VujExYWcEt2RvUUvLQSLicFmcFwsMoTGJ2Qk5qBJRksrDH9mqilHN9bYcmL
oIhrjkdvQ1glSoyQx04baN/oh1OsXkg3UZBGIEpKSDoRyh2Nh9XUT2GDaTr4rUNAQjkmxZNrgQHE
bGC7OJ3HDMxI2P/1tdoK3XIVbJXPtO/JSi1+1DCFcDNGxz8qAC2FaBBQcBOuIO1DVl51w6RkdGFr
QfS5ttCgEo88iJEJQaYtdvQZ6z6bTy1sCJqp3QjxreCXmTMdjMq4ZVTPd7m26XAs+2IFaBMpdG0C
BjzukmPfa3s7LT5Mv3hG5rlQiksrbN/C9NlWtEZQHXG8acCxFRECevtsju9G08BCfB38m1szo7/q
L83S19+U+r/0sDXgVmNRt2yR0QsSjXLssy23kOsdGrdDCIBOC1N3riA0Ul9nPbb7FqG6F5wowgxZ
f4tcp4SwiHhE0m0WeEmksYIr9lVg+HZL8y2r6YsoUjO/X6SDRkMHydynygXtaF0bUvAm0tZQEDX1
tqhZ1c7ddq7PLXxBKycdc6tnKZr8+oDejqyMD4O2Mwnem/oSq8RgW19iog+AaOSZcVAZYzY6VM05
9GlLNyd3EmeaCXotEXh4SRHEdtyOOv+YZKeYXzt6Dh2I0DL7C5lWtDHOp+HLme4K7uZWu4qDZW68
pQtOKQ61bcQPqv9nFklOsvShV6DZ96N9gbjYSbpVMkanPD+Dtd+7qTq6OeLrPlYf5zknWIHA2rOY
8n038N4y5uE9IobIXbW2C5QPE59PcFtiQqWkyc9YTk4DkGOLHsjw3uw+hUfTMUMZL2FZszYCiIvM
zgqu2Wxs2QmYwdagLHUBIwyi+yjyZB2+6q6xbjB/uOl7qmDlDvt2M7skgsgdY8u6kzKY1YvL7ruu
zX8+kxqgl17yVjXh1mIpPFvz1fJD6EHFpgcJk8sPy9EPwYDyGU4dUEZqAuZD2tJkhxJFHRMS9Efy
L++LSyLld5OhceZxTbPmJZfu1lCEO/Ike2OHF3INWooFt1NcyxR4qNueiOZb4ocxY5I3J7aDD6tB
VmACdOp061a2JoiMB4I52Ds45MSyi+XiLmJj7cdouxrNe3SsnsvZe3Mr5CvPEVwhJ/lV4F/dIaOs
yYtft0Ps73f1RS/JSkGWEQv7RZHKyJihh2ZSpa3r6KMdRsTEEQEet8m4V3Q3fBw3eXM19J7to3O+
S0RYjKhBYkTowW3I3v+gG+Eafpo+1Awm0RBrVI9QXbwJpocQ7g5vM3w+qTusVU1WwAWND7u58F9s
vCOBzdPm4H9CkEQaUh1iggkEfiDDQa5P1l3d/5YmXa8Xv0XJqzc/Aqb/Orj4YdwBkXtiyYrEqCE7
TEcAPYcr9WfnOQNJdGshOvZcv/ohYQfZkU6YbNplZwbvFp3Uf5ucmKURAXERTjGNyEnMpInGb18h
OSjqHXpgwD8QVex7oyPVpgCD+E/exz2LtxasW4tT0Uf+D0OYc1/9ekdOlqZ+F4oyCrJ5oEgWESKK
unmvMxwv7OyK155dW6Ba+n1AEz6zKyzHLTAyrfysw78AGmjbpm8Zf1NbMC0Qcus7kC1S+xhqt9D9
HEiGwNm01GEzsR1g82++Og6SuR/1J/OZavK94ughpq03voNkAUtxNsV/b4SNGwOTRD02x6Fzrhbs
GNThRMrhOo88kithdCRol1Idw+eDX+yph4pOusMtbut7yNzxSQomigiYkoB5Rpwf0+paoOZyPe45
qpv6F1WL7fEFkGI587RPevFGWsPVHkdUEaIkpbFjZk+opxs/bMJ8mV6aBJHYHk8CpszB/Y4l25p6
Yk2bUk+AD53i75kNWysFWlmI8iRb+zS5Nr0vbqEiWzO9tx3q4PE3Q7InvWNgfHrQttityOTYV6Q2
gVQ0P4xsT6/qkSede+S07aJXwRFUZi8+jWEo16pmtKptAwoWE2pcD7sKx1rRAafFpzzJfeW/c6iY
/U2MD30gKMqBQ9esfIPtr/4bch02AHhYM5pIVAtvZv2FLJT2LmoZLhbrZKw3Lrpaj9mWZNwaeOVG
H82dHsSgoPHWUhTa3l0Q91AbpHWEy59QtxlKUPX5rDuYwcswJTayvk6EA9md9W/gMxs/k2Ue4AAz
z3qKvnpi9xKexvG9aR9N/mnk3iauvkKEUnOTIUhw/uUhwzonHa5QPxdm1l9kVJzmNgJsdenS8K2O
kclrRvg3t8mhVIGURhy+GT2uBx8InBFZX6TznNLZ28DY52CbeHGeNVKStIFiGrQzYgbsbS0JhZFD
bZgAckOQxwih10nyhdlhLWLtV83Ds3jdWB5534dp8v6zi5UI9AzNx67QrxqbBfycOUS0RfFb4Y53
p0YEfJ+mjyLaY39TxC/n0wyY9hV2cSwZXKGhPOs8TAaOskEYTyGlP7GXi0y/pt2eHrFGv0xJSmIm
QHX5TV2EiuaV5IMtWQMRLapn5eeA76t0r6wiDrXOCRsaj7FMN0H70bbzUm8lmwlAdgyNBHlStvtR
as9K8542cN0ZpU+vFcqY3GeDP/Kb1/nWKRUJ/0NWn1Agy5rhrCS4V7N2pjvj9PhijtPOmzQuONS+
4agy7WV8Y7SXoqsPzMfZpNSr0CLMbp72vfESiwzzMnapxn2EkqWZoVBBOVPo+TUlTs4hIb7wBXtc
lj2TtzYC+yVJi4dC+vX+J7PQPMZ4lekH6vqXUH+XKLYEES06PrPUbS58ZTmW4lCD0tIhjZMO/4dq
O/IwtOkbf75AuRQedhGDJ2PEQpkqcQYI1FCWyzeX+469yXQv8M8EgHmzTqWRLGfjFvRi6TryTQ0A
VF7oODO+WwQ7BA4zg5KZfyzN15Ztm4Ei0WPrkqB2tSlwsroGimEvquphJPgormrfC97gqXXZ3fhr
9dkl/71xAJyHpH3Ai4k4gcuPWgCfJdZ7PujWpuUFFqvw5UtDt1hTwqnV6VNTZ4Opkbgb5b7+ghO+
8LLvKkc/nZ/YiBJnlCjy0y7Wazbb9p7Kfc2GKuBF0vMEnxnDvYBIQMNjUKyqBKZIYc8O+svjUemZ
cYRHewix3tbr2PPP+kzIvcCopC1DxpXenK0Gthvtr8+pqKDzwFIM3lZfVMjJALAgxg6p6hptw0T9
ZNNgYoLcMNGmMyJMQruZPTpRN34NkBA1QXcdSMJIBlh6FA5MB7G6dK9zkqtkUXWbdjZ/xfhXZTum
2AgwZnXs7UNlHnGS08BkqUbLU8oSzEl10TvXe0IQuTcwAiEisjEFdw/N8gEwthkX3lQvNaUIGQb5
W0ry79reXPUVCC8Yf2bSLsuovVombUbSRM9QZagHKjoqBhmc3uwfe4huTD4Z7QAoxRrsetkGr0zh
gv9pGYHirI3ca1TgBWuGPYlCIXqJGuuL1W+dmUtLohOKjT/b4qtvu+mN5FtGGxpILRNhMbrDp1HC
z2OkF005RLHephli3u8xBFw0j4F6qHlWE30W2CMaNedKsBSJX9ZipGvEKDuhA6URDMf9JYieS2AP
aFfh5Vib6Vgbl97eWuVt6FiX+RtMAGHIAlK1VNZu0ngQYuoygqgoPETDSMkjQ9Hc2tzhQGnNpH6V
ccllRvYw4ZPYlal5u5fJGpcxy5NUaM9dwJovjp/j8jTghTaH6hjJ8RgXID/KHNQW+9KSg9m58kDz
a9qnmHlwaPXc8CT3YvbzZ77i1qAl4cKT+ktrjM99pOBDSQo9jk4JiVhOlaCDVYcXBHMAu2snn/Vk
/nBH7SHDrT4MjIiNYWG0FTHp/ily/LttvU/JJmXqJuNgOUQj3bUV/ZNcs97HmCILgWq8rC2SJJn8
W3BxC2t+9BOUBEqa+tExQniXpBSXHk8fK+4xftbxK1Uj6uLsR33/IesZV781YYzqwdx0uDKxNeSc
NGXUnDrb+RnZMRi4XqdkLersZ0gGNCIpzu51KMDimMWLSzRDD6FbjqgYWZ9lI+HVq9Dm+7t1ZXW1
cf5yQWVxfPaJlZjsnwZBdda/jCJ89CYxCCyQoS55+5TbpAQKbyy3yb6Eae7KYGlm9Z+Es5LMYALf
fGpBjTfR+h3RIDEHRc2XoAJC78a8RTE7o3wrLGoxnM9NVVwQg29CFjUsW5eyMF+FcW8m6DA6AafF
n1FuUd91iHcUVLNnbeBhtTZ2HWWGGb9aRc9fy94i4XebP+Lln4C+xMY+Rquv90eAvUHNfw3aofft
1Zjbv0NJccpA2e/J0wCrP4bZdRTm2SmN18CZGSfEb3mJDbGFtdnKfw5B59D7MN5E5FhDcOiJs5Hs
KNyNroxBGe6VkZSYAHkt07Wr7JJt6ve7JGM+iAKjHZwzXrTlOLMD64AO0snGIZBPDFdU1dOp0N5Z
8Ub5js2dUWyGkM+i/VbRTrJk9ORbHhhg/YtT61/dusbYA/WZukoD5Dix/zDzVe46r0EJ1S+Yp486
QV7imvvIVgZh8jKQet+GmklAVbPcrpeeHW5swyXoc0IF6f7Te2Ct/mslLja4bVijSriWEzDhLp36
n8bQTFGl2Li4vbVSghWbTzCKcxQd+G+RjGutO4YjjH58/rqTcA9aov30qGp6l+tD3GV1MwsCY3BD
GvQGzOENfUeUbEHx3ICY9NIAzRN6Z7RkTdtdehZF7lRjTP2Y+osxQvgEIzEjaDwA2yKTvN5E6IGb
fxlRCTTlhEGgoEXK9ypSahhCNWwwAlC6n9sIz1N27liyKXenIXqggPyC46dLPRMpSYVXIsMnSYA0
hSfpuusMV0Dma19RmG+Syr6FAXr5jgcKPWLEWKp1+6WD8KGr0o9GRjufja41kjkEJT2nBUX80kbm
wm23vp6sE7+mx4Ne1zzICI1bhu/NkQw9euQI7zkqETKOdaGvJ9KDMK7YLm8p72T8MWgAdt3qOBfy
Wdol/OpcPNeR8bCSf6kREv/Aby8AGpcaNMHyM+v+XHlwNAy1OJAzCwxP4G/8mvemOlqousMYeeU8
ID3MALyhLGwpxKi6o/FnwG1aV/6hdjK2edBkm4XHT2l1r36EfmhoqFcwreifvgZXlJwgIl0XJd/x
LDZiJF9sMpYIQRAgtLuMDquf6c4xliEqvND8zjpBuQ2twwPbTj5AMYpZEXpo9NSK3FVLTu09SLLd
TPvGI84YGvpssotJ9DNAlnS4hip8p8xF/oVVt+pYBpiVQuDhQcWN7gTfFsNDYCn4U9LFAkHRU1/b
BxNGX44LOLhHXf7AbRfQvuNH6xBbszgeVoG2s7HokwmLwPUihXXQtVOV/jQC+Vh1zLg2Ek9f8rP5
FU5OZsTNALOeqYQ2cgwnRyH0reUgr2QY2pvfGebteGDlRxyXD07w3Hk8MGSkxLBKe/y4SR8tESUy
/HXRtZB7wD1sj9VLUFFPmqZ1LieJkBzO+9bJSc41LXabSP5go5BEI5z6BA1qlQQxtdd4Hjv+5eB3
ZOlvqdOZ8TwZMtr4kgDhBY6YnKOp+sp8MhFD6znBGEm9cFQaBjFzxXVY2hHRALimkij0emWL6KVl
AhOa/l/hymVvryexDppH7oDUYUCqM3qWqMz00Ua8hMvMblZ8YkAA7tFRWL7yZAWnHFsssxaHYQFj
BHqD6KAj8WI13/MTFc67SciL71EEu8c5yq5J/nfsXlko9e+ucvD1e2XRjRNtR37ZafTif07D+KNL
tW0HkrbaeD2a27bbhkhpJkIbUj7rPBWnvoqXhQ14iy2GTw+Z5f9svAxj1h5Lrukxt7/we9VYkrhd
EACoJx+IB3NjA52dQGlubCfIWwyWeaXAEuZ3la9Q1FgwBmh1EfYaOoH+0SN85X9mBD8+TtyYkigF
HQ4LAYsIx95rolnLmTm581POC62GLl2vqNVLDFjQpozXIthLzVsp30KN+QPbtVxqEn7R/EWWg11j
XrS2vcUdD/rIg2/HW9Tal/+gsxhwvIt6bNG0DtnDBCjl0gxaStnuLYuRY5XOyb60CBIA3oKoiKIP
6f+1HRpXsq7rnzwmjvuNpQESxHNNEp8DiYdEoqmN1j5sUSYBoLN+YkrijhACz8DaXxNA4CkuVpDg
PeT5k5NKkH3ScBtMqdyY5VfqXZ36WAbNLm7o4eJpEybVp+1oL0w+kcG4+y4sNmUYrXuBtBgBCKJh
4tIWRZBiEiJpyKb+azoije9MAZTbRgTRQu//wGar2gCJsOV+b3I8rn2OIRD8wHft5ORd0C6tMSYT
zAT/jSjGelqBBfjPyDubNNYueZwxVBNjHCCmRiuR/hY33b/2A1LjBbpg6gQUKFXxWjorJJN6Qyz0
SCyd8d6Ru2v9kWE/GBdl37UZ7s3lhKKbw6Q4pC0LLbKAZbqUeJZ7tyaV/VObXhuLUF52TWRxtgct
xB8KEmJblH9Zki3jOmSuaW38YFx1iU44NAhtJtsp6t/S3ebutuUvS8jwS2gO7Pd2TPjc8F/iXbS4
uQldbuy4WfTOsexI6JX3Nj74LAoc85RwXrZFcSezeQhIzOCkNbRXnaZS6QkCkWxmY/5vtIvvNwoP
hsJroIbuePnCjTBJRf3Cst8QZ9b82O5P0OLS1beijlAvQjUmKtGbQrJuCDYI/B3cYgQm7g8DUcJX
wY5hISnYQNQQ1IVefkmerpKHHayCfjb5MFwtbX7JjnmllK3qU82E985Xk9yFHAh5yvtk4RSvYtKe
z4qzW3f72fuJ5/5gqPU367IGvIYpgA+jafZY6Wga9jpYLh6aJ3NM9/k4Y+IddvnI+2nJP91vPh2W
+Wo5MCvTJXQvcO5oIiMTBz5IdxA5SK8tVM6FsZucl6R+jxt44WTM4EhTz6RMmyUivzVKpiVIY6pB
SsqiXQfjw/NOU8TMjLF55Jtb02Od5mCPhRFiDRjJcqa7+Pgz99ohWPckllYrSvaIrdcN56uJVkyb
Yaa16as3wXsYEzY2Bss2FE3FUTVyGa9jeKhl/Umvsm0D483zIEZ5BfDRBArIV9B3n4Fl78LK2muh
9Y4jFC7KX+NverSJQg1lvxVHKQERUQowHk7wajoHgGOR6A8TFt+5aj887sGyzg4dCYJBYN5s7Gjp
P5R5TLD9VVUIis8o+an98AoAkeWAIIN77HHWxdvej3+Y3r6j4P+rOv1YtGI7oBrNfZgKQS7XRT2u
ye7sPcamNuKBPvztR/xHcYgdoevWafzjmNgGhkKiOlvmhJ+laCyrBqpnvmoYeKjtVhudJnDCFm+H
xNrgW/EGRBL1NrqvBHyR45N48wURREOcUSQveicpNoEFQQTh0c6WBQLlBFuOiZzLVODIAFBaieaL
U7U8cvpfRUbEgzhaxvc4P0RYrmyPHQ4abQ1tb1qAZSGRRRr9aoLs54A8mLwdiH1XndYxTCQXyRlO
Xp+MsYGP6QIhifLfBGdFfHaral9PIOyKO9xmb6Bht9e5CT2qdM1zLa2NXgOu7BBKMVkb0XWChVpU
5r+m52tjSJQMN73XNhUsvG4OFzRTmKUWgfzs8Z9EAed6ufD3PJ8JW+ks6q4CXqpIINezNJ1Ygqe3
CKmI5uKwH4d1VmqMzQESE4U1Ttoia3YIg8CGYK1WYaotS3xqc5G+KVhml305GiRSZmRCHkd0Imgd
wPQkvrnKBF74KmUhIMkHUwOJ6JBhaxNZT6ODHRjZAjPjOUOtE//ZyP4c+H82WRij0T1Zyppf4WPA
n2QgbirfZeHsbQJ1KnRRDuUpE9GF07HUJ64hU0YTJoyMwQm87/PzDAkFFG4PfSMjIdlGfW2x+Qfl
uZBwijLx2U83PfeWJbmc+9RjSYSMThJBEX+NRfuR8Z8N+wQdbXopAgw1WfcinPGUmSR1dHtXK97D
otvbVbkuSB1FfbjLyFOYQf8YEVbOihoeFmEGkw/nswnkUaDTNX/bqmMIKncRLWTrpvAKZ34rBe02
d4U6OXmUWVyoX4EYnZz6spL3ov+2aPj2EfclHWJKJkq5r7jWsU7Ph7nfBMamd1Z+vYlhIekEXEJc
MRCbfPT9OWG1q9FDuOZNXbohrAmblxumKp42CqfvOpXrMjp6yKsB+pWHQLvXzk8A+Tc/+Ih/Ud3D
TqPX3Fh7j3mhAZrMQYc8MXCQ5V8sn30mATmrISBD5Dg27hKTApocrML5OxrphQG6bWJXBI6tMdYj
i1i8BFl6bfvbaJ/s5h5U2vtoOOuCQabmMZTN1gODDsnZpIlgeBKsdBUjIf5i/60FJ8HsLJLdwfSq
g4bPnM4kJtPHb+8J8xNNc49aG+zqAft90PPO9RBEnnxKq5TN5QgzUO3Z46pBvEy7iIJ7rs2V7MrX
AJ8bXCl3WLGvsMZxM6IbINuV2RV+AZhQksk5c8R2WtjB2WlxOmJbGSKbWMWU/Xu3GNwcHTTVn35s
awznSsDsg3Xrw7udOzuyZYkhRXXcNQ1dLfp+Qgkc2gdivpB28B5+2gAskVS9Js6rThvLfRF/NiZo
UtRxvb4nuDOVgAcOvTFj29DztefG7EdvLfHtwnkdhIsxilAWfuyAJ8rKUdAxT3JwaFhojQpsyOBw
JOMntNJdDFHGIGzkq+raT2d6NblRRXmNiRM0guFgD9k2ZqDiE/DLDM9i2r5P/T8yz1lt6tuczAq7
wB9uBfskmJ8Kl0FB7VvbDDLdmNDaVN6zT4mGRYOKRM+dLc9E4eF/8nE6VRrMKtR14AZdJB8m458x
fB4TxAhg1dAiuURh5lh6uIYalH68dtsq6unfdjw4uQsSlwwGFUXOGA2BTszAG5esZFvey/kW8LLk
kbP37ZM2AB64uuW5DR9ZpNOvmOs+Mp70q0nFyTx4b9k1E70CZz/GawncmI7DatyeDs1ZqmdHTujX
yuZskJKExq8HIV6TQAZXPe3+zFYRIjSaLx3mCom15ONVerS3EH/1yMhQPgyQjQq3fqGdEt5+rPSd
T3BpzOXgoEe3iHvQaL7WpVqp6NbB8u3/lPeeieJhPmasJG17o5YdgPi65IxMyZS/OsvzWodYtDUG
+LrJekwfJiMhl317SOTJ1O/68ZIplBRa6+qnqaiBmKlkL0oiYUQvPZUDw9zC71dxU51kw/aSPIkm
+0ZBSrupNo1KG5I+twOh5Ra7P+XlUccARNMaspdtfbScVXOd70j0WQn04cOXQf68A7ErIt9HbG3j
V7p4ViJuIV6IJNjxNofIoIkNhKV8SkeVvo2zK6c29G4h9VJNF2vjTjdqxBxrzm5GMKQYMLaxuFvM
wV1LVPcC5kExD3+6Q1ENWYgatxBYiFmBF7zSKcM4vd/OCuZDEGRRLgy1MKraFz8RPMcr6YlNnVbn
RDORItTLshGnFAZRWx/DPiRcJ8O8Pu7AvzyJ8CUVxlbrkEUYPQ0tEhibyYQ76X/C6y+xyzukRTew
04FzK4aLRhOOBgVLjwvUVJCa4b0IxI6mRxrNz8i94zfe3qvwgplnAY8iMlXcNgx8dge5zJ5HrV37
enjtaQH0aFAHk80+pryUVnl0nexgcILFgXZsXGftNPVZslg0p0+b01VHexZ2AJkLDIlGa3YL3R14
kCbanpnDvOlww1Wvfl1jeXTmnYuYf4CNMurt1kO0Q0Crdx3i5EumGhZKVoqF6aH7i2AcWfTtRpq8
u46HPB57f1quaCEYf7raF9Gy71rXbaaanTuHhAkA2DjqzAeJttdFeapr6y3imtTDs4xd1rToMur4
zQD34DfOyiSN28Fjk42gnX+jHGkr7nYR/GZmu0eEd+yZiWgoXJW5O6ZYtqr0eYimb/WC5AMtIPSl
3P8iuEOycJ12rIpPCXdRhUTX84k3zLXDThTfg3mt2mk5DHS54yaW7WZ03mv01mkPz7ogixNhS1Pv
HOEfXeZmEa2oqRSDmbw25ADqrD/oVP3i4aXvElG8aV1iKLQCfQA+5nVtmRjQaqS7vG+dHF8mnIMb
UnXQ38c8Pqb5Ghfu4n8cnVdv68YaRX8RAQ47X61C9WLLsuwXwvaR2Xvnr8+aAAFukOA6PhI585W9
1y57H0c7Pk772VgMtSauBqS2XXEZTMdr42lFelfEHr81DgODlR7H61DUnlXAHABaVw7AL8jGzpH0
SW9oQylkmUzJ+reKrj9zoa1cpo4fM1XM939c2AFNfNHzR639cCNdZ0d/H7u/lktqFO/q/BjjEkeA
umIjZoaaR3+3NezLiLjB1RgnEofJ1nWLXYyx9KpWOwBxoNN0jQkh5qOMAWBFECKXlipLjZxGjMVz
w5dUvgJIWJSudGvhfoRnH7b8gmzveauDyj2WwI6i6M9HEQZHdGGzhyK3q+FmZxMaGgi6V6WRLnKM
2xls42ammx1xIiIEwQmlEFCVGQ5WVTqqgz0/K/bFk1KtA1yVpobu9alkN/xzL050f1pxsETmv0IT
zJNschiwNeflv1RsGmv3o4p+FYAe4ZssVS0cIgDhbUVfZzCIJ+cALrssGG8Cqk0p/qV5FV8sSWl9
zMCvuQVANthFTi33hzPz6ndvomOhomVc9xVjUQw11eyRR7cJG6BJPddHfmAOOH1gEMPhi59ag0QX
ussiGYEy3aT0J7avlqVuiqY49QYp52x2G9dAVskopKJEqqlw3D/V/DCVcdnmV8VKN6qNHUjbqGjM
J6zbY4BqkG4g4PUIhs/Qik5VziZAswuvIuqpxiknv+M4nGAznRifsml2I7LEp3GFenDRo0MM3zqy
HpmpGnDjWla0GlJqtI5DiSACmwYKsjgM0S3Na9fpPbu0XrvG8ZoIMWL4aTAsivksDIjkGa89wlI5
X5rbeokkkaCVu8W2LPs/+OYgV0I1CiqfBXja31XuBAP4nhoghEL4kvr82oxR5dCvw52fsEXSUKAk
6ba8V8jINVzPY0zjpfz0JR4pBOcOPgWj21dpvYpMUpVZP9fpa0U+Ji3D2bH41500arsrndKoxIUQ
sauoMlTW9fzi/9jER0zAM7sHK7PJWpVteasHazOH9dqJSNhGXzWJgCwOyLWwJzMUPgTrUh4WaxWl
kd/S9NoH33nLBEzVt4K2HsfihEOTkxVwm6C8Hak8EvU5JAef5xprLfNdGSZqvpP580642dT/RcG7
Ut4LneBuSG9chxrfT14UKwRT6wwETiDmLcWFfDFXTKjYSVoHZ9i3HAZHaiEn0P5l0WHoGaAwPBJh
fbbZV+YhYwESDtARvzQLFUBeW3JmD/PGUrCp2miaMPST3rRsk0cUQBwIb9LHOMSvOjTZ9Ia0Ab1W
/F2j8qocBOk4aSdWZD0BvibieZg3De0qkgKcAwxJ6cZzyn0HSkakOTLQSyveY/W3Ka8jFm9UVAt9
sLZJzVyTv9cq8SHFvD71TO8PoNZi8GFbB7uZM32Y4SbNv4vmwx2ddSKB4ByY4dmPHzrDgzT6q/SQ
HQJrDWQFClNoshmRE1xTkd4CsD6YffZ9VT5FMG2HtOGwUuuD2o7sYsy9rxNJYLP0tEmHMdRnMMiM
QAz8E/fCib9IUJgQIPvF54Rga9BpOwNWnml5N+d2HbbUvvEmr05D7tBXP3JXRcP0y1gCEXMnIaOl
Df5MWG+SeRtN7PxOmmjZA/aXoqx3pd4fbdvamF9GUOzkbqsonW2eARUJJJr5rCgbxuEQiHFWYpPH
+SIQHxgM/mMQIbWCWrTSVgXl0lRvYooikykBEqFf2q+lLoHjPZOttJYxQv9/6EoA/DuOP0nh3GCQ
34w+FkxhcUUYDDrY8pMSQ1ExaoQp46I48IJCzKgp+SDE5fBTENSUbu9Vs32pLIJ8UQmBIs9n5jxa
fTJH2qlM9hZmWdEvotZugK2ZVbtSleBUabzPZdOR1oO8rSHlQ51GgBPt2aYpn12NXKj0Fa9bDINN
pIzPbyHIyybbwfjcQMA6d77+L8qqR6xkXunzOY3b6toh2VRVqKs9yFv/1XAmAh9c8hQ0NtWGhl3a
SZ2A6N/66uv1ToZgwK4iV5bw6vmaI31PenMxxzdJOtEVosKYrkWp+aW2ZCM4eC3NZinI2klJXXUG
9yH/ec74KHX/nDTdq5nNSpBkGkT3rkICFYR5F1l4t5UqfxuMt0qbFFF1v3T6esp+leHuKxsF9Iqb
8PlhR6OoUIbTJBW9wj+rtfUXJXQJIv3oS8PL3GTf6Vj8K7nmhM0WMUXp0pXtJhvFXNdfiJMq1+tA
MuoFrLX80MdXFKyClS1lBxoThCDoMawM9ks1LRvzA8dQXOTb2RzXssxJNBDUSv7bV8GmHb+4mlV2
OHnFWrbXLnUKjr8qdjVmIhuCp8NJJQ4BzkV12rqgGhQI7T064UrbpASmaisa5JfGvbPksNFVKjM/
q7WPDdaJ2XGRq+NCwdGdRYIskQwecowQtfWGGgumejTCoxG9FWl/1OgLh+FYhifD8V95/pReRnis
8vKZwjYOWxKJDP7o7zhdfDY5bvM2UjgK/6MC7zVG4VWfiJpnqm+kjAcc89KmT6ZYFDLiNifTCexP
Z4LrsXHqkR1G5ab7zwJCrf2RNok3QjcjA5F4IRxnuJsq1bsP6tUiC7gmn7QBdMeSFHyzwN1hFvXK
Cq0FqnV8S/EZc+YLtu/6IzW1XZuzH58PA08kRs2NrYK+BKSaNo+ecq9IglXPTTUByNTNaDNEupeF
/tpnB2ySxdSS/xSOFvoadB4D016MVBWABfNUWIjs0KGUIxkOxT5Ex6AzqdLR+FDZlgRvUfrMacjt
T0UxQfOI7jE/IQ05lsHiNV4jdb8zc9MI0TwHDDuvYMC6bh87OFDmjOiAwkkTF7lJ6M0/TL3qZF+S
kvW0ou3lUR/2J+65xHSX5PjN8MEtt96MEecIinub0WvMEAOvcRS/6Wgx24tQUHOZyFlUDTDSJUz+
dFx/PFBMaPjexBdkvXWD7zjDhSi7xIb3ymoxGg72tgrdNRnwG5tCA5IhvCkDFW1RGgx6GNFkeC+M
8DVtsm1pKF7uDhfZt/GDIJfDy+u2SDHJJPjKaXklCbA7MIfEILNyemLV9aeL8g1HzxJvGekzMJLk
7QZ5rk6cC5pUKZBeQdPyXKjbPi64zvWv8UDUDHv3YV7zl6M/Jyy/UZxR1dI26MQQ55sO/rBLmgpE
J4nzvGjlT1EmHFLaXiH30cJWm0c3BFp8st1crnQg60bVnFuMyiY6ovYRu9YhNTvgA/5W4chgb99w
3TDBdSqNiI5+ExEQHhBx8MeUL5x/s/o94ZIPUOXrAg7irRp+c0m8mXQGZ8WimYYVHJEcaoSPVzj9
bvV4z+0idfDcGom+Y9dpVA7+YSTnza7GaFo5/jrseQAyAnzWM49OZ/mHpCAitOjzN/ZGaTN81h2i
ZOHuuStZoUqrOmxVtrapj5iJFLWE7pUVZ9B+jSn5OaO7DwPm+lG/c5P+PKOLSJp3kIyoahgkQtQp
jQjWGFLOEQOGc22Ldt+JYqs1GPWGloQ4Zze1gnXdyEj911KP43yq+wdP4qkpimNCn46qdBrPc/I9
Espi+/NNN9CzWeG1/7CFVHKbH3VJ0JqDrp1JZIAY5aWmANaqmlB3RE9s61mbI52g6OtY438BHWEE
k2n6JYVl2/NrORgPu3+wZ6eYYKAP/TuZK3yK8YIFTtVe2uqdmzn9PzDyNKsPKbaPJ7CVVwH3pSlU
NNJc+BaeqnsUn1nL+7N0WSvfbP/x//3/yMZPZEubSJk3zmAchQhPuJOWM+IHdcIy5GGJoprmF6Fe
0JWtcepWIUUSeNYYEXJ6TOuAENOfoo3eA5PRT5QfgyT66woaMjkBDCxGLeQXES7S0RtahcMs+BQ4
VEWVRRd+tLCgJ+1XVB8sl8s1eA5mtgGJsIHM0xKcRIPNtlVFUmMzdgw5JxjTyF/3rcwagNkEJU9E
AseniBYC0U+OFtNFGyTr4rlj8Dc9p4ksjPjbVs9uhQDY+mbyIZ3wiF7WxvAcWFXabAYL3gKDN0KD
n2cRrGORDl5oziHHzSms8MgSp3KQnTwVWPONxg4zYvQk2zGQBxWIcoMobGQKSYiaWADwcZn5zocO
/bTDvFNBDhOVIDPtk5/dWPREeNmritKMdHcaj5qPaBzZeMpc8RzTH0tz3LZkQ5ScYg8fiWcZCEgx
YB2458pwXRLSiz5K+OM+ytnxDA96whbZW6ofdSXyYEi3LYyWoFobJi+MZh40M7/ZusoNiiZY7ES4
LWk96pRlLFkFJ1Xu2JhLFvxuQ8FUoCQNl3mri7UlSmXGGuFoLeons73URGaIKVk6cbdgi7uWy1K9
9zd2UG3TiIlQM3lzB1Ws28QTM6Wc1g7xLCrjnPPTBUhi4u0YV0n7HinupuYDrIntrIHE8jXa2TOm
zi31bW+ewRK/pFmA871EAwV9G6ct4VcWv2E0fc+BFHs1nMfC1r2oNhd13jxKisa57Q5+mmIWJlOX
PY/lPvTeXibIxyojW2Xh3xhT+WhQcC0w6cENeA+csKVPGeK3N+nRUPublZ0LOv+iqZYO6PYkgHZg
bJyY4XnabzqGRhpUZ4uhLJUlXBIb5v076KCoJI4UfzeMTHeBE556CswdfSNPsg6bgkiBF3NgzuWw
Ga7ZPpi7ANxORCNRzmzQC2IP0OwjhTX4MiVSXHQIMUXMqmNEtfcHfMzMMwLOEM9EqbJ3zZam/2BX
SFocHv8eOV9qhh+IiGRF0tPxTB2U7TbANFDfrLFn1aLuEO8yzv5q63rjf1ZdfUyRskfkrqpiZNbc
rbXeWPuF+OgmfeHO7z2d8ew2+za09nPSeQQ5fhsp7zu+Monl50FlZLNSmKyzexvTTT2Xx1SwPPNC
OsaxnsAyBED1EGlFYBnwssVAv82IHEVk3QCA1JWuqlejvWIKK186llKohPvGQMTD7GS42/45ZgBE
2Snf5+aE5grnJuOGN91uPNUqT90ggTJEN/b6hl4fnw4sI8v+f4jWmF6Z/xQ1JZlOoPoko4Z9Fbi3
ezBsjiHscvnNGQ/+/J2YrF+MS00aR8oys8XL0AtOKWlKdPrtYEZgraYtmXKxbr6At0dFy8gAPBEi
ki59auHn6KRnftgYvpctFQBmLBjTLIvfWASiA2e9z9WldGiklPhDaRHX983aypO3OFZ4Yb4ruiQh
UMZdLDg+BhLBmlQqkKPscGoHVdz7OJK08c/O75nGihgvtMMcWhpaKEM6c+MIDsK8XLJSWXcjo9hu
2xvjC8ucuMFERdShiqmg4+fVxUEXDxPnntQZUZVgPQ2pVxq3XZrgzweqynHioe3J0xh/W6Boatbu
VWCLBiHuKfDXYWbFJwOkI86DtRMMS0JQeAt6FBVKj2GxXRWDsypcPuSWPnfwD3KzFaE2ceTUiaQU
PIoc8aqCnYH0p3fVFeAeWrCy+qdPYMVg3MsUKJXanDnJc0pWLJgLNfcPcWF6UdDuAmPytEWWVUz7
LXdr64QAFN0NCvnat4utOmevI5dmydI8xpAgvwOLEWdddquUN6eoXzM2dmkma1PgImlMGMqA+eoa
e8PMAZNae0Xr2P9Cr0r+DIrxONA4hUn+/R89L+uLvTtu5+4cNTiPglXHox7o7wbBULUfsv5N/783
hnIb2FiKTBKWuB6hTwhos/PEFomZlWUj52eQNhFiPM/lBakIptYbT0MzXPQerELeafQL4hRrvMhY
dc2gf4X5QjErsLPUxNO9m5AGSlN/d8J/IcIdAQaTgrGI//X+DfoRiuuJKQWQPgvaIzh+BGQ0nUzS
5F7DHmOv7b4GDR7dXvS0tgBty6nwkJfi17OumnqCwj51HxP0v1ELOAK4Qn3PyR4JCAmdjy0iTirC
S27CtoQOlJbw61E7SpOfsSXtwiGFp2y4uJ6oDSf2r6rJ8J70PLsn3JawNF1fRS2m3Da9pmV1K+NL
1NuMYu42yMSKPW7OtH/kyJi6P8v9GRQI2ciOqyj+MNo3QifkfcoJBFlrVf7MysPMnsVcbWOddTlV
Sszcr1YetCnImvBzVzELChV9Vr+2aGQD/GGQQ09K9ZbwgIw5YHEVUS/nSm7k56wg8dM8TDiZo9CD
X1Ro0Qnk5i74FR06IhZiFfsW4GiVxg3DtV6RKD8p7T4uw0tXs7MlHWUbTyywbHXtjA+WRL2vw9/S
X9Sw5jaGjFtluDsOtW7tGvAy1qvT/dY12j+yyXPq9gJhiwppifipNFnrxrbHYNjXpTdzRJZRu7Ug
VLiGdmYdUcgkp3LkJGb6Dr1aCofCf43jcAYiOyp4GYm8UpjB0Nyw+7UnQPi4s6wMXpxzyWhrYr7O
sv5MzXzf0ORaTb+PZmLxsFvwbnlRDq4cnJ6PCm7OFm5nesRNMc8u1koYeKVzbPUZ4ivNN8Lgui2h
lbyiRV+xB6UbqjJyj4NTyqWsTSnlOcIBcxGi5MoJ957a8ZqCZ0N8bkIISOG6jNarzcM2Q4MsEZSx
NYDiMKJYoiMN+ANi3valxIDEe4TSHRS/1pJsVSSlzLG6YpP5d513MGSYWmvW1TaSxchsqUiIS2Tb
LlcF2hdN/lLKOGpeH7SFMEkYKTJ4JtN1LXf+rvKRtFgcAdA6POCNNByw5Jcv9BA0H1hjk5onjPO3
9U+a8xOU+DgmxieYJynrgFBxQmNRa0wAcmpJkzb9f85pGADKlK622bE4pmFCpYZa1eSIrOeWvu8g
0o5YxXkTzgf8j6sOLgg4Z7gNOCcUkzqi5KpscbKO20b0PBPSosQCq1K3as+4xUb5+CegF7Mm7v1o
MwWsPvpHlL+W5rXy+eTE1Qi/JF84RyvQvMu9jN29UXJX9jqq0d24HFXhUi3f2ZWRYs9IjAQBs3sb
GKu69q+KJZkxnt38SIwZYiWI7ZSl76b62uIKcyHosMJJy2ZhyKAhlzsy1tYOMPOG4cFUgG3Jd1mN
/8hGz+x6gI5skjpmuK8D6ulU+TXKct31bHZOg6avSqo10p1Y9rMCLv8A4KxDwhaJRcKnCqoF82uI
3pKf4G6q6FEYb+zEdbKVDFRvimZDJQ1f7J2ez6zXmLXO8cbG8snL6bAAxnbD/OYYQrKZtVcr/Moo
aHTXPmp1vjbt11CONUnThP1Fihig2SR+jEmJ1w//YP8NIyFo7jo/18IoPfvHof8aBNNLHgAVkIQS
esUA3MLRUQigoese/qi82OazRbXOQuUo14QVk1sfOQM26V9pDB3Lx8zDqbAThVrExBCHEKVz2cXL
DrduV3HZs7XJxNWavcg2t/KUoWWgcBx41DECkSUhZyNyKi7KQ4ZInh7RrMNXQ3ZsKE7T+jSwAXDD
EOOIu87DdDPEiLAIxvSHf0l8xt2D+YH6JCSkpIcSx7GgPYdJQftGpzAgFygRl4yqZ7rafs6zE2R/
zLBvej4tFJ7KQWW1TLNU29AbynvE9nZMsuuIZiFhduUg1x3tZ01yoT+ynSWYG6lnUVxi571EkGSI
HTbzKDwmees13FYDNS935P/1Lj7jF5TCdrXPkc1UJLWWIys4JnH6F2OahPvMx0egG5D7KGPLYX5n
UCj0Q80TO1pPv7wP9aUbvyyujRRVu4K9T0PsqJOkl47kfb1ZARLq9Daz0qnbU0o4o1aoJFgROVCf
KPkjxtQd3Km6/AkIayiLn1Y/uUNJLjzM4v6b10/kLAWYm42bbAudYKoUou0/puwBPrTRyWX3JmZE
aVudI32GNEgFuEmApjXi1bffCg5t2flSmvnZo81xODih54qvQXUO80D2VLi2Zoy16iNNrEXYE5xK
vKB/hBIQGP/IkSEM49Eye6mYSHRO47lsBAWCLWFChZ0asnZGr7LWJrskQJ29OIrmZLEYmUJSf6jj
XBKfJsw66VoOX2rRomG0gNswjc3qtdhz+HJ4SjZiRsSJS8PIbFYipHKwv5RVOTNxOw/OqqMddJkb
FocnbgR7bVYbs/9frzT62PpLMiQtLWJ1yyDO3Ch8MJkPOkDhtQXKNqIHkEIBxYk4Sc6teWAlJODS
mYcGixrbiA48Poc3f01Mm10ZJsxdz/IUFlh2GfFJ1qibJnRR5tiynPodpb4bFG1r7x1qhCUVHkYN
KUqMBU8YubMBmUSmMhDCuEG4YVbdq17RsIzKllIwthmrMCjAj91n0yHDWVqa2kfUMjkxvxKNeoVY
syoKfurU3wTKj98C2ESZ1AhOkQKOf3WwAscrqUmzJ8ImnUZ9GoUHRHLR00OayT60tz1HBBEpM+Mf
eDzcTzhmSIt0Qe/V+T5SRlDkfJvpX8ROb9DFocfnOeBzTKAMJ803EAcQ2/hR/M86+sFfvci6dGlR
YOHdfunpPl3t3A1vJSdpWQ34xj8KxhENy6YU155KR++TPVkwno+qJX9oE6N1mWGcwDnkePwHo/QR
9MVGJR4RJSBuWw48hMFooVcRw98Bg4BvfmmCMSYc89BXz3F6b5A10n8uY2zpCTLLKAuXuLxe1PrG
mtVIgSGBK0nFg9KzQklZV+KqgGVHwrJI2+QOF/RVTEQUA6rGh0Jb2CH7Ea+xhcuTz0n08HdmLM9c
9RmvTdjwUHK0OXwHSGSt9BZabAr1d58QI5G0CFRmNmLuYfKbtUE6NzW9q25YMCwNo1iGcPjqdjU7
/HSewpomwp2Bb6Bu6J1uOeAGIkeBZkeKJM1Fypio7J/No3N6CFCkeSTZCvLOItJJQEeX4+XSZklH
AFcNXXgYgjUMujXCfU4fsTL0lijG+ShxH32PAxiEJH7lFpi66zZYgSTr9c0dacxueuHzfQCUGfVV
p7lb+dWWMApQ5K8t7tp+vIQc7v64DXsHrs3VRRwHN4F4sa74ng17UxtnOIWxMi+zman3QRvEAt8M
4xKiANlgp+lNXtgp45lI2zJaeVEZnwFeRw3H0C3/tqSuK/B3kRlhD6dJjQEhRcmZwAzUSAQ5ZntB
z9naWxuhqsuieZreccQ1XJ+tIkUGW4so6gr5RKBUHJeS6gvbfkRwJ3X+KBOaaaeSpFMBeTGxzudf
NUzvmq11p6xs8C8zmqWaJ6EB/zZG/eswccIQk6UEnOuAuhpsba0FGjYniIXmnBQXuZS0rAO2HFaP
tfEU+Bix7RjM81BOKP5uxoHMNld58hoOqFtY3Cy0uT5ITEpKnkEzohNse22Xo/BUZQE8pfhUeHDc
Ck9sQZUNVooMkbFfBjBE+ql8UQCdRwpDC/WjdjBiVz4QJPT/Ul0r9YQs6vpTFhRb4rj1bH6R/MyJ
4zjtEABhH9ajXTfjXDS7vZPd9Mrc4wVEBt+tqoheeGI4jP5R7+COgtmMjWTXj+FH3o9Ux/6yoBgK
K0LOprcCe5UbwVqm7Yc588Qg9TJkd4HGPFDZfZF3JV0YcYZPFkZv51BpEB/OaTx8acC6Rrf5n8xW
5/jsRsaFFSwGKHIl0m1UrRIU5r43xEAKjEWlojLApoMF41WwQOsrT7Xv8JV4ejDGAcluWD3qEH1x
tbJq+TaAqoKCSS2+UZaripaCRm53M1aJkcVWw3tWhoQa5/ce3LCKa5ezaz1WlgeIgSDafSUSpNsj
icDkxqhUU5gRUV3khOfpgsale60TIAWgAFgbsykPQT0/SuSCMWRiu6fmiinJRTMfQvMtwxrWoy6F
dgf+7L0duj+njC6l9aGwwzOhTpiECc2pvubAKg1MYxAjeU1itsxF4u74e17vN/ZLdNmPOMh3OtWo
3n736jFzcQvjCAKXyTgH6j2Yx1gpQcsck4Bh67t09z3s8T51lddxmEfTI+yedYhB27kbnSzX42OL
pDKCYR9iNDJKBcXLe4wfn3CSrYM1P5YGKdbLFXPI6MCfn7OKgFww1hNjGpBzkYMWkYaLCPSJ2XUQ
3quh2hu15oVRck87nREPEg6OPdjs8HjXMe/DPPB9pTbtBp8gKi4ormu9QJjAP0/U4k3vk7Xo3Etj
2+dT7GCeFNm9GKC2JGuFIwHBVUJIa12T6FEECyNfc5y6As0idsem+gqjlBywax5vjGaLYsICbGtd
w3MKHUrWPiiKZFB2o7eguxrmrqi71Wg9diU3811werVTtA3bL+KDp3o6FVmHHpHl7gyYoWH7mCVb
IK5W7nqtdi8Y7+f4+mQGdW9IggQdYWcstUuOwn5SvlK9XnZCO+UxtGiuYQnfBrfwbxDVrrK+8uji
qAxuqVnYftkGNlHwvCiL7H2KFLwzv335XwAJBbpp4YO+yNz0brNkkxWZYt5t8a8EpVCYPuHXvdTI
0Y4CTWl4l4AH88kcrDwk2VosG4H5CfF6qLh/JalE5Gis7NvQDbs8dI4dXL1esLyf/qftgI1bgNZf
qK3lQR4SrrHNnORDzLi+idso+WIjpzgG6sCW2AY9zjsxVEtN108jXjetjDYCkUsZH5SccU6wmjTa
TcpdoRdrcqtGnBYhKRwK8oKoZCBoCi8er5lBcWQdM4ZP0C958BM2zzWNHOxUBF8xuriRh0/pok/L
LI/2HG1To8VO5LzYKiuf3Av7q8ihJRrbAA4Mr5BNfLDPrF8TMNn0s1+JRQvowO6ZTAf3IISeaFXL
pEYBgd9tYB+i4K9VZos6D5cmjKKKrx89Ot3yuOiVlrftHd2G23jw2T7dOLl16SPMaLKriZwIskBX
+rQbMKcw4yw1TAPdye7TjQJAK6qvMcwUzUi81oJ2GLGDZfZIKf6hBaehdU9zXXtq9dkm9YsWZp9q
cLJkMTxfNQrU0tZXM8MSaFl03jkjQamNAPUyPKuiPxt4OCwIrmO3VzJqw4ANRPZJrENin0o7OGgg
bQD0ZNXBVt8m+kFDwYGAOoqIj85UPBeoeDfoSKKoUED25bGXFY/Ewpvck1L4Zc3Vq2mftfgjn9FX
UYcK6rW42nDL0qiKo0NZE0bRjpBZBhOYPycYFsAS8ozVB2e0QBjZKYcuolFGmdmDkAGYOkm5gVMu
LSNdkx73kpeYv7ktuQMcFFIII2HZ4HkFsFTmv8HIHPZ1gtzOB+CPf6qv7TooV+5g7IPKWTW9WEc4
uthueELc0xAJuZu+goSfiLDUq/nYqGQ+9GAlCZ+bYgcb/3py8lNA7K82suFw3js7/YxZlKnY+aaw
uTVGuyfG7wXg3HrAIRsBsZKkyVo9R+rTAnhjQAYAd01VAiwFJRUFytxfO+i2aRF/q+ADGgftUIrN
inE/tbns4p3Z8HJWCqy1loN57HwT0WKzn20i/Lr2d9arTwe3ej4ToFOvFQzMM4+l7ttb0AaRi4Vg
5GjkeI3uCcPFjNF91cZy5Qvan2oblCbVi8ov2jBsRNTAGwCZDKclwXisSpHrsiuNh6Oj4SCl2DL4
HFEwrJ2w9JyyfHWyU5uhVTDPafDPSjDBhdZtP/TNadTlYJBY0JoWyYV1ShE64N/mioMwtdYR9eRG
smXvDg3Q9CxBpn14DxhVaCP+Ie1zIlEB4BM3MZGU1QBF0uv+GSOFFrLLWeb0ggTqACvQlDDSVqW7
QsDJJ8bqp5P7LLzvhY2DJGUOpLMOZgAEw452kgG93ds8WJyQ6TbhdFamkgr7U43nS8bB5VvfNUOV
daHlt4bxJ4pKMVuvVvbdN38xc8hGexIWnHaQvmP0tc26UKZT5NxDNgdm8yrtIPqIORcNRdv7pzgA
NqUZC87o5mIVA9N5RNCcPmFJrz2scpxFBC4skozlcp71uzj7tiBaO5BzdFQNQf6ZVi35CtBvesbn
xxhSCHOzUuytQN/7dXLAwEBPhECHTZpZAV3ZOEqzteCVR9vGXbv1hFqIl5Zx3KBBeBzQlc6mIJ/Q
2M1V76Uzk3cB0x5aD3rYRUGwXvrbcSmFCNvbmFrknzb+mPHJxX5A+3o2iwAOKX0w1U0SXFW95IPl
DGRZ3pSbOVszN4dgq+16QqlK87XtvYYCH805Q6nkhXk7brFBM3Yh0EbAPl6EPkwOzhSKYySyNnTP
fBnBYuxHNGo6L+l25k3UByJC8OoMiNVnVKeGBlcLfM2M+wFj70xZptOeWXOPHqzyRHGtxl8NI66O
O8aOvhsuVQFliARJG8t04K+Mecuqhqodd10C7rQ+dmSTOMUfcj0NDTYatrzbuGq3iaZuWzNkHnIP
jLQGjl6aD/09nB9f6N7kw04aMFuE6S5lPoZEc+aMALWQp/Q/DKtYeEktcKVd4wgnJqcESkHoJCit
rZ90fhTJW4gy2e6PTv+Xg0BLdFjmJgIp8QTxEfOGRypwEHUXU6YoeDNU8Z0EDxNLaN7vquBvhCvu
NPOPasDmYEPutMNaYqNcbOa7cSrfTO2nAj5Vu16sI69gFI+ILHiVE3DXP5b6JaSfwZfi0nrFc7LA
n3MRACZa8cwyvlFmkXFyYlWWR995T5wEX3pjPULrh3NkwUjTRBnYMA38Fxo1GDjJQ3DHD3fqP9Xs
mDBDBGRQyz64eQ0YfDMnW2rgAeSWpvaZ8/crI0D1yINviwNSUUrPTU9GRGYZHw62roz/oC2h0SnW
oJzWhAheJKCc3AJuAOpX1nUG1YlgzsSXEPAthXKazEsZpdi1KQct68Y0C01Op+1MlhpiEXO167r1
aTQALF0sBYXHiC4W5qdPQBaPBpsh/nEBf7FRjzpCfs3QPbVjYami2Hx34nnldzf+bzknezKRg/uA
YwGwDbtFBpohfdFtE25pENHzRs8KfUSHZT1whrWpP0f7j5xLKh9euLb+ZpOYIZE26HT1wj2MAjB/
zMpYDG8G3IaXYeeo12l8PWgFlTgouaUhWO1u4oQ/mOnfu3heh843GdovRoudfsKwVcmIi9VsmcsU
i5c1QcGarMPYGeepQHXM3prQ+ZGwXnB/CDyYyKOM8Xe5qq4qIbxW7b5Y819Udoxj/oygpQZgdfMQ
rXeRvfVltRJ+fyBdrHYuNh2F0fPLaz03yLRRcQqjGpA0hWrhGNFqqC2v0uQqu0Ph53olwTkmdZoo
8fg6uqdYA9iPO1uQ1dhZuCCMjVS99/pvOzIvgLDjs/UV1F8pX22uc0cBGoH3H08Ieax+iz/ypVew
YI6/cN2A6qe/LDpvFmAum/FrSxXEoMdPCOCxVKbrqrsVwPSZ7TN2GbYB4mfJMR7sYWMW7BPeBige
dogjmXWfC+/VDsKTjPcIqMfjSvd0Rk5NxmhmOlftiFV2sN8qylrXjFdNMfMy3Ac4fL3uvzdFT0IX
cx3+1+y+6urP4RXlLUSZY3UbKBAu4PhAPWXk6Rlw3Bp0x0k6Ilpk/If+OGFRY7AIbFTyFwVflArU
pai8OkQUpB96jgVKydie0VbCZW2AY08NWoV0hXd1QSLlNmOFF3WETJp+undiJpUWQq8BB+prVLm7
QkXDm0XIetThRSEBgoGCqmFCKL0W7VU7sgGBFmNj3omF4xl5vWqZozCpjsNgNY/HxCJ6iVNOI2SD
e8LGhWb9R9J5LTduJlH4iVCFHG4RCBLMoiiNdINSoJBB5PT0+8Fb9u7YmrFEgn/oPn3CSP+ExBwr
6KlR/BG3skKoXLnPPoTI+sfNRbdVrS0XE4N9phlUQUJ5vfalrGNtrfltCTUg5ZSQV0FtQwr8almQ
MwuwOvm+es9FlurFIsmZWnkEBsDOmwpY9cTuGApvzEg3OHbtp8zw4UaaidfGN4MecFjCrRbHf1Ep
H2Uaz1jz67EnAQGuQ4QhXihDXifCSFtTFCNhh6d+qNSXDoo0hBhwwzl0Osu18KfP+tTJrBQJ4c+z
ZVCampvIWP2DMI6DxKgQVt9a2KUjz/uKYDIxvlHwp7VGxYdI5w8S7GvQ30ZcfYGXfRti9YdjHT13
bg77JroiMwUUtKq/uFvHwSTLpq+aJHpJaNwV1HC1Ul2fTOIUi5SwpPCey2Ga06/lP674AveMTA00
GK0Qfc3a8tGaRP2sYK/ylRKBuJ6uRjwcJ4kbzdyYUHea/yzwQp/z4l3NjU/ldXzmb4LQnnVcVNy5
zAIzM46C/vwT4vGbSNJjC8rcNTuDnEO5TNyuQyzU6G5RKYdOkOEJRlvByJgKZm6HsWGFQWymF+iA
lqex7TkANLwgBaN7kSngGJTrmozTfB2R9zE9xrTFdtmE5vw7xP8E7BamvIf2VQWlzqXGsaJm/Iqt
oSKlAVrXrnxZ9ds6k+wOKyhWzerjNIbRNs9wTmIsXTCTaNoD0IDQYvcaOuWMNQWnZh8UVEXr2FIZ
7qtbgAxRBHKXrR0jtsvK4YjwmFSIX2EEpuBcZFLyrOdUTYT03JfBosjvSoOJHnIR8mqQjr9l7Nsl
e4LHI/AWk8pHvAw0RNTrKrprYMyVrT/mxtGyykADELCa80hbn7U6QJfka7AgLWFrpG/PMHFbhkdJ
u07qXE0B4uh3OByQ2Za8JiqupbAxCxW6dQSZs3Ea0GGj+xlivh4qySWdMPmkG2aOPnCyPctPSbM8
M4K1yWS/tpKjMjX7Qt3WNWt5nVwz7FlCliohoHOFuqZxM4aJ8yK+z92yHbI3QxT91GQap9hTHZ7U
7DyAd2uDfpzH+qiO72tSQ87AL56W7zBK3xPOqpQQUhVTlTxI1ZAEaYigan/ioKP97eRtae6tYkDt
Sx6JalzJbFoncHuhBIhTsy+acHuoyaJeqGoqcQX64v1cGRDSmm9VKffxcwRy67ZJN+3l4t7p5n61
FRRCTr1F3o0RnbYFjQQkcSq6wERHENWYCs4+jtvkslGw9uhI7AE/ueQnlyVO7rTc92hylBZb4PGD
lupYxoM3aOUNlGnTo81sluI2lcsjvaaYp4U9n5GIJHo09bPaUYWUmvYiRRX1syV5RAZ/pobwL5z/
iYKOWVmLQtvMggT/bgulSJnQMzw3kqHty+on5/IyYQwd8+yRQq0qRgCOaZuBlarc+Jw06C3OTK3n
8JEcZHqnBSHdJH1IQvebZjPZfezcitoT9U0WGXvl2R3kQf4algSMrQYraQi+EAxMmayCiZjBViVD
vQCjYVoNXUsyo9fE6C80LXh4SsNbJhdX/ckWAU+kAS73qTZvu1ORDr6FZvZJBpdE1HKIRWkPLGlE
utM2R3FkfplhCLMmhs47SSE1SqPVofhg6qgIUP7SbVHG2246lg3lfgbsN/pKmbm9BrKc5CRZD67S
Zu5USpvBZBpA+8DM26lj/aQO+jdOC694tqgpZtmiNSgnfGy8kVztGAAUHQIcoqmJHaG4anr9yFHd
P4WdMGYfnV7BxkXcIBlBVPMgJ5IfDPk9XvAWTuetkajM2qyP1S5HyJbfHJO7FENauaLpfRIH5iuZ
ubHoegfhuddpWhaMSfUu/KgwH+Aag4OabecRD+8eIJCJnd4hWeP5CwOA4PhdyJZbKNjIZMhYB0JT
0vJo6I9n5gntH8PVVxJS3bhiM6Qn2Ji4RUnCsHvylJeQCNXVbBYRUVsGVlH/CrhYTUNyzSeMgZqt
CkOsm8C9cowUiun+RJUEswtxTlChk4x1MwDKJELyVmcG/Y8nqBQ9JkraWwKtH8uyfahDsKxUTNWg
Mq82GyqUUWbjKbTRorylNS7sOhfhJ1lvMMTpOCtaV/EsZabXTMvRgiKgVQ8VxAdPf0vFSM2IjytT
qMTyL8yVa2MuXzk8r6SYZ99Mqxu/8TmxLj4HSCzE9rhJcq+EaYenmzfpy7uc5G4lw8xKmxOofFr6
RnZdjYTSjkQ61AAM4HRYOErXo0s8PePcH9rqIbO0GP+c9dFyhy4FkqAIl83+sK6zvKXhREtfyWyN
qB9/ChRRxkAW8RKBfjMmiuLXXOkfVVr4RYRsu829nKZyZcA9Qbr7EZiLHtl8VjelM/f9LABqMimr
GoGRx3Lu3edSvgKXBJNQ4eNtGghYkn2YZy+9qXqEUogJuGyuvPhadVMbGh2N4RvNxlBhMxVZFAkv
PdWfEeqPscHSQq12lhJfmRDuwZIFwq0K9SoO8Bt3/bDD7y4RmBzDZnqsERXKFvYf6nVRnd7LKHk1
1w5hwtdZXGXPDK5nS8FiwqTscDqyxgLe/U+IzQ8uo6KvRqIcIMzHWtUXxwjVXYEBAMLcVwXC4IAs
F89kR0s8EwG1xfWolHC129jpalYukRh5lm4lWNtrTMYAjToJ4z0ZCHeUJs5q0CkJeK036aobtBNa
4zWxffwYmDinjJ8KEzpd97zMoYB6udkRBAZPoYexSHhKs0fGcIue80FcTpmq8loGxtmxUTkiIXlO
B1Vzwh+l4bhgoSoCQITcbNu8huSjY4ethBc5JWk8z/t3tC6bzARtTl8FjyAzJrSnMZkgCRHPnd31
1lfYTyKUn0TNP4wx8yYV1ZV4NiK2MLPjMNV2LczwoZehOj33HTad0mjun6V1l9GtpNrn+BQDNIj5
6pMFJC8sMGbYeVokUwsx/xXFA95+kaPEaH5lYT9o+b7p9WPKFFeP4bFY+iaUe8YE+OUX3b+EKC68
gAZg/nl6DPhsxGfYsLk0uLumR6Dkx8CoUvnQMgVn/XLXKN1FT+WdSeIpTDBb1pGeqBj6MLnMjlnP
Vbi+daOePL26Zr7gdKuoruXEoiyKmNoTt6JLWyv7M1pkyEUNi0/h6FjjqCArE5pjtSc5M7xpZCKo
IjipPmA4na1eJ6CIhZJhF8oQqk2EMxcGdpDMQUHe0+pvMLDYeZEkxkAVFHnSUIaemcrSevMsfVt4
yhjIABDSSvz5Gk8XgIiUTk8SYTk6LUQVBeGwPeCHKPTd90BX05MdmQB+ZXjPCNjf5hjmGJx3g+7o
DTp4hS+ietjlNbA3XorZPP0CBlKDJ609dDoTCq06zcymh3WejF3F3FRObZZY+C6+NFok6BqDE4v1
SxfHpjfA6mDsil8UfYF6wY+rGEbPAMKO4VGwTsRaexktnGewehFix+yRkS8ThAWUBrHOzX6fFFRT
yE7EpGNIDNgi9C8y465B/DbAxWZkpz07aLFeySZYKK2qk2XU7wqDN/eZwhJQTBwi2NEQtPPmKzOE
1VLKQnWghtuSK4mww/ozJ+JWVQoagmKPjh3RPzg8TKslFTccNYcoB/CyXvB+1JmS1NSG6zZOuuI2
LipDGDFo0al0UwvGwfOkewyRBat4vbfj01cnovFkeBwd08mS95YphpMmzb5Gz6OIgVASm53DiBNr
xm7aq4T/Y1zes6Fy+sJ0usqJMS4IcaFmfOhKFPIY92Mqt1pdC8yy7B7XDLTni34WNOFfmambIU23
bY9f0/AJCcYNNfMngwClCqK/ZjLllXGV2tI3k2PaUOLEA36eaAK4LFL13pCrW1GFFaRDKTpnLu6w
XjXe00X5j6fVPgVyslDXDkQzMbifzB7Fj/Sa6v1DqqSrqWonojBcIc3++gWaTvMlG4APucZodNop
BRTzSnehGzpD82mmJdkhYFUNBLfno1UnHuYTxzoftyB73cvtMtEqpqSYYt+rpF5K7gCRtKMnRuNL
PUxb+JB1mt9kGKJSJ3n56m8tjTuFUTIKf04grBAonqVRtXOOU3mQdpVGeBuw0CBs0KOPTigUmBKk
EzGDdEf0pDUfhp4gzwVEsnqoXs9lCrQ/vfefzWvclLcYQorO55kReDlKxDY1NQfFvckxaOXNm7Qo
YQpSLvoTsz3oAF/Z9BI9w52pcfMBA26L4gkL6/ScH+sry9IPvUkvcNUwTKMrZ3YgnhEa471GDDzZ
czFTN4t0uURWN7hhu8Q6uPoIc0HHNAKd9cPpLd6zL0BEBAy3tSfn/eJ7mnSFT7udoZdgVgo26GK+
sOGYrPYmZKkl4klYJEPNH8yB/ITP/wlp/1lQJgMl1o14l9q3dkFOwAdm1vifWrU/zNOtwM+d6ehs
J7R1AuexSjnZpQ94M/YIyyKcxSAHAo8n6hxt06aVTfhnzBiCwzXFS58qHYm4U1CndOroyeThTDIG
H9BaUtEv5M+pCqbxMxKV4JlHR8on6hUwTp3AgAju5bHj0+yKHh4XejzoPEYCY5Nribu2k07LgPEg
RK9Qxy4ZmgO2uE1zTNjnvdzQ+3x2o59z5MwrzqKvLx0TXTjuqMpCV2f4VZDjKI5X4as3OMgZzvRt
ALq0ayi6uA9y4ZBaPfR0KED3jnKIp1liCk/6QFyTkhS91RouKi2nI1MyWfSf82tfvVAcKFx0i1cj
RCLhO4HM3nUij8PYa9jnNWn6j2ILz41u1xXHCco7A6tq8cto8ogr6zvVQ22n9y/RtchYKQy8ZM5Q
+UNTj0P3EAHTs+8Oj/0mgWTEN1aJh5L2rNGpvmMXBbCSODlXdBV9CcojKoKy/JyVD+OfrLYMEdBf
Tvh5G51mQ4kKpJ5yB6NLzJkN4wdi5FSfTeoQedgpEd3buk3H5jMVJ2+9C1tJP5EmvI2y6d5VAUb+
P8zw3wScRcV1ZtH27VvfSfdaluFeGrsUSr4+tgdBw7H1lhfDj8xYOUuSrSJRkHHOjTRdVv8bzy/Y
7XXqLm9X4//+oEoaUexw+6mDC/OnwBRYTiJQAAAh2BPv9ErwSvpym/EH8TfidBYXClE2Ed26vzyx
kQCvRbyWBal4SUD5YnP5GBG3joyty7h80xe6fi5/iu8uXdwyDmtPs7pLT55Oj1y9tEwd2Iv4RPzM
1RTCScJ2mjogjjHatfFL1l8lAUBSa4hkEwQIuuq+qVFZpsu+pyMvV1c8KsahOyp0aM9GxRk5C2YB
gwpPejY30CY6ao02CfJAA0WEw/mZk+IDhaQ2l3PO6hkCdGjWfF5FJutxEPN7MgAZJmw1Ae+TzpsR
+ZJU+etS6rr7KkChhMwu2pr9miue1F7T/jav44QKYk90BixxGnp82v9dtF6mzfhT5/kZJtlrFq4T
5QKyCzc5TglW8zC0+SiJMNEAXBB0i61wANveSKTtcjDMyNjmYbINi+gRI0UYNznNpNpTpl7RFJN1
AZ7TEOzNladHFR4cJK/RVxZRfxCyEwfEprKqbRi60xOL0gI/+jTP3gtxLaIRYOLvFOfvtYh7R4+y
ql8gfXZo6ZFbwJDX7qZ4GpWny7dlWJwGY17ee3BOrOan36Erdtj2kHwgkwwpKiIbpYBehP7M+M2R
P61Hmd580JZh/E5pRo/MtTWkHkJl5tTw901pF7a4FT/U6JgnCCXzxRsy4aY9zxoPo08htwpHjmVZ
1AntJjwX/vrAt621kt43crAjxlL3c44lXwTPSrXX9Wzs1I8VYBPyJz8YYl3iLdE1ti4L55VMt4WX
kpzTVbbIhnpapuQvrR7xWHhi1W5o6py6UrB4Wy2XmJnI2TtOfG4x8fnCqpr3FhDbmilFai6mdcbk
L/EdASgMCczL8GsZM3lXmw+SA1uHDxz9FMGKA9Lg6j4YhbeyN2RaiejSWchwjBgXcQxPlQyeORGC
gvmYFW1jRYGef4bFtV5os3CkE6EAS7uhDxGy8MYtlNBp4TWPCIvjkQMHB99E2/X0xEtKdgH+NGLl
pykkWH0Xq7S4nGLI0vJo3xEMiMtiHeF0i7YPa/PwUaIJj6liV1yr5fXh0RAssby3IgCh4f7cKc8H
3csIUcf4Xe+pVZU9XNQ1TMggCGx85DwQ46mCV0K44/6ujV1TcenwnKmGrIvGLdyVQQZYUx0nvP+n
xcn6EWoi0pSKGUF2NVJuWVQ0uLJWXwL343rBqQleQ/kMFT+/snYEZA5GsnyiK0dRGnpC/EcsG05Q
TTDqf8ryQ7KJ2CODwzs5ipLtlF/D5HN9iCk1Kv0T/TTAP4YJbX4B9AUZWe6wfCYqXpaxLCobRfwd
VXT5lIG1qDHAQRCe7vHeDLAwOxO7g+acLCEvkY9qyTU5HXW237NFjNY8b6HYnIayJGEOPOROR40T
s4nWk/zeHlIU1KkSo542mVnMX0v4Og/XsMwDSVGAbDmpC8yBICTLR72/zgpdJhOWEsxoaVdrawGn
E+a5gOlYbK0IEH0F5nVxchWau5GxGhJfyAOZZY9PhFb+8MloLWZndC3t1YBLzw/gzKzC77a8SbDd
15I9ko8zDIfIesiW6qcjrIzxs41uz2hnLPdiOZVD76ToblkKgzV7S8LNG17gVHqlpaPnDvRU8sI8
iGI4+vJ5rkcICT2fG7SryWSZmp/QtQicCsOJVqTwOFHOPehaDx/7ib16fw2ro8w9sORL0M31ObPk
7WSyD6QiYHCxE57NJwL8qyQZr09ie204N8dI004xTUL8UivmC0m70FPkrdju+rqnh70O2WUwMXrc
5uIHvlHGS3GkwmG4fFR/D+9Mng7JDnJ6ckgOK07vJ371HaMRsDPf8NJ333Kmq7r+tgN6/1L4ghd9
Pn3y6r9J1PWJvzliplyeEy91pz1zF9HmO2PgaHdBBaTy8BmV37kpHX1HB2wr/Ptgv9j2R+AlF/gK
zmDbh8b2PL56IAba9jr74lsBUn0YJ3a90wLDdPR/6j+yJJSgP8RcxQclmP+NG3hDvC5oqydIqq64
wZ7DrryfH/Wc23DIbWwZg8Ux7e7NtM3z5BCM5FuejxkHr/Xxs/7WYQgER/BQ6KHKtj8+Dh5PgJQZ
N948Ho2HDa0t734+7ncO4G1snzLncSGX1z7UBxoGB0Mlh3d8Flysyp1bEP4zfMuHING9Gb7ofowH
mO/o0XbjAVvH8tQfOHW0oCQV0c5PU8Cr/Vi801d9YJfbi0+jauO0wINKDswJwSmvP4x9+AoP733Z
Yr6Hgx74uu2/REHq4trwm7MQmV7hz4d4WXNeXxf7+Dm4x8/aPr9Mtn8wbcNfvODGbN8OvK+Tk9rB
nUfu+5eDjR2Mczql27vonooLw2G7se9fogtt2CFph3HzF+x6Nzwj3rcXT/Lud9zUfKxJH1jV7O83
qNA2KR9u5XD0BxAQ3crfVr76TWaRH74XG3yzi80EguylHq4Em8qv7tEm2sR3FBDvhhttUmBH1/gY
35NN7D1v2QbbBL5v7oV7iGCOueUo/iJL1+nP9O12ugf6Te1bgN6IHxrcSQOmqftFeWMTPuNAXvfl
97/Zvv7ljvmiYWZjl85oWzvEk9v+u93HR/ho7bbfMoR1oncybB28GvzQS+9/f6Vz3e/3qD9sbHzs
elszybTjo3kCERn3RGJsIB1W/ry9Rjdikzb9OzROh4Qh5+3YnWnk7M4FCbTVPSsmmL/jgG0N2s+m
dMRv+ZvhklMG8y7fZrDRg5koLTuAwLNJt/VvvB8sZ9zNByEQgjBhemLHe/kAOsDce/M1vEC83PSv
8Vbd1Jf6kn3om6KyFYdAtU31STUt8FGz4KAovMx8iNUptNvX/GVdqHSvB9nunIrNNfjydvHGnegC
lm8jJ7iDrrnj+euLxNGL6GKxfwEM3TQvIVXvYs/GCyUuEiUuXUxL6IL51+QDe1SMtxaswFPO/440
X1PZzsAua/ERmdRB+jYtdyFQSyGU/nqfLIwQVuRIiamYnhg7nqmOGbpbBP2BeRABy2hbZDukpatZ
OWl8GD4/j1MmHwu4umt/bOTf+KMcZxNkUEoJN155d7Ujtx0Peq/iIWBaV1EYfS1mxHPL7+Cxu9y3
3MjdXmOWTuScvsjP9XCUD1Cb2rdbdl5/N/R6G0G27W5vzod/+HC8281N/dvfrcVP4dJcTdguJKvb
uBMcSQ5ycfWY9+M+P4YObqX27/7vtk1tFuV+a3q/ox1DmoWYbnxx86efrHwfmq64F/f4II37GC6o
Ix1Z1YAjl+GlImeP3Mun/X7gmPS92/ZqOlv8UjCHJZoJUMWuN0B67OnOtu3b1jXcv3sQPDkUICFB
IHzV3gT0lfwZBMzGS5J4kMHYHOm234Hy4T0HU3NdN91uXnWbzvK2vKWWwySCv5e36W3yylO8lTyv
/5U8ADtWAtoX6S36sNiLX90XZhrmP/4z01W+alz3XDmmFucOXf9WLSbPNgwgbJPU9+leekFE5HxL
TDfreF2CAqE2X8nvitrk1T6u9kt4gm8TGT8aN2pp7JMZSyL7+UpyIATt1/ilsoOvr1s/bzDEYozM
gCFEhRZxzyAZcBZ/CEQojbtyX74nfuarLmwWO3Rf+BP3whm2g715JP4DMsvaA3rrPcRhuiUjyUa+
xVHLAW+Or0Z+rHeJtaEqOnCN2OLm4wvh84/iyZzfRsB7lA9IczaL13yRIOj2hy96dm89VSHy2JRx
r+lJC7ifCH3y9X8L90N/wJfNkYL1h5m79/eeYeQ7Z/3h3TgCb9vGy2D/rFfV+A9eqYuixsXb9zS9
xO+QUPzHC5wsm4veGY8Sv6auTw74hsso28Q2R+Q9EF3vY3J6V/M/Bu/jY2Lzr/+TvBPo5k4IQMCd
Oy90PSmxyORUaw6W/S163+UFhHe3uJBYN9XuHyW0Z3B4Ec3mp7u3t571rB6bzdNrNrgrHSu3cq+l
g2qOG2/w122Tb7/S7RdP6X5LPY6w9WeknvfRu6egWA9qmyXEnVzsDuQ08A+K37qdp5/bFWonv8AR
PjsPd8w3uOAOkmmbRvOmeT/6QfNISDtFxxjLpIt5QFgAgu5BChMoJJCEOnxoPD7vBx8YHt/kLNz0
kDYO//9/na8Y/tedhEn7Cxay/bzgxsjhuIbTtTu+CDtpi8jcLdzblckK2zf2VxTPHnhuzi8TMO/f
G64jLuQqv/YqdznTvrvQlrk44Ai4MSK7HYecG76MdunnXAjj93rNjNuEo0T8jj+TMyf/vgxSb/hc
D14qaGb9mJNaW9JYTmu5Et4geZ86L7ogUtn1Oz4poh3sxlmv0vV7oYUgfWqPqtgW+PggCG/ekvfQ
Cb5UclMOi6ducHTl9F8ft7rt/M4vNuKWrh36/X+vcL34cgfTfwfizSX3e4hY6HYcAiHvFqdbfA8d
4bXdP98td7ve5Dxyip31cq2OUGP8/BGejEtvw7Ldxb7mmg5t6h7tsGMd1leElw5N3Hpugho6vM7t
+lVhE35l9i/WFDZO85tv7jLv8UN6tH0haYfPW7x1lIbyK32Pk+/LPaOUg4klL0EQR+1FO3V761Q4
VGLnyEPvfUWQ6BrbwiPu4wSK8tJcVhfLzW/kjvsjcSc2PIBz40rnyh02NJU2Tm8e3bOr2XOgsPAR
zXrjFqqSxG+UB5he/3123P7+WgHs/8WvywYeDRvh35vh7rd/1BCxh/LPTc6RC1uCj4Gn6f6x5723
dSf9Q3ttCwf2iUW10NvwIPbxAQc6dwwal9ch8Yoatw1W1Nu2DuvPMXbtFpark53/Rj6JgNfjBaf7
dstn7KKY+fqi/Go4geJt8NU4t2vPzyCYcmdstE33io3PZn5rdtJGYy0i4eW5EwPqYFC1673OVa+8
sm7DKwD4sqOvzgVJ3U0b48YV5Ah8YiY7m0HdoXPROl/Da/yKw5Gnndfdv2ywQfin+7qfvXWb2huv
81W6ZTBEd/UeAFX0ZV//7O3fKwuE3X4cPtoA7Rl4ut2+i+MfCEHtEXPI+qWe0tw9XlVsEoG/WJV+
GtDYwtpyaBq3aA+85IZt7sa4hCyn+CDdiCU89u/jd/6ov7XODU/WJTnHbFFW38Vy46DY6Fg+6vCz
DlRXW9YxtZv5AoVeA5AGH3LG/Uz5JW6ZnqrYV8mb4WF+65VLXtI+6u3Gb/zqcf2zXJMFweDnuV9+
8fHyu43oj9enp3vzy3LWbu1ekTK+C2diVKNwHXftnOzVSv02a8JARmhs/viSQE+nFppSXuIdlJUi
RkYukG1IL+GfewSZ8q7CZG8lsKEchStCIdZtYL4+8dm8zCn3UXXrm0uLe5Yx2LI3BtGJDxvd6yvq
x5bcjtcux88L9ptMktZL8SzYUTfTYDjFR8Budil2+TSPn/F672EvzF8YKjg4t7nInZyfS7lVVNo2
rDc7T7BhC/EXQYcOUWDss+wYfiTHxEcLxc9f+7vsEd+e9+hO6k/1rl4iTu7CV9zvlktop9q+jbmx
M9Ew4rbnri3YC30VIKRDSIULbe/wDeOYV8EvxJ52EuiMz+wzREBJmeBBLHnRHfVr2hVbfE3ql5mt
OvGelw8oYZ5+DD1rp10I/7aT7Y6r3Ln4qn0ZbN1ttpFv3LksndDtEW/b9Yt0WFE9MApGjXhzJLZG
igqZ2oIHcRwe0mo8qr2XmYwzCpYImJ0iRpvbEFlVAesYCPxrqq8VSAfZtfukfq/GozE8mcaV72tF
q+mm2w41CY3qe6ynV+yT/LbSNxaeQ2EzHYR0HxL7YqTeCM2FCfG3UjV7AXZkjMgfTaltkKDxBGit
PUHv4KqIfk/f9oQxorIuclCftP1rDFzN6dr5N7NvbivKl3eBKN/1NMBhG7HAsR6PWf0mJ9esxImD
0ROl/vEZSu5I4z7ecxJJOwxSiN7WErBxorhCak44BGRjVCloHqQnPYf7E+NxsPruOyLOUc7cLNtn
5ekiagaMcN/CkeO+QE+LkZvC+4ZVKWvdxihqqu5u8wSY0vJPBdCtTQJoPGTkrH5Gn8vzA0scO5Rq
8EagfVhg00mNDwvfeJYfIfF2owtvSSRzWqyXHfNs9Kpo3T/Vp7Zd8Wnef89oHpisEjJgfPD04rN5
m6zqVeP9W7V+yMygfl7VUeIiAxiroY2roGc9bFlZqd6FWN0PaNyW2nJ7RT4rycOUYZB/V7j7yetw
RaSMlFZAe+ruhYybXJRedeZ3ITP7Dirsku6y8aHK18FgGpVfE+0TSFIT/2BtbdZZ7zz+9FnPPPZT
NpEV1EcrOWrJZGfVfZmUnU5aixwLl6eMncwns9N4ZWHB5Rrywq+lFBnUp2ECxG5b0SS2Aa8sIXWF
Tn974pxXIeFPIMzlkE1bVExzmm95/UqNqqoTDzO+pBOKN/XjyYefMJTNewIuVqiUJ8kQap1zFUaH
fy+uMNwi1iWNoNNYl84Zc8zhgeH4j1d0GrwMcHhOP7rjWDGd8sf6R8dvddymLSyGBdUDoEl9f9Kc
PRsSl0Kq1mV5abWMgCuuB+kSyhPE2Sxo8GjHFVy9lxJhSMCbXdmfmxaQiuA7tJ4+HxePjY861j5B
I+chg6Iz7PrY70uG1AToWKoI/Kb6As2fsW5DKdmWLXwubKC0vvKepDFMi+BC/nImaySir9hPCoYp
xvjW4shI5sNuV0l3YbyrqLFSlMUiFmGKYFDqRZHoKhVAev8oZWQs1gMNhd3jIPNMPsviiv0OJFbo
A7Xw3pFese7O3ryow/M0xkg2QcW7PPdqZfqRMPlfDDJYKF/lz2EyXvtE3GIxYbfyW9N2RJjRb+Yz
7u0NNjw14PF0LtIZjdjVTQeEVCvkqH9UxdtgiJc83ckYDMTJbsWUcasAtA9ahC9tcU9GrEnjT+aF
oIrCKqYWC4zlpVeTOyRjFi5U1puJRyIm3F8JQxAQ5AgEsWweUwm3N1lu64BLhdSrmXDAcjSyRxaE
lUce09j/4N564pxTRAjcpa80i/AfEWlUBZIv6HhM7nVTznYtXGMoqWm90LjO8nbtzueaDTpjKdUX
hhPj7r4OoyAftMQ8MPzqFiz0KIM0WA2QkdZ43RUGXs9RPcYQVH+Jis85yl1e7TrjhXZjJU9y5ypH
pUFLmjUpDnMnbjD4HKEBFE3yfIe5w2SI50L4SBIlSBXmVaMBnFNwGcPyxaxrN7ZY8HTiW9lcmQeL
9VsT3QRioUE19RYiemD016K4LpjCUHooFHJrwje/dtC8iP9jtsmmXWe+RB4w3tu3Mya/ZTAkzGba
6CBKhHoHQoMRtj4jUe1Sp50ET1Yfz/5duleDxFBtaryovxkTBlIwRBq0H5wplX7X0QaHCvIJegdw
E8gztmh0l0lHwyhFHu8PntfI+9BdAcKApQUmKzUjbLMuJdsa1HOIjYWsm3/xyNStzm2DYUgic43l
VBRNPN1DvEmhwsjz4hsXqcEHXzUcEed5YXxd74Jnu7BeKdcBGJMYsjL6qGyIHQ27hIlxtcH5lT4F
r8hDkOPPRPw06hgfmRAVA0eVlTpj376C2GvgjRCVMMg5SsrHki0eR5CkMxphMFeTH4iVQsaUPBXh
jHcs37rdpIyAgAxC/cxESkoqevo0mA3FHbLfPHoXsWqwYHSpEiZD8nToVksSi5li+6c2M8fQlbkS
bp5uAQTAxihFxWuRbistx87Ersj2pmEg2b1yPcwxni3iT5g8jwnXoQIDdMJ9WkbCOGbzdp12FA1G
5hg5lgYkGGgAWQZHliC7d1IJz03PkhmyyZOy3FtZsF1PokkEI8n0Oym7cstzd9fOkMT/8hQ5ZfK2
LvWFOKR4oeIi+Dv+H0vntdXIsYXhJ+q1OodblEMjCSGCbnoxIDrnXE9/vsLnxh7bMxikVtXefxRb
PbmbcFE2rHln3kPnBon1H3N5w+C2yGj0EQYPHc6+eC9gVYRBfQ5Ht2S5Jj1FDo8liCw3O3bXzXyR
nGwNBjKXKd7VaCGnkaC7FSE9A19V9Bj7N8V8Dpe8F7xHIfqO3h/4fbt43I3JKis4chGi/3RRsZgI
phyiX6IEavBnjXYG4EuN3IzPrL3bz1XVHmsj9lU123qo9BfG5JOB2JYkAnDlBhMbAaGDya1riafo
/Tqu/iR08mAdiQ9HwCdFI0PAnJTe5NVjdB2J0RDJiG575ZNAFCYTqX9ByqJW2WomPUIpaCWJXzSe
Kurb+MgGUr0TpXC8Ui+zUYyjxlhjwLGSOcV7RFkdOoP+zrO2qCg/ngtc2aL7bbu3ifoUfIZPf9IR
kZwa7ZYydaUh0xFKS3QKupltoGAxJBIeTH14zrtPGKGLpi+2gE9QuGXIztoUrUg7Hv4+8sVeHmPy
59E1RiP7u4GSSiGtggaUM4Ne55aXUCWKked45i0dqufcgWfsLgUiKpTcExC68y1nvDjxY8ZQVV00
Izg4mgGVNFFURAGYT0AgumAk7rSNnDy0fjN19CDY0i/NH+WpngioLNXuEVuUZ1vtCe961l2nS4hd
OMyIQ7bLt9y0Pmk32BTaDTaQx6ynxkbTbyUUP+OLqz3kc6s0/wKy5hCBODzULoOfRvVPwNEVEc6k
v3TIUWocZt5zAljeYHJAn9qw+jOtjCk6CaaxSEVz2v0Ws8Aba68HHoQp+hc6DOfBtSB3qzBYXqiO
iLX2uRQccvW+nJDuw3PWDKgqz/6k5xvNiT+QJPRJtTT0b332VgOzXI4OKkfMJphXO5PTqQUJxwqo
WCfC3Y/2jOsiJvYlGW5WTTGJHu06zp2Mw1sxO1gIrt7Y1i8xYSb2o51h4rg/moExx/KO2RR+zCPM
B8yXMJc2f9KesaS5UIbWcOz6bIf9WnGUs92IG/NzSxSczqEykP6iJ2d70qWpkxguFI++fIjK8SKb
P1M6qv6UKN6SCELahv7TSTI+ZMq51qOFjfKixmY728+JgwgDV/EoxlXFAd0T8Uh0A8cHd9TBQRMX
jkiIOKorE2X4vQotSscuPMx9jz4Rl2nVbxC/syOYDjMe5ze9le18qbqt18vCKPwBoT/owALxtC+x
KkQq4+NMdCUKeNNycPBi4n5x7AJhAXkribqRShKRiG/oytqeljNCCTcDAAilJHbc6u2QMv4jM63A
wroMQealbyABvWi42qOC+DDdyAGVkZ5ahKuUo4UZp6T8IkT0DQo5a9eIo8FjM+qCYiNXISleiMlR
mmyWVJQOc7SBnq17Z8mY4yJ+GUMk+VinggQkb5dEdOzsVfvcjwy5TLuZUixNdxfEz2ki/02hcyiZ
4CEHmnCf5lS6CAnAdNuHgQAkxCdJuwwjPHIsxfTzWT+T/6IC+Yd8Eqp6I7e0lqjG0khXVbQRongv
nApl7Em+eBzf1UCkKAcsggGpG+w5b4WGNg2ao5s/42Y18vkuqNIYlFd1ZPXCxTjeDUGIjH6IxIPQ
IAxdPgeZW92krBmXxjLE8G40CmJkzluGINJAV/ymxvnOpxEhhLJku/G9NoUw43E0cgCcmjuuZTzl
6kX3mtiPLrHpt8w3TErEFtOJJ4wdbcWfSqD7ho5MObWQHBfUbeB3qmeQwzZtSQ7TjFPigY9EvUMQ
0nZQqnMDWyMlhJHLUxik3zJlhLHtTH8PomodM8RNtOgaYsp6GCCnS68r1GiY2Gg/pWIOTOUp4uJN
SaiiWKVmB0HBEvUqjdYPHQ/4TIf8pFzGdO+hee/IpSki8qJou62w2UbDepztpZn3L70ACeuLK947
NMjIztG3JxQ0VzjluDgOlipedELFVVgGpai2cfOjOv1SHua2ah46wmey8J4I9WYO946wUjzma7ew
2aZghI153dQtOz2/ZvdWM3Y6z/zQLDxjnrXm4+VlPGt+OW8IrnQwvg8j1SxNvxE5jMsohF/r+b5t
uGjEpfVAU6UJi9LEgGiTrLCesMGu3e6YNGAX/aXmdEa1QFuD3WgEktxmC2IXlFnNbpjHqFJYlu02
4f0JzYfeyA99g5I1JgKN66wn1fsmdVdCa66IzhyHoo7uMs3GWo9wlcVEr+RZdrR6SADLONjoR+xe
slB1sUm0lNEhgrZtz38rx7AZeYxIfjHLUyutWPB2bQfiEKkb1isv2pkxDRmZTgEuoL1+SbJ7nJIo
iqAM2YZglPUqKgsQ4vBLnivmoAHblLE2qb42OITbXP3qq+jV088uTs+6foTZvJPbueiZ+FoqGlJd
v8Vdd7RM5LfBJvFiBIkOMbQXDWnAQGOgLSsedOJO/vHozMAUAsJ6XNvYdG2Cin7lTiKFgH1JWU++
mV1Mb6+l95HRc8xksyTMh+QqDlKLkQFNTak9lYEcmrgSxjOFCzPYnIlKFPsS7102Cj70gJdUEVhu
ugp9sa06zAd4qdo0wkPmRKc2wytGAYFcjqQO1wjChV0kZydY1WSuNJZ4khfrEOc7reie7Qip3mCf
vCj/7bJuJd90advQCk44DknqZDw3WziUpZUYDMuNHDndLN/iOkgsmd4IQ2wHwO1ZvfVE8E/e4z26
+bC+1ZOGMilxNtb4w6L8FJU72iI2BT0s9L4TkmSeFCPftbq6NeXMjm0iDt/z+D/VUEcyH4pC0iZW
hiiWTjORyr507HwnMqJb+buULCk9SeeyVwhNNEu1QMIzGCRSIKggw53jG+stxK9G/tY0MkyZjzjb
yBdAvjZSoF3kNFaP5dqtSG6D6q3D4hI5FDghNbY1yr2obiZwFjyB0ZhpGxJejl5GPx5dJ91xT5xJ
+gj6Y4+qmKw2YrLeXU195bznfEShL7YFFmHXNfyUy0aDVG4IPOEl1hmlgaIj7oC22ciB2mQXknUT
dX4Tgy8HXDCfSX84GoFtCK0CwAUhGynA6ce97kJmK/eGVb0I93LBj5lUuVlyFudxIHmIudwgVS/E
75ngToyaL23odw5ThofDR8TflUm2PMsXdsvljwC3oZJDMTx+TF7esqPS2Ca+idkz50l3/vE+SEke
Drl9GTIE1Zwn4Zv8UMpLkfG7IW9BuNyUXfEu5VWa1lO3/FK4My4RHpgGKR5iSz5YZKzzdT3VPPU2
mrDSWirsiRrGIZyACxOdgq28CFvfzbzZvWzbDnJkGFbCTszEV/PEcS7FfMBq3jwBTtYUlM4xDt6C
9CuGERivVSzeLOpK9JELgPwQZk5Q80sU+qnOnyOTUc+PDTBteJ9MebUm62R4Y6QZDTpU1RIN/BFZ
uhR/pki9Gg1JfmvTqE0pQOzLzQdfuCmeJYqpTbf41aa7cMqGZYfNVY4ocvHmC6AgnMLfMLxJZEzl
/Jboo/ScmbS+lPUpSfYetn3ABt5AF1OF6hGuvZbAULYHYZUbbhQcFXIphGd9AMgoMwemzrvhxKNv
IeSMx/PYl1d0CvLtQno2c07wTxk8uBx2VI6rnMdP7rpdkR2mkGaldwlIqMUFPgOSQkcPkbG5JlW6
AnOUCk0rNV/GVtsystkT1+WA4RbfAw1FiNuH8WzVq6bhDfcHJr+4xy3Bs6j8obOoHSfFT0i/H6Z5
oTj1szNPW0qRSBxAU0Gsm2Y9suCu5xHUv/meT4ClYXQCynqR66LI93LNlIZUGp2f5HdqWZ96D4Ks
PoPwDowXHJukwT4kBKhzDHoFCTfmIEsThZ+nv5bKkt4jlemaA8b1pXxJGFH9tGTwKii44qYNk/pZ
N3YTURdAIzLapKZ621TKW94dK31aNlIxEuV7GiEZ85SlMT/xYTWGu6eOKxv7eKGfQhZzmwRdIc8h
I8SEiMzLWerKZzGxNUlQyqVTU7t4hMbyPLBQsiA+jS3Dur38+9a7exUkvNHpQYJ3rEgx5FHBlSIP
4dTCRyqOegvcpXDDomhBK+8DLXUGnStRdNKGjcm7TF8Drkh/Dn879H1NQlZ8QmwTbg5pExDTY2Tp
bah45jc5NKkM6k91jWbwYX6CgNx4ea0nBTm06qJ1/zGHyhNS7gcSP8jwb8wNLFNAh4SRb9Tubv0z
MUzzgq60vt9QsMlh+xjRF0pQQu7isdHvx2Y4To6+/DM2m7rP+NCw43r8lhQXkeWW0DaowhvqIE20
SPLXmRa+G1iNK3BpD4QkLsy1MFWipwaiS+KD3OB5SAtGkImO8A5s2xUXDs2Oi6RnmxdYkBsgRzk1
eMIvd3ZC6UQCnJetFGbjqXnHQSFdS2pLocde4q3SXeTCuqj6xwjoNxxd85KwM1voyOwdzEcXrzr1
aqWn1MGV4CLhMgFKnGe9vQX1r55iGyfYotjHjK7yD8quQPj0BqKcfzNwijuBQ+Dlnst+6lA+hL8Y
fv/uY6v9HQv1Le/LjxhPoZ2O/1qSwwRLgjxmXbnAqe032W4SFo2YYaUv2MMpzYYxTtC75UUJkSeV
4Ee8Bha6/mLMzrrmrnK1XqJxuUm9tOf267z/9cIQcoEHNFV31aySmene4HnAgzeNBbKJlpjBoAvf
a0L4NQqKGms4SMi+BNMbA47PLuleaITdClqeoP3Hxo+anouCDHobbS1XvSx/KvemehcT28Mi5uHM
NLQkEySVQHCDPlVzWc7VhZyBkrZf6pjOJPbmce/nFXUgqdxIXyMS/2pT/SmRNA9zsdN7jYwLxiZB
0PX0AOqdOioM4ZkwT3CmdO5NLiqUx6/lohXr2VbejiFnBPEmhFv2ISLmcKurmGpqCB6Nb6naGyAH
ycD1AAgJokpsGqGSBgZ/hlQ+L9ApmA5ASwVzBW6hbW3jw+DXCdyA0hJBz0eV+1he4DYhIH1FPGF9
5oAaq8yfk3grv4GJj7mE1+SFI09cEF/ItYqIF4cAYbc6EC0NwoS5LUgYHgkszpGFp0yw3hGtOgGn
jySGiXMONkVp45CR8MktXBkfbvRVW0cVHQvMjmricEja8xBDumNJJilkX7jWm9YXryNdHz2MehJg
3h/jdcic7mMZW0HAtIzHmmLLuULK2AN4NhUNcRvzroMe87jPvPcO87rNjTgYMcHRGwt2aahjSGVv
KYUw8uoL/juw5cjk8LHSKVuUk/5ggMY71pPEoNIyJXKwooGY18OELlVxXb+qXNSWV6pPXcWTUCQ5
Gic0fx6pmy64T0vMQWssw1ZSqOwnLtFIFJ0OtHgIu9wmXrFCHCL+peK7QsgGYhikxdLo0f9WZAOi
NKMZswfIten4jGuXb6b6u9Hlfwv1ZUmme+vM5zinFRNwbgw2weDuLFuFndtaxBCrDNsFxC7sYdPa
PsYrnH99v0/stRxdJjSI/HCKahxRPhPAM2GoYOLKWLsN/CZWZaCtKHEYkg9i9iQP8j+JKkyCv1Gp
X2PCDWhqRq7I4S+wcdlU0JfUMg1oAx36LYN0XucFtwAvkd4H7DvgWBNRLi4NC1ULEk/IPW5FJa9v
povXCkcyTtvuPVTQbxXbAN871hU8FvFpxro06e7rlFWfGrfFTI0B+uCeOFXHou2XTSs5Scxz0OEG
AhZTXaXy8AFuJOe/TIWJtHLfC8pV36VbzvEpnRdqiBKw9SeguyacF5MhPzsJKF1+xEPyJL+B2EKM
NN3M7Fjl3L+3Pl7nc/ERTsFFR3yUo9IONF+ty61QYGWnQ2RO38XEZzp9uIFBzgNO/IyqbM08yhfQ
qi4zdsdWnruAwXrG/uO5EPtyM0UUT3gkyCqOFWho7zpik5wHAFuCOOqh+cmsz1lBalrTIbrlZ5u7
D1c8y8WpppREGoVUAwMY4nlNvzaInovsOyp7nlBMcNyco86EY3BaMKjEyCS/pQeZCYmPhk7PI1RZ
XqJhY0o0rF9MEoI45aHxLTC3qcdXav94OqSHTa8k3xSXPWiwHZ+jFiXAvWEsDPS7ybqiUyA9ITXk
tAz75KpweQn9G/KY9mlvxf7xSU3IC5tbDbYRqBBCJ7Wc9mkQf+Uli3pTTUs+BZKCh9/DojEv5FwV
B4QIfdZ8mkDK5fpt6mcdvqHvxgO+tGXAruZxdeB6lM5audRKa6IcNCBcNEGsHy05BfUA1JfQkDbm
FEOUd34IWPxlHnAxkoGLRNybkpP8+kXlkFQ3QIVg1U4YXpvqOswAdRwpBNvIa9oON737U88cjuim
OGwnitkYklUZ8N1sOt0n4wsZOs/YGL1ZSFxt8kBbI9nKEqNeo1B38D3KYkDqEocQlIrz2vQI5kRs
HO1LiwQ58ajx4rrRO4zQOPtN5bJ33CHctEDQ3vKVA6NJ2EAiKAki8iqHKuQdqr2QDMKNPBdBdRbS
En6fOqTURJJ3ZOFxyWLcrTkrB+Vzsu/SX1ju25Eyo+HPXyOAqt1qTVnkRtpGufojbgK9PRXBQTKU
0rIs8fy5mKDJ/t4r6cKBKg8RB0bA7G6/FzyW8sVskONHe3U4UZMiq4WQ60xEvYFGQbKYkGyCAzv3
DiGyFxJOnhobAD19eIgkIlzHbBYE0vcnu77P2rVtPhqyOSOHdhzCuAqeNKvGXMrwrxrwiQPeF66E
oKuXiomQJbx70W9KFRovixafANuUgOL6K7dyUe3L9qSeFWPTpNeBEEYwgvq55ISSw1taqlCZzx3v
5UhWmgJAfOOhwTUP3wRzFiffpvGemSe+bBt/KxqzyaXrHy1tEHp3iuEB29598nIPxOVRiG9eBC+7
9OY7rEKRXZTsI+h9ZzrSj9ZOskfypSD0SckyPwKKyRr9UCkxDTb1zzTkCyv7p9k86uNRlSXbgnqr
7qli0PXgaJWBSQusR7qXvKijtiffsABCqzyLuXxXiHOROoEsoKpVJM8qnh2iRfJ1PSK+LYbvjJiN
vMHdhvXebtdVEp0qQnbM+GG1zETUgzRxdXC67EtRfXXNk55WpFAT8qW6+SFIRlKHxc60pn0x3XIP
7o5SexPVMQKLwk9qZ+Up0ZrHw3A+CideygnfImkuLl80zmPF2init7Vf+8kE3LwFk28a1bJvtItJ
GU7KfVFC8xOCrsKDTOQhxbDKDniDJNJzSlpyFYWHrL/KZ6oCJJ0QUc4QYbR3DxaNDmzeWlHu5ee/
Z7Y2iMEbZgHXBxRkuoepAUK1TdoCmyfvOzPqQxkz5AXWp0F20BwioaZd5KmgqvC1CDoyZ4P2J8fa
azTeIbBmrtEZhU3B8L4GO0LDktiIZB2ebdjnUtmXHDgCkWZsrQAidUFWTKAsag3jBBMeZii77WFe
J7qjPIlrqL+gZcQBDOvagppTc8zILLaqC4gBwZMJEGaMhNKemhCNQSrbzrTB4Ji6k2tGQiuSX3Rc
mc1SBpZYhK/qUfI4cko3suYFwdBcbkejOaQrOaqn1WXEgRzP7844Hps4WLnaSPhYfNH2WpxvppwG
1zY/aRHSafY/iINN0pkX6RSX/MIUXuK6xtliKc8zY6lRaRsUNxTV2KDDSRBeuGFBILzE5qSWLdLc
PhAykgwM+FpDZsBFr4SMaCkuKSI71sE2m3m3TMpsr2RVuqsKsNizTBIiOeORcpg8m3IfkCN0BqjA
epAxWcrBwHUnX6nBmBX6zCn/EJH5xfCY0xdm2DubzLYwPEgxEK1YkkeGZx2htktdW6rEIzjciJWD
yC6gxaVYFh6yuOjTmfDGOGz0yGNyMafcTeCPsXYq8TRPVAmOTCaj5TvcQc340HgnJStnwNXpGBqJ
NyffIECd73B6Ubq+DKNHNmFzcx4SL2fodaeNtBSrtJ41+mc+4hKgsXwCAKqJ5SeyK1R8NcGb4H0k
NSmvBORisJboojxoe2NZWhb8hneuSIvp+bmC8DkA44soFUu5IGwbazpjXmxNm6Sov7L504Y5BxZg
6qTmPX30hvFRa/Y7aUY6ob69tP2P7sZCSSPZK3vEKyfdjvk+gvmVrHTKhGmOsD/lm3xznFS81sy8
cb2LivdmwsYtwR4uFM/IKGZBusK3KqCfqUDZMSZ2wt42xbTqcKxzM8onimQLJR/IyktX5iR2OtOQ
KtytMbygakMEE0GbIFhRwbt7A3V3lewdL9oOhbEJA22TygsORBPhGp1dGIW7xtkFvc7kmLOCVYLs
pWY4d/F4Bf1f1djRKe9E9J//nZp1d2isdy/QdypKF1IzCQghUk7/HnhRSUlAxKKjIOpsaz2yq88M
KTLaBYWe/MC7wlxraDkaqPZLTaJoa1DziFStIw5DyrgwxThEGMfOrekIT0vS7lyV863VOGiiO19c
LipSKpfPzdEpn+uBQo91TpyNvJWM0DcYtCTCF4w6Vu9mXQCXLty2eDfTcu8a9HwfynnyWfqkts4s
/Ea41O643WFYWTRD/pmfqXcAjpFQOK+kWIXYQJSzy9ZRy0VP8tqkF7b0UnAO1or+ZNsrfXSXtvIo
wLNbUfhp7PpCz3ebwvN+gEhWLBkT4789bs2AyFDSUXypH+CGYvoGnHYSSk+ZEb3HDP6Sc5pLXoZI
s3yE+Uk/Oo8cD+BpI/o0KrFMwYMJw3wy6NYG/vhvTOHa5hfaryQahfJKWVKDHGxyL8OAsmjDFdtD
urcSn2LsABCxyHaJio9hqmB8zbWqO2yU087U+NjV+5S4OmnpduKO6DpGCZLYnJqW5ZFeYa9/pClL
Veitiuk+Q9M4Dj6B+jn8EUr/ENQH5jzKDnaeGFhVlDNqQvVzNL8Do7hURJAbJCZ7dbyVGFVOMVxn
ZMs5wiGMAjD2LDYvu3tL8gB8MfGuWf+PKuhVjBk4IpfBJSBhKlEOCyq3KnTtMeAWr1/BZT7m9iGD
+gMnCcZ1Sb5gcPRISCzr4KxOhW9v23ZDxgt/5b+rBiHtjedKVz+AJQJYt/yZOz692IjapqRLiL9t
2uQVP5Hsg2IL4Z+bmMTmGyHNNeO1wv02KUDaFfcSFOOqqGR0kcezOE3Vmqe6G7WzHR6sSv+dneTQ
deZ7/1Nyb/ODUs3kMnB0/oRxCrxfHX5rRoAZvxK58otYxaWHCZ5aGxqE4W0dKqxmLwNYdorXTk1X
BmiooCWoda1XuXBrvJI1Zc8KurpWfZhsgEVIVn1pP6BuGzbDgmwQir8RwZAODZqb4YM3ZMhadXNs
3vA3tGaJ8kCMkCBr8xIGuikmHwZ6rUQEi6U/Ln7rTjwpJkadviatMFzb9VqGx3uioG1sWqcoFTqb
ASl00XGJla2wCrCHjK3jl2y4OXeT4S3k64nOF7mbQ7pjkT3ZiFVj79UG5uWclS89RKuIXIKpuCHx
dDHc8E0pqHDGykMf+s2PIQkZhEBSUdLupY4kr/dh8Gla9x4ZhYR9XPOLLhg1BiXn92bE6QbD2qsm
1GyMCdz8/LDEXG9gWklhGAmdYDO07xyonP/TvJFfmnMUnAcfa7aS0Bh0TxOVK4+CR0X5DcQaMA2I
9oui9BVwUEJPd3pF/EvL7Cgw4HmSVacl1fIFujq+W34aBHlP8ks31BTzvzPRK1QWjdSFD+dgp/1Z
LZOVSN7I0fvbpeh76++8KEG9n2ccH5zm0PZPTI/uNzGgawPJmgMyjq5yqXr5JioRripbo1oj6n6y
VPY6FF/2Tv6/U6KF+P0LCAz5mpAcC17iwcm6OQQlXialKsptFUswS7Wuum7b67bOcdK2oX2lQrXf
dM5HHnS0kMH4O+D8Cg1QVrobeOZIx2B2pI1rbwCf15kE93Tu90lJsFTn+KKafBt4xr0ibzbgOTIJ
F7KBdGwT44Hbrr3uODYueWHkQ0MTS/H3sEKrHpDG1d1maiCYmQb3TwK/cEbiClV3zbYmGJoTy7l7
grEOIaHQsQbgGm2IDXRK5VlE84kzaufKXcmqfhA7Y6aHHwlngKyIqNqor//CTVTVWCrucBUBm4CF
vDgioyRtd2qUfjyXOBMzOWwB5FJNYREqZKnLmPcT4ECKaSv3wY2gGxEFF8OhjwFJreo9gT2j5Hcp
9o1o1vRFLmx3Wnp8T/rsHhO3+yfaRkbJP+UjowsgPs01JPMRtE688lg+MTb+/5Iir4qS4v1Ej5c5
wASmzLwQEiaxCMW7ge8A1R7f2k+QnJvwWViIQ2mdRYTIgbct5pdaf4Tw8LH9oo0j1VPrugP+8b7y
CJvYQb7mBCrYCO558QuHbuwtuwdhd7yFwzN9yVtTMTdD5byBEbGSWnCZ2OcMTBcaQoQvpi6Modq5
KD7ah21ekcbEMI/gnYLow+akwiRV9MQhIllUio7C/Wms+DEnMpbre2hhq+MIUVVr447ZidvS5lkl
Hklz7wrBGpBn68ErgT3V7yhC3w2+lDSU3AXGstGfWxTe1gkdp2s1z8VEmzZh9tt0AufSvVWJVjqF
qwcF+dPuRdu6OVsdAXLu1hX+wCOI9tysFyXxUtYGYqeFMyAAcFH0HW5jEHqerA4VRk7qUsB2ObAj
d+oD8U18m8DNuGHz9i4XuAKCC5Abgm9hEiyT6FDAOvqmBbpxERfY9Ilp8yXFoxrakzpX4GL4Ttpu
ZaYwCtQ15ejkBgJKwi/VIPB/Hb6kjIqs3NB3CEmkHrWwYWHCvZnd5cOBgN4UwKv5JsAM9ZmZPsJX
DU9OabxqlMvkKLgaRDiE7xK0RUsaiXLZvcvyXTeWK0kUOMxOMianhIlPuuTYhZU/Ul+QuBE1gtYy
rjNUtyGm8kgfl4PnsBNxYMP5SPF8nuvbq6PhdY50mhfrsxtayxzlP52DxkyJnU4+D54br/v1gktL
+xobD1y023Q50mGb17zdu950pSbtKy0QMTa2wgcr1VdINl/qotzpDEONB/Y46MgWfbmG24y4Bh1C
iVatx7LHLLSX7FycXmz+qyx7qBN9G5jttTXmnZTYe0XKTmeeXV1uo6nB1RdvFdf8iNlCYG8OVHp+
ynGTB1fKk0vNW9YFRWVFRj6NGezmUX1xewPAvXpXAcknJxgWmvmahOusd2466hHOhl5ch4xPdJWL
/WTBY8J9Mz2dpDS4TUn2jFa2Ou5QuBGnIkFyjDsQWQXS3nkAOuDtIVI37dZpba57Mzm36dThmyc0
agz80pZuZkP/UaL8JWzAqUfGx4ilRF7YOZL4DJ/RzLZBQlO0K5pfUdFAMSuGy55f3RhdAeH59Mzg
3wKLUZ2oe29Mt1WOkZjNKSGOQLyktO6VEemhKKrCeEQHwYvqTjTH1tdWJ7yDj5hAJNmYc701nIhG
vnpltj5FQhMtVQg3KSpzDJphEiU9cJBVllGzxkAAW2icgzevBneNse/Hmfsx0BdviPw4sPgl1Xwq
AbcXMOJR4i65NwxyZosMsySFoyqmDgGiKScJokfXJuFlpT4iWwbYQdxblMpLDzaaMxI5LC5RhyGT
7RjG0dC0o+4XUinhEU/d/fJiM+kPa7eEqyqJVJ1okDeyt0qb92gTmkIcbZMiJV7YBAqrHKWQnKnA
TRxSbMJtVGImPOD4dtMI8PLhtfchc+QBAetAkBuzUMuhwaxQzyz3iU665j5Bc5A0yVV1k1fsvYWz
zpoYNatExNE1QBJXiUs4tfC1LML6InZd5yGiIN9PSh3ooFL0fIUdPqC73NMJAGurswyzYQNnlus7
P8XTa7+M6NLypH0XRrV3I4zmodVuskGQEElI2DE0JL9lbDwZ6ESDR+qG18C+JQPMSPhmcjOraeQ8
wbScRoRYv9N8bxz0Olws7zn2/1grEX8LGrDa/llX6AsCULAzCidJsiebgOCmUC0/Qu+UzCerK9J1
p+0DSkcM57Xupx87pASB9rmcYWzC8NXVwdb03ix33c9omwMMHQxKARLRcNQICN009BoYpNOmjIPh
hCXZyMAHRDwtbMs9KJj7iaopoA6lzHvOE/Y/VHPF72gT0DhLfd1zPmgwxRBaPOdSU+/B/RBFuU0p
0hm6Y2ppR8Z8AQ6luGD80HHQRwyoDPsNNAlPjMdnTaYdxzn102H41LoZMrGiNrF30t1SRmCZUo1b
XQOPIXhq0HliCsmYNTodXS5BtxgL+LcDu2nzaC2HEfhY9+FzyGHqImjsvaNm3hyVAw5Gy2EPt3QQ
Ynos/EZ1Ud23e3LeJMFN9BmYCDVkLICmPvKnyxcmC0oMViX9Yybvywhj0ciU9/dkEP/GhPydntQe
AMqEE8cNmn9VF1Ad4z3aMf8Zg47s5qPEDwju2/Yc7b3Xfmla+9lr9rdRkSapFTlALvoonbj8LhXL
8GjbiKCEu2kwberUvPPoTGyIzWvRR1JYLHF3BuVF1F9AjKWDkZmHpKOFTB7OZ41qgvwg5X/kFXbF
+DbE1o3bbg6uSFIRRvNqaX5aOceeTArwcS/o30xw0sJ7LaP4lDfiP5lEpW4Hx9jXjbVHaLhU+EYB
hl41x3jB1ZR2myLSN+xwusAmaoMkEl/oWqvmTBJpz0c9SGlnKJ1V2rYL0AICLjucPoHpV3O10vvf
fssKLuB7tXZ+80pBnXu2kp/Zxsz3JutxBqds0LJsVxzAUr6AnXOQAZD2yTbjQ4cJ2J4uXBlEW2OB
wogVeXuvNJ/XkqpBuExDMp84ldDBhgHZjLaB4u5ILf5XgEBKiZ19A1tPkFXQAERmHXYIJg6y1HcN
COjsekst38YOW1HvnDo2bQHtkYN24+Kyx4JOGaYOSJmk24cz77+2l0EsJSfZwLZEXeZZ3OzeOY/q
uLCn/KdDn9B1tzb3K893qBYe2t1MzU6kQoI4C5KnV5VCBSWfzDD1YV2lJr5C9dXUgy8aXV1OHrUe
BMGI4nOGmg+MB0bBZr4pECfVKcW3kOQoZHFROej2MGYZ1g8m6BnCXU3peqH8J0ywng3A/oPhyAa2
g4XYwbF0anmsb7IRL9L4hH1PxGt+RcUyBk/UTSZNbJaoN2G7I0KNjjb3O3EuvP0M2Hlz4chFrDVS
fde+d0w+YzocCT9m/fLSEi2DvoyL8ewGbw0JbSSvjWzCQf1axNVFteuD6hoHb+RYDgvzTuPfzkmR
2gfdqtGDbGHn0addxDtdjSkeHJju5L2NSQwECQWIPqIUSC3ebm0Cx3Cg/5CdFsQMqB9A29hu/017
leiUAvomsaiCsVhzrKeTo/JO8WIERIenO7hvmEi3K85G7RCFNKs3A9lGIUgWAIQJ+aJOQBMQBWtt
gK54nIAzjL06pj3q1PRLT7lVaKCDCHU6LMMrO6coSvjKeM94HhXnMqk3FhrS/fBncfwwmOrJLA8X
CpPYRJuH0iK8t9gCWKVwIszaEMLyI/dH6tJDQ0eTfWRLzvWNIfcmO8NXTrerQLg+fA1J9gJXvTKw
dcG6PBEHuEra+SgQHg+wOiC+MF5YGDjP8/k0csFbBpIF+GugDiDFgKNcYvNmUYKAraD9KWAldgkM
gOVai8iWiU+Dcc2ZaqnQVRlojXIfYI5RaIRFjWSW8bHviD/AcWRG+r/W6n4nO987KRWSlpsMTBgL
WpwR9bdCqlBtX4VuTInmyKx1wh1cGzq5t3V3pH7Kt34zXNCay6IxURvs3SrIxwwjavB3At4FH1D6
YpetFR6TLMFs/dH+j7AzW25cydbzq3T0tRHGnIDDxxfiPEkiJWq6QUhVIuZ5xtP7S6p9VLt6uzqi
W5tFUiIIJDJX/usfvOjRjmhHQp3zsje+433KJrEpWN4hEXvOscDVaJwweUrYeYexbNrMEoIOwIew
60HKYKGI6pIHczBwScf+W1KSx/UEdSUeKOIsFkeII9uYpmdZuG9T/ZmjI1atQw9lz2KusxV7JVvb
WlJtbLooHUqWLs/36iy2h9e6ecdfcx617lzVo4epwT0fF+oKHleLMKWIMHrFXP5WVfFSzbETcrG3
wvMq9h9iyU0FdajLUbKnCgVeOmDAwMW9+AhhciLoIuhp/hYoRYXVqk8Puf2kMYBrjV5HL4BpsI9K
dLLUwuGBCT3F1FqWYxb0LHASqUvsYQpLgk6VnPrkJQyXzohrYlYsDNW+BTMYUafinQt724JPW2Xc
+NZnjKZIrtRwEmZF6M0hy0qQxzf8dZtkC5KZaHQ7Z8vp9qgXb9CN3sX82X7AwNdiffOQq0AFiSq4
gyOpFIeJdlZUm/O+PFrT2Q+uMA+L5c0EHyrN3nwCzvkAyay3rCc1pKvzJoEnDXo/Fx7AViZRDDBw
fNbPbiQeiVZff/CyJx/mkxwURUpyD146ebqBcwwHqkQurmIHLbmfgKNYBVStgcEVvUEwn9wCxoIc
0mtsoRAqMn42WoSjSJVvR2rCFqOBhLjLHAllwY6w6NcudoddfztCaFiLMgMrHGChHFKPXoZo5mxd
Xfz8YJw6+j4s91GAiROGlvTaPqQ0s3vy1M8ge4vYDxp0SzJl1vYO3qF+se0Nwp+ki/xMLXCNIltF
Q7OAsiqyLyWSg2pOpTCSbZFsRYVvSER1Oo2ok2ZK9NOgZlCH6kfZMH2j4x2s/DEjIXqEcSbmEalr
0Qih2nvwA3IeRkCGqIOE396qdJdq/TXEKUreh9NYN/D+3zSc5LpkpgcRO1vzycEsmkF/V4/lz9Zt
5pF4iLAijdV+12T+RtKXyTpYaBy1QpdYgS/HeU80TML6o2KfydOBjfRaJoa2FiNVF8oMSoFmYDEe
K5YHvC8yVgTgAOiFy+ye8xnY73FtLcsA84wOw7N4eEGQDCytLVRHWbolhKFgmwCL9sMjfr9Y28Ps
YZCRCQ3NGJjPHW/VAhjB7V8DD9yBOEwljGZkyC3yolxnHYt4Z31gs0+CMgn2iCctmGns/Jm8NgO4
ARQNG8ylE8h8uClLv773BdVWsJAQj0UQKehNmgB342qLL0PqfxTcGJBiCYPoRry2V3mIQL3AQx86
k2NvUqdZxM1WrmuFWWw1SM/klqB9WasU/qTtNlpyqvUriCl3R1rDVAfJHr5l9SZBSs2A10EZaL4i
aHf6T9c/IVB16gend5mEDxQyJZxXhfq25n7hJmAPxD4h64/91D0zq00MOCidBC9d7JQ57m0UeHWQ
kMOsAbxrg2ak+lntOErKT2G9ahXEUTVwb7pI2ZWYPZj4wwzOnQShJZuco4jJ/vRgbHXGZfSgOIwn
gS6Z6PomeGos4yix1MH6IKrpcarUma2dM+I8OSwDRF+0B296D5ngSyz8cgc7HYJXdXYyctmX82CX
gIELeIKyGCuwbxmcn1ZW7YLEfFF7dd5350w5c5coMWI5fysvGrNdah4oTiF0e3y8Gfg7mkZCUFo3
pr4gVhPnCJHcpqq0vG9o16Y24DMnjt9op2olj/R6JAXOONEjLZik25gkijPMaRJkirtklDuuSYt/
2BO0Fudr+QS6kxAnrKlnt+etMQChSCN48UkqUpWN3XUHVWs+qmjf1QtN32PFO1O3WiCWVeRxy3Ff
t8Ei6m78WyXuluE0S1JnU+Wvjem/xt2ZYLASkreiLIuE3r34KSyc86NNNDzLFS+/9XHXHcbdqNWL
YrqftEtRL8KweTVgfMIYmvHKI2g1S8hrSpwhrkBMiGZNLGLORtZYmasCFpbUXS6cBFbS0qi2ZfSc
Qie3XFKyW2sd4BMj+oL+U30Ytz1auji/t52HZkLeoNaLIYDk1pinCX9dP1432EDlycHW6y1BFm8e
7UudtUodkSJZ49KGNaXqUCvlQFE2g44G7LbMCeF0N4X3EFb6A7z+mGmZ7LCeLmhHlYBoZdq67r7y
cH7zrJ0Op3uQ2HC8CfNibVvYVCpYBDKqnalb1qLdKiOfz/4SQFpR8T9GD0FOaKtdbPGhlrguZxB5
WedCskqHQXIxvBucE6hEkUnQ6nSZIVQoVGNLM3DVxf6ZZljJfrG0FoLNPS+PXrzP4K1YtJsr41FQ
LbRQypRJpy+0lh9edjhvDW8NxJCsRZiLs7kbgA//DLxZLZA2kvKNGQrHiNMHDVHDJogSBMx0LqV7
QKtSag8iynD2AgKO825lh+rcafUfSoh0XLt4UD1Jf7yJ3c+cRJJL616aEAtU8kJxMxkbYoFWQ4XX
D/GT9OOMg1OtExJJfOci/5LcdXnABpp11PInUaMAaldW8zSiIIIexKqUzo2qmA/1TKfqgXosNSjE
PhGCtxUsQ3rvba2qWXVtvJjog8RZO7djTISiirG4qaS5wn2CVBdUVbLbDIT2pfoUQY0vJZbhi4WR
+htVn/BKaZbKhm0eWTRzPEPufRq0ZmrseiDkJP+wClhQ4WtRON1MGbfOQMlRZ6+yVRaGJePxNW69
dYN8JrWaox2UsmG4HxA4B72BzhGrKSmGg3bhxcqHvNUzO3809fqhGikj8VrDIkJy9W0k51mDNTlc
8IB04GICXZk8qIOUd+9NJOixhxT26IyhKaNJRaLl1R9+GmD4cNFg93KeE5KnEAsniMU3CMiln4Dc
fdLHTyFfZOYVGKkCQinaZVGdJZ5WYyQC8G5smLZZAnzFAVc/pgFxOdPb+FjaT5IcXw3eeabk/v1I
w0dXF3glPGUNG7um2Xq10c7H0d9nvjnvImAaE78yLjU1EfBhoWMaTc+MvPT5qBTH0iLrMMeZA8Qr
+DGQ3IdIiwqUGWDQH5Qqhe6FqyKuUH2c/6hd9b5oOEUC5hCS9FYzNkmyjLv81TeN5zSjn+rgyMKq
5dcLoeM3aOM73WIMS1UNeb7yzlprUyFQRU3TpouzY9Wma71NTqppbMgBplt1IcvqFA7tM4j13AjF
kvRW2KTmrMIpPKMLbxbNooambmof9jSnbPJzbVUa7roJEBNMVLNwmRw29nA2r0nNGGnh8pQROnHO
6ag1yQQ/bNXWG0XfNuycnPhcQcHIWP47lT0F5CiuXwOw6MseDo476lP+Y3DdteLdjhk6DkYcQ5XL
78JvMkH+4yFaGqsUHn1dl5Aq3uo4fnER8maoJl3xotg6FC7W+twsXwfiaBWLyszMjADyXbcDWbyz
B+txJED8Z4jsSHKxsWO4gWdzRh2+HVycUlLk/t3r0YDfxjrHpiNyzxXNTzdcVizy6sVTrF2RL2OD
hGDtbGFq7GAVP/ThJsvIbMif6hS3tLqYJd0CLWiZpi9l3T5DGuj0p8CYqPppxRaPwNu6mB76od44
qQZ4RXMlTw+NX8OfwO4QphJruWOq8NomWInNso9euj6+mwj2VVRtb7L3qVC+xlx2B/I//mX6NBf9
Q/aZ+e+dwgxy4ApktzysMbSnk9qv5I7epHEIT0S99Mh5QHxRu4cexm0J5r8AR+roIN8T4PbtLTcI
m7WVCnTUyJYp4cg994tC0qwq7saUnOxV4+P/aJEOrASsl7uCDW9sKmfDvUPv3bjspoGWb/QBKqfu
vGUe3hH1O3qxMe2XbXyJq3Y5jCTjqmhjVkGDrshNDpYEvItVrwuItUdhDwS8bGohDm0Nn+YEWGxY
dGzYKceOR+ztMwEcrKnaOnJ2hnRshXrVQS41imgewO7FuQqaWrpuXTR7jrXRYJTp+R42cFi02F58
ID2ntRfOsPLSgRmC7q1srXMfziVIQNGjwhPT4V7SmMnb8VHTkqVBgHugkLBNG0GldC415AgQX8DW
kmk+NBebT6AwFc1TBqm0hEVUNcmp7Rq2OosCbgqjJc7vOr+4H3z1wcYonmaGQm9+cu5RzTdjP4/r
AbF3tjZVeh+R6TyETrQIudXr8M2joDFzfeGleJTr2bqdbHgOLOB4yJd8B6TDrAN+hqWUAy9ZfeGe
aZvyYIDb5Ui2LHXFkpSxbBvov6ZpnvuE+rGw+Z4Us5YKZZJBm5CYk5KmaeGsFMc7KDxBtLOjgwJh
ZbGlXVphMdCvemCsYmF2B5qE6HoxV770Af0Z5+JIj5bpBRyMNloJeJeyf42Szxpi1hhRzFNckbsm
2IM2BzSEPogSuCznMmNwW8eqCxkq46J2zvkPOz8A01Cf3BtjudhHuHzpWCzXtnhBqCFcd6F0JXqK
o0P4tBuSLXlfWzqcWXwujOtrJp48dJ470ofkl+/w21TDnQRpmYqqtZq+85lFm2MSicGE1v6sk3fS
DrL+rBAl5+GcyiqterRV1X4V+M5tYwzHcKLBq0Zzk+pb7qgHa5sYmz6lBfGhmNY9lVYEyHcVFmvK
SVGnmaqKZV3RBld9WATR0sTIw1dWtmCCzeJkWaSXnrU9rl/HoT8B4jzlGf16cuWg9kXwbDtuOIJX
ev8+7/FKZdNcUoL529DPjwBvdrRLK21Lm7it/VNgWx+Wjq6jRBJUMKyq1ALJs0qBdDTaC6ugGZ7T
HlEW3JNvRp6QSCdDRU+oXyVqoAAFgKR0pBnHCJ5iqg7StdiGfBhlwZdzN0M6LqVTnCt20vlnjAvK
rBzGLR0PbiP5X0GfECbRoYVRkFi3xvDokEYEBakXZFKf7elDtO4CZ5+cE6SHxaLMs5cQ6wI3eupS
44dk1djhK3wnWjlN+sMZ9eNwaGmjmdxtUpE1ipy1K/DnLabNsvFSMuExm40rBjLzXpl9dEG50S1m
7fo5nLBl44+F4Z2hwO1Qc8IUxCdP1cA8/IdfioruJLsHkJlv64q0iAAelXYblsyj0mymGE42VCcq
0J7N1JjsUqtDvR9vVJEaC8e8rQb8HnNln8fWciofZLyQOnFhgOX67J3dv06jpuhp8Ax3nSCjAcG1
QVNqwJQ9QhZfm3QlLll7oUdc1f1MJxadZXcjZ7JOzZYqSyscY+Q7yXRSlBLePMQFbnoDy8C2oNdV
5bc61NTQCLbeaL+3SrRXuOXyDG8hfFhBs5Qsm9stqXTwB20N0lRXbg1MdGKrWml0/4Mwh4oDLxFS
UWGs9Iwo8mhEJnzpRXpdrcHT5PZTBp/1ISOHnaFDZyyVbQSFEBeamibMKlUvt0Pgb6ye8iYruncb
WEswiYYUiUqhzmPWqDp8pUT1sZCUG3Tm3x52n4k3NMnB5oXeNvtxWEqynybBx74pgaHZp1ZAVGQi
5APCWpiulNJjSM7w2f306MNoPZZCw5ENPHxjYsgIUWfiKNEnfcpJv2hhbjhFiwphoM+g7VPRbVw7
AAj0cRMGTMsnSFdZdXYyDalPFNRIhMVNjOTBRP5Ac4YuUd50i7SYlpLCBlTjAqfzgfQyJLl9EJ+D
Xp57ca/3Mdp/sKMNGBqqSehTrW8egJ3l6c1tOsBk01kVd+QIeh9kczcx536xNnBiARhX8zcpkQNz
Y+tE20iqhp0bzztiFXal+NbNkWndysRaJtsN/p0Iy61rGIsm3PIV8jRZmQWCKra8WMjg7qTMQY5r
WMZsXGcmonovp58vvAldmdoteqwrBMnjlgg35tguQ9ZmTr+vvdJyXSAewZirOzsWMkk7etGl0z4d
H6DHQu9nPdoxl9R324OZoaFU1fGdGF7H1tvFqbqIfYyEgNgN+BpU0eyvuJm+gCDrbHcYH5SNrEz7
cw0a1/Tj1vZbwmph1j2yZMrxS8Bb6r9J7eFkBI9xaN75+u1QsUcC+MLxxSuMuZqTVJYfah/2tfCx
MDGTDcAXwhk/eHe77tbmsDG6DHGWwrQuRCENVDagbwhCaIU+8GIov7k4uqm9boGsR42uwRVUirH3
tIIVd2bGTVCkAEx8GfJjaVxSJwtzo6SXAWecbFw4naUuLL2tlyc6MVtM8WD0RqjnjW7ZsYkd1aVl
qff43QV++xjVPny7BEu+zxo7Szd/C3TJsZJSANANZbDxIgoO8m05Ei059U1K+manp7g96Jt4VA5s
FVymPqft9kBkJCSkkKS6JZVJ3QWskudwEHNKnxqSLJv91N9pfrs0QJ+GCQYmTigsoSti0s+4N8Ge
iJD16YJ0UgRwwSUBphUN4XpoLdxJYFLzVk+IPZMV/SjK/WcXoyul83YVL/Y2oVA9NhPwqYVLgh5w
apLj8EbAhVosOqWaGKwKOmU9h/TbvXQQupM+fFZtEKu2xZSkFx+pVy19D7IFg9JAyGLLvbONTxT5
VBW7wJ6ZSiUsZ0q6U5SIOb2RbZ+5B0/bFS1qR3fvwpWsubqpiicAviegRM5cYVItdeXiczXD2vjA
K+DGNadFU8YPkykJ0yVhe+Jgexni+mpHBBVwt7+XeUnKCsbsTUtiQTd91gnu8/zBaaTWYniuWiV+
y2tQSKXxjtOUnF3PWMSlfcsckkEtc51i7hQ6RAMWZ0rosLhEowT7PzPnU2d6idLKhLiGT0g2nEaG
ZI2WPiO4yUQMqhRbdSTMaGtq2HDYBsL28ADji+QiuNkiCeZu/UxFBSmK+xeneq35ZJ7G6g4CfAU3
ETCaG2QFtTHuS1nJQfSGcDtLkmzDCigU/c4h+tFEWwK5DxQXFnNanVMsDgad9YRjSAP8RBMoAPrS
k9vTBms1+MUu+cVUge3YLTXvZfJ2rrmNaaT2wmJWu+31T7KIE8zrPZMaboZUq2Y77SAWGYN7iU5n
QUXXx1xlIGrCDKFP3uoAxnLFtVPGNRzqIsOpRpPgzQBBW8sXtRtQaeHgeJbwEDYRc0cLdiYb+VxB
X0oPcsj8tUOz1xCveu38lPUnRd8EWhlU+ymMNuOgwxc/qxBhbTZMhrcykR8AzOSm/kEZ69JjGgpw
J0Nb6OinmzCYy9PpcpgRuGpDG6w2dFTicE36FqoXzHoABCVb1DROR41ts3QDsuwnaZMq7QEH5jqK
9qJ5MKTbibT/FPPK8Zc8lCIhI0LvIwlR8/qS1C9cz3jC4jtn96dp3fMw/kiSo2Xru2s951UHCkjZ
GIwI8qIYx1No4wXbvugpg17Bn+ThBvw/9z81e6tAFPISwL8CBPXMEGB2UK37ZhAH33NxntjydDec
jFCjx+mtw1Ruwygzx0il/0v/R5zTgZSY3F3a9rlvVrKpJI+7DYiarbliqLUnf850i1AakQvqIHg/
CFS6FLNgki0VBFmj8ZTB+vIzaCl1iZSuQvI4JIeWDo6PObq+dTP1WW88cPBqkWNEpWmExVQWCJ47
m+juMKqkWCCBjz6R/5cw/9cDb7Mx74YjFDrVsk/0m6K4kxaDMf6EfBF7LvLnVJO2PSmkzA0aBtdi
o6KcKJl3nMixXeSffMVRDASIaAQss2eiEWTXyVad6NMmq17ZJZpNjvmw9eiDSGRNImwhRY8x5ps6
e2nIqWHhlgu9pDsQED+TdYqDAAm7666C3YIxV6eiksXwCayEQriFYUTRhV8dWPMoSSzxJ9TzsD3a
E3Q7fMRxCxls3LYSa4753rzEASSNy6NRdWuUgQa38ZBPe7PQDujV1vJSyCLfSIyz5YsTxg6QEMo9
nCN8v7KzqmpoRLjvqs8RnpMUjVWffKYV48JFtv3wia2gXHGL4DiyBZRV/ThC+gPv9M/Q2DkT1G4w
vgcMTEv4rPKg+65/hzAuzWT6TtlTbMiYvs7Al9pYBoqGlOFNCttgSUgAUUjvuYk5oB/W0oxDuSBU
N/N8m0P3j6SKGOx4yFd+drYzCKrMVNFnaZqv0kEhby+oBGhEoIGPnmiAwjOnBGMQpxiqgzLwlC0X
VfoH+WJKjZXnyJv13LVskwLY5MFtynqWMCNWuY/LkzNrBxwyo6c5BFbMF8+QWfTsMlbG3sc18720
rKWq0A6KQYXr7ZBAdoAIZmLdP42ktlf1fcYGqGauoniQ2oKhj29j607S7Jn1cmuDJCPvnrgGksBr
KHADi7tBllCZru01ZiwDhthEj4syos/ZKVMQU99hpsvaGeDPf+XxpIhSbSx67GLah1V20ynoC4F9
W/b6E76ylgWwY24a+yin0wyUAOO77KFyInR/1lbjfASSUmepr5VeXnpdX+W599gWtM8nY2FqyA5l
IRYc64ToCpe+EzZTHBkLVZ6C91i4K4ArVf0qE8FsLGv8ou1laxyqjEZM/klPKTPFXRSfRA2i6z9V
yqPHqdEg+oYgwCPmuOET2h5IFggZzBzup7ewuZUQ+d2wg8Zxg6UH1oJHxU8PjkvTrkyxDjXlWKT3
A83XhJJ7GO2DZrkfvssgPyRQ625gys4SbIYbQjaFNW/ShuYYecCxyqrcH7OG6m5ej/3MortMD88W
x6SB0hVY0uBVrMZ2VfsFiYQnBim5RYxw5Oc+HsK+vbIK611BZFK65S1BrUoOOy2Y+QGtPTkkI5ku
jpKEM1XVKGrDZNNINVnFceVuNb/AAJ7L48Uf5lPBjodVsgSbbULvo2qlzYtTL5LWBddlTEJlYoXt
wnYzShgheA0att1VSIYOsfbTD00imWokWxF0LfTI/1loze0QE+CSvyd0yMOJZRz7mbI6Ux7KcVW8
tjR9GkgiFtMoLmcKtoyAOqTWH4T54rjNzAufoKo7Yfk4tOV8wKvDs3CAKUEoZfFfH/3hqIh8M0BG
w/oAJphFOJ3JiA3g4B0CHeDHzUdiHRJvi75j2TriLvDL58KoNqM+IKrBPiVeCkOfdUDGSm+iiV/1
6Pvc9F4HfYUFAMmOLSknLWSH7tVzMCIqrwScj1ZBu1DC6kUZ9ZMptIc4htStmxiAmvTIO2WApFzO
bR10m9u1pjGH/ulHX2mLJvEeK8vFwsmdFVhqsH4/NRi6EArolys3RuCRWFgPdgC8a1I22BzTwYJ2
U29THTY5NYaeFhtXkmXeoTmgjCXvq1MWzqWLTr3d3eT0VSwNUY8HhY8WyCIPPZaZZVg++fpBYKw0
+eq2ana6z0pzV7Dgp7BLek63CZvsEtCxbXxyamG3NM5JPyTVEaYQbxhrKDAwD72ieS7J8XY3lb5y
h2mrQm5UNYlqMr+Qrlj3h4h9PW4fS2vot1Hdr0kB3afMAwm+2Q17A7Wx9x2zczqFH67CndAOFfxp
0l3i/CNWcASIDIKw/P6lUYfD2IULFoQMiRj14ZotK7sBA31jj6Im9fdj44Ox17uyvLUn7ALSH3o5
LXQUn0rlvMiJQLy1AAOWpeHbyAo8ELjOQF07pAcwuQtyyz2avm6KJU/xFEir2PG9SzZxC7lbvXWu
tT6SNGx3enDacdFYTI0S6e6LaIX1iFQstH6ynNoXLJXk6PEylI7uDZCYQTxsIpxlEY73inXQA2Vn
tOLg4a3R1WstSMjoKvMHX995prXK+11V8/sFaylwCv6BrSDQE3mHpN82FTrEEU175I6rPmh3bW0c
AVslCJkHdwr+9ex0qHXo7OKVj0aObqt/PuspIa4o23odyVq7qmrM1RVtaxvdLaUlkl77w3H37cnt
yTO36AoFNaJnzCh95Hh3HTeupLlGUFdKaL5Noi4T/1YdE3pDzl2KyoIP10oXuYO+GhI2c4DTwY/T
i6rqmAqg/A22YYGYfdhLHX8TqduxLS5uR+hzXb/kCrJiSaeiEDTrAItfHAFlrdmtht5ejk29N5yO
jIpNyI5X2inI9Fh69291OsyaUd/5Oo1Nc5zj3fhaY90hIKjkzqezbmkAdmiPq2yLytFi+EpuXxEb
y1Z/EgPM6urkJ8aDK9KNlArljJZKobgFgxncx7SGGwb2iBXXTlLpZAE9td4x1D4tA7g3QAmqfGoQ
GJuLB+Mgg6vg6M92w446c9UHU8S7xt4WgMs0G1a6XZQQTLjiqjCw3pI/hrzLtsGIX5bXKNWsSFL0
DHHiYInNzQAdTz785dnrvwO4bvM4Bzg0PZXhcH3SqQx+1R2693FQeqAOP2GHaLVQwFQkIX5LFEOt
aWuXJsw27UlSTUqbxvv13yh0YbMMlkb2RgtseH190Kw0/Xq/YzrDcmi0u+sL1x9x2rDh8uvV91OR
Vr4p+QOmdT4mPSOyIYdFq6jztfjvD72++/qZ3899HWHLtp8iMlhe3/J1HAAYS900bVwuOOrBGDjg
77/w/cl0rp87prLF97dLw8w1f1TSPaJUnDPcUwwWr7/hpzkLF3cBvZVyF1YxQewhp8i+/kSisvNN
O1r98mlfr//2wb+cKduzybzBt+Dr4Io65MpeD1aQb4ChTZa/dG2qrr+P+PtAv974//+CXx+OwnbZ
AiasBhU6Y9GhAPnteL7+tlMSWyfu8F39/oTvT4VCsw5qr//lov3d2/783C8H/P2Xv38lb0xawwEC
DTnIrs9/jbTvf18f/TL8fvmLvWXhceg19ExHE/KuvO66lmbbNqTXm8TUoKw22fb64/rC9z+vj+qs
8ylW5HsmeXP9/uRvr1w/IPCL4F+/00TDOGFQwW9+Pby+v6GnyOIr/6jXTtO0MFr6YKE6fJ3I65ec
ssE2f/xrqHyPNrcQcGG/T8/XKbu+/vuT8nx9jdPrK21Kp2aQ95FeNbmEsPJtJn9cH12fs0cv336/
+v2cWZOBWtjEUEQDVL3rt1QDZ/zXQ7N3lGp3/WpmJj01rl9NU3Kv2l2/u2+22FFcf82JsHsJMLe4
zlXf5/T629cfiWWyEf7loZXq1iywKgEM9d/TifConr4mkF8e/vJ9v+6/61f/mno0mIoLdE8/iaZH
MRrnb3rkcHEzeX/FSpltr48awK90/f3v0W74RhWUC0x15VvdLGMdyYbDUCcloWsqoqHEQ2/S9iZS
sYp7/3pVbGM6CTWDJPJ9A4/OIYqqAe9V+bZk0MqV6U+b6/uvb7s+ck2KaC+oqZ60AaptIfm2IaYe
13+6dUg/7fqwTqNDagkXf1d8fjHV6Irt+etPyJEepKiJQ8zRpWjSXDquOHy/eL01vv95fXR9Lqg1
QgV6VsDfRpRFxasmdFa+RqXnJv3G7b+uwffBm5Rty6BSTr9Mc7+clevnXH/88qSfBEs3AK36+p3K
DMUaBBVaSFaRiMQPvSDPII4zc9G44+toNbFK17siwDjJWIrkt+3F8P/m5N//fm032Togtv2Xz/zl
7UohWKWaGADJxALv+7uUTeytiiFeJvHFiCOW9etNJX/gdqRBbNVW13dfT9z1h6hIhg3dBFcqeVDX
X7gO/Ouj357rFP/eEnfEAvST7Wwy+Ye169CY5MR1/bcSY3P5z3/8z//zv38M/8v/zO9zJFJ59g84
Y/d5mDX1f/3TNv75j+Lr6c3P//qnIzTdErZqG5ZOZWFhyMbrP95PYebzbu1/4KEexW0aqXvkKYYx
YKlA8X8a6b1JDZGAOs+eep7UG5QpGwVCdYf1YZSpC6iycCg/e4LdVYjk0vJeKgwGgHvgxgizWMVF
qoLucggJhe6yhVNg1EwfdrTX2rH29Z+0oWdqCc28izYVwtqI/TDtDR0n+5YdhSkzTLHMirYmF9Z3
mnWr7LhAM1PpZw7mwmC4rvpyUUv0G/2W+xDA1D2M6NhTbStUaz06GKZj9Om9ue3hzyfO0f/txAnh
CMdyHU3oNv/764mLnLDRTCMqDu04LttLIj0asXxGjSPM6ujmCOaifEkDfuaiBnUM+i2qj0ZJfCgY
SWF5rQbNurc9zrjOjN9g5mNAN8/nU+6cIks5mNmnYZvnMh5PeapvEb8tsZhJhl03IuZUIBiYyzH+
0AStu+6xLY1dyTZfFbAYmul1GMTG8jxINbX/jvw0brGKjJ7SBG8afZvXVGXaC9jOgxJOz65ufUa9
v+29delYmLZnc88Uu9RGlwtAIUbrzks9lOpIO1GNNva4dEcP4oG+LQbjNSyqxw6UWK7/jr1NK7DD
QsORl4TBkLhIVHlLQidaHXvIpz9fBkv798uA8ljVXVdzIegL8dfLkCaONqKiKA6htMCHPMrIract
+CA6gnWMQWayp4OMnPTF7Ju7zqyRlZXodkk8cxqERPTYlg5+M1OD4BQ+AwaByj6wcEuAO2Tflfoe
B85nbr1DpBN0oEPwQ0hJq+8zZTPmbDSchI1aW4wuPMChRPe08h31VqtpOfrNs9K1cNPHjc+5KVW2
E/XTQP8TIVk0hZs/nwzD/OPJEJr615MxZp6RA7TkB63HlNjDagGBlYLDWokSbIryuQK7hFwfZOvi
UyTlpseUrGXlkY0AU4DsuzetUR4hrObZY1dON1WTzWNOi0tXi47+B90KhMPYqbhro8cUaKhIWXwp
7WqVJxpXHVQp1Gd//lru33wr23R0yzY0XdOuU9gvU1Q7JZh5BQa95XQ8hXLLCqYxYWKQQJyJYS5i
+lSu/vyZ2r/Pi9zdlmYwKepC19zfbu8uTPBlYH0mEX3ExoQAaWXvBu8i2Hf5wYD4wJHSKgrgf6eL
riMLMG6X/+EY5Gf8dW7mGFwbCw2NiVpVrb9eTq0dNKWlSX5QEYCZW8gHpzzy90mh3LtORW8L1Dl8
S5Lh3jQ/hsZZCqWeF6W+q3CzvvvzwdjO3xyM47qqo5uqrqu6vBF/uQqRasT+GADCqKQiD5gAZ9GD
nNGQdkXGfFBd+s7FTbgYadZjpHrT3EWNjT+bOyMy1NDadQ/ckmM9YBDyqDWI7zHpiICyzVluq3wZ
Gn9Jubf6cS/sn6MFwQLGVN8AX9e32JDvVfyMmxaY/0cGK0QxXtH/Q+giQWc0f5Ym3rG0SadD0X6k
tbGuYFnX7rqIVx3Nly5tVgKIYbQ/YdCRF0mD2ukBSEA3yU8bZbItslCcQlF7e/qSRvMsqnVayi9B
8B+mLE1OSb9f1l/OpCXv4l/OpGrnjWcOjYX2c1XhVTnQBC8FnZz6XTeWjfVZqHuDCCc8j07YTs6k
Qpa2wwDtoAqKrQ7w8+dr+zeX1mW4CrR+umZYhnz9lwMSpiOMCaEtTEr/aATIV2G/eSnpzQauM9Uq
dfvbP3/i391ers3iqaumpjrG76tno1gFa6qqHwbItlFwFvoljUI6FdVKmj+0VNgCFauBrRudAcV6
iLr/MFla/76AOywbpuoIbLdc0/htsgzzDG1RS5aKiRY0nDcx0X+0TLuXuLhnCZBeMNoPE8Bb2utV
t5g4zmw23Uyxq8xAPJU7dASrhxKaTOM5j3EUY6+HHasVHEAXEG7DazKgqqN4CdqfoXMKk3g/0NNK
J1ifabmzS7ESpYfkwQA6n2v1m1PeavlrF+0kbf3/EnYmy40j2bb9IpjB0WNKAAR7UR1FaQKTFBL6
vsfXv4V8k7qZZZWDiEqTotSQDvfj5+y9tlV2dFjRepcp6zHc1fQ06U9hISbBhG8je//ynvy3F8RU
6U4jyoWbbP/tKG0bsSTjApVYHe5LchpvY/st5LeYwTy3HmQXrXTAp0rAWv4vVahYd7L/+0hYimFY
KtFXMgtR/dtuG6WZGY75kF5Wee5qSxuleT28Gewz2NF+uNLsSP4zI/mE7Ajiy3wq9InYz24Vs/zv
10H95/NpcWYYlqWZCnaSv0qO/3gckrmeUqMz2zMYNjcMVfwPr1Hxqk/XIcG222EVwB00Itacxwdz
+K3Dya3o2a4hxScOjc2oBsiutYuEHtqIn/RacS1gwFKHcMFeEFxEd0TWezqmhQBgxzFtvy/mKYvi
oyIDXA5/yN0kXOBfzhPtnweppdqyrtiGwi7+jzPNtCBgq93cAb7h59fkuxn3hOoGR01iSLKQMops
ei4vC6EdYAiAXqEPwqYa/6qr30L5WAspfLjuOLtCPTWCrKM1JUDZ6Ar5ECwN5nD0yX8TkqlMtyVN
e9afh/S+1Kqn2Jk3oiJLG9OViVKWYOw0ReKzrI0a8JWVY4Wq1FtUcUQAlefe18fR0WKSSBrkv7zF
/yyULF1RhGJqClpAof3tMKNsT0KZVCgI1QixoZpBi22QqgoZzIxm0Qur3W3QIRe3X9FR1BJBt6h1
JLRdiWlDuhtIdbOwkhOjhhcny35N47iWd7I+IQcozPdclAYIDHNbDe+iOlU1Qpz8CeyZO1i/6Dj+
9y8klP/y8P6f3+hvT1BbFYVuVkCNGEY6jRBYBNFpleYuZZSQjb9j910qOPZnKrScCRwZSdOV+1ra
kUZINBRGrjJGzoldo5LOdkp3HtJxwfhTzChH7ktDGfu2IC9TIGahSnlUGRJr+p0Em02BzFla9F1L
76OF/Yh586TNsAGqBfDVLqzSl7oWDAR/zJCAeR08Vk+ICXiTvBp2sxR9d8MvyIXv5qvEdTjZ+XZh
4qaO8dHC0jfKyVYsOtKyEDlkjveNQRyVrKYoO1sz3220sQp+Uxp0pwrklRQ+FOJRLy+GhPOOICo4
0ZL0M1WXpnwexvVBc63wS7Ff4Xm6tcnQbEImjsqpHLah+TgzPE6GXQUyu7ZBh2uXpWi9oP/J6epr
fgAgL1QfuIyfZqJwDaYfQ/FlDRrRVVjnkgaCaogjp3wQkHg6dL8qsls6+OPNgN0EPttPrOJT7/Gd
0p9fwt8C1rNMo/x/Lwr1r5rsb9sqUF7NNmxVoYq01g3hP3ayEBz5JBdVdZaL9GZaudubPe60mvFd
hUpvbM9tlLuNCvOVxS/rj+ly6OLihOE5M7oNXiG85WNL8HWyaRSdG52xnotKdYpaYysQ1rCOCh0j
1ALj6ktj755ozhuO2TqR8zXsZRabYz/bz8bj6DSu7CdO78hPtst4cfOZnaWTdAoJU9+Ph2ivb/oN
WAcv8Ng7jokDiOYB0dAV6oUze4rH7uiZ22GP4ZLIsJHk1I04kXD5tLiyJ9+aF+ke7uJdcJA2DJ7d
4810j9V+OTF72CAH2aq71vl6sHxzU24CP7rmF7G1N9M+9fBYuLgZfE4UZ3CKzcnaFJu3N4T6u9hT
d8WWacX2a3qxcyc8thftZm7jHf/Lj6F482e3Vxwysy7CxTbhJlcQyVt1Kzvl5rz+EyAFB8WZ3PEm
tsLlirlRnI9z77hig731gk30Ul6gftl3khj8+Cl+yl7EFr0WACqvO+Hw51NUYv6AEgNC8A2N7qf5
vSD7QzkHeEp97eiIVDl8QrLrtAWbN2Bj/ZeUVEQTtQu1/zoQ9pn08UuCzAtH7Jc0tBsN5bFiw95r
g0d/wP1poonXUDCXqENtM/awj29ihmiGytItk7e+tr0Y3TqnGLxf7kQjt3qiJ5v0RSgSDaA1fVDI
mhMLltNI9kHcoE+OEaz3j1L5pk7Vk4rnJQsSRxGxb+fp42jGdHwKL9MYJFm136lQ/S3tbeRWYWeA
FIl6XqroEiie1uEY1mCX17dYydnMJh2sIjNjWCxmJwOTAuYdxZjMtLMg9neqboMebC/JHHoGQBSF
llWTZfepJrNLThwphV1ib7X6AesmYtHT1NMDBrsFHuSgV7VvgAHMQnGo8J/pPu1sJ6gn5ppTwGaJ
HDeVTopATOeipyaMBQfUnJH3Xv7LBdj6Z5PD+o/nmJL1/z7HelZlJuUR0VehsjL6HEtb3/ol8kJg
BOaUorynOXaqrdg1wz8NIPs66WA9MLsf3Zx8TPNW9407ytqj1nwIK4YmdpFTwxUuRze5d/tEG91C
rs4FsobIdCVBdh88E1XeK9ZtwNnWx08QKXlpEGkXXyrDbYQj6Hc/RPA8EtgtlVye2GHqnYw9BXsG
aCf2WjvmmnytGmzJxrhVpuxkJxxOWuv13PQCpT5K5rCJCtK5j20+ovfWnCD5BL4E6xyj7b2C1DlZ
J6tQsKo0bgLTDqvGGS7cvo2nC3oKiEVvdbG4Cdb6/72DKv+lYtI1XRA0pMsUxPbfXnhZy62RcKjq
LJSTAfbNTp6mdpeKxwR+2lMQI0GtM3w2nBR5TD+WU34M8ZiUOq6pzq3omszpejXtnZQHjpBzmCpP
ufo6H8dB2cxVgyf9W7HRDJJB+i8/vKn9s6y2McubJld2TbF0/W9XnDQdm0SabemsaHfy36HToC7E
ZKjMQLUx8rfVUZU7yoWLPhCYkx2ZhlhstHpJeBGI6cRTSBZV+44+3sK+PvsmEDTT6DwCwxwM9yPq
TJB4fpHofqSgAFD+rNoHwdC9aV7n1AbjdJ3DZAdExAz9ID+mE0GRAp82WRyMueExZDjBq2za53iV
InJFO52AJYkbCF7Y8RD2A6+6CQY7xwPzWqhb8gfGRtm0i7SJEvTfASzInsIajWvMvKUh6m1FA1jp
u0q8Zm6/tO1FiRXA4NTuOxFG672GJ9sTeKZGoDxvU/g51zZ8t/5kj9/NcCnjb0MmQEf5ma3iMdGG
1TqO0gHradsh073N1cmm4Y0lrcYqg0P2nqIus5THAZd+W2+HknPxB9l58UeTwSD0r1NauRGhmO2E
ShsjKMb/kZe5xGTCyepPyXWRaL2rZBoMv9Zfpt7Mz9ODGC9y8jbyTBkJouHpsSG0xQzuk4yirH9Y
hu8hvwNNRIVySM3WlfQP2fzUeYlJXoM3Zx4F54ha0uwg1iAuPqflVAQsRYXtLc6Pw3BLLdWhde/Z
CKnb6Kbaj2bxwaV0oxFtmpiS5uQWgh0Ye7b+bbUgW9gD5u4pMcGKMzsV1IvCW+R3GlJQut47ujtK
MG27on7sE6DTIuEwQMtpcvqBNNDCOyWf12i6A6LroAHxqD5bIDcW/ANOjy2PjyOBThtuOf/3yLa2
pVn4i7qPq8+y/ApYXRJSfZQv5Bztl+G9UQ5t3m8McZPEZ54wfsjRBxDDiIAZXv07UBCKmww9eteS
+jla7xBAGqDWI67IdZFhjFhKjPQ3UfRohIA36B9J/dmgEJXg6kxXkrLzWzkEGKxgz5XXuv+a0eDG
YYFNGEuNhqxkbA46Wew6yQF56+vsnkr02yNi1IwWeRmNHDYvZIER0xcNe8CvmZ9DsP9VhbyYqLRY
3+aG7udd+TYwQ01xz8QvYUL6YvCDUmS1bwAJ2lVUIXXKpkeOrVYDXEes0jeRO7Ckw85djBdOsyqD
E4KCLZ74AZkQKBH8fbZME7hbsFabGo6rXhsJt4m23ao2Vv/Io6uRlDNK9FP17CjXvAxh5015B67w
LniuS73/LSVCoZDJRMQRd0cdQ1NF94QwR7gAxHv90pewQ3SNPNDkfNc1lyVqAPNDpuqXWXiG1HmW
UbzkL4F6G6QVQQrJiet9u4COW3mRo6MaMOup24snoszdzNJ9jbQJtWnosNCsB2+xMPTIJ+hwx1wA
3E3Cc9T1Lyplt0WIL9MRQwn/JD1QO8rCCXCOkvCnIM2cQYs+vtU9NabSIaZ6i1Jr21lhT6+bJFid
5JGWSooxoVcTKyRL2gcDiENTEPpcVhu9249y99kmNDMBy0R4YOQJldTT2ETM+eztMv0RzVtl8/j0
KTng8saEltGbT43EJbhScMQyk8DRl2XSKhU8ZkQiJ7X2gke0UoHSlsqLQbveCyI4SMUtWzpX7fnN
eYktYpI3RoUm0sT4FQ/BuWajER9zeX6QsTIo5ScfV7p7wiVa08Fy4bNDHxe1yTHJqcwxqw7hOc5f
W36VQu7cdgr9rptAWIDyRbEeFUTcvknhuz18N5Q6eBFhK93lmSwb5TBSTCrmR2LD8e0tdpcnvMAt
gE8BGOgyl9LOCr5mKFIJvYAYrBk3E56xWwgUUQbnlMm7CepXxTwwYs+r7KNhU/23v3p3kgEe1HSQ
oxBOJ0vNpAWpDntytCARaC5zAWYu5AlobmqPh7QdnLk/GvpZiAelkZxM3DO0wzZBBFHwpKg0l9Or
lJBn2se/bHiOTP2HVD+SVsMIG8SfUD2JZG8qGKbg+hfvVMcg+DInJxxO4kVLTRtR/ONiP6sD9OU2
wB+21p69o/bafinuhEqbMcRuLJRFhvDegAw3+4ZNlRhOT1y+NilDOaIzwPrMKB9pbI+3GTt6FY++
zAM7qt4iIbtHdzjqQIZ09XOy38v02igq0tb4PcdxJuT6IJjfYemTw5+5T16TsHmKxm2cMgllBSP9
rpEw6dNHEpiAnNBTKfKraGJSDNEUdKcmkjadim1EBEDdb2WODrnBLF2CTezvVhdgucVmUMn4FX0h
ih0WLs+07KtWTr4ZcANKin04Fu/yML13xoNFcnNLX97sQkyIxpuZJo+t5SX9IUSP3QYYwXk4MI4V
AAGX6pzJ97C5xd1tLDoO0J1Z3uvXQXwVSwQd1OLQJ5MjRtJMSkSwnBYVyys8XZKv4GTdA8aiywIe
bc2jui6aBwrWL4JsJ/GJmYFVEPxo6neDySqP3ConuyYx3rlzWbnTgiq04yeFRlQIy2AdX1s2GfYN
44GbEd1NWPwSwPKpM2Gq0PuCJyuHGD/ya6Mn21DufA3+FkfDzPCyIs1M6MZRNjAlkKMR9H/UtGMZ
l6TYD07ePQ449Xts+03x3YLbhAxiFfmFL+WqSH6LiGUMq1qN9BPeZ4eHA9Ue7QyJjTw/pGr3BvyX
a3m5gfzKMkaOyj+X+4HUGrwf6fSHjB6s/elRN4bXsMkQBupOiaNQQ32otKew3XTSp5jj10r6msYa
Vw6J5iQ+t6QCthKn8JeuGl44dq8Jwlg5qHdLBch6JWU1tldxsI5SvN5rzvri90b6sOb85l3EdYLr
DvWBlH/CPXMzovkC7VGBokFfp9ePjYHJKYp9tZRfmhrQTyXtY6IB2yneqoO9MWrCi1K6SRlPQ6IB
kSAatpZdu3/XpOwjqJ61BhWHoEEFq+9khlc7vObrWK0OuCZqm4UvLtiQpoAsKUSj6RR6GEo3NqSS
0CTb1652ku5JAlhtcwnAxPMGtZbTEOBoPafUmPMAPC30rTV4SmfzAlKh2/2GtLwe47FikONrqRcB
wjqYiWCBANvzCDdMTVvdhuWBXWkc35MxvqoKevYc639fcFYUu6qQW36w9h5MTBNM6x1nHwFm1Wsb
BTsG5r8WOpg5hfe5JpTV+mtiqYfBwCyo8tbRURpC/YzFB3ycxMfswtFNiZ5UgINDAmAdGnQVSJcK
ZP1BZaMoSX01cDlo8os9Ca5LmhMRdkaAKGiU4gKa30/z8AG8R4Udd3wcZGWHhuyQAKcYsXJLybEC
2bMy+UYdmt6C6GAEPhNoPrYyN9GwyCWvc2Oeo+rRFsUeEMkxFig3YNOUSgjelLCVCGdYzmNJ1TqS
fEIC9xwvrl1L6FhA+IWZwVmeXdRQe1By/Zpg80WbRB91GTe6Xu8NDPZK9jKlwLpKOCyajehmzM6K
I2a2glq1jhFJ9eiF5ZOYwCV3WCdtfCVLD5++/pXzlQOingjnedB1Y1t008uEoQljMhXacB7qlnLh
1r6aNhU4EuqmJJa5+6hG4zMXoVfiWAvljx7lMF1uWJ2vCtf/AO9/BwxklwTtM6EEDyTK/GWgKwH4
IHS+rGbXLu6OSzYejaGHcm8/DmxiwLbpDgOLEDy3csOgiCZsLnNz7R9XgYyEwyyBdJMDVDIIEcAG
GBXWJS0hxB3q6LV8iaqjEXzkkurqQJTWtWdwO+Bd2o7A5kZhEnRBMUoXCKMR8M4Kje34CoF8Az+x
0hjM4okEbpgeejXYyRjxZBlHRRmfdRTQS5Z6IIx8a5G2SffaVAHhd9mTMq3G9HD5TdOV64KOPyiP
K9pTUVIASiTFSHtJS7dx0pELqNRbIZhwIBQ+qgpqH/YjdfzMswg4vu5jDMRiig8/Cn2AAx9jzrCe
t4OULtxWv7jh85wgWml2FUTgfWb71YzREZ19Sn5VaFVvw8kM6mOKQQp5zW6Kisc+D99KG13/yrlu
aUAQWYTvCk09L2RfweeDh23jEVMVYpn+v3tqFWP3DDBUBVaZXUAihBNLTeshvq+GCgVDTamdnKmJ
TkUMf65qN0LR8CAAIZSfp8tMCKs61TsDib4BeauUu2czK997N2yK4wT/K7p5J1okG//0rW023/6b
v9n8+LHzfT3xsXjvnzbXU7d5y+gjbt7801u75e/T1X+7nq5vJ3/9q9j4YG4dPqxtso3ne9om3sP1
cK6n778+4fOpwXnzr9hVHD+HprRV8DNEjvLMWgtMP/mVn4udeFKuqY/Mzv3pNqCmNsGDvBW/kt+/
oNtyWhd+I9LjDUrLY+Imbut3zzaMx3N6WHaYrs/EVjmxw8/aeaa/ePW287nXb9huYZy3D9NP7mKI
2yRH6QAuaJPvwalSB4XzVoETu7FO38QuLk+UWDECkm8TDkztzn/EB+MtFRMiiTefo8pf2p8W+YyG
zQ9vDhzdjcLCoBFHL5KH2jjpqEyw0ZMBeyqOusc/9vmnOchu/B/UkgE+VHmUMQQwOyvuQRLuV4Mm
i19FkldXoW9yU65hu6mIkBJ82TIHr5lo2whDvAF/gIGsei0S9t06c6cqPQRrpnoxL0ctAFbMOtLl
P5G8Wo/O1SIezLA99jKcAtt+iRdsDPJ81LACiOxNQNfQesWbxFkwmCXdJB/lXU+2Rj68lwjfRqT9
Vj3toX1uVlxHReKLUYKEHcO9xSjNyinKaMCvEHpgirA7wbdwzU47OGfsr0hhDjCPKLloGBRbJeVC
P50JB98aAGWtNcphWt7ziAEUwN9s6X1tlXr2jzqPwZqRVRP71I9eRnu/3a7ZiOhHN6VBm1tKfQUF
lzSDoUhkrxZMAiY354fSgw+c9iOASTt9VwDZdPCS25X1CwXOmj76nBeae+y4/FmrDtyIxHrs01Wj
IF3KCtME4RXzaueg3xCNmq8CscqSxo+t3x4PFPQsDCKSC1DL4nyG2Q5sGcZc890zmOSV7XMUASVj
iQbLCtwmXgiwITGfGQUtHKwrXfkL/wJXlmRfYH6bc7ClSAKTGuPPRQmGt9ZGnb/08tmaUnIvmFGO
PiFafr3ScaXcHwuD9O5nilpAh1jDofSJkaASPEq600IvsYf81E3BCVd/K+GrAGyw1vmREb31MAHa
RX9UpJTXVN0KwtyHWfH1lbMHwAppXWzhH8OfjUFVbGnplKsMDaNrPAankpjYoR33ZpA+GCMxmgaV
9JhceoJhAvb7SQL6mV668E8r+912bbQ28c3mzl7Hb/RBoLkT/Jjh1Apf0modwYWOQn0BlHZGE9QM
HDxk43ZPC/7FhStZCu1WoHMhMCVixrpU8tOsAdRjEre2V9ZyrqMzYnbEx4aHlolUovPF1p0d8pgG
ng+mJbOqMb9lhFFlazFWCdoPOdKrFDEmOyPs9/4yVN90Bfg+viQx2KDlpw1P7fyK/BTdIz8luA9B
Ot+43G3q3JqqXFS+ku0t9XlaqN3bS2Gc9SwGf+rTlt6MWJlL7TEwb0X4rSXHUTxLSCj0c2fgRN7D
8OY/QvGtdo3b4L3MkVSjAqzzD9t4jhI61KMGAAJ4G0Wi0t91Mv1sSr9COUsgllLw14EEpizyOqZd
8di4tl4BSHqU2PnSwp9ARQXttetv5HNzMXAt+2sUKF/dfn6adGw4DPXCT7jnLP5AOH3cvke1cFtc
o0JRj6nAZzvDhNqbtmtmLzm9oCxC5l3i4xxPlfKepW8QK/hS3dJDNk1osdPuo02lnqL0giQMlGR5
SoyXYuaMZGuQSTYOyWSkkUIsyBxzYowR5iODIOcSUUjrdaPYRdPXRIrsWhYvhQ+Kj2vPF5BoDnFS
Ihkccdd1I+Uhh62q5GdTfxFc0Jo9KZJ+PusOhBYTqBb0Z1blhqoR22Vqcho03YuGHwlbf4iflD7f
otwtPf8xI0ExLYPAwgk7BTAo9W2F3aHgfW5mY6+YqWNqCMNyf5k+moGcGuOPNOXwGQckwBDxmCKr
y2fE3lFFNeKKkAdG3qjBOmnZNIMBAIErEZnuZrwLgZob3athvssT+94QuwWPK33Eue49U4CtId40
5rX/zcm0q3LjGmUPY0FmHjk3i/Q+oCTXbgOM1iiAYwEjaURJZ/SAGVWn7fit6d3hkJZ04gjMEFkC
DUxiPMsi36+PC0FMQiqIDqAdUMZcSy85fazM8Ejqa946/ps0lgkFlyJ1mHF/JiLOYjZQCiwyLmoj
AlRGsaG9scbzlEEsQmGiDlAQbRi5U5QyBkE/PEzpcRVdJLdglWaiqwwicjNwyIc8mCS7qKJyseAT
s7ImYDzwAkT9xQY+2d8mbvRRG7sSx3SbXJrguSk+dCABxjFiw6lK7EmPGdOkkDg5fHed/a3WLxbX
iLz7XqRxu77dK8k66qD3nm3ih1RO8AyByDADwWMm1ixHK22uqka2sF6+Is2Tl19yLAlGjWtlb8kB
tNIbWj2nwu5tl80BeXTZJ4dRXg7LCntcDMaeOWkvH1Zr+m2jv/KvcBEGPHzbeanXmx0eypGyen5u
KuYtDDunH7L01v5SQ8c3n38HwSQspVbQVBLnKzZxTOpNz+09fpvkapdUNn7BiL6s5NU5HAiokENj
PWpK5+rCPoe4pw3JesKG37C81giKqPqREvKc7GdZ1EeVoy0jHrrHCj0sd8QBXdQjl2GAARCpsijr
2YbzqnCGMSCPr/camRAK7JJtjNmIyWALNpDOwooMq0BjL2nn5MaPNUmuQiz0jGEUDDGrIhuAv3RU
m2m9Iajpr6niNO0bLXQbUHGiaVyNMPeSr1WR8dCInlZr5yohadE6Um1juZph9oNFeb9K64MAZoxp
eYY5E78AKgN1xqD0INNs/pAp2wi3QKEwAm5MHdyRG62CXIBQnNQJr8q/k/jeZWJbGwMRTPxazXAc
DGmzmA25tOJFt99tdWfyi3eUUKMlu5rFWcYZoQx7cHmmQqVtwnOm0W/VL9VgwmgKNpj4DiNeeBIu
fD2nN0jjfopchVb2AnUnTWADyr9rDJ4+06DMgXWI65Rll558h9DT/nQ6rA8axcX4IJRgq2fSX5ej
ZJYQtQyc92Z30YrKlWJ5S/JoIv5U0QdaZi3GIYP9zhTOIqnwsNCFTsGR8FqiPPFFot3QKu6cX2I8
qWnqhMMb+4qHNQhNExZoKlbe+W2IIqm15EMfFkcpJEFjQcsk+1N7S3g6FjgbqvwBzOwgkYbZZ5kn
uAFVNigJZK3ajUyo57zG/x3vDaJZZ7l4itroioMIAg1YuvDJZDpKlJ/kotogogcBFT1T6d50J3zW
TtOQgEd3/FJy38mKM0Q9Rk7HxuTJJPdMrdiVQik6RDAc7bnY6XRwR4rOyCJAtuCHa0K6V/u1s1Sq
1kHV8Wcv7NwSfUmAmBWBmxmW3hQ4j3aeU5Bw1GoETNSW5Y13AdhApdjFCRyQ/8TFfgOmDkbV20h6
cLS+clx/25Yv2H6QFLyrKTHyg1ENXAp5Wli6a9sB79Bhtf+ujDqhfC7DTyeqLzM0DnWmnEOSDkWl
PyzyoSJwfU3TwD1/omI054dgpFJHHhnn+ZfVE+kXNqAdcg/6k52qmx6KQrkKnExvLOM9KQEBUbCG
r7ZQzlSKD74HmofHIKk8QxK+ChZO0LZVKRzI3OqKY85iXAwVIsQJE/U57E4GvVersR/U+jVRSDHZ
LgJ4k0sr2phh5sDQrT+q9BoO0V4SA2PDDvYn2Up5qDrJTIssNV2LFJI013eiYAwypHBNR6+sV2QN
2Y0hpoKVSKKq0oYTVCO5YpyCXwNDJpp4mMcEK0Tjvk1X7JPYZ6V5mgqYM5a8X3HBRZ56dcpjpNfn
PtAvfaBwDeEPrU2bORTDU4Fi3lzDwQBHwOyQhOIQ52gQ56qO0Uf4vqZ9FJbC3DQdnnRCrYOhfFZS
0okho0S8JQbiFg7ViTFK/piZ+UfZl1uphmJlkZCwenT0oEdJlu4RFNIxaG/y1J9qYx9l+UEmk22F
vQUgMUKTtJxuS0UkjaQAcl6kCr3c0geKpzcgjHoa3clwA4Th91a2GwExKmAB8xSmgHJsE94dzqw0
A+DC3c6irZJCHFmG89jMp5nOmrxsIVt/VcVMbCwXjiQB9KZS6liM3zk+vQl2YZJK1GeDG2nyR4Ib
XTTRSw3Tq+o6v9xbyasSvnJj4O45UWIdkB74OoeAxKuWpiCyui9ycr3STvdRAmnCAg++BmXHhEF0
T0V9bDUyD/nuY7bCa02xklHg4cy0oKfptVV+2kK6GnV24CWQNjmNQKs/d93jPJwjni/E0J/o0QLL
L7WF7uyIVI+J5XsUkk9gCeJ80ptWsPSlKGRyTaRyDhC1HpIAUCpdnBUbVahIlKbnuO0PS1ztpWyk
FdvgEIA2sOaklNzt6/xNHT60kf5SebZB+aj6S2eivNJXwRhe+jo5yDMNOyT3MseYqT7oPWFGHMWk
jtp7XUIiaEVS6OqZiLYYovPNzOYc1TGC+wT4QcTCUniD4hE5qTW8zuP8Ehr0CYxxYBtMupOYDSR6
w2vVJU9Gq9+pSr/riM1cV4pzskTfYYHPQtE/asphQvZSLt/LRUAMqtvgWiaKD3RgY1Zf0XRulP45
K8VfpYK0RvOEqE8jmByiuIS1+rQutiGFLVO19wxtt13ZXg5lVD1Nhr0N7YsKRsMcd93gzumy5bbg
4frIm2v0O5Qf4RR/0yXdz+28r3T5Qavlc+EE5R2DnTvLIfikO97d3740/Z6xqZ3UnhUcGeH4Wf8C
E4x3ihnuEB/HgAytWa4JWCfFmcQsAEj+joi4G6TQ6Cfufxc9gEUw0i1jGBn0bjfda6LEQ7BcBoGb
PO2gCe0g8CLzVib3OjMc6JdVtmw+mWOOmuKUacqWXpJrRS25PI6sQ5n2u65nX5m+PK79s1kZfdWc
vKkg1rMOfXxBfqtRGKf1W8phGNfLbmykE3cj2BUhSVx0oni+cy5UavWXeSID+sQagbNmzZozycGz
aZcg9XhvyxxOs+VqVUoq+GMPTAjJj8WPrqOJYLSjcaWa0Q2NlN5NBnE6Xq5GzOSyGrfYLqoyuVYT
0Fr9UuZg3LLQ4wpJdjPfOF4mxyT6EE61zOwNYYlAOlKKjwkaUcLghTON9D/CFGgf6FX0I+aO+Ld4
O8xv/UwxF0ztxiRlocJpV+SqIwFWthblIexvoDy2mnHXBnBpNaYmu4VwL72mNSyFOjsnnVZ4Ydxl
Thm8LfMl5dKKS9cx2B8ZWiNG2fLmtGKnBG/1zC+bKFt6VqRLahfeOegJybwLkte6eQyNz0B4XNVc
c+ICodxgfPtRqqwBkY+6SlOV5my97kgoX8WAzUaTtnqsuEVrP6Wc9hUwW9LPfVkFIaZyv3sO0mWn
SNU1M5rHaIE3H9kuZHXPaA3PsP6QkUNEaAZ9+DLCvbYQfZOk4iFm99rqBXfcsewOsMgF5ssobd0x
YYvVlaOdzijtyRmHEAxVAU/YdwlauWcN1obiNBbS4cU70+KID2uVMWXEUyWkj8jWw5QTzYLCu8gi
L7ftfciFTeblq4T5EFojoH3DMfAyhQHynrMqqA4dA0uO1V2TLid0F9HXzAWHad/T1O1t6U7c1Mb8
alPGlMNdGBj3GGNY4zemrd2iPSaAWcfAL5StQdQ3FEO9wNMyfJjLPeXxadbgF0FWlfJsI9IO5x87
e4oJ+4mGRz5OVwOheo+kgZ4n9clawRt16hjoG3TQMHlCKy6ouGe0lPHqjsFmLn/oPZoDNm5Wt5h0
gszMi9x2voRwRZ9RO9r0EoYnmhV5Rf4BjbM6m04d2n+NRpE+Pxo0wjVKsOZj4hKeZrXTt1z3sTfp
/exOPXebQWXs/ycJ72rxTIcI3cqKRZuXd1NFmqI4fUqDd6BTOFoMJdgxaXsWSJ/N0o8ZfYS0Xsjg
2NPrKaCogcyZlArJ8iUnoRn9e44achTnKqITgOsEas48IE4mgQTQW7CVxPRVagyVin9xlgnrv8jU
sN/YmqLLOJB0edW2/4dMWe/CPrZjyfjLg2AzGdeT5lupTW7foXzpEvuDcAGtCLyYugG1jRF4TYqm
C72r+pCsF1xEHRwxY06g5tB4emX6uqY5enaXxR+D2z6uCkNVdxaRkIZKRgz2Cok2S7seTkXpNgiz
ym7cLqn5bdTfmbJCiuSDQUJMArVpgL/+BZPaESM90ubKVdpqC3cyqrOCAEhjHSq4IkqTqxtve8eN
VFkZscnPUoyu6qoDSTr0naasBi257qR0XdflAmuMjKzOeFT6VW1SuiKGug2vlpQt+CYzJSZ7Jvnp
BrA+GGsWNb3KPBfmMUIGUMVF5Irkwi3YXIiK5DJC8njQIswVl2luXIMeY0yTKujLh6T6HpmC/j/C
zmO5bWxbw0+EKuQwJQEGMYmiRFGcoGQF5Jzx9PfbvhO3fcoenVPddkuigL3X+iOGLE4Xgz2TaLdq
pGkGioiXcyam0Yxuk3KrpEOXvUj5LpUHnkzkx6xivFVgyWpz0xv0nNboGl3ixpyIw3isCXItefTj
0Ae5iqExl5V6TWZB41Ml37m5Rlz8Ilco85utiSKLYyyW9nR+MPSzudgUfUv4KR1JZsM7Sg9uOgHB
gR6wNNjTaSZgs+lZBXV9g/nHacqT2vXPlZ1HyIEJ6bqmae1WCvmKcnZg63LxbS7LwyS3R9xfi5F0
nR5UNivo9cq5mI/8fq3PgSVi2gRDsWHMfE8RfTHG8gcQwkwyTefkw1PIl08+o1HMfYTe5jGv0n9I
TC2hwfyvRh/vGVVolokRjarK3ySmk9GphWFW5kEK3gk26Idp0Zbq1kFiTeQYJ2MdrbIOCK1TVqVr
mMa24lcn1Y6rAB/VTs6Vlr/WnXThT/A6g1wyvkOoLjXSoAyZXnvuR8xSfQQJKUpS+KUUmUWorU7i
cuGqGpcSusUIzK0pzvBiu7IH8igTnjUi5pAhNfLRoEJhTgnEv4rI+Sa5K8pIDZrk1TE4vPpWzvec
jsBYZBVMJ7zFz6SSjoW2bkbUheaVIMia2cTUaZmJHwxaIvq4Bv7DmU2/t1/9y9No/KmZxrllO1hj
NVPVrd9NjQGe+c6iqvQQWuS6o//RY5fleqLXloND5hkU7qZzqO3nbkf0PKmrtEyicikkdYVkEVoB
BlWp0MRZDJr5m23UXIUW+x9kuE3ItIVmScb38h53L1TmmsG9rFYELi+bDoSBEMNqZCGMvixT3wmj
V9d4+rAr6HczD/ShWYRVVQ9D4dMzgeK117biAf27Bvh/eE0xwoAT8xEouqr9fPp+OVp1SwpNNDo0
fNFwEcvpqu8bxIDfgfw8WhxTdrPPNu30FMsAOTBSQUFxMzYmi4dhLlfJuP/7N6T+8bhrMgGcGpYr
E1mz5vzmUwLUs3Rrtgw81NnGSMdVBSujeyDWsvQwKSudQZtZQC3wzCHbr1hXOX6Ay3TnztxOkEWw
CJyz/q/38E9HqiarmmNZMl9fldFE/vcSimYlKhitjEMJ/8KWVgM8DTJN2s6qqbaEo7sB55COWczq
5QXRoLym3T8k2z8N+v85DDSZs8BAdKapjqHqvx0GQxhYnTqXxoH7OssBKDt+F/1z0myx4mZc1YQI
oOH+++9EEffrX77q7zJxpUyNauwKeJXI2IbbmhTZjmuqA2CKi89UWIXkR7FfSlRZ2Le/f3VH++NN
5YdGoK7rls1zav789n55Rsuq6Ig9VtuDDIrvcw1nHXit5aBqQdtv6vG6mAmg6J5sBkfSmjZdUdJM
CGEUmq8jIfNxbm8qYcu1Qb3Oms/G8JLFmwn5EEEavG47NLPU6J4H5SWUrlJ5l8oXByRnoFQvu2bU
GjuEZw76vSCrN1U3o/bBrEgaAQHx54a5C7bJgX+QDGtTFnhiuHZy07PRo/cKFAFlpfOm0wgTC99n
jSkMoeGExwVviysS51L/FFAyhSwXfFrwsKPqxmTx5ONRmEcbgQnpNqAa0yi9P8KbUtoUs5kHIYki
cNCh2il/xuYufajqvrOx3JGxjgkNiej4GkHaR+TqHltAArooz6xDg+qJNq0MfeXSAHCotlH/wL9H
s0t+0CJnk7SPTpd6lXPs50uEOrSjgNQANwBf+NQpJ0tBgnvTeLXQR5JKSG+kqvFzo0suQuN1AAkm
CINLk7mkajdtJqKf4+Iey9c82ae0R9GTI80UBWgLrm60rKRGt0TRKUdBt8WhRt2ws67YEINCJTSO
3h3f3vYCt+LLzHuLPnQQ1Ug619LrhLizgvzyOyZw+yGdXrBpDtKZ6kcD6VgF3VM+Kk5P/e1tCCid
/nbsN3JHCR2E8VrW8TtBewujv+Xhu4ryu2ifkIR38Q3G0MPvBJ7opfBzQ/ZlMy+H31l51IgCj5rI
i+SXuHnWUnlBsCTlFVsLHMvIB75JuGuGezAH6P6mPzqLqHsaSApH1o1pblUMX7zGHnyXHr31jE4Q
ezNzrakbK1OhkxYnUl/ouxHkny7CKFv7P+ay5ZPbxiD1tQGiZLcPCVnvSjQ9z6RnG11DYsCHxXxe
Rog7jDW9qbbMY/ou5HhT032SWg9uOK2J6TqRVMiyU7lB+25ZP0J0Gpp6bLubJO8T8/bTyBzdCHDt
tHOeSJuARM6COmAeLcwVqnUWv2bZ8EnXLR7kgoYkFZOAz6+rbjcpG/2UpV49rgdtG9a3oXuZ6RXt
TXuv1fLOmC5tRbc4OKlzauZmb5K7W7GqOjodF88DjYht+TwNVBvJd1EVKS7jxNhqIS7ZxH8Ix/ZS
+eDRncrDcIMbTWbk7NEmbO+6BOSFA6PQIBkV0ovYddr4cRypQmZV1ELpUe2z7WReKioNyrJ2x7Fb
OUG4TdGN1MehOupGiwO5WGR6ssmzZwX4ggsoNnlvlUNlEPtYhoumZpxkXgx7DkOwcmX4gvbBT0rx
kFvS1tBEdAnwsHfSmvF46LGMLkBMClhMy3oYx/0s9sjgBti/oAPJa8nujHLiREnHUTEN/GB+1buH
TrfWjk/NFWRPgx1qzplLwScUlNV+/PPJjhMcXEj1tfpz5DvIjTcr3EzDx5iOmDYMr5DI9b+3JICS
wTtznpQVYtpz1juAUAemF6TSPeEKmnTJnDVC1hJLsyl0Mrz4cOdO8lFyDJLtBG5dIkCkEGQcaOF7
dUYkU+1DpTwZ+Q/FkdwqONbWqqVyqEG/RvJBw31dI8htaij7qtv2DqICdpcmxBx9GzNehWIvJduZ
t13utKWCia0JcYn2X017y/otoAEJYpnLouxO1r4opXWd3cz4EcNHCaM31d2207Tl4PQrHQDIpEEC
zQEescE/9dMZkXETXH2eviq/azw0JmaYYVyFaBJlBKbyPi+PjnUZf7LQ20C8hDVVfPId2V2TSguC
r7sXvb8NaNUqpug2qlm5KWc9h83HG2XC7cU3z7L2HkCVkrlbmC/D+J1blRsN49I3ab1p32m9dJXk
UakOQgYyywCn08XJ3hpYS9NYys1xpvEmWBv8BCGChJpY90gQwHe51/DcU2dT30zQDQW5S0PxAOh+
1F1IT8nsG9HPRShTfIq4rarRbhM0N7x9D1XLplIC/XldtR0hGfHaRLKMnMNjUStYYrgMxmSTyfm1
DOGgkdGP2W0aaOr2T1FAAQy9Psn4zKBlhx9FLy9RcPHIKtlGFC3aHwAOMWHC42R4MjpgzYtgj1R0
qn7ibKbwfdQvM5et1ryMVIyhyRYyhTLbTWW3HSE/iJZdhuVD45xMHrSHhlQWLKdV9jT62BfMc65h
KkTWh3FFsoY1Ct0OrGmoHgPW7Cz8tlukTo7OPnSt5JM4OG01Wo0JUvOWSr8m2LUO4CDazkuKS79C
/P9QfxH96mrKyYkv4IzUZLgW/yJCZxncxvgZk2MEbRnoXA7pBSkvubDIbMliVr9luVzWHU6ZBovS
+K2y08y7OXA8Sg9ceZxBDncWlFhfIIlFVtMiIV4PGNOmqF8nKuNiszaNTS2f7IJFwox2Gjdl3BJw
QunMXodNVOov1L67mYh9kXRWYN7K3Ep/HaKbCGnqMRtqAP8oO7w+fB7AXcsWzUz2lFYfXOPd0Pys
IK5kUsdQK5gYvBpcA231pAWBJxF1Ww4pqTrDjeg4ouS1RRmMXjNpD0oTbOPh3TaYXPJmTXky/sqV
BWaa8m7kA6ckSd8dkFtQ36z5TDXgctT0XeyJnBxu+MWcsIj2CPmDj4G+K43G6Is6XNPysxDSPiDr
iFby3jWIboGy3PT5t6wh90s49QgAlgdlm6PET/JtJCABsC2LOwwN1jS+QpurqoviL7T4xE6DzxyK
ymUKCcDE3qE+BQO6fhQSir2aKu2nJGJgV44o3QiDZyd5zu1oh53DIKbAmBC5+pxI8WdO1wClzA4X
eA2tI/LlJkJfloLdH4J7E3WLIH7hmx8baZHwhxsf9fS+A1XwQVt8cBUKRdtPXvucAlEFt4DJBGcl
32F9UeMazQxegx7T27QoCWfCWjLaLN441KOYFDwaVOkemvuPCOV/xICTMTgIh5bdHCTzLNAlE5FV
5UO3vNb2sZXfJNN2bfXSlwIL9ARmnvY6jD0mm2BhsmcSHbWIh7uhvPjyzX4PJrxk+os890uom108
ZLBPE/0AjHbtM79MBAOLsYZ11RB+xsjqcXtXo5eoL8N0FZfAmOMFoZJxYiIezH0JygmIggAIvQZA
ZC6tOYN8XGTTanTQSOzTdBc69D8QkYFtJBHmBBG6B8WBYpRPdgKgmlrsETeiLbXoCrQaQsTXpOl/
VGj8hkQhQ4EWADpL7H6BrWGpZBeFtB1MYX2OiZjPuJINyrg5D7KCmvqZhfBY1bTRdsMytJ21TD9Z
v+IFjDtUmxbdK+GaSHV6sDwr+ZTa9zb3US2fWn1YoKYY868ovuaC4A3enTA7FdlK1q+N4izUsnH5
iYpsV2KHaq1tXb4QDlQClZojXnYQIoMZ+BTCLdd8/M7DjF+qVy5/34i0P7d2sREpbMmOZWhsyb/t
okHpkws0x90hofaYrC0pNxAeOa4upJSaSttY825Ro1xbJmF/mxmzB1Otg3aVj4uw7G2uf4hsK8cI
3brADkn9oVxc6yn2+r2yKydzlRg+1Q/Y21U3wKKdWCCg8p1o3EWtkFB3qdH1DqG6qA0T/YX6wCyy
6Kh4I+UmZUhQ4ZbyvhIpnSsTMW/N+SKuD9biGHglIPgk69ZIlULt5HQkbEffUa6sTO7HsICJXVZ5
JhyanMluizxojhDRdpM3qdk64JjoREmT4qFacXCPFOTam4zO9rnz+40c2F4fNW6S9QeFbGubq2cY
WncMmkc+rJhwHmOIHvDWURdqQ0stwxkwMlUuSlEw6FKtiZpStUN3oJLIRk5M0ssiReZgTetEiKZa
bSncNT1tBEEbYyr7kZJr2FvpstLP1ICvwLIXWkVuwXbA+4A55HOK8B0boxdzQ8/ww+D9EiI9HzXG
ZBpI/K4qn0bKOcD5Itsv1vhSYMHUsogxOubdp2td4GAUCgAzwTCnmVD2CEs0w6Z5ruwX4lM4t8GV
EJxx1CHMYPb5MZbBKwfCTq9vUMnP1H1MqCmCJ5khDl0bjULxEs5JrH7RW9JuJUAm2uAPVoKv0FTf
4sY8KchjI6yJjr4OMQWis/TpyTRc57HHd8pcB4D4NUYh3Q9cNXSrSHyAAwMt/LZWbTOSbfF6Ubmg
0KBUrFQpOoOSLYHm0DGj5hsdji5UWQ0/fjs5SznCIw8V2TgcjQ0X4aPYdEi61W3AsJ+dfkuMCXA2
pA9lhDUo0cpRbz9t2ZjX4pVffFcgzr4k2pxgq8ttkmK4xCDLgawqtecUPo+XtGql16HsFxkfdeIE
1PWRQ2DIyyhAsQnIkBrGk5YdtSpyi+oEA9amNTpbjJSNS3qrF5iQCR9Ny3EdPunzl9riAE2vZfnN
PAyz9y055s7GOUUmEomc6jmJUdiirR/y5wlHf82yU9F5N3YcszSgpU9CsusMtieH/oowToMamDo8
JtV7lBzDwvaY5Rvr1YwkzvCP0LxXyp5ekmX9RPEk4vDswUJ+GjregJJNkcjPf0viZ3E6D0Ac9nwh
G2Mqb5hUPDpwMMAVK9BlGpLuVVk/d0LkUn4hnOoTgK0Rucy4rxjFxw6jcbiJo39FVygCsfodW/pJ
7GgmBh4Anv/Cargt6ObKo+FgKzyx7aKXR3dgglUtb/IR3aYZhoIUYSK8G+7ElS8mg/ipgT1Pu0OP
4eXvh+ufUWPibCVpDDshthvZ+o1sapJwkIhKYJjU9wU/+iwfZ6ump6LAHUKPJ4IJHvCktNmTXnEx
Uz5vyhSt+uE/Mpu0P3LGfvtOtP9+NG0NH602I7Ab1LWu3arS81PEp8W3kp+FE4ECtBzTymAkx9g6
9NKbZdz74W4ZM4vwYz8zzU4324zWNFcjfx5VxbORD6qMcX5KlB0vKx0vTWi+jdVLO6dbDnEaFnQE
ysOGePofiiJ5NMv8A0/8M4vqtx/st+uriGw1kf1RJwcPtQXUTPWdzfcwhk9nZwEAoAkToTsDnkpe
mJmwfw1LdsCRvDnBSMLca7T6WYBEyVWQ8wpw+z8eA2JY/9eT6WiWDY5nyvT9/vfjt8axdUxJPGRq
sNCRjNUpDXTUNenwnfD5eAft0c2dBtUrG7wBolNq+BVgAyaElEGMVoZOQQj1odfW0/wyVJ8RzBrJ
aOW2KiCNUbIrtn4Q+SwSaYoR7fFj3SBFU38q8m0UWRAodvtEVYhbDdJ6zIqdT7Yoy1E2GnuDPhR6
I5eqtSVBZKMzBycGCBCCITGWRSAVfRBxQ1a7mj2h6tlh1Ws3J+/13jQKL4pQFXEuGqgtsfTG1gbj
YDk3OK4il1KWWZl3Kqwv2wJiuU84/RkFIprBQFkXyYPKfy9gKs+maKfzNwixhgSfSQALR7jyHHIN
P+EkMbZ1a629mTIgK/5Ni/pZPfHagC+kPSTFZ9Twdcj4HNOcICzijyZql+poU6H+IksBce2ySfSN
lcV0a8oPod/TmsuUpniaQWo5TR9yBNXFhrwaqeQhI3BR1YiERwzMIv0F0bFPLNUIFTpHaGIZOkMD
+4VsumX6VEqHovuyyZdIjHwjS6+NCkVpJbRjAL1KFR54baFGw711a0vb+VL7VJfZcqi+KvJFg3Az
K9KyF7QDKsNG8d0QaZ2A2FqWeGnCqZYz8Ma3sSE4HGBLGy6jSkrid40yX+5PXcDCtupVLLggmab8
IJv9utFMt24xKbAXYN2inIJ6z3ioVhKZJVCSzegQ3PtuQN4afvuArAla/0oeRFtBpa3amt6bed9g
m5QJz57lRxHph5+QSZ9hKKfr3sfqh0EJ4wBkBeiARdSJ2a/MkO099Vd6YHjJus3R2z2M+z7GgTaA
/Rr8H2GzVbL3MaaOcm7x/qymEWkXdn4VoanfDwdN5N4CxeGxcNXm2uI7D30yKRtWGzLXtHml0/ES
oyYNcZuxCqnhdkiutAZYSnuPse1KteEmgeQWaERE4Wydvzv2wa7fVOOkMNybwJZSFBxUXCZ58lSl
7N0DmUG2tLYk59pKWHmX1vSlF62Lqd9CG6lvcMasygarBTdvh74z4GEZCK4hgk3uvlI6OWM0MtmR
0INHR0NC3k3KVcqAqBLc+LzQ5FvhA0eiSutY1fQLO2YYvWGPFA18jGQs2tH4Q+d9qKFnjiNvy1Ac
o+Y6IEYjygiRHtcb8AUinNbajONOuRFi2xGi3oHXLFI8wzbG/VNSbrJTeZ4Nt3f2AOtYHAd3Gly5
WhLQQWBLS4k4v7jWoy6OExTj2Yjbm3buyW0RKyK+I6IN6PJqSYDNPDULlJiZRxxP2T7ETHI4Ygj2
kd0BUYVbA4ssLBKsnBWjR1+6vrmYtwEWL2mFBfyiB8T1uKBrFYhfsUDxhj0l88n5BdMfuE7C4jlO
r5KKlZDPXSYDRcIRZXXbYb7HADcFRirm/0PSv5PtsVBIKW8HcKfsBojlOwSyIdtwFN4HZBDQDXjV
rTGE1XfHLMVWo1HqQLxqvxfq1qRBgqPtIE0I7xpCBkOgP1l1tZEQCjgZOScBrjS3cZbsffBEQ0dB
AFVBH5hm3k0OQWzGenRtkSvLOLXTvaV+aTiqQyorq/Lb0qslUysnhl4+jRimwjTdShWr0ji63VMf
XLOK3LZeQ/FerGLnczZhSxziIrJ7AEptUskcpHnA7o1oydqp/Q+qujw5Q5RMtmKGj4hYkJMJuKo4
Z0f6Yc/0IeUK2nCVXUIYavi1c46TCaozFmNyK3mh0OGxT6pHv+i3VEJyVbCYsJJlDkq3cBXxJ7HF
Ldnsu/pdooAtHPOjDappzdWqqkPEe9yiGQr5KllJFiKO6yz6HUtmKP7im5noAvgXjJXdfpBaAK95
7BjJVM7SqAYGo4vbILWFkI1BRwsznEI+yJDF2Ef/U3HxORSADSwsgjnu78zCWmUiwbqmWbSgHjeH
iBE4UkPTlT+AGwTjOkRakwq5E5gJc3FnYPXko7BLww2Ggan1ZR7FNci943+GCP79aI+VpCdLsJhf
A2uzB9KsCOYcvbC0PT8ad0WjLcGweWAUW3sF6jGjHwjVDaxDcrkw50srXa1qY4EtdWRy5VcWohEJ
HI78dZWT/DNS+BTQhcUxHktI714guKywcE3iEgbe6aqGIShh1k4RYZYaS94ULQLB/IosJ3aygE64
wlySj8S2TAYgCfcJZyq4ArEgQ7VRyz0xOJV+TWFPHDLxek4jrdkL3Y45AeVRnpbER5P/pCmd9ezF
1tU1bgmJp8tBGaco97T40qaX6rPuQP0c4j1oqVZc/9MmnZFA7QxsHFLfxL9L8S7kKiigsRr4oA32
fmDZVa3sA+PUTfwTPzwV06bX1Y2KNFhim6lIo7fItxayhLqpV6Edu3b8NqS3ITuIfx8N27ZmNuug
4mv9SSaiWvdbLwu5XrkQjJiAvMZ4YKuRc496E9dRhrOKKIuzEOlnfsF2ampHjY+7Hv2FImuL2LZX
Y3+V7gpDkqUdEl6Q2CGgIlYOKrJTlrd5BsECoYbXmxLhgPO1e406UojmZyg6u4Z7OpfVF59VNXyQ
vbA0ob786VSSQIpjrw2vpJe7FYo2bI+Vfhrl+oApvhvyZefgVGVpE3QLj4m/839WKH0oGNMZ8Bhc
8OuSJ7itJGupCDEcm+io3lKHfAIreg2WmVah5ETYPPe7uv0ahE4WxcJW45RJmpPCAVCDIQeQvJEE
jYEGLyHNpyeSRPJy/U1mtMvNCwV7np/vEddwin+ELbhnh+qC+8zUiHp3c8JdxHxnYJQAXEqC0OtB
/LCDARN8K1wcdNaUX7H2NBgsvTA6ghIQyczk2LvQKXPNHIReljY6Wo3C8JsPUyufCBCSrZe5mfcw
aTPYYaAMi7SZlxIYNmpsdyYFNTGSh9wgXak5JJoN1XxqmXyH3ivxFg4CMyZRKtEqpIREAjePcQFZ
qINngxflkM1BfXFEgiI6cKsPz3ZMROuwCbWdxLFGx6lQrPb6gxRg8CWV0M+1c6kyc1hwW9aPlpDC
gCh5jfmG41yoynTMd7VVEudDEnea7SdMwwlmbC3VNzbp0Ab+Wkvd4ib5gAjwaA58j8HEBBGVRQHe
gOmgg0NkZfbQYU/q0M2DLuNVhXfQZokO4x9Jy22gscL7dx9TFpYAV2J27KAjArzreNNqIgtyY4Im
bDeSiQcsdFuGc0gFqjC9ibT4HJmq2XRHZbQvcjxsc+H76qgENs4WCLQcBdCnPyoZg1P5rjjPGSFN
ORlNHnPIPogh67jgG/C8kazhwioPGqYUgY9kqOQTIIyynwlHA5DdRdaJ/JXjIClH3cm3MGKo3fxy
b+HM1uXvdvhiTjRZEmrrDOwj6AGRjmlaLU2WNlJFAhb6/NHEA87tCxzc1J+Rhc2PM3h6VXANYLry
pjB7UzvDzUnPUrPG7SMKTAArouMwcqGUZKqSYS51PwQv4TvlJVTXHYMEyn2SjEzy/W3YSgJpOs0z
cEBRKFHGjyl+aUh6NbOhmNuljB9syr/ycm9an/ToYLR+hZKrIjqKyVlkqTVwGjpo2DPhM38SB1yo
Yn/KciIJe68tidHl9ABZH2XYxBm5CgGhBtiS1H0lHPqWfJi4Z6KIeJjooRGPWny0bJpZzkorFtBw
r1TQW3byqmXES0IYDPEOubcMxJXAIdAyTH8dkfjGqmhI6WtWJvZo8fSX1nvF6677e4mIdvK0d5Gs
rp38ZjOo8eXT+aWZ9ujyM/UpJWgO327DpAwQ8+kY2qqI91bzIUErQNfC5h4ws7pIS0Wugf2VaF8T
4THobsiJMVCZ1t09w9Fd2OI+mKE2q1WM/7NSaUk3cKchy1D7NZGmRGcN2178jlAKU5fVzRdxdGTm
g2APu1J7lNvuQfdPpXKoNWcT9vU6zmn1lO5WNZD5PxxKSyQlwDLS2arRQUodSgxt3UbfpvqS6bXL
lC4O0Yh+HUkG9ZdBojR0CRFCzlWhhvsgoVaUdMaW0y4Ht35uzLsjC1ahZucCYOMmNBAdd9C4rf6j
Am8HSpcomy7HZZ2cp3neCOXhHPuixiEFcxuTYzFUL/2LrCOKB6NR4AEtEhpIMEQF3uts3sZyYkQx
4CrFFxCsWc0NLodHYWeBlZ7OcfGhQgT4HTwU47dgsHFh9I22h0FIeGkCxAdOR5bsqp0e0oyIYHwA
QSJvAALpykQwhMi9RVAxVG5PmSgcYObPKCjxJKsvKszz0H37Ok5OgOY5f9PxeIlq3pohAetYCzjs
W/I+VpkHrXA1DtRaVsU/yg1+qhv/gN1+ATd+w5aIC/TzWSLWvXfMs1mb6yEYNg6vY6A4Xmp3KwWO
KsHy2CU9zGbP/+LEyzZm1azV/LlpVRwZ28BZMfnD2zjGZQQIj+i4BoBIpHIlGgpEoL0/hZcOpT3u
Wy+k91xtZK+eqzX6q7ZFcIr6GSYx7v8Bnhl/JLMKjOmXH/A3jMlqaD2T28g6VLzSiTLsrWQ/Beck
JAf3gsS3HCH3SfIk+UCEI4oxCvVn3FFc1a5n41JhWy7xcmMMohCQlvvmwwifJ/3SGiWQLRlTbD+q
J+4mJl7F+kjnvU38DA0iZMJX0VHIOnph4Ea7AHXrSM5Gte+tqcA2vo82pqx4V4QdDS0F2y4HZ73H
1SMMHSAgMS8MRiH2ptAjuJAg1phONt39O8jl/C+E0VBk8v4d1IRgXP+FuBhi7FyeGiAotmJbPRWc
xRP0tQHf4cwUm2OeU0WjffjR4hciMqDokP0T/ChB/XI+C3KEfDH2T1QO777hFvyDxPEcTqIS+3+I
w416YVJXPJV1VMsOmfYROqsE57BxSkuWEaKgQpTpqf/DgnTvbgMOmE9l+ghGdmDjQzYJo4yfskej
zjlZcWV09wLypOofI8TBpBctFaKfq+QtQyKdPjL8Rep1lm4445Ma+RnIhP0y45ewjibPMPpzOC2Y
RziPxC+WpY6hqifckVu2fBaeghSYyoHYyRI4hi+/VRez8erjuCB1YPSs7mSHikvwlqvaK8fyKmjG
HgqOhA6oQOydTIh//zWpf/gfeJYJGdYcm8g3WZd/i+m1RkMPSOTTDnZD1Lf9NcXKWecxBJQiJP/S
Ij/SSFwhmRvYbHIV4OhOF7rAD5+pMcaG5wAeNiGSZvAgmGl1ODr8EnP15g8OJeb1P9BTS7xdvx8v
v37Hv/UnRP5gVM3EuEoeX81djjPHiCdc4pcCpWKA2gO5FHVNdKFPu5YJTfC2ChnNtaRvascmc0xf
liR9ZgTFgAzxfesqsZHJbdL7lTQ/Gf3VMMF/cxYDc9lK46OqDF7ZAzClxiqctwPKEUk7+0WwdCoi
DGDGeaKxcOE100h8t/m+ngq8HZNDY3r53hVoGnTqoyW4RyncpxXOkkR3bSIt0/kGgpTZ1G9D2ekk
uhHZIRCLQXmuCYQhFXVfIhw0aB/oNiDz+0SNcVuivahxtXIzN+oMUfSvAH/1n0/Gb8d40plZm8bd
cJhl7H1KTGgPIHqycWgpCBwf0Dx8NEeN/BJ2w7a8jqEPb7RN0J5avKLpSNKAQ52zUboiu6XEotay
N48S7QWQ/iBScPZy9T0pmO5BB5WImzO85Km6lksBbEOG4v4c8uwhUKdDl/cPehHj7EzdMHa8mvkU
g/BjiM5IR6pk1CFu0Dl8siznORgI3HAAvuY0P4PKwPjMzAqT5RMH9FxCpScpcDpeV+3Lgs3i5ZWU
Zt3w39EVgiOzN+eUsaX0FvGD5bdANjrOiC6pnjJBj43NWiRIooQBwCGjfiTOka7VHH37tBuz3nXk
G7DKPJyqrqMQrneDmeRx2gmahNgfdp8O/3BMqkMeUjAQUK75jAYP72HZMLoyaaK5zol0iC1kJj3Y
dDu99JV8rkeDw/17zrTDSHZ5nrbnfCKEM9rzAJpEP6CrAH7k+XicLXNjDPia30mPIJKJJiz0fTN9
0dRP7Usl2sTmbS6p0htfLOXW90gWir2PHEos7iHDURH8kGIuCgLHJ9jwFhWZGOMMNXgktnDV9s8q
pyvP7HJUbrLhKZ22GhX4caYzLMBwLEFs7JFMtMoH/9xyaCMSKSqddaxoMTJ9ZD7yK1s1X7sA8FeS
6haD+mrER+majx0dpnTwvZbPivttJlZkeLGzvVHToUtCS08AE6oWSSBElbwuMZa3Prx8fJSq2zR+
4LwLo3QJJxlkdyxExN6NjsqqtDUneiauvnoqARwc8luMExlxZrUivd6Ir9DPovpl2qmMgaj7hnba
MWdYtb2iH9sLDeIa/EsEFCqWCP40eEinURIyoqvJn/9+RCM//MeJ99u8kWf2rGdEQR0KThrRcKgr
bw6CJpnnGNwIZU/FZqJDt6+SRPFUqnxnMz/OpME7XL64i5877aHJoW66j8qQNr59CGncCc5QONsy
VbfQ/aVCts1XFk9wOlioVxEPgZAGtwHhDkPpyXN20qOE7bTClTZ6doIdNHsD6SJO6uRI85VcsJao
Y4FmRuDGevBcICYvwulHHDsE14x7izVK6Y5TvFfKkOzZ1DNb4FVePoMUYMezchOo4W61o1cAZGgm
WQesN+CpBnmUQu4+P4wTKz2GsQIjfy3VgmUpYGgS4v7xjDmx9mBNLhKC3pRdhKWqSOnJ15n8reCE
MQ+dKi10SkOaJ6Ets23SyHHrxUHkNiSk1dhLURAznIQAyRuDN7kmxjvg3CpLnNxc33KBeI/do+GK
KM2V7JPPf9JTYtq7TaSsBIyUpNdheumYVkl7V1MavUCAQIFIYL5I/UfaWzj/0HNIhygkv9jHTSD3
q8pZocfZF/46q+mZdn4kcFKOjSWN36OOHDcd72lyG4XzDDmpJtLB5lWRj0B+z0N5t2KTwDvaifk0
fC6fssNDw1+TDJyLVK+IKdtAABE5xjVkmRisT1t6E4UytjzRpgDxYkhbvEtubViPf3+G/+cwqNJ5
JDuo05Sfd82vNgscJ7Lvy9ohxN1CPjv9pBuC5jomi1i7/P1rGeJi+mNA+OWLiW/mly82kl78/22B
owlsQ8FZ1vqIhhrUfuo7CcraoxM3Xh88FdVwVHN9I1kfzfBDzJoWuSC2xGaCtJMeLNq+IzRkhKPZ
4QayvMECPIMeDdAEIaP0TznGHpyjJBQ1uibxDa1RjBQSWdWiarERIjOeA6LHpPJJ7odtIr07dbVp
a7LKwqMwGvOXhbAD3O1CIYCqlhyz6spANPX3T+V/7SzGLx/Kb+O4bMyVlStzfpTiBqrlLmVnw7gT
XFKI4Ily+X+cnVlP3FoXbX+RJTfb3Wv1PRRQBHixSALu+96//o7N1dUX6iCQrhRFOToJdrns7bXX
mnNMsp2/P+CXQjJTmIau29iKCNz7/DVYXcpOUEzJycPc1U8Og4lzXfAaqBDbFu9DwZSJnh0ETUU7
S5CLiQBMaxGO5MD17H2Q3n1/Rl/JQf53QrZ6tYyyMzdG0zYSnp23AXVLctd1Fz56X+w05/37Y9lf
3vFgxyzL0h1XM69uQuEUnpp7iX1MqAorUEtVwuY0qV9zLAcqTUvft+g7dzDSFWqVu2TUSTJ6VOG6
t91LqZv0mCBiVA8ZOR1eY97FQcvbzN3pIVllNh2c9VidEKLSVOjUh49ywi+WPFeD7u8adGKGWS9C
GKRjcdKIeaIsw+fNRQYCpb3YwR9Dh2nKjgrRjwfYDW+LAvZhYEVsfZIsYfL6W90npAFcLW9rfXBX
aqXNM2DW0swbIwxHbUyQVUMmqt1RhAQnLWA6SJGRPA8gB93uodLhsIQLbxyWTXlXKjiixp9sfc5X
Ji7zf9faulJThNWouE6c9MdGfydzRvWLU6NnW73vD1osg16YUITNBgrMpmT/kpb9ynNO/hizW9GL
3UjHbowkvjpbhkixROvv0N+TQuNZ1iKRlHAXroIyPDI2uEV4sCot6+DQ04FCLtvstORGWjwWDP70
16TdBX7HfO6JNW9Lpwpyrn1p0NO4Ld1Ur6X8Qj2WNLcZgFdgvQsRgT9UjziQiWZ0VlWLIXm4k1K/
yojuQm1ck59D5lFLJ8GZ56ZywWamE15HeSMOGM8al8q53Egdb8QbUU4zcIDtNSRNFttQH89DwIi+
p1VAWggKPgFrq4AQ1SV7ggl4AIyFHiJ9a5/QxvZ5uwOHGDiYcmDw+LSOumzRYCfrggcNSd3A69nu
47OVmpSseCpQM3Yy7LQ/tPV5RH1SYHtx8icdu78Q2kJXjZ0ghDvIeSPSt+rQOXaQeao1O7CQ20Pl
o6fvnRTKYcTSlsrBpCr3Bw2T8F/Zr9AppqkR/I7YL7p7JdKdFPBjWEYUnW8VsEA9PNh5MhcNIz/k
DprpL1MC7z5kbjdE02cpGRj4X0eALzI2Dxv+ovQutntgrLpWCKYxOENCGwAE7jPjaYp5wMp8NYw4
Unp6gYp0oMf238gd9p4c2AIC8sGI2fmB9rTZ3KGSYH4+QcxQA2uhKu85YuiG76MjGQmjIeA9bENr
D+azBoQL6B5TOceqkS7+9ullDAW6TqkipGHnA8us9T9jhfdsZABZblJB5ZvvVZtSB7k5yTszh/wj
mjvYcuZMYq2iY06lzgXGsY7ZDN9pWTzGOgZW/8Z1eIDLR0lBxxSi6vg8DKzu8SoqmDaPA+k8xlLQ
4U+p+Iz6fjWVEXNcaz5p/sYSpE6mrOHYHkeM3TAupdx5bKudDEgilHKbc0EEehH2fT3w8yQtzlFk
0e6uQVci1GGdSWx3I78opX71sJzYCBViWmCs89xcuKtumFdS9T35SG3c6NcwbZxmKYefI5BIPVym
iVj6RKrhWXSqs00VREzDRmtJubNhjR565ppRYP/UbZAawf8UExbNPkGEkdCtq/5InLskACWedYTa
Dbsk8v82yMMjU1vE0onF5Mkyd+gTJANUPqIyaai+LROPy053LpJGNJpP+MwFHCyDmtq42N4ahppT
nMjDSTPqhxc8LzkRb/0f1wIh+zhwk4Y2oMrmMKUHSTTNsabRmWqqekHTzyb5xp/2LaND2om8KxFE
JTRFwXoY6d+qfCT2DBCrnTzB5pM97Dg74cMZETxq4mYkFErhjQsvuzyhOy1hlbkgAgGBDSG2Fzxo
+Z8cLkOEajpOn75/M37pM+bxtRyc8RpSl6sr6lVlDV/Lwl+KD9y/5Q3Bc+G772wzMaYtFYBwifPD
O+LLtzFiOyRvxLxSj3yuRWjOj7kYTOuIA3NQ7xNr50QHwWsPef33H+/L7rf5v0NZV6JTF2NOXpfc
MHbSsQ1+ChtGLRs/+yN6YwZ+icKTwKFx3xs7p7F3gl6ATxhkAnRsmI308k+eckTWInfbDZw1c22B
savBOprZ35ghV6Y8MfNYfySotPiZHnT7mOt/oDGsfVtb5dQLwPA333+sL6WrDrW7JahoLNu8qh8r
UwRFgQzu2CrYiJVfKcCh5Bb1/VCB4qyXOdpZ8MIbFaoMi2gL4S9goEhGxPcnon/1QDqGaqqOaRHS
bFzdPqNRdYpa+P1REBYdubRwpovmM5BC+0VuBhIrtXzSMqIYEmNt0vZjLOlaqF0sBlSw2sxfJu46
LOezGixeuupOaUwSAxYYB5xytvjhdE15Pp8XEEgDrmOYZPq6cgf0+dYzkrAqlKhTD+JI/sm7dlOt
umdrqZ6UPfuEGa4GIibNGXuzGRDKVbatDsXBP4mzc+xWDKbn3WocZ/ram/NRZ6z6a8bV6albEBky
J69ggZRpDglp1i6t9bAa51iOZuouesBXXAKlLmbsr+Fc8gsxiCjlf/KLeoCM6ItU7rWzcpih10X0
hUBIwwrT8TKkzSN/xXzF/CBrliHUmVjUaNmxZSawaBb8JqIxwFVHv+BR0NxGDsktzNCCqQg+DG4I
EMH8/nFY3mqIa5mWEpZaqLxw5E8BM8RL38BKxEwW16HAeDNjbKKRZ0RQKyHUPa87+X+hz/JPSjFD
HM0h+IfJn4Q+E3ZFtDFINHjDfByfD8mPBOlw3zFexmTPvu+FhCW6eTn6L/zvAmkT6iGsZLPKWrhv
RK/ziwrDRvfJIBMlFY2rWdvNYsp0nUpplt15v+Mnh3uG+E7eYW9YuFS0f+iwGDHgdfoLt0BO+8C0
ssTz+TldyPFSGkNpLQ9V+PIvjlzXEYwtZGKGFyh5Z8YJAwN+XTnF5OJv+B1uDI10fs94inAnfpzt
PP3DebHppLvm/ULDbP0yH9ub/ndx7B6nR/GbQ8IlnPK5iiiH0Kg/pExt0G443DXP7b7eOyflIE76
nXpn/7C8frHo4RkiPtu0TcHI5/omV4mY7ajRCMsI1SUkOQKbAEipmxh0X0SLrOvpnfzyB6q32xyq
l+yHrHFB0s+e2XcOn4izB7+wcCP/prCwNvvuW9/ZO48LnWfjIcT61xPRqtx2WPbKUTm8x7o4mY1z
k4Avs8LspdFWmW3+MB/5eDNcPb6mLVToHKYjDIyJnx9fZFJN1g7KdPCm7p5mPCQfqjkreFXTYq9k
L8Kij5t0fxoVmkyjnkuCLXt28BomUj5D26IeARBW0ar0UCV2YTkvQnqg0yU11F04JEsRQ2y1EKZw
FQRitbYh0KUn7FRHxxojrwf68MOipP+3G4AlwtFNy8bhpbE9//yp+thLhsHPtUNaxEvr4qNiLkHr
yDCAbOT5Hi+UkwsLeJHFwwadZw4KVNaHTJCYodlzI2L4EhMBCGK3UOHr77XA3vUGQUch5QiiRXlh
wviPb8IhrdSj4B+lzYBfNYD+0N1GVooQObnNK30xeupycsxd2Rsbq3/wa+OvEU43dVQAu11mcXtu
bZMV59whaO1UPChldolYjeTFjpjIa8jXDOdhCEv6b9ltlRj7Fj1sQqfBt3P8hvFWUfaa9vsjhyAO
djYDhKiNJYIPB5mlHntywfxgWqrx2R30g8vCDF+4DM4AkZf5kOAz4nsl8KyhmO+aX4AUVm3JcLnd
aQ2QxBhN20wEdNfUlyJjpxJi3Sa00HH42wqYrpY48gfNZIsBOLWg3Ddp/LuFWJUoQZjjE+sKdXrV
sSOSVFZjdPZiEKtqetELdGxQQiOoOJGFUlZAEJxuyFM9RlFyW1bbutqOUg/mbLV4l378zp9VhqKa
BzDMfkeIv7G9LXgz0lvPCqLPUdliZ8Ou8dYgmZtCaQqSg9KXmoFdnSC/hZ2dQTj0iXSpnXFrxax7
ncXID98TdfxDMRYrs21mqYMVzHoxElJ840Xixztxk0RbqIEL8gzD5GWKRqz3xgrfxbJIw+eWL1CN
S3R/FfJhLOsMTN3oYDz7jD0avjaynDbCR2nlv/Q0EZAAcSXh4PJ2uqu6pf9Ls4Cj98k5id+89KnT
95BRZznod7jnC8fDflT2ewUwNUOyjNZ8rDLB7QH1EUbZ0fByGVYS7jmtdb66oHtxIbXD9uG7QyOr
jID8rQV6Fjd9C1HyAY5gDErcpTUe9V9Z6qGbwHjhOcXWtEbUhCODn58eUSF7FlfrjmWamu6w+LiO
5V43q1q3b+vKVw8jm2YvRslcFqvchaPcwHCWGTXyeeUFnNBmVN1Tbsp3Mj29fG6DFk4kp47ADqhk
TLZPOero+GSOqH5dEd4UKEWqSfxFQLHITnmQLHKpJmimrZO+mOJZy6CQMihqJ23rWRDT83LZ+7Tq
fcYIAt1fk2+a/PL9qqT9t7Iz6A1buiY03iLGR1/3n76t7bW4iNRBO+jwqAk8JqzslahDIEhF+97b
B9DancPS497KRM6SLf2+nugreW/fn8hHb+7ztWfI51qcjW5TtF0zAZXYs0VrePYh9D3Y0+5S9fQH
n9KnmE5aN6xs4Ab271xRt20D2Vkpzm7ub6Iq24VqAMwwPxSl0UJNucFnbTDxT8XBGBcAntaOuker
fojZs/f0MOLenYn8pUPrFWrIunLqjj4wKNBSHmdAaPiY00EHDMJI4zxSJ0wJRuFc0956DdaB4zrv
onvr29uePv4kfnlkkJhkk08W7sR+3qo7PyhI+svRULA4teUPb/4vuryC3ZNmCDJ+Wc2u9QOGERZ2
To7JgfBObNbBq0a9BrwXDywRL8V6iHeEc3f1ykHUwoTWiy8edKHih27zF+9peR4ON48DIMz82Db8
c/OYTe6JqE/0gwZob6Qjj3Hb4zGpjYthXzpGjX06XsZkIwoPpwk2boaK8DBXRC9RlDpevZYpWTrj
vZDQlGDvogv4WI3E8+isXRP/Efv/IONLN9+oXiR3TgFIKvwfdjjiv5tVAGWQKG2dfSQa4qsdpOiz
zmi8dDjUI9aWD4fe1IkjfOV9w7DbpwMi7ZeF88akyxlX1UBFHQyzcnQZWCN27l8s5LvsqrEZuFPP
c7SsVG/TuuYlJo0QdRrj0mXJomnE58Rgpejefjm8LiwEbFAjM32pYoUnuzs3l5adL4zc2LY51jhA
LpMdn/rfCRZ0ofywWfpikyk/ua2xSacqMT8WxX++RMxkEzMyYzpUDV8O5pXCPTtDhDHnofKePaHA
W4qRvL3nzgBvuIayZD4TZzIjAXz5/SLwRZuCc7GEqlnCZgmwrxZgjI+TkVsjLWT7klVnspCs8iXE
LpbGuKcXsfmiGy8/HPO/jWyqaAE0jxtZuIADP5dlFp2m0XNi+yD0c8nWQNXwhkD4ec+zlzoVK/Dn
bn+m2/vDceVnuV7wHMfmitsseJp7dcelWpCasS2vu0k/sbsEMLmxypOHAGSTiqRUNlF/qYPpBcWx
wBhT7CAA/HASX932uHRNhxaDEPj6P394W+v6Mk8m7cDQbOvbKampbIpJb/U8kkhpBMqKKSxAml8S
XnZueBTIflSXGVr05iv6LlJ+eBF88UaCDctgQYcbS+vDuboHWi8aq94MXAARWKtwmdhAnXFR4i+X
EyygYi7+kExPZwQtsy6HhrPRFEIj8uCmVB5+uEDXnQSWApV7Urc4EVof12ejsm/gcKV5tMdiWfJm
iKcd4JcFI2/P3RXxn9T5i0rh+6NebxUclRmWiouAdcimkXF9T3rTADUbMc9xpM9aNU+BdkiQRyeP
mmHTDnAIepjmffWihejSC5oRtgv1N4G0KpstiIORGUr1CM4XCNzTeBsGYIKnE73FKcxYjsGZ0YBu
VZngXCy+P3vt6om6Pnv36qYC0zz5nuc1x64+J90WzoCaoS0i2AGCkCrBbGioqoPUIHx/ZPPzI/Vx
YN00sHZyyQxQoJ/v5ggIKnYNpTlG9t+UrkFaPE3J3ffHuF6jPg4i4EbadDZNh9v080GS0Td8fFL0
jGk8yPAgLL1eQKzDGTqNjuKoAxWS/STtFPLc/1ku/nPYq+UidJ2my6BSHBsj27o5KIb0pTHe3QCN
/AMGvhLJ7UCrm1yPeUGsWKn+IvIFvo1l78zgHBNqiADH8u9G8y8wHTYXyKxQCpnREwE+mr2M9J0i
ziLYa/HfLGC79IrcztTuO/WpsonsChm4r/0GXc62sH9ah764ZVyGtrLFqLmswvKb/ecl5OSt1wYA
t09UErp+rmLCt2EIg2TqsJgRJEJagQyVrvrjD1/n1YBaXleOLNsNLtty3oCfj4wEFGECyIbTmD32
2jpTLpq5QQI+TzFGEnmBDD5mulQeXeQGWDxJQ2Wb0nOlSfntifT+/nz+b9vm6ov+dEJX619I2GSv
alVxKtxj4/M8R+U2dmAlGNPSgTBkmNleTYjXgxOsFfafwn8tkP25VClt7d5OCt7sytuTpIX+gpa2
9t5lrwbQRt9huIHazcIM5AQrG8wge66sqwgyofgvkucRy00yElVaYA5s/flYlzTsCyyB5Tyw6xt2
kjggYDnk3rLHfkRoxbxBe+uM2FiTO5FlzzXwXGNo7oRfol5ybiIsghbaE3ewVl0a7SumYSHBi8Sb
HGwRLXuic7q1ZjDp08+ZGew08zio57AOVg5RZAYdHocOhpOgd1VCkMwMaegwKLp2osux5EMgqrDr
YYFlZpHWUC+Gldef+RobwVwMIJVntYu+MVepoW3q0H/vBfS2odsrkDiGHkR6G9/LD61n762Q481H
FVJw54CDGZNV7VmnoceDbYyk2aTD0UY+k3bWRctfIHPcKo1/JIOXFaCcKRAtfdvloSkXbupttYgI
XlDgeSPVXOlm6hkI6uea6CGNJFThI7I6GphTmVNbyltmgTBhK5Mlu1BcLBMQN4SYtsnuGBcHg8bm
HTimW94jp1gOm1BxF9HoLOkbtXjErKo8mELC3t75gkvo6FOzyxHtccQhFyu3ntZDvonIlTKieB4F
xVanOeAzgDJz/Ui44gifD4eXP4/1dy90OADMfCeQABj9txvkdA0tTnkSO5kBPIENZEAJu8MgpTdB
pruICUpU2L3CYSOi5uxVb/RMbp1R21Wyfx0MRLg6Wwu2T26C5yGepG69+URnRJuousGD2b/7VKab
o1UaUkS5x1QF7hoMT5HX34tUCtkfbbrfsVcdZD0i/ywvm6ZPc3ot5WCtE/8ls6KbCkymUdINaS9y
TzdZWNCDc2OoyyRnxp9PO6PmJ+frwmj3KuU4cgu8gOZrwgB+FhBFLmiAokY2dDaa8byBKljilByX
6dgtzbE/VyrtJQiS4avj90ucatDKXA1YmjOdvMq6J8hI6cwZb2mj6PYA6KlhvfSMZ0RJkplJm8+0
o3UjrAfV3KgunnxBiDltLEKluTDBPA2tXV2S8C7MI49w3RQgqkvCQDCVxAhLmEegmqstE6V/tq8b
dT9NdL35pHZB4hbiHgclWgwQF4DeOhIhXMn/+7zWA74N0BC9NCNzsW0KqhKgaRVbf11dxd7z3Gev
Kj4OzX/M7Be5M84jcy2fs5AUYK0vj0I/knUlv5A0JFoRSg9xQGZ91IJL5YOw0M9q/ZZjRUx4Vmj5
dMGwT4N7AkMXkXyAYZrLfyhiFDqwScfubDI1kMIo4SfbSOxKLVjWPMODe7LacpVoye0g8uOAnwWS
/FJ+q10EeIC0wqqG2UEjfExIvhlfCvfghA3Ljzsvm1fTH/aZ/Qq8AeUGcg7wZQErYdzcw7tufax0
Hb3wlpgK2QrT4yeL04toDDdD9NvE4ZJqaMmGS1AJhLwQIRp3EaZ3bga5BIv02KxDVTuFiBiDQWwD
Qe653q0m/aP3sEBXlRBEF7U8rNiharNfqd07qPQk+uvlm2GaGIvhRhlxydJPS5X51C4bUj9abUIE
8RozWukTeAL1JSOtp2ku05iD1SVSC47ZGKwtaZZm+GNW9Wbw39WMkgvZ16iiq7v1zK2wk81AKyLA
SOBAl66c2758SAvrl1u9ERHtFRjTeWDLvLuDJ0USvTs3Yn9TaUeBBlpGtuLCpUN0ogFUU7mZkBx0
DBZ5DuZinJeIIlz/zm2DVWoXuFEZXLmQIImMDEdSyNrsPgmJ8ixIGWECk7lLQeZjZmoHaMFCBlDV
7UKVD4VHqgltN6pCk0142OE4AdVr4EWDqMwwQ2VIrZiYWrzgvmxffOzIXVnOVL3d8+y3eAMybRmJ
i8864ZRwJOM3PwZmhmaW10QVQ53zynOf28yP8FqU8zw/sfNx0P4IfHBmfqfxSidB8rYlq8tH2uF1
+jKucDfHj11GKAdsQlKiHCAnfVHS8RjBqBGBoGvpcsBAPbBW+a+G+u7z/oSxfZHvTfnItsqTktyl
tn0oqotWEzZQ6osCu5itIgxH1uFCDEslg5z8dRTO24k5InqmMQ53sfU2osjXhnOE2NEGnlC35Jye
bT6hyV1q6SaWBwCHdodcg3N2hpU/VbO0Ttk/IjdidFNJVqJxZ8hYJgS96I/dST9lLMIGkjZnsBca
MVNWD4tGvXDH1rS0eWTsCdVSTg+X7CK4StAy4jXtXw0glUyOkldGHt2B/dkTRkpdvJmI4s0V+wDv
Qv7vXMWcx0rngqfKatZ6zB66nbKXg1FX6HfVeEntl3rIdiMtO/x/C19H4nQiO36h4GuP+PshHoYh
UfZ8voxI9iTM/qphRTbzNI/097GFvhOpG1H3q57Q4QpwotstSob1ZqovXWfa5hq0SAUG0g4D68rB
raSO8SLDh1fF4hUf0AlJVh9CSqPBonTMWDV4He3C5bZVIgkpzc4uC1xSRms6KUxfh71IN0ZaI/W3
d3yOpc/4qG1Smjj0Lct1VJqo3VkVXZ977g2L8G+51PEC7QLlhz7Chxjmul60YalbjvHRw7gqnYMk
HAzHSnhXZicx6gvohzhnqRBqeLgmQe5IIKqhWEcOovV2XePS6KoHfDSzVKjgPzVyWEmCpDHvvQXF
ZmSrJmGJEV8IIhnFua/FIkqegMvm+GpjeDHmCBPvvlDp4xu8+QgjtamKx44HrLHwXFIQEkMB2apz
gnPhJuvSbNdtt6m8S1Pu+jFaiZ46lYjO/iwJ1zZFnaPo+8GlJhwoRcRtnlb4eV5L64duz1fV/r8X
62oXVRltXhVBIVFG3MDiTLVp1u9usiN2Gez1D5sL/afDXQlSQ2JUnT6vm+OUKhuREyiDbM/P97QJ
vU4lbOY9jh+BEYChHebueCPGcUl/0TLYdPh/E5b2opYhutuCwbappWATcc+RCT1O5FLKoh0+bJ+s
k+anPfxV3+NjW/TvhbqSnoQWhpOkkLeUThkDIQB37SXPX+Vr4VCQ2FpR6H+/9dG/PqYDpo2ACuIr
ro6pFE0fKX3ZHF06kQ0YQMGIdIA/Uw3txtWXWA0lVlbPX0jSIZr8CTa3isHPDp5y7+io90P5uySx
nov4/ZmZcs/1n2cMeAvjW0u1mZZ83iSqY9lEIomHYw/iy56yO6Mc9rz1vPaNt1hh+zcOS+04IGhB
/plNS1BPhY6V2Jywe+obm8E0kMVAmrk8si4xp6JDWgTJtEaOPzcbjEPMHw6SRV37KigYIA0lm3nc
Ll4eLMpaYnaL4tE2jsyvFpqSb9k4LPGsLQx+qPRR0utR7TNJBkRKFdDHXPFnytpNDR4cXsnCDYwt
Pr3vL8z1JILbhKwRts0u23ZWmeuJme9lztiXXnqSJQAFjMeYnbI9oJSStb0sOBW/3FsUGBRmmQl5
xL1l7rUcAcaaXTGn4vlhB31NIPw4J42+zIcmAgrK9Y6+7sjUtVDfyS1KU7tYn3GrhaCjhuVEWSI3
0YIiv+2jRUuBaYdH6GHzQmlWsSWOvJMychuZpHx/ra7G/9enZV91xXzV9HvXYumpqbBiUPZV/15h
LRQ19nt10zDmzfwfJjTaf29cjWa6Kk0IcrChypP6p68SMxGu0eGBroL4lqLKcRJoN1jARL3DDCAL
e6PmvZAkK7Y3HVtj+doe659Gq9pXn16nx6yrjBrwiV2thFZa5qabt0hm01PlQlfHaTiJ5mN3XtTk
SMNBaN+zanwMtUe6e5ztSzCKM/WWT2McZp116urxh+/ki1Yld8o/p3W15NhxAve2dnO4SieKRHlr
+MGuSbeAM/1g2ZNsCvvPV39Y6j766p8XlM/HvfpewlKjQTA5ufxehL3v82UEeGdcd2JjMiYHS0ww
Mcl645/vb0LjqxuCFqnu6mRdCz765xtiGkI7jnQq37iVIiqMhX+ayT0VJuw9NA9dT/OBOZZUjUgl
R01QnWTxhtW6xf1Y7PAS0SlyGXIC5MgePbXEM13QLEs3uv23Ny8QeVIiQj3ZiWYDmVck9IXhTcC2
MTiLuP/pSsqn+T9Xkia5ythOlzOszx+oKGMG6nqZn2wT4AVrnU2zMIKF2O9opCBnQM3hNuHKVN4G
xGwFScXfX9IvnzHsNv/vDK4fbFdNgrT3s4/epTJg1sAsYpPTXMRbrXvnPNg4sRFLqxgL/dPkNfRi
fihrvlzzAOKjFWWKw0zpanFJA38stajPTrG2U+xi3TjIWLx65aIGZJTV9cHahMuRnVrEzHLAbQxH
j7o4caNFc7GxDrAr/f+4Lki4GGR8PPXX3fhccTy9IrjiJNrXRFXmybYkSBZXhdodi/BGD28L0jnK
ihigd/a1pfjposgPfX1r/HsC8ln4Z/Hr/KE0xsHITjQjmjBaGEW/Z39o2meN6o91V4FSG7JP1dx5
iknv+89vffGogfRmUmDYaNmZSXw+fFRh501LQK4uuRWKVOnTMvValC5rmbeWG2/CR6hG9mIb7qpQ
/613xxFxScy7Sb78c2WYdZw2Z6956O9aDzUbr62MaER37vZvfbwDdkaSuYpfZCpoZxY7ajXZ+GxS
5MyMFeElEQwNu9EGWIXFEp25QuPHe2rFY2VFeJVeAFN2EdbOkDEG7ieEAsJ7jksaXRH7w77Eu8hO
Cd8WrOD3qX+wSTGsIWaFE6hO3vOG+xNP9qPbf/XF/XPldP3qbsZD7luwHa2jJVNf+20bP5noZXCs
LD1frCcLikOL8g8zCFbpINgTWF+Ks8GQfaT3ZAVPsF0k0hmGR+vflXjpjQbu3UhM6HgR6U3X6Quk
31td/91A8QwJrAUjJ/xLzybNzQ4tJLAQVQ9/VGGWy4YcthrDu5/okHTee9/6P6xjct29/sjkAtpY
NYWtEU32+WZpjby0GQhbx6mT2oG95dzIBIsfx1cfUu3/HAjJqAHyGDPA9YjdQOWgtaVgfNW+ulDe
EgZDsbKsW43ggLnvsXbh4EzpJNbga7OiWSZyCB7cKezOiaNQ4lfCR4DDrb3geeLliKZx6Sm7uNzk
7a+KiUM0UEV4N8MgcdSn7x8qJkL/vVBMhjlv03ZckxCxzxdqyocw6ZR2OpbFLWsJz0o54bjGLToX
1FTOTfno7ttLMgE+XucZr9YFdfJBq9b+Xi/+dvmzYrzD1JOxtjMkWV3JtPCilFAqXtWMqcp8YHgG
DU+s0wuEB0gKhn8KUHSBTxlejXTlR7vIouF/TPLn/N1JNzn34US09p4GUIF/vURVOB+DCnrfYEMX
2ebJNnvW35z+2AEWBp8wPZaoJdGWEbbVrUCPBAnj3Fvcb9V9lm/TF6cCNsoN9+ANz3H+kBq3mng2
08Ww69ttn87zdpmdMrTrvMTN2RDdR/lbx08803CPrU1q3eruqX2NTej7byDOx+gxX8fY5p/H/l6p
7kbrAFQR73aRL2x9EV+Cu27v1dDsZ0CxeI2WOhr1Ragcyw7L87FJ9qpyEzn43FaRv+OzdeOTOIZ3
JW4zmFAGc6B7PAiiWOq/B/VlUm/Ys4Dh6HqQcOc8XOnqmlEDah+iJqqnnPjTeo7Tj8lB1Z4tAhcI
iER2UCyD+hLn5xElfkK0PCOci18/CE7DphV7Ee0M+gWSSqx1Nw7am3uHvxyC2zy5EE7HW9Su7i0h
Nk39Zywf7ASv2MZ6zkPoJBeNYVM9A3tBSwIeeHYYHJDgR6gMYC2d6VdQ7hl3uMpfl9wEQ5qkYKHl
tKDI//sTobjfpswablhIewa+0DXYBf91Nz/c4v+dhWrkqjFaVpFlqGiGP9/hSaQ6aZtZ/ZFQhxHb
pB+6uNZgRVSAfE+FNh8hYJQqsOUuITrpNWJCVxgvvf6W4Xp+tfy9BdMvxDuI4fT7c5Pl8NXioRvk
KNDitCkz1KtyORNtNdT2NB1JEc7JvhbDa2zcNxrJXdzAdJe/P9wXmwYOhyJQGKaKm1muBf+8wA2l
1DM/CyeC6u1FYx4iboEPQqd/LsFwVnBMJ+WHy//1R/zfMa8WYpEMoQoyezpi4vLQ32Q7Oz432a5F
GxOPP9QIV/IbuSfUQduaEtiE+uhadVaWtpL6opqOUceLF1UELULU9tVLLn5oRRlfXUuCLilELM1G
UnJ1V/mhb7V6p+LGouUd/PKy5Djq411oA4gFUkLGodNtvLKZOTJzmPnCBD5UIVIjZdhiOIS9Zruk
tRbYcm/aGgNP+CjYKir4fIc4nrNeIzZOFsgEwXQ0K0N9ocqdyHogodHy1U1tvrn+L+qU8jKIHohb
8cO1NL56bmiDoiA1XUCwHxK/f+8WM7V7NbD1I7GRS5tEH7V/joGcmH/y/mHQAlhB8NONRx8/RxY9
9LzFLP0+B97iqpJdOytG+r/uiC9OPRn5SuYFY6gt3NfBJXqZaFJYcPhlmBG7D0P70170q6qHF7Lr
oMK1UD59CE/+OX8LQVhPY9w6lrCrTB0TJo0+Yt707g5CfRDddEl1U7kvin/yGdxZuJoNmt8VgEJa
7L37ZLeAUBCGKH/UiXRhShi619juEnbd0Fr+9CVGT5ckoY1BK7JMDwYmbOyQTHBr5m52/ND7d7Y4
iwyZnYB0lx18G1qAWu1K9/z9o/2hq7haSqQ1EMiZhfACJc3nZ9se9aEVKXVI5OLKqO4rcghH5ipM
THWToQ6DJhPKZpoQRbINGWz/CEv44kk38ZhY2CdQfzjX/hnPAntjBe54NMCE5DK9M/pdRTc6870A
41BtTj/UeOKLZ9BUuUEBuaI6Ede+Fr33ozIVwXA0GnORuMB+u5ZkatV/s/CgT6UzN/QG1HKNAAGG
0S/LqFZ2mJ0iyMaedY94B3bhfGLIHBnxytcA34VU/YBaEY3PpuIUpt467kjYMXIGeW8Z+KWBsJkc
j1KDetWIib/5+PNWdhqHmraKUNEs4Bvy3twuxfvLyG9Sd8wpMZP8wR4CqbcJCebp3tHo/NBXteRi
enUTQBWzkDvoFjXvdRZ2XgiWdDLfTnWdIuyPD7ItPxDBVavOTeWEoDyx0lPkGIBqwPEc4amQaIoA
QJ3mHSXF2Uxf+2jr0QBHiI/+A33nLVEg6+j3aJaLMc42GmPgjn/WClk7pPbdALNFtS/JANdn+GWy
u2FtMqacpZdVD+tNMWGuoWKRDghqEptg7L46sp1cYGEIR3gNuf8UZszVGcXnMerg4Thm0SGjW9sF
6nyshhdIXrNKLVZeY+PK3v04WjC+0KFppuaoUiirss28bnzoujrmVhRwdzBXzlD/sPWT7c1BRjGy
bSTx7DaFAqLitWlWk4BPBOImHIs7BS09DeyVRUcAV8kGxbKf+2TasHesd2Ocz0MGsKm2MxW4Aco5
5O/FqI8QIQxds6JlFZeksHovUj/BXxsYP7pe9tDQiy8JgazM/8PZme1GjmTZ9lcS+c5qzkOjq4Dr
E312uSSXQnohNHKeZ379Xaas7k4pAqGLW0BlZKRCIXc6aXbsnL3XrnEHwp1CAB7F4C5JKxI8klLM
15BRju2zCms6BzpaKgeV4s+GMdSoE0WldcLQfTCNh8WgCRJBfUwcJD/oMWxezEj7cmlr9aqMkpmA
P9QY+/0EO0BzjAwcNpyRbZaMzCboO4heCliHGtyPTiPCj9a8QuCOgRHS4mibdWCICAc33HR8CkZO
A7Lc3mvwGuxenaPP3DAihOVsPqgxCZ4h1iyc9HlDR1sjJiTahZzc9ZTZp8ZsJD9UZbMIc6pYQgQm
O92aRbRmTouKS1wfIeQwpPEINvkeF88ySom1HNMfiCCfjMgCQbYRQ1pmY7lcLaAjk70ADEzpt6l+
kEt7a4CnpBEqOumx522E2DxWEjfj6jjVmYhHF8GJP2V3GmdyoR8OouvRtt0SJEA4XRw+vylCYKFC
7SPHqxrffPUxIvdSZI3lhSvRDdJxYdUBqQLJs27gfwUTQzcygXKmDI6LVnlpV+ad7njrRrs0GJTk
ACmqTk6d3rvxpWpHIkIRQA7lVmh4aEfUyXXSmW6gqbd2hwQ1KjZ18jRkm1yDhRDk54JavnXeS5NH
FoWKTbdGsGqGBO61M+/DcB567brgqN//qOAyqVyDDhcooQNEsLdhdUka/JZ1j+Vz6FiqVopxJuqi
DcKNj9HRB8/FjWHFbylcRy88DcW0FyNpS9h5Yi5gf1FhqMyb9trT8ZBpvDpjNVnKnWDjO6lbcLh1
JC1hYrM1xnTJ05zF/F+pdjECNiXjyqSLrWps4uwsFDlSVYLrR9Q0LiMCfsPCdlG0ReUdrRUPoZNw
PXnKBewVbPnyzDiWUFC7cG1jVzinNgm2AYuY6M4BpJ7X6cHrOYj3Z8ccFwbqKlNfx5xGiW+M34rM
udE7iUg1b87lLrR6W2YyfBp43YrzEHvvNEFhc7y2wfDMZrr2Pe3U2+Cox/yEtGBAHdD61HAo4k5C
BjXFKmsYspAIyY0QrrC4CDkDthY4uK35aEeDm/CIfVMOiPLz606gMVr7a5yEHPNzOVDbsVyDjWL0
jy+/OTCYYKh+hw0JXHJQvHXKI7Y5HSJFCaNXiBW/25x/NQrAAEEDxqKtYJtf96K0DFWvqpnPKMGT
EG6J1UtoBFETokHtuHXS7BEZS/gdtMn5VVlA89pA767oFjLzz++duMGqahJOVTUqg6rEn6z35TIY
Uo7aRPPMG9YPSZXmImIhGoKFAGM5uFYTqiLCGUWmjGZYe4enuoqJXpG2RGqsqxAMX9+xTw64cvLA
Hahn48JaaxghG2uCYM5PypguxvA0uSrzaMgOTiGvrVXcP5EoV/hXo3pf4CtFqxWl85D0FxGLhqrF
yfw1hcYqhVzk4yxWC+5UwDCDWM9PDhWJ70m0B99yWooKmEELX4E53jwhPMYK2JsNmp12Y+Q3nqVu
A/oJLR7PNitXCnsa3kxwuoxDKjrVQ42PHlp6/Ja13KdTSmAGAxmnSJcpqHgfCYw8zlsNumvwEGMY
c3QAG8j0WlDVe09Xt1obXXRfxZcdEwpJgfnd4epXxaxB785ibI0K46fuXcTe03e6kaJUY+zBopoq
HIWG14hVSnNtPMiyUT6AvbIGl0TmH+x+v39+flXL8oMNGWiKo9Jv/nwLVZOq5EXrZ2K8Jl6DTZqY
VnunvEayw/Oi0Sf7/U/81QgLxyB+KQ2fDqOXL5MkKJhdZVRjegxllxZ1bVWrBt3QYIPc3k4yeYNv
RQ5LA40YBopvDnu/er8M4yGLcHoQB6bP7xfZUqNoPQdn0OsIO5+IDDKGPVEivh27cfzj/+O94rcT
bhSTH/ahwfnb0SwKIt2YMK4exwa1XADrgb5zKSNSL4iX9VBqqdU64r5uMmpNEKGmtPn9S9B/cbo1
WB9sS5Ud6+dcPSUYy4DIVJS64xVnAT++V9JrgL8jp4HSWo0d2ARSwBQWEZ4261JpInjshwHLCdlw
ZxxS3Pxx/pQOPbokRFLieTwDRMEMggAQh241xxzvJQ8J0wU/uKuqahFW6kbLUG8LaHkKa5g8TcPr
IHl5gEvvfv8WvzrR6IaohsHpCMMN4B/l6wE4bCTLUhElHdr+0bZuZDbbetq20Z2DvhMdzBBAx6DY
GujmKcVNjXk6ip8NdNDfvJCfm/E0ZXCQyKow3zjGl2G1r7dha5mJdtB9x/VZlEN5q9BdjK9Cf1q0
joJs6q4q7iYGEpCYlpMFFxVcOofd9YS98fcvx/zm5Vji63+7+zz4aTGLjnUgtnvL7jRYb1GzTXuc
0vUOYaAc9gyJLrEZnpRQnIjk4Q1kgNjEyuriy481kdMNUQUFQygYX41trNrkqUjPKSVgjsiYiVR6
LlHG5qiY+0tPAp8cbSsPBldyVnHFqU9Y+iklJmze8pJ/r+0rduYIZ0aFfltONk6zLmxtllKlh1K8
wCjinUotI4aAKq2jV1pAN02WNcYFTlxdD1ultVqyoW6H7On3F0zVuCCfiwk+P+bBpMyozFJ+umCU
pEMMr+aIMJ0gecLtCo4bfrZKHe/F5ISd5++YEWae91Z1FoBIcslGItuKbB7iczuA1skM2Mt+v8ib
HzaZyoK9ZbXfyQB+4fPSsCrphmNholXZpD9/sr4+JJVepv5xAA+VHi0CZ6vJI8sMhiYF3gQXAGBH
izIUraauHzX1GRb/3IaAlybKAfCDtjIGuHnqEXjJiHO/YrG3/b3UchBJ7vyWRla7bJG3/v4S/0JH
8OmV/3SJm07HzRX5xwRstlZglUEcDNRG8RF3XtnpbU5V4PO7SLEAzKFYa/DPSGcJXHE63fhlipZ5
T+QAHxUuqh8kDSuQDyr5yuE8Ug20ITAfaGQZSsNWpwyMyIfW3kk4Golx/f2b+YXwjMkbnkONzZOu
zNe2tuKZo9T0jnSoOQZHTMid8ailMBuumhqORIVSsTuKJmER3usRRiqaczJ4Rim/67tV7F0pkbyo
cbrkdvjNhXZ+Xvc/poK8VUWHheaIe/1vD7+NL98a1ME+DP61IH9rPSOAK7V6QqpiBJesScDRon1l
vln3oJJnBFnokGcl6q8KvE8Baqjigc6yvWesBFY+9G/bKV96IKwVSEW4ruZD9MJuMiS35NLCRCFl
eVyAd1xkcFez6aIn9RLIsAwF2uwOjsVyk2Ms5xUksraKM5sgD05U2qGzdFDlBhI5aec50c6E3APt
K4lGmsVA9Ij4aRznBeZhqrz4RKJFBfdMKN+MCLKVcSGvTWWuDQUwOsRjSrig6lSb/RgeWK+XOVsd
kvAFCDZYLt0sgZsnKSbnoGJ2WxFDM8ZrKXfoikJWSclkwuLC2HbKSSN9h/T7zV3zc9n+90+GUNHP
n0ygBlYBLV46YEyB2EzcJctdPzzLEL+FVacqJdwJe8Fhhzto21vnCbXAnHexAtajRg+J8ZAO5Cqr
VyEWA8bx8/pHzQg7iNYRgJCUepFtkriUq9+/8l88vJ9f+Zd7yqDhKQdSbx+04rZNXy2zWdY2VN6G
lYdZoXahuknUVw+mdWqVKNNTVHxYOMZrxuuAzqgjuKloXYaYKsbxXJLwHeS9K8eGG7+Ugb4iB8Yy
bq2eENIEIjQqBIdftlDCf/9WPgq9z0s9pYKOg5t9mtLo69w8Ds2S+6exD6OkbHHULkdmkVH6qmXg
vXhcUCEuRhAz48PkPdXA6VPk0Nl4tNVwYQ53EwbD3E2GTVf0SwmrQSMeF6jqBGD0cIg73Ag5BIr+
zZoaADNHS714PUQI00RZSe8HIGZMrocVEPBmNNifTih+wUn0yy2Etjd/IO6CnOqXdBhcVb6HKEkq
DptiQUco3Zd+vWoRH7QwQiAY/v7a/CRMQvonnISyaG+jcbNFEf23paOv9GByvNE7eMWdJl0qxT5m
OgcrnsRhnba3CCvwF44+vcKq3fvyS4Os9vev4ael9eM1WJStHE5UjbHB59dg4qBvWydjyAolIu9P
2egciQ1bhiSxS53bwoBTYXGrBgBL6YcKwNaz3n1bmRtTiCUPg1orwhu9lTSCN2X4+fvX91MXVbw+
hxkr0TKaxXDqS21VFq3mjFy9Q4CMP4dCTTh3QJQvsOnGvO3bHyOwse9gJ7/4ZFRgizYDENh+zk92
1xa+7yT3HGVLk+iUQ1Zu0/jYObvC2PkS/JiVT9ZQvAyUnWTsM8n9/Zv+S/b596cG8eGnn//lXReI
rGNzkoQR9KCW5clwmjmLPAEAW6dRV20b7mQVw28uLxUfYC7dv8omgVVZaMlKhAm3aroU58yg6olQ
N9ycXb6gRhm1wQ2Nx9oiPhDvzZAwf8dbKRfAzklI9JHgVlG2iRW6AvICZAlmnXvEL8SugtLL6wvi
KGFJFMDvWki2svcOIUavb9MSm2g33SXlsizZnaZ6g2MQkwAjWofeA/ppaLMRtKUfkCOE7q2v7mpK
TTkMz4CSgor2b31Rhn6h49aobKabQCEpBk1hL55AmtZbj1o2MyTK+3Ngx0wgqlmLv1UoQ7V0WSLT
VcPzQIpQHxJeo4frgjYq71P0sHNae2a59c3gvimMTZDi3YKsL50TRdCdSIuKvUOKL62YCOlMi01P
sg1nqzIkHSUJr5De7BQvBMwUa5uwzWYNCSaYNpXSvFLozIlLLjePgKoWYW2sTAwLotU74EJiErBT
scyMzp3KickjbVW0c6uWvdFr8NxaCyPvP37SWNpYgx6HUNtKjTJ3/L3wyNI6HAilGJIzvWTxievI
PE3Qw0IuaTiXRJncZkAohQdOaVQi6KqVlCA88XBL82lVa1KFC5UI5ihbOxZtfv2gagE8i4FwLo2D
B4MoognpVprZKSbbDV1vQj9TwUEXFzmGJ6q7p8woV9BHhvF1TJuFTHovcK7mwMuSHgPFpV8pEQJo
GA8Mya0hX/ohNQk4irJdeA6dr2EiTPbtQ00NLDtUNdKvGE1M2oOPSZ/m+JJQiXnvcX5MNP2KA+RC
V9+YS7nC5iZsdkNuzVuyXQSNaqBVJFWXxqhuPKdhBFQvTORhnanvGEOTvMrFQj+rsdGMJ6vCuGhY
j0lgX01QinPN29ix/5APqKZwv6bE3goG3djA7wVea6kPff0jHeE4liMbaRw+8fYimtIG0uNAflRM
ctG0h5JmWxER4ufxr7i3GqbP1TMmSxUFNyMRrIDgvEyqHFnZCR9YjMsur9VNaPcbpSX6aiTAYADV
nB2UdFvA6zYkEisnJOgc68h8IdRiQXfyLCY8QREc2DA5TAp0Wryu0PALX1MJP1LnEkpo5IdUWWa0
31tgPwO9hoz+v1waq4L7f6hDvL0cCMLcndJhSQx94RcgpAc614nrKO2uM9oPU2GwlM3iG5HDr9ZV
VVbRhYkdT2OF/bzbMAGw1TyUpUPKiTwh6YVh0GMq5Xguc/z6E3qpdadY2ymx2cwfPNZ2y5ZQPn+3
733tT7HAAtiGKCO2PfoZX14IAWnkXNk0x+jHMeOih4wOWAg/P8j3v1/OlV+9bTS/cMuYYiNz/jhD
/G2jd5JEj7pmIOi6UcBz+irJXBJToFpZqVF8L7dg5dp8rRjGAkUyA5hKhWOmGSczQTqUs1Loj2Lq
gpVefJ+BSxsGM0R0LprxRqXtcWIf79EWp+17zUKoHHy0EmMB89vRUEVkS1siax5RpXaIRnU+mJJb
tCjKKsK57XSpysEplVDZWjEDjWpTOPITBjm8rsypmO1JCkbswHILWVi0MWZZV3GIzZVxnzLJkGU7
YuwfE0cseSlJlY8N541cQscBhHso650qv4NICOx0DgN/7gUs8th+OV5upf7cdDE0iXyJ/RPH7Crz
wxUueTF/0VgSrByvIePyvMKmflcmWFpLV9fdGt9meVflcNooimspv7CkO4XmOkNzKnNkFZhbzCOI
+rmhoCrzm3UaZJsmildq52zkzjkRVk6iSb6zNJJv872hBLvff/QfKokvG/mnT/7LGaRS6kzuqz5F
191cDGa6iZMutOlNbL5ibMtAicG0ghMeXGBKf0bDHJv2Tx90Bz4+Ma7WuFJsU8IQmfjXahztDSD5
wg3gKNkpFWn15U7vtHU6ETHuGeoy6JptiCryJdHCBQGVi3AgTJmlVfGkXTnGggIGSQLcfj8ZxHAG
c5Z7UR6UylM/orle0yOfc3hy7UpbqhhQSBJYaZKxEVbXztI2rLu68Y0enMeBx/+nq0UxCiwVHwop
45+XB1llvqwrWcKIB5N7YOxLbbiILVnxiLDTiR0iiJjuGmYhukqLnoQiRSkhf9P72ltBsCYQcF2P
LHiSuS/0RQeu1lKljRLWD2Q4wB64Nss7pq1iNK10VEXnUZWO5G0vxD1o+1ypuJzlJnhYGyWi/F41
0qaiLdKCYKTKCIlzEPUSSqqPskHUZGksvcZVwiWkUYJ5O7oruhXbUN24EW05HtsK3q9O4qpAdQgT
VqM0O046bf6uhi9M+I6OicVpInU13NjQpSzsqb350JP+WxcrJ8x2I9teR6EjcdyZeIAEn0GHJSr+
9CTf6z4nWepUjc2oqWu38d2Q02pq4D6jWItiWovscUI18OG5wnwwoII1ky2iDGG7oqroxxP7qRhP
MOaNrE2hXSsRLrX+nE4vfftiQzUquq2fvSuWv5vSGqH6ptM+DAOKinTzSQ22Njp2W6cBGT0BmBgm
g6Bz+o0NpULthmRvwf2I6UACDhNjbah/y5hZb6SkV0lLWJDDkLxftAmK1XKrQkcV9Yq4dMLrYhJZ
l2rWCs5cK5OqGu3wnkMByLY53TRM0BspRnzJ59x6LHwyUnzbVGet1rNKpjPWtH3q+6QzCCoohmy0
9gOGhxqQSsHkFWd+3VmI7hBJ4Pvi2EiB2Y+3SqSwoMKxqJoXiYQiWUJoJvn6vkGD2wTplc6T1sEN
ENgOptVScJamfJN0LV6X177lJSbRvis04ioB0E0mJJ/4XNHMDYp+jVxyBRYgoSro0UBX+LOj7Kn1
6ZJ05rqhzMydkKgu+OI24mJ/PCTq9FyN4RoEhH/IbZKcoGqMUMadCpWiKDGiLp975QAvA3ZsCgpW
LwgpqCEO0g5odPzydIZSdEYeRY8CFESouRibF2D7GOSK+beE5ozzEc2qN6Er78x0WxWlB/mZgtxQ
t7q0ZS7oqFv+3W+3EiW6JpubCjGDCF+uqCf94d1kfbWVi6M0Hw7sylsbNHwLPDiV0vOErc3gIa/c
stl5AwqCLmB+jOqD4gFF4zu2FJY9QyYBwWq+OXv/4tyLJehvS82XAsDypzRWUzIWMGkktdt3QIrv
YJMQ27uEbDQaudvSKBD3HZVBWXo7vzfIpXkzYFTgVSKUeB7BMQYg943o6qcxC7WJheYUCwDyO8P8
KjqVoeX7EvNc4cvhwSz7g9lD0XnPq0uhv1sAJ4QLpWTC3sVbPq8KOXjlDN9ZE79qX0VzXka6ZKDU
tC2Ab58X476IQwCQiYe65a7EVlEZNvn2wCcK6gAMsuYIK6aliOWYRC8cpH9lLR1ygw30HgYotO8g
VKZwyv99e8Cd6FCv6A7iGZEm8GUzDdSuzhrJTOiSYImM7HXcQ5xBnBMJ6hCLG5gJsX7kEIVEteu1
ObooxIrQ5DlWRUb8oILM8aerFGhx4F/E93QsJRVg/J4MPA7MY3kJU5LKoTdwrBGJzBOJQ0AWDBC/
nHYtZGXDlN+1fXwtGCniFDXI0UY8dwl9Rk4GvqLMurOsAGMNBA6KM0j+OsFFFoRAOnFWSKWhoKvk
mQlJGxFHsm64FUe6DESxJKOzsuOFIav0fodFQ9f0oyr5j5fhP/23/OqvS1b/67/4/UtejGwvQfPl
t//6P23dVE9J+JT9MWurt6f2j/z9j5vmqQnrJnyp/0v8Zf/zzf/6/Fv+rn//rMVT8/TpN4T1hg14
gbdqvH6r26T5eBW8KvEn/1+/+Mfbx99yOxZv//zz6TUNM07MTRW+NH/++0ub13/+yZlHAE//4+8/
4d9fPj6lfOf9W90Qc/PH/7zVX3z3Gx2Ef/4J2PYftCZl1eEkQLdHSJd7vpuvKOo/HJVRJ5H04OQ+
+mNZXjXBP/+UFO0fpo2nmr6mSmwRUtU//6hJ2BNf04x/oJmUZaZHKqY/YmT//O/X+enz+d/P64+s
Ta/yMGtqfurnwsgkY0JjpqwDokQ/baNE//wsxqMfAFy31D2zfBZJZvh2eGeGS01a2rOeBT/9ru/2
kT73vw/bXz9Sw94AwJ4fyNv7/CNbtYiaaDTVfRTO/HXZz6Q7sz6Fb+k291fsrZ4bcXgG07Nqnbn0
3O0jwr/9hY3WZd0R/75DBb3Onv0tbbt6pY4bIkG7Fn/XTFoFm3DNmbczz8POWMmY2qKlvTEe5Qf8
J2gywrfIW4QuwCL11ly0VC4btHwDf518Y796G/gorrXU1sPaVOdM//CNhZvEBb3OGUnf0p8nSDu7
R7DvR2S1z3y6ZjPEjLTR1WNCEjgbuGvdtuppeJB1N/sB9pBSTZtJg5uZc689FqNL96OXFsad8q54
S8kNXLVwi4OGpEei9Fkad+MN+rUEqNGs38b3AEgtGGjWyoaTbd1+yyPVf74H8IPZKBwQY6sMvb/0
BJ10zLTU9NW9niVrSxreRBhOkDWg9hmiBF62KvDt6ziT4hLFWhlTsWKclOIaDxKworCbfgiNZaU2
Cxieqy5gpGzpJ8qpSh3Y8VmOKnVbIQy06RD5YXdxQm1VtvVKN5sF0rWXzsH2JNcXylHX7z3oHPVz
FjJ5cOCJiLZMK3+zC30gij/fhrqK4IBJv6wqzBC+vOtYy6Ebp4qyz1oXCgB5GUK9IyZb7INt85gy
mfK8bh+a7U0RS8+shnvzARE1UygXSZqXPU7WVQgYlZbe0hnrl0rrYPXF102RH1GoXBdG+U1T3fi8
UYlnR1eRQohOh02u49dnp87CnBCkRNtLKisbzctlrWwC+R7jcUOk1LIzoBpdperJSU6sCo11Ssjl
jF2RBXtC3guZosHIRECGoW0Gc2tgZ1QHl08BLvO2Ib9k7mtLE+JGOyPYwoseWk4v5dYgidRnODuv
s0OEOvgulxceBBzzpu1T6IhbCZCLQt7sHSf1/vy3xfXfi9anRcr6PHD777eNdB6hiO2o2pfPKvFG
+Gt5qu2NlZWcbDI+ZzqdunP5ODhn378fyyf+2Q5ErS7t8bZ1q+SUWsdYw42ykLxzXV4zrgyTZVO7
II3D+qJeKusg0xUxXQ+yvrMahwezfEoRfD4MxRo8qqQ/leWThv3d36TRa5PcYiJXaoj8IGtIiFoO
FAISaujyHo9uUN0o9W4ctpP6VOZP2bNOinAHmAgNGH5VYEA7MlzGiKnGwt5Yugu3u5VmMZ3n11y7
D5sFUPt2r6+CERDVAjAcEX+MCcx+BcEoNt2YlPKdRRE04ZWg5GCSYyxewZ7sA2J1Gtdvb8yC9PaV
JkLzyBhYe9wCN3xcxyxxGb+g+skXiqttc4JPOWLMDDCO9+pMv2neg7U03tbGk1qSCbZBZpo9In+f
1FXu741+U+ebUdqZ+sbWN/AA8mdbfk5pzV6BPQmbnWbtjXwVGqfs0Npng2TjjgCKQw6LNJ8W9F34
SYW6U82tdxy9nQNVCGg5HjJ/ljM2rO57T/yXEV6tvuC/WNm1wXS4Ndwhcr8lTX9xzP/7ZrLZ4klg
RzAnf9nyNITHWWZFGGgW4bXTMW3Fn31F+F55HmFw1xduC3YG6Hnaekzu+A96dyJPJ4cYr8gvZbLj
XDfpa9Pf0EcmDvhIflinU+Fx0hEsPNILaFbXPP2Tfko5icUgmM5qvg9AofHo1f08125S3v9rKb3S
AM/s21x6hfVYS4wj54Ql0X/TLsqlzQ7ms2Ye4/wHNtTsR5G8mMYJpp6X/RjHV4PbAWX9YC99HyTY
jEGZX3C0o806x+vY1zfNW3rjmeksPEXC+7MnhJYWhrKLrW0WbEFdtdOC8pMPmPAbvqsZt3ygnr4x
ehoc4GXQdI9bjayiVl3qGbkepAPtG38rZ5uuOwREiFpLvXSbfCVFS0ZnCpE+2trM/iosP9WVn5YA
+7Ma4q9PzTaQONqoDhXr68qXR57sJb5DfBl2evLOScCL102wDIcLwyBauSFpgNpdAwIZxKFxLNTn
QLmmEax1V6FB+p0bqruS6K5dYW0ZG3S7/i0/dNOiV1cJi7+3yA9E62XP2mKC2O7dwX2MTuZtx0ON
MR8rw0JDdMAjtM64cUaXKsLa4yrID9O4L4qtiA5rTqZ+jNKD6oeIJGCuAsvjxkfEumzW3FP8nZ19
7qVrGjkEIs8qXMEZy0azEPmHV3zwzZqqosPYz/1PyEmCXB/000Zt5iTMJUffmSXhWjMWuvSgAJVy
9nj9R9Qbwzu5PFW/1kEFRCcesX5XrrFzm0t1PTzpZDzFy95wG7dEINKLSX+i7nRlTmYSTx/mPxOH
AKHMDPcXRKSEDx8xSRQxO/qkOKYJN2quu7e5XcObpEmxzg5Ss+B+L/DQb/V6J6+HZsHBWyUcCvt8
Ty9qh5c+X6GdWufE4LFHKrvkQDda1VnCyWAKXrkzp24dbQkDs9mJZG5TbLc0Y56ZLSk8D82RIPVU
/2YMaovz3Ne9H90c5BBozhZhCp9LUG2c7J6CiBJ041+zj9o2aa0kP4ET35Kj5IfklMyaei3+CfT1
SFeJXtYIo9baBiY6GJRWb6z9g3rhrqolxCsrmmPOQxOfB96IxR/wrtvwBZ4B6LfXQL1AmtQ3mrcT
pEIFQbVbINspHwny4h5EYjPpbrUu9x5i5gJfzoKHXO2uMC7OPKels8En0z+UrEk88/GNjBgyTw80
6eJyWWuXsljEA/bqYOv4tLXuFP7C7hxj5tgO1nICmOWta2XZq988l1+iqD4eS66jo/A/TvLszZ+v
ZD3W/RANE+eHox1unft2dGV1pRZ7bVoou4hImMY+O3zaBX1NstX8bdjPmcixLU1P1jtIz+FNY4eh
bzlu0/Qg1URtGW7p7/1yKwadBlqyZTG4RXgF+L385vUrjviov9wKuJlthbApboSf9MR9q1W2pwXq
3r5Ue2fVXyuce7qFx8wY/wHSU3mFR6c5JNpV2L349ZWeHrGADySNrORLwkSNDDjryJABIDjZQ85z
mywLVDEoCu2r1iWgFvdEd4JpwcEkam6G7mgpc+oHFh5WnTi/lviAPX/bFdtWP3b5ukrOcbD2z7Yh
Vi5WF33YWggCGVcotBtJIYbd6J/94dziksmjK25Do2Q6QVf7pnfu7I1DA8xfhxGgVKDKxVJhrUF0
hbTnYtGAZtTM6jXQ4lm2+T6BDRyuAuORVkxi32rphsXIWfrdreLNCUWPlIuhH/izE4SE4bovyIhb
YJFEtu93ays8txgFg3nY38sxCUprvAMUandcnh02YfaVrj9I0hoBPLLdUnmmdRE+s+8QeSTXcw20
ZpZfG/6653POr2X7nCSUSsg878Texj40RXfsKQBIQnVp6MfCvPLTA/eKWC3EaqTL11178vNNF91J
3bIqVomOTFogw5uomSXGgheBmJCveTyYxmPGpZCUVd+CDroixNGPqe2WUA+y9LkEVASXb4YnzSfh
LmcxKBB8z9JnsrsC/8aS1iT69My80FvfUq204UqovxDgPdfPrFm/r30/5JRf708NiySVv80z9vWY
MimDOTnwH/fNqj8PyqJBmx2vgVuazjFRadbNRnOHXlrlMkrbYt+Oc5YsmEscIcP7ciliMYdFT6AC
2ADha4GQKjYlFh5HBx+441zQsgCBJORg7KurZpfc88EnLPTGvMrIHuBIMMcWDrk00jjaLup9Hj+W
SJhca6vqAKqXFuWSs6SVrbTXWoZ1aN7ezNkq/e2AmzoW20G9i+hwg3wE4+fPxuvfX6aPAc5Plwnh
L0IjFejQ16KuqLwJQSCnuWIvnZgrQubIM3dwLjrOFQYuhPkagCXbOdcD7nahzlQmhXdZvMcAL2xF
lOs3fDlgUJAukgByHtONPX8Iby4JDN1ifFe7S44REFVivaLprkO9LJAizvVlP/z7ksb9XMwRVhrC
kpUnr7DU7dNx5VcLC3lBPqvetQLp+toJ74FWmI2bV4RvLTVENvPxxafgChf47/xuDupDkTfhAwx/
7yglW3IdemPp2WuDdrbYE+fGXd6ciXm2iDxcGspJzWbJwQgXv7+yysfo/Oul1dkrFY7Jmobx4vMS
X4RarXeMlveiOeqDeRFuV6WkUVvF5a6Q02ORj+/lZK8EoD4cw4UGrlLT0ZkaO7mioyzL5iKv7JWT
dHvJq0B4QBodGXzIw3oag40VaNvCih/itlnlWrE2VOnJcCSwsMaysM4MwH+0bb6J0ElFWQ7QUL9L
omIZQp03pWBnWMVLPsTrHkB52qU3Wpc4TG/UsyPpx1RzlrQm90WnYESU6L+8xXF4asp6lTm3uJAJ
IeLVdKBiCgYOoUgfoD/besDZmWzlCYGrHOScHFdk9Ky2pWvElFQJEU9Edo1MtlIMrwpETjrvqH1g
7Z6HkpwqpV/KyaW0SvKrt1wusOLD0mN1SRL/3DnUS5zHpSjY+tqwVeD/cI3XNg0XH6Fcw/7QiTMe
elFm79njMOkzlcFsV84CnTEI0sugu6g0oOsGAj/nFnD0EhlZkrEqdetkNgbEMw632lvZQnWj1Bdi
FAahC7N6yG+JX4btSrAKS7Qv8xHAURNz2pjrqsM/Es3pnrjBNilXfQnlPlp5PtUo4n/fvIoZ+URj
ujKU8kYnnEFQfVUmSXUG9rg65R1hW2lwj8P76kNHhIeQSkl24X3Jk3qiMy6WioOcBfcGxQOlns3a
RhYF6kjfqDVMU3Y7L8EaGEq40SEZz7ziJlBWv7+31Q+Z/U/3Nn0eJsZIAWXjS/mCEySt/KJXRI4V
K6dx08Czj9f4yzV/qSjg5fcRv0jODH/6jF8gJWXtNj5WycpSZszaWSSMYadJW7Ocy0+4auAn6MkG
Lb+qHuIjO1bnykRM7r33igxpRJjBgvKgCpc0OBW8ec0yqg99jbL2BvzGdNNsKEhRaOPNZg0qHLfZ
sMxQXGnhzN4mr6qybjXX6mZF5wKLHm67Pa3P+Oi9U7Zy/zbqbHxytD22IOxRKq5TCkZ5br9nOvLY
ub/mBUbZqiUqMb5WlyBmwmLOkbdmrxap9Vf9CKVsRR2DFX6NAt4/Zxbval3h3EtRv88mVGqcJst7
/VZfmD2O3Hner2V7GZwoCzi/cFDKnrH6IpGlZpCT+ajNc3Wht2wYrGsaSj8Ptu0ifvWvcBa2+6RZ
EVvmOWgmGOtdpQTrbAj+rAh8PbLemah45gZDcAK4L+MLJmDUK/6PCS7TLXNY484MlsDMWxj0F0+9
dG+1sUGob9zRQ2GM2FzTQuFcog3sSemDXa8dRltXNj8OYYLvaneyPp+alW7spRA2wirm9OPQDATH
+pS2W9Zt/4F6leEjBgB6mTMQe93i/3J2ps2pesHW/0RWMSnwllEU5yGJbygziQIiIIN++ue3/T+3
7jlJ6qTqFieexAEQ9u7u3b16rTu3ad2TZ9kLqzLZcNsVH5VHMDa0CBt+NhLd1DM5CtXNDRUBmKk9
kmqILXZArC9+FRT0bFEjtusQx8psU9xyV10n1QUNdhuI3X0vP6x7d9t0gJU7d1AhtGBVQ1xoC2Cb
AKdvV2Pz/ZdJIbAQ3+YE/bBqHzQVTbEiB/kHpghmt5uemKiVwgAjYKqM1vToxBLhLuTg9Hb6SVCH
zdL81Dxu4pkxAVtJ69bzHFHfX7rfHgWIf53Nl9SfrA6qyMgrqGtQmVOs+xvDmSrxtk9X/OqaQJ5j
RQFnpZHHsPWRzhygjSaz6yA/0FWAxMMvoUb/h2QkpCHQ1KFYAxjka8+IqkM6qYLiDSE4kNEpu8O2
An0VqVH6VO2TEcAUrPRCHGWNQIFHNBbPBwxiFpiZG332waaRBBe11pERHHvDvG8n6lI9kn0CSEgB
221oYm2G/Sk6tRnZSmnUJTYLvsOCZSZIXJhSTlMG2J0UIKipZ0gL7olvZBOdfGY3oXGF5BpY1uPr
5Tc98C9sro/1Hp2X0BZxCagVfA0G2l7VaVWuy2Er+6hF1qcP3v1gVYgg1chNQaJbDCZRb/MJ+b8l
QxEoxyMVzvzBLomCDr7Cfw9XGgS/j9eBInE/BJMLnZpf4hO4By6GkZRIfg8kuyX7A0jtNPiI6wUo
Y6A1QmaXprhIm+R4+ZZ2ogdHPbCP67booyxw2Mea4tcAywACq1Af3DBjOTSmQmGBU7/hGcCAAKbQ
j9sjxdQ7JVnwJvF5Y9wJL9Pbq5DoucrVKqeDxYg+M4NPqJJ/u/lgSwFYoIxb7UwoxxHN0DLHhBMD
SDKBXo5q+2FBU4564T0dpnbHihP2ZlAuWeeDfLnQiT64b5reS4F/7tOAdyf9VUIGIZkurZun3ryO
t1dNg0YaLjpj09XbmtZbdPsgboLuZFAvpHwDB8JB3wrKX/JKdJlbfYTc41EMBIbOvGubwLqGJAOZ
WDjGUCtJ2g+oKuueA5Imr3WHLnHjugbIGMOckO8lZXg5AA1F7lKgLk5UtruYnmxlAfpJlLv77Yhg
AY5Ps9sJADA6GrQN5i29VfyRu1XsCoULuDjlE22EBVWUvarjGoEkskwEwCxerkx1I6DZMnTFMKnk
SgSkZKPGvzST/GBlqPwjuSZ0p6mC6V/igHNed6nS5l3I8gA6K/rmrAx8oKU6xcTQXfL2g7Xq16ew
CkCe82IPoleLvrCBi4UZJ/UvkckXgU0xz5hkzDEJ9jPm2de6rKS017ZV0UMsw8xwAOyqkLt9NPTN
U4d0lc/iQwMjQQ7NPgYswofHEdklH0nlLJDJGKYIztJXaHf76v08al+TnIW6f+lZv0w+6W8sx/8/
T8gLWJ4Sk8nqlwvX6NdSKeWmDSGFqS5bQXiicD/vLAElaL+RjhEoeRoyG5QDwcddj/u2pDYAnSn0
pTcgwcespJHMJQCLmXplykDq7e4QxQIERAuxoheNxSmQtAuOV8xlWd+Y4C9Kjaopc0O57lBkAnkN
tL70LmduFeCLw+DgS6QWivjiXWXdORsfPVBH+DbboHaFxP0RQJSYDoBwOgqS2kjM1GgARSNmHL5F
/YNmVwVpg1aBrnUL1JLE5rxpdzrdtgJkBXWqdBuf7hvGeQtVAuyDrXQPaLqe9rGOFYWztPdQq7nl
hi33F1JJZxpxeU57LnG5ngO7g0nRhGWZrwVLodbAFqvSM3b0K9CoGBwhiSpdITFlmmYVc0IjejiQ
bRGo1krbMRNLCHF+uavfLSqjbyAoKQwJMvVH0u+PCAD9naZGa5DKO92OI+M0bD+pywOsRgejfTkP
O5C4B/++uwGOO/1izxUxYv52+H8fXLjfPw6uX26Kcq45OI4T+EtCkfgzLd3rgOnnJz56LuRwUDcK
TN1RzKCHfhtdmqPzzSeF3iCC8csJ/VB8BE4+QIsefBBN+MYX/9JrD+05yrQmVFK3PRL81XsM0I1C
jgBC0vmxbRATA3OJ98ghE9ZUHyoTxjplRiS6+rA/Z+r4gunqd5/35ALWa8Fo7x1G1+M0ZcnbRGcf
z0IdGhh2Q5zLShQLySNr0f69cQ7V56FFfaPK0NEqXYMaEQo9NvVt6u/Yb6V1CzNsz0QiqS+dtvfb
Dhgt1SjRewC0SCVoGMgfdHGLsSSkxxG/sxo43yliG5jZInqriqHo1QBjaNzCWzkGxZsRl5JKibR0
CHOZAt6TlvMG1/Lv4falF/phQwYm//UhljTNb/iDQdPPpF6t1WGnfFxB8NPnIiWuGTkAqYQShoLx
Fwio3n3f6xdhXlj1cSomknBj9XVyJf2kFL7wzFEWHEWz7jbBQVYq9F2igZGcPs4cPtdfTvxBov9l
rNI9jOUbSAbUg9+QE4V075VpV4dt52Z7EBr0G6Yj3QTiYVEQzAegsoN4fqNAIthPQfZFwOI1h0JZ
nj6jRvZ8bUfy6saC8hroQ5rwuhWISZmKgFvGLpk6RKd9eSWNGsWCq5RdwHxwtqM0yCg8IXYWxOi+
JKHxmUyPuG9MLSmuahjpjlm50qhdND3o7O3zc4SkHnWc8Dg0Ridys5X1ej9CKGOr8DvYSjm9Rmsh
aZm6JKWpdpLWPqo+mvJt6w40x3SraEgpW4E1fNjWlnybGZF3HfBXMYGhob9DkDQx/Syk34kFk55a
2Yv+WcmOkVvmqPQpFvcdFgorAgfNGrwOPBOjOOptClovc0d6AXRk7pPJAQc8yub3vocuj6iwbwbr
bHIxrMtlaFZjMCTIp9xejqZVexeaoXqj6z5fHw5TjkP3KWRYCRzEnj5iZUUPWIaAHj4yCQ9ziJz6
2wpK7MypPfKZBjW1UU0B3AN6w9IybhxtaLyWiU/t+2ZYiA9fScPDy2V6ZIsvO8KkXcpbh59nNNis
Pg7Hkl+6xo1NKulIKDkmilX0xICsP7ksOOPRb8uhn+ICQ2B1+kJLwfgm25vkSPKZ5+pK5YohcdKA
41rXcY5vVcb3ccdZS9QQgS1lSF04JHkxH/FW/0zWgAtiB2LpAr3y1JVXCinKBch3WJ16nqHMLsdf
qmxf4KaPef3Qc4fkEWQl9JZ/W/KLNridzvfsGqpXqAsdKkTbTrGZs9dhcrSg3JNuHoj8ze+X6Yuo
9/8cWqf9Cc4UlaXs34dOGvl2yHWQo0Rpl9AYqTJNePR0DTOyufBuBTeC8Ndo3owVSmgTc2dOT6va
l8fEqNVzMVEdkyDcKnakN7i4cA7fUlt1+xgVaJasdsVSnurEozpa2IZ3QDMSa0oi8Dd+n4fCzBcb
w1X836/yZQFcNaeT2RzSK6q5IxjHjvHkVC96xqIECa4SNhxR6BSlGGLxaesl6APCmiXihZiYCbfS
Hm/2iVTlryya2g+eWqBlJXpoNRUA7Zczq7O7mpzuUUXNgVwvJXSao4P05ULztHDe2ZQ8VOkkN6fa
nWY5hCATFmfqMJ+QImKtQP/HiiqVscZiqJpXpB5iJfpUMax+Mjde0YHKzxa9a6CSEvecOGrisqj9
xYR/L/8xlwzRCIyMA/Bf8R3/iDbU2zm6Q/BThWfGBmlXrKwx4j94UnxodM5WM5YvvrImU3SkYe/5
AtDPOn1qjAM6MqeEP1SuqOAvfzmvH6+t6EwG7IQY9IPU94/zarqbGt0qqQrV1W1Jv92RTCLUzsMD
Si7r67i30Yn0o1BZqdAE2s2i9E+j6pceox+NzYMb47+TeAAH/ziJe6T0NbCoFcaGWAGWEu+EN6Oc
RFHlGjRzkd+TrJpmVfTqeSB2V0fAJ+EuGbJa8tByib0ihNmbGn9ciPXS8enfF+p7MgYEj9IXrD30
Un2r+5SAEW+FBraGNtRr1w0zgmri9h4LbPVCE9ydzsqPfx/yBwCROCY1Y1On3ZNb9PeY6UXdQcv1
O3ieIgbnkJ9wjAmwh9ezvGmi1LkSvbTAo5BLoLkVCVxFqVasDpB3gDC0cgrkmeVj75e79d3c6hL+
ABYTGMRZj32NU6si6fSyvldcCgvjrvnGCGjTkfoRwkwWC5bzQPi6BP8kQoF/X5QvDLdYXHF0Dg7T
Avicb0AA1B6lrqTHIjxs5VULVeNztrztB1swkSS/zkcn2d/fBjv97TbNPrQXNEfvr8VOf4JpqHwt
iOdZarzVz+d9vH+82j7Xq/LDeIqeihfjFUuQfhwNmDUs41XdR8/3vfF0/K138zs0mS+hQcRnigtJ
fuuLRSu6O7E4aklh83aqnO5onV/UV0p+F7LgHx+oqL92C3PXfV72II0Wxiu0p/2X6vX0Yb7r639f
UPXbylqn3RNuOXgRJXCqXy3TOaKf8KRfinCiW7pVbSk72n2r9G4+fQf27BUkoIXiqEuY7EHG6tMc
bpOQtJHzsWENsmHZdFrn5iiWZPV+Oblvs06cG4ozfYwmtulrdqIbnKLzpT0VIRw1gisdqZMIsAHd
JGTiwGzQlfYbV+J/hAx/OUJxUB1Pw/AmV/OViq2tCYoGyHCEky01bqdyYbajmuWnwRVBg5HmF25t
XxwqGcOUtWDPM0Mz7M8H08FSmy5g5+TStaM0lPx6JAcQ/k/UIB+awzg4h9oIoYaw8eiqXsbBKSip
Iw98NGZHJpisoAuOYzgawMRO9KHiRqNiehgfx/cAYOCqnGWLeqIO5RjHZTfz/lgeymO0CTa8Rllp
0Q/NcbKIZ6dVsaHPdgwoxIELyT2MkkW1qTfnGfmb4WUutnJ+5aeZN7Ny1fIKvAgzIyiHDdEdFHs4
RHYTr7KNOVXm6lKZ60t9qk+Nubm8vurLw+Qy7vO3yTOU6kgNmTZ3KBQDBBpJTwnMaVy4hx3bosfb
onkxqScluDXr4lEYhKaHdD8JFzdx70N1rHJUwn5AHh83ArcYiJHVp7eVXIBmqZJFYE6ujE4UAnOW
qHAoA4g3GXHwNEIoVgCUJTFo3WPxSIZVQw6a1DcfuUKuIB7XfJjUAvuSwTTB3wM8hPQqwD0BkBJP
gsf77x84vYRmGFgin8QXRrtidVhkm5ztsKs23VM0v44TX3OUtQ7g7uBfaGLojfrMhtQtQfGDAPTM
0WWazJttyQY5UOx2n3SI1Uynz+jtDmWZReaXZ7Q37e20T7fSs/R22gIWngFbm/UWFSDdgQfud5QH
bt9H0c1vrA/NCakuBfFQGZtzamjjZNZMrhNQck7PaYcRg/CwKif5Kp8Z42rWbbSn0yJaGkt9bs6N
ZTyRg15YjNuhDOp+JI2Ps/OIHWxOOyCYyeq0SFa3p8NMvPuyuW6KVTFLZsAqktllc97cnk67fJWt
ipUx7PxoTJnLgax/nr0kL8V78nJ8qdbVWt7CjrM9vhzf6YHeJ+8siDQCnvfDO/AgUofQ+9A/3oEo
IfPyNlhpK4MNBiltJmP2kAcpPyFQqI7WCSstx3ZvYi70RTw1Vs2oHBpOd7XK8XkcDc1Juu3tbs/p
8sSXvWx0ZmEvxAPOrhuAbekuXRxW4jvXI3VmTOJQmmpTxJCz8WCirq7Pyfa4l9/uz4ctmJe5HrJ4
VZbyS/FqvgAMrF9vbBKGL7EuH/FOej3tlFfp9fJxe7ps0t3gte3ZxaqZpAs9qO3K1Xx91kIGaplM
dzkwQzk4hdFEWxym5uy0jhYRaZzFYNFbJXt6OLs3YzPYHJ/uc3MdSXb2mr2a77137pYNVpZ/nEOU
iRocHgiPRFmeM+F3/sHPxkt0EyQ9+BFA6ombEy2j5WHWmx8dGoj/7Sa+N28IqyjIKal8mOSwvwQj
1SGT26t+LMJk2rqUh4aH4TUQj5Eve4ZPvjjyz8ElMEbRqAmSYTIc2JVNjslGXNclUXycJ3MldmkW
mObzckr7tuzG7vj6G0PDD8717zNV/w6b5OTQ6lqK03B0q3bvHiKZb5Gvje4eYJ0ypNOCk4v8MmjC
dH6aJ8t4TofpNezCaoriDz/ZUlbIh7AOCm+j2+gwPU4Py2RK6mNabKttuk7nxbKct1M1zJfi88dp
b3Zl+ReN6mk5R4F2QtJtiIy53/dZGFqwd7mk0Bni5eft7fpJlw8MHvxrPgdvg2edNmoree99ks0w
xe/S0VI/jTftWXmWntPtYDaYpdtknS6BD46zWbLKZtdJMzmPaLD1laEEXfPFvw3PPsICLt0H9tGL
3PdfITo/xwp/DALt70srHY6nq65xaeMgDtKwhC0tlIiAn9XnYltzYS7rZJnO6ZtY1lvYFw7LeF0S
1Ut+6UV7c5iN61E0oePIN0N93UAYQ+5o4Ct+GhoLpH7OLlX0Z8UGL+LCiuAf3YrVkTysJv0hPdN+
4QNk9D+uVmOjnuxLXuUAaXJh8w+KIA9qr+8CGfR1tpsHwMQph5dxFMrT87Dv6tTC9S2IbFu3nxQn
dRNiFvi7+GAeXF3x4XIorHkSQF3jA7Tj+b5/H2mzJLyPTtN4eZzHy3wN43E2bwPDK7yTVfpY4kDG
w/8y4frf2qWYcZR+KXbQMcdK4MvFbk5yv7ok6iXsnGTZOfG8DLIpfejrxmldw4984Hd2spQ9/fnm
qgzzSMzCDlYbyVZsxKYtFmyBYtNEMr2517BxOsectcyIc3BzWzdaNE7jIB/F3IBAiR8e7Y5ZY1p0
TbHzK5+WbPlZI4XjKrbJU1Bn7M0ZRGVTPmqRcuO5YorEPIdtnNNaxI4onVvP5K2sxBrX1nby/Lyo
3Pd3kOY8Q2mRrYbuu3RoLHduqPa1rm712Cq74shgqkLcszULYF33KT5bmU2uzW5fdPs2K4dvzBw2
2UYi2Hqaf/gfHwfedLfkIZ5efU2d8wySmzEI71GF8Dot4Hb8fHqL7cxFqtV53UU+se5zzpcyZ3Db
Evaeg7unW+KcK/d54tSWMxE50ZzAD5Fq53kyeRZ/Sy6ntZs44wmf3hXWM1+THCQ72j2PoYh2xQXJ
lyibjCsLGXQr93P75KTOycltIwC9xzqpsAssYz6aPW/xf3Zh7V5JkopnYwcsjX0dDwJ4M6zEfgNl
Y9EvgQWR7X3f3r/sVZemXBckE2tdGFB4/sK1MCzTNx5XJbX8y5DPEi+83eZP6DPyAn2/dhvQoeQD
fbX2JU9IHlkUl5zuI34XSBPUbCxSDoBgRBxDdO+2s2bZLHJmymUBFQRHxdzYWpgOsxcYfThyHtAB
hEkfePm7vGUfw+RFnFkdJC9AZjzFqecGMYzqGnxSLNdLzrgNoQa3/OV63risI+zeQvI6tw7Rf9iK
Y5/cowfw2Dnbnzdrpbr7PXr2fAVxTDK2rjmC68sxP5P3qcIHhR2AbGhNEnZd7rstO/QP9uZzMdz+
e0p+abkXa09mJGtOKHckMAlfEQAZksK3qsP8leaof1nInQa3BRTniMNdj+DgDhdX0jtLlNjRM0WG
sRoXyN5kAEfKTaytNJPEey9QWkmw7f/75GRF+LWv6xYTPggqBOTxSJj8bZzLusnuiEACiWd6ZdZW
X10dGsKck53aUPXgtMn9W2Kcdw6xL1s5o3+HDQi902O8Fv4BswtJmy1bYsT2XLTEXZAVFqbczR4j
WXh1apBO5LAecI+2NoejhkEAEdmItj2HtAMWtnY6bi1Of8Kr9PzVHp0ZXstCkcqFc8ZDqWyA9m2G
nGs6qS0sQo1VEiamtT9Xo8/U3mIybDrX7IN3fGzxaEhveUn8P4wXBz4lPvfv6/gddsNNNsnQUY7U
aX38CoRW4tZs+wcjZxmMdAXWAZgevxVM9MgXj4flTpgojCmXsGPCAlXC+nzMmQtcio/cfgN3x2x6
0ZiSYrKBQOX/fee+HGyWLM5pcvDO9o237KHhtd///Q2+sP0/hqki0bVt9BWKXCTq/x4InZL2D7eb
loeDzcUBiWI3nriyeGRXcmlEcumpcgAQW6oF/pqxccNHwIaC7bo7Gh5AddAdYVTcHfjuvJNHLnVx
dOnUdgYOjCbrnmu6MCW4zbAZZhOx9hP3vHJoyXVbfLJmPTVgR6zD+ubp/j2DIY92ZVBcGAItPLFE
OjiRjU42P4xO/0C0YrhQyDmDSW1Lfp9XidtdClC/3t/vZVbuqqyIvBoVjO8w4yJBh6GUrpAlUdpx
04BAHBKQN/APBHjaSGG7sCovQ6AD4GkyVuAi9EAJdZIszrPjqBmWw3JcDgEpXmiE06iLwGt6mGhr
2FOGxB+EEg0xieYRRByxpxnBmQjPShvr6YGXCOLM0kJjeAvicTnlzzGKF6P/roJhw+oS+5TW3JN/
sp1/j43v7W3i20PkJSsoxn6vJGqDRK011IvD1tZnZM8c1NzDHSTjmADNFsPj5paB6gHldxtKKRD4
QLxcYDJqV1uIDwhfL169M0hY2dumjRFggoMPGR2CQwCLXpAEN09ETnl4mh7m9MEF4ntrnuRonsGq
tmCuGHiCzZ4uREvkUm4kTuhOsf8zVv/+0rIY8F8sI9UDqlg6KDpVe7z+R35ZyuHZPqq9PMzuE4Ba
7Qnc/i1ZXy5+3Uc+jmILyYDmSKnT8DTzt/Kt/K2lUMitinZiFFEJ5r4KkannLNO1MxYlqpa1tOuy
Wbe+q9R5UMOS5gdWeSaNj796BOXHr/3Hcb8gHJLMaKo0i7jX6LFT5kXMNE51Jy3qsAeDbiro0Erg
R4hv4aKK+LVMS0ddt9Vnv7+UjxvpqDoyoNtMOzry7eb2suqX5nhZE0Hst1vzv+f4NdmmD3pnLTe4
NU0pEekYZBTTBjbK4uXc6Q5cJo2eBfm18NNBxZK/E62oAyWZKMquEwS6ZBT6cRKUFORjMj+tIVs9
QIwgehT9GAhqJRXSTlU3nP5UejGBGCQs3cHdUEa0D8bwDFqvXBwr/yQRRFPJqquXupyAXQebdoB0
QMGZX0t80mkh1EG0fkt3iZP138sHA1CbQhihzU6Hwai6QtySkwy9V46syv6lY51A55J8i31DovZ5
l1wU4cITUkZmmk3PR9C56V6/Gmixy25yn95qJNq1j46Y9YAiFBUFFA7R0Qa1dpVA76S7c/kRw2pO
KyVDOYF+baABPzqJwZPVMJebmacW6vBwoI2GAESwYILZVmGLOG8bTQrqaDKg74S9zw9ggYFuxGfV
FyR5l3rXDWJPbmVbdCdciqB3H4x1BbKvYxOqUh1KSbWC8Ner0J5VD++5MnjuUTG6oXxFbestb2sP
TDJk+CCx1+cS0bML6zgDRVc+0BtDvTBLFcPuk05Nko6WKLAAHU0HORScEWwV124oyimaMu8p0i+r
qR+S3LDt6PCjIAOHTxTluT8sgBnL56SSzDyEW7BfTWAkAp14PyzEpf63sVF/mu2ySsIaI0t2/xGm
/XEog13ezjI90KkO2H7wEucyGGq0ocnhA0bb9LQg012mHPF4hxKcc9VfYD+MiyfjvI6eT/VMLXbJ
gFZ3kOr5MCtLyzRjRpXIeztl7hYIiveaX9ImouLwdR7+edZfF5sFN4sYNg/P15Ean1wh+F1peARa
Qf99gb5wST7CE1DfMlAcTKL2reAg95rrGY2HPDRkNGSfq55LFdKG7ZFbAqmlVetCO2uO4NmZNVfz
ktySX+7RjxaZIE+GkAZIIQqNfw+HXkqJr+p3xHjSIkW8Kyo/aITh+AjC0ra8QUcLJBLcor989R+W
9FBSEZ4/RmG/L4bpH2NDOkn5oTne8rC47qN0VLVIF1uyiktwUM67JD6qXf8+5A8VlL+O+GXgJzSS
3coDF1ujgRupWVnZAIBBGf5YTdJql2m/jKPvRD84uz+/4henIyWqVpxqDqgDnIrh+uTGAo65kcbN
6knV/2gvo6gc/HJHlZ8m+B+H/epHLnW/KAxIPkOZEaQUyE72l6oZWdp5qnbPSbGV9DnMpGJpZqrA
vLpQl9A3g7g9KSK73+SuotAvwYzsdJBg+Iy0hwhkukDiqrzv6LCCR/Dft+bHU4a4SUGD2RRYm78H
g3lgjkX3llO+CmZGJB57Fxoj58Ck/30gRaBQvk5uSJyo8AOjoHPxy3BvYWo7lGaThzX9m/QL5NTI
6zNIchwRnSygRxn9j3601NG6CaGSC5i7VeEka0e4R6aDnjSOpHYAwXcq1JaCE1jr3i7X2S+n+sMi
VqX/T+CRgR59T3oNIMmsoJINjROc2zSWQdcoZmjvvLvQq9Lrm77WZN4d4QDQ6Gl5FJBuIO6gtQ/c
W8Tbjsr0pCh2Xp6GZW5fE8ibf7meP9lKhf5PQjmIz+HH+vvG6Vp773UJKwjd3ACeZHSX8oQT+Pel
kL+zBzCV6CWARE+no4y79/dx0qvUReeiOocDIu73YnR5uQfa/pF1BhDmlHMRtCus6YplvryuL3Np
G/m9Z5VEoOypXrkWaUHVk1wYqnhXlJK/6pOxEMhzVv3VErwve1HD2/Q4VugymqoOfN5vA/vsRNu2
8Gjive1iuxidnbNTkZUF5Tk+kRKgr4QfkQbISFS9zaXgbot4XuTk2vC/TE0yh53ZlTyFFFQBW0Zw
3eZr8RRe8EYaQPHKKdIFj6R3OW2mKj1UdjHvb2m0tO+kfERpuW/HY5Rl+V9y6kAJ6UZ4iagLWcAT
rc6XLG2oWInD/08Xu9mIvyGVGfE4VsalXdritXJCpneM1MciXsB87R5XPefoXGyS5jbbJJlJT9JY
/H6diNdP7oqY/P92N1W9LwTFuJ1fRk3e0/uy1BXnkJCJHIfIKfRInpJUtHXSjP1ZzYKrR362cWSW
X/EcnhGHm1VYt88DS1OT2oXs5SQgrs4Yfj8yOmR0nw0/WfZJAMtevS0DUYqRPVChspcsxTAQT+T7
O49pkAaPhS5og0DkOxkjz+dAZIH/OweRzt3N1rSk2BkbVSeWsyLVrk/Ekt6caFbhUKCbdCh4eDDK
OiCVoG124yWoVO427fnujVScuMni+fOWrDoJodpB3dG7khq4uCTr7ZsHHwzPNzY9zRbJI8YOxNkk
DFhL85OydRxf/H5/jKmI7B+aFi9tcAu66Wl8GsukkaQwHkNgykhgYeOeFkcyhmfbmJ4mpwlt4Kwl
/30PfwztwGZTXhLqJt/WkYnZmeqlY+Ir5ymyhJo/oNzLOg7ZM9BmMhcQWcug6ttZ+wT5Di1juPf0
tb+7T6Ojk46PL+WH/gIWsoTLGsKOFsFVStO/rPH7P5l7EeMShAr0xFf7VCdU8VLUkUgEanYLi4SY
qiJ38/F6DkxGXb2sHvk/kQPEjsy8GUTZpLLe7sxfmbsBgz+VXWpg1pNIZYlpdOUGQM7lHDxRNold
shV29Hj890UmRP7BW/UJ1UFywh4qPxJ0fwZJTaWXvat+DkEQMVF6M+KIgBYhS+TKREYQIXGRiydB
ZVqvsMZagxFAlZnOufOFRMkgdu5jYMIUDUjMBN3iSjId0r3FyYudN9XvRudPkaqjNknOUgxAMcwU
jySVyGg/kU0O5v7T/D4FZ2GZ7luP+RCDf4md+aa06af6bDmf1rL3oWFNV7Vl2NFHb9zzVJIZ1eg+
uzjSFFozkZ+0+nPyXHOR2PiMsVyQ83qlLT7/G8kIgp7/vnRfo6AkiwdSI3PnC7ck94tqt0vtJl5f
j1iY81pkVy8w0cTrgW9Qk6ncqwOezjpToYB0wj4OZaee3tfZEHIiMsKeKErIFgWVleA49g4LZDTc
bhh7qO54KVviXlb6U+oAwKBi55090se7fFGuzCek9Rb0FboiXZyxH1iU+ZB4rHj27F1nmStyTgp3
E/ZR7vTNhc+OU6ys5duTZnHV6UvmepWMQ836+OjGwu8I/8MjQ7bwRVr6aEmbNfIm1HZUp15obvly
obNK4++SyiulaCSozi99j4r09vRSLY/DJoig/aV9GTKQ/TWIPiGgbx9/pO8H8OtHLGFuzUyyXvRI
i6IPaEjmx3+1HJEzF9nRwnpdi5qNyItzNajx0NQmaj2eSAn3prkPTNCPPcMxHGVu8CorHcxdh9G7
+8L8kUNdGo/PCOf634Wi6kO5iicLX+xW+FfKxByaVCw7gjM/yOxoDtfFI/MmKkSN3VFDgf+Ed4nT
0d3OWhfWOgyhYfPn1JQ4rtgJzQkWDMh4U5GVFtO8fLhSsDUYZGF+0aUhawsu5WF646WYJcTTFIsi
az+wnp5EzQ1qD3Yl3gR3xVTCmsPrbs3vIlH4qPgb1l5Uk5BnYwqspulUGJH9wBMfRTtpyVyzQBKT
vzemAJnrIWzlqd1zPm98qvOF44dN8B09aSpU+RyqL54X/jmZnX2IDSZw3jikGqxPfR65qd0HKhFE
tunk44KKYw8/wK5dAYlJZjFeH8L8V+EbSDq/G49yg+mwuGSRORYWTSApPEAVyez2CAPEJO1T3vJ9
n3IWneXWxd+8vHQ+eAzxTYhECDpaviApFOslpMwW7veS9fkuapsNFRZaVal1qnTukMydkHOjMn9w
zPnjxN2LnTl7UcNEufWxx4xopLXE1RKXATClkzjC6J4s3vYi5gC1tzG1OaId2jcxVsJECWzBZjSd
vozet1fvndAFu4zqxWuyOnrQ8i4SdpO6OfZaFN9EveXCFvrL+dnaiz9E5TBi71xZR0RJmSesvgi3
DmyKsxdveRJn+lJyCsbTKubGifeodhVceIpDzMQz9IeyH7GnA18UJPMj/mKojehx4ELhLCg43N8N
W5vSM8JFP8AZ2Jv/Vwj4zVODv/8pSO/rYnkvZBqpn/8dPF+VpNe/xv1zuBXOgrmKJXoUcahSB6Lw
DAoBm8NUZ87gICnUirmT+zHTNMLGiKlM7IUB554E3FliNGu7ENGbsKyAlBxtkVirfYwpF3afOgvv
gMuWSxpxL2oOUrvnIxiJRDgMlcJ4b8ijdVqItHfK2KCJhgsWT0xuvbYU1RADaCGUFNhmxR8s0kAg
WESsdnPNZxHxUcnhc2Kg0KHJhm4ptmoLPYi1E15d5q9nRFoYgFCOPCpTHdVlrgHiCW/UtFxR9wEV
z9mIQn0tsMOONhLjtRqeqAZJfCtKiIxh4X472tHg3af2daOCJMoDN1L/YgVxD5Dfsem3GIpnRUmg
dbsQoQuQAOFlrmHlLzNRYkTufStNkIrwzk6+AIfIagLPMHwVOAPhZ2CywBW0U1GAEHsyfFGjunsd
3zwNBn7HbwJdVbiNp86AFW7BVvJNCvfidDNlQunAViYX6kl3fK0GBIxCgt/HNoiBZs57zm2I/rzD
rFidCO/FRos/YSqCgA4tnvA1iMI0oSsYNFSOeO7k5rOTKwY2zOAM1ssEQlaui7jTV6d5FsMH7+oL
RAU1S87/v+KJtBerLRF4iytFP9xWoKBEIALXFAONPjGcFsxAMwFxAROEjzZAhBm+gHS0W+nOzpqw
DG4s5v7bjQraipZM98jHaGFmmFHGZWxKNslfHBEYT5ZyIvYRzwk/enfypcDQCLdScFnBQ+DAhYvC
P9uolC7EPVAdHTjEcShOPFne3OMSJLLAh9ypF4LucbZka2H8QN6TTQz5whXTQOz/PBdfeGAXy3oq
s09xl4VnR5lF7EOMWsiCLEAfwgSKwSbGZOcIbM/AZlT4FaOTc+UIsQ9/GN9HwD8U9iDm5IHSc2Xr
Y3HO2ST1hM8nDmHcaHw/BpoHPyXwFbEEHtj94elNOP24tUStTmzKBuEJrxjVPrRJ/DD4PAIGn3CB
g14dlZitofKCe3+sej3hcTNXlD/FqYuSqCiSi5upOpnoiWDLJ/TQPxCy/fGFcEOsp7uw5sqQb39S
dEI6g+KdMibQc48sMunCY2Zf7GImUFliNEGiztwSl0Xa1cz22noXIRgMHXj4120PFwHLF8ZBDcRk
FOZGbOIOYF7ehAn4b4koxgH3AjxOtBBLSDiRF/iAlvkvLiIlO9A7Teid3qFAYzHJFWNv4k6koZC+
EjdJmADVujGZGk+YlRpLLY4ufvt/hJ3XcqNKu4aviCpAxFPlhHKyTihHMkIg4tXvp+2q/c/yuMZL
a2zPWBKiabq/8IaSQZJJT4HEsKf2ZiXLg816HfJpxAx8oz//GYePJCC9IoprByltRdr4g26vrgT6
UUPRkHFGF+gstmdrhSIk2UR2vUPP086k4mOVr/6onYoVEJILE6FhchUreZSAo1GG0UL0pMUUE1NB
DFM6rB0x4UToKKa/QC6INVAMo4i+OiGLqMj914obTgdLT6Q0Mnc2DWxpB1GakCyZ4M5E5a/vj6uX
r6VevDMIa6YwpT/u02oh4jpKpQRgREMEXWwPk+RI4ePYTUX0KwJcbrFtwb1cTKAOiWny+SDMPSLf
yXJnL8SNlg41MYm8fr2yx2LZFPCkO3GxqKJgYNE3F+L0YqJjMe+rqTUTwItwLWAWjxfEdEa3Cd4c
7gzhwpHISQjPRG5s9b2NAiamHYarBjy+cpKHKstXNxIFkwfLmgbo4gtqoYC5EVGbNtwkIsZEkBao
UXS0ZoCSRndHDC5Aj8+HwDaI4oQAj4nhR8tCZAbi1q13+AUOY243REgHxZZ6MgsN0t3r+zYlHxCr
miggBQtyz9HnDjJMKF4AcBL7b8Idx6ZFijZ4rMWNR52RxatdiVG6Dd5hTBKoQk3leQJThuneAPDm
APUg1peu75wyEFkCdSYu/n0liiQCfXEV245IHQRZgcCZ4Uucrs9FpYi5YBUkwX1nRrxTrsIMqB+v
RDgkYh+Rk7EPCMAGM5MwxiNWCglwusGZilm0pLjQX5Ln8eSpSugDfuEzfhb7RTW6gccWhRGRR6Ko
w9ALxFWx/Pot0HJghYjoEF8TQYvb822/EjE1nsNcQqbmcwBy4j7sOe5YlEOy0XI5WPHc53rZDrMV
mK1BuqIpt4H/NvRpp4OtAU4qsBbNKKKi5m3ctdWvRmSxo6+iWw02klItRRjwNoP7shrZ23Ysj/NT
xb+KVwaH4ACVCtWEg7UWpyCqPKIeI6o+oqNfE9WLtxR1HPGTqOGsBKaKWF7MO8EAEePXmytgGtql
9wTEbEizcNTMRbWI9E1cRpEyk66Aa3u1+kcR5L6B6vL7x6U+eSa+lPtHkoW5WBDZLMTqQKBUTvdM
3z7ZwJ5UmzGb1lwlEd7mE/F3AqZRNeGFouToct2CMa8T9QEYNPwjR9qX08/n90VUTl2PSmE8xRtm
pX5GqChF8VxvQMGw7R+fxI3xWegIiWchpPMxWZa1ybZY83zeT+QvFD14ctt/5uSZcQMxasUQR+eh
thY/QdUjpbsPkeDl0uYjgdtjIo3Eq2po7ukE8Utyk4R4mc85GBJzE+ED172Nc/Ah2gtQ0qmKyLa2
SIjixtWkuZrvzZX2KJ633TW4NJNmUr8Bv0vHXt03TxG1hCfaFP7CGsfTeIq/IQIeI2OMAMvIBSQI
JI/8hRqrqqL/26+eRUrVjWLyOgCUE1GIbbmQXxjtmHU4GjMiw3SVMeO+aD32xN8lh47FhYLbUJTd
1PHT03LEf/3BqL96nou75UGNNiHngLrM81qWHIHzKoB9aOQTwSB6q54ByzErW+q6LExAA1mgsNxA
gbqYSRM16MPinoV458x7H8DFy6U+T+WpOedFtE0FFLeFsc23uTnhAqDfvxH/+uejWMrj2www4Qfa
4BMx79ux9vo15xVQHszjYhhTlcxHvUnFjZPMPgdgVB++PjCDcxI163ZoXIwL37lVtFdA2MAMv/Ik
Ec0whQVUsnNUvoppL+hPoqAtzg8Z1y3AFpHXILU4gXtO6ccaIVlDVipyWAFZK+dinxQ1LfF+ZX8e
9o+/dJco9v1QDKIIaIha2idf7r8Z0L1o3a61cly5Hf8Q7Jxq1s3YaJzu7G2FsrzDjlIck/l93swy
KEH3nXhgZWLdB/lBPpXPsTZ4IKNG8/mUHSgfne7PkPTn8oe3k8EpnQyUXqFDqjSnB9khBPddrHRK
HCd7rDX9B5wle3Gf2wsFeuveXJhTfjAX+fqxrtYh4O85u6ADrMrJF9k0QyPt8gV47U+WBnfQmX0X
3r+0ckmbjYG0C4Ak3obSrnlJjsl78t6cb0d3k7A+KdgOVGfMj47NS7hP1+laXyRzGfrPtFo3M440
hdW0wO8LHdJwX7wHW8GJKt6VlxBrc+JmAktjcLvyPdnq5xz3SRhTt615tl8wDAH4Fa/jvQ9HSh8p
k2CWLCXHXwWHOzx/VAvXkuPuxb9AUgEtbj+n0/pib5GdQ/hlE+7SlViT62Xi9uOdv2iX0hwx79X9
UC+jTbCJgwH0iIP1im8Y//MyYJMXwZiINrdDskk28vK+ASy2k5f5Kl/Jy4wddPFYacmgnVkLa0GA
uU0+6Tt3ipXwA2LEnvgh3IZXsuy9vRE1cWuFRYgcDgyIQN46c5L1ja/6Bm8HMK19zenWJmQ2bXV/
MXY26gM7A8KMxya6Ap6wu1EeguNG0WUXHzGk9dYw0esz/ZR6kN0G6dHeIFmDp8c1RVCDzkoONSbZ
x1cXGheMhXSe8cAGAtkEugA9xvG+NCExGIvbuqTctw23+bHiEuzzI0UM2PDn9mxTSd/dwSdC5ICW
ZG846DR23J1/vP3Cbf0JHodfDCAxAxednmJ8a9JoSZhZleITxwICdLf+QVpnsw430w+Rqypqv3zu
loLcAvtlacz5CXZbBXctQAV3Xi3MlUeSgO4AfAQscp2eI8+YDlvvEC1Tgi0f8s4xnUpOcIAXtrIW
tz2GCQUGCoqjLTun3N/25SI6dZd0iSXrNMZFAUFkdm1/pc/rWTxP9tmxPpdnYyX/Ik71twAr/cY/
T170Zv8ovBtSlcqeysk78vx+Mi+IJJM0rpVz6PeTo7Tz99naW+QHNxm2J7FC+BTxclLA/K3Ytatu
lu17Z+XldgwcdQOiyXbMbXBwX8FBuZce9VoNq9cpCfebvwAGyh/5UDBRc06oOKsrlVNqnuxDCWVN
QRTjPb5G+97s7d8Nhp/gsf85zW9t1bTrGVV55zRzSjYOnbF6FM7SW99ykhP2CfMLPz+8kbJW1vJW
3hrwt9qP4jk7lCdG5dV+LZ7jt/su3DjW1l/a03rORIC2CZHSgf7DuIiVMN4oS31K4RymZDHu5iZz
QNrSNaO+tK2X5dJdu3vbsVk3bkyQ4BCuIn2E5GR+kpwWKOQ+OGA4Gq6qubrWt+mKTZ4tPpymO3tu
ja0pTgDUz/xf8BvaT6gES0WNSbdNgAnyt9EJ6jht4iQULYQ74xLSNWQHSUaQng4ZlCmX3UJk1e6T
OTKJ7OArEN2C7Q745GK/zEd30dv7LK70BreNNBc7J/UWipyAYOMJzkPDf19S0/gJdAUZHeg2n90A
3frfqVtnpuIaSpAuBdFP45opUHKQvIGWFB7upFp0Fw/tKVlxgbctuobL3tre916ltQQxrykHghfW
LfXljT2pgsQW0SSwxwn7Rn64rcRDWlvb8BCs0mVwKuc+K4S59g84y51uzyFzoz6lhzvksXyjL1sn
514RrNZk2i0b3il9uu8ghayaZcZAmuWApiyyb5ea3Pj5dhKMwOgZ4OU6OkFKBLvfW5t7iIOnO4nJ
BLiwU8x5QDeZqqsCTrFHrbqCpGSM65k2zbbGFOwq8gc1KhEKtYtzhmbqqkLpmX4oRNEzpW3mi7uj
HLbJII/hZ/U5h9pFuSgWEou+vCvntiAqL8XDcCynuriOuRbnCXdxi+D1zn4NdsEu2QWLEgnWZQA7
+bFp0BQitpiKTVYkr/eJMdfm4cbnIXDVGVxlKMZO4fQWJq/o8To9IS/rLcWYtIiHD6ggOII9c0XM
VjBx0k+uwsXBTXsublSqZFD2lKGo4uAmO43oREUjc1pM6EnN0cMneREIdMEFyaaYgRPVbjw4QWyU
dAJFV1l0o8EpM2HFk0XXQmTGzFHYX2LWovUjnVD/4QnmaDLLFurGPWib7AXBTHOl3IaPs7GxvX70
7j5ZGwx2BDU4OGo0AvA53wXvGb3TTXWuHp/LZfJOSXmfkOVfoRVTESDHh5t8hC1CwJHtEdHRzxLZ
3bo8RtfyPdnWx3x/h0R4X91XPqSnVbVMN1iX9eMN4HSgLgRegoiYEox5C30a79EoElzv2okWqNeV
OwUWY7X0dgjw5sv4kOxM4hOispKH7FR7nWt0n7OFrVL6RBcH6YZdCgKkmyGsKFn9B5MXPEjHD+LH
cvXgxcXqtitWzORZMuX+OBcIQuGcOOx7E2OGKpNTH9EdWxd09vVhci3e76JMdkZ34fgZZnGy0SBe
B9fuDKd8jQ8Fw6L1vWtydJ8Sx14xdk4+LRG1LQiHJLyDolk3T2hfeTNEW9RZulBnQO4X9kraJWIa
TSnBrDmIjE2bOxOShAn7bYCe7eozeTllK9wly5kIlqS5NLfoVGyQZoKriOUJq2pUEWWxBd8hDknb
6OCLCMzfVSf3NSM5v5NzI/I6T1fua0nKv+pwCSVC44k7XkdbjOiMY3V0s8plsKnivviFu+6Ii1nx
1slSrOryJTsliPRu05O57eb+yt6Kf7wvY5pibAKzclbPsE+FwY1fDPiz7W1tQAuIpx2VDG5SA2aA
IGhXTrm2psY0eTXpPiFFt6xW1tSaCu53sg/WJSuCtcuJsJqJh44Q1EQNam0857PTykITGW6W2DN4
q6MKhTTZRwQSOAwcg73gEu8IDOOjt5dYHSxklUX8Jj3VZykEkziSNvFRf5KWycLmj7brbaSl70gH
aXmblnPLEeuGNXgrFvX5M+hDiLXfENDY6FYD1mhWBjLVS40P3Xt+7PJdsSk2j119KPlO7vVcHvLd
fZPvDBrFm2p1f6sPqtu/b8rDfXPfZBAn0K3li+I8dg+eaZ6aVbNyiSD8xTN0M4hEu3xeyMOAMt5a
RJPZtnJuUOPTebGvrf5+MCeGob9FM4zivjaVF4Lkbm70Te8p+SWK/DHzQjsCsB1caRVO1n93I72I
WuX2sBMijJJWACpFMxocB3vM7UdaQkhFDdmdGTOWGY1Mlk4EqX/LI3U+psn+C9yEuzMfN6ZGao3+
vV/qP6Hs/vyAIgj4I9IrY63QMtflA47ruXvVJi5xT7ZMYWI6BwU1Cn9jTbwdbm2Tig5MtLLmIJFc
WhQF7aOQp4minzQoxwlc2XBHwYs9X5+gs0ZH6dZPTyhxo2ItX7hlNu7Cnxe/ALpV9ect/3+D/A0+
2eKqHfoR56DyGb0V2zxbPVvws0fDHZtiiKyXkr0ZDs+QPZot1t5HJ5XYoN0Wc1voJqsrZaMI4Y6V
+RTsA7KmZE3iwbSpttWqYEKWIkE6xiQa7VYhYogIBLJlgbpHtJIu8SZbxowa1V2EUWkPHEUyS+cf
qQsbtl26qZaVCv0WtClXPlurx3qlLG8rf2OzpwYsvQ8W8mRarhJ45NLaddj8IRyx0jJLrI2+cpfp
i4HERo46A3uNscnPcDNWMpX6RS31ezt3GS90MAvIdKQLaylnfXfsLQVhuTcvlz1ROpG2ylyHiW5f
SXXJuvRtgAHlVxZrrM2tu1dfS2A1l4RMvxxorzXF1EtwyE7ps/WaQDtvnuVlNRGYOuyc47m2YJ1x
tIWxMKZUhKD1PCbBupjC2xrRxl7vyRwhxcJH91Hk084giAgH6bFNpFnJsx5gh+ppMKYkBgZguBdl
kH/PcAJWpvB3zCuCMajXKTbhvvEtmSkrX5XTXE65WFDVYU43mPpF7GHNG50bX5S6r/BvJmrRfyj9
FJabNZRnGSA1UQ1rh1+oQ2VwPyiA9XXqZY85bhmfE56SJ/FFTtBQfQKDALYo/WQOGGYMopbGAH0k
FnPwD1MmB/T2Zs3GeL4RZ9EjElIxCooaxM0LhslaWSvfMVaFTJlQmqFZT3XQyZxg74rwTU9pDBur
2+I2NY7VWJ67k2CKcPCEbsGkPCr9mUqmjSA0O6woaSgLmnv72/a29Zkj62xdH1s25qPGB96XRzZp
yh5sod72wFPn+CRNDO7dBwU+tNFmRh+5r318Ki/SUdtHS4NS2TW5JBfplLYD+wj32uebuq9fUeTY
SXNkiif2LHY+H2wgEXoh+VFGrLhyEmAH28fVigadE1LRbJw7d1jlFGvlCJg3n1ssdv41PoZHa2fs
IuCbfFNIAYOzvPpNuMr4KbVBI1D+Av2bn4nhH6teoyhS6kaNSG1itOT63IOb+7N5Ae/jP+lLOjlb
+VhT9ikJqcxzQjXJANHwkr30vH52dp9QtInehTLlC3ciE31SwHorhk/5aURhma4A4mjqwiL84ySb
o7HQzvI5pyOCagcXFfu8bGhDCBlg0ZoiR5jNw4U6dX+Z+2Lh++/MB0gK4AFfMfirPesbAr8obnqt
u5AbUMjGcVug3uNRHDhC3zqIfikz/gA2/M/Rvptsp65Xl5oM8L6Rtg/rKMU2Hh4955aZg2hrRbd3
r5Y/5B4AuXj+UIy+hN1DdVVjcscb8r4Siu3e/I6+ctNz8iibGPCwOpUuIAWsDgTBA6Pyo0732mRd
b7Jigw0Y0jDRzlO1cRM1I5/fQZtoHwMUwLtu4htDO0T0qDLGhY50cu0tpWJUGdde+R6hb05FPp7o
CUov0VZOtypit35X/hICKH/vTv8dFvH7P+Za7Fp2nemA+4WRTUULRNtaxsa0h0m+1VWE05apvTTM
X65G7++N/b+H/ZYH41SjNbLg1lT4SnWKxAhRlmaCGxkQx3QrUdFJ2BHvt5AVAZ34ojvd41Nhbu5V
M1CMkDRdKCkZ11CePEIAyZkMu9cGP/pYdJ08NkKSZ8ldwJirCqa1dsSjfBwpqH/qXGMKwf9eyBVR
b/g+m5H1BAdqamBBP3E+fwxkGtrRze1BWI0fyBSnTqA6LrJ34QgxbV8nWEYrU0YNvEicNKU1HG/1
8pdR/bTp+/4ZDCFTjSIYrpDWt1ADif7ALjIzWaYFNX15a90wI2ZA/Q7hhAw+vQagKEqRnaWv0lHK
lGeMtVUPwGMOU+PYQzy5Vd9vol6OH3qDBWteg9qoMFsxlY8YfaWqpAubOszOf4/fDzgoHY0+y4b9
QYvgL9h5WYaqoeKhs/Q0BLWla96BSMgmgnAimDnFVUxQ1QAbYB/vgTUUtB3JWymCh9L2GzwX5Y86
bYc80+BOk7jCEKRMFLo5I0+3h7p+lcAvuAhxMjrJ8K7uisZeQGQJ4UvH89ZE5LTe4sqjpR8PiLYP
gKfRPCNndWd0KBDv2sZKPMy7eObDDYy5i0FjCfZbZw4qyqMwhv49KD/dnbA3iA40XcZN8JMj/sek
SsqyfrR1CRafnqJEi1RxsMuQzDGLUKgecndvIanxm6mF+sPd+edhrW9CtbIZRbl0q6gg4ftjvqju
Pqu4nahH6ZgbpZhf5xLrIpIKdEJYoczoI6BUEEDwTGR6MareR6u9iV/vvZcyQgucZNI+/DI2Yon4
NtlVbLiIqFAQUOzvtiOZ3Fa5oVAARIa8B+gDOQB9lACUAixrjrxZ5V3gA4Xe7N/H/Ruvp0OW1JiM
MuoaKE39d8HMPQVJ/V7G5qyg2r/FogH1YCbqv4/yd09MHIWsDIKRQJd/Wx/vGeKRRggJIwM2ZA5u
2URRjxB4IMsaxrX9JUn5O+DgaD1F8CoReVTVb9c7aDKtCewbQ6lu77VTkWdFR0Rmfz2tHw+kK4h+
WDCF/vIZbTsJt3spSSHdzXH2wI+jtGdiKax/uXN+PhAaKDj2CNeeb5mtYaWZodbUWVGe54ygEnKH
Y+/x67r144WyVJTadeGe/F0Stsitxk8lUugiGckJXiRXuOAcrpOdXoGXaX7998TQfro3dbmH7bcG
RQ4+3n/nn1eWeq/qtGTpa5Ij17hBRFQUGgmF/KcWT640xknNfPcwnQgBr8XPeghWJpio9UTJRned
dY0SRWMfGqympfe22kInjX0QEelciu8D8dnbK5r5GgogD21g6pcePTMzeWxa/+qhZBpWgLxDtNQz
OHc0wKvsqcSD85da+U/3md7TVBjoFPjV7xSBUg4faaEwsDaxbQ2mvZhXisOk/Pd4/nT9hNoB7reG
ibnD96lf2q5VRFYiljpZdjJpaEjvjEhOP6yY/EqWM/5mPuiqjsCDLMMa0dXvbYuqrrPGu/USXBDJ
ivPpDc8d0HMV1hvTCoy5hhBsQnm+XJS9fhJF41Lb26iF+SuTugf7VuYYwPHctRKv1KTvNzMPXhVd
BA/LTTw2sFfrK+cSENlxE3hDa/HcZYtWxbPeiRFOvh1KVD5645aLXQxVY14mkweSY3tCsHuCg8o4
tEYm7s5R374Pb+5QjSicGQ4wv95Keaxxdvr3+Ks/LeOmxYyGX4q7lvptPVWyXLl7kULMEqAp3u+9
gssM39pjuU1yBDrd1+pDuobP2itM5Ffj1X+PzvaT9vLvT/HTLPhEIBCAwHvTvn2IrOdZj85Lk6WF
WgF0WnlalSMfCkZ8Ddb32+zfR/tpcaJlhYkpIifcw98Wp9jMI5QkCHXIMQhccHXTrBld8OA3jdjf
DiR+/0f4kN8TWckbDsTiRNk9iUZsIRgNyfEv3bifbtY/z+jbolR6GRG9xIEwrmHVYQ1BqOPX3UO8
y/cd/8+jiKv4x+m4hlqahhi3h3zy1C2OfR4+J2Bw8FL6Nfb6cUr8/0XC0/m/BzNc26osnYNZAIKL
vofQF0S1j+xagwySx/+eET9lD2JFt22EjWXDVr6dmmwZnlm6CaudOUH9kd4tSNFr+mIFS/+5XTcf
bYI7wFA//Pu4ujiLv4b0f8f9vvN7ltT5ncFx86CvneSPCsDS680Q1CL983+ISFcX3CO6A4IkWD9p
B/tqeKPi4o7VV/q/uO0QUucneZ2eu230Vq+798e7crRP7b7YGyiUJufHRf7AOrzdytgrvGP8Yb/9
diY/XS5yBxOeM7swDlH/vVyhnhS3Vs6w27Am9xiAIZtU7z4R8stiz0ojkvHf+Oo/zfo/jvk9TG5C
WZMChWPmGHr4oy49hBFgtviXLar383GgiBBioIf03Z1ds+Usa0suUvVqfKz15SMcI8B9v96u2t44
1M/h22OP49OLsuPiHGtWzOw5elJfqOVY5wwjkn7xgiGplzL44REiB/C+t39PJPOHiYR2kKz3eljO
WX9xOfFqleJI4XaRP1R6TBkAFFXMJpqvQd97bl7JKe1X6dV/891Js8+e/DfIfvml3elP5QcSN4ij
VxvzxSfReVGfjIP61K3uF5yvtu1F18nbRumz+RE8DRQneKKN5b62h8c2eErfE4qkp+DNuth5v3l+
bPOddVD32bN5qLeq18em535Wnv59vsYP8w1OPbwd1cby0PjeyM/zzOiaqkiWLvVyVD3xhmtRpzFk
a1FJ2wofchuRVOG6U0XGUPfwNIxdqq1OeC8nRn2wynLU3LQxaga3EIeYIh/oHbjlpkU9xf58cWAd
TOxfNXyTAKn5pzqa34FpWQ9YCEAq8E8Sia6dXpE6HYNvCVIh6Uewx2exXWWMkgR+R/1HeMMsc9cV
G6vDKsdvzEEgp4tezrNYO5Po6HnHVJ3X2ltpvekajGfcJ+R7OdSDeOqm+rDOfRQrlWlFFQvfP1Hg
egT2L1sI5c2/1yJR9BRq5rpm9r5HtprhBn4TPBLowILx5DrqHKL3Ih8ObyNgrgwu37bW4LT4JAjs
c0gFgjxE4g1I0ew76/XL4YCWJSDqCAoKux0oeYHDB2qfjpX+C+K1IEFK54ZQADD2YbgWUPIZjuCg
zOP+KgVorPGXZqcBj8UFXEArQUwKCUl9nvUB8QKtXqLvCN+vWsE86/sCVSrgtsjjYT/3qwL/D3se
g4KMMfaSwuRGrA1/7HnlI+h1j/ZOm7Y+GqdOemGhaTA9kh9XcXE7D+IF3jWEh10/dlMcR56QAcHt
SlRRbxSvqbv2cUkNKezr67hca7GjNHOsIFIFx/nJv28L7YdoTpjbqAS5ULpRWPnvx3XRjMn1NGJJ
lKIZsh1dgFsiLLuCNaHqTd22GsVgBnt+DSgYK+dqUvhIKcnXojZmGsZMMGVCb1IqMDmytYm0Fo5h
4nyxe3TxStScWgOQunzgo1tq7FCRvNcA3DYGgFUdKHOmjspWG7t+PJRR1m4yaXXPy2FiWQeDhvm/
T1f5qWol0HfoMGrsPH/JgLR11On3mjlbRdYUy7MGi+hIiSf4R7VKA3sVdY82cUeSW09DCeu26upW
1rDEqzRSvLEoyGWmPJW83gzI0LoXacPeHeKz/NErKFmZMHFa+ejfUEQ0y6GBu2ZVb2Q1HpZWMHPV
Yon5npOiFpbY6usDi7DHwzrlvaNK+qfiM6qCz5TeExcUQzOVs3GuXU0qowa69G5B/WpUcq8HnTpR
q4kfcHG4BLZZTGUFN7GZJDWbe12NAwkjrOC1NqicPpqBLVUt1IhMyBF1dv2mud6sp72j2pO4p5s6
TtQrtpxlCaj+/qaqKj5e7AHmNO6mX19TtDce4NWEbFRSTK1+TzorCK4rwKrz2zsiNr3g3c4ASyTV
LvHluVlPK7mYJqU6Mt09wgF8en3aetiuUI+8kcR+ltLjaFLG1gjgKMYbfVxk+rLvD23EcrqM7mMv
GH32FlJHKJ0qjvsaER6I8nDPbidmlw27eEIsaZreDHsSYe6WX8vHR91B+ujBMEu2sQkgx4MhVCL7
j+eRKVXbVEuGLM9pjTgW8IwbN15rIXiybB/VaFpD17Hbfmc51DluTTctH8nwd2Eh5Qfhc51UmTRK
pr6i/eU+JDVWd3ctooTSM/o3T9mYr49e6CQ4Lmeh+VpEiNP4CHPZUGuadm54l6q8PG4z1wQ3TGpg
UxVlf2o1IBEddWIB6Opx4+XWoMZKOLch6Km9sZp+uNAsDQU8lDqP5HTYGZDQ0oGtrio6T46mzNmT
2h7ub6V96aiOIEbH+9DjYMq1ZTE6GCwFHo5MeU6zkBQrvtYGa6jfjrLkIzVh+cIb6dEUZuFg6zMx
OcFIXZGgQ+g4jm0xmCweBHQxvl3JPNDeNdBOhM+O7MJ36L0/kgmFd1HNpiRjNZPEhjEZzetNWzzp
CPAUU+FtSQ2VCjHF7Db3BxmG4UY2C32INip2Swrew6E8tQCzgKC3Ll4FnwT7xVuPHP2OJJZ1jGV4
OHdEplUcWBmDCM9bnzO13NvITzE6l94xw2y6YhWgwZt5Ywy4+oYWOvjSDCU00tyiN/28QyllW+71
Ft1GolBF1ZpQoU5YsTupX+m71NspNKbCBpVwWgd6htDYww+mUo3k6x02JEpQvyxsP7SFUMdCPJjW
HEDF7/XHR8TC5Yd2vCSoNYGZFd0YM97wNkfwDDG+qAJaCzG9pbb07yN/LZnfUpIex9Q4uEEB73vh
xw9lvY51/Yv2DKR5oUKkFPpAglIJ+iv4pKMWn4xHiqPwIKsx69Nj/BjL1+xV8Bo7Qr6pNIbguCum
Ps4n3d4AzIl21qS7dJdmbEyMSe9VaIMLXmE5aMaCsCzou+IrRnlQIvOJPM3fvTEDD90P1iAkWXOc
jYttNraehc6QAUcUSjB0LgWOqoqUg3ESREA4i2IfG9eImV+RK4IGakyCZ3oX3Ws7r8bqVp0I9mE2
pKVxW1iDbTg53afbUpAXh1E1hngOMxgieo3S6H0hCIehkKCdsJHAWhcUReHoYg6tnQ1ZHyY7wrTl
GebGhABv5KOSCIkHlf2Z9ORfo09J4nRSTu2nGv6ih9xAPKmn3pq3GnkwP3kjjmaNYECO1F23UZAC
hrJsBoBohO64kC0XCFpMflcWDEMTuIf8JD+FZ4t/JVpFX1n8Fk+VnSAtwnV4h90GVgFq4Bcllp8F
OVbQBSEJOvjNCoqxYLQLAWdvTrlgCIPQcYc0gJ+SAU1/IekBVZivL0LcQjD8ktWNr0KNA6ac1zcG
DPqgt/y6CIKcGg6b/rt6SAZIrQM2AVT5xcC8XpDD/GQ/33cKc8oGwVnC+vsi8bozfywhwiKol0I3
5DE1ZsQLs+ylmiIxBiyT3x5DtEdgSPIu7bM4br4RF71AVF5cfhFRItvCeTICR0HNx48DF7oIklo6
RXqWuLJbvb+/Ph2PsLbnQp1GcPha+HZCP0qIGRSw5Ig3ESaCKAn3qYBJJzRfhIB62l9W6Iw0ADzE
X4SM9R3BalAOrXwiVRpOoCSO4lN4Ksflq7oux82WGHaMFBLt/3ZNkQ9m+6ibZPBC8k/548dIn5io
4LaXFhadIJUbe3hxgEcEKFWQkpBFpjUGiUzIIBXDaFkMO9hYQonm6fmIosBR5iQQ0gRPLd4NNDVP
5ZUQsHQU2PN5MjxWV8EpbmEONITMAsiqn6Q5fCS4h4L3J9hxgoVobwXwVYYIKv7eDs05rMJtM/oS
XYKfMvtCywqtDyEi/+SiWZxDbZI/Hxn0R/E4sm/xyBCo8MaC0i3U7u+wLoVIvtAVsAa30Y2v+M8+
meBY4q0vbqux4ECLO0FoUVdjgMwjdVuxqnT7DBa20DKgNApTWuKP4ApbhHo84k+B6H+vgrRefkiG
SC3RAtU0xf6rJWP5vp4bkREvFWWYfDwuHqDrx+V2vr+Inyv8Ey7lR3XxTtUrKgM7FwfB6+0lu7hX
wOKvKMlYH/5FOqvHaq29l9tq45l9/1U+aqcEoeTn9K3a4Eok3IPIDdK+6NwRPT+ZnhCKVoS9dj89
q0/pCzWoNwXlG7RQINfu4nN6piBvn7OXBwiu4sJcOzQIBDxjktNho2Ndojd8aT8QwVrXe+tFfmlf
SErrde9ESQiV771yEnZl8gEnM7+vvmiIHqHWwaVju35pbgOkY6/pe/7Ob9vdv8f1M//4a3NB0BNp
fCq9f3XpaRXHhpRp8fL2ETxLr+Wz/6R9aB+Uu9RTs28FjqZFpZZz9p+bD+tCiCj1KdDGz8lTue/e
xdmgiCW9tTsl/CV5sn/adMmeFHZdnRLK97qwcQvvmf3gmtOI8LBvCopzUD43ZjEmvIydsAf1P8Fb
M0FxULtGDGajIN6AxGCQWuNH1oxFfYCya+Yi5k+ZAOtuCrLIv45iAl2DqkkuqrIS9RQMubUHqvtN
M8zqjY/mnkrfXUR2leYPevIHjbPHg7Aa8/Q75kl6u2qE5ANyBJY7sX1VOHIPIx3lIXzqOxhe+InS
T3IJtfQH71Ji5NHLZkX4avCxzZlq5IMKjCUGy/HYaBZ2+LZHlxzIFymTDxyzh16w3TkCJ1EklmOQ
PRWPiSJPKIgNvAAqOrl2lNzmn1YFwHdMEDhB1ztXQvJZV0f1raRbXaMe+ms4JNLWb9MGVIco1csa
JZzvZVK7VvS0Ic3iypgDUWN5lGz98jXE5lfpzY1oK6o9Uo7wWHQS4IB/T9vPatJfxxcyaQoNCkX+
XC3+qAIUXs9Si8eD1QBDAmsGtqRx0XNeGksp+fjqHKTq2PtF5BIM4k/njacjGpcWCrjytyI4UA1J
DbMmXrppME3zS64H2zZd2F6xru7bhzSJ7AAo5kkASuiHp9VcSeVR05rDKpNGPZXKU9qA5kB/oRad
gQI7YMd3Hc/T3+I6nbR4EXvpbdRzD/6tt7vrvZnkyyMU42YacimtMq/yRth9g+r47LSDVgxvg7q7
j+8lzt34yOuGOqA4H9Bsjb0X7h8mG05swFnl206RbjNkayu5Gn4aZzfHroomRW+rRtYo09498BSP
bupTsgwAqCbq1DbYNFrSHxnIDPM4BbCYhS/cDdI935Q9FlZpY8e2c3/gLp5C9AXDRU3m8X+cnVdT
41qwhX+RqpTDq5OC5QSY9KKCGZAVLMmSHORff7/m3IcZhoJbtzhnhgHbknbsvXr1Wg6HIPu+99Dj
3xmz4josDmI9rDI5wSVJru6RLz1xNDtXgOAHe9zslZllG9BMutGly8auO4xbWGT7d5eMU5ojMEO5
XrNptRfLmWDMUerPZ7h+4fGAXFEjhxw4AYm9dVFGUBZcwU39lNDXMCgUMy5jB+6Dw3k+BQQQJKGG
U9Vku7FVgZfpRnToN8X5rTTZzQuKT/bIc+mcdU6LpjemDvxoFb+jYtPi/WYhvm1Yd0c6tQXD11x1
0p6dcZ+/Kaw4drM5Vs5jWVxuercdZUYx4hDWqGTEW3VckMVkUaHUp7OxVJvafVi7l7eDUUy8oZnt
sOK1nNzXqndEUe0rpfzZJRrAjToNr/XiB5jxC9wWm0bWVlIFeGZ8AFh/zKTz8ZxjANwyoiFQZtEA
APOfwrBT+UykHzVYtS9ycH9dUDb6Py6I/YUxWE7HScpFqHnj6r5zvIwsFNsrqn2zqYrw+fC7EAFG
LdLd8Gw/H62CMY9jB5723y8kX6CJf93MpzwnuTLliJ45rNL99ILFVTFlb2MgJUf/7P7ARtO+XDzA
AMHFHA8ahmx3fzz5tesac6ceypjlivnDxeqMIUvAd1xgyYzafHteQGzy0hsGnd35UK3+H4/7xx3I
sv7HHdhV5V3coSpjsoWCQg7NWDuwR0y8Hi2Y4v77q335wA7cNQ3ldpUV89NqqRWlk6b6uRS2Vom/
GeFsNaXD9YtfJ48erk1Ih1jT0/DS6KuEKqufyAwf+9DnfQJHUOEholiOD97fD+wMx6wpu6aMWZ2d
BBX+TXOKGOmduz5cgMaXe2UFsZNOT0BhyTqX8IQN6LYV7IDox/zzV8PNsShRhsfhOTCm/r6d4piY
rrfLPhoExg9oLyRfrtqdf+7rr+aZq5JBFQ49DEj5/R99vUss85QVjDb2IeEAwnWnRiiN9sf377v5
ywvB9vlA5FWStX9fyN6npr3XlCJmAhkklySDr4YOiOr1x4iQj/rcnS5JJtQREEfACOXvS2HD1AOK
9YXQEmpKs1DeAtngmXL2Hm+bWT+Qi7Sv8HtHTh0q5CLVI6/19xXtQ1tctN4qYo4ls1Orhw12gMYe
EzaPR60tZZpTgFUMmxza8r7neGVm47xcXPISdYLN+cjQ6+1wfykWpoWwAeHStXfHbY1wJ5mlygZI
aChu2y2hWV+bw/gI+qog5MDwQKl6rXZvBrGo1m16zBi0/jLpiuLBNNqNoqgTO4URT0pNd3CwIGt2
dvpV6YG+ukNoEYNejuoCsqhyosi53wwZr7A2iWkt9hyTOxyfz7A0VWLmpeFaj2Z6PxyHMRYaBcLd
yPhbaIdjxDO6yBsBCPPj9kKA4tao1mgCVA7EpH3Zrw/7rZUaM4cccwUJx82csa29aSwyEJU8Us1g
tKHjVbDZ0T7Dt+K04OMT0FeNO8cp2y/SYbq7LATWKw3QjRP1y/XL5YTSJksTFpZjNVFjvaCqajD9
gh1DNgQvRZIMkv7ZsCY5A67R0KVL0BBC1+BKjgur7b6fHU6HUbvnHcSpZlcHQkrPXUwk8ZivQdiv
Rn9bYnpIbVVYAbKf1HLV6PpUkpa7DAnKS+2f1Y0IZoB5A3LuOnfj0Nffz6OvOA8O/EYdkwUdh5/P
1LlLlSQ7oypKIXBCPJS8pkU5in0sEX5/Z0BAr0zNN+mVAeNuFbe57qcB/0U4AMNSxV/BYid2Pi+Y
Q3+w8/KYMmpN7GPTZ7vob2xUIBI7naie4NrWJLUP2KTBBW7GbgcIyWwolLsTNI1TdcAcAigPMBqC
4A9Rv/HFBkqOQiPJbBiQ0z5zGtKdvvdqhZtTC39ftbMrcTXjWtG2xgVmfrViMRyDYh92ta+Qyt3p
CyiOILSSEas1mvI0bsm4ZKjc7aKUql/9OrLr35fD3c46TBTnMoEkLukRRw6Ll4Wg1t6k06gC/mlp
0b8gMWBSjVgyxH9YT5/FniHNNqaZuchLEHB6LGD7Op1pGvaN+qY9puOa8ECrQkV/ziDoX60Bwyvz
rnr4SFeB+XKHDptVjyjZHuwSbF/OWQd4yAeK5o9qdCIC/36EfrHSu6pjm0AFQNEcgP5eDDWtL8s2
TVgM+4hV/gCFgUDJtJ5164dY6csrsXNZpovJh/oZblcHpW87l2W32/vsX9SUnNB61NY/RkRflJtZ
riZkOxuWhs7j/f1MaWru2sHSi3h/eabliYokTUJAIAeOphl7+IL9RMb9Qqvh74t+CkvYMmyiAB7P
Oo5te5zHuupXYLjtxLnLzWmN4sLv8xvAVCMu19OTPsHZRz+HrTJxq9cr0Fu+bY2Ntwu6na9ZM1aM
cdOJ6zIqOzjWgJ5Wo672e3zCcXDujGkzRBUi3ENsQlJtgi4dqQ8KmcL+hzn61fqhaQ6zkyomRven
CKc3imNeVJcizshmd1nkFBwtceJkVyMzRUxtmOvvB+VXy6arwRw1VBMjEe/zsnlW9vmglHYRqwn1
iRBwd9dqOhRCH0QSCW5GcdxIXvOQYJtnGqsOQ3BSkl1xnfxwJ19Nac1y4T0jQ4N/n6xff4RcWXYe
zpmD8hwOTCMi/BL7aFYdzvdYFyUKO1367FjPXZqNCTqNkzWXnTXp0AW+/D8mEGkqR4Jfwr/PdJwh
zZrBsq6MMG8LAbFtptAcSVRhQPXDQ8uZ4VNMRrUBT+vCynAJg/5+aM0817V+2RexcJ9ZGPrj3ERj
uX0+QUEwH6m/95B76PwfCYlfdrxumi75Xahg/ygFl7piHpKWaFBSuEpNLs42F4IaHNGb2vM3W4HE
KzWlmHpGJhsOAIweYuDvm8CQR/zcBPA74Lzbtq7/w32CyKvtGqWhdlfSrbo7T4/X0cGEDrM7EgWO
jetbUw3TBPcWJX3K9mhx2m95tbikVdj2TpzrTehw0CcAK4mFJGC6AiFLMCT5XkIOf4/zWde/ZIUe
SLAjazvM56IUlgeSYIznH55JJuq/zwTxiKMb4PDnQEB3iywtyrKI88GYuM4MY8aJpb0RK41hA+fA
jbaHbGL7ZuyqCUZF4xOKFUX21p3ursXtznoyq+e2etO1+FpDlnY6YJ/LJDHQySoQm9tTCnB6tpot
lDEqBH/qEQnL/7l7CWEgTn2AhH8PyuPxlNdKXRRxmvdPCeB6Zo/UblhJfQAkjQSMqkOgIuUA7MJg
OBT3HbzNa048kV/HmU52TSM9dU2jh1JBF7PP72q1nF5SMu/XgjLinTeq8T7W8oUAnerpPdHgjTDw
v++Gr47QLoln6Pj0Nij9p/MHzrCN47RWLkfoHiD6kiBFtUXPCi2nHZTwYqqRumF164kHLs0bQaFB
ieYPd/HVwsb5R+oB2IyRGPq7OYvKSZVdpufxSSAwKHk79kihHIH3Hi+4uoIaGTlq0tTzAYt1xlax
t5c9ycF0v/k/ZOO/mnB/3o/c7x8L7Tn1zp3rGLkUKVDxhOCoDbFgVB9XOnOmat4VNWSxIzzuj+Oq
fvm+Ob7a4wz8YBxI0C4q5Z/6JM/Vk9snF6SI2kjVIyay3UgtUlFsWeqU8+b7y325zv15vU+ojaKb
19rZX/N4d2ym7uWl2fmG+GNvORw2zHzD2sgIOF3P052BiFvpU2z2/T18+cgmBZQqshjQsT81+Knt
1FPisMcSVx6NDcFf3r17ZUT5SX2gC36IIr5+ZOauRQ0Eq+rn4mTzeix1ykYk/pvCItuhXONtG2iz
DDCTWnmEinrWeSbEHvW//8u+9lUEavxxB586ueu1y/5QO6x/JP31LRUwFExBf3LNH9aqLyPQP6/0
qXtPRbpzc4UrlQgj9S86EuOniNCpQpqbBzydt+QAv+/OLx/OhljPGcp1/8GGkvbQVicA57jvoizh
KHlasPfgYLlP0x8u9dXIIS5TSY1wtP2nkiSzVK0/pQcCQtQWhcFWITQODxDkcRcJzPkzCVG65vPi
T26GcwN+P2L38/fq4O6PnrvX3Tx2YOlBe4XkYodZE2f4U6SPJaBAMTWb6fdN+gW0J4dmFQ9qW/hB
ny5a1YfzoA7Vx9kINjKIG+OF1ZhT5I81dsZPF/s0ZLSiqnCmJOBwOHvnJXSMi2QdHNhfz56ejlp9
j0lmjB1bWB/fUgN6xCEb7c/n2bUsDyOCRrD+dApiAvbNyZgEbnZ6saohLFTk/lIfplnioKGB2Dd4
zuF63yAlaF5/73Sko2FTpvug3RtBPsB0uSiMnyH8vjm/yvDRnpwxHUzbTUrD/u7Evm2Vi1Kxg8Me
B62G3KJf2EreKF4ksyOQTgPgJeGR/VOVkPZV83JAs3RHkzLjz0ZGjW4URquYedxxbAGXUxREM9E1
p8EOI0DbCmJH/S5FZm9Vty3NjTE81c4zxEISn9+3w1fTh5M26RkqwYjlP52nzKuZH3SD/Z/Imjvx
UvS/BK4Gs6/BDn8s4fiqnBJpHk7dHgV5HIo/rfRdZikpjmdsNvh+1YOfgv+dh6e8ncp3Wq6O7eFJ
qbuZVpoz1uVB8z4I++0+DzwSXWLUmIFaqb0tug4DOzTjCtxRmQix9KQ9Wxa4o/W70p+Pdj32BmcG
kf/cOYtDhlYxosPt7HihwEEFzWgXCUk6nc8cAFTr9jLKEGL5vom/yki5Fp6ilC+Deakf4f0f0URS
dJVd7xxiLG9rA8qyuwl61Fy1MCYH7xZb+JVlBhMChocyubDxwhOGtXrNfkxsf7V2MeIYeRD/Ia/K
ePjjXuosOezIZeTieE3tZULrXLx6hJEzuy1HqFIZXbybSql+WL6+3IVsKsdJTHj4rnwIVPxxYUNN
S7vxCPE0lwQzCB9kdXLq9ABrgWRJk/0GqsQPTS+z+PNSTURJboicGGv2p1WzPCa9112YaQKOX50r
EPukhLmQoi+0P8zI5zLZDSo0Dj21LGWBygHweJVHDXW7P9yLLJr/3gtgvykOce7nPMZRVRXXvg55
XBl4s4ChKZDzNfNth9KWdYpJNYM+DS7OW1o+lfv5/vofq8o/14ewrHNtgKjPSFS3z4pEh6Eck9lg
ZE30oY+ryz4oKVXSDxas9O0Vium+fcuUYdyfH9sK6hsCLE4SXs/XIHOREnLVSGIkdiCO/K7ESKdm
WknVDXPNtilWOZOiPsy6jFTDqZ0Lv5aBhSaBvT+MpLjFZvKKu/K1hVZ53iQ51pTn84TAryyxKui2
1clES+jA+QcJQRW+pV0sG05FI5rnqjyXGj2lvxnuu5PZnGHNyXXwISfMvm+ur9Zo+4/Wkt//MV6x
H7/WlasxUbSo51SiWVLUflRcqoj87PDD9PhqGeZoj44IVbFiRP331fK0Si5Zxdg4NGNY8x00iWyq
FJK27TNW5Z9iwq+WAa7DImwBKDif007FJbmeaiX7uJ7VuQskqZgLYKBptmXr2UEhZCIQQX3fqF/p
a7hMRKTvTNKl7ke19h+tejGbzjkfmI+as9Xy7UmdWZc38DOphwdHJ2oDPRFS/w/X/Qpt+PO6n9o3
zfMdhvesPtWvk3ljtGGtjnsI821ktgFr7s9Y3VfjB1EVqY8EMwSy/LtHz5h8O0etzGNB6CoIOZcU
WBXsxoVPUx8dZHHSMaufvX8hQVtZzC0HkX2E1uoFbeCU1eTHU9aXzc9xRwobuTfKvv6+KafL8myn
5nncDMNYAnOJeVDi/tC54DQrKR+0VRTl5vv2/ygq/7z2OMTL5FZZAP9Jc1YqRUr9zs5iEwbPMVdm
OOQen0uTkjjqaVhNijOFHDDlzMWxG8Zp18/QOJFMlN5SPZPi4YDlySWLcoT0Vax6zLA+vx+V/ocN
44t5SHmhFIobLvnYz71mtC2kggywMYECTwIWYa9GpEA2bFJ0R/lT/dZHnfGnhgHbJPsJqiu245/2
47I475yzAQx2xrOjEq9lISLiLn2mPhD75TTi4EQ0kzubvJJ8ARHZEfE+UtFCiBqq7od174sKZU5s
SKFJsaUjyOvfYyRx3Czx9ucq7n9pvy7831MYCAT1ctmNnFfrlZQB4rL7NyEZrTvkN0f4Bd+TFeh7
IbEen/LXK5Kxu1nzsO9goIy6jtAuLHEMO4xIB/dv9n6EBvHu7YpVxRnS10h/JccK+zTpR81zj18h
+b/9D9vfFyAqz6UBn5P9tEy2wb+fq+5Tq3UIxThwUxZwoCjnvVan+nnKrbdU7BqznTa6vl5e4Y0c
c/9sToq3683htwkD1UOh7Vfdjy/P9itEL2KDDqat8GV7Snx5ju+nC+oU3Mzfw4KbNXTmC2wO67/a
oz/WybzuC8fZN4jeUMlUj0jNE6RBMla31qt2l5I9wjqSoHVzEHmQESLzoIzYzfJN8n54maHpQLo0
va9+KaBXqw4XOPiTzyTgN+7WhMyAdeZWf6cIfXinqvF4nhBq8tsbEjaUiwNok8GRgzseFi87OLm3
LQa62+uvHnNPDDLftV+87cy2j2buaaRyK5TijbjJPGeU3B25T3V75Cj4etRnB0xAoachlUfRpLdV
m5FBXtSYFJiPXKcIhJu/mhepUqS28+UINdgYQ26eYu9hY268n7i/qhe+g6jKKVOFJQ8bmyKPenSG
Mt5NjXZWve9eTvDQb/N3ajL969LdEc5NunK8x4OXF3qjK3xacGIq6tUnrq0+6Xfn87h6wPQ9Ry2Y
89+tdu+8GNvhLsHm9slFAIAh+VrDme7Gw+upmG4GbVy+OcooP4fHbpxzcnnNqXcvxvnbLmXZHLG2
H16/HwymDMx/xsIHg1rShxBS/x645b6o9AwKDIryQ9TGOTLh+bq6O8X5GrfSQMNhWFnazeiEqeje
r7en+d2bOPVY/oDpic4ERE24XZ7DC0KdzULMFbPb86uLdOT3d/rv4smgJYEudBZs0D92nz8GrWrX
6WVouVEU2ZxqAYg2zDwEvdjUTwsl/P5i/0JMf1/s03TOVHIzlsXFUogV+uJAJSKanW4o2fXvr4T+
17+bOReDncMSTSadjPHfXaA3jX0+eSXOADN3O0TJoo1NhMwRMUcRPgua9SlsfrdhE9qI5dq+GTVh
HzeYaetRGZ5muW9P+xnIdtjG2bKPsxs7OsVS1MeHiL5uuuxn7cyaFK+HwLhrZxhIR31o4bdnI627
Wyc+vntj6LvBeX4OlGZEoRFfXWBPVb+M7c2Fqb8kXd7qI2VlR/ulXKAJxeJb43THsMG1YmFvdqHc
fROzdjRxG+NTEMqVlWD/rvq70F6co5ybdrk+744sbABRJJpZM3jsvjHBzg2/MnOKSjte8lJwZY+d
h2qWIY3f/D4sqbe7xIh39Ly3DeWyakRcH0I58bFS4MuMehRydW4iD3f8W51KidfRxyeNAB+RBbxx
+1fqxNFv916twJudb2CZY6TBOPevAfbNqA/My5kRdM+Y+Zl4yzq4Eov6exoBIl0DYw6z8cPUb+9n
/hGZ1N9tgKHZ4jS/BLzmNuOz5PM53nDRLLrOpRzKpM4Q0222ruV+cZlfg4PPxW6TUN6Etx/C8s0U
25l5H1jTZpqFw69uhkLqDMH56MrNgVMjvX4Ks8CZdfyLvEEaQcZ+yJUx3jJonaKCj/Q/Suuylc6H
hSinO0GB8P0l1BApH/V3x2VHWVXsIWuB7UB/V67r5ek0OiyvMTZxhxFePTgt1Ni+7ynKwbv18ZT6
eMCvSO1TJiNfUlJjT90pduLGU80AgWiINjGywssSVWLpbVzGFx7FW3GOmv+uHpWxu4AksDlH7kK+
5HXGSv5PFki9JQvKVzeIiK2U22SBQGo3jJwVGX8GkLIqGNE5t5lBiGJl6uOPoY85XrxD5rheWhQS
7ibURU8c2k9H27oPkgmd+ZCEhe+MTbT3j6gPUzr1CGcRZ2IR6/f8LqSyOTxhUK6gyj/gtCR65bsA
T/kQHct3VKXbkb3KwrREbRXnlNDkH0jixJcoRXkgztiN3nfvUo7lTO2wWLA6viUhJiwo2yLxhLla
M0398iHz20APIXOHVz8fcFqjGg1DIGWK6iEXHmY6XivGtAv3ocgkdzPxbsMP4OXqf1wjDdOwCqog
jZMABaUZLgKjZm6G9m9r2QejbGHLRVGAdkMqSoMWJwTqXnYzLYCy4O+DiiK93ezCoGQMYaJ9pUZM
i+RiRUgYwqouhtFpRAkGd+1NGaoOlWaGr/6S5mmDfez4co/JvJyaQTkNbqP+w3BLRd/dQzbf8iGd
tu8p/RBCtBOZZ2753VlcfQWJTEZyQhs1QeaTv/zwM6ecEN9B/P8wNUyfL3MMEQMxV5A7IOk8M6Jh
kj1hezfpl/qkjFq/mEErm1w+/D0wSsVuy6LuzUYQmDTLY0uv6ciWY3+JGZiU4YnBKicexKDVQHyF
9xiADbwf3wV+LuWUBa+hNI+ed6IdgtIVrPngGOZB/WRMl9pUns3xFd/jt/K9h0v79b2LzV97usph
HB1pS2tq0cup39D0WO7tR/rv1D8RQvnlazvP/J7/C75qFqGKmdvcVjMpNMTKFt3mZmbNj776ZgRq
PZaVqOQlsn5kSCTvZsla3obgso9qdGQEJ9TkI9sc4YtCXWLhUzXyMeyzsMCLwPKVRR3jAUR4FmvR
lX5JQ49h1lLN17OqyFoiZokU0Y+TwKSYEccUyiR7hkz/4VLlMjQ9Z3RCJn6/2C+wqqRvkKEAxmEp
Y3hNu4+5JGNeGb/hVrmQ5UvjywiIc/cbWWxlbROl+QtuCSL6XKCnM+oWxPYWS60xV171t4GYPLqG
SGIrCXbp2XxY2i+yULEQXfhni72HETtoZ3dol6esYucl0R8WX7g+sqoyZHvmkDeVsESMNRWGL4jN
0hmvkxmmtzsMyqVWk6EHDB70I3WFYN6vK22CHgB00Pcs+xiqBcP1yKRjrcUe0Cii5PajJVEWjb0F
SJno5h5H8rYiFny45nvNv/rDClrTajozR2sSyawSvARZ9DRGrmaKllIfZfF100dqyD+4CazGeO/w
m7KqmVWMZE5fud0mGFGA0wTl3M0mbmwsqwdr2cz5H8116wY3kPiSjO21uXaW/UO27R/IrXGMcJ8K
3JHMfAIT0FsmPT4hVj4+vSYWdiDZm/1UUtO8ptLPXKdb56Z54N/OjYZJKX7kN5iL2E+81Fvaa/nr
xn7KFqIw7aKivuYj+Q9XkVcc0Kj/3Z5eMRh55QcPySW6PEBcTtYyUJCnxt10qdxwQyjFM6YWyo19
5q3esn8tKDoTH5QFO91Tfssula/I93S87LnbFggoCEdsn46zDeYdOKWxVT6xqb0mIfvkG59MmePq
+lBTU7zZrUB0+aB1iynXjb0WUfqeL/nOW7pP9hO3bmAi0Y1VZZQhW08Eni2sG1ueyFli9vEgzZAt
+JLHhFHlWvyqUkfpIsU8ylpyeFARtE9iJnISpyytuCXctCyqMstbComZK9gyclEaUq7Mm+Ulzk0m
jiJLWYVP89MofOPixVhbytrApyb0azk3luraWLqxqLs86Gs3tpYmlxMV/SQe1uVcDZNY7kNe7sb2
XX3mfvijnA/rYa2G5p0dkzhiqMRwlaIkOGsMszQW6f2MH1kLlF1JWIihZ8KOUc15NQrykbNI2bwu
vCOZldiakAHxL1GNV1gd45zQxTr1tNQjT0/L5qa9MV6Kic2ap86qigLDkbtyV3Y5Vj3IynhVewvM
J1GkvE+PY2eBUZQ4jvHnASIfCjar6/K6LBRu077Tlscnda0th7V7hwYissVnXDbX8mXcVA/wkD11
3DyY//UR3YfG+VP/0LC6U17GEHefknX6nD5TY07g9qo9VCtHRWJ+v0FkHsOjYSGq8+eFg6w8xknz
4+K4PSzE6qLGMIYhtZGBtV+4a1th0J4esMZJ1vkqx62P5WqB2FZUS+Q0p4KWHcm/C70bizoaYrrd
ihe7axltJj0kfcIEvY4asooYl8yH1bC+3AxrO05iGQHOUl5yXmexyoxfWDRKGjuL/B6r1hpvLbOk
8cr79t3aSLMZ/DmUrCHawB/qKotpyI2xsRDJorXFv83buKv0Lr3LX/hBeQ9T0lyZvHF372Di5Unb
b06QxAw+wOHNJv+GWrlwFrv7LNZXMiRSuZs07hFqG1dzMbWhY+JQD/1yXgUWPM25wxPK4IXnHyZB
xmbiLU5RE3BwxQAH58Z8dcIsMZmZobvGYWeRba7M7JW83o1P0SVqB2KiAu+c/yxoqEdjJ3Vn8Gxn
3W8lMnGMQjuIzXkIOPMW7L8DtlH7GZEEhiMndmmEv3S8Zg688hh2mHPuAgw6yfmOKExcyx5sECYZ
fEiPOcy4rkbtYrcRf6mBBUEZyXcNhjbu3HpR2LPLwAyqqF7VtzA9ImTg8aWBoNz7eEPMyW7PC7ys
zoH4RQw4IPA9VazYR6Qz0WQox+/i3H6Lc3vvi99me7Nv0IvCC21+DpWoZZ70yxO44lp5r9dodihU
0y1rrBnW8CcbHID22Cge7hqsgQqsFMUTqIE6aY7rhF/nN/mN+Cy6j/Ld/i6/yRLMfDQEL24UuLHj
1JqWy2Nc4nAfmydMhTDYUSLO2SkNJMdtKgQDUmpTJkPkYomBaQ/GPfYcsNfGBQHZsP+MD8XIR2wz
KlrBxrHxsFKxA9RG9Qqeu/zwAvfqMsJiw8S7xwVIQawdO4Uekx9akBbHDHjq0vpYUfl4++DHkUd5
1G6h8LF6U7zvZwXOGuVbujrPC306zAszGPBiOGDb8cyrVvpcAkeJqTAHuMV0aJEs862zLukxk45w
wna2Q9LiSHfkxHn2TA+axXlecrIf8HHZbY4BJZ6TPJQjXx5yxJgiqsLrS79aoJMhY2DARPYhw+8U
tITvcYSsFultcpPeDvN2W7sjPP94pgvx022/7RepMum3Yr6Sb5q3Eqhu3Wzbrfmg03o1BoEMHOx8
DuLF8ix/p/34WIyx93kD1OZ3DK3VAedEDbPut64YNxjobMpNv9VfbYrxVzax6EKde2t3qYVeQJpw
UyIUO+ofybmv/jM7E0u3/dx4snhRvsgX7hL/y93CvDnMlXkXHSM5Q7kLpAse3QXvdZGvQARugl4m
xmz7uWaMHD6gi9TljmNWFXtYy3X3RzznvMd87Tw6j8WNeKh2iJTcO487cyw2Xgc1gNnpPJ7vs5sS
F7lhP4HWm95094d7e5h6q8O9t/JWsF9X+/tk46zUaHcaoZjpjUyOah6IOYdsOXgP0TmS6pL/vR38
7+q5ufTu+B+vJvvDZWSvjnZb3OFsFnvudy09j8SQdD+2mjcCeUGDYlnm909AXzhAEdJgJP2gmBPw
r+y22lZYqYl9Ba6i7ihDngQ36VvUmIbrxAsdhF/0sTey/W5qTztkeEeMLz4c0wsxOsFQ9MYKMTuZ
J8vja7kFneKWFvZ0fsRTx1qZeClirQmucIoHKNgY7IiBnJw9vXrUiMEeZ+UKbOx4bz12eIrf40Sb
3qDk00rDlXt+Yjw6v7Ll7s7duBs5054jjsJzJZAWqX4dRw0l7yMtvK5NnH+ktzuGNzoACyO8zNIg
iVJwjhNmZ+KM680hBAd8zS0ia+Kk85aqITksWPzU4whxWiEAcouU1azEitweY10O0iF7YLf4D3VQ
bojMg7Mvn3qJ5StfW49iIHqKD8ji4gB+n940IEGdT+5jhVwLxWDsARIhIRf24r2YkyQMSc5GsuJr
IAw4qwF7KCinZIGLbCOmcX3o4GL5gQoJ4nSaoczTz4xb3e9n1aN4EeuLOjig3CPGPCzb+5UYTusB
CLfNJhJVC4Gw7OkZLEcH1VGQuKPlBd2qYhnR9X3G+ASGSDb/mdN5M64OhpUCiMgxqlxdOFyKPooz
leMWcMkCzjZfHCXoV1rXd8qx7VeAVtLZNiCH+97jkIizHJAJfDVAof1Ux2e4+cDVEMSOalSGEKoU
cZ2ZGEieI9MXu6rdOr050YxtuL+5xi4PXX747cxZctnO2C/w1FJCBwjNCg8BfR2d8Ew88RtkiGSb
YukU10SoxD6173yxlvAn6g74E6UzVA/mB6x3vKBG+MgJd4sdo8UJz/Nsxe6Zs3nJxwzBfqXOj7xE
9eVevckxqOcUYwheR2koRn7082H5nAVaLGOAtsV8BhkvzGQ//DQX+ONt0g0+gJgOD4thcYiGRb8y
4vPycqfFZTMS9MiNKpC9PO5nNquuF4oGE0IO03Jhv0JmWMCopn4nQvt9LA30gRWWoepf1wgSzRp/
P4NczaH6vGpu7NkucHG+YWPRg5pDfY97jTpnF9FlLOh4kcnMyNSRg2kTwWcosGS62n00ljQY8cKE
N0Zy7V0kTy8wFPjjs4CLPZiQGBkebpJIYEIBCUs0qLHlFE0p5w5TbDqU7UK2/o53Q9iJgCf9FFQg
4ZPy0N3Y0RWYVD5NsCcXLBZ0FdMowYg09id9QjaN761xiXk5mcWw9Lv5aSb7E3fhN4/9TAGZnUhD
kWyLSAuRLQlwuH1XBZRlWNZM1YJj/hU36uLDna1ZHf3dYxHI4Ab7JYwHKyVB09Jx9dKZyQRvZgXv
wii6IHYFSpiffROUU2aDHVV3yF3v1gUrF8gZriCnkUkWBYyWHrMm7vTw8Pt37ncfz12zn15X/UxA
WntqMFD5+Wv9euRvdp8Y3T2R25KXy8bcMdASgL8OOymUc+icZFnMCpoAr0fcmAZ+q/qXX7sQBSxO
YezcGQHWLiL7xlbcUr2I0RICQ7IE6HPIUPpcujCPzOBEWAE/lVCA2KOj3JogQyz09GrkYkXoBhdf
DJxPS6znL771cpgNoXyZcR50vyU0yYMdX9USuAY39GFGOGr5XU01zViQLvUXqUIBcxQfMVQwt/Ms
xXXLngg4h72ELwqhHJiAc84G9t8Cf4ECiskYLxZ0oJleojNvE5RWvKuw++FtqCZz1m+m0OcABNLw
ALLSvPYsRoXfB8jvYNMcQHABD3YesojS/DtZnUQ9K5ueAvmYw8Tw0cebnWlJ8bKXpcZBvyidtQww
ceIT80CxUoTGwquzsYCaQBmTDmCneT+jE0UmBDc/cWy+TA8x1Dd0oszblp8bkT4zQRg9xJzYFOOM
xrB8/RGQ88OE/jjpwUmuAGQMfjSRMEmZQrtB/5RoyCd8YfId517YsnLpdGa+sRnlRJ36xKXzHUzV
mnokS30784JmomI7VjHlju+SuIuGqGdAtL9UP33ffYw79CGZgMfg0I8sFpKdLxPOQdVJof5x5DkB
2ymOr0DKpA/lA6yV9gs7WCxBBpBkQqDrcSTGj+0ve6v6ZK1Y+pRZ/9TOBj5rF+Yx091Ez4Z3SxYA
nYZVh6XwiS0JJT9fiQ8kNqirRRVKJOIOU8mNNJMWibcrgnHGSL4W2fI45UdPO/8QUKZMgiILAOiC
CrwZq6jZFQxP5W/BxZkOdyJAxcLNitWyzx1lVf5NeBMi5cSp4hg4bAfyVaBgxkreza3QCiG7uty8
gplzHiZEb+SP2fNU+GqkUaQRimW23C/P92LmB1bPZuNGFzB6DWjMmn0kgXhq3SdfKvNY4HiJO4Dh
Zy5VPJgpo1RHj1irHUHz4JePOAMwwQfkC0JlNqCvG1BG6tEkDfu2trKnxYPkfdD4PLznIa6D5LIJ
q8SS8TSjfoOrAOeHyXM3pdvKUVA/1K8dz0dSXZZUiftRWnwtaAzZ0036l7vLQzhbJJPofHdK3SB6
XB/Ouhhh9xPtkXVuNqtfJJOEwgJdenlSWJUwQCQv8bHByaNZK9hDxzHrK0ktd0PzYNwT7+jllkd3
F6qP2Jc8ngzZI5cXZ8MWua89XyNrhA4YrdXOCMmm2KOQGzP5VIymFySbGRKBnDfkxFHRc7lPyDit
Hlt+7gUIhzGSS/yX6atYmpK9oxl1ARo3NHZHo8tA5zuaQmFLwdh+8AfWXVMloLdCdkdOmAORARs3
bSS7ns45tPc5lM0u/vVZ4gAsthPYKJxSsTCaI+1dsMPn0a3Mv/+2fYmeSk7VJsdbrN744hSyKiP8
37ByFZPVEzQ4le+yFUcjDOsPKuEEIbG7dNYMzHmKc2vFwaRZnM6ByqGJx5Vw2VgzKg7zA0GLF3Y9
p6c9MYv4gQ6s/5BG2UEPNC29zDvwxFqpRHGyCatzqBecCjfyLWZ0E8/Plzh0Lg//Q9m5NqeqNV37
F1klZ/jK0fPZmOQLFZMsFRBBRcBf/1xt9lv3XtmrVurd7qwkxhiYE+bsHj16DBzHA5N3kXd4XHNy
D6BbHhW+Hp3FxJLoSR4ZY70fNy+XnlQfawYoparlyrUEq3aRvmPLs8kgBWJfWLknOqLvPh3xbc9b
dvxqkyHSqEfwoHzkGoPdIud+vxEYyPWGsz3rKu/D4/ZJTnpmcHfvsuVwAkORUhQ5Qe5oFr7Lducv
SSijIkJ6kc099eHD+ylYQDr9xRQwgfAYOwyRPCyKJdzM+NJGt5f2B76Q+l+CKW5ByCOhhKFYmva9
kTi9qHVrnbpYEl89HRiuS6bKeaL1TXPmDR1vHXEg8au6HggByKjQB4L/C+PJOg0ONJKmeGUTHGvD
EsQ2B+BKrUVlGy8/Mq8faijfeAQODQuwSfABcugt+r2I7RR3s9G0BheMWxJ248NHnZlQLepAof03
p34DHnFWiOzZ7eIoiyOdkaRmae3m53gsHW7aofbzRg1pEqsc9BVREoIWiTsbZOpLUFzo5ct9eiP6
9645vVQFjZKU9VA4qPan4LDDFvieDlrkIOAa3o/ZWGQ1KmB3LELcYwv1NF1jhYMyq9GYvn4lk03D
6442Ov3zcAiEknu1Ste4sEhS/CVK2xuoP6jB6c7FZrb9ao/OK1zS1EKy6jTmF4ILG7k6bFA0iOG1
nddliizNzvINlJ3xQtyYzsvOnHatsyfS8QeUZE+9v9MHlO5/yZYy3LQTIStoYGX1jQqotGqBeIZN
GssC1/Va0mAjlFT45rMxy3dsZ/X86Xl7iRIfAf+h4u6puu+9FQKf1BKPD8NylDXv7s1t5gsR6bwP
G/fai2I3dvUwCCK6CQmRdPc9enl7CyYvbzB8QtaYXuEhV4q8ahKge+SuS578JfKqnSX1AB6t9zw8
wS5ABNhfW4Ozq3jrnbesfmBR/EHa7PdR+EZjaRp9d8gLRuG56G8RzOgrMPqi02TauItwT83xxOlx
XnyAfA0QsOZxipAXhS8s5+0uru6oDUe2+/KGueyoWiFUCUD+UrjrNaadBP9s6awDZ1j+WfQxRwp2
zEoUB1lEUdfLPRGNx1/1hzPDcFDIJt9vLeiCUFpZBPA0kp//i/lyTZTi3jacm4V8q+p13JSUdo9Y
6slV3kUI0+FZI2weAUz90L1FlZb9mruGwAZdOw9gCYnLyruii4smLitdh2vl9UtDE6EyAE+Lj8Sj
BYI5E8F+nAe8i6vzwsZHOMS9w77wuZ3ZpTtux4VkzqOOECB5KLg6IQgs0rjy97/+LoEVQZVEDt15
w8ars6t3XyuCzGT8ISr/Kmr+wKau9g6uElx5acWL6YYcoIPid2F/gJUudMIteVPSMfQ7L0Q013eS
hKFogWJM5wMUeIceli6E7Xuf6ilXdx0AY0VN6Cyt5Y0Ir41uooFLpriReI1lXayURHo1duGqeGaP
vNwVV2BuFcR+8QH1HTexQEUfp0OU+CQDl4PUNOwrwpsRKIHv6WXlG2JVHYtcAQ9Mcjab1FGEia/g
Uk6vYm8CUnU/QOH9Gpk5F2SZWwDuO5MAV93FPpwhdfheRrpChDTmvoKTw0VVeL9+PeGMzGGZ0Zf0
6T93Nen2le3uzsHKYZ6ZJvmDsu0RjTLbyMi8y6kcFhLankfjlpFpmC5uAW8lV4Ao7+pMwt6nYBc4
CONqE/5FOJfKHhmOTT6DkC40AH4q6ZJH8Qo1WWWgU2MSHhhywZgwWJPd5xEF4Lu73RohKiCeXKul
+/q5Wm35T+42uc0+3zcbqZiLgK7pvhvB++zGsVB5h4aRerceveNuOkjCGJXeo3fl1+CgMaPwgp7k
opNRon2AC1H34LAwU3K1oge4siPCcnR7L65GTNk8RIURk/ZPXAkqAEb3l/K4RRR+qoT1kwb7CIcO
hu/up4tW3o9rToIAuTkurhqwSATiKKF79kDCfUy0eVfQE59C0kA0h49ElIb79PQ0nH/0nmg09zSF
SYTAlWK2LVLSdXBjWuQIZSKOE8SlR7g3+bIMHQfiYuGE6ZDcmL+57TBudz+bqV48YFYm3UADqJGT
3jNPeENI8qExf2lvjD9jj/u3OXq3ETNshqKabOCjuogjyFTcQHJCSMIw4QY4L5YDwW4o78TfHL/S
7cwThx6TBYSVze4j9e3WB9G79VMYRirq10Wor4U8lQYXLF4EcLxOjxC05BBu0wvv3oFG1A1QGzz0
djxObC4Ak1+vkDU297f7GdcbbC5OKSpW5375psH22vUOCxxNuK+hlFUknLJrAfvVgUZWAzONoyv6
u8X50tOZOrIMUg2XMih3xB414IQPuTNqdHw7WIpUgT3PVnIvsSjJCW5l3tgH7OgIUo34oZdEqK8L
eSnhtqi9To9Zidia5Akqayzu3Jm+LAJo3/u9j8ctJ7HkflYHKmNL66Dcpx5mDWMZkmIJWZXr7Rik
PA5BCMcBTugreKyQOniNzLPml3N5JguLpbyqWBpbYyPZv7JRNmKlXUKXyEJhUOB9UEb58kG1EAaZ
JnjrQNsKJ0TYXcA+qWdtsW6Sn+K2zaIyz7iU6CPuiTGK4rZrjFB48/ZTDpRD5ft2Da3k8SyqXY+D
lcNBUA0miLK5lGyDyZQPShuU2RsP8HT9oLopWw4mTJYKuttCQbtzN/JKT4hFD87ckEKs2H9nywPt
67jQU2tFmWjPa3mIHDhi40GJeHgJbmUAbJ84iZRaP/HFcK96xzmHzWFcp4wWI4eooHyb8fEY2GHx
YnqZkO8C9mrwwfC2abb2C/reKHKzTLEwCYsqBRG5gYuc8UYvwUiM8cHr9rGB4VH694n8tATUsRDD
rn1BQwQPufDKiy/4CdgIWtVIXUOIqR7kIjWkm8/XnqTohZqRX0+b13oKR3t8AvpLnwUGFFyli3l5
h51/IdVJJdgBpDRwh7pwi2AUBWWIVrY6ui0Mbz+U9+IzG1V4mhkUFAVJRD1lrGAUgOGBew/KVdXX
AWzkcXtTeXNrcPhQw8PH9a0J1FCKogIFCZNJGFBGVD3X4FMK/LYzLl4VnC4rwvnvHQ3vJ2NwLj2H
GqoT2TyB4xK/INgXpJYv2Eh9t5dtWDyVowwR7jaMAu8dc5GZCHbfOYs7f/Pod0lZSfHIjTPSvj1a
ZPmj2rofYBw/3lErPEwp//GVVGDzz5x/Abc/Je0i7D/65B4MDiqjroCmXR84mJhxH4Bw8RNBt3jO
TyBhKU/7nmB5gmbJV53I/KceLBy5qm+GGq8Qwtbu5Qqn+0netnmimbN36TfBifESiO9rrJgegpbg
+nZ/EiDPiQ4fgpDJ1EiJER4CfxVY+sAnpsnX93J8rhxTFiSBqLqLjntM0Co65yii8MIzqucyOK1/
C9jDdLhFcNX9lof2ZHi3ST01vCQwN62L28ACj6Phh8S/RMvow58n8k5yeF3o00Jja5lGJ4rfoa/1
nagalf0SZA6WxeMiKBbNmxDhTh9ytFwo4XnRRWNeNOUPK6iMz8WTTLhgiAJNwiic4QjF4wwKaEQT
uZyNgf3uRGUfhx0ZKoVrEqYRMYmshBIRYJ8ARAX3l9R7P0gpWwrhjs+R3quWR3AJ5zMPbtQqKAF7
NnWKZnLy9R7mk7zuGNJRuLyieS84cOqj4Cdi8ZyzLKYSUdaPPfrmn0cSoHwhbHhACZ/0sATbfy2i
X71BjzFaHgE8NaYHjP+B8re9/aAlcUe7YHN9gBFcSgSeU1INboQLt0s7smEMOANhGQA9PO5ZqaUY
jcuBP5UvJyY54WJq3mwq51TPV/Kd8qb6dV8uPy1wnqoZW+gBqoED6UX4jg1o6mmmco/TL9BvJszH
swUhEBrg6rRq+dtyiNpnTZs+y4NwDOVXvz6Ebyfw7MW3xiK1n01sgk0Zkp1/GfZat0fAsBwMmgDh
e/sRhZ65TxC9D+RKkR1OrjIKyuxzjs/NR/50ZoTNUHY9titvt2lmH4ybOFXxhg+lfNkXcza0v+eY
fyDDk2H+L//Qfs8/7s6htHe4FI2aa9SysKfia4Ie1o+Cp86Pqc43Oaablmn1qeZPnSn1S8StEA3I
ZnUh6ED1ijChIbUBdAboe1QLqV5aj0jCmMJnp2zSxdhD6JWHHn14E8jwrZvM9rNkBcTQmeZQ2Jcm
3jnUEi34x92BPa+kU6UJQaCi8o3qIJkKTIOowwK1C+liprJ29mmOgKEgX8drjcKeBXx7AvyTcvM+
+qpvitmALkDmrkd8xOMR0D9CetBh52HPgVnHJyU+gkKCFgLRu38hzus+wQclo8N2gs2eEx5IkUBC
g+OrYM5VZAzz8E6xs+kn71ICPr8UIYZclIsPw+uHFd4YiGu/fSMCO7j126M4OSkofwGoEkIJ0CbZ
ixoNa+8JfJKcr+LebKbVI1GQsb4Ekk9JklcHp6esL0mDxthKxKkGHcJxLDIKIryWeN2Dp7kbil0H
UpMrVMJHJfmEQ/Atsb9kK91Bp2JY4TpklBWu/Elt5owyjBwcPE4qUp2rL/koYRuhQkKO3vHQGvUW
5CZbQAgJVZlz8YypIKhLOKv5l7n5pmMSA87HYOUEoxfP4BAkYpRQF1uR1d2nL4GBFTuZnJBHA7g3
8Y+TkNakv4pvrxTPjdH5RYJ/STUJPbltLJ9pkb4DsYD5SnCncoySxVaYvnx9EI3WAREzvyhRO7LY
RHqQ8l3+p8fLXcwi7EoAu/2cq6AdXySRfhzIgQBQ/G6ScAprc0oIBh4j2Y3kwfJIQokJE4m6Hle9
hEL07AWHufyavKXEt3SYuatXGWwCcJ6pHzlv5gu8x43Cjemj6+BfCTg5BnoVvv4twhtRfDpEaH2M
GMRYho8QNURMiuLUkcHJw6TifAqeQreA0FU8WY6BIRkL0y6jadBYIDAK6Ip/JO4i8vqwoBALsftI
Ikg0NsE5BtIcjiko1vEkFLwAeCVa7TtDhTVTyl4nBLQ8czSL6tp9dwJMjicHT5kfPMpscyM408MX
QIX3U8pV10Cd0r/qbl4C1lOJc4RgrgzK0W6WTIwWoX43nnbm9HAlk8PRq2BrDYQ6ZQwu0KA1HtDd
hSAJS/o+6IxtXlz2q5HsHiW0cYtXfNG5KfRBEN5vhORsRPeBBsVc969Qu6uwCLpLJSpHJ36nAxWc
vYB89RSZwroP4F8PHKqLYN1zCfuqKeETDQYv4JoDtgbDg/3m36JqKQXsa1QJxH8FZCbICCWOygD4
pdB3JdjMAxOq9BtaZci/w7ySx+5FGG15QHyCDwfBpk4wSEvOol4BsPZlW6v6d7Y5Z0BHFs1y8gka
Hcz1AUVSDtkaqESZIwmP7vw23z7On7M5u9bg+tb1iwXmiL+g3MH4kvhS2OESSkDJpFApgcU52ECJ
pq6IjQtbo0RMpzDeCLNB7TWf+hBKHnWLgt41Cg1SJGiHKr4w7iGUwsA12j1fX79G4BjCBnxFx56x
El7gIXRe8igJjsQT1DqC61oii+w1CRoI/RIziW+NuMlgvok1EgspcL3EMOdQyjtgJ1OxYbKJLwT+
SNYObjDwAhGA+BSuYUJwksAelEe1/Pp88hv6CyTeILzCNUf8cpjzHRwXqQnHIXOL288Gi0XsP2kM
OZFyD3bQZwtQTs8IFJopxHZHQvNqJW0CEhdIXFRQQ8giBwAOzIi7FMBO4DdcZ+IAoTaWlQLEjdoG
Ey6HJv5O7ZCSRwbZZ0hNBpcVqoh20J3I6YidkxQpgedgyCGpx1nAkuN6SYJuT/iUcro7gjbO0b/N
T3xVRBSQ2t5hKRSM9FFJPvlrJrqlQCMR9pFxjAGMSrY1YUVIs4QwV4S7ImVa8ZWiEsLKzgHJ01JV
s39QJ3hUMf6Db6JZgTKujir2o131X/imbt4v+9xoZdOXAp1OQVC2oJpV2XF3vdLd3lhpE7YIaWTp
0MaQRspCW3D/QYm1p/FUMrcr1wexPjHSo1pDfiE0ToYrqh7Xgw3FwWD4/h4boSxA9PO3o/8mAhJf
bvvsZnL0Aq5VT7KbQDkaCQajsZXwHIXmfESbGo8vHK7oHydngEJUm7FVGWlh5737iFj0oF7UN98K
OzfwJ3lO/yU9bOYT1nABndDsAKUHaI0jVofdgsV7cIHzJRQmbP8GyG28Fxr9E3BIhucXtmgr5B+H
6EBQHQt5aZ7R2dGFQXZk32JHBdlQxXYNhhWHyoYsAUvt+lzARC1ZZLzAv4GIgW1OBCMzMujC6POd
9AeeKAtK3VgK63KhV2yddzYK3bsDjHVfbcKMJiwEJNWIir52aUF+uk9ATMR0R1A2jIOXj40RNouz
hQrDZwl6tJ61wSgErAOV/wfmUEwvpJOP060ioW0LEIFP71EaTLAHk3/y8ArNrpfJJ2k3EdaaNjSg
25SDIrSGgqtIYxR2DbRGldQtKfr07JOnfhq9/fttWTOgWk+6AIm6ekeiBaPXfhpDJEhyhc1WHufC
hXX2fp3payesX6UrBSj8NYV7V47BQQbSNRvDlY7pBrjSPuAEar99kdUkh28itGp6CehQo23wOiyk
T4genPOWPiwu8XtPeOrmjF+fXWE6r3Egm6TrdL1f0uhAK4M92y+P8uwCUxJ+/LBcqx/sdrokgJLu
w8uYdkY6j+klEiDIrvunVxAUsBvgDOh+F/p0rE0RbqF/E3IKoiXdkcfo1tsLnBtIZLLdxk9cIwzG
o8OHsZPOJOXqChYzxeRNWuzYqAVV6Ibm82UE75smGmDi/mnMixpaKuXR9G5Dsy89Xjfs2Ow+MO9G
sCtruDVGnW39ihI6wRL673AaS9qM9343caMNJmkvGc3F6+vc8IDwXRZdna5I+pCeO2vAnGfAmwch
Bs12fzcqybm67F+yLpJOsahKFM9GQqqWg8fcx/Hw5McUhIWz1YXQIvnl7ZN9+KvW/NhzWED3Q9lz
tKekJ6ZkifsmMMDZXYNSCD5gui07Rg6UQFI+Jq97GPTtwv1aOCAdltUDRXOQfnMrXmQxa368yNkj
hfDO1uPvnuspie46cWmmI2LIerKDpy8JnwGS3mrY83v28vziOr/MUJ52foF1jDIO6KtNTX4BgIR+
u5eEe5z9Hi1PnhhYA/sEX1zgFChRzO/k0hcOugGT/pc1yCeZRE05z0pQsJvx1Y0IIIOTvpt15slk
N5PIShlUgBMCH0kkIfiKEPq7K9msW/aDDFJDyQ7VUjwRwtZ5LMSESw6nnH3+XYfdB4uBzakeCn/R
YEeBe8LXQs6AmjvfwULYDw5CvxYuASV/fjmDTiCksMNUeGiGL5lWPBHqxG6ajHXUE0i3tP4Vxw94
N0lUbqsrGyUbE+HGflCQYkuRHsCAg0JHKLqvkTxj6hMug0dkIuwC+8hi1oHVdI0EreiyH5Lfs50a
RBdHpjCDmSTsgRaGkZD6hIuzE1IStM9dTwvzviQG1KEGOuTsKwwizf2ghAYnXWKePacktAo5Sbbf
R1Ckwq4/Ttse+zvHBUQGwWGQzWGVy4EKuSqd7uf7uVyJvb3gT4G6BSPjqpFGCaFc7Zl8O5QwELUO
tCS5nLrsyzAiWIvTbQvRJ+mTGBNwyV+X61uGVeJLoWwIOafTl5hg+wgMoE8LzywmtPj7rojc1w+7
4reapWrcq6rOutkIFwDCsjOwj/HIpQTrv8+kRKwOGtI7Qa3p1qI6lD4AZklyBFaXytSR0k/pgf0+
Pu68Tlwj22CK3Dw5RipYpXQx0qJK5ojlZLSwqChtNpvCpbPCpXY7IYo+A45ApPGFV4ixGt8nAEOq
uB224P2On39SlxvKpfP2NmF0ePWvXx9/HxLrzyVqFY1lRguVrMeQ/SvMOeVFvtdzsI38WcqyV3Lx
9A1efd9aJtBrJTgwnqVgo4Qt26hUPSVkiF+lmJvT+N9w1em0P2jv8vrdG7yqXxRXB3s0LaJOr3hW
X4XWtu8Xz6fA6TVwO7tEUwKXwGEKeBN44tQmMQvv356F1AWbrqVJH9K8SADAWyXTHeCvOoOzvRB/
UutF4s4Km0UpfDaUzlTwEUFKpPxZ/WIOQ+0959CTmby1RG8wD3gl0MGzRD7n5wt1YFimRHcC2sht
I+XUeE7RbvTAQJ4lIJBAJA0qqs6o5FEAfHTI93aQJB+N0hO67qTcKJj+0ZNiovh3nklxpRClUtZ4
lDO27B1sodm01ClrSGPoHhRF8mAp1nzVPwRnwAZ0JjnNF1R683S6tcTSM/XUvqSvpXdcSy/Y4VEv
kUxZkBnCD0nScTilV8E/jdkI6TqdSGHU8ihmksKyZZl+9bLfksJSg3iR4qlDHRP6BBnvbSBwsfba
Tq8uhU+HIsZCsuao7y7o5PdpkaTyScxAqZTOVjo3FUA/nEFLv6BqKjtf8gtJsujLCpTmiBGEd446
H9oExwmWrBeOW86UbXukjL6SdnzP/NN6R1XXWjxS9ZW24JClCitjEFg0j1FDmJ8DZGopoEiyqy6N
oJ1Whcv/nEs70/16hiub/JZK856cFnXhmRRgYt+c0f/+MI3VZ4SnHa+/2k6pSAZbMViVEFYehLNB
szr0ko9dT38S+QeNWFfkFSTI03rtOqdrXb6id3iIoAIPyLOoI0i9CKMcghOa2wk7eLzwNVVp27/U
EHfot9ZJxA/8awXnIbAEHfe0WXa4VPhdaVGmqkT3sx4k1BBZWkQZQjolkBB5/HlnS881pSn0FE5j
PFZyfk4xigrcffgQcjjRDvh1HHJkNwluaPff0u7fhwxMfYnC9iKh3d9iCOuwBS1Wnx0S6cNHMSmo
GnRXwpQW1FgyRFb1AO8myYAJISQLvC4QiKHycOmSqhG+XCN9I9g6McNa8rJ2226FmZZBWBMKLXRt
WHU6e/8jL9t/Zvxo/ylUDtsbdhcmeSa2wv2aDbKX0GoiewI7X6cv5Rz0pwTsZyfvCYgvSblg75lE
Sa+3eYFjKOGN1Ky0oJzRes8ZKGPNO8wk5JE8SwpRZT9+vlC3KPnQKL2oWMdiMSuesVLEuHoF3Z1k
DnD/KwIeyP6cjrTUyb8tXD8SCYFSDV9AVDNoZqh2QefaSFaBlzIM487K+oCgi3qGf9hK7pyw/+sL
A279fXbjivSNvlCXCbEoDwOUE58IkVq2UHtT0sD39T0S9FP89wYy/FLSOxEDPtJdsPacEdqTegux
TypZwv5EqYiNlb8IMTHqrBJGvu2pG2IMqXkwVDnZ5n2MPxWzmQTVlDoX0Y7s2MU8I7eWEFSwDF7P
ti+ACLTK7SN9igOVWirqyPB/JcfC2Bms+bJJoNsbgAR/33uUP+3Guoahgqp2RRP2mw7Y9do97K/d
BJs8tRiYijHNbijwowNaMx3Q8ZSc/nwdLo1d+7pGYy/M1rgUxc6/H4glpYLfk2U0ATVMY/BbMLHZ
+EbTuhzjND6fMwxbr4ewjmtfjMvaFNzK/LQ0756wPmIkc8YWR/vcpZRK81+a81mg3aQYBPSN4+aY
tuzoByowZxJzIaO0kWEyFweNoCE7P8NCpDKhfeb566lBp/n0qu5at0Qg3zpD8rVR3K1n53S5v4KB
I/+kGPOszMbXvTEgZvGu3XZ1VWG4xOBbGUXhOkLj08eMoa2AxxPyjBKVkBLOZ8Y+UB99pDXjfRvY
OGgqr6Z9e0rPq07aM5VPp4ScFJ966RUO43l2iunEqjkkex8WqeknqukaP6sR/ney0RLCXBSdOZEf
/u5bd7Tjm35xMDHBLw61fW3/xizj4HhE0LJy+pjDYRWJHCKzi849/jd/n2Plv6RVRO4gqpkIslrI
zH8L/docn94K56mRptI2dLK8qqKGpSXBTsPZFY3OG0RKzJnwg6qs7AUq5UkxwLSLy6BEtPbvRyPa
Sd8vOBs9a/GsM2xV+aatpOUH83LuiCBwPL7kA8yWmK4fRe7/q00l+nooOOkOdjz6d56uotfHs3FR
gZhpxMoGBSUOZc0lwyijMX+OP/9+Uuof/56mm8bDipFp5qz/FUqmtZ04aYt3SCefVtdtBxZybdmu
A8v13nwqyIQUyVTM5dIZe6HVu9h9nMLyzlJXYLccl7vzmKfQh7zsRnoSctQ6yi2dvqn11HOkKD9I
d/0BI3NMYaiioY5IHkvQ78erZOfL2dlVh9HBOg1PNXnddV6bSNoo53Bnsb8dj73TcVnxVN0JtAwc
8jQsLsqkrOiDKvNht4X5cuPFVYZFUONre4Tcqu7r+cJqiRVG2j3NtKvqOjfqHQb9qLfErxTMvjKi
12I3xo3Mawyyjnvaq/KuJ88fEhXBEkpiFq0oTY3AFSVz+C+7/Pnv0/XtjkDv0BAPR1Y9LChshS9/
P/3qkHStpGs7QxVbNzXe9c8xbXEIKJyA3tV60LSvzYmuPXRKEMSNDVTrzLPXySi7IMb3w8F05f77
3y3xdTToy9sqMoVMiy73778unvy0U8zcPF8nCWF8S0/GcFhTO+MPCxLcQ0mRyhkUL7ahPYF9HE2f
T+7rahWOhWsqX/Lc2HDHd38qpaCDOx1P6wjWX1gSGBOOTGxwoU9iMJcgaXAGU8/c0abxIJm8j5T5
HY2AeCo8HOx8cX9vH5mZDoIkYYMNEcWki2HHngkngWbiki7Ivw/Cw2vtP2OgaDg8OWj4muq3knar
lQ30+VM10aj36ban077amSJE2axasKkORcKicLmd7Jcc/pWO4OB+elh3X2y/oqg5N/1m4MyVedyL
ih4dXAg9UJsYmUAl97UZAqUAmSfrzoe+INN7v+I/jxbltiYufEsGyGCMAKUVrzuMgw9lqS0TCgGd
SPtFBS+E2grSdKCpAR9A66f18Pel45/Z/9eZy+7xr9mvkuTOjVBXEyoRrx06cLvSO3RX2Bom1TlE
1xE+aZ+LAHbjLzM6Trr3HkStoF5rG0HxSriPHP+mi/7FrxYuCdY07/lEHVFTIA8yBjQi0W8SmhX9
djsqNQe/M76RJ2EUO1S83QphxbbyEMB4zZ9qWCJX07tGl+nkBnlqj3zT32da+Z288DhfzFO7yPBj
62Ua3704rNPeuXf2ljOpG0KdUWYstPjNofTC7oMqwf7pbIXVAZOKCZ7HRTk5U1OGcNFc/R8O5Pdt
8b8H8q1OUNzK6/GE/9zkBPmE3NnyG6jBZ1wx3eKCZu+4cxxmd4TKw5xoufDVMvr7EWi/74X/7wh0
zcIZ8SET/vvU53clie/djjO5IxcA6GN7ioKmp7d7K+9e+mq+YnW2nyr0Fy9Pa2zetYubbZMt+ZXz
Zl6RI9Fqv5pdgO3XFCbp3s4bV5ntpuCK2ou60P8/zbkeB2zJpoF5EFql2NX8fsDxtbFz51rvRyll
XEpz2XxPXbpynhBh9eyr2IHd6pUVg/Cqb38frG8uCl9/GwMFAgdTenC+62I6ebXbF0mJKMrlzcCr
FO0br677O3UYN158Wh/YVY0gOQXq6Tne5odfHXgXV8p8iMP9cCh/uHKIpxxWamJ3kbf+fRgM82zH
ZaPEkxxyCB27dZSWIzOZ7PXokK9F3xlsUFlUiqdYQRt7Z23y9yN42GV9Wy7xYnMM7iQVfVvt23J5
j01FqY08nthU/6F1FU/ZLkrqoYneXjFvb+v27Fa3dYEWamzM99qCnzU00+Jwbzyd6qAwB1zd6m2o
ZaR7NEyaIzvun5BfTXoVVWkDQ636OL3ayw7IlTFQwTjE5tW7HPyW0s3O73THCMFUxIk3YuoySM6v
dfVLS5ufUqU/rI9Ad46NiYCOKZv17ZprVZxZ04zB7r7u9s+ZzrXXz68YTW9S6GFGN7LUfo2YAc4+
zbDW+3V32zXGldbb6ZGt/eB4/afIAZ3krkJzj0XsZH9bNNIqybT4nnOPlf2b9b5jsb4PVFoyhrvT
yECEIX3t3iKRGC96p3RlGj8kbMrvUsH/3AYcAZ4CCmY09rf4WU+vnY66S5DNoIHTDBXIGFZwIwsn
az2xoHosln+/2JQ/zgDwKOVgJLJt4/vFph/3ThEfqZ8dh5y2ovtJEnTOQWU8PwTzIzsN7sp6X81q
lGc7o8KeqMnosBvGoJLqD/vHN3HWrwFAGBdveYmYcHr4/ebL4sRMrXuNYgh041t0qF+O6fBItd3Z
uS1ypEp0IoLJJtmBUIoEU9c2B3ow8Di5jAwEuyjkljJa+Cfe71GTDq0685E3KerVIe//MHR/CO0s
Gy8/bAUx9MM58feDPSj3a1l0bujNAJrTw7EbssEc6Ne8RpbCLcimwoH0Lz8xBB9p1PcF4t9/+FtM
edrX9v1ya+xJeQ41YsZyjQ2vW7Ba324fWSoa8AxG3FxcrtJb/nbVJp18VHR/SjT+dLnaKnrnXY7G
6H7PPe3muK+PB2ar1Yed40sVz4p8apZPTNM1pkfHXir2mwZ9897r3gMHqDc4FW87Z6RhN20MbqdZ
XS8NdNesJzCAmPrz+S2tl+ku2lNm0k9opSozzmRnBJ12msIg7y5b67UDgT2d/zCZf4hcmMz/ncu3
ybROVd1kZ7brtkG8Pdop45LGrY57Swcm4lqw+SiQGwMd9vJZJrbs4Nw4+3ENsmSN+c/c4upCXuvg
hNX9dgdc9mUe51bRmRwohMGfLgYancFB5vTF5jmeadb4iGqUFo/v91ma0RDWeaWwkJwIoLsvDnXh
U99OFDGf2R1Cdoa91dfixY09oLtii6iPm3vz0aHLsjGjg9rTrvNT+mRcNtfjWHNe7Murkq4uJWG3
3u+2kJ3VDztPPLS9y91b7UyNdFkdhtxisf5hO9Ma/qb2drwNqqLrluavC0LD7aqD1p7tH6m/3Yfc
Aeqo1Pz7caCfetfmhzVT/eNdyN1HuKmxdH63oUjbqkgtm4nrtv3u7pmo81ZSC+7bysBohpxxdnjp
kKNnh5VNEQHFlnaZxJv7acIR7bXwmky4oC76D/EfvjR/mkkAGd1mfQAY+rabGLtsr5QVrhE2+COu
zM94AjRw9Www+tbGj9078f+CfOA4UaiyUGw5eg5lKVBf8lFyNuy2KJkp/cPCWpqTw7SkhokIHz30
+LNMVEqhVdq/rq6z88qZMdpW4xWvXcgCa80M1IWDh5n2UDRPho42Oye+Sm8i4qx3r326LI6TYlbQ
M3XyzkuNFoSxFaPkm37uXvOtPqNJxk2Hu63yoSWuUrt0tF82h2U82YklWtU+3eiTeLp0PXXn5RBs
l842h/dtRspIX1drO0GPOQD/Y/3OspVGzegV/aZp/MuBgA2U17iXdGa1PhWIxf5AM6UC3cpcd2im
D2611+Re1w6P6nq/QtdmYc/vM+WlMzNQPr36SLc3qC7QUzyp588WyR2Gz9y4ci4mhbRZg3pwBSH0
iPhBZ2FslNi/q1MTHoed+F00Hsa5OdgvjUnm+PrLCQ6eQoXX60y0BeBh5ykd05TDxbp/0V+uNLqj
LOJ4htbHLl59qVFFmd8W9lKvAgupl6c2WyBzTZLzcV8cZ8fVpfJQlLtNzpDZrZGziu/bztg5zHUU
rElkESjYdJE6dPdGuHOi4i1fdKAsLpKl3kbdxkspIOvTBMSWdgHEQI1hub7NumS7lxD0VZ+g+9b2
O9PsRUvCan2/eAWMmGSSbMw4vHAh3cMWOtbsPiG2UxYlXYu7wS3xqh16Upk9Z4mzXW0eT89vpebO
klLUEFEgGdewg5E/NOirm0NM6CF3N09Rt+5TJiD4XaYUNEeXLZxeruOIess7qoi0GsPjp0C4KTb3
YbLMywENSKQ5Qefu40GddCD4kN5UBkXFsKjDpma3VoImHh5g2yFtrU+6L/dJvLq1vpV453LTwsMs
vGaRnQaIiSYJVNXiMrMWpcrp0itlagi9XKDjnNYGI1D5ad27bpoDVmBe/GIs7gvUMem0ROsR5vNt
mDw57ZQBOBdePMpvoTVRP4rNmZzaXBaTclbMb82g2iD1FFNinHH1dUfJ007xj6Ny1i7Buiz/OEMp
IoULPcHkCn4X/YRT5aX7zpWAcCa9rFQaaAZp6OWFyDI2V+dNhSIeeqGr8HSHs32Z56Ibjh5rvkmy
cYqKyWEaU3im4Qrm3Xy/6Fr97BxmSnTeewfKtkWUnbCsh3Drwe2hW8yhkjLYkfenvkaBeV3sqPAm
B//YZWMNGbubEhxQN7lhNdKLUctoMJtA4ugGywlJQ7qQkC6gV/3sdp71ddy30PtVwqsdFkpwQ11Z
G1N9NEwfRVO2hwzSxnPHv++8eqsYCLuxvqAAQTG9DBNYKBDJQ/Xo7S84RvR0iJFYQNGcuo2HXP8n
RC+6U7qD6HRBG3vpLO/Lcmslfpk8sybp5mue4o3lWWZw3g26+zBHEO4w1LpheZ04B1SxPUYHbh+8
7w4XjJ49p7FuREdrP1fbetxNk35WtJ55voQZDBEajuZnqnPzeO8V0GgQidfcPQzTdQ08sswXzB4k
YIQXizS6dRaXk+8Q4yYebYqH/U9RrMQK/9nD/7fyf4fBO5iuJPvzlRSyGJOotGw1l16DgCylVeTy
MpklCS2IU09B4oSklmT/EjOmvcJEPISino9Dq0kK3vkBjPsTLmGRaplwKw1EDB45yL8gqf8j7byW
G9eudf1EqEIOt8ykGES1pG7pBqXuFpFzxtPvDzq115IgFHnsfWV72dYkZhzhD56aZ47haKTa1CFy
fC5j82+T4/jYvaXakPZU9UPSr6GXZjTdghdyr3jmhzsCCn6eI+8baK82XZyVn88Ju3vw7dGrCUZP
VfdWjal1Oov9e68CpSCeQxWhhOzsejed+KbydNQ68IVQ8Y//ZvoopXmXuJ4oHHuQGs4DMaZp/+it
jdTvNcCKxUnytlZyH4ORIxNWfyBdeD1ktCaXGe83C6Ng3ACVURheV3aiZGLq7x0FrdJ8WwOik8Nt
Jr0YDhh77pGkB+bihr+twF0aSbhoGyD1CgwDK5/FMurlLcJtDr2y7qXWyXi6s9/T/UyfU1qDUYaW
fGUtNOxbsgCVP3hApgsumYYxJ/FoBM3cwVu5IMun71Eqxryoja1c/nL0Gv3mRhLXgSTPMirtTobe
BugGllsiLJTDi+KE876mNu/OrPhVkf4UMtVZ7y1Dl9iO7sPouec2jIWDyOPqol7YeD/7oiIUeOjt
v1l2F/Lz7MBCIOpXbyD/DTaLXVQbT3LN/wE5pBRcPBmlH7rzAGvVLKkWfUm9jRa6nx+khpCwWNY8
yDrmCMWDiIeAhgC19XB9maSJAJE2kW5a+CBhByKP2iG0blrN0TyX1PVEb5Iw2sMAqv2bAJx1+ETp
3Dpnk2QyqovZ9bG1iU36ZexRDBg5RS9Xnerue0oGeYnaq3pximMRFqvWocBvg5klTg0haxrm3hV4
WV1xbkSvidzNE7FaKMJvAUWrMqIUIPsrDdX/OLrk3ZNpbbzWnnnGQxLeqQGKDj6c9+61YBBKd0pJ
WJazA2lWudFJ4U1xPC5Goo9MB2nY6CsOtJGiccqXB+AWhXoXm5usxeSvOevA2fClD71nXKp1T5x7
gb+8PjcT4TG2qTRqUNzBVu2DnPbpHgpLQTJcV3P3HuoR6cUwzqZ8MeNXW71R1pkoxA7WVzIqOXQg
1HFd020Uswmy0tu3CLhVwkLtfBj873F3IxOZqt58GWiUujl+2tqNR9+t5i105ME0pzDh9eSHJjzj
BZ0Ij5l+Y9Dhb46eGnb0kPqwvbGgHmb50ywqoZ93YZt4+0I5x+b7UBPRok2ZXHyvmzX6q3fL8Pbj
uHwfkQWjRkqpWB8dp9xJnKTXag9QwdvwoX2DMBIphZvvHDXdGDGItPLiaD/KGH5ag0CEgt3a2Saa
3XjVucRIDPGied7cWOapmVBwo6Plx2vwre1nZzn7VPaZ/Z6gwX1QE2uOhH3n3XVNts2Bst9ecWmo
jo0ngxxdlwxJl3UEgb5Of2MUQR2WTD8mtxXU7WiXpXtY4LOi+JNxlUdNhe+VttYwJYwQbi2NfOFq
p6Bb6EiIhg+O+Nrr2dwkyio3YvfLlmEQW8ss+ekrz520rpEj5oYurGCuN+5KC+H2yNLMqSE16sXC
JDETHXg5BR5cKne7IK3VMpy31b0KBKPpn0oJGRbD+lHY0iwuHqVGXVeoNSO4VMcPSb1rTAzaISPG
2xzniRKITJ7QX/JBZTrqUhTkmUH4ZSDaAR8tIDax3rlKEf5/kUugF2BEZXPlVS+K3S7MDJcaxVsY
DS5sesOHP2madd+JP3pZPqbuxQxeBDda1OFaMu89BzGICLMxBfZOGq4ataVah+BYBsTUb86+lt95
fXRPkekoFvqsJDH0rL998R6TMmcCeSiI2j6IN76XLFUE0tld+O1awo1Mfnpj/bvGo8qQFahClMmO
N9gqFzyh4XOTv0riW4ikGW+gRx/z+s04dWF92lTaqCjudKLjilaKrD2ZU8QtHO5wjHajh+vDTG9e
SVdNC5QA3dnROH4sNk7uc2JSj+TjPqwQUqeOaMEgJdXAyjhS4CVyWQp3QfvQ1s2NAGryZQa58r8/
wBzVni1XD/JEibx9KF9qnGhVHVOktF+4gIskjHznZvNu188G5k7XP/2jMvnt3NJGAdJBpV9URtem
U/qOh50wthf5Q679Ef2NisRu9tzLGM8lIOjUfRH8pADeg+rpf0jikXI8Judq/ssUXuPsj07DuhAx
Q1KTmUb6HjcRmKmVlZC08YZvKPqm6g9b3UbVjexCmqgQYiwLuMOktQiNa7Rs9NDETJNiYWhtgumq
iwWXBs4OZBFAfYZyqUR58NZmmdyUA2UM0hi33Rh009SNmpZ+5Z4S72fZZitROlvye6FDWdbvQjQU
I9VddpzRxlzmIVea+teLkI0UnkzMgq8vn6RMVJ5N2pSGIdM5wvV2+LWfnj2t8S3LKxQP6+vuTkle
Y+lHq1B8vO+QgiqsRe8/E+c1/aOQVvdCX72UHdFRWu0LIucIt9ZItc4aRYKqfssyzC4j4dT22bxD
vMFufkR+uhTASjb5s2Zqf3yKZqL/bNbJY6k8ESjVCRQJRHiMZ7foZiIYPtVs17kmUfT4U+VEyaBm
9IgAP4DcmyizDAuCaO5VKD4a5xRjEP6xtHbFbqbrJVjrHvntPrzLtZmjBaeoY/joB9aKnrK3cbY0
QOkBI+M9L1OULKKzR5kKyP9znAHT5iKN9BYfxnDt3yX4PWbdu8OfJuQo9YtfklYWyxb8ZofmEp4X
FB/TBoobblGV66984LelJO9FDQ9SRJjzdR1lT5j+dUkxmEP7prTK0ueyztb4FzecU71Yi7htE9sk
+FB1FMaRp8zQ/fXyDVOW5U+ZdGjEszSE20K9rUT9zTFwDfOkhSOgX4WuVP5uoFJI71/CoJWq3y1g
3MflMT7iIBE+Qj7weeNWUlmAUpDTgNBb04mIq5mCOWjaQJEJvIesx1wDOGNfnMuwm0vum1hflEad
afZrWFsrSbwoNt4B0YFtZMOQkYV5qOokdThGGNkxKlZugwIIfwKL51ZBz8WiO5edLXQPVLNY5fqZ
eGRu19k8DXG9ZS9owcUJX0vwU1hRc2ncZ0CkREeep+VbIOGH2b3HPK0JSVkWFuvhX3llIsNmG256
DppusmAo5WZnwISh3ZxsbWmmSAoio9G8Y1s/kyBdki22ApvcAIaZm7OweQo7Z6WExrxRsIOBV0fG
UZTmjhigUJ6Uhju+bRY37XA/OoffFkCSdYvavIEt9eh2zx3Xazyzc/cs0RwFzcy9DPGR+x41b4Lc
HYumBgdqoaq5FkLgdPYlkc5xvSubS+OTFGUmyo4oiiVvFTutLNHaxpqEjMWgGKsL6h1Pvmpv6tqb
BfigNfVW8A+a+zOQL8BIq5DZT8H821Re4CBGZ3HAnrTx0i0uvKiRX288IKGRh2U5oTP9s4TTiVGT
h5+ykr7duLKmMkHauv/MxiiKoILRtEkounsx4U4ZFnLXd3sg8E666DLq5KTFYGJsdIKJfSBh57h+
Rrd+xfA2XFuTUcmi00q90jowHjJ+FPGBufWBOZgypfRSnPtEAJr8JBvPqbiVhE3Y1DMzPtR4tTU+
5TLd2whVMb8xM1MxtCrrqkrLXSEQGSUUxJl5pvauu89KVKQrSgCdNksKYQYQgKxQxjKnbfSFLTyV
mIn8/zg3T6WiAD2oism8boo5WptG7DI5VCp3LyDBTeXXeCZhIWfzOEs3PlaeWgBFUSQZcDinYvSx
hquntWKTjJYGgumX4W0IcRTSSp4i7yiDA8PgBaml0KPnl+mb68PLk1+qgotUJQqAmjiqR7RWJTRG
r7h7wp2I/pKgP0s9zpPxudVfxdzbK7X5mBBfp8lPe5MNcmVgJLt0x4XolMAgtjbOygX+Tjih6/ZW
Jr+jnoFizWo45S146//mF4NrpspHi08xhwn99NKLsW44fti6p9LYulH029R++m01y4U7uT10VvCm
IantHoMQCwMgGmqGlpMMWd978jFSpTEZcZ376GMJ7oIfTOO4DF4F508q/hogoK58oyk+ecI+/d7R
redZoaxYZe2ewOnYwSbW0AM+VNiaQhdJn65PzmTFgYiM0qNFi1E0R2GsB4iiqeTGPeXZwijMAeCW
Bo8MKESXAPGEPN7l1en6oPpUPqQOwGLg7hyaMb62751aTjPROcndqwRvQMJ1dJUEB6r4gr8Ww4Wb
FYsO0i6YJErfHezS9K6BJJsBrMGMAj/Uoe+MhU6AocsuA6+K3YC+9qGAQCuY8QQ47Vbl/PsburRA
pyv05JqV0K9LCK3wdp07itKUd4VspfhnP7+zrUMVvALPEVxeYZSoiMPb4hmXM//k6AeBrqG00exj
hyeM3INBfqLM3vebir2snsBhu/m8slbhrRrXZLHk01yNodhGohvU+kr3RA843bdO8+Dm6oyI2fE2
rtQvDR9hRHHV9puyfogRwcZN0snPmYrSB2JXyUH2T1p1vr6CkxmEaqiaqsBdoHw0OlOZ56Saqocu
2uW/KYwtzOKZfhQYsbJFi7O9A90jhUtOyPVxp1r1JiUqy7BMCCnaOCTLm7LRqKHYx6Es3OAgz0p3
yVy0j1n4EwOOsjlWaztGd646+/YPPp/j2cOS8n/xH8vyyXUROHGeQLVc/2XTM0LRCEt5TQV7NDpI
SZ+njW4wI7zOtZgjd74OhHe3OHpURULjF80YBuXauDHuVB6jfhp3uE0+3W5+WrlxrFNMc/ol2Qvv
saXuIFHMLGdXqetGWlteeeMNmsrkPo85nO9PYyqJaQi94zEmEkaV5MxrtOGJSjXKKTc+b7jsvoUb
A/xBAlqjKGPwu9tjwF27mnOyowt5o0Hc4wdAJps1KKUqd+ap/OLV1jDD5ABcIDfGn/7Uf8cfpYmU
hOWkagPEE5SVof61zW5B9tahyuQTCse/OXqyb85UbxkJaAD1T8PObw+S837jh0w++58mYrTOdh7I
uSRaiDf6O0u3ZyZhbGyvOXUAikReYNNPZkZy74Xz8taFPXlfmywAfu5QcqzRi2QpaREqVuQCuEcG
KXs0aorTd0OQJ7/wQHA53vjYIVz6vur/OyCV0a8bLPapX8WN6550ICZEb50DlBAX4Qq6W5TsWsUD
EnJ0FXlG04ta372YvGa3jvTkO/zPV1Mp+foj7DaqHD8wnROotKwBMSAt/fahyh5FfXtzsOn7g7qI
TKqji7SZvo6WUCg1mz7w9rZ0lpJ0UwsvQirMUzpKknz+YVK3LRWUDkgUr0/25OJ+Gni0uEmWOklj
q6g6Kg/1QExKaXRXPDdbW0TtG0sfQFfXh5yMIaHXaBYgZSpRo/sj8HpNUjI32Ft+CG7gvuamNg4J
IEynv6nHPnVBapJMi0iXLFEeo7FD30pUX7DcfWP9LNI3Td03zVpRT2Zyjvp3IXm72eD4KHuOt++n
IZXRWRWa2jKS3Hb3wDpBBN9zL5vCexhac4kKie4uUvFkpgdBPbhxstCNZpZ66L+oCH0GSE2lKNL2
FmSjdUhXrY+gRQHQHEo9inxSU2dNfms/G/1dQ9JKqmHSCxYLqChE1DV0F3L3PLkU/m9l6O02B9PF
T5YwgV7xjH6Gp2LOZluLInwQQQNl/JfCu0Z5wchV4BLBSwOt1gNqJkv5gqRnbSne2ouQcPGp6c6z
tL/LzaGVj9NoBSXNVx8VWuND8UdzteX1rfJxwX+bS2XgR6qKRldmtD31Im1NpYKL5Ql7DbaTkYL8
imZils/tHEOsCqEY0zj5UrYKW0QDYlTitA7Me45Cgoisatzc6xUSHj0iDfLRdB4UCH92SiiP+hDA
eOpeXY37ZG4/mjb6yO2xKkkIir3VRgtXtmdRBNcrleYBpJvAt8HEq8DEDmpKfyxXMJKtkVKGV6oJ
8SG8mb5MnRVCKTACMGIUa/wAVkrl6FItCUcCdB0ygXrivgc2mdYv12caXtvErft5qNGtK4GDTBPT
xQS7OPuCuQgp3neysUoscBBMU9C8ieJbgtCZ2iQY0bxRnfklxpcGGyq2lmPnsxbr5eSg6ABcLaQZ
Yzjc1WsOls2T8x8GL2QhoOxIYamzoZoPQszAbTRv2aOi1VnI7GIcXu1MriHfT7c+jZGksGh0nzX6
PC1gENZEcl66llL7poh/yGG/dxcWOF/BlRep+ceM602EuKyO3IiAL05YrVErm6XSoWguUfxaK/WK
VsQAJyikt7RByzlwf1MQMzx6ux4nFEhkeRiKn/WQfgWrvn1qpOYgWBiUgM1qOEf1xaFyNHTeTGiK
FH1DYc2fajBCkd0dtMKVgS5xlM2Hdxn0maJiLu4ewMwsexOUANm51uycFN19/gcxlOq8lJcSKrwM
m5VvoQrEjGpgJFYrxnXp4Fxf66mnDbi1pEANoY4w7vmqve8QSXNBxdVaqtc+3lpoqPavVAVvNr+m
xqJSQKOX0oz5DePeSr2Z2ToNzqA/lMKhZDMY2mtIpi15Qz36+pdN8YBM3YTHrMpkCvTrR++oWhvs
t5hevfw83H9D7VYw5TVVmaFYJwO2k82t1h4wjWFXxOrBzM9ehBhceFap1jjcyDd+0tQR1i2DUII+
O3Cp0U9yLVeDRU9Xv0C6M5srgNsQ5HTuKQzHlKTytR29xekyoYL4Ab+I5yGaSmBRqbbe+ClTj+Hn
nzKKadKoLzU/LLw99WpVHl4gwFdHEwYA2lDpjbv7o804vrtp9PDRooGKgDqqFVGR6UU2BTUhmg0d
6qRW/EsNwRNFeMtS+KZxO3PVbdA8JrW3UOLo4Ifqk6BZa0N/EXJMoSNpLfisGjXupEH8EZqfJ62G
p5B7pYvfamBI8nnoXQxMXKG6DDFLz34GmS1VKJ+4Gil/P6/pUgx17bxJllmENUqmn3vfXhmCNC9K
a6v2weIs+NWu5zLzcgOGSIINEprzCazwivsg2tCwUIOLqavgDG8hP6YOyUDU4pq39EFy4euujZ0y
za2OXWuZa8dGtfKtyw4pT53x2lY3lmWy5gN8T4emRF1W1UfLEqeuH9aijHu5vjmYtB+TxJgp2quN
M6Dn4rqwxdP4+sZTv288qm/kbxDiNFmjiP31A0WtcRtPTIU7rrcudojbX0PdWaoavO5MXKWp8OQg
xY9YKOY41tGxlIhitgC2NNmnqrvtQhDbbbwNSgQd2DpJCrLhdYh6vHAV4bDr6g+xHf1YK7V3krhq
dEfG6wkdNNV5Akbg0Y/L+TuBasx8tcfTzned7MZJ14dl+rrhhxojUD6FQj3fOlpGs3XjPsok4+jn
u4A4WvDfaLHW7boxH6F7qP5LLmyVUp3J4lOS3XX5X6V4rKpkFsbA2zzEwwGm+ndivhCTk6k/UKqK
ypPNcrTxTqnugxRXjWZXmM+iBwthVRqLwL4ABIWvU1lrFXZhszaCO0l+dI1zac7jeK3W9y0oMO8+
JFNL/vpv6iHXNxVK+6bkLQqUnTg11k9XsWZu82hXz0UDoO9m3+B7msHUUOpT2eSi+I2XVVZ+UNWa
iLCD9UT8ys2Th+nSBB4Gl1uAiodbCvxsA3QzCAJ2//AIarq3pn0fqOFMyp50kt3r21Ietvp4wegc
0AYWOQeIrXzdlpqc+YGhVHiSIKsNtzlEsSuH3x6WB9sxZpIqA5BsN1FxEqvHRlhZ3k+8xyit+FmD
3WUa73vbXjs1zoFsWPit13/f95eDTcSjqcLnG6pso6Qw7j2nDKRQH9h8vGGFf0/kR50DItt/PBAD
gHuSKQUPXMqv85AHeZznJQO57oJaq+KfKDhTxyATuD7QBPNMHcQ9EJfQgNLxTn8dyQqlsPTiGLJN
v4SqGdpPbXPv09QC8ZDsKcmi9xGoeyHatf2u1Y6lsIG1ev1HfICqRsvOjzBFcWDIovUwepEFs9Pz
UIYsDB2qLnfU80lGY/ukZs9puaVRZTt/XJ6LsPsjUjOODjWsb9fEKmWX+He1/8hOpAZUBL+lblvb
PwPl2aMaqVpPVBmNaq8Lv5N8J/f7ollp6DNCffQeLedPEsTzHN2iJFmkoOPpe1z/sIkQntmFTQj7
FyAhC/l1dmkLtiHdIOMY9j+EfFPjsCVKuKRUhxx9/nwrtGczRdBlUxan2LtVthm242haufUkk/ee
vWqOT5MtGrqbCqa/t5w30ItOuARHnYUPg6CPVhx7p1rZ0RnutwXS4z//cvYujE+DrhRKOqOj4gkp
eb5ZWEcVhml8kpM7w7mLEOuzFkZ3ANmcQWpRL9TrJdSH2/X14b+/38jVEG0yPscUa7uv8+5HGhWG
MrKPvfmWGjh4/qJVzF6gbXSzOvZRPhhP87+DgaH8Ohj6KpKb9sVHETy1KWTcwx3NsRtA/RbXz/Qu
7Vf8m+hcPlrSwpZ3bn/Xgf6GEtQ+aJW6sMAUag5WZyXKuzoa1ovUWLb1UjH3Id4d5gPQfM6dicJS
s/VMAqPfymNnrK7P2QR4a2jaaqakQ4ClqjiatEYquizxiw+qrm9cZACWhGqGvf1/DbmG6m77GvUo
sjeP14eeeIzAWoJXM4F3oLOlfp3BItAruXAgIsfYSISvJKCSP+TVTvqi2qtE3fwXw+kyod0gjQDO
9utwddFr5VAQGroWLBUPjYU7TrQN5UfaNJn18n8ZDmrt1+E6JxajvudGI92qe2wb9AOA+iEyHtJa
no++voGcndr+BJRcpTQ+OAGjHRnEchVYQmzi971roh/wJZlMisNEsBRnr3/d9Lb5NNjopLtaneeO
k7F4aLJFxi+2dla/yJj/5ZdO3gMtaotXFymT4Hxj5CEaGB+8z5853rBFJ+ZhxTp60V/dKFdxA/i0
foIzSjjKR6fSWwvditKpSZ/Cgt1nU5JLYFXf+CHD+zT+IehrGEPZVoc6PZpvuQnsuPZ74aj2p0Dd
IVOW0XNHbx9w6UdDIMu0medhNGBssuRccv8qFV3Dm+2RqRuf0IkSwpC5kNt+3WoqWG7Flbj3PP+H
m55oeiGbQoB+buw3ZIFwPZvDNw2I6K7PwIdi1vcZ+GdgeXSk3FDUYinv/H2kIRrfZdvUhHwCZo49
X/nGGqStRn3Frd2tlxUADQwayP5Ckrq5SelBMXZGfZ/BdOBxVzO4myCpmjIHMBPN9BRQnXruiIi9
9pCSd8riqwhIPShxeih3BLkr18JPip1nRJQgfwMpzonVPbQ22kTcys5zbXpb20q3bXYJkRJIg+fr
E/DRD/g2ASqPzZBqUN4enQLBRqUNdKpxTNL0pyU+6+LO7raG/lulmIk38SwFX+fe5RTVxQjfLDuY
p9mmQ18SQ+joOczKpVeoM58eQwRVNvaRy1Z/xfk9CbAq/ogBbJQPH5Ai6z5tbOjhd8P5lp+R4ivt
nxnaMw56nSaCzeHvFB1AQLIzW/otm3+d5llE1BK1kP7o0gpVfDqg2qUoHnoEoyXpp4aiuphSlnmO
/B9VdspwFzZhAUbB/PosTd1LBrxq3VBEg3718A58alS2khSKYFWCvYw0oR4T1u2GDMMKByma0ryx
JhN0LuRWoMQBhaZQLY2j6Ea2xVBQe9DI6twGiOcxQcR4dZbvaCRttYZIzBcPMTcx8LyAsj08Ivg8
oh1c8IudadZTA1LK/KBt7wD1DSQuPJXN9KIiXon0D7t7qB6WQ+VUC/ap4CJigXisjX9GsdZjCh8Z
qDVzXQabTjsbWJJrPn34dCHWB8jhMtuWlnAn68CKYWhWv9JHgDw1jQRVCme5tUnr/NRJmzx6BHSr
ATAoEv3Zlv8aEZdaPE88wH71Q2Bv1TQ6UK6i5jLUc5u+G0CjtYXLbXXWsXHuG2cZ5OLSTbB7CdDi
HqDor25ZbJPml9+8xW9JK/10Utx4qp2tvsu1vPVtVHeNjL30BKbv+l6YqAyyOqQdEnkeJK5xbCx5
LQ3HVhbu7PxBkvqFof6Gtet79OWXVnXxQOKb9gWuSQ8CU5S5vTY6KpfF6+JmZWwq/vj8U0aH12/S
pPBcWR+K+jwgYQyr9oVng2CM/m1xKyCYPAafvnz0bnVxG+kCApTHAOUAFCHEB3o1CD4yFoWJ69M8
+TT9O5Y1yu/E3snFQG4AV1GX63YEHpW1BTN8fZTJLxrAXArlRZVn8OvBLrPWL7oKZKjhPJTeGz6U
HJM64g7RtxSxrw82GXEAOiGjoqoDYmk0f1UQpGiXOObRaO8jaYuABtlqGhyKF5Q88nBjlxsSveQW
Tn9CxokdayqDMgqD6+MdK1oRkZXgmse8/SFZJXJVSMHc60AdxA2Pk9mRwy0zdRWUv2VLmst4DeAq
0h26/DnR0jkXEXdebv/OlBkHXoZVbx8GCHAvPyK1cvLKXS3tEMZCmkMsHjWUIPAF5YqYkYin1IFW
uXy2krng7Ao6MSgHKcYaWTa3/m/2DP0tFFCh2VEg/LqavuYJQmXZwT50HqiIRy0pN8ZZ+o1NM1H4
pCkgiqqiMoqCONDXceTY1AVIqu6+a7llUU+3XvPmIuMZGa91ml3JoMfp37h3ps46DM6hHzFwjMe9
ljpvDUEvdXfvVJTcz2zVqDkDsEMWBk++rr7c2KxTQeqAB6LfAKGMGsDXj4ypP+rwCMwjiBWzAvw/
H+RykIAzl8gzAFkTy6XTrH31TpfmkMO9/FYZYDgO49Dkn19AmDoKCoVCzQrZVoMBqCzw1gHxH1iF
qZTMU5CpM7FLVp6Mg1eNdGMXICcbQrVvbrz9U7UQnmFg4yoQA+o8o9X2HKuUvE790DhCCscwNqSW
HjAeFOi9rYsaf7HpwbXTqsuWdP/+q3X4d/hR7AGv3LDFQgj2EAJy6y0FSS9YELUtpJCFBf021Aeg
wV8cTA2hf6CCOtyUMGdv/I7h8HxbDSJz6ohAo9mGX/eDI7ix6WWKMchz5fIijPYtbokxKuMEXVuT
9j5aKsOrvfq/DTyW1ZFyo2/9GHJ76trzKDdXcpUuwvxs4QCorNUICgjdz6gBiWD+1W5x04YX4Ptn
UwpDEo4wWRuOyafQr2wVs0g02R1MMF3/IdcPPfLZ0Wv4n7duONlcJgM5XAOqNMrFfLdohMJjIIJ/
OzlWg2oRXILsTAuqMm+s5uRXAWGGpmog7zfuqEWtkkmeAQcArWgCPjgigzB0eL4pPjSBOx0aqJpE
BxUJQVC6X+evrt2AUoYS8cJGCPHUSzs0F3K9zzBYqoRjTHG4CvVZo7nHOKnRBs9ncqUu3U5BzAD+
kpjaO+TDTM+cJ2p8ZzAn1/fX5FR8+oGj81W2mmXD8vT3RM3AAZNuB2cZ1nl9C4I7OdAw16JGYZXK
9deZiPIys41ciwbAvYa5Q78uPKQddwhzX/+iCQwYc/5ppOGXfNqzYhbZNCcZidgpBOUYqEMIlaN2
I64ZEHxBnL/DQ7k+7K3vG610n0gBpbYeimY3V2lDNQe12cEdudmbvzXQaMV84JpVJQX+XsCe09vF
9TMNeOjDYCGuf9Hkk/vvPFqjI+n0ml/XvvqxYhVW2/k8Cpau/MYc5t5OvCXUOv3SAE5SqSlSBh6X
E21JCRzd7a2jhuCFhjlB4skzAm0oBilcR2soDCmgUMzenDvGnwLun1C9XP/m6R9hUReTKQnQgxxd
eGJeSWqSm8Yg+wbtVBSWYOT94KSpJ5msHwWxfsW7T4EXPTVCuuvDT3XSgPQAULWGsBxiyNe9q7hG
6WAEbB5D87cB2TU2oAJjiSg8lM6x6dZ5fe8377rsbSPtHqJ5gvX2WxKtCqufKS7eWyJag2Izl25i
iIf9O34JLEMDQqUrwHXN0W5oBSHUgggx1LK9Q4s1oc06gE/0O5TnHPhK1yfiI8m/Ntzova3KbKgR
EnbUKczAeZki1LWMXITS17J9IOaAjoBosU8H+tZNNRXg8oU02g3Zkq1vpGS1zMyuC4NwD2WT0sJA
AAxp8orGU6mcScJCih+GdqvtPXGuFUhXlPJlCvlUuL8uvWvYeqi1lX2UdG9mh0ekTml9yMVhKCtc
n92Jk81QKHAMEg3kRaPJDaum8wSXCizBLYkzrUpoH6V+9nFNRC3p9oATm4cBDTBbyDPQiR2dKjnP
aOx4tJUUO5wVOR36HmAJYmmQrLo3evrXv2+qPUrzSlVg1IvDSRo9NoLSWp1vlXQmqR7XdjgP0nRF
O6mxrRWYiLVjJDsVK5jWwRM77w+J9syPEMMQbifejHF5K4ydCOapZKGxApqBpGLcgra8RI5FXvqj
CV9YQsjuSHNYKWgqLBT1rsY/N1imDbYxvwikb0zGcGeMjtLnsZXRyVXjrMy9mMlntdVib1K4ap4G
4TL3KADuQX37JjR58ghBssSDgg4qN/p4M0uWn3SdZCGOtPKUlwGbWKKEvKF1BiGd5kkS6ze+c1jT
b5/5acjRu9grpR+jn0NLXL+zEbmzt4p8EMv7G7M5zNaVYYzRDR1UQSYGJOBHI89mLRBLvo0XirJb
FPrzpltxHybiDOG0GwMPh/LbwFRfdUoZxOPjoLU3zKYRBdc+soZx9StPziLVXxqkOEBb6XNrZYPK
rLYw0/X1kT8257eRSbk/aJm8SqPFLCO51YoOUmJCSbVs2gWfv9GKg9tYqwLXssA+WJW2LFJzI3uX
hB5AZkFMRN6ueq0i1Af9doMwlqwORKq+PQvhLSTmhN49XbNPP3G0+HkcamIGIO5o4PGodypSi7+s
Ft1H/wRpaYBt81hxnVog5LQUB6/41RCeTR14FKy3p+sTNnXbkcHQTwCqyGU+OnB+rgud0aEenTpv
1Ec8+c5LVkMvi32vqbc25NS7gXYH6h1gFshPR5+uSbaZaIPaEcmMJx8GWBeqO3KJIT3dG2/ZIZiQ
01TgtikAvYP61sNXqXiKjFftVgN/QsWadUATY+C1UjoZM8uMrjX1VrbsI5QT9qmfvvT2uahO+BH5
3ksCxzov+xlIaIDGs07HcyPzZ2a2G66DwHYWLlDgjkLu9QWZnqJ/ftXYDSEJXAi9oY4JQX+odPUv
FxGMo8Bx32+yMqee1g9ZDnEoHhHGcoo/JR95baueZaOGVwhD/4J3rqAXgc/BoJuewgSJb2COJjfb
oFI/qKhovK5fB3Sruvf7HmS7nDzTxxSbgT/oxhfr/eazOjmNn4Ya7WuxNHsZ+xiBAB2W8RAzNPoe
rrxe3Hi/Jwfi7fjgGovfOEPgax2SRSD0sXohe8MyCUyQ4J5vxtvT75SJ3rkoEilABP86e6lDkZ2m
HlebdHY/ehhe489B0pHkAOaNk7fb6KIh2Pl2nQ6aXZCFh/t8FAwFUA3tSASlSinTrfKdF+RrJ9U/
xN+GbhaUb3rVcOCfSFW1LNqiLAZMftA3iW4EgpMT/e9PGZtmUU1TXVooH8pDXBWik8/pzOaYLfM7
rp/BqX3KjUgMaIKUR/by60x7eZ5UYljiapHhBpRBQ9P12XKjVeIsduVbB35qjrG/QmwOWwM84EaX
otqrhdDaSDeVKKMNBcNBY8bZtc17Vy0VcAaVW87wOzikte8C7Fpo1dETigX1j6gvFnlXL10L1Fmp
zof+dFs9l2q8oKTuoVkDRR+4ZaqKA9LFJYSssgiERr6BpzoIiJjyvVjPhUVUQJB25HngYPjI9esi
q9QY775+FLDVBVXv1ITdDekTjCIalwBK7Pi10zCo9LBDxO42XQ+MDYQo9BbvZqPfhpSRbAAaxe9C
UWeK8ybWF3p/fvk/nJ3XctzG1ravCFXI4XQwgRzOkKIkUhZPUNQ2iZwzrv57mnv/9hBCDf7SiUu2
q9QYoHv1Cm/4G2KGJ4ffkug+lstdwWS0kRxQiJCQrMfrn3LBn4H5Dd2zD+YZX3N2apq0UJwsZtuI
KSp8Fqe9CzxkavHaleqDGlC0KmfIhKMgXVWHbDwIBSsabCvPIWLb/CRdPsdsTwXjxEXbQ4qgUKMv
vi0yay+YWp1r+tbeKN4lDJOttUtuKcTTynO46ECZ0xD+vJMbdZSGYIC3y6p+hR4xHpjAv4P8vtDv
IIHl+Y+V37l0TBmZMdMRSrHOPGIAs8L2D+y3MFqj9dsP1gY9+ir/ITcvdnvuRw1V0OoI3De0OL1g
BeBo6BpDQyZrInL80fMgPYBuFyjX+ekCHqlJRclZxkapfK2k13JsKFnRxjNqd5TPjIJ5RCf+Kyzw
8q1QiRPTMPTr5DXt1+U388+TzLPxRKMRiAEDiiH9NzVAW1V7SqpvTXq08ny38qsXvzteNMBtEcq0
tNmuR64yhMcVZid+IcEyQu6pz76C90U5wKRF+6w4xV3Q7y11p8ng0/e2r7mjJXwdsblC93oCZ786
mVh8AzwQ0G56Blxin3ejEhW5Bd/REdjrVH+s0jOdTjTjkBS6/vtXFvpou15kNllu2yh5mM5dH4u0
km9Mg3NsbtePtS5gR7+da7hHJLRowejzNx1MoTNoQSiUp/2tVzx7hYXZpXosrIAQrpwlo9lhRmK3
9jFsvG06Ou5kVJuuHl0wZQPElVBXDpH0htxwCXouG4xXUXpQL2VAVzvJRPIANRIvfij0acuN4OF9
pqLy3em7stXd1k6pqYKNzjcOnC8UuBuz7DeKggeNjvh28BIzisvRDE+Hv9vsWNS+C7zTj9SNpDlP
QTPQKlRgVKTiVVXOT2/ASarVT137bA0vbDGoG6hsJNMuaKHCKdoO6u0pztPb1htJq2o8liD79DJM
DuPeU3Bglv9qrH3YpTdpkBw0sz9pHgqepM9iygsp68sYGofJ/uFjZdXlkltG+laJ2oNeMrSLcaCI
d16NRWPZQiO8GxxsrsKfpMHwPnet8atTkaWHjq6e+Wfr/WdsH5qaM3XfZwL5/CDoh/3YbUzf3FJp
uUNMFaUqIHTSTeS0u2rCRRSAcJGreCYUJ7XZjXK0Mys8PEi08ym9iQwsRszinAvqZ99s0Hm4gS7d
g3XLkYARrxSC9l43KrSwNVfOsLge5TsfPgb/SZV+GcrNH+jEcJehPqhaiJRRQs5aRcZQDXIeMFgG
wEPhwbZulNcEbmN9cFY1lhbP0L+LzWEdk1IkQ0vr7WRCukWbjRGmH+HcPD79WWqrEhlp18JPwkfr
c2Cw1DGQ+xBpPhWuT+W4/uC5o/oc+sYh8JHUyxuXxCIPlbXbQVs6vRcLz95obmWSqrbcj5r2NrSQ
fCWXm5KBiJl+VeNpc/DzJ0cTqFYAStdj1GKS+e/SH/ypixhVlhMprIeAFKMfv3g1jf4rmYinTK6p
M4qx9O319RbrB8AlsqCAyqZpzEoiIw5jtZS5CRHsS4YvlvqqB+NRMzJ0xV5FqDB06UaH/3J93cV9
dLHsLOg3cQN7M+MVB/RTPQ8Pco0qzHYRhErXxEM+oA6/RWOQCBbyj0wk5jDZsLGMVpVKuNP9tzH9
NtXfw/LOgmQXorZnf69xFrfBR2roSAx6861AJrv2dvF0WxEaBqKHh7VFKncUNh12pOVj0sduOzZb
RgobR2FYMWhHXzFPEgwuRBht+WGssXMvAN/a1V5Chr9GckZ/y4nMo618VY3ULSzJHelldGGwDaz6
nBjYNVbRvWfHBxWplgwAsZPdD3ihOFp+blPrly29IpnLEm9t3aMXgF933rpD/QSb+awNMbof4Lox
7vjqJFDlcLoqGbJl32rkvZPApz77XnJ7GNwLY4rzDz03vECcW6fEADKGU1duQPyPgeEGbXmTKr+k
5JfePv/Bl4cAhs49mCZdnm24IpyGMo/pL9DMDWGC4AoGhIpp2p5gen2pBYcCQuPFWurnCOLkTq5U
GQxHlMETqN5V81ikgG6sjeyMIFO9bT+EbhrlrqEU2ErxjYaTJXsb1OIMZdxOOk67LT4Qresh+IQR
AphYTCJqvFUifU/g3SBkGYNtjaPCVTv4qqMbof6nWc8Ne6OhRosLslitWflpS1g0fhovEFgYFm/z
Ng1kQciwZh2fUlXMvGVShjEoXwTAfwRPGu68Nr8RzOGgMG9sMtvrr3Y5bjgsjdUiXQBb1K8XgaqP
JbhQMge4lMctfClZelcRn6esBFBCyOKKHyjGV1YVm2N+ksVkC8FaklgoG59XnTTDrxqhOESu2JGq
JHvI/d0PsN9UxcijsyqCrSuLLhVplIosR0cU1uIsVg2x79ic3EjINsPr75BiaUHStzZ6wgc7LHbo
eG6g/q8su5RDXiz78QUu3nAZeBOD1p4OgHRWmMkHattvslz/PgbdDZXWodD6c9YCui5OWlA/9h3S
zpOqANBb4x8ujqMun2V2aKMuUHvNoYEeOjrUeGuHNEaHRYRQHknB+VvHCOmn4dwN37Fj8dF9rozs
KWofsqhemTAv3RwI1DmYmgk/+vnGLyJy2LxOKCXVx6rsNvhpg6ZGQ9nECWjtlC1+A1D1FMnQsXEc
/rzfWqNIi4AZGzOnY42DERlPB1DBeOmQPY+PtfwsKY9wd9riSGXrrwp4q+IY/bbh/32AucqjHMhA
tlTyAfSkb1K/A3qTuHq9b0a01X6MwTervomB10xHL/mCw2nW/mijnaX9tFoEX2+s8UEKv00+czoI
IQlY9ChVsGVYFVcUL+L35zSEtgPYFcr8zy/K87SpnRwvOkVh8ha3zb6Aq+tH8AuoMqjzMe9+b4cK
s15Iyl62G9mvUAsS5WiF3p6G87YPqt0U/dT6IxzY7yn4Ukgl9/VoPiTO20BM1XEtWTlii+EEpbb/
PfVcEjINpsLxbIYu0FagztAPHsl4enjWsvKDYUuG6RHuJnKt/kmKybznn5VFCnpxuI2k6hOvwbNi
8nfm+JIIjYOvxBdExfTwLavf+y9K9t4m/faPuj8QtCgZIP5bjNA/L63EAsDSTfHJp0Sh/hc6zBqt
FiolpIQ7em6K5a0Es48+7G/7gxofaD09NzzlPy/a1mmmVwq079iMXLXHT1B/jpQvZmoiTxg/2VZ3
yBuspjvPZfQ2cpu2A65XOCEAxJfrR6TfXAovq39LvGxvjO2e/+70T2ZA51F+1Io3oUcMkNY3lZ1B
O1Knb1gY5SaanmzzKa0eCUq7quTmn1BbJpdWO29v9M5Tm+kbBbPBHqO3uwhiwkE6mQ/ZdGvj+oXH
Vft4K4B8QBWbSd5K3KQSF4DqNyi01DfQW8f2uWu2MKS1n0pjc+/WJLMazSMUDAr6/u0LKZbvFbeh
3D5JWLShgq85/YOu1LfDVLxc39OL4VFHzoXcACT1b0VT4+lJ0w0fiHhQ37STwDsibbLaTVkcqhIR
6U4jdCCY6Z8/aWL0jWwjavIQ4NPUg6Q2bQSnRlyCLf82diLX0t4M6wxliQ/yFMX5FiPtmy79poR/
e/Q/KmNPe7gMjW2W2duuNkCapStzmKVy6vIZZwlg5yCiVfcA4InOcktlHKg3iPwIqWp/ixTR9Xe/
hPnhpTM8RtiAoD03nx6tXIsSZ2Aa4Qwkj/WmwJ7If64MzBCFS1Nu3Qo9aqFbkRlbGt7X118Mwugq
cLShCjCY+fxF+rzIS0klUUEPGMYa8VKooaw27JazgX/XmQd7X7HiyPG06MSMlFZi0R2V7r2kP2hH
07feh1iM7ZjARWLaFoT6FrK36OHCiFrhuasiTP4WVkCZ0dRkVoLexudf7PiVZrdTBrZYwddDwncU
C5Mg3KC0pur33s/KxHwMbbLq4KTvIx0RnsvCgvoOwsXG5LrGyYdf0MrHUufIrky2l8Bw9C7+ebz5
fpDlMcPVxUFhpTnK2iGY3pz2INDwDpfgPZwVod4ojDlGldrQVQsHzxYoXRFqUOk74S1WaAwygEnZ
PNf3ymIBIUjIADHQYWD2/vnVVUMca55tRKehPeo9evXWI9OfgO8UYSwwvTj1izAkccCOCUm366sv
7tSLxWfn0lC9upASQLvoD+VeduN7gGuyR3hY19dZjIYX68z2R6bHnRd5YM/77B7BkaIURCSHmc8q
9fmj8/X7Vvz3fc66VVmeB43hd1QJWnuQUCsLkP0Pmu9Bingxh6RH8grR8eEoJmCtlW2dYNfX9BDD
nk5ttUGQCYls7AdBNPXNnTPI+zQ5DvGrXOqu07+HebnLqfJoDAkbk8wKxBhvZNjbcCcJJXsxKYRg
sqMaS9vE7biAPAmjyf7NclDjjfNDhG1ErqIS2J0FrjjxXwKsHQPr2NB89lLcK0acICkz8hgfUe1Q
p4zx/PcMUoaemNheHJEZRDZrmgzXNNNDlO264Zfnv2LCUNpPFUMUW3vT6idhrCOeMs4U1+HPdECt
6afpPWhjd+CW5j4Wo0a0UzVLSDaj/oNWfhAcayab1pjDR53uB808i0aUMjxVQX7omzX28Ed+d+2b
zbJWbRqmtHVCULKmdSdqrKF2Zd/eRiKrqHSanJNr6OEXIzuDtxPCaNlXI3pVk3pnMP0sxydcPzzw
IGJvGfDqERz0bGSmA24/Dg+D8CJQD7oz3Mnhl9yEZ6F/IXFJqjdcq9CfIwdmnsreyGJ/m6F0w8tV
oL+GXbQXTg8h+Ul4L1U/rPFkMpgNleyQt/E3zDGtCeDbuI16KpORaUJvPgoPjnpidhrj/GYNW/Fn
dNlzPDhp0CJXl3bGxq5jt4Rf6amVK/Ya8AACEanCQALFjisJmWbj3yT6pkq4PeKdHCnu9WO5eC1f
HMvZReU3Wu2niknYds7gU9Fkc9jD/PYcXF2srPQ4l4IANQNIStAsIIBnQSAdUhkvO/BFagLB84Bb
ARYrUYMm5iqzbKlevFxqFgSmeCjCqPI+HJ5a7Sz2wygF+17yDux38lhR9IC79lVI+i3uV8lhlVT6
8Xvmu1rIkAidOTwt58NtyYrGLh6D6MS1JlADEsz1pHjoanxbe0gF4Q9Js/YoZjKw+Gr9N0mUoWjS
gExaddM0oAJ/0nFytQnHaFB5enIXytrONu6trILMi0Vbit45f2nCuZW2CXawnn+P92RNoImaU+0H
d3LEVWz2WHoxJmof9WZ0i42SIyrbnMt22Bq+upWCez0I3AZPy+GQpniH1MZu3VxtabuRlSERDbOQ
VzI75oWmEnbSlF5oCuYaTrK48lQx5DX7Y0A2hgRqkDWgIDC8f5nKv6cxFZgF++wPL+thZxHrZwgZ
Tw33JV2da3mGpu7n2CcgWqCZJ+BBkf5EVCdxcyvp++B52yx5HZGHDbX4pBX2HjiLsBVRKdI4xykq
pteP42IugIEiW0UVFiv67IQYvZxZ6fTfbWurL1SgTmwdlByyxLnMmQEk3Du1SKPW21xLqcDl2rMj
Q4ypzWzI2a1dsZXSR6MhbS6PIjSh7UfYhbB8C+7QQrZAlKp4Fkl6tPNx9srITa6/icWdcvEiZjtl
dGj3VgoPw7zHnBLBlp9SR1BgIvBE6KhfX26xYLj48castRijI2slCvkrnKJcgUePjwtMequ88/Yo
Muq1W70pqCSo/conX/yhBmxg9j4607+1b00lNKyWI4EdB35XBhce6MMtfW8p7v8iSq380KUYDL4P
4K/lQJObZ5uq3anj0AfSfQxCXwqzDaIYJyyhNOaiqIUAL40wmUd6oMnfCIqDmNKEW2wFsS3o11TO
FkGel08zSz+HGI8pxamke3NE1ppStXYK1wkJWA62hWO4aVrMBvdWUG1U+d4TMut1jqHWjn0oReCh
6DcaOsoV0aqky9KHuXy02VGcAM8och0xqyq3jYrj0R0EIlmPEWVSTnUmJOdbmq4CiEqPqk+xtwbG
7dh4t6X9rjdeV2WEFsFSl480O6Flh3CpXhYgQvNqWza/rLRDI5pa36g3xgCMsv42xDieKeUZnP6N
cJ4QL0cujibO6dc3krl0w0LlZc8K6Upr3oxPe9uJ5IGULUa4cfPNC6Nd57y1Ct4fdY9B51cRFOIs
vwG33PRIhqolLjM/yhDpMbKfSW1unO5vBaAXlqaVfsAeaG8NztYvta3u5Jtx0DZ1GG8H7auR7Rtw
QDAawdi5HJRujLCAYrzClEPKvwRkeAqjNSengpTkr1P+dzhhwWY+1go5fYwqvf5aAg+UR2PbpbiW
mcIcs0BqynG14m+sA0kc6R89KfJNDOSeiRmT12QnxN2rQT2O3NjXX9+S+IUmnE0hvgO1hj3zuerL
q7CPE/ym7yv1NISbyXvYFgYZIiPt00mt/6pQ1wbbITb/uBOIE/9NoBr88dfKgywHhH8eRJtFvtzJ
ACEnUXiys+eOXZz5AFx2itpgZPb2gbgChQ87mqSwi940+QVKp2giJN77ypMs7ijsDDSwBkgCzLMD
K9LCKNKKD/yE1B44YwnBP72Hjk79IlS6YpSZ2+A5Ep6dqb4hXb/+CJq4VuYZG4bSSFiY4J+VOapi
MNImCACSi8YN92/d5V+QYwbRm9bPpp7uJQbL8l4y7c007Ttzl0g/RYlCj6eimek8yahR21ZxEHZw
1BPCl8/BnMFEdoVQjhWhlz1nMhLH49vo7ZLpC1m9I5oM+evKL1malZl0l3XZRKYddcfP+6sv/V63
hY1txxSQ6XkWONuIwsWaehcZ5m1BReIDQ2qfRG4cRa8CPYKHshDAbiL9G4VhStN3GMZdq93Qg1Dr
YC8+PeUWZIU71ahuY8h6Ah/YZca+Qwn1+k9YykcufsEckKdUYLVwkQ0FIII2Ejdio334D15fZrE3
xDvi9mWiiOqdOCAXEwBg9okVyhi2oH6Zje1RUZ9CGBbqlJ2nxjw41jc5Brc05fsJPC01do2fqZz5
N2o3uWNYYqLrbz/gq+MvXV0P+4sHFLgmuBuDk/Exmbp4PskwsiRsa27pzDgAxqVxEpCLYueTrZFG
F++8i6Vm5WDa1pVXSkx1QeKG05NmnGOMwof8AKaoWesZLl9nF6vNXnw7Sm08ZRAzYccm493k3DgY
tOX7VrqRo0Nh7Ifs0Dlob9+G8QP0im51sisOwW/HXXx3YE2iCpgF4WTwk65RolB4uAhbEyB/df5G
56OTOzAlaiTYk4lfHoDMUTZalXVP9j3AFrV7+7aupm2dKm6XG/vre3LtuWaHN0urSXIYrz9IxV9C
UC++G7Qb2XrGA4zEBzTi9eUWyw6x87FzoAmpzLu3fTb8D+OOMIPoPhTAUVDCMIM7woAWDmL2BRaZ
kJ8W0spvXUy9kUBHqhPUKUOMWf8z9BOr6qsU4bRkG1rACfEROHqRkFDGRGv0YffTxaYUg5+7Xfnh
H4Jj8x0AZYMtgAqV8ZtuEc0PP5IzBgUN9olFKu2aUd/Z0xmrGcIculn9ZjLGU6/lOxiBIk5jX3JQ
osS1ZOZnyUPeYs6CGyhgdQz/EjS8INAnqboDkWbK2VZ0cbg/gLTgHLH128n1kuiIoUMAxy8s3sve
2vWZ93GlWj4mCOYZj0i1fbUR6MgBnQvfWZulR7u6/QvA5o2MYn3oHcNqvFPwe+0SMeOiFIVULMZn
DJqEqFjQAo5igpg9ht4prANm0phvdq6VNLtGGLsU2Yejm6wkt6n/2qUgj7ID1lVHLY23snT0w9Rt
yNXGrfqFAp1uG82aNlF3qBJv8ttAxhc51A8Sfy3tzym4N7v0VsUjzqsFQvAx9Y1TpxpHIpbwVC0a
h9QL5PLwZubYL+Ta1zHu9lo+bUvs0XmEHnlsizdGd0/DgteBqjCCqbD/YyEAjb4ZTYEx7I5h+lX8
SdKeal7tmA/3eIJGG6XYm0aJjE2wD2m1GIgvSvHRKiuK2PyH6AHSwgumJ8X3T4mZH0z7xYkjCgcy
Ct1z8zTf0qLBp9r5GvpPk8x03DB3frBGgVw62qQ3jOmEXCS04s+3zSRXndQEfXby1Vup/SZT1ye7
wn/sa4xm36Jprd5bukWtD7YM8iQUD7P1es2QvEGGbA+wglGuulWaXdfdVzFElXAnDX8rwV6IH+X/
MaTkIAqtqcUMAJpj1q5kV4sn/eJZPqwsL24yVCBirWwseOnWE7xTB0G73goe4FOS47J1qZgMTRH2
RjAqSXhXDvtSSmQhN0DlKwQB57whGErm0ExwTZgCMN4vqyf6nRC0mO8DHhMgqVXhi6ULFQdU4AXI
sMJinse2WKn1acQbVPQU4ldhLdG5UfFOI8nM/+hTXyw2K6azQkqD3MdYSbLP5nj28ucqdTv7BlQl
Yv1a5A7WVq7/CgKM06gKyzNHLNVXPvLiL/7ovIoJDLDCz/sb0edMKScoaWAoxDCDoAEPjLEDMz+/
3F3/pIub+9/F5vPPNK0DyYR29sHakdItTSoJ7bTVxuVSCsYklyyRWxJ+xCxTMfsk1hJcd4RhCIR7
AUPgO6JaqcThSl29pPODvME/a82BRpU/ViWr0SRXIeECqufGDSCPMdkVgpNtiAq+ioP9k9WX+JOP
W7o0gmNnM0wjR/OBWwSFugsdf7+asi1+3Itnm21nyc/1Ejuy4JS3vzxjT0pOsDbvtGHdq2QR14h2
p4zOA/xfZV4NZjYY3EQZUTYqzhMzFhSaiVP/05UQ/R5yNpgdK0XHYng2DQeKlCL6gbNfqEtelE0W
QFUctWlOEyI5s0AaGQHDpFvdWMtf+2K92ZltjDYbrY4AwTC67zXG58+Z9KLSU6UDf2sNJSYqRXBj
0c7pB/ofFfbr5fA6FRHuT85WNCYw/Jt8jcHNkVHW9fO1pGxOXfTv65g1weRaGzLLBm7YiNFX/Vck
R1/boj73SSqwpll0V8a3aZfcj7W995gf1xBMgWayWZlacvCNTD75gXZSh8cR5wwxSmNWSbP1Tu98
tybp0tonyp6NgsZn9z706W0pS/u+RxHBq492h3+VaZ4ZVVhr/YYPqNNvuZ9Ie0Fv4ns7v4pLK+L4
VIQqkZ9I6t9Noj/D3A2c4RgYINDr9Ivmq7vJcNxC8zaZLsxdu32LKnGHwxk1khj2qtV4MyVQOauj
p42uRL6BO3zR35tNJ5h83QAB5jExi00rvQ0xqpBh4aYGviEIJKcNwKaaMW+SbHsNpzQq9ZBxVNni
oGlgoCVn+yr2diWacAacz3DQsURHzqjbqGm1a/CzK+p9onvH3sz2vT3B1Ttc3wOLse+ftwRu/3NA
9/vRdmRJvKUelywoSMVu4FtBaV4F+C6GFxvdani2aCbNEaW1qRd5k06BANoOOqmtKWDUmvGdom4j
JyubezkduVhOPM5FOtJbk5LqcWzel5W2GeNpZ6K2yS8UvCQacXCtoEmJjEgQkhyzZSL6/fq7XewC
kgWidECfRsHw+fMjoDioJJ0vRacR+zym+o7jbw3YwhR6zfCLyp8WTQYDIJS3033SP1nRfdMCMn0S
HTi0lEmc4Jpdf6ilrwAcEglxupIAbmfPlLWGNYBiR8cNKmx3TCgtCPQCvMP1s45eE/tnfgovlxMt
uYuvYEmg18KAGZztf0+6Z9O/9bEEK7TvvRptu5DbLNTUjQX9TBhLtXDNUM5utD1hT/Nv4OGMiD1Y
KB4H8S/Q10e9AmpvhkejTFZezCLc6vJRRTpy8ahFmzlZOTIkKotnp3o0Etk10Wcz972M7vim+oEe
UIic8m2qlB84CuZ0q0iaxaHlxVPMsbLVoEhhOYUfmlKqme7s3vXNL9REeQy9vOzvEKtJ6fbFEKWl
aOvX3zCya31na+pPqwzLxe4Z5AeTgS6E4t8y3Ljvg6bV/ORU5Mxy6UvVuu9GAh2hkL4AWxqivZwx
J6FJRu3HrQDf+9kHkmOMPz0AnI4xuCqq7Qx8wasIiMT17fzBJv1tg2EDrSEJ7Djyx/u8+GpBJjVx
PbQRJl73XOm4U5OTMjiIskOftBuAaELdmgzr+rpLcRPtkv+37FwP3utUySwKlgWSwvnppsTlDBEz
BcP5+lKLkQzOi2Mp/x2uz86QUdc4a/YqLZToRrbvR0ym5Fun2Kqcjg8rcjU6wd8mgwmMtUMhwsFv
r5cYhqA7JBRkxz4fCkU2yrqcIuTVypvKO47+Y9MfQuTV9E0p343WL08Bk7s383WNuyWJPbCddOrR
1XWEFMTntWM5LSx/QMCwqo8AgNocumd3pFuhZMhPkGsIC7+EnoIQmE8e5XZioOitfOjFeGmjZYey
qRjpzCrsxumHeoQ9++EmSD7OwMADugSEu1czkPTP1z/2ynJzBZop1SNqQDSTm0B2Q/0xKHcCEo2m
RFivY1iWt9Y/v079OF0XpyePKjnFfzU60ZviWmYIQ0KMgLBXv5AWC+pFf+BS4A5DqXnlpy7WAEzG
YXxAU9NBq3/+vpIs1041YSqBDJHD0JDB1GA/mumrbBLb1GzLkkPbrWQ8y8sKyI6K7htqxbNthTi+
5dVhhJx/JbApEa4BvGJVpdTa+N+U6EvLNXT9qy7eLRgV/LOmCCcX71lX+nTw6EWfmBAxMVWzd/jT
2A4CmMKd6lV0n+GvJfe69yB1Z+lWKADYq83YxXrk8jFmOdGYkelZJVL0oJGwiwqzXdL8NL7H+PMC
YGMSg4mBQVgXOgUFmlexit06HUyZdxK4dFhE+7NMm5Uzpi7tepEnMc3SUAv/2KYXrycfLaRChIWO
jBDSQzZ8waUBydIyh9sUQO4UmiDtpqijO6d/04r2yEZFR0EUzpVm3pCtCjgbYywa2kJj5b+iPE2D
U7wR3nT6+IYIxco3XXxm02Y6ThFLcJjt3ipyfDQJ0vhkV+gPV2jA4OHLJLWWqdbTZAuw6fomWipe
nYsFZ/vWzGWzLVrsvga+Di/gNpbePMCfgriMuMqf1Mr/LmfJ4ma4+CaYOWLeiBb/h5lH+94Xz0Xw
k6QN/ooA9a0Wy4vh/nJBkUpeLCgmCF4gA6uHYM/EMseIlKkEdzriJaLDC9eei3AnxHEEcnvK3dW5
6tKtDnLRwKsOyhuGqZ8fIW41uzQqfrMxIfZTbVRMqzM/2/GKa9lZ2fWLqcvlarMdhHua12d0TU8f
ukPhTm1eqKwFuleg08kuI++d4LtqnLIcjfCExOCam/032Sxqg6QfSxpr2Ei5grQKKoB+VGMyrzjT
80F5ogdAnZ0zMjj+ZSoxNJJfCng+17f00v0DiYY5ME0A6H/z21WN+w47HEaSduBtvP6psN9IvRFS
CqU3/Ckr5TwGh47bTxvOCKpeX33hQOmiOLOZTtGun+dwTqmMXj0V3v1ZMW+wkWv7G9rlvPrYe1rV
e1sIFziqE9wM9N4Q7p1traCSJT1UaE8X5k51TqLJ6GBI73xBXq9cNWxaXE0oWqE7ZOuao37eyKpZ
GHmuT8EDA0/EKrr2C9210MIR8XtnrgjLLc0XdTIjGVUDVZDdZvt4CBMHYCMq6dZwj7CgGj76yXPH
JeqV3yXAsPm5jF0NK8RuJYNY+oCXC88jYqZHRmx70h3daLGqNEIwd9wc2djgoAU9c+eVLvzSDQqP
g82CNLnJT51FxXRQfdP0MAOc7DOoevugOb9i9aUYhkPZDQzT2+1U8sKn/2gMnCP5JvOH3RC1+6Z5
StVfCcC3SZK279d38uIn4AJVcF1iK/8mvcCl2uhTnyIvkd1zktVUMKh7QxaOkJOJW1T2aFsvTAT+
RK6dRirEFkT4IKnPXQV9IIdyZBFLwLQH2WMZ/YKtTewS1eHKj1yY8OgOaGv0DMBzAH75vKlDWanR
YvaCBwQjmXUippribB30/0EykalSF1juZK1ssaUgfbEolPjPi5al3kr6GIcPEFcdydswvRbIRQqv
nsEwosQcYcCTaPus/NqFuwgNDcSaZApboaj6eeHA1BzEeOkdK2ayLzzMQzCtV2kSDSe/ygAzcEPW
blZ9DfJ+r+GeWgc77E2mRnxm/Lb/6HFM/KspQg0E8z4/TmLAlcCJgIIXCQcmBTdMSsie8UPmgiCF
FZhhGE2UDLAgQUN5+hk37SIdNqtNpaXdTrVP8m6B0hRwss/PkiuNFE4pTUvEIgT9j+MfWedeB8mG
LgPjbnsLkCItj7yJldewEFhZmlpFw0BHoSD/vHSvpzCwNV6DqRyFIQMc9YFIZ2reETTTXlSkMHuz
CHkAJaN580ZjOx+/Oll9KtD7CvWnKvm68kwivs5q9E/PNPs0rW4UU5PwTEIbMNDk71RyVlXvq9S+
d2C0RbwPe9LA/5/z8hgj0JHEb4IaIQzTrj/Lx0zu2rPM4mOuQ+RXDDKowfxVj4OreWcSeQkSDMgF
+o1i9tFHb6n1xU5CRE5vtcTZ+MykowJWDmldavyoUbAy4K5nr2UcucYI+8HBhBn2kuAZYvy5GRQ0
FiVwnRRubTre9yjZd6nl6gQdny5V4cBup8Nso+TARdv60CjMc5Uf5JS07mAEhSBLUiUAHoDTzA7N
imHvG/WtP5Y7WhKueEvXX83CZYXmLjp4DJ4YUM/BhyM6cehIwuMFEhpDhVf+AvXDcNwvHrgh/wj1
Q+wAIQgMwUALWjzPRTrdZhaiK14E9LxxhXAkFQO4DeL4DmZU1z0x52Bi27fPVWhvr//UpbTucu05
PDFA/i3WOaSnuH2NAPKin9kPketoD4N3Jwq00R436DrRtdFg1vEQ1x9g6ZRe/HZr1rXq5QnVlIn1
qR5Evwiql+gR0YEPn1epFYuLKejf0Awku5t/2MGz6tpA4PvU1EfqalAHtDDS9oAJJWbq13/Y0qUA
lOmftWa3UZ52jg5in6IMa6v6mSw9bw+N8kJZfn0htNcXosrlUrP9I4d+oNtdF58UG7skOs5F+DXV
RhDbxo05/iyA1MC59jheWg3+exICP9omk+7EfLpKZdCzxzR+CziHZuMAn29x+fym0rorTAz/+vxu
GPXbyEAKQP/g+iNcDgT1awzevI7QoAssVKOe0zF0g7jcW/H3qdmIrh+9m02mQYEcix2DxxqrBem9
7Q9TUboAsXqUoOIO2ZgvtaKedKpF1UdoCmFtFWXXod9KSn/wKC5T39uK2WAkSHnFMcO5wQKDnY84
ZGjAd4G/2sXZg59UnALbAtMe0YrAtAXLTlpkKpEig/cN/0zqpyfwH+Iv49+4BcVlKIe/9BE3rvig
AyMQasEgLcVgBzQK9aQSPhKCKLZSHiuH1EhHsVJeOz/dgjYjSA0MYYMBM1emcRWOoQExLHzVCqzb
h30Qp9s+wWETz1Odu1+g5wMUYPvAdo0kcIvgHVCGCVQq4f8kqrVHmOskalikKOSdzV+aaM+2fqSJ
IXrzoKcEGFyI0nrZtAXNIUyyLARGOuUFsTAZQ09BzQlMtLbMN9t/4ehW0S8xoTaZzgzwafrHJIxc
atZqiLYBPFaBaO+GW6vf6YmBIsqN5iGxmL8m9JEAL9RFcTDBq4UOpgaqa38tMmkjWKyigxJq5dfB
f4/4TYKcXcbQB+CGSEPx/3FrfeRS81sLIQEaqwCIZBoNn2Ol0RpdPtJ9eBiNYpMqOW/apOGpbSSy
iyE4WvFL2SNONbXbKEa9NGt5C+adogXi425sYGaxFXxYMCsvzVhspjB3GyfYDNOTrJYrBddiEAA1
oX5Ed3nOa8vMQC09OadLwQivRE7ua/IR3OxhJbNY6sthxYHGgmjDk96LJ7m8Q/zAcRANj0/ivIi+
H5mFWmqHAY6wX1a3BkfSg4YdvA+ArvSzAOGxw6Hjk4dUhzSrnyIkTclBqvy9sXG/c74LdECDb6kO
Aa0jTcvQBgjG4OZ6/FoKyiZFvWjiUOR//LKLJ48NiH2xUn4IVnvxTioOKfcQel1A8qfw1/XFQLIu
BEvgd0x5oT0y6J2lYHGZtWhDkpG2WnYzqAOmremWLu8YYVQ57jqFgwgfferNfRR9t7NTX75P4U+i
mF+/671BG/NRrh+R8oYKSBILROgklKdD/y9bKcS53NZoanZtKNpgBYQbL3zRi8cOSHX9pECsQXAN
u8WtGifbuj5mmD5E4wEokjumKEg2+cbOQbTm+yG4T4A/10V06G0DeX38h4PuNspw0Q6MPd8JPeZy
9F1Vzlzfd/aaLn0R4QVKZN/eS/13xXpO6hdAvW5k6EwAHzLOv/mitU/FoNFZNlxxIVgkUEiiBPkE
hgG8WGHcoEy8qbrQrfQX0e2G7bRR5Fehi8vorDN/lg/ABuhVaNv/I+28luPGmmz9RIiAN7cAyrGq
WDSSSOkGQTl47/H05wP7zDQJVhAz/9xQ3a2WNrbLnbkyc60qmOxWvFE5SxHWhYfbr8+ahpxqvhEA
aDBvOrr1fJh4L3TYWrk+KNEGERebRNHo/5U71Z2CwjbEhzA5tNKPSiw2ig+ZTO25g3dojL+jKjok
GKr6W9vJbgadTPRDS39mpUV5abVtOgsLe6/GvZv6Pybluyoa7pAPK17hNdQT7wyvEOpNEl1L6Lss
Yl3WxCI+tTVMyPDnBPC8/2xoQoBLfFbsK2jbw62lRBYLG0W3q/HDa5niO+vH+BQoEEvR76USWL2/
5UFlajFCwzAVTRbRggx8oYvHdBK3UizvxaAu3NHPd23m/0jCL4PW7dtAd8f0lxm7hgWD5XjXbjuj
Q9/4pAu/kL+qspJunkacmQDjQaef4gi9BrW/t9H8/3PO/Jw8smwdpISm+Sh3/VAloebv/IkvIP1j
aA9kK+waxupErDdKAeKcSRsLUeXW6LcpcLfo442I+uQ7lRXuphyEvzKzXRoPua2GEdBM4buNJ27m
7NXYTwclSF3fJ5MW1GsO7wdoAnwc/AMMDDNJxdHCUMpyMzVWIg+nNL+rxscMxSB7lHwIBjaSchMk
oa31uxWjc21MBgS3tCB70sUF7KamYRKUgzTMmclggmRpy6GpYUPKL/hcVeuGa3wCH3lgmCZqiOjy
QpfNaVkE3pYWdJYyMmTYto4m3jWKI+QagjaHckCT6Dwqf/PgoTIeO+MLpJoCoqfVJiFIM6u9otpU
g9cBuA1F5GQw1nnG9KUVNqi7tpANptMBZawlENmSZQt0gT5WOX6kkkvcxeW3COrn9gJRhKXh8e1G
azf1MDZsYZOLCzdfeQnITX/8Bp5MgysF+Ar0uvDQy5BusCkaqCLxSvjq+q3VUGPU9bRQUsnR+1up
8f+IWnfMttLYv0QSnYCy4capjFsxHrKy2mtttVdFE4Wt6NwJL7n5NCLw3GfjNhpMyH+OMHRl9kTz
Yl7TSvtbHZ54F4z4T4JwoV5/EZK9HOyyfNz6Io5KNtiNcOMVGxMKVYUOBWFAoADvzjDhJ6WcJssc
rxJdlf8Z/lTJmm6SItr6qnmfR8FNk8AmIttR/WxO4BhczXZwyvCSN8ZJyvW7qYuRWvfPNNufC8O7
sAIObkHan6kkjauznOPUHZoORgIZPT5ruhty8SnzvTuffEI81PsuH+zYrLHNF2t6MNX7ornP0WAw
v6iC8D0ufgjKrvL9y9DRCGBZL6T87Xaod2GcIsceOlIk8wylNL+pruALjmIUjpKDf3R/ZWE/6NZG
DHAb1ewgh6ZkR9ENjSFoKmwr+F892OaFzt8C8zlqpzuJjFqJRkfDJM+M3kaMxGBePDQB4t3Qw9K8
nJV/NM5QfpHDCaaHZ7V79ISvlZm2TmQGx/lPCNmwSRmjmPKn1NoKZukEVXEJxGfVl+8ikVhJ3Pq/
JMmj4vdF0KStvU0xbVxppysf61nX8D6HarP5kkboG7bSsRinYyBo2JVuAFn2HQU841cePtQ+EZh3
20M0MyEiQ1q39KlQ7ESCpfyxKmnGoMSxmfBCqJWxTTXZzwZx/g+e/0OE5zY0nFiHFG4CSqy/0ew2
fZfrAfC8UADUYnaW+swMPYl1wsvZsX739Bh0x6Iuh46jLCIHNN/oN26ar4WKmGedfAa/udT3ytHf
0EVpdztCksvn9vK1/2A5FnaSJiQFCAZI/P1YNfI3RSMOw6nEJVGQGZh/SsYNP6MOb2RD248/uD41
qq2rwtTU/x2E79hU/rkxvmDeKl3b0BRtjx6tLM/FmLhYkaxbSUt98CVZEx2MUTWgYKV5bQFeNOI0
CN3QDieYkWlCrYobs9yXtSu0CGStPSLXBqOuCNVZ0u7zsrxflN6KwtrTYW7ilsTerbkL9P1opE7M
eZB3FP+OrlY9lSqsxrSi1wKh6yZl1twFtV2hGfvYrmWI+Owa4pFzsMGpeP8xgVj3tOGKPC+4m3Vv
88sg/OZnUh3mmL5Qf0ugWTPpXcWDp1Z7GfUu2UZnmZ/Q56j63qKjFQKUsSXPUsMoQcyuOPgeonWu
CJST7o89CpA2X8pmU0x45G6cOAKTwrJN1L9Wnc0bOgDtps3z9CK7AUYZk2YVD6O0+fxIfiz2myfM
8gPwk0L5kDzx+tYyi54Hi2eRUwmNVYch92iW2jIbQx1d5kKPbtrsqls853nhk/umUu3PP+RjZ/T8
IaaEkimeqAVXxfuV78KMwMXjzKnhYSJQocLA9JRdAXGMasvNhSWpBUCbe7CSIHwwpdYuywciPrl8
ntvR0kOobQzNNaJdkyP19JgWz6F+00YXmUpfQTlS2KIATUD7L54j9V5ZI1ifP3BxuSFsoN+eOkCT
+v7FpYFGpxvnWi3IeHb14PJ88MkNAMnanl0bSAar1V9zxgBx71eqaKI66fvxdcuwFkyenQo7p5C3
K3tyxTbSLK8pIm7lTDK5mFKcRZmvmRhiyXcF60LVi0S+Y6Yj25jmKdTvNHkvTeQa0GlDMk67ZXvm
U1P8gaofvdPcOwKt6KNvT+kT55yXcsMvpmyr/TZQHwNrBZz8mCvjFM1kmLKm0YmlWwsYRUcgyvcC
LOxMcXTQfpX31M1yglvF6chM3EOL9vkaXbFeDIgKL6YLkoplBVnQ5V5aat1w0g3usBsXx9GnRHij
K6c2XTHLHyM1ZkcNJKUKioQfrC12PqrTRJYCrJM+wKvCpZQOVkTw0WCfuj/aCGlQQr+D23m3bXJC
jaNZVej8gMnyCRC70LFBTEhR+eITYLlXIllLpiPRDT7dIDN0YtqECDb9GoCSVfkEnUIoabe9MO09
/Ubw1tjcrgUBxIpzKoPHFD978RHgH8lkSYN/0sxdXd4OVuVWsWPG32p8DVgY4dh4iFvth0j8BjSN
+5nBQQBlp63CEJLsrFq1I9QXO/3O933HB0sqmrWA7IobTjAA8DPL11K4vHhKzGloPBBsBDRGRyxu
gYDC+K5OIW1L7b69mQCZQw6nBEvC//pI8n6LCALDz0w98uJBNVtZj9p88k8UiupxOxcjIL9C/p3n
cgxWfJor558GKgBL2ik4GcZiMKr5hLIMe5+WipuUjuVMbrjml0TeGT3HQshW3IUPOSwDOQFKWAz6
HVldbf6eN+7alMKbkyExdQrHzc8aVWfPrRIXwh5dcIpu879fybeDLRIQQdgR7YdYE6JMMTn0g41M
kopOVbZdf4nnQ7t4P3AM5xQOJNX00i4OdRzllgyJ6KvrAdhlPBvtbhRA3pRzW2x9yR2TH1pLWJ3u
+8xudoSyn8/2IwYNRzSNcMTXJs3DVBS+X9u0NvKqUXlYGjWiJ2WLDzDULrPWpm2D2E15y3MTNQc8
dd5k3h2cHcw5T4+OtVHAnCWeWIwtXeB3IG2ff97HnPvi8xYewiBWQWuNSXoa88AW4JCbkZqu8OEy
vK2y/TQNjllDdD3RJFWmtiY8fP4Bry7IcoegbjFeKfcU88ML33RZQaYzOdEF+12QwoeMtVGg8xmL
B8ts6SBCqM9rblIqerOjYbVOghQ6MIaD8vNGKzVX88qDkIunStKORStt5Ops5nbX/EzGTWCi241R
0IvObdWnupfwPuFe6pqnIs/paggvWkonfujbVqa7shSutY5fucug7BTSQCUIhd6ykaEQixJJKPaS
Fu4UlSM9/Rklj+SMOrF20jXlzNdoZ7mcULq9RhjAOUuPz1Qrr8oVoBxuFwcrNz2k4bS7ji00RHuO
iSRS704xbSCQ5j3NvMfGeqyipyL7Nh8+QByk40PgAKQotD9ZuVVgmBlOXfqg144azRjUlMr2nIYH
x9t/fhrUK24YTJNUo1BUTdnZ8iXM61aRAwROTs2kQOZ7GxkJKS5xl7Y/qZJ1PSCCJKdHoXzxS8Jl
K3H1yNuEII4U8AjwZcme6QzRfmol5KYKp/TL/Ti80BK5MRFb9IAKdQi26E7aG3L5rRXJ/pCzthA2
Vpr826QP1HjBpg8MSWhGroYomTMIY0ObI8lp+Yf5hBWe+Jz4DeJusavD9Ckgg/L5QlzzSkxI5gln
KfsyPrS0jkpnRX01JSeTKafcSSkWLyW4Pwwvgn7jjZlTFvk2DDr4P1/U+l6kk7FYMdVXd4MaFFOb
mabAv97bLjGORz2P2I2ggiyD8JFKj37cAQCD+68URl25J/N80ZQEXDMAzd+PNZW1LgyZH596+YZe
lHyABds6lulXwPsIKGNlfee/bnFPLPx9NBWRJFHIuL0fLqgj3dMiimtA4lSEAzO0kHv1lnxNEeR7
ZaPBxi73a8XlH6nzoFyTrVlDEB3HjxXxZuYFtaRSvQEQ3qfahpkGxjlJLbsSwk0Poy8YVdrs1Z8c
SvMUsPGifjDGmyAcHnK4jssVivdrzj0lT4C/KMKA/uoLXyNqjDJQVEJEIqxxcgg7xGCPkaBxg/Aa
UZ7/CeJ8xeF4O6ixcOOKMqSUSsRK4d0zKOHOP+HEHHANTrXmYF8fDj6HuRp4hrnfb7agN0bY+f94
AZXxE86iOvpmIr4zgsltRe8/WlOdolnk6EURbe7340UDVA1VDzl4Uu1z5QZqIn8SbW4ulX3aIDsU
jfrGOUh/rhzqea+Wh1qZFTlBqRWqkRZ3SNDyThZzpLmMzB55uTWD1y23W+8bV6lSn1slIN4/N7fT
QInECszzsYYWxENSZaR9DRXoabnKXVrQ5DlJHUTBboNvjL5W6lzEP+VXT7H778Jgl4oTj3Bg2Zvu
x1fAUCODNnLF4fonHfB+FRgdmhaN1gI2e1m4g/CNPmKtuxNkbZwvcWeisRTPPOEDUU3n0hi9nawL
cMKMCqVpbFv1kSNYNI4HhZUn7zTvu9bsheosBK5Q34+9k5Q0+v6xRKdoj1150bQQwpMjf4Ui/5wf
VbVx0E+klqOJLqqx6cybRBjt1KTvhSr8XdzprlI+UyktTgg8EE8Nuzp6BHIR6rnQw52mJx8pRzCx
3nBD9bmQFYc/rVkHXun+4k27xjznCGaV9NECa+UImc1dXaG6yaebqXEiv3PKZDcaT2GcHE1Sz1P8
kgvRHD/PwEnguX5y1PpnXFBfvQmGeiuaJzwBVZJ3UQUlmp1+gSLLSJ6k8g53XAQSD31xq07bdnwa
6wOtNltFdzvSHjHimYaikc6mQgh3ajKcGcRv6xs/+hHltNS7uLBzUhv0N3YKVGF0FJUNRNmsYJ+m
s/9hK1ABypAloVoKe2p9jOOLXMLdg4gaxQfg4SWl9MLdU6GJ869lSZ7R1vyDWBzwRJKEoLzCVU1y
J8R4dFQM/o5rVyvLTWM9Cwi86X9pX5w9FnnOCqGu44zWXlW+rly6j3jOfNi5cyZCYjSZLB7JqlCV
AoW/Dm1Pm8Wecctsq6puY9iCdsySAxNtV2ljPj7NjEq6DgMDIgPQ+N7E1IgaCV3OqHX05A3KFgaH
kBKsyW3a7a9JJ8B4TL+I1P2waDh7QEMgJ6SiVyb/Mb7iM5g6hKIizQ9LiYbc6/Ta6LvuFIYHuuAR
FdP/iKoLvJy2B9hWINJvA3eCmG/f9I5WrQTKHysSZ5BbBbmR5gpy01pErpkS0scZqt2JyzKdfliy
6/WbqNjoMOzPXeXzmcmCfWt8+XziH18U0F36uVl7wko6bhbLH0ejPEBjdaqbF25sA9Ug3rCxqaMf
jMiT+flwV9xBiRwo/Usy/bq6tMTzgygfhlQ1mGcM5f3reMmRamQw3MhwPcUJHoRph/SqHJM3262M
Pr9XS4tKDwAZFpIJeAoLADA0OrUR67if8WwTnn7tqZG+Uk+mmFsSxMyci9eb59jaEj9DyKrBRSyt
PKqvLRgfPgKVVovCJcLF1yV6A1JovZyEsIsMp2xAwQjZG/N3OdxPProg2wLeWNkW4yNs0zBfazoc
xIpjWV/BtdvuZ+HVZATu+AscEopussXLmepHbosv2OQM+BmpF2oNx2YXWzsj3SXiV0ThE2WfdVsj
QhSQJDwUIQi3jdBtwfRPHBqK2akQb9Iwny8ZZ03KeqeWHvaNuvK0XrvsAMZzUxfINM7x+9OmxcYU
9loznHLlmYfKgKot2+IoWWsEpB+JAbhPdDPRvIs3SLJm4UGYpRxbeY83+I8xI2Y10i+5ep9ppyp5
0fJ9q8H2bFeFN+dRRgmS5Xul3sIfzMM2V7ooaHCvgm/XbpuGxgpNxTPj5zIOsapYqzTf70+IPpPT
wzutu/8PkjByLa9EoR85LudVYP7IM3LdaAp6v96mmUreVFXDSSy33DaOFvnE2v+DSc9g4bOsuR4D
Kk+5/xuoN7p1pxr3K1fuoyvHJ8zVQ/jmRArLV0VAub4SDa4chk0YSKjXQO4sLJj7yL9KkLxS73Di
4JGFhgTPWRn/2qs2R2MAgjIr8ZrTe3PbAj8Xcq9IeniAnIou+dAZkMOWtrm3F8YD3kJEsdnqrGdH
fHnH5wILChORECJ/9n7hs6CWJa+0uhM52zb/PaYb/CMu4qThWZyq/Njku/D7avLn6oa/GXfJfzYA
QSlFmfenYrylPceWqmJ+xTFu2Ih/QhNF2t/6Ai3dvybL8dY894/hqDTTmcK9Rp6LDph5Yd4sd91Y
RR9pQjcvNycO+1TKWwyrrG6yV1dpdYdfg4HlWr8dcvGEqeU4ZCMEFCfqIGbHxYCKm6kOBrq3gxNl
X9QuxrAeKJj+OWkvvKjeGLiceg67KJEtx0eDcJCqbXMg55o3mNhu3yUH5Igxhpp8DsrfOsxJayoD
H/l3uJ6AqTBcqywZNAfvFyunDWEqQnYLd5kuXunZLGGA3ZX9pkxpYnZ6wS7GTYYQUL/12sdG/cI1
eaRZceWOXLujb79j4YNNidDSJ0egEZUH6gws06bCe3ACCR3JrQFgig9MsQicjavX8+p5IcdMj6uB
DMGSx73Vpb7UYtw/ybqZXzoZkqlDaX7zsgventh/W3X1rr1B+FfafGTI4S8NkpU0gplOY3JShidL
oeKy3ZvUsBBGxuGKc3VtKIJ0SKhNE07vpe0J01iVsyZKee5u/Jh+luYCDpQBP3drL+tVB/LNWMsH
T6z1kSYvFlKjuhZ3OYM/tENKs9iRnx+jr910KRLZfmmkPdHE5wfo2rP2KjmPH89JXirNpIagAb9k
/Yl4iFxI6Bg/eWGInDiuq4mIqzaO7JWuIDhIULzMYE2xNSpWxGix4fpoQhmNo5A3+y8fqKBvrJ/j
sBA3SH+A2JOCvv9gvm++QH1/b1O5rJrJxMg13nlST+D8/wA/mJZCtwdyHZ+P95onXpq4t1NeZH/g
aM9yUYnTUzYmG+KUjYl5VdOGsuDZrL8gaVjkws9gTM/TpD70/r5vzVOOCFhCVZ8gd8+p9EdoHvQE
LrikvtXVfYmei5zGhS1TXpenwYqjf6WaSTLIs1OyMaubgmG8XyNVmoRRbprpKPcqCkE/6tHN9Zs+
hwTIf6AxoApHt+sR/anaXaLHrjTA5k7dV6e8SOk+BGGpZduHXapEyFaGZmyoJyoQeVIIlHXIpcrh
W7KW0vvIvQLZwNuvXrwlvmXUXhf04tEkTSwjffMDjBr4cIj3gnROcb3X2JOu3J13Iy7OkunFzZRR
DXcsYSLP7ovhm0RX9Bl0SwJCCOLd50dpdYaLoxRN+lRTvTUdFeUBF3QmnNPuggtrLuzi+j5aw/Ku
hFyoCdH0jccrkpZdzC9uIDFA7EI8QuZCU3QaHWFghINrZVpX3Lx3wyynJUWiVPRQPpH0DxS3uPOH
c9MIDhA/PJBF+yOcIrsQn/+Pwy5e8ESJFL83pPE4A5XyTftnKDdSLMHe+FCGD0m8i+mEprR0Zdir
h+bNoi78el8cisESGHZSNgw7C+gMf8Usfaw6ChXzZjNWtArptlqfRXUfuvAMNMONAmCr5KiQhUgt
rFE9r33S/PtvHD9Fz6px9IfxmKdHAW9hJL3ShHYRXSDWTg2Qv4eVRVjZ8mUdYoDbVyCcIB69/Lby
ZBT6vgp57prEVf2LonlbWthk+NZaWPw/H/pj39FsJv5df3NhJuK2KKxGy6ejkDcH9GRcoTMo7ZV8
W6x/VWJCC8/g5GK9F9E5bPDhBuzG0KVHy5rOAM52OaWYOkr6kO89V+N9qfYHzdyI9PXV4U+t2frx
tiXYJ2GSwfH++edfe0Hfff7iToYFJo4quumYVfuxkVCKPI7BoTBvkJrfKMJzGH3VegVs9qEWvqec
bH0W/Em2K59xxT169xmLy2MKsBnqWSwefRzdWgB6ip8y4avQ3gjlTdqdGzPcGlyekDwKFcuulSPe
eVdMFBLTO6T202blg674wW8+CBj0/RmWJZ7uUtDGIxKQBQFL2s21OdHc7sg1Vm49Lna1nSjlpry0
i1fAkSs5tbenChjw/fBGIwIOFIF4bPNfgv9Cwbh3CDdJsdfUCTJ8GrZ0CT6BQzf9DIrHXvk7l1Yn
9ANNkedqKknUul856Z/falor3n9SGE15P6mVeJS8OZmpDztN2uWzDlu/J72+sv7zhi/cnHfrvziX
RiyLhVgzWmPULLExvxayd5b7kcy4stfRYI+sp6mD3imBuMUwM6fITCeWE0QbcsevzLUTcXX+MP/M
ZWRUnZrzEX5j1TxfDv1Kh+anvWlcyD9dwREc8WzsA5da/jP4zR2s/67vqrft2mrM2/1hNd6MvbCo
fVyBxreVeFYuxqXd4IE42R7Nr/RA344rHVYWf17cT4ZbIrNNm1reZDLVftO4g+u5kdueQfzd4lZx
CkdwrTV0aj48n4242O5QTMZwCmuR4nqc9wfZUR3ouw6hM5J62HmOubaiVw0OpbYILGG9P4CCapgO
tRrRwWhc+k3wu/vS7yImKt7Jv7xf/ancqnum6fb3ny/ttYQiBTNU9c8ZTfUD6E0YGPZmhwMZk0oM
7cGVvym8G3vvDspq10dW7nk8NQ/zSSrO4a9uF7uff8HsD7xfaRkXXJuLUOeilGUbw6AkStVL2Xgs
mweybfi0cCzQGEtOa/Vd/rjI78Z6zdO/uTKV2dGZZZXieXCD1/0cT+nT59NZG2I+WG+GiIZKynRD
mo646F507NsN4iFCh+zd/7qW4/1cFl5loU55XZY8CH52hCx89jJiYccBmob7QFmZ1RU46P1oi/ew
9Np29EpvOnZe7Hpd6wjBdDFD8VCMcJpWPwSJFOGQbnmhe8S+9INZlrRC1qdah29UbKDgvLWmfs3P
+miV333WEsv0k1zwk5DDI2cK+sJ0CSv6hhc6EKD/1kI3HCMCslvLv1TmbWZSbQ+OnBebnD6gtnz8
fOtfAcRPjvIS4RzjIa0njePVO27ndod4H7l0Df2azr9Xru1H2/9u3stkkRK3ZaipuCf9sLFkSIwr
J5310p5DKXZSwQ3XCg9e4f+PcwOckmG9N8DD3p9raqB0rY/l6SgVozO/gYXx19gOj0InoZ4x3SjR
dppo2g9Kd/ZIqH+151rBGC1Ub6BKWVFWLObVrZ+bXUyo+KAyWnwQdCKl5gecyMH46sEBLxylLKCg
ceWafST8Q5cFyqb/GmdZ79GnbZxKkUqR2k50LFt1dEeyvzw0NgDWRnMap3KMFZO4MrVlU3Fq6IXV
dup0TMeNmN5k0wMt3KW+VpT/Ed98P7PZlL0xVX7olU1nYqqI1MhP4Mu+mPmLhsMNp61woe66JxHz
+R1Zm9pi1xSzHUhyW9ORqmtq3YvgPOkwE6/4RrPt+3BY/92z5UX0zcrvEl2c5vCrF/7CX9OaKzfw
6rP1ZoiFQwznhRkPDfcBL7ygD7INjxh6Gs5pHFi19Vev+5vBFo/KaFQejKJItBvyX896tOYLBf1k
AiELjQD9tl8rcb1+3d+MuPB/cP3ori3GYYZ+BirUvRTGDt+myoo2CUolnC5QN10UuEn03NNXBu+K
md7LeXtfg2xgYT8/Nqvfs3jtTDHJpSEyhqOmPBjTXePOVDNQ6UQ0Ini9Ta7CLrpfqgwsVX5rlPu5
37SDh0Ql2l/rHLj+GL5ZnAXEEaUiPcChMb4icVCnp4Q3NADrqI4XWgx9+ze4JVTl1rcezOG2byTU
0dBR1VS3UFByG7/1a3Sc0itLxidHXl8klZtGCdW+iqWzdCml3eifpV+4rX8pWaGlP/oS3dGTq5LH
vR9/TIfI23p33u+yd2TFhlxKvRuevAivOpI3wWO2V7/IB+N29umbG/Eg3CI1o9il47kKnu/d8DCT
05yBDeSfBFrgWuhu7C0X2jjXv8hH5DQdHX6xO9+Nn7td4uRH35VtBEMd4SweWrd2p8oRD4NDY5U9
7CC2uaF4CKaUPaU0jmwjaeMErv+Hdt+n2Qs1L7Wb7Ql4H2GJ3CQ3kUpDlLr3L55j/Ra+6LfmbXOm
1MAJLy3M5sfQHXaCq3zJj/zWgxS5fKCa2tbJs5x67X34GAq9s6LLbpmy6IqxzovpWPRPg/eSISdv
fVOKb8FELvVWiXdVT9v4+ou8YkmXNaVG3hmFoGJJ4UiBpjTRdpg5WMlWLt71R4KqVZVshvpBerbI
OqOOlFeXeThIdsrWtCeVPVZWXobrNu7fgeb5vnmNslgNfD+ZnSfCyfmsyQdSe5d4xZO9brf/HWbx
6FVWrIVSSOTavIYA2V50s91qfLy2agsLIUO4Z5aKPp1bp92geb0THPlA5iu4Xz1/a0MtX9QoVcQy
Y9061z9Srr8pjoOjnqCiXykOWlm5JTEcPpDmtyYDiQTD/qax61O/X125ef0/2rH/3h9jgXMFTeIH
TYwdQzPj3n9xETm+jffJscMqBC+SY/7qXRSHdv+3Y74slq5VsBRPocF2XkPrlgIvjFKIIVsL9NdW
cfGUkzgs0QdnoHEDuQGnoriBxn5lq65kUmaj9O8qLp5vAQolQZgPReXOl8nf+OfkYfwf3NorxUyM
NCfIdWqiaSZZXNt+7C1f6yPpPGyFi2XZlGxhGmiNuevc/LZ8gCCbeiL4jDbexXyWbQD3lcleaap8
/wmLK62kKfWRQTACncB2Y5d/IX+47b40d+lNuh+/+htoGGCovOsP0tkUeYkENz/m+5UTNB/MDwf3
zUIsrnwHFlkHnSmeaySzbP+M6jUAlWcjTeCsAWJXGt7mKVMUadJ6TufKwvts+yaO/Grg0ZluY8qO
VdpHi1D6mU8vMbSxyRSdW0tFcDveDsYfcbgnAg5azw3kzPZ7SYWP4ie9j2ePBtxaohqapGWQy1vd
ehoGc62A9Kppf/O1izPf1Hre5WoxHqPuselKtNkm8iClqyCkSuQ6FU+vPlIQbaUcWoijXLQo9T3i
yZnaZqrnx1s995W+Xdmyq08oDQtzHpic/bIgKNLzdKp8wgToGan+PPjyRVBhxx9LWzQC3Ft4V9SH
dozO9fRUAIQFPxIYSnJDu4O76T96ad98zeIm1VC7yKg1kbipNxqirskx61O39R4QNZQRXi1Ft51+
fr4E16/vm0EXd6cTTV8VwdGP3ezkQ8atHWbSMy9PDyINi9003HCASJhp0k2XJAbaa/1p0jM3YuNk
DSWMrzql5WxsYoE7r+c9Zsf+w7WaGUfo2qYedUmHmhSypQuqj2jnH/N+AFQJHPLDhj3cCz/8O+lF
AN4Onz5flavn9d8xl29QOw6jF4zY6GE7A4UBII5xI9tr8jjX8aJ/x1n2R/lZ23SyxdyCO6pEcLb/
mrZ0bs6+azrrUO+VLiSMhkWrs6kaBpUwi71W68oy8qwHRQfThpf0El0sh5qQH/7lP0Iw3gy1MIZC
GcI8lvaEaw1tdDeNuuskxHBWac2vGt034yycHwppQ7OLmZJ+rv8ax9QJne6mdRUnIh75/FBcC0H/
4Ycn3wLvzrJqJA+HKO0ldqt4bjfCZZzd1D/yYQ5PBie8AynfwunmjrvPx32tQljcgHfjLqynX4ty
14+MS+u9a6Bxs9NffHpYfiCPnPwyX1QErifbj2AB8jfCLSxAR4t0G1xNWwy8WxzVL+KjdTYvsrFv
T9ltuR126YUCDs8J7guH0o6Ded+54UPlBvfJDexBbrmFJvYWxermJdkPt3NwdlHxic6h2+38u+DW
/JV/Bwd+KI+EYHe6uY3OwgpT5zXTxLypRiYjQpXuaxT+JiBohLbX67B7Pa5b6bHGix4O7abmPnp7
1P5sY5fcDjhqMkEjZFDO5+t+JRM905T8O/7ibI1eCBmBWuPZuLMHJTj+fXCRDzxd+/AyX1Hhy9q7
fqUF4d2Yr9maN3MuUzPt5JExpUcgjhsJTqfGbm50G6oUWyaMXnNHr9mgt7Nc5pUFY/CQdmXEOYsY
3Vnb+Q4NzuQoTnsoVtb0Sj3s+/kt/BZZ70ZfCRvpnFl2dGo3uKffYBR28RL3tTO4o1OT4asd5Rjv
6drcUgW87zY0jxcvEqpGdrn13dWNngf9eMH+e6OXieQJJrY4j1oJZ7lx+420hTbGDr96e4kkr71q
R9aGW/jmSZrBgx8l5E5xk7vDvMPKTWF7NvWlq5O7UuvGikuIVSJFCN/F0mopfSNrdQF8nX6bnrsA
A6I9VpQFutlWd4tNdAubsd05XzrbdJ/gN+WoyWhzOAnpxmC3ZsyuX6o3n7OYfD+YYQSqLJ/rjXef
39b3xl47QoDxtz9RUvcLnwKL8vlFvvKav1uBBXSYGlM6WoEhk6sOILM+0yUK16keOyMUWPbnY12/
Tm/mt3j4ummE6kbkLCkXMtWngJQ81TUO/NCQZa2mqa8U+7zf3YWNKrK8lrWQMvDquYJLOXC0Sxo4
3bbfGPGptmEJtu+CF/2xOBZ7CO4Iv3I7/yLdxAdxi56ktBFX6QWuxSZv11tfRPBTo4xCa3DHG3fC
X4tM29pS3eWqTrAt9t7eA/LzLu2JTszX59LfJkTaqxn8K7jIu89YmJq2BTNudE4aimeb5NLY6hfV
VvczGvn5ns9b+sF8/LvlS+ggmDyrbARdPutfkwJqRLd4ohICFkMw0M9Huv48vBlq4QpkSkJYP0r/
GGs0uC+yMz+HYKM33n7izoYrTs/1R1giw4busGhRlc7k3zxIea4TuGWSfIabYDe5PwV7W4IE+/YD
UKqLph0IrmxDoW3/jtdme3VhZ7FjyhIgdVkCThCtS6PeodnabRs3vvWP4VGyhdvU+QX5MWHaRtqY
W5iUd2sY4bWc30x+9N8jL44wmrtmnnuM3DvjRnIVutly5w95FuL5civbvU3rzIqZes3qfThHbwZd
HNgJEv04GTEd+v10gkznSJOlo9/qX0eH5jvP9nHQrAutKzvTDQLbOGv31L7RoITUMfHJgARieAeA
zmVaM6HXMh7vFmRx8GYZn1TUJvl8fG5vxU18pFXbjvEUvsOA4iCFuIm3ye73ynGfZ/zJiizpKvIh
gq9iXhEqjFJ7OCjHCE+hc+BVHOz+cdVkXH0p/t0Ba7HtSivLfpdy2CkxuomPP+ONvxHP8I8yau3O
uQd1O9zG8obExsphv1KHgyWftfMQAYN1a9k5EIZilJJAQtnS/lF9Fx3ZmZf5cEcFnZPZG2FH83sG
mISjuzL0tbjw/3F2XcuRI9n1ixABb17hCgVXhqyieUEUm0147/H1Oklpp0l0LRGakCK0odkhUInM
m9cc8+3RqzuZEZZ5DON5hExuCDvp2zBSOoCFgK6wAWUGz2Nyhu5rKmwUNv9lU/35yauGR9Jx0sDM
OGWCOhstmma59fa4O5KU/gaPTYzWT1uH7L+c7D/PXNXAfScPRASOLLPD6IxbmYfzzqj87mxb7xsX
w9YPXEvsSSlf8FGG3Is5BKfs2F95VHC8gVwr1mqdfm7d/LHzOWO0fj44dwMnmiUE0yURfevvQXsU
OIhLhaicWptcEDGS6EXr/9Wv++cpaP5+f0pUdVw4SFjK5zfvjdMfH8/n3RM+W20+FNvRkfy1v2IB
xs6wMwYZHvou35+mtL1c1cFAub0tetQDOs2yF7mKC6H+Q+7Xfg3LvKtksaleHMoL5VdOZ0924ktQ
fFBsym7fRYt3sku0haIgp+OHF+NWp6ejo5mplXgmTUTo1mEOBxyoFACde5louBfsIEOlAP/Fxxp3
5LdsJsh+/enpq09dzkB092IEWPB4g99x0aAYZjyWvUXcBgT4s1L46VGro0M0ihZZpiYn5kqfl3oj
mQX4UwAAE6WABYO2PFwACEDkqJ7iHOyqFLKx0XDmINDCVaUe1aKtNIkFMVyXLwe7YHOHYLQIFUJO
Wb1pRVPJF5OmYFubVy1cq8C6x99H8MlpxqxlkLdi1IpdY9Qs7kNxtMUkA1Y9SIwAPP0pBat0Vlit
GlmXSQQjT6RnnnpMFMlOYOwyE2cSDEmBpFHCXz8fuftn/c/+XENOlFhZlDQGRCMsj4E0wlYB7aEi
d8Yl0eih10uwXQcooiS1/AI7CPCN2gy/oUCNuTAmAOYC6zdyZG681t0s+MtrrZIKahD6qmjpT5Qg
Nii3/M7RwZbZX7A9AWZDCTGnH+mNG2VjU64rgKmZlLGohclRuCtAPpC1xJ7EqnfxVgy6e2P/+Xnr
4TtUgWC/wOTguMCtWFUwW0jEcw6hsXh4xZOhEpM2rwCGBDA1i0A5Zk8ASMIPlWBDaiAm4Te58dsh
UfHzkVwb4Urj0hWp1C4OoQ0QcB6l9gzMUyA+yMEThI1PAyf4LQ3A9DDZHeQgsyUCIUSwmBhKBzUU
gjsz7xQrgEtjw8XeLE+P7QygBbZRUMqgzZxmLgFlZjmUbKgXlQx2sA6GsSFil8PLUkfggYOH3zfo
ItMGm7K2IDRG2Sf7iB81RKkS351femeqOy2TGi2eMRLC/2/GUYLSyydPKEhTeJOgMgsPSv5Rygce
nUC5hMHRoQxhvgLziJj6AGcLkkOtHiiCDuCDJHho5YFY/TQrAQiW8PSCBhHVgssKe88J9t2xvBsp
xsW1eGnoyoxo6Jt2lEmFyW4ungcWTN6FuVSKrDE14yRp/CtdgKMNMkuSkid+lDwxno8BnUKGPYI+
fhQbvcR5c6MAODwaWVbpNPy1YjpFRMk3kvT79T1kG2gBciwsuPvfryGeDea2kFPaU6xOB3dmT7pX
hRVZsEExcn3j9N4/SH+etorukFgSGhlCuR7skIRD7C9u76WXeVQrVHyRX7uZD1VxL4ZP0NbJun/f
/nn0Ktq3RcLHQoQuVQcoa2C3mFQ3xmzKwIFvdj3prd9JEpovVaYixaPCFGmIrgmjqMGpomzCWLvy
9L7ObOa5vLEKTgwWvbcDXPsQv5I9uB5EpIsYeEmu1X52XNxlLzm1F6EwOQmWZPG3wE6U/XiNjjU0
yX0ISuVW60UP6SX2mDOcL/0kt8vH6ho8ZFcYKT8sdnPt3cavuN3owplKPEQfgauc+1oNT6kXeo0T
WKSJIR6USEsDFfz4Yxuoomxl5/Ao4+UfmNOyi64j/mOvSqfEB/XYBYG/sacQwmsq77AOGeUdMpt/
21rKTx7O35e0QuCqAniNa0B0RsVRRy1o5yqWAGrGqMkX0v+AbgiqGGyc4q39Bd05YK56TLVGdPq3
Wgb/5Sb85xXWNyHfBlSM0o325J1ippMlvAFABrhXpzKoFWngwjKPbzWl10NzC0T0X87nn4evktIx
44pECLFtCYqIEChwUoDT1RI11KeXn4/n3TQbktL/t9brIfwghGydj/iho5ZagS7r+M6bDfp7wD44
57JkbIe8FxL/38/GJNLDgHlegMQXQpVe4cqn1IcyTlIfahjE8mrqMVDdIjGhcGAnlcOOQF1s6pT5
iawLN9kEJQnizcox8BEogt/c/udl2HzDVZSKqECElbYYuJEL0djQEL0FvqRnOPcpZgvwDhSLbIUm
B+gErTSZU9l99LHYgwGR0JxzkZxZOBKL2xYq+HaHrf7cHYY6SusvK7gKZVJaDtk8RrSXXuHlldew
zlTj8+SCM/YYHFAd6TGK7PgYOZFffcgHBo00NKN12t+atny2y/46nl9eZVXFYMzFza2AgM6eYr/C
tKUDNxSuK07olOcc5m6PgT3tW59zc6u2+1BjnBx+LrAqNpZ9mKtItEUVontXwWInK7WWPQ1rchUs
/+GJB1oyPzatmh8lu3Z7Nz+WR1L69O0+8fPHMNabM4xVlCPr97Z8QgQ1levgNzbrFva8l2qV5rX8
mPnwhun3/V62ctZISi04x4cCklt2ZZcH6hhdft4/d+Qhvn2fT+7hl+hfD2XcRUJMo81DKjnFTEBl
61Qa3+qFtIi3gsQdAdxvD1xP2bhcHKa64ihydbhoqT3mfg6aLjzXcZBzm8Mdovh8pfLH4AjLk2ty
pD9wgSTvC+nKeZ83iAcymMuDD7Cg61Zg2ooG1W5CxrSD+p5slhz2MsaEh8Rrxo0U8+5t+WcTffZs
v6xXlEOaMmGxnxHV1cphAbzd6pPczatl1PQcAQqgJfY96FTK0DBdgtCG2x88T0qTMBkON7/E3a4X
MmgoMAE+Bu+M1XOWpQkikW0CN3FjXzChx59DOBoCe2/NU/UUurKaON1lhjp1uF9exEu1lWHdi+Ff
X2AVuygF0ops1gUu6KpKpkH0FzqJ0MGuvclSAKWcf6UuhJiy8/gwnFlp40vebeh/ffwqNPXitFQI
B+T3p37zwimPY6XWrsiq8150qKPCAamlb2HVPnfIOgx9eayw+tU9aPgJO+OxCqNGRwbj/XTXepSk
1h766y7JWRJLdGgHSOvAH17zhwAogY1jv7H0a7GbKWXGShiwjYMTSaYnIBVbzNjTS+XEXuVwaCSx
TwF0KTe33d0p5Nffv8o3C4ERe2pKAneGre2C+RTjRAeq0dpfEKGGDFOnFp5sKO9b4897xwpCjjwQ
ewpE1tZNrDYDFC6Xy8VNOigKQQ4AKkJq2Ohir061iWpwY4nJ8Vl/5y/PW3OXwnJo2llMkRhX0Npi
nlq5gYFJpcpiocEYDC5oEDmZ9CU7zuDUpk7S0lqbFP+maPr6GqukLOiZNkizClONes92ZuzwMMbh
dQbT/IXI2oFaCgX8Tc7Ivd4HfD5gygN/QUjNrS5bOWKXsCuwwSZzwCgSJmla5cigsG5tZXJc1ssM
CVfYHwBDiCC2imJSECtBSlFAe9tkF8PVdkst797G+fqE1YEdAqQv6RCSVJM8ITjGmmzSVmT8iw3z
9TmreJRDPaJoaEpxeRvAa0UrHhigEwD1rvXgncGYKYShNDCAuvCebfH5711rUEMEmgv+NxCRXh/K
IJm4mcZvhJAxxgGcD2eqjXB//0P9ecRqRyQKFyfwF0EmCJI8vLGdrZ1wd5by5Uesi585g+tQTj4U
KZt5zHBk9PkBbUC9tXmqSGf5r20HQVZ0wyFayQvkn3/JA2QhagK5QtVMtbvlKGMkNmsThPRPPAYO
irWEeoxJrY//Oae3/AY0q4AXOXaQlVQ06pCemxzixmrqt9fYzx5n2itvysPyTB2QyN/QrnsOQOC8
Dc/Lc+izpxJISPg/6IE3KKqE8tYed6MXnsbEJ44GR8WnMi85UOfkUFBaf+GcPnWERaf8xond0k2P
NQQJuGsI99lag5F9jcHxrSucJxTKeeCVlF0H3vwcXbNrNKs8WFMOvQ+s3M1YG5U12+jBobkOoiOc
qEtQqIVFvXId/nL5zrtKpvKDNgZq5JSPslnZrMO9lA635xr0AD42zsm97gj/ZelXJz5hqargJzA0
x+bKzjSkH3CLoAUNgReouS9FqAdgGPP8JSnPG4++114kEgEQzYRFM8rP1VdnSpafOejrsMlD2EHs
OSnVes5VSGA0ogcqiApKXjoEOzG5QcMZo4CfX+AuoojnIDshMYIAP6XVIRKyQeaGtgo9COVapIoa
9tVLaglWckg9yUNOTJH/c4h85STZtKMchU4PfEyykUMoWyjBe1fcn7cR6dXdgpo5l4FYRovsoXAD
eB4DguEU74pZHWqvYw3q3DmFBUuhU+/KiVkfhBRND9ZJD8mFOf68NJ+0679O5D9LI3KrMC1VS7v0
FMo7yiJ9KekQ+j3KhdpLHvClytf0lNtUbKZgwdHPDeiJt/pRPuD2V9An4s0bcoBdjJIhdzi4Mduj
rViJR4PFBlm+n1+VuRttv7zqKtKzQ7pgPMlBZ6c1stBPSkHNAOSm0zeApdRkOefKdcLAW7nkykkG
e45L/RgTGPTwRaHZiMt3e0ZfvuI69vfUkMxBES+YLQHLiSA2cde61pKhUdnY5lpGIx1roYd1ugJX
6tLsRHi8cqcO+uU17qUugd/3v9GyIvL24NHgXocGtbzaXCn8ubJ8rhmUiYhPuR49RsfiEcWeHu9a
EyL/ZNCgRufCh+niJg38Hovn2+NXAb4sIr4SiOzJK+dEZgc6SaICdbtNJyEx4+99+3+/E2Lfq80Q
13XCzAX2rfw5qi79YY/I7wm+UuoKwnfoLbvEByIYx7nhwWbVhJctGs/d0fw/i42XWN3/XFTHaSyC
SUSStVpTfPkdLu78YwEcJoEpU26o52/0ptLp3Vj+n4+MqoCkkV+u0ZLwsYQBLdPGdFqDQH13R+HU
aFtth89J8F+rTPypoCUKjzNpFTgnhqKTeBIxqw1HTQzQkQX/RabDfYCrOYdlhYSBqiS9KlWHAUzc
Gkk0NyqZcs5gpCRJd6llERabnQyneIyBWBRHM5+quGMkqbGXmrPrOHSuxdRYQ4txFwWRzTxJ3+U+
MLlG0DtONmqluvZSvpE43o0mf37aWu9MyUtgtZL+kxENOXBoUUC0D2J6ybxV0tz9WsSzDXZW6IlK
q5t3lmdFqgaJNItSq3qpnFZntPS5AmFiK8Pi7161X561PhZ9zyd9T2Hj+QOrpuci16LeTo6BHZ8Y
pzjkdm23PgFNDy4tqtWjgrzHKw7LE6knwcO0M7/f18tD4rOyVYNNtG8fuRv84Q/1Q8WhvibX4s+B
/e6Ynv/y0qtdJsH8hqLlIUIxQh1qH7Yk4HkUDwpQzYGdHeNzBYk3vyRlGAGYJwfujYV1RI0dqEaH
9CKdKa/fT7vEki3RGg+yGTjcDR2uoNfGPQzcmgvrVLZwyQrQrJtL5cH0gfa3SuX7O+o/3xnKRN9P
5RR1ZZdmn9952Csa+0xY5T8v1R1RM4T3f5YKatjfn9H3U0bVEb4vbpHBhTmJWWuwsXV2lYHAjp4w
nNq00mw8eFnvN559N3n/8myy975EnSEZS1YI8fsAbbQiLdMZh3A1GHQ96gOtypuaXXd7bV9/7eo2
Catu7KQInukwoJUO0XEAni4+lV4IjxCLJNolBlX1C1gGhwDBdssEafP5q5MbcWVEN93nF+3cadDC
c2/8L70KHtoudYl83PLvBEyKc3He+tj3WKKsACApIAE0w6DG/L7gk0QvLMRMIySK1KF555zWK+3Y
L8/jbnlqHPqAwckhPKJwQLfRYnOt8TKvSrbyrnvxi2TNjEycPIRP9PSX794HGKzmEoQsWtkn6TtJ
dqTwVaxaI1SuSLfYUVAZcdI45frzlvukk63vn6+PXmWnWJ24iJiAZKflh3xinvtrek6tDjq7ME3a
MaNZ26FT+9FxtGkfldNeOiiH7jG1OIfMIXL8U+4XKS1zINtdxRrt8KZgyhieyTiFNd6aBxrQXETG
7BAcK6euHkuX8iabDEUFr4JUh0tLBo+mpgucAMC8pyrWKswV0oOMnhtiSQ7ZGSw/cL24PNBZjx8l
W7HHffrcy3b5MKfagu3qyecIhKOtobdIVuCvFYLdC0o7GErL/GqPZCituBmuL9gjymEACHdsVcGt
7dKWb7GzuEiQpV/iST4Jh/LaXwkiOT1lhyk26+LMOL2XpOYAW3OUHtmB3o9ulKvxY+oWZ0DPQi07
5b8oO3JwiWdnpP8h6uHMhg9keZh2PRzI1NmlbNnircpTJDc+0E7lScetTIvcAD/8SmGV8GQLFJV4
eKvgCoUnB/ogA8iNvbXZW793fcLs7D+rKaxCeDw1fMxPeM7iZjoLByjw3QlKufLbY4FpwvDy8wa/
m0F+eaC8inDDwIxLyeOByXFGCjuBgEGUFwY8tXdxEZvtQwoVu42n3qlAYW8ng5+KgpxHI+Z7YIGR
rAjxyyKH3AcE/rPTEkdGJxTGICBfK00YW4kcNONrh6EDeDn3WgE8IJR75I+NF7lzZXLE1UEUYaIL
8PoqXZGTUVzSAi9SdcS8YlABDtQYpYdNp0ccR2G61cEGFkYY+pj6PXGxkcFRFyeDAwiHh5JOHW7J
g98b7qH7ysLzGH8XsJlV0OkCaJR0Il4qe6fRPFRgK+OWyQ74/R7jPloXsSaMCv/dIdnISclhXW1z
PFnESkBXUOQ/K+AvkRamH8HEgGzl9pLGwH6hhQFXiMDudt3btJWu3IkcZIQFDQTAgkRxDfUVe6Ld
35e4Q2aNGLr0/lL54pYK272fJGEoB7MSGIXza0cClsnhg9XWmEk2an5Ghp85aInZ1EYf417hyX15
zhrayytUJif0CP63fFAY3lRCxcDaNe2RyoiEPUSEqxBab6L+8xa+lyN8e/AqK8qXpZL4rMI3CwCY
M6h4VAPq98wJGArOasGCaV7a8A2g4Yp+iqJ3QXJb+XHoX7jlWQLmdG4fmOD880vd6+lyCjoA8JWF
rP9frplUT/WtTMOVIRGtvHwnHp1ZpLxCC6tgjBqudJDc/yAuklKyhcIioXi9h2EFBT8ojEcRZFYh
tGbSVEgFESaHNNH6hTgmKPiN0GNV9L5xUqDghs2H3ttl4AtKkOUkLqHrcUZbRmUz03BWZGIX/nyK
AuDkLPzikwGQ0dwMA6AWhUENgSWgulkT0tTswlSF5qAgvITNU9/yepQMmy2rO4EWcHNJVMhHAAF7
dW9NrZQuSNlzF9Eqp+Wd1OPygltewl0CijLoJFFFRq9qcxEbGD9GWikzWjSXKG7EjdLh8ypZfRhe
kjlYXiOXw4lfvcvcN0wUDTWId2CMgi/qdphSSjDK1QjcanBHA1DfY/KSHSneqB5DZ7wtsQoAGoJD
YDcv0x7cT5QcA6aAtxnWckgYxEdFi10Q8mfiCtqXavNRlmoY6SV0WSF7gP9tCPFpBIdvACOWOtEx
SsruPEDtig+0UJeOsKeTtQIz7ANOyCuN9rDVGsyecvO3lFYTb3qB4eI7+Cs6fFdRum2sy2c4X60L
7kEJJqAgscBNbVVSdTlfJdwCGHSC3kZQfvDtG8P588AZEW0OgSfWZgTJ5AYmmVV9QhebTlhVKFst
rX4PwzPoEk7ee3wGL9550AvcScoU7BN6eFQi8W3OxWuppK9yYKXSviieuOwqotEOQ0yNTgW17yIN
p1VlWtCIYURWwNCp6uCozTrN1FppuVeaRU3ZX1I2m3FTaGwHH2zsEDY3u2o30oVGSx/8clYqJ92S
kP6EPf+1NnCdEBSWgaPOujs8MkErtwXsFMIYgET4YszBUxOd0fekVAmPDsLo1DOAxc6FUwatHzTM
CbyvVKLVLio8+Co/j1FmdeVpKT0huAUC8poSztEG11EuVCKb/hawbhkA2zs80HKqdbnBzpxdUKUx
xJklBm8ZU6pCDsolDVTHGJpCB9nQIlJH5kjchYBiDWQkCmrYyVa0VPrAAEdd7PvkFg6sUbBoFSQV
gt0pk2S1pPJTUkdwkTxKAiw3y43dBK/ev+OfQIuMCMVcHrvpc0m/3OFMSFF9z/ETUe4X8/CpiiFa
UEpmCT09rqDtqRvf6QycAclfusRQBriKYKAvh6LWtbUmNbQxxywkTGCwAL+Ose81LotMeI/pmI3D
sLTRhMKbK59qHmAdy46tB5S8SGW7rquMIoJztfIi5QcRYn8Ry1pCOxyT5nEUSpWfvAITKGJHyt34
srBE/Pto248xzENTWsto7pTXnVWO2bGQcFDRJgn50E5gH1IJnUPBUKQJe3iGwIUUQnGoDyKcebqA
m6rk84LopS2Ae7cB2G66p9SMWy747/capjwgfajSVMF75CRX1YldsKlzDMiOzXTtUW4lb6RdHkCH
nIcA7hyAVs9DuqUQXZbOtEUIVD6qvGzK7EUqzn0Fd28AAKZ0OE50jYnSGzLGiJ0hqWjX+L4M7EnR
NGBQKQLRLyDvWBo9S2HrDANlLHnDPkGzhqj6dJQn5yJ0h8De4ndN89Z1mBrAx42BEFJ56oCyKWcM
XheoBbKMJiUDcPuwdJKf2jzd4Y9A7hR6IYt8lmWHnYAHKUpD/E3BV4qGaCEkPbFT0QyORbNNI6R1
iZYVCRgiNzAbepDXQV8ramD9nRTLDNCk0ABDV5yIxwHF3FrQc27joqULp0YTQPeDchkxhoyLSWXp
ci82KP0gbskNvDbVDD6+V0WnGOKS+TwalYi7F8OGSdjHmdNhkMSPqcoBMtJhIXAg+zxSZXDopmTW
IqkFQh9SUBTO+dC6MLNUq/FjpDuT4gqI9nKHOqB39EcBgycBA1xIrcZYWejwqYUywFn21NCAd8Vn
IVNc3P1JiL5dLhk9hRYJClHyzqFQGgE123TrVwkLP8jgQwQENMh0EjRSDJai5CziOiiYTJMwPYGz
W92rbDLtsVNwvLn0kM92jX93AtwuGannrHjO5kClolrFyYGN/Vs/AIWFf5dHWADVWVuGd2Kgwe/k
MldhZTIJWBYFkvN464a9TDO8GVs4gz2V5WQ1dWhOA04A5Dp5OOWkHPakIGol/1Ert5b1Z8pMClyL
7KmNb2P+Cnty3AzVnkIsxKrCMhxmkyOsViODCFXV5YnFgrdJYHPZblweBvTpRgBIxEJlmeSVoQIt
JrMsFvAWWtaXXlIJ92eIIE8NlcQg0HgKXorxB0ww90FX62KMiwmQcei/UWoBVaM5OhN/kpGqdlnz
e+kXbw7gZ8nk7hJ7wxDCMOMUTg/dqCv4axNs6YcOvEwBcHRsZaYU4AuAWQ0MN/CXpCgwpK7SpSY3
hArMXEgOwPZvn7AIybku8aUqZyDhx7dhrq0Cq06j/8PSOtMu6kQfeuYNCaMqhq/kZzclGP1jpnX4
q9Vc6eQvomWUJjc5z3Q4T6hRG6stC6AL/mnYgotBaeS7DUOmkrdaPrDQefFK4W8OKSi8U271pazV
PFb9xkNKhu3BTGxP1cDraUpqs8SGoDhZgUDB/YB/2uGYhdMHPM1Rzg3ky+UMdxhmA+KT2Ih0NuId
Yz0NUU9SiFP5G4hGA1VpKUJcAgsssRrMXGJ3Oa7CLhJNSHMBJ1Af2OrARtlhaCofwuY7OeYPTduf
AzYxqlg4JLS4i5llx3SFDnlXCS1p6IzHmA0yMlDmMbVDEOZxEnjWpAGYhYNJD9pZ0sO1OISdKXZr
vJSWIMxGDbPshCWZAPgEGNvTTG4PAnY69buRFj2oJHg1K0dqLnYcwgSOiDA2ZgMlzzgHDyeI9mIo
nD9jLL4YJ3xQoaDRgklCY5HL5xxNPY6FRpAM0jIF/be5sVqhfib3jxAUbhKJVlBNHxkcNvkOMoNd
cokyvxEkU0p/LxIucQ6aqu3sw4ZP59rBr2pIbiFqydIrXNa1zfr1EyyyTk4YFjhtWKlzJH3DTfzl
poXmzNCFoZSAXTFCWCA4FY8MOl+CUz2ATAFbEzhO99CoClz2pQN57TJOe+mpf2VB+ARiFgQJyR9s
+RAc8lwD5QF6jUbwnFm1WQCKUV1kxohBeRi8zGZptaHO3B4JaXiYGaPHHQE+wAYy4LNZ99cvEmUG
EADgS/k1e5ytxIgBmRssNFxRacuZ44izK6S7LJx1CI1a5ZS/yh0AnxCkMSjKa7ngvU97Uyy704T5
hhjtmABStcLTsBQmJQCXCXQK7CCAnosLyQCvDFoMOjZhj75GOIganzJ+XyRG2KM2LFMVOgIalA2M
HFcSL+m9ArLkfIGMXCQ3Jk1LuoC6bgSZXRLTCwV5eqbtXL5///8XsOh8A5lGBNRA9V4l5fGYVLMU
w7wFaCGIxN+K4T2q36bciT5Y8R3HNgEYb6OHcKfJCEU94FMkQYHb5rqI7JO64fsk5Tyl1uUMc0p9
RKZ0mx+Ty7TVVL8nOQKqCy+zvCLjaevNS4GZyuXKQjupckwTmwKwcoGnawtYTE+1bwDn7eaB3uc0
KGjTe7HAUn6icMz9OLG7Umd6U8n6NwofIR6Hcy2CHFiehCX1UznfGPzcKa6/vepqClIXo1ynPUej
8LGgTg4TUqoyABuCJVex7H7+8PfYQBATYNA6QLUB+3Dykb4caipk+zgc8LAR8R88dKrRoZf2SdoN
q9EUgBrDhdcBZUGhihK5h0AfgwudkwspsoqWMUZoAXDFr2S2lPS6OZK411pBuCF2VRLNsH9JfCjV
FFMLgFNOkR8K4Qy1FknYMQLyipq3KdGUWw1OgTse6cfPS/PZLFhFBzwZnVLUFgJ6O+Q7fV2agS2E
IGxGpwtEQ0qIfOa5CQu1rwdDkJCHRzu2MctkH5+D9ClifHo+La2j8O2eMC2JHWAKlNqAwjwGdmeC
PuV1ajNjhlMw7iQ1LWoDVE8Rl5bc/OZEqMoOV36gdLnkgddSdHb5XeaJGVeZPqSVXkqRxjIY5iN1
HkWUsdyt7k7RGGt98TqyRxnVqrg1k/ukg/2wCmu4YsqmUCbnudHJG5XjDbE+RtEl7dxicIDhq0M7
Zp/BxC4zh2tA21TlXpfrY8/bfWagoCwDrJUXMVqHqJiZcnBpp2PDWAtsiAS9VWJ9fM8bT8atN0Co
xZcpO3G4qxz9mzbz18+5HhcrDcdMxQIhwOYTdzk8/q+M2UikANXC3sJyKKQR+dfC8UB4obssioBf
ft8+1QhBqUKJRif0l2eAKKdSZZ4hti6AX5iew9vwK/Urk8OIPbSqPfp3vTbTRl1pVbSfMqdKVeY4
1C9MtOvw0QergJ/EaLLNNcS4bLKwlkdR36Hzoae2gNoWEl1LpnO/FR2m7Fqkilbz2h6Yq7KbbP5Q
Q5yk1zFjO0kn3sTMwYIcC+b3rN6dwGvyWTUyDG433ERz+S1b7ZG5MtfuVj5iPlW+J1ahbemZ3AO7
iLwEyU503nH5rj9IF/MUtwgT7UT1c9PFOzrtdACo9YWaDKLdH9Qzcllh0FlwwiZuUvN0hh00ay2o
pqDX64Uw4ibZcjf1Wion6ti0jyQDInlfOEZ6PhbI/K9c8iAiA6bn56yHS3KQmQJb7jNAVNEp35go
3Btm4EdxGNuiMcqx6wFTXsI2VxlBSwYVWyv2VPlYgAQk6IGExMJm4v2gSTQMtwoP4eHngHXv3uBl
XKaY8LCitO4Eg6RTUEBp4Yorf8PEj5gxBHBWzR1UUkzx6+eH3aNRQioODWCRZhlMUMj2/xIdhzbs
GegJIy6ApdpecpCqk/BSwcKQQ3AeG1CzOGDE0nIHdNy23cMnEWJ9vDCq5jC5wbUOKuv35ytSXkxc
040O02GYgohRjbCj54y6fwUf2mBojEqrxuTR+MhQwy0OoMwk4DJguKJ9mg6sWSuJCR+6Ei7f6a+q
Z1U28unlKQaShypbQxF7na0X5APzxi65N8QAj0+AUonC4K5f27f0Yj8q7EhDT2e2JP531Dx0mGNw
0mslQN8OU3A6fh+ah2oAA5L7FUuvfDyDFimhMcfqUnqduFBbph1TbXkD3wO8EAd2ZJb4c9BRWeUD
Ap8JHSUJo4MOk9wM+4y7ovUCQgoqKbgxkKaCkUgem59hQAipdan6KORJQz0IELpWMZJWpNVGnn6P
nomXUgBNkYHL4JRVKC36OefiMWIcLobkUSS/oL28yyVMJDFk4PkSsKSM1uhon9To4OLNfnXhYpBa
m+LQHqePfVJZ3YQJYydZaL0cchEIJdBC1Kjr0KbacsWFduKd4I85M0lvBUS29QeGflAfMS0Ek8oB
cRzOR8By8PUVfaamgVMkkGAQboZscs3HzhQr0COwo7hT0wSEgBaDwVs0vPaVgpPlBQplhmKkoifY
v05QkYkEqHAvF9JbEVGpZoqVdmbbZlqNuBcVl09xC2Wwpt6mq5uC5hfUvdHvglh2JlAqugGk3u9L
mrwANqFORJ2oolLpHWzUj21/awEmDtBg76pUSybQSfD5+drtDiAzKoI5LbNG0pUBri4FsOWk1Vqy
0BFCb5MekheSMPK7MEu0ET1itqb23a3COiyj7NBzbcLnHhxet0o6i+YgGRABSQwJRLCKSANK4kDL
Zz2o1UAKZ4ByeYA+ES2gPwO1M/QtRr4xSTtKJrcCGkvU/Fugu4cwu1IyZsSFj9bTgvwUDTEFfw7N
2zYEWRR9hgSWX9Hym5p5A1B4OW92lfwbUkIaO3l5nqkMGkGKrJfpNWdf0aHXlFLQGLQYRTQ6a6S/
mM7nkCCHuwwGBrFRahMagDySs8dG7NFQ+V2hd0UL8HMIcLmALUbP4OqBgM1DawQPIP+tBgnSGON4
Hfsm2cvJ88ALu//h7LyW40aSNfxEiIA3tzCNNjQiKRrpBkFSJDy64c3Tn6845+yQrQ52nA1FaGZW
WhaAqsrKyvyNNfykvGLb/fXcJ65QQRZCFUv3uwFyN0/FKiZdjGFrTK3fa6Ynaldp1frtgoVad4vk
hCtT/EGebGc6pZ9zdTUq0581ek7pHwoGRna11/eBPIdmN/tylIU4dngWBRiJ6v9c65skf+FU7ezF
TU0/6npA0xd5LrmOcxNXMkn/gyMB6Mu8fUs/bbhL+XrcfkbTjagym5f46gz75y7/0QEClED4Gw+5
vLHL2dWGVdTc6w1VR2OlkWhIjhc/4OUnVEbKaJV1ZgAs0m7wbEUCs7lSuv5iMZIQ2qNnUI2eowdM
kY141/UR9206VtZvCbz5bD+3+5uoPtzp1Fz2reMWGAMjC5F3iN/hU9Vt08K8OMizVxCczDoK8opy
O4XAf3JnBGdSQLZ5YSMemGQoMs0HTyyIVHx91lDcUssd448PVS/7TcJ/K7kZZhGeDIbh8+9u192j
lLPH5gbdkr54kYYf1oHEo32y9z+m5jGv79lnTn2J3E/FgtKQu4y6iVQePreX/ersetNaiCce3s0y
B5FBTYGOF3qgtqSu1WW4sbv2QwQlaqtdK7/FZoeK05tGnXG2NH+/0XnyQ68ElVyH+p5+uHKjWYi2
tgstjBzsGGU21fCagS5R6mziuPLFimnVx/wg+/OA6Gb/e0kpYMTXlc0+5vDr0+WCzyz+HpW0MTF3
famv5mZaY+rJWiQHi+nzUw7M499WUq3Ep0gLL7a2TYT6S7+ypqtDZ7siuiotMRDjOaQHmbbDgVZf
n17AQHEPpf1AHfeQzNeNhfcQ+ztlsxVydadm+e8xjz3qWc1Yroxo+FHxswbz157eSdYiAdVmniiJ
lAp9mywLmuK16/KPoiSCUIgIn0mwTp9DBHWMwLmN2sdIlSLOxnGSyXly229Rph2wh6aOW4Sych3v
Ox/UtKc2bo3gy1g+x3R0kts4Dau48+zo2jLJQ3867F46ipl/TmRBHILHCZFJ0olHJswboDRfE6K2
ThPnUJTTjiNb+KITv6Xibhl+tfqZosHJ3M808M9DbEIm0zy6GVvyWByUPNEu6dOW6xxQhe4i9vkK
Y0tH+vK6fzyHFDslYyuwMwBnqFIBjz9KARyln6VaKzUKFJtDuaJZVE9eiVyKuVWKy6EOYyPALX06
eMt79ybTYQn2nZcq3ix6TegHeSlZ90Xze+h8DJlpgDIFZ1LiUzc+0wEUIZs2FMXjlNRux8op7Uy7
LEpvuVAo9NouAhYDGqTFOtq11+PZ73Jq0i3HBGYg2AL28Ux0mVK32diR888evbE23aLJiIBVkZ9J
WU/WYWyZJiuIL7jJ1tGctwqRpbVGebcn+/TyElzC7K6Gw5Zmr2i5VJuzqBpRUD5e0TaIGkazFDz/
jgrOUr6Y89CLFoDeBI6ws25TivTTigSjr27L7KVFV25OKNmRwYiaHJiX0jzDJzh1rYLdg+8t64+c
/eiiIUu1pI0kzDt4FAPYTBKsbEctTm6ETNz3S+gERsy0oczB1LQ1VflA7n+6VPUTqg2NWU07mnKi
d0DVj2owVqVnItnpcWxK34AAZf2YoNeokTpqHeMsswANcTM9KJfkCN+/jXHy01mqzjWN+7BzLM/b
JeXY2n2lCONeNS5u9vK8trHAU2xz2zT7bSunvlG9GuaTlU439rydpG25FD81REWbyV53S/Quy5Ti
teyp0cvLcrSuen25jCZgMw7hl2PWwNW6WGiw5tFFU3S+o0sh7sm0JfGxwYjUyFIQfek2r5KdrDym
SNlVhnm7KNa7FN11c3M3ytq2p2EzZfpa1NZ6W90WDTYCbXk1VL2bQzirqBfDVEk5Vpvq1qz7VRJN
67Najad6LKYNFJEFT6Dj8vA1iCulRFVkzLhVT5zu08GvzBe90C9Yn+5oaZu+vKNgSy8eIRyM3JX9
b5FO5HPQNy9WO7jqoSANvxlp1crcj3q52FB1jMVNqIWSzbGQoXEFWQITQgmIg6kBjRkjf+jIB/Zw
garfeSv5SxQUtIbr1HbNQnrsh/pOJEmkKKpDBsjK7CbVL7VD0Jj0r4zYy0mwOgkrxf0vYzDD2DK9
8Zyh5skYROiXHY1SMC6zRzFIM4ZSJ9jJO3I8EzgCk0L8RzxQUm4kCnvZe0EfTjp33J2KQwxpa6YD
o4jN+XVSgOgWmT7THLHsUHx1W7/Rpndz/0yspS2rZY8i6NYPh4M3giKo9bPkRxFjjiPh5yc4enG6
QmahtmwkQC656BxGz1gYs22X/uBf2NrDWfPSU3xLWgL/eenjXCdqsnZOFE4Wvdo13c3YVP5QzV4E
VECPIJLX9HDVn/Rmm8Hi3vpclKAS8qtyvmjIWPMmYFudiVqnDjtHI/ei3GNg6nM0D72cN05j0qtg
+oFW4qdaJyz8YD7rlXkCVMTL/2ck66i41etR2k5SCw5LBWOH3SRdkeUG124XwiuDdiB4utspXn8f
ME9WX6hm0Y+xWN3kmF9XmpRK5VT05cdZ40RT0CxXEF+5vTwMFnbUju6m6iU9A5xDWfKsvb6WudIe
fOoYLs7p7NjbIT8Txk9+9k8PdYwwzfK4qSMeisUnDkDK+dmdKEyck+M4ORD26gbM9Y8e89e3r6zC
nozW+UhmVOGZ+875x+2ATf39d9ZPtR4dzljb5nSiKXhU5RqlecnK/USVlu3cOEAIjY2cmB4a2xuB
V8GudWj0e8N866XDdswQtpKGe9UcXQWdOrj7WdGjkVpAjqDIuQe1II6eRO0ftfItewDYkXRXfQ3V
Y8SLFOZ/PtyJHKXVjZ9p8ruXqak45a3JPRXkg6hh623YFNN92dUv6UJpiBognnobR0qCOEoD/oac
OeTZ8pnJPZUJCOcPFd8sfj/u/8kypcTBOEw7Lv8xWCXiqWTpLozu7z/56bn9zzgfePJPmc04qdVU
WfsPmF6vsHe3woq+fmib8PuBTr4QAqL0XGi8/FVatex9HUkx1yDKXxx21L2otWvO7X8zim3SmFQw
PP9o/nx6nR4rv7QbSKA0hC8rEYnt5qb4b5Qc6Mz+3zDaMVZ2SqF2H/a8TL/kK7t6a6gEZXdzMYaV
c3No8PMcaw+vbE+0PJS+cpP48fsXPeU5wJ0G10ZUwsmAj+v8+zqzlgNGXTt7yoOs8GTtevo4/0Pu
6gBjBiwmltABnHpwnsHWmQhbd1MSUnpMe1Q2xncL58B0tDguHK/snwBoBmSbAr5i1A9SI6on4s4v
2gTZcg9uiz6W5H3/GidXhW3YiqrT/ocf8TW0FHllyLVSTDsbx8klBFU27UPdOrPIT9GL2EboPdqg
KCCHHYXKfcVaiXMVXbf+VpRdPnQKotzv6Q9bl2QJoi1lAmn82PIaAWDLlWU/CtvsMxe2kxvu06Oo
X994L0n6vrA4v7FulzkvRzF8kV5W526G5wY6+rRRN8J8EHcJynnAoNjWaRoQss9anJ+ew38/7tF1
MD2oBzvv6kncddnc4Eb5fGfPhlN3ls9TeJRkpNW+mNSSBh5mryLPItGY5ltRbC3U8Oxo595JfNxP
caTLqDYNB8Iv5x0ggagPwWxOyur71X/yuHNUeHbgGfj96LjrczW24j5nlJYLl34vCnwcrWwBA/Cv
kkMYOJw5Yk8PaWL3qisyfcKjFzO6vpuzhHhPL7B4F3thlt6U5mUc73rpUpQiv3/FU2ollgyYyLSA
3xr2sQukHg95Vlf4HNWkhCij6OHq+vrn5P6o/XFVzO6z4b1/P+SpBjYCNxYaiIpNNfC4gT2mc9P3
SgMi5XoUe6x+mL096FdfocmPU/o1ZUDC9jUNHw2CIT2Bif7Zz/ppum2hjQO/9RPAbgA+vPFG2bSH
8PsHPKUdaKl014FHEsP/6rCrYzpUWc03MUt41KvVdYzbEzDPp+59v0lX54p0J7aOhf8oGB2VA1j/
iyzfxotuQnW8tFFooSORu/ofMCsFwNFz4AH9RNRBHM+Axgh2AIbNUTCozGjqBp1aGz2nRvV12wdm
qGFJatI/XZVDoCQrGi9L7gGIpRfcPS0UjHO/zH3AopIctPnOnldRtaold6S3VqwbKUhHTx6CHOlc
dG0Gz+x2Wcz98mrI/WwMJAtLIfRhcZJECvKJe8GevpDtJtpK+nNm6k7c+L6831EYaqs5rwaK8TAP
6Lr6hz/g2iUQwJTIRTld//9HiM/DmUdBHBelSTVqpk5Qy3tu8r4UYLggvxrPh/rcVhWn4NFt1gJX
pWmaicKhegz8yzV4dIjcCt8twe7P/G532DVXmJ+d1UY+uQU+jyUC8KcAa7W5VikHxtJcoXFdv0nc
3390uCViU+mnfowy/plc41R5HG6TIqR6AZZC+Pw6pp1Sb8liXGuEeoFwKUSqBtpW/cNcQ0s7QwA8
pVqA0JcBwYzuOHCIo0jrSFY2GtJSXKrb6ke8m+8N3OuCygdZFKLe5lpBfJG9d2HyFpVuFswbaXTz
O/1cc+RDjPN4Vg10+RyKpAbCZ0crtkSDv66tvkA7AHAcgE5EnjN3ide941cqbTIP4dYSUeP5dvrZ
VC4kEKrINH7B4/fyk91fOsaloQT4Y1BeoGd6n/yCvvma/Knvjcu9s+noN+1ddPRzzyiwXfak9xgU
/BuqxWYSmAP8ZJp1HrGmWJAgKV9KdQ3dgtbrGbfqE3HOBrSkGQq/WMZHX/wgpSSYg0hExuePPFx1
EbKh+iNbi2udKz+dG038+acV3AxR0Q/qXvkwfR7AsGzhccnJM1c0+fD4fdix/w6rVBJNIBYcGwA2
nKNXm+AwwJSLhh040Ar9SCU8dGvp1kSn21p3G8jir9Fv6S66MbfZH+eVPqU9U0zEY8FdVtj3eco6
DyhJbITxTv6yf5H+0JzDVry6GTfTZfSy90vE1erNhFOAo4bGL6m+TItNYlw4zvXMLXfxpGYCHnG1
6MHw0poXYLbUHkTAlRTtyFtS5JOR/tPW2RDM40Na/rGqXXmhriy/CI2tFDZhskOi/6kYTH/sngxQ
3NLNDE5d87//WB/n2dcVrxk2DnACO2uYnEZfZybD0760lHTcaRMPNUy+IC/pPQrFuuUhcNTTrqal
qqnPtmV7+I0M+i1ohbwpvFKX/VibVyKPpeX+0TydB/Azl830UpqTayq0Xz1iyCDBkLx04Hv0o7rJ
6emOqUJlG5yVnNGBoNsOZQCUhmi4OsTsYflVTGdZm+JdvnvXoziqpknU50k87uoawYvDsgLIWtP4
ZPPWqREksD26K0HhGaAeC3hG3sRQbkIt9VWb0/U3qAyuBqbWBcn8YujLlmK8Gb03fKrCHJ9g+KwW
juocOcilvW1qDVBW4ddgSo1tC1M4G+VQUR7kXCe34CzEqFRUwaXsRQVvppY4CPHle1hMiXbrEFY6
tLqzjFphRS/hRmSczQJW0mg33y8DW7z6X58G5DQcAtkB0Hi0Z9JyGqR8Zs9MrDNv9gbwpfKD2Ayq
R8nGA0DpoqDb+DXCJQi0uz3/40Md4MG5lcPsQr0pLooLaa1dj9thZYaYqnkvb6Yfh8ZVJ19ZQ7o7
BIA7t9lDdC3doMfgD4GwmqtcuCvuAY+Ganuf+ze9a6CApG1QX3EfKszRkKMLwJN6SFqE4i9inBLK
qy4Yz2QPJ1CP7IR/P8Gxck5lyY11iPqP6g5LesA7BykJZ1QJ+HTqlGK9gA6oLuGKtmh3n5mAk9+f
mw3lPHgpx8IKFboKgC652/f7nfVKCxTwkbT8psVrnetonZ7qf4c62gW9Hu8teCKTqECDrdSI90Cw
xQI880oiff17TVm2rBNgONWPgv4etbnCPvTgxw4kLsNzZWwKG4qyhIO4bbj7AStPIwpHqGWCHZke
Bt8AAzPkNsih2xIQB/U8az9cAxwEV8hj7uuwhqxat7JrRU+anQa4CQYDeIkBbFqvaOumvyoBhY0G
jNOuXinJs5pshxQzVlBWitZtDeu1iuqLNAd8pWjeMh8upFy7iMrlRvASAZZ1tbJta/hOgC1F0yme
X5r5hmv6Qec/kleYYFL+IA3tn+hQrJRsh4P2CgwPZLEcycgDhGwlf4kOPU7w8lUbxUFrWRdqfF+B
PISg4slNDZbU2tlmDrblR5PEN21bo9oh+SNvGeUOFMnyTFf2hNiFWN7/NxuI2DFbn47gwyGrDKiK
wDWnAFBRRhewUu5QwxXmSGXljbUNyyz8fg2c6HZ9HfWogpPI+wMqgYBE4f6K0qy5bzD59PPLchPJ
2BcV3pjoQU517fuB/044GNeiUkbzB0VL+WiRj20yyJ0KK0od/XIfwhamcrTgJD+HyrmWzt9lgq9j
HcXOpDOMvSIYWDTXyST6KoDrYtabOvGnvXeWYH/yFPv31Y6r0DZ4Zeq53bRjFqVRGFk3Aij2/fcT
z/zX3v13kON4ZCt56dRSO+0auOGsW4piFFsEUDZ/+H6kM6+jHs1UX8jNYiiU3gRyrxMlzbMWnKcn
SIcaJGIRcO+vS9/UR81MYQPvpg6u65pOFAe51FxV+ET/OrvmT3+6f0c7eiG9w96m0wnlpRoO9g2F
N8z4YDLq88v3X+7cax2tOw3BeZTeOLAkCtcYHbhLSzb9PCPUCl2zosDtZO//zZAAmEWJxATT8vVL
SqmlZ1TFeLf91ZJgfliKaasoocdgaXXzDaDb9yOKr/XXQqTah5sAFSD1GIR8KEeFAMVCBHnM1yT4
MmH/RaGZLfxpFHGUfQqOZdno0mAzShI9UwLGYpJwASjobK30dBhmKEEFo0V6jK+qaypdtp2jotZx
t/vNvqKOD/HSdcZ7qN4MWACB+P4b/tMa+OsrIsYnaGDiRnT0fr0WW+qUg0ienpKf8nYOG1+63l/N
tVc+27+jm+xPWYCBC2LqTO9qkAfFHY5hV/rW5qZz1f3hLs4NZvLqey3zrB3+OQ8Zsi6t22SrRfJy
LumD+7gpN92D7CPriPgXTpi3BnKl83rvIwbjqu70xr3oprqarvY/mtBeQ/3ddIF5jfGI1N2mIR6i
CAncDFsL4Is7r5YQxbaVs425gf8ubmCVB+PWupN2SVhfVySAIDcenqsQvjL9h5W8UjfDltR8Xd+Z
L+OahsT3n/FkpPr0EY/CSKl3y1S3LH6aLwRDmh5wnb4f4mTscGjo2sB7BPzu6zpc5j4v9WycBG1S
MPWo0qlXIicpzsSOEzUlVvynkY6iVFEbLc2fgY7H3XKX/aQBFsC1oe81WGRg6/RnvzMAIJ+zTTv9
Df99waOcUG65w6QHcXilgf3RZWm7M93gc99QhM1Pezk+DM48TOo/Ps9g5A+HILNlmN0erITvp+uE
dO6Xr3hcRUmL0Zwo8H7k0uLCKABHkLpECsttcnbAGI2TXySFu+yvG/mHXr22Rg7Vx1ob0+0kX86T
tdIr69HMoxVNjajNL3XVovyL4ZmRwIZQfFt7J/9chnLV03ws6uFqT9V2JJ+dB0BVRZiMjVc0na9Q
Fqyae2niZcF/G9n+Ku2mMyv0VDyGUkPpCOisgX/F16+7r+y+tEomEKQmy/OffYDN6/cf1vgAiR1H
LJogqIHB0gexeTSLeMsOjTY4ww70/6oNyseeO6jhdptqlQZ1yGXAo0oeLBeoU67jtbFSsNZ5wtbG
LT3NfYhwEKdEyFVV9uK1iFQqLpaV34Z12IbVqg8Pq9YFVRfogea3FIeMVfUrRaJW/D1jJVP1HHz6
PluuG8E+QPcnMDbtOvJM/r0N1FAPZ3Tr2TfbaqM9GYwjzH2eEg9Oprt524TFLveaFxEYbd8J0GdE
a3eglokmDnYZeE0Fum/6zXrv/fypBu3VdAcFBYOBFb2XC4cXsTHT6H5NK3WLA+eKqrlLW41fpXeb
8EJE8sPmgPxjvJ6DaqOHZlgHoLpcIvSmd98zCuwJQVZ20xXpvftQui+Ku0rdl998JPdJ9iwXqKFr
8ejLCn6vi0uS93v2nsyQuqT78hK7ECnc658vqXtZu9codbjy5vHqlxQ+P99f/Zi8NwqfXhnmlwlK
5uLR9l62QkuAf8bu22vlcsdwSbMef1wgyuFJoU3N+vn5UfzPhQtdxivcV5TAvPqiogKAcrQ/+kAr
PWVr3WBzwX81ru2CGMJIHAe7Fa0nz3V//Bg+PgP3M4TMeaGfoic0ubfduuQx3iL/J82pK/T93bvO
e1ZXDR0rLoT8oJYf8/r4+Op44oc+Wt6b5Xlv0Wbvld5PCELuIxl7UK3gy3iaX/Ar5ntHm8HNmcDX
gYemRsvDR5QgYDcw6uLS+fbCx8LdaD7MT19yJbdFg0ZM+SvFNPfi/jX8kfiJHwdx8M+jQ3Ld1R7I
g7uW3wtmZeLZa+YYT1vG5LF+lDxTiUC86eeeuUE3KJACMfu8aOyGb4+kr+4vE2k00Pqr+z3lySqA
IQFqnH4AHxrBS0/28aZYSaE4R+cL6oxb7UG9kPnUsXeveFsc6BuEaMfNfKcFxVq+UC/0C6GI7QBL
v4keDzfLpbmbLtvr9nq5rLbV1txVN92lvmvCDCdYaA7b+22QekFw591VIeJkbrMy3AG9ODPE9uhJ
N1jKbUAB1Ru9xucWthof7K1GpXUOkgvIRP4c7gPKX0VgMlHLbYb+tr62ETpDUSOc1+PawQ3ADir0
3+Z1FLS73n34U3gF2YVxpg6DeTwB7K/AQ72C5gf3BbroXwNcMS+6EcsUCbnJUcRqrxysY+bt4FOc
dLGc5HfLfVnc27c3ibaPmLLEaz2EQT7eciRcNPzdajMH9EpX0wqNPAJR4ysr8U/KnJ7YfpZr8v8S
/KsE+84yLN/o9RGatJ32UqxYECRhSOK98ZNZkDCfkbDNt9QSWFyIaRMloGiwPleF/6IyukNrSDzx
xO6lsJkhZBBOuktrSM696MoaIZF53Wq8lLz9DQFpvy6v4sY1XmZwr4wRsTwlnoWSir8PX2+B4vgo
ffD+i1/8EEFJpxSI0HooljiO7xfO6+DPnnUHzybofJn37okoyuppZqL7QA/TK/7ISx9aohc3/7DY
iA8q9gbOyR/hBmkdH5myj2CYhhCY6DEhnkvQSfh7FOIJc2KZDCybYSXf5O6THYq3RWiXv/CTx/3f
n9V6i9syFbF7G4S3IgC9vd4iuhwoYeH+4JK8QrMokAmG93tsIsXWWQJ4bRtti/YyNXcRa+oLxFzc
54g/qoKg9033FVpu2LDRh6ALxLZnP8cXj6+1fwgAyfoiFgjd3XlFFGPbqSuNnzR5uE0+/6KweyOv
BDe/cRP3GekBjzpUAELIfd+v+OODe484mvfxG81Z/rXygGq7xUbYKqFGFrS8tk00VtzFhzjrjrhv
2EG8kvwmLP1yBU2OXgQOUlts1+lGVM/id0qkW1DFRN/Xzc/Ntc40im8oAv2EmzM+7JyjLz9vg0ei
mZuG/EN3tdAKFU/oCGTulsa+P/PgHQ3+ZAvjlCiBC7AvhQvPP/BtjHD0HyGwEHz2vver5y/fF0HH
U+mPiXvR+4+iuhvxw5KA0+eRDXymRXkqz4NUYcFmgD6tHN9Fy1gy9lZE2SWzQ2HGgMCX/YBKTVfd
fp+MnBwI/VdBdKZFeSyXLbd1LtfN8jGQkHUzp1A0Cci8zuoTnSpCI+ULdh6qsACqiWf5lLwO2lKW
VjSOu6mhbEgREoa9Y0NTLTMv1wtkvIZtvifv6Un/ENhZupWWncNAKH837mk3//sUx6CQ3NTjw6Gi
agdKqaUr2G/j9l5UUK39Y6T6izms9vWZxPJENePLmOrXN4+MKIMdZcs7BXesPaKExlqQ8Hte3EbJ
iDZZNlqr72f24z51FOzxYAPbY9GtN8DAfB10cjI7HywF8SSVVJ0mlqyFezldCcl6LiZOiwYXCOYJ
krU++NzIyOodGAMZOpXtFBpQKVGAE4y/vpDWEMgLqXE7IM6i+kIV+MzjnliJtOgsmAOilPtXRd3W
m8Vp6Nzuas52CY8KnWMhN7wMxVUDf8sY2bGZat2koYV32Doo2eq/Co2ANv5JrN9x+8dSr7NFcinL
oh6JThmgmoUmdtfo/ixl61FieY+z+/1zn7j0oY2Nmi1wVp2y0dFd85ChTFvO7NQhugebS4PwLNT/
RK/hyxBH+0avZTnV9gxBOYoLH3vzv3gFVD4E9hKuoHFUQCmSBDp8zc9nOUA2GmgiF2c2wMldh448
4uogf0W96+tiFKr8XI0bZUcTlNfI9Hsd0tQ+fm3hfefxFdFGbYczCc8JuKcwBaL5CzJWSBMd3ciX
Tiv2nRXJgt/UpM+2jfYArPzowPI6GDug3Y4IdoPqCWYshbEpGGCrNdmEHdz+zL3vBOxEtMBoGNHC
x/LvOPJoA+KpdVsBn9cO1weZrGpCtk/I+Nk3tMRqu1lPehmUir5paf3o1H6+n+gTYQg8HMgPaDJo
gmhHEUEtcRs0pB7opB4Amxz0asuSFSp/DpppTEGTG2ei0IleBUOK3rsQcf9rV2dzW5upJGNSY4fZ
gObaBNDkSlABG/tHudx+/4KnjhiIWZoCC5Uph2f7dZnhyKSlc2d8MFCodRYOeI+49ikqusXL2Clw
m5H6DuMpctNpXNO5PfMAJ/aqhQKGDugA8Amr+usDxFNV9GkEOlVytqxzLbsFVoC8A6Wugz2sxXKD
lMg6a/NHKmwRdOszT3AijjK5EAcFO02WP0CRn07ZvJXnqt13yq6FmCLY84KpVkk+WHtkDfBeMxSS
ngQd0EvdkDwF/RWqfSz+XC289HB35nFOHLcWcDEsDei8a4Z8dOVo0jzZaz3omNpBbxzAOWh8ais8
igJTrdf2fm823ggh//uBT8RlzhIZdTDR8v8LUhuZ2dJ0aqvsONhY5Gp0nj554jbFEIgaI8wnA8g5
Cv19Y4wR/ReZ0N+EixyAlo+MjZY1Z/bQqTDGQBakQ5uXQWnt66Kyi2lU+g5tPCE0W/fjSgKH3LXY
mjzbdfk7qZsbZcx+2Qisyk67GudptUTDZVc6odCCa4szD/Sxho5SC0vIEALmhf6rfNjUfFpj6b6I
zEWVlF0+aAisvYt91pqIQZQjDEUTXYoPJV/9uW0I8kQ4IDYiq4PsUYMLYRGi8eGrT1MD/G1pt1Ga
481Xb/ZoeNj7x3+oxBT44rUmab41DaFtjpeOAusHnTXlHFnkRJDiZJJVPi9HE/P59fvu93nUycAE
xaY1gTNFvbZOhcEpqhn5DU98Zo+qJ1YOoki0KhRSfICBYvF++n6NrUWtOmkfvNu2u58qUnzM40xS
rqh7mQvQwFEZYkrsJTGqZHontOXWahKhQIaPwkHdWsavQyujwLyKDnkoL+gQ4exYlLiWGtZayOci
+fr9jjpxhtNZB0ilc3yBqP443z499ZibZu9MzDqn6UF/z/Ub7iVMKQ6O3kf/f3w4OzV/R7OvYx7F
U6PZJ3bXMGYzPhaoptUCFw9e4Wxn8+81wEAEbo5ocK+c0V+npNRAyev6iIUXzfwCHRpsckH++3Al
JFu9Osu9Vv8+KRiQNj4sQlITENJfB1TUg4RlZqruHAwYOnkSCrcXgymL4rNa10/o1uz1dDMf0McS
+hnRQ26HQgR4Sd9RJXrq8iulvZdBNkCBC+Wx+SEn+g4xKy8bhzMZ4gdG9euG10kXZHI3TB2RWhTT
9GnqnThzqkkplJ1awFZ5dkzF0/fapkIso2Hdydzdh4fCqUMatJr8O8EwdpTdg5S9550d5Ep1JgIp
H6awx0+EbpMBYQd4OWfd1yc6aBOmj7WkInuI6HIm/UgabpE1nCUkjxWLJoIj7UwZsfjIRmkqyFI0
xy2adplD/5MTB5PKjL7Q2LqVqfnDfDcC01ONdNdA/xnUyDXL7kel1buCG9IwaJ5dj2FeXpUBlqye
pvTrtqgvDOR2x6m+TgC3zM0BnOlVoQ+urHKyti06KQBgq+5HLXeeiljuaDe3mXKLvp0r1ZQ30e9J
0p+jkl/HlOMy04vk2yJLEeKhapWEMWJxZZX5bbu/jmTKxfGVLN0YzrxTEPa0E+J98iuuB146p3vC
tbmLPdT43D1wQ9n5PaKUllTXkfrTid96+zfvbqelq9uSZ5r5ZsKfZQZJVCWV5yyT58SYeb0X5etC
aEl0ZHUQ1ZbNnwsrlI8FPb3cLi0uV3Zybj7/Pq45Rw1k8chNWWgfLgKfFpjRqLN56FtEv4Dv0MRI
9SCWn9RlRqppgjXLvQ/csIZajj5Xq8LhEDlQg45u1d48E51PxrnPz3IUCoxcN2OrGdSdYIcZzj0Z
HOlbhL6FMb9w8g7Rg2HV//+7Ckb3IvIQC5AzPV7QdRTHDb7t6k5N9LU5viw5dXlwYsQjNTNEvj7R
eVPbe6GRb6fVc6tLRIV7ELAs1/7MR7DFSx7vLy5sEINkrlBozX3dX01yqNMpL3G4DOXtcGGNq9jx
5uxyoUYvXaZXCd4B9rq3fTQepov0ygZ/lPg07w4bk104UbyUnqPlelxQunGla0TB+EN7W/3RK79H
NWhTSrgoJ4+6nw4uokQswyC7kg+X+caiNYLsNGL5QrTL00a/x4btblo8W/X3/kBO7akxEDQPufR0
UwqQ8y7Db/5Bl6hdrBM56ARm10d2YrzrVp3Khgyj+x60HiBPXzI9VGn7M7n/CQkc7C0gRgPE0eA5
HTOcFmdMJilxlJ09sEHLzB8MM+ipJ+GdEuYOmHvURfsGcLRMd4BdikRA0VsbuKErbsJCDg80zVA3
vqDslz8sJNhHVWjZ4ik7/VJq2DL5TV73F3U3BGcOdzGfx/MNgAKQKJmmAgnz63zDCyojFhg6w9Cg
FwfsghDnNC77KvUEoDAXanYowir73IPnjpcUYhaghIumCFlGuxnzA5DAZ57qRFhQOCRRQFG4uOra
UeZbdNFIcMrV3aSVfgqWWc0ehxRxiyzQUBXjQtfAum4PfYAjikuoRHXxptpjPo1s3vfPckITEqbc
p2c5yhJliO+DebAVgdZJMnnbJN0GTK07WOgCQjlvB1qoChfb/Z8G1KZdI4V3QBYtyYNcfxY3PTrk
SmZBuaCtAq/v++c7UV7g+xgUz1RxQKvH2gTmlHSx4hyyC2165IDL+iutajyhDJKUAeob8fyQtNwf
Cp5LW87Ei79LCzpVRgj7DlxChzvK1+VjNqo19Y0sKEODoAytqjU18vAczP1UbOZ2D8eU+xZ322Mg
szFEStcmI7Qr0Q+ihVl6bHm6C2dHOrH0IN0Lzxq0jUSF/Osb1XulpVTMSOKNFmhC+vN8JbwIQfTS
j1A8dQgprJ6ZxBNZIY5UNuIphF64oEffET0eQ0br/WMS2/nGQv1gud3PT9iGxR0tJg7s9ibGMKGf
LxQqdZ09nXmEE3wl3ANgk2swJ8hMj1EQTG+UG3YFBiqv3BavkYPahAoMTYgP6m6w3qiiyerdFI1u
0dw1BY1edEcyHnVodtb+qjXfnUPNDWb6k7T4UyrWqpnbM7vxRLjCWJiyK4GBboJ69J1MdA0HakDp
hTxdp8Vj4XBSgKGg3Budw2ucuBl8GeooHbBbRTsgj4xKMOx6W7rlAtINt3a9ZSQTF58zK+DUuvv8
ZmKFfMqEMqNJK6TE0ovD1OE2hNdTdVk7dIMx0KlJOrHimUqIFCNZavKzWnqMUn4PS3afVmdrKCe/
MlUkPjQlHH59fRY9PZjDcliWnQWsVK7XWpasLQA/QsHUMcv7ZDD8SWtcJ3VtZ9os8f9w9l7LbStp
2/YRoQo57IJJokhJVLS4g7JsGTlnHP13taZqfhFiif+8U2u8ZmyXGmh0eMId4nXdpLux0dZhZD9F
qX/b+DqSXG8eaBAdvWMbkwQH1fxHIyyv+1re0Ypxg/aAZaA7oY1UqoAUdAiVOb8Prry3HJIeIT4I
7zGfFh0M0MSzKRGMb3rsbQctwvYj30RGSZRfr2TPQs9YvVbreqPiMiXhAdIhnYWPDDD2EusfwES1
deGjnV0iFqVdBIhgFVoi3//yzazeMfNRN8KdZSA1v6qNEZbbFXBffN3z/pKO9NlDEOu6/w43i818
Y8hULainmzh5NTRYNHwS3XkRxcUUPm+ZPlO5uMhzOyN+g9n1l2HFLHx5yzJ04r7Lqukma7ENxGQl
tZJr9P7V7PP2p7LiNnjG17hkeaq5QaZ1kFcYoqwm27nShF3GYLwEwqcJctTPu+bc5cztIxwysDsk
WphNSUPR1/KsdrqBabkxExx04lcVtqzkPY8WMqjpuy4DMgj/gqrHP+NXR5Rj+U9NRcNeGliQMHUi
HcwAaauM19qFxxPH0Sy64ojAvkNGO0hoMp5OXRI5pj9JdrhLRyS+Wm1DVHMdKd61ShckCNYrj+nk
cI8wZEzlbSmbVy3ylGUXbgIvWk6j7nphuZQymz3kOfdFfYEyeQYzSWsGepQim/g4kAmfPmHtWHHn
SwECHBhfKXgpqXvEy6g6oCSdRL9a9YXMBxC0krxYhIKqlV3YQ5/9yPkcUQwjAUQ0XANBfPoEtGR9
+t72ICowQS1Gp7wkJOQo9yAXagrnZgRsL5bsz21e+ux0KAB+w3uevznmTaoX6QiQ96/oSSg1OlLP
WoG7z1pcbniO8f6hVmzQbhpQ0i63NKtdjYViZ/EiBBX582IRa2E+D9gRUG2hMCRy4dN5kCck+fK0
GW8wc3MdUgSK9bQVL5ITzoVsFgVcEdOyZ+a4aVCkqjUlBDhAepbU1ppVfa3vhk1xKTD9lH2bvxHk
HDT3idkwvp2t/l5XpzQ0cZS8QXTeJXRbGq27t9xf3fLXL8Pdo1Dt3iBSBgApB2NluXeK+2sCUuS4
pasugN/wF45L8ddy926PyvXd8Rc/a1ge+X3+4WfBuXKP797mGCze766f7o536+uPzebjvl5u7jf3
mXvfuOYSLWgwLa/6Eyi7TbD84DcF+O6PuSyuBESncXdvt8/b52d5uX17uw2uQLbcyjv8YdcFqDJj
cZu4v1UX94Zt5Vbu9m2LaMHyH78G7uFw+Hd4aVe/XpZ/WzdbPMJePzw+Xjjpzh7+HCK6EAuh0zUn
DaijMbSNGsg3kaS5Zv2ONnaOCBWa6oKmQEszpBhfXgIenx8WxvFnHIBUpDjhvhz+aSoREYtwuAIO
1dxH4P0GAUcHrvPz8j97zQgJIHjOHEPfysx5bukdW3W8adtxXZmei/3EVBj0DlfIs495d0WtxJWr
lK2IhKTz0Kqw17vfohYyHURy1SIJdikVPXdKkAUgbEd07gAfP31/1DMzOZpQDkJjEL4AJBtZg1+4
LBAruqTfe0aXk29LFsdQNFi+URrIDaK4tEHKxKa10upoadd/DC89oLB7sFqoZnQZbwLbXoVytKnp
3XLpfNTDsrbDu97A4HMkLBJa5yYXR4+DWVtiqhYBhXfuZKGJkZnISWbbMQYmG5TLNn1RpQzlaPCo
A0A1dVxWrCjEecmwmzraGdK9kzxWFPprSVpPwgjEGZ8yy7mSus5wvTx8rlKhZT7e9fhN8IMwlrNf
dbPR3WEK16kZb8xcO3goQ9tlt6tSdQGz+P9QLmDeEJnREYE0CVZOP9JQ60obNaO/IyXwt017W4V3
rffSjf/icYv6sE3xrqRFIi2pStvJoRt+/bx4z5ypJw8wC5HCdGpjyyinG71+b6uXXtsTeZAwFFa2
VJA+vySEeCZA5xAANkNP5jP8OX1hYxhrU5pGEVdcJXrgIj7QmU+DugVV//ObfYpozg5xhqJBht8R
6bcxu54HxGPK0Ydj6Wh/nGrVWNT9Kg03CeteV9VnG6vxQL6X5DyA5Ca7aZdi+fdQOfliLFFXxhev
i4CDeg+Z+rvBbqe0+ASpdDUKK1OkwLlkdUiqA3UyXY83wpjRJLY1BumIV/tVZMZrtV34DgYMSrVL
JGw+2+Ytr3GNVsqFbB+5vlvs4bChyn1EMH9+/bMflkaDrcqIotADOZ3oogkHNk2I1DEyfLgR9LYr
5LrUjTag5Qzw/VJYciYKACUDI0fRqAZ8UyqLGrmKsvw/UqocNixe4q+wvUDyOHOq0VWm46lRtlRt
Z7ZhzCr1pATJ9BtYyISmC5Aovve7UY6IVGbGpUDgTGqLliMcRdxvDBv66ukkOoVTlnLkDzf4hFHP
FkasFQ4WQlzfiygmvKre3RgsLXDbCLg7wMwCXcP3dvPztzz30rwsjSOTI1aZh7q0krsqNfRw59Qr
qDrs2aXebOt+YzoZwMMLkfW5LcqtSVvD1mzIq7OLU1YyaUgrkjU7vBqCVLBNSYtS/Z91UY1QLMKT
LcplqaK3BBhNAWM5r5Y6U2Hmak1buVDCTVvepsj+AzdMHWyfMYXIItM1zQ8fbJGWphfO3s8G6eng
GlOJsgzULirI8wsyx7svIxhub3VkdajD9Kvs3t4UVL0xWPGX9lH70yZu+dv7R/XzrrlRr5ut/hju
cfcpoHcGC2vR3PgHD4R2uin7RfA+oLr5N7tRjsomfmpoA6zSu3ES6OA1vq775Fd7lQMdvjdvzQv5
mmaK63z+Nuj0E36wQFSirdOlGltOXrVa1N3qR/MAWnkBqRZDrmvL/Zs+JosIs3iSTD9x+0MLfPjZ
fI71Ne58V92bvumWzRvISW8hgZA2r7JN/a5dex/jZgBffuchG3KH48WTRHQ7/HH8pXkE/k3kaG+9
LbGFtzF+dbv0ChbFsTy0h/YZ0azh3XmIwaeziNawGj+0x/jFf0hvYxATSPm8qICgUbBAzm1YWjeY
Iq2bP9bjP/0dS/nduEEvmmKsgzKxC0TlOtlgrQrOEzoR7mdr81Cu6qv6St7Yz2bsllfebZhdB1vr
2vmrgah8rV/Lq/7QEZEHSLdpdwm0IHXjv8sLcrUnexs/hDfZ0oHdQVGWAEM9Dvf+LbD4J8Q21s6f
8UUQTgjlt+1LeJVekUAly3CbboVz3iI8YoCSQxfCgfsJatEm3WNudG0uw+vsFUDqMrmj37ep19oB
6RAA46Gbbvy9v1EjN/RX0zbfDVtzZxy6lfkYX+t/5HW5k/YiPk1+Rw9YcvsqKPkQVo/81/+orrpF
fA0zM93VgLnVp3RHC6re2QptJ1f+Vfyul/YObsq18uDvvXW6966sPY5vK+vW33VX+qN0LHf9L+gH
u3wtgOrlnefSMYF1M8F++ETg34P239v3NW4f63Sn/5J/OZuRjEBzn5t2XSHy4LvVVX9fvRo8tLE3
sUhy8Rq9j7FoJn34XV5H62D5R3/sl8ZRem7XxqpbwbD50O+YGFD56bV0pEX6C4sZAmDvBkjX4rl+
Gl7sdXvvhVhUudVt/tY+xne9a64wKHpJl/KN8zbeWMiQYGi3iPjWcFbklbUW6Pv2pt8GG0eg3LeI
w1wI7L8du0Jc9jM64hfceeZ3Da7tchxHTDqCc1yj3Gpl8oCp8v8fzOy3U1cMxs0mTkSAufPqfaNi
B1R1friTlO6ZOISesoC2KweERl9+vk6+N15Ox5pHRh6XaE3JM9iF5UvuyQtUOYTQUABmmf4jBBIa
thpnH5h2bG0uDC6qz7ODSkXLz7bQOLJR9ZvNah/QipwCUS4OHywFGNB2KLa0q/vEX6Ln06ZHTcL/
E7Ps/HeIANfPw5/7pkI8Uig1ExbNewWd48hkS2G643vScxIFm2qB/jZp6GXx1u+vKvjjMuB9xIMR
kplFoHJB35WECC0pCsWo2Ahd33br4L2NO5di7IV8Ucj0F/IKM+iLipnKt/DFPh1/FgPqaTDi2i2F
u2i6j+NtMd62w9HopOV/ONONA+eJs2WbFHBW4dcbS1m5EEJ9X9biEah0MudChFxM0dcs3NCLiWwA
H/PggfnO4xVaTECULsKTvn9YAQhH5Rw0LcIE83awpIyO13hsVs3bA6Rl7xT5a+g8y/2LlDz8vIjO
TuyXweY2z1nZGmbqxxyT8qYAHxgjljzhUaC8lHC6ig2RL6B3yoCaLH7FZNcaNhee4XvspGOYgzOM
gaYK/hazqltTmUoTtyEHRosEw0bAsv30PSffL9djv56MaNkOL9HFcc8sal7dAXcGYkD0s06/aNTr
fVGNBWgKh/pXcNsP0aJKlUWqKDT9j7L+EbaHLhH9lnKNEUSev/785p+tstMTRLBhwKGBYNUswG+n
T1CWuSaXapZ/nsuRUonCQAu9Dt2mq4buo1MPt1VRbKQUsQP12QuhpxE2S0STmWwsMjNG1uw2h04T
mdaj1Scbxwkem0D9n+8PgSAGKsf6B2MxR+jJcjzWbZB6t1mx76YXxwwXGrUeaAv5XgaVcGFaziwI
lGMRLjUgYhnGPAIs6qKKsbdPd2hm9/WwkBivw6bIqaq7llxB/Wfg6RpZ451txQvlU7uj6DH606uF
JHmbkANpMB6JtN3RfAMKt77wgGeOIx6Qir2FEQkp4ixEVYB/Vehyk/snW0s4saHi1HGv41HmdItO
LVYlibSb9wctchaa0+zG0V7k6SGm7TDhFw2YSiWADmt7IfU0lW9r7dnz0PmJCiwbLuQHZ25JAV2G
hiGEGfClmp2ecq4WTpMr0m2j7jTnvWv2dXvXyB/RGLiNftc6G4sIv7cSN4+ffp6qM6fmydCzFCxr
arJ6pfBu+/xPWf5NgyuvvVZDyPT6488jfSsTgB8WLCaV9JbT+RsGw9bbgcZoLL5J5h+rFv1UKm/K
Xgm2RVAttPR/Bl7MRpxNa9T2dRWrunRrp7dJh4zYDQ1Xr3uS8FrU/Ovk+PMLfq8Dz8abnRaxagWQ
xFTpdrAg4Tvjph15uXWI9JgACzr9gqM6jy8ofJ3/gv+d17mNFqXXpDIMsXjKpzz5I7SDkfYfcJS5
v/B+4vlnp+HXLzi/+EJbmVRbYj5zyOGbUB4Wnc9ZOCK29aSa10JHrYlfRdvdyFZ6fnVh+LOnDlYP
NH8Ug3todh1UmZW1SQe4zlS2wmSTzYwEmwskC50G6b7hXJb8D8m/MO7n9fbttaGscP5b1E/nh2sM
9NKMYjXYqdk/S/U2eYU5pvy7N4/o503Svzjfto3vEopeyflL0W1lC2+/1LxxYmWZtC+t32wmFK5M
lB/zv31HxsGRlGofIZCjPNfhF+oLw26uoJ8vynFbTeXWmvZS92Kbz0ZQuSPAqNyzr8voOLS/R4yN
svE6iXK62b8C+Zecxguig8F77oYtgAdixFVS7IYyWpr51qtxMzKPVmW7NS4I5fghGqV98RZX2aag
spPV9VVaRSBVnCW6eRGD6SOoOkyRf/6AZw8AiqMAJoCl/Keu8CVAkwxziuShD3dwXBMf+QRvV0qN
aGHmCuIP6faivP/5Hfn/DWnPwmJowlXd50O4yzi7VWdEDWY1lnvfws32X1E9i6mbwvef3/Nc1EDK
8d8XnRdEHUMy6tbpwh0qe0m9CZxnKk2Cmzno11mlrhoD0XrCFiMwcenE3ko5DFOyEH6VVWgvLe+f
k1Ht3VugnR2sV0P1Usn2E6I6X9Of5DNg6/SVdf00sDE9K1OMzAvuzGBaevWHM0D9hmKh1h4dD5DR
PVXoplhb3N+h56wGyjOB8mr3x5ZtZ/t3Cp6pVoFTknAEnQw3AvLUmLQoMYEfsxyLMXCsQXVfK7s/
Qacvm6jbG/m/UTLdGh+NnK/dveryc65fOA6/M4I4hb++mogNviyzPO2Gsuxs6mg1PGrtvpzMZYnk
QT29Z526Upr7GJCrHz6PQwZj4jHL33uOsQo0lzVdutnP5AoWcDEcgaiToZ42W4BtA/oq1Itc5Ap9
vtJxuW+MTWEe2/A27DxMgJurrq0FuFUy4Pnb9trR3AzBV+N+jAv4FRd7iGdOcXqk/AfCFA4w9uzG
574vxsCSg7s8fLWcu7C6TcI3zaaUpbym032Tf0D49PJXOuBuqjxf2BtiYc0W3snoszvSiCM50tM2
uMuS54muzGRtJyNzle6+D48mMZrfm4spu9K9fVG+djlpbO2W3l0oYRTFGu0/wJMSf2M8ELtx7OET
iii64V+IIM98N4J+iIIY2NAB+ARkfFlEWuH4ndUXwV1sL3T0UfwPpkaKr4i/svbCij1zgZ+MNfsg
fl9IRjSMwS6Wn6SGO+1D7vZ5tY/lvz9P/ncgC7ior281m/yk9LvAbHgr7qlU3ivyfVfclSi+wXHv
wQhP9/hb1LlrGZloBF4MNs/OKm6KAMFROoPzero1ndZpoyKegh0Sif6oXSVUt+ljKTHeTQGCw93i
5xc+O7ME1uD88VrARuJ0PK0OvV5qk3wn6LXJps3gc7YbokKwTBd2+id9dr6wP2G+ZIzo+JqzlKPt
+jhIzDLH/dl0Hf9ol9kykZvtpKw0s7gOeus69NRVNGneUvdl9MI4C/p6FEGwVleLIWrX/bUyBk9B
HCLxRQ8oISJXlmn2a2zSeyOqt7k5PZX0SjWrfiom8ya3JIID6cLa/6yL/fQqs2kLsVeHl8qrpDU1
a791JdSisj2KLcn7gHdx0+GgbIWYe+3ZyiuL3iPnF0UlimhUWnGp/fkznls22HtBr0PbFVes2QaJ
glJOQaHhuu5sAeMMNmnaP7/eM2L0P6sks0W+jjVborEZ+t0w2J8Fy8Tah/220UDN//5f3+iTeks1
Bda7QL+dLsykyYCTVLItbOmmdqukhouDDoky+EThqPTzaN/P3NPRZu/kJXYVjemIgb1+ozovY7D5
P/x8ePOyBX2fxG5245begMVQyc/v0mLRyYfIvmS7ITbP6YrkDb6MMNtcTllodh9P9k1Cn0WS7vrq
GAbFFdz1CyfGmSMSfTtxOqkOkEmO/tMvE6PBolpJaNx4FXrOQXATdsV1NUmvln8U0vEUUoXgvRMi
SoDJUmXLgFBiqJD9hZvy84o5fWckSuCciOIXyNI58xafoLolTjKF9EQQbCZjNRbrpHkUpH2ualjb
QhHVKHc/f8zvm41hHZBo1DhJG+dcq8DCDEBrbEPosaCiKLzqc/2ftGyju+DSZvt+PptwV6BNUvnA
Nngehfq22dqeYxk3evRIlRyEBmZ0GOtdRGio33NHojBUDwBH0YqFgXT6WdW+ipXAt5SbBApkAjRb
posGRJEwyS2VPU5vnVDfn6BLhG8P3Ti6BmKzSn2rWvESG+OybTeDdd/o/Uq1Dj/P+He6K8IiHGtA
9alXCSOU04cbK6krVaNXxVHQ03zsV22qLwTTOyNNStCgKIrpmsDoqo37u2YA2QWcrQ3bG/HvDkuF
oN29mfafgDvcuqNTH9PUS6tLRKhPtZPTJSkeVAjQKNjDsEBOHzSSerlvs0a9ER69gnKnq5vW0t0R
bInhDI+QeKw2XQtaXmktyqhajCo0FKrxYzQsnbTCXBUaN5mlg6YR3fhFIBkLgzaqzUtS0459Zz85
6iJrKlepKBONeCzvdUSH6qxdspRcRCSgOh7jPkMURcKyfQQACqTen+5T+V7uXgt7XAon5NS03L5U
3aVdhMsRnn+u/+lD4XW1atH0g/b681f8rCnOJocdI8ML4RSUKYyeTk4tZUnmqBGsQN25srDVbFpc
lkk+dFr8mc/ICPAEzS89zxdm6izMxNnE/R+QLG4pb3PRdFYjoTq38sNtkf7Tkkc7ddapIZFMAfrX
6zXSy+tYgfuXQS8EfmYjrT8Uj52rAW8v+CFDg/r4Sm2U31G8FJexRZ0kA1ROk1z52089dtLXP7/3
d2of7S1RHKH5hH0Wgv+n753ICFQkXqneBPF4W8JEpYiAwrEprZziLS05SLpX2zng6m46twRHC+yT
XNRn3Fqul5/UOQkNS2pHLZ3mqbDZYPGybKKVmZYvQgDDz3u3KB+0qbuA8Dlz2PPo7DdKxBz6HAyz
R7cSHESbTL3BRcB3EJtKreeBunDlqYsgIZQB5tfa8TL2knUz7oXYAgV1ofH08xx+NywWc0gwYBKd
C8uE2RzqMejJ3IRChENm3TyI6kiFL/00uZQQiQw0ljpW0XL2ZtQ7D1QhoO8Ggqfdm66cXYfSBb7m
2ZnBvB5YMp/1u3QTym/TYCS+Jh5oRCsjKa5C9uCD1v6uWhThFCgClkWydm8phYvAbhOMF6IKjhSm
f76jLBRSgNSiOYtkzenniUav0gp6cDctBbUauZamuzbCx9Q6RArE5x4jhnvBv66qcFMYsBXU10z/
GIPrurJuSd5cLbtW/BuPVn6AuQJNdVsdUTDrViAzXdrd10n25sev8vSu+fyqInxzb0MXj1CIsWzI
XT2UQLAHk/ySOreeiWgemjHJQMWGekLyOBkvibcogrckem6VYxI99P3enw6DfJsO1579LDW3QXtb
1iFeu7tU3wjwaPis96mbWNLCmD6QIPPkN6/ZTfWhHKkBFTcNDIP0wRue/ZpCqgEoZQygh2jrYacZ
HwNSnZiQljZg7eSphzXbpNeipihHjZtq+/Co5w/OaKx0FaphdiPyugHUs6rkK8sPHtOhXcQpAt69
dSeqM8pVRB1Qih8qCTP6jk0aI0VoYHtXhcu3SnsqvJU6rNsuWYUojtmQ5zMj2iq5vrCn3h38aG1J
iLcO4T5U1Z2vXo3pa6VdCeWkyYSs7CNDIFWB68BECgacmYppBVfmXuLRh3wVSc515BlrfyKw1ynB
2MVWT7Rtpb/ZobWWaWMlnYZ1dYukMoA0xCCs+I+VXgjIv5Nk2IH0ssQ/oAUIrk7XmpOonWTmnN54
7oBIwLGetyqiEm0gc5mAZwoqRC5zEDYjJKagcQ1utdrnqlVuC+jwhr00qn0ejKKS6/ZYB104Ir4H
8SC+yWUJsOELqHNKQtaNchJy/N5EVN6SOtl1o4Z1IIUrBKMcOlcSCnYYi6svqlYJDfvQ5rKoFxce
40wgRQ6mCpopods3mdROr3s7QLdDRKWV3ewHG4g0Cu49N+4ofJECuz8MlGik/n8ukwCkwJiR7Iyj
Ej7O6ReStDazcVexbjLuVrXgKtkLQGyI4In1Pw+FnzRUJDEUc/2J9/1S/dH1Bm+RtLGEVQ6CTISB
tKmQ6L8oJP49rxED0bO1IGtyBcxOuKEx26Gqat5Jes7R786Cg4OS4GX7ge+rh/69rEPCp9hLcWKW
osVDVqSZFZtCxidTmwW4hYmLjuLBBkFyVSwV75phOe5F/sn1ctFa5FsxXuEmIbmWkf5CQJx1fPoB
B0VSpljv810XrysP2aJFYG0LhK5w+mtIrAgKL2yaecdBjAhwwcbUj0QDVsjpiOhf1WanDMkOjeEO
S4MUAheYCaGIgq+ofzSNCy3AefIEMUm4zjhMMuvnm6iePYCQtrwSuDeaWuFqpOMQTdMiS7a6/tym
F01S5+tHyM5Qy4VaTq5qyvPM20onSak1L9lFI7Ty4XYSQAnuqKram8Yy32rahqpyUr/XyW8vlfHA
Jl8I9lP3P24Y8RyAykTizHeFMXo60W2iDVgM8WmHQUW5BQ0QiKTHKgKD+P7zASQW6teY4HMkQD4U
GwjbwB/MRsK/qBm1DkQGahucPboG2Uj68/MgZ5Yq7wM6C01GtKARZT0dpQnRXUVajIUDdmHYA6AC
1iCX+wYEl7+zwYYGl2LRsy/2ZcjZDk1trU0rK0t2srwvnL2n71Oqo8I7yZYokQLg7J6j9nkaj2Ca
cmnZmfaCv3ThxefnhJhe9F0EUZeM1J6ffMhoZUZvFeDI8pcsO0q9fp0o+HMZx678mIIAHa5NxpKS
8URMDn753pMq//wM4gvOv7AgEsnAwqmlzr9wWUmaGQdhvKOTRN1WMq5TemCDf1DlS0Od2z4mZR6E
6hwIjt/ag3QH/XIw811jbbz+Oete8uqAZtjPL6Sd+bTC9oUCNLIFgIhmqwmYixJGVJV2ESRsIXW+
khHKV9dZvRiR6kbodlrU7NR1i7nOhmID2OfUJRtSg99WsUDyxdkGCIc7m8lcS/4iz1wDjHW/0G9x
nSx8ICqgVVY/P/W3kglLgacWBAgkAgUz93QPhKEXt3mv89RYISgbe6R77QLBLst1kCzMF0NeZmuA
nNqDry8qbR+hPI9eP6Kz2aY7SMWFZfGtqzp/nlnxQc7sPncyO9kFT1a89m+79RDRoKLMQK7vkgAH
KTZIrlld+xV55bpFcerF2dR/zVdkRnRn+fP8/IdsOluoKpxlAaU1KNDNkzbbjuo8toDm9Qf1uf3Q
/9Xv8rt5nCBYfyTlKj06rzX/bT/yo/kEl5mEsv4YP0oKPB/GO/hXxIax7kiP7YP+Iv8znvLX6pf6
0j06r6QEb08kMLjOEopbGC+WbvUufgbq4cScsWu9ElOneC+I33UonsSudOwOw7P81D9ZLynYZtAF
46PyMv0u36jZP3vv5rv9GlMTeKp+9e/jg/9qPYUAcd+G3+Nj91BCpf1I8W5411+99/TRfE02Cmy+
9+7QPo7vGl++cW0w3G/kU/I7f/TzhJ7dJV+mc75LEilSS71Kd58s43CRkVHgSP7zIN/wlJ+r6Mso
82NWN4u67CVWdbCCt8AU/ZuEYxeWp2a44qIe1WX9+Fh9aH9/HvkbjOQ/IyOjRyAGFeST23kSVI6D
nDXARlkgw2N7kF71lx5xgmP523nVmWg+8VsQwVeI3qq36Fd/DH7VRwjOg/4bOABLIfzAqkd5GA7W
0QRnT41MfqvezafgJXyr/w7H+rE7FscKmfyP5KPBCuzYfdiyO5VuT3Xlsb0Xf8T/adzqQ33V36kM
FaUbfcT/ukN0jFbqMb9wW5+7SNkj/33pz7Try0ur45hkqUqAUjh3cRm6OnaedbAYtL1qX9vNo2fu
PfVCLvdZGZ9vTMH5I9YSNdXPasuXQWlTpIGWcFKEFX1FQHwuZDtjFeZLFCJL3DtG10JXC2midlmH
G1zU/MGt+5WOX/oq3lBeUYTK5GPdLuThttVca2FfFeMGCY/gaN+S3zh3+mG4w7RS8a+YwrFeqJfg
42euQdF/FlGVkM6Yq93Qh5ILuxIhSAwbIljJ0QvNKEu6l/wLrcszQSv1L5qyRDuCVz/beH6V633X
AbMN6399tMri64ziqrFJ8+vCunCrnBvrkwslcJmC53Z6qVA5jfPcBwOUVQe6C/RxPO3DIaNO9+0l
Ltu3DorYcQQxUK9QMKCRMsuu9CSoQE/n6a4CcaTpH1F7gPngCtW8rn0ZrXpdas8IRTr94ee9/g2D
Mh95NqVRpZa+QxC5q6X7HLUNayn/m+RHAyeRYRdQ01GwMvIPY/vPxIPGxKzmIiT/W1328xlQ/yFX
J+Oin3U61V1UB4MScX+b6W2E5YW/MCOXlkdx196O+hPqW4jH75SrSd9U1nJAfu0pEewjkgc38e5N
nHmURbaXkBT0txgTvP08R+q5BY5oCmE2QRF5kXr6fFIky5lElWmH31hvvkn+b75PNH7ISYzdLkoo
w6Kl8TwNH3pwy8FcysB5LOQRnk2w9uZ1MOx9BQigvpfw23wYKKBbmLdrwXMuX7IVPXuOfX3Y2VJq
Nd03pLgBUNw/gz1E9tBT0YAEXlcd9HDVpPh1J5dWkdgMp+cYjSF2CV04XYjLzFaRUidDE4ROtIuR
/8v2IAslBTfZ57yE2bEF8N63Lz9/lE8a5GxIByIS5R3aZXBGZomck0z0PiGe7oJOcSNDBZiz8YhB
I/MjAJ4WTs/wKtrghQeZdH9XZtnSaFAXRHlX29rEBDUK4rm1VOzHHJ5VHRdY7W6S+mgE4YIZUizg
jIgGN+HfLrpwtpyJWJFYo7ghCAMkEJ/ExS/n/qggI5NLzNdkNjdCOAkntQkenDVmWyWYQF/1i8nU
4VQ6C4tVTtEls6K7Mut2tdytIE5YzTbV0NQAmwy3OkGL8Of5/SzozOf36yPOwg+lkbK+L41oF1BO
B+vXRh+JV9xkXYNssY6DfInGTbn2yq3vvcU68XR+6RtffAaxMb9MU5tC34xDHfPuGHomZU41PFAc
WgR8yCbdhEmxkNRxRUV2pQyHUjkoJB8X5kG857d5YJkZNBEFr2K2nxxlzKt05FNhzeqrn41m9Aea
Pbu91fY2dZom2za1MNYtXdnOPzFCEYnwz8/x/QxixXwyJwAUC9rQ6VRwZUhFM5nRjg/PSocPQH5N
cm2FFzbW90zTpo0P5ImCFD39uchRipyon6kOuYKyQQXLjvDbSI7GxRc6Ow76QIgpETnQqj19oTAx
BtqpjMORIdqu3b51ri/eb8b3wpqQA6cIo8COAZkxO5mq3MK2vGnDXRWOtwnpuZyvvGQbgGOBdpa0
A8mqfK3H4V6tTbeTDn2TLkUtowl/Tza85sr1w4P6OxsNGpb//PCjm251nJiSfGG/Rehl5tpHVdPk
1vs3vbTueidfSnm99pphQbmPukjpCkYJZ29QAe0tqYVH8pUa42ChfWTVxzh8WCAEkRndNA+C96F3
6rq1sAdNaPxIC2kU8U66bFJrYcbJssq2F6ti33gdZM4OJzglMV2noPL55192WqlalC5aJQIIfPB4
Z9hDTv9BGEcF0qj/RQCwi0Wr4j51CWd59gN9GXm2DuqhNpswjCJBtpjUbMXWovCZB/0S3JSw3Z6i
zf++lb6+62xJlJrumWjUo87o7VsLZVr0XwrKGs/exaqniAzmhwcxMXGkhsAhKjCni7xWqXJHPUEk
kQMFOqc68D8SWnJ5cMDIR9L3CDAuA5U72Vv+/JZn55V+KKPCeCRaPh26DcooD6sw2vnlAjYc1FnZ
3snhO7sM/zj3Mgfu3EEJFge9C8uEaTUvyA2QqFK5CvIdUCc6/7ax1HYTLrrRCucGUB71XwMrMDDY
xTKJb8bxwvt+U7wUS5iIAK4qsA8KgrOAXTPJDtrASAX3T47DRT7oh8JgY1HIsrEF96qFrf5qI4jk
Zneo2O22li0yDJRM9mOX3NR6CGzmjUaH28oOBOBsZRkSam72/2EBcp9QxUMbCUF68em+bLakgrDW
elOyS1Ahqg5lvPE6RCIhhFzIl85dGl8GmnOaVYKeafStfJe1m/8QTWMU6p1rWX3+ebF9P8yF1hPU
YUqyUPvm395hnpV6ktJdqmyNekPMpVDfuaSTc3YUYj1RwTe5h2ZfGARNKkUeo/znaorybWcvL5+F
4sQ53bS8DN0KVNVEdDanKZWZX+dm1xOcoaJU+BbgFWDvxDmTtWbZrbySsmi06elgjEmyJHe5mcoL
E/o9+xTPQGVbXPZAu2dLpJ1auwHZGu1gnGs9QpTSkl2Ux892diRw/fnrnUkCT0ab67bnOTl1PObR
TsZntuLez7wVuF7uTHqlhJbJ1FxJHkkNF1glF2tBYBqn7q8u/42JTgP7388P9P3s4nlE/5h0WKFt
NDs2Y98sOmkIIvGhm+ZpHN5UBENHcAQb03hR6gu9sDPp9+l4s1zCqqY+023GU5oF8VXeQLis79N8
Y7RrXbqT1Xyp+QtfvnBkncnVTsedfWV1tP8faWfWFDeytetfpAjNw22pZiigsME2Nwpsg+Z51q8/
T7K/sxtEHRRfn6vd0e3tLOWwcuVa7zCMhcFOY1AK7R2pRx0e1WgH06iJXnhpt9lSIvkJM015mBml
xyj6m5CVxSl7F32cyYu7wOfC1fz7SmiAtjvSapkPtEHDevUT5P+stdyR/Y0S9arxD5n97OAlHPsb
z/7+L5YaTU2HByTApnmv3ByxE68i+pC8qr3g1aTN0GryRu+PuvV37NK1VSy5WX3SphMzQLkFsosB
dhSa53wGcFBMoza9zqkTU+hI6M2T8fkpeA/fXvcjFtc8AuNYuiqrUzs5yMVRj+xyVwjYNiJlqKl+
lj+M7vD1bFx48fDTxBWqkxLLSI1+/Gm+0VWBUcnRteRQ5sjJN8+Dt06ss9ef+0BwwdSa9tJf3XiK
logBl+fl3eD6x8HHxklDC8UqlOmfuTHEfMBQWklyCT98WKHb11Q7dgelPU0yVkWU7jw0a/pkQ5Ot
oTOuT5DzhoVL7EJuypyIPvxbg4fy2MefRWEs85O+o7gQHQfpmW51G5yC/jjSQ0GVzbELwE4ndDnq
/l/EISEkQAkcwBtyDR9HzvzWDocmi0X61uiBK56gcnei/A7seJt6OLwttDUv1MJoJqIbCu2YFit4
so9DKuVQZGhAU9bwTvWY7zrpVPYnRX/J8xv43QXsQFEoMMFSFW1yHKyX3D/qOH9qV/Q9B+rIhlEA
D76FZ7+jFpUOO6lT9iJyW4S1pnkQEXth135Oc4UwFqQxFOx4Os4LeCD2Rz106li8kUXxBekFv35o
TNGLBsrl1sYLGXbRn4J4iR946arQDYpzAOEtBNdn82WGRaR2MmWgqHXWNGGr5oxyC+PmmbRhhdRy
6bIUf+M8PUBnFcAGOxJNt1n00OMWKesuZ0S1/KUE8kqL5U1o2gcOh9gkeoUHC3M8Vp4bhMm+1cur
LAYFSFXQqZ80MKdtunCTXJoFUaEQzAPIJ3PAilwPduOrlqi/gfvcFLBUh/YRbAyZXq6fFp/VF+MU
2BEN+D3JyX86ju8uESNUCmTDyRj06CjU1xLn2WsiF0D+oQAMIHWGa7UnWcnWcl9umrZw9VjdL2y7
S4maI2oUtq0owhzy41mJNeSBbKdPoKPtamyU5a0mr+Li2cnW5bhFGqpBzAmRmXiTLknuqZe2/Pux
Z4E6kcJKyzR2QQZ60Z4AGGy06khlgaIQG5BXbKietCZwiRcUiLT0VYHZGRQvTSKeIyfhSFU98MS3
p6UjcTGdef/bZnEclGoBg5iSFU9O0v4ANEIUn3nJi0GhoXu/GnsxBnwuATsAiv5ZjNmxyP1CH5qe
gxi/UtqoGp5WkL3hXEl3GR7pBX4VzVLcubAB6Pa/+RKyAz4xQMxWasbSIVjWTKpBxw6CBM0ZKzxV
/SlRX1mLjLMmNSH4jNxt82hhC144dzhw8lL4j/bKPJfS5W70m4pdQFim88WSAwIBLEHaIAXnKl44
5hdCD88f8Zr/j/n7bGEV7Ff9UeF7C/9ZUR/oTYrCzESaulTQF6s1C3JsEx6oKg95AQX5eLTyIByy
tKf6W6eiOseORgW1NMoVd9+QvHKxGNrg8hJp6iO7DNSaOjnu1+f7Qt9FUDgAvYN7gbA17yoMko+O
Q48kKctKgT8dHKr8cb+J5Pyb5TyoJYnqGH3XphdTeumjcFfKaNdpgZspEj726HraifRNln8M/taH
PWM0q1CbNnk/rGQ52vQThvc5QF7T2X79yz9J/xIQqaSJZh6gTDQqZ4kDDwgZwXpqEUhNud70YCWo
6XdgjNu7EsNMTcaGXaNfXv8YG6RSiJia/ewD185xpRo2ZVGsjOlbWj8UCtVedKkLe1WaQKe9fQK1
pPO27fC9ue0RyoMpCjYU6sF1gIiU9btA3tAyT9L4BFm6rp8mBfWFZo/m1rp3xlXsIdXpgxxwvFXB
2KpUHJzOco1Idf3oXqnu2/QcwnnoJ+9PHLm5GAsaxNcTdAHcICZI8E/4MZ91JgHuFro/KUAoyn3t
3AjdiLrjjfnQdHea9V2JlDVnqLZBzlhuGrN43U3iPX79K96wpB92OTULETgEhBbk/lt7/t0tZiql
ZzXZVFwHknIwqvJg9I9miNFVAcC+fDLU8TZ34itpcJAcsHc9qCjcbNxSkL8fqsK5kgH5+qW2T7Xg
ECga4nBQeWxn29n6WlEPpZy/OtNJmbRdRJdyUJSrTHBq1AR26BVaBFPtH7P2FafHkzcoID7jVQpm
Kktfg9pfaWO8TUljKPPzFBxj5xh5ryaQ/Jb27IgA4VUVD24KJl/KuPvi6gqR3udhBGGU9lA/kIwz
BYVJ80tr1XXSryIYr6u43ZAqLC2oeDXOphL7ecGUBsRKGjLb8XpBhKQ6RwWo0t4QrJNCTzZ7ouAk
VSpEgh+FAjDMStfUbNDRoacmBfLa6H/oS93IT7UTbgISM1QDRT5qz8tEWm7WhTwi34MHI3VWOqB0
S+h+0j+n1r6whT5/9oexZp8dKF3r9WEVX7cymOsXM31u8ldv+l/D/2afJLKRdxtVs4c4bosovs7j
Q9398nNMDfa9snShfu5LinEAIvPyAFIORezjOMEEI4zEF7ks2V/ZgMh978ZBja9WTOzeJkAm/br2
XkF6Vc2zheALcH7TK9xcqlcquX3r9N8VCHUptll2itp7u+jrd2GjffiJszzDr+TYm5QG4Uv/PuKt
kXhQf+oHRLRXCulm6e1l4a/z4Ez5DmSKS0W3kae7x2FIFm7jNxvo2Z7/8FPET323KrGS6lY4ouNX
ltF1qDV/9BygyHNe/VWbR8N8tvBxHLTrGDqJ8IlLzwbTAW6laYDJ0fLRcWh/q/8rt139RymvfOOg
FNu4X7XRrtKaVf0rSvY43kTWHbaV5LT6t2F07R4ZVu9Hbylu7Dw5XrAqpcHVYOtPS0yGt3v+0yci
lE+piNvsE7/AzuspNyWNDaFtWucmaY9h8NOwD2r+t8DzHZ0h09gGzm9ZvrVAI+FEsa6bB5s+G3UC
asChGm2G9lrSvqfB2kl207jWzPNg/lJg9hjFXZ6hvNqc8+S2VjfxtLBCnyx6RVLIz/7vz5+9Du0q
DsYhZHW4Ywpf0IYMrDQpcsYbowctUhzqdXZwHGmrtN86AhQGnBH0JkRi4xedFbCyYjU1vzXAooH/
So0BfxWXxN1exDN/yp/5qaL99vacsj7RVaJUj02fjva13utrJ78NALvU8NbuhK8ggTylELdUWRHH
eb66CikKOjQG6JZ51y/0tHKSsja7lryTT9dPVw6dAcV46/i/wPk1r45yNIe7KrmZ2qd8WOBvf0Yb
i0/mzWoIsxr+Z5ZkOg36lHHrFCJ4Yli4za1iZel/SsX+McGBqDtazw3YEZ90vqF5q3zDVO3aCorV
YISu2h5GI90HfbOrjPqoBcWBZ/mtUnEOaI0r1Z6aA/em4pP2eekh86SDkT7LZfAjxLWSClrQdHTy
l4hHlwLU+6+axVAzswyvxufresxu8B2NoxsRKJcVoy4uHlVcKE6sHsXcj9GnHpnUtKiya4WXh569
Dh7CRxKUOGhg4MO9tF1L6CQpVPFQrBJuN2Z8hpq1dPOLu+fTJiKFowCDZdMnw8x66GOvqpJM9H5o
cNI5DoZXoRQkVcNKN+stFnuDDvRQftazJSnVS5NNKZcHGO00Ycz0cRKcLnCcXMmz65xaGIi5tMXb
9Fghv/n1Pf+54MFefT+QeAm+i/VZ3oXqMOrZdfHHob/pISXlAvaIbpPf+rjtpg3iPhk4sKUr+RPh
VoQwnCAVipAC5T7PUceOx4BR2sV1GPj49iJCHCGdTUEFmNchDJVj7j8bDjdxW7s0EBu6r15BFcrx
1jWaYYrnbIHV9eH3hQkR22u+7O9/1ywlkZE7VXIvQ0JbsVdQDW/lottFQJJydF71yJWth+lV7h9T
a0md7c0A5KuhZ3Ejs52QBllUXnuOvfNseRureApV2pbaWovhcWrcyIH6WCvpli40vUkAGYe+Gg61
JW0KX98gr78vMaOxsuQmb/s/MhRQHKYxeNbwJD/Gza5wbrhuu97bBrJyV3oAndQfjWxdq8GN6e9A
G2EKN/E2yYduXWrpvezJ1z1Rqcy9g+zHu4K4UhT2bdUM36ci+Pv17H+qO8w2xSzGjBLVndZj29Pc
H5yn8Skj4bIyUPDhqm+vhv91O3I23izpqotR6UrL56KY8nUY46VUidJ/3ABA1uyrsth8/X2Xj/U/
m36WWQWhYaZNSWyjoIYSNlV+Sldj//gvRsGvGV8O+FkUVj6e6dyBntXLUSYUi/VBwE7g7iz3k9/o
FZ/267txZrMXmGpZSHacXVfyY5s5bkRyraf6HvnnQcpJmJD7H3FEjrGvKl7NgrItxOmw+G3626F4
Gn7FdIGNCDuWFpraiBfAgDvLNVdKNCGsz+YlMq6aP0V71s1fKqoaXZRvzPIxqrBh6e+Fs6fT7ooK
gl3wnWJwAjMjSeMt5p5wDlnQc6eCO/4Tx4fE3sNqaOp6a+N0gCW8Pt3W2vcGSwFSwKQ5VpSx7dG/
kxtlg+KF0yF6Rgk0KDd9+QJ5CL/4bDNIFoIOr3yNP+ZvrwehNQUv0I2hSAd34t/KefdcSZZbR69m
e0ZZ5mc+7cyh+VW1KPdX94w1mNRPreKY9cYqRY9jLB8Qm7eHnVEf7J6SQfuU1k9qeq8Y57o2KLmr
BwWlQrghQHmP8ZCv8/I01pshGlYJUqCAJp1zY/crglRdZGvMWeHKlWbpagWCKmm5Ljx7nXkH1A1X
Q5/u2+EoD9WqbWW3VV4L1JI7uVv7cBhVlb8yh1/i1FtrCvdK47mRNm3V+uRp2rE2T3Lww89eS4Vc
mG6RGkVvLdUkpTaPdkznb2TbpMEYrQ0Lsj1sqSx7Mca/CD92XbgdTR1S/VRIgFEq1CZUcJY0IEv1
KNGFktJuPdDPAXyw16Vk22fTuZb630rXv/o8NoLgtWfgUAYpSL3ALI6p2l2pSbSpiRQq8o5/B5ye
kK4z9S3dZ906k/HK3avu/UxNbz0E4UKecPFIGzquWyhHoDA6O9JW15eyX6CJqlgPCID2w9FDGgFA
/b8405DjMVdF15JD/fFMp7KvdVGaZQJWSOSowxuyQH+JuHH5Y/4ZZXaizUH3OrnhRE8wNEBZ067u
W/ZouZShi6tsHjpoU+MgCGGVWuIsycNrh5ZXk2bXfXFTKofyLD03j4m6qc/JbxoHuvnYUkbUFtbq
c3mOeM+Q6HsgR6exXB9nEQKiFMa5GYiGHpQjabLWsV4wXEl3/sS8cpiAlIOcqyn9Jh56tp2+Wu4s
inE+fb6wfrCEtjmGVR9/h6dJY6vVyHfrcrgVtljgbFPqZl/vmUu3KYii/zvKHCbVFlRxpkIUI+tz
3BduYyD9H56GCl08mFeYsy0RPi6VqETWiigG5FVIwh+/C21eNFRkvovUvVeeqBwVCH1Xp9gjfi49
4j91DcRiwosUnE4giPOHQuo402Ra+RuTRYjj0ZRiqN7M3UUB/jeBu/mCobJOBRDDO1rY8wXzEc9C
ZOcNSSOXxtGcHkAxTJjbNKX12yzpFvpI8weY6kbVD9jKhu6tQ6qCuvPHqdNDPJoonbpyahyM4kWn
Fo6N3abRpQ3siWprapT8/+QjAQ4aalxZq4qadpL0d//7HYHejgEth7IlceTj+piZUmZKVyBdYXFP
IJ2CeFHpUkZ0iLnQ8YnuXw/4GQrEIsEAowatIqxjz3X2MqkpsqA14mtHq7GYf6WpSqXIQtqNx6wI
YeVmGZ4qguF8tVCl4VzROlIp3378zCkZS6lP8uS6pxoj3Fqzs29CkFDtjdwIHFAirhi8l7OUPl6B
8DIogiXA+WdAkvh0utawR4Sk0PyQSzoBO5rS5Bq2E6NP6+KuPJeA/F0e/xQWUaAM74p7JFh9tFSR
r14SNbp0/jHF44XFhfEZpZtHkp/pUZRcG95/0HZRv81u+XwpQxITJ4QlUcXLq40kAPQP2mxQWD5O
fKx2UqZKVvxWZ8UNxAWeS1QFD2whAA+9gkmfosev99ilSwtzCPCEtNO4UWbPJi/07QmFxRhY373l
HTh8KZQFKiRfD3Mp3LwfZnYDj4CrezPxYgHey0HJAwMpaY+KvQMa4euxLq4cnE1KWJSsP6FlgpIM
tS5imGMiQw55hKt7RX4W0DU/xZ2ro/4bLEzjxSI5BQdqHTZ34ycufumNCJJknBquvnjaF5prJzhp
PohCeEPLjIOU+m6N6W2erVFP1u1DFp691J2UXR09lH/LHEjlUuJzcdr5QQYJATF+zvE2y3hQwz5I
RLOUx0wKb0N2IoE46brz17N+cSO9G2q2wgUySnEdsHsFtBqOiOgJAzxaRH5dXN1348xOSYMGoRT2
jGMrR/q9Wn0SkKLgEVYdMfjfnY93w4nPflfiwX9pKsaO4XS0R/gso3mspuXZu7xQ3I2oJAk35VlK
l3NAZL2jXkZyzpYdknNgnQFlh9UiJmNpqFmNRsvD3C4Rj7zO/PtyevKqe49WM9iUgAZgxOsyN8Gk
6CMueIgpn03MZ0VrkNLo1xvmYj5JqfK/3zwLPWObKnrT6LGQDBHJAA8PfkVmPdkt2s7PpXMqbLpI
B7k6wsADUzAs6b58BsVwyyBSCkpMdCnBNHxc3SFNu1GNKcsa41YxnuXwJE2vQ7edEMdSIW86P00L
e/Ld119+KdGzAMfJ5HmkRHNDotxXx0RFzuj67QmPpxWpnoELQ2/BIOoFke/r8S5/5j8DWjOwZFqH
uSdZElA8Z6XdknupUeAi7U8yEWnZmgKHHsP+WIj5C59pzfZ0J49QMScths8YrXpwF/R4yx36PZ55
X8mbr7/xUvh5N6dzZoue9aGCKiysKHkHFc4OH2EKkR99PYqxNMxsz/ZcLUZgtLR2EZEOLNM14PC2
9trupxWhSJwkcgpXi41dhxGzilCmh2cYOGbZrBCJStZ6/WBFxspBlqb2gSCN+q61EQGqkTaCGSOQ
Kp5xUNVQJOJ6fQpq+Fb/gUsG9AHzNFnzElvVARLcbxrSxXAVFncCPlhrISPp+3y8Gp3fYzcIF0uv
f6J6BeBq0n+C4BdCNPxkarGiGPz17HzG5pCrIQYmw0bEWZNA9vE4dZmfhcbQRLf2KB1tnGRgux4T
WjN6+sxL5CqKoQmExlrvZcQgs92fFuxBrmpXdUWyn6XXsvKrnbIV5it+cWuXR6k9+aF6BcY3UFGO
ewpgVn79my9EQ4TLwHsgosN7cs7riIwQjy4lj24ZAzsBAlBkPAlgrIE2zNdDXWoX8FwXGpmyCsFR
nkXecEodCxJSeutr3wdzp8g3ZfNbdikZDY+UkJUSgvv4nAXfkmIhJbpwFD+MPNu2bVThMZ6W0W2v
njXtL1ztVVR9q5VvyuBv1GjBF/eTmDztiQ/DzXIBh6cSALg0v24L3J8bpPiVXUUhk4bJVtLg5RoG
ktPfiqYCd9VswQvQ3zxrKFqiseZa0cTFo24w8xEg4dQotxn1Lws71aKoV5FyCNtNL2d3aaGsqkw4
NMu2G8bVd5u649drpos1mb2GAJKKJx92EzjozNYMTfykNRKeYGgs+XTOmtZzY+XYNAH90KeoG9b4
77oWFieiCFnB27LWOPGa6b3a65zoxLX8G0V+hVcahxQr63qvFP5VDGpOhYAq8QfkNv+OnIiZnQb/
dRLinXu/Kl2fYlWtPURS9tCC0sHSi+QmUB41r961WrP/+kMvpFXCNhlWETcyF+Ls6LZGlbZF5SW3
Ob6t5XfgfZV0VSTrYdrL3a5qF7bIpWNnk5SCG+EKpvL3MVL4lhdKqTRGtw1QO+y6YmRgYrp0upuY
S9JkF2I2n/bPWLMlzMfJjpWesVKMxbEdrgvkSxt3rIutmSFdyAZSUe+sWcIWczcw3Gmwk2p/Wzkd
lfKFBveltAchSAV1WksWVL/ZTEdVZ0STgadKHx3zJNx7ylmpqt9J0AqfTYgdnb5LMkyDK5rE07j3
630MORSc/9crfnEJ3v0OsSPeZbaBOsmj5/M7JvsZyAZ1jDard6hxA9hdOEUXVwBuI+Eei0sqlh+H
SnQ1kWMrTIS3JUXpDUS2NVqRCEH8i096N84szEWdHmWNVyD1zntWuR/lrW9suEbGJZTCZ/qJiHAm
TF1KV8AyTPHF7yZPCTGVhFmaXCOxGfgPMkqJqe+tLdntSV5Tet6onMvxWlC3OdVff+bli+Td6GJp
342emnaWS/QpSeGfedmBdFKNEdudxxRPHkQTKcE2WDAHDuLlrxbqS/+f48+28JAFchAUVMJ47Kb1
Y0k1bqL7XdhHCZRbRhQmnqnExiBON41Fm79YZKxd3FPv5mC2fRu/NvzOrpgD6giaCgwtPdaG6ua0
Y0T0Gl/oArUo3cZpe+x4ieIph0OiL4/ka8Xh6xlZ+DHzBLuXQJMlAxu88GjbCaBs+lRUDwV6WF8P
dDFMoyltUYIUcO/Z6ze3h9SJRz8VcbPNX/hQBIo79UC61Ju7cklI+zOjQezzd+PN9rnjpFOrDSJY
dagk2NlectS9T8dxVL21GUDMU+FyB1J6TA0VskXr8udsJdsk1UuLEKDm9tOPMnM2U/OUOL2oPNA1
+3pOLj1vqI2iZIdBgigXzsJLpfWqooRQPoKgxnPgmbsWmRfOATZ0RVmcEO7n6uwmdfv1wG+31Dw5
oDgLGQxhDHras9VIqlQAmeJEJI/0t9Zh+jejEKknzT6XNm8CDmP/fZT9g5f727iwt0KmvaWuqgSo
lOiAeDd+rFL+vrHz7SSfW2tfUzlybtGP6Lw78c8QFhCi0dy2/N6X3yPvG5nioO2pnK+69BvULQVj
cs+0nodhWuXK2uqfMFD0O82th2CtJMYxke74k6N3XjREeqMQfTUBs+1hN4EeBH1XXjsV+In7Uv1e
jT+y6sQDBX0htd9I1pPe3pr+N8f5BTsNOLetXCGPuZK0h9La6sHe1NfZq9ftDMeFq9Y4P6f+3ghP
0JTq/mZSfober1L+HTrfbcfN+lW8hKV5Q/5+/gae4RpiKtQMZ6mIOkUZYMaG1zg6jLKWYo4CUAWX
6THeU5IFkT1s4OuEQo0HmRBeICLABY3uRurzpIU/8UVMz6O1luydpT/kL4mvXFf9dDWYT3QBZQcZ
nFDOtyL1IyxyAib5pCa1UOszq3prTA8Jfyk5M+6JLzroiRBXorjeqZm0dfoH/gnYDJSl0fPWY1gV
6L6ZMK4f/Sxfk4qqtD8YR8GllzacVEdrOQy2VWr9GqtdrNuPZvRDm+4iK9hUMGL84lyZE8Cru83e
6NDvcNS1Fd3UVO1S68nA0zYUFfahcBdtgy4V9ZljGohwghyOxuxdkOKt2UwqBDFOqODgwErr8Zms
f2JsGukPgpMESLeC0yBIipPGTOc7HVH1iZlcQqeLS+rTuqOzRA8RYqU6Fx/27KEKyzEvrqdeWdf2
ndI/GuDrhWhpeMrGhdTkM48WNhryAShyo04FYWd2XxkKjsP6NEVwwwDhm+jCU2qvehAIf+rehRYY
Z49dc9X98PaZarnWCCDjufRuWjeXz0Pw7evQdWkp3v8cYxYzPXAlWYX1j4C5OB26N9DKk/E57CO3
iKo9FWpYROgFO5SMh7A7KlJ/ADI2aK9V9LsKlxbjUvMDVj99J5MGs4ilH1MaSfHGwDAQCuHVU/UC
wLWDvzNxHEXFoihXgQRexVIXCjoXkuAPw85WpY3jXAoKLNYSXDrC6Uz/g9WH144l9dI1JaZ0tuFo
J9EFgTyF/8z8mnJivRpl2pTCV5OLG/pUadkuXAhdHyB9AMX0d1DU8GdOsK38er0vweM+DK59nN+i
EpSXpqdwlT9Ofrby/G+habimUqyCBFou+np6F990jvFncuTrQSet0PptYIbryvHdMLU2db+qTfhs
vrn2zObU2t1GY+umaYQeIAbi1HCqscHOlvqXBqj7KZ9+6MGvAkb2aJKHxb9yXvSd37qeQLOnPHG7
btOFKKvhP5sQdYe4PUh6sNH8/WjI8a5ewn5fSJ8+zMIsADkjHKPEY5eV8WsZ7SHkAJeTk2f9D25F
Ur/7etIvjoakAK8EQSaa8+X0OsD0xUij66gBanv+H5788CRM/Iojveuvh/tkAsEK0s7/Z7xZOpLp
amWZFYSQeHoY/YODjTMuFf2wT9Y/veY5DvfR+A3wS6AcOfG19uKr18OEPDJGnb3hJtrSy1tcnZ92
/LsfNHunTJokp30H6aYozv4oznVgnni9QHtzO2VHF9X7T0b+9URcgscKXAMVGzTd0dOapSW+kefm
kKCLxsRz1bTh0ezPvv+qO8OVw70DVSUBljkm7QolfYhHYeocteR31hhurzs7EOELv0iM+Hkm/vlF
s5lInDRqIpsKJwLLChqRa218AWCX/YyKzG0z6raV6tIXWjEnwl659Z21zG0U9AuB4MKt92Fq5nG2
z6u89SJKc4pQ/1FHKPhZiZX8ZjKORhwu1HkUcaI+fbgu0+XBUsBEweJj3Al7OVD6CC4UQY9pxVwJ
J0tx2YQ3XXzMkuZUcLnXJ9KikSURgOWvp/7iB7/7AbND4atSoFQNLHgHN+rO5WEgScodlTphWGtb
9sKbAOelhS+ebb4+Ldo4adj0emSHK9XLyOcp8MU9XOMIXe0qeXMLzRUh9jWOT6BNN7Ai95H6WuNy
0/w0W8RVSANRXq0tqPP8zk4qXAX/QLUftl5vbhPqDajQ7fG/TszgqrKxDnttwvZAJkffY5S0Rylq
kZkLtzRDgPnfmiDtVqP/moW7Vt7EYDBp0LZBfKj8CI+2e5XtoJ5TVIxaJz8puQTp4sZvn5WYX6C/
FhM3ld5eiSzTGEGD9MO6jMY98nr08s9gKH3uaAm6SK5ZW0c/hs6DMXVrs8UK2HxR8AK2EmvbtdAg
Rx6FjueCUNXznUd+0aIchHfuNiGvlTieDroiAhrKjIzpcE2BrAuydYzGo6Z0P8T3UkNKMShNS3mb
xNZOMaaVBco86R/a5qRC8NLgpMVmhCrJsJ2YLP41BiwADspurYSwvwP5pCM6nmf5IcWaVANDP3oN
QqH0PeVsHU0NDqf1b4/9mLBieRVsze+WczXxJXFxUtSHsJZ2jfbARq5psyDuiLNisRmV9rVNIP0T
YeX8SVTu1OFsordsn8P0vksV7IN+pTxjTOX7UO299pWargzw14ieAbH6+rD3Qv4rKoFyC0G4P4vf
Ivy2lVA+xY627vzuNjTxjIqVjVOma2rsY7izG3mXSD8i6Qf6I/Fwn0G3SlF58J/j6bei2i6oSh05
jJwKjYSbOi9iDkEE8LRuZMqcR26CbcQjJM3TR6/1d51wksLiO1UUkmJomt6T01HjtvYKjnC85wP1
W5vDmu7rVa1oVAdukodCtzYeiTtPHIp+K3GZ89RZFXr42Kf9tu6ybR6nd95YHsWlnyK5zwZ2QzCE
qC/ufP4sP8yCDpro5tqSXkTeP2TCYOABAcXHDEJs7WgbuQ3BAsl4UOnIyBXbkGYWdvZAsLLMW/3C
MV54kPvOr1HZKAH9ufa1TBvE9rtboVzTEH2Y0SoYVykLFfrVc+hrt/Dbn+AQuJg5BmxnlD2H7oyg
L/LC24ZqvnEjTXs77VaO3G8yddu3orQvG6c6of7X5vvcehrppAaFuUcZWfOcdWuGeyMo1iaN/Brl
rIRtW4T3SdrukwqKvPS7aWj5yvLeMoKF5PZSqVmAuGyKzQik4YbwMfjCfZEqM8ZsiSIhYVcYUUwE
WbbsjYNUjXFwo1Xr30UvOe3KQF1/HXkvlSlxOhLgNdJ6Hj6zl7VdSkFSxX5CsxSoX7/zZc7DMYgE
0CgfjxlChy1dDX9Y89qnXPb18G+tu09XjwGcEhgQOpZzPV21TJ1+GjvSIf2cy/46fraj4DBOw4On
Vq5sem6FPTl9HUFQmuKT0loHSroY+R2V4a8Guc6xmrWYNG6QdeFM35rMWdVOjITnN3qre8mCuQlu
3A/wtziK3FebHMid/B/wOFHOUkdikWG6vaktIKr8RTUPpzKO1j2ptyM9OJ12H9CNtY2SWJatbfWp
kVx/TGG3v3BhenTD+B+10Nc8jyX9JOqYlBWqsLrWLHGXnNMcqn/wnFuHgoNdKc+GeeXfUVMInjwc
N/paPesZ5gcEsAd8Dl9y1du0KobVqr/pY7wwUsCsKQIBlitOQBDmO66SYqluefl9Z8qIMWJhKhwn
Pm5Fy4lrpQ4d+vPZJmwe5aFbGcD5KPTEG+du0K8WUQ8Xs+9/RpwrRBVjNWVmpKIDkm6i6BlBZYBC
VHBoKfrZA1Hm6+329kL9tN3ejTfb7XquFJatAHHLianp+D0RQKtG3UpjsJINqmEdeIAKMf+h3IVj
sfK8TWYRGhP0BIUfoK1TotZdkDDY17fc1Xj9jfAwUjdHlqHm6TaU2mGINnb8U6e0Twl+641/o/Es
oTNe+w8ICtha76rRd8XzV8DRFzKpS3VW8G3/XcO5tE5UTnlo+hPQK2AOVEw0Q8wnaZyom3iU4Ydx
J8JqBh7z68ldHHr2fG0qkDSTY76VK1QMjEldI/TPSB5S71Wuz6JMEaPRucioFPvyq1Wd5a+8h62u
Vti37KJMvrGMxPWl28y6WURkX0xU383uLFF1tCkMJXT4/kddhde5oEsPORQdECMLT7NLeMUPazk7
j23XGF1robQs9G4rN2SDdhW5BaGBKAQIS2pfk0BZeemvHgKLQVxUG2kTWFSsCDlKV7NTT4ryQ5eD
HenGwnpfrJW8m4zZM2WkYzw6FYgl5BrIYFsNeq+d7C0LV9Ftq7t6sxqiaJfELyQGX4/9Fhj+30uu
zP3a/RzNUjAB7LXy0QhJdSDpOL2zLknEZVjXNgxh6KX3hdwc29MQ/9L6boU749vdLlIrUcbA72zV
NuAFwhtx5U/hbx6iU2euxFkBvGC6pfQ3rJNdUN9MVbSK71Jv5dhrNdjr+vo+RjLcOLcg4Fc5RJ58
m08/qQKz2Qn/HDqjzl2oHhNqN5SIgQ5UcbkpiuxXULYr0rSd0e3bXjlYWfktMqbD11P09Val5PAx
mMt6M8m1AiiCSw54AwkuotA495Jl9/b567EugYre7VSg4B8Hy4oaFd+eo99uhjS7E495yyD5rVcW
Md33rie9xkm2hK1HRXX62VUm3Az05RRrLfqOrcHy1U8mrxYrlA+jCoGfxQE4L+roGsesKsndF8gC
n60IRDEG+ggwH4j0uCp//NkJRVXJkgGwI9MBLwwSHl416mvDW6EppjXCK1TiLRyCjOwusKp1iDmn
zqsls19wem3ihtkMtn5kHj1pbfAf6aiZ6EOIOAue5zs4t3J8KJxjEj5izrsU6y8oD/DzwUaaUA+Y
hNkBRKoLsPAgWszaX+NWQ1ODbIb3iRwVexLp6WWR3nm5avNuSHGhv+tqS2NRSIVsRrcS6OnUbleJ
ea8gihacg4brMqVpZN820fchvLVs6uf4Zw2ER9mzdpiNVXWzysLXrzffxY0OLIwUGsV37VPDoi1B
AchksJZ/D5gbwV1BURshVifHf9UeATj3z2izLWMkal0pKqN5uXwdZdlBk/8ASJPzR/ojWM+QvB8r
Nd04cP2SPY9foDmv0f/h7Dx341bSdX1FBJjD3yY7qJUs25Jt/SG8vGTmnHn1+yntc2ZaNNHE9mAw
A2PNuLqKFb7wBvpSfAsZK5/rc199+S5+zaKOoZW900o94LDePhbzvqThbJ5QmMm2qNvrjzuxETx2
7McJDz9++LwcEmke6EWwp7XvfvqF7ltKO8hU9hiXaqiwVk7n5hv3/BqGA9dSCG2oVAtZ5wUq1mpR
K+wclpt0jyeQHt8gvWLaDJATS1r9TJlWtMFAOqAcuNV2XF3di8EX0aLcTtOU500m4mEA35wsUX7g
AgWTs5WHrUbCF2OJx/biYE1R46Q2SifC/YVTLMoUNhYDw02T3Bb1b5GUiOSFxkeFcwiiYDuFi0g0
C2mD2VRRmttxU6Nz/avDpoLg60C3thb7K7fouY4hdTLyYCF7T66jxDgN4XqnQ9H82U6DB6P/AITl
+sZeO9TwTVXo3YJts+TZ+Qzryw6kCMpepPjctoSSpFLcs5u8lz9VtHkGSH5R38SZkv7y4lKDEzFF
VoDsYl8YD/5T7D/igxPW3/BPlNRsZ/u/kSVNaocKReFRRgOlgv6jgYzD9Umv3q4XP8RZ7HbFjpQR
W4V31wHKAfWnOcB9PBVICZCLcP+Q6xXUH9gNPOYNFMTyPNf7dHSVvxAOeNcnofWNIzSSUh/3o4Ou
dpB3eiQiXdIIWOI0wUAoU4jfJJKtnTPgjKZDo1dGC3ZxzkZrVn3kESGLqk+CWFGemSBf+m94KSD5
NexYVKTjoG99nFRJfTetggTLinwfIP+Q7MvbMrlx3khJ+i1A3eqsLgZbBGB2OtdpKgZrO1fcHsFJ
/bcIbsctjOC7tPQyFjZBJcuEEKKMs/hUYRwPquRD3cSdNyiUfTi3YDpGaqTYNpbqHinqWnsWoHUQ
96aCfBMRTWcicYWxKq69+dgdhupJE3wDgRpysuNkqCdJtg7X9/ea7pb4nThsIzeDLvRiSRAZkMZE
Jib1KW2FGQXhafYwUkB6Rg7q46gZ3jAP+zSd9jHWrGZwCoabgY4UDWeEUI0cykfyilsu5sPznAgZ
AXgoWnAflU9KRWmFamX0InSUeRcC6Zi3v6g8F319sq0CWdP97GtuYb0pVFKKdBYsDq2Ij5v7bPXZ
upzoIh5GxjfL65hygCb/Jq4s0J0qhagpxX1+I8AJ8WDGZeJtWwKsBYXAzoAwsB/4r8UdokVOpqgz
cq5F/oIzCzuvFsVUzO/mxB3ijGx1m8O2WkYU1H2qeIhCYe378WQhyGSW2WCja9Lcjfmzos/nBsaE
QOFwU5nN91jaV9kztV8ht5BTcr6+tdYO2+X4i1BYNdJRjnShpek8z0DLhicRhwPL0YstkIj4dsvj
JhQwMcxwHILvxQJPXTqaAGTKO1EId5iJMikugacPn86pd+ZwBobkaYKcRVNC8OuABaOhdH3Cq1sM
ogJENEgRGoDdxYrnaVU4FSjDAUyZ3OkYSnW7EmR7KrBoyXjjN76bkQ/U82GYG5Q35I3jvPrRQUlD
pUQ1VQOd9fEn1PUQokzKR6d4C3HSLH+aQGnnBv9DKkxBbB2IlXIcXTCvFNGZaGtcX4W1qMnG45Fb
3VQNrEU+/oKyzU3HIUa7s/MXxDBE4oa9V1H8JFRIRtuttgoPnKCVz3855GKnO1oSNaVm5ndGMR7i
LtwbU+U5sbZDdeDYte2d00luhPEImNaDalNWuFOCF2grehXtk5YwrcJHPVHcCUvExtobozAv+CIj
L5ob740oep/hLpGoW8OGzSJmkT2rMO0nTJZY0BbM24jFHO/xaGU0DrtbsG3IF+2VfPYmZy8bkycn
GIkOh1bVXVVrvEaH2FN2d4kfUixX9+ixZC0fJK/2ViftlFe9Be0R2jutf5hhvcz/tpW0z31AkKO9
V2JnFzTDjfCaL9tvPNaQcylp280RfsVQK5Dj6COFxSfuOrDj6EnMrqhSDUb3vaoR2hgRnajcFJe/
0gkOUvo007TSjqbmZeq36BN+oGVYu3QovA6VFn1+o0PrJpF/SFnIImn2ACrB5YFESPh72NknECx7
WqpWjiuQRtret9IxQSOYLkVAIjyxCZ36rZHxpaL6Xwr0c+ecRDNJJ2UJquQmkbtDiVkD0G87eJ0C
hwrwvei+sdwprmmG/xssMp45mNtTp6eXpU37Su2/xWZ5quhvWWZye307r91il3trcYvFZayEfg/c
xbKFtQchLyhxVX5QjWzj4KxfHwQMqAdops6b/PHkVPEYV1GDgiAyfPsscn4W+DT3FZdV+F1JLFSL
9m0cnN5rtgjWbt9fa+8U1QtcnyADWPay79U5yB/ZKWSWaL5xVAVMvu3JM94Qh5D91Sv+AZHNbZvN
NbS046CqAYcGlB8Y7Y8TN2ELjVKIdpQBEFmqaoh7hPgleudtdHLk+7h/S3p5h2p2BEQ4H9szGy/q
8Gwn0KYPEEIWp7Fah0LK+c0ofyZhvwHIELfW8oXhZYGKQeJF9rWIhzUr9KtCw+jFf+4e7E/R13ED
hbR2bcKIIOPBBEADoP9xDWyt6zK7JzTFtLbswsPcCs13hRMIF7JEebc5/l83tiqwVWiCQy5R/6jR
jH3dO3mj5oKKUSUvY/fCBR3zWuraxkgrG/vjUItouNbnRJDs3x2tOqT+uGSxxKPFL95nzNzmhw4I
D5NECu76JFdauQxtQZUiYSXIfcdzXuTw2kSbHeOd7G56CvtdS60Vt8tyl7+brIehW76EEEhHVMB2
dK6VYeNMv8tuftw3Yvz3xEYYKyx5ksaUyrVNUZCcDQlS2530J6OnadXvsmk4TI43dpM3ySqE1tId
uWHr7BDIujdbn8F5d1OGE/zkhWa6S2UHbbj43OqwEVE1kXe+gRAujc+mffRlLzZGoCMZcAx0yJ4V
hIMtmjsiOTf2dT+4ivxUGAMg3WKXlv0udbTHLDpIDG0BHA6GbFdpSH3Nu2Y2drhJct0k56n9OtRb
0KI/tzprYpPtGSq3nWEuztKc1YGeCVAXT1NtHcd/yaX78tMPBwTplizrn9f3x7EW6WURFOihOIzV
Nx67DSK1Mrnz8BiaG2W/lUIB0vB40JIwgxBmXh8PMD2+om4KCgV+/jKBALZb4wn+slq8RKBUaON3
IDbHWdmjMTnb0i34XGTtvb5D+DI+84xu0vT/vLM+/qJFJKYaeqv6CndW8Rmm+mN9nn9cP13v7Mbl
7kYPyUEDBV0rdcnI9yszKbGqQZrfQvGNM4wYGZLFXdCwvY+lcZSVgyl9ntRbSXFT1dWVfqcFx7RF
n29fhiC70IpUSTedXYw7Je+rDtmT7RDT7THvYn+n6PVel1+HrvWKJnhywt5tgCK1iTslnm4+dNkv
wM3GaYDiTbgCrrZNvSRzm+yglbed83swxp0tvZn1edLfOrv4khJcAa70+DAVjW2itqGs3LkO7nQs
Tjr734Fuk62OUPrys2F0Xo0FjrHxnKxtS4qnXErk3Dy0iyOQFoESmDm3vQ6WSj0Wwz05aKjcbOLn
xa774wtdDLTY/xZyCUYpMxDeR2CicB/f1mT8M2xQETinzmEAV4QQICZ7ccf2yA1GdjNndx0OrdrT
7B8SHL5wZtFeuF3GN4D71/fdSpbzccRFUBYG02jkPiOGzs5ydgIUEe3lN58ufusSsVuoYmgH5TnU
t0b+M9NkZKiLAp3Dv5eZpjGOccadSV2MqGSn//ZhUE/ekBzDfJd9J81TcYT0cRqgzLM19tqmuRx7
sWkSOM6BHmELAPZmxCgs0PAwwCMKVSccNtNjPzxMIcVHN6brDIDUbefWq4ZhNxWz5zvZRmS8Uolm
LWzLfBdeQoxwUToqpTgfHQtFFLNJ3X4yb0Pr39xMPCFeDxGLV6hLAjduy1uj6m7+Zgtw0b4LMFGj
XCxGRr4fOVUZCdU30Ygf70VWg5ZE8N5VrfGR1+TXMH3vVgLouz786qe4GH1xrHK9b+xUYRuY8C3I
Z8AWKfeZ5G0qZ4idvDy/KF/8Z5qLNe6qqTNjjYEQb0VgE54FlSppPgKj2HadFX/Zn4OBeMOnE2WH
pfWY4gyTThoLuEFDLgy1C/DV/3CoOqCikxuPnh3umy+d/rP45/++nLAyqZigfE3msXipMgibxawp
0V3sPHeAVCk3D7J6FF3KLd/T1WCUVIPnCrcU5rrYOAH+nJ1Tx9GdPd9XFkRMkJDjvU3gS0eB3A5v
6TF50Gl7V1sWeGsPss6zS9IMwF57r2NcXpTEgpXRTZEgD03FfoqP9A/K5Hh9MVdHoaCOSC7tOf3d
qOVilKDrVLuryKaSTNCyzgAiRJdGeb4+zNoR0C+GWX6zWa1HxDRz4XI95RisVADkDAzcTCAmL38x
1ruuHaxR6tSL+97Gu96odKyfIezRd2r8Nzg/Qo8lsp6uj7T6tCAxIGwOaOJilfTxMVOB7IZjPzIU
lW2ajCSd4BSpdSDRSakYaJGobXdPUX4PzPb64KtLejH2YkmNYuilyZB4rJ3ySMc8U38r2g/Tut/u
r4ldvjzql9MUP+Vik4xqmtftwDRrG6tuyOfSc6rEO7qIzDBKUdF80nFn2DS7e+frXRt48SlDm6qj
gomY0AfNLOefgNy9j3rETOR9jnIf0NuveZcccWJMq+wGkHzRT64FNhDnN3FKqxRHnnDwDAwszdci
QssRzmwhIztcHTFLjNvb8ZvzSy4fBD6+cFPpVkJTjk/Wp73nUO+iupQa6p5+IUhzwY8LwxpDiHg3
U5Wa99EU7/vM9PoIBeWNi26Fzgjh+r+feFkinnSc/vK8j+5G6VWbKYj1LiISZAfCIR4wGd100dgk
UxQOk1N1z+nlUpqbN9oSBmghfDWub7rVZ/zyJy0uREXu7FS3AXxSpOe6GK3goGH5RXuRYErOpP1s
fYogfMhb9XJ19aa6WIzFK5pESW9FmtgL1nOBso/zS4fsXLdPRut46Q0fs7gHmrmrjIay4B22QwGA
ein7Xer34uOyUsI7lIi2yH5LinYwKyr/XwVw7PoarcD++GxQ1g0R9IHDXaxRNqgmUkDoV9UdmisH
6GFwsW+lrwRZSv8w2F74Xf6RIy2wU7GlSs9Vc2ycg29DCr5ptuKutWXDGRzFPkwM8GpYXFHSqNnh
nKrsIdFnppiiWFh1uqPsJcwc/W8U6OZg2g3FfQLBxP7daBjOUv4v9S2139WsF6lV5ElArAur1Y/3
CLlhrkg1DkJOGR6KFoHtCgFO/dlsGnjskF7iM9BW2tU1wKNXPX2dYRVgemdC1MkxhB/n2VNBf1//
Xqu3OHZ70Gj4aWhLLpYoax3IYZMwMwR+SqGpHSdXDyj+m/iJij/XR9CAwtIoRDBUqcuXzbaEGGJ5
0VFZUwyDSIpi7uKi6xJF7weTmEYdn7mZuFA3g8PVWAYRUnTDeKhgii0eDF8ZokmR5OiudO4BpGJx
a9FhgWQDFKS2B0/V3+r8zM1ROs7GkVhBpgsZF8WmaAkahEbPxy8v+YEz5xWy3T5aJd0R7JGp3Gr5
TWM/G8rNXD1vCj2vPY+XIy5mG/kB3RSdMiL4CoS0i9IF/sMUN9d1RZ/h49wWu3pIpkEyMiwaWFc9
CO7yebqTu/ZTW8l7lTa5JB3MGts4Dr4qDagWhAfwh1mLCGQeurVgtcBawMCMwItTKFDAhLS+E3to
Ve5nnW4HnTi7lh+h9t+0MWQk3b4NkDL19fqurcob0T8pR/56yz91obZRfljLKiDXou3kEAFThfv4
7XpNkqS0QLJJCQSnrR5+08oHiBr2r535unEWVwczVFYU2Jj9h59uqRZt2+RSeqe1rgY2rBMEytx8
5gxSK8KMxYJRggkaUvrKJ5Qzsd6gIJalFBM2IXNr6TugFtoMSNZRyRelyYuwRyvzDimvIrvD56XY
TT+rV6UBYoG1AaqVGX6XOJ/u9PJcFad80wd0Lb3CV9nGWRnpvD/aK6FaY1I2VKIWvCdpdKxXaxp2
VvtUm/dEXRVxTolYh3IC0NPMW+qZK5gUPsHF8MsLyVeaZC4ohRut5gbBt6SFbZW8TOnNOP12Iori
AH5lLhHCjsAdhk+m8oP3TaeCnN1P9VnLQczEDUabSNQQmz5v7JO1MtLl71t8m3DUqiy2xe/DqwEH
6OHYKy7tgeF70Hg9khdbzqIrYg6siE2LGp9txHqWyuQxhgN2V8N0QiQ1KKndyCeleLVhj6gZ8tnh
aeDBxMkEjBU7UpfHfdOj8RrkLqiY6a8yU/YmxDOaTLgtLG7U0grayQ8FtrG4RRVHTkGm47izq+ob
bvXc9oQZNtT7LYOY1SbJ5cCLi7U1AnXMJTYmAB9t/GL5jxoAoPJ2ots37FXdw4RnJ6mvgfqC/jJU
awljn+tfnyBq5b3kERNYM0qiMJ8/Hs0m61A97bndQbNmtJjt7MEKXsVj7cjlnhazkub3rfwWyu/t
o9E66zYE+egmHs1b7MEokFjW9F1SZZzRC49UQlFq/PLwabHZxVgWy1L/Rdd/pGG6c4ZbuIkV/ZH5
azf9wP0PaUe8xRssxqf7Nvo5gyyfRMc1AB5D80TZjRZYy0MWH2blLNcnPfkcp/251BVPr/NDlZcP
jZEeLfDEvi/vu6L3VO5wcrofJjI1NLxi5Cr83jyC/SJGizrpUSkARzVPanVKoJUZji7m19MfT+nG
6zLUpz37UVKxVCUc3/HODcjcKahB7VOoE+atZp/QwKUuRGk34vfWBXzZHQ60UwRVHn504WkoSY4H
Ll0qpHn2xKnKSCz4gznKYFPKHTg0gjSab4QJSAbzCgh5W2hz0xtvFhcz9JUmOEK5ilSv5kWijI+h
QPrSIkgwxbbLle/V5VsWnH26l9hjIVxaFU/1S4BeLdKqJb02JTgm5mehZJU4z2N1Bki6T6vU1fLf
TnJSMsFkbKo9UP38SWle2vaABVSmuor1KYvPdeUf88G1ffE/I7jN2BTqdAvzxx1LXo76k9rcSNRy
ENTiT+p+dvy9Y7vC4UKB6qGnhyi49SWi9sqNnGNuHAwmMt4m1QkpNruAk31ABduyuPeyV8OYADd8
nsZ8n6Qo/dj/6oa/95vALQdvrKHQ6LlXq/JTm9ieVE1eIyU3tp6c431Kx15Wn6u9PD5m2ZM//i9+
D1qv73/Wxjtm77eEwmD6yl55yrD1VDNcKCE46D8GpDUQkdnp+rPCuo+6clIhwrWN8WkzD18RGFAp
glEiQsCJO3AJIy6krAiTUovEcRNC67GWHoTyFmk5VlweSJYWFx02R1ycg7T/hNaAsVXvWM2GcbgV
ttQ4J/xBiOkoo1rzgOX3lIW7xv8S+V8ImLvB0+ObSQIT58bpfW1/ibWnbn7wpUPgo36xi2diLBqh
G5nw2g1EYR+rCl14Ri6Vjbo8LarUCGMhkW4091UC+lGUW010h6/fduIpW+YGlyMtLlwlknxSTaw0
kfVvy0dfyXeivAS2SAYZFtxuCtqvJvnI05KqoaJjUfz8eLuaSiAVUc/itgGeqkfL+CybX5rgpIt6
jx99VsxiJ8sb0xTT+HOaNh0h2KsgJxYPWtGYvRY2DJr02s5XbwfnDHlglwxv15dzfR8JoDhNfmSy
3rvwF2FdP+eq0rUMZALsNM9q+Slu8BrF5ly758bUTlWU7+TgaOro3HFL7MPqWMqPEz2/LSziWrRL
SCGkBh2h27GYcx8qcoJyMj+FwpaFKgNFCtuGqFbTljJ+bHYiVlNdRxS0eToVQRv/+GUDE0ltI0Mg
C/u6kqJ9Mz132XQDuSxGomp4HoNq1zqlW/nxro7OES/pxuqLKS0/swOwlcmSnv2hVaKP0C9TUb0P
qP2aWQ1kAdmEvn8UHG1wJQQLYXbsiwmUQbXLUKnQbftFS375fbsRRqwcLKFILRJ/0v8/jBuyyQrx
R2Ex0NziCPOMddYkZJXEU0DPxIiK/cbsV8JWhtRogYPaghuxWH/AlpHSqX1Mrog9p57vyhLYmnXk
zne619r8ztXnVltZ1TuCfLHoH4ZdHOgOqJxf1GKmfX+r2L/Fpx/t+yhPT1FjHIgbRAra1S92iEgv
0D6pFEHOp0ZBBE9/xanND7kB4hTNjud6LvFTi3dYRIFCfy3qLafp1e8CYwhhGDgrYM0/blI5aado
lOVYKJ8G6lPKAw5QXDhdO/w0szlm0Fiuf5iVXUkgKW4DC2AC0mEfh8S1L5e7YOA2lz6lPkoXz3/j
KCaC1f+OsbjHKc7ZatkwraaiLtkdkzg/JXa1M7v2IJa2mN6mNPWI2lS4UalNQXkLbrv2kLOuthBs
EIfwvUZ0cffN+tDEQ6sgpim6vpm6s6uUYhCAoWa6C/PnMvnqdzfmFBPQjPdhhamlHB42pX1Xv/DF
zxCZ98XPUMaozScT7LMFypXCQrt3FFQK77r2u0pnSDtd/7rv5bM/9v/FeIvPKxdDrsx5nD2Wfv1W
zhIaKV4lfzeZnzWqiIJ2DxFX0eQgb8ONk3aOl3RCv43bp3io+tTlxxXTQZsewcad0i7xphCzxq7Y
Q+G2CNAAaT3PwfdmiD0p5mWmJmCiVVJWo0v7wDOKu8b+hkqyJoX3aQwMa7xtZDyAspgkCsOYRrrR
6p8I1aQ14XM17DTygOursLrHLxZhsf+sJurn1s6yO/YeDRMYFpvv2er+wu0DwSaa0DZdxcWHbcuh
lH3EWlXzlmRjnr4EMtY7n1QoH9KtHnntoOLOikF54yZS5Nbxp+uTfNe6Wn5q6iXwg9BYp6u5yAwH
DKBLRWNTNbPzmEi9G2bFbWFMx8iCNa4j/gR29Nh34FZDcNQyUgOqhp1nmu9GrpUaPSU5+Pfd+bFH
plNuXV8RhkIFMA15h3wsmI5v/kAhzp73MJRcx7cPE57dXPdeWykH6g9zWj6oWBbvVK1/9k0MejSQ
ziXpov8pCKZHH2BXIySCrOQ+qcvj9SVYC98EePA/S7Co3Vh641R6bkfCFxrzGQ0PT8oDAihVnB28
ONPXvACYviUMvhZYvfOxha2rgsz94uObaPACEwizx3yUsA/Dfz6xqROld3RrSGKNKUc75fPB7P6R
UUC14Yer1jMxniupZ72A+UqGu3nV6OJt+2NDCCc5CgXsyiW9WLWDJqhqjQ73VO3D8Gc6lscZvT7J
6rAAkHZfuRqA2vExbfMY4mGe2XQHh4qqKwj6Mtpjv2h2WOHVo6dG1je/kryxQjir1PY82zMrS5Lm
fNIn3UUPyXP4v0vRXWGB8Rmdm66AwDP1hwClptYhXzbRLZ7n20Qefw944WibOh4rQSWfAR07KPo2
0kSL55OucBKYTZU+0mtHE2se79i11sTIx83jtjYWeaHmCJ19nHwXF6uulEZeWcAHYDuKEMIit4Yv
ZORHwGmSaW2c7hXwN+2ji/EWd5jRDFFrQSt9bKQ7k/2UD2TAgKeoVGhFv4v77JT3Zyu4lXB5iU6V
QKHcs/1gX0Y1lg6D5KEf6zkyFTOp3W+ux1qLix/I3QPwm0DvPRK7eNlaKVZNqeECxPgpUfzPjtyd
bL8+VPGn0k6euAQhm4sHI66MW4PiTQZ7Q72Pov4JFnhRUbcDvP4XF8Llj1qsmizZsh/NoC8yS9DH
1ENmY+oxTW6fAMXAztc3JSFxAeGiR0j0+uhrb/3l4IvbKEuqrjGslu04nxpSC6pJacJkX2O/cbv+
YXS2EH9bI4p/fvENVLXU207DuhUhRMm4EYjQ8TmGK1krKubHr5sqSKunQMMmFrllUTNfnLhJChS7
8QM+unVT1DsV3EkiBOOd+lcS/bi+nGutNEXV3s0jLeEBs4idmrbBi3MWjYHU53blQ5odAtOWR+IC
oSYVp9D/nZnB/m8GFnYadGccSs6LZZUDPWm6jAY8FQ/alDzv+MJS/htqcHvU3aanTeTJWtNfAa/3
/8d8X4yLTzn3ozmafRPdzdVXC1mmYHx0jM9h9WRRYtR51OsHIDgCP6zMt5mzz2vYPWdhTK9Aeb7T
nVMW/cxRVmgym9KmtrOjjCYKXeS/2eUXP3SxBRpAunnZUiEDdb8TEJSMA0X0HD9bcKm2oTGrW84i
jAdmIGQVFm9tCZrRDHXGQ7sHdpaBZk8rrHNJyNK/sDYTTXs0qaiX8J/LJ9SagYgNuRXCNXIOlLx7
aGtT/JLlwjoIUUlPmALm2GBthTJrACBGBuOn8noDUFvsOSXqK01KCWVq6aeFPJBcviDnn2YHJ3+1
VJBIwycJKUG6rNZ3REBHzd9l5eAa0i0aHjuqgDleSJEHskGYcxUU6KkpdI+Z/gWoDEUoN85eynkH
90E2PkfkQb5k70e5cRHSAHz+00SmslMfG99T4k+zeqvgJpbaDDT+qKsZy63JDdr7LNlAjCLJsRK1
qOARHFJgFYyl+OcXG39QQ72C4RHdDVbxJIOm1CL5PFV3uWHuq+SLH92E1snE5KB1dFcxf85GfpMy
DbNodxk7zteKnT2+oDegJA9KCHfjcez0zx3kvazaWcO/ifw9Lb/F3yTN1ZxnNdmH2cEsbsfsVSOO
0ZnWAdH6bvynkt+04WRJp0qGfP5LTx0WST9Z5ufeOgLBFLWEfP42WNBE1N9QJQJl14yOF5Xpuaac
kKKi1BEhlAHWUrV+O/XGbUxbRmq/KgYuTMn8WWuRkQwNqtynVnLOtT7sZHLT2aYNo+cnO00/FTRs
YnxF2WJKfUaq9TZFQVuyg0NE6SyxDTArd3b/GZtl3bDdMMhOEQrvlKQdJJxoye/4dEey7VmDZ2k8
KXTjTWNEEUjaI1ZQo3Qk0P0W4C6Fh0qA9+TzrJVnBXMi8Cz0QV/SyDzX8amVf6gKdlm4TZTl9Hmq
T1YRk0gjiFrQLQmS4SbT/S/O69g/T7b2qI/ziyOo4pF1qHR/j1w1Kw34MVDcUjkZTn9b9mjzu3ml
E5Wnrj6np+t3tzgmyxj4cjeJZvPFbgqpsRiTLQB8ztkBLmZgqmfzUFDONUYL7li//wtRN2r0MtIj
+HYQeS/tWqwxm0bdqgvBhRytNzyXpm5vI36hbvVC12Z3OdLi7pWHHNnRrioE1B31J3jE6HBa+hkM
UZqew3HjcK5IgDMz4ewtHBaQbVqsZtDM1TypM2AdsEqVOyolkg3UqJJw1znzQ9YZ37F/1PTek4gG
Zp/yTuqDqpFwDCkeEWmXfmnqO59H36yvrrQlEFPjX4juYPy1pIVqVjNaSgH4tUCGxrgB80JPIor2
8xZZbnXRBWXbwhESRfdFWFcrQxGy7OEdyy2uAMI6iIFsqDkiAgqe8+Hp+h5eg9Uxtf+OuHgLKl/R
MqsEEK19b3DxC5XQtSwAYQnjjdnORPLa+KxVP7gf6EUifOqglOAoSLGm+UMD8aGWKk/SWXhO/8bz
v/YcE/JDHDSh8pN8fTxgFPEjC6u5d4pO1P0EHAl5jESIFh74jOsLoYtwfXmaObE0DmQDzftlN474
trflCUifXal0BB23sW+rrryxuFR8qQ13bRufHDQ4epCFcTI8k/rn9USojxyrFeZ7CbjM3P92UHP2
6/agF4HH1dNQxQpfjNQLZ2Q7cGApLVetOi/qEb8q+ud0QsE5xHD4OU0GL+ylxyD/LQNWS+KnwG5v
OoPWroxfufEjLupDbsSeXylu8BeetjSmkJ0nIiEg+YNIVgZtpmQz5LkERphoR2qYiwgfanl8Ih4F
+uvX+v5/wQfsftkWfTka1tc/w4rqkPgZCMSo6Bcg5LD45rma1b7RGIRgvYJeoXaH3AQL9s/Q/8yo
r9Bl70MwwtQByuz3rOFIkL1kyXPlFK4vJxsbcO3cX/6YRYpnF406VK0gFKYCl5s2LkBgOvSbIdnq
QBSPoaKhMEuZ5+NOr9WEymgMRyxJbyDpkdfF4y/KDdvOBqvb/GKkxfqWqaaVLUK+d61zA/wrN7jc
743y+fpnXB3FMm39nUxNXvNxPrYeS6YBlujOnxB8PHJzQHuzna/XR1m7H4DQKciOmKKAsbgtzUAv
7LJgFNBccYQf1TEY3YT8Dc23YeN9Wq3DXQ62mFKsO6kzWwwG7oNilFPedw6MhEeu6BiFiOrcByUN
9HMWeEVx6mdk/UBw43Ime8C5035/fe5rO4YwgPxYF27M8uK51Iuy1Y2en5N3R+o0rLDdCr3FTfqu
2BDLe/FyoMXW9JuxmiQxb8NCOIk+/JT8lJAuuT6dtQ1D9xgghGYonPvFp0wGv9TjwIgffY2s41fb
v1Ek3G36u669r5fDLD4icsSFrIZB8hhi0puwYwTDyrNagKQmUq2netgq1Kx+J/SGALepIMaXbMVJ
ipzS5zw8xuXTAIMCZoH/W3X+2fQlXS1QGxcjLQK2zrLKbArJ6nAIVeqb9kujHXjJmVFEVoHv1208
3PzFVyPKJZNC4Yi8+eMxjwzknn1VT+8QR6f/oaNd1ffPPVon18dZXcSLcRb3MGlb0U4tuyHV3aZ7
1BBQnfZyfwiVLWD/+kjwDITYt2CYfpxR28pp1zkTgoNSeEiQy0XkFjlRV47+ydywtveZdOS5xue6
GfAir/dz3EGXQAmg+90icHR93msX3Lt/7//7NYtDHkhWnUyY+N7VzTlHM7Q8J9T46THx7m47vYi5
/XHSCYHo2kORQxXg49y1IR7UFp2Du46kWEZR8dBKv5AwHtOn1rlFq8IFmYYIxqYA+eo0LwYWH+Ui
kTIB0UNCsdhG+R6h0hxjieaBWVL5EqLE19d09QrQDcoQaGci2rm4AmrbqeqotxkMeUjRBRdhLTAn
jUYGWHEejhE5y+tjru6q/465VDAsrBZ0lcnKwjrkvYDiJagPlGzJFv9mJPgAQpqSXsViKWtp9MMx
0t7diekW+sYD9xtaOfiSXx9otftLT+o/Iy1ubBkfkjQbU2Q96IPsCtQEMA7fC0ErE0d5o8MXoNfp
4CbfdJnOApUH4DgnxfqCFFhXPbHRDggMaaj2j110SMbqaOVvqobN3yDvAks9hDXcV+NmsiYhG4Hz
A3LKdzgMo9IkfFwQauqdH74cnqxZ/1JUrdvGFgYR5R4L+300DC4X8rGjjEuu4Cs/5/hvXmBTkH8Q
4xSQro+7Nu41Qy9kBf/1GbS0SAbvqL/L1Y+030jSVoNiINL/GWqx1krUmmjFwAo2EC6k/j4or8Ru
mLIEsMSwCgXghAKxi8QhvVQUeijA0S3vfxf8rOufff2Vufgpi+ODKVhaGCXcXUJiyH9Vccg19LqP
k7pDxkXge7onLEuuj7p6Zv876LIBHttVMpdxACvTOtJ7BckLC5sjRDZS5K+bBfI1NDYYpf+s97LZ
h9B2IUMDRU5Bec10nN+rc2wod9yFQrqv9wevgh4nN7JQUy5kWxAZK3PemYm9sd6rV+PFL1m8R5k0
hHbete+EBTgbBRcG+leorYqrw+9frq/z/8I9/3gDLsZbvDhpo6edOgCANxB2FTfkKOc3YSB5PvQx
jrur5AXSPZkbpC/m+NRKxZ2OUEhVfat1DWyw6pqSjKkn7RKOsU2BzooLAUgY5vzQleNuiLCY4FCW
0S9qQLsCw/IxSgCJO4epQjMC8fqonW9b33GhxfShgePN+IAwGjjvHgU9ibKyQ975ENvjlypR0BzB
fWgoIQr4AD8Cr68T0FXFDkyQJ3UqxrI3ZdsANX5Snc/BMYL1ppX/ttQ3/AGYcomLPYULqR2BYY+7
+6RDr1yLP+sxbsuhxfwB5FKFNThRNPO0CY8LQCRCUw9bTFew+/TEw/MJOxZQR0hatwkw74L7nSqF
/LOTHA+6ZBSoXkmBIEyHg5M4mMhqWLnTutePQfPFD38EsGExuMH+JNA42sCAK1U66OYzplgq7qKQ
15IupLe4R9thb1Xjrq3Sg+23+0jXKA3rnwEoa1WKEi8C/KCiA9RcJs3aqZLsIbQuJMsy5D4dGH8A
ieUcmMb4VgEON4HqX99GW8d1mTLwGYJKhuLjxI1LYjbMX5GEGFDBD95h5maydUGKv/GPbWvhTUrZ
DB2cJTsd2wMtb2t6hXXl9TgR5wQO+Nzo537+hXZab1n7shKPoJryWRvXgop5fc4gzjZ+w+JmNKZQ
HmLNggn4qxs92keh9eqEEOSx0/H5UvtKxckPLMYuCW64mP3ZgieoHhuILlHzK//alEiTItsTPFnh
T5qe5nOuHfLm56Cf1NglmZQO6nyajc99+toab1KWelg4gLWvYAhkPHf/Q9p5LceNZOv6iRABb24B
lGGRRV+kyBsEKZHw3uPp95faO86QpQpWxJyYnp5Riy24zJXL/MYLuuvWjvG+wrrHeVZUWDLmsJZL
nM4K2y1hZlv70oDWBrZCllS/DVM61wB30qs8c7DRyVajehgisIBbQxrXVnIHGHtlG9OFMcleHjIM
eJrtxLNx/+2VnaOVvqF2qwXdw8Z5FXOgYLaEmMOE5k+VqBuMT/yOfaWNiP+A2gKNO2v2RnFJCi4K
TXcrzBTLcBVNmTuDHUj5eWk8VIm9mqP0lxJjO5EtvsDkA/3xJHjykqbfLoO0mZHqKvi1QPNrxiO5
W13BNmeTR2+1Wns1+ONR6EUm+qvdjI+sehLbtAp+CQpHmPwGs3BhgRyrY+2XWmp+hSdDPNFNLz2y
0W03dZ7KiIOawJ0wmaxDX3S/UHns7M2ZxXMqzJuU8Qwd+Yvc9HsuAf2HDzSjMRLTcCPuaR3hsFwJ
8Ac63z0+aUipil/VXbslsDCfQvS8X8dwj6GXisMgP3cYnEpaBV4UTisoXu2YcJ0GQVzpohNHhwHV
SvpfMCIgqdCcPPP04hA73r0ctmjEIZeBIt7RIWeETpdnGm02SYLbsjMXrx5XYbQdLAAdiE3tzMAF
RHnmaD35fCpzK6FvjuDf0VGXdGFTdyMWYxlSh5Qd8C3qlLzKM61z4Un8Uf884JdLHQVEs62qQauR
Da/xP3BszUVBAxNDsU+qHd19hwmXXuzxfovpNp99waJw++nyxvfVNRR9YQWCdlj1SJZqiU/qxFkm
TER+/pInl/GX5zyqIMOkVGB4kRKXAG+lFebwsXpJ/JVBvrYPP1/rZEMOdresooOPWuZflMOXqrFV
J9nsmGNfhUycm5g9D5ysRTkB1ZAma9dtiPdUXviSUWzHbtO29mbYomcTxOsIxb+kg+oLniNcqnOf
++QsQeDwTew3BJXwKF8fUrArQUpBqyym12DuJEf5qlKulSx3e1xc0gEjTCX1SljpyVTu9L7d1oN+
2WQcDmifVTgekvr4KRJKxhTTSnyclufA+CXhLCAN5d8tkseXTi5U2wh1GWe+/OZ0sccUtk6Q5uie
ZP2jbXfUmmMeeXL3mlBdI0wLmtqv6h22ib050ap8G/PlQx+cVThuoxY4T/+aNs/tEqxG7DqBoAh/
ZyXfCU5VbYkMP405Cgrgjm96V/lY2awJyxvC66A3ApKoO+CC8MXsds6wbCtKOkYljgLFTxZXjolb
Y1Ju4MgLudqOVga6jxg6+fgouhaL0oIBzBeT8RxlxjDbnY+ZxlIhzz5umFW5LRIhzCYfw6peTXiJ
sZVdiYlrjRxwVFpu3MQXI1gR4EPebFf0pXrflqa7KraZRaveMlh+2F5myBPXVufiVu8O45UzvNqV
7dp8I1q9niYBOe2yPbKUY3MjLB2SZvaVlIxGUd1aA66/VPvKVC9S9HCVOzskSEtYw0qbuLxwFnmj
1GBV5Oo5KvqLDH0VxbqZJGQnf94HJ/ecDsOPGP13fPp9c/fWEDl1NuIFEgtcFrNJJmSoliwlKiuN
9/PFTlZGUGvQOmA2jArHUahuZXXphzRCAAA9Z2ABau9Hyn0qPjdvJyHvN52D1ByElyRJGVXAKiNd
tutzhZF5MnwbSDsAZXKAwh0FNdUoh8LOMFcy6ye9Tf0eemlUIwgnAX57lEYk2dDzZGaYJb0nY+at
f6ZwvQSbFdMZegJJo6xbMWkeKpLUP6jLolDzJjF1XVuldil+uDVSBHB3nfMJRa+Sawgs0g0YHSBJ
+IRiiCgvSDVbmxRRHMGi6OL2Ug39wqp8Juc7aIuC6yPymTy+HbTFDex2Xc/FqsRfV2qeyMAnTDsF
KZOaeUx3AfoFi55uBrDqFoe6ZrRP9RpWK3CKymvxFPn5e57KWc0vL/EoYC9S4hiNjDanoTzZwLor
/amkYexwQ+hiFfCuz9m3nUTaYc1EYES7z4aC93291lM60pZjBUV/0Gm/JD6VsSWKJUjNRoaUECwt
suafn/OEFZcwV/jPVY/WbWDWodXEeioG640xboUe9+CgKI4+528FdJmsgc+BFBug1oKEONTfQPsA
+SfqJqeRXUlaPEsYXQ60CVvVVbjHoZe9vmy8WcGlgaah3VkXbXluMn3yG3259aPkoZbrqTFrCzNQ
ZszDLm9faYLxdbp4R+fjrPzW32bKP9kCtlnYZgjdXuvoeqOixKqS59it4GPftROl7y8HS8YiXjeV
T8x04D/bA3j8tV6s4LrRkRHcjma6XAKXw84q/Amz4HGRPK2VdqaTXGY0V3UIYQiv0swB0MFu0hFE
XBvjKi53aeSN3fBgyxuL3r4tsEXhrlOrrZoGFz+vhJNUBvQnVCKHRUv2mMqgmaW0mGGZXS3WJtDX
VbvF3k4qXuthYexP6UavHyZ1iLa7fTezO+22vDArItr1WL+1eUKUP5TFrs97Hm9jdMwaN1Z4xdEB
vSsThseovO9qJI6dvro1mxf4zApawFIA0gpXpq5FiD6o1iaJAGIMO2sKN402rNXojMTI6WAtqFcK
I1KNz/l9q8VponR2V4kMydUi11kmvD0+lGFNSmZ1V62MEvy9Me8UaZsGPvRupTlzCyfhJTCbidGU
sirZ2vdbsDNA3ZOKTCgyLvgiu06cwFi/mEqaM/ldMTxFGEXbaKzTU9NV0xUtzJgxEsXHRpr9GC4V
bZ2uuIoDbUUc/nkxqCcPT0ScTBCYOIMcB6Mp6lV57AG55fIAaeCmLJbdoBSekdcXsaZf2jKMzjcp
ydbMfagwo6Fze7B6eLG4oa2yFZyVwYgiaioU9CXE9W/C0qZFVXugJ8ICB8rJN+wKTvdZrXrx6v7Z
p2LwhmI5/z1GDquZmRtjT7/BJkMpL8PEGwK/yikYOUw2Jtll4P/8uk42f9GGR6dDUN0gm37/mgsm
63bWtMmVpdFi9pjs6wimAYug65wbcLk+uhnl+HNJx6kIiI0JGiFwoHBbE+XVl0zfHrpUVaya8mle
peSGdXkNFIx2KPC3ElmlVMcXfkLuCzNjIbgkgIRSuqGOy2RDSCGOSI7//CpOZR/gGwAlARUGuy1u
+cst5UprKKFdIuyMnV69Q6GEvCeoRDD7/7rQX7PGLxfCxigepokTukLKN96T4YlEHwAe4efnK53a
C7ZMaGTsSVVlHR2Rcx0vdgWfTwypdPUuavcouoqGC6JvZxUyT70/tA8QWqF+g1J29P7GTnZiUwGG
YtIgw8aIQGqB7BEl8M9PdfJC8KLFlxKl4lEAUmZNkqOeklSeX1kxXX8bLTdBvbOVM+2EU1I28Ab+
c6WjxMaW7FaG4f+XYJvWT7XV4qaErv+G49oO/tpMRTBDKuUOcUcKqiFZ6f0bGisFKJGfH/rkpzQU
GjcoWzvAKr+vTi1MZkvpnb+tG3qhFq1go9yBXSrSGTuLw89XOxnkqcD/3+WOVk4W1FUnz1zOaTdl
fimGqhyoLf1wZfjMigvrukZdu7yjDDSNqzxsvbG9cOhtIlQ86Rfa8FpE8D3PIHb+StYeB8ivt3UU
NqRMpbXdNslVFCAyTophF3tkHcm8yexo7pUI7uMKvVZHpPs7nJlI0VEJs5Tbjn5XXKA/hOEJQLe6
MC6c/jC193m/51G0YVpXzBEyyD5BLl03DrZa8kbI5sJDwntLQfGEfpkFcWrQkCQJlA9Ae0gjOzR+
9atRZ4qhFx2nXPieMeZk1p3O1p4MWAfyivgIAlyDWfkzFbrS4rzxEEPbB3aOm44vxZEXjEiqzwjy
5JhYdbnwzuLfEgC4oCYHNcJ1Hth+bKCA4mDtnvnGclcY4BOdGg2XNEH4z1pLiXlIOhDSuMjXExlN
6uX0UrFKACS+b+ZqJVKwn9fKKb081D3+s1aOsstBK3I0FaHyAZrWEf5DhUy2bg0KR6gWPHbLq6cv
a/K8JLg/X/wkxvjrxY/OL62LFJCm8DuEwweFnoW+qhD7GalWdQ4WGVkisF1qIF3GMnxaG5C1uYt4
rXQejKq7VWPJlW3asM0ePMOZ1PQkLwc4m2Mh6I131DHMOFIrI8ZgENQcUVfTfAUWY63ctYjQLX2N
FIpI4956POoc0mS1/Fi0p4opgNoesPbKenIn8PWzYUDF9KPrymDyY10KwO4cZNuxic6EmZOx9cv9
Hr/O3LG7JmffY+ohBhrhjvcC1fxsA/P0qvlypaM6dRj6sFlyfBTQxoI3LuOoWzIZIDVM0NR8ioOb
2qIvtKwL8DFnFo0Ilv+EEVpOrFnmS/9AKhx7MltpKhh0Dqo3wAqzVwuWSjN1zKBGa7WjYsjmtZ1c
MwyMUZjKrMEblNcpQwciXgkZwTwdV4mJbXOcrAV69+c7PBntv9yg+P0vKUIT5omJsV75F7ejCqAq
Jw79s7kXBeLP1xIv+qeXcXRuS3LQapk1lVdldBc0ryw7PnkxjGcyzb+A13+uQ15lU6GpmMYcxe5u
HNWSaFxCUbJuMiZnbfSWJqumqjZ97fg6eVCX3qTDjSjksyG/qKi5hBx12F5HChSQmFiH4CjJqGhz
d9gehqHit8SZqLj/+Z2c3rdfbvYopmWBOYRQg/gAUIfq4bfOgaMHKJ7gAh8t6zLWN2akrWEGtVKy
AnKrKKVnLZUfCo0I0ftn1aAvjPdONjR+QF+pdqP+UDv4cvFb9hSdCTXiM/30eo92bjzN2HvUqE+i
8kcXTwte9Pw+bvdNlnKq7f4rfTviGtB6MMEMuo5DW5UgUxaECDspRHmEN2f8NmwoO1bqiUO36/VN
G8tbW/EneV4H84c6aJ9ahLrYlJ1ZW6fkFDDRhViNBLxG8n70uew8aLMFRqGQbFDju97UL2v9OvA5
jILroOr9/xUb1PBQkKJPir8zEeVUNEP1UKbsRBzXQYzl+4a1pyTUVE7eq06hsfjKwkSy9Ra18Qh7
xI6e/yy9knRnSb7Sz+H8T8Tsb9c++vJSImW6M6B7RdcjYWfM0caRpnNPeCJmfrvKUbyeSimew2EC
nTy486s8ecXgQSJof0/qXq1W1VWQnAmCp/qKXBIVIBp9hmUfu9hG2lAPdgQEQLEOA7zW8Lox6MgX
4AGsFSIitXQJNOnnnX/6Zf7nmkdRypEijWYYkFsDSS16YfEOFmOQHhgw/3yhE/uVnjszLl1RYMSY
RxcyO6tQUoOvJq4yH8zlLmR1sk6rCLkTxFLNM092eo1+ueLRGh0X1Qi0gOla91tr/FbegqGhlGjH
lfkn+0yUfdVGbnJuJnviKPv2nEerMzLMWWsLMgqdLFDe2+0rM2dOGOZhZ9/pyUdEGFqBCQvdyjGO
Lma2WBrVKTUoyImlI0SP4KtYMReL40fJVnbeuDJKFOa5mv7slY+2R1gN5YI8dgaIDrgBBFsPHUyq
0woROnJN8lN5G4c+At4/L6NTCTBySf95ZLGgv6QKtTJ1ZQpOBp0wRNgaX5oe8natRT4jcBbV+GEI
v4prPdgxKV4SNJAvl3Y9vOnLpSq7+tlNK9bt0TnE/aBwgck1gLtjuKrdLYRCI/hL+lu0T6xcRPFI
N+B/5+KqdWiUfWpcRUTJevXzyzgl24Zcm4q3ufj6eAp9fxllZuRmMFCw23O7GqbZw15pY+XXogar
wmolaKtL/1e07K+wEyiMEd3oM3chVtk/r+DLXRytQoYSHZ4TpLbUJGEfw77LfcQV2GuNudfrVz4H
LS3UPG2wHku5QdOSzsGZmzi171CuczRQGBpqkOr3VzHFSRFaNSeSND43FhA0+aKyD2W8n+x1pl3Y
MNhCClPrkGfrAm6vctcrt0F5k06Qbzdnbka893/fyH9u5ijYNVGmFEU3I6e3eH3tYUEWaUw+riOJ
UtXPJIByq7oHUoQ96ra312cuL571p8sfLYskkHsrk1iTfBAaOPidVINBvR64tPSZDQXaVRiYO/Aa
uXWmWXU6MKgMe7Du1YWB7/fvUC2AGhpbSm/QNIKjv5EVyVUrqlJgpxxlSZN5ZmAjuINRbvuQK4cz
z35yMQrVRDajbQLu/n59ENtmLwUmDd5uh35diPm5uaBgcgf9E8gtcoYhstDlp1AyxO6TrgJv9kyQ
OnmSw9H/v5ugs/39JpKkNTG+ZzFG4MEwns2uc/MWlIwe7EP1drTv+u7zzHOL9/rPN/9ySZHPfImL
eV9hvaIbqIHKOye8FxMtwcaUYKDTV5afJH3PWNA3ilnMt5Ha+r9uy2yco7qczE6/Pv3RVtQqWwIi
xa3Ag+YrjBligfnB6T9Nhuw0SaWOOZyyF/q1oleyYMchOjs/v5C//et/XggsbApeWiL/6IaStrbV
FNPp76b6QniROCHXwSu9Xpq1qgb3KLgyCSFWq+kuwr1TkLKHWNtnC6bG/iC/I5wy92h2FON+iLBo
Y0QuWPEZ5TLHqlQ1f30fpHHfRU9Wop0pcE5+UKHhoekEEnQhv39QQ4K1lo68Rdu8HOnEoVORuvY5
B4ZT+Z8qY6OpoA2l0m39fhV17B0lECKyvXZHJQHGGGRVSlPpbNp+SgIJhZj/XOqoyI+1XFqUXAwc
AGXXAx/kIbG2YH71VnDz6069FB7fTENy5wAVjCoLBDWVVmK8iBaEBGXp5zVy6syAkwXtC9NNhmdH
sSKZpjEeEjRHhZa+9axOoklW4qytuhIY0//mYjCTZQfMgH5MtuiyoQzBhf+1J6uGXZris0FoaPZ5
FnoWOdR/cTmyQgpVE07d8eXK0Bw7unR/8+0OOBUEAFA1NqjsyLktpOa/ebovlzv6uNDbHMlYtESY
rym4lLQHNjrEL1eJP/X0TGp/amto0IxFlQTR+tg1JC6sPHQkZEv7wsGHVd8sdSr0MWvlbKF7YkQp
bI1VVGnpnzFy/74/oqiLZl2jDKTqV/RW6HNC5ZkQjRL7JHvVpj3MiZ8/3akh5beLHm1KxynsBo8S
uqjjYRnjHQ17vl2vfJbNnZwd1MH0Ru7grAzwyZj59WmPvqJidmOsL0iRDsI23ryeMpgj5o1e3Ofp
NWJKdtm7KQ2WPnwEbmp011F6n/XrDD3kuL1FAdMptrp8mzXIerS+tWymdBVPn1a0xfdhHYWRq5jn
Vt6pCPb1no82sRY1LT4kIFP5QrQimNDgNFgrt2cbhyfPNZQzDFouZBf/OD3Q40MOZqH00F8LnKZB
ijRe/5F/GLCGMkDe7hit0l9Z7y/nKLi6CPbHh5mOSKFNr8XR/6kyWjksy15Bh7YjkdPQpIwRoWxx
j+/CZ127yfoLpAwhS2zVUHssl8eiM9cdhBCrD91xeNDsdK1lHzhUSyYtu/jCHnHHWC+pTb0YrNXQ
8trsTZ2vk3DwzdS5TjVsw63nsn8uK4goFXMV216PJX7i4AWm5nUyFDdEUqJJVS+uHs5sAJEh/PO4
ID6QonUgxx+jT5tKMrC219IrNVhVjQ9aMXhSZOY6OzNDpMYnfZk6H5WHn697ainpqO06wrTPsY5z
155aq5olVJgBzsGUyucdtTu0/7M7/FQA+3qhow2eZz0okTEthUoXemlkaKb5EevncuFT5xs8WEUM
xFEFOT7cDWsGIly3KWJRXmVvxhFpo7VkoFTkWfLeOgTGbYIi1jvC+EAhlo0mhNM2Y7H9+bWeaoWr
uDzqnEZIq/+DUemkVumquEqvsHvaDE2MlVXgVeEbxRyAxSu7C3y5V4S99TggioNtngHosK1fTeez
p6qdDXU7zZaXwx20jHyna81BqDL19v6sDPzJd/blXsXS/JJHN7OFAUjco8SNP0YgBCbo+sEaxi71
fEQRSfk/6/zLxY5yvCgcTKWVWOd03xrNG/4OoRYMa5icdVdYxIw2bopnMoPTwQQ1GrhzcICIKd8f
sV3spmTQgL7ygNlsvuxbqcKYp/V7cM2tA2AbuVIZmFjUFBsDBll5KTmRW+CVMKd4m0aBp0hPqhwx
Ks+uYWe5OqYy0VDsHJDeCZw4bVLWTUyMGf4M3eAHXYXyVnUBFG5wCr+GdagYy7XhtHe9Na0DBl8N
fePYDm/A3m/aUXKLwVo7y3hmR5zsHhFSNERiANDRQf/+6NZYNFMRNulVEb5FlulylgPfFJTIyl7b
IN3YL6iHdVdKtqyBbPPJYwYuivUUL/G11uVrfVk8O6LJJGvnws9fEdB/lsOXuxNh48vaS6RhrEIZ
J4vKucAdcFi3q4cYoeHlYvkVDPeTtc9af3rkwkwZ4OiFdL2MVbfQ5/FqfWWStvZ+ChBF2vy8g0/F
K8PEqJo8Enb9cTJp22VY6Q2vDXMxOFiUcuStwozg58sgk3Mq3xI60YqJFTRKGkevQMpnsFsVIStV
h12d4KUu7wwwDFEsA89sVkE9XI7BKtFGD5+nnRq0exhqa7Vf3F7ZzMbs19rsF+D7BVeRpN/LZ8fr
5Y9pgNHVXapxtwU8nSHEk0gfel3fCL8BURqqjLvQtfeD9lVdNG8a9bWtL64Q0IPg4NNlfc9wsgqQ
dytsM3SThHVvwdvAYyRF0FdPw+d8cG6y5k5FUjcq5B1QIKcYt5m17ph4i/clhTY1b+HDBPPt/CFm
VibcBNWwusumWYw/u4rfXQARw9vSCduKnwQzIH/9L5yjaO74GQsGJNmOFmg3huPskkXoSDyR/CT9
XWNou6HEaAsXm2is91K971TTK920TJ+EJpYFvpXcHLLrqmkvLZHNwiexR/h0YeBpleUu8LZU+3MZ
9AsJvOwA9EwISIQW6U0+eQIFHtJgxLzPbx35Ap5gD0nNSarVLHxSswSOyouUvJVFs07kFBnG+6HJ
vSScQNFipCBHF9XcaSub+XOaSpdaA44BEM3UuqhzyfVe9GZKEp1OO6hLukWM27eYVxt98TogzFhX
001xg2DVRazAx88kj9QYFoUXme21CaqF/tc+m6npxuKpWPzCwDpD6stHSfP7DAkYVkfb4kOk3lt6
caHY22a+1NvDqAO1Mw55B/Z1mLxqBkQ7b8dZ26RZhKUB1j3SIaeBOU+LOwWHHtYi27IudayL6PMc
7CD3F/3xWr8IgKCD5qLN5Wm5tp7x9AT13GkIMGIrD9Zwalmt0quMYW2Ye7X6EU4XURKthFBauJei
bIs/jdH+yfkjYbCQiPuIdgjEvs7YZLbepvRT0ArLSduWUuKPxVu+TxmDCaU5A2vBBjmptKyuyuHN
hJIZZsSRbDcq2QXU+7KDRsAazl6W6H7BsyEvEbtsAlrkM55ZhgcOMhajNflOKTJf8DzntNhGxT7C
YQ9sx72WODQ34UghPEPrAB6YbuTPGK0lxT6DURyUB1xwvIYxMCwZZ3nrOvYy84HROWTtnb3DqncX
10CZAuAq5UHwnMPAukwLk8j2JDYvBRZAAIcVE4KyYSAN12BkqS7rno5yp0vrAjguF88AbZPm9q5l
PWQ3xkJOAYljlv0Fbiq1E1ef4YC37Kyco0awF8x2N+q5b9Kplng+Xq2N/GGuFpdqFXzSrq9oSNn9
ctF1h1lNoR//qsrYT3CwLbNCqAUIU6cKkk2EISiiRdmYeoLOKf5RmLKRzQfDBlXLa100V+4iz1CQ
khz2gijHsY+okr5BZM1zwhtTf59ZepKeP+bTxmjGayxHLLp3ffIBGQrBsDqnO6FFXtuDVS1Z2Lq+
VqXspcM1Ex8eWWAFhtyP8zelCtFt24fEmamNvVGqr2Hb17jRCYYHTlkJLETme+yYHsS22N/iyTEz
v5KoIEzeaJNexP1uspNdEZoMciMv6e5n9YqQgGytJD2MaOU2SrmJ+IlUejQby80iFD5rFzf5zpl8
vjMRRinuAHb5fEMWHrIHoscX6HukUdVw8lkk6XPT+XX90DqWO+gvk2G7plKQ4b1A0YrTfZ01q16q
fKWc1mlf+UHSvJqzzR9fb1smC512J+5dAMDC0byXhENN5xamul2s2zl/1RN5KxkozmkpO4dkHgEA
S8pvo5Glr2e1lzf3QQMUSoflbOIoVK0m7KoGrANzJ3pKy97XRti6cNLE6jUDkxC54p0jDDqZGWqe
w3qZXxsODQFuw+tYmuKdsBY3cz+Yd0OQbHFLqxqTcs3YpubHgvOho43g1p8yp1tTa95AlVXsV+zx
wt7we5MEN8GwK/TEajWrOxANepVscx3URYwIuKtH5cUCLWhMNT/in+D1KYRB+WNbF5K8aKjixVKA
1BeDnzR8Fa9dGOQOk33TLMFO4td1fogTa6UijasAtjaLR5PVAezP6A+jnfvZZFxGNN+WB1gtVrX4
EgV+QxLXH+JOmETgFic6eMKNTtPJhdLdkpduKEe3NJ5LMsIkStaSpPtTWXrz4Phd2WwXSGXKYWwC
+Km5j7XtjgTADWLrMiDhLIx2BRJpY9KlHs0c16U/Wv5nkZwtgzdhkWE25MO5vo6cYi8VztZBntCJ
or09W9sgG24mjrmanTA3402XJG6cRu9hv0kAujfdmwy0XeF42w7TbQZTOiaJDd6q9FBWlMQgGc0X
+XfZ3rUd8nUXETkVoJYXFq8hJ64CkHHWd2JzMwj06/mxLClHYtOXM9kzsvw2zlE1zOZXhZFkAym8
0SgfquBm7q0HMLXbfAEiXMO/gGOTEqnU/WK8yPXLggiM0qOEW47U83jtpIegeSnwq+vabKUnZKq1
gccgdL98uiJ73Trw9xyoGiK0ZtnLsFwr5UuBjCUmHshWsAh1xZ1bZLDTvdk9oYOIB+x7za6Qg01u
3UicH30GV2H+UxD7CksQzpb1DAnTQZrRSOd1epvh5KVAzwycxY/MAoMDfICXCmxj7NKicGWB2YPN
3tgVp0LkMvDZVBo5zaLAX5euQP+NUU+dTl5lOSs7qDcKlvdGZ6Ck4feVvarCcVXKCBdhDmm26Q5p
Oj9Onpfg7r0tBzSNehW+abaSWovgCgt3WTcDPinLeNGqJZB4w2uVwHOizM/nADOogLUGWbJ6iDru
o9PcBthLlw9u2o+3k9p4qcGu8Xr4/YuXtpVbzrHbLwpC0ByPdBlm465puhXu0/PBwsjOnONLzYKN
YF1K9WOgbqzhdp4ccGPpqprWtoMzSNysFecjnaLbctagR+Y0uMBP6CGxc2sTCstaXcvB5Ne84sRA
1QczP7026KSxR6zbKPcHOKUFmkNaaVB8IUIcSvdLrCGOAWu2aDjXfhlZ9ssqy8K1oRll0dOQoB3Q
xGvZLC+GpdxaLRwfJdvOs+U2E0zSxlwZ9d0IsqKKwD0oPQoKzYVlgS5MgN8K38fgeWh2ensdt9E2
SpiZkw8OTbmje/2Ype/OZPjqqK0c4dp6LxnvBUL99bqs5H2rbeDkrJIAX80HW30d9eu2aFeawmEI
22XSXkbjWYluVPlhAhgf5rgrGpjBUm8JB0tkAFLT8uQ6X+Ulea7CmkPxoRg2wRL6C2rMlS3fDKhN
TEXx1wKZ0RWGBJ41rosZNRSGSLb5K3KQUDOuS2Mz8tZ1PGP0FrWDNjqkE7POAFfwcY8s/ITqCe/u
okMPNUT1u39EbSAoFB/fm10j6V5T7h30V3TZz6FSogSTyJcQOK7E/kokSNjYC6cbBYZP1yd+Z17p
/E8+/xnHP/bwq5s3GeoKtfooKTdBt9H62K0dBq19sZXl90H5ZfRbq38NWtsvi+5WmTYjK1ui6GgU
bFjHNWfRGLrKQ7tL3fEOBEf8PN0qD+V78+G8JZ/TPXLq+qP8oD7ID9IB3a276U5/QFWd9aHMbhy4
01vzpn0S4h6Xg/nc3Q1vy+d4O9+wvq1P5cl6au6dp+FuOvS37JzhrbsPf48P5cv4OD7mrZ/+md70
WPQvPXY3G394U1YqhhBv4cv4ELzHv2BXv9vPJW+AbO7QPxgf/e34OD8qh/iXdqhfRgLAe/+gHLqP
+IWYfag+io/mQ3qJJnf66O7Hx/ile+sfjSeEYp6T1+KDlbkgK/vO35pfykP0Mb6rwGQ+p8fyFf8A
0sjItZ6bX+27fj8lrvOnfkc9tnbb90WncHKlP84f7D20F+VlvFN+R3/Ymgf9oB76O/kTVsKWm50+
Wpx23pOPZXSn3+PnVILHdskBpN/z5/y5lPyf6Xfwa3gb3qA5K5+8KB5UO9jP04f9zBFkPcbP1e/5
vnupfoVPHVEH5SDgYJ/LbxVd58wt0ZZ9N9+tl/6t+APhbnyVD/KH8zzcSO8q91P9sfmMMX4kvJC0
4DmkP+jPT7d845v0s/5s+ETcWkIMBqmBNDss3N9LTGBx0zcqGEP8Qv8cP7kY0O7sj8W/QLJHdP6d
vik8wq/gUyFQqK5oU8Ru9rhtNurW6z4qrHzwPX7nbXFC58/1J1mx9Tu5DTb9Gz/JX+2bRL/mJfik
rZD9SV5i0qKnWfzmSI1xV79Xr9ZT6Ljx7+UQ8FLMZytxg4P2u/Oly2gj/tOtm1/NL6NaL03rByNK
bQLjYNjX0rRsi2qgcjUeWu1A1Qr9flYHcpzXsX/SkRxO8uRWlPj14lxY0C9rgrTcXdpBj+rBKkXz
JZs4FQPZC9m8RYtLUWyvdOuOPhJYqBRdE9SMAg8iqFuGGAWlQJtTamZkdfNnm2KkYH4i3435SzAx
joiY73afIXk0fKeKngmdPZFVF3QIAr3+PY7GNuNwK8yehH9fKXdVtqxqUinyBylV3ZYXWcJbCKlF
SNjzst+K2hW9gRA+PpQmAAVCyCSqah9fPVep25UkDFCh3iMuQObIMAmwIqIAA/JGPR7lpMmYi7VV
DMkbcuVC+WvvJcozfEQRYb4TxfdY34lup4kRMc611A88oGY8yijWR0nl6xn4ooj0qHFV9a4o+cn6
ify4QZUnAkYvwJFxcWuE+BKVXoZQoALXC5O5ibm3c6vauyz7YyoDZxWSyba1EgBSUtyx6j0j4ABH
tSCa/JxQ18JzmYW+j7fwJa3xAwE3EG7a8lFaePj2e9Tu79O++T2vKxViL8rS8WMGd4c3vYS5T3pJ
fSgH+kNokpWGd2L2ie9UM8l+INd03O6ATYXI1+S8Righ8M8VO9+VmLHlcb0yys+RokyjkpbdQiu2
BYoZsR57wuKg4Bxvs30YBH4zHzKNPaUPq4ja0c7bjWDY1Q6WDAcNwl/EIYaD+76pzSc5elaTC2V6
oPsTuZXOEUb6haSWB0oJoo1wFRSF1zRvMO+BeDXYxroxZE9KMOFd9py2QCrA7oebjFctcGmy9l/w
odSvfbGjiUESm+ZoJhZogGJDuRulnjxgXgKQAX2I9Zk23Ml2HwwOgw7p31HI9z5kXqQhxr4GlubW
RgBodI6piC6U0A4XxyLTXVqA/9d4gVOalDH1OfITgix8til4qiWI5ays4JrGAOEYCDGnrLx+Bumd
s5VoV9FzG6c1JXsDmuwJUARr9OcXAHKOJzzuxOL9yayPgb1iO0evu5WcPkhMIG2ZZu2X6WGWWQP/
w9mZLcWNZWv4iRShebjNkUwyMWCDgRsFtkHzPOvpz7eJ6FMgK1LddVPh6sFKSVt7r/Wvf2h/BxKw
Tt4dfcC1klceKo+CWWW5B3eMzol3P8DYLxMcsOWd+CME0Kh5L/2tjrhK5pMwFGS15gvT62+B0W9r
TLxYU0IeIyBIF/y90XXcfBH3PWBaJMXOtgrlk8AlDWoRwinCFKYn8QI7rdjaGAwFgmrHB08geNJf
qeVNVe0S+YxjhDLs6uD+KUZMe+WBmvp7yQeY8hjfPckJUbbteKA/1Hx7k3TYWRGDRavkSN89TVk7
FcnbDcBoSprITSXJu/wJ1TCk1tHeuqhWWsq0mOCC71n3aNo3jhLuhBVbNvo3Yq+PfjSm/SK3w9rh
KxF9QAfMZKvdKqufB7YUOQMs0Y9p9Sj3+OmpnCBjsXNWKRYpDEOqYhOb/qvaN6tgoMjGfKRTzYPD
qgd5C9IS7zfvEEV3KM6KjK67PMoJ0YHHKN7VVnWXGOZRolYoo5jGmx5L/aODFXgoo1HJN6ZCHsHN
qNAKc94rR429Q8Pjx0qqdT18jxVYu0+SgZFrSAjtz5hErgD7Wt1/6j2DHevG4LzBo4+G9BaDr6ZV
V0Pw3LjXRvkEFhy330P9j+s9u9Kt+IzKZ9//VbYgGhusbLZD+2gz49B70VauBiC0zPtRWFjI1Dbe
brduBQ1FubL7H2q073jVasj6+ENQHnav757+Df/auGjZJGkPjO9BGO6jLiNdgYZGJjGE4ZnQaWYW
nTQgSZHsNPkUynd5Hx7g9AMGYgfMiQI/rrAgI7Z3gScT9z6mK8SeRewUKwFBh8N3kmboVY2Nh/o/
8GzsEWTGddjy2dUjuBQIJjjV3hjv1YKOjy/TLarbyP8RC9tw/VXXcAoaTgXKwqLcmOEh9rbac6Ki
M6IMq14aZSUHO5xJdOPcuCRkbtnobesoG2fznGk/AlrVas1M0qITUPfpH4m6qy6bDYYfexxWNx6T
qb3mnplLKMrJ589U+kHO7yN7wIRpWCKHwFNVbq7HIPvA7wrd46gY92XW3LbmCzNlqUgOEhCnQOpq
/VkkaFf2A6pJgSUTjAgGZ8YAFPmxy15BBESQDGe5sIEQicCO0+6BgWAHr3tb23uAN5793nTZt0Lh
AHFltGyYG5ESaMrHEsy9lBhy1vDgOkpMjDs8ipMcW60Esx8BUHZucVfZ4VXTFzgNPH5kwUpvhdCJ
Je91x0v1sr1Ipun04cVxvnO1mhBC8cpFOZJyK01onOPuFyy7kJQGi9LFf9K17Fa41wXKY+vGG08Z
N1Fi731qK8XOUXCmN24dbjINbaVj7NLgqawoKAH+pRXxhzlOmtmmvx8SzBmBFFizmyrfVOMfc/jD
dIW3WIG1+ZvqmBPmIm90Y9tXr213GMSu4THOUG8R8MLAHCll22shSizNO4OBWstMiZCuYeO715H/
1lbyj6CIf8YZ04KKzs/ZlzhHBh+CgfqbIDEZAryV1gaEbtvI974z7EOzg29Zb0rD+Q0qY+busSad
SNgdUP9Gw61WZIcQU0yQ8SDn5VPCVXFHCuMdDCXLZ6HZNGnGuKVSVTtvI0k5QsDw0DHGKH20qC8N
m2upyViPQaiqCIWVPb7ZoxxnYBlHM7/uez5ibJ+p94LDAMeYft48ZCP76YGvDQQq8HZtfM+STWBi
usNVi2dPeAhqKNzf9JcYkz5nV5RHOwdckY9pft1lZ6iaaXTNTNU2n3NjLf/MbxofTCa/QvuSdtTg
zjEDSx5+4qCEHBX6QqdER/QkdLDBwixwlsdHognzY3znUNlP2MUYqQypzyr5yCu2cMqCLSg474o9
CEkj1JOfkM0gvovatXZu9DzHh/QRM5o4l18Tv6dQfL98YIuJ9d/H9T8/aTLWbbo2GgKJ6ihijJtb
9UrMbfpjg0BWQowklnSX/+86QmjO/1xzMqmsUjkLbYhnJw5YDUScEjdr9k7gLxQjotS4dG+TUqTw
JDOLCu4N6hnwCfUxVFCqUGYJlx/i/IvV4MtqKAFN3ET4JZ/Gz5HfEFbnwf4yhdeN/AJEz0aMfBe/
Zk/eU/Wn6cowXjqmfS4HhpTsXQXZX/0i+f9Fxt8cE4OfQtkHE8dA1Pz153jKEElmxzrD04rqJu3N
nQkIIJfrjrIpyNtD4tkbK+FoVqwdsmFB0uWty6xDQ4N1DmZJf9M7IBOqzJfMsaH2J7Eb6Axt5OqV
LCKTaSj2GgtPcrZkJQUC40nxlUzd0slJjOtRihnkW6+iw4URySAgBaanwxHni53cLXrQz30EGEEa
MBsgduhT+VgAz9obOuGy1CHF8aVjI/lY4jy4hE6yiQRtu0nKhbSBpWtO3pFeJEaclS4lTrPuUoiB
2l1Y7duasyl8VeVTmXqby8/2w1dj+j3g3SLjWAJjF2vCr8vC6ntjTHviqnuw3YY5OrDcjWe1SIab
Z7/cy3rzFNYBEK29qRNr46vM9enhJRPQIdrV/njP+C4kCw9yF9Ai3B7oZD6zzJJsPC3+obXvEaBh
LWdXmYyOypVX2ICtMX3HDzCVDcaqBWhERSx4fusxMJUDdY9k6ZRCDIfOHI1no3q2AbEMDj3NAFCD
Hui1S3GmszTRz09iQvmvTWyYm8SJTpo08g38gGQfBLhj4MH5wfDamwXWfuQ7qW2wsCnNdYiYx2Bo
8+F+MmWW2WPvmGVHciyeJCDjTIQiTgB0t5df9swWoGkqAlObPox0nMm7HnxoQqWM2wHLi56hgnoK
Vw7cAJ3x4v43s9EiHCJUQSbzx1GMyYau920nMVpMhWqmIJM7PNMUqNm31j1dvquZh8eFMB9id5Mx
jpkcoEmIPCLXuFBOewQegtY90U0mSwsb+ux1SKGyVShmBqGRX78UzzdH3/XFdaotLoJB/qDahzx6
vHw3ysxmp4mwq/9cZrIHqG4Loo1h86mV7iC2F9j8NdawZhhNVSwOB/TtqmutFy47+7rw2jUx5YIM
bkzORa8KFAwTNf+DqEd7oFDSWrcuQFDc/1H42iDyEAen9A/BCJTDj7Cye4l0S6j27ZKAXhQYk00J
D6B/foxYyJ+PThuhTcmERqhbh/Zsevu2X/gWPuLbLl1jQtvzmspt6rLziVC485u7FPeOyJBWbFd8
IveJ/72ykIi8dtVvpS82srZ3cbrrFbrEIykwpfBbAVdMutcMCDB01KvaNtchoZbQKXdur97UgYGT
KO7NzkatH21YIOGtPvZkx+EI0d+6sr3RAOzdsrqK9eGA/S8IXajLu8B8wzByPZb2BpShZCqNuaou
nZ1S+zEoxbWHk26hJAxA5HukqJpWXwv0BOv9qzK+900y5RL7rDD4Jbvm1o30nWE8W71z18MK1fIR
n9fi3sp2WMuHpES2UXJ0XH8Tt8TIu+3C1zlzpGl8l7xNRWdVy5NtIE6VhGkyXw2FPWgTFHx4qSGp
UWgYxc9igS2s5LldDnosOh+c7oRB2NfFo7pK7bu54p+Ab6kUeLcI1XT/BuKMkm1ZxvBAsg8d8Uhe
dSofeu+dsB4teHPapd8yt5A//ZapWZfdl7kTx7kvwpxj7yXBzZPVtclW48o3vvXaGVcOUckHZyVz
t8LA0VxQEM7ZG/Io8DZgC0ZEOFVyhoEcZlUl8zgg9QVav/YCDE856Bs1vQpj48Dmna6iWrnqR/Cb
yNyY4CAaBWnrHDocgVwOdodsTQYgngd6GSjfxAyttdfgswe7kLY2ZStIKqZ2RXZF+zyGxSkhKYlW
OBv/NE7OSDLbmADLRqD99BDRCcuiMW03dU/jD+kNX83OVhe8BufEk9TfFG8KtmKoaSY7tm9Lo9Zr
eXly8h9+DirA7Mtqf8sdHq8hygr+5WCr2ZretDlcXoVz2ynyL5Y8HG1ZnSbRyZWiDHVJ4sHgCRUY
JsiYr7TeO5SeyxeaW2GfLzRZ7SVpuaFhkVNukr8eCi7Sv8ldF05e/7mXaYkoYfASl676weH23JPL
LIEr0TbpAf8sFr6ZuQ3DFEn2iOg0m2HT18+3d/FZbjszPTX6rnfw8MP7fQ08DWyCG5SR7f7F81OR
bmEAgluyMVkjuBfmVgWOeYKl6ehnLtGmr5cvMbch0dr+/yW0r3dUho2kBF4anTy8uYgJoefkk4Ly
K1b9Uh89+/gw90SmKbQ1+qR372V8VBOI46e6OvreQ4JD7dDeiZMlPFbJWcvShQ5i9u4+XXCywfeB
61cpEVNiiyuUMxFAkC47uV+l1YvRLZ3aPKrpoY09sQglZZrCG/v6KG0dvKPvh//42MFGpAbjzhYf
41w3oJnCCdmAQU5M3+Q5eoPr1mmkpifUv4b+QJ9eK69F9jCCTw/12pDeLEj84EH/eyugmTaTGcPW
VTj1kxp9jOOsCUkzPeGfRTvFwoe9h/L3XyxJYSjGOkE8OT0jZT1IU6PkpclCK4p3Em6nrJFg8FeL
8ru5gpZz5z/Xmp6BpuToQR+D26Max64YB0AWSJKfmXTx2lr/Ubg0Xb692beHezylLPZtyJ4mPYHv
dDQLlk1XW+Kp+ODUDmPxlyR/B5xXR2UDfUcecXJdDAWdu1mct0DzINwzXJt865XbgWEVTnqK7X2c
rlULQk17J0GLbJwD3awG6OpiJXH5frU5sIlXCUaC242BlmtSvhdynztOGCanooYjK5f3wjkC4DWG
Vu9hqu/b5an+XjjbqHjM0sd4NDYu7Ob0UXKbk1YYj7362BaMjJPsyMRiPcCQFqJImeXO+dVi/gBg
lhjVmmmlH9fX4BLgomajH1SiXzKGtiRRUkKEOweWgXBs9n+QxrDiYr7u/YIBiriC2b32wNsXlkY2
FIUgv2PPZdDdYkgscDAam42A5Ho6EP2JTBtmxg7BH2O1PXdAAAXTr8zo100brIVBh9K2WLWj6uFn
xkgJR/NVBiWQhjcqPyUFpoK16YztrWwmWy+0N8jDaoF9M693e++mhaiaRMYhVexbPvEUk8oBT0Vi
lXTMOqFRap1zpVXJBtIAHRhJc42c71pw616Bo6XvhmhcSZb6qFMvZXSdgtNooycgtRt2K8+PWYXD
w0jM3zLWFU0SHNpw/FGCYSfZsBG7CQh+EGScpE8mVCnTWTWGtrYhTeAofpXBjQ+F/3CwrSHNohbR
qOvFzMjsfrlhvWZO+GZCN3csHIeKPwJRV3532S8XXnVpht/geKwTOo4aIg0McliHu5rUBt9joOfD
wioYutl71aAmY7dJj0nsbnWY8ChXrtTgfdC5D2F5gqsDUVxiZNIzr1cg0JStclW1ObBMBwJoEHkm
b1vD3rsMkFnpWLdkTGEYNTWRTCCEcRwYWep/UrzPoPcyCBIsfJBXrcDwSrvW8SpMcT+F0gi/I06S
vamC82dbAJiu9NYDvl9tfS5Hc9cAWIqQJMGYr+p611PJQntweGY+SKUB+TaF7uXRo2uoFt6q5MHE
ul51Xkr3JHgzFj6jdXKFQKmkvR4TU/hfGtgHUtkwmsaCVRbEFdwmfHXPJIaFGHd3uhVflU11UNtx
19U/86QlnvulCfTHpBk3hsJL6O5c0r4ZG1S8kqD+7StENOmVoOdvG3iVOHbyQwV1JocGnYttAeai
NEANUQ4ZUzyGOqpnrws52IvLaQBQPYFh3ZUR/ypVcEBL2ei1tRlIDuddiIFZFr3icwsfU10FFsyj
JrvC+9jI3zDjqNo3IAM7jbe9kcCFfEplBcog4hT/p1O9xL53xcTX5z9IctTE2s8AdkmPrKUMzh9x
AyB3etfsPIbIvdyusWaQqn73kazd83OEF5qwwsH4BA35wmE/C4VY4CAgvrgq/+XglakBhFi0ugTy
3COLsbizErGwdd1afCjnwT4mmrdQD87VT4BwDhHVOB7L9uTcL/qkCELXFcFLr2XJGr3TtL0OBfF0
N9S3l7ftudKJu9I0WdXpzYzJYYEqt0UrYcXCMIGumOGkFB+taqEDFL94WjNh3ILDHQg6x96kQ5DL
JHWKtiF7phJ0ICKrePOXb0TUeNNLiHRRxgvY+fH4+O8/4TX4BOlBpBKhypEAGQxrYZbzIgA3ux4+
X2byvPLCViWtYw4gh8Q8IlpYBc5WZ0QRbsGlCBVzwoXidq6N+3zFyWrQACqKPpcYmsjiuJMJ+7Ky
Y8YgTCDVlx/iwrXUybUYNgR5mpq8p/TOgvczINdwDkLrkugLUOaccJOIcMLlaY1VTZEn13LyLNKl
JOPAVE+h/Uai6c4QvLJehuuewmTI1y2UjLZHiFb8ojWHNkLQt/FHDaKrJJXO+JYSJ+qC58NBufwc
5lIK+HGOAUdJEZL1yWvuJUkeIzniQdTrDrDCUhnT7+X+QWgLMbtLq7U4bqXx1QBqy5I7xlLdUtk6
99WIIg4Em4/Hnrah6CkTRc0HNPPpe6cq7I008X8u36khytC/vptPF5l8N5nlhL5pEFkDF9Ywt2J5
yWTfwunmhlOOLHHHUCRwAaFEANY29on6YhjZOivGbdZZMB9hZ8NV7a23HImjbECNuVEpPChYnArt
kINlW7FiKsP5tOXESPGQFKnwgtXQ8fqqbM24UQRBZoL0Fx81XyPpoNgZ4e9ckg5oBnCBX5PMO9T9
JvK1owwLXZSxeFVGhbn9fvmZzH4FimNTLVLQmlO4Smc0m2t5h81gs7ZhjRZHsAZkOxiCX77Q/G7y
6UqTZSZnaE8jVY5PaX/TJy+ipGQuyg4pjmbOYSHMyIqlM010qH+9cnBJsaiYwn6kKH/aKpWW2Kas
5MuDVrVTh0PiPNWSDnPiXnBlYVpW5V6LbtviauF2Zy8MDsaQD1SAAL+ve7RU+q5S6eXHV6WTEEb9
ZKUibg7gGf95z3sAe3STu4XLiiX81/1+uuykE3OrDBmnjrNhlT9SxHKeEvOBGwSYbKo+E67HBMUb
3yRv4UHPHkl4zOAvIICXKeXQDjsjDfUowVac+XUlbjRkTF26bws3OPsNf7qQOOQ/vVDHKitL7tv4
NFDLE0hCEIVlayIKORBySBflJSIP2VmbKQwo4X9FwOfCfj7b74LwyojxKZfkqTuyqiWGUidFfDLd
rYfoQuuevOC3bd9jYKsNEAYRpuFws5QWNdt24stG00lMJd/rpLZo9LI3uoKBtQ+H3DvpyOwFwN7t
k5543iv7uXoe39Vq40UPaqqsqL0b/MgxV0db9G/ewz8/xZoAJzLfcm0ajG/V5Lub/pYQsfpHCuGY
o9SBggfblVA6IPbvTnjrL3EU7Nl1DrsXmT0Uc1rwr8sg7IAivIHPqyrzXdg/K8mzP5hrrY7WvvMM
9CHWPwIDDRpdrGxj5MAFOYRk5glYxHrJKu9e7dhxMjheLwBbJE2rdFm6lR/U7FHYJvQIYkl+uubr
AT5aOYl/JplDTY7iQIj0OxTWuRlsnAgWnnkdEfQalews/VFH+KqViMM3aoVaYKP/KN8dfO2ilZbf
dPG9At/SIr8uyp9A8nOSd2y/giJ5TI0fBULYoZavM7pX3fzGsBhiC4ohZOSPvSkfjCEjArDaEra7
TSz7JOtXOSx0xfWPHvcoy6Q8Y7tbgzFdfuEfuNFkZ8E+SCM6gFrB+ou5kJdaYTs1uBIZmit/8LcO
TEU7hnPeOfBq/vRNS4LXi0SKIjtrHLvIN68ryHSS9d3WEPQ1K6/8lrUr1UDIuE/DP1AcXP0bYa7R
IxzCaFhX6q0U/L78u2eKfgbijMRxF8TPcdpgmLE/alWefxT9KHsH7x0wWEYpWZL8uL98rZlmhmvp
xLc4DEDkaYORKLlZNzphvpCfyW4xU9i+G0S38AaV+mXRQPcD3frrlVArMYc3DNLVJtuBV5qqz2YY
nWzcHgiWSI6R+TPQt1GwyTCqjDb9d0Xf2o/ZHf4IvbvKU1ITbgb51oQ/HawChpDaUTVI4XDX2S/T
ZvWvlBY0aRU8STZqxE0bLjyimXpDR4RHYig2UArxnF+/26DIFXP4SIAgX3JcC7wDpXxQHeJwiQe/
dKnJ02nyQNJiNYnFYBKkhTIWATm1GDPcy699zlpLV7ASZwKgQvTXxOH46UySsAbzkjqmbRm27c6k
QY+hvrMbbET6DGdu8djQ0iLdAx0gXpD2aeHcn1vlikYaK0e/sFuc/AIj6euoaKGa4KghuMYCguJY
ACxZiT5DX9gM5kZ9tDLs76KbYXY0aWi8vEkbO+GOgcrNAIEoEn1zeM46Uk4gKVEPM5Fgfom4+w2O
+uXnPbvuVYQNFuMqzWLS+PV54yMhuT7ceJxmfoUl7YmOmulXFQCQWD8skqxL21pV1YNtycCc8Dcd
XC+U/Natkce6KOfZdjXL3ZhIuxPo3Q5bgpGfaocDI/5VhM4u9t0rD5Wk4xFGspWwsTEeh0baaW66
vXwzHxFn049YxdIH0xgDPtL0UUa666WNHAanVqN+cZK7AecDC7a/jxeOHV25TXBl1qQdBu39sM37
9IY97absoEKD3nbhG+eU2G1knFgCiahPFfCOOAFk2uBeBrePSBW+7ktj1psU55g8iTaJ9CCiGazY
v4sw9BUCLS99UHAgqUbnRqTH4sGwUDLMfY+qwXqBNITd9LQilusR2iUROae+3gNuUy5ghEEHtMin
nTMC1OE+GATZUBtQoX1dH3Ipo0PBe+VUC6+5XBhD7I3oV6eexTBVD6/rdgf6vkolrEl2EM9U9bpr
AV6PifKkBxgmtL8MI1+r3ZPrNutxeFBiJFXf3VFnDxkR8W56o9pcXghzRSW/2tLhUHzwRidbo4X1
gyx3ogVmkN92SLbyox09iIh10WuG6R70VvSTi/bTs2/m05UnO2WWS72dRzyvTH+mFNLK73Z5pZRv
42KYy1wX+M9Ncj+Tuo0Zkml5uYPBsbMyLSj8Kzwq1+yRYLLVHz6RFV3DwoMVf+dfXxihPoJe6mCN
N2n7jVxV+7RLWHiUYJaPFpXi/KMNy9cY23vg7NSp8lKsunhq08syD4P4x9FsEgH5dRWGRVa5qYs9
GiO/OrihCbRzMY0hG5hTCKnO5ducOwI+X26yJbNgoqq1iCMkna9NhJNkmAmyNbBGusRsnMOMYAf/
c2+T8yYu3CyRSi6G/1rXMh5Ib/Xwu8O+OoTNjqqnIzkrgMGfFmujeRCMlQ5xAam/l2/641O+9JAn
n7qZOKWa2ETXO4gZeu2tJmezpubRd/jNI2zENDDHDrEvdrLSriuc3tT2OTXfzT5cRxwFkrH3m0ds
VsJQXdVVvsMUAduBZFMD9QPGkIMaJq9NO+I6gtuP+ytvH7FrXqt4qHnKysTnhkrSiPOF3WD+bVKx
AiGLkfHkviqjLH01USPRx/eNsNc5O/0LM1yWzr9hnAiuN0NjeloVQ5LJSoU1RTSa2C8bHshBTOw4
ERn100Nn5iJjbAYa+XK5yeJpG/gLUcNGZ7gvGrwl5wH8BAHqm2bcIU6unGavhRiULOks5pwcqY80
VKEGQThQRL7eZ5+D86YdYgThm0MedeWXRI+hVnlPJcJkhTYYfo0gSynaXnFPNUKj0HjhsNJULI3e
IeCvcmTeKJtTCqzWddY9MpxsCS+e24/ptTi8AKxM3Zq8j1aTXEcvBXG4OlIkB/EeZzEILFK3UDaK
Jz39ej5faPImPCXzS61nN2bSJxQgGkL//8KGeKZZ1ymQccWjCaPUEQviU33ctoNa2UDLp8ofdsL2
JEDEOGg0Y1ste2yjI1UAi1oK3YcC17jLW8Tcl/T54pPdXxph5Fkjxt0RdKZ2DVBEYSxQIe1hMfJw
9gwneA7nPAJRSdievLkeVbtH8h9CZx8kWQVDZkaiQwKSbetaZw6bByY1MW5FUvNgJK//4lY/XX3y
OkcrrJ0W21RhyIk3K8AFug1YxAQgl4vUi9m1Q9nKnkHpCuPk60sdoKjlhuISV9ox82/2MQermKN4
8gtoutAgQHJhwxraHrcG8sO2vamDiODft0RTmosR/gj+hGNPAY365+tvUYIuUUtxCgSRvUuwPQjw
dQ6t/ihhS0CcxbojIS1huFsIOgHbW6MeFOfWIQnJ+dG6N1L9K7PfSPYoFWuNP+GqJS7MivutzQ1Z
TP99ejkH6rVZLGX4KXNlguD6ORpFMWfqZFPSrMY24pAMI3HI2Jp2kCz3WcDFofktz6+6LjqLTi7C
NDHCYQJMiBPKVN7oJvMuPIjYMgy1eO0L381sqcY0yET6yZTxLzSDzs+HkcUuJHq8dOuX7NE9CXDb
SvrWnYQ/AzYN//sCZg5F6W5oNHfTNdWqATFlsKVOsIe4pGYI53AxqkeRt1SezT54E86jzQbLkply
hyJV7/I6iUpBWkLkbqc3ZSJf+3lzRJDOcLhx3rUwInyeGDLlDhu+tn1wKMZxyhj8l+HKXOISzu1U
ED81EpjwdtWUyefrWPkQFA6aAOGn629TYs4jYamoE1e7BBjMvl08AkRsgqULDcLXTyaRDIy7REBe
GD7YSKdz3dgEPl4skbOXCgx1ZOTUyTnFCvLyO57bNz5fWDyFT4eB7uVVUsO7E2HSZDYwvBaKmHxh
K1y8v8mWEMZK54++Xpx4kuB+HzVNvm3kEkHABiIcdOqmXbi12Rf4zzP9sIf9dGttHHitEYE4oc4T
X0yEbaP7Juk/Crr1xUiKhQc5PVXzPsZSsMaX2iH20mXkUOzT0RT3dvmFzW1Qn16YPjlADU+RTDXp
MY4Pkk2x74YjiF2FxVR+I+grrvJw+XpL9zU5WFIVm9nAZ4Hw5sr6jrpEuE7qSwkls2f15/ua9Gea
mQ9Nr4tJknLkUr62cRD859kRghazWVnayLiREYx4+fYWrzupERwsnPEzDfgAstsM+e1gndz0W0av
XdrrKlxF0qZNfoXdj4XrzrXBn+93sr24Kg7EZspzxf2OqNjRXavfDJzIV0OL2z42qQtfg7iPaXH5
+XqTHcbRcVfNMToCnb5jbeb+suhtaWlO9hKEW7XnKwCBXn4j49BDpSz2S1c02B+mlv3CAfWxLf51
Uwg80PMxBVGmPAVPyopIc5mXaxgN36IfzEQsFEaSuZXvc6iScfUy9jd1Gfz0JViDYbYuosfMNPat
ma01TA4YyQpPBKWDXdY855GOVu9m6I9kUHvWscif6+ZerqS7MhmQPu7xspWamrCDbM9MXjgFLaZO
iRdx6Z4mH3gWS3XctUN8Ct1jXp5D64ytRGW8WeHNwhKcXRKfnt7k07a6UVNbW41P7RMGEBIDBxOH
62OJnwnefwAz6gpHHJzaPQzU9J/Owicwu7OQZYvnh45Katr/6VLWxVbJjY4eY9uH0hSNx7Lnz+zz
JIeeUlSxYM1PMC5XbZIGTaN/grlBehdoCCccvL/Foftcgp5u6iSo6sDHFOKT52mbkVJZUZyQW4MZ
/CoK1g4utIgxsx5jWaJw8W3eMIxtGAG3/4KsxQQABhoZPbQBUxaa63VRDZrgA+U9aNVZK/ZUMFTb
DH2X1s3swWrzJKlUkKVP71NR2tJJbFTTkrvrOyy3D0hVunfwG/2NRoMoLqy3yP51TRJncHXeJhH+
mgg5dwsLePbVfvohkzPD0WMjiA1KNDC9AH41P/nK88ydgsiqxzDCT+OruLAFO3Vr5+cRhrjOH6kH
BiNYjy4TLxr6yz9qdhNkHqvLqqyh5Z5010np9+lQmP4Jv+uPtjN9h/lhRXdqYa/FK1msCOafwj9X
nGwYZSgXjheqHzI7NChwS8AZe5rdRUxz9t4Y3SqCZk8OyORKkpZ0hJoFwUk85Cbvt2Shhvk3czDW
QUV+TVHiGXQ08RqM1XekndcUDGknnTCBIqitx/3YRM35fSiGeySleswuE+YrjoyVmbxCnTByKM26
vXYZmvjjuM9He61hx6Mq8NerByvO9/DecuJGsL+CTdwVIWb1xd6Tu3WZ42CHMWKOD070npkkkCjO
ucOgN8RvDofXIMp2Epx8r34yguIxiLVrxQ+uswATLBkH7HQVN7+wSF8luJ+YRrELm19a/jvEGCyi
7UnQvxLc292p+C7p+NaozGVRl445niDqs4wNNVzTbetY6/7KdcudjItR67ylXbpR8IYq+3ytiQhj
nJ8jK1/4JjWxrKanBoxdIjh4L7itTcqJyouK0eg1JHe9dqMK9x7/tUzwPDIGZWNLtzbihREjrIjS
VEDsoRlAE1cP3RahAGrH+myGN0KpEYU3NQ67iaeUnJ7FlY8MWFLqxzj57uXeOZLLk0XHm54frSXZ
4GyXIMYtGgJzQ7emwpXQqV3mnNS2SSxcobuODSw9DN2qhvfofbeTJ28pAPpjoPf3g/vnmpP6r4M1
blo91JV20/qbsV4DHhtEmBBj0NQruJjbRgnWwqCnqpPVSGx91nobTq69pt8y263tPxU0emTxIWhl
2OKpDnUCEr+ndUj/ky2cFuFzZ4FWqkl+sGkKhkEURpi2bdroh07JUuO03bQ/wuqHnZAGhZTfazDy
gpqYPiYR/0csGaU3RX7FJtEEOFHg3wJDBA25aL10ldb1XrhASpGya0DWToH/G8NWqT4Z7UvIHtwZ
0mupYiteyQcEhtftWHwjA2rV2y5s+3FTm3dFhb1ao21z7MOZi0PNhgaIHz//23wFAVgDJuPjjjFx
+983zM8vfbJyXbDnBlc1Cn8M7nBkR6kMzBBV/g7An81S/O7LV5wrPDD/E7pYcHaG1l97XlIXXPpw
SmH6DJj1AGO+igjn/V9cBX4OzTy1wF/8dh+5nlXGFPhEHIhsGEZcAnJcHBfM8h1QXUFT5vDn4J+c
OGFgaskgWvjq3VWPfXtssLDrAM3WXrmu3tTfsnctY29Cd4iT/+WbnG2fkF7JJjxDxSDU7uuzZAfN
VSmxcE4I7jGlatgmJWYUY/NIMddq58xSdj0kde3l8oXnDj1GiOBSgHXCv+XrdUMoRoE2yBxF6LVL
6RpRNjXyaN0O+c/LV5ot64Q1EwICkX0oT57v6AYwAsoUjSeNb0/foDO5djQUOvlRBNXH5pURjtum
Uc5DQFp9WpDk8bjwI+aOXsuBLwKvhKPemBy9phylcaoBZgQuweqHrCMUYCW/+t7GV+C2bRUNNt1V
oOxI/GiVc6VjVLXS3Y2eb51m4Yud3afROdjICynfeS5fH77cuLmBEgtgkFvO9o12bhJrjZsK1Cq9
ajZILMjFufwE5l74P9dEm/L1mtIYO8QgE08Ob5f4E+bv+JUxgombhaZydi6FVQMqGOb/iIgn7zvz
DCvA/94/aZG87WukcGa7qhRv0/QlrtbrzJX9FftGB8hr8Yij/IyUD3Ok0uyAgttt2HU7eRNSBrUx
IS1BLpYmfLOSQ+TyQ5lbFbYmQwOE7UQrNVkVficXAQKX4ET0ShhseREQBvjwZBMP2odlkFb8fdPD
0oZuCEwrFAp/KZCxGx6c2ifUDpoknwGkS8V7ZBqKjQNEeri+mEN5sAwX5S9zPYfg1jmyxYdoTtd/
b/GxV5oOma+8kzHxjbYC/LV/U5BdfqRzhwMMKkp32InQ8CcbGoRBqB8OOBQnOsxpAFFC+5alsnP3
Q2wwsdLkgSqcEF+Xs6qmPMsR8QOyePZrM92jDtbpYZzuDd+xMkzJR3oFhYjhyDBcCNCZ4g3Nl4Uu
pC3/xW4qyGMgzw5niDX5uOICyYnSgvQj3qNbwYJJ6JOzs5vvLz/duQX76UJTE6bWqfugtxivxHiB
GleB1ZGksc2eEnelVZz76tL5NLdixWFusHMriMonH7MiAeE7KWMTyMKAwNDvIR+ybenjAxkrHzNA
Syd/62h3b5dvdfZcZmAj+CaMM4zp0VhUVWECujGxQVJo0hgLwotmwhUv7wLEm6N6axcED2RHs0eL
UtzWPsRQQW6+/EM+iK7Tr9bR4XeKWajIMf+61mQ3VM0YD+KTP946zktgPI3pA4aX8GJTpC+jdB4k
6MDSNtZC6M73zvjTZA4TP9jek0Il0TXypkj3ZE8R3hoTs2E9FbbgcYaINHmW4HwR9nBoLLv8m1zt
nfFOcenyHKJ8YPemyVrNr1rtDoPxFQ6dMFpv+E0Y4P+W6Loq470AGjG9fqe7t7H/p1TPSqIu7JS0
qOJUuvAYpkZ6WpcgIGi78CSMaMnkQK7wQeyjsGUGqkJ8IvOGu4rg2wFdCGPANgg3fJpCICQ0cHa3
yhsbr8L2nhgiIQOSvFexhrEbXtkOb9l9SZWIQ3dcC31Sb9/Ri3blC2cWz8kQnqN4zmhYdyLZEnng
UHBM6w5zxLG6E97qWcgKkPst/RguspuIMNyO2qIL451nE1KZvesp6SMspqq0RU/wwXznwrBc83TY
6sGbz/1YxBj5KbRKvIAr+KY5PrUhTrOq9yDhJxo0d/Cr2EkNDNAg2BHiHrl3yY59RZZf4bgksGRx
4jQowjP4F3wyICzs6cjQ/o+081xuG0vX9RWhCjn8BcEoUhIlS27pD0puU8g54+r3s9RTuyWaJZ4z
uzzT3S6HBSys8IU3hPNJIHgL2Ms8b4rgqgWzmj8jZkfkvEj5Zh1HM/3ZGBekWc2XuXbS4XLJuoJm
Idk2kC+E8r1MXyr1TSI2Brn0eKBtjYbOXauHiF2/WU26S60GsAVkgSzd5PYpRq0hwGjkIBj2gMRg
GImzsQLZlOFqk+IipOK4nXJ2KvjBF0d/+q2aNw7ifj3pkIHbV4lJR1vfIGzVh4VrVpARpvuEajtH
CFiTzE1yaxGox06dlyYfYiIVVl96VJ+l4W9Lwj2JX9fMZjVV74KxgFGeNZYHwViDgjzD455GYecQ
LP3+GATdbU6NOCCQEKZ4EwmthnQQPHzuTDJ2uDnFAn09mP83CawHCAoDvnLDDYZBI/o5me4OsFhc
6ZElGyB4bywL/Uc6/UzK+9znmerBtVCwFfNuz4cc3W8RZIgpC5sDJRNJRvY3eJ8ieQlE8wY5CmKR
2DWbBkbO0kze+xCdZaQvC+ghfGPQ2FR+lgGtF6lYhdmDSPtkJHbFB8+h1FVw91nNQzG5aEvNRQIX
lY2DulFnIdmqnnzzPkBOvJO3ob4Jm8e4ObZUACk7xKB6Kul5pFhDjqeXR7iHAO9eqa6E8qtPxxPS
3002K25UfZh6ukFkU/8+amzNaFw25qMEfE5SnmgnLgUHMAbvJbSaoEUW3bRzJHnb2bUr5OVFjDAc
u2pGP1l3MVFAPQFpfTYO4ugrdp8A2YI4McqjiOVbY7yhO4IUcOIKUbehfRc/5f6jFCHsHRJmRWwy
sdNhKLJTIphGftHCkbgx23tSSbnE0FrHWNiB8LHQc+yqgQSbdg0GAgufHRccXccmPzVk3aPJpjGP
FMgqxhEbhe0oMdCsK8uRpjeviJwfST4kQMV6Aj0ySJanYTFBKOxqGd+1WHOpwSoCSsO9prI/2Zkh
8qQIx4nPwAHNnsefi6ghwK2NAyqEldUiHYFDYVqvs3AnglitpXRQrunLCsZl76BtjZUhIPZ9jLlc
3kj3KHKvS73ccuDI2I6xUAgOqfu9sLaEtI9KRYR6kQr0wWKd81b+YO2C6F2NMaXR9c1glp4AzkXz
E48qZSFWWcEaI6PFGCJrXDjY+wjTSJg065zaeW4hRg33plMJv3DT0tABpWmL+ga1q84iw+oOllX+
UK17IFNuNuH0Cs4d8hBsvjZGp31cB2zPGPfCqos8OX4uw4ITQoBNDAHYkFF0FXw8X6yMhLUIakN6
SdgYVlJ4KLQIE0jNqVBlfy0TBaCi5VH0fYpDeykjy421JF9GitQ9ERoqty/BiIQ5h1x/AC7Rm5OA
3jADzJWYePwGZUzeUVOdVfYfWHDFrDDLNldGZd6AeWv1V4oEIq4eiqWEnHWVbhF9ov9JDAj60exl
gMeeioPXP/3s3gj485j2CBSl1Hi0DiUVKn3FEHyLEqeJAmi0A+amqbCEC3EBA3ALhObjzSpwBbuc
KyPIpo2E0gOdXWQT2jK7mZVhycKT/XADviQ2XvzGXCAgjsSG4SFHKAwV8fvABGRVchw0NkhhecMv
sK0txP6o3s7U1clDIrwyGJDtDWpC5aQXdhw2XTjaE0rzHg0LIYvRNPifRCiz+EsOeaJfNeYmC54d
Kl/AOTF3DgrcVWLyKAwkFZQDgXABW2cflt2mCX9ATid8m/yVEr/HbNRxwsMc3kxTyTTPVLQ3n1Bc
Lai+wgguYui9If6iKBiZXlE09woaD7KFWZ25SC3HQ8eiN6k8jocWKkOcmJsqCoTTQjWd9HShcBqW
YgEzuQFi3aIOJ4QNw8GrK/1WKPKiJbcgFRaSIUYsUL99fIpwrQJhLyBQSQvIokSbnqjvASHGtcPa
eO0mZ9Uqd0VeLgC45Jry4cxoYhMrqMz8dVL9xOIerJOARDZAeRtWfpOiFl0dxRNi3EJ92tqQOoxK
utWD/AGFYBHikp7a6ntVBotCggTTuB1rJ5uwQMoOKCJQU0cYETjuOu1htnOXWOxzykWJViAww0+J
SQuKklTjwO64IiQApTMDtgyQ1ePPKbQbBE05WTbJ7FWGtgXPV6NzQ3loBXI1TU4fSsWElBwfHa0A
WsIx6DD6s46arRofZ0MZiSJuFZLZGBuvaCmuHkxoxQklOH4pxgD9VpYPaoDhVvmE0jKhWfKKIjHl
/Kopthx7mjOu4IuLsFZEHGO3JGRqUmAmwvJ7iD0FC5KW80M8jlh74oREN7J0ImiFLngUB4XxmJmk
HVEIORvU6wWkOMHLvlnPOGLG7VMVfGColSJbcWrnZbMPzE2LiwBaQag71UcWrzni4lOfEjShU1CH
AfdGkFmCqj5a2bqXoBA0ayt2FkMwiPqrIBZAQxYi2CIQNOpsHbbFk1hWkV7fkaQ42XY4VHbsJYXk
hr26ssxsDZxb0HxAbLKrRhQKQ3VDC94d7L/JxuMKp3FC2N/Essb8Ov0YZi/lon8LG1Fdnaed3Apw
8Zg47jDQsXRJxEo+qQX/HN+ZoFryNoJAy94Fed3L0jJzOhQMF8rwd6qZ6w4id6CyeIiUE824t1nf
UoZHJosjN6Fdmgc5O6gNuAbsVoVuhDXhFqQdKI96ZPHEvemLXRDZbOb4rpZwcCAYzbjXZtw11J2g
6gvicMO93qVvvBNykUFheFP61HY+RXQNQOXLQBTLKqezy1ITF3cHC5i7jPuY7ZqONqqgx/ImqF7l
kJuTu8Y+GCDyY6T0MyzXauLL7ChAkxmnVxfRQgFwbhcLfDJWaf2Yc01wHXOY6xJK/+Nb/Bu5mNLE
WEXfxpzmqAGGo8VWfRXICgURVM5Mjs7aie9UFRHS9lmxBk9QR6jSSP1zWcDF1C3PxsJTA4ZJBIlF
Mceq2JddfyIlZbd3CPzE0j12n9OYL0WoQJ3JlJD4mYLNhEg2uaSWENIu/snZC6/FUVmvk0eL8pNS
pAcbDycQ0lpKq2p8AkpALyFJg6eitlkaJyVSN1yr3OPi+LCE2DaTM414hzxxj4lScvA+GOrG4Oiv
BCyCE75HzOfHbYIDIKJDRgg6x0HrSrS8+VIcZWIBD8YI3sJgAZykXkRgJ6BJrTr8hOOhzural1Ns
V7J7CwkNbCVhLfRIV9Eba2/C6DEoCuxW7nnwUj/kVkTUStGzmkQwW9JNQZUrNdIf5rxHnAe18B/1
E2wym5RHiSiG9tKtUUswB44UkFfUwfBI8Ikdp75YadEu6m6CbjPT4Qhvk2AX6ivOTKNdDcO9Huwj
uAjpuzHIrg2tgFUlsN4FTcyW2T7NyFRQ6opwzbXJjXP6fi2BX4EttDXccSixAPs0PIjzUieH6jPT
0zIcxYf7AsuvBs83lhenS2yeWP+V0aw43rBiwCPYL5YoubPAaYCAiY5zbS2hSUt4hoohp7zIDLko
EyL+nNftY0y5TOH0QgZgHOp6dnFbcts4XFvyOtEWbfHMgoza7EFkIZou0XmawDXdE/8MRGM8qtin
VJ1XnB5SJy+6uV6LaxdwpTkFtwi0UmUVAXFuG9sY52pQ0jViqGOMSwUCV6pAG1sobYiIoztohJdB
FmCb8kZRoJP/6iBmTXIpXJ7YO1L/EpDwZ0s7ThH5WpT2ybkzUKOr1t2Y3YoUnGsdF9uQRjDSAisC
yXRcizPFz59ZjuTpTjY+FzSnJkYcq6ckecteSvsNJHCP2ayurREnJF4OmXLumIloHs+5YsdtHuNQ
OhhPDgePyBA6vV2nws0E01yLFYAHM26o2HyvpwQjD+u20n/VVr3i44g7MM7oiS79/LVFAYzes8Qa
l9Mncb6XQbHY3GZ46UEJm2OcFYQHHG7p6q7n4KV3QyZjfUhpkdqqBmcNa2y280M97dLwSt3pUqH8
U7XHOat45b6T5pOOSiRyaVSDqVkLsc3hkF3jRVykHX0eSdTePgEsQV/TA2jAeeOnbbbPyTC7hHd+
9IyMWTsSp/snXLzY2UQH3KHEv1ertRfLqKaMMYICV4aiz9dHqJhIv6mo6cDNIPkBogwaUoTm0AWv
QZSvjHXOK9YCFGvKjrHEHZ4eSWCFPiVBKSaJ5VWnsouFSxOGv478F5IKZ0W7oqXX30PTEKpSs4xh
7pp2rOixiIMBSznayTThycTH39+XCy+un38H/mj+fPqquYYyjmJmMAlkki6MBg/ENCwh0df6fqQP
CPUfFblPQ519vbiCe17EOKOp9S9NbVZJmnhzeKO0OErTRwSIxkEoUzWQ70sgaXPVuXGwzeWNmmTX
6oNirD+fxUJtTabB8QcaLYdo2o4m1VoyeWp95BaIDQEWwzWA8sqB/EJczJxU38/B5UX177Bnlfep
C/0kymilMSxlNgAF3M8lhonFgWj7+7Euf9l/xzpbUnYSJX4wMVbZQbM7cvtQ+OOQvDqQenEki3aC
KWuA7s55pYnSdVLRQUgXET2RzUhQws1ds1vmsYaKcwRrPg1PyS1yXyF4zap+MrS1CMoHQkyn/e33
fyGcs4opIMOp0AAAiSxadJf8F1F5+X5mLjLo0UFAIhzhO5rZ4oU+LfqgCyc5FeJqPVKX8podTpkC
xi+xsbj9w6MzPJXz+urnv0h7oKkrFP7QT6GF93XgAY91v6WMJjTWzLK5cUw8ZLBFpcIoEVD58/xI
WUIjfg76bDMOmH9pOInfWoT6TTItDRoJ/UDr6CpB/MN3448dAWnbshCIoBV2tjuneMZgOvOj/dR7
en3f9wLU6Btr/4S4AgFBTPVy3qAqb3GxEvW16abJ9toEMMb7/vN8HOPfPcrZTdPWDnawlQ0ZOzoC
bPrPYV96P0TRndhNHIjBspnWnYkVF4HTuk93RbYoDTivw5FfvnrzXG4nODbKPzgcASY5200dfdAq
rZNkrzMrwxPfj2XNquHaNUj8i9glfocpQrk6IAe/TvkSS+NsUgTwGT8TC7cI57y/VIypI1eyQZ8a
I0hfzR9FxyLR2Cn60xhQ3SVMZMNkRChxld3Y2LVNdnvl01zaOV+e4qyR2dSY0ThJnOyhuKH523Sv
U3/naBzkzu1k7Dv5RI6PByGOZ98vigtnzJeBz7ZsPM9lE8mwJSFEFfNr6m+BbYsSF1/7+5E+cGd/
zLSi4qlAEw1dtrN3TMaimViBaMBPMOqgxFv+6yyRazU7UQtxqKrzehmgP8oBoqJAiCsKvET5TWCs
OfnEFoGjt7D1zkNKV6jNhUa2m0NEd2yNPhlVFQLKHhyYj6hdhmwStgTITuAJO7bvFeuYc0hWE+p5
ZLrqYejQXaWWG/zureV1H5aLk/vpjc8mN0ejWDK0PsYOiFYT4nAaprWmAr7eU278CquElMgY2wSO
xi5wPN/Y8qRKthM6eaH9/v0HuAQ4MeRPj3N2S2ZFrPpF1MR7UZlByZPuraizQmLkQJRw1YCKd+1m
vjYF5/u7DLVBwYplb+FGRDnKzhfcy+zmqyNdCqR5PdwpHETXCfnOZtu3JIAPOUdJJj3m9SYhlq5D
CvGoK9c/5/SOqHrUMQOYWBKalzv7NG1Bo14jTH2cGH+scyCkSOcTdPKPr5fRZM2lw8mBXYm2KJq3
KDoIDRb7wU9usr9kWvTBQkPduYddKkwQqvKuC2+bfNvXXr2lCSxwzp4tA6T15OzKFX0hUDIEvPU/
z3bexA7MRp4i2wF0Lnl6/DPLG9QMdoSmJk1K6lTfr7gro533ipXMKh2bTBEKqyykY0tgVBnayOxI
UsDmKgvpAzL1x9QLGgQdetBsH5zaTwGInwRBqDtxKowEwH3qVLwphWKyXWxHCe9rH9FRLMvbm0LF
WuSNmrhdn6aydYeEHUDvDEF7ChDPZQWeJJgXcCrsyNxZ0XNuO6sobShk4I0508igX51pxS33KBOY
VTE1x10kI8BF07h4MIfao3NE3YBOqDfQQMO43AXPHSTgtY3ugOnGQm0ehurU0fFt+FnVgSluc4/w
bt1hJx8nzX0m5ztd7n+Cgk+VctkXnZcAER9m/ajHuzYZ7u3xV/+SDcbRR3VTvykzCip64+EMU0o/
MmUXH/SUNuugr2v52SY00mnkGVx1YliN8kKVSD+CeH7Us9YttGajjNN2bEnoG8urMgmz2HITlG+j
juCH8reG0GWGKoWObGuf0NahVcnGjpOTJCFLHrzPvB4h2o7UIpmD+95S6N8dKCFRcaPFIRHJ0gik
zmq4A965KPAqVAqd7YRGnDCFpP6rUd7sCusl7J4C2ktO1t1nHNdGlT1YyMHROnfqYkfIO7fmilvl
Q9YCoCil3WzNGCgte2A1vIY6lL3tYEkn832CV7PG2bqmY0lfalMWMuCuCWvWX+KZqBYJe3eIjkv1
hvKcks9UeuTVmHYPE4L0lCrwCkTy1BFOssLOV1jUG1J4SA0sjXv7fqaAHKBPSMVuX+svDlOd9sVi
mvj8ZhzR0NSQ8i43adJSLDFpxdLkF36rDlAIvXsPHvWyu5eb/FW4p3+/Dy/FxwZkZ0AruvzhpPT1
SFJrudeLCcG4uTyo/VOcSduy+tHUkztT+POHozV5qZ65LYr/ib+rpF06CT9L8S3HxUChOqWeLUvZ
9vsHE6f/H/sVyhkSSkQEJOhfnyswtGGSpn9oHnTSRw1AQr6L6RBXyYIqFKiO7we8eB2ZCGUooP2E
0uLXAU1r6ho1ptUI/osOB9A0WrYCA5ddU2m9ePZ9GkngaD4dRWamxLQoGkRa22gd2hsbfhxj6Ri2
57TxUUb8/s0uTuWn8c6mUjbqRolCbp05XXQ5PlDekCB65WKTPKZLZVp/P5wI1v74csgPQV9RZfMP
ltbs5INZaawoWlhk3BEZBLv4Ou9MvRifU5ciaOTW+oORFcaV0+JXCx0yw9l4ScFmmnZ8PcA1iOtP
M5ySv8rpbq5u/UdKHVq5RMo76jGXvA9mL9s65qP+UFjdlYv04kL69FhnC0lVYj0sDPPDA1Yco7Ri
RSMxsv4fXAOvjPWRYn5aSlkWy2lZon+LChIIhsq+B/eScewKC+fvP6tYJX98Vlvneyomugzn6Rin
aFzTZOOg6HYcC1K6o4/7/RCXUj4CIxh2DsLhCrnA150RlvF/wO569QzmxFdfHYJ1FhGNP9rAXCkW
BwCrCYUNZ0g2+rWY9NJLKgpyDMLKjNTzLBGp816y6wyGoWzddAVQ6HXQ33//kvqlZft5jLOXxA6i
zCts8fbRoKFEo910ugxKg/9b1W3h34oYYpRU7M0Vw9MomQf0HOrewoaIexj1aO0vkPmrcgZuUQcH
sJmAssDCjAkAr3cVKq2ONTnN8y6yVhF+8HVZ3em1vRey5mXX/RwUaz3KgSdjUU94cttTTjdhv7Yg
ZMMHrc5XMyDEjFvs+ze/tFg/v/hZkhFmeZqp3NX7Kb8FTN1EOwpAwSDaJMvvR7qYz3we6iy3qPSq
7dSUOWZfCFRoTpNOhhSELO1M2PMaJ+/48l0Z9PKHtRFJRiWGItfZuY488aAy99Ee2FcTYiEP9lA5
OUR+MoCPRDSBELXLjn7Z/CXaGgmRzvePYIshzjcpSpH/+whnR71qJfps1DN5XGasZ4dTMNqQHefh
jeajWhOuqO/05UZUDAsX3Y202NOwylWqwjKFnFuB8Un98oZaIUELX4hGk2W/9mMPSY+0WR6Wtvoa
aUc1+elbAf4Bryd9LIV4lqKMC532lN2oW3iMt1nyJIEXBNZBFi9qi12OQpn+FNNME4UUFbyPUQJ6
g7fX11i21NvSWMJRQobA60oce/oF9vWq/t7TtStkSHZk+J49/BzRZSiO9fuY8fyY19Amo/cIyuA+
aEsMZ99H6dWJZESpN2lMlxnkSblLKgm8YX1lSV88sbjn6CF8KOCei+3lodVYwcipaGGFlCT+QWxa
Pjx4qBi7e4Amikos8V7YzYrmZtm94mS4vvLVL310kdLINmpmyh/KLtQWtTaPc1HiBnPUqzTZ10rb
Uk78a1Cevh9MVS+NBgVaiAxbOr6bX8/ozLGbmiw73iuYhJrkPQGIDyGKNCNpPM3mJqQxWlBPaSLS
mcDcgUVIHIjKmEPNGwd0bIwuVX6kcCXxuxxi67Yar9wkxqUgBMXW/33Ks40QKs2oTzXqmwoLW6DB
Qr33BOfP9G3Phufa05zE9TqObzQqu34HnKdc+CFmTxz+lIKCgVVo9C69L7eUk4VNY5EXBVkasv76
aqmV3T7QaVBXs6g4ReZM1zO9yfDi0XucDUD5TO26cBwvkABkyoc8h+xPGndbjDDH1PKgadIqpdLr
h9aaZrXILIUtNyLTCDg9pQlwti5zVSX3mhxAmNTvBWnw+8958Uz+d57O2RjodYFjm1Bt9IGATE+d
cc+7gyq72rK4WMfEJNQCr//BMjm79sJATeROYd3U2NySG3cSXkx4EnWiKx5r6yR5iuejSSuau2tx
VT7m4pWgyVC8WBaYdf4hmjVEAWQeaowce7TKAWM2qPiqFnaliHsn6A+NaDJcy68uze+nUc914y2p
7h3NRqOMIjbwKWrXdBg5Gq9Xqy/onSCiRLEcWi/zfK5wlOuwTsosgHSJ/XZ0TEH+Kw80UOk/+f5L
05JKelfWjmhQnN82n4c8u9AdWQGEY4d0DVptWc8nu35QBNxBCclfN44+uVy02QIy+2FEPT1O4Xz3
p248SvLCCFcjB8ZQtG7HMRCOd7Hy0EbA55z3ofltGGuTejfVxwjhXkHxapVd4D+z91LM4Mxb/2cC
26HErazcdupdPaNTGD5lAUwyasOq56PBViQLqbxXZ9RR+lNFpWUqH33Dcu3Ohwy7sOh95S2IV+TB
PwwKEUr2quhN7elMsdOx7j2meFtJ+cIhgygDNy6v+BdfXJW6RajJwc22+AgWPwXwfpliVGp38b4D
WYtuNm/RfAjK0YeGVI5gyNxf4d9dDEA/j3l2gs9djxTQwJq0lc5VI1SAccDjmH4u2sepvukojerp
dp4ew5IgAeH97DD6AKxvNQXBIGkPI9Ur1Yfaf2mL2yZBemYxqn+Bug3SVTGrbhesg2DZWXQWhUhM
jAreIerWan6sQNrjDGc/KkPqUgGTyeql7P86p2dn/9zBzMCu76NxBIJRAL/osVsCgEd1uXKOefBf
nKKUDCyKzOjkIB/39U7UCj2Wy2yOhNYzGZ8tnQAMEggANrqy5S7suM8Dnb2arxhhbvYMNNsH1grL
FjhGEgie5vcDXTyu8V1VOK1J9uTz44Syo1+oOcel/9ExF7B84NgxOFEOMDBngJzoO3XtQYATr4wt
puv8XEFaXtj06AY2Umdl8qYpAspSNEdmG6Clso6Rh8CJUX8q2Jf0Q4WsGekgkF3af/C9/qtaEJ11
HRqwgu3IeR4qtXY0+yFhNORBiopAu7kjBCbp2jRfuh7warCEewLn9rkaetenmT0a8EsRlUEAj3wI
xECg3jfXpAYv8cgNXOCwUoHLynmjfV2iaaJkKHgY0V5wHZoj0vpY6C5CSBpwSOjtQmeF8AO26/tv
efkF/x32bGfoutyC+gDC1KYL0iZ3Vp94Q6V5Asr8/z+SJWsE4jpSiihxfX1Bq48ocmU57STQ3xY0
ijVJCSH3fwNTMj4PdLYH7aaM1D6h7ERDFogxSCVA/ERNILIBpX3/Uhfvh8+DnRUkhtD/j+BztWyU
asmGb/QIWdVF1UMDXNQHy7syolgI55sP1XBH6N0Ih6yz1wuTTlbMUP4QkMXh1aKWzaaPho02eS0F
aauH27cuxgZQs7oo1Zsr44u//4/xsROkyKTSrDkXHgjGye6rGniUILpQ+SWZAq9Rs93DNxo39L8F
RUWgb1vubuqltODBKX7/FJdKpmhmWDjA0DfkZP+6mNSqL8xmELulXYA6+IcQTUcOTJrIDXiA78e7
VBK2VEtB1AghUPbo1/Hk2rECP2uBvtVL9JcF5ZH8G2g45lVwqb4f7NLLcbYylqZhP33+cnNK77ko
UVI0/J0TvAbTD0mnrG4/981bCWNDm5ffD3jxMsHlTrU+xPDRBfn6egb2BJEFaFrE3mT4WXISHCmw
80KIiBbjB6ejWDtQOokK/o+Dnx0McT3LqmSNyR6dUwzmh952SzVfsWlBwmvjYYQ0WCUvXR8g6XHl
vr7Yef785mcfVqpteahsxL95bRGI1GtBkQP2BwWNfwoGC6GCOp+08tRr1kK4VYOm/X4KLnxwFIuw
NccSAG3oj2T5U5BpxE1fmR10R1ZXpRwntJ3eyxsU/HJgEWWy/n60C0c+1h4ISCCUbCucxWcfu7Ob
eJ5QL2PvdNrRpkFHxZaJvp5Titk7OysAiyDKRt6DoMA5hjMtY4A7GjllVtwrNhGps9YLJK1yWkTR
rzHBP+qlxOAQaAWcu2qbpXQHri5vQ6yg88dg9yLGDBWdE/NseWtO18epjOa2mQBMHt7MOfJSh4KB
pt84vXwoM+imJjoqdoxIhXmXdIMnxfPChODVQCcNunI5KOU6maoFUb/g9QTWsw6oib3BRQZIk6PA
0MZFMnIwgGDT9GxVWK8KhhJKKPz9gEb3wL41CCtls4l6c4WePBxqFZG8DxotBykYWgcmKkCqJtIO
o2lT1ADTH8JB9q2NPwwQnsiR0u5aQH5xfmi9I/qhIKAjn+1AuRxKtarVeO9wZcHTbhXLq9v8gw2J
ORnHw6aArVA4LWJ2lEiNrSC1XdfVu1AUMq1Pz3G2GQc7TRoiWJ5D9rR00RsnNJpuKO6tYXdmOCbf
xdUyV9d2sE7LYTEMAT4pt6B1r5yHlwxSeRCLTgqlOZopZ9fLGNSJZFfgUWYVLrN5NEtbVGZnUYtV
hn8YtRwECFQ4unSjhm9J8GqCnwcqL4T18K5hL7VEwaakXNu9F5J6JJItAijRF0bV4Ov2NQ2px46b
9pWCaiT0SQGY7Idsk/7zCJZ1HCL7RzzGUIvHrRE6WMXAJrQFDR90XkQzmLQSCjMU/6BUHhz0xVv1
jnWd1qe8VdaTCNhPjVJsfLtbUA/ngos5FHN0baSHKD9MgwKVazXgqSTYd/zJEnaWqp+QzgcvKs7M
CPGdSrZQEWNfU92bMRFHGhJioO720HgHVISEXFjby+9S4//jXweJCIhGGQTu9EtQxgoYnFrU7eLQ
WOM/ATFv3Sbh4qoWycVl92lGRUX10/E7kQkXbceMUplA1oaAkcLC1fbDJUww1TWd7hmphIF40Ndh
YDtCp4kIgP1R34hqPfeLAfS3QQ+A40F9VdvXHm64MCETgntMWz9KrmbnG1JzY9yZ/Qnl8SEzvACi
CEsOIxU7Odi0KZR511XK4spFcSHUFNVAYcSLMjcd6q9PPJRO0xoNN4WMuaVjYhOOiN6oPs8gI/4x
yFbMZS6rbkpHU6hBzAKpA1dEcJqghc/xcmx2U7w51CgUaOiNhMmr3r/6YJdM44WcqqgzL7fexJ+t
O3uhs8klKvGCsl47rynFxkLpV0L0bT6OTFkrCq1WsDKSo4AjhaLzNsauc2sS+E35UnSrOtYZi7Gd
DnC0vU7TV+Si0OybmKUGwUaChoFAbztD70bLICrglMH4od6tYdFYV7/yZoXuolzv6IFuSzzOr0wr
s3Z+GyHvB3IWtRn6tGe3UVwEVhBNSMDg9TFr7ySvPN8H8vtaIHkpriM7doTJs4P6yzluU0GKD1gz
mP5/wlb4dSijCho6tDbIf4JSB72pdPbisvn+LS/FNJ+HPjtC+26000BjaGQZBKMONSHQsdC5xXEg
CFvX/Qcv7WMMapCeZW7ZTmdlia6fAtny6fWU9tqBuCVtFHPTc3Pqh0ndZNPWVFfKxozWwyO4iiDG
TnBV+sf0V4FcAIliwVLEapCGgpk96PoDeA9/QssV6Onj6C+gX1ew8oOlXuxU88qxTqh9aVnQtDEw
I9QgDpydQnLep/o8IUb8nLmF+0pvxtVcBLb4d+Y+/5VvHfe1cn85Lv/ut9aqX2XuHb8X4uHyKG0T
z/wJv8/9PbidW69qL+GPWfxmeZnfT0tAqQvJbRZ31Tpd/UBthB+/6pf23thbq1/8d+TGd6EH7tYD
f++GHqKxD70brP9GtHeRLfqb0X04je5p3Mz8+ujO7o/Rvb+9fdk+jO7frbu33cXt/cMqcB8eWv4z
drNV7C730WIdrR+2vXuvbpvVT9NdL3a2+/IGeH4xbFX3KXTf3595aiQr3Nh9I/jnB/8RuqH7qLq7
W3evLF5eXvpl+C5vde8nwMD7n42nLH4Sobk5P+QVTOflfql7MNNdlb+IXt8KTcrFtKHltkXBxw28
dBGvEahw1fVzsZzWifvXa+Gi/OmJCYbS6zne7983z8cbMc3ABd1qgaMSM8Y0Pj8/H3+/p4tXzXtt
Pe/md/MTpvYSkvxSvhED5fzwF+mCoODKcXGpMkQnD80xYQxBenC2k/Sk7pxoDMg927VilwSHO019
oq4I9RliTmSeIPVdVcS6FLqThBI104tR9fMan4XOX51CM0LLWZS94B1fxVlxkVxa87aoIhBuOSz6
rxfMXISlgicZ2voIM0037I6DFtwIa1DnoDfcI5HElRFBVH+Z8navRA8pfXlkzmX8awrZQM8Hb0fz
ZUa+aRjqRR+/qtYqSBDspCOeTiyw6CgnLPc2IxSq9xSB7/x2XNRzt0oMx6WMgO4TlPUO+J+/jZtb
czo5dA05nqe5X9RxQJOvpF96H1BpseGn3NuFO+fLGtxGntJxuEcAwRZUb28sVHeEdK2Mv+GN6tq9
bLzHCFNMVkdgH3kjMlgdrGfYTm4cbofOwYLWK04Dh6+kpItcMZYp2Cj+GsH0avNnG5qmNnZ0wFCP
pvVAC6zK7+wSD4nZXloBY8EYU5pyB9IRuXJI3spKl/ey0S06ZfKs8G9LUX7IAXh1U7q2MC90tFAP
/ffrnS1MY4DKpBuIzyMsDj68NQ9IfEJGoaOV1GtJEz6u318ql8pteBkZtOSwMlf+aBJS2SsyvUXN
rMifhe5PcSo3TXSLxC9CHtQT7WuSz8aFewyGC8E2qHSh8nl2LKu5XkfUh6M9CGSnRP5LIwqB9mDq
vyutI5IA6j3YntAz4PReCU5w2EOAQHGEYmDX0D4e0JIhaO7dSXI85AItMKhiUZot0JpYWwV/CyUs
FFfMngOl+pnaP4oP9PGHjgmhDBcGCrhvWSQj/rEwy35RZu8NgYnQTFBT66ZGQA9UgTZi+ox4i05Y
JAHMmkNrZVX+AoJm6Nynk7JJFVrlkMrRvUj04EradKmYgqwsF5gmrC7/iGxkOZBKA8nXvR+XW58e
/Kw3q04W9UGBKDFRfhZRLWmTwJEHfrGhWEc2iQ329+tErLyzEIsHQbIUNtuHKfjXcwUdeiuVJhqf
KLxVwd2svNFonfwf1yscF0LkLyOdLY+8l+OstSHhkLXb4yulITYDeT3akIKzgmIxn4oMCQq7TDv1
+9e8dDV8GV083afMxZHTJo3D6KNuRwcI9JgtpKWQjEKkgJIEgonYFXWQar4f+NKm+Dy/ZwWDee6l
3FeYX66kdp8Ex1LyuJYF+cj+1eRXRrsQ1315y7M0pEM9IDJq3pLSBFhDthVkxKm5xji+uGiwEGY3
Q0FAYvPrZBp4N5ZVWiCEnQmFL9poKB/RBvlvfLlt0bYSXRD67ecq36otVXbgUEGne6WSAwP2Knf9
cye9qd19eqVDceFTUeiTKat8eCOoZ+WCxMmlxhiQFKfaN/5Om7VqLpJwY9mP8yvw3Cuf6hLeCtsw
ONvEKQiInqeMseQPih5RwhGtQboDSCIL9UfqqqDD7fIAQD/zt7J+oivAsYS4wfcr8/IDGOCNka/V
DOgkX79iKmd4afpU6nlfsqsie0ehDgapaErkHVI4bwkClNQ8JWcvxeiIXOtzfcRjZ4cPlXTRmrEx
daSh9/UJ6lG3R1sZwRcHb6g2APsV97YdPU/c81XdrpC/QCtIHAeiUYEGG7sI+YpK+gEY78p0XNg7
gM5MyAOsamqfZzlRgmp1ODpUYDmG0QMKHobAWdQda6HcAUUmrEM2HcRbpD8B44tBuo/DC2i/7x/j
QvuEHUWT2qR7Ai7t7Jwah9EYlILMTFLcui7czF6W0KTIvsdin8hXRrtUvhOGziJ6JfGFMvD1C+Rj
JKfILuIgQyuTioDQrO7QP+qLeBMWzlJEjUoDtIH1gAI65WchBkItWmiwDUW05XpU5PfeB7EulVca
aJc2pCbLgBC4mYw/WldD1hEjRDid8dUDlDFQd6eK3M8HbglZ9oZrVZwP8tz5ehSQI+TRGZUi79fZ
qKNiUNOKILv8qzfwtncdhOsWB+YAxfJ9UN9O6dJZog41Po6TZ8bL9JeyrkTSRTHOlb2X0uV/b6pr
b26VZe2+1OInw93jo0jRSN7ew+V7eUC8xiskgP7e/PL96rl0zYGRNPBHB30ua+dnWBaVipHYXABF
ioTKDhHOPHZh79MWn6onjpQAvxPJuIbWvcS9sZk1RWwdx8Bd5uvMjZM2tk3E5iHgCyhNys5PPfpp
H9TU95p2XZo/hpXT7FPd+h/Szms5bmtb10+EKuRw27mbbFJNqymJNyjKEpFzxtOfb9K1l0kIp7Fr
7SqVLVs2keYcc4Q/QEHWjswCIX9m4SvoAEVqduaSou4/PcLpt/x4R5OVnY9hmaoF6YaTQ2LrH2ld
eu/dtyrqIVi8mka+Ifvg+FJa5VWgFTMKRRq4mXIBlbymGYNPDgNixJAKRtVAt7orzSAjSI9djbHF
IUUdM3D/itUN7TQQoqhCofFeGOlBE6Yy2BmD50LpkFImWbnhOo+2QORB04z7QqfB0z2WEYjKtdEc
QnPdN1jC/0BA5uhojFHu0RlN/JWDC1Wz0tWtZ5zr+EVXUHB0vyEWufZbYMExZT6zFfq8EnqenBVI
/gh2Ro0WFGgTFVVP71WIAwxQvci7hKKrUjmgj/017EEZlmaeSttOjoVEd2lfNV87atYXqWxONnJa
mEQLJcu2P0UDHprpGQdzhsjixQiv86z7ZT/IEd4LRIPCz3cFK4vuOsqtKe0glHxatOfGno/d7CS/
2HjKXY34avTdkt2t8RQW/qnSoNy96WjwVNmbL/vH0IjWDceA4n8bwi+q92grd0IBTIiBlqGD4tp9
jNicFmLzZt6Xzl+GC31O/mq7hyLc5DKOMgTqAcGlUNIQZeIct481zS2hZZgi8WWzfW0PqeV1wY/w
mKjlR884qOMmlLdVvyPWiedIcRXuu++xuVd/Fdk6SwWZGicUNlZ5ZQwY0IkV8kpC8c5EaZelDJog
L5EvK3hrYuRtmu6WQAUgxZMuAMRF1sciw0084HkFxBw/yi7f8PkL86IaZxwq+RmcMAzRN00W7VLn
gu8to4Ig2Lo+cnlr2JG9mazC7LtUAP1Fxyn/Zrdrv1qB6kvxgfT7A186jh5SGUO1V4mGdD+uGRDI
LcLDK8R5HxPIkCv5p/RDvou+u38rdMUZ3gToeaGgsfJZ9VWx95HDwr3YKWmul8g2hdcS5cBUTQS9
vGjAFyKu1Q5IVkWgN4armJ3I7Vd6pnfu8Db4uAV3V5BGyCbC1jyJOVgZQ0vUX4My2OlVssHjhs8f
rFPmt4Iub3PKsftcPT5oaFWlmLIthMeZOpzWLrBZwaAm0k/q8BxjXzsOIWoLvmyOYzSgZO83H5Np
QUs2PsjLrohzphB0WVFdAKlIqjXFKxmRwQDNhZEu9Gdb59glQqNWOBPwXQUwwvqly7840+gGLMI/
5voAXB3bbpIJAUSZxMGhc/W2wRMCBtBKNe7M59jYGxl2TGv3b1XdMk2+/Y5nDm2uh3KMKYgjEEg+
nwSSY/iWPALelbPnVEN5MjgJz8Js2+LJjSfe8hOKlGgS6T9eUZuc2marIC5SA/zWStpUkYSw5EEo
axgvMkPlgF0W5F8zfUsxL2aNSx5nczmU6O2QMiJPy7E7Sdls9PArJ+QN++6pEXpe5e+AcUrtClkg
Dg2qlq42dgM9DqSfM29HSkuTIc2t9YhfK1CRlYxYwmJGK87cP97Lh/ualJ5RLPFqRqGEQG737vS1
WNTP4QUcwNGUgQKSoU1lALTaiRJKC1B/RMJzMyoX31EPJHSb0evPEUCBGKoOVQ6eBd7ZGNO94r+G
QSUkjGvm5gC3ziLvjPrmyMwFeECr91DI0IkezxXImrYV8g0mWruxae9yTkFrvO9oAok5qeqj/omm
IMoSBM/YexLI9wH4bo4IeKevkfb+EsvVPWKrG1MaT9LYHLsq3TuUk0IpLoKEPAQchxnS1AuptTKT
yX96NernjeC4NWxYm/JKr69aaiPZ98108VDy8VAaNzb2UWnhbQu52kBbXjnOsBlcVGKhc/YvTHwE
nCfIlgLg3F75+L0ma6K3BseIxWQ1eU9mhDaZ9SzGzRLnFpwu2AMWo/ruIkTxWulyOza8b8XpkqTK
AJJJCMbNcQKzz+Xa7jMP0K/p1Lscdd0hTjag648GDb463HGmvkuMY064G0sAHsw9g4JZJTqX1P4U
J+jkUx4jwSuafTivJc7P0vsuBBtdMzjbRZmuzBLJUd+ir4fL4JKUzFx4+/gEk/A2OoUxAioUXawX
37sykqSbA7kSGifz/rFb+GDvWM8bb2wa3KI6S5s0wLzITB5cHVA67Mizbz9p3fege8yiTR7siuBh
pUrHgcahLMTlVxq2d9IWvdZ4uOg6tATpp+ciBKstVatzeT+L/D8fdOoqk3ul53jwhAVUNe+o3fM3
kk5grWv0rNPxnPkUbOUaIdQxdPZieMzSVnFFa3FNoC8VKYjl0uS9vc7mWtHcFmNjEATAr6etaIl+
f4MMFDgFZa85+7LIVgVGfJpO2oMKD6DosziFOatXMdoAQvQ1HmzoAajXpylis88VLcm4fwm1Hxoj
ePAeQiJJaPDC3011BnsxOqcRspTZ2iQRFOWwjehbvK37/pikL0IznPZJayEGa/wgc35X6iVWoTNM
Zo6OcOMBflJoP0vVChs90rM3ZIN7Gc+AHsK+sYNVxD/IVN9k3TYviWnq7ff03mD5Y3VR96v46JnM
NyZlWxM7CtproMN9TknmaidhfynRQ3cNaYt6fo8WuygwhFGBMIno0Zmo8W/S6uwoxIgEGfL2Lc20
FtE4+/eOJumKJymO3eQcWjkSNgBmwTb+I+S77ME6kww6CLlB+3kvXd8hAR9awsDaGt+U8NVB1KQi
M/eMr4ZxbvqdZdz55m7U8xUqzLcfb34/YxDGVIZlyV8/nwqdN3SRN+JNBVg3WDXKC/TKCmuugsos
QxdEt8JNoXub4bkor2KN+pASXCjQXSIcDgEwRbiSrsyo2GhUYQGoGB9r3hXaX2s8SW7f7ezHACcA
JAIVACaqn2+2N/TM7WSOMMCudCjBRHEWe9XZYZ/cvtJcK1D4Uf7nUpPTMtGKvE0a2EPgLxLsQIU1
CZUmZELGQBCJCCIYR9FmrtBFhfsiFJRTmpJBvF4moImLfd4WtJ3gg0KXgF9A6+nzc8e5U7YhyYNA
ZEQRO+O9x501os0dKL/J2bkDkWvgPXL7Pbynx39cWsGoDtwpSnHT9DlSG6s1NMZ2LA0T7LQKVzLU
o02FZ2mnUZ/C9FPoh/ag0/xgDxAqaI0n1802Evr6qRKAgFqh67pW82rnpsbGp8hCCN5y36LIP723
UWN3yyip64uTGi/10P48H3l1KlZodLYNk8rm86vL+9A0CV6hmECg0E/tPzD6i0+29yLEgP8bS8PP
F5xkNEHg1fgLa+9jJcEabk+JPWBBgBx/kYveLX3L1vwhNorQYxb+PIvcl/e85Y+v9uGpJ3E0r3M6
2ckAYE36kmTeyrx0eMT46RVRX3pK9BzMo2y9ImxwKBHQcFQf92x4/HADKSu2OWYkTJ7oEwCD3QbA
I7HqiNEoHGj0JOJHFMxy3oRI+u3lNrPteHvgCd6pliz5SbiN8iDqUGigA2/Sk6AJgB6/zLaj0Ysr
DDLKYjjhZsBFSJUdPF+FyLyQMHLz/s4aAuwDhu3CPf0Zl7knFGrBFKNwBbb08xIKcZllaMHuo5fI
Khp9TNn3FJDIa9PAZICbLocfEcn++ICIV9MyRUIX5vnnaw4oLZO0IOKFH3BMJ3AVKigtraRXcJ0o
mMcvtFwWHnM2yFAkA1UBPcsM+PMlrdqsUrvlkjKWKGKpIB7arOkz9t/8v2Cc72zvbsx/IoG/cOHZ
92tpprD5ciCGTBZr6quOnYJ6vS/wUCe5gcOgFCCF23shDU6zEyWw25d85+3/8Xo/XHKyzCSlG62q
NBAKkfcDl4yik1K8YNG4HpG0SOg0ugV2SN7FBKZraukmyZiP8plT5UrwMNgruGOUqb2NI3/L3aJs
GmFrELFV6hpm3YhFGRDxQKLvCg4MQIwww0PecREC+2dZx+pERRNCocGQSJ8c4FE6OlaFvTXeuVtJ
XYFA9f+yv7b+/4ITMPehNIU0ga+kA9WbHL9+o6ehq3EmchBKtGmNYosPCOnQOyiw3tOHEySL299q
pl2FSyTkCmxo4Wdi3fh5XSZm3g1eSsVBK06JjD2H9op2CnjEwS1XJIUFCWsE9NT2MbnGibtbykpF
yJ6ulo93IHbOh8TM9IPBww6PHAmRyOLayFvD24fNxXoY0eo6NdG11iVEMDcQitHPWnj+uROMwQkj
OCYZ5COTt24OrVMkfcuBwirKVkqm7mLMo4hKW0obvBMCrLaaUnqMpN8lBiljoxyADpCfCnWbsDta
fbVexsLOWPPxXT7c1+StpJki23hPUborJ9ePL34HlIc+tYX/kFIfHSVdhzUiZq3XQ5C/hor+VKPk
YFseImNk82gygAUuR0RfPWDTXnonBOuAxYxVQNh5Znr/ZjfncXgRzhPVcBVeWmbdr1FoFdW3Ubob
ISWeQNwo2vArfnQMjofoL0X9ZVBZhmi89Va9T9Dd7LgHUKeQH+BASJumfsApc1M1wdfbH2tGwuPz
S5nEbTNp81wO4faaeGV3Ndr7zlUdIsSCoIHh4kWreWXE3oOHtRZuQS04sKc2Cu+GxNnitKqTZYo6
pgGgj6OKOY7Hxf7ke0r/x3Km22zRIOTgmso1hEXhjl5LhmJl7b1wwItR5nTMbjeO6QHYS8jpHjJe
Kfw3BOlWVffe7iJzAR+/se21g0Ed7z83NayLyIozvAO+EtpsOur0YTdeER3BCISAlmhBlMWwEcOg
UjFXo9zuRHVNYQAZTfTrm9ZfihezUerfx5vCH1s/1WvJyQmIdPRVESqUcaMhuRmjTIFH+G5YOjp1
RxxRf7xSBoVgF9DWUqdkY7XR8AWxm+jeLq2V3plPKRV3a+wCrJDEoAHIvdX6TCqweZMsFHX6cpOU
TEF8LDUuWJMRvaTwDgBQ0bx0WGEV0V7MckSDIo3iQ2leMn/Yu5GDhiJ4/PH3GHv7yPsmRBFzq0Tw
ynwKTe0UufIXcQ8J3Y0yxEpiV9sHVBu1h2FgVk5yJOn2jt0Vlt7OTF4tQF2yfXazVygNKoYgYbXn
2yaAvCQZWUxUY40XPBCcpP5Cj1htsXOK92i7rKtKw74l2dP12BThm40iIxMEKX3RfDzFEtJ/9B00
YwNUQUvfBJ4/wg2MH1U6CYoT+0y39gLUj/6nGj+HiF53eIK0HL+F7TO50lexJdRaOHPlL36MVpf8
boAjIHsp/pJCRVUMaWj08InzJFlDZB+UnaptMiPZUJwZ8p5JM/NmlAqyzqQB/0Q2XnnrCmm+lnN/
H5co5uB5DMxgkyg87Rb6VGE8ZXRQ7KbejcZwbGsOVUDI+MylLcZX9h1UigdDcv8Co490zIsYSIKh
FJNFxM1jQelwv5eRSocHCY1APibFasQdVpKfxJRN0lTGZMkm6V4NjflW+miE1k44ERaRyfZK7ivz
S4hHnhIiNgK/BuZa7bNwe3M3uPh34DzYBdqRhFAuk5XBsU9pRkUaUIyL4RgqUoKiYrlHpX0TekCZ
8dyXKcPCdidMCC00MKk01x3mVFUtC8JFJE5OAX/0sgMw9hEKUImhPW55LtktXKQANxhRqWgaYevQ
WOOq5OHcVH2pB/43KeVkZtEmV9uJjhKWcxYUDzFuw1xH9MoZJvkUj0S41FZeiGxJ+n3sDt54l7oP
kMGA555trD6yt6Y4FxFeCQM5KEoYQK0GM96VmXTKDeOLcKbyAeQB0hWMLiVUGGFfBY9KRo46b08W
GkHU6BZuSIKbl+Tjdgx+6NlTE/4GmWlgEoRxTqE+B7KxyVqmgLAY0YU9lWRtrBZc+BhN0FgozK/Q
By3CoGHSnA/2BseHDgwSoy6Zd31mUpoDaycZwAJ2LdxTO/wBmRQypuxDZV0yXuoYEVf9c2xKZw0t
OcfCJythIt2/6PSXxW/x9yQQXDqn2XVmvwk8BA0jfIhowKsv5IoYDw3GyRe5Rfg81nghXsVp2fQE
UwcUEm8yuQB/SbyH0gOsRdvoVY/l3QA6TfJasYExyxriM2iqto1QkbLvfFVB2sXemS3NbdRCWr27
i5mMdS7rkXYHj8VWF25jKFEkHVJmV0/bWOo+jUdBIh4GIbb0IBqIfunejS67zcm/isWJtm8jy7vU
OkvSVWdjCP/N2kEcjQm5m29zckcj4QThgyG+FHvJCkiIMJ1psA4E6NQlfFHnKbDTleXf+Q7vao+f
Ut+eS2eNJrsav1Q2jbgSz7hcGIiCpeCHmVF5akfSD0idOFYJZyFmMKJw7eiLCkW4zP4tlNTS7q7V
Rnbdb0jgwme0vwD4Ac/LAMce0NC6CnjvmN0lKiK+TbrH/UDQ4I2kPaEWfxB2SAFpVT9kG1jzPiY8
XvvUG1dRRmu8YMfDdD02t0raHJms2dXREqQwZLCH7DcSYoQrTj8m6hknhKJsQiVbqW501GtnE6fe
DkJArzPAN/pNPAYHPgRDMicN7uG9xg6rCx/fpDvkcCoslB92CbOa2n8WAsW8vgpd9UoGN2r/cuiq
qKhx6WNP2wiEsYZ/pLB/pwsR4MpXVupZJqOyjXwNqIgc950HVvdwebEptfF0Ki92Vn4J1Orrsubl
bFZLQk8fz5EdOASfc2rDHAfZH833vgxzC0AFGWs/YHeuKmldYuJ1OzObQTiTmX244KQvk5l0WwZL
B05XCqCtkWMhtkKM/A59WEiD7yZoZ5oacQPS8U0L7mSW+e17mCvVNBQwHWQnMCufZvJRokSyFkKX
TyAHFeqReCXhR0krsfcYABjX25d7x+b9kZV8uN4kQ6+DMtSVuuVEyZ8rtdkOhnmwq+Lg4ttWEaoi
2/0eVqDgI+1suT8Txd24NItGDRRLtE8UCUPd8iQn9SVnaAoUvArzXdMqew8PDefU0wE2xubBLqUH
xNsUwpkxOMi0xUD0MD72yP31al3qcGyopomr0MhCEPZM+TS29vBDdaodeoMK2xXyAR9CItOnqOE/
pYD182QfZcFJT6o1zUEMm7M9jp8AD+UHyHnHGAyTZ9VYX1lc0cOhjLEm0K27ytXXglJokQgJsxFP
0TZB2F7oZ42Gyhlbge4WJlkuchDnQrtKKOWVHGQBxyfg95NsvzAkSayXQn8ZgIkl2EPZZLtBsQ7d
Ny9+Y/i+vv2xZgh/rM8PH2uyIaoyrfJKZOV5uTGHR3IWXT9BzGB1KORAMP1rAZ5ebFias/nyhwtP
NkaIsVzuBy7trazFMpuEo6Ksvxau+ZCScwjY9vAiBNZL3V5T6G6bploNOIG5+R4Ny5TcgbmIo1wz
7bdiXIRqeEjAHQLvkOIY1+rm1jD6rS8Pq5UHzSEVSV+HLZr2O1JNuj1X1PpWBaAwHlUYjuM3gXq5
GGo1tnNqMbJuarhEwpv33q9/5oGzFrlxEL/4eC0qylYHvBXjhedj1EvsNDxaqgOtnHzYLHykpR08
aVXlZa6rFeOSd3gBRxzvabhaypPCUARsEt3lBsHB8TzCYqS5DIyt+KvIlBXiP8sVuCW6VLf297SL
VYItyiTuBon7Lh23dbKW/W+4uNElSal4LJFkdMrFgIsEnNnr8i82e8jIpK2nZ/uIRjx9Cz/+2qCM
3r54SrN2zDcZT/UWC2FsWOHygpqI/fSokfjn6sF1//aC5GeBpEChhGe6+64Gt5hqoWDubZlH8BPr
MnPPRbnnnOGjXenrrHowFMySRAMtp2cr2DOtO1A6vIg5JaUjA35Or6TTHgyks2k2M3kkAqhdcQy9
Zp8p6l7cQZhrW6HwZ8RCi7QK8i1Cw9sEAhVHdLOIwBbx8db7nYxdEl8fIgcwwn3yVv/davdDfKDV
Z7hbDY8TDBg3AfHs9+0l9ueI63MYmLTzfFdLPENS302VKPPa5FqQ39ToRy493uyVLNWAziCcruRJ
X0nNY1kuyhatdPvKmYjfnk7ZA/asA4h2+6FmsCc8FYB1IY8lxDwmMSY1rChsuxY5Q/VijldsEnES
FfbOdNF4pThs/gO2EStDJ2sjP6qyi5CPcYjtbTounMSz2YcDwhwyr2ipTe6nNzzYfL5NzGvWHm01
EjMxFeHhRepItZIll9uvYL4z9OGSk9Bh9VJRWpEQf/oHw1p7DC9wtcW0HUFdzMU7RvMZlpmu1RLr
652wAlfZqqI8MjUEj8u/+FVSsQEKRn0LH+Hbtzgb3IDJ8Y1UhjDvT/ChzalXZdV7JZoBUfFMNyA0
vZ1H0mhFv0lBE4q625eb/wb/Xm5y4NWtqypJhXRO5Zf7IWNjbyG2lwZVF9BDHG27hU8wf8R+eMDJ
V689MzcDjfwL+cySOl80y1n59AaTQGBmKIxtaZ0vsS3fQe5/xJEP1518+qJk6NH2PKmi07Mw1QO9
0W0lyZvY104N6w4dX9GIERAz93fIuME23mgHg/IOtzV/XpZ4YW6NMD3Urg86WlvYDuIGpjeoM2FG
1BfuBZYQn5PxQM6KJEprpJZr8ORbGpN+u0Bnmb8EgDyUzwgB04FWGxgG5h0pHjjY8GbCjBcQ9+0F
NTsp0AXP2mRKALZ1EtEM33SDUmZ4SFxxHmkykyM8U1iutOxAbhFKOSBqetX8+2JrKwvbZ+40Fg4/
jOsYoTFw/vwSQWL5TMuxwysQH4i2NOa9ds9E4PZDzkXtj1eZrGGj1bUxkjs4KCV5ER1CdGGin2p1
6Rkm377UHMlbk+FOwBdEQ8SCFvX5kYrcNq0xNbiY+qzayUmAKgcSruwg46tVNtSIfoY28zkhrUAd
JOuHHYXzfkwIW21AEez/qDVnl6EKVHff00E91uO3UG3wba7uBpAjjvfErziNUXWiZRPHh1pFyhZK
gomZjKsOW8UrLiDLjSJd0y+OKXABUxYrF73KQR0vY+Ssodav60FjhhAfjS7fGeOlHKKDfegd+gDC
8b29DuibQBRhSmOYULnbtZiaFFG2MlEK4NQRBYbjmUzteiFHSUJiFfKa7oWDbBJ9nY3CM9n6mfzv
axk/FI9SB3AqHh99RP0RdMHJS0qfaZJTCQXU0pQwhDGP5ksnY/KXdms9/RHIygazGaE6ZeRYIGl3
6GXDbWJMUNMrEIhHc7OMYZrdeyatSQDmMuol4s8/BHZzTMMwcYh7NErhRjKmW5yozi7+D5eYpKK2
CadUd+BtsSxxsTCyE+12wJu3V+Tsg7CxVbAwOlo8k+RIbrMsGlLB85TOXILjerEcmkEQsuY/XEMc
Wx9eVuXEjEVMCG8UzQ6JbZkVm86S4Vs8K3W/q0L53lTPfoi7WbatKmkT6vmrZMd3BuGFQC5GUkVk
ryEH3n54sbP/CNL/3pg9CdJqhqRv48E+8wQ2DF+kVFosQkWM+vMa4GSQfbMJY5PP6LiMFXxDQNdR
SvjePgaUWavxicdX/0YcM/reh9uyWzh95hIBJrsQEvgFrGvyxuVRUQtr4I0PY0FZgS3wCfoAolM/
+/HQ9nt1yTJ1Nob+e8EphlWuUzVTIAzfc67WvYEFJvKzVxmGzrI/3uzDgWfRhGoQw7bJG3WBTulK
gjmaAaJR07s11VBWnkLgP6juCmYtnagEII3QPtLBY7Jv8OZuQJUBJZPGvVDyX06+ZnMSPGMRxoQl
Jxj/n5c5RMbUSmolvo9M/YvQFcIo8ilksmp6WPUN+imFoTMS/5oOLeDS3PvGS4NpKwSwMcn2IlwS
JgtPOwXWBTH9TeLlC7t9ditinIeoJdhZjDcmK74aJSDZShmLCbPZBYzI4k1YytuRGgUz1S7cOMaj
bm+HVMahzVmVIM7Q/T3VUNiwCACVpmndFgzJ7Y04Q7DQoDP+e1+TPEMvImPILO6rpGmB0+xaTVvY
nzkcgfGYWi+l/lJW5n5I7EPLXhWm9BWKyrnyKI4lAZxOIfc/l5WzZbS/dGqLq0/3MHIXBqJk8Ieh
j3/+skQJ069VvixvrUyumf+moJBvHUhIxmqXNz8146uDA8LtlzK3pz5edZKXpEpW1p7K8Ig9Rd1K
isf4zYxfNHCgt680dwgIQjznGWhqEJGfn88utNDrZSGCWV3QjcVEbvEQmKuE4M7AI7E1tsj0FY5K
XBuSgagq0qIUCKhz46AJG0Ft98vj+Lk3J/j2sJNwGcAm8vPzhIakhUNdJ0JUrFNeGjKrPibfSC+6
SlY1vsYm84Y8XCMJxuQEmjPc0KigSFC+tXaweR/m/lSk+7wIV0hebzSjWQEyxBClj6R1ZEBjgOhl
V8CDvgLlVuuHfgBXFSl3sf/L4gchsM6wbqnamjuv/n0uyovPz2Vp+VDlhvtBK16ACpAxYEwsKEih
gGHKQYwYz0kEOVHt314pM+xjDcqXwrokW6TrPlkqUZI7oyvT2sS4AWkIisxUu5JImt7elDbQWVVM
0hd1DMQGm25AdB7RbjNpdcjTdMsHjtoG7hDfk9mKFpwNrWYsVYaoL0JOIAqec+WCgMF3EUSV6kq7
6/Zzz+wQxUQ1AjQdHRf0Jj+/+dTFRGlIQLcxG67BcWIoZi1p/871Mz5dZBJmyrI2lFilNpAOpfJG
R8eqD0r17pQpZCNS8wrhrTTcdY8Iov7lHy5PpmfsppVsHov2VDvfS2aZNBduP/5MLorqIZqoIlmy
7GkSk1iO5Mk24ZnHpxBLmjNk1cWMdyZGfLqK2NYf8kTTdu0UpimNuuaVHjl8ytcENwtifZP1D6n/
dvuhZqIEyTsAcApbA2nHSeobBFFkSyaLysdGlDABe8/xSZLk33SD/m+XmgQkyRmG3LMZGzHgFFpE
lAwDCQJZybLixty3smkKkBkJ2Y/pt6qLwklzFaByVb9CDTds8yQ3QLz0sxjoW+QjYMQ0UCMx40yB
2RJA5AZCXYSH9MIrnr8X4UnAviVyTb5o1KWl77pmci9CMDgYWgbiuRcRm3OfklX5n+tMPiVqG3Va
xKg6EB9opAMmBnEDGXQxBM9diMwJ728ko1VIE5+XqDYYTR7gtS5QrnqxxsSuv4febC6lHHPxRlBI
6G7aKpod4s8/bIXAju2+DM3/saUksjN8v70m5y8BwBX5TXSvpyjX0HMkOW64BFwl/EO5hGX8uH2J
uc+PEz32PsBpaeJMomanoj0jp2iioWDHQIuvz/m0KHU5800E0QaZG6FJr00lvJNGLdOmC+J7pJHL
+kLbu9X38LOqbmE1i106OYVs4DUANBWKZXL8zx9F6kMNfiJYLNcQ+HGUaqlv3HgN077MAESubr+9
GY1cVFvoIbIC0EbSplZpcda2spVy3A94LloecgJ00kto+ab6hrgyIBdBpxe7Wm6sVZa9FvHTgMpZ
jh8u9EnAq15+sdyHYRNsGkAnUaqsbcbGeqc/MOzRx3rhjme+Nzds0vSRUR3lN59fUFFKSWiIykxy
RJLHAG0lk1EujVnmupKAHHAAhtwFyH1K3unjQJHknIOyls5ew5zQesGO+FjFCO8a57y3NxU1qJmB
ZuEF+Um5WwyzM2fVp1uYRByKkK4JPRYd0vi0qIDkgVQz0j0yTgh3L2RdM6RajWjDVMkgOSdiTxK/
sh3sYaRViJAUXx/ACll0icxYUqPRGhdbpAZN0lhHP8UCGmkA5TH8TQrzUm0rFK6YdkOkIsKPyckE
/SZeUQ4PwWtee0DPqe0BTQFehpaeWt0LJ8TlVvLc7vn4DKLI+hDS2qHyYjdrIiEs7csFjtKPppwd
k/BvQIBeXj0rGlR+50rk5nAawNt10l2HOiQmnDuB+NS0YQvZZmHNzkUPQ6ZPwk4TS2pSZUUaNnVx
gXkGjXqaecgy04SidyGGBAv7WXylafxAptwQibPg0k8ODy9LC4v3K74i6gDCQocySHwwW1LWlMeg
SQT7rme3S5l3Z1TeKkM1yzg2snUoJAsEBpvX8XZQnx5u39uMUphmG2J4B7iUQK1PDpza6EKvHupM
HGwReiVebuLfSh+FQJe4b6757GQas2E0QcJu43kAWe0vcve8cBtiEfzxigDlC8ViBZ27SQSRWj/G
dLAK7nF5D9TzED67NHJ6ZOTB6yKqIJzG7eZtMBbHl7MfBwgR/XehcDlVuW9zpStqXQ8Eqw0aC6o0
/UaI4MhYimvym9ayVCE1h0jBNM2zr5YHs0M+uIbrLL+N+K8JoE2bu19sDQFAGk+RfI8A4ogsapVa
G+9vvA1qV3lQgbpVEOdQEiJcGWF+cDiqaG1Sr65ginrBpYQXG+byqaD5UgCZhBAfghbNVMQnsHuv
dfAb/WukHBHe8DCwR5NhLTAiyPKAOqZVwikLP2Y/KgcrbXagceK6eOBvLtjzEtqcTuNsrHF4Dp8N
LO1MtOdHNGQGJ/giQT5E1X8DsPIwWNpGBwHdl9fCAMsJyNpl1BYAMWlCmPC0tVrQDoHxYnXRmqKj
kse9XVe7xe7BbMRnEIR6tymUf6f1V1YOran6TLs5DtGvpcZs9+Xwm/yFscAlT++G8qsjn4PwhxX9
tpZ8oWaCPb1UcmkZ1yvOG3HufQhdSReHgdWHgcgw8AImw0ARgH4AvIf/ptT6dK1JkOjloiojT4B0
1ZMX74f+lEnXdMllfa5ZibijODwp5S1zmjRJRmg0Jtok9/0g2qZb/SSPL5JxBL0Z2oDsv4lXGxe4
rrTP0IF1bEcBOguGclTtpexVT1aldW8Som5HgLlX/eG+prLlXTl2Up81eMb5TxytXifONk4FH92l
dnv7WnNBj/T03Y6FiGzq6uS7ShlG84Uq9vxejk5Noq+zAV4FZOuUnttwn3XYVvvHukAX2zuAx4+l
/e17mDl+UGUlnVRUsv0/TMTB+IMDk3lelLnqBhkMFJbPmfKFV/zfXIhjh/a0MN+dBHi3Ttwq6PE2
U60N5wzryqu3pfm10ReeaP6tokMkvNdNLB4mMXxwa88fgpYTFRRGhqU1GZK7Ifk3rWGFmDzsNk6U
1rsgErHqmudFwdv3IerkFKFPg9gthR9BY1raKK1vKY2Bt7VbAyrC8RGXDaz4lBXnbZVEO839QfyA
w5V6DlPUPabTAwL4CqyQ/i0243UXpMilXA3JT8Fl34WnPtoP+u8hWKl4Afu8QRkZm/ErKFdHjY+3
v9TcFtBMqF7UGECr33v4H6NN1Hp6WrMkGPwh2ZYyCSAlEQ02rM1wPr99tZmc3flwtelEQK3L0oM5
/X7u0UkEw/2/SdnnljkMR7rnADLRLpxE0ECXekvteSYAulTnFGi1diF2gsS//TizF7Jt6nPVELXa
JC8voDUnccmFKA3g9BuWsC8heCyaW85VZw67Fg4/AVT0BT8HD2f0NDdSIVGG6K3hQG6Bwo0wMVHy
H5r54qBprkBRze4QBhnuoLW2rsSM/oxynEu6jQVN3F2Nctgg+eGF41Xk4Foub4kwDuz2KG6W9uXc
umI1MaKSFfQbp0XEEOe6iUh5cG8416jUNwU9GZRmAPCsXYP55wAn3brCYNKdK2gxW1jpUMHlsMzo
o+TYnf1XRQFlO7WixiIkBk9ihaIxfZWtKHjsetQBQ4DA2r7wnGNjKWfTA49Q0LbfIrGEctIl0Y/D
+BQ0iGp46U7rUB5jWNZ1+LTmye72OpoDt3+8s6nsVckcoI286L0u6OBEUB4IzT1BOa5PzEmEcD6F
XwIo1AHcnhon0/ztYZR9+z6MmZ6/A40bIDNuXYxPJm/Iq53cpMaNH6NYP3gaVYlSpccezw7L+5l3
wLDN9ECBs0vtq+9vhpM1hueqy/YajJrKVVT846QnDZ+cXh2PhufvfKfeKjrKQWl69qSEYtBfhWq5
Dkr7EOCD63n9twg/2AyMTxpZB1pRR2s/qsa2taq1mhsPKg891FiHCNnieFfww5sR7wxhAF4Wxyz7
Gibeyi/qH4Hqr5oqyVdKDluzdx+VDiFDUvrbb2n2a6HLJg4d1ID+IPcDlgnyBPfz+9q66sXO7/dx
t87ewkcv3DvS90L6ZaXgTTZOsLahnDkLBbr4CNMDx1CwbLA0mSPHntS2tutWqqeA9iJrgXUj8Pqj
AbFZ+FEQsSXzeeF551aFoQhnT5WYSsPlc/CpWScu1SDCb+/m4NCsgh7RynWpXZMepPS4ypAysS8e
Goyp8wsewf/tBszJrCLx3NrqaPfcU8gyBDLqE+eoMLtyAKoLFx8bdRtc5OEbyphPMHB3vt6+hfeK
7I+XzvPz0YUAlDXZGQFQoxJ2HtTIETWB5t7vU0ZyJOb2Qzw4MBcuXSOvQ/oijCzAiZ6F6jX+2Se/
EYqbefZmWBsiL1LTmb2qPW07Rlg2yGAJt1L1RRDOlK1ZHAV5ToLkYBoHwccVKDHzNHqHuDQWlpE6
05N16Mj+zyNNASle5TlZ7+AZIACr5o8YSIMpPw4e3i6cJcXjWF0yctG4oWOCIqik4EdjBataeDGm
mInVvywoeoVabPLh2irNSk6+WsPr0NLaX8rU/z8361hUEEhegs/7vAYtyXAi6KbuA28kth9t7ZzU
97qTr6I2gAh436h3EX1r/chfO/ct7u/VnrG9+0oCSD5mehslOJb1g0YrXbtXle6kS9pSij/TUGB3
AEsGvshgfIpvymtFH53AdR5cbRc4D2rxEBX3iH9l0OD9x7LcSckmgpNxe20qM90EhwG0iZAELRWE
8D6/m6BKhqodwcPAn/cgkokNmjzBsUyVs/u39ANm8u0rzkUgMKA0bujfiNHE5wt2vhW62Oa8t0Rb
vdxn4Sb9piSnAKggXmjxUto4l0xgoqUDdkdbBsHVz9dr0jiTU4+Ix8cXyGbqQ7ix/4+0M9ttHNnW
9BMR4DzcitRkS7bltJ2ZviFcVTbneebT9xeuximbqZaA08C+qdpZSYpkRKz1r3/IJEGF6ym/Lv+6
c2Nn2Coi3xt0RpGXdcJUjXUh9w1ciHBto/ZlBIvtKQQCRah5V5873V1lB5ur+QSqeFXLbYbfKGMa
bquYUC+2mVAt8xL4kW2meqHOs5nuzxAeVUxI5PbVVDa+4SodJr2gNfx+yQzWdu+7dp6vyvmVf1MK
Y97m1JGy09ZN5iaIfdAPXNk7zhW+gr1B2QuQ90eFje0zhGMLVSN6AIanaA9kaHOIPgChLr+Ms1fi
jVuib/0zDKmRQ0mSP1+9/0xWvWqJnV5IV/G9+/+70uIjUySzNp2cCS3Fl5kSqTF89MprHwv2/OUr
fXrkLt8yOeMAPMIQhJnV9+/ZluO+aEtGVbYZo9z8fIXz2L1gFLNtzOE5BdQfsavMe0ofKeSIM9aj
VW5KLXP12YJMdRPOzxaQYOTDIbbxUBaRl2m8bSTjVhnMfOVM5S9R5V++83ML/+uNi7f1pVtUtWry
k4SJJGM8xIA8Ih1BLdwoAtJFssPV/v7sBYkBFRG9GqzBxUup1H6IwoAlDkmZLhonOxdmLpHzcIQx
/706aTmLJ9iOAKWFkR+eot9/YY8fWj8OeOQM03QLJM2Ih0GXbOHsHf3FhCtGGF8qR+osCxwd8K8o
fl5+xuc8tBCX/ncLi67SlopGnXivIqYAXA6czI7vEJigTjMz3nSc78UIhiKIbxNMobNNF1l3kwaI
H6/VfgKV+uNT/e9mltICB5I3fiMBvTS5YBT/BUMg51/JIDiBTVCf0b7U2YjP9aflyZVnId7v8vJE
qOjsNRxuztJPrFe1oQsH7OtwDITOgHVGs0dgaj6Yv7UOs92QoOaPy9c8uweToiQLaiURjUviU5wN
Rh7PUPTVVIUgTwbamILY3TFdvp+tYaMkeEj2GHtI7hAGNzFuCnqIr36outztJoL26LqFbvwwbVUo
/ImS3tfReJ9LoXflVs/tjg6BG8wwxN649B/P9UrKQ43jIqIbGkPj4Kj9uvYLVw50V+qjG6kYPRWP
DBn6VGq+AmPh04/bmpVADj1iojeQXZQn4UNfDbcJ5guFcwwn/95K21PYBQ8WKBpiq31u+FdqiDMr
jbdqIIPBlU3Gmm1RtZSaWThdPBUHZVbf6wZNAUi7P5rbYGgfqKcNLHcYc0pYIilDU3t+0jwxq2u0
5ysP8c9vjBshnAPzTCZB4Djfl7yBBrOeGurgRCbOYi0FWx/lf0SP2nxEuVep937nqcPObzwnOBbS
UTCNQzLvWgsnpDfEmmzERn6lCvlz5+OuwE8AsFQTUc+iEmgbOi547NEhtbeYW0+FMEPB4H2oTsJn
6Ro1/4yr0LfrLW13/LkurHDgSIfZGiM4TeTpVrOwvc6a1SAnu6rHgklDy4Rak5WPWJjAg6ZD1Tu/
YjqwbvXspg+7rT07h3S613CJCQLu/NHHnBsvpdJDH+czgCoO5ngQGmSOWy/Syz220EA+Bg8cgrIr
Zl6XX/CZDfX7T1scIoZd1lLeBvlBGUKvD+/8yJWFC6Dmr/Nk5tVuU8fZ+nPo+l3jwnTQ2ujAwtWl
Bqsd242udwqiXfm+r4lbIq1NsdnX/qT2dGlSKGhlCUzdI5JJncwz9ROzN8KKlGzljIRhcHpHGfnL
0Q2yPtcRmqdQufZs/uwddIFaIxYQpBnzE+v4cqKXQRXqsY/wQ8cZMjjVaHSkci2YcKQv2IgHnLUt
XVv6fx4q3y+6qH8yP7OToMqig53dBe0hs24tkzBFVM8x1O/HPrgXBAMainHaXv4W/twwv19Z/P9f
fq45tUNkKgBtU37H7PVfsZzQD5G2cflKZzpWcSnm70DR1p+UpzaY+7Jo0uIwddp67IaGDVklqyNc
SUNwXwWllyXJRsJULCt06AevGVy9gRVmRYRkKGuYNsKCNfH1dQxxfoKn3na+q5ijG4/GY6UBlsXW
lcL+jMby+10vtp1GVsvS9KVcgEvY5dUltko5kSr384tcK0ckHuRplauacIvr5eWZySvfIHuemI+J
JmgBc491U/V+Lojb5B04W1l/IsDFV2/jn6xcXT/UPD3juXyd7M3lt6WJT265IE00HjY9pmz8EaCo
d03jjF2FeTPwK/gL/ls5io6OeHbLwfjoiLdkNXiqttUHdGRwsI46itcifA/N+zTVvM5/FVJQCCVF
HN6a/jEmE1j9q+evI9NUfW6p4415G/hbfNSRHSH/NevbNn64/EPOgJM8QjSa2OWyqgkI+f6F5/JY
z1WWUb0w+5cbbS0j0QdcZjT1brfBw6gl2N0f4ClttdRyu7ziG6xXpoP1UfV6+WbOrDaQECh5cLRI
X1/iBFnqGwUyYXCC5gbdKJxMiH/4VeEucPlC5z5bZppCN6pBmcPb8vuvNpxyKnInoW9+1uq9Zf/F
twu7BqHePHhxT6C0N5suia2Xr/snMMFQRtXgS6nEidlL5qSUpr1plVYqDmkcm6ChcdFY3goV/jVa
77VrLTZNu+8Lq0NOL7Yu2m7BrYXZm7FRIgi5Wg+cvRpjTUPnp4HzLM5MctJ0uc8hbPrqtsFpjCMf
hTXhRxB4w+zt8mM8t1eCJlm6puMlxGh8cbUYiAU/fAfdWvLqxz8xwyyU+9bcDv1eI1CabLSoXaWh
O2Fy8DTPp7zYdNlpGh5m/dRavzTf7fZj7klAl44HSHT59s6VqvDwmSbyiklXXJaqlj7hMc/k6KDc
E1g+Z4cCOmZobuOfwdP8ofcYqByK9mcd3tjxlQ353BIyCNsRrFkIuktaZpRaox5g5nFoNXzsRgCd
+I4VVNZ3ZRhfKQbO7IHM6hwLgJVpFIXJ90U0BUHfkySWH4ZxDcBuRi//+pBefppnfxFCOugHDAgN
Y/GuLTyb4HUGLFX8xYQEWhT6nz5nIzym0+WLiXW/2NYhHP93MVGJfDnvFeKp7SpDdBmhPwMc2bAH
MUjD68XCCq/MydOqruxFn/SgS9dc9BNZH+M5ZEIYTfQTTnREwuLux6SWQqrYKMW6SvsN8CVPOME0
oEh2GuX2aL1Thz329JWGat1TiN/mD7iRPsTwKVEawvlMcfhrW3NlYW8MuBuCC42nruJ/YJIqudjl
uwEFzN4YrBRlREP9LGzqGt4k9Jo+Hj1hj0YwjYgXgU7lh8kO2rIjzx5kTYOpMJrsEWpW1J0AO/Lw
5BRvBX4OnR7fa/0OlfeVR3UGuQboFMeDBilIKLW+vx69bjMFAgdaNx5EvnbC9adJdiytC+Q+T8q1
+JNzBQYXZPjLNqNRZIi6/Mv3QFGWd8HMx5cYt3pmb2blnUSlaiyEpxhnt/CvlUZ/g/INbtd127Sz
S+zL9RebeJJm5kBeTY4B0TaEuMd5CHnW/d9w2NhFIfSwnjl8GRN+/6FlAo8MEmpxGLJ323LjxN7n
LZoITLqELzsDQ6NPSCuRY0GABeK8imWfOUG+3cHip+pY4taO0RQHp9tSZ0fNM3xBmisoCtcTWs71
eLRRIjOLOCIkU4tdxa/zKGaqxkkcPMIB4oJWmgCc3YrkkdA/VQltq3GDaRWgRyCciKli++RBS6dt
wvK4vO2c+7AZDKPL5fCk+l8GDUdDZee1PnNYqzdsOc08/5KYeqd8XnhBRpO+VRt/bwDnXbnwmQ/s
24UX7x3jTHjOTPAPUfVik9Te3uiTvVLwQidRMM48O0sQI94wLBg1eD4YXFYmXHaCseJrp6Z45It9
8NutLD6Apg0kXem5lUTeB/4d4WViZIsdce6QUd5tZz/aTyVqqGuV0vln4Njk8hGSZ37W+l8Wud01
k9/j13WQ5ZzSvfK6zEUXgND5ysP+JFH/+RP/u9Ji/6qLsJpn8Zoj81etQXtt3wSKJTZ0wioCzXks
ynovSPB+TPs2kbjYbmA9xUi/xMMgy4KzYtOomyy5zeHAGGZ5i2nrWvadhoSvj1iTXc4D7GtV6g5r
W4cOfrjDjcyiKot4rfkbwDG+KX+bfLKCNOR5yGI3Q9TfOHNIKGqCE6tsPQ5z4KqGmykKfl+vkPJ8
/YcTbcR30QfKCoOJG7H/hadwPOp1TqwqAABWqxsGYR7hoWKRIE32nFjb98kNAuE4y46yfmeNryFk
+ULfp6H8GksPsV96hHNyzHgZ86sIWzfxMyD6AFtPrfUT7OPHoPs3apC6doEC4EYQv1ULK7EZ57Fj
TFIRDzNV7HtQZxHzEZbmrmUq3XQhDn4hPqUIDRiPk5IlOubJDzy1TV8Q53iES/dQUHSvLeXNKBmH
FKzTVJt9wZ7Q2PKdo6Tb2vDKtLyJomgrgjLS5N3I5IMungFM6JKRvPkSPuVz7mqQz1lEE4/Uyqsf
VL9kairFi5b2ayfF0zROiW/dDlq/qTN0Ux+7KlZ3ndbuElj1vSLf53Hw2DrNzwrIK1W8UUrdSequ
8BOufoliN/7yzaf6NHdWzPQqqN8hI+LOa/xUUeWqI8lK9HcKJnDS8IJFOG6kLwWckTFuVsKSXXgq
Fx9zX3h53LithLswPC345UX9USfTg1AGtCXejt0HU2UpLfet7IAij6BTUHDAr/JT0neNSJgTaLIZ
1gcpMtYZ++9QpBtbTW7GGJ5KZGNjn5xcg0/Eke8y7X1kB8IAe05hSaI2CvP7JHs3KQeD2d9dXquf
k6JLS3XRIZZGL5l6ir7JigFT6scx1HHKzG6J2A2VF1X6lfjSXpJQ8gSk6E3MFuoBI0djxX2GSnRn
678TM9wNtPE1ib2mucVoapSYDhjOXkp/ze2boe5ZFiFkMd50eKfi4x8rK8mGTW++p9OzUei7DuYE
bYZrGH+b8W+x/WGfJ9AUXTnJtTuPu7LrSC79e37InWCFbsZDsLGb1HzTMNrtnHnVOuOqrkvypagf
MPiKmQheflj0Xmf37v/Z2JZjH9NOh9m3GIHnwRsco0aR1+9C/JzR4noDX3KQNqs+fOzt5xl7T6uT
1o79D39ywNO6qQ6ETbXl7Mk4UUdsDqlvs8NtJQaVlnjhKo6iCkFT9Xa00x3KgET9GGfD1eGgwN2l
roWL2oQTceUTQxbVE5ajlEsCchLzcGaAY/ohGoeqjVe4j5Khrm+FEY8NFl9znFFnazhW4kimzuAf
TbYV3xxtJjcAHhPfmfZb56woq20u0ffPDHrLod0AvoUVlpRwJ21SluVVa5Q7dXyZh8+AspQNrUXU
AAdAF+ui1f6CqS6G3wlEPTRFVSuYpgwFRY3BvoIuVIvexYGQKER5wpVCyYyZsZ08E3hAeKjYv7Tp
pDgHkaWU1/aK5n4m3Uj+x8Yi3YgCcpyJwCT/m42Q/7Jssj23FxDxKUauQpk1OPCurs16z9h30PsT
j/Z/j1F9UVJpaeOrvSpzuGGfKsIrBNuq8/Fryj8gChK+ivortj2kf2Xx0zKKo0AwIQHgwqvB0Zms
GJoGxu+6eqUpPl9eQbxlbIQO11l+nrmkm34+M4eO8jX7dzlRxZ+ScUtno+dHjF/7/spZf66ahSr1
P1dcPIyeEVbg57hywLHxqeJgeVFK44yPNv0qnHWugAF7AXIADaV8X2zmZer0zdixV/npvpc3OHJr
BPfI1wq0M80xLE8DHStSNDCsRb8fao2WBybNkO6XYMrbjPweysMe7ogh/8MwglTNlZ/9RuFD0W44
+JNTwlr4TTdbsRDMySuu6iSu3dSiY4/DuInmmY6do19k9jGDt6V3Th6aV457+trLe9216y269aa1
i76dMrhF/jNa1VWI5A14QE9f80jbwOTO2LQuX/KMwlIXGU1i8CMg5+Vsr4lEKA7BqaJIR5CFztc1
fg3+HZZVKf5qwW0ijwgY2o04kaE9RLhFjbNOSkLBOHJal/1ztBfBdSDZ3Qpg9BbRCoZIt1KCOnRf
EUqgwBhSJ9kThueX7/4cWEefBREUnhLg7nJfqNQ8sD9d5YR0TAA4OsaLVL69pa3UYa3R3BRWua2r
uxHmUktUuNdgBolgbKDY5Et8AsCCzRsCzdZxebDzZGtiWtxCoOz8aHP5ds++3y93u/iewqwo06jE
Eosm2S1K0efPsrXqGWvOJFygTObYvXzJMwQy3q/qWKZhI8CETP29GCub0DEqB58zm3yYyBIYjHKT
GcWmV4mRy7clxtuQ8WvHup0H+cr7ET3HstD5evFFT9K3eS854YTrrQhMobvikAzXFGf5cGXpnJs1
AH6TWsWkgW9hOWsgAEEys7lEcp/fj013VxgTcjxoKFW2yoPKC5u7QNhmxbjvDNKqt/vV3TAXP+jj
rzzyc9vzlztZ6iPUbCzSyKD9B/x1iII2j8BuRA9xxl7lxJz9ogihBmbAmAHl6Pe368gpG5QJNF5F
P0eMzkgCmQARxq0BYs2rvYrFf0qI/niljHQYz2JMQ1f7/YqdP3X/GmnR7x6RMfwg1VEkKmGWuDX6
nrxp6i6NzOfXOVa3upIcJRqdJi62EhJWufVdxwgOvTps9LrZVcEbCxA5YRPabgPGpvZ3FKG+Ha+S
NHCrtCSHBN2ov61F3AmiJGGVrD8zpC+sk2meFO1HZZJPE/7owz2tVB7utfFJqv27Ob7LK//Kuz37
vP/79dbimCLNJGlrkzqEFwt0gb0c8lzOpHLekitxdRhxfvV+ud7iqC9Gu0yS2MKlkBQPIjbq9zF7
RUcEyX18IRFCGKddHUxf+5GLbapTfaCbjJE4gnWBUacnP8GFUn1G+an3pktW+pV94lNweOGrWrpk
6dKc5pYpuKbZnSJCOUx7lai/5xSB/K3ebBhqtg74UPnhkxWMzZQSELLBB/AQSBNb6bYu9w0odDb8
Tgxi1JrJ85V+Q/2uagdpq5b3WSWvnTZ1K1+jsn2Xy3Rty3+bP4f5IKDVQv5bS9ZB+iQR0BOV4xWx
2RmfN7bhLy9SNDlfeuIgCztJr1iounpSh0e0c30ouyEJBvl9UUsrw4l3vfkK7CHz8+fgqdKBoalh
G5vQTw3RrS8YZrFmXTmT/hUF/vHsoUgT4GXDDVgyxQk6UdLIoYAl8QN6zVZY1hDu48aECLnKNO/8
tGU1PvjpX0mfHI1Y2sjB4+Afo/lu8lMiDsm6TsntlTa9jWpJ1/Yzu0A575txI0W7dtprGTRBDBmL
twTpcubBcQIM88awJ67ieQj3lDcaYd5qFBJivVPLaReJExkBt+jUcf6ALkUf9RryyfvSWs1+sOUE
JKHMZbxppiebubz1KoGjBgJUphYIntThd+Cn60jEUlkPhYrNQPpoD/bObE89cX+C9yP83uP8b725
Caz8xRnDfTP90oxwG4CzNAl2sHejnj11Uu52ygF3hCjypmwzZAM5NfsUjlpv4hkIwFQ86kjHeFMO
a8U3Uryu/zaoYHXRY5p3bHg3EsEU1bYZ8Q87GVi/mzNhPf2GyCOs9dd97MrOSvePqvzg115U4XaC
qqQPnjpADUbikZ5tpbglGheXk16YJ7wR6VJPJ0ePvcy6MZK/IUQRgrVr62mbSQQJIdQi0ejB13dZ
UW2c9z7P1oks++ApFUVa8KBSdq+MVr8vR9KyYtuXr2yYZ3cwMVjBkwn3GBziv3/4dlzkk94xDVeP
teqBe6XmVtU9NvU587C0rSGzKVe6iXNlx9drLnoWvQj5ojuZ4aGyzYi6RgxJ7wuL6qoY8tywH3ou
xRUzozNeWkOpOHUUMy2uJvrSDbsTP5HG+XO5eq1JDYKQ1vWvdcSfQ4TlqsVFGVEAZR32ZAtwPS6t
DhtXjHhpO9n/BIombE9I7PKzjzB+xBCoI4ak7u6s7gGUllw9ka4HrttJv7ViXDOmcEXTLqrzKzWn
dQ6ygcECoRyiNGX5skhAZamEQc92Tv5cnxvbwiC8TsnvwRNgeG0Mv731/cHrJNJfJJIl+6ceQpJf
/+jrt7T3fOtdXTGfwddFkJJE6JKgFPf9URtcmrGIyIkwI9GL2LGp3/O3atqIhXLmiZA3J3jtJMeT
cEwQYn7mnll/yOWf/LFA0XGVKHfIb8kbIdesaPMVtjA98YmOp5jpSoJOPTmeb7wNXecKy0k9/J35
kqvFhZv5x37UVgbp6UrqpihtVfugWNI2hB9nKe44lh7dBAC/XKzH+MXs4BlOHxS8kx4wWCR9oY62
dgzqE/3uptaLiRxGHJjjMpHl+oMl3Qb6i1Q2ruzL3gBoXcb+KkSiD7EWYoylNmTaNLtRtuAgM8RJ
XD9FgVFGD21p7UNgoL559Ou1j26xeTNF02O/kmh/IgspT0mwG0mCk42HBknQ7PSrIo1dq1Hx38am
jNQP1dlZqrQigiz1640Y2Q6TtS3kiqqNsID+QUGrn5B0FED/K+RXf8COoj3NWSwwyjtt1LwBi0kf
i8JO/5jjZO3L066bW2+EPrjZOelDHL87Zu+FKabHd0I/Qse7ChuEe4OYghE7+DmJEaiOHKyRPdg8
HPZgWB8xuR3UtvTDNRF7drULTfK9fLTt1xjB53YQwQdQkDVC+F/aneEkJ/UDQh/RuJArAbkFVgDA
A5rly2vlTLw2lrTEL8NAoI63l3wOjOz9qR9K/66PZLyI4lWhmd5MRlwgrTpgjjJ5ysrn8Tbu30O8
JwImE2FPNbZN8nsi3hTI3r5LsFhU39jmvXC25StrRIwJX5kKZa6Y/758y+cQr2+3vKhl1FhvMvps
UnSxDQLY1OfnFo8VJEDZB6W8FZUCTLxyUVHpLva7bxdd7Hd11hmh4mCukDtHrV2P2CSJ+SHwLEUe
MP4ErWysnsf87fKFz3wJGhuZQNvgBJAd/P38yplHdu04wH2uT2Gir/PmL/qqGrcYPujLlzr/YDko
qcJksa0vts0qrYYeHuenAULfIxv2moR5F2y/fm2VH5G/uR4PDpZ37sn+d9U/eAjqXGo5ZhwHI5Yp
jbVT26/M6TcOVCK2VR7faADYKZkZrwETgKk/Gkdb4whTJrKbZuixrZMY2wmVaUAWoNhzs6DZh4hv
iSMtEuVGSqytFc67IJReOtC6JAhWqLagPJMMVNnE1s3EQBrRzdBhRWEnt5PKYsAERjIkt8mVPT7E
t1Yb/l0V+O2khYffOE1n4zZU6wbTa77EYbA908FDPW3XXSZ7FthPn/XrtITMHbYrJy7XwTh48lA8
qWR7+v0DgUc4GMprgmq7UvsnBRUHpAe/CoimjZiUMk5K1d+hyMUkf3emjrLmW9PtMTiYrc5V4zts
3HvI2jpSR86ZRDafxhGRgNa5tk6uIh8lKc9TV67pDbZDM4NZHsfq2BXSxuhjEsZIA2vHtRI9OOZz
8JnS1bYDozwvij5MK3+vIMKgKTYgKMl9uwmBR208qiW/P1aBv7eMbGW2m2aF46U1/3Ie2oDQw2Mw
e2OVr8bKJokPJtshMPEmV0NsSd4QeY1t8DnO6LrJbUcsGvLZFa9PaHrEgcuwILCI76qpm2Qxo9d5
P1Pzjksp2r5p1TLV6GRcnKBvMGVNo6fhN1pTL/OH/cQWQBuDJigwlTU6cKllJ5tnTxh+BdbLyEHL
Xp6mN8H8Lr5n/nyNtXVLIRu9aMy/goMT7mYKKhHKHXZvqfy3nnawJBjsftjZL9UhuD59LrlRKanX
4j821KOZqDsMe2xDXVdkg1LZODDoifWqUUlbJLjlGsW49RkarDegDG89gMk8cuwj5CMJVzxaZqo1
2ZnIAHSr3FfT+9z1W1X+h5xO8Q3RdqMuE9FuivwxSvgP12ROvI0h0aTafdDqqLDGDTvUzDBN849y
UD3MzJN780FrZVczJfQH3S+z5qLScKgJ4DH1Z2XCyFDpkNTF+4T1FPG9adHR7LcBE3QLdC4hCy/1
P2BINW2O7A5XHn6f3nKn6k+VzV6tb8QDG/JslSHYtoiM7w42QZyfD4eyQNbf2cZWPmroRnsoi2zV
SzeVNboa4/WHjll2gbhlpk8yGQn9E9YoLKT3WX/HGiUkkayanluWaXLD8NlUqvcS4lgGykZUZWVe
ORPP74PIqx1ipXFdXp6JppZLo9Yl5BspN/bwLJE5zrwxyt5gmH2q+3jhV+kqZzd6m+hV9H04Ky6h
NLlTx9iKok9ngWbeWkTtTtEtXiVddpXEKQ6rPw4zQOtP8yMdtPL7ocIkSvV16P8HCvXSep20YUUI
RAOlXsSOUq3P6o3ub+SUBDh+aBkRpqr+MFm1l0+cc10ELuHCZBPLIlRHi+4syEd2Vb6RQ8LvREXU
1uI0F7ZAyXTTWzrjPDKfEfqNf1GO+9IzYJNgX/Td75Tpc84K8xPFm/Xo5jq6b5w58zHU5GjCE8gS
7cT3xyQX7EX2RKFRhmtzPEasBCV5LbU3STvo9XNSNJu+TD05TW97sltgZuB56awiosFhyCLhSbwh
sVZz2CHyST1zrm+FNefQkiQpdpw0cgnBbQiEVn85EBOYDNTx7ah96No2LXQvEFNbLEezx8LRVrGJ
F4vv6TjSCaljjHkcrCaDCnr0/57ah6m96yQZC1DHk+UrVcgZTPnbk1h8MHmk2lOVYOyEhY1I+7KM
Vyafc/PeMLa+pj7Gy+fP71M4mSJ+YPXpIPjfH3zr17qREGkvFiAzH3F2ccLaznynWg9oVcQcCm9n
JiqvPuBnOG2ACqecAQM+cdhL2fNRMz5w1RTfStaYQoxLarA+4LhjFw6+5ZQyOiapQEepTjgPCZvU
2Ib5HuuIb6SYKsNVGLKrFLRQVyGtorYuySUUx3WfJC5XzmocBouPtIa0RKpIQjXYFuSfskpE4HZG
bgMEL3EMR8q7hGqvbDZM7dqKs665M4CFmNNDEwgYxA+yhTtGLYwwqSgFMWnoSH9MPsiTzbUZId6b
mPdXhb3pbPj1+QdSWGh+G7wsRb2jDghh5WyNLFzJEreI/0mZPXCZyBrcsLjtHdUbWltMK6PBZ5iZ
eZBcbQLEZaKXMVLUQiz++hfRcUGyXpNOk7NZfzizRlQxTXqKJWiLF5dWHlMaUVNIJAP11zTML1Yj
rYrWFZ73TXuqqnJVHcJtpek/w7x9urxhnP8O/+fDWM42+gDAr5UwBEzwubHqE7mi+GtTfudVQqUR
XUOPzn6IWNvgMkUbhqbi+4eoWpU6+Cq2mOO+bU+E5nhN5vxqqT/rrHUL0NCBTTOEfAEVSpiU6IAd
SYImJqb1rmPv8s8/h2ZRmv93P4t1WMtBWKnKHInRu8R3fMf3k7wSV73tCd5rmBJjBBJs/jdXVRHE
ItNTHW1JTfaDfqixV4jF1AHRqJsJEiuoCvAI3vcSiac4XWgkLl6+7pk5AN7VSAxIcmMfsLXvD7+w
BsMaS6xuIKLF/5L7uky6hacCTTeYzI1wdrh8yXNHPwwAiAAM8cDVPnemLzg5AadTKBtFfAj8H1K0
KQeDHGdG4UwfqBh1kJDIzJ7i+J/L1z37U79cdoEYSrzUVrH+NbrsfZjpQtpvaFv/s+C7ygq99jOX
60idpVCBrBkfMnUL+R6PcDEb/ddFhAoHAOl6gXPusP/6bLXFYqp8SSnmISc33fLEcco4PkumjaRD
e6K1iFlFiJQG/xlGkV8TCKA9i/IZ4Ckz9hZYBMMZJ+pIMjtaZF5cfgOfNORFTfTt7hZLKynSJklN
HYEW6iVhemGU6prjLmjuagA5weIiG2J4gyQHeTvFJk7J2uNg5XepVntI5g7gQvCdTPo/Xpg5wCzH
LDq/aZob9FIbInb/L3mDFDcFQRrth2BNtngI2QCMGa0EDDNBpRLlcFwVwrwuGJPfU2ThbvJy+fee
Y0l+/b3LRS0xMpkDyWIrpUEtkneOVQCNtWpKj8iew05e1dMzWZ0WfipZG7kcjhMnDvPQ05DfmRa7
4avNCWT6+yZPXEsNXE4pv/4wo26T9vWup97PG2OvRRgmkfnSTc+SVbh6kq0HrCSisDnNTQq/Dz7l
kK5aWAhFwMzMDtZZ75BO9lfnqzvBQNOYOpgTZN86essIeCkj8KZorfuvksXSFFhno/3Q+qOPB8zl
x3T2wPlvYS6HU0E8ydhQ+eGBt1Jj6yQPK50gGo7cdrgp8yvnzbkxHS+F2kdEArHVLgof0ymteGRc
cSBvhi7wN1YXgugi2GaVAYMVCpliEwKY6k9MfeHaCzL3QMUx0qo2bciDJ/MYVp8UWWRLTVfu75y0
4Ov9LclmahENRPoiSlVs0oxtNyjv8giYgy7YMh7iyFkJoIA4EWHJrrBvjqq1mfX0pqogbsNxNK/a
K54xHSXe6L9ntkTIlFmJ+lb4myvhG4O2CewD1cOYp+9pZJ7qMPmRgaKbebeKu4+R2M7eUF25BSlI
N4ryVFvkaGJpQmNZFcFOIruxcuwNkNRPgGGz9JH7U6f3GZbA74UfrybwH7E82Bguf2v/j135f97+
0hZ3pl2foXzBNIV/wCRFH7IfgF8AjEV9pHRD0OCFoXF/+bJnGs9vz29xzFpp00xQdGJhsoxzp6/L
mPDAroWrf82i9mw59eVVLUDUYUgBohPIfJJWC74pP4sN8iorRTnHcP76m6zFUUPnlecNPJhD3+qb
Uo2oyMm+omMQXeIg1hbYiwVXFO8D4R8O8Tvln5hClNZjYsXvysTOVnb3YS6tcal/tuLgE6HKlVNK
bGJWyJDyJvwwqdTNV7z4QjXcSETB1+z+1i+js3cB5Pza/xEiVWuSfldRxUia4DzhjWe/zqa9oT63
p/AgN9J9MBbe/EGPG3EKQtpEd6YTMVXnDkAgWVn5Sxlqxyl6lOrqvlIsLIesTwcu4RRaV+DCaBuk
8caG8kvKfbN25r0YTPQbgpaJMJHmfXUIynTvT5xLgNcdrG1VLNI+8yaHRK7G36VlwUiuXEvyRDOb
AfApnEWKiDdI/A8BtY806CFzvAbyQIwNWHIUfQobsRpb65SGSKBUPthQOj6iLxryR0yEPHSaczav
8+yjSspdmA6bmSfdFOZO/2FFrceJ+zhO/qbusG8l1MXxPdPMaPkUV2juigjNrWQ9BKONrYbqFdWN
ngwe4owIY141U97EgM5CuyfeoZLKXmO8g52pMKjdcjiK0V3Q+jsdQl1YD+vQlB7oF3MtX0OREuwz
+ltPdBSZqbol3jWgyisBjvkC3rMf+vzx8pI7v8/jBYvQF+xDXs53QOoSvcvM6CAx2soLIM5jGgBz
GCiY/d8o6+kCNW2LNKmjxjDF6AfOJ/8S5BJshqHR6uos+ew+8OWeFjXoPEn6hK4cI7PuDRtELFYA
glCqTPbp8q8/x5XDWQFCr4gsgVK9YDFNRmClHaZed1ayabQnAYqCMNnhKdI1V6EA0uZ7lkcz/93N
75WM/5h6G1wjQ57fbWlp0Mmh8MXi7nt7AQjWtfpQYfguH6mBa+mJIn+UYZG/MKqf4KKTkXv5l3+e
RX8Umf9d01lsgKpa+aMfpPHBEpVtG0KcLrx4GnbO+IgUydZPtp7e+3BVBPbcOPpKwuguyzta62ad
WoTt6mh8YiZAUeVKaXSLDU+lxp5mUrOeyv5ertYFYCUYMH+JmjAdqd/5VGZJXwMuh8DwAg/B9sMV
Oh4CkFbAy7bm/296N7zIifcC2UN5+f3hymEQE9XCoQLMK3Oqmr5X2c/A4ERYJh1+7uUVj6DzrxNn
RIyUhPm4vDjGwqoo+kJrcKKtTr00ehJcGHpUC2Y2+woZKCu46da1iu3sovly1cVHhBYlayBbxqIh
L5Qj1lis0FA90ghc/nTOFqJfLiRu5EtjWuRd2yayBTx8aNutOuNd7aGdxW9OiIQuX+vKj1pWVCqh
D3Mz6fEBE/nAP/iYxitb4lCueuOfryf/+1XLiseQxxALFVp8DSJXWRr7qmXZDW+Suso1hgybOecf
91ADjGSfphhiK+Y+weeB+Qv555d/9vl96cvdLD4hye56qS1BwhLS67WT6FHt+q7Tjj6WC3Zu7B3M
CG0T9udzJIdb4Gh4oEEUXQO5RHWy3CUUEvk+vdRxBVtUL2OdzNMUjrxprdtOay101pYvreDQUVBI
TNUjL5B+9Q6NQUY8QzY+GYH5okx3GOxCMun+D2fntRw3lnXpJ0IEvLlNn8lk0khkqXiDUJVIeO/x
9PMdzkw3E0QkZv5QVLRKqibcMfusvUxpbJXQ2jSQFOmSbbxW2+Zd+3OQgSKR+jls5B5kxUjPHxS9
21njA07avfdUFv06qeS/RFdM7MVSvSup20NkDjk/p4O84bbwH1W8rUMfhY5MBpfimRvD+gkHadsG
+VZPnq20/tRRClEMOxh2QpLWPmqPVX3pIcS14Iu+/5BDKTUkkjPh7UrvEqLOsA+Oon8ldl8RhZR6
2X1BwZFlMYI6ez9m2aqoHxMrXjvev3lwAj5GePXuJPZ+YSToC19gAgYESpmrsaQgQyh3Ze9vuuQv
NfgTMBG0EaXlMaLJhcl0vK69U6lf+s5ZOHfOAUIUBuy3imgGOeIGv0x32W1VrLaKT42NVG3B22Dd
PpfNIzijkGneft45jRuuc//3ckTsXV+uiRrDLLUoRzJJvyKRUZZB2WqabeEFP1SlvJP8hFD61jwY
bX+pTHmL0dMhdbqddGk96d9cqk6KrbwGJiI3Ob/35H8G03p20n5bJFl0DLxFn5S5RQokVHRnhHXG
dJHS7dKIdNfLz5K1x/JfNg69lNxlNq4JChE7KJE3ndGQAiBvmrTcFQ6gvRbvNBpcCgo6b1fY/kqI
aDMj3kZ2lFHGJnd94q/TPrvz+b+HnruJ6SaE77ff9hxpj7dN4pNItcPFd7I5hnXeq5VlhGfRidfu
vZz+KJ3PDG2stgXy0+l9C3GkGdID6JZWudmx/d+rT7G/yoZMKDusLmg97cpEzCq6EBj66qzBtCAx
ahdxgXb6Bp8GmGVxnZ0d2xSAnwEOiCYmkyv1RjQ/NT5rGQ35IN0JnS1WxohqO0igtlof3aWAvFng
HG3Xf645WdqtXmuNriQ+17HrldLXJ1UrNj3BRfGaOolgKcN9q+3XDI3AwscWP/nbYv7lypOZHPhG
1yn4a1w0zV9hofc4GMa9VkHoq1a1e0Feu8oTuLw9asfwR5+lm4xBuXAT4pV+vwkLJhGpLMhTJo9f
5ZRB/lj5Z5RvSH0/OA3Tdew4BLfyCaiZokVEsOK9UUtLBhCzAI2i//fikzeQSLpf2RY+ammtbSr7
h2OvcuNBdf2NUvzjj7TyIJR14R8pQCEsfBpUOmMPirSJ7P4Qu+nKH3Te1iVp1ln/R8Tnmc4LKTGe
WeIyf+5MeWU1GQJUjopevhorGXex4Hj7FZpz2MXXp5iU7i4OdaGMy5Vw/ieoWFB+6NSSodO0v7PI
3MW0DEN1VSD1B0hh0/v0h6MlhACWHuOq1VBasXILV3LLu3Do0OgHg+vm+geLgNACMw1rxQA4OCPK
jYMjDWhOucCvSb0b8z0wn0DpOQCoNIuDeN+XfyUytu95j57a2ChycijNU5p2uy42/ra6FzPSTqxm
a8yUN3bH21VS7IVwKe6tbaA2MHvqTwOSocD5oD/Rz6XEs0dr4+bx7vb708T7uTUEJ5WyXVQmiSch
VCAQwpJt3UMiFBKTYKTWfW7j8Fz3H2NSb03tcVB+DH7mgjXDKm4DRBj6HehBrxfQRty93Uc70Z9g
5goTcu5ZHNZj3E041K0ZHTaoNcznCmJeeBc39qrr8YLlYF9H0eH2c80OC6y/cboHs6U5d71zlpnd
BGWO7gs+L/JjWrqAD6Djt68yu2QalvUZ14IX4GQKuZGuF9qIjQfHDOwuoHq5cXKiZY1FRIyJg+gY
3L7i3HkDTiiKARvDLWd6OnZ1PxkLrwyRJL5SUxrtGha77l+U/H0ZEJhdnkQMomLR76PXd/0S9UD3
ssTnKC4eT3tPW2RNJ3Tw/s61toa8F4VWCD1siag/+/EwBYKCQr6cMs2ayTy51OORh+xkVFTPMRCQ
2tLW3Nx+l7NwD7Rm0nIpSaE7TDb8xpXrMW9JSeE6kEcp03OIS6Fl7bGUs5yfVpfuHHosg/aq1Gev
OyXJEzuv4D3rwZZ2mOz9LVvNwtY0V0GJAlMYnXHamNKcUj8zpNigCVgQDIoqP/XegJojuAFVsgB8
zO6/X681GcCyk/ud2XO0ouGoFVtlPAvaguD7Ue90iH7XImFysculzA3jr9edrNoYJLSlU7eA2+Ep
N2Dap90qGhXSyGgkqy9KBy5ZgJI4eruDfZbqqUKASbOOuosg0mR6u5HaakuG4+0hMVsDitqH2BGI
T4hyr4e8GvmK3vpkro+FulepNC01OWJA+yQsHuAvCl8ZGD4NvYqsCu+SpltYuGa/voHrrqIiecd9
//oGYssIyKtgzsGxgZKpAjga97T8smRh7Zrd/9UvVxJ38uUsY/memZpRHp7dhKzLLnsKJRcyqUKG
ZrhRGu9BMzSg1nzTR+aj1GQHG0KtEhF2+mKknLb9exSWdAtAq6UIo3UhX1APOklKJaWEH9o/yA/d
CndiV2efQ0RF9vUGZhI0+oUpo4lxOt3Fvj7L5LO1cT42YSsk+aa58juo0Xm3Ex/JUj+ycN3Kd6mW
b1V9eB1JGKVhHaTjDsvPAdmVGPF0PbEeyvdF+E8X6vBCI+Riz77YEoNTZesHOXA2BBqIPxl051Q0
4a7WnoTbkNqqx960F9b5WdADo1fSPRWLPMpvdqGylrka4dFnooRGQ4fLn+O29Fpe3L8Ucx1xlN+7
MC+bdfEzQyDrsA7fngrzA/E/N/AJ7H0ZHp1ZFOro2HARoHLRsoiKLaiWjmeI3VYL15o96JIWZRoi
O0chUf56LOIZ4+ZhSAMTI6Pu2ao2hV+uZYUUB9hmn/TjBHuF+GSRJGKYJG3F9lbq0MlB7kLToxBM
W56a+lKPF+PfMfinlVa20Sx8E3ET3wYZ++Bndg5slMnUHP0yChIfVmRW/waZbv1wB0Xcq+4jisRl
YsYnGHvrepMJqrZ2hYEbIa8msY1x5rIMmg8m1vhqSyLpsC1RTA+K89xE1jaxm3vV9C4rwbeuQ/oj
Cm284G3MdihGQufR1iMM0/nHH9YxuxwHWGGQUcmvZtqu4Ef+dmHvBZm5DSVM95rkAhOfrJ6LD35g
60eMswzfJDfqVUSbVMmb3ljHZGh2vv6oIn7KiM0rkvFhOUV9diB+ee2TsUG0imUoWo2krXgVPSza
cwDWYiteRFhnvzBiG3xMHWH8PzmPBdroRkZV52cLRMJV6f/gJLROS+RV+RHd5O0ZNmfaSoSHcKqA
xipSE69HvVmFkpzCZj0Xrrrr4I1berBmhxHdNvZfnAEIJIcu2We/leBPg4InqJaMzudWThhV5ORY
hAsQYHF9D5oZSUE0IoxPYcYETrxRFWwQ6ns9tFZKpUK0N1c2rFlfS06yeRx04sg7ed31/5NGAe8c
o3maExpLwfWNRL0Vl1FLLS349gmHngoZxClphBk1/kRDhV5XXdruRUtrOsUocKngIRFigzj54GMp
t4kW0Cfg9JiGPDfmTvU9oeNh/qHiCwGQXMAovP3d50bZ14tOii6v0IaiKnw23vRVcTFz2jJ5hfEU
qS3LdOnZGg/wiG6awdqKHcT1iy06Z0ikOKW779wDMNBAtEFzDYQMePtB2ROsmdTwLmX8fPs5l648
3UIC/BrccMyis62cCg9qcI7LorOBQGfDVsKDKkeNLDynFjeU2ToOSiQ+plgFg0ZOPqw7hDV/yaVr
CVsgTyzUDTZZEnbNkWuRbVtsdeMNh5u7IusQTXpL0NYn0DkdWsjmHczXcTMku+D6tZt+ko91ydCy
4ZRrnbQZhMwHDXn/FwqQxvr0sfNi/OW6k6P9zMetEkFB5l6BIeDM2Pops9qVjs88yZ76j7KykPp3
yD+HS6S/1JRf6We0GOTlZMi3BjSeJrggsFERZgifqzqgSSBLa8HHjLBApKr/H3zgr884WZp9D6oy
ggyWZry3QMJFKaVlGxvYh2gEp8UtYDjBmQiX4tbm9gTRo1Y02+FoOpU5S1GUBL4UR2f6QXC+9e6E
yx+UgEWd39wJn92AWWPKHMemC4TlG1npJrJ0iaj8ihWWA8gubTtaJeSGbhvtcPuNzj4Xl7KFzo89
YTJXPcpXfZDYEZirsKXMuNiamGjLFiIjCGe3Lzbb5hMx7ooFiVr/JmcN3DFoi54kKSaJyOuFto2u
xsTAIUq0o0j7KNxjLh/5gqaFN3O0xaJrWw7Rz5oxKlgZt2/o821+mzNfbmgynpIwJd9AHH314hXO
U0mEqwX8CZUf+YnlUMgEO1lHBWueYsd7bUx/6+n5gZCvlLayzZaVRfImBsWt3BYthrNL3Nd2HF+N
7NSb0L/NJ0jpcfVGIulWwloBP55jUyebTFl3YfFCRhXPWmvyVsOs7pM4DmkPogdHhQCN4eBrtN4G
mtiI06V3Go7wWdBQlwmSr6cA50NNIyv9o7ZRpCCdxmSAVuAq1X1Si3BUCrYJxDsLcqqhfuiSsY1w
nAr7OylsTyKYsw8wwVZOo+YtvNkZRIXeOzRxg00O/uKkdLW6DBg2h+EFTRTKrNsiVf1/sD0Qq+rk
+5HUIsyjEeUi0FKv17yu98La6DL7YhTHyPoVWh+tgxPgLs03wZsebMYCCUfUCb2DuVTJzEwdYn2x
FRDmAsL66/rakK3cyPd4RMQmrAoMH5yrA4PA1aWe/8yacHWlyf7tJ40cVi2gCeMTD+sVVk6iQ8SK
BzWaRVk0Shcmxtx7/fJsk9pIdqKG/HabDvin8IbOAFs3NGZsDG9faG7L5tlIFKMSY12d9rixxVIT
I8a4gi6UgMSR+RCdKDjg7C0IKOk9AX2FzLTbF/6sM6dDBwgOwI8cAeCPyeezq1FTSoMgjlwjoDYL
1qxYEKpI/iaam/VJbGIwioVvR9ZrB6w4+d8ca9hXC8lO/6FxMBWbfJ/jF/Gko/9SCU9yMPmV1fRX
ng0odPC+JBJTV5dufqagM77e+2RAFEYrx27bR4KqydBDJwd4gF7YxWKiWfpCc3OMBiu+KYZgak0L
dlmS7JJgWMo573fZ7ZsxX2dJshkrNLcZLsC9sJoQ4iAWM4kmA6vX7U9li9E2/VQcPA1WEhF6N51p
rRti2+dhyii7mU8X6EeWuqTKbCS9fa0g5SalvZP7GJtabacjvS6DShgU27A0SnATGO0BLRY5ytYe
lrqYM8ceRhLdy9B5z3qF6Shn6ktiEJaRPNnSnwgnkK58VUjeMqNkAyKW0hezxvtHpTBhD93bdfEI
GS2E7p8Ya3jHMNUIBG4QwBjopuQnAwyKkModX4UMD4wzMGXBJgTlIrsGVAghU0+h/yOxcAkxGLON
bIzQpWma6y9ZbBCHhHBgXKG1TXBKCQ19lVlvtV58ehdCZcwxaDDi4hTjN4uc8CAIgn1y0bsGXFla
CdvUsJB3C99h9jM4JFQIiB5aOn//BaCp8GGyqxKoUhgeIDgzjDefqUCYQoMOkWPj7cspn5483747
tTQVNc19KuvrC+Ky3eeuzQqrKX+k3EZxDxAAxST1H1oWfC1WVqTxrsb6B8UGjn4bMhcHU1tryU+T
tzBYF988W6Xza9QRdMsEePzykUk2dXxwquQvmNUkNW9FKS5qnVQkbXUgdMxu0ttjBfcSny10WKFA
FslBtYTgsZS3OOuKRtnIyKdhp7LvJtG7WBsyLJITkbiNyxwGL16ZX1hIhILdRQSYmfqvJO+fy8Fd
SQMqKaGxpvFGjx3/thhIJ4d7yyChrBSbOFXUjiRH8H/OpEqxF7YAApnivN6xqcdWjYk5aH3yoVF/
CwtffgyoCSpwapb32CWI2i+MlZwpGzAjTzXhHCugWfh91c9ajLdT260qkhDREIrRatSPTYg8EKtK
nkHpt3gGaemGXsBgBye73rQxHj/Br957FEbtHCMYdgjrzWprefehlmxFeKLNfl+uMVaMS84cOCtB
7k6CV5E5IMshKdTPQsjocPoUko4c4Qb4LuNdnBZYv6rgt+q9wA5fBepvH56eVTs4bOBrU+EIpr91
OGLGGvJ/6dlL2o0JN8UKnLWchbuWZG5sCPdW9kMyCojW/QZVu4dHwODVGxN7Bya7hqrKuLf4l1HV
d9i6jO29qf47pHdxnK1KlOhCrjAM7wuDWbSuvo1lKP2iXqAysiaVit21tRw5YGvC95hltEL0C5ad
4kIGrZrT/0DMSRxWJzff3770nLWL4Dv859KTnQ7Rfu1iR8/R1Krv2o23VS1oXvpRY78K5PGXFWUb
oYVIvPBRDKWKJqr4srjcKP5wypph1wHwwR5ltFpSe44KLLr15g68yDRFFrAfkLfcqgtb9FyBBTwj
Qrwh5+r2pBuoRb0fxHLlXuB96eOD3G0Vf2frf4rF8L3ZK+E9y9HSgobzaU3yZWVzaEaQLKnZlyJf
W85DpZ+CAdOEk5Ic/PTgcwaIdzSO8UGSNoc+uguTfxZPYp9HyOkI0QCiNLqDGiSsCRu6GyTsm6Ug
OAvuY+KuceMLCE6wEn+L7zClRtEdjNI/xsM/7EEyxD653VsS0KqTvupw3Gthho2IIS6TtZxLJ4kl
qUKmCc6CY8PtQTUHJYKdi1UZKItXN6kQh9xR1R6/pXNaqtwfjKHG3yVO8iAc8M3c3wkFQFDhmker
Rq6Ipxo/rczzpWzaT2Rl+t6+3ol5vUsomYpC3MjQ5ubmDzuLTjXedckWLSNABgsI5WQf/XZx6XCa
v9oOpcO+KLACwbg+/R2o/cb17A1u3TQbQDYMKgQGv6tT1iCpCIVrILkGqRseHZZokUDpVMHWTVqO
fA5d6mET5O06HjgA/N0WGn4rJ2ZECjMD01M/Go9d+qhYjwJyopDfYkMDyFceINeLQ52eSgu79Cdv
6/v7gE2PDxzl0hRBaP26z4dCiYRG30I+MRhPwpGNjCm8CZ9UN3isaOjk0V8eG1/jU61YPH/xw8Yr
xj4aXvHGwUKULZqBJx8oBLiVL2e7iMAIFH9lZG1EgktObF2Lq5OTLqEEMxgpQ4t7J7yO2vgT6Poy
G4s4ySsjo7cG38CXn/3g7xabGkowjjoB61bXvC5dUhTM396ZAq2HmBybrLzJUgMxqyOxRvIfavVs
aXzZHyiB7FzeBNmu1+6Fx0ypNKuUsELtt9WfiJNYWOxmi1wgGE5A2CPPpMs5mVG2IcVOWMbb0cw2
7Mo5yhefc5/7iLWiRCaS3bB4JwhpMIpUD9qGmABB2Wp/t8bOMVx0eMIlqcZuSPSzBrdeywR8xRgV
aJQKxgBjdsC0ZvwLLx1wZzq9hVmuHlWcRxOsjXwkGMJ/h8Rjjus2Pj2Or2FIgNJzXIkh8Wnn73dP
Vdxs8dM5CdIuupmaue59goCvCA4aDd/559LSH1Q40QM+oujqdMxkYqhuOuQNBelnDJU6UrZhe2gd
oBGaQ/Vb0WEcaMrElNQPQgoroAnFLnahoe5T93WQnR8WgjvHfwzXDjETt5e0uUOVgXEzx3kLw7Vp
zHnTB7YsaXyAthA0F1DyobBXNJshPipMldtXm2MkGF8vN4GeLCnPYSSI761+xBg9NNjJCksN4HIf
Pi11YJK+oYMeTH/T67JIGMCSjsOV+I9FSwy7oIVbmp14GkCgo+u6w+pxvZJKnaqVRiVO/flHgR7P
CYgaxOQz+IcQAapSKddgahkLC9acywd5dJoM6YfqCC3U9WWN1omcTvaTs9alNNvCtUSf0WYtKpJq
28e/wtCBjlPg0Rl3xiYGBVTyeitnv13tRyqrD6oZgKdTVeXnLoMa5uGX2gIgZJli48egJBTl499j
/hIJbsnCOxO7y3TlAAHCOU+EdgNBXd98mxhd23pdLBrJUPFEmat4r0K1w+7SB5/mHt6Qr1FxCd8r
al3R/rAkZa3Gxcvtm5ld+sWGjEcDqwgxFdc3k7aa3jREupy1/Im78GN5LXev7Wd+TXTAgmQjZjor
RiWn28EsNsIw/xNrKT6PprAYGY3sWxaGWgy1qoWrGG5ReMflO0SKsjohuuvIW4LXePveZ0ow05AB
C0VUK+Nvcut8IVkJ7AZjYhLH5TcIAOA/LtaZHChuX2kGTRNqJBBvllmAw8kX661erpOMUc72wnjI
kkcYbVbN4pZhlkuM/cKTfXadJkPk6oKT8e1mXeG2NmbdUAP5Kp9pL9RE1gtSCxbQkboSBsHth5zD
1UzsWEWzF390e7qalVFfp4mI4QJXE2ak0FTpW4hoK7GqgRWxwEOEAkmOFubz3POC7xOyB0SAeGV6
adnVzKDK2vihjt5sdW9kB4viZ5B3xDbXw/1Q/QiDpaVLfLTJO6a9BpBHb1uzgPSuR347GqTcZLp/
xsQ4rSEjPKp0th+SJyzIPHdlGtsqR7CxDqznhRc9M5xo4Jugz6ZGtt2UP+X0tT0GPZnWmpQ8uswt
IThLovHSEyQH7A8tdVwPFspyEnHk7M3pqE2rbQk8X5AsDoI7OifJvre9aKHDPbM0EVQDOM3qZEFz
Ua/fCQsu6EkTES5fvGJRbVn4/bwsIrgz26aIw8G2G+TAgcR2fRXdrvoU4VsmJq6u3oOWARgwuAbr
pC4N6plFAmI6xpQKBw/x6/paSlcmluUl1qXQd7p8TJtfdfKzVJ6r5sHULtXfef1cF68KKRv+sWkv
rn6EbW7VCxNan9knYeoh2RD/yEQsXt/GGI6JlLtqdi56+8dQRq9eTfKTxi7lmTsNxXiS/VX5P6lh
7ZUeyvIqAESqYvrtkkY6cbeus4+2gpk8KOrKxsqSQ4SIFANQk2tSqQvybP3fTvmu508B5KMQvyrH
IfXK6h6EF5R6n6Hchki+C7DBtzi+aK6LpUJ9H/Ff3R7fn7N1MrMg/4L72mSSsmBOHlbRdIhSDnpK
Q8EOUK+OQQ6LJ/uA0ya4bzWHoKEtDjAoIKtrKQh+Rgxcvm9yZyeo76qLpPk8VjW7cHnXVsQz0QmC
TlXQDmu95NPdrNHLdWAQmuVg8gJnoKfo6Wxi1YILFnyHUHPBGP5tSfm6/XSfI+b707HniBYOdc9k
3XC02q2lkXxfePhlW2y6IcTGBBbImzbqK8vr8Vrc6Im1lvrXPPglk5aiJu0+kZpVi5PEwt3MjW8c
5lg2kWdo2pT/3NhBWTeanZwNJCLkcVKVV+SZ3Sv/2I+xtcrRRgLiYfHJX/ybn2xl7S61FmZWb5gp
eNxBAxRdEXsCupaOGzSJoWF2FzxjqubgooZ5u34CpqSMx5JglI4Ljy2G0PVHEJfkoTG2pWqZstqr
Sus9u8/xtsXJxTg2mB2oxobWXdbsocD29QfNdnzKiOS9fWX1+7ZxfeXJ5y8lnAIKuw7Oo30v2/k6
8YN7Vxg1pCdcV/KUKFqmboz+KlLyg2XkG9V50FTS8vDa9w3CH2gYBUCvRv6uYhfX4Nw9JN1qMVdm
BsS7vtPp0if3koScGZSjRgo6NP/QOChLQNsCj+/XvB3WXmG9NtkHOct0YoA+R30nDaQSliNymFPu
juQGhEcg1sB4G/xh2+TSdjjq6mP3j/SIedf/4NXCKAaBYG+w6exdL5IosGPFk6Gj0H4Z+3r7kATR
KaVTpu1pyPHSTgjOJPKW43jYGjjIWhRD0M49B6GrfjDjHHtD3B1s/S7bcSp5ivv97VucHepfb3FS
CUpBFfaGg/0l75RiMAOz8fJx7QVPZBaWenLSNEmgOLcv+31bNvHXhnGB3SVhxKpYBL7AG22T1vag
qcnZr1jHt+yWiXtMvQV53/ey5Poqk+NlXIWa7hRcRc7vJHNfgXj55Q+7PqG03jQOVedCl27mQCuu
CJmOJ4NkOGVAdVJRGkUZ4VWOtqwFMemNF4UmaZdjJqhYqxqYyVTiB2eEoBCfjPFJ5m9tgrStbNg0
XrFDrmmE2e/br3v2RaALRcACrsp2ff2664B0gi5wE8bhE4iYG217eYSgfUoAJxvzLfeW3AI/TxCT
9QwCFox+sH7yzOTJF65b26wrPROcfnttq90mtJR/1YGEx9Z4DZHGpkn9GGGpKKfgpgYpAf3W5m6w
OMPa2tvThd063aUsfii0BRt/OESWMDwOmMjd6+C/BWPy4enWymzD/dgeAbb3CryrvCswYf7t4plx
+x1+nmJvPdFkNJGtlI5GxhMlOGq69/BKBIAEY7q4xwHfICDW37LmqfHWKxamy/c9kRH135f5OYm/
TJeUpPViEEztnKyh5oRe3S/2Lj6YSwNlbgDDwmWpAgIhfn16JUlBXJH5rFg8BjR+HpXyg8VSK09i
ODfKG9NVjkYEwhb95ddcEZFLpFbyReh9337l38tq+p2gChqgJOfhabOVqEMlKRTOBIrH+XvLhmSn
BLU9aeZOWlorZtQMYAacvuGdGbQfpiywzMnksKjoEOnUb55KRpbl75yAnGWQbqCmArV/Y/R3eIjj
CbAJmt95mm5slKJJreyJUCcdB9MUU/bXA1beafNBGAOkVtocRw9zUSuOD536bhjJCTSV7qpU1ru4
j+6FiZzpLtTn318dT0PHV+PdAct8UjW/jJg4o7oM0ImJ7yg2Rqa85WzEjdFLJXzi9oeaETRaQg/K
+cehWvpm2FxjkWHVZP6dE+UUOi+NDS8hRvLxO6veKGUHSlz2FylIV5b7s+3e0DcTlizSxLp7NXjq
QfSSEdYEplTefRwRm+q9qeWJHk8OcUqHqKviDE/6CBrSCF8uOjxEk4VUyrcfZOa1CQAcC2ZIuzb4
+/VCScu1dX0TUgmbNEEkvbsp8y0VGKjjYuE1A09YnN9sXJVttJLfaI6pFCb+qDGrM2gXaYrN5Era
4q2t469Hi6Z/QYSVLAUbzOjvxAal0xRBg6fAkb1+RMvxtHHMGOdpf/E9nFLlNznpt8KUPoTAk/kf
qo+IGH8NP8ZFCkzIgikSyHg/rBTzL6EsLUZzJ/YtTHFvv/6ZV2KrJrAzgwg+Jszp65uTozphmMmf
4kfAcqIP0H+udXOL/cO6lV4pUSGBLFPSv1ff0N/FyY6Jr5t8jevrNqHXmHVd5OeYNC0yrWRyVyB4
FNgc2s1DgiCOVc4jWD2Ar7DoNoWNBT//em8R17eZsiY9Fha76+vrSq3GWs78gUeXetYOumBtvAcU
1ywiHMt6L3jwrY4Gw1OMytfznVNovgckQ1TdxbHilaKHB8UqV7ghe8GHIASF3iaUfTRm8IGpI+FE
GbzNnowb9V32i3WU7oWxQ9PDBiJ6GMVlmbwgdmGGHq3W3Jk1IpXtp9m7DSFAfSGgUrbcQ0pHtUhe
YM8LOzMQPAMLfEGGknPM8fs9xxQPxoON6lgdYuJIOSAAfUXlWzm8U+6yDkBD9HEJgdC2U1LCO9hS
RGZzkP6OahK6lG5b62+u0e6KvY1AIoJ52ssv0fiEPDwCI0jC+tFJ450hVbukO+o0JhSlumgkdLAT
OYoAFa3onXWmco6qKL9E9kMPDFcqe6ILfAmTfy/bmyC8OI9tRLvHKq37mmYMa1bwHnevRVzufMxG
yU7CzKj5hXmeINus1dIg715ZW2Ww1sDXWKLsTF85dfgix/oOdGilAHWX0HBEVlyOd0vmFXe46K+s
MD0Yg3cJY/dClL1uSn/G4E+lQZhp7Y2Vv5iCIDvEe1Dbx9sTa0brJfQdpOggO4FRPYXo7dxkgrvw
lnz5owvyY2ZGu8L9QU14anICqJThvi22iYy3qS7axZyuIL3spfF3Uv1qR7I2zE1UFqSed/+q4fhR
WwUuQCS5J+MC2DKjIhC3asMQYZHC/XMyF4fe0CrHgY6dVltxHGH/4CgCv49aSw+HrWrv0gZDvK20
KL/7XidfX3pyXmsSP7H7ED5k2ayFaoOhzh5FVJwWwzF8sZqFXXoGerm+4OT0lUu+HHp6F51jiMii
5KpPlFg5OgJooFCZ1DzdVy0n62CVKCiREEADeXB4UI4LA+T7zmez9tDzgtoGKX3qhDIGQd+oDQzH
Ml534ym1y72L+lHSSZHC9EmjfLiTh5NuAioWm9T4meaAAsF9Kn3gaUPWIHF1dSBsvlXlEj4lJAhq
46+RpihJIn75cvt2vxfEtol63GGfxleN4vh6vXT8Vi0Gy6K/768IlhsrEQslwOXFk+pMPwlYV5i3
Ybptq/bUvW0M3M7SfJZmj3ysiANMVMePIhlbRrErVglO8jsvTE7++G7zTlh+g8g8lLG3q4rshM0F
28kA//FNkBqp++pAmGjlax/9pM1HHRS82Fyiye/L7gkX5LMkpQv12cy4JpJW9MQU5Dnftpcw161I
NyBe8boYYgSJim2BCFFaL7AtGVO3P8/34z1tl/9ebxrNGoYZoc945J/rwd/U2sv/nkRR+f+faSza
O7jcIdxX0CNOahlTrpQ20EH3wVcQh0IQFNTB4IR3y+0HmhlvGJDJ1E0yx+dvDY7UqZO8SStonyNt
shNAL5W9gxcY8ozbV5o5gfFMOkcwDj7YaEyzT/zB1c104FvJUM2T05CisoW+10t3mbm2tUtinalF
qH4H8G/QSIlsjJS2zpPKLrbokDRXLlqqyKt2CEUTednXM23Iq0ZzOxVXOvlDUvTdUHyIQ9EQI/dQ
/RVHGfzZVpZ+UoMXiVZpbkv7tATd6ABMCcwiA3nA4oZNc9ETf+5VUT3j4IPKAvnoFGOI8X+tLL9L
z8Mo01rCsNb7raRPmfduoS0Z5Rh+I6uSvC7oOlOa8N7qft3jDmNJB/u5MJ8Wvt1MGXl1Q9NlqZMa
2vgs515q73qdo1eTHKSk2zAyrcjgwCIf29Tb8fWEv5yNv+ztO5j7XFT1cMSBkjVOF5MZUaOaajA3
SllEnLVheuT9yVBkP5ICGiq0X85iwx64ZRzxCzKItGcvkYAchwaSLD3t0KcOeCXJOFyaQjMbDIif
TG0vePQU2dcDCf2lOQ45GBQY84oVyEZv2/ivun30470eLb2J2cHx9XrG9fVMqR56r2pxWooCRmR9
1DPiuEx/l7mczpUXBa5Oqdi7bHAfR0W6CzWDlBr0QtK7Eaeb/t8wC/bVor3cDGlQIJ//fQ9i7fxy
MreaRLNho4b/Z36rZCaLDim6Gdt9E2PWkh5Fqh0SA4SwbQIjxn+9PUrm74HzMjiPQWDMFKYkYcsL
+1JGyUeqtPkO2Gu4/cbPqMl1pGi0rjChimNyy6INhTR4uTh4L9zE974DSIHK7ijOejKr9/WLyMNC
zzCDwf9V/WD9LiFx6v19V4rgZbE/JjnR9C9J/9hi9CTONrevP7OkC8UUDUwWN5jBk5nSs3KEWRVE
Z/oFOX63xr0Zvynuebltoc9eChYfdYpKhv00d1fuvNZVRpdUZ2nr7qPn8LE/Z8/ewd1nFxys2rN3
KI/eoT76fyP9z1eYvp3w5s6eiQEzP+yTe0ofh9fyZ/ozfMRgIbnEj+XP+LE9V7/zY3oMLsMHKQxn
jOuO2YV49iOjqD235+539qypK1K1+VVdFHelnL075Wy+aufmEvA77y64g8bfXeJ0rZ2VatMf+6N1
MA7Q++/hO3d7PCYP43E8Jofk0O27/XiM7sZjcNcfKYfKP4hlvbv22B69u+pS/8SZgX/rjwo/n0Qy
mqTP0cnY+xfvsQtWxRH3ceNUHJViXR2dj+ponbrzcHZOyR8yCg/+ARZTeAj5jbKtjvqu4Q+Lx+an
dDLvCFrf9ff6wb8z9nTCttrJOrWv0r44en935/R5+PxBw1l5Hc7Jn+hPjSfJgauc0ufiWB2l/fja
vnbnxF1Z4o8e02dlSxr5Lr1oJwPX86f4wg/7GVcr5zQk3J++w+sjv5SXlDA24u1OOF3wq/s5HMOD
fFb5FR+IWDwYokG6Mu/MAybed+ZdpKzYaPYqR2Xxm3v9TvyKT+2LekC7ox6SXfjkLhnmz9RcbNH/
HWST8RwWQaeUCvH0+EbV9gszyuLYr9GQw0M2M0i6ru+hAbcs/FborFM6fOr4bsXeEyeb21Nrbu1F
H4NGGKErNecUuPUUHxlIn+cMeHsfDTVnGCwkvBcSD/tw3AteJsywEe95/kQxnhKgbE565PFtIFXB
B15HNPIXbmpuvflyU9MTTu27Weh6OPnyglBlrvpOhIc9Ae9CtNKKPTBf5/xjwzSE6wzR6/blZ7a/
r69Em5xqKyvXQZg4seT1Lyx/JO1QwQxiOjhbt97dvtbcevP1SSfHWHj1hlG1SIw1YrvIMaFI09KP
oHtfjoKdqXiuHmuyq6eu6g4jNifnYXgzHeS9R936xYFRq9aUG1Vl4M2HvPdo5AvLtzb7QmFMqkj9
KSimFLa8Lqx2TPmcKsEpGSNHfFPEYqnxv0g7r924tSwNPxEB5nBLsnKSSlawbghJtplz5tPPR/UA
I5UEFRqDhnHcx8faJHda4Q/lDtXAJivxY0btwERIR3OVejXhzo1zcJ3eC9LKj8KNGgxbrB08E8pM
v8UubI5b6eZAVR69e3+iE5q+SAAx4mmRhoZLcG3eBvlvbghEJIaGBghGLz9P3bW3uvieWHpVHSoc
VGfb1cyLIXMiaiVCAolIu/jnwb4ptVhcfJZKbwXtWPV9H3+IRXpfTdK2RnxVMTfkGmQ2BcrqmQNv
QO4JoA8m5htIsKEWfmXkL6cVdai5wUSvhTtYvVSbi8YKfu2E7qmKgnf8qPgKvdEVzzDbuqj1KZx8
mKUYKsO/mlUGzlbzNlMKcHa48iRfgEzzkyCaixodDwNZ+3MYMtSNFGhmleyTgapeQxfvn4nYGCC2
2YUH0tgs5kwE8vOw7z/2U8WXYeeEnLQSmAto98/DajlYZ8Ww8r3UCpi0hAOu59RggzLeBK1da//h
l/EUgYGPErYXcw0T4Cisi9tjIqtuRFW2Br6gUEZoINv5ir+GEuvmun4ajduamuvPj6xf7nUICTyp
rGMwQ8j2RS8qiYu6D/qi3WfjUtSe9KpZZ7Dk1HxXy7dDVbuWbFeIGkDtwkuvex714+ivp/F1GF8n
ZY0cgGjutTZeaZJjaSsBumytOZ0563DuvXJvxm9tYav9rurQQBMJBys3apY+xRTKLrX+Vlt274bi
TSkXC6m88f0H7JQkqMo61pfYt/Ih+yhYmPpzRQASPQXtaZQWeGHQ1HQC9a6IVt3stur9FcPyyte5
LLEQRGMZjlearJC6S5d5shwOIKDJo3c6LbY2BK4eY3Z5EpWGQu9fq8O46cqNf3lUMKI+q8uYAExg
iFw2cniEgW6/p2FG+BoSanDQW+muwKiHez1Pnn6e/S9AkXk4TWehEqwjkneJywq7ME4sOdN3RnE7
bSx1rWWbMdr1wrIWDgGdk2tgCtCE7IGPe4QhDXREgbnTIxMBl3/eI1En92MbevpuqsHQDdpWIuyL
/WNSRq6a98tS0RZkkgmzO1OfxVZatyUGjTnk4mxBXzHt9FU3/vPHEQ2I5yjrbvrplHTDi9xAmRRw
ZKEra8uSvxnk/rGIlQYirfevzUJnSk1bHIp9m8hOSd2jytZ5U95FqYQNPIyupluE1YvXjw8NPOwi
3WnVY2CpyyGrl1PX3SSYnw4JivRxuGnTh7FI7b6ssY+FHo+UZx3cymKP+Ow/y/AWgBtXYvhvzLVl
7Fcu0JhFBS62MfH7QovRzAEs/zOmGTvv1XBGiugkBN6vJnnKGtk2oIIGY7+Z398ou73G7yslO2cD
8DnazV41nkP+kahOpgOEgp9u5aeyf2kx0k703vEKZJ8Ff5ONGW0jc6VgBt3jKTmYTtkUSwTOR8n2
W1w7NcsJ/ewU5ykNeX1JcXNXi5M9gUVFuHIRQ2SZ3NFUVnJ9X3nSau4ozrM0/8RQ33ZZCS03P6MN
haxxwtZcJP7E8SW4dVGeZUjnXrtR0xc5R8oXa2lY9Xl4pu0EIhKNjyykLac5ZSbctHz1aVhjIQLN
OF60urkvUdVyis5fmmW41ZvbMhGXbYy/jQbtBtnUrqZ0Bj1Zy827PgRUgn2a2peun6inTtIpD+VO
rL7EaoTRTYcDrQIyvF3WbX2KzqVWLColXDdlwJXc1lghipio+1QKOJzy5lDX/e828bZN1N5rsDIG
sXYUziZPR8Yvesy0ZsXlvrdyGgqGj8JC45ihtRRFhFBEJL/ScRebCDzLJSlpaj5b+LKb6VLM2mdV
6t88qkiFFS99bVgpebBKG201rmtFWtKRtYV0PBVyfjOkxpy441SMvGJEBlhD1QY6o9XojEnqohCL
pdJjPxZlOxXllHZAFCQ7+LTd8iFYSMmVSgMSnl/3MN1tdQ7TqDvT5f68h7t6Sr0oT8xdUxSY1vmP
fZU7YdPYbM+wzuxS1Veaeh9pkiupeHnDI2T/BrVEEoP5udrRU6CuX+eW05vesu51V1TGtTlgnGQM
e0mimFMFu7RBvFzpF/nwUmigiEMQw5kE2yByLUydA2iQSeqq7ZlT0suRe/I2jRECYWQM/1WUqqWQ
i6AZH6a42g9SdINAOtFseigCDamHm3xYRP7Rw6qpEm/S+sFPybwnSDbTjTic9B7Ckha4OYfvwD1t
4TkVMIsuCgJ2Puuqd40tDCh9pipuUvJNEeSbVPXPJfFd86fkJi171hZvnHX6YhxeKs/aTnHG1lDW
LRXDadQ2+SQ76vB7qmPHSjoKqtxlVXjKmnOcn8m2wNOXB4PCXSFEh0oVdwE2SkVz6ydUHRvqtJo7
TtQ/gxGRHg/t7EexaG7ypDgEGiQ58nvvqebRtXJcBKLgymFynvTzXBYqJ8+J5WfP9LdTXrtZ/ntS
la1Qpr4jc6qZZo/mhUYMPql8oH2lv/RB4nhNuioKfVuk3XmesJRjg3AUnMFb7z3kBg1HdrTnKatQ
QfLNWAt5tolH3jb0fiV6tNaney8pMPQpFhnV73bE7KR35IKufH4ukrMHfzw8Q1OUuw7j1Zf5d6xu
3evslN65gmFKjgUHCpoJVgZopaY4eCUWjP8xhfl/V5g3fXYrW88+e0MJw7U/WlsjLLeNTm4YNktJ
EJ10uOuD8/xvTLN5Lqzd/GoD7fakuMfDA/s00RWSEUmaDmfLoR+QnlAXmtUumqB3MKhwcGvEX4HU
3dbb7LHPh10Ug1jLnyX5P93jQBhdK9GQ7Po7SWjRS+0aywGKlVyy4MYjz02raF1Ywy+TM633dFtL
9U1jot+bAxivpZ1V1ltdRq4AflMTh0sBfG7rLUdffPBCfyWN6caTrWVVKWiE89fVcF0ZxjJSm9/+
iHP4hHyAggh9at1EgoEuvpGvrEg4C/yq2USi9s+Qm/1Ic0XHrinNka4bpkNSBJD2SqcEs5Lja6lp
4HKlZqOhGTKUVI9gwThahd9ZRbdcRd98IcuZow3+os04fWHPxkbFamsXZlD9DboM7QUd1Qga/vGx
7OplTgTY9oEj6NEG8QCXWukKjXxXVF+HclyrwjU9rC9hFdrXaFsCgKOOTldp/vMPOVHXtDJpsybs
kmoNc6f1Azvs1jq34nCIxdefo6rLNIjGFbwUfLdIw0jALtVNxUEusynofCBAuxkuJt91zWuQXhnl
yxkMysiac62Z1InS0EUPp6+AFBkRbOh04LLV//mcu2geL35+ly8IOl7GksGamfTtgdC9g1w+fLmp
zIsKeiJWHhbK9aJ3HINsOxTtwZQOtZQueP2DXhR/h0reqFnou918VBJzSWLsKqG6lJVH6PxozLn/
QmHajmNvS2WDDaW5U834BPHFxKgnOpZhi5+3PSX1RsmLh1keRoiVZRgLbhRd0+r8Zj1YCgA6if4v
7I8vgT00ShSucEEWk79RnOI3mkLOfOhK8aSk/aLwWlQ66M8LQ+sgglQ2t0JzVpVHEN15t4UtHY5v
P3/o75+IDopBy0sh5/i8QmEHSfo0oNSuWkeqVyNIlqBF+wXtjmm4ldJrpcWvi1QmwzB1DihSP828
KF31FjieyC+CfVU90V7zm5MlZrZ+bS8Y7ynEp3if9AJmk05FAkg6wMXPL4byh0K7twr2E6B3NcaX
Y3aYR9VEqQ/RINkS0VatjusSq2BxrO46bty5oDMSK/auKXrvWZcpFNxI/V3eOnr0Jo21XfbaMkeT
JmM/m2W2fi5xz5qCwknK5qnpRWAm6cHQzq1iYPwSLy0WVOMrpBuaGyNS3aXq3gpLTi9pn6akorFs
1zIKKUFw42eZ4/e42fccZ22xLJppaRKRlXLnNATDmgViOYRKEfabQEuwywUKbRrruu/svD5pGUJ2
Cjgh/pphwqAS1WUI6+P90o059ws/ttU0j9gkdjtSkC6i9aAWh5SWao+WcIsvnur7e3+onLpKntCt
WU96sK17BblRjB4Xs4IB1a/HpAZAIv8JkJtNwLcVI+FfjbxTnS6L4U8npWchTm+1WF7Lvea847a0
eDuiF68YFcBOHxwZd7e2weWL2Ufqp+dQL81NTOkWtV0aNvlCIYqKx60QbkDFkhfoMzKL19KZTKwq
0aMItqFS7eqytUmpBjVbd1qBkA8us0rudHq/YiP9bqtunY6lYbP8X+cadmuKdj1Yi2lu44aprT2W
grFjyTuVhdimpjgy/ZU5aeqVaNVwvZsjpgGdtM7qYmG01cLs5bMJiz2jziw3rizuKrlaFgoGnrXo
qEHhmqV/JoPG1dexwnhlppgPnmcxsyDUV/Mho4rN5pjJYLWiaMX17aEF45vFMTJLe0inu8agn2H8
1YgGR/XBqo6dmNuRmp7atl376rADFLdIB+t9xrUyxpipPepKaA+C7Kr+WpnOtYJSUKG7FnyaSkXo
WaQb61OHYnn1mb6ZUHMXLWGVipEj9bXrldUsGcRljYj0wD1pYg4q4OJkCkj3glBReCQQ9iPRb0bi
Oc4SYXShkQvx7EG3Hmg9YmS8MrvGLcxXXSrcxLqd1M7GAQ6zFeAu0aFFnIcDJgrQZEFaSmKO8cU6
hyFZRtaLKzFBiDQznxpDgGsqrXIvc3oZiGJyN8cnESK/yTD98pCJnLrmyE5QowcdOTutbhatj/5i
8GvsMJkCO1Cxt5T0T1RPO9BYd2HoLfs+f+zy3C2yp74r79RkXImERFM9nXy0iixCYzxaHhG4esfR
tXQP5GfTbxz64CtkhkYFaf0MhbjY8UbfNeptqj3m8cMkPabdG9ETwigNDbd0SebRsjAnU1kMXbdQ
G/kgkAhHGYKVBzNE4EpZz8Zuc8Lq9fNXQeapFKVVxfatCjv1y78CmBpYJ06LUfemRbln9P50yeQ0
o5raOC4dC1E9ytEbWomqoa2ivN3P9QazU9cI/R9jRVgYBmnEOLhVFK+jljtSCtwMThDioH18HOjL
iUDxMqxwG3MBoutJ7oebOVBpUDCSh2SV6zmOt3bIEVqjARwa0TbO21M8pCe4ZWEasaBCkyi2jNbG
uVYlOwLxWZvmW9jku0HM11Ft7OjurAQ5XI3HlPVeN7HLAl9rah1A4pR3vYIPipTfTW39T+KkMMx+
VdTieqjE2taadTJCeoLobGjpLqPIMepjY6NPtZQ6ez5hi+GhSicSXMG2xFfU7cCdjQuLvLgS5JPl
SYsmw5vXiH/FxdkrsUcFwwleyqC8Bo/n0aMq0/hgCSLNFSf6TGF2UoBctqWyicb34gSCL8LbXMEJ
s/CuLtJtPr6A8YKB6U6evujK3B1zZSW1+m0oeg6K3Dc48q2bvLsppl1k/omkDtt5q8RmtAvIzbbz
rm0hIwr6XeujzkonsxGNP+3s1NrgMNxzEjURlHI12aURHVLYZ339Wy2znTCUaJr8nve7WK6LAfmS
kOITmYtn1CdDlVYhEmORctJCyQX4uMSDbG9iD6qwlZP+plD7dZPVuWNaf6xOSpwx7H9TMp7KG9Vv
EUDql4T5T81gsN0M886MuqXsD69tlt0M/8ZQWM9HzxyZa6MzBwupoW/xW8s5Pyzs30hUYslyi0bf
i6qxCdntI0Wwqf6rTdpzqXMXjhTbCvVR684ThYaqHnc6RQRznJaaHCGkriwZ3e47SN6dZIe8aWCk
FJsAtBt/leTGaERXKTp3bNiLc+E6Z3cR3mHrwbpJ021XtzaOrys1iU+YW204TQGab6pAXyVifkNo
a+t6iZAEEWNY4dEdt/gYhcshkTboHoGMHjq3mqAQxcKb35avChJjoVH8TinHabH4BI8gksvKrUZj
ESDfJUrpEXdB18gNp0gWEbdnESpUJYY5+8cApoVRxO2rD/ITBOFf1pC4EzssAcur6t0mDZJF0D3L
ajpfCD5VjMC6qROLbwWDlnO4yl6lvHzPyxJRvbX8wrKNLD+EorSZRzHXciP/baNgp8eBq9at2xcm
drYYeXHol47cs699pdnlpFh8DtYIRt3o5JUvEoBrkaWryAeTXZMm3l0TRNvJ8o/lVMObouUuhr+t
1pzowjU7UfTWqH+4XiYxA5MrJyNIE31fa5xMQjBSryom/D5VnJREz06EbJVOyIekJo2vUroTwDUX
k2irne+ApF/ULUh5CjUz5hk8Ekasf/vOpKLngA3d+AQ+onlWwifLq/8IZX7blxVW3C0H918Yp/tM
mmO217LQIB3YWS67UzL+4VK7aaZRdEcKMX3hkj+d+s6316LErOWCPVjtnddkezFSsbFSbzr+Ij+m
4hKnGn5fERPhLnQfU6A1c0t1ZMGT7V7u1+BAXuMpdqsOoE+n234X7Yr+N9ZYa+5hgwIz+w7HbMCs
5QPU1rEO0KEceQk+H2AhKy62SuT/apVx03r4egZAtYtaX7ceMmVZmCNuMu0qZHdHXtqgjtvUU2B7
JNc9Z62aWaHbqPqvXDY2evpr0kEF+JSpiHmpM4qbVtdC+64xTcfgI83lwyCMEHoCTuBNyd+CIDZt
d7PvrRujDAVXXOW23HXxg4B2dDDBsouXiW6u1aE4SIWCTpAJsEq2nCDfZyAU+FIEbnNV1erXrQVR
KSNdN/16n3nlnVWJbpflV4DnX1NPmUCejGQWNaHZNf/5h5xwFAoReLwS7ONeduBi2qlwn/63KsRz
WwLhHKhHdKjQ/LpIiKa2z0qr98O9MjxCEsvqXT4dEfAyp/PPmdeXhsTFQBcJipToaQkBIdxT80OM
u0S3ILN2jETNAn2pjpLtzwN+6dDOrwbolLzIIuHDufPz9+skjSO/QmIuFR4B78GqcgC6tt4DpYI5
VApxFgFNGBIxkNj8PPh3ed/Hsec//zB30oDAXRhh0M03pbiMgMdrRXTUD9cEhOb5ucz7uBxgG4JY
pPRy8ZJZiEZnYlI48FiOaDsL3EvdGrIdderTz+/0NXcGf0VlxwQ2jEXAZRer1krBn/rZ58ugrguG
CDkp9VjMLYpkRZfu59G+fbFZS40ijzKLCXz+gpGaC8GkglHwxRY9W0IE0WmFF4ponXqlG/jd0jTR
uVEpUSCLfDlUmadCKoQGSzNaZyoycXDbX5LMjuR1V8G0C66szG/GU+nOWbg8yBKKYRdzBlXA6L06
Baa8FQvy1Qx98wWbwasXKmXZa0jvb9bip+Eu1iKtZz0UsZzeB0q18MWVNZ1ZjnVZX8FffDNjKjwI
5osKIKjyi6MExnjQVjgj7mupPlBRDpSTVIDJo7daXoMefLMWEQhCHoiiEtCtS/TFIGdKgB8oUmM6
lhO010icKTVKwbCg72VcrWR9M2WgHJCpoUYH3OOSZFaZ+eQ3CuON8BpRZBzjJ0RMdmT6LoqmiCXc
m43m9NRF5OyEfJ6ESK+sL2RaMvNeVEj5i8Jb/rxFvpnYGQKqvuvZUAq9KC4NQhn0NCjBRZmvYkKX
xF9aHAEe4fbPA83N4otDBnEemXtivof4Ap/34lhmSB3MlJGALotHNUOsqyvb/ZsJBU4Lb5HSFVr8
l3sw6+sIFRw93pfVWzjdBu2Rz0cNgbZaXN39/Drz/vryOiYeQvTIKR+/6/N8OJwNX6mGpkUPXEtz
SvCPc5B9fcnMB9TlKPPFCsQAIRQKu58/WhyUoex10IhN8ZdJ0Y+bwAdjkio7SmtDgkMlw04jx/Ux
rrBgJ/H/+TW/+6QsWRXgLL6iqKJ9fgA5Nuk3K9bMkd2hNWIrffB+pDVE9qsgevt5tG92P+VN6LFc
tfMherFGEOhJzXqsk33avnLHNvqvSrnVoresvnINfTsQoCuLHoNmWJdq7umoRkEnYbVmVNA2t7Iu
rDlnXYOYtWyv7LBvPiHgCbYYspEz0Hqe4w8rBUCZWckG5oZIUdPDZK3kqkMJyCsWEEd+/oBfJFqI
V2Z9fCSSuGQpl18QqAPTVwyPQHavVRtEH8oKkioYH+OvnDwotPCC8YHGL85Y7gxDMKt4WdB6CrPa
qdQnVD2JOchH6T0KxdIiAbPCmz6Z+deCPd9hcx+tuxXa9c+P/c0hhPAOSwyQCYXuy87FoMSNrIxh
ugfCSBuGQ9jUzmp75Yr+ZtIZBXozImmsZOvibsn9SqlrDe9HhRJyvuOLcDkL0kEUzz+/zjcHPexp
FjHKCXOgc3GmqqFl1rVeh/ueMlk3Purp66D/TmfPFIWm+0pTuisya9+9GjLIEq+HcjSg+s9rbMyU
JqnkNthLzHz0Ukf/KvLUzNIW2rVm1jdtJqwy4CLBoiCAM8yLsfxgKAVvNMyd1t15dAD90DWrvyZN
amqU4nQOhGUYPo5SvByCZ7E4To28Ess3j5RJYykpc7FyPBCnaGSZPUbkb73vSkA/qULRxp6ixyLy
16pyTPKjENzyxvYoqNc2yiXskI3y6S0uTtZU7CtxzCNr5+chKgjRJszXyqgiYA21sp027XigxuVr
4TYP454SJG1IcHOp8q9JLYeCtlPRkR4LrAPVnuJPd21LyEzZxdH/6QEvArxGjwqh8mNrR2Mkj6ON
bKVLDA+qKFqGJh3+9FcQveQgMZrqVFKok4AzVfUGinFLpdCTloXWw/QetzMMaYS7m6jZJoEf6sMU
bSMEcSlhj+0A1PtRQlKM3k5Su/PvvIaqk+fMBc04oprQFd0uHDG38Y+AX2inpfzEUtBdagpl+OIF
HDbeRkis7cxIV8LfpYB0mHcW69vW+yU3O5PmQiA2u5YqgBHBe+jk32Lu33UAGX/eeV9RcvO0ooUK
qwQFFQQxPm+ERI1k9jj7KwjPUU2N6kZVbV1zRMnN0jstfCLC+nnIbzb7xxEvuZYlCKYhQQZ7lzdn
UkOgIHoKMjSkuPAcU/Xq46efB3y3o/myMhCJpgpIxvEfMYMPF8qQi2Obm1K3Dyu7nBYaUKqgOoCs
i/xuVVivk7WG3FZMbjSdhIy7BjinD7NDwdnRbLd5fVeo7pjcKtc21fdf/8OTXZywbZgIhW+K3R7r
KFW+BY8KgkcjAwKGbr1y/k397c8f451p/NPHmG/fDx9jJLAlxmfIqHoyG+NYm77j01Ty9Kdxrhkt
BZgnyjEDgyEcZlF6mCSon5eHMeuf/WRdUdGuvFOStC4AFVeocVST9kXWLZFwr2QX54cUpYbknmoz
f3fIO1seX8bkphbsGQ+LNWmTNNAmKHIZf/TxsUbthYbc1LuISq8wqMhY/hM0I1YhOitMi6KcDBqo
4X1u3kf1fhhdiSq1NLm+SW8sRFk5tG4boE6j5Hbdi6ItjdHJaW8g1uPk3UqQTonSUpeO6HxyS2NG
QdmWr1sMmMusM9qDPbeM3t1omgMGt+5BcYxU9a+cod/c2qiFaFDHYICSOVxcBHonTg0YvnRfCVsf
UhT4nkReqVw8P8/xN6G2OXNZSAgR5+Ca+zzF5VAUeSuiKIzP/ErKpEVSPwjBlULZN9v44yCX27jX
i5wjioo/Vxq1nnxaFcmT6t9zYzfeg3AtAP2i+sf9g/QAhxXV2Vnq5uL+8UW1GjzAFPsKqp3xJhd/
AN9HICjoM8eCvAAHs0pVZS01MIsDgPgO8u/o3PdytxjkeB0WSHwCNdfofQIOQv7pavbxrgJ3sbeI
YrjlZ5b3V1UhrIjNDtAM5RM1twMz2CrUlIHtbgoK64p6TyjL56lLcaXgmyoY68EfX3QuUQ2jQEHZ
hXK4z4JyqeblrhyrrQqQNqUGLfbHvKDBaib+HTtjxQf+ecV80XV4/7r/9+SXxHRVLQcL/7Bon7At
BElxc7BoUwwROH9Wxoeu2FrVXVPe1QYut0CY8MlzZyhrNN2H1xR/vonNUDCAII99CLvlkvc0+ZVl
0VlDelkKnEDjS9H+A89EfBv50ZU9+UXBR5vle9ACn6NcFQHui7ChDlXVr72BzEY7zziIGbdBPY9E
eJho9FXKIitTeyw5j+hZ/PzZ57P283oBg8+rknuAtAet/nmjGlOhxV6DfEeoPaHe5MUPDBvPx/6E
qe+VaP4LyW1+04+jXVw2SlCFXoA/0z7TZJviiQWqgORhBoyOEX1jTkEUj60Zs1yvKjx6KOoI6rgj
caUCTqlgWYAR+f99gYvbSKQhosi9kuyJ+n3g6eTj1rjo4SKE6ovirX8eTfpyMsI+oNAxE2fQm0Zb
5vMHH7UxFshzxjkSaPq7adj51K58Vtkqh8dbzLcQFA0nbg6CfhNKV972a3X8YvyLxYZwkIzGmTnu
axOyWXOmCeVpx1p10/De8I61ZBv5P+b/+shzCvVpqcFspNAjzialpLnvlN8P177glXWmJzpUU9Px
JkfZAb8VYAJAF2sV0CQ2rSvNumYeenlJkL6zuZDoBU6tU6C8WHKR1Q16ImvjvvDdQFsQD2TNLs7O
oYJq+2bmtlyZ4MssZR7QhNFCGwB0nnZJ2geVFJWtr4x7ojuArUqwREOTsEPBO+4v1z0h/s8jfuFF
vY84G4FrKofVF/8FP8gGsRskpnRwCym0RyKNrkL/a5EWBs2/ZUQS1Kx8+NF1vQ3Q5J1+scR12OOZ
8pRPruXfSRggtD1MyxN6qVb+0l4jzn03D+9u5f/7kJcJttio4jjyWRp8UgYkODaCtPBlhDiWzDvR
7c8f5Zvh+PRz+Ys2Gkv+Ytr9JAk9KZGnfRC44gOSBAKrPVvC4JUGMLRXdjUFgovFPVeJPo43P8+H
xV0kpVYPtDznbQ1kAFxVM6PVV3IY0LFfAOfxMfOZJyY9hPCdUqNY51XzB/LxiPZ7I29MkNgTkgKV
cU7GXbVRy+OEbBCfixzPgxJemJtefOYnESRLTLMylDdpkJ20aOm1b4i1tq26FvQze8sQDvLM5Xwk
bo5peWnRM4cqnLhFU/5i08v+bauNKzIvW9V3Yn0mcOY3Y3BQ6ZtFtM3JA0hQ5GkxRulqUApgKB39
XVJq/iRuX3WKYzxU1DnsZqE3XLN+JRSuxc2kCfR/EcnTRNBUO69402U8SdDfzKCjmPcWh32MsP6o
eLODtCG+RulG057q8bGakRDxi6r+E41zGhKOa7Ze/FKbcsnBGKnGophs+ppOcvR4zwKiQqksODAV
A3y+4bKom/LYU/DiBB1D25pUcPfk/HUAAHVM94KBfuTR184svFDtwVBggcjlvqrDDZoWzF1sLTmJ
AsgWAJjmAH7eucTkPgCc0n/Usps6PILKbgybhI3JaKfJ5h9xCepj5w13UVzZ8HLmiN4s3CGmYzy8
AAvgp7aiuGtp/LfineqVG4BtrS5QSTnKFYJv78c+b2Ckq452Ro2ySNOetfKhtV6zJn0yiQr4Ifhv
8/exq+PBy9LlDFPlN9KFAqvAIFnzX6Asi4jLs99nK3AtLuJ/OEUQv5HIhSU66foBdRkgNJYquE10
kyEdN5k2Scd/uQNB/86FQQqpkEWN97Lnhx3RZVOkiTWnUiPDJ9l2CCpAx+Gh75CUloMrVYTLOIa+
E6PhgI0iO/S+S8BtE+p6oNTJtE8SrtJFDg0AYehko9dO7l05W76EMfNgCFMgC8cZT6Q9HwYfXq3w
kl6sdWnY1wFGKcAQ2fMBiswH8Ep2B3AUR6Voryv7eTaqt9Jbz6uoPWfZQ9VfIyTPKdvHa5WHIXzj
qOOtZaLHi4cZ9Lg0Gg0UilWvevEXWzFARnBAIO8QBrHtDcex3iQ47h1k40om/yWY4ELVkQKZ3e8k
+nKXgiD9lBhynjK1o7Rt6zfBX4kgWUY3rbcglMbG8XaSso3MxX+7tOZhGRPSqElDdf4kH75/YPSG
kUyKuIvB86W3XRS4FNFtTdqOOh1pdMGvXutfEqv3V0WsleNFolxrzrW/D2P2aRuLQq/6h/E2+eVt
+wPWmIdqJxyzO28r1Ivs17BJb4WjdA6R8LLNU4VyRrtJgg1JHqzeK5f+e1f187TzDT48z0Uc1wIL
ADLE83iH6MaM19YyOwUndaPv/Y3/Kzr2G31NXaI66OefP745R6gXI88NOzxL4CyYZC2fvwQgJcMP
YxHF+0N6zE6mwJm9KA/SrryXdsOjtGsP8/+rVc6jX7N5rrkw0EOB7Dwe8m1+DxHzmD2aewpt+d6/
KXR7nHVBfLvYDivzsTn0MPp2dM1u9FO1U2/8g79PHqxbZE/gvi31NXyc8M485jt0KSS73kWDo2zE
M5wyvPIO/snainvAOTf6UaAIaqe7prWN/XBSNvyVyK2v7cDLwJalYZjkiUhEctJZ4sVUyN4QZOpQ
oheD8Zn8oPXLxLzlgmDTq/lJyFdF616Np74IEl2OepG3SGGlm6PaTvtnCTJ858j3iramIkUhK/KO
8bCs/sq100IKVP7rEHeufiiGgc0ebVvxsisje1mHVzJHjpjuDHFfq3cMSndgppbDqx02VnPlyP0a
474XXDjq5tIGgdZFnprlg6i3uQYZ/hTrKPWYiR3cmIgD7tGwIzPkdl76G6u2xQ3V9L26tm5gtak7
c1lhOnwgj/55F1jfTDoVIJPGHbNOSfciwFRzWYe6Wg8HF3aYrdmmszuli1fBPonO7s+2tR8iZ7s/
/suc+97eqdsHzR4dOFn2qbb/3uwf994arI5t8T8Mwe1kmSwBtduN3SwyG56Dk5zA0Nlg1pzEfoRI
ZxMB2Ugo2sNqsaKquahssExu6CbOk2E/3N/fZs6/wvnnOdG1nPHdQ/Riy3962Yu1Bgq+g8/TDQfN
TlxtU9p/Hg6dfc7tg7bRF8+eI7nV8u5Bcv8847zFi4Z2sU8Xue2z27Jlva7txo23yi5YdvbJX9QO
RtMuVJTVtC7dv6DZXVKCo3wj2b9TZ7EfXd0+37w8jvbbanG3ACW+vPt3/xuPJnuPw5jNF0GszuHX
QnFyt+FXuY7s1H1Dp8bRriw+/WtwMVf7/m+uL4J7pFTKIk7K4ZDaUB/s2tEdykGOvBiPijs98a8P
tc10nX8tjf/h7Eyb1NSifv+JqJJBhLdMoji3rd2+oXowCMgMgnz6+yNP1b2JnTrWc6srJzkd0xv2
uPZa/4FPfM7QF/z+Oi9Se2V+LczAeokM0OxGYh4ZOQ1FBkJMo3WHMXXxVrRa43W+HNEpnmBhzcxA
/3q2aOVhhfwYQxIO2LtRBfxhyHMtoGJDFL0va8vfCl+EY6othha30hXBvT2ZV4kZOVf07DaBN0FR
xGgsfz0eoS11w1J8ZOqH6zy0dEt3a6sxUVFciDPd/e9l9dve4/EpNSwmRsAf0Vh5VGiok8ukCLIu
XOIa6S8vqH4R2DjJFrLRTmdB50awUNfhRpgXg7p2XRj6Rt5MntRmf8iPsbniXvT/HuNhwquTgBDi
0ofLYNUt/Dku3mNXWBWvPEJ4uqwhjwLfNkjpehHE2s1oFiwa0fI3sPPSdbO84Ze9u298J1iMt81i
xH7UFxA6TLRWo1cNeGq4Hr403wrW0VKcPTuTfqc1HvpRF1XYEGxOFNZGD4d0FOeqVqttuByv/W0L
x8jwuR/sLwt9Md6EI0NYkAkgjmmQjjfxxFaM/DMfGSIQ9aM8RVh6IWybmYY8132GpeLwBuGau0v2
ZMB/3NNRuvrzOYdg44+wqhuPSzGmCr0srZsFfNcSzM6GTPRkCf/IsTKgEC1JuYmw5Aa+3N/tBIIv
xuWYdjAgNTB4m0cWLragg418+Wyp/eud/mjr8XowKavWD7LfbenOxYoX0NcM31afRMH/2JUGyAiw
NJ34ezR5mKOyigB5QaV+eZ+izOGG52oGE/RJx/3zXf5vIwBA/+43qLZVng2NyIa87ixIMPZoBhjs
GWX0H8epTsGImBaLNEkaD3//xzyIq/CmjVvaiRaxK3vY1nLwEdeZ4lLY//ce84+5QEqIJib0Gai2
x6O7vfu6nuTYoRXzwB52P98IzNAK2NueakQPsd+f65BiEfERd1KoyuBMJw/vld7hICRJny1CHJGj
6IMs6CxOoGWuru89KaLrptPDwBBlhLr1/C0XU6efSOYFEEGrQ2PEn7slO6zV8QuGbV42KU1MIe3+
oi7QwH4v79WTAX+cVTwwkBSFHKai4cT4CH26a7F0kxslW5QXG75Vd51MASKMx+8d3qRK+r/ORz+2
p/w98JNAufuhcovWab/RyVbdYpL+NlJ3pfgeBkAaiv1wi273N/XZJv+Ys3ts+iFuTwpJae63MUj/
IJwPZpdSMZqNlQtXBszpOujlGgTrIpre63yvytHhUt835bWYyV3nTYr81ETnQsxFu4QMciubvd9q
Sz9FOAd1e0ECXYPn9c0X7PoUyNE+RNglh+XZqf3yEoTczvptW5udHmzgfc0F0T+jLe/1oToLJHR4
n3p7Phvahxi6FFMtFInjFuDQzEZBjkoDniqnCEUU761UvMgYCAvlKr+FTtYK61A9d0gp6wT3tZb5
RgxTTtQQvu+fBJg/4BGPI/GwO98vvRYVqOEs8hI++ihyBvHDwWogEd/KgEx9xLmaZJY0gQMJQWfQ
GopNUG4G9HkzjNGsIc3ehXts4ktBt6Lbkz3jcRt8fMCHvbYoOkTWpGGW5oj97hHhucdeqO861AFa
jEmzJ+msx2Dtsb2HbTctWrluJtdoPS5mLIce1RbVk54h+3/shA/NqA+5I+0+6tW7VFPnlNAGkAlP
TrlgaeEh6k5STzY0Nc2nwuA/bq6/W+XaiAq5jC7a7wTDn3s9VVBFyejMe+/21QB8EUer6E5uM94r
IB/HOfbZdn01qmZTKnDCn0rJif8cTw1HlkF6TIT/8veugz6jlgkChcga/xylv++V4gASCN11aTxo
+og28oZVpM1uyjTFZjPvT9QghZZr/XSEeKICl0mqlSfr4IdA42TABiFGgJW4MugMP0wzvq1dG1YD
7k3W/4BXwqubygeKAHnnqMk0zr3q6pXRGmQKd/2B3lLjrW2Vkp23h9956INY7e9ybpA7zy42hqB9
j2zjKxlvJNbuM79FAaWKkGDx0hr/tP4Aa/QpzuT3ef3XucebgAtWSQ1yiIiPb6J0nSYEIinSZjT1
0x4jKovqQiOrllCngHRSqjGWOppF/nSkFnaVrGCZr8iwUyiH8osIj/xaqOb/ZFFAsXURIXiLTp7A
pX4YrwnK7kOqHsG7CthkcYaRTWkni9dJ+5aFiVNeAC8qeywa5rJmvpN5RskSTTFAde/8O70ZwE3i
s7rTbwTNjxdHhH48VHcBzj/MLPjHjdJe9N/lP01sYPWifMZIUW3oq01cWQlk3YZ8PKnj3nra8U/b
f9hKhVErV00v/K4vM4UoLgWj+VUNCCVAVdjUAePA04rIlBVW/MuT0Gr46f/19g8TuFeTia7iUzhM
YN6NxGyLuk1ms8Z7SNXTQt+VMfCO35UAniC9LSV/8bT696McNywkmAsDvw25bAw6/l7fY9LSHcND
8cFfsipoPr8MZVBovEwYBr5v3p+8+pAAfnx1BORHE8In5Lvk4e//2NV6MdMLIYj7hVYtqOHVEIn+
p8tJA47K3JA5RnnjGEDf09vNj+OC1wUfTQIeLRD0ZB6OC9WflPooT2Gixi+YBVFxubTTFABbW3Ms
muDe8tEyJBcs8wm04eby5Pma/1ENoNMJpyn3kKaDEfQYOsqdUIWXJumHNU8Zwp8iZ6H7VpS5Eh5I
w5CDQDLuMFP/u+t/KPj/3TBMlb+7ftzcleKiR/0iuproSI0qMlG5P0312YT058Toxx6pSXbAazwf
Kn83E3jg2Ep8k1xlLj05u38YB/3P4/w2dYM4RI3o78eZJM1VTUeMRk9aDNT+dUaN9Fag4HAMY7Qf
gRSFuzSfxdkrJ5RV6D27OPZvuSkQhDI5U1ACY5Nq5GQtlq7yrGzzI5n6+wG5MQ4QJ9ywHzkbFyLP
MtCYqnV0YoHIoxVr5NqfO8j9OLNEyvRS7+53gMMixU9TCanVW0r0Uo5NJk6G8BlaakzrvlnwCfZQ
XX5yC/kBk3l8xIdtjKL1kCJiSOkFprPaLO65Bw/Lrz+KyuFx2VPxBYD5vkiCxGiCTZO+/fe0+hmn
DPMZhuVkQrIbgtvD1QR18LCO0nu3yC/WW1Nu6tzQ8KbStA0+W01r4I5VohGiBhsG7PlOPuyVDxsK
F2G4nRwmw9XxoQv0IL2Cl2l+VxlZTt3NyPfQO8AyXNm/jhdlQAupVNruQ1kcZImKjGm0L59Clh7v
5pgUwv8E1oJiNDJfjwUfdO18/5bm8rL5Fez62Y1MmLbI9uVhxNx8spZ/BGbgv6EkE5axaZMLeOhz
sUQ5oI9oKztEG/AFDvKO2T5XjMz+79H9Z0OwSogAYYvDBvt7kQZBOxKDOpOXAop3B/HzohkRHLo1
LDfxf5sQgshK+hhJLAhuY5JPDzFBHgni/a6n8hJk8kDUO6igu/fjX8itnP/7rf6xbv5uajgp/jiF
9Hqi3ZKWphSTHR9FTEMnluJ6akY7YVa/Xs6VS2EkOP53uz/PfXI3kgKSH8nKn3TyywUK5WRoFio+
i+P6q/uFceX12db6c9D+ambysNH7o1QOg4RmMpC1NwNlTrDd6Sra+Z6w+d++EfV0jL2we0S/a/To
YVUlAGjTIK6WuXKBGkACr9mqpVtqmyx5JoQsKj8P8KE1/GoHIgTVrYd4hYBRrm85zs668l0L5aIq
elMqc+d++0wuwFO0zQQF/EwZAY5cJ/eTqK0vEopa9/FGjZbpIhdIkIeSI4q37RgzRDWeuCOuzLkr
K/Ja6j8KzPT6GP+MuPQkwJVxe52NAn3WpcV3ls5rsPQSQKH2tqjQu9PymcZmL90AsKORkuZk/LDq
DaJocwNC4he1haYPOyHeWAISlkltaDLon+t42tZLLciWgdhMJdkf7LCNRqAIrOAtkaQvt/F9fgOt
UyilnSsa2go1Sp+4al2TmRrKm6xG3QMRlFb9rAZJYP/uBVFudmV9yKR2f0UVCBLqAr3buj1Dn77B
rFcGU6UiJL5I5mN5mQuy3RQX5IdLS0fjISonpsg9XevhXF9koDqu1MezK7qeBVLTQgiFTmrtSUEF
UY9MVdDmE1yRS0yPwDFZQXwUy8xQ4nyKy4FZK8H6GgIQxQRxMuFj0IDLXuQgvLn36j7rtPFMqnXc
Gl2hqKwIT6Gb8DXBDjNKF/FNtQIx+vRH76M2MuTZjUYGevY11R2Jnbvzd+1V3on3m3NTpVUWjwEb
1UahhmbdcgaHwVqr2ifXzp8HzXAZZ2eHWQnb9/fk/GPP6CUF6UopYqpn741cWfJo1koGykNlvFLq
J+vqXzN9QIASJSoKPISHUBUHjJviV2XnXS6pcY+hJ+1ycdlo2/9evv8IRnkpsvBgYkSq8z/s7srw
NumzRPQm8iGN8fJAgqhvD93IrlvEjUBjZoO1jIic0V2aZeoTUMBk2NP/Pr0pNZCbRyNf4S1///0f
nTpK6nueBsJtWXeOFM7yYhnCbUGAELEoUI9opI5MaWwhfxfl1mQEW23Z6861sP3WwEhAQr1upa7l
FQAKJMnYx4tpPA+34MyCzMxe0VCepU6wrd16XjkTW7Ny9zZHkMcWTvDyEF2MVqJ5W/mUkGVWniFc
Mak38h0i0PUBDHsVQs+HNmoKlNDQ2etc/YJgjHmNrU41I9WERdYN1HanUp8Edz+IFCgwElUhEAkg
VAI+9XBIsbUKpB2bzkuyVaDMg+tBCalBos6VIQcyQmPsjr/MGOXvnYC4LHpr92oXVL/KW0da5GJV
SWWh1AP/7bVIIke58cDJs7vszyPt74d8CL+uSB1VGapJ3rieI32OCDIuGWqADWD1JOaBV/CPyUIo
zt2YGYN6+8OiqGs9zW6+zmRx1GX3lR1Q1ftqP/xpN1Ps0L0tkh1iudKcWWOgdU6h+M5XQ6H9bqPV
SPm8tL6vJrcMx98imP2W72Wndxq7tAAAW5K5/ERuz4Ku5Ep2T61dMdGYo+IeOZGV7xNDMRFuMm9m
YXEn54sKoL8O9/r07lSLbJHMACV0dmNpxnt9EE1cgiwK2nY3l+f30mpHGzTyyg8qnRYHszmyxgh1
G1c3s6J5Oh1bz+qzAGz+u8f0hztWHCj+HW3BhrqhMu2h8/8qfslriNBs+uoWsrA5oYgUv06QR99E
VvqSr7tv9cANedccBJRFAj52y4xwh1sY2dXMkMQ50e1bxD1tevnODvVXYyI2Bg+APLS0VaYT9+og
h2fpZvM+oEyoFcTATdRvffC9gJBqpF76SZpjBET3XUTdN1tELxlWExT1ccv11IOuuc0O+qxw1I/Z
iTA+WkuCEbxGn/ywZW9S6HHDkXW9z2oMZt8uuy6xwQwWJgLV89i5zIHkVmZ6ytaVZDbUDk5i55Yn
8fVSGhrihNNsLb7iJHwJ3eucLXxfrrqp4vlPYmcgLv/qfokwXYK8DgjsYXEkFM+7a67dlrHRmG+F
bR28yPQ8FN2iRW6p4ESaeeckh96R5ukMk9Nwp87rxRKni4Svt9b0BLd2UIu3DrIBnACsuuF5tdOa
W9nwvg/ewfIs3KRty/MOpeUxCsabd3h787zOeUPAfHGzxsZywrdBoSzflvzCotcYO/BczR2Gx2Y8
VS1Uzax+Ojm1TmMtbLD/RrFY5IZhGvbxati1cSz4DIXgzfQ4MxVrM4UtZU5rw6B4L812pm5PbHv2
9RVMwfyCzrkaX/VcnDbW2M69flV85a40020k2Uzd/CK9M0Ohy7BXOUVFe1XN+MOqND56e7Uy3ReA
yZYA2iOl3JiadyN00und8AJn6L3/PgB/304fD6DBtohDdsBoPYaUYis2EiCxZlnZrR2FNtmRTbQR
jNgO7BCU1rpaVmbi+vPrfgAg+Vbqhgsf8Fz4fl3p20Qy0D2HI2FAyd2UBmhCMHeaKRkYOvMajVnC
AGfpkK799nexNarNmJdLnrzHD17YcFjg7gmwl9gERd2Hy1PX9G2BZmGzzK9m1BLzG+leRBZyWeFo
JrVGKBijr3h9VQw5nN6fYZ+Uf830CZoAMqozOmiKh8g8TOQK9nzWLCU48IlJ2yDv180cZQhpK/1S
4cCvxwSaK/FUz/VlsBen8nJMunU/XqbuZA6MG+1FDC6oXknWeBWF1g2btMrUJLR6jeydKA/64Gf6
NjrV0f/PScv9Bb2MATQHRpF1/EcUorSTIiv0HEylLZl3jofaQsfVHGBYmuUDWJnYldNaKvPQN4VZ
aH2k0/+eh4Mzzz82C9L26gCoAbarPTwE0mm3m3KJmqXu5rNon+91p329YLmWIwZpI9bbnBXmD6at
7+PMUMHPs3VNrEoz68xoExvBUSBxpNIDiw258AHAmyqo+zd+zy5mBzzMUFYksZCUEwyoB5IOHCxt
TVToOm7an9mn/H4tjOJT31wg4Y4tAVn7C+4vZnkGhXW6SDjy5eu4sS4vote7g3DAlvA0OCVnIbev
NydNZyRREfi5SvmsPsZLRbEQNh2YwVQhIk/jYI2+MFaP22USzLJ4qqvzQnKq8QrvjisoOW2R5m4a
m0E/l+7TsrB5+2I75m9iC3F8HaAfCqaLUW9yHhPNqYoJNyq0Z0gCgzUDaoQiZDadQCuYN6tgUXDf
Gs97luhCMbgEuze6SZ6Wa8waDu20/M7f02/cmLhL+RMLi5dkp78Bs3PkmeDUzmge7SGTEBqOVsg5
IqAnmwJSxXh4oAgBVIjbNfnqr8ssPMAskLYteLXKHc80E7e56SFc9dyLu/K2ithpVVPg0zd1PB3u
re/VoXParbJUlpfFZUGC5QaO4+2yKRcjwRbQ991nHzdpiGfuhjqXrXgK4d+Y5ofcVoxgKpgYp09r
hI12QmIEkMPnuWbIx4wL2xn2Rx6bI8kproe2QNvZSmKrD53eVUzcAVzgTAN2UmqX4VbOZqN2mWqG
xKijgx5bSUYt2QwEt/R8R3sPXqWNvANUlrXm9TMawYI1ys+QLpw1wTx5Tc4BBnDODZhWjB+KEytG
2KyLM8kipm14uuVWxQZp5E48z9dVYTB72FRPFQiNY5rN4i3N5pJ9falUE+eV984tmGRWMY0c8RjP
G6IynpcfMU0tERKBMXrVP9tTu5y4oCwTF1lYedHP1A/d0Z3mVBkIR2xlV0HssJiXRGrMTKNSBvgo
ARrG4ZGpbQCpAcpG9ZTUD93VY+YUG+KRFYcp6Ra951FrN52BXNToFUIppcwA/Oq52d5XNXon+Em9
MjEoh5bU1wurmJgI4rY3q7hZl8DSaI3qJO7EJHgaAxFQla1XM26xySjVggl2EKfjOz2duchv3GoP
KOtn9RrP9dAh5mHU1PuUx4vYAUVeQf9s6IFT9CUcUwuTvyXdA0b8dkyY90yIbXDiB3Zu9NIfI07w
Jf+pFZfXbnkWqC8vnWbcl/yQ8bF9RT9yvOCBoy+9NrJpOI9xlfqU4cR4omgWBMsaF1uTIRSPWmSN
6TTvc+LgHedgtaEY5BBoYx7b2Ra172Vzup8SVz3nm9t3tZI+MAwaoYS+TxJjUFW9gdOwUI4ryN+/
icM+op3h0RbSkgKEKiELil8hl02mhtVMIyscG6f0nYztd7Vjx+v3kp2peIyQS7Hyjc+4zqqlxJth
plFQC3CDjjGweUq4hHyn/+yOvW/l5ZR+bRsLg5J8jSsIHXkp54wdSHD9YpXIkCEhrhnZq75jJXFn
9CObDc5v2VRdZjgudVLksXKDMel7N2ihrxuybzXQgSTbD1ygjGxgV92hhhLV5hW76DNdPGGwrOsL
W2RPPDz8Sq3Qi23Zg0FYLQH9zkcH9qrLZqIg82qo08k63yioyxqgOFf1jF5wwqlg34xWMNAKxVxo
BawoXnbeFaHUme+gkTy/LyKDmJaIy19w0ZtuRIIyaVa9iafqLQZezJ70EtLf8NSkOYQL+I6VYSAg
re2zN2XdONqCde0vRi8SQgvrtjFBlyTGKDULSGEjw3+/4YDGrZnKwT5+azb32eRwnxXO+AyGeFtW
RNPVWvO6ZTmvT6ntH/PtZau/U5iR6ZatdKw7I9JtlJ27V4W5Px9/jPb11kd/dYnyOD8g24gHrFX3
WDmwVLbXOeyg9NTAasfO5y14iwllQqorRkE3fekXky10erGVFa605/6kOpP51RPsq9HN41m60pz7
onkZWd1K1yzV7Wwmx7doY5WCNeqOK81GY8I7ABNis6hN8VxIZv961+b1Dj7Ee7UZH0o6+xBulPV1
leybWbuHGRbviU/8teQ0azN8oSrmtcecAPCyur/pW3nORcQQZtIus3XVrojqR1NtyjndmBMr2kZ2
uL5wxUg28rzYsDevqg3qAVjPutESkR33AI4XRDrkPCtfuiNDsnKjdb5i83rMXbzDzDtXRtnG5Mq4
2t0UwRyz3FGN2raeDojBEdzGRmhve3fvbPve3Rt9AqWlIBA6jXuZ4moxL4F/j03K6vO4MbpTyjeu
Lj6Q0/CFoTQWA3SAGxR3Uk9aTM6+V6wlV8JfFvQw+Kb+VWSlcUhtQYMW6xURrp3aRMEuvgLv1R6t
sYVkRS52EevcjLb3T8GS3xsXSVrf1FZu6wnfzecQWJCbSQ1/l7xkNKAesxduv6f61Lyonq4YI6IK
VIlGJqmY+L3/CN6zfYYy8WvmiOeR15+v8/5cvdxer24eONIicjW3eqmxrCqX6PoQJbb8cCFwr2dK
6Hznrjv9OX6pzzV7KZL7wMcsKTGuy8urkJqUZqoxpmI4dGPHaYzPyXu+mpyRp6bzJgLGTRbw4/7s
v6FcfzvJGURFg3RkjzUvJ8VXjSA+1SZiEBmjHSPFU4aF+ZqnFv1Z6lSbzAtC3T5pZezQnS4w1SMz
rl233xFqBYopHqp9vkuc2+tl27h3LzqjDAUP1vJXZJvjddfaILhvHSL9Rr3tltfQlblwfEx+j0aV
G+WOtPvAY9JVIwH4/Y4gTjObU1ENrXaGrvPbbUoOK3MyZ/AMzmOrddPALE8jt55mVv9x8S6eMM+s
1FYA1tP2uDXH79wU0nPykr8i/cseh4w3oSDgo8C8nhDCv+qL/JSsb2f/WJ/K+fCz47fMqV70MyMY
eYpijj80l1nwLYl286kTFwpYTZrNS7ZJ7e6VbJRyxKdX/ayh9WMiPLZup+Qr+YKJwiweDUPHiJVo
w6PMHn13saUdb+dojgLHaXRUjuilq0d/NHQNmwUV1uYl+Gr5R1v5NZ/7n8VL/CLMQNG8iq/YntfT
6wkHBCblmWF8vZ2a73rXnVSf4qgxcroVPNy9ZOTb+KvnnfPXxBmr5sgN1hK0iePlfD2Hjupdbd/r
D8MWk24zgol4SuOaQzTInP6spxQYs3X40vDFMmOxUBKRjGbPoNwOGgKOGx6RNbdGKfkGtiS2qzU9
yyuxcR+H6eH6Cnq/zo2MFVwWmKCUN3CWBgzjQHC52DkXyHDdHvGuuH9m5RSsIXNXcvtzb8dO4cjs
FSMncgsnsulDOGK2bCdO4khuPr2cdasLXHTlGerLOdaIV7mn2Zg7z2rnwr1Dm1P+KI3s0EIhsfvh
zHI6R5wRzy4vkNi2Nwy9IfyKtr+7kRzbp9NgfbET1jIO1dhdW5pdOji72mODzJylc9jf7SElNzai
qfSpMuskt5z6NovwsiSjGX72mi2twkO6KGyswJb6Wpu/BdurJXr1OvD0dTTrRSMGoYAevXF9xZvj
dpZhVQTrbH33wvWICC4yhPfmMzned/ct+kbPmExUVZ/czx7SsaJ672AQcEns1+ovIhriEqLSfe5I
drOrTqkT4g9qRlxE9rHXvBLCxaf2nL7EXrbDlAHtN6dB7QaasTE6I3rcbLv9/YNC5w2uSIQaPzwg
3o7D/EjtIvctknK1q69IlcXTbo/F3hEiIO2+RW57JIlAN+KVORVXGQk6ydACC6+v2cihRLQeQNFA
6rOZPJUTYjoCRGEVvOb2eB5urivQyrawJB7Qp6ojOGwItr4Vt1evItxL3WQR7senble9i9Ab2k+B
CvqugGyI0Z1XvrZHQtaNssNw6RxtGYp3+UXZymt5cz3flpoX7S67+GbgMZEeIjd5Ed71d39XHS9L
YSGtlG37C2BEsPO3k/V9N7a62tK/07fg4/YmbW8hyhoGF6Ip1bLra1vDd6z2ONMsEU6/LpuRwU4i
HRXvtZuyxLiRB1bLeYder7bzd09u5f/KOOsKl3WgDaQ2Rg/506Lxs5HoY3iXEHvmY6SKWAYXL//o
EJbPmHPhZFkV0+pJNucf2BgNpBJyr2ADB+f1h7K7pAhCKoxu/lKFh5TuY5hhxTJd1y++yvWtcxMz
WIazaBVs7jCqQ2h8AUSj4Nh//3cH6EPS4TE99ueDPCQlSq3Av+bWX1ajaf81mgtrf2xcfGhrhR38
Cg7hh/imQ1AlB7EQ2MzMeE4I75SLk+4Mv0lkKSx8Rh1tvr84yqzfSS+Tk7bm/mAO/LbKLJbcxxB8
mhLcGZh2cklPlhiRzu5O80acb2MOZIvwrpgCdmpMYPiJB851CzNDQzI+crPwVkxoULiSVX7gTWqX
0w+ylivfU1y2GyKm9lklYvTPbgEPMUYbDGTs77z7HwmjpIhyZOoyfyl4eNWSpDBus85Cesjf4lL6
wY10bJUXLuNVOxMp9Bd28Xo7+sgUaU4tmkpkqaTdz0ljBacx5nZsjjulsRuYQ1RfS68WbTJhQQFp
igT5eZLOLmus8kggiGb7Gl7mpM6CJZUggU16Af64npiIDudLeGcL3fK5vK/VkUGeGww9xOHq+0qq
G7eIRH69gFVvwRaawubyepkScuZGE5lwVK3wkz/cIef55mQvEHY52gRDeSN6nWx62ejewRzfhyYi
deObCr4qcDTwh3nSvz+0XodkJqm40eBAjC/YI3PdbyfjqzZK/GUzHzJxl/11n6zkN20bu93Mt4pl
8krScHv/uv4KKcbADFjhnPCtb8YbbfUstfqvGiUIbEQaWIwyiroPWfyo7eMr+Tp9WTamtpUEW/sF
eE+aRpuWSB9kkaWsdItUgJVRKt12X8KLhsW6EZy1b5KHlr6brLRsoTUWzE7+f7xU10N2WPkkMJtf
V0R5CxLI4eLqQSyLW+Ny9BeNpW8xUkpXqw993szuM4XTTt/ky/FH/FY4xGlYjLoi7xsA64Xxii7e
f6/9fxWP/nrv4UD8Y5KzBdVR3V39ZQaBGJsiwZQxqP0cw8HZUJYPl0zfnpvnpgVT/Cvc4Iupt3Ni
+/AlsPALkr8LQDXU7/f//WD/gK0iKgGpGi2uQWPudyb1jwcLCzVL1DYTvbs0x6YuRD5cjVZy4qbD
Lp2bKasimDRP6v//ALrRLHvxYC8P0O2RSXYt0k5rKg17r0xEgRKmB/oJvaBYA8Ajlg9+My0nUH+b
IXF6qd+FSWxW7bPp+BPcw1OQJgbrBl6cHvh7VDKEFwKhb0QvaHaC8uuq96jqTWkeobwuXrXjJyV6
1AhZez+PAQU+AljgoWGIB3832sW3Wz9pumwlrwVPXcov9RuCHb+qAxpk0lQkuVGZ0F5g/I7shMQr
acB1ZnZW/NEeqi1ZlUVi5l4y9TcILxviVz2TbPY9Mv6r3glX0UZ3ZJf0HwWwejb2xl7qdEdydeEZ
MxhOnMaMZvq6/Ujfx6gAm6N3UiE1rrovQ72WqKlG+Zh/OzqUi2JVL8a6IbxcqOjMy8V136zyl9SJ
0IMmo4hF0Dx/69+0KURUxShn6Ts5R3KNv3qHz2B8mq0mlOeKX2R4azLGG9HFu8kjv2Kg3CMD53TI
DwO9WSbTZErGSD6S2SOnB7BlU3o3l2TjmsyPk27UXyJUbulbIsNiTaaVVSDxYrA3zPJ9tqW6lCO7
8jYxsVaY1SVEYsR44tmI68hXssg/gv3kdDPDmbiNDtoXPrNUmQn/ZtGvu4P923tP1tD0ZWOygof1
zSm6ylejtWZxMLQH2ZKdzNCpds9Ju4Jqml0E0mvaHHcfK9u1u7FHhFpzp+SGTPbQ1amYF6S/Ezd/
EZELCOe6px+jdU5cmzvlht95C92sP5Mt4AvtvTkVVB4p/cXLCP4mYo4o8J7Sl2yeru+vE2fsjo/5
mr5zAYHq5tjm7LZGM3FKbaq06/kZ10Dyr8wa7IGOt2P3eVkX088Tl4/Ak612Sj13xrCq5ngxOuAu
feRpU+eCBAACAW8TZ0+jEBNlhlf3rs6U3JfL5Gje/cV4CH+pfTnh4r6BXbzTNsXytibbbQuCWZ3y
gTtjTGp3DUc9Q37K1H7dWNDkqN+7xR2PtQ98ea77boG2c3+x76l9AZt+M8aefkWd0hDfggFpgKOz
E31P3BSCeLkn5zAb053Tu+YQnpjyG06zpXGZQiKeTRaJp1BlFNaNOV5rv/w5YZuBwCTnBi5X6/Kt
/7p91U65vKAxZpDEplfXhTExkInQ3wcFBBRDppFGtYMqJGM4BE/cOODWkzLxZCdZJRgDG/dV6jCi
hFXk70KYgYbIkFXYs5Oe4ERJTBVBKoOCRKS546szuZpwP9YqkF0zt+oFhX4LDSplK821u0Edj8PO
HpbHPeFBqw9qL9gGXkILU6Ggxv7S0r1md53hoMtihJz88lUbF+vyFtow1M6wKcgmk76m81xiourV
V6xonZ0QOZl2XjZvd8UwRW0Fdq4O5fqYza9f+TvY78QcOy05mQi8DtVYY+JiL7WMPXGBpsDreDH5
xNW+N5IQYQWlo3t0Z0Sh0Yu5tF4saIS5UW+i77Y3gRMhFyywR3hrNoiXALvnVbVjqnWLG1tEsiWJ
f30f/ZKQix4748ZQyfUvrwudzBmOhc1Q8uHPRL9cXfTA5n8bIBsI8olT+kW8O+kwFWaJd5+Km8pz
iYr/D0lntqQotoXhJyICkMlb5kHEMR1uiFRTBZxABOHp+6M6urtOn+pKB9jsvdY/LSK6VBeuynnY
zFE/xiIDxqdKnFtPydJ3rz9aFj130rEtT6WT3NnfnA3LiOX4SxnoFBstZvGoyz4Z0SJmi/cUzb4z
DpjLHbMWeDz2P+OZYJ9QLQX8k1D0sSRAKsT5FU261fJXP9MlVw+gIY7dr/IH7u7VF6/oHS0khvfu
FFG/0jAQT2AjXAWhqHkCpoO0vrgXdzQTp+m/Nj6bH6rJiMeNOfZOtVOQr7oGG8nLLffN8rH0eutB
HcO8ZWvYy9lY3x7cyQtA1zC/B2ihZiVUnmAAhxucAW+b91yMF0Zr5UsiLo7S5Lm4RFeZO/n5gUDm
dfhZFzaZhe8iiPS/4dUlddFFoeIbJ/ZdQs+ca8zIRTZ+haegmCsO4LqAII9e5P3HEcGAqs3341a+
Pk1XCiS4wyA3+EiXUWuBjlLchSpHODQOro11mxGZcuH0EOObXS5usz7gBBq9wOxZs0HlpO7oafMM
/l2XmYImhXIeuZrDNtyT3HugYCc9L63ZBOln1hXdDYkCgvUICEZdKuv3+uk1w8G2ug1CtSzGuWev
APwLsIPhoPCes5cpOF/mtJigWV7BAwH7JK0aYlwVi3SFDwMNInHdB6rf/gE8WClssH09Vad6NsSi
EI4261yVk0nlEeBl6ln7tVFFUowRb+eGbt1YcPFDh32qgl5IOOFKHkNmyTMtAOv1C2yDz1aSrAIl
sXxz/d8MykUXZxVTvNmMoSNOhhlpJLAlxMW9w2zK3HVWOwlfpTxHBfYt9tCnx1Eav8/9URoxpdBM
wx/ShW7B5VecC3y3q4Varf9YCtVyCaCFKBb5MFnaeChYA0mzRUv6/mXq36mc3gL9yCfUcLxvb6rz
Be1AaDtnMnJauSVdy4+eKHH2A3qFY+UC4D2eAW8R3aDcgZx0gKLGvkQM4zXFqcBDikaYaiNhhb1J
pDaVGKxKD/BiMYauZlIbdB1kImnJpD/u9Roq9zmYumf4nK/BxbAoejA33n+HzVtIQCwAcYzhe90C
4+6ob4fLIRzHxwIVbjd83tvb77cQ9c0zMeb8KKWFWvkC8rOR9R3RVHy3+ZXRm272W1V2PzaH4e/8
xUFjzHkxHGpUHNnDkz22paul1+FDHmoRmOGeRfLdvmKWgjhtwL4JHwBTy4DzkAHcQANTJ6/8L6B9
ZzaULxfnil7gZuuSWV5BphHs2To8VcIt+ZZ+n/QJ4gFKrsfN0hr6muzqGndfTd0Xbkoqf2JJzWaX
6xO2LgkwULVoFTei5OBJlF/ON7dlNU7RFkHaAdcEighGnUfVvEjywtRAdGCYk2+cMW/eJvgbiP06
vyzpM/HfVZ9kvEOCnP/ps9IXojuyBMEuEIa4Kl0rD4jNKwi2Okunrzh7MbmPRhZYO9YDYTJmvgYJ
fnCJJh9G2smLTmL+u0sM1gZIsHQQkcJoc6bALnFaZT4DlsvSYo9npkiHE+xH865kDc1qt5trc/b7
LsSWuGgRE47ZDq+MIGdLYgzWLuXhXRRTBvjezEEnMKZJek+HBu/tsRNZb+++bzaZ3y0ugOP4CRzO
mhTW+BOzi83yrRoxjcy33xvua8zwUpfymvMtEtxLIu00R6dYWZ2GJhie/CQujA2yqOQxIRfWET+u
uP8c7NRCQRDmYwq7LCqRDLxcBlsTM5R6STGXgNA4nR/Leskn/v1CwwYkJhS2vObMW4y23ZVMMNq7
z/kDluCOVoZ1cbuDHmBCJY5Nnz3iIvlEUmvWO1YVB9VutMpbi0m12PN0weOgQRa1ZHxzy1zLSQEB
G2kL+uTOqo+3reyhIGRG5Qehm1RbxFPjqRitSvJTCINEl0mmww4Q4a6ioDcpkoZM0FazZRKT2k1H
FpBo3ktvzrtztNFNbvEbh9lBf3ulP9qVm5undLZcMRmVOZMT0ftulRCZkT/evf3swFvWR8VLByEc
j6rNi9mcuIuCypnIR5EM2CBdaNPiMGw5oxWSj8YBEhm+V78cU7Fh2dLW1bEhQG2DzvfFGorKDbKa
C1+b4dqMIrZ4IuThycNWx7zt7wPCxyRGNYLouhIPFIkLfjzb6Ce+rTBpdvyJj+LdN+PTMxqtnlEG
3bd4+gUIsQkcrtDD5maTA7cImsMrMrybEbbfXZU7/O6YEwe8Z9fvtLGtDneFx1LXHPCZjld51RQZ
D5D/b3Ln3KHOJUlTN/kMu6/APNZgvGrI12S20g6gpx6Z6e/VU+G54rwBhOftmNdc8bBxAQtm53y9
Do9Ai3WMKSaRDBYN40KGVGrdmjlXAESI+/elws+84tDrDm/Jn7rGw84wLJ/N8LX7Gi6Qj31HRjBB
/lg9LClnwDBXgR9hoMbiLVJ+GlPW3Mh8+8aL28DbjNIr7+ZoV7aK4XrXUJ9AY4Qb5FZPQOp3oqgI
heznBhCrfQ5m2ieLpiTk1b2uZXJS+fvqqkGPlPLtd3CgmzvtBq8k+Nl7kG5rC+Vpv6PvrvugNxu+
CT+TVtY9X6m5w6dRT8JjwpZ3j6Tgxehm3VSDb27qiAjgyVqz3LCQeELyb8hqHa/4WWE15rsero8F
H6G8xf/+SP4nzMa2wIdRBxzNWHS+wNQDQr74qQfTYbhorf99UnbVKqimkDvXv4qbkuKmsEv6O6+M
3uwF6fS6//jChMkoLl/Pevr3jbHQdwWwC1wVUrr3ZhQUNOb47wDu9ZUaQHS6a+4iipCB4WPRUuMJ
7rA1LsDYqd1rky9V+kCDjKkmFPC65pZcYz7fK7646JmcciNMnn7l5t5tzce5rqGBnpt0+lhn5JeN
TGYBNX7TWh/80zQq8f1gTLvDOODW6CfDgQNwyBfMITpc/rsI9dg4o5mxADFi7K03+ica2KknecHl
KCVnVHNGucKJupgtvQBGpp7VHW53I7n8LDs8HATNRLvqohZGoh0l3AFC7FAfkNcs8QgpGDK5xcy7
xyHDNB+Lwb35cCwJpwc0WA1q/mbyqanPlJfzsHKf0NdYOLHUvklHA0glHuVeu8n/BrCfmhg5WmTg
Ebu7N2846XgsHgQJmwwyuK5f9sehXLIR6/vqP1254WA3HLFIhmxpk86OybfL65594dK4/A5KvO+M
zYtLWR660jMePqT0J+Ll+KnCpah+ESjsX9csmXzSn16tpU2Hc1LwdWpJiGKXvAJ/NONLSHwMxZQk
13Dw0Vh0ofB/+VwILk//fWBR7FAnTHisoNtewy6iAcEgBbGuwScsIz3IliM80LYRf6zbls9hOEo8
Xn18VvnbH0+IL0Ynbskxa4F19rCGrsq+rh/x8NBteE2WmU8ZFUGa5tbQqqRMvwVPPnCS5N6T47dC
WXfBYc4j7MPkcO8f7PX6ZHTiaqi7gs9Ovrn98UmETqfCCrKy4pWE1XU9wLv9UqC+I5Nd2qk73WZ0
sMu4zRuBTkIgBJXHdrXUNhdbWfjc/muor3Sbp320Y5NVpuoMHdAWLnNxiwvV43kMSuR6srHK5zyl
0AzMO/HLwyeifKEeIe3IsqwPtG7hXpa6zSYozXg8tyoH7wP5EbVjCummWqT9bfBfQRxflgg5vMf6
ihJdfvBkAarDXkFiX3j0eegmUW8PuhCozKH3334i7vAtvLgMIUMbv/mtaBHbkGNox4V0fwb3wva6
RtJycz7+BxWn6ICssYGzZXx3XN7iAETA+PO3/9lcHYMFQflLCcy+z+bBSafuxE3pvlDifM06Fm1l
ayTE6dvKzbqs3rIJYccR6kFh55EeAl74yqaPX3jjTTHCochMbWOaTnkZUP/cuuXswtbtj+LIGdlD
IJ84Ha9Y3GNEKrfpCIpaD6CJefBRrbJiBOg/dcb44nBwW/AlEAbm8NHXPY8U5rgZfp5fED42Mn5m
pKCuCNlRqUtgq19mdlYTuhE7X0Ns3NYGH2IjRqPcXlLBIxxGjmtBBh/OqoWmxerY98jAC1PIA2N9
GzY04Tsw38EgCFkWdh5d8VsYTpEY/m3vs87ZFl4IAVmUhwxZTv7XbR7OHfH5dZ0lGAsPqEuGb2Y9
3Y4ownyiHkH7azPsbLKPeKh5GG4eI3Ie5j3J+f6aDuyD+GUnzDgwBoAeanj/2CNxADExu02+R8CR
79FKQNDooeJWFvvw+8BnuDrX6L18rKuYS586oxW7sH+bEOfTVPbt4mkhA60GHOzwpU/sBvkYHUn2
803qbT6R54+tvLhHJDyryefFShLPqUeyXTtIgIsbhwYIpvt01KR3FZWOl9pr0i1q90XZ9kIQY+mw
tONT57UhoFBO6h71iACiZcQIOSN9BvWOhoFV9eFXbUo95DyObycPXlu2spY54fwiRMpCmCA0QAH4
8ihTkBlTo3B815RgIL0STRPK5HpW6WRZhZnhviQYcrstadkahMM6kuKgw1EynLSMNucK0xWAFqBi
KdEc6edrZv3Kh3U76a17IMyzWf+DvD6h6vPwS7pLiWS0EKHTHwJaHq+bpS957hatzzZjLhnyzvWL
KQxhm4lnt5/2OWdoGN36Y1h8mpfGN57Y0qdMyjlQKbujCBoULQPHNE2mmf5RI33ZEtiGWC2XI+Qa
J53N6mJ5XyymLHmEkXq8rHl6zEl6Piruq7LQkfByyOsOg6K883KPchtyxULc4rDmeNSvPqNpNkPu
2uNHsTfwG+fuiCaTnMw8RHkE54X8aiZvP4y+nhFl4bR8cLwHuJlyPnXK+mUnAkCcnHO/CpEChR3P
In24CKcYcSa5cKXxm91Oc0SvwD8yCoyYdrWjwUDYE4mT+4zVeQsR3/2C9+Fz8xWO0eHxcl+eEjY2
DKjL2YVaf10sua6FFdq/FQovN9vwRlGzfnmn5xkPlnnuvKEquQVoHs10rXgaMSsU5eiRkpGGrO1l
/UjHNjxl9rmy5ZBubLzNVz9vH3WJXbGpLvUf0XyEzxkT4dGtGE6eO0yt/htu1nVWTg387wu2Q1Pf
ZW4e3WHJMs4C0rtC0b95P4YnWhS8DrKhab5PF4iaioTzmY17/0mGVMDU+iaDIt7pDikVj87T1cxG
V1BROOeUI0tDsCa/MHBoC8qvrRFWq9b5Sac/VxhK+Uf3P+vnPA2xo0XVEjBWOjQb0hrZjbDd8DCS
HwXuzDiAsEQOvKEVZCuM3lY2x2lG/KmZBpeQ6acP0S7RN+dJa0Ad32x0GR/ABBMlPY9eAKR5qx3x
XCzUmtAgpwAkkW+2tjf2wrI7Q7sDUL5YCKgGPsPsgZfhXTrgAut5Pol84VPl9gkwJxJ3T12CEry2
Onpep79Zgi9O5Tg7p3+cKOx6wBtO9svLVEd5r72puSi8yuhFN7J7HOV8Swn2dD7g3ZT+xrQ93Cgu
88lQK76d1wSb2ES1Rye9pW97XchG5W5EdVztr/PGkw8IslosvqxJqowB6RwDy6no4lAdjdi5I/DP
JQ2IsX4O2OoLwT3iM1NdyQvhNIA8HMpfiSpdxW3d0s7KT0cUnSK13jrFL1s58AP7717xqRMnrVuH
KXIWslwfC2VyJVqLBV4v2pX+8wxqq90wwEFjg0BpkiOie6ALy1wMM8MDcXVorCygqENBzRq3m/aQ
729/He2iAKnhIlo5vA9l1M6/uzJi48eqgvXchv6iAZoeG2dd/Qnka2sLRC8ftJ+ZBL76YVyqMxyl
NO5jtp3bqp+8gv6Ir0NI1OPFL39vAdIogrrH/mhVHeecxOhdYJ1VG8FhSDsN74UE3j0V6Gr7v2v4
iVCoIgAQD0KAFWRoF2DS29Kqgx6i4sm2MLbRbTwCWqYwQIGgLxZ78XzhylA76lRK3VwMlVB1cXFb
ZA2a4ZgNhBpcn7BdmYrXWpfDvaJ35YgdLaXl8O0rm3FsgezJIY26s3/OMRr0EVEuM4ng64XImFbK
lB/wNC4IxxAMHQwikGM6M041IChA34FsdJNjY2BLUm/LSmW9behWR8nToVS1ljBE2MIws7B5UmE4
Y6gBxPqWEN0mLPz3Tx2wewyIxg1MoGztNoR+ObMmaleZP4Lefi9k/F4wB5fpi9Nq3mzLs4InDcPo
WcEax7SXkYXNMWihCOycORzpdAzwGHXTK1gApwY56QKKg6dg1bFEOW81iGHV33JGD4GjU45oT2fv
mbGlqBhYF1P9Fbz6l43afHNnkINK8WvRBjl7MEo+t7vasotcnzRZTqHxSdmkVuUOE7y2w0Ww2a99
HDondlsEaA4QxiB+wmsyW9YOwUHmWnKenAI5cyvu5F1TP4E7WVIw3E7+T+lwXAHt8v6Ng7rSBcpj
UwSHAZqZ4d+kqNuoOzotaYZ/5WJ+fHFPDZ1PxiuO33f0QT4Ixf9wZMijC1yZ/ZnUTsX2qZsfhGIk
F6HCgD/Br6ia5Q+cAxtNTi6JdH78fENyQwZP4AsQmcTCu0VM2eWU/2qofLRBe377HXsvgF1OgpPi
2W6RpAumVADqUho7mv9aVNZbonA0PxPDLY5oMAO0qdb9RxxYA2eI1L671OUIhi6Wsl13ph7o5h06
9zPUY9TzHz5S726J3l6BRm7vbhv1uw+aTmaMDB2dddlcJ5pDLflb/NxW+ZDPTbgQxx0WD6tbfoJl
xiEpJajUq2nNGsxpo3t3ZCOIgq4AD+B5VwMHdXk0JqMacDVQsd42eIoQBYI+AIZAEbawFoywXBYU
JnG6ZrdwxgleZm5dx2q8TsAUcd/Y1YR5NReYqHoCX3fnG3IGm7xJwh/tgMK6kBtsv4LPlDpwhY+Z
LZ8Py8AHFinMdfDyvxwZtnAk5gq+Ztb+QAEUMGaTbPoK3ly5MUUcYDtETOGR2ZHN279Rig8Cbjem
9GpGQ+WII+qNr3pgoIRjvoPP2ZQWveuRh8cbofua48C4UOPCmPgDecwslYFF2mBx4jE8g+xQl4hW
OS0WrUOY0rKfiXMj1pOBQoUE8Mc8wa119cYn6gJMhNveHeDR4Z0V77USz4jpL4vRkT9n9nxMm7MB
DJT7atLmeCJ7oAsJecQYt6WYm1xA+8qEBCsgqMsGpi8jYoKRobLdqDz6S1VDPib66ZQOiR/MFh/n
6XQhEULYoz/heIms1hpWFmpc+wXCVEHxGV6Ff4oLXLr1+hTVk5oVxrCc4AJyRCUA1MmCExFiD1g2
YxYRwBb+4CnkGOdd6wDbnSdSh3Bfww+IMLkfHJa1zU/R1Y2XX7tesTbcBkrv6VO8h/L8X/kJyyjL
Xh9kEbgF9/4WFNOBpkX4wwYqHblQkyz6IJHiQkERYFFzkwFWdVUTh7FdBcXv+zej2h/RbjU5ZxZQ
glPbmlea8Cf6EnJ3yirRuHpbQzPhiUCWV+9f3eW4PcoWuQuuivunCK/owGc4rCkNLMNLvlHhiUtj
EKyS533STtWBc/5PnVbRfV16owiDV6KCcA6OWtIZ49Gbp98q14+k32iNg4emh/ePNa+GhxStQUsn
bTsOHx6DcYImBNN27dy4E8xBWz1mVWCEjDYwQpGAUdxLxRz/WgLhaECDQYSHX/tq3Za9n3mQy/c5
dBMOEq+aDPReBnVXR/f4hd8nxhpVwmmGd+c2E89QK/3bKevB6C464neInnjOjZ9b5uBiUs6EvVJU
x8ZanubeheppCIUY6pYGTaociFOdO1lNHpOfT8iKQA/YOVUAOUDdCy7uvLZlJKMGALZAby1M+obt
e9SyZeEaBoduduoMoPv6N8zkKJ1qMmB0wom7SNx8H9xDMh/gLvznFHVAkm+7n4G5g4QoubWDRANv
HYIAH9l8pLtS7dwX1FLoWFajST3D2ox8hFJ5glkRSdeM7rA+grsDyFL+ZY44rwuXeVL8Vr1Nf7tm
ADxa1uoekJ9D3lj3M+Ruy8ek89SAHk5YqQPyx7E8dJxjmYKAZvFmUU/m/0S85AXE7TW5R/eznqgJ
MD896Fi0r1i8Xg4vDfcATM1hP/b5FHBY9yj9NRD8s4NyKNdj/KtPn2bUByYBYqN60piJNiuSwtVw
f2gRBgGgHw4FHveNNNPWvJ7gQ6LvngAvhf1ePcIW2ET25jRVIFSUvDhLFixzhXAHfLadZqrbEirQ
RS0AyrY1fp6Lu1N6SMt8qFIEAvRFVDojyTTQ1xNlX7rl2C4215wQ4xAsHNT9UWOZxcUwXKjL+XXE
+Swgz/mV98ZavAdSoC4pqKYAZuKe3twg6ZMgsumdypL2gI4M3+TysR/k87k3kC7QTZvxDnoLdprq
69Lb4NG4MgAvlek7pKYeXCIESSyuIUABPzAynZEnL3EgBHgNENT6RGc5+YLTEhLTpbfEPHFPyuQ6
lylSbrEcZW55aCmQwaYrHA857w2qGg5S/cwdyksEnnbJY176FIQW4ymoC8ZguGvsGpRmnfeYSFsm
Uu8I+o2uW4179CG4wBdsZYBUdCpyfXJRPYBZCZgMvQKjnTN051iJSDT9QqTjKAmVQ4W4dfcGfnnM
q/VjrQ7WAjKldQrVq8cMs+wwShBJ2nivwCLD5+kRdj7ACgB1R5/LAJ9+6Pq8N/IwCKVDsXke+tTX
SOUmKhCMB0A8bkM1eZ5R2mte5rN9cIg6l4hgC9Qi46kWFPHFu9GUTuUWbsq/OJKtHvCblmtkD4H4
g/Lka6tRT8dGm7fTp/e/nJBUNrrqMEKGBTfjPw4jwLSIOhrVi+R/vO8h0yyGXQlI457xa0MG87qJ
al9a4B9hoqeZIB6KMs4MHTFC5jTMujTRz8XskdgYsSGa/E2bMlMPbFw4MIcjyaCDfv7cAhSXP99j
xUlA0U1uK2FSGCdpKX4eWy0Wltoc7oue/kcOQX5wV96/5DvBpDqq5BQGC9hCnszeOTbMlNW1z2jI
gabU4Oo+DsIU0R4FhKsFHxTMbD30pPeO8qw88GTYAokp4HoqVg+FyBSEIWC6IQfB93DfP2NtZgT6
AubYV1iscwXINBbQJQ/Fkoj1Za/TXRUkRKErFSgYRr7MY0Q7HP7bne9W6UkHWTB7cL+I8pxc/bfH
fv+0JAk/BNdu+A2ZZ1VrzSLO1t1OYTQMXpkkXSGf5sILOpqTeyyD1e5ukAIvR366j6eP1CyR4AHo
M7jXrdXoJremISyI9uPvu3kdBieyqDuF4NMw8lY3+CVfnuWgswC3/su/g6AnkmZ/MN3P9fiBSCBQ
VjKCs85F0Mskp6Nmv10toUH2Hv7HfQblZOS9fEIzltXdMRKBDW8y9jZ1JE0lj33IeidwFyA82CDX
d/s+I3WYmHsqetDkf+APen8Phx6jUyCJZtlJ8OiGdqphZSv8HA2TYo5NKOzBhSaCp86FuXzUcUyS
L3ssAt4sljD3dK62vOIjTzFAek/COMqjssx/pHmHGIwJoFSu6uR5FI/VDw8rryt50qL3cFq53UwO
GNTkisQkwQVAfjAaECdPkk4MoFzHINSWIAc9JoDZUZb818s6J7YoKvZXGzsJaojfNHlNhRC43SsC
NRwN6iGCCqY81auqtwqu0lN1yonulauRYSEsAOnvzMtMZ+qLGIxoJ0nY+LqPq6UB4SBJIf0Q1qS0
1afDTRk/wvTjvB4+71uhhQhvS5hv+mx709BNxGLwwnpHGflytNkdR+19/0ruXn0Y/4rJ3Wr8Yq1w
q2+UlBxP4BGI7Lk+lOQ6eLnOIXaW7g4fQ0HOx0x0wWndFJWRgne435ZPt1K8D5Cpc/dGG9bYY9lH
BOKtRxhPY31KKg7rGo3r8upC7G1778JfSvLe1WfVaSxYtdUH0Vn4/WFenPuK6khnG6bQpW6/LO6I
XGUAJLaBNUYos+b+E9c8zXA66OdshXs7MFwKJQ+cGWRUSxgRZpY2yxNyibKGTzZFdcV0D6z5ER/b
fkREhi7fmdnP+7A5V762IkQgELfjuA4Nu2dbujvfiAdxmJvWW++g3Uos01cMhe4Dk5g7Y9l0lrxE
HP6BI2986eG3n1158dsGhRQCysUDtzoxYk2MDpffaYnhsV47xh1BKB9AdS3Gc2Dj/+D7qqPL4LvP
bo6oIiztTVVEN3j3uHYchHOD7C8os0XhvTaN1YeoA9cp+Q5SKLuFXa07yImBNLs5U20JzmPqXorW
hR795hubOwzACDWHYsqIJe1BZ9tfrSa8WxSEM3rTLChAwj9c7eGGa5qvo6/dfRlGnzLbPhKBUb7e
q2QuqDNOo4yQmxf/QugCkB5h3DoxCE6+fC1l50VmTBZSYELyOrJzmQpmwO7FXiYQvwCC49WB4YEx
2rcVUWKuNmug82nOUa5ef76OMsSPYJzE/X0BwJ+pMRnv2SwfZn6IO2XXbPDqD1kCgqX8VYmMexAp
MtWbADXud1dfYrYmD+WGKzmuUQPYKOzaWMKF+d1J/5KXiTvAU/ImeJponsZVI4WCg/J8LXOSYxYW
bf2gaZZGqBXZh5rV/b1AVfEk/pGJMDLCL7KN46WxH3qSIi/+beMqUd+k9ZEsoLKW4atuZPs6X6ZP
Xcx6+WaBIB9K+rd9A8v7lSYIcbO7SRRBRrHpNTPlB6HXO2bE0nuq/cpvfhNlP5Dd7534qDk/rTZm
4euunprVqiMQAHPt1anwbpI2RAgucA8StxEilRkqMvLk7oJDsBx6MeRs6KZukyc4qrTKd3Q7ikNl
jeSPDBQ/t+++8ac4aNZpU0rrAUGG8GFoatGgPmOSMciReBGCgFA8h9bgFEMUiWHP2GWeZmv216cC
f8Z3SjBcHTGPgrF7rp/rgqU7XrBZIox0x5U1ufCU4+J1amDKJxEbKAu59dn+7om7OvriZ883PEIy
eVe3QRmOfY/PRAmOeXDZHZ+TFhTyWOv2Pbj6zXQqhVryiCipXSz9iKQWl3WBYWiWn/X9CDSGpYx+
HLbGRBIspdaCEIGG6C+iKST/u8nijBaD7WYAhuDkcHCn6LdMfS4n+tj57IwVR9SBqSsm4Z6+ZnM8
PxWTHA0htSgoWu8SNWSwwFpPKVoMUye/KX4BNdFdeB0klOKNzToYTVCE28osi/uIk/c6dgsvW/MI
UZFwRUEKsf0f0C1Tf13+unyoPDj7ZYrmHRmE/JHxQgsqvybskRwFT1lLk0HPSDgAI2/puEga0K1v
6jLt98M5BVpBDXGBgd9WI5slNay0hXwGKCjtK9lrF6enNQDZ4GdpqvXkjrrZz7gojQ+wokpUN+w2
/vnqpb9SQoUV8JnZC1dgtTZxQaGKB4GHHvQBJCzA1PzTo35OJyTVDC00bC19BmJ6l9W1Liw9Hq8z
z9jVm6dXGcN+Uawv83TGYuKkjFKbf5EDTs22JjB0OHrEY/5TnakUtMIV1vxefeZRNocCySttKVx3
/lQ7kmfBFeNCVb7qjOPxXjx+z+kxJ18hqJ2nx8hNegyEO1sFneIPm/yvCPGSkQpkP5lt1WKah3sF
3D8BxfdLcKrH003J1rTgK6lABv9+pUAr8e/VBd7OyjHk3by+n+M864s/4bKSlSHQruRXKuyrrW0f
v60rBhUCG7AGvMiB3mFPaGfdjOG8C2kuIlxLetox5NQcVSXrc+yNnMz+xjQkFkNWOLmwi3PIOBQx
v++ZGlIJUG152Yq4CtjXBiEpKtXzE25Ut9+2lqjxuzVvkQY6OaLIMCLRFzcINVCEAQScRaDplrCW
KKX0A5ad3VMbfhU9CVkfsUrbgUAGXHUlTNCmJHdgPHp8LBwO86Y9ech9+LvNyYPU/AdNEnztoLp4
ImsbT9AqBrd5FQo2ziyYKGxetLZB5xfJeyMhLjjQpI0eAzCNTgZRBmKTALmpA3kjh1rcIifxH7T9
CKJCuBb6HioalHiIWhD4iOZnI7+BseCIb/FFGPRYxkJFMtQ4sMf5xy4PwJx8K0RcEKZvFgqXgmbK
TA0XPSam+89GWaCIEE4vGwzDFWEg6ShRSMHmPp3nBn0RGJaB5IzIcgQD/hvy/zDqQ4EGMCgqh29e
zT8z/jm1I8BgJM+BSB1p2JbSEEwg/Xqi/bqYJSZ0NnWQ55GtD/myZHm6Y/JtOQbe5ucE50cswhN5
WFT1pPNYLZSVOexr4G6jiYQcDA3qLzd3BCQx+Bw1YMrJm/vcW5SJArXZSrbFyUWh+ulR9H+s1/n2
m82gK8HC3fHfZTvi0Qzr+WNRLcoAiP0xRH1iJmWr07YkUE0kL10+ELYk+SJbGduKIm9fBBDLqvc4
Y5KmNq0czeR/w34uBsqptOUbWbwmVhwJwQGyXYoIgyU55rnw6TkeB2NCXvaeSqLbakhRluVETvqX
9R6b3fHjXuJXpMf6vHIe0eDR5hm4BOXHSln9E211rU1th7689hs4z80FVgvv7RRx2rIEDlLN5syE
6OHrbqtzFhgTLZBnt6hoozoUCMghw4PjmyMTx/x6/PDLP5UYRWGowCF5Nu+ACg9OoxoK4rolzq5F
z3D+/33tz5G2sAMfNsvtu3A7pNqocgGRhR/NrjfpjGMNUenzL8O2vSEyiC1sgPqoT1OSmT4Mbbck
1aN+njUX88MBGX1ozFDwDWIjmtq7h1/I09D+oeRbF2uCWe+IEti8moO6KOIxVjE9vk75/qhLCHbF
9qQtswkuN35IZWYyjBoHQkPrQkW7vMflhXwaLeh22JAISgZNBM+b9wcSYQ5Z/DhoEx2L0Gh/Q9nV
+SVtIEg0sjmQy1mxNiaNP9rkBFbmdvqw0t2TYWeXmLOp2RiN8/67c/IuKol5hT3ZZ4T6DPVU1MXd
F9jMUtZXWG7Kvj1BTt+oPxC6VZMQCpW6x9diDZ57SHsIWjdfkwyNe7nAlUV5J2HVUk5GMKbo4XRD
mrkacQB4z2PmIdGzjB3TEXHK0D5QfkibitoN+KnFi/UG8nxamKHUiCI5d3tAQXsYa4xxa2MwTkRg
QmXmdH9DBAGpUL3PYGGKYJwYJ7AuEC3OrTlDv0MJW4lkQzgP7pwqUMBNn6EOkCOZM2HfYL+7OLxg
uqN7bw64ltVpHbZbxDnT8W8T4rLq6AI5buCBMG/n0ztqiZFVwwECHlCN7EgfwjGWeQzeTR7nkiTL
j0uy0JetF4k2iAebQW3WQ3KYPULiy+NKRct3/VdZNkPDT6jcdwimkupouNLadFQ6Csdm5ivsg5Wj
ah6FL3UoK8GgjuXkVuwGsT1ubPMsnVJnGAc79rrt2yVw43w7s8LLoba5wkgxPQInijZTZl/EgZwe
l5UQj282vax4amcyTOQHVVY7y0DT2klpk7TAk1NauCt6f4Efjj3O4zAGZ9B2xrAKcYQrQ+AZWquQ
R+DCLkLIOPfxIJ6eW07xJ9Si98ztNvvJnpbYBEbq01spis2LUDR99o8ZJns8aB1AZVriqREfjk7n
P8E8oITyb32SjMHpwljNVyL/UW+KBNMY/1LsBYLgAFRoI/oNq0uZGa3X5vb3kAbUFv+RdGZLiiJR
GH4iI5BVbmVHQdy1bgy1SnCXHXz6+bInZmJiorqrCoHMPOffjqZ4/cCr9+bLllfqii6YRLeTrDtX
LxM+QXoE7jJXr20LvE+MJnG/AYMklDZWCV+DBWAd0MViiGFGJG5OsklUq6AyxIMDYKpEzUrVXQrn
JnjxKh+HsIV7iJcu8zqsZ0dTc7Tp9e2Isi2dfOlcr472dc06fJn+ABMioDktJzo72ca0wr+CWxn5
eJbqIzTOl69RWlywOPYuAN4BaLr2EOpD26jz/AKllk0f02yl99aT3X246tA0DMcQZh9SsCpnSBzL
RkHhSEwl0jdObUwRgSJsAIe5Zo6f+uQQwRmjjxjC7eS+oB9Jlgk6VIDtVntSMtUHFxXf3UevkRT+
EEeRdNQFQwWGtVOjAqU4+vbtnWgVOJHfBnogvgNXwW8NZx8GtAlTHx0mwzVPhLjQVAjDRH7SkOrK
cd9DDz1zCyoCYQ5CZEmNEI2DF3eVvK0RasCIj8oxBQL/Qt3yFSw0b9WtSLkZed92q46Whf2C5UcS
PEfH4YBdD3yBiyMK4PNoKLGMPXbtRxoe9L9hYoDtIESqfoFP5eghT9MUsYjiHxzAJYjO32ucO0pg
AEqT08vyjWFJN8P3tLrHb6Z3unVLe4jqbaKBWD0ONZYeX5q3x7TiFMmUeHSAkeN90ixpob6WhnGm
kg3S+HlRsVsB6TB7NYJtN2ZQXpBBuQO9ZIqSDVyBVoz3RXCBWBHhKv+n57E2mGPlrM8lBDIaqJYQ
uGg7+orp4adGgWYuix1khoGnLfsDK34AB0IPYxXJT6iMa+fwR+wigZlSqBNGou00JKhgmXNEL8Lv
MYKRTOPXjhrL7j1p3hcwMXcfXDEeYkKFVEtUUFVm33q88LycjOOAYxJqRSaMw2AOlixYrDvC4/rC
fvr1/+7Tvxsuj3ZdI+TrGcHzntOaExIJBSgfaY23GvJ5yJt/Ucj0IjEuLbQYSJVnndi6uykCC9oO
9B3cGrZ7m67iDtrMWsWU9BQ2reGumtbH1pnj1Z+iM8CNoARiWUCqwnYRE7gAkZxh0XXVC86XoatM
H3SvIjYz2xuYsWE+zk+oWgnrKqwozGU64fWe45wmnRixiT30T5/paN47mEHt/O/hQjzPS+9Kthto
YIbBezIKSPGZDQ72M4JPxonaaHh038JN56eBGujJ68QEQ5SVZSDMzPIKFBaktWVqDJV5OWZIeemM
0Hj140SJ6jP4W/QZWgBAnIBfzttnKs5bDkdwidYlgE+nFJdCwgIJHARguNJE4CiXcVSJXFCIRIYT
3NX9G/DrteykuCuifuCY58FZYcFUDvQx+829Fnx7A7l27MSgOxdgPUPPjASTz3q8Iboq3RRfHaTs
iLed5RwWxVxsT4WN7cs8F+zWmW3kUZHZOEUrZZq/J8h8GpR5TwdEAkge8h9MDr2RdAvYeHCTdob/
wNXMnwrnqw+BiCOGncsk5g0tB0krBiyr892x2qTMGqiLundkMDRoQs4nm/VTtZP26WH9Gg7tl/Jb
DsNXu62QbkFgNagRdw0tP1xcaS4ZPFEiGKi9KiNi1sbjl8ortlFUoAfDuvUEkFk40bIrOkfYOexY
L4s2YJwH4O4wQZDc/RjvvHy5ottgbXCJO4Q3GaY92RFgcepxrnHG6dDMsHTP4LrGJV4QPEhgGLGC
X6T81jUlC1ScZySQOpiC4GJBJzTqFxzZn/WI3//mGADp2z4JXoOSE/DDn7SUVyNyUXoy+RAD4kBZ
0EbEpzx6r9VfzRl6g8jz2JpC6kMaQxqJzhmEzdXKp6XN2UmI5OFrKaTZJDijrj7q+V84oYvwOdO7
j6z2yKHGjrgTZYVOiJpjwl3MuwnqNAzfYBWCVUDXTtG7fQELUBPk2ar8rkEammyCt5BiCxOfgTh2
lWIh0cckNjytwZK7fEPeYXc8idy5xoKK/7rpQsLCjSNRMNH8lcEyylYa5Pxz088bMqe3uuwPf++y
f0OK8FiZM50YyRYBAOQWkBJ7PCuBWXaoCuI+4lMZO/h6zNMGyBOFgfP1DgFYS8GlO2WEyxocrXVe
yB+eUFfZDHzr6bG/smF90RawajKK+L1+rFbEd1alLW0yOt6rU47sR1IeWVD8BWzl/LcgR2Yh6+NP
Y0kbxFLSsaqc9vjhJBe4S0vUQzQmjZqB9utiSXrFG38PewZikhM45gGREYGuA9ZqDq/g5B2nPN/a
HzVSXfE6gMTE1Qof93VkM36yjFN0RGENhZZa9c8Nv9E0DzHHN0D/4+dP21lwR0Sf1vh+GxQJIEYv
u/llM8jnKZYoID+MwrQp+7fV/o3UsYpIwHm4hCXE1EKY0g1YdOQxWOoOwFcrIbce2ifuH8ZX3u3O
AuFHQUBvcHot2UwBSlxz8QxRDlQz8Uw69Dz2/WFzcW+YA9keoM+nxYQE4WOgUqAuku0DrS5WzUR/
2gbbx0jkkuLbvQICXa1yQc4xd7N9+P1xgOKCL6EiLW2qK+M7KX7rYyXb2PTzBZkLJHEI07V4iqkj
QjGPaC1J+eu3MigRem34YqfA3AA6NaDQsl5FZJz7S64jyKvc3YvpByAW2L+FuB8+nK4vxwy4/QVD
mGcgX01EpJ6HWJo/R8sb9Iv7CaaWqMD2n9Cy+RvYD6Q/UMb8+S0pmehd+0IlgeULtELXQ3AmdN7D
ZBjIAMmSBbhS4hBJXXMlzin5R0x88XBU+YyVCHRH/TGn6UUi6sk/gMJ76QhnR7mt/ZQ4ytcCL9hg
JRGKjI0MWd7vdcukn2kWaKvD+k3UoY8UBy16EA5DX/uFUHYlq9pJLCjwHgMtL2NMkzVSMw981DvM
K5cE7mnH4ny4t0QBt1SslFYBNymFnK56AwIZ4CQppe6njNEpASz4dfwKzDFeYCH2eW9h1FxpixAQ
L8Xo9CATVd2O3K8DeNXRK1Hj81pVlC4f+7GrfewRNgR11aI8aoa2/NOdyameKsGVkC2Z5D28hZ8B
VjgbWxXuGYKk6BfQjrYoW1zKrhu4P2QMD8lYjd5hD+J2Km6eZNo1L+CW3VvD+Uc6wTxlVCuTAb7T
0htuSQqe3Vx9g/39CwSH/32iHl+zj4yEg6cPcioDF9s50XzKTJ0XgVta3Mw9YYaIJxLqkVHIRqFv
hmDw5J7y+pi+kXl3YFa2u+8YtL5eaLy50hGKOp0wV2NK5PcGMP5BzT2YkdU7TirnRSQdqV+8lf2G
HrVkFxEauAdKE+Qk0c2R7Zz543SlISJORrpwMrKFXR3IouDp0CVTvXu4WScUGvSV9R9wencq1fFf
LI2RHeb2CIACtpikshPtfTrPZokYmvZeybvc/iOk2CVwQgHQf9Mh0byJKztTRl9odwFzLEOyiMXt
95RnHGoH5soIXg+kxog/6D15t3ljl+lcUHtXySKgYf0Myz8yiVHVgS6UV6tH1PHyCN9Elbsf7MEZ
awQYBFrR3SbYVs6v6c8CLSW2rClpLTCRuZeG7xGfEg8osurh3gg+3I24tYmAjVIyH95g1QA+aOoq
xI2YnomCu7vFeDC/T2O/DFEHL2E8fJoPsmhnJeGMRUs9iNxkpk+ohj3ddDJkjvcLQjz7hAvL01BD
rIEjRkE3Kb0mIIg3YsIN0TWydf8B3iWtWDkjhlt9AqGNAU5EZExHIiTJr7CJ74yJByEiKecaI/Id
81qGkn35FVYJRM/uK0TScnrPCu81J0YDRwkKXb5HntSzelUt0tTuYLmJ+ONjsitPlWHwMEVaMJAh
wB0qVnapUIdRl1yCYD+W7AIGupKNlkQsMAj0tQRCy8nA4Q9KRNzPcDLapGPvnnRHE5kbb6A/XH8Q
tMzK33pVJ+pENGKhcixnDXLeCJS7WMPF+7hKFiM6gqS2QaKOStwn+3a5hnG2yB6Y4isD2vrrT1VU
xWCU9/01yeLr9B5cV9dfiM94NPI/THddGTgxgE9NaNvFIHwm1/3nyI8vx2XQ5Bb8dlivYuz00N1k
McQHZCkkLp5rkEoyqVEQF/EToN/TPBB3VPCWklsg5BIDPfSJJoIJ8Fwxe53JXBEk4dcxgUGI0dlo
oJipWxI0y4QvwmAV1DtE5Gx1v5k3UXW3e0Z08ZkJRAJioYpZ4k951bavqTa7LbZ9Il8BgvOPyBce
ZD44MELgqfZndON0VwfwDI2T26Y1sjsrZSs5I4dONOvJQzU4WMpLyghIpxSmaEz7FTg0PkOcuP8C
f0nYPWB+onnYdWuyhp8fxr8TChsQDZsCLVMhU9cMCGuuNZ/fGFfOEY+ZrWDpec4MMIxOhI6hGdu2
rGncMTOuml9yR2vBL9GtA/UFAa/McdItWbKf6NGPMkjOpl7lUIvu++vyXZwr4+7vLhPgSwDzw+lx
FPLZPz/peXQiEPk15sebf+1qtOV6r+c+6J+ugT485ViwdA5eUNIFyuxpi5monPWrqrAOmfegeDY8
0v0tGcNLTwcOZHzuiafOyQuHpg9eC+6geOlGvLXbJ0ife8hsaBSWcUBiJ1BSumo2qtsGivWcllMt
bNFfq2dGajJlaH0jDgqvaA14qkTy7E5Sw/zgUt3yVu0rR90p3gtJ0kMf099wHfVuiPULwh9G9Hg4
m+KHdZfR0vBkXKdHOFOq0FV77t03QXVEMp7TFcheuWuc23gd9+7jwgyX61hiPzmOZtK5Pms/qaeh
5WvHTHCYHPxPzxQZFen12ZiDbUt4rqZDeEnkFZYyV6Lh/I7slSwFG5p4A+T8Ip78Arj+rNEQEL5r
t4n3uJgRc8dIGDsBFFOp8UqpNv97OykwwHBrA5Dy3I7XXzA1KTDXNbbNxpc1i+azccAnNdLyYyQU
1MC5/Y2v0QG0BF4Y9zNVLudCZZlq+O3tx5Yt78l0DF9NCY+SZ2gAshh1DCk/gJoXvqmt4W/vwHeL
LwoFFptV9M4TgWVuSSseWKGPb6xHbKMdmpYRscqoBlmHgznp4bnmvBNlo/sFleGY9cleMWABLwww
gqdvbAYeuawMq2D2mHf7edrZ5BaiyBuvBx7ciIq+Q0yzAndB+moJEObByLNfIgvwlxfb64C9QBB5
j/nL+cTXBD1HiVKecGevYPHtFIu57RNcoBgmhZWZ0M59zYRrPjHB2vi0SRBASbcewB/vq/Vg/1i/
/rBHCY4LV2aIccEnc4C9N8zWKC0h4hNKKy0gGJgqLXXvKAabfeXeN4zvvc+5QMSs6DJhDPPTjX2P
aAIzuKEvq1Bej9yeu4B3EkMhBeGpnXw8Mp4XZgB2JmhGpwZVfVktf3HoUN9VXWjus5QBLKxk/K6Q
PFg0vRG5E6kdqzPkBDjo0Gj8XAYQ2Yiyli0LGuYIGWhqD/dvWNoBXiM1qnb9XFtSg3kDb/nL2p8C
+CEW6B1yOzb3I5sU8p0VpZ/92kEVE1hTh6RjOJj8rngMBBh0W1V8HiMo1hhftgYTVGafdQ0BOAhU
AmkJZHUvus+Rks7UySt6eBJu3izCvR+aASyXyHBEF2xyWwQLqDNBheErW9xDPj5/H7xmvE7tdo4E
ksgCWMnV2xn95B8LnK+b2Vnw3qDb4w/QvQN9ouvGsb6C5MXAsxQWfzTiLNC57lGCM40yasH8TXTN
YECR1FN/fc/fM9YCO40PP5OLYs1xToG1aYjuR2jzJY+v/daWOVPDdyzaA6pcncSlm1e5zQ6x7ou5
JR8akfF3dx9RXBywvns/CjOtW4TiG43YLKQWv9891O8YCp3rdVDeoYS+MH4iGS4pcAHNyIbvcNni
LMbMBI7npEeFJ3mhNp6WDjLO2eEHEERErFTuHHkaXiY+QkhSEPkmQK6isLnr4+vxfswOUYclcQYY
2PYWwsRBs+zof0kJfeIs/wIEP2B6zl+qlsJReC3YalJ7hNZZmxQoC6jK5Q9Jlzb/puWCXKLrRTKs
VwrOcimodEidOviD0WVAVyN86HCwOaU9c0BRGhLigv6KYC+aWXCqA2EIQgP7eovDhRx1jlcZYB7w
Cgans64gzPPMYAaCxgNBMLZqp7QIGFod9Wx4TIpz65UC7v5gG1F9TubKI+5eMEpQ8MEBF7eMztc1
PWAZcTAYUIWv8f7lIyLDUsxRFHCDWTCfSOihyFXYPtZcGf41hhcSnEyywNuv/VeUOfedhMXnEwLH
rIbhc0ql5d6ongeUbKM4w9Siu3hqeK+FLLgk7JFXJHeiK/jfyPq5jlf0QZ42FtESnQDfPqsBzFUF
SIv2PjhExCuphvWL+xBwFh4VmHvejW0XrPiB2EJnQquy+wGNB6QEOhn/pDGIFyJtw1cm7VqnIi5j
YRBAASDwJhYskBjIGagJ74dSeZ3qvFt7QOoFudPAZiRSwmRgks6s9AjHLmAxNvWBCCB57Ypd3UN1
QzmNecJdMwFEJkgKJ820QY7xL+2WVnlSAfoenDs2Xi6HkKqn9yjDAV7BW1gymeOGAzjns5hOB4HU
0L0h/JZRyuS2gkPxPclYx5jKxYQ/MJUrM6ZkrwMWDR43EaQAcOFUceHsRz6kfNi769pfHimarWVr
Y171mPXgqt7I24jN7GLYa4VndJjUk0sxJkx4En9IU1djuAD0A4MJn3CYou4dc18zesj3KcO4jWx9
gGWWPZW8E/qPNlC3xbxDh/kQB5CMTmaPJq75GW3Vk2lnEVf2/cVfR4P83f9rITF3f8Gin7Ewy9TQ
Ew2DBKd3hKzrFyfRy0WuoJLW4OcgmyTlsSuRa0Qb14fdDL7Vw02N429A5AKYgIAzwbrucfRIwP1g
HesYoMaHqB5OhBhrCNhULFGxEdBI0sHkcSLUz3369IcykpGrNfiS+2yXmyzB3gHueJeQ5HpEcCng
bcAzRaAPQ1V1oYTwMgwDwuE97Zf4ESHTuOJDPZyey+6vmOdLPHho2wBoxxx4qQ2s6xN7MmM5RDkd
ESrXlUzYM/eXF4rJuaRo8U6Bz3IL6iO9hdvtQIIJHPA6l4iU4DMlGuqS7REl6fik2TQDnGRChw2G
c510v/LmHZuEE+WAWIwepB/iVKPxc+kKGeDhs+dnEazRKVvjBhgPQeGfG5x1CTMNfnofH/6Ushqy
KxDSKs6ntXImbAmLB5t9s2P7p0nLApoUbrEUPnMLfPmLWm1gBbpHuM0ODdxOR3BHfjn2Ej6N91gK
oXtPqB2DpbBRAO0Dlbw5Upj6I8guKgP23JtLORWTI2Yh7VsbCzUwftRASQXnWJwQ0uI7e8ywoTAL
GEUIirvKL49vwsxYkmDpVEUPF5rKliKNo5dLkwybOVnG+WYGxf7gvelZmJpz/3m/PGnoNXmUfuKK
uZL4wNltam+IBANAHywA2kwEf6lxy9YIUYUl8Lo0edRdMvrZSaEkRV0eYaJd4P967A22TiZLIU5A
tUyTD8O75CdA6RQJI+Q3zBqg3p3jvUMGZzCNJXPo0Lc0eEyCsCQ3W2CVZvyk8JODKbkYkPG1kTlB
XW8QboLvmTdczH6pMerxXYQUtkisrvYG9o71PwIeomR0aFishTiqjdmpjHA2iIFzgeEUk5y5XsSh
+yO78tPp3bv/oaGPn+jiUXXC8/iZi2Q+RRXbBd8G5NB/JEPSMk3vebyjdGQwS+8OIO5fEz75B0cW
RydcHHQB7+nDwo4EbAPD/ZrAZ7FdalTCvaXy/09BA4B2ta3dcKayPqEgqca6bMF6xhoFXaDBISCP
PTjdbmRYnLHajG864KHnLvRWBvIHC0Ln2ruYzgvVGRoBhASxCm3hPlubX24sSeA98+M6PMEYqkhj
hMerPEQXQ5vDGiqD9fUtQ0zn6ZfW2G6/kUkoLamQbDrs9wgMFIbBgXxxwIY6m2TpwHdQBJmgHwhA
Q/68Vl1yKlptzIeGXYQI/O7NRJxfzYhzK/dJs3DEZRIByuzHgDMg18ZsFod1dcaio+cu1MNzgyoW
I38FPANT2b4SSpT75ZYuhjNpDqnSwd3qNrapT+rcyQQuFgOSV6wqJ2pG6WJl1cKTYFQzGQArLPLk
75jTBzSa/lOdQShpBwkNXGJ6Yn+942SoXVKOnv9yeaYI8RbgKmCl/xLt6i3a5ip6aEwsQcu3bLzL
eyJ5WKT3vItjZXctXBnDoxQPZxiwgXiF5rhcN4gUX9OWEhbnldCGYQCZUsCbvj7nYHiZIjqCOvqx
yxAkH/444KsxEkDOLAtlppNjak+3XLxO0i05WPL8nlki9IXMIInZGw5Ks5H1Xd5Iv8Jbw30SfDRP
ySVlqEtkHJQ7IMwrn9Unzgl+fEDU3OGHPsGR+X32l6hWV+xupIQUZij9gIYqKw0OjxI+qk9gCPu+
B0Qb63FLNc21kf2J4D3gNw8Sg+yY90XY7LI1qTjaqmHYFpvp5nUubDV8TV8ExzXuTuGhsBdT/rMI
KQcc4fQ2xtnqS8VyiIYzzi7UdngNqK6QKuLM4+CnotGYxQoZxkBSsc7Jyuf0pwCltCbyllooc40Y
WtcBKUUZylxm/tZ19vCeXCI9zhrEIjvRto0xRpGM9hm6Q4ogZSb2i2HyTfKDRVXSDbxu35BjO+Us
L54zvvRhX6ts2P/vr7FCL6AESkAAkkMxfiapgheLx1m040lFsgUi1rcNiMx30+vwuF50vVcRmvC6
TsCAH1gIiCI53U86qSgYTehkwNH0KQ0YP4ObquyHIopB/Xhv5LaUHqPNAGZrq0pWx5Xwzr1tkdTS
BPeRW98jHUrvX3xZ5qXEwBDYMoLcyHOv69j7fWJxvtgBCIugbkyJJSIcjS/wiG6crOlMSwhBmLc+
0W3vySjm7GWnxXv+/5k7TN5O54pAP7Z3CyLchBGDXI+IngScxPHAgtkzWwslI5/ADIhf4qtbfHgH
y7/a6ukJGoQImd19bWgxfSgTrcbDaDQ+Gp2VTfoplKOtOC/iJ4UXgM/G/oRLDXOmn8Y5Nk4kiFYI
3MIOL0YP9at38qX2LmdkAVFa0425D1pfnjP5R28eDNEgcetT+FMffYT5XmSqICrQidPBgU6GRMFu
JQAAVKLPU+oyIi2SMDLCdoxb/G/oiuj5GbUkEyOgTogaQxflK0vReX/W6ezLCu5CYqcIvdv3lPP5
9ktYH1EUzhEYhxBepOJfFG7Y7SQHC0y/zy4YVGaqqxwPjI95MYSasbzmWoNW4H9BbGBHLTEXhrhx
T/gojqrfY87zsOXRPaAuCnRuD8kSa/pZntBYJA2QnEhDke6AxV6hgf7I6Zzt3Zs2nn4q/gzUc/96
n88avCNTCIx5/H2ix0/jEYNjmdN8QggXPKSYDBY87ZHf/XyA+jWcA9HnL4ehAoyrZ5Rkt7t3k11O
ekLFiJuLcHuyh4T0QPiwwC91TBNZqJ5ef/wdBC0AGSIMi/tW4a8hzop4uy0by+dMrSoIbXqZHUKS
I0z9KILW9ovzY9rNRNpxSvxTj+rlvSWaDTX06psUeOkx2mdBwet2MX0VVbn/2n33HXFknzOr2et9
PeZ3IzFB9oXjHXUvg5Egl+5bDIcTka7AqhCFMHmuu/Ko8qAoFrOV6v2+IhFYxqF0hnGmFUMuTHYA
y49kgEhmLnS6kcRwHQY306SGZFkGraM9LMzfMPaf4BPkLxKvROwQSTnlUmEu4MhEUwHIPQhH0PM7
08tk781kFYbbAUmAtszaj51SVUY9GvQXxQvBi6tbdOkxjUkgl6854/qmCIocsMIppq2OFuF8X1Ub
MsDwm90WGGF53iXSV90VViEtPGD5RaYwxlzzCMGP4TYkEiSjfHbFMjupSVdRJ01U/g7BsdtV8/OZ
jwCBt4oFIGclSeO/c8SWCjsSpSREk7SriIcnJPBmqfhqT8zg3ZmZVW1aBpq8GbQUPXzI/2XHC8oQ
Lr8wmZ6FMJZwpzohoEEj0Yf9AChoKwOW8XDYkSmMhXwI8oYUD9TR7Kmigyd+krYPb/cc/zhTRvrN
J8kSxV1dHWwND14wWxvPGUFMDzZfivQ/5rMxsQ+NVXmhbfRqh0AT+Uhv56CTJPl+MK75VpIp0JZa
WSiz89c+bwLoAjXGddOcU3p+HNKYbWVhTaGifW4AUwjdoe5KZTBJl3fmTX+T/cIsUtk9ysA0x/mx
juHbD1TT8I181+KukHamiDB0uXQhz6DNCybsTD7JIyEZ++c7OfXEHCgPixovF0I3rvsq0ZK8EZJj
DSVnhhZD4yQku8kRBB9zFXxkedih4X/ww9oVW9Zh3DSw5gy321fggMLr+w0KpoYhavgS9fNAlgBV
7n6ndOQErDnf4P3DyNPaE4NDDY7qE2T+WcW+RrA7s4xEhgNxBwkQzxPQy9iPLFG9VIgSUp9OjIP/
DhX9CMCBHMFbErs6OWmoxNLjv1pd9DstcyY+hETF15R78UkMn37SaXLIPo63ft5bn9Vwd4iuxyxJ
hTyK2cDsBvsGOoAEDDGXZ2QTgmwdVjB7Gc6Y8OopQGGB0EJIcmies1/1Qtcm5LaHoKIV+mDtfSyf
Xk9SJNMTaIS8h60hCnvN0pC/lGBwxZ4n/Lo3vvIlYxOByHfLG+EKBVs2Q67Fxz8fPLcVymgC2IW0
Gq7QWGDVkGklV2hLSVLGdHM6zGVrMQIpp4A+wq+k2IrZQ9wS49GbVAiUS0KTNkTtotCgf7grwO/x
YMfzoutiXsnyGjLogiQrvnJjB1jkOE8EoMJzIaECUlbcF6Y/uMb25rIScxJ18KZ1RMV1lKxkaB88
uHTvC8z4jp8LJAsoPiSHPpEnhUvtR/PzO2lVd9xe9u7gMKat3ioJ4WI4YJjZQypWS0oU4ZEYfJnc
Bg5q9zD23510wXZT0DHzaiK9qXNrhEs8NtGNEFI8CgkumZL5RJH+q4f3BZY5UbdVv9q0nEd3LEtC
3KYElDAN3H5jQwGwHw4mxpIwJW6yb66IBKZ0IFLbwfwItECE3uzKyF18F2JERoBKhdxmrHQOAzSw
IGYWuS+cW4RQihgOkgtNGnkxAB790vTqD6d3LosRCM2vubv7qO6gKXE5GTP5ou3QQ7WsKvJtSWyS
QqZuxNWMdfP7CYqVbhDYgoZDsjYUgxRcoMuAWOg/aMFHtk64hg8PTvxDB67QsKT0iCL5B80WBPcS
xINwSIFzcG0cPOQXcizC9wnppIPK6BAiN3mGo4SlOv7BIe5obu4xnItpyhDK5GVbFESBetT/4LCZ
YxYxuVlvLbp75NjN5PmHhL7a3r42ybmo8/8Y7x0Lwb/PvpzBopNoylaBEuNX3TQz5Lt00/4zRIzM
q0OqeIhO2Ws9xcc9DoddeuUCCHPbTdroQ0gFRqyGVclwBU4aR9y0bkg8A4lvzsut14MtCha2hpjR
Yudm+kReiG9LG5/qOXAiUMSKxYtohKmF7FVI5hd0OKgvsaDJjKOYt+oYZzmmAHwG0/4siP/cy0m1
STmbT5U0rjDj3qjXmEJxnfOJUySDTKYptjo/CKAWydCMO4b3cfzC60Dgf7PVk2prLG4nOeCnJ4OI
XBILUBifAsqvxr1GDdCHcBcjYYhk1F8TVELiPRtOr+H7j1R/RmY7hcMdfHufJcr8xzIN715BjTKR
ufGxmjx3KLS8EX+0HbyAAEb2NgVZHVcj5iX88SwcIuOwm6zT5DnyD7PHgvFvrjS7BoYHldQ4TXgo
bTYTBgVan9njLJDUNuRUJl6FZIJ/21O21BNI3FkDrr3qMAf3aJHg81C4LUg+QJ2nk9eAdJyt722p
tc2UlnIuOY8VaUXQkPQ42ZMcAXPC8CMspBq2JjFxmXE44WOWuWdgGTe370GC4MpDTGEZC8qzMVNi
VvTHnuGwaQUAaFblffVxB7hJHqgFZiB5tHrOh+pzCFZgH5ZdiJPNOSR51COgGIHXsHGSbCvkqEK9
VnvZvkruGBYkulte6r+v/8XTeC7tOzvk6h5gTXBGAXPTg4G1QkZNu5cipmDbFlgio2Mw4fEPaQyD
GN8leQ+td1saPrH47HscxZ3N/CFmare0H3+6DXoc3iZTggawlA/i82GZGDgm54kZ1a6JjB2HG9AS
dYr7GRMRFEmnlMSoh4M2EtJemvXuETlOgMPlMj3MiqORReRIob2KDyjhyEKsxBBaojGG1Fb8rgeO
xnG56zGVjwti3HaPSyaSryele1hplOuC8i0u7flz+Vx4pMpc83DlOfHBXxTs+J2PPxxfhmQX8+ey
CEmPsh8bmNmDz93ZfMOD3zPg8ZoYDgZDiNGSOInOO6w+xE6eOIYwflQQU197AFu9bxsHCwFuf1xG
YiEhPWrHXwpsxJeIsIh1RIzMTDvmiPSeSswzY2hQ5tR29/azapIj5mG7QUvNTof56m43mKIVV2XS
hem29MycttiPtwoX8tMTU48L/UdC/MBEjrqL7ooYB1Ph+HpOvkT7Y2p2tUNweG1xHJtNOMQ7h4Cx
+k4UdJuNVbUKmYlHDqqRNOv0PxSMwxGiMTu/RjcEdPgWVKbYoT31VWOSgg8yJLU835hyyICTIqK0
IlxJBdhAGlxEYqfSzgSNUUJt2OFvK8BIinJgbrZ9RLsjOBhzNuCQuAYPdaHP6QJcBmeetOSBBrua
P13SZOeExDZ/MKucgsSs3yBZK9nNRBztdSlm8qYAj5+zktBQgthbmAsRzA1RyACyKedm95kWu385
d5z2MHefXXpRElS549z7EQUYjh4iuFB9ztFAcZ4Ew1M5rwKumKi/2HC/dMRQayR1cdDfo0MAf2cz
tw7lI64ICD0jKX36I2qeLzGMhx9QsCol4lVdyPFjl1LFTbTZ6zwAR69PVc3YDBvH5JQR1YSvXu+E
O9vEbysGh5F9RzFLM0xBb2upY0LFeI0o8k7ACukJOADzIZ0T0T20U8qynROhNZNIFST9J+OYCN/F
+EbwPF44Xr6FTqgDRl0Itj1MNxHAg+Q6k/mYaIrmaMGP7yR7jhEHDhKaMdp/AoLWg4Q52ejtZI/K
iIoYZfs/VOxF1haRTgugz4/q8DBF1i1MB8k4gHVW5/ICkOYUVFilMCqws5Hw8WNe7YIqEX58AHUD
ZE+I3lpj8o/o/Yuw8FC8CLXkh+aP2T4TWAGKEiowps781M5tih6VYQCtxQgrEE/yxUR8VXlUdgb1
SYsYVxCqjA+8IGfkxSGleELOHfnH2uwfLifoBbLSPBrAqiDUkWAyZnYvqeRrgXOC84A4wry3PuOb
xVgMt4R464CM4IveiJI+m4Lzy3sthL5FRA6yQXk9oYiTl/fFJcEZAwBzWMinnqRKYRlBizA3/56z
R/Ra87Q6TjYUAYGWiIzP3tGt17L9Y12NDXpKF0fIxlii/fIVt0j0EBHtdbyD1warA+mhmtQXg2AU
535OPQg621oXdaJuWxFAam/mcyaojLXTT420MoNrPswZpIOf/IZwx8PIOMaIL4ZoQEowTnzGvi9B
D5nMBRATCjkIGFWI0crmPHtNSDnY/bGBSYjtqA+tLuxQ0iVXD6PYREqq8Exp6jwJJyvXleLUX6/9
6RQ7Z4oZlURNjMu8jO6dRU2AQnywq2Oi/MYXBoIBfuigl2gYj1cfd/4PDMauIUtIIyfnyzlvOjlC
eQ4QiUgDmfUZNT6GRwoBw3vFz6RfEYJiGQwuG2y0hbGgbhiJkC//ucYT2EyowJFiM+yKEC+R5wUz
QftfuYwXmNYkw1Eqm7MS2V4velQmsV1Rd+ewpE//EDaV05BYRGcowa8c81gPWU/3uJvqF0b5OIyc
Yte6Hw+e4cp/VfL08x+GhISPVcvV1tRv8obf2DM0rPTvL+eGRg31Esm8pcv/qO36m3r93c+gz57o
mhcySUWIcBD8HLbYFKCNsK+RxyCU75aRz59Pmya6ZmQXcdm3acPspK8l2uqRV2rukPYMT++SzRVi
Qmsn8EG3977/+mblDYsdyW3gBIZfMsiOsMxvwJguEP8XC6B0+K8CbVDz4oNm2fyXjhpuV35N8q+v
Mav9SozMa2aU4bfYCVaBPR2KorbIuwW5l2/+C22j5A2RsHUx8d48ICYesbbRXCYNmhqZyLb3tiS3
u8VeqUyeSyS3Vyh2lChBQRSzmBQOKZIAfFOdW+AJACbmPA/K4DZ5g34h/lijTFj2nhx3M5p9yHNA
Sg6TpAgbkf0D8e8zDJY8gg2RYsBKpOBv4X0CqmACfgG7dr9iwnfmsHtQF6BnEGBTPql23e69KRCV
wGsA0asIOXB9DZbmkmmH9gU5kw3cHvEC/GuSH7/65fabm5YgwXihp+lCBMzCljBp25X4FtKfPDpb
uwlgdXzBX+HR9QXKocw6Gz4cdlokEYnqLfdxJ7mifNfc2Wv2xNpS7aqdIMdA4sxECA+KGOzMTmek
TTPj/uAME1Dm/9k1xgYoCV58ZiSJPQWBEEuLNG3A7QVo6H8s3ddyKskSBdAvIgJvXvHeCyFeFEII
7z18/V115kZcM3MMorurqzJ3bqOaiVTka5XcQc5fi6lhH2At683bG76FXws8EemQpeNXioNsNhGc
oOqbUq6xaNwuhnurElq+4vtU/K4lqmfuFNNzR6IRg67Z3q1dOS6pnxqJqhlwKU2idy2mxgd5a8qZ
1iI/jFGHLFE0yimTL23fdZAu3B0MnEHNVP+pPNJz23G6fq4BKKpPlhocuiYau+f43Fx3992HxT1O
j5j2BOWjecu4RQ1CgCgOsnuu3fxYFpDMTF91NgIcYbgLYTQ7kU2uYUIjXXy2svnxWmnUl93HD1Fo
/f2L5bCa2/IzHL4z5fU/oSE52d9hygCPR77sBfOjC6uCl07nU13jkQzjlZwgoX9jim7g6Vr878Jj
xAilsK6BKjfzpEwqYUCdg2gJY/1s/za9fea6AgT2yCDxthzsyqMgNSHQis/lEy87pxUHWdbjqhZK
nHpicACtrgVR8arrxrrfzsdEYR6sPo9F4rpCotMLaygYbzPEwxrhpBpa9LxzAsPMyo4VFoMD6ESi
Hghc17cuToKtbyYksFx2tfsXnjGahPIoPlmM7qY0xJ7W7BnsJtW8chpsOkfdA99vcEYpw/Q9EOEF
SOA/D3bISy3E5YJUMpOodA8A1orN0u2USsmZYmqRKEYay1pkEOfWmf3YzF+9UbJlvpIurVGn1723
+XAw798W5mBMrA0OaIki7BiRCDWJMLA+jlYIBgIHRnyYYWPZ4wpPOA7+4pTt6uE/bWakrHlZTWP1
D70g6r0L284Qupd17JnbY4AfqnfjSm0qdsy9bPDcfPTSfDN5v1Wi7QT33bngafcxzl6UX7DTORAS
1sARc2gTsGcxTssSZhFe9rSyRV1RS9VAJSHKJN7//nPnSrHytQZdXH4puDFRWejVbJTc/gp4+wYa
8Hub6z8lQ7hg49XStnLLN47FUeNeWasf5if0FAaZRXWXCaLRePGu2qKRbhEpjihfhmE6CdB2+Mfd
H3AOr1skifzk6b0K1H4bTSCd/fPWjlaB/tEqY70WUyJjOHe/FhxsnRLlO7pIuD97ZPQndO1q/GcT
DcnjIUVthPliYvDxAI+jY5auFcWMadSmuDX3iVZvg7i4DNOMvj0nuPbyGyGjiJh4Zv6N980/LeR7
eQ+AP0Mj35wQvRvBpB/LcCXda8WOkirNHn8S93RlXU4WCWXRKRXgZQggYdi4mdxasfwUr/rGbteS
zPY8E1WTo/CPjUJeUc1uWb9u84IeIxXFe4sfaXEBSJLGIGk3rj68lOYPDIRHNTCgryh3sznzI0QP
1LQaSg1yVPh25kthDIW15n1ZVuSQrWpvY+HFjwN5Ea1th8n5zRbfzI1P7UUjaqejb0SMWP4CFGfX
2q1/7dwBwqyq1dpfCTqXwOBjaQtqXDSIPcSucreKVVf1WGMHNXMpivRk0DpbZI4JEaCRQli9eNv5
ANmcGdhmGk9FHK4RtC3XP5Y2xqcm60GrV4h29usCCu69TiuX/9tU7tNVK1u7VCBTiMPPUN/xRvg8
kavb06ubvzQhabYWCL4KoNZ3l13CdnDovZ2/8EbQ/aOEi5atU1xtZwrRwyJ/7pBn/QQl7HHA2sy+
+y6/x/Ge6Urf4EVAzIcRvVdz/7duhaS59Z9dqJGb4f9cJAvGW9H+7pOcSUKNzebqPpsZude5aujD
FiUItZ6oZYge4T+QDolQia5YjYq6vf/6i+S3lv/S+5/s8ealL0vWxbTmDx8d887KhBiFvorquUNi
3ExAPt/OXhPUToYfTLpnOG5uTlMcwcHBsByPFkWsAJa+mVmYO2YrwaWYkpvV8LpA6wwnvDXCiNQW
Q+OAlnIU0BSmqhO0896mnpvqqjC0ZB65iNwseBulXKvFbptxakAiHRoCWo7NVfF+KBtiZ/EXMuJ/
vj/MbRV85TB5bgUGKd/L4tgMa3D8eExxzuqYq5IX3wLbNMPBK7Keyo8OZZ3wq8pJNpwWuKIfWCr9
ZS2wx1oIKcQ4Sh9Jdqmyi2mGaIxghbpziPiTm+n+N7QG5mLDb7VHeAiofaVbJyz8QCWFA3va9Ywd
yxNtG7H7fV5wqXm0aGrr8QpyaCA4mWDkOsVLV/4qLtZ5zOsJCKPp2FSviBOipIVLoG3B678r+slc
V85KCDzAIoxPVIg2Rsfgp4owVbti6yXCBD7mu2aNdCOF95/Zp2QCZJHx9pda8brkUux9KPIe8F7c
a2Y68838SGP9alEft+mvOGJYx8tNQUgpN4/JP5Yt/3xH4G8ahTuAu164Vvijx+47v6lM4/MXb8Cz
PdT3j5SlY7wHicFiOjoGJPDQFpY9pc/ITzxZJkhZIxX1nh1CcfmkHTx2N4GtFv03DWIijgz7LC/6
bmAzXj+MyIu6zy638l8MszP9XrxyVASdDY0FH4dyE+mXhYh1hGscQ221q59nxCn22nm8rzKGIAI0
KpFqgLyLFiQ+kz/0Fnhgn44ElnYXPTDsccSqgWO20lzGgnO0rtMhEuXOdcNXs2URYXobvdiksmzN
mSLOqQ0Lf8MEiD7VvM7YyK3yi0VecGqmsY0XJtmKfM1xamCYILPHf5CCOrtRbrDYVwDLijsf0Ca8
/AkoiLZUTc5RcMg2wnBVe1/Nhd0jpuYW/xdcBRQouQdSq5JfFgGx7hEg6+XV/63Kuwm06/a37WRr
SXMHvnFADBSA/vY3yEpDEkkE0oKCWkx/HgYHxrykNDxbyki5yZaZRsvNqilpWn71n7t//Tbt1XF+
yUDYJxIumuwymjVtKKYHr/Iaka+dUiDxtYHllnH+69dStAMWJAtJ1vYN/nG20HR30Xq3d03qDd5K
D9gx8iQ23Xg3u7A6ZR1ejVMzLavoUyx3dwNT/+xnvCgOg/eMsTxIYMEL42JUvsR0W7SzFdCFPLBz
UfhtZ+2k6AUgRPU44B8NNgmvlN2Tw5TqP7DhH59G2L+zI0nMPG5CRE0gf4yExyfLu8QHl6VVfmn3
gcsQimsLT8ApjTYRRGsJVK6sNgITv7Joj+xDzvZI613Sjw1Q9PFhI6CXlU0I+CnWA/DIaTVX3w1P
3YOz/0BzRKJqM63gz5X1lygDofAMQ+FcEz+4vqDaLWOtGLRQFO3RRFWbXVsLK4Zcx1DKuG89vNm8
w15Mt+8tC8tZ6ZQaLwvfI9OOmmSOc75jLjjciaVwl+ruRGaw6Oc6qYHRfmE8+u5/q6ijvol0mUgN
aQZHLJGvqzU0T7eGO2ft2c4FU2VLtmfbFzsvdUeEKEPGQDfkF6nhbfZy9My0P0VWFjPBIA+KZZmj
EXTBnZtqlJs7aX7ozuEBrptdeBltqCKMozaOBT1IrLaSghDtPZWR5L2uLQXduBfHp8a6lZvd5FK8
O8l+CIlSyBqNaUXFkX+IG1UN+em36vy7falKmMLLyejpFA9dnUi2H6U3lDsylBJzbV/cVAA9H0S4
/58g0c/YDFvspR6Q08mbWI20mEE2HVuzdP+Kel9NI6unSCh35XMl7a1rCTZRYX74n3i1GWlvWrsW
1KXIpYUrD7fh4kfwut4MTlVnsf358XnovBo4zes8zynyaDyb5YR0RW8RwLecTJLgrx9OirvImFeV
urcR3u457Y2OZXKbvLzKMaYvOjRr/6YvifMuzXXOxZ73dJ7xiPeVWdobMNlW9vVt0Dei0K5FLzv2
UAbEzdwriw7NR0n2aLGXtPaYbhmUTWAyem1ULNmDpPaFXeHwd/48EWko//ivXIvDjp1VRqbHEJ8w
YCY5N0gqTcxF+iGN6a4TVwRjpbIOCIwAdXUp8bV8Yj+8hts6tnl+4+wxYDzOUpp9yzPalwggXqGa
nhMj90JBkvIxbmpDgse/xuzSPrXfgQRnWHMFMmNOFvZPgaKMATdl7J+43LlOthBMrDMBFo+fEC3+
zWa7AUMcTXgGFA59hN/hWRcUR1gIpEsp0UysD6V5uiF1rkqb+A27PXSvE2lMpXSLKUI1GIvHiglu
BtV7124ebuMC3nu6er9VAk5lBRD94rOig8th4MT0W6Oe77f80F7g6am0Sq3r5ETy04uNBrnZS3TK
90fOHPPcBIrnX/noMPERRIXff71jT6w6Zj+U+EUuQ7mAajF+jOBet5HheaCIb+tRZ3Pl0ch4uNVl
LcSQpEcYAksMkKd46bTCgp2VEjAkwSP/Z70Ulnp9Ufz+sPbL90pI6HpVdgY7fj7VpV4ba9uhRtky
Tk/4caDFPUADF39CrUGW7wVihY7Lyt0GeYqHjicOL62GpEaserdMB1pshHu//xiFl/NZbMyuUrgU
dBjx5uUAFt3jE5NaDwdoyFHO4PfC3wL2gcVHjqQUa1ORR4nukNrszm+Tnq5KjXfgthL/nNHp2YKQ
gQuzUGoFUhJucXVuPF2C7Uip/8DwqpCsLHsRW7X6rvSopatV5xnZsI5YfSSkqxifgnzkTwX2pzje
0ndppBWvoPRnFNFHnBxguIkIJpE0j8qdP6YDvZmqrf/2RrWl1ChovZKV2FjsJNxMHni2Zc8zyyiI
GKQ51fMjGcjf6NlZ1h98j6Dz5oAfpG837TZgIZPfmNI4yNMC6KbfpZCAmuGJqc1MF458EOvOkOZ7
ngqWmxUpugDcjEpW4oxM+BozwN0MOtpdTyT3aQRmmK7Fe/8uBjLkPbHMIFVN9hB2dzPc2+CxSfWP
QhuthFIsNFWr6rNpHVoottl79fV5Fg2vvbwB4wv3HtYWI8VTN3CuXh3fYlm4QzvZUyB6FBeV72Bq
AoIwDSwnnKLRhn2ztfxnFXgZHzAdg+Rq7nA/3QuXGVJ3ZdfZDNwKSMdpGu3f6mKfDAsMFBCisxV5
yPH+whH03UbT23Wg/5UsM4fvjyxamhwZben8XTx+RT+2vyc5UQYpZNXALWMNncgXZpWkyETtBM7F
GyplhpfqP9IuYt9WcnwI0VgNIuAH+13zwz4e0JuPS20h2uiWR6oGLDBsY7EdH/P6tayT7a8cf1Do
gnd3AA0MC7C+04m733r09+/g/i78I2vK+ut9rMCxLew0tNtqshe309V3+Y9T93rJfzdIy9Eorj7v
UI4g4B29B6Pd6DKPUUomWXkHBuch71GyAFYGYZWMkuG9Sn2pZOQYC2DbD+M7x8Y/TIQ/qMxFr3lI
P5gtQfQo8ZK46Uq2Bbhe6MUgUtUUFVc5GnJbEk2x3X1n8erNf5Pr3T3/yBbYMFyVYATFqXLCRFwF
GBqzcKICYGqL6ksSo46hLTAuqlQ2EoDZIFh+Mb164fgoinWT/zo2yTTVc9cusdaPQImIpzYjP5Bf
QH1XZVMTvXBgSeFmZOgTqsznVnVyg3c+87Gp+PcBZkQt+8XqRnJBcBW5s//9nm2nTPo18bV3LXyD
qy0pWjEdO5p+PFpaJX3uNl+jqAoTidYO6SSjwbj8bPpTzP5q5PP2oXPNFV4Tc8rJ6w9M0F6c8kNT
iAJ3qM9vQQWLEhJK+dTi8Fz9/Q5k7TobhWK29iYHU8w0dlXYj4wXtg1VrKcqyUgjW8yVdk2altxU
2/SBk9Vh3xR2sZiUWbKlYI4FOmX7vBxex0Q9zTcoNKy811TxZF8DyifIavaQOvuSwFbcwe6O+8Bw
13bXAm5PhcYCoqcz0kNCOJtnszj7qZbomy/6tXJuGdwNSMcFuWUBpSZz8Ptsfzd12H+5Uwg/t9HK
1TJXggFRSEHmIBTonMfhdFmeepf23VOeAYrYQOWXQDj+qLPHz7WbEEARyEVpsPvzKyRkHRmyvHT6
jaSIC81NOJIaCUdxnIvHDkiwnOmSOtPcr6LpmU9W5/oQGIAOZ+C8Hj+bocM2XHhuilF7JkbtvbUA
jp4rwDak6hCTFHKOQuLarfFm6gS09F8jCgGuuRkItaKZnc0m2/J38fyZag8Dooc2YYDBUgWkLDCP
TtkivpX4BYEd+PM4Valf9LrYZeERCOytJRnNPcuTXdscu/Tt4r4ljF5jDVNoUs/wN7edzujS0LwS
MP6zNYPXJDrEruneaP0h0yiJ5f/A4YgE9Jxiukg5XQsaYJzDCTa9biwwuDSSlUU9XcROwicTAS72
MxjIRWFXaVkKTd+vvS7vWp1GAHBzZvnmuhk3weVUz50VnvA3nq6w90v4D9OaCzacFuvXlMnrFo6g
TFE2pIqfajrYasdt0tXHPMpk3DtrLa1Nd4L7vWiqDmsZtyw8tR2ukxjOD2q7nyu7/zOrkQTEzZvb
O4OITi6ee0eSHCLbPv9ROAcCq0srHxpSmQs7PZBgZnPh+ejYfKgDLlX5LonuIGFU5Y740fBlo0Ea
HVL/uvcCR72U9H2ywJdr8/Ujo9W3AEF3bFCNp8+OwkaHLFxq5ZDNZ7tEcbrSIzG3K7+ri1766/p5
57S0qPAvLy+LCZkRchQkLfdjn4+/TPVQl6CCwjFYCxV4TBKNa+cdUAw/Wxut0f9WorOHW3dC8Htt
0wc+ljgUYqKlv3YtAtnChUrtUtkFm9aPZ2P18eZKG+zCSska5FI7VNxOWSCggDdwiLlh01x2U/4i
7g+e7gfr+Xyiulc4Py9F9nDrr+2FI1khdy7mOtne/ffdYdII1i4F5fOivRhBSyEdqCSwR0DHfrio
RmTnPsuXkVEMNIQewZLpMUbhdhI+BgbmSDcc1p+E/WE/XLXPtdAwXuW8sAlihH7tHArfZRyJEkHa
17mzHPBx+WMrM31Xu6/iHz/ZaqrEdaO3ZJi+7MgRaG30A1y6irngLsNcFvKSP4F6Ctlm2ANZtTQO
wJEx/ap7KpkG41Q2F+ffBrBTNUvyNg05B4HFGCJJ7tV158Tophq8vy75K6gi8floJ/yMowXlFTdZ
vmjk5DqaKIDupX856WGGIdACMysgzohlnt2UbrAhFUdUT29XWXYOzGO9snWNBY861L7VBDeUv71N
HDHs3IHDXjRhMfkwyhfbxoar1qOYYha7YqyVLu4/b1/QikQ/Fy3k2itVmGE+M5o378G0nNQAYiDI
Ubd8LppP3roVwTk+f5oKztn4eY9iEhkMl7c/5GyI4BsSUMJKcL6xQjvOEauGy76cr6/cRyBUXcr7
aohryRaTtUXNXL73u/tb2aCYoXUzpVTrVQ7kNIPW/J+ln9c/lbYc7ZFs/RKxQQUox0AnqrhXHtFV
5OaRHnM8c//V5Dzg9ztOlV14dT9d9bZl3OOuK1wwX7xOz7oymx6yTTVTuPPuEhERLPFFPd9AHjjr
AaBvLvOIfn28zb/gZKdbroTl4Jxm/Z6dJfXTWpAYZuS17r24Cho6T9/9EEPTfH3WUf6aC2Syara7
HIT0j0yBJXc1Pqbtri0GyDWm1CzEj6UIA3RyFUqz6LIoSOSHWUpzeQluM09j/x+wUfY3HrhpydL9
VYjicM52JnEMyx/5y74QexVf3Xf/LEiXFPxbYG0+HUaz11Nld2hmvEy3ciJbBo5JnvyTRLTo5bjt
dN738gbeJ3R2sloUEizMLwW2ys+zzbW7QbJr5k51No9ZiW1b0gqxW9V16iOTriwenW/pUHkxVE8u
663U5uskM31yVvY8EdlTlMzrMrdTuwSVT9iJ8EpjK4z4chQZqJMyUK/deo/+rZf8WI8XuicO5ROk
s0VjPU40d9UdhRINTStuczSy6H+vCtlRlL9F/6JFIuj+V3pFipw8YduT9CgSz8c/XuicRIDojqvi
ArFveDBxGHLPjQ0pOBOa2B5n3dDZYirg1SrW7tLD8otX8Yi+byAaDOvSqxCdERlnxq1EOdY03s7/
/g192X1RFMa95vMXwMdrNQdMgX+8ijkWt4miv+rn4uB2GXKdu7FhrHnCBbN19Ldfx26uHB8d+ZkH
qFSJ1o9mi7crb5TK/T7eLqfHS9GvvESODG+5cexaTauLuVH9+BEKlD6S9iXZWzD8UlPzwfCxSsps
McEZx2+ZVMIw2Oj6/NTwiTp6ryRHjKNmFAwm8BjUx/8+Jf60J18R9y7F5LsUH/mRe3huYqqYjXza
eBSoEg6P5bNIgmCKiXaSQgDokzgYRq2Kq33RB2YxyXmTMS+ox/59PBYM90XVSC3osUNxXVt+PWtL
MkHmjH03o31pH/rRVUGCSoHjI/Kf77ZmYmEbodd0DGVVpQEC2PQh7F0GoKrDp9Ynwf2+zgNRsu3o
CZ9Q5QBEkJiOX4jWHy0BrqrHbyN+93lsxn7pn/ru/PFLxZUt+thDLGRHGkHM4u/gg3zpJ/jJCvjD
4S+4h1fDjUNeuT+ejHN+wCE/2fQXjU3DszVt0wAkDGvdRUI9vwl+LI9bakltADJ4NStIZlVM29cu
JEXBpdZkMgsNXOBmuVomjhj8uUos1n0o/rPZgjQV9+XkbvBKpeSWdLorTBIAa29RafLP0vFpx382
X6NvAZ0prXA3UEJs8sqGdZckP/xLmGdlmCSH2YnjIV4qj3kuFsatcdCTJ+uTmI98MSyKM19HIJIn
v7G9SCr1ichLt73ZXXU7C/d9Ubn9uAb/n3Ql0bZv5GvmlqW3HPBISZ5fPBuMFF+Jnv+NjE/Rzu1d
8hw5RT92g+w8uWwlI6X9ra6sUxSekF8Zus6W9wobAZ2WVyryCv5vmUjrmiqZGyzJpZ6Kivkan/AW
rcaWRc9Jz5ad09d4f771wGjdckpXeIal9zIIZBhiRlpyOWtxI3k9waYfVAR9APiBWo1AznN6FC8/
Po3143vTDN9HiJQykepaTWkEMdwPH/8cDnK/3HXrXPfKMQl7aq/j0EJte9aR8Y631++Sn3ameOIE
NkzdOGyEQn/dvUVrVv+TdmJVIKQ//NDHcFK9MCz9zj+IH0lAQrLstfYY+RV/PXEr+GJH0XfD5WzX
dyeMQi7vgj/mElG4uJFme8vvDgbMrh0I+TNCjVW0ihxm0u5ljH9t2VhqMQBku6JreWljU+Vwa9gh
xSo51G/9TG2c7cXGHJp/Fs+iAYzrjmSqme/WAdH0Bi/MjCMdvjrOV464sFUEXMJDr/qxrYw4jCa7
n+ChgL/M5EGc7gg/5pirnG8VghEEnFeskrjW48Epgff6/DRy11K/q0v5MIpCQlDd7YjLUmJb1q1p
SgzVmCO8hF20MhTkMoPabpmCWA2XKd5wUiw5be2i4sdvSR414LcKHCEiBIeIHwTgYxNBKp8xB94G
F2xu5C5n0Zc3Nj9na7isCkhi95374WcY5or6vlaSqTynikdusDn5651Vqqxv87txNCqjpxeSY/XM
Z+vwFX7ouXh1fx7F5aFzp2X4R6/bLio+itLfj8CT+/aBZM2Y8/iN/wyFyfjjhy7e3fLZSHHT4K9F
SivxUKZ33fOIUEIjNBHQv7ztLX81py7ggU1hzaRVsEqyf3bdrAVXH5hJ+OW61kdx4ZUjH7C2EHlZ
NcSb92Q/Fv+LvmtJiu9fP8vVgU7cqPS7tjFkfDSi79YddCBGmTnYqpYTASPLIpdf+BtbuxXWdE3P
EACOdrIXGwR7n60Zxspz8MUZkpDiGjfiJetVfdIkXXFsnUa+oUEKKV3g3Cx+Tvi22jP0OjRS1gHf
f3TucMusGTgzrWoQ2J5qtuzimhswxltlWzl+bFtJxxmzE6gzRkpQLL21N98VnW6pAxqrHeaSLsnS
DH94MzHhqFxb9Ve+l5xwgjkAYONMHxgsqS24rYQY6odRBau73/THsqVjPlXlxvYQaDbSW5cD4vv8
UbPsJoxXo1w1+B6HYRJBqmFcP9zXsY7QKoK5ExH1To3EAJxTZJKKIv2Anj/tiIT1h7kbFLZcA+/8
gZXS8mYy4afAXJfNHq6s9mo/TLqqcGXjVccYq/YeoAy5w1O6LmyWuCmaFkzvfdTw40h1R09m6+zg
4Wg828GZz5bZ29etYQiZ7aP/Nb8L7CbHcZ2Hgt6tUR7VAxsIEv4YIf81061JcvQg2XjTW7FAILTR
t2Vr/RsaakAxHBOWodOAfKy0awlAaB+rkdIVxKXUuZjQsBzAH7HbNNhK1dDbgobDdP6RP0KStE2d
YzkS9Jy2xcePk8CGZCOwl3pdb+mGF2MTq1yTpRvpb6RpyZ+lByfLqUztgOqG25AsLzI8er3eUidq
54Q4gcIFbMdWYWx9Xr67rXVixlHHP/GtiCnlSnvIoFmw2S0ghVN9bW2Wg1GQtwwBhGcm8CdXNU38
Ln7SMKgvdDGwQbZH/MbRNfSWNrt8sr0qmsHwx7b1srGXyIJApHXVBJR9pfUqoNgWKCvdwk5+eFZ7
vhjhEQQB2O1z08mBYJJ9ixZGidIBjs51EbStmJrfAoEkK/NZ0lgp9hvQrAFBsDikPToC2Znj+pBn
KjRfV96D3ecN4ekf+8L7wx6DvTxPJtP1S3tFVfNoHSCGmz6+N23Wor9men/kGgMVhIu9Rpv+oV1e
+QORDkvQD/PD8k6cszkUvBOTjvHE6Rb8Uj4zs3g/9MsrAyXUOpmtD2b33cA/ayPeDIMA9IlHDvvO
mtAef2Mz6GwYq+Wq9A2tPY5qYrwwbG6qGi7tRDEgI3dewx5/OJJqJ8ckX/LignNQ6fVhYxCWze2/
lRgmJ+/f4zjJ7f8yJ8z/TU8y8uc+0/93IT6Z90lpk63FHs+e3YZnvyZhMObwIFLaQd1X+D9oXd27
aacRJDXj4dNrWtr8BBqtdrwZAeSDbL2ih35gLUg1L8Lj5d5gyj3bfLgq6f7LbC0QH2d74B3H1gKv
RjOV4GC3MHXG/6VCiMwW+nBGGyymUny384uf7x5TYp69JHYt8mgNuuba1JlHbGFq24L7BlcKAQRE
YxrXafhngkbEj4AfbOpbkgOM1oC7IJckS6gq3kEBof7pZBgUbNX8Gq5FPOALmlAqGf2nxG6phXAJ
sXcQK/Haz8a9sSKShCWEvwJKmT3E5qVKYjZSicL9Vc7sv5Y3uYDHwm79CdHPrusxnJJH8Xns3Rel
E4uWU3V9qfPUQmqiHjCSei/7jGnW7EpevRwiVCafAyOfyslMMBBJPyVQyQPsrRgwHzHwN58xmUfB
USQiEXV6aGRWTGpEzhFQlzGtilNLpBry7CvR0hgtt3eYm3mucL5hSOZ+bQ/yfSo6K5wsq+n3vni+
YnukEAorm0GaQcjowG73aJSc/dxOXo3DlI9a9dnZfRL4MMfTThShjwcYP1pgGUc2y8u4c/2LfkY/
98xUApHsMghcgshsg/cQ6EAhkTogQTG7rC0b7ZRPL6KlN6OEgPAVnz6CcXUgMj3L6foYVRNVlayK
4CBlHLoR6patRUpTqsYO5qexm29fRZFVE8+VieUEMOg2mcL7NVar/N9Rw7gfghRAIVpyZlqAmBtZ
SCoW3CksIufScIk+lDTyP7T2PFfbOz4ssA0kv8apcu9kytl6aBrYvLBtOmXCdYPGzs1Ux7StnQAw
lbf0SU9M3jDMGwWrr3UFn2w7vLNjOjcbKPNmxiu2DmZDCHPDENaSNWa+VsyCaECqm08vezVUCvnn
HyM+JATsPOtwgyXnmKvtqtKPkh/7btDGI7TK71tS8lxrmequp+WwUFHAS7fe/ov3Tefxt6tvIOi2
p1X/0U4CPedqffD0tX+b27qNerOFXGz0zZXtiZgg2KZzOgffsFyu/k5XHxkpNU3GgcltabOuP+k1
z50NWAYBqZ4Z5rysD9SWrMfzxmtWAvAulw6KOHcdH0w0lyauQDSc+ASb87WDOagA+GQbkVWW2DDb
Hk9YZBsoeQ2rsxN/oRsW7yQ3kW7q6zZ9fK4GrHH5vG0+aU8Og7lJdjEkxfG7soMum84K8+qY2b4N
58qLwCNgLnWsKaY4SyhJWoEtsJf08a5Od+1pP1CLp3jvWsagG0A+59a/qtIEFx2mgdCyKLVO83tZ
GR7eIwgU736KlEAZTZZUr8E3QA327cXiw4g2HNT4aqVHT/9DDPercbGmbDfj5Es2iaYk6+oYYGiA
BE580ogijwVRST31m+lk4CzfI8afFbtRJnyLTRtHFteKbuxFLZT9SMyylzZKCMuVAVtN0Ejn+vG4
00cFSsqydh+r75ddP2k/3PT3M743lTdOHI+EvrreLp7cudSOKZTBiwJIvxZss1IuiOmh8X+wU0p/
OGMzTT823t4XZsTOJOL4gKOHALNnOQIVSzMILjx6DIMMxfDrft3755gQ2X28lJVvl13JUd1g7FO6
dE1RrIr2iY9SwkEk0cgYe3JJlk/PzvcPlckmRpGTsfVSgCLcm4UGlxwyLHP3FS7/arodH3+pRk4M
MRUex8L7i8bLKe6Np0BgX3L/8hDbti8p85qkAOdHmpjLDV9PRdjPKfT4T7y7RBiEyp/od4nZLcNZ
aPN5fMhIN785NI5jhfRZPTaN3Eor06xgekfzd2WCNItuxg8Mj+Hav9xM1kWukzNZtvj0U6QlfvPL
D4w4lJ9g236ubKu32mv4wbK1sRosnwCsIleYJY+WS2WdKa3T1XUAUOrvd5etGwnR+1zTtuikFFpp
kEJGppehMjVh9f6rpQgIg8Vis+EQMCKyH1mohdsox0hh9Y8auO4CePgr3KtP87LvkawLWsfzqhxL
VFeHwKgxbmAOHynEId81bcRhFCtvu+fOqf3d83uf7OA39UPvxTMyPXl3Mt7ITX62U5iFAB30ZwOJ
ndECZifJMIS1oVcwzS0mqtx2fhO9CEpzUti1oSAFQ/1slhGFLO7+vVjHr4dBBWjd5MP+G6+IfWAe
AMoAM1BZaaNzv7ef7ez0E53r2WK/8QdK4oqAKx6tJSEvcSqedcoEE9UTbDCPZaoJfC6+A6+5Plzu
TNwGOoc6pH6Jt3bHrjAb7TjVlaoJr3xX1J/HDw53HMlc55Qq6/BVfVvTM9uhPk8H7wV4d+Pfn0G3
BT7dvSZxf+hcO7jo9j7ePOZsqQ75Xx1a7lRzvm95rnHEkHqtS6EBh3R8hyN+NToXi44G61R7FMPr
80MmyQnKSuDZtcLS/BATXRgcMQYV94E9rTvp5bQ78b4NrfJzHckYyfcu9dTg2Zn/iK2phbNqdm2l
GTSghYQu8uGwfFUseKZROFrlwGa1qZUWabAc6iDes8PQv3EqUahVVYCJAfuRMu5dKzAJIwMq0fbR
1AtpP4xY183nmBddbhCe7xjss2qvaxgcQfAxPmlbFMMl66IWpu78FSBygTKN3dlIQuagtL+rqvIR
A4Uys2ARD68Dk30HIVUPs2GL135aRBvng4QxziNr2cMOCqTb2G9YdhRi649dY5Ac/zzyKvRmsmfn
ybZTGNdB3JFtrf7Nof4lzSTnUKfk3M657nJlqV1/tRFGRYY45n26iB8MmAoFFs7AOBR+1ypo1CCi
HFl9PM0FbL0OLdt8qbfrHmqJ+oCq7lx+9W6QVnRfxEBhWS/lLsZh6djqmW/XZd7WXi2vQlWcW5Fz
OxLp6KKBzHGL21ZyQ6ToWIenbwuhtIizimAazc/eg1Rt/h1EM7vp00ByEu/FnAF7z42aDJOrsxml
cnmLF4M7zHcJ+95jpYfCMtlrIZH1soU5UkfRl3yyJN6NTqPtcNGXr6NrnkfnIdfqjRxxqCL3Y1Nt
EENxR9Td10JwwxVoVgyEWwFZVZb4ZX4JFki8F6/zyHN6BwGJovjD8VPax3EJ7k2JUOW0TNaEKV+g
+mfawQ4mdHuKxkCPs9T4FLRCrXIpBcJcyiza8mgn9vlbJdN4tBfVgMTNT/N4LxI8Z3lI2e0jvUBt
ehVXn1maBFCyOfCpfMYaMH5Y6S99ffriA5dpx0KkpnyaAUby1x+wFdbJq7rvbSersu57h6gs47Ah
JagEvezvh5lyFIYcyCtZZcq6lhi/Rg/CN6Icznpi1tB2msiUwwgVMFsR7KCwUHgiEfkau0CeARYQ
43gAjhzEBEDmJtWgNfpHtGrMg+1v7wegUkBveI8TnZR4k60puP4vFe5zE5F2+UczWZcv5V11iWb5
X4H6ncnPFv+MtxbFETaUhyqqnUhHpEHTDL+c7XljC+RneuFAoIv3Lzg2RzPOEvf2ymFIqIooCzSL
KdqD9XUcuzUIdYM152XwGD4nj+G61DOqL6G4gStC56vQPrH3iw2SrWBKHfLU7KFK0SMOUepHPQ4z
qgR+56j3s8E1giaC942l+758fmYmXHy54DAvpxYHoOxYDN2LPaFiDVUDIj9uB1xe7TrOBJJJbUc+
HFRRmOV5m45aoA4y97HzCBQ7fyZPc954FNw1ypyOzVyfluWhvR2O5mljxVlKz4ilwZww3OsoES+Q
rDRZ/Dy0gu/i9PDHjMi3Yx8QRJJ8AJV44VaYzf3tS0kOdLMWds66NkKcsiJCzGC2t66FNsL4jNSA
/4RZSySPvJhr4P5yzmSQc2/SDhOyEzPh8I8jUr+jHEmq8R+N52XkNzpoAA3+MP0cBuaVsxgeaOg9
+Qn1vmux6qNlcNh1smgqcP14Uzb+G5eg+hafzXXtn4+Q2nipLUKC2RZ39eUg8D68xLSTYaCM2Od0
yAzi803/OUCENSfX1bqGdP8M8vDEmBhgWkK+G5z5SVQdhpCQF37b5nNN1xM6e+N/6jl29/hQq3Km
65XgpZ7f1a/NqSC70igIFFEgiTto4GffFZxPmpEgELswh72rkcr8gFW2vOJLJ7c5Wp8QBqR7i/50
okjTUm3aQV/LWtJi286Cdkw8an4zOdF4EIp+iaKLUIKajngHgvmsenlNhxukFKF+hxWGPUJ5FaQi
/55NUFUmK7zFFJjH2uHH5uQDgsAsuK5f+pnqFU+w0E30ateubVjh2yY9GJhG3qjHvuvBwYgKu7Jq
4NVWb71TgUhhOgaQQg3FYEOE9sU9jnEBbqB0/gwrFwmHEYMOHwERB2s/iOFfhWbGkzk7SF+lMNpZ
udjAZGLx1FpN13WCmJbNKO5enPIT8IeTfhHMHiLUFctatJ7rHEa7tmFL5FcqEGirdy3YlyvknsEs
zXZFFmVYTxIHNzbroqwwIM2bYq3am1G87gamKO4jv5EO/jq4MWw4ZKy1gy63eSxvehFdzI75BUy+
ve0ev8hl3GEGD8FV+zClwWg9y7364IAwK4zpN14JlOWZah61BSv8QDKqq/9Y1i5gSe/to5Fr4kSj
9gDV+JjZQJQP9altFOGP5BPss/vx/HdFRNR907JsYSq1VPgs9HHQOmFPPYZAHvBEwqOLG6LtgtEF
A0wRgQZC/KbiwaAUV+uAQQYfrezeQTIzAu7bdlMwx8a7o6xXxMOxlMVhyrAvpcY3K4JbDuOPU6ub
7WTAORwmdDWuX2iUcSFCOK2b46x4aO0ml3Qh3UU06ccHivMi08V6pJQxPK5kPtLFYZab2P9Iuq+l
VJYoDMBPRBU53MKQQaKI3lAqGxRBgijg059vecoT9lac0NPTvcIfvsfmkSUFEEPBqEimj7dYb6pf
3SoGhCioBTaG9R1ZLDwQUXBDLBvww4/IJcVClUmwOLNErFj1ys1fFH1DJ09xl7eU/TKqpYtmhNZc
wOvb3su++X79m01HXc0PyKf4uHe8yV65AwvQWkz3tW3DQpUO/lt1c6w/dY/8Pq/oYkzr4un9to73
qj4fneBRw4BTketlJkAsUF2ZWPM9j1hE5M0jHMJpRWFLrWUeEyDgbPlt8mmBV+4IZ6+P+kBPxIVT
Y4MOSda9RSM70H+ooWMuUOm8BUy/ZmT7bO6pQYmxJ7w6UoagT89HB7D6MXoJrNcnqO+hHUznstWd
AlZTzfrc1tge7gyEVvNQayCxrXKW2NcFEYzU8n0KWOcEqNH+wVuh3AQmcl3iHG9m/+XY/+5/ceZ8
m6rEr85t0WWo5w+QkACesvLsly3ghp3UktHcdz4V7DBlKSUCL9xnuheTWXvDu0MqI/DIJJHDpCsb
DpQHQcc0YiLBX1jtisg4LfzQpemXJvpFS4x8NehnZhP0jvEib6dahpZL/okthKpf7vUApQoa20fh
UA6iN/w7IXOonom/zN/tcx5/xGF9q48k23VD+TH7E0JJTYy5LEi3GhMspBDgFa0bP/OvlYV0sKmg
mYkxDHem+Qts9l5d3Z9mzyLCjKW0eC9Xv40W93mL15BI3JCeshodWK0IXsBF5uEdm21OG3shNiRN
AaetGNn/HejFatf2zdyYmpS03DFwPq7o04682MtlBb3bMm9UgZpPZ8XOV5lVaW7FsuLZD03Ev0U4
R08yi+z/KA4blIECAopOlh3haF9HmEb4MCwq3aouwPcA66DhCpF88wpLhPoGtPaKhGb/d4KYI7yp
9FAYV+LC66trInq2UiMJTqWWzezS5EAc+hA77wsglVdNl5SAoHWJxlznJVWbyvWsn3jGM0linqLo
7tkYW+hGlloJjLLxe5+S2NrKTTMRFXv+dXMg20KlcWgPFkS1rBRioYMgkIyGDg8hg5iPzz9TU7zx
NYKNshGbkQPoN+yU2o/enXiGsO1fxq0P6U061fPKSuvZj/sTa3OCsFf27EXZ5tEJGUVIttj5Wd+F
MTaZ1bb9PQtGaMSFC9U+3tqv6AEY3pCLh571ROSNPKFbR8vGvlfNTRTnu79Af+8djaOgDmeHXH44
nxs9QDDTubbnd/GwSVe3Lz/d4jI/4RzVyrcPL/BRJJSydtXkpBO8WsgFXje36sHAEoVbN0+Mtcvt
wt3ZFiVgHOQB9i2k55cFwHjzvVe4uwxvw0M3wIr6nhyyCjwS6gCOr1P7gF31vWPCTcuBU1uYTkcy
M3eFsZZrc0cvrdBPDwvj8vL8cHiA7xI4EpRuZWnF56zDau3ArTk4LxDuu2vttdj+wTq3UtOAo2f8
7/aY53PP53uvIzm8XuuVsI+vwoP1KvX88AsEcdvNjK6jvHIg4YquhbX7SeyOq/B9qZ55ulyo06XG
QLqSRb6YtYyLug3KPcC1XwEbOGE54cP71vgdgyt6Gwr1xbIyznhTug5Joe/UMuxSpXh9REtgC3Dc
tp8m5/RWBctTQa78qIwSyLjNy/s9BzyPYk0xTRkF4rqdHtJVy4wMOn08Yzz5XJ0s8/1icnqhEMuB
9ePKi7yRy9bThWT/1iZylb2vdC/HxicdE8EQdBVYxdsjTZvcq/YkSKuC8uhm7avcpYTOFbA50dhr
Gd/Y5tj8QDvf3W/hZT6I0OUUwcTzeiSKPtBNdyeacZmxO9NdalFALMIHniU++nqe7ibg6AmE3ucq
PciMsm1HS661DWvZ1c/qMgc+7F6A+lhP/tjMDoc6P3hgot76Xmn+Or6gy7wUhxugyPv3bOOkm4O3
vevn8u3Ld5LPNkRtu6fSVy3Pz8yU39bz//JXYNGiCjlyIz4b8SJ4yH5W2+Zau4Timqq+P54VL4k1
0+IoV0+oZIT1yCWBqudbNJxSSflSP9KyuzTKP0RJhffXWurhSjK1PDyd6tds7Yfxu3cYHHgFCnoX
uhplJoH2RdhMSnxWAVJiL+eXMhTtMP+Y3+iHsG8jRH0dr6u3vmfz0dosw8Fjoi3a6VOCc/Buflq6
Yx1nHMrT4nDIaK6eeamMS3eF+nvPNXKsXm/rX6PSBwXdfulHBPImgitzVO6sd1V6oCjBJTRmoLfS
uY6uvbeVH7pblMlAS8HinX+IigwKeYvRASAMV+TWLfwgYuzHb1r4v/XTEmpsO/x+3o95hIrrXkCf
29vHH9ibI5En+EeNfnHQigbpVgVf+Vxh4N1aBReU4muxAoG7hRTt98FWe4efLLQp1LNwJQvu002w
pPfx76lfmd/ARCrBjoVpKa7Why7olEAHFkbJGMKoNP9OD76YhgpqvktdNfMF9iyx0fU8n+2UjtPD
aUQROE+e/Qb3NvDN/O/gt/hKQPWXOuJpKvL7nN62nfNX+wBMXGpB8Fy+hY+n18K5884bj8NGgIAO
TNz7FWiMT2rLPdSXouhOFKQtAv77uk117I4f556uHjE82eNnepjOTrOW3fXl3g9S+TqoTkmsU77f
nAn0ipndhawyH/JMP9EEPDXO+eXm8pYUd9jcvuMT/tGQBbXmhZVpvqU6m8WAQNTl+JoG5j1nZwW1
5RI5KOmWApN8xiNYFObZxRB2JaMP7w39uV+fx9dFx3F86OoGwMGEohYWAfFRMQHJ/ULwT/f9cGrl
CJM4ohKaehD24JVCgbibumphkBuIh+q2VitQ7etle89xWntwcApBNz1/G5nnxZAFEaAZfktBAbO4
zda2fmCvvPb4V/2tnxukQgqNakW1WH0d9+ehMZHTfiza+cFGHEeU9YJHVNM1Fi+/YpzMlWH8mg7F
t+0t2+zy6JpT21BenF+4HqpLLGpXLqE6Ml8zAB0Eo8Lg+grzUhzpPwj+XjXA162fSaGlMbvvL5LC
XTk51G+v1RBOO7eY1vXXFp9DvTB6DmI7xof2af0bdtAKlyPs+XWPzPuv6M3SgPjo7tdEGI+jXKp2
6xvK/DXx2qQ/2kegAmC771r6cJdbDHZ4I/Bzr4fNfVSV18+yEmypHZrp/IcgAmQkDR9YG25HWRSb
byyFcAp2lcIIXAexX/zN6DwQVEeZu9ZvySSR5ZCWVB+eeQI65dEdEyiJYNKqKqoDLa2WJpnt58GU
7UxiYfyoU+2sbgZPb+2nM+0lCJKR5VO2IKHV6/K7vNGED+vnM/4cUELo6wdzarpIIJd1VQne3vNf
Zb9GxmrCTigKhLLBJEd77V2VWI1qTaF9rQxbUKtejBb9aA5YIWrXhymVafS2xbhDFZYoBEf77lKt
ctN8PgEGKfW20KDpxeiF9rajD8Hqth3FOMK4tiBBlzuEWk2ag2jKr+s/3Wm4LTuLxjhCUbmvA2LG
KZKKj8j8AIaiUb5PPpLPOqoc0IL6UBZ9+a+gBtNVmp+VgNgcISLtZhlAq/cOHM1XE1bckJAVohH2
eS+AaWoeUTlUUX2lUA8Ro2JGxpIeAYBLcIJlcco6jVkoP4nrpfHGQDnlrHaklgQOQlvP8bsUdhu3
+yLJrEWov2UjviavUeCS9fRr59HpxQzDSj223ysPJTCq/PynEc02Fb97LmsXVjtXvS0q3rlh2Qb+
wNJYQbPqfivfiIMquKYNfZ/uDcSCGAG5wwqIyG2UztOtvoDMZPUMNu1s7eWkEhwIKO14letS8vt6
laJBpFetTySUbP7qbEr9Akp56I5duerUpwysNElNMtmeGgTbAA+RD4TOVq2LrVkDYw0YrSwvZq4c
RtdI3rVpzNGnFKMYaKkmZTuKeazFg06j5I+xXaovhFIK761Cj+yWTOG9eoUAqdwdNk/vt0HJ9srg
72uciSoRE+liAhpBW2tijfDYC8f2mVjl6hsqhBYMA5pNK7tbap4cG9yyH944Vr6yedmTTH9/On+w
4fqXdgNgBzDCmvSMC9njvrclUJ+vgnKNQFlbTgWG3eGWPWxDj9E6mC7VTnp5maSMZiAIXC3eW9kt
bSIKbZ5D441yphRfJt48v6afgiT2flcYHOaVFo2GVmwQL6ckOmlHXfKOfvLr7+RX4kVCdv4OP7TR
CF0/UCdjdKhO/2SRhcY4b2uWZqLJqvE+Yg3G/e+m7xSTnRHHyk8pc/X40OQxReYpCHeLqU4bMz+1
TlMIxm2YRaf92Y8+i/QXG6d1cn1UUKfQ9N36Xd4Q+Rgde3TYjco6jpi92wXPTLzAePrnVQmufaV2
zxlL/hLct0PzfM+Ckofxyw4TLtvSbv075vtOfe5c7Lmtxa6V/rr7/l6+I+h9txe55u9nY/Pe/Z1U
0FAzeiOmsPLuRA4M0/5Z6/obxTQIqSxWFE3QR7tNepwZGB7+N0xCXt5zTxnzS1zYuA7N7mvdffzS
kmBu6r2kQtT5mPz+oxxMf4vkAEcZBmFHejpf3fMGgSe8cY4PqS5b7btvfmBq0c03ZVg53KGeATjR
exhXLEEK/u0iQQrNXTuAu8NdQaEzRBbI18/X7N0JvigzOLzm0U3zYzn1wAc0q/f1vHcNtEZJo28U
oVqaZJOCZFvCReydXuEoAQmAOFE8ZrqFx1XBc22CDCwrDHeHB/hF1/RybQ1siaG3u1/9NtQvKng+
iqd0Zawv+/4vBgajpHahXqpnKSAAmLXEA91QPdloFVff70s2/YcUjyyrBgy/9sX4CFrVuo7+9I9/
1Ban6DzLm3SO/d/wUP9GjxLPn7GjHk+0QRGgssO0bb6emhUTIuHEwN//0QMcOR+ayqkJMH+aVLr6
PKvC5E/HS7N33S9Op7b5EEjnRjgStB2qU22DVVRIbcp21fNDGW+OIHKf0FdDaKlrQFdJa+C79reS
Ktz+EUB+4Zgk1JWu+ht5LgnwLNrci05Zh0Z1ZrmnDWvyWD6mp+knwMY7MesncQBAnYneUXTkFynh
5hWN7/jRkpWvVFyzXCNUCmfbYZllo5R7aushuNcqPCqpR3lOIUBPwW0EIFchLFopKt9hAZhVBVo/
aL6NWGKclC88//L9oh/f3dffZ2u16d5LAHortfGT7STwjO/91N0Al19mukiyw4USQ2UsEsGMupaq
uXF+GhJeVKivo7QJrTgm0TM7jkl6km/Ll22i/8wOGT3iWTP7b0GwO8hGNvePTuoOP1IXK/lZrrtY
DDkKyToyRnzRLtX+kZOvebD75pVU3LZxGX81Sy0QuvvoLnzaV9UviWh4emzVLit2CBoSi3Z+mFIv
ldIApbnelGT2N7nIdv7qi3SUBja2WQFvM+j7gKkd3oVjlbW7z+RFL5FI70cnDZWv7I3EN83OTG2C
aV9NRm4XCKW1+mo4dOjQgnPRXqMZ6wKzbBD96GE9+v4XdU9524hcrRfh/CLZlIM8HrrG5/urc1h9
v2anN4YO9G1FnM0vfrWNy/C8qWWnubsM7k93O8nq0zxkP5pyu/Nky/Bo398QCcm2z0vEJDhbVB0Z
lEJveoZ8A/RIreQ03RLQlBKRAJtuhh/QuDzyIn9+S0SZn9PfrxYsgmSlND+c65/Tz18aALay9Rh0
QaabDZPOsxhxUFQaTbcz66Zy/ts0S17P8HeIv+JmF9f9NVmSdcDqyyNI9xLWvGogJL2d5LiykuQG
n8e+WJ9ZnGrk928UtBSVXxf/co9FXtC1K1tXGutgB7Bxu+f9c2lwngth3qa4AvuVkF3WcugpoeeB
LmcRPyaLp/J7e4+FTj33NaQEFbPUe/EIFG4HUA6iV9R2LLe+2nHmFYD446MDap0bgDNqV2jbxZYR
lnH1zDo506dtnyQaM0BFIXqHzXCEFNjjbaB5YdT51MqU7m3j8pRFCb67/LQWuRfZEUZqAf3ICc4F
6p/uVtfX33PTt9xAuIWij1fIdNj89xZY97Ouk/7cr0qwewrV1gLsB9cxN4pbPARCh7oxAupTgy9d
8d4eZ0v9G036t1srk5NUb4dXF3JKNXjlnWRLt/aGyI17eRVUOL6NeL2oZ2lrQUvdF/Z9AVspV19U
6tv9lEXeiYFd9kn89rHKTbJXoX6+v3guTERfFzq2P0klFwfd31r+4JC/68SeJiwR1rmA702r9NFw
Y1DXP+emh1GalI4JpW1Oln7i0buq4rFRznfdgHKtX80tC2eCncUnOyCh29tnZ1GRZrBfT8SL4gP2
X4fXhg9/fDcup78YRu2wMt7fks2ZP190VX4oNG5CW3wPzhckAYDj3/3owK2O9zpC3VtVxdjBUoXe
DhJBeHNs7AEmodWuw2KueawkmQnNb2vuQuaffKj7MMgmTsVssVM51cvwBZmeAOv8Duan7PVtDSx0
8hTPPkW3V/tthVVr/Y1/WaFTOPdv3tXyiSzo+FOppLmdf6jUrL8bi1z4DxaK9VJ5xYOvTXoswoM7
Ir32frLxESA3rd1A5bO97ieNwH2idZ5pz06ghvLYb+DxgkJtKhxNmhbVu2XmMVRnAnapSF6fHYXO
GlMa/r/2jZzICbYx106Plef3ogj4Mv1QOoB+chvri46jBS8MfxNgicRas5CqD93gj2p3Bu8TV1d0
sJKEbVFLESCVxQWuTp/91oS1eQoA+l7du+gR1UvtJfAEtQxwB6gMQVFpmmF1tydh56xTUuiEAUgF
AlWGeZgoSWzvhtGrsRZciDO/xKXgXDtdAMdzJniE9wcXQqu+y2BoXcW0CKxainDC9THSAAX2uLql
MvHwKFwvTQuJbmiOZiAQklvdG+G96vzPozr3QDQvTO2yvisbaM6Z9ey4AHEnw3XCuESXFnGPgxVV
x6UWfQWTKPeHkV+lR3moWAeVWwScbhwysvRlP6qz7zCGjOcRoxlnNIsM6V+2Upvt/hpChshH4gul
w8kznkk0iiIdje/avqmtaCRC7RkFbSx390ZyRADHh7hYTzi1dxckgMoevu9e3oxL/q6UjGLo1IXi
Xlv5u7i3mBKBgYECbqYaMYHiu/kQQ8uOjbtqToN6DfywNay+qC2/WqNLS9juiwRRnBxo3YiScXKG
Y2sZl5Tqel5j4gVG6khYi7wDiMxaZzV+cyQNiKtd8gytLje1ZRzs7d7UYUJoBI/1WTzR38f4tSW2
SguIEZ3CZH98k9vuHj4e/HmYH8cvAuNQaIhzBFKfL331DCLpCPH7Rb8UN5oJrQyZ8d+MhTUnmmyq
zgynybF/EArjx7WJGx+qy0p7xPerNhrxxfTmFdojytXG2oXu6zPBtWdhGGF1Csu4XKfacxWjbGR0
R16y4l3knvGjGDNpVe1SXY2WoK5mRqZtyAKRsKitvFuGn3SMBrNZUByrHiBRJDMHPSUxCwo+ury0
RgyGurNlqCPHA/Q1iVuJu9NQ+rueeaHaPaq9TyFd2tl+vp/m4gAD0TkCX4Cw7kmjpMe6+TpNMU35
gPGZC+C5nmYz0+6HYr9pOlrWWrVMnfzV8nlyzwSxpbuaZB9u1dZoRCFDi7s689BWyyQDl/ys197v
rkbQbFFLW0Y+/Fa/VxGp3fGvfu50Ji1ggDWQGBAgSAtxiVqr1VUjm++qEm1f5tqoVbt/tt4lv/Xn
VochM3qSA+kV0sFjBu8NPtljLzUFjtlSG5/fU9WiQH94NJmQDXfs1bbpBVzUDXSuOmvduYf63X1n
svL7/lkxW4DtSPXiOk0b7+8pmVk0vXTJziqSbna7bnbiYbVGQe+ID4KZ+KinUTDqXvHaPAagSCA0
mYm6GnN9wnVLd5q6CTchDVgczYT+VXVpTLx/I+UFQAHJ2WxpxKvKJzEPc9W5t2uWhkT4aXTnlBfo
uYWCjGePfT7YKZi5qr6/dudJnw73zc3WwbukRsoPgWf0yKM44X9SCrwwVxPNl+/6/Jr05/1+cG/B
FqC5Ano07/4k3fnTpd6PD/nIH90Xnltznu8niFf/qfLwAl3T/D7HsrFctu5bCV3Cc+J9cvqkz1un
2ldPYYStNxcn7xPKG7iqGMCShPyjiu3jugOE0O97UPOuK3nqT/+nMT/11VP6UTydl5vzJ0frdz2q
yXLU/SV4AljiyTaSp/5g8FbzM1jFJGn0k1m/MW1ofBu9OO/86anfjyHw+SjisuS0LO7/XoVtbTK6
0IWbC75r3siu935+09beVVWGDFZcqm+5SJMJhTL+aMygjhvd/qz/Vk1GPvujQd4dzRKPDCQ4fif5
u95QLt9XYYK6LmBeSpLBYNAwKUrVmZMtnbk76ydPgwZcU8MuFXtlgpvTj6eZrXmwc5+ed2ewcjbj
WDO86FbWTd8yrkRY2zOJU3iiDh64azWLacxW1DBtWTtYqziWo5n4n7WvB/7F4w2RO++dLZOv5UVx
qpT8XBwUaUbZ83c52/wEGtBSYNNpWH98PzYc1W0Ir0Mo8sT56aDdrd4dQMOKBtuaQFkcrpKE1DPD
ggRezTH/Yoz6qZG+s/4FgQbvSfP8LjYfYQbL8lRvSUse4QePITTdaLj9vUQE5u7eX0QcZfxqi7i3
sP52/9XF+WQBAk+AQZInb25gmt+WkuXx5f8VeB8izCHP7T6pgcUuwoNEJtQqe3Jkt3KPsVdmwnee
rnFomGCWNjMTBbRk9umRZ2HNAvEvk4JQzCCk/O2BYqJzI95F8dZLgRLGVpt66g44HqvNt5YxLpQt
+jMPLyZJvrmLteA6TI9ny7/xtYae3XprKdZQHHExAkVbRdwyXUzD7Ik5WnetCp6JZxM/y7U/FWdt
2bm2QCMeb2EYHyg9ft5/P3iWG+Oe29Ayep+E8yhcveVzPfjkmerum2/3az+7KOzHonoxcmFm49x3
jtLnWYlQY3p0K6pGVp0RfatWYZIiU0OJvXNrhsrmXtDIjUspAhZStTjMCeJ9gHHS4wgccSi2qyfD
yuZH8T1tHqN1tliRBVIuL/k3VJxgsmEoiFxXy09Wt0COBiPwDW8lPhr/jT1LHdkICcwEeQRZa0UK
EoRC/V3EnwhV/0IEzEZ8yRQmXfqFSqr53C2ho16qqcf3ZJUGve/udH27G6zeQ3NHVbyz6dy0Gg73
NGsP9zfoSkY6nVMzdPbtO9DlG5LtMZdHgse2Gpb5angp9qV6CnVX/jb7lrplbEYgr+Noy3BptQxP
910f+NzYf/aQR6OvFtU+2FkNmccIJSOecWVq0poZfD1uTrnadjyz1Sj2DRt7BHfZp/TdVweipocI
rrDbSelDGN0GbFLoeyVrRaFDLxA5hu3d52wPoZgPwkSozxjCS8QWNMsNdiu1N+mNddqnDsnvRMBl
ift8ddExoh/hsgxRMj22Mo8Fdb68qJqtyQtxFm+2txrK8NsGFZebeuSybRplW6cmVyq4RR4mLj/W
Ad8fKeuZYOGiwFoCNB+gTosPOsSU/LRLc/2AjExO/beOg3RDOHiwsRuvLg8YUH0clK63oG0caIsD
GGcmM4jU2EJTdKezzQDm00s3CX8J5V5CCLlTiPAEzrgBnt+MbffD+xUT6HdwbqQapwYhpjGpO+Xl
AMlkCx3BhwUvlNtt8fE+jOIxWbuGN/HAqPD3krRW6W6KXXcsaWlblVkQWZRw1oq3TgTVXy8l74uO
z6Z5jAu3/hHXR+zS4baSLSP1sIXX4tXXjbAERiAolY4doj8nwInKyQYj5k/Em7FEzqxl1SU9YYeE
/HOGGHqG5l2CjCINjgqi15hLS8MFtB4zbRkRZaw4EZzF/hCzjDmG9ZAgYUu8SqiN4GL7+BBXXB7T
3Y0/xGG/Xqi4BYz1T+EnjieTWqamhcfK0k8ffNTRHqycpUdx1SNZzn/sloHLVbw/Q4UaHNg7w9nT
fLFiub6/Defv4A/uG542ZHbFrZmCCD8Si/CK2D0I4vvxZniR8QGsWFDc3otWTDJTBYz7oyEak2xa
/gv2EuskgU7bQKxd1vhYPD3CZG0GUidwmZShU48HQAb7kSUuGPmuKj73f0QeOZDZ3vY383tBJLk8
LllByuNg11KLSW4eenxR4g0oebprkgcs1GWZDH4y/CijcVIy9a133IHtCEBtlMYi+Rr8NM++doMQ
yKOyxBA8VFV3SW3ljXdHqaTyGIP3pS3HiMT4BbE45c9xaENaXblt/UHtysF7oiPacAH/3pN8q1N/
VHyrP7B0ne7De/mrx8GvUeqkkzK1UX0T0gOHJuEj4WbrWSzNOYQR8k/9XP8CnvhqfDV+m8ck1wxb
7+1diRzV213Ff3MdtWeRdgyqNVfwFmsvIV8XTJQSJD1UTDfoyWusQuxXLUpLaHc3oEBaD+MAqiIN
F/5u+qMq1wXteI7b+k/zou7SAc2XQahgxcJOTUCn0KqvYuaJLsMhZPH3E0x0sZV2uh0v3t6Ul4Tm
1PfDm2lAowGp4XnN5SNCfeLL/dIwNd3owx0hZylcchMo1r/+xtQ+JgeyJ24U4bWXd90QabMIlHof
MmmxCXWCU30D7nar/ryWJipyamDTMr6NXIBYpbbOoZZWvwlQ+vlRNrGUputtRr07O0715DQiRQFm
RXAXTWehaaUq6mYB0Jn7WdzBV+Sh+AotFO6aHHhbG+3VHJwiNrA1hFZcVtDs/CiiotgetkZ5hd0X
j8M3YjGJ9CM1xSP9blTem7mht98Dkpb99S3jz7NZgNlrQg1XBT1IGVrpS/BRmghWfrSxrERioUht
I5RLNbqjQhVC8rsuxFXUi00mtpjokfEBqNPU6KHrdu0hX/VZd2QiPjZ7OCX/ixmglvapIY+Ws+5X
3XOaCYmjOnEdool0pb1RHhA1Ah80sxGuxIIUO2pqmr/rChBUQ1gC6Z2DRHKigQPt91PVRntdbU/H
u9q4PZ6K36Fb+4BAEo1Y3GZndywJisTZe+wcbsOioMYERBxB22fvLNloPD2Jm5+kLfN5V0FmFslj
5B7F/hleMyL8WMItpqvJLUa8tlS2cBOSLSmrXdPnf5LkqTFYV13MnulAe9CgbRgqSoNB++lpPrdK
yqH6B38BzIOR2NfabdBCM676oiS/ruqK1rnaZhJ8s1rjZTqF+ui2eeQBi3LwiPkCcI2KVpWISaZc
rl1c0B/IB9D4Bhdi0E9HbLTbP9UxQ8YnCdqTPhdFKhyRdMdBnl4GU1DK+lQrrCHSmueh/vsgWg3p
BrS1x0tJAtwOs9vlvQxe4hrD9UEf5IlmiuQrsQ/G9j2yI6kfrEZvTZ3zYLAJQdquB/e7KSqWbzVm
ZkX0X0P/O2ZbRIXxcOKr201KnefaZJIso2wnJxJfhxsZEDx20UKf7gANsddl6cdT9CseYXxQ4mXG
ymglYSFcG1FlJKt/KemTQTnQjGDUWJV1BcHqWB0Yr9CX2hmQyEf3VRfouUE9P31V23y028nTvN8Y
DJ6e0jWJlJ/F++oSYJndehb+G1G0lqd/hb4StDvN2CkMW71AlLbxcp4WGk/v4H9xOlbVTnKKwfiG
vD7BGx+rcrQUVARBMsq8fzM00vaoDJKvsNGUwyJJXSx6EcW7QCEEjefI0dyO7yUMRQjzKOpgogYb
YdEn++j9peTvP5GqxPYWy0I4ztjzHv+v20VCFnlsxMMqPV6C86sVwdqZYVZ5GwdjMoRfJUdTZd+4
Cju76tm3ZYhW/13Ih8QeuRizxJR4FMcln/EmR0UMPznCiKAoYE5ajB2Ow1ukQHECC1snvqKEpXaa
cx3XQZS7onYXe7om01gQkezSoowo+73h9I/i+uOti9j3sxkBozLLSHpmD9j8i4uLSChOHIVkZVih
iHDiL3e1jMQJIkUSDA1FPLE2XloroXUMWKS10lOxUbBSyjXT00qr3huF7FiMAwzy/6Ks5tsSA4QT
BMZenG60HK3iwv7/igJf+a70l14JTuIsFd4Cn+4n9iopXvB+Ize2B6RlRhF7/a3EJvT/8ZeVOeqV
ItVxBPRK5SwNSgUPAHdNqJUIH8WcBDzaSzWfkqV+Pai0j4ZrGG4nHguU0P/P3fl2D5Ue1p76tOK4
+9DDuDUP85PI1o1hZbwcLEG9N97vf6GfQSs8/h83fglKHhRSB5t7ObP0Yy2c9c0Sg9nyOKqgpSUW
9//Drmsy+pz/KpypXGHMRnb+N3nsG+u/Q6ZIBZKQaSvQqenSyRc8Pf4fn8YymnncP0SsSW3oEZld
2BYlbUPA7daGXdF+bsc8jkk4ivjT87yXl+fUsR4iLRLdqqSK9vCQdTIO8+twhmfuBs3nqJb/sJuK
LCxemCWr0JdFffXNOqQi4cqLcSOIjziKJxgfxgkk2f1K2iGmPChRpIYXMXRkMlJiIVgycpzaX81E
a+HjxbZc6XFwgpJ428zkB8MKXYbbnxVtBSQi3p0WlmVUkFt5+X00BmIfj5npq8ktDEP3n2Dyb+8W
z8lyvF77v9nFQbY2Axx0eGZyJYgvUaBwWm4eQaqnvq5+vwh+Te3kL5WKFKpzkHBtRv6vTirCEmpL
FeMHItV27KkberL/z90U8UT5ggq+sCnettGXFKD0eGmtaQU57MKUi7BuM4Lrh8Fwh23y+OO4CkVV
is56Ll8vsU8vVyu5kbEjT5IEaStMHe2bjqL3yJlGFCY8bOW7LGFcTdjerhmhxCyL9SXe3CB4xiPx
RTsn2UTCICNnwMt14i/vnpz6svT4TSugcpJHZro2bi+bj/qFdmm2kd2TdWn8YP99dLPvjR9VoULz
k0n0pX3a1zYsWElJ3fBPmpmPennfOufBValKu8RBpgacX0n1mNuiizSO7Xupl0yoNaGCKV79Sgpm
AArw4/vj9fkwPvxWvydE9Yfs4XunenGwmR1m6UaqWWl+9J5Xk9Ns+5yf/KxujVS/1CSWcpcRHedq
qVEeXW2VbmQKDdqFHWDlzm3+bn9sZzrc2jdE3iBJe5y785XqJV9faO2ujuQXJpUnGlPddXsxKfE9
+22+zYTTrcffJona1KjQ2dRv1ef45fYHY+na7/P+sQwXrKxZaZaat0T/sXGqHQdAm601xGazUoJN
+andGunGV3s7y85/6dKNfnZJhkrOvNRJjT5RuUmhADTffS+qn3dnBIHP1rn+jS7bu/S+e6lRQAUb
32gYP7Usv/Qwpy00z/UzldveV3s9ZHYP4ppt3BJs/nbkH9nuCcb8AVAcILjKwVE3F4viAJHSObTK
g6/GoZ6fvCNseZ852+56v/V89Tg/JpzdO+XB5vnSuNYvja9IbQqXZBsuLEmxkW0ce1xxl/tktBhl
KhGayqzSvdNzRKICyx5cCpRhGyj5jUjiZqrwHADKi69UR97SAauEJnsAmaoCD1xfzf3loSaWzdV2
CVl2qWwIZkVwT72ZbBcNNVC/K0yHWjgNFO9OjzLAXb5Tom3Ug7LRoo93tr5tFZ6zvU3rrXvj1BSr
1xZI9W/nmhSs47Ga6XlO3kBUv1uf914ERqff3dVBaTlgh4xLLRKqIl6zKB4imHGMQqmCcooCNxan
UC/WTXtbGUGI6Aw/8zm6r3qVw1TQAgMtv+hXuA+RF+8s6K58VT/LGPO0ya/InshnId/dyT9F0Lz0
hqq63sYponBiM8EWkVzDsJPMHgAmN/3t/XoQbKhNnaFMPY3qRD+enAhVo/SNYsvvfH1XIuhF0bLz
Ns03D8jadOWkwZtOvrub/VjpZfPSts6+oU/fQIiesO+JtLph9QrDiNg2jYIS1l6JpwQzU0QeYMYZ
2mNbpyZgozAU65QoR7AcmdYnLZebMihiZjPLi/QMleeiTu08YmTZo6JxbkKm/ZtNPuZvsCPdbOun
WW4VG5UmUcba3g/lyiycFAMbh9FxkO8eBwEtBjQexbq4En1F/0WsE/46VljLvHyjxcPYPf6qFG+F
f8CSak/lenn8v7bag9qpqtbixSr++3iCGYXKiAHC/huv+ToFERK5CtBNrAo158nOMv0rHrjINmxG
CTSKVkL7nWXldDtd0DCgNVZuruGz+ADd/TKGAHWnWRaqQvaVzo6R6fYp21J56G9HUa8y4+5yw8iK
gQoV/87z0gTIhCTSlChiDx4ktDlnNDZpAHX8WXdiCNDQiGeIDN0usLl1eRJBO+mH0joZrqCFY9GQ
F/Qi9PaeiCqug3knTGPWcGntknh3ov6wg5zedW8QTuT6FP5D1O63EUZXXl+GKwgSzL0Af5NLL9DI
2aqVYH74aOfqP/+2+er5njPy441/QOdcK/MkZJpQGKLtESCZZBWsP5Tsbjim+Zp8jsL/W+IYZcYd
1A86t4e1vjuwIvS+0im4+TeUEUx0hLH6Ifo+N7h89Eid/wuyLZ0ftdvb/2zCTC/1wKd1qU8TSL0j
tUmtsAEPtAPsPnevuR7maUqDk2LJCwVCOA/C3rTUK/Vyb93ezHpXid9+HKz07CMo9XawHxV67wju
l1nx+TA5IkBUM4hBSrmP5US+8Y5HhO8Bm32udQjdD1PU2MIgE+K20c51dzXL/h211NGvYoCWShKs
Lpi3a7v0I7knVQ0XGKCq+K+ChmX8t3Ycx/MN/97md5+wDo2mwenPPw/KqXeimF+Uln73H/hPVV/4
EK9/q5vHMwkIh9uPy6tCyH98kFxEI6eU5KZqlZpLuwc36znZCyZZ/e2uTZhU0WhKdcuiaRk6Jz9k
o9PggcDhA+yP7fSkgvRFKKVoG2NiqbrfuHpjXe65HX8ozd8wEEM35ch4/GAVgweFg97Nr50xsObk
c0gQYlp4sahla6nXbD3H46PYXjT+XdluD8HggB78mxWCC37C9ODUgH6ycBNmo+nYfX8J1OsFKTac
6d9Ioz85fejXgZ03z72QqvqotecICmSCEAMayFtvHBaJsWiFcSe2TOfHt064S/Nza1MTmpMuqFM4
axdH18ePh8pUjfKt3Nw9515z9NzP7dS8D59T3V+h7YyefJYBHcIaxG/xu8E2UTrxJnYV24JGBhFG
AiSZeg3a57admZ8jTaKFlh7hjpaZgUTbtwjqeeide6FdGJ3h+CBAcvJE34pEr0J5KJlowmteb9uz
Fbx2NdX8GnKGs5quh5BgIyTBmyqeLbO9G5T1RkQerIDWTG7z0PTKlMP1RLhpT7JQWGhQ45XdfmTy
fTHg/fbpEjJ07CVK7V0XYGqkyjk8LvPdj9fKKj/PN+7KjU+VvwVBw9/h6dWat5vlnTAlHHyfwflv
e8eVjfrSrnQys3LrR5uAZZjEWF1DkeZZB+tdIvLxzOK8vZVqevFZqYdbsvza3lq8U1nbCUKXBwkZ
zdkAMMGTUURBpUB8VR5o6bFdMhKvt46s59S81kUUredr7boKikAlKUxVoSx3YRRYqzffa+lGljlg
cL3p604XI1XlY7nKXQLDkfrIFVUDFVhgXmzQkjbIm/7JkJTmCgu1y3QPt8BnUG7PgMXCtnGpJUtj
YQ67ppumRsqTDGdVt7rr4lJUjHZcDYt9CLO9wn6tVtIPmxZqP/cHcX2ICNHIs5HyVWylb5Hxt09a
Mrk2Q2k4NljD0uC28tJ+k3RgS1L7ATldYCtSQH042qYwpUNtA4Ez2alSojEiHYCP9CE6YJMCHrOt
VLOEN4ndR51ML54zFu2rMjhIEW9m54XYN3MwPu3CSx4M+lAPe1gWCIf64hzrVI8xgdcGceIu/R9H
57WlKBNF4SdyLclySwZFzOnGpbYCYgSV8PTz1aw/znSPjUJVnbPPDsuvrz69X+6h8Ms87ajgPdL+
SBbojt/Gr5a5SDFHEKxBgy7n8rmaEb/7QEkbmR4/rqUMmckHhU3kIFblY74YMmJgyBtqtgCh4YLt
5ncAFk4ighFuyZEKhyAJcgZBZoRtEXTe4TcWaj7KArAJDTzaYKjGp4dPO5q+CYpx0l6QaFBwYFng
sjqpS7/Tb/yOb0mNcOiBBldm8ZoItGvJbZiHksLWYGCCXh7PYRlnO5I1wk+yj+I3g1IMFRgYs/tA
X7oP5VkpjzBpG4zFKjIWHIfTHgRxX1uIdp7C9v9b+c+tIcDRUkgSAzxfy2hhAyYbTA8xlkBA2Du1
B2SR3p4wV1wqEB2zOVY+NgFIwnR0OvkuI0DiHutbgQuiQfVQ7mHQioXjHOMVhz98wmK3f/gkUM5U
wC5SaZDfFJwIeggvMdj65iz3f9HJZMtD4fwJyO0r/I6pQxa9z9i9tGOR2HSf3sXhRlGEBmnySH7D
/cQIGpEmUcfXRJlVcLjBPD8UBkIDX+GqRkHKw0MsRR6dr85R8ajPVyJlXsjd75erHbjsO2wy94ug
GmSQrrOFjpDGFKuEktPr4YScjv8wQUNQIwJ9sWzCh4YDIlGFAUDh9oS1DHTgUb008DKRL6ijhO44
eMe/oJsZsc6C/QH25/ZV0I6/hxdrANUsxnBdIK1F6kyHlTF2puoFm7QB7mAFBY3CQ8L/RwWyvB8R
FMU52TCFJGaEHoPELPc2IPrqsW6sRHivFlTdnKuaR15N6DEl93EmCZpgAOICt1vkbJLzkiLA15is
8rmgTBSs9TxAJx9K6x6Ua/vtl/hxIjbvuQthTtOHq14s+QlacmysI88cDtSih8K4FccN0OaLIIAj
Tvf5D0Z2+NutH1z2j4NZOGXdNghyBKTELCnh8GGfVL05FhKDJYmw6CI4JS0mIQ2b1H7HI4oySJhn
CJf2/bS6O3180Vxk34nQb7CR8VGQ38QfpKfl3d2nWqAE7zOiDHAu9vU6msLLYqYDgDRSYwnLNEEf
Nee1PR94iNShygnjmBIkV9jqnDuYnuxOqm9aeAQQUSL2r8npZ9OgOmj5HMqj8X6EBg5N+Slnu/HD
Bc8RNlvUQm8Ha1/7Zp170OmxnLXPmBJaIkU8t1XrVNgznYqBQ3fMIx6wjceGja69tGovD/endnGf
dHYx6sapf4/TeASPbYMh8UrydcSc669X4Are86HVl253uS/ouJGT1BNjbIwp40R8CSru3riPsxDW
cvgI9ETYkKcFQGZuGoO/E2wZUg6SS4PQ/I0Wn0qDCWV4TH2hvjxWq551lmbGLAHO9hkdRLzfkAd4
CKBBfEvHFtyzjZlcW03nqIzCJLuZmTGQyu6GUYPCJgW/vpp+Rt2GZ+HIPwxS+tu7f2P88BzzGyaK
hQ4Ptv9mCYF87kYUjccXr90+KTebATZeSsB2uTqeiThY4FLpCsftp9/HEef8JrWSNYVakmsUAYzQ
dXl6RM20/pElk3IxOUHCyhjXAPi1iAu0tXz+zhCsEIQxUCIJ99hRRTNVrVq0ohd2qAWWdU4VoODr
EZpkcmyDnsOph8lAzvoI7J2ZDg4qDOf+lz5wHQlJqMZ8sPyz97MtTpdrEoOEOMKhj7KLGFkDYb2e
AVJItDQDCMwl2MUFvs/U8cCOHpjJUQqufD/hH5jxQOOGVSjYFnu/FTUx05mUR2sh+s1jcoOkR0EM
Ue+JGoMlxpcS5iY7lO1vexcfj3sxVxnCFXIx+L+PiSphU/Xe/hVr1DtS24Jd6DxjLLVorPOZxZ3w
+uEMz3pKFriHArRVmICIydSK5pP++A8EHbMOeqoEaTKSFfpcyvqedUSKit0Iz7t4yidcJVU6VwSm
Yi0WqChwoCyY9jztxQJBqBDVYDAQSBzrwmpwd2Sg1aOO92ez2c+aiMcvw9bSPp1ObWJyCA5Gk5El
phxiR6AQ6BxvtwixFDZKOx1h1kxGNPs4xvcUz8xZ+Mx9Ndw7r2F//sODx+QQ5u2hPCmDDEMm+xWw
Sl7DDyMkZCRgWwt9cb2Qj4OXAvne4owwGWxayq7C8SPzdpAHL7wGRvfr/GySjcgwnC2VLAduxBiN
Bicycy9YBESxfWDB0OLlmPaIKY0JXZ9DrUNFDcEI8Ia9DLsVgw8gt3a3UNhM1Lm9AZDnA7sW3FXD
3Y5mjRUe8RHCHlTGkpBKihKJwRVWr5hYoSSz78ueS/DkRRsTXcZiFHeh89P4N0SyFXXj5+bl9kPs
G0A1mYiMjZke9sYcjWgjIpmo6jNlETbMpq3mcTUggsfLKace7pWUMTC4vaWkvrAS5GwjyyFz6ZLp
k6qVDkepo4R4iIhCQtmxBfjCRQZZxLzy8FwNriH6fdI6+oLfP2xg02gu52L5A91EE4k3/G8fCzuX
FlufUMPwkXRxXoobdcE99dWLGmAVqaFD86Ri19CcnfQpT/IPTgr7Ci/Vej++sfU+eNGJXImIpdqn
1nwmRsrPspUTlqsXLGfu5vxeO/3n+GEeQDqIjUCZ/66R89hFGu8ff98uLMuw7cL0cG095RXXpEwg
/cZKMx8BMHErhe4GRcodyO1jItvEuGPIV3DYpfgtH8njkfDFzGAC9nZU5i/ZEk9mqmBd/S9NjfMx
TsJCTAA+H9F2PNKZYfi0KANGi9PBDjADSUZr2A0BxaXL36hc9MaVkMs1xiG9+69Bggf4zYwRlzw2
2C5qg1hVh7/fUJHWP8OvMA2p8lCmBCNGDGzo4Ugvy6jRwExq3elTq+uOIdscvPd88X4E+8PABI7R
8Mn4DX/bB6UfCB+ToZKSGXmKf8cojfrxGqsVld/T5eXk2RtAcq2E92OF5R2WK/LY/MFNbzhiOKD6
XgPBSXj1wmziFSUwEVmMa3TaOgzmqL157MDcCsIFJbt2yIY/PA6Sq5A7ZbUhg29/KQPcPqLmXMxR
6y0f8X6N3CYp47szGKJl3t0HFrwUeBSQOUQgr1AhCjryEm9vIEOoquB5UOWLl0tBjnheULQqIDP1
SCFMdU1TQ23B/R3s3Qp3HNhqwIWOdOnFEiCc6QhpLaMPNk98H3D5woiL4QAXx+5FTFbwI9ELLzj/
Aoo01Q3Ewb2hCKMtaIH15RcWEawirBg5+0fDxuNZ5viI6JQCdXR1n9hKxujNkjuMM0ZMx1QwXed8
YDPNVmleVeGa9g1VU4S50luYDF/IMT7eYrgnb1wn+X0Q6UUZ/VaQOOgtaQxROMmCXbHToyYsRElH
RQnQR/pJn6fHqZ8OgDPHmqC+YdcJHWUiRkDrQv4/0xC8w/3AGn+dPBzM++xNYcrxxLTiETHv2NwX
yKOYFQkQT2TdZsFP4O4fQZ6D+tZ4g+A9ga6zrdZXRvn0tSBu+hKe3AoaaLSkqwXQ7luyc6f1YVz2
wNmDHC8QYBRmbn/9BFDO5u/5K7WLvvPaFQ63ff4h2hX4yYiar/NWDx2mjoTqYf2YWQaEfwbOXzZw
Bg6f8T28HqrRfoONzjStCcWwzNVj1UJejkDDZ/fFZ6Vid/JxrxySi33WWcxZqsx5wzcgxoQwjWFh
D7ZYgPnpIp/cZgi3gwH+6DI+L5+gcg4CkL0uC8DjYlJRkKyuY2YSWmbzgTGcCXsvl0GHOUaJ26L4
zEe/SIkxCsqOvXN26S2NeDDil4/1Y6iLnFo/G19nHSFgIMA/64lmHh+HN+Nd5zpjqvEOb/jfIdX8
2d0qm71HezYA6sLJNcBMJeiWe3w9YFQBipLinG5l77W6Hpj8PFzZMv3u0gf2zFC09ML5C4PrLlYO
n6kacKezKXfouzZwtQPE1ON9/CcPhR3l/sy8ngfvAgp5Sle0t0493GK/zGJVABOgKVsKy4j/g6AD
k6fN7GXj/sH3FF76PS8Sj4XzDBFf2BcKMm8wB4BFgRbOaSe5hnsC6LEvh03jo8f1vpBR62MWt8fs
DKuPRhUXhQmMbhZxPXyumSKXlJiCSiwIZzxGWxUkwwFYBKeAwqePHz+XBcRcn04i9QrwYcYFWGZw
UtSRgGgYkaPBZAenk1t+NgMX7SRL16kmNHDTcYrvyZz7B+ZcTESGLPd4nfl9Ev5oomGpskmjX5tA
SMxIHxGR04DGKSU+G+w8He8eSQuvhUEtU9vPFujLoxb7z/xSsb+7SCBfDDegdAuouNt2Sc9D/a/H
HDiAX48VCRTubfXFMPFNgUDlMGErI6D87qmecmGpY0ow+Y50bynDpwDE0oMsEo6z2aibIL9kaISa
+kCxj/Kkpo3XwXMYdbpmlC/KQzvS/tPmVB6GPptQ6iGfhzbIlPjCnLilI1yIYccqd7YKKlgKIXPK
lXyrTf2187DPsQxz921Lq6XALH7bGspqWEPbRI0zRc2KK4UCgkRKCxBFR3grxzlarRd5o4TakG7z
7DOpbXzUjsB4yHUc4VrLQ03j9Sf7gAaN2FkEw/yPXxCHFMG8B6dExVqezJGxEGgazFnVTZFsKox4
jRXA4G/G+1l3sYiJEeC4dOohHOwonac47cNOYGKSYPSf6pYm7P01GGzt6DP+hsqS/KQEGQIjlVJI
bC/yGmJlCriXiWpDrcGNMfx5CbsbzppgEDxm++F3/gU1SP4o4jcCjMGWLtoJHg26RoIErtgI4V1O
pjmTXYO0R5GilmkMgdQV+PaINL7KAU5SuXWYeJx+z4Syp2daeJqbOFuQYUOW/NfYABrjO1TjyISP
91PE8JV/1GZGUC3fZ4HVrysM1zQsGYQw1tL/0lE3TX2DXJpQozlBdj1hpyHyBNX2Z8HlYI4DAZnM
5hFNMT1SRx4KgZXNkVeot82UmEsfMysKYPJXgHReHwrkws+cBaACfpy008si1v9E/i+WjfSE1yN9
3hOQeIhzlqPF2MVN8qk5HJw/Icr/A7Ua8TcO7o33CJvTnYYxHuA/pSwmljZJivRJAAciq44AHANT
/CeT7ukbPthzmYIMJrjsEwCIlzcy5D/CJfljv8VrARRAgqgIAhFo047CkGGWzr09mCdh+/vc4eO0
rQnwRhXk4/9KaKqwz8c9DehJxjkwY4K8YmKqEirzjbshjrqoAJjb/h94fgQ6+RAeGwMQS/2MD+jq
hTc9Bcgd+KJDkAbfooS/cfsfgmyyKZ5Qq9OM5rj0na4rFcjKmEG4H/aZ1n5E1AIPwt6/bW9sYqvv
tFwI9MXwnrP7eAEaM0kjBV0xg+Etjhy69VWmty2ZIBNk2kC1qUbKBN9tN2jqScIAj3OpF3HYcqmS
mIoK0TVWUAShCuWIAvhMc6bg0CtGfrWbbeVLGry2VZxPixgvg0iw7eCWuTgNFA2fZzF8TforbJ/o
a6muTWh1OAncBqFMeQV5GDdptGZPpOpYkrEHZ/RYiR6Yq5Y1I9R7QKFQYfovO73IYzbM/KhMKLpW
3BeKcAr9bKFBvnjBw4L+j/iX6qjrWRpyjqXIXkCCDP0/7v1R6zRsC8w7Ia7yxFLUoYUgPaoiVjSu
ShiVfy2tEnWcWFF0DR68fAgkn2WfU0HYTkHWhfBKSAOpSUlJRlWBl2i6UrBcFX3F6EEtLiNNZ9HB
3nGOb3/HqTYR3L4jSNsEd2CQUz5imCM48jGNY4ul3geI2u/g5DLRwoNaX3YYUPD0fI4NqQrAAjMx
BxC1JsxeDEl2VaRSTK/hDI1oiNFpwouCtatMelwyJmxwDMkVoEUsXHiCwjCc8wxHc5rLFJ3Me72n
06T3l+wr/LNhb/IlvboO5bWdTsxITBVehfs5d28exte5jEHnVahQeeeYhvuIiwdnHyEvCJXwnxpC
8qYUzu+0Iez2tDMI/Q6f8JcAPMw1g5Ac8ND3NCfp7CW8BBSy5H7bdiqhAMlstP0sQxbcB2kcR9wT
z1YaGUxSITyhKp7W8GZhkpQWtN2fSffLvA/zNW5Qs2kGS57tzNaOnwRWGE8SNXdYXXCdFuEn5Z/A
GHs2TTJwAkFWmA01gTk7fT3D7U/0UZu0k9qTon2yZvSWY1qER8YQXOu2ftCQ+M2anS+NNTlEkR9q
0RqzRzr8K4G8O/73/XPv1yHeJozPaN/xLbB+nOVrGZBqXB51UrS2eBpStt0Iw2OCWqnWPX6txe/h
TIJCYy2HDCcxKx6Wxwpi9FGZrdUN1ignODwnk8N6IkOlg4MaADiMrsfs7WPKwoThh03nHHNnGHaQ
NSeS3//LKI6PuY+tp/WlRReuHcTb4pqiT9QJPhPDd/QEcW23GTsUjqhTMIsTSzV5+2+KaEw/WheA
R2Bw7PP4jDeBPil8oCBoFQg3E2lg1TP1IIxBMhKfS55OLKxwh8ThO6DGtnubHoUWIXKj/RI8diwJ
wgXi5emzZQ08nHZZM6lg/iJaVAUWBEDyMDt1YUMO8Kj5IxWiFKkNW+xAfHFICORKYYJTs/CrSfYJ
3tFnjl2jDOFt+jveGDCp1mt9k0TAMsEL3h0EQ/xR3ZH8HHMcfaJD3hk9Tz9wMRx5xzJWz+/4kxQB
E2+XNJCxyNwlQbyaPu08lsNuLJN7feqOxfnqMTMlHBZ4JlC35uwD+PdLLRN7ZJ+7R13P0+pzewGd
jjiz7PJd1ViMfADFJIKbgHwKTkGy434LcdQC3W5rrMX/NA/wDYRgZgzBM2YQtpNyw3fSsRsJjtLj
Ysg8FOfdKcgHfGuGUmjO2CnyFb10yTbBXzBfehjfYdXCuuKeZDh/wFLB/fUpjnI860OmWbipXL1j
7YryBxtxssQw/hdEFjP5XtIVFRZWJSiMylNxESRj7hRwfcS3i0Q/8E+UmoPJZ90by1dgJIYPG5lB
7LyKJXSb4mR6JYMDPCHkBJx7A6ra6OHc5q+EKQPxWwyXjWEL3b297CN1CYI+MjfkEccY/M1eiSTc
X4Xa7v9kKkt4mHPO1IC1x1nEFoFv2aVztIC3wjQh+I1SzGWKyPh/5KO9i0VZrE7NU8FE8LsUP1Hr
Y1OTnkXL9QVb2OqTPN6HfIicUvhDg4yrml0OeddB7ZPBw2yHWz6qoHc9XK7fktix/Z+rz78n3fod
BOeMAerhC6fuN8uC1ttKK/zaFl/Y3GhHLh8GFwAAYBx/+M22E9Y3az3modIGBAD/d5Ymhh431+lt
/guMmXAFumGKeBY+vIJ91uHqXcQ1a61YpjvqISBHihzry4W/jmpN5jvnK3dSAd0TlPeMgQlQOWmS
cLUrfOBVm6XbkfPMlsd47M2LYeLGXEQmg/517IcaUhid6yK9D1NzB9un7SN4rJ+b1svt3/oG9QIY
FyZGO/mthWFvA1Rt18tbf0RqR1dG2ebJlqf4PSZuxP+SWg+aif0UpprswVvYF48/8EfGeJjT1weJ
RnZPHend/r4mX3oDMv7xRagXNX+8w7CWTTzg3wTSYqdz+7j8Jlm55PpquJPggrrCJ7T8uIQTl4v3
+D3Annr8wzkX1hPD5olGKi9aqVzMbQlCrh4ucb/Yg0K/+B6UfDaQo5fmml+/Kadm68HGUJ9Dzosb
Q+8O9xlH2iftc8jv/3AaKGNNx2fQGGb9sfG1m8xtL8CQ94OZYB3DeY6yTjgH7BGrZrh3DHZfOAFw
h+gGhrRddBrviwzryimIiuS2eZyAaBIy5ur5GIiyEx6rX1+BbacN7xgClwGblzFTOjp3nneS2yRc
slNCncYCgAc4nTFUYSHftsytzu/l71gyBsFQxdJHBmMO2xgrO3NZezqh7oC7MrvxVMUtJtGukbE0
XVNMbQSx5LaqCGFnwohh/wazr++WL3Bw3fCPZn9psD1ynq+RhrgaOIQflu5YRfqDJkKy+3AdG1tD
5YLWaVnxFeelWGSr6yLzz+G+EJWtKxGZvhqFH0CU/dWtmrWEAS3NQ+lIvZg7kfKcZW5PGZH/zJ3S
a+cDnxTk9ROZPBjEQ0OgKbvxbZ98XxMqKlNytH20ZzWy/BhMqa4GJ/JGlG3IrI54gSf0KkZl+8ik
1RFZVXLr0i0Sy5shjsrc78CmdqCu4nvJ6mNHgzRzs7sNgDnZOOKlZXYNLoSwJ8BcWLLEpd5dcFmV
rq9ye3R9SGwL7MUZcRM4QRHCs5DfHS4PeB7zISY5fDe2grTukk9FQ2oXIG2K/xKvsce9MMHA7hsB
94IjU/Zyoea8wxzkGuH5U3eBQqwLNntA/Sz6zPlesDEl4ql0iwsQ2x6alxQRKvUpAypLnP9kw8a1
tY9YSRs+SFRHowvvf0XclAxdilS3fFfvcScEinQqJlcQXGQbjez70kb8Lj+FawVYIUluQfGLEnlD
r11dyKMCkTUsSOjdfB/zPg1xIZge7p8u3hxzym85pu59CTzRvSrjjDDd1rkLCYT2Ybp1L2JK1FZy
4YtLml0pgVJbygezW+sp2Zo2uReLLAv6zLYpH87v2+KtLOUjTOcU9Wx8c/sLQI1F/1SEOryMzJai
Blrb4bn4rWRZsJiBx0x5+1ulmguSkM2AsR4zYyWtynFTWZ/xK7pOzXO6BcIN9rDqCWtiAIvgNcCb
jQHJy2MyREUMkpUja+S/M8SYHiLHsBpJ7tO5RdedGOdCX8QJ6BpfllchNTBHK3v5ALKD5r58Ek+C
ycWHV366jHYF2iILzGEwvuFvHrXHF3Nf8C9YjoW1lTeaPUBQmc5fcKKAwiV8d3oBnJlQ2D4CwSLg
hh6NnRbOoa8g9dl5eUFoUvJlgC/bDTlgYiB8yQk+AjdHfDJ5nXoi7QGxPhApnNXbhkIZqAze09KM
IQ6iwRHi2MKa763gR4XGFkYD4rE++pcNSxhz2aXqSfHbE7+o5+q6D+qNZG4BBoO4g2cC2Y6D8AxN
KypmgaZagk2aMit6rmmcosGOefd/kkXH2S9DNQM5YCo+/UZ9P1/td/wsUMR6CkBFOUoXJToorEDT
Wes+rXkDgKb6lPLETeE3h3sstD2SwOYNsgmuBY9FYUZ8X2S8EzxlZmMtKq0//I2i/aFBwroyEt6U
CbNXnYoVe6pEKsIKvTgHDUgciewg7h/vNSpZN3AqefDpDEg0gwTJlXMIw8DBrq3zGxJxSWQnXWXg
GEw0n/AZ0qiH47vVTrATZGngIHeUeKO9hFT6zCYkjsmSkmSiqyXaY9ZNbvsAYOtAmHdSnkTwIfB7
Pje2NKW/LZ4zHOQMX9hA+MHRRzguQFsDNtmQG0pGyGC63xEyzsODLy7sJeYa+A4Jitpl7+JvB6V3
juKHIZD1t73zxuPKkdGgUrOBKPaGFz0onN5WH/PvKbS4+FNjg8HjDeMEh9whwPgEx3M7ncMqB9Mj
/lucZTMRv8iHxy4JVjjYwNxmIgAzEe5qL3lH2lBaPGfdovbfYF3AyWE3olEjfo4ewTNPytcX+zFL
EZjx0oFgve+WuZDheDwCIhQ7PO57YkPo8OIa0oYyjSBbCI6L5Bk4exsAAu73Fe0l96v5QACSip75
e2TzaB84PAxcghPlIROFF4Ya3KBHWDzDH4zO0v/Jnq6GKpPQ3APUp8cvs+AruyD678JO8XJd7oFn
yDMaRL3C1dflLt+84UzP34QHkaNEbND5yYm49/aoLYF0Hhg12xIOk3fv+yfd/P7CTG1ztR9mgem/
R4p/J17A7YCJaTI0S/F/uL7nKDOc/bzisVum1I6vVeV9U7fdgHAqNKiEzbztFmhbZvahQuXIxgLC
fjvEKTxD8rf31nWme887AywNVG1BgQLQGmFaPmvGH/+15O2BkpMGZrcj7t4Qsgo2EIAYS84RS1Sr
GqYPPWG8NOdt2dKS1cVuOZX8faADlgG1Xh6r2kSo0LiN3/MZdXLg0RiC8P2viPMlNb4xY5q6UBFE
3M80so+gGPVi4Nv7SIbQUlL/EKmw1aLXCjV2CHHluB99oja5b5QxXVn4iXoHYXRJW1TDnjxqs0eg
0+1uIWMPYck9gvb0dnJ/LXsNw3nFN2N01f6f4FTzYTuNGwnPYmFqIJSyq/lg/rPThRb1BKU9Eojx
iocE0j/ZfbFy/sWlrXtMaF4zJkpDbvCSSSB6hafdrhHWCP0hHhRWOrCgP3BFy70LxxLhsdDvXbLh
l+fRp93Bgh8ouf+Auf/jpjfxdfrz29A8M546ywPPZOw+7E+f625STzGagHnKJ8iwOQHo73tL0siB
Cge7bvKfKSossN4wJVqALhRyYkDbHzNig4Y/ADB/nBEbkcwB7g0uxnAAoiUSRNYhpihYSjgR3n9L
XO6QwRH9i7wfVbsL45ezpg7AXgiHDsxLdgaYi4QWUky7MBbACQb1ohx3E+FES0A4OnfE4foMDr1g
CvGkZCj59/y6naoxpoVJvm6n097OnD4O94URmZGxKgjK5EIwnvCIRAVamRCzNnttkLLlXo5XFMHP
+owpGY8qRHs6NuiSTQCVimObRjMfYq/EQUDmClR8Bp0fj6HP6EoWlBAWMMDGI1VSXXwt2KUAH35z
dkJNokYBD9TMSIaGRnQjFRY7yn3VJa8Dt7xFC1GesIW2If4tsHZdSYwKhEOZcBt5zx+RDiVSR4r1
4SNHDTWHaRf83ZaGU5JNB87W9/9uokYRutR62j82qT0HhuSYIElX3MVrJFuNzZCpx5xQDBx+aOFg
VOEhx1iGtnqkbzoUe87Tg/A4Y3dikqe0iHRwV4ivYX5JYaUz4hJn5nfAn8CU27Dh8+NzCY1z2fPk
+HNiJzhAkiV+7UyYFgHYeGZSmWqQBUW58uWUZqQhKJVCQ4tVhzABmtw2+YVPuKYwOpWbr0vZS+/X
Ws9DtuBW/JA/iL/YbPWlPLuvP1tx6XNgM7gFfMNg91/agnyGkVxN/SAzJkXLC1A98PMZyKyY9gCj
WVr0Dqvw7rxhBWBvSHrByQzSsTql9OWOA/H8ASeTcAmP9u03hL4+0ZDl9uQc0raCAM+Um0eX9Vro
lyP+s1zGWA3hG8LTSI4bJWRqDUZfxeWfCj/zDelGm91jlrSTeZAIzdnjvzVwQwf7xRLlcerPrhy2
zA2ZegO204Bhx3GNKafMRb3OkZQquBUqCd8P0PdIQP/BR6n6IbCKGJxuuHcg1UWittJ9A4ZeA8NS
OKLf4UkVOxiUYLZUtPgRQsjq4GLeawGCkZaehRjETZD/wvenfTOPxfS9vGK0vb6SkwITUpD7vzM8
R7FIBu9AGQoxC5LgKk/QCLMohVuAlNAmfmq+0LcN5LjmlpWlhLlHWnDvDz8T5w/6QYV71ZqBX+r1
ramU9NgHKzSt6Vyb9MLX2aBpG/U214/9JcQWZhDMB9wexsUaQJ+6JB0TQdBxOCOV2KgIivC/EVR4
TnIyVN9sFt0NNQtPDhh17VIBDS4EuE9JdE5uhG/dGAzgoTgHOrhAp5vyabMzMQpR/XQMvSEjPJC8
EOhrjxB8EVOy3+Y6eiGHgl212PsNmwFad0SsuJjxxZNM8FgKZY18mmb9CSxjqUKk+gLoRYXfOysz
HI8xAaY1OlDKYfMGDZpAF6Qo3DdMcZ4rcsqBCG4TEsuCt48LYiDDdGZ7czFVDr6z/YW0pcLGxxW1
o3AHxWShHBGWGKaBelBBhaDPwugU+gHhcNUIguvkPZNGg0NNsjIKLvRBvU0aiNg/bdRHuo/BIKnm
UE6wghSe6PpMuBj2oDoLpgcdFJL+97ChiH5TDUs4aEdXRkjiwtA7+Md097YUoC37uSSTnT+DiwHo
QvQJ9l7DBslHFRfjhqcPZ1y4tHSWGGFrI9yphT81nwG2zP5+0ptzp1piOdnQELa7H7KPdsJnlCBM
lK0xR4732yFEnNHJdRMareL4gxiW9HfanB1YLrFdZ2MgziSfgZM0I6DW+1Thx7yn175D6mP0WvbX
nI6MAajvyZpjeHbliGzYblDEIz2raJNj/GHpCjAnOuo7rh0IeZrxBtnZkXJwjcLznKE/1L6AtF5y
CoRynM2csK+RDjwlMGN4UQvBTQUyAr2iYxBFeF6xOg0yynv4bBfwYeHFcodECITImGaYYqEnIm4G
yjIDx70IvRZseaqq4TOi4AoMTxsK6uLVecK7HoSmx2CNKM0rVTl0+GkB9Tpz8alDA2UkbHARFSeB
x4/T1VfFShN9IvlbqFT0McpuhLwtuv2yZ00JqXWgF+DeAn1TmigJY6oFNvD9HZ9AC/+gwcqaD2xu
4mjqcfThK9lixm/iFSz85oV6Qd0N2PVJWbuRzos0EWcF1iweu/BuyFnF9vKyhr/LzJGW7M0RhExe
2L6RyeEOYuZx2gJSAPOtLYINM2Ji3FAC4DXCcGjO3aWhJ7EBP4l8hpUbfTqSMEeZD1xEK/IYX1Y8
x9HueADR0W9N5PaIaRsmAoj+5BFOyML+hrrORiK5YfbJDta3GbDhv1ex0Hmf5YYcBCwFLi3TrhfS
ZvFEqSRN6lMlKb0K97z0vzYflF8Smn3IERXxzO2QsZxPHjtMIi1kbjfE0Ra+NGLMJ7SP+eMk7OaM
kao7zQaeHZSdCxu2ZIrd6wsp8HTDFz4dGmuVpZ4SGiwNSUBiZ34sSDbCjuI30TxFoNIMeW+uNExd
OjT8G9BmnnmOISdVQ0hTuJpdlzUtK+GnCMz769sS6HbYYDzVBuXyRo8PL+TCAS/uyGOEowrdJL6P
oXAvF5R5vDZcSHZgYCxjBlxsAIiphXkFXlyhREirtgYnM9fiM5+pM0EMISd70oQVGpo5wWSzHAEd
8jZEVojERnT384zL8u5LFBmkE2pes6AdShonGUB8fTDQKsbUP8IW3S7n77hhdRJCxZ57VwlX1imy
bl7Pzf3H/5QRmFWddezz21Flkw2wkwLOp0+gQB8+MsDm3GpOx/v0LC9IlRr3J2QB9FdsLa7q93n7
7KUuvYurMSVklCO7WC9LsO6N8WMoUgJebsOK7NtUEo0n/OI5H6OUPXzvmaw80p5jSKIwqfeeNjWY
+7fYNTURtbtbTDsAzhTneRnOMCDnkOOdVITj9Yif/FCdqMyqgcc7ydXpl90YioRQR8TS5jkDQwWq
5/x2TNZZ0GcP/Vh9Cun4Q1MNxz935b+s5ZhyZNjBzEjA9jYN+iTPIBNxobkKQDg/hJf+MF9jvICY
LiiZ5XSovClR3MH8Ov5EA9G9GaDCQHwRnC7ogktOTVCQceWk8Q081Hmfuml5p+crL4ZvUirzGE/b
ZB/0J3ydd/jkO1NqVpgnhMdPK9oZjMrjwht9AlVc4HOkJ/Rg/dAw7N5Zc/uJCLDT51xhCOOi/h+x
V2a2zHI49efE1N1Wadif7+d9QFASsZIbXP1xAZDJp6xNr4glEdVjiM0mvcjea4URMKPNt8Or8QlB
2Wgn6vw+Mqe0giTBb3rLVLGNlw1+htQe+o3MbJqdh9ypQFvJTv5H6QfllwAtHonMg8+MtGDUTwRz
Azaw9z3VE3OnJ2/Z4u/0Twed9ko+jB+O37aBehbO0eeinnJfBbSgYdXAY+0P3ClYLmbm1arT7wHq
Et8yfNWrK8nLHFzlK1LF7avjwfOw/zE+cVvZU0gbSKGsoLQvfK35692mX8h6nHpq+B2MXrJLHfYR
uW1X0G8eLdIpIiQ4dSy7+gXEZ2jstyLqoPK/0BJlj9iBtAlNGFXMz8GVGuub2kYFZG3XjGcbqxXz
zUU5/768jKFZbB6bkGEGgNXbBk7B4ZiNc2QkaPcYwKGOPl0n9eHxIm7X9BavhKkpffKQds37Qfhm
kx7do++5OfIUT4XQgFBFh3Ubl0PVmpCwAObOvO42vy8/Q2mcxqpTeaWrho8gD79Ac4x1rfVv3XNH
DQyj9+QGHPL00JdPcN9GPeVJ7v4Er6+GocdVQlaff26Osewt1YVwIhhQUhNphejOzhmrPKmwHpYJ
1FnZ2kyMtosR01PCE1iQayp0iPXVlWbdHD8ktgSiKXQkV8y4s0Shs54/5jeqLTSQbn8lXyjaBlEB
Zf0zZ8dAT0zq7O9owgr/rUv+O6D5dPL4fv5xa4DTOljkYA6UHyKX6sFAfu/0ieBgGN4mWsVDzKKu
POL3GMT+MB7+Q0uCjUbMWL7FWS2sMS6hJAtNkijGbSLNMHvjMGgB3pqIJTxqNxrbDk/LGPa/B6HJ
Tn04u6GepGF2udcWCbq0wdDXsxaEhkr9yPhEGhtEqSjjgs2CHWOg2SAYX7rKmusnTPgLnQKtAXSx
oBYkIhKsNQYY7rOx28KX1hKkgI9V/X+W+lmk7J36S5Ag4lenLOyqsa+1J9fuCy4KVeGUh66rJ7c5
z1wP9urLY8RSNWFO/CRCqybsn0t8AcnkyKNnR+sZNiVZVjydOESUIFlJWY/lhjiiYQXI9nx7/KJE
6d8Qu2z1BoBOVo+7hKkFnnZ0NnM9J5fOyhs3Jc7z/Kl9c13K9rPbavswf6zKr3VvodpZOU83DGDc
7iZF6+wRPTFr1ZFe233QhdS+Pbx2pzi/v+fL5kdpe0i5bgYDD5UZh2vqPdmTU/uTDd/4KPWOfLXC
saoc73Nbkm2+v/dxS1AqsgYPyifU7ssSJgSpIciwENAsiES+wvb+RRDT3hwtKD/7rlI5r7+U5DCR
ydHDpgyzhH803ddyKtkSBNAvIgJvXqFpvBFCCOmFQNLBI7z9+ru2Ju4YzRkJQZvdtauyMrP0JXBc
r/ysdsd+kS0GU8VkfAkEEQq5nV5IX+QgqdtaIDXjD4ujjKPtPkaQaqQHU5uW1dWluiyUHarW5cbw
tGV1rR/3s9vWjVF8ns3fau2Kke/tfx7M3rUWQR1ax2vrpH4Wa8FS/T0UaFj6jVYaAuBu0Vca/HHE
BM1VMun6edHbwNHybY/VzqzMR+PWtxWUPjWQ5xjbl3J6vKdImOUe5TWyZrad2djP6pNF9Zqu7fWg
Qas6d6VajlsXjt+y8sAK5gYtectWg9GK2sjoNHeunOwBhtONhMCzlUxv354GZ3InOVUKCOS7SjKL
EZIZWPGavj1xcF8yWyK6f6U4E36FKaIvdwmCsZpGx5IB3k3O02IRCZr7VEVqwLnjVj6SnWO7gAKl
spvOraPJ/29HbQYh6fy7Vgq1/fQ0nP/YXuygxR64MFNLrZqTeqGzD0oqypHka+ozP0fUCE/yINsI
OzMJ8JddK/lR6JZYKTXyCIA7rnLK1eni6/Ct3/4U1Du5LlJPzXaxaaX7wMtU92lZD5c1Y7M/ZVZK
/WQv72DAryhunA2L9Ue6nNVn1hHta4U+lrAcDPSr8SXVXX/fvRpc10/UFnWo3Pi0razqm66OD5R9
09R2uuhVJhtOxj8AoJtadYbGWtB1Ka+lHN+ro+FJm6/kq3k9p7gYwqA4hgTX2DXeJ97pNWOaSn2p
ub8Uq0ovOLTVxL9lwQjao7lNh2gxumHqXMgU9fW1Qzj7RJcB6JaZl+zoK58NgcgGIl2yNYbtislQ
jJN/7mXVIQjttT1T3J9jb9Vbvhw+7/a3f2b+5d5L+2iyri6bJGORGHGRFRDz9CHj7bU/z/IwjokE
76f4dvKwVSFK2QorDl4BhfEETWuGfYpuYkiorbLjOTgPD4bMGKjemlA2MtRQB+qzGeGKx9RZvkqE
8wWsMx5rFODp6rJFc3Ib6QPnZ+bmxEkzPovl/SQuwARx7wNhkKNAeXFqLI2sp1qdV7IJQEGFO0a2
lbsjU7R+3bxMtBxfXidfOevzXi2so2SxnNtVDPIsfjEbxVNcIbmtX1dNRLXT+wFdKhiy5j6euUpi
/8lHzqbya6doPDYGwPYCN0k3FlI7yo4m+CeEZt9IIJVn8/cYssm9p2+0r55iw4gr2ajUObTlYKlm
9vWJXGZHU68e28a21w5vt0/t93OkOxkdZ/uR53XTXXS9yYab0rNmEmwjMcCIs1XkvpIIduqlABQU
E2AuJLfSKwSrxq8zX6hoWV3lU6XOWmsa3RGRM1YY6W5Plo3lLUoUapdJFR5oLmnp+ynkdXdTfDqN
21C0me7oIJQYtQQR/al3HGgsPJkStc1UidPakNipoXxMRYljU9NgVgxS8NjRrYis17VD7dzbfwjn
/ilda7r9hXSZeUZuPOFGg3+C397EeFiFAXWjFAL7iZnZi172BTpwLOuPXbMBdlxs4rkM4VHFcSzK
2ipzulitx3n1opJ+dJbv+WMY87DKRqtdnH6wuz7O2Y7p+ZzIW5EbhyzLHgEYPYk7aBfF8uZN2b34
d0B3+frtuN9RPhHtiiBivmCFKCMg4q4/qmagTvYVzXfsQmUu8blEbVX1Jps1amh3u48If9JEz1It
nKNEJWNGlLuTjucHnVxalsOuvvT4hMWsox1YkGYu3ipXbj8aVpPWjXCOwuFYeX5Algu06IqY9+fr
imd15vs0U8/SfUGATyYTZOPf78wPXYFhmohjW07f2ApIIcVoBRSHAl5NKo5P7DZQxCiVrpV9qZ59
mtpkLF81Vxhst/UV4n/avPmygVSoetMkrshqMN809OfCPbpHd9UeETb5tC4fszyGV9OnvM6UtU1/
3UJTy74xR+D0uOwsb4Pj8Lh5Ww/CuGABVAtfdrqNvZVPSl4Hp3t0SDU2vHSv5aOS8lrL0BZg/Sxq
dlgH9zQO8hQ9sh9zVJ8TqZit0RDAaLVpr38j3LfdAHFnf64XaJ6UG6eYHBBb5DKlBrS/pk6N1Y+t
3Ij49QKloXpP9XcQ3PaBDUiWgYLnI+mhI4vc8eifKRp84lAMWfw4JnMaCPIGzkxfGagL+4y3iH27
7uZHq7Kdw95WH9ez+gY6hU0C4hSTnhLUfbAB26GK52d+N9SZTvrUzYCkSuPw4sns2TbB2JMTsdXU
IGaYZcQE6wXjnpF9Nj+HbhJ5LXyux1jRVw61Kv+iaO+dTQQztvQMxZZ5b11nl3I7CNOM6aen4b95
vBmM4wBo3F3dYdIUsaS33w523ROWzAYBEjA74IPWNIfe8aZihHesMS8UQCZ/BxNYmDuHnYJNZsbn
NtVxExNp4Mr4SbGZ4dAScMWM3w2HGi6Un4Z3mQ9Oo+VAiFbvofQbVZoLetjwiZCN+EFyYOJWGczi
QMNJ4PGGD3XAwaNgPYA7hD+k4vTMd92MZHXeyga/VfM0dtOb6RHdbAJfo7IdrAeZ+DK6jDLuXji+
8GvLQW68m+bG4Wpww4DjuY9OcD88DjmpdIuK+9gx/X1TEDGBnNWHArV76IbPbq9+Vv2dIdwhjtZ2
0024n+HAtt1tF6+ASRgHjjY19TTfzDP40a+f7ZB9E/BgJ5ydhZOnl3YBcPL9SpiSapVUcOzxRyb0
AGx7rBfdcHYQfbcyO7v8Vs+EFx614AEU/hOuuuU6vGuOhA/Zdtf+hjX7Tug1cLT48W//jnIJGfdq
lGTIvEYEcW/67xV32NPZ24V3TP99fvjdsNBwK5un6c4pBVk7yJ5IwnzIMJzkbKBlMKdyoXAamhCd
5mGK5Vn5PGGfhqXs7+Aay5AWJp8ar7sYVcH4zSTz9p3R1p32SB4QrgRESHobVoCZKeKBz4Ad+cGi
7/778TMKanIXig/M1qceNcyivdsxDRctHG5u4QvDNz2u5IyhS5QZzweECuGUw2/ap7p870J7wHeo
nmLnYGV1cfkKwUHAlaYx9G5mMIaN7e/pmdeP6I3/nYjb7FT3DWDwnuHAfICITgnj14ZeFMgVkxrl
fgNRXOTvZ4HzYZKdD3SxDJMeYsw2WZ179bmx6U9qx0bJcxuuk/+Ogq1wsuLo//7NciHittco+FkH
18yOfZuGF+KkYQj+98F+jc1wOJscgyJxQEbAtitMg7mMwk3670Y5zeXAk7H4mNRKTuG34aY5/FkA
uf+7i4EuqBQyVr5YCw97uAeI2eqGRnji3McpC7hmuHw+veBN/nRhwRXJE8feh5X0YcTQx4VJ9Hxs
zLJMO0UTMKAY2GkONAlVJziLju3JS8Gf/o7EBS15w3Cm/72tjsgQHXm055R1pIp4sPJgPPxEIP7/
wxFubVIvaj2dWwuf4SqiC8rxHhQqKd0cuKJngCLehXvG4VPD7RZb2n7WPjc+w4HTSVeNEQ7rOvzk
Ui2+ZGt/szeG2eZyEELu52exxvRJrnVvJ/gguyhOat6ddILbH2dETRLT1Kpo1A6HcTPCZpmH8qeH
AFHHiiyEsRGj4F7LKaGZ7+QCcr4xdSK0khCXnJWG4UgHla4/RPp8rRToRcE3hyoENhvmCIWIIBZb
Xvi+nWuMgB+E+mEmjrYQOnMI5zjj3c+7HkbgRK9bX5+3UehpZA1ftHK5ZFkpguOdq3beN5K6W5++
4DtoBjmW8BEO1+FT7OJwJTAiWuOwEm6eAEbYT+OG7DnzOp2He2j45mfoiGQ0r77chDDyaMyNw1cG
d4nX8DHuTpAdd9hDx9YOwE2LzrBIH8bNepRrjMbOgJt2eejK/XeUF9TyT782NA/8Xh7qz5dd+PBo
X12GrYX0aWFaz//d0/CD3wayd6Ecf5F1xP5CRy+zdwh+xBwg2FKPRs4srLCwKh7YyPK7MBLp4dAc
cLBLD5qycly+l8u1998yj4bwqaeqL59f6q5WA0xY/otrzo7/fJF6dMwOnJ94eOOSq5tvjo0x8jmY
COFZ9u3Q9+u0Ol5i8qW7P/aQuMKMglqemkA2CceSrXVa4WYaweXAw03dN8aZcSc8xeEgvPrvqoZZ
TD4wCrbOo7+PJ7Vp+MCi5/e/C/IZx9wWBrX2R/u9Nmh85T0CWb+26n/2BnOnVytfK7W/kwmeFvmK
LqUXuLnof2FJ+Gsn3IdImGP2w4TGnxc/YWF5JF2A8ErPjZged8iJhIzOacbsKvw8qW+ghl5XM/ak
lBHuN6Wccq71uRvdx4VvRGwkLi04hAF2Xeea+dpJCoTruPjyqS2UhiHy1Mm/HHIxVdN2elbjXFWU
2pbrARpu+NXeerodpZuCu4G742VrbRACZB9rwPaDOyZAjQ9e5+FizfaSfenMJedgVfPQbzORoc3u
jsRiz/ViH+9/yOBheSKiYow+UBPouiuj6XoYZzjB0Q7J8uUowo7zLwk+QdqcbnbaqGsu6uOHYb92
SA+CE2PDfTe8+oZEyP5nFFz2OPT3H13AcNA/fIvFxtPyHtUO72W+1VX4uET9LzeGPvsoyymP/s6i
yIX9KWxfCS+bD/QpX78SvX1jBQFpc3BqHt2MxHfmO/TPQqdo1caMI9fQVH89Ieddw7hTaugXm4KM
Advibe/NaCaM+vnMqKW28qBrj0dHOTk7jHbTKMEtIJBCXEHixubTDMshQ8aQk1oqq6HLkmWLL+Ei
UgmfGhqgeGhyNtCVtXV/yUeTn3kNJvGo5NkPTDOD/PCJ2L8bzzF6dBXuA9ywWB/ki3VPbzHLAEzl
U9rztw9a3c5qdh8U/V8vbeFCw8pQ3UpKh3tSzX+Hkhj1PhUH78IOuNNNJ/zcsJtYVwupyq75K2GQ
tUxL76HlA1Dd6gCtXhUMEYgFQ1GV284M4EicnN7hShB5hUnqFj/mKMf4l/lK0Z6akZHAHNNvBC2a
aQSbkKF/aQK2YyU9nShVlqEwKZARXGubn8SjBe9sEB/8/pDZ4KGD8/TeRdVnVRb7fMZceqRoz1i5
tE01CHjlW0m3n03VjOBnJPlc/Khg1C7ZkZxFXk4zPbuno1X4diroDo4ovWPVcHhHvpsjlrwrwnkL
b2at+JbXKBbI7NVo8qDt9HfooVEa68/jhjd9LLzBUApAaKAbU0AVAGeKuvqu+9QipyZ3NAiqkxc5
On+ZAdZ8KqbdDSKKx4iC4cbrgUBm07+NuC1NS2NyCnQJKqrk7Bchg6aCxUZ3voZ1lFf8ugKIszvF
me9gmAmLSY25tspAntVtomqvW/GhIjWUf1yY8+LK+gQJWOlbRiPZeoys+ZMn6IR0m8beDbYtpe/8
bNtNfJ/NLgFO8QvVFcLkCU/McgA8Kn3LQ/77/E3sHCRjyBiZIHHhVzImyVgNcY8c9eL4cmzc+Epj
WCU7V/O01KzUUhryMxlGvpzMt3y9retFPJ9ihR8uNO7++vjrzuxGmZxqpHLDQd08u1eklCFIIp2q
SZSS50H6WU+k29spVfTxzx7mqGuBtGMsxJTE+pIyzjx6PuLEkeF5VTzYO1y0TQXTLF/z42U3Vazl
MLio2dt0uxAO/+T0qzUKtfiLDY/6M8vKzJXzy0cJW8wQ9hF+lINTJztPm9O4QDs1PoMyx5tGifkC
WwU0lVniVQiJ9/brAyrFOb6OzcbK4WRNMAMXHTwC0tEQOJKz4H7xE5xuw4wWpnRTsvQMiSpCvlyn
0FoOrnGwb1OwhNHP3HuN+aS3f9j1jYKtK8OH/AJa2mooSEHm61W5VxSl6Gz3L4TqJV9bz4I69VzJ
Ywo+v9HnskSoXP4aQnrIZdjscPIMQvNTVTDzkSgQq2FiTJzWnHx6CH6HjJmejHkKr8gzIq2z3hWB
PhWI0DPeKgf37fUIXrUOg9aDjvwXlIgTnUTwojLGehcjTdHBNGiPMO1rp9mBH9e+WE+yUJa/M+C7
xrNj+dV8KXYp+NGIV7NDTFUWVNLhHEvtSx3fK/76yoG+aFcYBKPqKSRXw1GwqpSeEkYEfmI9z9SV
bKSOOBVDcBCjrjGupEm0vBNH6dD7202LL4fqLMkI8tLG3fT6e+zJI3zZN2TVojDhEHYC5KsS/N02
Mcwj+hcqtWWd3R19z7P16G6bRZh9P9iPFarrHM1PoRJItIfoX3Bj5HDWXjeDOdqCozjncCKx3RsG
UaRWomJDn9Ls13CPfIdqYFn5fmpGnJsw/XoOXpmrHuFS0a32G1FE0pyx1Cl/e3zibO/+qEy0ILQI
8375XE82lrV041gvmpjuzf5cDF8OneQlWpDIkTx9X1SySGtjvalnOQ/C5BLXP3TPw4RyWEw8JyMd
JwjWY5pYRInx5kcVeRyCsQxSoMmC7Rx/SukwE3156J+msJ9lFSokPl5GhfFcbfnUqgpRVGiY7LvJ
U6w8ppAXRNWXlgxT8lU/8Z0aJ2eWHQfDIG2n32KIADY+n+qT35ma1VpfMcDGeBF0hnpU32d94UT1
SKFyGCVpzgv1zbyWd/uh/9Z9piKMHI+RGPjf99PpIfue+VMkjYuYgebkMtLV3//jucGKxQyP7Hob
CRQ4Vl6ZPMb0QUEwxKaBSZNa6Rj5Gp51o+2OdTv5HLUY2+bvnUsJkGPl+AivRKoseMGjLBiATD0j
cEEgqWcSEfSYnl3WzcOzYfy6Fyx1iNFx1nHuXJNM+QOnqWSquWGTkfm5A1XxRr16wk40Wy2l2gY8
nRIMYgbLdfMhFzBf+3MuEHD2yTOqCQKEENCiI/k6U24rnN/7Wmckev4svzakm6oe6L7ggHV0+ELk
T3eNg/tZdZZ6C2bZhLkItfOAfUj5EMD6LfPP6r5572S/QLUppCa+Og6KWy1fGU4XHjkdsinuZn8B
kTdzstGiDL6z0lwNdR6Ih8vNvO1U05W3OrNuzgvp6vXnQr+IelrdDfY/RGZXjhCnumrFtte4HaWC
8Xqgwud9V8QhmdRaxcHRXJ6ABgSzcy+gMOQVVbWLXNFY0MT4nmXipYwU+1r8zMpLld3qxa+QwebK
MwbeKheJbxv1uhxytkRP/SeNgwdgJ4FyR/LO0U+pT+fx4I1u3k1mmGscAXGjX62uyvoVKp3rHxSs
FJJ+ZVcdr2L2lQoycjOkozxNC/MC1INL5/K2pAElqRbMWZSoKYRjhbuaTF0XnNq/tN95APKhSbxC
JGLKvBPvkIYk5v56kxn5GQG7eHogwj6NNv1QV6J4sdXHdJKDLnFxWJqX/Uht23+y38jU7Ryog1fF
E7p6+TVff/jPoqG8TVcyMsx7Pf0RwL7ktADgg45F+ZcbFxKCmujZzlbJfl+T/p/urZomoNIniLJy
wHldmwG/ad38jc89btFDMKPC08BR3cQuZhZeL6L8pfqJtY/d5L3J/jnKFAeIY6qxTTDdV+8XO4ZR
fhmP01lUEa4R4ovN7TSlJtT9YowB3AS5xTfDvDm/SEcdYzD/fardD6PVD6y3fo8y37nXbO0HR4h5
9llNdQQ7eNBsDQG8uFTD8Jb1axjVBodBC102N1RWhIgMd8yFu7KmSDbn0/Us/blIKD8LqlZDEVN3
TEE6riHoiFV4uZl7lLeJzmXBPHlmeqN7Eva4JBihUA7F9LZ7Q1MtNgnluWiOc9/zLg0QjWhay6K3
G+1GcqlldztLMaovsJ6bD2Rxpd7LaThp2QcLUvMgqCf+ibhJV0wXsITDeBXetzU0/p97LBXLMO/P
WLOcx2doZSC8S3BIOHV3za2bvv4NwkrJkExvO7j92/Qsr1Wc1jr/2vQy9StFPqz0dyi28q6RHHCX
3U131Fd3khTu+fpkUyWKcO2HXiKIkUa+WpxcXXDhpEzq5UIkZ9IBwn3EE1TVUW3/ZcQZjkzb6jlk
GLQSKR3/8pNRF6XQ9V9QsdV/Oz/Skl7O+LoASQQCWuAVTxjg6XbJ7iSH8PKlDeJrFeOiEc1ikAmY
8y6llr5TOphHUG9uZ9tjfJglzYq81MMMAV5dTfF01QgVLbZpqvUpv7lRo7Q0x/IvSLSrbFU955+b
sX46cotyCrvmzEfzjOflgFNtr7JJMO4TRJu5n8O+iuh4a4XhgM9VdPuadBdYtmYoGrVKg6AjNWfM
xYuJEx398GSQwwv/HBH8l2fbiDHm71sYK2G1YdF2lnjohP+1koFyYQxmGCV3Kj/PeIHLjWQIPN1f
siC/sjTh0xEfCExsm3j8HmDRlYtx5WXdI3Jpj9hulyfNMJeNEkjmMo9Nwsl3fk352zQKCthk8+f3
bX8oTwbbr8eAqS2xgrciOJohZAib0cjm0c2okeppTjG2HWibIW9SdDT/9slWX0Wmsv65GsNRRqEd
nG7ta7nKG/LNe8JJnUzrShmXtYynCXbqf94qpBSL7vTlnjL2noAJi/uu8ujhVYse4nSGOFG+bN8P
DtFqkOmyzNXnCcQEGQZa8GV0gqkFP5fJZx6mS1hQSfcX6n5At7C5Iaq4IXFOOmFceWCPr+vbUKPW
RCPzSZC6g5tzopf61iYhhZSs081Ow3NXnJkil4kVQWnd1j93atyE3/olev9H6NVRPrKL9ayygp6/
MEHo37Qpilwa4IMNZcJyxPIVux6sHmUcZIJyc2/6BcdKQy8UP/nmZxrvEsVS1NkPoScgi6+eYKB1
IF70GHLjyQr8KJ5ug7Ijghc0S8EsbT2dvPw2JE6hRQHynQVMN6UfZJIj2Qu5n3rY+Ez2bLYw+9mc
xXs3HYfNmNE8XmsAVPmrR2+LMO5x5Flh0FKeJuNVt0BZhv+cZfcvulVCMs1kuv37E9Lya6hkzm0z
Kes7FWKTBYwtCl4aOMcMm3QsHHdjyUmUjLIwXk+DZbWUtBWEGNmm5lAVdpBq/caHQa6+tDbPjUMl
DlYPrkBERKxxdfxJlhg2YINGt87pZd+/dMEM72GlLXrsvV2glV0sE59eTm9oZsE19+5tFq/zNww1
4pgQIO3O0MLPMO/Dct6Pby9HmSpkAe+gd/260uVDbawPPChSYHnM/t+m8yAlpmRtFhVBYWIowyUi
yOhGE+6GZ8qzQ2PFFyI4N+XQ5sWH9cyCDbWnU0Tvs82Dw45gAXs4XVLSKvQMleW78b7yk61hyive
thEKgHYYwLlSrLzmzAswqo0oqEhWcY1+Rhos3pE012aeY24fRnbcZjBcAGWxqcSfd1vNZLmVVptB
C+d1ZhlWG7yAOa2627q7N7YDGMOz4VndxzwFWo1gNqbRQjMH2QTfV3qgKTv1s3VToixillLW8bxu
zQ23bDiQ37a8kiUCUpkvGOjoJexr6cF5vG9rswpWIbOwYmO2EKAjrNda4O97MMpfAJ34Rfyr/MDJ
9BdzPFtssEAtIzEF7XaYYHFpMQTyXJ/b4EcBTgcdSVlPuDr5FGbLBj7050GO1aK8nYVP00dj1nZx
W4KND37K6d+ueaa9wCWGabQL1Nr4H1iZRHKrqhk9DaO8mrkPlJHhfFyMWVG8kn53t+8JcelQzbNG
qj3HBSV6zsoH8oELH2Vuhrx8HEIABkPGehqAitoXkEPASXpq17+8C2+LD3kwxjt9eSfp0ypeQWu1
BFu36gToHKYUGiITAScth1C6QxpZa3GSO05TVU+hx1hHGseNHsm+bsmeXx5eee8r4T21i84Csh5q
5vt4q4zh3GWGkRw0LNZfUySyhADJJlfy0NDTLB2k7N6KMhIQBJ62uTjJ2QN2E0qT7s+iGbLbvS7a
Sj6syyz6RVcJUyqed3Pgnlm6LsDuPBdT68/QZCyKRIOzaDPzT4r/ujRuKdjiPWbikKsOEmOJ/xLm
Hy9etr3t6/GliMcnP0E1yr6kvlMbAsoolxWghAq6ntm+fXEZTgnAphRw7GD5gmTGqLfzSxuiBSY6
jdbPaqpUcwrIAwlCDv5DTH1ALWEZBO2y+SKP4CdxCaNwZr/VVrHmiDiBuAya/vpgk1oafINvE+Qg
fou/4aQ8/5h/7KJZQKezhVCnCk2b0GEPeqCrvhk0IbZRmMuBM8/iPqPzMl7Z5Vt25GlqrCgtWTHr
Lus2SYlG/sh2YIYMkkB6lrYZz0Ju+mgup3ftL1hJRX2UCeKNCHrLm2dlTTFF6j5tqfvv21zaWP7I
KjzIVb8QprUyJCUN4LNoIr9bVH/sJDbz08vVg3x5Q9aEr6WbNxGEvrAZ8gch4jtkr3kjt8N0J44G
/eBLHyajc1yuvqYaYRzpndiHPVvDZSnIPQtAIVi9wJn4LtgxNpW3NJDOVDVaZCTEGoMJo8dm/hh8
NWyX9kYQIvMUS6b8WZAxz22vSGfBoy6j1K4OcPuy0XAXevqQkFipZ4kjSYlRcMuwFf4OcRTqyWp+
qjDCl2MIyMc+YCTmYuBG38s9bB5uQhxTkuKW7K7DEahKPQVGc5yzN76VZpEEETDdcU1DEAzQnzTR
1nTfS6/7RrhUd/4piQoKE3vYyrrxTTzB8yVZVTdX+gOPx9Uv3abOidxdvZKvTWomBtlPb2UzvLIw
H24uYcOeDywVKiRyjHUVxobmpu38rIjHMvt26X3VA4s6QwyrqvHsrAY0JXQVwB7cCXvQnMol3laG
+sn3aIgSvq78k7hUSt94KUOkJF16RlDASSumNptW9isP6twzAT4rhiuynu4vtUR5SODII2MZfDUt
3PdeCUOaV8klOA0mOonvE8JeSBo8+RP816/Cq4XuITuNAOTVwmCoQN2aBcxUvroYsetfD669e8ue
2LAzD76gNSrWsEhvtVBF63WGuP3vWM00B6o2k0lW+hBWvHMqdJefO1Tp+DTAcYi16MsFDvG2mG33
xPI6XARtPxY3/3AKNWhOn5/2tMq8maoDRXvPVr8U2JV+qgldXr+cv1Llf6nav7udK3DE8bjf9/V8
I4gwbSNdIA6HTRolJimXZq4xDhYahvGGtCbcE0FLbGuEvf0nSJvDtdAEg0AuPsJsiG23Z4jg1lSr
r8dsYdzHryyz9JU3TeRg87KNdvfDU+VfnhdjP/Flo+sMpBytx9u9Ycm+HfuZtvbaSkDGceGHh2s2
R9SfDG6yJzfGtMRszHdmHz17tsfA64hTdF8hOikLKyd8nV2thxQUUiW9eo8MGqUBi04XsSYYs2kd
f+vlsZNe1ELadsRq4LuQer3AXMTaGefm8s860DZc4bATlHo/r5fh0QbCCAPWo9qUfQ0yfx9PEiwK
BTmjEbu4yLV9Hx8gVgzdKj+ok2VkCMwSZcKPhX2O6sloVX8biXTbcl0uXH5JamFcYaI8nP7m0SCh
IojoK3iPwBl5Np51ibrTzbxvfj1H/P/9TXjcevb+yq5QUELtt9FFp01uotZKh3koQa7/hkTdznHL
ZhOs/ii9GmClNtv0H1ohSdn+EosKl8Ah2hTVj/Gko7GjIpRSGceMZ9Kzbat/lv2XC2aModlgUe/8
UWgeJsE3ejhbOlvuRd9JxDLlcOWfXO/lT+as2vYWoZm63NQLi8jXpS6SOCh0FK0kQ1WuvWU10wpm
bosYAXdoz9gH7DOj9LJQcM4xl8TV1a2c+MJOG98/NHzAxVaT/sbeVW8WcUwwEsYoH+H6GEmeH6Re
dXyMSw4VMNHpXmR/hHsXH9/nTWIxlJuMWgVuYhVJL8x2rq5+NtGkGbyhEv6e6AQScuFLMLCL9rME
iRwNoIS0nvi6vBRwTHaLyvx9cY60giVJZskSBnbCVaPNS0in4tLrcchjliFH67eh3M9W7Q9nmRm8
EWzoJMHeKP05UWdwGZnf9QnRzH0XO0s5bxqdqDl50isSVfOOCUO2eG3CR5qQR1UR3NO9zxQbYT9W
8EL2vZHK/jGbT5lKcp3PTOpXFoSVw/A0KW+MlNwbE5uB2xP/m6XTWlXZEUS7ofl9S2z2QJDl8hlv
GyXMc41LGbFcSyRJRwgfx/ZcOvAIFjQPAweVOXglaL1b6mR56kXZuBtdvFq7eIxTGDPXcoHFzOrG
CRkWNc43b93TDANqsI+J8PBXaNA8uGEzWJgjugnSmWjd3DUPnSxd+/Jl835QCN6KEXssQLfGiEF+
95L048Jo4NDQPlJT2atcHvo7+JNrqDUd57+X0fk7tHj8G0n1szX663apEQrZEsuXS2vHLtaGMO8e
d+WfC3Ivj5ThpfKaUrQVXtdTcyC89zIuhB528U2sOKoCg3d1EoWsmmy5WB0FzaqdG15a694+KLlY
zhtry5g8uowz3iiju5Izd8HvyZBMpWreUOhcVA5R1XUt3f+C5vRKLbwi8IJ93/C4pWkvoNv1TCXS
zWnVsNhpEhk2HmwTh/P28ev5FdIjY0eLnOfooITAYshiqmdUlwUhJk+CJXRWfd1bqXoCbrjsOmzU
KhuYe2eJqhEqhzeZdflPjznvll43tXXfUFZi2My3jZjpAe/yef9YWXTCqMhsjeFuJkpgCsDn6ZOC
iVPhG6sRUxXLoXZ7Aag18q3r6GwnR9n6gahwfS0qW6D73+kYxluX4RZ6cm/XQNN/hOhVK3wvQhoX
iISoCHkQZ2D9AgjXX7d6Uhr8mdQV5efDxLmNEXEd254PQLFG6lv8Jfooq/lq6cH1O9wRk+dVmJiy
oBrbk2xAztUTk7Q9eAtDeoJIgYzBEsowIOGsMc2/FL5H7OUrLk14Pi1az1ewQDFTjb2LWmZHcD+9
r9qn0W2aaU2mCTYXC+EnNTEScx5NMy9cm+SHkHM4mMf2EfMI+tTD2LQ1Jlbzmh4nx58zg8mj6TLW
fZOmlV+J/tykKnpozerDYsLxy+VZydQs39IaTYyv8C+IeHRx1wLCqwXiYfCC0OrAn5CCpdd1dYG0
sGQYYbr8PAwlzloH/PeAPJmxk0q/FNp3uCs1xULP2Lzg31GxdyHSoCxjJpOGgN1aJZYc6XJyDFmp
5sKmPylfmwWJEzF42rxWG1zYKxP102wL0IX+KLfJoEbskqKrc8HjBtfnoR4ItPW9Xexpq1lWj8NQ
Aevfb3lTA1kCudjjQLlqjG4FTAkWV7GgQW4Vbw1cS+xT3HpjUWVSk968dejSOW/6Cpo0fgdfG1LK
we9wPZUXkEhyfFc99jbNfLyclJPtZbxolv752kblJ4vgrCmJChPW2Em/sbhzgpH2VG78y+0wKkgU
irOQjtlHUeusYRORZeMqTw/8xdi+Yn2ufac6CJNsd7E1fu0ue3dVJyeZ2eUvRdh2cCgMTnnNv/BG
P0RcIKbLeubdMzjKrvE0COpdn9A+5oL3+20X3bYSdbB9lBg+akQF50n9oQfbzf42DesotJf3XjHZ
PEoPXlnR2QbuA1KH31U0l1QCOrgloxfYs7YtxezyznF8EqcODWMybovhMcG6q1A9XykPqvdVf/Oo
7d4XzY0pjok+K6TBGpwpPjN9Ye5XewqoJuFuAPYt/YCGc/jej/E4YoMXhEvpDJzE0ceYFo9Z8sUj
5oZAV5houaoiAfeSwLGb9FEZhd1HmV2q3MuutY6fJUlO4ltO35yMlDpy7ODQVoAPkeYbVAxJDOBx
wGfIFWv372M8yg6UdDpsoWlAR/6+m0SZj3t/P15ORZNUT1/NjBTNl3n5JrbysC9ipqn4OAksdR+r
J3ZpxTgx3Lb2ROeBF8hOZEms1d2F1192UWZY2PY28lxnv/qcv2ZWzDu5awW9/9yaZsawHZ2/F/P6
y/o6ookp/TDAtxnUruz8O5vmUsUokcJLlG6OEq80KGPPOxeUCZQ/+2mBns/RORHGIiQ+zFhoGrsy
ocm2dkSg9KfQV8erbyTqz4/Jm7vvOBvC32fBNOHHiytpky6pLpPKGYIsjEz8rRb2AbyIKOAQWgnm
LB+j4r5ymsnqc73UK2MSK3XGkoMFd7qMTZE4Vvf7zuT6yZ5wma3d6Z31DWio9zxfLLzKRYfqUk94
LDWjdPfGLvtyX/39Phsa0F+/b41/k3zdqYNc4EP9cvblUYgXgI/vFF3se5gEbLpl+/xROhtzaYE+
yd6/1ozUYNfvru0SoIou+JH/zGGDfaw4thrFDWejyzfWuRjzIEj8HN5zH6wwtKJhcPcm67PzvH7O
dle3xh7bahkfH7U0327mU7DTyj3Jeq227U++qGsGsInyo/Vb3fa5hJ01m/A5cFoZnO9iXqy9UqGy
qOd7Bq3qpiynSBDDy/uG0pS/XTzpyYIWdSYyyFh4caNNxSag/KUZzjXtRptuupXnAGePkY5JO6zx
ixb5K8MK9kA1t5sVJQfJ07Z61TYQ4geWh41tOVqb0Wu4XLFiv84z/Vs0r50JunbtfGICp6u9nsor
iy+ZRgDGZrv+Q2ofpoG8GfZn/4gtjTxXhVpacqiCaQXrjd+Xhy7lqh0Mjb9v6FdKE8S9TVRq5oTn
n9vPpJeOJ61r5/ctO8gME69Clsuz10c5xy6BxR+IIYhOs93sYIYj8GNZTwce8UxPUqUQ+CS8vLoK
g9KYAkvuxh5f61ezXm+pcviYx5fWpirRObclphdU7DD0FEjXfDiDX3q3u3/z3A8zrzLTV25scdIk
kUJYs/YrxEVd/l8hNhlfkTeE6HjXT73l9WXFx/QL46/2nl9ZpnoHUhN0tuclg0I00PR5RBpJtqfg
t61dMU0C7xin1u4mPLRt1tJyLnHsVto4VrjNgPRUsXHKY5UjGGrl2Hx+SzW305EgJYgZzEQKr5gJ
899q/sbbxrRDDQNpxKZf+lYT2mHxv9QsdrHWs73pS4YOWpPBaXrxcbHJsTysCY+oWOyyK5LYPN31
lKhDpeN6dlz4PxLML6+kfTqgQJBAW5+vshZd9+2UbLS5G3bnH9wkka0xFked1U/RtUibWWCP5Qy/
Uq5na4VzoGwx8KgWhGriDRAg1lD1UojA43/h2qhPCk6tgpvNHDnJQKRNqVYo1NmMDVUlViOO/0J1
HKZjAjhmMirQlH3lfRklamaLlbNQa9o5HGkNro69LMdYmSs5TT3rr/g5XZh9kJYOnmYP89aDbKPI
UcbErabMepRvLluYB96kPEfUlujlUc1UuPQieWhprF45VxaDR8QmTPdwUx7tAnIWcOS5vEktp/y7
1C6JagaUZsRqtuLkAM1F3Sy7NiJgjmfMYeZXAeGwkHz0hWBkb6LmOXUXPyn7fciIUBJRrFTcfobO
iP6juDNWWS62KTWAbnTBgYsO6kLDCdmuRrk6XeeABPQxOw4Fh95S4r6k6lcyj0L1Gi2BMfOXQ5eg
C/7RzP/bvHJ9f6f6dHMELjDMofJFRaZlzfy8tn+9vhsbxvucB/LJYMd764ZMGLpBtisO6Xf4/9GI
2Fx/9a8Q8cPKvjxDlRlG+SRbavhCZTaBAF+a9j9PScuKsLgSr9kZYrBPfEtFkqjfcWfTtkKyL9e/
/w84+dStSLMjYmnZ4IYL729wDuNvd2hdvk71UPPL/KEUjy6+LgGh/fpNzvI/ku6sOY0kCALwLyKC
e+CVY7gRIISEXgghJC5x3/z6/dob4di1ZQPDTHd1VWZWFjsnX8UWkq593WX2kIOXM/0e89CmBJeR
kKoX0TXXkqAtntE8n5Jukt/Ha7Y7ecvCZaJaoIMxTmNMyLhYP9TPcfDIyp8HuReIo6PEPHZTc5Lq
y9LSpPGA4zswRokbD+WwJBjGwOmuEOVLqYmoS1g0oUwD56dL5xE3U8C2LQ2r/hLcUS6b2HkxCTsE
e7mr32WsIfdMVO5fSQ5RejwVzTwAf+U+ZJpm7JI3t3mlv/wNIaH0FJcBnUw/YG7LH57v34bxlZ/S
MkDpaZSBYx868wGdUxq2GxDuv+FGch6k4Zw9qwR8Fv7c7g9dXFrlzBVBWlb3fIturvxRA7cVeXuy
Md/PoleJaQtykqlMnEB80v13Bc3O9m1MIaLwS60roNG5t0goR+LFb6pNoqtf5Wv5tep5mpJq89zE
kr86m3D9sQ0wUVHJP9j2NjoxiOZmQlgqo/aYtzb9faZaZL4gU9dSWaikl6Fz+UAAhYUSnPnZLBqn
YnmxLW9k+FedZArSt+v7NVlKTZNZ1h1QlsvTPS4rmq7zICo7JHr2Lw1Y4dTecmEEFdxaBafmZPV6
JYpbe13hr5oDqLNKMiD11pa4tcJoPRnStpzbtB+DM3JGy/NtEWcujfy2qV90LKHONJi/miTvX17H
uRmz1NK9dh/xdeBt+GtylXFPYeZ3HgGYbLINnpRRhR3tbjBOPiEaYYPhkmN1854aywYTbYlF95jF
RYUxww8OUY8yp/hc132T5WQ72a7O5+b/YGhgfRzl65FmWcektDVg9w4I7m9haKiUNqQQy5FBK7jM
z4Bk9ld12YKA7nz5OIwk0fePkU8RwYRyp2VJXfb3tRoEFKZQHpEkkTnYShV6qW3NTz9WJcD4Faey
NpgoyCL3cS60cD5+BaX5gFRLon4amcFTuzjBT80TTh0q0KUHubXsCWeDrnVWaOZ+ifHrkZeEfnVZ
sDPodfllifgiai745kxPwM1WV6A6sKp0sbdSNLvUN6+7hpFT7u6hlR08Z7dm7sUCXne92aOfezne
XwtRGNdiLBCVIjWU1f1yCGLqeQE+F9o6iy/hk3XXACOUz49y4ns10+Nc8zRfVwjdJgFf0Krka2Eo
cpqUW79MoLs3bzhS127WjjFjxmXWELTBS+XEVOn7WP2JWjkjwO+sGDlUoXZylXTt+lF0/od53sMO
GDCVCtK956vyrCPLzkGW+y4ShJL65goICQkc5u9pJLkQHJsu6FCXxUfjbSdpNDsTmre52bbT8xgq
vXLKVDSYb2UNX8UTby6P21lPM8hhNEHcY6rrl5qMChOjI59bkWFqXAyy582IGbraZQ1cwinKZOyP
bAxlVT0p4x2fj9KfckgiXM1tXs54KiXYwahSrGixkjGavrs81C7a0QiCXag2DbW1cYeXOHOrzQvx
yZwwGpkwrigtAw8n+G9RJphrHBQA42Wq7KvpHy90hdCrxu+hGZWFIv9hUHMp47zeV4E4/UQvuF6f
NIThUPOfD26NE9qyvnz+1Fy/347lqzerepPEjKlsgcEq0C4uDk/NvWweqMsLNFm/TBWmfzUSyG6i
Qw7KN3Mpo830sl0O6gtlZqDWj6akIhKQ95715E2h3dAznpTz8AYV3Mp33uqX2PFIDMwO7Iqv1abw
yuk4PwlI8Irr67VxmBCelkAgvsZm+syCDbEB8V+iFgoZKoxsvMy1JlF3ka+fotjdzJ9nue1wdX0V
ea6T+t1uSZb218aOPxBxgmML+Tv2s9y1/zRJHNHGdwuGsKtc6sssvPH4s/1Z/bB1iGY6108wCPFq
pSme0ul65YurPb6VM4p7z8WrHEXVVCr+/eOGxQQe31y+mwd/rdKm7t/OcJfmpMumdezBK9NAArtU
tXB4Te6ri+x7Zvu1SPx6c9+NI5vpb7dyOl3PGhu/BDyVFHyPRbyah8X7ML1GFc1yKVtR8u/YQBTi
PbiW18qEzsiPUyoIAWdZ20y17q+xFLv27va9yWXVKifYXWFeXU1S401aD8D0yiFqM7k28onWyXmi
MMEmRRVGAkdgie0m21J1Yx/E03mJ+70fhogg57TgWY0gZQLtWqfLL4/84P6ynBbbUHDIVFRyr9Ng
hCKsIl+xuObV00siG4/RFR5h8TV9fdNjWM3lyOaZGG3i3YE90u/mAYZ+xEfgLbRXeN0/YmVWft0U
JPeTzpXf2tHY1X9FoDwwX9+cBrvLW/JeNZ41lanusvH62UkVXoSEjBqcLI/dxuTtLxELHLq9svkK
4HMR24QFFNtuuNzUGAnrYNImd8m1DL81L6NLV7y+6cFh3jt/9wCsWWPXDNDh1MGQXuTrBIgOZYN5
IHWcTbRc/6XBSvosdUtUiBZaIIN5rHFsPTj20KwqRdSXHLKlU0d2ARMMNUSKVFUUC9b9sTxu7zpC
GnIYZdRp30nxhAjixAe16or+Tk0la3GhXEeTfOQM6JTvKGaFoP6a3J/SjxpxXl0YE2y0mmcOXL1+
ifGp+VdKMH9NZ+Nc9LYeQSUxpDJwn2O8r0p0dW5umM+x20jEl23LR+dZ8y7enPIoi82j+pcpFw+N
1DrOLhu7SdVvDlfuC8l+0l39NySXG8cuWfs714zGzUTB4yMpxByWjVNy+MgIPq19opZdfZyTrcvt
G06xQzCX0ude0tCRbMdUBZT7rmLTB4cMEsPa0mF4ebzk/yo+nRvIUW8ve5vMbV3OnsGCFUjTbdlY
pNr5vyp86PZXkcCe8EXMJ8+zdbq+Yg2e6/tjcfGZFi2i0WPbtN8WUfVwia/FQSZTyb+l8vXl78OM
nFH+8xYxBoqtJWHF68Sac7Gz/eBOvf/Ivx0mWLhb8zhpsr04haFDUDd11jo4ktB8hgzUwA8zbMCi
oW6HGPqbbGdRgwV/59/coI8oquFpMt/qX0GzulMpX8eUP3tR9NSUNpfdobomqvb1w3lDo/uaFBCM
Trtpc3UWy8VXumgZsvvcKGCKQJh9FmF6668oik7VPKn3ZJDoZVtHerZAoJ25OYiu5eL4USqvzGUZ
q+Unb8FCO9pb48KUHONTtRNkkx75bwFMVg9CLZ4dGZn/sqIAWLT335gLcJVNxn6Fze/66/McAM6D
dG3HW9f0gupnUcLPbXSwIhE02g4/JXg6lhxRibrI7hPonWYgmECVDggvlXhFqXYYf7tmiiK10tD2
qGx8PycZd+58VVeN7MhxUiN4bTDrJL7Aotwsw/KqMIJTJSbcsp2WhppOBvkuPMcpD66JFzDGz+Uv
nIAr9KWlx0e8rISmnUOLWabKbP7+IA3VJVvzqkOLyw7X4qvtDMBxh8yPeVhFpaQO02Gm52xYyiTe
Jz8Ov6Qot2V3Btyqahc41PvOYFchVi/e7uoyX1hcTlXxSwVQq6FNz9Kc3+KjMncCdUEsse886Ua9
3XRfWY7gqJmh0/o8jtpOL8kABnOb7f3hsfel44pNymi5a96KjKMqjv7UzDHiehJxlKgVKNSrl2mh
u4+ql6K2RW2fAcNzn5yKFrLo/uhnKEvIYy+j5zgaOlSfROGN67h4MX4lltVnO+fxolOcgfrCdqSW
60XJOLeNi/XC5666fn8Mjt+ZRlAzJZsbk1fWFopulo/tt1TlfuNdszCI1GGyshukGovYMOuobcuG
BIXqLjiGNc9QAiKWS/yAN2rO4hZLNsop4xeUr6lNTKcqoG41wWAR/y278OV7olbcvm3vtWjzdbnE
6UW4eWce2qua3/is5S9cOv8JVfcAr2MPhqKdlmu5LkdSCav4LdVLftreqWtrK4nWlSI5OVQcFSe2
9VIC1+f5pbEI5QIokfeWjul1nDnURQwDvz2S+6q6MTyoEMsWst2/0K8S0qCX/YfveD5Ukp+rMOK+
WzAujKiRZTy1xNlqZhKbqBkIzoibt6EXDyh2HxXr3d3YTFdvUh835SbJ6DnoGeq1j1aVaeA0WVOf
mUEovEPiePx0tsxTGT00171U9f7WjyqW1oT8njSa1jr1evPfkHLKwAZLWRW5hayxDh6eXoi4x4Yv
ggSZlKhboyknrqMeF9rKPwPUTsrAzw0gFHcFO4+qd20A6/6V1fHbJNOwt2/TG9XStfqQc7xl9MXv
AWhhgHfSXhweWA++3ccW0WxrygASGCuFxZuXXsuvfWrlWV93M54q2I4bX8oxQES9GAZU2n+b3mmU
sTuX7c7fzeapRr1JdWM6rqGxQwrd1m+RAXIeZ9hdXavF2S+Mqx50vXj+R/mj80HThfvuB6okUU8P
zFRHMQ+KSWfLlm0dl0VIRyHesI/TUAfqBYIPScJ5Ke9i77v9BpgxBs6/wce/jWS2bmp7zmkh2S4O
OUETq/OVOsdhFrTVP+27gv5vvz8pj0IVsy61IG11XsVeCJe+QeQSAM9LaXTjduBKb2WVUGg9grbf
GAZQi5JLFt7cAMtzZtq851WECpeFsXtv17qh6eyYWW7Ihmkzxf8NtK98HxXKUWyRTE5yelFiqyzv
OkxT41MLIrjqFAZJmqeGRWQVFuvmT/ezFPY9gXJh6mrnCfLqRQ1zO4fGNJBG8yYPg4Q3TqKIokTv
ef/ZK96aC3rh448KbhpaCZOSS9YNTNkN6il09SZ2kPxOmaHYl9aQKkQaKGFAJDimFerzzOvzRQI2
+Vm01W3F+vnbRPOQ1EPNeW4MnKjqU029pdn95bktR+PiOIE3s1Cz3cRMNM12rC9f1M6JhqT9XeRH
9+LTDZ9+swDBayKxCSyzvZS/IdP3722u6GyEDYZjPYU+cLFWiuHsZmFHVK1w/He3OFun3jxnvwRU
WMZiVXW/OCyr5CJ3yiEw8LmTdN0junjEfDMdJryjtN+H/LwU3UCUsSTGoHBHgECo9g77ubKcPs8V
+bGtneNOeS1vP1Sz5vwwWWcoPUXuOD9MIF2AYI1xLjK3Tgxl88+cb1R2sHhSuR6Xcmz3qySEBnPT
cCO8PT/0rotODhZtCce7AVC7cvNXW07V10uND60gpc0YOrTQTrZ5z/Ueg/tLsp/dl7ORUp/IZJdi
aH27xHoMVUCN3bQ4zjUM/eEMn2alWg6b5d320/bzsgK6uFpfb/Wj8DlN5wxHkqJKZricppatE4f/
Qjc3ixj8fRRO3Ss6jbOskKnOfb9s68WZvifqtI7HeQyrd3GtZ2bZTeNMB7PsLae7SXl3qHmYXieg
TKqmQnVBn60MLdZ4d4k7coZJ+Y8BC1QlVXa/U5Tq4zx9Xzx/EUA3wJKl4WY+RM1lBWa5f1oPQ4/p
TCm5iCWnPu5OIuQ6jwa/2gK8Pz0g7vBkv/ajhMZcbOXIJctfLzXOwTdka8dtOI8QnJ6Fvrfktr7o
7N6FvIgcfh4KIMV5flK2qZxyAPjeHCUNr6pPBi6tILx1bjbeG8++4CcPKG6LKbmhTXx47xu0BD0o
F8jPZ2cF03okpU31oLKGvtfQvUXss5wi/8ZBvVWISm6r0e+mzTT+X+lkGeCk5ShpWgKvHb1/I0LG
9qV/HZ5nOlvT5kew27jDgNu5V2435c9t5Ye1fFRP0V60j1QFI0ZQ2PvmjqP75hcVQU4BpPqnn8/U
N/X0CGYPjM/34fdBLA3P2lK36zysh9Ypbe7dj11r+S7V5UDTZPvwFeyx7m3OaGRFzI6WXW1IQj7V
DESFUY1t2Xa1WdpukvRB1FNM/5tX8lUwLCJ0bi+f9b1mJfrmjirvqYdCMzIX16ZubhVjmwVcglgU
aRcVvpzp0o/jh3M5+Zlogzhb82kiXnRwcN/GGoqTG7PqOToqxKlBAnpSlgflmQ9wj3E7hpLNzYKj
nSKX8H4kc8pgseX1ejpt1/dwGFwCIZvuZIA1xUa+ex/bcoeWaCNceJ9LyxSM7VvUmHABWWnVjmZ0
FwCBoskwk8H5LWGwHJdaedanvtWpwL69N2FBdvYj1ywua9G23F8E7IwaYAdYOL/502RwfNv/SD0s
vMHk59HkEqU0Qujcgg7KrBX1AfT/ZCK8iKVA+AcVOd18AxMz/5GgRvmZv0bDVKS6y5GH9Tf9pwHC
5s0WHCn4LJMx31Ot/Ohi4pGJDWRJx1ft0cfedXZj3sbkPXpft2ifgxncZQCTNrlnoi361L2/Xu7V
xxdPlm3l9hPF+7EOaX0QdRj4H6q9zh+C4gkMeA8N1rdOsurFHDSDwB5Ke/04OH6ihszlU4dv6fwK
D+/dfnJ1kj+z6QcmGvpnz/QiYHapfX+p3/nZg1cvcCbaqMyRRpzr/z3XloGQRpQiSVLCy2QbTkqn
Exzg70OEF/hkpeFnGz7+EpvEUIIgDb6/5Dswrvl0J60JUyFOuut23RTLVo3RxmRbEvfv4PPCfe8t
+ZUluiCPTFf029P3oL1wF+rr5RzH45vp4SLWTAVxYI6MBPDtcjXSFt6yn05E8WQbIL/shsBCLgSN
zbw+Bpj2XAjen6CTwZm8KqB7ra2p64ZBogxJRFez6EOnOCTEVIl9KzXgwG3KRu5KhmnQKPWnTmzZ
1qFPQgMajlZtdhHnqK75Vs6lADkNnCg2ep6Am2wZzXCPAtN5/YszOpi4oGl6GGJSj/MaKwzRQ5ck
FAItVTzVtSr4ymhTkmw0hlc/NerPa4V1E6ZuUP1k3pHefDDrYTBCL5t36tc3W2qIow5PHe/nCQcE
PCok15TS3O5FGApo82sRva2FkIiR3tGsBYLvZy8jLreP1FkNVPTj9wbA+tAOnvp2ocCYxy+8COV/
24+wL5SQV+bhq/Z63tmyQlvj6zLf+tQPv1At6Ia9AvxKnVQykvfCJ+TkobYVSDdVZqRGPt8V1f7o
4yVHi/JmtB4lzrVkrrSklfcM4cKZ8mbVMNHSBWZPg3Wqfw1xgw6c+yyVGc3lfGLgheuJXibb7qp9
/bZYuaCeTu3CdpRWOuz7u1RzTQyI2rrUikVVYgPBDVT3GWAg6aj3vTWRUPNK8q/iQO4EGDwbF1J9
cjoddN4yvapnoje4zRZx82h4oIvG04w19fWqqaSai6KIXsHx6V1W9ScQVbH5bVFmIH/LEh4gpbGW
lcuhwmkUxKah4llyJG7e1VdIDz3ME4o7D6mUKp8qUS1Vzn2xFU3XwWRqgtM72FfbRT9hlGKIveSA
mkAYZC/G7OUsnImW739u9m+FxpMGUhfdhwccfYcRv/NqmqwH07s3PcYmCA1i81Zodsr+Bmp3NbZo
TttKxoAZoodyRCpNvQtEE/SfH8su/8ngtaN9rGoCashz0Dg1zUTBAWkf1NQyBdO2i9NMZWEsRoWs
uFLkVLyp/cVnmQH1GOldoZQvZ4g41/1ixLT5NL473hsFjiF0dYJV795Pv/7Z8MZU6PstFwfnfXVf
iA1JaJx/jUvtrdvzYfYFEo8xbJl402Dnn5nuns2koXsGsoH3iZXfb4P7bO90MZ7489S/9BNMQZ3/
lKbJanZb1QpSvXX3RKKL1+hQKyoXYPKSfN4Wz5Zx0dPbYKW5zbAqN6JH98C9MnQbpiqP0ZQ9v2k9
lfOwiFkWvvRv+l8zZxC6WRNMsDUqPKq2b8Yx4Geo73WFg+8C/drb/dwZXr0+3g7Ny0CWq3xoPX3T
ZGn5rG0NBrqXV9+51oVneia+ffEdcoIH13zNSaSdaCmM/MYyfioTklwFloOHae6rRnQKgh2yPXY2
hcYGy+ECLixqqidN3wveBNs08XhlkavmoGnHBh1hggqAQLsPK2Niw5KCf8Wh+CqmEoUowbRYPRtg
1SDNgR5gY8qnZ127Pk+Cc237iLEzG17wkOwSdS1f5BA+ST5APpoEoZ6MbH2MUQv/JtBym+AUdi3+
26U0HZTl30G382pBZ8qA0vSmtmYolWpiqc/ZwTzCA5yagCqhyXlkb5LSLSgCDpVIeZUwjridDqTV
9YMu4B41IBXLUbrmcxFcknGvmDzq4FUIn6Ivx3Mi6MULnTn7aTGsLXhBok6G/Ek8svHfsQ6dMDJX
IBstmGbp/0Tw27TZjxQW7aywLN+ATvnGRWCnRtQHY1KeyuwCF3+PTrUcU3m1rTsokb3LOJRfG4Ft
01AB7ZTDrFgQYrem8kSNJm+WDj+ioex574REWelIflSe4+t4vQ7w7jXTW+eaFI15Jz/+XF13bF2O
LfSEQoc31hQysF7GE3AhuOPvrbiqLszumvwAGxzed09Drai2hBIe4omun0TD2bi9NJzAYqBvBfc8
h5yljHdOb5uPdJ0iLdEGkaT3NX+5caKzu1v1oxuQ4BeYJ9GDYmxYhZcCzJwrq9lE0TRHJTimVD6a
EXFKvBSf0+wgOTC8T0oZJK1+PbvZqGJfGbtFOaTjORymbjcryIL4kSmT/1riyfRQfAecqKHNAEKb
yEvB7Wpd9GDiULHGuLBZBVDtgsEYR64w9blTbMJtpSbRv6Z+zulZnLmj1cwbqcGnznqiIY/XykQJ
dDUVIEBoz1vtHNWCWkMdxKgniPQUL4Ae6WX6EBfnbwlKVp2Pzg/q4NQ4tWwfU6MUsWRe4tSXDVVY
MGUaymH3FGIFa00Ym+ruW+c91CQkLGqfo68d7OBU+4uq8zMuA4EKUTzGfYbTEquQNx9hISra3CR2
o/cUp2GCWvA9ufFJEqbT2gUrUjEvPjU5CixMcR77OC9craq7YkVJBSKlQByi6KAyibasLDGLZt7d
9mzM441BVss4S0YDjoSOkep/SAMoj6IqyPM5XhDN3gKsmhnv3r2xBbN+X+MjAwolWwrqfhDVYVo4
tsCu11Vtk6lbDPt7c4W6m4Fw5fyb9zkdOfjneJDiBeTbjYaL4gnSxBhd75qZ+fyTDsl/OPMf9Eip
L/dGGuqcEOp3zTmc5mr3d1hxH+81z+WqFmQZp44fSkKxmu/MZqKqFRld+nJQY98w6jn0QYACuIFz
YzSSblfZGcnhjtkK91TbQSbvDCnIprbd97cBrywXM3KiIEeeW1uPXniEs/SknVp8nh58gELX0PZD
JZPpmSQ4Lyn3U6+iEkLF+z4PFY9mhdqZ2SDLUzdB6IefTr/fHpT7jfyh9XRY7Hn4VHECuZaUJ5vF
obnZLeucoHKU7Ut8iueaxSxYnbazUzbeJGvJ/v7jemhcWdAvG64NC2dzWzRk3vHkSwiKFl08wmXb
FLLyB/weICaW/viCIlo27N86vkPwlGafqqfm4lwTAXj4PxoHFLCLwLk4iJPu1rY+x8xqV3/2Almu
RJqXrj/bDhjjybQkGA9AFxYVCXmGjUKGX9jLHr8Rlb3lvthciKSf2hSUtVwipD9sm1tSSBT/5hf5
ln8TJfNv+c8/V8L6HSby6M3vn4UVRJzJfEpWsOxbLRD3aNGyyVJn7cuYTAmmYL3SBOJkStaAfZQJ
+bvhhBWHEEvOjg0aLutb3pcGkEtBMRR/MQezunLTNTkD/nEhwCJb3k6/D3KL1jZRy12qiSXSrGZL
Wqy5fDW77C8X8TGhMB6Ejak8DpuhfB7T5KgrHhUb+X+Qy46wQQDNfzv5f9kvJILFZyuvFzH83GUn
P9VLTMBO4koVL2E4y7KCB8udksj68nrXzNM2Yq5nYThrosWrVkyTyOkT53tmyDss43DqQuoPuyb8
KzPO8it9n4F2wtB1h9r6N200utBAaaNUrSgKXk4WbTVLINYpNhQbnQJD8rdFnzqgURz7/zQAKCWJ
WvVU+fLpjdy/Z75o7l62naOvgwBJ9I6dUC2dWoaBxO7tOT6AT2iIfoyapEMLfZNSGtI+tDt/ikt1
tnuFGlQVeyPCSmVQgCYEUT3bpe3LlQND6LeckGK97n9O7NgS8eY9MpjPkfpOrmZRENrmKXxOJpjp
PE1VXrj+fx2NDUuocU0DY9T2vvzJtJ7TouQrXn2veRAc3w3GaeWNBbmNn/A8SzdVPU8ZDoHjLZFr
zDmIyWRDuzDDM1MAdXTKk1uK8fNL4UsVXTQEKdPe98699GijB0sfFBtI7dbzmsJwAh5ZVGmJ/rwL
7Ld9jj2glx1wmFlGIohNlU1neSbPV7OBq6/8lmLuyu11dbUus+d5ujO++KmFVoiDmQj+rBcozGJp
unhFsSprNEaHmVqVcx1ZU9nHjOHibIXWQg/RUcOnmhLUr/2vse5uAUBsvoM1pKmFtEvBL5XjGKb6
9Et+7QTl6fO5Zua6vlWMF6AwagtjxXY4gnYVhJQ+LV2oxAaemZChA/zT0ZVpOP8DiKoHw60cJ1pq
3drkZzfdvPtB4B9fdrW5J79Fim5KfTCTdqKWSq0ZrKSliEh+pXg3nSkZHBvshaeS9NLwUF53/qbf
42O3/FdqNFL1VWzaxaUyp6j4mf8UxgvqW5rKqyY10oNRYRTcoQiXcx8P6ejvDecTdGafoUn4GFIL
DkOKVBaKxi4W61TbxgGGomXT5bupUj5oNv54aMh4WX4JC/TeCM9vjj41tdJy5MXFYjPkDn+lw69O
pO8JzEXhp/oh9qkpoaWr2T5UwZ9lbUjR09SEYNZANtIwIFHgbPtrAaWchLAgAYJ7wCBXzlTiFDXX
Nfiu4D3rp8/TG5cMBpy6cO4NqWvfSLo6K31fUY3cltNoy71X9uyqwfXsYbOd1oHYcPyoCepPS446
vXNnOItrHepxTLbwWwkWSAyt8DZZTrH0KZc1Pkg3ayfitvccWlqswKgumNMa2y6f57hXmj4NewkC
s92vUzMR59/SplEuNdJuTdLgrSgJI7SFESUfpQvDGA/8ZVd2jKMjSum3U23NU+sFA/vPTmK67m/e
siut3clXzoakjcYIkpuY6bknPQSNls64oheVD//Wub6VWylbqPDBeZpt8mcmcFH7vS7/YMw/Af98
3zwU8/fIncnPn5Yom1t2Hn4ApBDvFUmpR7wys+ZSSxbRWAGoIJBe5QZBg2FXgBy02zgUJtXEvqOs
8HtQQupbGnn92I0IBKz+fUeEgoh+Fz6XGtNGINfJJ5zjnwiNWO7PnurkP/fkM/m6w+5EstFc//Ov
en6oiFQsEu90FxrmtPk4FmrFqBZEkKLfqZnIVM2ufiwbKh5DmuQh3woQNZFKZaChhiOBae06uLJs
8o5vSymUQFGFiwabGTzAcKcMO/JUnjT3MwH3nx8PmQkUXHHRJkNhKWseAwS0Gjx+1ZvsFWzUOOpx
vm7wvTDWEt4a9AUFzXDLWaZK4t7eEwtyNu39DWnjmccHM7Zl9S7la557z/o0+MC0g3eC92oXK7u6
KSzv4T1vTWmKFUQEwIwlnACr18RAW+M7xCzO11JDSiknAnVM4/AVHMVuhmAcZ5G5gZXd79XCXrbP
0MuP7Cc1xHLkhuzI0zQGBhxl+/0AI95qCgx0Y+4Vibyn/Uh37DWxK5y9g/Tnrb9wKOfoxkpriYuC
B6TPefJRyc2kw5IcpJR3ZHP8hW6AX5JryBgCEAmpJGTyys0Ur6noCYFuXqFAuSUD2EldM0+V5cKw
Y6I7nyvr+9NS5DRh3Kgz392f60au+Ks9mfzMkHREAucDWf8LxrbtIzIz4kD11fJ3U6xki63Ne4FO
vHcd+xKpme6ifxzVysigIS0cahw2kIwzs2uu/Mg0FFNqPjmujBL7v77E810zNxtts1SX5cdFO2Xq
H2XmZUvINgkCAD70rmd6T+o6FUFU3Z1aGBNZvu94HU+yzSDl+pQ6Ykdg2viekCDkB/IWzAsSakXd
OLhNQehRmzzG88h25u+6ppJB3GWeYHWlnVEglgi/JWaKHLm+zFdh+8Dn2ehaGLquTj5CTIfLCc6G
NwNxSq7WPF1rSQI2b4LTEwhX973QvqWrj0P1SahK9mfpvKafrS0rg+H6WirWviCllfnrom/YuH8W
3JZc5I8NYv5tP/lLXDWULa2G5lEOoJocnyob/MiW/4eEXxstGNE3cONUER7nP0b1Vnd23wTqrTru
GjvyEOM9zma1t0cD9PIS9XyF9VTBctKddXo/vWe0rF3EqtUs02aG2CJPD044DDAD7idFdvQxOejy
rNYTfiLT6Mh5pivmVdOLGWiXwX0YAWUl7tSuBS0JLwyiFbi3keEYYsKicqKqHoli2orKZ7bDOmr2
bSDeSBSmKgdezL+OLHDF8n/kEbjj+iFeQWIuDrWd1gw46aX56JMYAiwzJOa3luyfTlGQTyVjTCqy
Rh5g7rdd/Ch1tJrT8ErYv9jSGB4ONqeP377ARXiQmf2tL/IR66ewN9UPpzbtoDShuIQvBLmEbFmt
mli0UtwOkrEUO9crKH7gbMP7i3u/M/Dbv6n/da6clQapM+YmUHclIk23V/UIUbQCn4nSMlNXYFoj
UhNdKVyNLNLUm/MvCk+O9JWGYp6qYiG1hSa7RD7HOXQVoJ/q4Zb/FWS0JhpexwtymUSif/2H9KZe
z/l6ltlFXX13ofrJBBCAskOSur+VrvePY0I0SOstUlvQQ4lqBEyXKjED/tV1qUxp7FxEzgacEsKc
zMt8LfY0aBrUNHZH4EXojfu3MwUsJaUAmqYIWe7V9ap5tb9lJqoVJKXvHVWpVLHAohlGfZYZHr+Z
qqqM59T3DbAR5RBGefpX/etvawjS+gFTBXxlIEj9RnKCRnNLAam1JnfHpsdF1L3FLTPO68jWEc2N
Pya0rDGePWwmfRwxV1ObpprzN11JVvblbe3e0cWmC4PNp6ycI9CWHZNhbWbXRHHEoG3Clf/xG5o2
EgnN4esvxVYwKNMgjVODen0xgg4+JlKcTBx9/P7psKZQ8MPFG/uimXtoTjsZBfD/nTCvvjIxOxQi
xDnKTHV/CFENBddL1BDMtDaPovZmmhnTugSXnuBLWtRuSQX/xZspEeB9ixHuomIFexTe8kxdjjke
RAAA+djPfh1b7R5gcbborDONUJPhBWHISo19dT1NwQ2G63fxIBPUASHuoqnv44QsMjQM/h7N0k7G
TVcdEWmFrmHRwDPIedeSdyzOgvKoK8pbNxcpM8yF8wbDGKfsNCNMNuflQ+NA+b3iFrYF4Te3zf28
fL2X9zkXUUkb2bfTqa9pYzcN6mwxBMzlOA8DO0DN+zhBjoXMqv4ZY81qXiFTL348fsNkh9tfL2H9
fUbPNqx9H6cZHB1g6OneeQMpP4chs5lp8f32Kce6TkpMONBNQL+0Rrv02jnAkoAhIEuiQ23nQRRK
qbohgYfPZzBsvjZSmm4gvET+mtSkYFElua1BlMWp4GT5G7oebhX5VG7V3hcaN15YE+5rXM0V/ItV
G0q3S5iWJ3WUqc1NtmbZRbPIgMX3+1FbZ1v+5lQ9I1HvL+BZkmHnK3wNTkmpq8AnK0l+Hr/P32kQ
T3h6H15xwxYtAq1iVtph28UJFevQgRoCf9GR2CrMGmg1lUgfpKABB4L6BheRnYHSNtPN1N6bv09I
XsF0tB3AVJBX65poqMyf/+jnpHyTLc/yxSj1yam8/7z2TwQn1ds22Amk1+W0AoBniTV+le/gCuQ4
Oj7ejcyN+Q5ndUMY2DB8DlffdNmrMan+C9A9cJYuFhRbBkO/JN+1A6nBcmPZBpDAPrjV01OmBehu
6N/x4/md37YoBAwv4n1jSGQ1mS/dhxOugS9GKRhHvHjNGK7LPm524BKT1akTp/jiHwODqqywc1Wm
bSiB7Eq058+gEUcbmM34Onmvwwn82r3e34q9+3j7vf3QkPYSrIX2rxvOiiog31Ai6ooc+ZzBKBv/
nBbrL92fnCgppZWwjrgUC8jv4/dtVb9k4/O38elqAftrRhIAoczwOShhtnbT53j+Dsuk69u0xO/7
rkPrDLklqJKVyKboMs9jOV3iVsvcmtGkHtrWl619cR5EQsV0dy75CVKATAMEKaQ+X2F4R9O2+w4f
29DlSAzVuOli5YBbYqs4zUgmqbkSnPLg7UWN6IcYmKSd2ylCeLWllhOLZZBBVzS4gLUuGhMBqiCd
O9nPrXXskLE//EYm48toCGgVPqOStcWwqSfroo+RiGsp2cIN62DNRM9ZBqanM3iOA4mnAxPUV9ep
Vw1iNmqhqpWrBetBenTk7jfpAwcUset6VM+FDjX9UVk9LgqthHRERpYLs9/fs/fScDX+m0kj9MZx
wnuhVdH1PUYwAS+0Fj2MBSHGibHtofoM8uBADiamXCF/EE7WjGmxhM0SGo2xpurp/sNXF/qFDnsD
mhxpXi7wBtFwoWY8amc+DcJ8LaeLhm02KlAIo+kaOuJB0jrAf/K72FWm6pe3FVL8R+ksGioUi/Gd
HQs6cqjb9J/jhLFtfdYuCGwi1EBknTl9aNzd9dDMSKgNuvODILawO5bXZq1D9VbNVeoXx275qeKd
Qs/vbL4SmnLYJD8aUpp0d/9PrXKIoaS4GrJ2x/ttb5pkc62vSP/hUQ1ZVR7kigOJ65O44x5rYPDv
IawASrB51D55sHqrrMqgMRTj5+Z1r0qFdD2feZEHBPVik6XA5Mvl+NwcowVJRHIw19vK4908xSCW
spZ2rYykaPbo5z9p22Gl+1z5tO7I50WqVe1JjDhevlu1WgC9A9rIFnCEyZeiJcRfl9OlKY9Ldq/L
lstLd43rbB+CRjvXA/dzEetnmFNL6Hu8iFaVuLFqOOaL7XxXtrKP2jt23Ja85MXZzUIADhnknkm9
U9DBffvv7m6W1ufyBb5GLhIQ4OP3coRu2TPKO9eEjvRn63qp54noKQdt0aBHA6JmhtDLoD2ey5w4
1nB6gbslkPlVl4YmooSbyfaUIttrvWh2LsNZzdyBBFilQvnl34u+fz/rCt2hFaPT/ONR4U+W77DU
rDlFRBLKgjCGKhpGDWY8zBD+sqVEqjWPmsvA45dztOb38pnF5Hp2qaRNzc00n1UNpNKZQvXWFxXw
BS37rUftqx8J6aaqYj1z014lB2250IK+hnstOUi0QuGOltqMtnoEiE0wmnTzm9YtX1E3aRRS8wB5
LlHQDdTykqY4tWtrxppM8Gx1vQFLJUxdMhvCllM4W8kdPxcaxImoafHUbjqrftZYIyxehfENSVtr
2weBriugtCK59S6YAYWSjeGMZFjHStCwpHN43XhyiS2bk1Q0SKGtUJlnMsgrhZy5qZKqrMOnNSsI
0oWevyXf8PNXMzzYoeymTprispu/tanu/T1bk4/cfySd1ZIr1xJEv6gjmuFVzDSCkV46RgPNzP31
Xvs47rF9wx6QWnsXZGVmoXnBewZwiSL7KniHO57RmC2cJypmG2D7gxfFn+ij3odbeYdrzFKUZdAC
mZfRplO2yvTVNM76ug6X4MPPflj2+S6QZ8Wxf6m7/NAD1SfTce7Pmy2vM6TTop9k7rKIrgquDBfb
4IxOLUCfn3BrYbS+xsgKxyskwXxrjcFBhubZnoN5c04OlM4TktNcO/sH9tvfjWW/aWb9HN310UVu
SBuMl9DSwkcadEY4R0gz851hiQTYf1eJhmdlupHWzslYk6y+cbiuUCl3N3T0p+O7wFPSoMoWfnD/
XOj8H1qCRQDIFWG4bU4DD2oQS3xo58izYFWYFx9JGJhy+2cKWfhsw4ZJeAudAvSStZDX9sqOVLHp
BhMBiItIPip3qj2LFWoMErcy8z/rFAQUR8VNgs6enZMM5Uf6W0w2P5h1gHjiZcdA8kjjR4wh+GKa
+LAwGVlW55gNxOW7fQfeNHlV+/BoQ7Q+yBzBg72TmQA9W/DnGbfMQse9sabBPgLBY0cDkNwvNeSX
MPkn41grKBw+6RvdgTN12MXZNhvc7Xi3gHUFeN1X8QVRzjfm0IoactUR+Cw74jlBM0lbyYIrVqVQ
ISdbH0U5zavF88Zwo9nQiEdvaJn/it2R3u0bmIsBQYDlDu+I0jNeiGmvWAdGa+wFU/8qHNuQGVwF
0Y2BLKOE67grfzJv4lDOshjMQ+7ST7oe2+ijTVa5ACOGV4gR33Q/UI9aNl9hqIQMtd/hR8EykuMA
8ffsAGLxCS6ihfnG3+lJnmbumMHRBWclubHYAMcAIeJB7HNI9xgAX8yLfvEhPdYz4ru+B/gfWXjM
J+wgIp4FKFMudO38FjDMmKXyKHv44IRDH8M7gLJqmWFgmd1CXsRIdu+nHZq3RbkajuIoE5z3xYhG
VMEl75Wi2GMCManfNdW+OcUvM8DwEys7GT0Fa4owxXQw8uMHbvJjQoW5Ky7yXfps9HPhTCMPYpv0
raizHjDH7L50jjSFOc+TIfq4ZjkTUxP6eoBAMabv/pm09ki8iynULepF5nz4SaJBpOzHv4I0jDs3
ZaRy9ry9SfD+RPchIAbB/RpBJO0lSdkb5rTllNgqsKe9BFozywvrtGmfPN5qv+BG6iFHagJLn6bE
/nXZYlttsJFpVejodNmakM+sSGX2XuOIuDdrx/N2jTMBGTwVYjSbiWjhYF+QTszk1HPA4Tu8QAWD
N00a+BB/d3/VA/PY5HFHbxK81RffxtCTZjj9HAZEJuixts5P+Ms4DuIpCUn5wUndm7Pn5ykS24Px
4QN+YwZVLEbjVUK6D9IVOXo0d357Jt9BoOb7iCFY+wEewLAm+XvRntfFqBCwYSin7hfwZMYyaKKG
Re4krPfWnUFh/Enep7G+3LMVEb9egFXy7Q4OecgUP2ppKaCrHj9i0EyIKlBXttpVsDGfpGLtxEQO
wPb9R8bpJipRh1oCyzoS9aUi1dZPMgSYaLz05/Wl26kEpxr/qXAuzX6o75AtADS/4BXdopmDmM/E
SQ0Ub3mTXunkAzj8T74A/U3RDqLKBt2ER17T82B4bdP2DGf6ip7ClYqfZMnX1ZB5GWMHf4IXcQHZ
pQQzb94btYPF9L7Z+kvyKJScno822dL2IK/A7rVewIEg7OCOMAfKJIMloAUU0UBAIUYOaCHLbX/i
Y4WjI+1gpXdbnAKbXbUDhppgYX+Rdj9sdZ/K64O/UZF/37rZTVoTiLCXYpy5oOzDdIO9UTNWBR3q
TwIEQh0qvOmdxMyqEvlubSkYkV7goX2o6RNR/XEwDrAqeKoSS1sQrUBU/xH55YfjD4aRL/F337oT
dnjAiBSTBMiKbxoGtjkAYfqTc4h0F8MiFCzqKsegke1RG7FnQT//hJOz0IoItc5Xh/rQ+xLu7iPr
VKndv9lSqTIDx5aZPVxYWH3W2I3bzLEOeBQizg/uCMWWTHZmJVqdj2gWz8c51deLNTpUP7hJJYs/
ZIvBZF8t95CkVIzfSUBIynZMP3F9Z4IXzfU/b9vPKtEuzOT525/BO11r5yVeL7CKpW9HOFfDimaN
kTH5wK7GpB10duNHwTYVuKG0UPCh0Z/Kqz8wdIhLGH2hTVz9ZHP25eCWCLsKKe6y/UaKw6dNQebs
1D1cCOsDL+puhn042CleQwx/53cZC32mouCk0zUjfPvlXd7eBuT6r/kKf5gvnsftu2LKzNBoXvES
I1YIiL0uyQE8ilbcXHuMQqILRNlo1a+dbXcLFyOPZA7lWLjQgrFdxO8YsSoW/2OT1qqIJin4w4rp
5YgFRvIryNaw+a/RQf23YSq4MIWCeQcjkqkg41KmSE6ABEBAa9DS8Hp5wbUAe12s+FmfIJ4O3TMN
c4dxGLOAAh1mz/qmCUgg3zNSlDFvrDbaVXt6CBi/2qd/E/Nwzrd0TfegD6gVdpw8kAHviGxyXS9A
LVfuBsgZ6joCnhtjTep7yM3hHlYq6mKqFDob1lkwxWWxMDn5096/kg0Z9JTvtuOC2qGcKThgbpR5
uYSpOSMbg1jC51jjSY7VLIvn8LSjEbvc4bog0eJuR3covyxBpfTlydvY7IrWUf7zgNrpRhB2cyXQ
QoRAWZiGzJj74wyP4lLcJ74HNwPmnnd8s85w2HRko/E8oliyCNJzIl6DzRhVrz0Fzt4Hr/4xAk3v
gBXsl7Qoti5+owZvCUbEqgYBj9jl0i/ovI49F6aaczaYZftrFa84F287D+8O7y705vXVRzEaT3Cn
NmfWHrdarLPRbize9h9d/7x8uM9gk0OPtzf/jK0QsSL30HbUGYuCSwCd/RvqC5s2xsULMu2TDUyM
YhacLpQgH7iiEQ3lTfxk0obviLMAqTMeA5gQCNQk4NEHK/+E/mi3VwSKxyhsx+FmZb0+i48gLVcb
83EKuW9WFVN2jDATcEbFE5Zm7ZrO6KuQEmzdRff09v2q2lsPJtrEA/v1uno3l7LihefUMnnLF8Aa
llMXDAlMaBT05FPzpOYT/anC1ntU8LfQKt5cIPgP410efXYvWFPXnEjG3BSHfIq9zqeYuNtruKPF
l8ALzcmruQuDcXQj3NhvIoHYj4pT7kGwfWCviMiAfUj0BSybWTPtO2DtK0MLikEUnWQIFCWCvoY+
/rP/9NAFshzYf0KGBFM1UXdLC5ZDsJ+PES2lAcNRWKTQ+xjKYHcP40GIfuWLWGgUYQ1MmoG3zSQb
048ZGjLGD9WGENPjIoeDL0cXVeTmTKoQzlLkpHUxp2/DRJJPL5/CBiMJsB2SOfq3bPPFMB8uOF9i
Oa2ezSW2LDChbUz92dExx35MQ6CITBLhS81PYy6zYqXWdHseHpxWnR0N2roUaveBZRTMwcgvFbon
wuIS6eL8B6MXyFzVRuWvgtvo3ZW1epbvjghFM6AMGoXhrBwRy8MAWvzky3R5rz/xN7w0wDgG5Q8l
KTuqQArBxj1kk59i80KPCtyeklD32pXq598IUmVQgBmXglgTsRXxvDuwRIGlR0izhN8CdqtUReZc
+7HWzFSAeGANLc0bISp4kIKXfILRn6vtmTGiCtPWeGQD0GJ7gnrmhk/hjAKKuCdsg1CkixpfOYmB
LUgtCrDxCQcP1SToJYIsxJjALtaO9pBGGLOOE0mfdhFswNml31CrwiW/R4F6tJe2tOj5PN43SHNR
3T5YASRAQH5OzutAvCnYtKvirR+oZPHJ510+dDEOT5hjAOBi3IvI/l1/QrrYCzWjcQKKo4zARvG3
xWLkMf6wJgzFPQs+fpFGUj4hWHwgWWXSdPF/u0e8tK6SkIZiBblk/oTDgoKEzLjCduVh8LIVwXCk
S/CpDgOR61JIlDy7FH4PNick+EuxJZSPT6BPmJOwQIhvgICCngEr5kIM5+4J8f6RX0sjX6yoglHk
AtBQeyImZ+VmPvN/gyNV2AH78UWOa5NsMW+pb7pPBQFfbss2EnphThmVz+wpLYe1vg03zcpigRAJ
gGEOVl/QJJlpU/FA5GHEg0VAMKFPsdlHjCEai1VpIFkX+oGCaUEw/aYz8E/FHekb+eOfXxMEWFYF
eze2o9lnzH3ihbc5Yef21bM7jxUyRzIo1rXZDex7XZ88FAFiFRG83t/sDKtqZZGbwCkaLvwL8Iml
dcajufVbps/LYZ9NfwGOp9bUmQabbEmfg3ecNQluIyDiJX6bJyj0VUYbM41VdAGT6ubyiLtJX00l
dm6x5ilkgBHALEGXOM0u6bVch2i6HGFB1ny51ixiQOMKvRTsd/aYNXeKDNw7jmmMfVRmLPx18gBH
IRsUG7bXXnEDgYCMHAZFSuEcgEZoXnNrVfwlwgbe+cDXGFJjK4IYEYfECSmdjAVlE5Nbmp56AeOd
UENIGVZYVRAWQFZK1KghYDt7vf5XEDPgEFkteyOPRgUIrktZs80elPZPTlLO9kBzD/9bJEZwpad3
93fyC+6uswOlUQ9UpfiMWhO2pTMhgsEJmXYb/Llwnvef8FfFPVYAb2koxqN6gXP7QWNBPZJgP4pF
AH2MmL4Q8ZIH/Q3dqcWkFycRYQkARQyUV+gn4e3CRqBg4aATctd/gERMDFb5N1DACoeIJwaox5Ks
SyYgxpkz8Eu8VPFViN70XRTwXGdhgnDh3zAtHZ/gpeqFoI0s18KNEj+PKzNpJqTIUo1/dqy0VNXb
OoVs6NaOVKVI/qK3CS2TLl+epv0CRi2sbYe1zajGiQ6hJChr/MHpACCVqS0wKzefMMQfECDkgQz3
oIKMH7A1aTq4ir/2nP070tq+EJ4A+QHYykV3tiAZYL1sL+G4/tvXuMQolnUR5feM/4TQFPTQgOyD
3p1Sx2YK4e+xmwdhFH4W/rJhjeSaTjJ423P7Ajp/k64r6OoXC4KnhY82ln2EA0AZ5i3Ypq+iCG0x
eOk63Ys4wRwBwj9xI7DOyCSHFGfCGVpZ4GbthyBkUtVhu0P/SN9HcBxP0go5+484JQzI6fQgnjGI
eFIypu6Fc0ELhWwZ3JveXfDz9W5nHxohckZczezw3wmjYRy20kkSZqr4DzFT5XcySrEPFUOTH+K7
sYZ3cQDgIxYRCXm8lK2wHJnwGdeaicgPE3/pxz24B7ByAXyuITtx/E5gzsGbf8dqOk+8fiw5GPjz
Ovk0Ibfgx1E8NHCPNTDwvnrTBCqEc+Oq8Cyqt7xlo+IC7+YFfeBW+6sP7mTc2HCZkoVzYisA+CFn
Hd+tozrr1lgrbz9kKKOQN+e34IRt0m+86agzRC0AuPtlv5wPXOLZ9SDjFy4mXIgQpsojwqSfyJef
MqH3iVZUOcdoqT+DySddC/kOvhSWMmBw7LJnsSKoFSvkMNPCaDU/9myTM6dgKNrCWCE4IJTFFCPg
yQdhc8Tq1wOV5E0sEEvXySE/UdctsPtiaQZkT+0RfqRHWOhzepVlDyH+qVyqmUY5tU521SLAWdN5
Mwzua7qfYMvCMgV+gy/2MlDByH8Mlng9DFGI0uyq5u+4pf4b9zGhA0/D7FTYWYj9gHS/X5jgYQAI
9GKckLoznZvnNzhiDA84cuztAeU7Mbll1JMA9bkUsAB0EPPmzW+yVw7Z1Ng66GlmbE+HYgmXsme6
FQgHPYqY/Jv+juKCpnk8QQcwTJBtm+5rIdpi6lRCFUfvm20FghksGLDCns/iwcT8fn8SA0/IF1bO
fbGrQ6xSMshP0aW4CwIyPIEFXmCTFHjt6wvGkviVDM/IdNaak6uzKbWyMM/GzcCYUpBAWoAsQY9C
9wRBK12ZF+IiuZoTTi+vHxASAdazIBYQAKJWCYdAzCwY4mQ8JI67tKNoAfEx4WCBBnTMrzVNDIfg
DHCuicVwi/g6Mc7ATfYEh2AHUpPu/RcV71N7MiqeJ1gGpzdhC21QTILsE5MgJWg/GVRrNcIswlkZ
BDpEzvC1IMWgpu85XgA6JTPBhAxxFNMpMNkHHCzG3fCl4TDFm37ZXYddRXU+sdheSyJ8ti/rS6U6
IAEi7Sp3zrCQHLGhXTRL+oV1HWJDkV/PWRj4oX1ydEiBM5Gm3SX7PNRZdiCbgrmPmMiOO7BghsEr
7+wccqq0CSj/KtlHGzqbrXwfIVhCUeG306wLs5H6s4IwAgbLIlxEn3AmgknxN4NA6e9AyHoRjomA
VFhEcTY3YhmW/DHlIqipwwzFETGdIT2GHEZAV2hiZXDiwyEvGif3woqCAwgSSQ9b7YOOZ9BaPVDP
iQFTuIU5V/U7nhJPjD9oYSjDeppU/cFAjOCmnGgXCMENxnCYr+Cnd+GjDXnqpyjeYyTDJwpEB2YH
3sgZYGhmCMYe3CUIbTZXhq8mARBkoZJIDJzDOctYMLvA3mJbtwyp5jhXTvN9ymqtlcUyNsRmfJm8
YJSNDqDXZ519xdlCCu78ECQ5FMAqu4azHbUhx8UQSgJseQiE4Q3TcSZ9VzH+gVFH3L3kDdQEiIkh
JBmICvx3sjxWLs0CPxzoMH6CAYJ741aoL2pKVztCmyIG8xy0Z3vW03VJQUgXkPV3qyuoUHay3W6o
eVCSfHCiLHBOt/mL5GjuDi6iFv9Txx6wsSdkaSlID4C1vnNRYhytZZmONt6bWg9lbN8XNYW/oG/9
JsAptvNQNKr02PyKpBG3Ci5I2c7VFJs+swftzGxlaeoEJE3X5nGSnVyH4rksMZtt47VrYWkRDcGh
j/p1FDkTI+mnji0Xk7bSt7ohDzBBICVZWPC35qL1k00oVzfdHudS3BxL9lky1Hb7bh1wdMbq11e3
QRlMQzlcVOO4T+l+1HS4VJ3JkDuRzkZwq6rvxNSZ2R8UK1pLVXpogWMi2WbTgjOPWybZcjiv2BpR
mow7fxvJZqcFJ92qtybQfDsiekOu3fNBZDnS1potlV6LhLM0vp08uvqQ5qow+vbVGmGhDpTmJJck
ipauUVCYGuU5c+RdI/V0l0qlbLiTQqaERZ10cBKWWI1HTaMmVbxfZWj+am/Ytoiu4EZ6bv+I1Wod
JlRY4TFwLbiQpbPNLRPYyti7WrGTs1cuZZsyAPDA36PMbSaXCGa2ScMCKBqPYDynlTjTCV6U2IT3
LKJ1NeikifIoQqppVYWBhVFjRfLQ8b0d5LOZnQIWvtZM2TJ7IgfNxWyTXVDv7JH0pAXcZIeLVKc0
XH40LaStaUDPUMDpYNP4UQvXrZoN5jjrWX6YAJthk6um7jogPlrk0eCpZOGWh652oPeGIcwq3BZ9
PkBBN/ZTz/WQVrBoABaDa0/aFJMuDTtUZxYEyb4pzYX43WHKKppuEUq/mUwVXjNfcReZC6UnR0r5
sLOTj//5d9WJHeo+Zvp4KsNA8gIwhsy7OWa40pt4n0jOXDKgFIyLTgVwu7sozUEn8GeIq0ep4MRp
NS9ZhsimobZzqIGKYpJ53b7jLtcxStXu5kT2p7gzHV5AffBVFtIqrVbOkM6DAEqINs7smi21aXyI
rWFSf/pjeYklVuF03iyrgHU67JorALgAE7J+OEoqshi7/e7ZThc5Oc4yY+EB4jQtA+wPLUl1ptHS
VC2WrakuLB3Ax2YXeEMr5c+6jnVsDWNAM1+E3BRxBuJ2pw8EqgqHZLOdeSEbzkZ9FcTNs3dNvr1q
D00o7eraZorlrFQliJdyjbW2FR59HLaUSHtrpYIsRel3vqsDA1Yecw3Fm+oGR8eL312JP0Zplocg
Y1FGIxVUCv7KTWLm4GQ632y6pe3wrvWSZROSswy64GpowW+ZWNMhV892jVV2YgaX2mcUWFYnu2RM
wRKBNEyOOktLnLR7WSZm56oHoTzCE7Pd1sIos3i7NIdh1c9SStEQyw36Yj2ZdVzbKmcIun3mKlxa
61fXHZ7ZU26Zo48fbQLhTT8b9jaKFnY+gwkUsGt6WPvRTjFploeDSq3sZpQW6capgIpC/Rutm4dd
W3BkjmSP+JOdsDODac0P8OuFrf9Y5ja6Rs4qhZEWM9nWQTBj9gP85cZ3QIFL8WTVn229sdnaZN8w
IAkBMK0vAGXNvfTeD4daaveIKnXc9YOf3l9LyWbUNhZrIthMwWHk/2XDh9mj66P76cYHb8CIWDV1
yPtbJh/41bwrqVu7ycJgHTXZgDHwODf+OpP9UbrQb8KQyJJzod18j4QOrNXeknhtQuxh7JeFq1Y1
pw5oCA4XWDzmwkpzbuksNBo7ysRli/HccKiiddG8faajpBFz7msHrfxMwxshV1X3GPSbymYAzSh2
irpIMWyyjx3olgMX3CjWg3o11B0X3XBug/XpY+MF8qPPDeWeV+w6G2lwqVTlN8QEYl6lfTWinW5m
LVQQwpt97oKnyXaoZFFlCP12ED3rrZ5t+Poh/xhPmfX0QVFk3EqBms3PJPvhofORhTbz9H2c33Rs
sa3rmQY/3OjRBx95o6Fcs3Ea46eckmKh6tchXlfll9l8i/Rh1hTMESNp4fakU7GXTInwZikZHrWP
0v7zPNTFW0qcKMekFP9ZqI/bTvSJAQPxfpNGd93al9gTMLCiu7bXTv4TYijlU+Hg+BdDqeFbaKHS
cdmqfy2TUCaHfAgqIVuEaCh1/Ci5/ZbsX24RP7MK5qN35ky47PNSNkq25ef7HQYUHymQU3NKsIsK
lxQCgYIxhXrkg+AMtN6HxQtSP9wupOwlA2+YrBbDa6xWcbluQKX7X05hVL9TCKRm8Bu598o84QSg
3NLuV/OfbbUM2ZM8LHPvHvq7oHvy9yhDsrDAnrX1dFLi0WzuDio2W5PFo1KxcDRm0O9I6pxHwbNB
JKNvxdvr3AdPO5CgvB6C4drW+9Q/hNEx6Fap9RwzVvUuuh4WzFOufgvITmEHxaOgy8TLlcrXHvcV
DI9hZbo7WaXdXrbOPMnXhnYo3QshMwDt9Y9d1guzksA52HzObPVxt3xa3JmRnBar17y+FHizF2w+
x2QUj1N673NvnqKSkbG84E1wUlV1EeRbuZtJ8PhBCXRORqCuMu9hZWvf3DvRLcyfvnZpsm9VPUcB
bbER0XnrMhBRfOaUIqxGbo4oicZVU08l3EFv3JCAjWwVmjY/eWJmuz760rWrq9ZLR8XDwK9Xpc1t
T8yrqLASZYSaAjW5th5FE33XxEbla9DXaf1y8ktcQGna6hiLFGT2OUFuDJdB+VC1GzeF6AN6po0L
7i/Bj6k3743br2RPEQKt/Kya2xR8EIoV9PxiRhiUxyVSB/H4ygNbo4Yv/Q+yOsIeOi9kJXV4MPST
2qUiqpTpwtpKiAWirwDyrSM500RNMCRmZOix00f+bLWFxGtSP2p1h38uCmkCRuyxA0tnAxneAvq6
NXewEtJiT0tMZnfHFQWOHp5K4EYQCCCVkMXC6yY+tShUCw+/kW6ZdRpcdY2hOtelWQf3hrbaz5/m
eFNCczM4vz4BpofGJ3f6NimCbWzEt77z8MWkwkMaJsKa2l3JL2nXzkJoi+KvRkFjnVryU06Tl2PH
P1HDYpTBHXd5LoO94WIcKPs67ciPYXlKSw3Tpjw+eJJHgep/9nZM2I7QWjSttZcIvoGZztOAFgry
t+kObzVAENmi3YcjYIHQl85LozgzEVSqXYu5hcnpQYXsGgiPm1lJjozcPwNEondnWVMD44Rs2yuN
zy4Gz2FlgDNGNJiGNM2rdKQubTD6wesgiq5DWmxkrf2qC3uZlFxTFUodLPPSYBG31E8kBz+x/keJ
sHkf0ZD4eK+0v0VzEiWjoVK79gqTIyZTrkkiIz9ING+DPQmMl0bS5sR4ioswpkWlpVxaSmSD9xE3
3SyjjBxxU7A58Y0DkmcjLfNBcEEpynrujMHO6duDzd6iGhPZYWdFv1JIuWRCdC86REm0KoU2Lyyy
HS2b3vLPfE5NPdp7i+dX4NyFLTgPppIgmZtQaMaI2Qa/T06VpaHEz4xjrXUnDNA0c+Qt4jCYJCAs
YSDhiFCjO0eth6SbhZd1cq+YFNt2Aip9SEcowt5vXd9MILX8s0ECFWdP8Z7krc7ojslX3uqTjjlo
2BzSAN1TRrLI2FARWuKCiMcQWN8BqHjXQdRocR7lLmSAbUrwQ1U0V2T80xVUd258EBdHCrqjLd0d
tCZl4W88CMSRjsdwwu+UEDZDaqwcKlKPqPhRxBc+6wlfH5DQErmYK1Y/USXKVPZI8OG1PYh1vpQ9
wuhPYcgcznHbFteCV61UoADB2WlDZuJIs6D6xEQ+V9t4IdAfz1bKHm3jrSUroH4udiE6nFyISpiE
NgiOIDpx49cqQHLmMPazhMUKe078bB175UH3GV3IFXHKZ7WVH20Hwo+oS4KBCXZLH5nj7Jo4Bz/q
V2m7cUHKREPTKyTmKFyZ/jhtAkFQ4tUgT0oKtrIrJmUpz1mrC4jL0jmJpVfruZjlYUZAiDX6/qNQ
1T+NYtGKGfZ5+Uz8ngJOcUHAbG85TkZ9ES4IeXXxmchnxw1YH1JB/WLMq0pTX6JzMeWFP4BuhJkO
jV16tANVQDfmW9O1N6mWr3Cpr7L44lbqzcgZJTsJqI/6ERFoxZXyUijQiMZkHjLZvIygVZkM4nub
CqJ2b73TA0uoeFmdtQxyaOqtzLraD2xpol7GkwIDOF9jB5O805oC1A58WgnwiHMQD9uIGmXr2Uo+
4O9IJPDySabHj2RUjzk0dpe7qMva3gsYGwYqx9pLAEJcDY88Q36X+8F/5SrGwAlbU5KLHDAVsxjP
ZHir8JA13yQmpNBDSmdReTZRLZ9a6mxkmGXyQtymNjkm+lfrsAw1ag9WCcVBwz+/5pKxuhHQoHbx
IKzKWapaS5k3VdO1OHXiTNBJBVl9QI/f5gM0SwBT1TUxnERmE3ZXmcrFcNtjW4UehMYUPyqdRUVe
+HbCAsaQX85VabhrPc2SZkgfjszF7XxsibBUEfKW8SYZ+UrmCqQs5aAhCqDz5qAAsY5nkgGg5KCR
xscBcAIiRhHNMm/qoEag+md/ALcVaWSEhU6JAb7d38aUSUOkKlu1z/clAbw12ZlWjtNX7PtHn3dr
/4rWsbO5x1m1SBkf1fVnykEic+qjt1S8e5bZlOgM0BGXtZTFkfXp6P2iBs52BR3e/eCVEkaQC1B6
xHgO1ulfj0gzsIpllzORtfvNUMURrjLtNWnQUfHRqtwnZbApEivQKoGwNFZEU1hVP7k5ICLoYf+Q
TJYgm6Xr4a2W2TdHpXFvNJWOp0Z/MyT4I9jv0bHXHqQLs0T60J1jCcgmQUMP+pD6rEsL1B9bxZZ6
2XV3vVjqLYkzVPZ+5nxZGhycRKZopXZoY0wk1K1hAFD31qP3aVkHnN7ZewCC5nZsHENx0LrM40Ba
FBenGl3j7My7DPOLTn7Tqg0IkfQifZTFtGFbton519oOta3iV2eXX9xVyTki3oC+XJxEZzsE7mbd
p8IqapeXLYUYyEp0SA5pkaVpBf+uG7/jCAJeChcDRlACOGgO7yCAG5E3cyIx71Pi1ioBx6bk+CrV
rQRVoIRvrGTRGePG72087XDxYTqsj9pnYNFD5QfNOUjDMcqOQXZ0h0Mu79Vw19QbibmpsZDVkwtT
0EJqRrZs1H7fxjgR5t3KNaGf5VBd/+wYwlxN1cQ6jWb8biw2R6NG8fOZZbEPnfBOShyqjwgxAYWq
AMYCgyhLOvIQ7rEvUU02bnXHRbC310lb0kSMmMbbC0U6a740b2rKiPGskJVIAkqgbFQDGT2aV9I1
sUlzy2upuR9h7i6r1oEXGX42NT02h6RvEi4H62zrCvXBumO3YU6jNQbS3JJYLfaXVhsaaaNl4cfW
bdbeWcFrYzyiuon/gICwe1pJ/SGtvGkXkyz1YKnQI4QZO60srrBrACCzdI+BsEkR5CQN0u2Tr9zB
I/1xXAcG7k4Ra7FYkIGokDV9uX2uFXdaqOmi4Vm6yrCMwXkCagU1RH2mnRu12w2U/orxM7jsc2E7
Qx295Po26iIObXuGdtXAKKON9xbZtg30i5kpa4OU0bQHJThHPfxeddu7TEwMOpr+JWvLnNhBKnXV
a41vqxSm8MlIVDq8chKVbKsL6lF9gA2u0IMX65LvNDdEh5ZbXnbQJk6hy9IFIC2Rp00WbCXhicvR
+RaCBeYqlrVL5WrZ+XiNVNKlVOG6oa2JC/XDf9rg3HURLGHw7oJRFJQ0Qk5UASaZ+4HLLT6GAKGM
ifrmUnY9HR42fVEzM1jg2CKYavBM0mp5j9VdpDPBp1KRmmSVgZYlmsSahkSrTo4CKxt0qaDGaCPe
n5ovqyGaaTRo8GIzBRcJOoAqCr9DA7LwuXZnPVUs1awWskM3LY91jRjorlXdNcyYDlcuyx88JCpl
ek0VGQ1yp24dT5r3erkBYtck/1exx0tuOousse9RVW/Gvp0OkvmbWPU1DFTWfOCfpOZnK69WumZs
fF+AdbWaTpXqWNUjdDIMAPwRoH9I9Sda+Kp2yr3W1L91fPfUadIipY1XUhFMnKGZUTSqrJPp9F3i
gKcaD798yc1fXMODovDukA6GcKrFq1RZYzPq0l5gdlVnXQLwdZU3zSokVx8WiI3djlDPrRSVfS2Z
W0Mu5zaZRG6YaUV7u1MneNHJBZuwaox2aOQdDPuaccBS+zFEjzGhZKx+IwsuuEMGGI51LG9auZ3F
w9bkQCnywQ6CGf9oTOjplknRtyn7fv4vIwYtmuGp3UKmUitC6/e/shkeufjMS50t8n0+DVVjJlqz
osM0qUeMr22ixt31GqE7xIajT/Hk9xHFlM2qzJRvpFuahA6xTSExxweXIQwMjjYiN6Kzw/ejZYsp
Yqd/WAkvUZOKhTbwruRwY4tRDvNmu6CsNrKNqDJUyqBU9+dKu6L2EA02j0REk9KF0oy4ylf6VYh6
NmFHN/hLbZWgInMfY5Kwf/uq+jWG8TqRX47HBsnKXtELzH0j/hH9SmR5nINyY4oCSR7kz1xXA3xm
gZ9cf601tLgmMLKefStlv1Ez7gtQitcBR3sMwCUyMHdsoTnvyNUnIFVSE17yFv1soCxbe+lWlwE1
4yArR8RtsECPuoW2E+BRtfJbHhs7UfGYuPM1igva42A+iD4udIeTYhanVldoq7V/2V5u37J1l1gX
W2rtKmudnZ5AtY9hsPKZFgD8No5fTcfgRvcuagDJhcJsxLxbr0hlfHqZ3i5D688ms0lWeYw6d+Zd
dDqYqorOb/03fpZJ9KokC4Jy27y1VnrEZtTjQiZh2RAWkwJk1YlS5tS5fx0UtKCeNMIEDAZ0nIVx
rsMum9Mpu5M8ZyLU49rKTag6BfyTSBVmz7gyDpnqvJMeyx7LhZUhSwYaSqNZ+25azKhpE09wBc5B
gWzRs+daJU2tGqDJQ5sFA4UInOVQO0E9R7ROeYbWhGSk07yEjCvHb9W6FZRxtLkzu6u2galewg7p
uynhp4Onrq7vy4JXV7mIh/mkwjFjmX1fXCuZWaQvbRv9y+ivHDLxrIyHJMcMRIbPrhlWjlyeq2B8
Z3k5LU3ahDSm2gNbs1kQWs9LF/k1W9cHfOCr7yL806NkOXBUU9pi32pZ6M7eSzdeilDpK4cQIoYA
pWLympKmS8dk731knQ2/+s0q/UOjDf+PrrNabl1r2vUVqUoMpwaZYoodcE5UQTGzrn4/kte3Mv9Z
a584BsWWhgb06H7BhBUk+/JPoVKAH/x1mosA0WtvXRQuQK9OgCYCByMM6flyuCtj6g+KkSy19jUO
QUNp1vAsy8NnopQeU7K4EwQ5nKWKB5scFLDkP1VYjpYH3yKAMQs8VJIXdwjDuRDoQGB8rJY1PKLl
hd9i+xE0DyGlHF/2rqUnbWopRbjHxb4dromgf4ViEIwcqaSX0TqOOFOxNG2r91eyEl0Hr33SnDSw
6zi4KLp+cTz3QUr7g9eU8KoKcLqpFOCbhBJBWbzpRpAvsgj1NJm8oOrHi7Jtbc3DNbzVglvq74fG
QLS7ES+5pOTzyshGUWwlNuyswaAoaZk/tJJCeIEAVHcaGpQ/SLMqfrl2BQxcKBI2Ncn70Mu3eevp
86LLcK3ozXURv0mima110DklblddhkI0lbi5UgzFFm69S8pfcoWNU0Nlybyd5noXUcgeKncAFeGx
guZRb/e+AmwAh6MqSGqb4sKmsPRilfnNqUkUc9Y31rlJsFmLSqgDOeSSskuI3UjidE2yc6VBvFhq
9VZq/c63qkdXMVubIOqoJtWDEwjDAs9YNxG+ZUG4Dq+BuTEpkPEnqbYSdTH4+cKlD7e8I/7vkZcp
+xPeyqptZG7GF0gEWEkAMF5llGouYHALQV95K8WattWkRr4YTkT2PqsPaTBWSBu260X12cXsvMQE
nLDg48UZxLWDZG36IGq7MKBY7GaEVUqhETmT/lAz/ZEoTp3HkO30YeU26Woocx0PIa2bddCyZPXd
kcHz1sEr/CAfnbYoeRIAwXqkAM11IuFai5Vd2omLNuOn4nbTUnTUwJ6kIlhIE2EHn41919tmFO01
BzmLXrPDtu9njeao8yIDo9ZapxrsXh6jL6wzKJL2xQtC9HQc+JEeaSSfcDIRhb2ryNfWQaZAyZMf
JnbbUNjJWzlIr5KNSRq+s82pQ/1RcK1DJkf8uHaNs/5qdmm3kEz4FLmMGoHPvjP9bgtShqKnrk3d
2rcluiGZU6rsUeGIgldkkj4aOBLyHTIpZLawsZhtswEp5laMNpnmnHpZ3EgZ8VDW5YdUHUp0dT1w
qPpc9dmLptQPx4lEaZ6zSKb2pCI8zXalDMXvJhKXVkw0WYfM3BmRYZ/fWqG7RVb+KSgodw2ITCfE
5WnJ95fpm56Wez/vU7h26Vdb+ct0QLXCArEpQG7WWGGDiElooDblaPJCN82TmsdvUQRGsHwVLOkw
BEgXdsDCMorydVY9WGJy9dQQMc5yYaGalXGhNaDWON4IMmB5Bak2HfCun1lU1XAciIy1GvraQg+y
U5k1O13XH4ROmifgOCrJVv1y1zcsMUVgIsxYUL7wXuVU/Bb7tz6D29FSdBaade4zcJ2O+EOx1Y49
Eycwr9p0G5slqAHhyUqcXWRQlXfQ60jgVMXyRlQyuy7TVWHW57QNyZw3FyMrwg1ixwq3tiuI37QO
Z7aWNtYo3OpZ+F4N/ksssEbVHiJhbnYeFPfSjtNA45fvasJ6JOgPTvYcDAqJR3fv6OMWnRQEXSO9
JcaHlgQntUU+mVZpLOnDGcidd8TPojUGn8aybKLHrGzMmSz2FCajQ+nDtTHJszfWURc6d9YW9VWi
HuiH/aOvo8dR781CX8WOaKsNtFw9gqnqS2x1JPVE9zYynH/7ELm8gBxQcPYG/UM08QyUVkbwFhQV
gVxC0UB0oMEouXAUkKzMvepMPweo68UrstkbeoVakv1TFbbFafDYpDGpRRcbT/bE8aiXaAgfXSjb
WtteBeZlSzOXsQlliMHoStanzlU7YvpUW+mm8XNxbkkk4H0RJaw+OdUtg9rtb3Wkfo7tw6p0iEEe
hEFLHJZ/VmlNIjoGRGsOq9zNThSuH6IE8R0pefR6JPw8cYX4Ial3wz+L8KfK+KFSnJ1u5avCRygu
cxwYaHj6VuwA3UgmjUELmFn8IKIjW1qYSYbZWUETMonTbThQvzDKc5CpPw4QNDlErLyMtHMsgvOR
NV8hrHIeVKW/aki9SuSnQKNljng1/S5cZeGbXDjs3CIJmAVuPL0BAKMWjqZRb8zQJwgtIKYxbOOC
Hj7+b1C0G1ORjsg+dlr6WuXFx9DCrrECSgmV1+1CuqZpNYj4ma+laa2LTAYB4SuvpSNcyxAUF3NM
EqCTabrHghxHKGaLzLOWTm6d3bR9UyzraqiISriqeZIHZGkEiVkveHKd4TD2ZLWgOCgJM6fTUfpm
loiCMcNmoWbbrZu4kmZdZ36HdQZAJdPogMzP2rI2/aOaGYc0cp88gZC/7sfGTYB6Jumti4yPKO+2
PjfXrLmhWftj6jvFhPkfifoyUeO9APTQ1TxYu+zGTNXW1A/LY9eifQhmCvHSg0kmm5fAGCcz8nOC
Xs1dWiMtNHmeh/3NioDcxuDJSQ4+oihDnWAsFQU31rStJKG/b7HXBaKUYmg97P3COtZOiuba0pTT
c1uB/dNa9ilZdvGb6snoZFS/GmVbWdgVYH/tCyQqnTzv5k2jkCMkGa8jUWI0b7hsNDlsaaTzzR9D
QXyHrL1hse0HclJKJEaEnGqIWWAFICoHXx87YIjNbkIKWi4xplIfJELJxrfQ2IusJxXcNQHtckhY
CYQB5CcDLhLzG7e8mad++Ey65K1WxE2hApGXVFvWRuRAcwxdkk5utxOM5jnuCRSYg3Q5eyCXqQEU
E2X/aFrhS+82wLyweTOEfVexxLlqs/YSF/GXXj6FrFV+IC17x8LpoEWspJAQXgVBL6sqFh0h8jL5
W6zlL62fn4oe0I8r5Chfon/HUpXMMj1ZtUZrJ5YDLFJfsu9FVomNZhGl7GeWbogsSgqAWWLMdh4L
UveTM4Em3mcuWxct79+tSgKxIV0x2gYnqKxiMx9ZsCT/e6FDESk2XhSLBGES+t9NLx7lWsLUEL2i
ZunIJePNZX/Nws0MDXC66dNrRgHBqWUo9FWP72u3KcGomQlycqWqnQApytRYhjo8hohJhyG7WAz6
ZOpgYk1tFx8DikKPoQTst0L0sPH3aq4vukZwCIrMx7wb4EeH87CD1lImKnk/6zsrKPgNoE0QKy5N
7X3wKnCOGlQDly1oy031AFO1lvfWovuU9cgppgZVBZ+6O9Y+ZlU/k0dLqA9fQpcCm+XK72qpAoiE
H5d7B5ly5SyJZRmZ/KWh9PWqAfwXUiJt+uHkusDJpxMXs4OV5qTpABViuRTEsI57bLV1fd2I34BO
+pCCpiADy8hhvkilj5MHUZfP+GryfCGk0ktRmg9DKa6EGIxmoS4kv1xVSrgSsgCzEK1b97o8z2T5
tSmNizYUbL40oki2bW7yqggSaFEqeuWgrCpL3ijWY+tR0ZcXbudf9MA6Ow4g0ooTaBEzsEJEzCN0
sVT5J6luLToH1HbWASpRLEgE1O2m8IIfbYhvvqgi3w5pXfsaBMmOlf7DKszHtK0/2QXMJegckcsw
8nSSS7l56aT61IfAm524/k65hbEQrRRL/nIDaiUp/E8Qip+p1T17FhKPmbOOArK4I69zIPIO/Qgp
lWab9+IiknQ2qtLGyr1lUZOrZOcDwir4GEQEMcuHqDC2qayj/TF8UtV4cnLCiKgE6yd6IK9Ac1cF
RAx8Q9nbzeWQ4lWcmT9dhQIM3Y+N9ILt4kNTazcrZEg4CszznS4T7qRoQxB4DiJxMbtqTJTlpRCO
2WMnXXcA5eoxlxJcXIfsSuXTc1QycGxDq5up7BsvWsi6No91fIMwHGOtR2YkZwb0yT0MBDojMNT8
rtlDBzhuSFQYa+/QCunGSh1E4oChSc0NMA9QmtqktCVsnbMbcLNNGIlyykVRP88QYlTGdK47r5B1
RGJv/EKDNFzNxKhEiAwBzK+aHNeLd0BMbvJFdWsVVGR1+SBNkWaVEzLEpFLi79x052GOEQwiaQFI
dIJZR0KYFg1c4RxIw0IKysXAfaI6iFgtJvLADxRDRT4Wo+5Bmg/Fqxqss1pe7RhZCBP4MPARNwwg
9pFUlfqQ7Fm9bOtgY8k/KMIr1GHr6okfdFuO51IsJmyzRShbqh6JSg66W+7cZFw5apSdAE8SJfQx
AftrJkKHTz9L8yWUijlYtmMPUlWAQVlQRw+AYpbUW4X4FplHqzuxdZ+F/CMhKnlFdea+KKT3BdTs
A3kslXd2HPuzNKci8qC7pAy5+rL8GQJWx2+3+Kgs+AIwNstKxmYNBgAW6xKHsZbq6XfhQZIEYegT
IuasyQ75t7HZZQBa5HMWLLctaTl/NEvmi8a7UhObJwDh0wZQHKSllJ/PWXwymJ8CAMJhEPakzt1h
32qvnkndJaGkgBJEjcR2JldLM2gpZItzJZQ3450haIDK46kQp6pvl9MM4SAncbnIpJIkJAxvtnx9
XF4IBJ2QINMq6osXd+vWx4+LhYWMsVkry+CquNYSnWcyDlZZHiNtsNMSj46x5wY+2jCgd6hJOBrF
iX5I1v4zd2bRZT16gHWHQgXMo3HE5nVxkcdyhRY73ECdQLRqEcyFqVjjDaWDJssEqqdN+FKxRUMt
I4X0ivlSkigQHGWc0uU4ucQlVR8UvCzviYTwRlCNVc5BqSFcizzYdxIXWz0rfr11BxToMuc1S8Sd
BnvDUFH8UHqonOyMDANwVVaJz4X3GLnRlsr6wUHvXbealeO2b7kZrgVurF5aH53WPGpSvQoG4rgw
bpZSeUsQdKq8YqOyYyhS9YeU5ipOVk7rbolH3ZxcnCCqjLhQeklkbVNr4sUdd2WdezHZJLbobvQG
iRgGf+4Ndh4Sv6UdeU3wU0BPzgW8AMyamFrbznyRwhEYV7/Lo9kfyp2qlD6rQtjOxildoiRdyfhO
YRQurgZLfagSGdLgICKWAxG7JlBC4ioLTl2BsZ0iQ150oDso1jYKw52c4k5jkESw4ugTMwZwzszj
fbL3G3p1DDN/dHJKrm2iP45fMii0Y0KgjaBOy/mMS55I2G4pOLElNVUEkiZYzEI9DxE87UXvEObV
Vu8GAjV0UQRRmWdoQmly9OHU/joiN5CmCY5DorWpS5AmXgbOCRpBAaLUcHx/upSeFhshC6p+yrts
W2MAlamlu25eLY+i9NhSRDufeVJcWgceNmfQq1Drk+CG+JpnUIlyAMe4CNbFEmRlV7yUxnCpsrM5
IOJuDYjjlEwtoRDbZtPvmGqdEWhIcnLdSc2TKjNDcRvS2t8peW5nJlBprxCA47A8CrX0METpMZY1
20FTMSZFYVolJI4CBLqWL1ECS41KXo150kxsTgItYOolaKmWXZ7frkqP9dBQqdAhUGoMh7xquUUa
4m9EtrGRHqI4uiBxKxfBR5n7SwluoeMXrxWa3lKFWHisOAeBlPrg4dEbGqG4SlVtThRZmAmO5Rmb
Ri0onjtKepm76tJhQwoNC70hv5GW2Usls1ArHyV2LGNInxjUy+jlXibemPFFPDUUIDTJMMxKTXnJ
pfTck0SwkpvbYZHkoGnu1++eI5/SDo5XREHLMeMHWGJl+OymuyDCBtePDrJHkhteKFnaKxik50z5
Ntp6q7SNNPdCcNxklaO4P6TgjGXmk7Im4+Wa1TXm1xwZEmtMn8lrxPqsGpnbANXGSvv2h/iBahP5
rVhbGQ27/6iX5q+BFb+0JdKmUmUcG8+BJnUpqugmex5qnBLza/NUQFpt++qprhv2SHjEj+NhJKZY
aF1h6xNG2c6Iy3e/RbhCFK9lC4dRIq9nsg3K3bwBJt8suMGRVVy1hsivjk3UyNjvqzICUV5x0gMG
STWIyTwmfWAg/ChQ/p/XiovqjtSQqwNPmYXcuL6hG3htvo/YfQ8++5hWW/ok8/Umey+SsQrUkCJM
/expVNkBD0+aQN37lN6HQVu36D5bVU0BcoCa0+jRRx95p8Az0DYBfc+cKn6POAx1GwkNuEKXdaZ0
KbmwzytUClpy1D/L4OYr48mTUxx2QvQC0SOVG+tTC4EXlkP2YvVM7PmwkTMWjliTb0lUQSMfyGg6
Qo+wECFBYj52Kb4tAjgRaaCaNppKiEg75aWfbGEhxFs3Bv1oShvWk2TriiS/Iuy18gRFxU4RlpU/
ZpFrNds2PYUV2UC4JkyratvX2BDi7KdYLcwn032JYxIfWlGhKiHLgR15LYrgcbI1VB+vwelpRCHA
FTA7c7NLJw7VxvSd+H4auS8SBkxn9MfT6XOf/Ufu95Jdh/FV7wNYz33q0YyClG6FIuiStVGjcyPH
5q4cCrbPXNZ0gXGus+b8vp6e/b78/fXpvaEp/ncKv8f8/sv0jAxBaec99mxSB8Xy3wcv0/98KQmo
JdX+UVdMyidlZS60MSE9tfH0IOm0HZzfPNmWSmQtpa599l1ZWKcI6k1H/P7wdCmBL8HC0FogjGoS
g1qaLm36yIu8z9YJ4cGNF+5LJleRkVRILWaO+3GDgRfZ0BGRjIdMD4PSY5MnQZPSPDVfFkP8dX9/
agW2kwiDU+MiYz+2ym9/+T25e3tNr6ePk0xSVj4byT/OowkUY6HnAH/lGiVLMN0/U6uLaYNYYd+R
YAoa2HTTmZtqDWdz7Ie/P3K/HCFLo5WUGNv75ShjvyJtBwAwBwk8/ff0MP2zSZCBph9I+em9XrPo
pYvpoxCHM1ZYLN+mVqqcHJNf0LD/tsp0lGPWg+27OWLxnOUAnGcrjQ/Ts+m9lHBiljc4Lej1mMcb
j6t0qSeh2MQLNRZenSDT7oOn7RAy1svu3iy5FyaQTqOLwsDa9M6raPrZdnrofTUB3eKS47G0wM6L
4frXif1x0+9Pp8/d3KD0Pj39owvfn/7VxafL++N40VRulWaI964zffr7k39/4/T6r2P+evnXIbGv
XazOim1dj056Q4jlFT3AWznjAevABszHvVlUspR2X+YPMvWpVSBpm2nCaCuZYaKoBmFy2xI//Q5R
wQdkkUM8ut/laBxKJH7itDQ2idSDomdn/Hs+U4+6X/lv5/o9+0aqkkUUxmRIp9YM1Q7YWWE092//
PbCMxs5gJqvpLS9SW9vX5oV8bB3v9Nvav//w13tRQ2qp0RMFCtT/Ovp07p1DXBJ4/7THdOJpnMQb
v/ypmfJ0o3DuTTUd3Vi5sNRT5ek+L/xzuFgOf04CskZKTWR6nD6+d/np6R+HTyeaZqMuydAAGFWS
CKpyKd2iEFUYJROwfHSSYluOD+2gohseG+v7fcg13VkJkDz/8/v/fvP+P1btXZI2hxY8jrn7lY/P
cvnogI7e3I8yFHMse5Sb6ajpYTpRsjjopAmIAf3XTZze+235QTf3sdai8zKgHgtmG7HKf5e9j3Bc
0wRAs1iPSL5jV3Gwn+Zzp/R9Npbj1O75GQ//Tu2CR3iW127/R5ebzi1RwWUFGiyLaVopkwZjHO9w
H6PTNYpmntqVJj5Ox98PMzWkQq2ICDYnYz2CGfPtkHT7DMANDD/6cxK3FnOvK/xvrQjZ3G21thug
ZI0HTK+nZ7UpgbkyyuyNjLG6HPr4q/fRsoxDACvr6boN0/93Jje64p+uAgY2C47Taf3x9D4KZPid
yBLKZE00lTOZxuQfT6fX08M0n9+nRg8/zAFw5tTxPbUmSTh9SrHQKXbT1K2RBP7n27TWFIrddKzE
ljpeT0/zoOvidZ/paOBaxVsfJ9k2Hpd7rXeob43P/nrPGD/4/dTSJHeWgVy9ryfd7/VOVzo93DvD
X59MbzqZ4WSv9yOnz++90gxZWj5/+1AmK5DJwnQt1MMwLKdLq6cZa2qTOuj6f679/nR6F2QyN+p+
wdMyNq4dvw1ZJQ06VL9tOj37483fI6ef+30Zh5TmGp902PTB9ANRD6Ujyqmk/g6NP9aQ+9L+R1tM
y+Bf630/hMJS6bSnv4+bRu04nv5Yin7b5t54/x7z+/K/vkYWvG4lsk7+12FWCRzg1Fk1MlzTCf7f
L51W4bhrEei3fGul4CF4v1t//dAf1/3/P+G2yMU1ecc0fRUj4Z8g63eSEg0S9pXMpm/68j8W0t8L
/+PH778jJE6wStiX38ff/fMoi44Grr1guGwvBph7X7/v/dQKnKfQxYqgEzpH/fy9ELgAGmRD4eW/
GuKPC/QaU1+1pWT/cYbkipAscfynv8Pr31OfvnXqOFAu0nVM8tLTGUdJBS41kC4lQ/H3l/3cLdmy
V3/clbiUj0Pg9vb0nfepZ/qH+3loUOUXamNRYZzm4d/FfHoN3UJaC8im3s+whYI8J41NlNoJ7TIj
GyxOcX+pItmdRjElhXJ0xowsysjTm9ODVSjjJ+NBneuM+cHx6f3dWqOw5/cu5f//G9o1VkSlRyCJ
o1WAmzTjINTPOrk7HPgwij3nDy4M7xWoMG2ZYPQw63Ziua3RzCM3GDwgoQS0VH9WQN2C+iY1+9QZ
1yR8pdJBjhHz3PSJqZRwoicnhFgNqgjpAroBfqnispLXpELZD4JlI7/RLZ1y4UAhOzU6/jcs4aDL
L6V06W/G0mfP9KjhcGJxCTMiS2nhYpE8AI9ZWHiWbHMcsLIDhVb82pzNgOUmdrnlOrRI8J4l6Eeb
bKnszB/xhwgCL7IawRRnNVzDlXkUVuCNlC22MOEIYXXJdu6A3ovIV7pb74L1mYVpBJnpFPnuueM9
Jz/eIbPmBoZt9Xl4LMpHf6ODqSC5tO6RHhnTaTPU9A0m4xQRhiXawHgg+QsXUSnQ4tBAAeQs+hOh
PVKsMGNyvCzIZkrXTN+QfCBfrlJPNOZKM2+cVaac8MwGWW+ODgIu6eZjCYJ5gOdP5Wg7yJRdUVNN
PdJOSCTMM2tZPPlAAm3pW0FyzfbcI+lvoVvzqKwKdTUY18C90SFCDE06ZDfRmJDeCumgPrMxsNgY
oVyLJu4RkL4SXuMtt3ipov9yJj85zMKDe+huPU43ia2+YUGEjEwIE2bGuaXZA9fN3S4oCgnbgXY1
N5A5FHLuAAspR4PGmDVrUGDW6GR1FiA4qWTgV/C0i35ugEoAf/0gLUVvJaiU08kvLRQYPAd2laqP
ld4s3yjRSxmD5p11c+GNfmVkL+pVxWkGMMnC+4BoiSY9nc56TNH86B6c6pagGoJ1D46MEAgTxopd
Iu5JEQK9dh8IzZzTCaEINGu9OYN+p//mZGtjUDpLPFY6yv3zgsUGZwN3kb8qu+hWr4C0kpLhWsYc
7CI8Vy8q8klr8wd0dnsGrgkQzQpGaXf1DYGzG+YPRMKRhKNlzbXdqnCrH+tPqvYkpt/Ur3DlbsUb
JB3KahlGOXiayTatl2BlgvU5SvhPoBxjE9v6vSUsMyAVra078/SDip50o1yeQCdswWktR8lSeY2S
cfhhIJpDdWjdXmQ7YyTTQ5ng+BUH5qT5rG9GCA2C1bUtiEu/uYYdGBRb8uy8uQr9AkAoB7TcSGGl
t9sECfJV/RlgWBktSlt6JJ2y7orRd1OzhytnC1ifmFF8t7BbwxOdkQc6CzYwqEZKxvWM8QqukSLf
DKNHdz1cx/GC4hfqHbQeWRvKSHTAG5h6OiBMUPWdhhawpVI2nIOSrRSgqQDnix2JaLbfgHdQ1Uei
RDk6ie34Sw0oyyX5iXs7CcEIbyEnguUDAOztWpG09WLQZ8qWEet8JaOvIalSKbYhXdM6/Y20X4uY
yxaGZ9+eKTh1u8BZDJ7tNle/vtG/wSjJ8k7ZJV/kRcnXUlepEWWjohssdKTUtu3KPY9wimAXB4vO
3zSAwmCkPajOVu2bVbgUw3G+0bWTi1p5ushMu07Zfq+DBv6gbXxQdUYcBhOKqyG8WgFWmM9NdomV
xyK7GNY8d9buKioPuf7kUFSiwIJ73ptkHArrREHDik9ufzKNY2mL3QEJCqr5GbUgrozeNgo7LbQc
g1L6AK/aE6ACI1qaBjo8czU9K/zDwrXAZC5cdVmI57g/RUjeCmcKPEAAZr3y6LYvrfIoGBexufCY
OQzORVE/teax2soS4L6H1HhympcsfQ6kKzSfONsPW4YvxKdasLP6iZPoj0O7qIdD74EdWLrBUyjY
ooD5M4XHEAdUtJgwlcag0JillNvHX54xznuG/LJVTyFMO0RzukddWSgYbuln0p9Zv5yNag9b9D2M
YFNgSLL107mLace2+YHW2MxRnkbZfhnv48cGnr67clYwwKz62U+f/O41714945aIyCcwn5joIgF7
qr8SkMtgGmTo1CcRUSB+EH04JJmX5oWxqZW7dEnWWx1HM9xVn038LvW2ZmqPMjXSk+DZoPQtGEcr
Q97UiCRZCzkYjwY94WwYmGidfCl2CZAEiVBpo+zAxa7QU1ii0mZrr5sVSdNBWkF9ZDs9M4ST4xyL
d/Biyra0iw8GNt8UYsDN9jRficGOdZzm6tpFf/wG216km4o+TkoTq2Z1W2V4Jq66Xeluyr0EWR5x
0Hoh4ScSLvBLUGeVhCKzkBHxULn+kEPk2boH6nFh/poKcChcsDBvEeV1YZxlXfO5kt5XJbQLaNqb
of0COxQOKzipPeA7tHy/E8tu1vwm4xk2c7jyTFsNlt6IeEAjaeu96OzJXylMFOscIBSKZtYieiGJ
66Cehd8srEm8UUh4zPSrKYBEnCnIgiW2u0fRqV98UpvHtiZYtKf4tS42zU8Sg3+fediLFvPUWZso
a24pwJGvXunPVETCb/MaI6yf7Yk7AmMBcrvolwggA/hZE2SA/EcPDX04DDrCuTcvPnDpTI7StaWg
QsJ7Jg22uybs8HH9Ye6itF+tm2qXNbYsobOxNzHyof8l787VC8/JiyPPOSHg4wI8qANimS+kTT1n
IYzASWzK5r65Ep7p6W5981ea+tYk69T68fTzWLdMt4O6QiiA+fWqnGFWiAiOIl5UUm6xYQPJX2Bm
zK/e3RKrVGvvhWtjaIaYCO07DJ+WJVJ6hMjCJkrHhu3XNGVrrsRXit6suRWomzkF32X36KFOR9Hi
qURLGVA9UorRXL1S3ADTApX+HJm2IS3r8S4KjCSFPqnU34P0zn8N4hz3ZxerDGtP2ZTULSy6sD9w
AtVWE7dgohQkaH66n25Y63DVKYy6KXjULpkJ/UO3A93FKsniF1nMFIcIjxDgDrs8+OzUI5+YzbqC
EonTibRkPg6D5/Bb1k6oUzjaKUNtNsXhse2wdp7D7gvPzB/RDwtZYNnuW4yZm4m3F8HMHk4haIV9
4y+CV1CAyc04IjSJmOdDjNpMNeeERuHnEX27JjpMcDTptGOOxbU7M0+msBYZM/02SNGh2AofyReu
SseiY6DaImG0dmh36Kkfqg08WvFJrxd6+Ix8AXVEP9xF6DZYNuQ0DdmY9EEwyYDME5N6tN1j3lov
WBVNaVfvDZHii22wPem3xKZwsglN61O1Zl2Kqb2iu+NC0ZibFHXs5MMxn5t1JH50ynqg0gsWxbdd
E9vlhaRseih9NPELdGrGHfBM8Is4j+ubYnhMJKb/MczNPircaowZU4iBPBmw9u6Bwo+1zJhWkEvb
Q76PWfZ3evIoIdhiLGl61v1I30KK8uy6XWvUvHfOFyEwfGYic3zxvCXbmVtpE+T11VZEnviL+a+s
jxH3bYt4HnaBhA/pWuXq5s0GByZSMUCFAJXCepnHSMfD1cQkqAGTna7k8gy2QxdR9p8X7zfvkKDO
jeZcuTaKa0roWTHMkUuqcYJ5HWGKGjPHHDWHRQFn3acCOXdkuIkMx1WWLCxx018xOdSX5MfARtso
NZAcnLNsW8fYXbFmUBKLNUTk915ps44BviIC2oniXmAcyfGiMNeeuZaqbW4uQCvOjPyGDxY8alTK
QXXPQLaP9whD0zU7hGFYtN66YeAvGjS5+/yifZUEH1TmsS+R0TBOQVuiAfcT3co94ic+3eigp08D
LmD+1qWINUteaMZV/F4aC1TRb/ne/OoeubD4gds4bNn8MGN+UMAncB25ApA/CB0M1WYWRxuzWxHf
uvjAsL7s1Jtosr3RlKM3LFys6sq5oayhbxqQreBy7zxlrbzJN3ebbTqHTOFMhIuzxuyeHQAV9njr
ycCAl5VzpXdl/jEmpmmWzGRp/wqnjycBDujIogPH7B8ZQm51lMJXTXonxanWmxCdUaaPRNtmO79/
ddWFhSGsMZNIC77oR/9L2sIhCdQVURWriKMvhW9CZXU9IMQgr90NG8skhqM543wJC1mi2QMw5+VQ
BA918lRLF1F8bgzopcTYc2YoCAKLxrDbdpW8gAJxjPemfVDeHPdJ0s6mjifXgtirT57AJ3lXx9ux
t0k++nbVJsA+iZOY3GRE4G0WKwMj+p4bjN3c2fkqMXnwn3UTZ9l0S0Or4UcEgc0Fp7qoqoMlvRfG
uQHoB0cKc6ZmGZQ73myVl8q9ObgqPob+M9RfKsvJhpXR2zFeQ2lHhZk4TiARSkxDAr7oHhvuGIN2
GaZXU3ox2EzpC8Vgx4TC2hq9NK96Lz8NZe8US+89emZvBlJdQUS6elezvRDBdlrqjt0Z3PKHulya
zjHdjITL7Noamxh4F570z9m+7UYZ3dHOBQcWbdsQwadPjV3RAA1pkoJY0bBDH/c7pX51BAMgRl3Z
cMaq4bOhOgi3Wq9QD8zeuuqgus81LIYeOdTkRxJOaon+z0+EMoJsbnJr3+vmnH9Ka4b+Xkrf8uLJ
QzlQkM6Wvy8BRAriNS7OiJFgp7gqFy8FdBiE2IhXOv3Nc825qo970nbBt/RkcsOoX1rYkMWoPCB6
hsBQzwDimVFtLfexZieeYcjqH1LlW0iewz6f+9Hb4MYI1QTblgg/JIPrmj+yt+VfEmQ6/h9L59Xc
uJIl4V+ECHjzKnpSoERJlFp8Qeh2kwXvTQG/fr/STsTEzuy96hYJVB2TJ0/m739dYXpylJBNtByI
Q8EqbjaAR7+SMujQoD85+Rc0rGEDbEaNxhlzDcQyWgMxKffKhp5p06+N2b4dkjcTtGD2VlV547tV
SNvGR1RsLJ09Pm71wLZOgXCofykH+6AtXOp5h7Pg729HTrTf6Q7KunRAPUoW2iub4gUUjGitNjhr
B/mk7F4O7O+UH3UXo6B1883bkn5Ty2EooX+yncJXaq1rlHxqA0vQ30WarEryQtDiqOledf31r+d/
jdEHjzmArJe/kcskShboTfKlvP4zRcVbWqHML4siErCJxt860ACMvXwKPCpxyQbv+4DtXIkHUHuZ
m0ePiKUhIohqF15B615SfFkFfqWVWjxGsmWUWK0ZwQGiKGJYMPwbOO8xpU9aPyANoIA0Vih4+0aI
PMJu6B0qW4/1MLhbMWVHtZNdstKRdChRjz3o6c0u2DVPGBVcg+EhfbF1xuDkjywmNvPaiE5vE6Ey
jgmOS713uuAQ05An09Hk8uhdcM1Tez/oNJFtsis/JRYtNZJWFswlyEBMywmI6M/UxtV1fCLW1eZ8
GEjw7kvQMgE3tJWskfmPjP1wcktQbCg9R3+CCMaalL3XqU04HNWR3xlZd9e96+VllnCgQ1t7qQsX
HALoQ9uM08114HKTAGbE1j346noOVkizS19oO/SGgfX79dnKuy5ufjLQWlH/it0yXq5X7gaLNYT6
aCMhmjpHJGZ8mD8T4qYygt7E2ldzNMBhJOXYIJVYDOemodA1X5BbI0FffFo7/WcWD4/61/Mu6ASo
EpFXwcsKmWmtlICNyD/njF4uUgfUjMKaZzbceANah3dD6nxCPV4vXsH+JLcHpiDfu4QIVdZIzrnX
3kpW+UKdXqvjNTQdqntHz0EcDNEnlGij9tJo7Boz61cLO7LcjA83v5V6iR+7D/NrgltC37FIqohv
lz3Sqofgg/pl61MCaJcpO0orpSLGCABvWBltxwCnO5TIXb0l5QRsFtoHCIGbPniMbKIEGit3DHvl
3yle3gTm6bU5Uo0ZuPa6x8LFYNAjUlOp9pV9YSXfVjJ+1kIF45ehcHAWSZNt0N5TFn+lgc8DwgOj
N7zXEyrWkxciyXpsFv1v1lLWCROGfOwDTw/vlmW/2Gb+tLTVWVeyXsck2ahv18akIeq++l4t2dGf
prtfYlSiJ882AbHRiCzswFrlY/Kak65lcIzYgCj+eAsMt5F3JAHIhmzX6+h9p6ybwzrHMpFV/Gkz
2oCnGSItdZqAYonmz9KmP1MKLUX4bHAgNjzNtELS4L5Dy+E3Xd2+ee2S9ouVri+UbE4ih/KkFZjb
e38EosJHr4mgn8PoMaBgUk4gDUJ8a9mdNVZuj2swEkNQiyRTWGFnFG4W1q9sm1AFR9C6x1VmVusF
vYGEe2YhGzugMen7OHg4xjbwjhF+DkklN0bvH0Za7REJpvmjHAjq5rJJnZtnCRa36ZESgmnVbp1U
sMd/vdUDPuUAJXmdwnwcXpde4puOaqIZHfXxMonlbC418mAtBKQxO7bZ9OOaTjhrATzbdend3FI/
2L/pR+KBlQkJX5W1AN9+8QZSQYE/ptEBzIzRJYgR86nu/jie0zS5lCndsp/pGBpE7AkkGcfAZbMj
2QSVeDHr7jUnyZbipguAbkEDKdLt6PpbFWxEVbLKQH2jX9KqfEEhw+QUTuY96boVnDBg0QO51uUq
sweE7C++G2xv9d4hj5p1eTWj78wlfnU5AAfZuAaMrnKbVqw9E4OStDmrt1GXdJN48WYIWkfsQEfl
reW+Cxq1zKlWBf+oQNiwuybkminkfLayeE8RuNFjAU5dI3LW3uGWPtuaFbZYH/ZFmDv6fqYEFt58
QKdg1ppnn59YeDC8HMqgxQCm5ZNXenk0ubp9Ai91Sq/o3eJhibnre1n99PFn3SLWtVPnXXPwe2Lz
JUkkY4Zp7WKiV5E4+zb612jiv5b/v6C1c228AbMPi8PVuyDvhG/2V9yHpyMQC2RYTRtpyE3rJ+Fo
GAeHx9C6Oc4vQMEdph6NuLPcuW4180WdrMLWwaPIBEG3K6gIE3x7u/caN4b0LyIp9sAdHR9+tTxr
dkhpw0gVWyGokxnUbNA/PmlsUvKOlNzYexuotUe1tTOymVHRw5XfnfbpwKhQ9U0OzD/2oTnD2/Ra
OPRmuCQWk3STLoOtNibgS/BROPDfGbrNNoqooARpuS90vpR/cfDG8D0InzSL9suIo4X6GUsGu1ze
ZGFszLRG+eFawlLh/XF+asTnLdNC3fxWsuYsZH+KZRgE6Y8hLxPo+nxN0L0hRQYHRF563GSoDtZj
c5/AFWyumF9xEIIWyGEfoN9oL0g6NwkyoUiiyYseIGkVYU7Ofthy5Y+puFTigEeI41NU7jXIyEQ1
gFeLVuONwodSTbOMm2VeJouCyClPprjybyNZnvnsDnqtqLslBQKbJX4Rwg4XLo8D3c8nssOqxPmP
sV+GIzB2a8Cng7NztOjDbFiQHLxDFowIpeWSTcUK0Y8AtRYkiGeulyMz/iGycUtaXe2BGATn9XWw
/zOseeM4r81E/LK+JtCqOkFVQPvMmaIEgOEai+Ud9FQ5/sSu/5EsKK6Oiq3FCgR6JtYGfiFiW9ob
+02jJ6iSFfd4Cln93JZ58GQPc7hkCPTU6OfPYj1l28wFPSGtT0zDkOGl8tETk2JIrIZW3wk0E7Uo
+rGQOG919OUknuWdXrwGyDSYrBHJioUHY9kls3lhu1+I4hov+TpRYTzeLO5XMk/oYTK6Daptnn86
HOBieNiFgV8NvsNM7Gy0OFCxKAbn1miMxpZrZ6F87rFRod0jltGLSX/uCS5+juqlXbRbdr6ekg4t
jXHZFgv7vyVgwvLsSL7YeEz7ftVSlTacORvGkotmvwf4JgqEI+HrxH/69Ltj1Yld3ZMTNc8tVmU4
rlNQ+3r3PHWEC42bmxkBtNXive8k0Efeoh6vH5E4RyAOOHm5S9LSqCQhJxE2Zs3yEGccnWKX5GzW
bxKTeaOc1mkZqjSjOYfMl8DmnDWUXQubakm5oPfZPw2Qe2EDQ6K/OKb5vnamZy+GlODprzJbNguQ
WM1qtpnOm9KRVDOId4i/o0zfuS6CyU1nvPbAdp1zR4FqtNy1tsDDBYGIbwaqPK3WQS+5EVXFck91
mJSNs53m7gYfBBQ3Iduk5mvttWdaDiai0XI0ow/bIA05Wb8rxhhT+eq+FPWx57m51UTq7LqN0131
5c4CIMFQ3tioZq+GzKdKV2eu3nvAtnRB3fdaYmqGNczExCY/+rw910P1JvO6K5VuyVQBxhscGv6Y
Wd7MsfxXxf5pTh5zadIcZYd4Yi+QHTm26D4arFj8bsQOzL4UMPs14yq8zyXnuaU8M9aSDVYUVTMW
eDXJTduk1LZ9NrzQ1qmOK2dmIOi6ZEblS/eTNnkoPkZeWW1c9GZ+jstNSmtrpCgxdTseKsC54YRy
oaFToy7tVJrfNZ37UifblO0dw6BkhAESMHNKM2pxMIZkOae6sxEfkZGGwrWOrQG2WLCyu7jrxJ3+
tglOZvqPnHANQYeELpnVVB9OdS+NvWcwvnCagAF1fVrEn3bqvy27fc8d7clr/6XzT5GWgp+P0Gdt
NHSl2IJs/ddpQrcFNRoVyojkyb9EsIUAeV7VQDAEnxuiQjtRv076G4RtkOE2v/uzhyXN+FZ07snu
B/bVyl2iP9eddnKs4WWyPZxyhLG3AnBYX9/ro4DjRXEUyL2RuGGtpWvNoEbvMVsR8r+i7t4GBEnq
3sfYSeEzLFZG5s2UBD2ri86FjTAZyhNLjv5L3JxiMIaE5brmmMkAhY2++TQLchVpmN3lU5tpGiHC
+Kk7FHMWM3+xfJyAC78+6x0O0uV60qEL9f619jeiQ5ucK1xQo3U1Uwc03V/iXE+fdD16iePpmcrs
4BA+ehFT0eVnd/4XIGpXmvmhBHGNu/o8DGxsFtPVkvNLtGiH3iUDSe2r6A+TPZwRjNsGdBnGVPzJ
kvXIHpzFeC5J3LMXBM/dkhytEXobB3418SDQvMQHacA6gccZJNa2IP5CClzhPt9I5j4e3Ds28bN/
HRAlWSpP5703/xntzHwSM45AIBMzrHIIzfgdiZU2GvBl71FztPXy1TLxchb9JUGuiSu/TM6PixQS
JTc7q0oUVttRwE2OBH7JNqxPok2xL6zyj572nC7a8Lp/YR/gkMwBBvCIgi/2UZLS65GnTGE91Jsl
BttMMNeUpGUbt2Zbo5jCc2UJHoPC/k3WEyLg4J5Rk1w3RfoPvZh2+dTqe9dEJ6MIIHRRFuGNq1cS
oYjsqFrmnAFHn6LzEGEpkqAKkthhwQlO9fc8FzuHwKBKcoRRGUqLk5eBD9PKjVRhCx0LTd6wLqTc
Vg1+BZa8859RsrTX6eEsmeTQP5h0RXMhLhYPVhjJegjsk4sjdYp5juPqn32h7yXCM1O9bErKjBZD
FlExpibWs1O9GfW3xoKKZLLRmTeoQtsn2bus6aIhNRXveooqVI7gnqz1j2b+Fmn1X4ZqnYF5dG+i
7KfX21Z8Nua0URHQQzd8mfRwcTmfcGmH+VpL+hbLvRV2erBG+NL1SOpYXpzI+av3jHjMk9z7Nl4E
cffttO6/PGVJg4uhoYBU2M6bAq/cADIuM7qSwGfnv1mIFeTA/aS2YvX2v9q/azk2jJxy9Ufvg7D+
Aml5XskbayEC8MDoNOtlORkM+tsO1oF7G8xzswyblLJFyXBCvs8Rus1a400rF5bd5VuZ2NtFox6v
RHdxxfzVYm4S134NQmiyOjZup6b/8uZMP5hdyxyJGQb+AiYUFaVVhPFIttWsYJcF8Uvn4NCit9be
DSrEiHKYIQjJMzgYGKpofcGonCrUM/pzxj3uJWxmBszlhLVacatpOdI9sRrJBuR6OThVNV0HMr9m
zhuALG/EV9lkdRb5c+J7lTo7N7ph7CD1C6szqxgbVn7moIpJlWehnj45FDNZyyiAvy4fnUvsw+5l
2VjD3OA2sJ07yXsVI7nPo5XKYbNEawzzOLRNHDJD5ZmsAtVoYvOwABV0/V2yD7Rpi5qVVJy5GFUx
C2xDquHsC2XC3QTrJ/asV2QrjypojxUgPT2CCljmsuz8vnhtY4RvWezOLYgZh76Rn5JaZUELypzu
c8m0xGDJKcMF0O6j16ofbpk/sSEElpdcWnSMVnXNrhsJp7YE0ii7nBvWajpKLm+WHT2PzfDmtiKs
CnqFxTgFXf1czAUKystHoXl3wxvWU5Uc0qTfjAUiYTzYlOKmbjOEeYBXTYrpsnvrc5yegcnH+jI6
tFDRCIRZNWWIYsxzkaeg2Rl0rgKgpp4Z4GT5HrWyqNvmEwIS4tWa69fUqLdFnRwSv2EzC2/hFhd3
MDB8zoGkrB7so55ZBTSeJzG/s9GwdpHK0+OfarbxFMEYoIK8DC8bmbvjWH32CisbWcdGO7Me/nMY
8uZu+bdw0Jhlpwc6dBQM265j8DzU+NQaGEfgju62h8qrd56WILPHFAUChhnZ+CP07JLG3NbH0CGW
j6IAy8lth2WRxdoGQ1LfadB8Nr80ttddtddkIlMCz6RPUcRmuFFhk+ePiGr3FwWWUbfGCmnsqM9t
UhX8LBsI2hP1vmMCZes3D/jEsO+A56gcbwb9WBj181ICMiG3l5uPuHijDaVaV70OAr3ZS4cRNnIz
QekjgAS6mcsfRGW2bVOxrS6x4c6/jDw5ODHOVc4IyOJTpqRoO1u91UOK46Yx6YBK+JP128AqESag
BrfdGyC7NeZHFyU83G426pNNQGk5QzrNVA+wfZ2W/rmTCGr77b+2EjvCopcqMZ9zXWNblhXZheWt
P5OCabISbxQqelDfjtITJbKPwECdW/rsNGhIa9VbSvbdZGWvEcBLXAWbeDbCxEDZvPvnjEgqAAX4
A+B/eppL6z1KFLqIyqM1nCo25Gsz+I4BDxbsRkVfHdxO7KbkNY+dhzd5Wyq0s8IHCjQfku69aOMr
wFqYeAlbiv42ZhKR2CkOtf1Bn4cfSLXYGMzvgW+HpkCbdaJCkjQ9vItlrF5sF4WdBQW79qgEV6h8
A15wPkD7abOXgclk57+yk/oUHSdB5bNcaesTE9EeVgbbtvsTq6mlb58FAtWCuIOm1ZM3f/XILDUI
AS3gewyQ9H8mNgHtINdmLV5VK0cHpTboZD4csymBGMjNBA5QHV5JMjdpXaOoDANzfM6X+Gt2im3u
PIz2Y4kybLvsUDppyA7Zf0tUrJkzPLkO9113dwkBUrqcY/fdFfWXkBAP+MtLMPqSmWU5BUSQdpsn
ggKq3iamBz+PqUF3V39K/UgOn9Krc2LfR0aSUw8AfQIShoYXEptO+J5sY2346wT5T9y4SIn1/02E
54QR9yI+K7zXpNmsLc7jPLARXx/qGSGBKToVQHgqYWd4NbTpvEJCnw7FKD6SydqlyGrLOvpyLLF3
5PTC4X5nxhyZLtuLPtS2teHhSedkL0uALp8snd3YV2iH8DP5sSlTNBYvmRUicrj2RfOR1NoxT/RV
AyweU5KOiNBIrCO5czWkmi6O8E8tpppHcxMdsi0zw5R8QyvYjtGLCbaN1RKyJFjPk/oBaoF9rK8E
6Ul0kyLeZn+hMYqDD8ROV+pHE3qjlEYvyw8o6Xwm/fSexMZdlRli7KF3vEY5tWwQsfDn7pMFAxR+
51RD4TOrndNGp4VVfGJGZFwBjRojVJeWOVlHVaK50R6lXGCQ01JgRRsfwTOtwnlChVYp/SUTsFR3
j1Bl5hvo6SeTTj0/2Zm16WGycWpB8h3Apw4wOUHo2AF45bbsuwaWsNZtg+RnbvpXpSg/hnZ3VfFJ
fa6gir87omnr4ES1tNBCmlPR2it3MnbaoiY8nyPssWrxj4jkusJl+1xBeD895OWRQ4qe97olbLEX
tLdN7abL+ZPYqGoo9grYaSZ5K8mkhjValnUN4qF27Zk/84A7MMbpaLBUwmBRxIgQ+w9/NJ79ztkP
yb0yZlY2a7H19eSEVJErcRrSglAv4zdfQ8pn3hIZOe/jviWDLphamc0/s7Dx2ji2+bb3Bb/U3iNv
umIlBpOdbF9P6WXqMcCj0lISmf/ZZBSGtBF2rMuPVnW7cupvUsPbj0RZLOE83yC3I5pUnhkhLGOY
lOGSfoJ7kyei7gaI9/sskVgQZsg9S2TIHGK1/MfeS9cSdFRin6FyzUBDCDhg+B1NKu0+xYChlayg
bn0u0TeYohq2KhSQLUjU1hMG3Rh6LEiLUVokFOZS6EcW8lWIHWT1ii+FGte0lf6hjhIHw6S/8VJ4
hYWzCprxmV1nQI+xprjm9tsyTE0c/XiJMe6Inn+KZxbLq2Uzm0i+AQCpeDbUIKYzOtQpg6JCe46x
EVpeSnRnMhfNCWoXdBJRpZnOpffTR/cl+c+U8jmlOFLjkx6i7pjtJIxcBWm56F3wbfF+2I+2/WI0
RAIbAhLfEPsaL4VQPF4ZIWb1Y2SyXDA74rly1EhLTzxNsi3/tvWvaoyqTo9Sa5dMhvm0EyK03m10
EYawz2qAFCO/bcfnRCsvEq8M54+DLyLD4t/nLq4KJf1FhoCJbTOUTIfj4dIzxq8a1mJADEosLqow
Ucq3yypH60RJNQ/WpR3Eb+w00OiA7Mcdi4S/VhEhF+dkvHEO1HhY4LYK1IKr1pP0il3V3XipfaHR
F68zC1oXoT9YQsbVDXPdkQ0h+7WuvzAxsUESgP48eYOgTjnM7KyI8L9AeaXP5Ma076qocY37EuDy
1v9zM3Qwh8sAy8yB1BUQsIwFzNECjorXSd3tGZHWZvGhmJnqnKm5egsIIQCPHHSN++nBQjqPmoNc
YTvE9zS6C89KZa/Whokc0431u77dOUmitudWTf+jXlGa/rRwrxUsnS79WRRByLzWmdvtxrF2JcCi
+DSH8heJ8drPBN6imjXwd4mJz4AUOjfAjnGsNUPmcMeeadFQPSJvXKmA2ct8s/5MvA/9wWeaAD3N
/ubQXM2VtVskhW96igmMOO+98KzV1CTtqv1Q/qLyk/ZXDnijxtUF7mrSwNkMHkjY7Tr/mifY8t3p
t3gpqVafl5M2ICXzmJqLi9IpqpUlKKCPeQg4zrTTSsopFUfeetBln73Y2mWihwwsSVyIRFspYF/N
Wn+vNI8NGIx3yO+oPZtyKVTAu2W7Z1W9upkfqsGonSiSipqSIVTRnHqjPvKJLEArc6UjK1FNF/4O
iVA3xE/GtnAQvBQUYHgQNFyfMYD1R0NLqg/VaJ5H2GjOtiWDqWvbNfemhaliU5u3GykepCu+gnJW
mddN9klFy3xfptuI5mK5qjyRcW017ZpWaOMzrhLMIRTZAS6BpzOj0nxWIJgruWTjCbO1/N2HwR7r
ax9mGQM5qgc19lAHQqPj1RlORezZk8G3QWC+ZKoh5uOjp7PL2B8ukFFvrggM0rymTJzULAUIgTrJ
oGMZV7wsZgIgftBJuFPZWJ38CXculrxphEtqCkCBrQ3Pb5xejfHxW80tEg2TYyuoO9lLbncGJVMk
+AfwRG5M43lWkE0YUdrkJJ/mM9sgaX8R0zHonwVZ7kkvmo3gYSxIhUy7cfw9VSaDwyCi5bQTxg/H
YLpiCDBWD26vqH98MDWUOlwDAsK+xw2aYdBumdWMSr2cqnjwblSQZ0ifVkfFzaBFnUDxLM15WnQF
A8fmJUFcA7LKwIw5TY9ISK7VUNUFoU7HG7PY4F5OOKU8/5QxwIkOkXM6Vu6/prjKjpKyXikIDKFt
Tvy07t1LSy1uw2wnlJS7WbuBrx0UcSAG+rHzW58c1XShCRV9oBpxKrHkU69INAV6RexlrubihQPM
DEk9L+jEERs/QkN3PiUcDzrH6VNjmmOKbtOTILOk2qhvSaTmGXFJGF51hXFAZE6VwDH649Wu7xT3
ZrJCIvmYnA3700DsodSQAZzRuPhknNXEj4kV9xkJpCPkPOqCmtkGUMl8VO/gbohv6D09HEALySvz
ChvBgBrHTznZxUExuh1fSq5iUO8W+J7joIcGs3bBVXUUrQbyssoIFGgg3fyaEqFh7ehDQVh8XkWA
8xIa2w8jmdbGxK9lYwLA3qbxHQnBmsZ4zHgZqVNVPdrAGnG7Rwmhr343i7PKBTN24+1RB7Cj2Cxo
q4B8APoINRRmfCnusTOp/5vZF/4HxgQBQ1xguqcR+9j40ff07BjM5ceh2MjyhwqLK4zY4O/ANwNq
45+Qy5da+XJ4a/6l8uEwmfdmmIaRySJ+p3tRkGGz3Hjkus6HRjyjf1DxNUxUDWa4BqAZH0uBTmez
kEj34OGFuF8CkZjeLwcXYBwN4ymV9sHTkRhUWh26v0mo69X3HAV7V7XxpmdwbUFhAginfrBWxLsa
UxF09Pl5hNYVWEQrlWzU4ZwY0XB/FBXLSZnEh6qq5AfVUFb4B35+zojo6RE3FxL/z9SCxkzIfCCa
wEXblUjV8QdtNC1agwFHD+eZp0fvG0huHK/Ppd0t/pSBCpks7dsYCz2litGC3L9y5n0oDlvM1Uq9
SzDdNQbUqpYv/Jlroe4R4E9a7lQ0Lzlv1N8NG3l9clbhkxAsbujpoSqPf9iZYtuE/VbdUl5nXYL3
QrKYeUTMcnnaXBymAGrWObPAIpC4YXkN6nl2s8l/UOEMSlfSDhJqaxO+kQvZr0VpshI/nrEzGwRK
8wOSqqiwvzoODOdTybGdDZp67rr6UnwB0w+ReKea+cmF4oNxdr0yJEV0zqsJbyyHISHgHPhpj0bN
fBqYdPB9E1hvk58clIGMXhz5mj45qlc4Y71W2Kyfsff1RSLjZtXLDaLfUnFM6QOOco/iMYWs8oVV
deLS+yvYDQmFxcTTX34GwDX1ttVH9PAIlgVxgi9IOYPj2MZhkwqimODniYb0PQGzS1XK6rI9zbA2
Uvc+oP23ZM+ETlWnqTKvFj/GCH1kfFd/3sM7QLjoVzMbnXPWmSJvJZJH19gKvOnQB+lapIUoI0Yh
/3pauucrqtdOpu8hFhBLvlLiQoUYIJUKnCSCvduWO86vOW8r7ahSt43MujrfHE2CGEHL8h9trErG
eLn3Flo65SFS4Gl/m51LR5PiZ6dRG7BXUkx7Rk1o/xRIXXe3uPvN/kTm/8VTysR1zmBRxW1ujOWo
f0HZya+IEabn7FR3mT9UNUuMg5VIhuVXBgKtV3S+C7SVSB/UMMokwFEcK0uEmjgS2SGHLazzmd3V
lBeyHzGdBkuj6R2MG5VTOlxU28vLJSyQF9FZ0+ILdCsgOi9Yq0dE8O0uRr8KcMv2mbax3MedJdZ4
WNb3R2z9DDFeLVB19SZ+3wh7llTBvN+gYkbb9l+Z96VaHtXlUYdQUao8QclCDd9TONC/UN0rnE1n
w8oyBBL0igwFZ4CkXyWNWtF0C+3iBf22whp5UsQlLV97GOdNHVsjFDxYV4FvQ3gb5pWBUhoiyaFq
DqxpXo2Fd+LWqil0fbRMBsnuZ+vSgQLFMNRI9JtrX6LpyvR8bv8O3ZZz1ybe1swj+rRt35BS5j+1
+eLxS7uXPj7o1We5nEEnBa1lBZGX28QXUpaWCWUmU3xOogagwOs3G/ni/C6QEF0gUbasucUdcFre
nxDLMltvU6JBrz9UWdTW2UEKc+fS29Ww/TVcFdJRCeETxI2RWkLhFZGENU1cMpiV1nLl0mgolHMe
L6pHVAfVIQKWrFDAMDPa9wy8vEIIOrl6013RbwuqsExoH5XTnnn7nEnR37y/vGcPFnSxwX6pNFAQ
8e4ti5sfdfxMihgYUHI/oGEQuSisqL9oGDiKqshngixuTGWpqwBJZAyRAMaR5TAAHh6mWLvvZV4c
CCAumD7RgZCpjceJpZr8RpFAPgTCICi20br1QpKeZ8In3fFj1E6oSTAQZm7cXY18eVEJSb04kqRl
FTvNCVUftxTLmyo8VIYbjnS2/Fn+Qsr8gHqtUGRI3L9sBFD4vNwMB5hmxg85xZRKYLkJKwDTZ64Y
pU4SuVvqGsWFVQVrnpn7lIaD65mzSM1D6AWbWyy1yQv3TcRHVb4kCEt7RwKg0R0c962b3rztjJs5
4QKJJcUO1F3ImhwWph8O9tNVcaEn6LgMgz6vKevoLIhueOsOJkxSvnSDc4J5VjW0Do+h5Ho77p2w
HsNd4BfBteJ5q17Wib5VBHeAW8nYmpvgcXMjUExDpcpmMKN2fiyN+cqHlpfA/2pw1CFs897wbFjB
AFI5yDqyFEHqwyKO76hCh9HssgkkdFoXUHpi+NMzRyF5Uh8F7fOVutDwf+P2xR3Sb5UXyxCCCOGI
ZPQLu1sS4gMJVNBMU/0N0R2gBhhdo2hj4wVvPGEUGwSAt8Rr1eITVJsi33MickWYJFWiDFFBRzKV
JRxbHz37IsVa/Wiu5o0IdkL0AcKFT8aTyBiJqiSemj89e4S29UWZp9pXilhSUjTgmeRe+XoZCLxl
XpFC5BlG/AkvboC5d2ll7EGdVItcpL88Z3qQ/JFHr5ZhMYzN2XBc0zFx392aQbenWn+MASHJ9J+q
AouEYOPohzaaD09xB0NOkf7UpMCESc4AG4XyAlfqvtiCvnngcgW5wwvyc0IfU6uuiaVv/eJBXFa1
quoR+PSEbv4amdBp97f/RxI4fK1JAMDwhLQJlVC1WtRFjvbK0a+LC5mypaAfSGv2TmZHaL0cBw4G
3RopCAKFyselIjh05sa2dpxU2e8cpEMbENtyozvfMVqy0DFzt9hRWtC99Pp/CQNQr/utoXqEmXsH
MByit1AoNt6Ti46X7kbRq6S4jA0YDWQ+eMH9pMgqIa/YggKSQ6rrbiS8oGYrrf3T5W/F79mR4xUS
J20pi4A41ikoiwNO5dzlFDIwkugGyOhANQsUAwtbWqib/AobtIVHRGam2nUdtcuggjOiyIAN/Vb1
x6qnFOrqchZM76plSmY6pBysyFDVtK/sd6ozNzqo+9Aut4wSHG4uQVLVvVbG28/+NsykVRoEhiap
8TGGGMDSDHmv/6tpVI+HdRicQRWRWTgB3bCc0MLCQYbqufLd4+hbhdQDuqs79RCWkORr5Z99/ooR
CiNTXLOg0VU7fF5c5P5ii/FTc8WxDJM9ZZmlqFgcZOIwd55fX5ZkGNVowMfubiaL+Dz9JSfVODBi
l6tCH6DrxIYGplJseu5Vl908h54uYRbLBFI1fhXvj/Oj8eAwUVmBMOF6HiMvRSbV4c0rljYf13LB
B6diZZUX5S+meiS+mtpHoCYAu3McubYoz2uvP5Ulgg/sG3p3WmLXukQaAAGove1ahxhExq0flCIK
kORZUp8ZsHRVjcBRSeiZm0uXBLidPtSEgZ8AAeRAU9KQQcgdqomAoq96kRopw0AxDSmBuABAJyo0
qD403bROGA/XnJqBgLnOpLdWbTDZiR0HDjvnRpdX/l4FAdHS+pzoxdwpKuMELNg10JopwTTC2ty9
tM6e+z9P/pryiLukqHv9INfsU1AjsvTBk1cFf8UUBt5OjyNDEQ6M9XgGMVW1in3qVbFzQb5q3Te7
fo1rSlgQpuhm88EMxpSFzbaof9XYyhrSuzq+PCbGBKX4qcpPl9BAY/e/sgoBIkTEyB0qpIBD26HX
Kftw1WFr36ribdmuLS6ETwAJHoldXzj5XByLthlJACJKmXgwZInCP+phEq1VWs+uNevLFXBEFisC
cFzfMSHkzSOT2pRvMRsskIi4/KSUHEMxOpCKaPrE2Z8gIEiMZijrBvdrZjO6tA8GWzAEIFInZQAd
Fm+L3864kI0qdsFYjR3Lgy+Po3bq/Oe6AC4NTZ/yW9wo7AM10m8kzXS5acUfswf1HFGQxlp5xFnG
CMQx6+pdHLw6mHuzIoDLuqIlsfKyKVgwj3M2YXv2266F9+q5yZntXqHTaXv+Kmqp5cl55SXjC8DK
FA3+9AjIeva+b4d1nRj/4buS5tNmQG4D+0SX4SznGs54txOMONgu8eDaYEVCev429LdUoO4Ib4eE
KE3vo06+Fo4yEqIhjpKjqNYj24MJ/bYT22HZ+RvPO2okpsngSnUX27xQdTfGpQVzsJa7ZuJfmsWw
gZGMSmixGNbKdYBuqcEkaWrEtkhm6OphjRBXrOQPCZoBhqczKweaNa694ArrwX/yJrnzk3ZXekhh
t6BRE0xYatmIhcFkQMqt+v8CToOxJ3C1FvXzYJ4MprMePA0Mo64ZpD3PvaPztZEueBgV2FQ52xqx
VKA2W5GThK7Kxr7HP4uVjsC0PwhLMWHRqj22GWgj2PXiYNUgWUPHXwfHb4ItlYnkhXa4gc9kpre4
OHgxvXt+EzhV9Bjq8JyQimoIaVBA+OrmdQ5Y77WYL6FHYJ2j8nmBRihGG01/AFb4/Lb+yGs2dlk7
gfSCUSusRfhvMQHFUuaBYrxzD3WMpAb6KItllCWBbKu2GW6g+eTJ/yPprLZVR4Iw/ESsFSEhuY3g
7nCTBWyICwRiTz9fnxnmbCfSaamu+kU0sAHJtsbRqu2jFlFew0zb9iRSJsBdftpTahHeRu7Crwow
eAQc8UFnBvn1H7rvlGL96arZr939stameDsuMzys6Lv0UDKxCpLKIVLsMLRi8NHXBoxYDI4ZnOeo
IAUpsigJWLp4QNYF+kZP2qZJuPt+Gsf/pmPEGd1E7o8H9XeZGMhKaMWefkDxkzT5iM2cnBvsexey
DPxR+oHwmtQfA7VfhoIEeph9HpDOt8nNI3aO08eAOYjsQYofX5+McEckX4XpYpCBSjLIfhV9QLwS
KjtEq/jR9JhTEftfG9CD+juYP60/N3oZ0dT0g6fsQJDr9XLv57gJvNf1uxq28BREicTEkbMwzgaz
uBm/IuLrvIQvygOMe3ClsZ3JlT5Im1f8JWOF9ZsqoXKykSQyRV5OKZjJWS73iEuR7TIx1QHNCZwK
nDgQHlJjGglU4Lr9cm9STFPTFumQASKw7LgHwVgyrqDHLeYLgfPuNFQHmNkCjSKxP3ljHE6KAWhs
xp4guQp0ZZxA5meV/LACAhAJG1yZo7mApgafWdC//KJ2WqT17BtSbfyRMGLBaT6/YV0aq2hQo43i
2UVfe+iC69DEYygHq8Q3577wp0g24LMHgeFiYQafGYGgN2DWeCPKfz8A7wp7Nl0zXYWUicEcVQY5
0ErQ4MD4Em3p699ZJOh0PLueSA11IVrJIPelJ/7zo57sXZBip8JSaJ97KsdjlVX7ja6FDoALtMc4
IfaMyhcjitiIp2/G/WHZJ/QgEv+gmt5f9ge/XTTEnBGVYpQSiqS/a5jG3ghjQyET1/nGiP5LxJWT
YKRbMeN8Aw918M0nKxdfZs4M0s5gn4eDWZ9xRkIJV/v4c8rbp5q1K63bfEp1L7+JHRVIvBUaemyo
PzKuqeT8AHJmn2dsQh3AiFe5KG03ltVLSEKqlI5lxXlr9ra90Tepl7RcTb1fzEkhNJ5fL54Iz165
S4kLM/fbB0749W29yefdqw89olbCUdnPEaFJUlJ8hqOym8BTgRIqAjzAlrxLhxcu5ZrkqjYLhUps
0ir2oFl9UjirkNRYPruyvw1E3YwtJ5Fq4mfYiDZuGoSr/FNNCFlHHSOOCaGplaHeHwzxenA5Yldp
YAqAlPCE0z7QqQ9VQRDHjTr8dNX0x7SAt5XjMz+zAxi8Teutot8E/81g/+ApJgBrjqyotStATQ1w
KT/t3Doz1wI4MPyhVjJgEKl1MzbLFvmUUSwJEF4yygPCzE80FfFbCwuZOLNAeYEisK3CwgYAP/oS
frC1CKroYpKuCpnhvU/t9BRvaOAf5lUYOiUgN95TooasZJf5DvbsmplJq2GHMGVF6j2MgLwgdtPU
F0icPvwEvZDctLci5MewYP3zYTchZFNp2lPB+ZzElwIaXMw6GNiN6ThLsFloal1ZrYA95aMQNReZ
4RAADC9FgO9N3uiOfVDg/pVQsnSLDi0hQAMfJ1Zq0tGUi5Owty88FDwMieexKfzCFRMnBcIMLHcG
GLyHpaU4XNJdUM1GbEEmhawP4Tk2pd0jyRgEiBqz0yqeAonYS6ZsHQ12X1iIsmGAley/KjVyJb3E
kAVkbD7OpHsH7ulbt1YHhrBBePEzCFh6N4SHAiEcUjjE0Bwt1I3YqnlIukxbnRHLlCGAAPmbgmSy
YgMn1jq6VpwNyKuziwcHqb25BMOjKN1fwG4C40LvJzeOvCe49w8JV/YzrAZMgP8W67Y3yYDlG5U3
Zbj3P+CgUkeCR19WpyIxba0nj3ySw+9BOkXyG14NQ/udTsRnUYMtAYgFpFtqUXWSmGDDTIjMSFK0
UL4K9vGRix4IfHp2PtpgmFMTlAmf2o69P1fipaNAhpr9o9YGwwKyl8eEq/dbzE2hThA3iJo6k4eK
sTDqDznhgmAAAh6tfuRTFwJNjvcPfqvnnrxTJITWvuG+X1319C6ffEOZpB0RPzBtAf4JWCkUj7qo
wHxV3pBlPdYQ9GIoaTXK8oCRhWEnK+voh2FBqOrTlqSHsjK+2T7tJLecax3e87CCkVieZHSrnAxc
UMa30NNOnSCEYDGI6csoJlYxW1SHDLemiKf7g1mqoA2HYZedA6dEsIw4zddpNpIomYkUNNnChMyN
2FIW0b/U6Jc6SK99+tj9vTUyRWyYGjArjHlH+WJ8FGHn/mtsRdcsQezogc4oSu8YtvoiTEi2k1MW
PYbCe58ZjNBUKsyhSuJLQ5U+B2pAqJEEMeLeYj+uYZTCtuFNVeEDlr15b37vUSlhIxrERy9SF4nC
pbUhKV1KlmCWc9mbp0JNhqHRmRF03GTif96TlHOi8I7Gx9XsiknXZU7q3XAa/LL577P2V5ExfFNl
JFxqWhWshNUXTgNEphVbTxXKht57Hz66BIAW/GmDbzJDpSz8vd9ng0aFmmRRoSvjUo9Gwzuhhas9
sghyN65txP4GhqwVNPSOAeKp+Jn0n33KuHmPogJQ5kr1JoFKXa9dqdjjCMxFyGQbI+MrMOm+jwRh
Q2h+DaWX/kNzgA4+IIT0oQhvfEaOuR50ZwFBTnV4ZLk2AoKMCAmUEEJ/0gVvLALETMRAB1CKMdff
15PwrmJJ4heQ6wptmBBFeticQwd5q886veRkfUAw4S4tUPyglvF5J/XJdCi9S0wxgDyxR6fZ37e3
0ToClvIONhKYf7NN3ZDYmtW6aUgGNyQ7aMcaBnlMkLX5uC29JideFgE5mJGMwFdcbh9GoliocUgD
uNsb5uowoGdgeCOAz/WwBKaUku3WBsSzyGLkq64pXFJaHwNqMbpKrB20lCAZVQVgWEJqdrvi4Qi4
nZg32IPGRNq1Qvm9MdGmeLbMbyDJ8QwSJUmPZL6RLg1xw9kx6iMqQZhJ03PZdB+SyBFaUarPuo4j
IqpbamDasoFsl/uJdsgfeeZWhI+RABP8rmpcU8aXRgJNnww+OB5BdhUR4yB+qnJjU0rMO3kCVb3p
Q9bKa7tXH0R+t6a3ADnzJOzBiTmYGEht98D+/koed/zqJTzgOju1OsEC9ed/bUzuxUMkso/AEwwv
kqT1kCwXq9WmJnNbUeb6AYsP5FPdYd+R37V2yHayrtEf/FkSolGirChmb9UM6G6mm9F6IqwMvb1v
kgQiR41MGoJv3y8PIyfl4bm1BvGfrDeOWrk00eSJuD1V0+5pO8BelUQvs5JXY2TXHMTz1VB+q7lE
KUXRrJ/NSoFLKiN55YXRLIQonVIl9EzA8tM8qJDt6EN9wBSaR86+84MCoVRivofRIaA3ib1QL7ok
3iYh8IqLgzrY9b+qM3gDJcWB1hdArM+1LIZBxHHiq2QspI55n4ClheYhggpDFShMzovmoEGQS96c
fVklEpqhBqDoKkAwgbbXeaQ/nM7YHynaY/DZ5p/vsI/2Yx4c62rT85Sp4Il7JkhrhSrxgLKQxJMG
nt5BuSQmbqQDtp4PnMzJ35s2APE5QZuvt3YM2wFSS6UxkTczcreCfLPLv8yfNfHcs2FxKjJkhJqh
146/0pG0fFiR1NJI2ECSBiaShMcMyUrYxB7RksfiXNZ/ikfnXASEirxHUg4akDapelX6WH47b68a
4+lMZqcDQiLwHEUeUGeJ4cbGE+kNIyYNHNHr4w35NjGq9WKTUZZLbj/2nYqqWLjfChciInsMjeYq
JCmfXRo27EIUhXlej0gA9hdi+ItrZYogwDJLffhJD0rN7p+wqYHdIrBDag/ZU/RZNd1HwmFsdtXu
k1MvS88yEAExIkgsg1Z2ZAzWuCyx3RCsGBFVis9Vw9YDi/N60eEy/Mb7G7GjqjwggqUUBx1tKu6D
dueRit12DGAnYakWOxiCP1zqMYEpDJBHFDOLdIy8gNOZu6Y5sGEE4tLvgZyi8JZ/3DThqhGLO9cK
6U7qUCEVtKr4zb+/H35zQJs5jZe1cwToVxq2krCrW7mewLj8UYMSrFdTf686SVsMKDjX6Hey1Xl3
xIEaJ2uJweBfjxJGUGBU8zrZl7FNyZZH5H10Mk1EG9jeAu3x7lmEyBDNS4IPlyjEqiAUEDGqxjn2
kHG8BtmrJFEQKMk4GwAP/To+6TwxALROXhd6uFLMLVI/6DY06jRW+m5dSYeyAC7Q4H2ES18KW0bI
WQxAl/aiXczU2sr4+iI5lyN1ynqSwLKpUAoLAS/ouFQRugE7QDHDEbhXAdxkb+6ANClWbY1YGbbl
8hh1ouPvZrx+t8++d063xT6/+UsMbUyrngK2ngeTclpOyVBPcvfneqNwbEy90Wfij3VbtmTrbU9G
fOWYw8E4HstzeV6AtbLUuXj603KRrLJduvkdsl18TXY5iNM7r1O16gmrp2G1652kg3nqndhXHsjf
HqIzoOhqXVyMI190+2YPL2VdL3uocS1rXh4ZzyUyi8NqjX4oLCab8HfUjX2wQB2vZPdeYGK/wuR0
Fqxoqg3l2wXab/kmWnlrfwpfaga7bkFqC9O61WCGBssUCNkQVVFXHqGlMvXG3hCDIFSaklk2xsl5
FE7KoT+KR0/qagvyhmsfahGIBBzd7d5y4P6G4aQe/obxhJhgbjEYHI7ljz7j7wylZN5koEXlkiO1
EXmaRY7vPrQRe6QF73JQOr5lR9QU7J7tL4JhbofWmenLNsc/G3Umpz9tXXWouBpihMnf3ZkMEydC
hy0eDdyOC6bK5E+6UTZDFAoPIYsqzsRcgta/k/2EOfO9e5fm3pyCXXNCTDA/vA/dKbxGO/nEirl5
L7A0zVbxFKamZCVDOO9jPBPHfdefmcOYJ+uPaxddwXE4RiJq/p3DgsqXxjS3WlfiqgitJtWkmfyW
zUT8ed9NxymHaBfqLJ4SQtFXEOagzakdrerFb5Fu0qk27j/F33WTbmI8JX5arGCDzLJVY1jUwVMM
Ii266yJFcsJKx9JCPCwS8sij1YsISc4xscqIWtEUeCxPMVoZE3ABo272XoQ8aHoBRGbLmOC2OOFB
zABpTGIeSsijEVodE14ODDVbHiFu5TKSeIbqCHG1qTyNlhg2B262NKf4L/MqJ9kyhOVkJUt1qk7R
Dp5Kjw750XSOR96cAH8C8Sm05BFOeOfYtLoRg5F0ybjkoPWQUAD8/8SfqPQyXFWp+IWgmJ2PG3Oo
dMLHESfmeSavkD9DAI7vxNEKLq6ZBsv3/IfI3DCfYOA4yifq9D1n+8G1iJ+8JxIMstx6T8yp5ASp
JbvdTXVZky/4TY3eE/ycbc1WHMVRbaYDqx0igfDvpY5KiLeT74siZXCrz6gPWdyxk+41Dp1ycHVa
JLyhm6LH++/CxEXXj3ACiQhdnFfNscgSwtAE3XnlvuIJk6RQqJvG3O+/Vonn8byhuRAQHXoBrQMb
+qrsCuRPm61PpR8hcs2Vtyhhytt2La0/s/7kQW7Wt6zobjim/ejZ8WgLR2fZXz/1CWuXvW3GzdhY
I2w/SheTe2mtWvfsDM9suSzFFq8e8xTD3krt2CbPMGEbxThDqMjqM85QWnQCx1wigGQT/U6yGZps
FjujBd9Z8Rx+DwNKVHstin224WSz+mLeKn75cwAn86fYcfJZZ8yT/LUyvhI/YcahCXQ+1w6wfAcV
KydboklsQSHiBR/dlqfs/CZsfIeFdTEsd2ovEUKl4eN16wBAsPQxDqm2wkF+zBP+Gq0LG0t3m5Lu
EqNaDkP2RLQzayHir8fGNUcA8cTryFbb4S95Qe9we/wTR6ID8E+iC3ABbsp5KJwvqS857B9smWOD
/Fu0E3S4LPFecll89iEsO5jQ2IV9gPJppUNylE59wmXXCSxjSL7PDqZoO/OiAGmR35o3duk8KHls
T7rFbV1uyDJYwEfs38x3SENOfCfhu4xVlWobHw+3Q8qRXj8rtv44kWSJUyO2y0GRirB9B2USW5q1
s9YynZorEu/lxP/+gtIVlyuOA6vFKUaxQ36Po7/Er0Wz5xPZll+fm2chMMooIRdPW4mvl/OMK9am
ENUsMWBu4imyWf93fqB8nIMMAH/yuUXLxs6sx8nge+/fVSljhev5/yqUf3LsnA2Ch43HJX8g2pRA
N7TEqbBho5GRI+FxNS5iRk7Ny1t5q5/zc4yVQZ9iUdjAjuds4rGKvgSuc9Tniki1TB7pWZ9T85qc
Tm+6nzhkOfE4bTQG0kS/wK5xnLmoP2OkNjxM+6yK9F6SBfR3ebwa3mdgz+zNBhHv8WxxFSqWd3J5
5rBvf/5Q90PYflha3tE4dvvAXu0n28noNE/nlUtiYeiteht1KqYHhNZ4ic7cH96U+e0mu7RsYc3n
226McLkFTZU1Ct9x520naLBSHnPE16X9Y6ZHPJvPKI+40TBaiY8JH4HY8JO3XaySIX6aO3GEZMhP
V/DgndLOHLFCUKN1yZ7yMXTFv27MGcRfObjVcBYA8rxPvAvS+DBgrWWtZKoAJMVgMRnFULFt2B5k
59yYUQ8Hz0Gi1wUqMxIvogmXLNSwObGaIk6KrnyPd6ExwCSBQte/78x/08SXQ7Bgj2jecYeMPs7w
w5J7rLeQ1KyMqxCHex9CpMdl6/874K54B/MW44izBcNgWGH/u0Nr3DG3RIJcTHgQ811/rTPfSOv6
oqN575aX9g/ZuzUzoOdYTEtPQq0t3r+Lr3Wi2rRh9l6KHuTR20A1OdGyZpYRL0QB5iiv0MtqRywZ
hgU7g1dgHVJnOR5ly9vXPhyy6eFrJ+5NTGJiBhdPmvHBww2s2vpLbPYQvHyHUXXLJ3SA1f8dYSqG
9l9t7aY3pK3ol+85lHArn2PZOm2YIvUda+Nkve2sPTUsylmTa0gveWruGl1eXhf+P63Xa+5nzY8u
0vD2sZgz9HHAiBbzRP3/JdT/povpR0wqmXVKrAcBzyQVcSAPld3SQXxN05xGI2syea77zoN56MGe
iMHUMXzFhS/n4jvwadwjYg+jL9+xxAGys72xbgVHZeXOS0fM62IMPsQ8W1kcR8z1rMyMzJQpThy0
t+gtWCZssSY0trlAv4Rcyr/ZWcwu5Hr2GNnZbydhsVAXuL27pTNYsBjaOa0EZJEXF1hZ+uS0bFzu
GzjtbvDM3GpUjSLLmP3/qMRE2J9HM83uaOVbn1VDm2bW/0sslthT1l2Y1KxZlC24wG4qYku2/juU
2SFMzcV1ft36DOGerQ2tV7mneWKNuDvxHuDSdAxpaI7EEhX+de5NhBKyy4MwR3wQc17/LAa/mARi
Vq7/Wwcs8oq8Yd96lEN9rrl6YLFUE8Eh09wg2UtZ+MnIYIQPVwtnM9v0nNeu52xszwVIzaP1XKK5
yZ+yOM4Gq/PxuOG/I5V4S1+UbnPO5tDn0exFEumlDo0R9Q2+DtatS1/qHIlPHj+89qwFWhb88qoO
V32mNljiFiGYBYbLwrpi5S8rh+Tk6+eKbY76oO7N70ESl25tgwd1vrygK/BRXTUPgP5T8Z009Rbi
EJJtWhhjW80kHN/NIRaX1h3UwPQuW+FUtlAnZuoSuyIYhlY2TKe/A5HvjJ/yt6Elwn7RR1OmooH7
7Dvr02l+EeulWGxuF0IAHhbLkphIiy2TuePNLv+6nzR5vB16CJCdrejo4lTMLLRwNSaAwUZB/JTO
P6LwuX6G9EQkklzUoONRCqrHkpGJVegsZjpDsr0/w1FgEC0wiCGn5X7HqW2ZS6TPrIfm0hvEMChZ
X0iI0a35OH07KT2ldMyF6OZi7GRjZfflK6o8+x6nbu4iyhIrTTQc3icLCOlr1HxZtn8zj0X/ZyV8
l481S7+S5Tt8eRLokzm0PxscdNPHNKO4i39z80KEd0A/GM7oVLnxlZIALa+PfOxJSAo7FCscPBT4
V9s/Xua4cPRDOe3NDHvgSMDB7GhE6tQ13N4c+LmTj7s1QADbcNE9WWqOYaezcmqO8zE/sxGiX3jL
5F/4IHokkv48bhE/3ikf8xKPWxvL1mfFd/8vpwSW2my1urZcQm/8dT50HWn6cYJ5MC/4Lpjri9ou
HEo7DiC7obGh77mV420a5zMXx2bxvRODWtwmfYLI9DBYlOc1iRMWpa1YbraW7vhWvoiG4fTNzqaZ
QXiesQJU1vZrWReYgtZtOV1mljbSiRKbaZ+pKLSbbX8PQR8xaJ79UnQcn4XeahwIxLBTrGAvxgB4
FTebF3NpKu4BMosrJnhjmRySEZY+4/ediXckgqrQCabtGEOJi7nmN9Yxd8tp4cBTYtygo+DoIzE6
PhMGX8+644bsilYraaN6BGNr+hYdwxFrdcgY6vEOfNNXwdoYsYe0G5pD/MPf0GndhJHd8ZkGWv7/
Gbou3USyf//GJgmUG2Pz36gtadDWLubMEw9j8T0TO/5tXuPp9HBZHg6+/fpDSZp1iyKCpe1UqzdG
RNQxx72xapljeYf8hh0vg79kTUKUs6IWBoyO3S/FXt1Oxz22CfK8mfDRMY7xDEmEvTrvJvW2meg2
O9db86fbZFssEZGA2GfdN2dYMlnq+LcQc574mYhXRBwkIhqgfv9+JuIdIiW3XLxtmXb5je6q0y5X
qz3L1/a5ZrEBbcE6EU5618HmtPy61gCUHMHjQBuKSBJdYsL5dhLMKNjlFxFx/h/bpxfUFVzxl8lW
tUHbrMWfana+loj6xTaQzaFbbGXovFbFVgHe6DDawh1xwrXYOIi9ijKsXKy+edXz5iiiCrGD5HC5
Fa+FlPy/8DNdR8t4j8HTiqoIUW24r1yi/cJaulnxh2O0d0tBdjzMTeUqEqCJkQrk451fAuUSlffS
GBk7MaGE8+CF2vqoXfmTfn+rkIGVEtvYBcfetWSyP7K4/c76CvGiH5XPAbRFQMqWSc9j2oD2SFFQ
CLpYKGpmA7G1xskngk35g6Hp8KsAWX3dfh8Gd4oTyH0dlUd0VDfNK95L5+ZVHcO1xuaBnEYOMJSK
P17HVgOFK3Tb0nkP37heJbav2fG517dyTnooew5aSL9ToSOoglYv8CSJvEKSFahyUEMh5V742bjQ
tEkD1C01S6yuho2SjBJyyEY3hCZodBvMMImS/G7dgieMonSWpMuvoR/b/LPXhb/5j0x4YQ5mGpWn
AAHvRl/GpraU4jeKPeFiQNrclJCnq3EV6YPG/TFcKnxsPmTGyUSrQBy+0DlqT11AEJqXlajiPmOA
/KJc06KpXn5vMEsE6CjuVU4PaRcvjid+1R0HBenIRIhyf74og1OV7JJl0VAwqUglmyw6pFIF2kXc
luo1s7hhrevD/Ei3efcapKgwD65BhGJpdJShhukUNL+gvI30dzVMhSeEBGuJDU+DelW30P3zIPKx
dj+GlTCPCuDKb0LAPzoIAaCe5ZudDa7UXjHiuEYJBYLKAUgjBy52gm2aYybpWHnf84qyLCrUCbWZ
RtSDSMFTMx6ER50aSy/WEcVZDL7FWv9c2orlktSuQCNQsyhgMAIUFrUnAYtAi0YAHiY6eXeyyz2K
DnFAfbXdfnTFVSXse6BdjFGE/8mvMmmdItiAZ9Y/xcUbFJuE6h2oSz/cAFvU+opVKkRZQSLIbGSH
ebAgs6MjiBc0hJVogM24fEhg66Juiigi3Ny6ZQI2wOZqW55bQOE24xqoBEGZa08RnHJYvBVkcKSL
knOVD2WtdBLdQ16Kh2QidiXeU6rsl+O3U30Nh9pV+8GZEvmQvoTWn5Sjxc82IY8mgd+5X5U8AEMr
Aefb4o4WBj+rLBd5f57KO7V/BB+JYBEQpVWPU4vCyr+iMtW9JKT/F6nd6kiieQz8GCFFmKwFllc5
NJFItiPOD/QCNuZAvuu/VdEEtijFJ+r/tfJImC/9cA9QqSh8w/4uSAtk55vxoCDMBi8BMQ9/TyQC
ARbpWuMY3vWLKIeAdMjQCjv8NJIIILb6GYoaSKl2TtdEo7j5jKtYdrn37gOytYQs2Meqwh6Iu+yx
h4aJHi7wUnapsEAEYXQixjcUBA0B3esSGgRKvqlwS2AryN/HZeOUfodAIjT5VCjZ996XRju+g95M
YCEK0Jl+flR1DbQFcyzSL+DeDGh8VAQFyEcFt+YB+Ep/sFIWMkOLWnEgru6N7xeZOmXTGkQirLRn
zxhR9smoAQms0vtdrn/g/5UBnOvPImuTkTHYSnoxFqRzmr5EXxHRZpshMlQGeNFmR8Wgx/nXfpes
wPEk+lOQ9APp1dTaGFCw7O8ALo3R+g+AdGspOd9cA/NICJ9WYy8hki38rZS3c/0bDSnlIcPbgWhB
PNBSBn+K8V7Gvaeo8SL4AwPKBGMHp+pD6T+5CeClKKvKKtutcNsZUOsKDRQYjEzYITXClLnjTUDF
jSEUIjaJHxcxN+wtr2rGKmAiPSVcBWcuv/t/g1+0lDFY4uK7HkIIFKekq5ZXm2StlPVQHuq4TJis
IRTdNPr+l5bqUb0jLowVRKyyI9pLtet974B6e0BIZNVb/LLoAEjZ7DZCcAwYwjCse07YUvtmYgaq
usb4HXH2FwR6zJaeQqE46gFSnmvaWRQcoZAKTQStfyhRkRMFtUY7CBFnkFZDUQsLqjUUHJtyHCKL
DqxEU970tM+kpB5iBH0nAWctYEBqa8ySYINBtOXBqAUbstZDKt3ZQ6rRsY8I5pvFACRTxkxNqamE
LlAUILEgmcjE0BppQoCCoi+p8Iw+kYv4JbjyRRiMW1zXSh/LIeGAAzQCL0wrO2UnjGS6bXA0r9Ex
uMWk3m7GI7opj+AYvVhi3+fipTzw4zt/Xm9YGbvvCwmE7w0zT076gNbyF166o3RBDfxMN2U7/WIn
HGqu8oh5cDhdv5IbNkJoLuiP74tum91AKCoP5fyBw3NOOHX7aB+Yjz2lS3FKTv7zey9O9ZpjJUcm
Mn1n7BuyVVZ0Ku5kbwL+BsBr/693RK9eugj8FsNfAoIGstGS79G53PZO9SG/okv7uw5Ob4Zk4byf
QnrFel8bql7R3/sawpOAYD2KKdUBgLHNU3ltdsqrf/s9w2fKE7a+d+1e/SmHbv/blFdO8z6UlBJi
YloVWTl2LWTiGiC1dt2ijeXq9RhgZYYISDGUlBnOKUkx/nxGvPOTbgJ9lDYTpRgmKKb+AOtPEWDC
outTjJXYjTuGxbABxxtM4fbwLrmC7oUu/bDXOV47FRMa/9OnFDdPHs2sKiBFOjrmi06IXjwJ5Iqi
slMO5rjcwXVRgKjbyTGuxuWDUYVtzLsCzUYvcoyHOnBwTkbT5wM+CO7FQ3ThFr8SRC5siMrMuv5D
IQ4nU79sc0ciP56ffzCOWDAPfEDJrKLpeyNodGBqWKne1axrnOIL6twdoDgn2TWbEp26po3LWMyG
XwF/MZHzpUbJjG3Cn2+iJ+lqjAgGeD7jCvuB0LqL1/0zAacAKAscgXNQwexZzfO91ljR5ioJ3fgv
//MvReN0R5Yl/4KNpHyM6Y2Rb7V7n07Jj7WX+Ur/wAhEVn4vrr+9vC3u+j69tqvgJp37D+NBd6Yj
UmGpf7b3ILzFp+VBTgjYknSp179zffb/suvvHjyR4HK9xzsE7esEN/1ByMhFqq9O5JfRGHU5Fv/7
fyR+aePwL/+6hFLH919F5qa34W3eQz2Wu+yanNVd4bAruUNebVa0d7urns3T3KtH41Hui2ezknfR
NT11D/XhHztsrhAMP3y2hrgPsgrH3/638k7Vod4hkk1Oj05+/V4TkiIpI7N9eA/5WDzVS7v5Pn2u
gPWJUz0q8lTc7It9E5pYm+L2fanH+v59vF/aHnTjE/R99Pxu2l0BC/3Cd70/Dt8buOalhwsY6e3U
Cp4Sso+vamWechA6mMApPwfC3/V75l29y+cJagQ8i37qntlT4pIzlMHv2dW4xzSv/yetaKU9IXm5
6fbayfsDN7xBLBvswvG3xfgqA3S6yk4dZXawlVZ70ffBjYkJzYWHylOlibMTdj2QD9sHExW+m3fv
j+f1CG7tQ7nI93Zd77MrcR3sG/J4t5hqxgmg9bXeG2f1FV6+N3rNKT4hJpY9FewswFjTWt5VXkiK
8910B/00uHQXlTzcEzdOHkjzIINx9o803fcsX9p9c/vtlQcTML2iZN774yy/++Avvscn3udTB+Ir
ED8XLbISjG/+jEf1qlfJNXpGz9+u/8AnkX1I7yDop6uIiZUnsvnt2j1h51q/J6w3UG0s5Q5hCzea
k3LiSOW4A8V2Quqt3cGxS648/ehaPLmu+NSR4ur5Lg+6WZl/4rxPbjG+Jyiq2+W647Y/t6/o/nss
VxkEny3nu/cwZqIbPXnLhb9vyLii47vzT1Cfuh2DvFOt5qLuDWjJDLijxxrHqHrfUZRt1vEpvJf9
RX6iw/zuUexGdCO+ZJWhe9wBn5T3eqPumnV+Vy+0S/Esnq34eUJDiEoTfyGBuOTdwfP90o/SQbmp
D3kX1HZyhk4Sv7zb4EJX5IA4YcS2dy/XKXWo1FIv39oqzi2pDBYgxYoYTlt6MqkcdnsUSJsnM1Tw
/EngKKz0ru6S0EKF8a9ktL4Ge3o0/Ro8OdwJa7BPaNtWDJXLYM/7YsOKv/9uOD4N9unJLGjk+NSs
+lf1j+cgX1LxhEla+5bGOP+jzxEF4rdz+q3FnKS+dCYa7ywzF4SP4pnB67koNPG6OUNRTQeOflV3
iMInKEyz4JECiSZfYu0bNwL6RnvwDYiPDyabLL74RIZCNrL3MIgZ+O5cowtyb7fvFw+mffmoWnDL
rLmAvpkD4QOc2xuIy14Oa8BlH24+6lv5MvQZRxSIK0Izi3DM5AsEhjpLOWKnaLyi0BHypACOyJQ9
eufgId04pnSTTznqDV8CUyu4DFjjNbe+cRj5Ej3jE1/0+tB5LelYBCPAjI73giUTUmB6lSJYF9fP
Rx4UMPTBAy4v18SZoj8szf5dMyJkIesPYG3oVOt+4nwDp72hc09z8fH3Uk3Lv/m3jPsFykmWm1bw
Mc3E5cr1b80D+mv4CpiGPSSF3FIgTNF3QTUYAYIRegz9qwZm7wClgZXZyY+Dx+BhPmi+6OPID+8a
3vg6wJ8CqBen5Hp3PPYumr9fWel2TJbetXoEpTugcnKWd4N9daGjfhxpKQcPzeNAC6V/9bxZi3KR
gcRWMEXPtH4p0lYjYRTP3ph9evj/9mY+CS95SALjo+HWQLI22QScQTuhXA6HqFEnrbmta2SK1hUP
nxjVdD7j7O4/s/vnTgBX3LO7cqkv0YnJsjkxJeq7z8BBhutFbZ6Zqf9gfTMojYuZit054T/PgdRJ
ixwGGrhACpGlwIjGJuhCTZU4kMmM95TNiZWZQK6PYUtnK3SQRV049FMGEB9NvEV+tvqzBvxPXhRW
P63KOOTXkBIRqUM0eZMPgImJEUay4t9Q+ZOZuO9vCoQBeGHxRPOXuktP73t5V+7yfySd2Vbb2BKG
n0hrSdoab/FsY8CAIfhGiwTQPM96+v6Kvjl9OkkTW9pD1V//cPXeNWfVXfKP/ml+oUFvjhrxjpfh
Mt1q405999oaG/ueGe/0YQLjS1VzRxUKVpyvOgjGoB70Zr2Os6J4YD1JKgTREwPPOU8gTjgIyoml
VxS9hnnvZGdDHJw5G0pMVTm8wAg6a96H9UajmxATuq5onwqN73WKEMl0PQ428oa/W/27quGiReZr
iH4YFisYbIUsyZzXfu1fRLExupTtlBRdtslLB+f5ZV1SrxcAU6lNBDiRyiT+mPd6YwGXl/F6Nr8t
erFKBCTNBfqgyJQqasHfT/LPM6r7yEfCQC8aT+22dg6+zoGQZ8vFXB4aHEp0slbyp7gldM3dNVQp
6Gi64iUI+7sBUo5OeKqVfXQ4Jg1wJaodcVJXH3itqUnT5vBT853FMJkghye7YaZhG//ALTRC9RBR
440xaQcLoyNgFSzyET1A70QLqvvdHlZc2n8OINI4zMYvc71sIx0sOXFpazG8Ig/w4KOuXNynbj6X
yBDmJduY0xN83rmBbc6rhpRp8aJtjCd2RrKsm/wnGZqdqKqmWJ1r1R1qJm/pJEKtKTyjfboDesCH
yljH/atGQSf6MdGtQfS1aYL8eT8W4aYjlxWhMIIQMQwJmaRpL8AJOJmuE33ZazDwLYbVuHcQhDZe
G8SN+GrKA0HBvYAq2LjuFvb9PNzjoQ+esTOAOISWj76z0VZzHO4xH9t0+DsLwxKSNkEUNMRXq4Jz
haVm3HR3gXaP7NafnK3BSsk721qJOkpZYo5IBsG5tiY8+o0vyxg2NT9mMtFjISEHy8LMKW7PvxK/
GisrqznwyUou3akCTy4umY35ZrNruJsIgMEvfiPdpYYiw9Xpi6FUQYaNxHynIV6ejgXbZzEYKd6t
8qWuG4wvkj3GaYN+zCII2oa3DQiu0lS4VeSkW1r0aL6M8U2rSSPGD8yG7j0zVIMDP01YdnM9mM4j
tYTQ7VHTzZXBLMjcjhTyoAUFJb5pk24KvGDjxt8nFcDRc6aBuUHZdybk6oIrzNFfCLi6ugnyBTeZ
vL12uVlo0SL0H0DZx+hRRKjtMWgwSWLShLjVNs8pD3UyxNQe1Klq8Ivwd6xK7I3GjYt2UUc81iO/
KMzqiKpFa6z95D/ZgDSwxJCQZHjGzNhgzRl3xMCSzXYSySV2/9iGHRB5Lcl80PvvXMRAyM8frIq8
YubzS/jNDomaf05wbpcHcQq0QXRAk/ql3w65vm7fUyfFLS/bT7iAa644z6LvBusIdSqvhu6WXkh/
HQ3K4tnEhOIbkWHnz3idBScI3gVgcORxc0Zd9Wkp5PHtl0vmb4k96UJjRDIUSDVNI5iKcOHBEBRe
zSHhZk41Pbcm9GcyPLPumYBrkcKGdrubW+so4goPyDPEDVNPnoflo4pePI3xWjs8BO++GrDMXHAm
C08BPwC4aRfO9j2vsmZxNv1rjdWA61onv8KVClCPdMRwWnUEPA8aEzc2+Rgh8c1fYkj8WZlvAuWv
kEZ9jta6qxlrGekHD2EzKASHU/p3yOt92eznGa6n4x8F3fDUQ6Tw2O+Zo6GWj6Cq2tpG5AZzutzH
McBu6gHubkqHmN50b7afGv/ZokrU4NZzaZJLHR2bHqpVlb2LRCHqQLsuPrCKVi3XZo5fg0FfRfhv
ePOnM60LTCZ6EB0i5Nh8Q/xZc+qbaIIL46hNX6X9oLwHx/xTpmQMJEdcQDPeb4wZycydmzTzQz9X
6wrqnc7rthyknupulIsTkUg+A8dSYzcukzjt0rU16TP6V5SuegKnMJDaCYJWoPjPWmYiAWuwAFcW
+XKyfsbmQec0SlFH1z3bG7brRHV7hLEe+6DZXfgHxNEsn5P5y5hvIntqkhYbTk5lTj93F3B1lHZ3
Gh2IKF5wb2cDru0AkEuxKcUTlegfOUK9YHow0RNX6dHId1b4z4+LVY2Prlvpdyr0VjCOy3iHNRmY
Zb48VZiiueE5aL0V35qempiBmBFRd8ZjAyFgG8AGx4YWF4qA6ZWNpYdl1XsLUNuabIxy77poeaxT
DNDJ7fZzNuHNyDD6+BTitDERw6Qhni0+RRzj4DQZWy4xeUet2U3Ll9m7gJfAOeOzaNRkcdhIVWO7
ve+tETlD/YyhP94wzT8BRV2T2WkNxQBBF1sRLQfyDFxbmq7YhZjFl2ozubWkZuQmZDSaf0DkhJWG
CN+EQz+3shaA2lnfofy84pxgQdNY085huDZztXPkpIxvHNc9aQ04NutblfuqSjEZovapApF7l0gr
s47JdQYc9y9rAbp7PKgYTsRofVgkBjqPjozy3nuO2n9RSFGXHQwj32OZUGpno3pqGlbeF9anx0Gv
IOfUtD6IKNLBx618XeP9qFv6ET8WXAZQSzFfKcFFixLo0spRN/LlOYI0PJqQ0wZg4YuJuU1xdiFt
tc7ONFFMIyumusGtkYWHSyAc+qw7ljYUJHc/OifUO5q2nz1Uwt81VyhCymjrFc96D4eJDJl2vCsc
F+XRQbT+hTGv+/JqLsabmdnPIjw1aRXMEhO814qaOfYOMTOjYBHjvo3vP2QU74QVoLimFyTIwEeg
gueR/u0q3gz3J/6RBXl1DTHImJpH/8gTGLxLVHyl9JYyJsAXp8svYfAS+95dVLPysy33KUe0We9U
9Dmm0wZHjdZiDm0d/BCYHS3VdGH1xtO1fEetW2MDwFyMsUuOApTLAiXoyqwxwLC4AElMBfrGkYMT
LkyPCVpndGF+NR583NBMfJ/pdRLDuA+qr8SYvh3tnXW2NOdk4arh5RQEWBYzF6FibtnPt9g8DuGw
LdNqp8hjGUZc6awvnheUfvBmEEoL/o/1XuvVoz8goMKSI/SJP2/XA6oPQgJE6+9wgU75LXCtLxlu
iTpYBiqiGJfTrsWrhPicvofFgXLAWFB3tNm5M3LGeVDU9J808I5qhg3H0IpvX7KSE+PNhl00YPgk
Mjl+vNh54v/l3zrwa2ztdaxZnVOW3pvdvYWPqnvyoTFkKJ/nmNe6z8y1gz+IYRnroXrUYyrAlPQU
qi6FSwJ+h47dvdkW4G0+c8f6tnPso+QxAu2cBg0pGCpYFpFDYRhycoWiaK+TV6+gApibvfIOenfD
JL0gDLvEZXm6EJlruhEijTttPfbEEn2WLXFg3mekuwgTH9rgpWnj10YMPdCmMIxkYpAW0NqWQMxy
bfsjY+jKZcD7zzgdk2nX5mdagIU5q93cQqLcCjRHXDZ5Wq1dG68GxlxeVos0hJPPpQGaF8bHtxzj
Cozjt9IINCmDnRA7x+Tc5x6yhe5JJHFu/TTS2lLf5c035yy1YVER7fLBgZgyTOpq+qve+9tbUHl9
LgwYZ0aG7hW3EfJr2prMn0u5EKJS4fxy1tFPx4imi0X04zcvZJUjwUtwCKk5wJRBMYhOtI61p9Zf
kJe899EmedAN56XVSCgxynUYJRc7Ua/dMm9da8Q5s92J9lhk4tPobIdi3Ih/gMjZZPAhRRBWSfDp
2WOibCkMh+amYMDzPTo3B7FY3b7Ej1P5LGo3bMeATaOYYWt0kcEswzp6C/7wAhpr2gcmrO7Q3ccg
jtjEyJhUpnP6OGDhlFUPKs13IoIrZ5xvbO4nBK6tAY4wXabSwEjO3yX9taMVjKEM4kJXMqFw2Ujo
g6RGR4Ams/g8ux+MeBuHp74/9sz59NZYs5taxWAyt48VCWIxuIHpqfWOlG4dy8+w7jfNUv2L+k/D
sMSBYrXMiIrIy7UeSOzJ5UypqEQgMeMJIuWHZAiEqbfBMjIfggeR9AQRlDwD1xlAbtRukuvJ4pJr
E2vE9sVNHrGB4ikFbv1QcIYVz1ha3KXOt81gowcpwj+OJ83b5YwDWOb/k+43M67QNx5QDKy1Ypvo
rxPJWCE3wLZGVoAbgocjcI6TGRbcHLRLjs8hzuwVddeVEhx79qD60+On6hfTmk8g4j2rviU6WTVc
CX27D4Jsa/wwIzPLS8aNOqjqgGZW5q7yJ+qhevGNx6IEdehn3NLgZmc7edYePvQEhPvcKRXuNRa1
AgNuadlHhtSiHMcHImOkK/GSofdVf8nu41J28Gjl6gmqTRvQ01gwmQDRhluD9H5OPJFz2ojj9PjT
oNoDLrHgqy/8yfTIJQyCfxU7ko5QT1o9yosciz8NiEoGljM+RZnNr9KIUMRE+EdztWMHOoRc9sun
rVtfVfkgqz6kTY9ciMQdecD4SjHecOePRb2Oc3rO1MHEUUZXE/fOLi0xxV7+pJS5onjDrh9nwE+T
SSpj8RGs0ojo+troXq5fNoB09+IhI9cN1WiM6ouetQmkMrwSJc6DGIyfkBqMg2pIsacB3MFuARdz
13pwDdJOvWMywhR8yINHQuGw6vE8vFqRe8SkQUrJ0MZgGd3VI4aNVluKF54PW64gxiXmqzXLOZpu
YBBoqQ3jOy/r/UjACU1YBCIhvio2PS1+m6PlHFWb3AncIZG+2KKI5LExNZFuGr61Tt0N74RaiuBv
D6mcqDqNjP2J8+/E8e3/pLyQ1gelS5kz+3r41moummyYgz2pafdG89eMkf2MDKSSeWNQQoqxCR8/
IHpJy/HHAkjSOf3mEVr20O07F6eWkpU1wLkFWBUXNs/ENAOXUvOqjU7HCeNfQylQq3kvqUiTc1cB
KwTUpV5KpjinLrr0wMFQfWaNagj+N3lVbns+ciXuc3T3Nm05yMNOGbARFpGLc+BRiQ+KjNBKZVg5
IhAnrNKs+zWbyWzVQwh4Uvr2VmTS5hUMJoC0ZPPEzfjCoH7NPwRn8m5W7j5QI6QcFj2559mytQ+i
6GfOC0iFPtiZsEGxP+DezNhQ8NeKprvp/mYthf0m5CQG9daLy69PRrhqwKF652YC3eI3qRT9l8Ov
YuqS0gihKa6XaePZy0PAdgTfYpVJESBPW/whgvnb789+ra1LVZ59kIESaIFuGk8Ckq3E77i6LNRE
LJH8KVKgJdEPp9KAkce4FLJi+1OtmJe2wRomD0V120BXoo3E6D4uoKCWgDzYUyEP33cgbpz58rOk
7YRux6hwQS8dULAmREWNzE9n7JiwIkaNQZFkAoB9Z9oTx8uooTLeCctjcrxdlKa72opexDxjOc66
elwSY1sEcFPxqunyGYKB/MwfkXRSui4InHuFuIRj2MOgjfqPmzqBjUSSmWeyo+erSSiz9Litusac
rmF4FFqGBuxJEYBGfcCWCtdLOmEf3zduGjmtgwbAhVr0q+XP5na1k7+wGru926A4TN2/EiGoa6cu
Z7lrOLEVuxEGdlg+zhE8RlCDkWgxm+M0SX+Ec6ZFwXpo/MeisrbY5K9Di5D4K6SUHjo7qbuEwuAy
gKW77EsXu1MCT8SYB8tqDaqaPRZ/iHK6i/FEiFPjUfqslNALqDUGLhh4cP0SzRYE/jgL5F3y6pI2
pBmHCH2+r+8tG79aexWVp6Fodh6sCUa/S+2vInR6ZoI4p+23uJ/4qKWZE1Sus9EtFItlfmhB5aRv
8vxkLWvfmPpd99inwUaK17Dgau9uEkHEl4ly9wA5R66B3yxpChwDXo3rhMdwIOz9ycS5p3YPLNmU
tiHGaUt+RdgpvfclNY9pmhCBgk1MizuFAGakuCpM4UL3r22i65oOi/0ZvA6qkackrp0O5jPJkdOn
gL2S2Zwx2VoMBZoeHzw8qzGBQizcUNfIvU6VJVL+KlBvfunC0yjWUxtvOQnleo3wC6gimGfGpUqh
mPAsg+gLa+Rt7ep7CDTdIIYNnG29fs24fvkiCfWR6swDXgFS1NHmcGzNHbdn3iAUqi+1umIQW5ve
CebPkl76GY5p7K0yQsvEug4HO9eDARLtf/1F5m9MCrPQE294+DPKo9giY4H2RtfLnThODU1G18L3
eIJBI+GcDhkPCdZu7QBqa4O9i5XDsLHqCBAXlHWuSV7EcAgPi5mseykGy2tX9cQZucSYsEPddU8e
UJFfpDLjWXYJtqq/iKW00ELWwdOxe3R0lHpN8Nk41lZ6cz7U/x4aA96FRBF4dN7GiC1WRLjy5wKa
LMwmthf8P7eP7jEHNnJSFVllVqCdBn8m/Sbbp+l3mD50JCxzOACI9pO71azkqEXJfUPF2N3TjsKo
sbsfs+eI6tZFHFCVMOLDawbAE74TxwuQK7tuZQ67dmagYDeglp4Hl14Ww7028CQgmC49lmUUYjbZ
QOz0QUw1uWC1xr34Mtcbw42fbemTfoEJwOzfpPr6BIGoA/U2CDJyh/wRu0hwRkzbvOYCqW4txDEM
x9CSt1Z1DPclCFPGvkRyTyyKeL5IvW3jd8AMb+GBVmznej6ywcEHgBAlQKPWSQ0gdYubt4wujS8T
a082eiOEMQXdBFslTqKAeWkuIVkraQ9xNE2tHh8p3CZO0ttyfRz5e1ssazi6MfyL6YFp/izWhVf9
VCXTgOUBjpkCnhSaWxG2r+LqIy9bmk9xK+m6C0aVXAXCjJMuhm4W7l0AB4bTBujCY42y2ktgiyzB
uQ8uJ6dnbejE6blb+bagJtCppBYNfzBHEY8VsYGO+emssUTTt2G0lnmBB8+maNdFfXS9Q2qT66cG
rhDaK4HbeRRG3FzT7L3+ZLPQsNs6Fh8MxJhDMxXWyps9EOdVIYmkBss/CSeTT9sCcwnyYYa4ANYw
PHBCWmg6JYNeLHvEMKBRz7iU0y34EFzx3HO+KTrls8cw0/qx2WPcJOr8xo9yuGEYLfIMscd/APWB
KXOaAxyoR7HEnbV8zyLM8Sg1lLhiEGhD1q73RGr5KsSnTlLbvGC4x8EjgCJq+C0nLpdWib22ufKC
95I7yQeT62sTFIThWwGBoT7zTZJh2WNSNnodxg1afRw4zk0Foc3aswVzQdmwn7IOFVV9+a+WlJ9w
uF/i6uBa7aWc3B3d168NnhExvNnhW6bpNu3LVu6zCRTJYuYi0KKeE4IA31LKW2vG1oPZoBiYSIdD
ZeHM9RazhxS1dGrfDzzgBkiFg13DfsuDxOqpiKW7XnqqfhY5QRVbXGHEYFdMCes4WvnkwsKBc2Li
YOtQXHz5CmKsxjJucnMjp5xlfZjqOC0I8fLbID1GfmzBdcWni823B7PTCFxn6DvTnXuZgdevvgmW
s8c7lCqswWl00C74HE7MCEpV7AcyGrsG4SC5BBBRw7CRaBPeGytxSJAb592PB+FRXE04u2qT897s
L1jUnMRXKN44Elsx4l02HsUiomYBEV60FTcy8RiJKwBV5yolUEUSHOa7AJHUZ2L2tWyoFMsoPmPq
H3IS+CDQVgCYhAvDrL/F+KcPqjgM0Wbky7up/kj49ppWCUeMkPMwD7t94OCdT6LUdAsWbyu/b4Hy
FYa5s1IictjgWTRse1rzhFvVTWlLmgyUAk9otU/AUH+PRs6cCfeYlLa/L/iyc/qtafnZcOk+tTuf
9qrIdTzxNBDGi8Yp799ZBRIk85bn+U4Qu2GaV7+hGoB8llnu+GZiZlcNOHFibhTZ085ghsXZRHLB
RcqKBQC2LOHu2xxFx9jcyjEkY8yUiYhZvVYd4G5Fg8Lyt/m2UttY8bfsfPyINymUqi70cVjD3//Z
4Q9yp2qQdzHGIdHlAv40efa29m8UmvihXrmT3dbPKF4jDItxaQOD77HvFGrm73TJofkw3W0bfMct
t4kiZg9ifpkVf3+XuN0cTQCzzgqPYozXYnIaZPqeQ+1vQ69v+VDkKiYH2wD2ROoTcb5tiF50QGzF
FfgsjidOfcvaFcBmMeAJ9zmC/Q7UdgwdxS3NYHo4EJBlYstWEH6YCgC9QPwzzo3dbRLQauxjzamj
buewp+Ed4T2D5+PzBL8zAmjLLfNaMBqYsUWcyVEvySQry/EBFn3Sd1vu25Shn/KRM9vPWQ+S4T9W
iy0YvyV+xd3Rhy/SOXim2pw6ClfiIN/UHIU0AOtePwr13RuJ+JlonRHtEg1ejD38f8zDNMoKGiHc
wBnXbp34205l+O7Ya5sEib6+mg6dSuGsdYJ5a5p4wHU68tZut2lzSMllwH5vJxd3QfAK84fkXZtw
bKFfmEt0kVQWY+ZeapM9QQVKJx1pcGCC17J7XchyNSxvbeCaZvfXtsaVukAAjLloffbZbiGVI35E
ArYY0JwTo9hDLGDeIaEx7GPhzQd0CSa1rAKeQSXtHTDWw/7cxY0/IbKcXVPDTAj68U5BTqcfJEdH
+rcwwEcii6+/c2kwqdr7KM36ozbemLbsvdJ/4GFSjU4WLUTk7sLQ3ZSBt65Z2oPBM2H2l1olGfLz
3YIzO9KJZnnulz+jaP7mYh3mpLHKKBMuNV/WmMsNjGsqXZ8zvjaeZGTQU9xwBzjVt/hV1VQGrLtl
+CmbHwwEuaLB1zPFUd5xQT4WlLVtOazZz/Hoy7aeRmqk6qFCepPbRAByg8kJGkz2STq2jHFV4x2U
pxGa6BwUOy1FLWkclH9oVbLDMW/QOWEguk6Ky0QFdzmP3UamE4NMRN1JqgqdjOCOEnChFaMq1Axz
33FyiG1g6GjMVeBQwPKeHYpL4MdxfNUseM1UPBx76DvkU8mtEZkMCpit8RUdyviUgZF4T0XYR9Hi
sTKGiAg16zCqfD26xQUGkoY0IJ+eXSgMQvzudOyDjvK2G7qlIsvOHhNShupy1YYRRmEHndFf13M9
4VtfwcHle0E5hhoeTAfXaZGnZIecThrpwHY08515azsbF8Y3Dj9qJE1GuAyB2FsRpY3V2Z92qm9G
TiWz6p48+8NijpgzbTX28ugC7soajQsRZL/tznibh+UgHabMx4kFUhbdFFMeCX2RPBQtwMcDV0iR
LMjvJVZ8tjRLchdJk09QbGverrD/zAGaudY6BIpEu+XMo1GsJwuWJ6arOTh4zczMq1jomMaU50HD
g2JhfGFDdwfTLM6j5gF7TbshRInJHhH7towQuFGOS0zkWsKFQxrcPkTWuXgrvLr2aYi/C4bLJhNV
lr0iVMPt2kditRljAuKnHoEz5oMLPkcF67pqZ+nVS/BnCB/j0cZysXvqKV3lNKAK9pvvMblmwJED
JNmICq9w7ZWX6zufprqCNMPzCUvspcxmJ4m6xjDfcynKaKN702GuaRWIVujfXBqiAcCrpOZ4VHm0
aUHAVJBfXDg92Utftie5nSumhd0AADgyWSu5fdS3RNRwtMgN7dSIDYkaQCHmQ5UQkUQHvCjZSBQu
NpYGOOZRLTr6jso0tm+9l6wtHPXEVGwCOtVT+28ERd1E2CKz4Dj4an1cdzikeuvDaIZ3f9AZXA1Y
+eHcJ/zSzH2yVH2yOw/9ClC9a4iZHP1O0a6yOjuXrrdJdfwqtPiScSuH4XXgvHXc8a9PCTzPNgz0
8ixICBUCKqZy9ldio+yBdav6TtxquS1DaoFswP3Jh/NhIe+zLyCijTutPLgoQDOh9T1nSADjcgsz
V4ORR7rvCLIpWX5eBW0VafDsEw1OnAPUC16MjBN6eL5DVDEjhrvVWN0LfBfdIEPKfNe7j77glKYp
W3LkiEybRFHR+MScLlI9RTSHNQI/g5lAkyyEt0XY2p0N+xG2XLwRdz9JMtBaQhVNOCB/pzlfeYxw
Q3oSH34NmdRoKRnNkaVEPclHmgrSH/RbxfRWQmwX9SN7tNG9gywQoWpZWO4xqMjF9Z/xCihcF6aX
0P+Yho3dTEBJYLroZXib0iPl0roznJOaKoT2xG9jYw1D5BsEjZmzJIcggBMyW9PfwuLa+4eeGgIL
feoIqusJsnzMJ8DyFjvj6K2nt1L6Dz+nETFi/QsbZxfF8gPb4ZQbg7WuI6fUbtASRmhO88THYa9F
abvz6buZAOSoFQnA4mtbHAA2XRb5YCMRHXB/dlJFaDmERprFmoxHVERy6or+cMTgorh3jW+t1X8p
IC4Xbs0VJXMbn0llxUEl3pmurByQXKd+04EZI+t78Mu1gvIweTSXtAwqeKxGNPUC6NRvWCuDL+EU
TcUv1QUQDRpFgmZBErHUvmPo2N7c0T1yrROiOA2KtvVNtxLQXWh7NKIhJVY877jZp+E6t2id4Tjr
RILnLbgC8ZwVWZ6/BsucK1z+sYFLh/OThviu//TQe7XoJ4Qt2GBJ3xZY4i/fEEBkI+BEDlrJDGLA
2K5p7G0yHrouvp+sD7/5t0To1utLVwET5T8CS+OVuCfNe21l1a6BylpQGdLUuTTAANsiNgPPFEzL
+Bacsq7LbTXBteCirxmgj7KV9JamliKTC8lxT2PO7Acgv8YdPifxRZgWvA3mODTcJEvdgegyU+Gn
A5Nl8KXF+joO/8U4y4VIbEFy5AUFnFvgtS2mrIAcIlbzSIeY92jEdiDcDXbL1YAeRr0ICyTz1Dly
cMydvG4rrAVFQx7XNkqt1dwdlvZLcQAMn+w02ciYA2/S7q37mnQm6BAZrWzPGEyJYSetrKOACjnS
fC4oeljhn3W4ZPcTySM01lPNTIZ/pgP4vRY8E4RgZgySx2kfs1182mSIeZaDrT6zFoA6sYuGE5fA
Z+DHldEhxbcBRzFIS4bLqnY3Eh+lIL45ArMzNcgQpjHkltAXYlmkThf/UAc+6E5joODQwSe0t1Uw
Pum9cezgT01QO+bOvJfpugXjSjBENkdMQsdQy0DLdaw/PHVJHCFro8daU0925G2Q3DYPgF/Iyudb
ZcRUNNeeEbpc4HqjI27O92zVihxo2YcyN2n0/m4iMGcBI5qwKOrafSgyaC98T5DLxVFBzsqnobmU
czFXAiaJOlN9OSM8usgA+FrWhMHsqeuif2zaSSdDj6yeY4R3XKUlUG24l5x+bXp7DxcQ2NjSq49/
ZnjrZkIVPVF+9RLlK/2WQM3JTSyS2x5/WRicVbR3tHQnzBIplWQSLFCanHLuQcGHmv8RDBMvFEvW
jzx2hxnGBODAsKK8t/RzObg/CFUhsQMY2fFZkzYwPhnu6xzlRwvsHuZzJo0XtD02greQuZdeM+E6
MG8xg+phtK9DwDZH8ZzzuzLdLhFlqEr9BfB/ngdGhcGdZs77LP1mm4t5qWRFMZaTVy566KQaj6Jc
DTVUjs6XD3wRAp1RyQkTZInfDL6c/FDYigXyqxHnvLommyfcxJwApvEDcCstqONzsrFTRng0fPHf
eCqI1w4kcNSJ7fxr6Uga1sIQB9Q7A/4ScCjBwJ1yiJJAlh2Ozhv5YfpwrrP8Rnh3MmN5SEuJaHwV
1eeyegMSlFwceDGFHR1lAAEIOCLzcpy1NL6yc/iCJK1IzknbDbBmscw/wM+CS1IgYK6w+glQDFbT
NRv8DwgVZJLkm9zQdxExCWY1ry2AAOWOaxmB0jBkWNNL4iL+3ED1wB50ZvDmEJ+RCYP99cHvjp72
3gVE1a1vzrRvp3M/PDrqBDVzgEMwXXL/ZBfnzIPBuc/QsBXI0PaGfuaA1uZbXZ8hqhJXazn7sDm3
DiPArc2ZKozCo66+256omvTeU0wo/jTqQ1Wn8R6DMwqqKt1E8y4AiPW4h+Wy8aA9zUGGqzX/f05P
npufmlw/6L5i4Ptg2Qb3nvoj6zjz0Y2Y6VOLWN/gC/fK2upkjSSIYTJu+dhCDj3kd74+bvTsPE7a
cz0PawXmFcAMNvsfYANpGCmBhdNhoJPiwcHy7p7Cr4STf9RZPDBBMXiroEsv4X2v5mclvn4HauCB
IWPTlye/SPAKGOAhGI99B7M3NF/dgDhjzUE4E5K5yg1izPAHza7fZsL/8h60+SksjQ08iMegc54n
OoQkjl7Ku8RycKro7L30HkQKBcp+lOtnstLHlrrJTuyDBtakUO4LN1dP0G9o9U1jVjHZ0X4aS1KD
1c5P8TRc1hha77j5ujI9VT7pXLVkiBQQdrz54DAl7E9RgV8kCYdJm0LyKzBypaFTlN6O9djBtWlw
DO+JgtczfNL69q0w580UxAcbCl9jwxWYvsvksWr6jSLO4P/JDvdKHD/mSX52aD9HqM1yyDFvBKnw
oUGXXcwgFC+saN7nFhfdWH/KKBKmiTDDEfHP6F7yYNznY7ETu4TJp9ZEHV6F6gCvXa72rERkZOGl
wVkempfe9dZxQs/r7xZo/PD4aHOKY+c9tQ1xmIfOIZ8EYQS+zhIDg7o7xaEveBvAMvOuPqj0DE4f
OG8SS9H09klIlsCeWgW+Pn8JRzDhOYMESs6GQKdOuJP3zcCfLU+412osmk+5s6XCWLT5LDMADouo
uhun+BlmktDRFrN8nWD3iK8u5YOM5QWsAvXL+QuRO7OXmEzBFRDsSqaKfnw2Wmzlwx+dmOJe28ts
kv/UyJK7o+PaWHPPKz4FXFIGniyJdNykYAETkSi/WUyATGxCG1pN22IX0opYhJtahxqlzyXzTJFL
FHMljA7X/kjBIuNIUStRDaKwo9eDkOUYG4TvoruPMAWeT0LJkLqRC0bo2V25HEXSkaDzhhAds+ap
cXjK0h9SXEiAblv+NvAyYRvYnoZiBTknJhPYIRTHqtvCjQ8sXPbZokRyMFYRAhtS9AU7CAyohV1U
wKC2AQJkBMUweCjnt5mS02+2bvuX822x/3Rmus2k5QT99Un9cY1/IymqMw1OQIs7mnvaODkKpevn
dO6XedM4F0TCtrrOMFjAhhwfIsEEj/Viw8jHb/9ObX3rjZmeMIlnQEeqxYYykZCt0Pk7qAHs57MD
AGbFgvxmFMEJmp2jXHHwLHpTP8ocPWE/NHN7dMZqP2UXOLSwACP9hnW/X5p3sZuvaSyECH2UJm5Z
jgUmPWCsjEp15nNF/CN5BajcXdBglpQtk5QsviRUZlRRZdftSg11MfclBJ5eJ84JMjaSmp2cUXn/
02IC0WAKwKCfiD/vSpQodTFlTOziLA5dtmZWePPbW5u/NuO7QeDC/32htJDC23AoExWgZjB/D9iG
wM6kAbLAcCdaRatapRy6fOM47Z8c9zy4DhYK/qazfk09pMaS2aCQMOB09inAgf871uYTyC2gwcKo
KyohllcKCqGhNWA900AUWB0UF5HQyIeNdwX4phBEerglAbwGJrV17W8JYd1iQCE3OhxE3XwP8P8O
9b3n/IHeXCDuh4QQDw+ck8AhBazHYXZ5WAQN5gPHxlvY1Mff8aU9HbUx3he9vZ0pi3OSBXtcEMeL
URC1uA4oQgQSBfdcC2DP5sz5V4mSEH+YIiTWSJdkw8om8yr6uxh7rQq2E6Q6xXXEUs6ObIyZu4dD
BfsCmAyyUjj5MucBgpjOdpK9UqjXAmeZjjPP8qif4nKH5aqHjSLljwKFcHn3NDo5XWGmeyfeHeM3
fmbRGXv+wWoXjq1EV4I+1emO3SDrUNqWAWrpCH8U+5o75iJ2Td1zKNxsx+bToV1IeFhIrPPY0FzS
N2vp/JxmBllefvcvsDaNbm+g/K5b0ij4Psyr+KvFI1/4jG41A/fQQvIZOAUsVCUiAJI6R8w4cOOn
hnACCi2lGGwWe0ZUUUUCX8TtybxgtCECv+TxV2gDOzLnSc4+yixneV4UMn98uCX9p/L5o32hVlb+
IfxlyTkJQF8Ei9kGFhQr0bdwg6ozfQ8svpOEJ9JIclJLk+vNL7XivTKR1544fyOk/vbOIDPc1T6o
50LvB5oivRAELAczHvlZUq7xi7D2gYNmJvOUnjKXKAHtQj85CREipbdpafNllXGKZ+DMPogbpF3N
pjauwiOLLZ35wPiQIa9yqebiEE8x7SVvoWiUNTigfM2jx9vjP/NgBhXo/gVs4CBi1/G/sHJloiDv
in9zCdAraf7cfm90sBCbb2l9WYO1M+Cd30G0IQzPP4/RgJTwUvrBKrbUO72tO9aPuM3SY3Btii/9
bzc0e79sI3FdB0T75dmkI+KpqrofImA60BYzf+VZOv5VIPBQbbT0X19varXJ1B+LNCXpNwOEJ9Lh
N7BFaNB+9WeGOibLtWeqWoF6oh+KprNchAquGrM4yEMAvXJROkBtif3Bb8teYmhi4eaYe9xhY/lk
LPGqmBF3mlfBZvgiHe7iyRv8d9F+lWyxYg/Put0prPELKGv8EdIxIG5xNQsuktFAy/YN6INSh6Go
fhPFwUA3IB+d8mZEIc95pf7j6TyW22aTNXxFqEIOW5FgJiXKomxxg5JlCjlnXP08rZmaxan/jC1L
IvCF7jd12/smyVpW6zdUUvNk/BxdHv++NBHQToAZ+QHZ2UXeK4ekzuUlbb0AR82cytyu14CR9cz/
Sou3CDqcPLP0JmQFjPaXQI9MNF0SYyO+O/pSruNSow2HDNNJC55uwrDKrCO82G4x4W6azjGgcwnG
hWJLYXi85YVnHpbCB5VqKgz+BvPEIJP2mKTXDmMpC5oRQjS3XPnMzhBgxl5eFrpI3mLVe8/w2J5d
HTsdk+h/lZgdZ8ewm4xnoI7cxHDL4ScShBqfgu2ld7aG5oSnMPlXdVg6CBeQXV5NqL75rwjzxNhY
VtgG+NegmasEvbeUV57ensycKrE9qppzx6jloqEvOPlFjpWCg5DozEYuQbhqyRnbJ3x3EQ5yXIpc
mwXoLt7HMJ4pdOqheKFxDDpewqHTD5V+6LtD2x0IWlyIPe8ORnH83SSEA5rPtMdBVbyi8xi5zJuU
Z08UJDEs+PJELzO4wx6RGyMM2VyY93XgC/SVbak9M580RSNueu/5/GsGyS2a74YemHJkRASzoOY0
iMeaL6byBfnpgixh3iWjxhdNP4ou+Jv+Syb0BjeGEw5jLoS+JPXEV2OBvUKjAU6rzfqGI5nDszLf
tJpoh2lv/0V+ipg0Nk4QL3DDGxBorSZKkfpagm0yVEHyMhsLdRCjqRHQZAhLHJXMSRevKTqcGR8p
28qFI2cEFaPngPaH1cJIFzAeRk0AOFM8oriWUZgBoxF2HsC/vq+41MyWHNIkZpTRjsgUBwmHVR8d
CjjAiA+urEo2GJVS4Rfd3xFg0LYfgk502aGC9hEYHfSF6dpNjCmfKPR4n887NVg1IbpQBno/wYa+
8/16Z/9bQ4Tp7QnmQq9j+Gpin+iEJV9KFAEdQVBli2LQa32lgeeDTjQ8BgM1SDPMbZsTsz2SS8pd
aDBVhYwSN3xpKTdEczbeenPZ2G2Cl/NdQpusBHMnv19aHQVfoOwXNJVRX0h8ky7crrzgkjsPvfpT
08w0wUnhE9qbqMDxu86sY+/W68leM214EqpfYzrxaZxRukAqUI9wzUuCkYjHKIxXYJRDpTCMY8uZ
KbB/Am1LEYhlVkjGafG+KJxLzvIgOCvvcbCrMUem0RZKQIDHvjujRnmqK3/kxho+A2e5UMylkfMV
WHuvNXYoIhB0PI3QawZM73gDP8oIAGZCjEbxyYnqZeMmQbKObEmQH2QeY0OtONY8tocUYvKDmDHN
WWk3r732IWrNAQfapm73db1O7jbSUns6VRncSum+TCVgU0xMwwCAa27VngH28UPxWrLHHP3egVuU
rCszN454y16TyP7DbPLrlNSHWhiA3zSAM+alkOSBKqP19rArlG5Lzcl13q2KFMcNOVtC9QZGy0g5
dNlUMcVTw2w6bzo4w7YL3xPzpISfOB13vLbRSxAHfDfZq4ntqN+P47mF1bGXPwtMAnlNm7hXNxQG
8MCZoj3TJks71+Fkphhj7BMnDmfQyvI441l0Bjks83187svsWa/LZ+DWqfvmSG3Vfm8ljAi5WH/G
i95c3Azh3xsZYMxR24lcXVqYZVTPM+PhGY7tR4AyWTxtHDSekXoA77DSN5EwmtQUIy3VGQdaD3yv
oJDyLVB3Yn6AvgWeikkXkc0u34cmAhy15Zrp8d7HnJIdh6a0Nh2JQBBd9LITXnXkOHs93CXJ24Sl
rjt7T/p0Y5I5cpC3lkqsMF6YWgddsrIgP5f81CbkiizpukieGwA1ydGCt8cYRORhMm4yMwbj/y87
tjB8plYQo6TdrsEtl0b5plUvDXExAdGsHcjyk2lTdx/RAzIL7gq71MQbx77XwNnhjp0DVYeKhdO7
V9C6rhPE9eBYw9bmMFGp5Z5CMkbdPbUYRxT/02hXLi7P+lCVZ8PFK8gRQwKk7jc6EUl3Cy8ha0Nc
4x33/BJPqzS7wMg+TRBn7X5iDuJACZ6BhqgTImrGZLrZ+DfvR3+82/NH3Z8Ge9l0mNmD6aMH0Y+6
i6INmIXOTIJQmMUc74gMVKZPmx3NAVR1aBrWOk0JOPycbIv2iCkH2P2KILZrmfr2kZRQu9FLH/yh
nQjotwUOtObql/C9JgQiG+LJMn1zMtckDIaw4AsBrB8KSFOb/rI7fVWQ9lK1tEBo9Zmmg7YwXw+p
5wd2egGcdMbijwu/orvNQWQ1geutGSDsBR+6QupxFb9StQryWDH4CPyzsbdczZV6ml20kgTh8fsQ
gNoADWf6gSdXeJ8/zBoVqxY+rIG8zOcc43lzrBC9ax0HMNRWgbB4co1nZahJNRBHZH6RUlwzCPeB
OBRqPh13BZiuylXYITyq0RcyHicDKqbBF4GdCfhWqMNaM/udrPCxmfZlew9cNknINZoVWHURBvfk
CQMBaeG7YAAujEHbmMeIPJW0+GUm1dECYZIWhx+RWh9Jat4FRuiE8DBnyh1ltbio1IiFGSnOgrvy
L8aiPXdoboXqdW+6Pm88h2FaKzXAVzlflv6jw61U5c0BkU1jnIzQ3pUySRzxvHjuwEcQolkjPjgE
DRZRpe05N4UIJ8urSVHbeewgMAoiFQfANIdLTaaKWcxlxrdGlAH8+RWElouooqUyNQ2OMf10CzjH
9rsGAASUWJi616cYopK9oAwIlJ6UgtrQiDYSgKgK6gDKUWoIdZfxd4QbQQqVCgHblP7mXuXRteIw
mu5WFPgV88H45roBVPkSamtEoT/GXFQ7qoffQT/bQPaC9OPV01yYUrKRsBMl9V5WSMoYMIwkNhYg
RHUiiVBuLsVe0Sv7v2LAdSP15ED5CGPP1WQTA6lTgyhoXmNMWfIzUEpxetYlEeLW+EtRan/Kybb3
bMl4KAwQGVBG4UER8kO2il0dkeWTYnMJkhugEBSQWSSAZ2+m+lR317a29noxSPiEazHHDxvyTyJp
zkAo3r3jxX5jYRvTmHxGWawF4jEiYKC2OpDU+5Kkp5y+XQatIyeKaThlxGiMNV5BJqIiovG0HvaQ
N29jBXYv6EdBfnRinG1EqF2C5z47C/PbsgXqiGeMB5joRPTx1H6mjuaP2JuUjA1SxxTmLWdFvetp
rkEzYSuQ1tQURtW1MpgqeaL2srzd0h1Tj3KeeEw8C+0Xm/ypDQaJ2bSD11IpuFBQfAAIq/F3Ed6X
6QEjOPXvSkU2p3ojEyKvA8amMSkv8hUD1dHUQ/bsPEVdm6bfOX9Mk8hXfuuUbHXzUkshac20Ijuc
T/C3L0pCH0tYMJ/IRjmCZoOylBWplncXhVbrbEbpoG/oeJb2kdUALBDCLQEpE64dMmvCrXKVVgUu
x8bOpiMY4WsNm/ifMZEyvlGx+xb33PxUEcd55a+5KFYDOaPpJpx/8zco6iNOhR9AFHomUGviExLy
eh50i0y4j72bSEoEpQphK00OxikETaOdpAgVsMBAOERZqKEg/ZlWpsZUQ+maUsuIr3wNJcmTzAwt
YR+Rv5FCIWwAkcFUrIx21Ir5mbPpyQOZEm1KyXWq4NSihNT0EsAACpYkMHa1rJcpDN9t7HfsRzNF
rma+MRuTwfVXu0RgZr2FADtL+6kRk0uF5k76xgGKCkSmyBf0+UYBS3QSnbuPWerjq1u3q1wvjg2k
WwD9IZ9Rvgc9NASXSYTPhG4mtk9ogDQu8iR9JAhL5Etdca0pSKuQPQXQmbXyIn8cdO6qUI2NOC6o
dHOayHaiyXJ5PCDE3CZD5Kyl3hBdp4gvRQOg5NfCfYjANgu6Y45RykVQE1ofg/Ue8bkDYA7+qdBP
iDiQHNYlKD4PpZ0dH7dsjPSfCI+dKM5TIiFGhmupRJ+zejVqMo8fh0fGGInK4FwMWMZc4S4hLeHv
3PmTGEiR24eIxGYLozcUzzMgm414MNfOExx8PRFMTvscpv2XamynHLYiQ+zGzYaubiZaeXIeS3+w
+a3REPpciUpxp+53lt8uroT5FlWcUfPvJVd3HbkhGmYvPBxVMSMMudrVBTeJUGkQo5x5WXgRbbPX
XHPOIUFibLU7jTbhR8C2UHDprTeclcN6yalBLeeQsa2x04eA7wbKJTN4n8iVL/cFdGV/tMhdHIpN
CAdjfWMUFHNHcxVTKnPg22LxtWErvnflI+Nkzc1rHl1hzgtGC8W+e+oQjwcvOk7l5mgNNDAU7Y2g
xVzlKmxC9sPemw0t+aRRif3NjS1id8TsGKO7Bh8CiRXM6kFX4BlbLrGRTB/qcNc45stHEKBdO4/F
l4jrhYyfQWMQUWK4JOnN3MclTWpxG0jbKcFJT0zQZZxWol8GjltKfEYk1Isv43C7ilmGxzaYN0q+
4WnWMUW2ykygAcjWnuB65Zt/c+8kyN2YTlgrKGuaXzz7Bv11gAhjIWO8L75FC14CweQy+a/Ttl48
7tvJPtUabC24ec7ZHNXTWg8xzZbzOlGMdy2Bl0pXtvnyaoLIqeX0bFUw0HzkMNn1LlEL5FuA87cq
Nyxj6TQJbY1eK/Ms3TuduywKAC04u602kphEA8w16QyrLHmLsj9IGjB8ILuMRCLVXGldcNtE6Gay
vMWnKXgUuzYwOXluTqI+sU+WZvY95FuA1GxFtFcfLpr98aCZ+RY1vZN+6yyZEHH4NShPeQGLKIHI
0BBgGOa4x8oc0mcUiK6rN8G+uJ5WYr/XEhVHAkNuH6AM0trTMmB6rTCaZ38jmqFbmb7o4yu/p4uU
w+RDwCVzqPJ1SLKL5rfdMBbWIA+kK0kw3ng9zhcr3YDvmYeoXptgEzNiNB1yv2Tl6sBmiv6ikJbM
9GMD/T0znTkT0GsAUdYp5gPD8gk12EUqA3OYaAg3mih82leVKtqmW67ImSxZYJP7KMLjWPUYH1UR
ZVV0+8YjCnGlIODqzgFEh8MyJbo3xatWdv8sRL8cEdiaJLaYsuj/LwPZXuOd80wwWzUW3idcs4UB
0IlaRzgKFqazIxv95DSu7HkdpUVvnAER4U14RVr/2+xQvnJbecVGZUIe8G5afadgBRpFCjYZg2vH
kaQRjkwinUUzGEfRM/5aERhWXBcNHCWDa1n0yUDRB05H8YdsjV089QdR1uNo7c5oVefafRoa1lP5
1LD8RwTowKSkJ/A7yZGon8MWj7fXHEaMw4Ly56TZGgpzNyBQWs1n03OCuvT2ZUtSC16rvHktkDso
jbUKzAiJ0iZwf8Fl580W0yMuKuaANRBSiKhYRy6Tap03m3BCF1OTTsVdQeF2DM9YxpVQJLN67XVq
ksRHxa6oxUvPhMDJesijSZh5zXidZT7MxEJyBDXqu+C/qO3E5yw8PO+zZQ4xIlxeq/whbwMMTJqB
nvqdYYzAAKGFKKUlQJdC9Wox2RlMqtCY/oAkdFoZPeAaTON4NJV8HzAXu0J53Oo4/KBb+RUzKG4t
/qv38UbEBRGxTfY5JKm6ciSCgo66zV7ZcxPQM4+ddzalDJZSHkhBxBEVwrggT4GieFgS8fyCuUmG
TRNvAAxtIY9dkNz3OJtvwfLJlgeMJZLuIAkBAYT1UnrXxMVenhE9RmINSki0LYABgkVJhQuBiHew
pfu1czZr35MDl45QjoQxMibT7dNdJp5wtAsqD7WNGNM5/uO305wbfuedmRBMVH5Lx8QxwRKi51il
OU0vAQaNup5wj4LjCOUOrxdRg4ngm9U2sKYQjg89jl7CaqptzLVEiV821brMv9Ni3qN3orlYuQox
D5QAjaQCvPcQ6e7yqSdXc4qeAjNZOYDanr62gkOlYK94rxhTDYMFuk2gcvzXRMLVuujlCG3KT2FB
GxDe4vmklsUvFkXHawQxIB+S5XU3YQOlBY1EIvo1007MaHcqksItRsCwXfjLvExuSant6NMTmm/X
YEguu6vsmNFN/tWETZID1/6Q9t9mWCyWm1rBfIVIsRw/beqkUZu3LknDYG+LiQUPrItTtFBeXA4o
u9i3QL2sk8Y8gTPR0YdX6YJdTAZ8hlD1KwgNYJd6gVYnbcMIPgKLuid5r+AQbUF8U+yWGxtzFDJ3
+GJOxFA0FDczAtzhj5du+VuVOSkaCCm5pvMxOdco4dEN4MKlWoiJb1ORp3NNZGzwEP1fLj8ozXOf
o9qLL0XFxUG91Bk3kDwka6IFXNDtjW3yI3EmaWwtoHTM8NSlPTX4wWt1xNZ1zNX02ZawfhJCqm0E
jxgBwtjk0Jtpu3UNYCj1zrBu2CU7v5gcc7M0Y6m+y76cBaCaX0WQ6kZliG97YjXJ61G10Re3p/kQ
uW0xKie2Ex1tAMwrQl8QZtQgub5P6Bl1RttxSBMt5Idhv8G/IHpiQULYhpOTb0ezucgXybaR5Rdi
SczTx/+cQiElkcLEDrWlMoc9Y5xxFzL3ysMcCtPDFA5v5HYCdZ2ZBmKSpp0RqTiRRoojtCSpu0Xr
b9RbzW1OI3kCeItRK6IdlmwKypAVf1dm3m+9rU7zRM/NqJ6eEd9OvvFShv9Q+VjO1mLXxdFe7zPg
kRr9yXc+WmtpU5HWIBu6WBHiWO0zDjqizLZh6hMBtcz/DBx2SPychuTXj3YAtj23JY7ESEbc9+uK
6NIZgmU8D8y30KyMee8M+tWJPpyZ/lXMr4hcyOgipLMpfys6FQGlFlgWBKr0xz+tNcUQ8DKtWk3G
CKBbTtGkg7aTmLVrmIeDEjL0uK3DdOMBdSAbV+1zF4kgminldfWVU+tMwJW9ygBDW0r2fq31+jEJ
rx35CSEssCjpFLav0a0Vzl0HszTqyQGm1XmPqDfRCzKYA5FX3WzN35P1C/rComp2NF9k9Xn6UhWe
QO/PCQpmnFeQuA03KyQP7bsmcSAoHZU6fpNgDqEku45Y84W3AYUhqjCuvnVqJzvVhU90Y8JjYiTN
CObeiopL3ACnjTauVrww9QMFPFYHwk3zF7dkuMlLsV3gIUarp6UajlPlbVzcvhNJ1vYHKozFMDhv
9W2pjeTiGFAX+NnnhGzU/GqaYtRCbG9sO9SvpR3sLGveGbmO5nlXKn+xY8zGP8Fk3Ii4r/A+MAai
iI1NwM62yKAq0BY0OX4LBlEMpXUwiRgE7aBUSPPPhGNQTckiye7USAHFOq12oXuMcqsRb3NR4MHn
6pA3x1rPULCK7DnFM8qtOqfgIunDGKHOvI2d7nr4H+iCmXS0QH8SRwVakYnpV8Z1MZFJWiOpTBDM
EPlA3ZyrTXOuqvN7gXbETUZffAPCvmIlaZCMwHbSPok8GxYSWx+ovFQDE+VjET5D76D6dILqCDgO
1zKxojMkAQEjuKmv5LSDE8dLrQ2fefRZLPiVGDOzRfm5n7NkN2D/F1VAWTpXaVT55LKla+CpiOeG
x+xYp6S2JX5DUguYIwanG7O6lehRDt5xyvsnxUB0k65Hi1wpavdUhYsEmwTaJnLujqnLEJcEy0mI
Ri2lzKjoQKZ2xk9krIUzD2R0S3usogIUDNIfJgG9O6YbDyvc95QuvtXR99HtUoePyj7Ae5t/BJ2P
fLwgvHv+BX3NGnb0X1Lq8LhjkgjC3PEp9xXlFFC/zulEGtVNM37ZxGQSLdRxUnfJQ6Go1ZXlKBE2
ks7Kr5w6TAoko7S/ZiVzcG5gJKG+Rz+aqdC1sFeBr/+ScxsG2YL0kzQAXC1LQL7EcJYYPM6z1r3F
BGNIUTxBeqZoliNOAZp/JCM5gYYOEkxJcLGDOwSriQ5MTpMp+xYGQzHPID5K/w3kwBe4mfrqwGyj
4hIHgmMDxFMuu/8mFp+C5EWoLMFH5FvMOiiM8PhgoiIVSpB/Q6nLJnbEKQ0UDSYCDCQQmgTvQFAL
9d0hT8HqQtU02Xexi+Q1J8IZsUtMrAuSAP5JOhg76bMSbqnOuhvhWeco7ofNgBDEtr4ixafekJct
B1jKcKHsqmwm513m9Sx40yQ9Q345uLNB2w4iF+Hb8dDBhEJmkBZ3DypVMz6gywYEnOcIlh6/1ADx
CEnUH1Iu4bk/eOm17u/CNaCokxvZLTaZgsqZCoIqA/c2mndqg5ZqpkBpQ7nQ4XEevkG+jw71YgHK
5kJpYGNJu8u4fDiA9oivGspZbDoK8B/VQlyWG4F1HRzNE2yLIU6Zlh/4cLg8J+slZoZTgXWwreON
pmurZaPQ+3OF/mD14h3Muy9TRcGqfQu80nPMjjQhuFAiYl1Et2+9ZSwHlMgKcUPkZWxn/Myq4h7E
zy4kb0PdTRqmSVfrkVntwOM2/LO1Xup7mwEcIYagzFtrwPGsugQivY4B53ArF1SfIruZPQOHNy5B
sFyBoAziirCXi651QntherfKIJop+AaXtRPPB1cUDWFMZTsuIrRnSAudnvGLswZLwhXfrVoaT+nC
uPNRfaEGunl2sHYC/Qxn06fqzqDMyHC3SJjZiO8VXbzafAC7kRyFJZEw5agALwnhZeKvrtyoALdx
C4SaeGfbMoB/ECzR5w7DVcrOuP/EKfy/vhEmIolV3JrcWMU7jT2MAB1IwfGyuGBuwZ4ekz9G1Cd7
Lb3ltkGQFqPuKvisVtvR7A9uTuwThLDuC6ckYQSyVbVYx7gHmRl1zw6nVJ2k53QAbk2Df46A885Z
BY7IUtgUTuWRuobSda6JegJ2y+kUvJoGNoWG/BQoXprFJRB/AXM+8vwhA8acDKmwPR7l54rZqurm
jRufbKpwCjpkTuLmxXQNa63Od6mFGwg7IipG6CdQQrFdZNVvh5xEZDQmp3UOmNqOaFJoGZZVLmcB
xTKl3UislMAa+q1kV2EHQU8jy2AEsmQkaH9ecgw5HqOaOPxI9iiUZKM13kZtusPQIQhrlV1W0Bmj
yrEWJI2o3nRlOBW0qDHY2wRVnivxc9J7a51iwDO+HOMr7vJXND+Tim/+bFLr0j0L70quBL19EzOA
k8tPJd0oNEkQJFIhMjdiiEEIu+8Sd9P0kDOUhoHHAC2s/wqtptzcykR2t/EQlEhGbo0qWqvqTbgn
dOErL9yqZIcoBQd1op2Wcu90yOnT4rRk1kGSjATMo4sUTo46v1Ix2LIlI1qxtnqfLHMjIS5Z+BpE
xV6rPu6MG1CCn6cHT7EUD5OrLi034qkRtY2E4P6caWyVy9K8kB7A2qun6hfxqhJxJTZ+Ar5R/xgK
Wg3cK6h8RRCHKVaUkkr+vcA9UrWrWUy8PVIbNJ3MnjGt1xhbsckFIrUYjbPl3fSMDGlmwLFOsJwk
iEqXDOHTUu0SjM1CTEMqIJQ8zPYdrd6PMFLGP00NLDjdzgQeq3DSVJz1Pycg//9Qz8/UB6A5OdHE
AARAiqgQFusSqCZOR2T/6n3Wwh06tikhow2JiZxt7jlUKemRLtJS/MjeqFMX8j+xqaGdpo/zwdzE
FymqbY9jCNFY7NgrF9RNHngOne2lfgiH7k07M3umvpJoRk+FbiC+FH1MzJ6ZZOQOZiWaSxTOQCB8
VynDZLGCD3AcST8lTlqpKZC7NJWfIKQbXfhNJN05nyziN+3lxUYfQ3s0q8eZ2sQgkkyyhh8TbJTB
CNdfYfqlu9FGL98p6myqVZo7nkY+beXe4+AFMHH1u0QQEQ1DuyCsPECVrCZaJaAp+fVA7pWEhKLh
O7SpeLgnODWmHCGhW67RM1B9CZ3UkLRVWePpp6Rj93IBIkKfGWEo+u5gVm+y1cbuWFZE3zJ6kuax
KQ7Em/ETGZERwd/ynIHMhT4zaBG5Hk2u6Z7mLUh60oWlIan1cZd6f3AaRPqwEVcerhUbghc7JIoY
iV/jP95D7gkQOcyDQeecA8jWItkaaJ8KK8ZbzzTbaTr1AT4Ann3oTRshnPk0DaVKBBxoiNyJ66cP
UC9BsKEdJukNNJQjvvt2+SjT74ywFhpTEEKLmyn9DCDedcQKYXEy0JjL10t5QhHuwJVKPW5L7dS/
C9NkDwWaICTy0mdm7ktUf868H0yZ4lqW7cbCKOKaZBwJHcB6BH6UflMdRyh4c2Jllsk5RPFRxceA
vYsKMzROYMy1xVidwGoutlbtiCj8aQSsEC4mVWhQHo2XnFrCJXMF/zHKCMLQpXLwOuUJ7WbixXvS
qj5CGOyUOTEVfg0C6CekKNwnOCt4NCGxuqt4QC2n+txIcVBs6JUG4wcFTcp1a+F3J9YHFYU2Z/th
QRVh3VTwE5GKZweQYcNZh2XiuwAJci0LI4AOUKTUoo9FxXLBVEb4QsZ4PINenTMStWIhwkBWX96c
AzXz5XjBoLypizNirY2HJEj9VKOYOIQvqPEhu4czXaIB9YO0eeHJgEJRgXggxXzi0GUgM/k+MlVP
BLAC4lvQk5ycUlFC1QsQWC+2xOn0pDkk0hvnBw2qXynVrajsDPtb//So/kRgOKJn/xHnaND0hrGV
LoQHrlbmOoYzke/fGDeNNME6Q0rVRKfUuDghPABCoAEOUL9lTreOiQlkfdtp8xyS/AGfeDSWizbI
rRifg+G10l/yCGUZCSQzDosu9/skfk7p/iTVAberi/uDgaDNH8OaD5i0WaGYmGsKOosAA1u/goIV
6qtZzUg9ok1VHwIIvrZuUZocCqe9j2FLmDmpfvkdJZ9LaQI/Ku8zJMDDRVAqEgirPZusS+5gJbG2
Rc5IWa6wiq1G1CkC8AbvnlvvvPA1in0xl1EIcGFGJmNWvZtDfrfQaz+BiSiAMR3JxR+TCYDxTPjC
AAlRqW+4KQsHMxvjkOLyoXav2MmMqdvVGsvSB2YPD3QtKrIedy28IZ4OLgEW9MKJ/k+c9hJCSt6Q
NJFkdfqaWfNqmlMeDPsG3xM2BEoBCngOMlJOGUASWs+1dkXcNhbB0Q3v1KDSSSJPR6RQNzcPnqFR
PwL7RYOJLls8QU9Y5Ba6T039jKuYzDUVAP/g1rDQ0bmnqBrIQyiK4OdqkbtKXN4jjlsAE6Y5islO
gTjmmztUu8tCgZlkW7Fn9BLVHBxLKS5tAO7Xwr5zl6DDYuIE4f8I+SGIuZc7xn+pprFOMJLa3crr
bvzC0gJNqvkXSUMO8SJqkzbRd3lG7JiDwfyTvkyk/YAGcjipLYlrWJoo9hKGQ7jRm4T6suWy5jE0
ZF/gvU4OUs7B4LOVdfUfD58N7VIsFuGn5j0ES13Yz/AesibmxvqMSnVn0fNBJeTYG0fPWP2NtWoD
Oe1LPIcQslIDusTQpNKQo2mmwedXg12EswKWVp3WV5cA/R7vM+bIGm9oKHLLfOYvs/i9XLR9SpmY
llhLRiJJw8+BnMY6f2dH0tjlKJX4ctChufcDpMvsCT4kTVRlk+BRHzh+WJ8gGnIRkBkcUZPLek7Q
m43aFgxcIgrlBg9xi2EIcs9Npe/N9gboXTPclfNCeL3CRelW4UDgfg5S5RhoZFMR5ZXknyUiEJt0
AAGWW2ciRgX+JerpFEw8jr5cKmxWgf9wjkOF8sM9+pTsFZPdwUGaa6nppmqMp45D1qyuocZgKumN
5566gLuEm0YgT/dnk5tMaJKpyfUFdb3UntJN1fgSuoqQBaNfm0wETVkreRfTDfjNfBOzP/eoQZE2
EmtKmdJaDxfWFxBErNAu1WsEo0F9tSToRey90C4h5z97B2bJGDgEWQvLmcJRdAMJ1581MaaQC4/L
W74/GpJsukeqtp80kicAElzxMDFYtkyLD4PEbKE2aiR5KNq48MSZZDLJGbGbxH7yg4ij3Kih/5MW
p56V1CTRHSGkrMK5Plc85J+ZNCT0iCEw9yEVGRPCfVpzXSCbDq/ewvgzBDWDBjxGFsxZLdwXQbM7
jBh5UuwC4tDAKajgIJyoq3TATXXHekQ6JokPT8IFi8h2lhDnhD/k7wTDbmx4TiQ1wi/qIQmNFQIU
7i9A9ipMLviAA+77weTI/+DcdinCoGADDADILa481wDsWJuuY/eN1JRdR1I52To5lQTPTsPYK6ap
eLBXFTwNgLgvOr22hcmP36UOFz0TThMJjxM8NKMH4SHKllbbq0HfqqQamSRMU0JhTZk8DU/pc0mJ
xAHBTm5wtbjh1/hR2ESPcWYLGYA1ZS0BLALFBPQiskL52CxMVlZGOIDWGVsLhe+A/k56TnbtxDr0
NgIaI16izhvRVmbDGfZjnRT7sfobmnA8wfdE2cvP7TzfA3BrcO0QfjtGe8UZmUvzEhMSyqEzMocw
D9f5VrVe6KdXH4PrISHHxF/hlCYDictBjz7lkFZgzdgHgHSstIUlFqKSlMnAzGChKJF1PSjwLiCk
ZnsWp8Nob6mra4/s7ycL4hgNIXH16oahHvm4V4N3+FYgNOOJco+5Prx7wk5PqqT3X73sNca+quzU
0jeq8EU8wsrIcDdEZcLe+VKyO2DuO/eLR8uoHn8SYwU1j03rXmv9d8q11I/7+DAGMf7Elzl56RpC
45lbRYQ2QL+5MlICptboKCaOJlo1Dby1Jh3Y9Z6iMvTREcvaNmwmeYMacpNOzfwpW7PMXvE7SzfD
8QN9gUr2LDoCHcUulU9c47Q9yhTu/B/o1tOMQLpkWByWomCCAdwCXWjI+QDDynBt9cZuGM4GMTXi
SQtBudjmAhZLZpiWNT/xKB41ZcL4MAXBJAxpOI1rOe84xZXkZjrH1n7TNXwoZIeiKaBME747x7QB
xe+BlYWvKMpvDiXHhGapw1uQ5W9lk1M3i6K0Ro48zf1eLvMJrE3c+infQXeDc4O0tnSYs0DbrPki
m5Ihih1TltaFvqa+Zbp7W++C8NI2OuE5kF6MWKHLCNFgDOIPqgneEsbNxu0SvUvtoMRbNTWIlCDG
BJ5A0GdKfhHCRVf2AEeZ1PVM8MLXXwAlfI0vRE8E/brWNyZTMypuWcqHhYJh0Dmof7B6psDspeaW
WnesAF8AXsR2EVwmnN80ixxvFHDIyisQF/EbgFZIj86l24fTShQrEgRmoHjm9IrWDqatSeXVbyNm
c1bezwUi1BkYiYDmWv6d2GjmwIFq6kiBAsU/Wc7cv8CLthr4fBip5viP3CTNjEIrfQBOu4C6HKs5
d24GuqpaZ4ekJfm9dPQxDGzhLuRFmtzL2gCc050rDbpzPyQPWXfSNzVXOjHa7SjbwjDJzZEjepKm
Og7JE8J1OPs/mb8A0CETzU11HQabOHpq5kM1zedZqY5xdTB5OcLJm+53x0AXNSaTKFL2Y22RJdQR
AtBubWrgWSd8HEUj2AK0GVUmI89AFdzELxj+kei0EPk3cocRfDeA1bEoo220bgwiLiJgEOUG/iqv
LIFHttC0cu0zOEkQ4LarTnLtvHUIU9Ap/VziwPouQCuQCCCclw0nr7VXEQ2ExQosK8pa91vDU1KT
diJJA2FI2cYyalDV2IKhZwx4iATUyjV9i6hyL0QKIbgC3/ICBh22i67yK5qUewJkFZb50aD4Fc6e
e0W6U8UgspOI0hz3QYf+vb8VfMuOmJpFjQFlolWPXL0iacRCECU5Bzaf+ofBoOGQtC8BTkHPctpm
cVIg7uBJF9DRNaaCZNp2KJB4hbIlItcApD0lGfk8JdkFCwcnZC74QkRqGEuTugCUkk6exQSqgLpd
bibyEvhTUpN6fncFXWVFci2M+6qJOv8WrBtIQdUgYcR9qQCcwRtQos7sGHO6ykdtqLFQ7ogmxnJJ
CaGanVEmK/eFCkhQyTgm5BqFF+dsPfwigwqvscOY47XiZUyiYEoCym+AVmBpfsmEq7cU9zw6Me41
4RP5P4KSVwILstGaePEFIOAyWVIOcdLfqSR1/CUKu6ohbhTBkkjKqRxVlUQc9NK037wRMBaQBI+H
JwFtEzAd5ZUJQF0P8YZn0CAuE7gDaE2YIIfdD1R6ltosGQ8SSKBxZw3ATGB6UjONHT1V+bP1tZn5
MRXRfBzi8DtWMu+QcQkcJbBA2zAZgA8mxAmlG6ZLkJ+YoylyiE2rmrN8clRUblL5Bkq42VN+sz1V
Pl8C8kpAg1/Ur073Trtkc6piFWrNivFQ7/Pi/Qk+DAZyGGws24h9o2ZYhFJcaXTd+Af2QgSwd1hX
YV9vpaNP0TxNji9mI5ctLktQWvAiiE+0Tp477oTp4H2SNr2ysxnlNmkL5U5K2h9RlHWVWtAznrPs
j2iBzbk4NcjF7FBOyBRJgX4Td4kOhqHASvLyBERk2kXNIMqkDYHiq01fX6XNGjFqtQNsLiw8/Usx
MzVrHXc+/wiAQ+/eQM8QMGFEECNI4DyDUboUWGKVsYhh6re6vecKpTSvuAW1P/b4jwXBmafaD0pl
IaU0vhYGrlbx4yAMS9T2lM4A0XygSd3DBbMJeJECF0HphYhjEKoDikzYioiuZGbTWe4FlpFULQ6N
dpRGZ8KMXe1ASSi3N8N18RTSQFuNdpGOuTM5aqhd1ZG7i1kj6Au7mDfMOm2eU7oLfkNh12Vrox0E
iZFgSIkkC7HBCyNhZxa2iUeulBtBjyXYv32MaCjEmFFb2s+bk02iLurNaLIjpbxKgETK4+Zgqify
pimBdR3C4oPEGMdl4glKvobOhRhEk26uO7m9tuMPJJ6oiw+NPq2kQGFbGtFlqONtHxFCD34bkdVr
uPWRU0hXJy4j42Cqp1G/KP9h6byWE1eXKPxEqlIOt2QwYPA4zHCjckI5Zz39+Zp9rk4YzxikP3Sv
XoHX6jQ/efukMMEwsJiC6EmqeF69du0+UX+UgQlzBJPtc5guPvrGsPxy8mcvfJpIE86T58o7soKw
Yb2VIQHu+tnE7jL7Ke274z139RHM0+cQbTMcAVhfmYWBaJ3tp8o6aAQJ0fEVHWUvSzKBSg0us4Vl
jNuzjR5lOdCxZEXwDBuBFgLrWMJkEG5vpyFC5HCNKYBpLhPsGcdzOOHGigHQY4xKvSxHd4fuCvRZ
AWYjp0MGvur2cdqOED1xW5xPcvOMXbMQytXgvRekGJfZPnDeZfnzIKVwEfW1S4eMsprZMuevCK/4
LmKYQAEQwpUGFKjhnk/228A/yK8EdeZ8Ubie0KtxUvGLc0iEzMfzg0aUSnpghurjGd+1SFFw1xAk
z2PMCPYnhm5KBgbdwxCpr0yUOxgc/Aon/nSQb3OPCgTK5dbCNoGcIF0tJ6qwcWQKJtscIwGSfbIL
LRzdmI2qBt6Phoup95ZD3xBYKptPcQKzlTNfDukmBeVVLhl094RDRfGOclsZHn6n068kIco+1EC2
AmA3gTyYMEOeYsbJMq/aT2HrCdna7D5FUCceury1Gd5IDW7VpCoH6RYSG0gyFzBnocwhtPYWMP6Z
43egGwVWGX0nXaCw/OShsDoEFJupBqk+MJ9COcNsRNiLMh8U/YYcgIJRgx8o/2AYP9zEpV/SGZoH
qDp6lWvUgeoD9aXBPROt2fiwYaR3CSnjmFwoffxHjfK9fKvAB6thxAWkCZKvSTFZMMhFqcVKgATW
ILMRfp+PzoV714h+ZRVRx+jmV+fhDqmucoWx/izkDp3q0v0r3NYRhsaL8dpisG5tU7Cx4ak0OHy1
Zze8mpjuD+hj1+xPvD+q+aAU0KdQQIDfQAbuo3+YBQ1YorAfGPEFNEZJ2S2VCQZCRLjlll9RYkXC
BE1YfRoc1HLe+oQVCa8EoQ7foeGqh9pXezSv41YlqUlJ9llwMyEi8l0YHo7tHy955qMO8a/qgiEA
LZlYTad+QZnCDCnSnxtkdwyZxOKIEQPQaMeF4Nf6i5RtrDTsiaB6nga03Zw7qKkhxvKDMgZqMqIr
e/Og+Vxuyq805VIH2zFWuiUj/XgtfFyZ+rNHQiU82dyxEAAiqku2bgWkJC8bpdRkautS9TehtZEn
r8FOl2OXqzFIwPj4QSAJmRQwVuZcdCiBycKh5JeNUjJt0uvX3nOXwu1pvXuK1TabAZj6JP1XmAE3
AO3H/nYehkXve5vKxQqMd+FTIQgzjvkWX72EBiljnZxjH34OPrpyXUyseBszgoTxihe/mgVmt3CF
/B73SHo0oBxYorRFg9ctBkoXn1Q9c4URqJq+PuImKsjI3JcTF6icVSJyFYdITCdgS7eWvgheeM+l
yvQCvv7870GTVa68FRw3ThYPjYtMDBwGhphieoCqh/uT84PFb8ChSnRt7xcxmSHqgkvJZ9DHFdq1
LEdBTPG3h3LRnmpKpxGzGhkWm/604zVi5a7296ybrp16CHsNQri+iuWwhcycmA/mYETZb2KC4CIC
wJ64vtJgJkIqZOT2cLEwQfJlUoeCEPHBAXRcNpxAMQbakv76qFRIcRDQaWZSy/wvhIEmCUlij5s7
4aZmWeARVrGIXXZZ/YctkA1vp5FvLI9DtHx9re8fDFFmFGxkJvicOfEIFZ9LGd2OsyL128EwDXZV
o13IlNjbNDZ0qRrgMI2U7H1mdXm9cvFHGCAp1u0V9uU81GuTAouy0tHJ8HqfQZBapCJS3GEBGjTn
hpmY/O7ARDTjmGj+oSAo2JU+C43RyZ+YWowvrg9sp9I8siFhY7+3Cf2wqWE6DfuKkjKadxPumfBr
zJ+ALJJkr71N6lfJqVzcKes0zGmYFrEhnPIj00rIsMQ8H2gHZZ2z9ukWOHOt7JNAKm4jeEnuhOMp
T6O6u0W70GmouKso1mgMdO8099n63+z1O9tBdKpT+yWvCQzoaHxFtK+VnHr49E//zPKid18w+mE9
QT4CcpdtyBqSNauJxT72QRg0TH/49Yr9DugvBCgeGPENbJ6lDX9UB0iFX8f1KKtcFF/plttOlBPj
k1Z/j7AlHns4FkaCzC5Yk0gwpK2sKNgt6I8dNjkPCQb3jmLtmW1JgpFN+6XN9Z+eo0k1rUXFXhAS
0//bcBF2SW3XuD5dzJHzX0iLFGgheg03wZTvp7LwaYqIWqSagmwLhxJkwq0BDPVT+ISvBx+URqN1
iOoFLjYh5nN1BoA40jiKpYIRn4A8NUNsbbHIAQcatBfxtAOHQ2uQ4yBMA8dpd61GnBKg5hD0SA43
I1QuWapt+AR7akbmE8pH6rgLBLRhtQ560qKfu+gMHCnpsTJBs/V2E3bAjOWuQ3DTbTP/24blaSB2
PkwajfSVsBqNA9wPlw2ZvQlCJkb82PkSCx89pRbctIzbVBwfxXjBweMWg7RkvsT9VxcDuOhnqBjE
OjFxGdFlzGfvLUIJAvdVxqriJT4s+R3eaO1KcV3AfgDNI2BdxUVlrYh4ZY1R+gcKt6mEVEmv/t9p
j0ffIgC6ogKSCo3zedhwvwPcX5rWXdQ4ZUQylJ5nrNC/4mEkvqQ+k4zNWAcqSE/g3q/DiL2SmSot
gkEDJ/M3Bu0yU6uxk3msAXbh9KBbLZXqL9YEI+d/wBxm5mh1mDtiuaEP30397MZfKZ8Wt4o9nCCf
grTOmezpex1q92sbkiqyHDj/8PYBXluMl5SQNHkTK3j8XdQzlZtFRiHu+SImqEl1K1GnyqYASaRe
ypm+9VzykAdVvKQrL3sSUmfDpqDGhKJ2mqdmPw+dyLA0WZvEQGklfFw+JhbSghrhiISnSQbBm8sL
Ugd0PJkQt+ZNp3YSHnmwLS3yK+GqV3hvV+tSO8l6FZKqEneXgf3JhSk0ES5jrKQRRdEf/IARetO2
QkwztzfKhlQ5014q2YubYCYPqgo0hniiAeHyGOtXBcFFi/BL81/jUFnBOo/NXd6fw/EdkRGnPFhj
ZPErtdP0wzxmVtGXUywNuzjkKkaYvcm6nRqu/RDR+TshgEZ355Rhr5vZH8OKFmhvIjw0bWS+a3X4
g3FMkC07Bx4YznJc9+FEwG+10l+VUUpjwkD3bBT4GJGp7+gE8yzm/eDOFX93Pa0QtgxZczYB/5Lq
1a93GZUBpiTRR0pIFopf+rCCMQeXmiPjt+TiczyN2Vc8/SsCUh29J56kuEYRPIMvoNSWhNgLyVM+
DScaW5Prif/NQ33SQENFvN2fMpq3vIffRQUqI/ngzWImDaeV25rlAm4eAHbw3zhHqdJhh/N7BJrD
C4OCmUNW1nNsndoAHgrGTFCCODIBJBMot3D12V8pcyxb6WiZiWW2Ye4vTSjb+PVp2yBatDNS0CXL
A5mMSr87MyKTszey4SyjubP3Df6TlN8clHQnTExgegj1jItTmJ/8Nj4FYdcb5mSkFQG400Az6ON8
bZp9dwyuDnYCwiAdMOVwhIsjVgQc/yIuNkBnuJR0JGwmxZa94GLiZgYAmxHRmNbNN25OvNW8F4jg
GiTk/OZja56X6O61doW5TBX/ydHaO4D9YfZUEUcZ9R1z3PzUV1fys4Sy1PgfZZ0vHPNNZo4g3wNJ
uDmeK3xvgCzYx5LdBu4tJl4gNk1yMHSqNUpBiJ8ZMUYU4UJBbueMUS5Gn9vC/2AjQMUsGdZH+l81
PY9c4Cpk/mQ9wEfgC1IX1FW3sJ2/XEnat42g2923IRDfFsOgtNmaiDeyNX7AyOEnXNmCFhE9ekhI
qGOvQJW7hGEgOg1peP6vN6PNHJQKG6xtAvktPJTffUNxh3T7aPHOI58cEmQa3ZbvYoC1UZtJ0ULz
L/ZkJqIgSk3AYlYLH1GegNTgG4e1LfcpfUHY35Le3wyQZKgm5BwNnOAJPARyfB5ClARnY4OEQYt9
GNUk4pIIOTbnS1xa5ILhzs1Yk5qCSAdWcA44LcxbmV7mjrs0kZxrqDVwDSawl5dDXQQLM0LujWKe
+S9+Wt+YfkuJiMARZRzVQpi4rPljx1QoSi/4oNBgCR9Mb581eBhtR7T0Npz/+IMUC5w4gglz3KcQ
sPXSWciklNsSMauNtyVLtBCQQC2bk8rkKnpIjbY+EzuQE+l82HIW1Tv1p/Cm6BUa+9qPB0zJVPVT
KvKEsZnyQ++e0ln43FSIcOGSRPcmP+MaQh3Em2Vqo/bfNkCxTVoa4K6ZY7Z3NGBWkaV01n6skPbx
FqHNQqeA+eCT9w6DBks+DUzU4UOy6TkUsFMZAsY7IYoB0KbwXvOVciIF6HflpqVQYripRSCdsb5K
IWR45oGJez/cZH4aMfVXcZxmDC/4pQ0p+TH6HRK4/LRy0XsHN1R1SDqCg0db5dsvCGuFGwHkCfAL
/uCDsAhZXQZqY5NthZvHy5WaqS2/GnLOIzzYlY/RfA8Qg11i8o/FAIsnK2FGMqziTTbFnXYBxhoN
hRorq1D/qzEDF5vvcB5WwnEijI7YhsI5ljT0dftBT0UXI02WfMhputtY4+VWgSUYDJN/1Cmjy2CW
fW8yqGkjldFwfqLvEm2wZoxbQdoKO9tU8zc6hE07GLR6IeZPoMbY+ejiyje+0WbwyYD+OGSEfSuF
BHLBjpqkJSfb5bnRhXMM5NFZ6Umn2I/+cxt8Qz8rrLvU1lb4V6ueHiiy9daoKkwKoA58cppLHmj4
9wyLErN4+a59f1XV8jgr06UM3EXhZ3vy//aCiZXYIFcW3E8N+t+XPXbL1t1l0CZ6ZVvdpxruF4st
KabnYLaeYvfQmE+JAUQOpcSxTi685P6lpt4aXRwWbeJpjkmjw/rceqpYwlJMzltXC5mQYkg5uAvP
CfY0mvoH+c+rPI8AMGhIh/cyponm4JA33LfTVxHrW6ttLhwdNt4NAx4Y3Iq6ERxLxOkQYjc2V1Xh
ffj0+BY+n+h/fUzKTEtdOpqzdSgC/zbFL+O+xipOJRwc9gtCWTFyccuPRjM22DzsQqSjEf0FFP1C
6zdoAnMVoi3SQGiTHq+egh9ZVF1cS2oGDyN2F5tlCNJHiNYIenDfKhkKW7wQBpiwL9CnLSSAlLO6
G19IA90UCvLeWTzDuqJeETKLp1OxtRuSAbi1kHnEb0DL9nUwG3p4FcMD9VV4S1njHqyS4Rf7NaFN
59LdVy0eAZ0DdsPt4O/jtjjMgUvuB7pDa21p0QWnwTWUGPSENfkg875J/jjS3McAlMw30mp81sev
EncJ8IqzwdfHqjVn0Fl0+rJFSnia0ntYdgunQeBTvHvwWnM93vTd3wlLhbaFKnApJ87xeV/R1/Lh
BBOTciLhZaIl84jhoNJG+479i7kGwQQkWxiBmErBufXeE2Ag27wlNcN9fz671QWy59ICsAi6cdOB
w8rAP+Fo0nSYCv0Vinlc2QvHITqnELMw6A4s3pHyA59hgh89WoEcllvxNKd3s8S0FRdWF/xsLi8w
kKlMPZUH5+1U/S3TDoBPPmbX8J4tbd6IpTaR28UYfTBI49hsEtLfB+opk5HEmL/wO8AwY45hulnY
HXKr6y4eAxB65lPx6MPSyXzCRHtHOQYaqjBmZZYMxxgWjpTJzHmoNlgFVkbPG1gUodeQ+TxgGN0F
I2RG74S6WeTnmG/4B8bo6kXvX9bftPWwezHFQ5UqXO5CX836gUaCuOD5XIhr1Vk1CZOC4uigoMRw
FlOUitUqUy4V3w5pSLFMw3zrN45/Aup9F9C/0J3tbPoIpT8V2sqUE8Gqym1Hv8m3StwW2v9tcuiA
I6hH7o66yyJKjKdgEbobTv80aE51+1k5w7KIfGG3sNkE8k6BKS22gBgKQWNIGlohSgMH1Ksp8n85
mfeuT7Qrn5sDk8eFi9CbSboT5nJbm4PSIaf6Uf94aGrHfTXcdUxOvUzFvYvoT5P+kryx8qeaGrn0
6Kbxn4e06ZJ4N27xqhYEbxjVs+272zR2NgA8Ypk79iclivFcPXSE5fRHodoMG/1QuQYkTX2L8mVq
sZeJj5mtyw7GUGqcjA2THG+A+Mu9F+IGTchveRW4QeEWSI9DC2diBbruc1wKYU9yH7P4RW/2PHGe
I3ewHMMzAqaiG0loiD70muag+auOxL4A/njAnC4GOLhZk1kCtrpS8ndzcp4rsBrJZpIMXN3iksRP
QKQcWZUvzDFbqiPBkQ9WufwTLEWUVvA8I8ruuevh224YDeHfvsheCYyEmgf8ylOQXNT0c3LwAcoJ
b8M8jNw+SdjRo2CtFX9t09rW5q3M3+uyeh714ahlw2Y2bkAlcm3keHwOclTgZtiZztqK0qcH0oO1
KcybmL/uq8hUNkPWLCSUUOQKsqXYeSmOS53rX3wNHscV8guENkzRZPxL4TNjUQbXDVhiTr5AOWAc
dNYvYw5Xe4uZTtoAXKOr7NX4TxkAVnsSuqMyvPVMjyYB7kXx7mCmr3bGkXJJvFrn8QqfPHP9pQSK
WDlXJTQDi0tRe3P5TAPHSDQrr6Wmb5q8X1sxQBFZcgFfzKZzq+fhRYXFMeBQNQD7QiEFsGZz8PGq
GEmnH73nWMDr5TEWDn4FikkZ4VKIFs23G2hHpE8LOMebRvvS9Ls7iOVisJ0zn4r2zUogwUyOhCsT
lgRJ6jCCcsXeq2dalxKrPXuknLfcTUbbqAIrwK+OdXNXhep7hafhEH52YMSzycUaovJm4FCE1BXl
mvc1TMA8Jlw1Q9k8LO3JWXT1O6JjNcqWztQuhPk29afSJe9O+6eysdzJWJVdtJ6xS04aDVdRKlls
W51Kp5C7WW3+3KBIxBtd0mAMasMYYoOl2NvMPfbU0DbEPw2EVR/1o5BWdfgnGjhf2+JLUInYJTim
9sGvLSC6ZzHrBveRLIAl5q76kF+nDN7xfBL6I/+PWOkO4ZcaW2tJkomYgw+AwIYMOptlIJUHFuNI
TFd5Bmvkaiu/lKTDsa0uUHp8TGKhNtbDvQTzwIw5wBuOqRxNIkhhy3CW4z2Hjk4fgjSSv6yHZzmy
QthDE1MfzqcGZweJi5QGO9IRcrA8uePOlvM3JOXBevbVL6LU9xPHMPJoECrrZYohH5WYkxoFR23y
rBv98aU3n2MPLwyHgYWaf/WJgfkc1T5l5H+fGondXKav7cBlYYpf98M3nNOrL/YJuyrTjj71RpIE
yD8RljFaKfGCNJLgD+YOiwx/SAgiSkkKBOcTvDifCTEMLJdP7/IDbgfkdu29DF5LvYPbAszU1Te5
hMJaOao2SBhIQhCsGf+bCacAUzXXXgV1R35svxqyizfNb/LPpX10MNLi7o7dR2obqyn7rpwPsqHp
Ja99znQ8oKIG0CtxlLB0qH8MV2lUpkneLcR/TT1xsetITStwKd0rXlU6dXHyGvmbkhCsMRtL5U4k
O1FiDGJ6c16HHILgA2n+nfSHwcWbB6Z/Zjsr033/tTuX1AFtoeAE1uvR1qyIjFDOWOq3kO562rxy
PDrnx03KKQayUdFrtE677TB/JTaEToe0juTKLSc/5IuHJsMBHYNuLL7kPByqXdbtY1Y6q01m5tWJ
IgUVLFKGkPpVRD4Di0vS41kW68hGNBlvId9ECrdgS8COs/EwRdZbBqVk59yxN8H0AOc2vGIc6h7m
bkApOFCpAdxujZcNC09xLy43C39gTOxIpHEZBuVucwN/gfUcJqgnu39iNq8QcjvBuZRkKl6w1EyS
hAv2wFrHkGXFwppzxKtWIA8AYo1tbydCVfok30nFTW9NnTyZwSVMn4MSlrrzybekPWuhqVamucNZ
zAYE5Eu748Wfn6iy2gwrA3A5Ss2H4wDzL/3OhWFOyg+vCzajJGzI2pdgSiy4A8KPrxINDMhJ9eBE
l5prza7YbLgpLz1141FJNACXMJiIuxDWDS2RlWS7RDUXchGRH1CMOVDS84TvUh9++LW9c4RnFd4l
T86ytQuHquxYFrvNnBmKuCyrgmtKo5f1oMfwNGQA5ei8uoyl+xkReY+PVGxQeYGysGKJEROLSj44
1WagX7i55FgSnA1dvQeVB/alHeuwMU6W3+wSv3/vk51Y3uNbZJnMM9eMkNdUWURA3BBnopQpW3s7
RIhTp3JHMVgACg1Gv1ZBWjiDHoN1EA5eoIp8jwo0qBAqBzfyjnGewz6GKlsX4RmVxMmEx2VQe3hJ
tHIbfd8j7WddyO+0vObqQfUNnB9Jd8oDHINm2kO71ol1vwdy9kJt9uYXBXqlLTQjCJWDZ5HvOBz5
RzIExHX7NvbmXhnnneGku4oBq8HS7qKoB9G5mNVLqDYfWE/AfT0ppAtW4ET4kkCiyr1rhTKgNHGn
yOeVMdxtT98YGPMgQD+2409Jc8/PycrQYOfDtIIAJsEcIFcW973ICDL4/6hgRwAJFhIfylC8dTPA
jCWZOFWri8uZ5qYfvR3j+MliNxHuSo6pWIcAwYGPrhlCst0ELppgwTKji9jCLBhEPoz5Kf3L7gIz
i0oOCUwfujSSCAOKi8meTsr8n5rY7x4LpTbTzxxVYNv3qyJ+0sjv0UEkU2awKXCeTa02Cb+VElie
uepga3uQM4Q1LCwwQTkIBJXFocuZWl2n+F1sfvReZ6CDkyRJnAmpqPamnOjAqR7YLrJaRRZELeRN
GBhrPwKZJQ+K860zfIS39yTuj49DC0Rem8eLq3sLiWq06NKaUGrMcgeFTcXwARykoMtqjXJvYm9b
je1Wck/bFuw6GfZEedzJPP3PULjMaKheKr8lZHr4NuivKIAisL26PiEkfmxpjjOuWqt7o5gQ0RQG
tkw3s2VIP1jGKNjLk/Qi4vdvM5ZkpRAhU0IaK69Rc6srfx+GaJ67dtl037WNbXDfb4Liw0J7IG5u
wDRMrG1IDSqOVeI0KEHXttkclOdUcddeHOMhkjPNdJ7Rdcm1yl+RuO+pcbClm1Y9KgefZx7zzCcN
olsP+dBBHp+vC0g1PgxNoRwkvY1DvQec11IanzLwcllDomcRgzljZ7fYXL6GxU4GFwLazvj0NTUn
XHxoqEBr+KxQ7YSTCAjOjRuHtP7+b9FrO0MGR4MnXkYADPwFGcSgBIXcBZCIiyJe5gY6UWz55/Gh
7hBCIYENhrggjjdGH5G3dZkLpcHSwNIoptHlCG+x0BGNNdcq4yIKo8+R0x3wHCovfhwheE3efilE
A1XKq0TF2cCoDmfFoIuQ4ITGwqlg9d09LZYZLva6q9qG/WSOcIZ/wY8ZsjITIfRPlBPAJFxDPfi+
aPU4obh/MFAkD850EKeBGRPVMv5lqix0NZ+j1LlSPPFU+uRDbeErvfZmc+bTQqIVsF5jblEnPqoH
BIPKRQjUQjsi3CzY5qSzLHBQ+ue/BxyEYI0PYhSUumYzqZe+eIIrhSfVzO3CeAeDvjyFJAIRrfkn
cgVOaOmEW2RF3DWGQ/Sriqnau4hxjJbpdvwu/AGgQKGITIRrYqHPnEOaSI0uJW6538sDcbRCSA/i
V/zlI3CTDueOKR5e+oYjoYYJeJ6wMJ5pfGZ1J+4RroObLuUYwFxtHloVvJ5+lxgI8faTAoGtjGbq
xH/ktf4koIcGCDrlMAkb/aU8j+qzD/VCEPASWn/NGM9OlC8aEGcOj0P1KwW4iJ46uzg36zYjWLKH
0ugLWiARdm+SV1FrYnVQA2aoNeNQoBu5DRrASKecYaYwAIeIXaICCCKkzKcmeQ775xTkP3EHogfK
NbDqQQYMrbKT70OPWdfTO4P/bYhiwqenFbB0zCU5i5EaUb9CB4yj95FPkeMwO4OMZDlDdyy6qdeJ
20TamvWbgRG0jxkAzLiJ7j5KO6qdj143zhU6UPHoeUxy8IKVuO1HFmAEI5bVDEdsUb3aqofj7z8b
onPq2Hs6FZRQkuDmVz0GnvYKT1HItsq6FVnFOGKKky8j44NhApPVlRNqTDGmS8b2L8ICoBKmWVhy
1LIPuXdAeKvyOKQ0uQPFBR5t7J+x2cS41Uki2YTxgE/1JAWfWfl40FWYOcHgjS9RQR6IZi1NB59z
+klFU9cjBD95fiK4zFosQqkguiZeOfCtudYCF1+ZqwLPZwr8l6xqrtlj+nLNDWPfaXePJkVSE2bY
NTGW0ozoC7ha2tUrjt48bBKoaL7AzRP5qF64LSv42OmxjrQjt2uNo7edQs+6MFQF3/lmhznDq6sf
x9w5pxgPYWZI4eSBQpoqycWFsdXb6dA5jF5zYW1AulXXvcKE5eHJ6mL7WI3jxmUc1gI69paxSpk1
eN09Iq5MxLfhqps+RFgmy1CG0RP5sLNtXZ0wXrkI6IxZauifht3T8Hsb9y/DEpoYQVGkZpOFykzw
wQ1kWiQ9AEAxSGO+EStpL7jPxR2nijWjO5RBUu0kdLgedCEf9mEzqethPOgNDr90vP2+6wPMHKHv
W4g2g2+tgj6kZptmrP50VbeHnmWxHSzoGGpGBKUFzz/cRNFh5lH6TZcvHt6PIGQwp72gulL2k+fK
oCTiju47bJJRvqZGc3ZIUY/j4EnDwwL4ZDNhISG1N5I823iPk/0EbzRBzSmn3Kxh0j4dJVhNaeO9
gl3jAEoMod0jXZR1V1vts0ncHUUkpUEISkdnV8T2jgl3B54YOhtALwpcgPCDlMVUGL5YEpWYx7PI
AJVzhTQnLtiRqzSGyVOCwXLjcAM5Ml8zLh2Gmwz0kvhN5cycW++5UrHuMsZllzBbzYo7ndV1KuwV
Fxdkud7CfUZ9pE4XRpbD6EKEU+C25kFZoaFQfu0AEo3xD+0t3J8Kf+mpUD/qfKbogYChL+BPEHy6
NiI8Q0m6eCCa7OxGwZIP/hYI+DgSxQDSHU76a0eKr8VS0nE47hWSDLnt+v5IxMyZshEx0EoblVUS
1VtxH86q8hwwahG1pgegj33xzoN0SnDrwvp2DbJYQpemrNwZaX8x4nhJMOcGB4vlCGKi2zd/hvME
Cv8Hbd4qo5wqcOkvD058tiasc30IY0TDtKSl/WByykp7Q0Wkp2SJyyTy3unFgogHC1IOrhgq3wfQ
UTSswnEEG0ee5bBQgfW5C+/WhHUcOgIhB0hlI1MazluBsmC5OFfNcLaDFePpk24cIf6yqrIGKuAL
nNMBOxur+JO0f8r+ZTBfUi9a8TJnKh5Q9TH7Qau01amM1ImpqGmjzPYeHa0j+TG/sRAA5xNwVovs
PH43ZpRg6MxLcyOVZNP5S5q8MfyYc2TiKr2WRwOrbRLFxwHmrMYZxgkdXPObqBnzEv+58m0C5Mha
6yMauU4Zhcf6ZswZMLeLSPtsCSngssUxBp6vPxxB45ZGS24uQ7UWBY6JQLrvjQ1dzURVTuPTVmhu
ATIEpnD8/m+CUyK0QPwhtppzTtKlDWWEibFpvln9LVAB4erf+trHNRFvxTF1CNDEblmHWljR3LdY
bsx4wNd4zkiRDghHzT8R+knOhc6QMyjgzBXKXhgCI+4mBP3Bjize4ALLdZhM7io3oGn0BYSYhJkJ
tZh+TUvrp8ZqWYkGvkux6og26tQW6vUk3DLAVJHLGC1iHdbxIKkH9T/T1NeUxrnGSoMqFSaruYVC
7XSrnGXMBpO/05JCPFxdWg4MZJcR3Q3SGhVdjU4AMVoFfC3V6lc30mUb+sz0sbTzfXDjK6ZbHEfe
StF/GHayS0J2U+tsXabfhR0vxWTV1K8MCPkz7ELL6GihWwOiiBHnsLRRFeUq8kgWoF//JO7ZQ8tk
si31HBZD9ik874rhiYV3joVdWZtHqx6xJYEAVJotFzwHvJc+Baq+7BA1jAPsqm4bm+oapD6Ip73D
XKgAbSNqAvv9LihWEHdD9yUPEVhN22ZEjJPD6HnLZbIQf+b+sEt7Fg4AEFvBaKxNO7/GHBxdYW4C
PIXhTUrlj9l2NTyJ1YMHhNNk6a5WgieV7TwiYayGZp8wtMqVT4jj2MPvhLXFAMMqIEdEwY5atoYN
FfPqsXgh6rlYB+oTM7/YekEH+T2DN9CfkljVk4Dc/IYjDhp0xKE/EArLpunkwKcu9llQjC4OLneO
4z7P1dtMjFvdwIaaDgzQt2parBhQ6FApI4T3sOC6T1pVl1ljDPmkMz15bViDuJtSKcl3gE44t4cM
q9QIg1sHY18X1KX9lGPG0OYVILuYb5QDzPX60BXuJpTs88w7hNnJpdYxYf1kAeVyUDk8iVPnbOHu
46DrFt4DUyjqNwfELpvjfQhtpsZdQUB1IW731XPJDGXIISX9yuS05L2Ij3oGJphhVi9t2ajDF1Gh
u9PtxjA6cCnPoUYUaYAp5u8ARWgslG0yjisTj/xOlVHcWLBtyq30WhlYf3wQuGek/3ApKKJ1LypX
/cQWF5cFLbqr6cnj89SNu2T3UpfIS/DF8AzQtgDZqpDpNpxJZYTR7rSs/RFR0gEasjTelYlJEwKt
bERpmF7LAI9SB04u8wDKBaW+skvobjNMalXc8IMUoPLat1TSd6AEvCQjTsBjWt1Q3x5bwIWQRyH/
MHSJ0EL1jEWDN6445+QQUeGnOMZEOXCoU30V1ozIwTEB9/Qh3sSkkk7ZrXKKVWIzaeV7Qy9S9Kes
n445VYHP3SLibCkTp7D+8JvspQ2TJ8Ev2OVFh7GzQ98rffJUPLkm2faDc41CDbC/wy+HOSlXi+TY
ieFvmU5ncFqTT5wa+V8PXWju3Hr7dSySJXpzrgOQG1Y8ISUoVQ8jRK0oZETfLLAyaTSCCz8VrkSs
zlJj4eow2miH6uhFwxWrKd/BWk25zcJ8aVfvnCzS6wT8iE2kS8FgBEhtXEt7paqntud3suz4gxz9
AAZfJXo1DiAZIEIWAOliQ2f01GkH7YSHAcvTgfJXt5AmmweTSMAdHXasTfRj9CK7ISJDo8NZw7bw
gRkwWcbL2cutYz8y7ge+8KINB6KMHibnZ5zeDNoKI6CGwPYBoUXtoc8DqGH5dml9S3ArjaZ2L2A8
CQqSDsphrfbRxQt/Z6Q1bDWjEhpZmH2WxL8+KG3EZFcnhcwCblUOfwLpjy1IVyuOjuU734tLoRM4
dfjTlafZGwG6gGnwxyG8AWih4KzUgVo9GJZwYVnbIUryeXod3wDptqb10w7EvJifoftX05RFz0ZP
uFszx8Pl1EJ3Dik2w6+0zE70LwCObRVskFIJC9marwUloNYQXwXoGoUY4RnkC4Xo3UAxU7JEMtT0
6q0k8mLooRKdKipw3fntkK+LldMohu2nwv0K+QtsNYN0SMvPtqF1E6DC/TGabq8XHblsGAx31WbQ
GqJ67F1YhBcx0OIhSAte5OpOZYCl+D02ftk1YcJCY2N1NF+KAiMC0jqRR66Flz0m2I51aVtIyYy3
zOzJwplgLluIVOatSvAEIX9tH9iSWlrssauhEJJC0WB+PkDArImiItpkQBGYoUAyJnBV+5dkYPyj
J0DMmzZNTz51ooqOSXoGhlxDdVUowwU7qFG21nn7D1Db4AjlP9xaIWmWaLLB/C7jci8Id1NYr2aE
KS4z68r1MOo9ld06JSJZbW8ZU8GaWlh132djr7L7u3hYiWXGYLZrMAtAEMzWhL7joqNykt/OvrHH
uxmtCcAbN5Sp4VAof24TPEBNEIDV9P4Eyx2tHjNicdgU5F+j4RqsN043xfmcxQFuICc9KnDpn4+R
CbmgWc86mxCvL9DwHGuuPh2Wafqr2+YjirngoLcH92XqoMR4lxRhuOpxCxEwJtUJ3N3ZdxAJ4FNN
dYxpBnvKFgQ0Y+hBA80hzsIwcbi18MalEwMLr/Rq76AZ7NU9F0WD4VtysTH+L7ifO2ZVVraJboV1
DsDNmGKDJnLzhmzUonY3cnnFzimmrATRA7L+LDE44j3H/DYWHsQFWW0lfkpld3MRW/Vug38fVAwq
oVzVDgnxkElCy+c3AK+/uYfFh01vj5m9zM/Y9G1xb5ng2vxgHcdH3f8M2Gn+pYs+w/ZnmO4l5I5Q
p9svw707gVjYP6zjVQ/vTDwsZI4rOG0Nu9uBZuBa7lnS6GvKoap9LUrpcFrzOYm/E4NYqOnZBTju
3Pg8oWhnthBRU5lcZNa/x/aAQFVRiFg4WEbkRMF3ILSLf52iAcZAEmmbAYqN6NMmUs5qhcqOC9KF
Ku6ZlCCQyZI3A+BFm2NGXCjr4FkLV7JmPNKo+hbLIAaiWApazQuDGN7ZgHdHPbUbVW/+BDZXGx9o
ruejln5aRBDAcphUsR9vvVtU+/APIe6UZ0nJ6uqvxCFaYFjA+GYgH2Yx49jwBL84js+yaB374pjO
Zxsz9amLw0B6UEFYpCQc4wWovnv6XRiWA9wYv9zEobPTgREyo16DlMhj8byjdLgqayOhDLQLSpqG
XN8JcRhtr561nLf45g6H3g2OsvGVmiwgtOPpszPaO8/q/kRQMyKtPROou2xjTNQnzpzAg0CkYe/H
wso156JNaGjenBS+CDILHpwDFcgmp6aI0eoDyTjeL5VLQMCcFl8chbCP/7F0HsuNY8kafiJEwJut
SIKeEiVRboNQycB7j6efL9WzuDFxu2eqJBI4J/O3zTGIr2Hk4cZ4cO1jPmcX27FWOpfRxCIqYoi+
+krUhLLOdrtU7X2wGCQXoTW1N2NybfmlyAllExZAA6efPtLQ4YQsXku0deboyIm/lm1RAWHPlovF
8krqu0X8njPCeSKoL1tjQ/CTL6oGzg1bnY+Vre8GLTrpWXWURI5FJbEiIvBQaXfyd8m/lwlObnAu
VWYlFcO0TPpJ9G9R8vNMG8eYIqrnwxAlR2Pp28z5XvqDpdGXKgfj07JQMebirK1MiEaENb2y6pF0
NZr399rK60X8kmSG1MispujUp0c9fGIDbjzUxoIVk40U+0vs4mFHqdZ+9OnwwmPh0GkeJOMHojd8
fvlmcAyyFJR7AA/AVJnuqQOXlPyJtUbFcymYQY44BmsoRtHcvpEEjY1+U+EvxR2IVz+gQ9MkfOJ1
0lCOQeFp+Dz4ExS6WQ3s0iQrTMt8dnJ95bTDxYxzBAcYylnMyais4RFV44OJsAnq1ZtlJ6ghQXYQ
tKk64Dffc+ANW9JS7BbnmFtt4dkcABLmBIg0hvsJu4D8879SlPpQ8CAiEEZDbbEZRWwizV433WM3
GVdYFTkHQB0C4g3HlvCY5upMD9qTRa2CSlT9hMKHp4uZsRheYJCrudooXcGc92hxUoKJy/wPf7QO
7X8gPgOsACkCMW1ypRpwQX4m6H9zWEwFPE5ZyrVBpi3dFHcG0o8ugKiOry72kLLWwQWX7aj1futx
tq4lEMwkwUqSnXMdf1d3EE0CHQENIOdM7IPHPI9FJq1UdFzCeMiCBPG3AiESxsxpj036/EcJpcy/
fITMjOGEvYEIzgciF7g2aH3GT5FAA+rskBJXKSo14cp5Mqg+ShglFYHouKMxFbn0dfbmFdXqVqlZ
Xl0oDvT5Nn04POTGLcVMKvxQzGfKHrIaws++JU4i/GTuWwhHYplIcpwbSNGymqmJ303pV0tKsQ/8
Qq8Tw4ZWAr8a8kgSOEkCqLy3DsI0wo4i4oWClNqUh0TicJXpLO8M15aE99Mm4HCKJwaEA5I1W/2g
uFpsvrOBPsm+aQG50fy3yW05BgyAPXU54yeqRmY2jmaR1jlcvyW0jbt4sBnNkyjlPJ6QrE9INUsf
CmrPPdnZ/nYpfkZZ7yPUBC/SsF1QaNrgqLfWQfnChfiHT/WUiuJAT2aJOz2R/Ck1zKJ84G9djGyf
aC8VrJVkxXOzCYsskhhhAIehOZRS+FF8CJ0owO2Ca06EBDEPXcwR/SdK1vifgOJAsL3KtwCFYVvv
M4ZGQUaR287FRY4FFk+LKEKtObTTcxntOGI4Y6GUU1K7qMwdrBtHjsivQcamCT6iAahl2DHyT9kw
o/LmJS9FY24ck0cZ3oBqLRX9GdfiEIL/d4fK+fTq4qEgUqBNzLveTsnfR1LDMMOewIQs6z7MlGqw
y91n+kAkv5iXJdHa42+SBFLWBDWlaHDZiucB5TjERc1bx0QfhBSZ4BZKc4ofPNJUC2ct+ck8KBID
bQGMLMubkZv4ejRsYkgWrXfBuQ3FQXpXIA8knEH1BxKyHPgIN4dEICNEpgvbOOAGVYzuKS4JX4kv
erBFP4Ds6FmIAYfsK+EWltSj6RKxDSkaKt9x6nP/tvMVdAInoURjLQinciPwJ/wibn4MFJKzB9IT
eSqx9As2LCCwTP/juQguCdwBGOh2JJhJ+HY5y3lIRFAm/0iXlCoO40nNHmRUdJbgNBEyjEN4pP+n
2tFxeS/4JigHH0Nav3DQSVlI0u7H8kjpCnunyoMlK6GEZzSmtxlGm6SunwQOhocQoSw44GRjUbN+
QowBMZGCU0LmANs1+X4OgtYw/lVKHjFm6s4y9sxyzJ4sFgm12sYgRjJdBRrvIJ41Er9HsiXmo6K/
EPJyH0K+4pZiOOfxkhtF1N6c7zaMSNt9InVEEqBQ72IWv5zgsiNWyeBzZisoJ0UJSRqH05+V9pDH
/T23N5qDirsuJ/+Yc4s0Gif8gBrhOUZbJH1bPPQdBGoEYtUP7GRYm+T3T7VDDGnaOehTlnjdmDM9
tS1tg5iDyhc3KtECIUPqXVDqWrZTUi1DKt0YFIA05Ovgh+Ip6asDkWI4cwndMz+g2xruAfk+CFBk
LBD7Cz8X/1+2IDGyppXdkq7o4XGLfhXyFBHdJgAiHuRKFH165Wcg0bRoEHLnyxtQoMPFjDhNl6J7
ELlcGVYbz+kISXD9glSQX9HnN/mNzW/HMChhMYyuTWKdaObjOlz0fgtq7vBJLAiT+HRmfqYqx2nC
A6rxWhnYBIP5h5FERozBQUbOZ2dtcb5D0P3Ft7RnmGk+0gyLZKV9KfMLYu6Vi1CFFi2OWjvcWf0D
zz3vAXuQdQs5C5BtCoS09BNht9y73S+PlodbCTUSqDt/kQe4K+HRGa403XwuUFywDJPVIika/E84
DsUWwVwIT7sLck4KghBhr/Unp0agPGaUnViYPXFkcEGyC+s0B/WnGE6jEcnkw8L+QGzTnQmL0qU3
UXpFZ8SWm8oYoCY+zSaQWG6e/MDE8EO+un4DAEAlNTTWkawPlBk1LUE0GpgxRw9JdhblDLwr/a+o
LaqOVUBIBzZb9MpohDItBYch/YcQaT5cBieINZ7ThQ1WJyWXR+OvpYhF3U0IXsLNT9WB7KeEBBBn
RNIqhEx949IXFSY/WYGsTFMYFqVEjLyC9Nrw0PIlm2T3L7a6Ly2DORzC7UaCFoKSTRxHvobbpdG9
FV+hxusoxAlsjKV55JtdEZgbZG1SstYMP3VyrIL7UXkNkVYP7yB0Ms0IKSEbrkwArJPyG7IjomYu
w085EEYkUQiFeNjlHO+W6vNPjgdyY+OAsz4ArbgPmTFKtghe0lajoL3dCDnUNmeYqr/BUG62htUJ
igbJHRuKaOInPHxm6twJhT4AVEPQyUrD84Q1qYx9bXmTi5IMN36oCNUzak4BTRKqYxZiDrvsQeE/
6JrItENHoiDkBWes4YbQFO1OzS5WdQVvC+A0x3zVEPGH39ZWaLR5QYS5csG7m5mqB5HMnBFZ04R2
Sdy32H4tOmhmdmA+hAU5RY5RdZmec7gLvkWodLl2SMIIxudJ4zs5KvHe+9dMhMZKhC0HnPUs34Y+
KIyrBlmG8C5L6GcS+B1n/OR37a1ioDfkK8LjoJHHTeK5ADXQRhr6a7IdBCOPx6ei+K5I2heXBAk1
ZRNyQA5ykyAICCqAjuyKahYhX0v43pLQOSgw2yzddha5yHMnNJQ05YkBQiN9QUTcAI/y0krkr0C3
mDh583ub+bIn1chAZwSn0ncbLdN89CeDmnwJIuv06l4Y+lmldqd7GHvkzPknUYlbwxj+EJZsyZ4N
NEowRhERwQWZxrGvhK9yFkdElbb5reztVcphWZe4WbSE4P+fJSS09EP4SXC8eEhIF7xl0bPR/KoG
siG+Aj4k9BfySsm/7ie6Qu0eB8JNDleO6c0YKu8iwhCfyHQoG7q7RBWb1u8DTgR0KZNDikMDL0wk
bs5vE2xmg/9uR2QKIjSAoCWIsExQdFVZaAr6P9k9E2wZMujDZEZ69zEpEcIW7k97eiqR0ejVIUm3
3DE86EBef2ftNDh+PwGx7ivSxOwJSD++jEZ8zkJjk4ngvAez4u0fwYFhztFfIL2T2J/qQ2VuHpoY
u1W155S3PQeZMd+fTUktolfiOZaBDabCrYHe+xFwnnvFmnaqtct4k6YFxdlYYXOwGSrYiu1bxZjV
9NYqGd07J0NagAdTft/F/lfqnO3O84zlHcMdSt6WJ34OLtCCa3NA3N0T0y/JzmQamQiO4OHGQVtB
/YmDI3Uf7W4ni0pdXoM03XdjjK3h1KDGp87DS4v3BmlgYjAfcL0HRYfZYLwrGw0SFYMwoimntF90
pN6xgwmJmax7VCzFN5evNlfhKqEu298M4FHDQIlRoG0K9O/xWuXNAvl3ug+VaN6k/+gS9YPBoJvP
6TSsrQh2u9wPwyDxovYVBD03z2XdbfS4flhKfcDZzWDCB8N86VFqVHk8u/M5IC44BTJ3KRULlw+P
NunqoSoHDmdwbePaYGJ21fusRz2ioP/ifF4OZTsxTDwq2IjcQF+Rr9VEb0ONbCee1ipmD9KDPDjF
ODvNAcjIcmFu32ixeTU9cxdN16Bj5jBi5VkxHhhDCCr23sOpeAu7Y131925gHKp02+qUnWJiCmMq
BkgqSAtsb8SesYWbfGtFZqw69YebOaRCxUMiKbTWPMSPEcqH0dhlYXbMxtznk2haMFYkA1ZHSR1Z
UILhy6QRmglFU5em+gdGkJrqZ06smbos/oCpBYjR7y2ix2yCtbjeBmFUIIK4BKAatw5q/N4qsD+w
1tJ5kMLBme0xpYZDHpc4tNYL4cQtPEXpafsxNO4puVw6JCB8uRz+W7Ehxm3xpg17Sk0ONi16osdk
dXTQFYbhm1MQD88KVC+93zXDpcm0nITOgCRmx69gWlV++3JwzjGIaUN2S8zuK0k7BqkdHJWecte3
5ilmAp1hdBdtAJanc6qyx3dJ8eBA8OvA3CXhd9oi7qp78zSZTxlTr4eWS8UxUmfNvQqD4EZtDtWT
3QOW6QUrc+kReWZTtodEgRUgt6t9X6tnNai+vdk5MNMeux4TzZouO+LhslV4mhNaro5eMt7FLoJA
Pbi5xO0WGDK1xYNRHPzOVU+6rr/ywrgR236yPOXdcAnd8ByWqPDnwb70GSYZi/FIWxn8iTqBRiqx
OGo4veQDhIi6HhLly7R0XKnay9IMzxNHStb/ytYlRlmu9i41fs1e9fn6Q+83AMDRTOXRzsYHq8NP
zGu0tO4G+Ib8ovBhNBdj3dSKHwN1MNT95MQQOPonaDFWm6F7bOw3bdnRURw0v+Ta34mU1+3TRwEv
2kC9L8GkrOkXpTP1ReZ9XQy7vsv2DquGByXLgKPiQlosYn+A3HLmbVvZlYPKH7K8Df2LbvEZQ1vB
1diTDiLBk4alJPkVcnTirpJJoXUpazEu7TKsylIjeVraXT4a+7xwdmb2x6j9QtI2Ew8z5kQuw0mI
/hz08cWQ4iweHV0pD1HVcQLixyJppnlyUMNqH17+18PcvXZ8yUpwtCVbCkRXtcfbwEFiFrDsHHoj
ccB/ONRI4jaIAsm8Kisjy7g+bccs9hP+KZfnBF5qu+iRTkWu/LOC+hFVo7AHm5R4MC0p9+KQLqOD
zqMzgULr9SkzP90KJanx2Rv+on0N5lnhKRkB/aJ3G+yP/BhrDjbj4p0sQnTn8pPxnPM0Jcg1mpJj
SOY2k4yQMLWRnWrvGxU68HLIktqsEEX1ns6bhkkGia6MBHBeqO5jXqX/S9xrsD+Dcz6dg1WZhpvC
nHkd6JVp+Htmy6I5kcJtNIp4hmS21CGRUCQfypE8CwgOFf0bSdQE82qPS22s4Y0Cj7l8ak9ZNV08
wJwRC5Lj0aS+j3nNvaolWdNJGMGAGpYW8xjZbBg7yXxZcz2H2ngIB23vuT9T8kJRWInCxSrMk0yb
I41wcfjK0Fc4XxGIXIJdK0h1PKwzkmp0PVQG8PL0cbX2eKtFlq41wX3BfTLzLIv1SlbkPHOYLrhY
hivGBQBRl/xEzXw2uKwSNhmGLeipACJ8GEeqmkNpykacFZGODK2LOz6/aN1jhpCbbHGbsBZLtL1T
7IfXejg10zHnlo2sX8obVMK6cyok2MWMeaIslWOe8hhlQujS1dtRMbAB8glAWlsMvtqx9vwoO+LJ
8xDIsvUbO2v6ElFxVhLBt69r9Fy9RyDQJzc8FlQ+QY5Wq2XJZOVVnF9+uArXcszFwAQOtoiOFCJQ
KnSIdVtl4TWfH0IFSZahPCiMj02k3xfYLMThtwAm4JUVW+8IMiSO+EU9C95gdeF9UvcnA0lHz1VP
VBWdXxNIfsQf1bbZk+rh9KlSwqJ/8SVOHlLaMAZNoeQBSutX/wW7rwcWKWQq3M/GQ9b7jHHA1JPy
a07aXmBikx+9hHjANcRIzBqKMXMpt8Rn8W0BeXqxCGUSpCfjzk6QY4vFaCpRbIDPdCz6ZGrwjQop
JKQX+KZLD8a9yHLbPoG7lWBozD1bEOQcJAmTEQdHT0C3SK/o92YQlfU7A6js+DFtdXoW/TrHoqkX
e1aMjMMssrI9XrBomU6T/S6Mud33h2asbjKH/+G/r0XBmNkY6sZGcstq1UMFOwzvjMjgcgD5hDqI
tKRQurPgqwBqOgFnDroHnBF0NIqji5e4ZjnhR7TzT1BaeZyQtxGGmDsQYrTkIF/MYs+fYBgaZEEq
9QDVoMlGQgKHG8+vhWnjRezXguMA53T5M9OkxMai8lhrVPugJkGPlJbcw2iU6u/BAUIFn0UcIdlI
rXFzMSmDxGDsUQyTzkkQJu5wS7p3BEohaWuKmVvDq+q+VP8GQCowd74XubhHdEUZmLEoVwUiA2x0
iZlhVeMOF+ePROmw/UXaNaIhHhdSFJLaBHSF84vRTuC3dorYX5j46oPHjmUQqTapPzbrsaWAyC3X
p8k9oWBo82MCfyqCAlR4gfEUJYmfs4fNSiyI4h8eZTyS+M6GKbQsIg/+CoewPPScZBqSTh5B2Hm/
RUoBG63W4dlQ0EUN74D96mhBG/LzxckmrJ7kmck6opC+5WJC9TTzQXraLSNoSS7R8pcfDCUrkH40
/m3wkjQoMhzJNgkv8mUHtK+CCJEuI6vEf5I7cFjOmtZXobnihNIljTNXv7L0NuYvIpaF02123pDd
FPQvINnb9ZYCAXkzAFIAEIxqPJLHuzI5CQV9th4R1qfL1bEfewYOqDReqRS7CB2gCh5tE5pktii9
JmeiupXNo1Vj//Qqv+YBEBBOSM1xi3WI2IoOHKk76WjEQp29tiQbTSgcfhhkuHVJxgDUs673u0r7
J02aM0tfvQBlLneaJOwh72R7E4gBvEGcKSI9U5pkB1r47SpvcwlpBVeieLsk9RHg2J16R6rVxk7M
P/dSzH6GpilGKeUii3SQFJM6AIki1qWkEwvQWTyNtdxInfFYYmdkGpHTT8vOMhKQwOqPBph/c8ME
oIdksgIcaTVGIqM5mwpGp5Tt1RIjqEzmMGUcgS4EoHh9WUkh/UPIKKyxOfQKMFmPfHee/SbdeUQn
ijjfSccduz0ovVibWK1AhpbxO7a+cvrwZpBLGhbc9tUkBUOkMQ50wmKuE/17MR5FIqWCGqAFBDYp
UMphVyc8Z04axOctLwt4bk27BJ9ligiPqdyladl213gMsvB1LPh8xbAlCiNhyVkz+YNYqUGcSgJ5
tX0HEqbSSZz3xddkduuaIKl0I4pXEr+s7pGhNDQ+zexjNOH+WQClODG7VXBPDTINe6/nVOnF685+
zvHf6dbAh/CVJg6WOEa+vCaI6UDQyXqsEr+ONnNCbsniO0OMPhJ3ejNdeqPYi5hjIfImd/gJFZqG
QDwjMWdyOLNFrXIZZZQfLE4ClMNI/uUUsbhQmsQ5whpkOi6lXl8SXJSKSwbWx+q0s3mzK5xW5NvV
aY0KilTClKTLQ4/qfKnPMzKdpdCx+4OTBcFOxVMhVknRbxQGTSW073JqEEnDJ4YJ7K0BD1t0siFx
5BjI1WhgI/obT47AsZlDispz3XBVNg/SR14iJhSl4yVwjFPzHHXKHu5u5Kp2R2sn76Rd3XRukyU3
KBDYl/NhvNhEOeXEQaLo6xYHcwCsCF+sBr7xV/aJu8Kefqb6B01E3JJoAxfFbCR/qtHQW4kPomDe
GYfPrH5vacFGBITExWaw0ElPcyHUiA8FFm4dCeM7CFcVICLk2VKp9RQLMMNgQpeenQ7rIoE0Ji0g
yh8dYixyET0rD9r06rYVD5kDe3eQ2QP71hoaZIrWrf0sVGb30kE0ugTXmJ5HxDgzVEcMkCU+OILD
RJziZmubSACRS/EqCTArIQvyDfMpRZOyrRA9MXCi1ruTuSfG2Hpixp3r8jTRd9VyJPA+OUgr5+DG
pNbCjIyOSooVql8yCby0fVxChiKOI1h8RKuCf9qgRnpv0Y5zCHmI5xjDAkCtwm9QsuoJCdRve6s/
cjhFGGar6Gcscdl2B493NgXBYRop5+zIY5FgOBIWzs4+DffT5KWUD45jXHilLmPta90TtK8gjNqo
3U36HeFZA4k0VEc3xEAt1iOzMkq/iR+DtNKkP9dt+a5Fj0hComC4pfN9RlhWOHcnJMhlurX64GgE
vFjrXC+YKzgDPJ7sveKpB6aLlAoYnmYxj2GvV1fGyIPpibvgGlMkHDSdH4zty9A07EJ0plQHFYsD
JJHpzJek7w5TMR6FG9ZvS5DtsAhxt/Dyi8wR53NOFo5ImkJakpT4I4V4kQzQxRgOek4114hOtZp/
ZmsgZJy668TwPSWkgY/UB7b4qAs2tur3yIciSyPLFdMOUQB2QA9qmjGLtZc5U/coviD/CZlDs4uM
ribTmF9I77CAqXi1PozZ3HrA3dLTF1ntqTVclGuYDMAJENRikFvVZe3nLpEsgJq2dspjgEdjX2HF
8VJKB1R4C7RAHn4M+2NZ5pXoPTn6Srhp6BDNLJ+nCVAzhCwfbejHboUgjeIlCjAUtPuWc7WGZsux
YDKIjCq98O6xj95EERMn+TEKX6bguTSqXSrJkcGPxQUlQQ5EWRYd0e6yy0YccDifyik7Ldo9/Ofg
rjwgUUejyDTkNA1X4pOsJzSX40ta/bO1cW2gOdKxu8i7Yob1ZkEqv1jRNvUCOiKhyHgbc7JCGuKT
gpA+IgAUvfKVnEui9wsbk9JaJzg49jlfgaBHbsTaegxP07znZtT6y0I4SebrLvCGS+so1Re4yQFR
SxlDe3/AoONl/TblJsREsAmT8UG46pzAGGloKKbe560tEwhntG3dy0xcmjQ0ZUSKlPom5Mtb6NeT
EhzyZbQGVWKLmwAKF4KjfLFYRbws2FA/UswsgRXOrGqlkZIBvKSNx15WFCtd1RHqDdb1ydRR2bMs
O1fGI8ZTDhoaahwQ5wQYsf3qCZ4f+ejB5xtKTug/4wTX2xSEBwJ64RQtj+Iv5RLHnX8OsXIkFuOd
YRwUZ+fN/p9KA0avJ3OYeryMyglnWpGLs0rTlySp121s7OfF8XWSDgOeKfnWMmR+bvOjK5u+DO5k
BurTeEONLpFZ5LoqCrlnOIs59YhDqcfngYoGLl4HUNNSTwjaPvMmOIpHtV2KXy2jDZps2CB8DFPk
WFl35DdF8aWXRHOqa4FLDGbxsPr0ELc5RB1h9AtlR3OviglNS2QSQUY49tGhCZF8M7T+rR9NdCGk
BKK0zeznsW9Xi15etBozBIeZY2ib/G2q/025tsnIExo655FZVWKslmLwtfAmboPF+WEl6Vxq+1wP
oH0nqvbWhny32osEIUFZuGzRKJxkRCJBba3G/YG3fpUntKASQ03oIICNHiOW4TfR2HgyiiPks5zZ
HyrFOiRAGRLjY6W/y3hTiVsu++9mcB8arivy/bpWATylz6p4ckLvJN+Zx2UxkEMlwRBW03+LtcWk
e6XfKzTNOZchYebMDpHzrF24SJIUzQpnKKxn0NKyc4Men3BHo24TffmfPLBZT8mrPb+RcArD/rcC
4diVoZ31taEJVk5DjiydWAgYU4fWEgSNmWqfC2M81Xr50YTcx+e/1M6wfiwIiW1TXNQi8NXL+Nol
UOicbI22ZfogXJHLHeTnvpteWmDR1KbkAEu0i4QkQjIi35KXjb6YyqGtmN0LPj+5MbCeR5q2gYUm
Ph5Fc3SyxgMHLkFlge8Npq8uyb+pmVAAGgSswNjG9B9hQS+OZmCtUuO5wg5lW/MuY+MeieeXECgj
fOF25/aOyV4j0nCsb7Yk0LOcaehBFSbpXAdvUnc2ky1CaZMgo98WLaQHghLtEpcGZv1mKMgseOVK
vtZtFp6L6qWI4CXYnJC8GUQ8SfMxFzCrjqE/OCD8PGHS7u1O4aOq90cQSjQ7Mlewg39ytYP5yAsi
IB1+mJH3DmKww3nbq+ZBXsgoTHyDxK2OKSlBTQU/moOx9ZZGFN+Pjv66AB13d7RRpmlHVezXNDzY
iu+VNmfLSPTLqoh8pX329N6H7cHoio97SG7+CPr5lwHE6IDYQwIKSBA1lPBkJiXh5tleRNQd4Ykc
bZGNtZvHibCVrTZmx4h82iadX8vuPNNCZnJEIZ3OeNLVLt/9BaOB75TA4hKTHUCgdJCseb+Rq1hV
fqWmR6ywDlFFgq/2Azk00O/kMUtKREqmVDQ9OCw80oqB6waZ91FEIfZPQpU0DVKkyVW/crq7oD2C
cZC54kQVgA+KvZpoz3HVcAN3WXxPnQbwm5NuKcX52LneM+qJqvvOqLqrWEjZZ+KCz8SWpLHAo4ik
pTSJ8QJRmqqE/9oA4ZzvvTu00NdwtTxVHD0oebkim35t8VGMsffRLBAyvbExje8o3XGDUFx6SOoX
cZCM5AKrarRnq2pt/MBgDnWLQ7e6F6ukbDkDpC1UdldrX+KwNlguUXyIG2RJUR9RKvmtIZgjSi5O
DIwZvS85bsJWAgHM8F3DLnaVjYKDqVg2kzrDRtPsgQjFJWnjqMzuPZPUX3T9khpPY3Y2yHgTgR29
iF23blWPWU9HyDCQFhBl64WnOusikGCNSCX5bT7Emg6syqzHfq7+FiIWFHE8qOCCPmMu0aqCXEjc
TzTxUiJiTNJHXi6zcM9tNfki6dbaGmaZr5yLfI6mf/ri7m3v1oCBc51FZOVTYZZqyilcV+kXsEjF
7NlvFi7UDuFIuZ+tbGdV3mdBBah6EP+SEvyr+y9ZoVWyngsiG4wbJXqWfpyJUG91hp8cxUXFqE9A
XgEcBGdbZ+NGm6b7WE8PVgbWPn/rY3DfeOe+MHeN2Z+xWyftikBTIoWt7dgE31hBwkR7CnkfPcfF
dek8ZycDzadm18fO8uiP/Ed7b2wrR30E+g+Qo2CJt0lMylBWqIyCXRxdBxY4EN6/5LgI6q9nK0Nd
RtRlJBuWBhZTrNNhOAolpuw6uPkRNB/QaNB65MZgXSNnMdWVlEEUvF8zLoXmM4u/TaPfR2QYLNam
U+495acNgK8t9khGVyYiCfBNzE33lfMhKETkolttbGSrQJJhfd9W9bto1cYBJf3QcbMjn/XeRfCB
hGsYrSPapV0EGBkzkY43eZmjyDhzmagmpD6TV8Rg2QN+oK0Qya4BGKFqKxLuhlecPuBFt6iRmKgJ
V6XWVb4TeJ8Du6IoAepi3nQmtD6944xD3KMvVfAkpQ5dR7+KyBdv2gz11jsvPVyWCx8N7pgiY7Om
9AbPf45JWkL4UKUjqQ6POnHSAB2NUpw7L8VDHq+ZP7hRloLcLSYOCzxdtbStUqlrs663dfaos9+g
fNTyYkdQXacoR6K1CY7qRO7IAEX0hIgpwZLsPKQDhgDSrcvkEBbnqm6oNobd6P71DRRxdKeQrRli
Uwj5A4d41xKbNesUsNfTS2iUT4J9j/zrTtcOKphiRVdaM+w7aECCUbNnDOKvDMseJ4jJgSCHkmwL
7L9iqGTuBkydUBIVmg5SSYGILLvY26zilCPxAUSh0iNByzgW3k6JZsQfQBjVm1MGBEBAIUgQ7vCY
9PTpjTdPfzOJzaH1zKansy32jWet+4RsM4lYGjcFMjtNK/Ca2IeEKYjDlGegWfC2gmVXBNg4Q3ou
lpCP8qOO2PiRAzT111gNjNy8pkCOLrpqhB5aZK/Ukqw4xs0IDBQ+tIwPbsC6o7O6u9KdJd7jUIrL
PC5fKI46XiCzHyHatxNP1lK9dw2R2sumsIy70coexBhYK5bPloNSAZUK1poErOpNloumHS8qXqtp
pOyRfADD2o/tt9yw3DXcF0RmcnSJyod5fk6Jd5yhKphIgI1HD9FuxNHFaaITiTkpd0aFPb0kP586
TccOfc/Y2/FX75zq+LP5tINrHvxze52srfpOHXrSFCPfQyvsN5koUrlIjeo8hPTA1JQFfkdRQcAz
ArD2x2E0TaJkIz9ald08PpPWQDQY9ugTqEuBPemh6zhmwM/Fa1bywxFFJjDItFgXC+eEhu+BQk9m
HmQokp5AS5NIFgFCDd7cefwEL9Br0UHy4XOtWRyvojyDv1c78tGdAyakWqElmLwiGs6izzS5cO/S
JheSPHRTbd0f/pkIMRl/6t0JTXuOJImXK2ZGqZutxk8zo9uYuPj4MaL+08sKf1QUP2mGDaNmjrJ3
mG9V8aRVD5FzZPygGFC4fPDdsCS0irs/grTrqB9bxgrrtbJLEQ6CawrmLmDpLE4lMn3zY+jxQQKd
9yQ+UbkQIjjj7xD3FIvBzrWfXAi4HphVPbfPCcoIVwP2NalQiK42YH1Oo93EL5Iir+B9YiwodQXN
4DfgHUUxZl9sJankT2yqrIlbIh9K7cTmeXXdWx99ybDOHoTZDZUhUbbiliCzENHhkI738/hdBBqQ
2Ks5rAIKG1mEzMDgjEb5TwwUzFEB8oyoEAX6HOMWe8maCqF6TnkUklRVk+yAMOWazj0uNMn5IGuX
Ik1uTULFsdjxwXXOcKeQxN6UP5K6PbquXxHIgVAwIkwZbSFqJMPmFnSgynjEN1NOLChXNrhFOns7
EXFIbRZIpdM7a43ULVBTcgjB0pjWoCBnRpE0/OfGJCXjLjPPi7DgNIa3FmaE9lHsaSSNk0a5RJAY
vojT0TcKiowYHKAoqLaC3RtRcVe61VHtrpIJwR/0h86wCSrcZqLIFuYhwv9oPZN/sZfxjk9Xelc7
+wpZABA4I55qUJRBIfPimoQN8BaL/ZbDW6fBQmt/isn2Q8zTGNZ6kt48jtC2OUn+QradkSmhpUMP
/oKSmlhRJXX3KSomFPehvuOZRaAPzgTVM8z9hapR1sHaO8/INAR4I6OPWUueHSvhAiSFZ7Qh4MMN
nCAdLi0gvnyz1jVGeDQwtWuPHgmQnaVeJB9Jm49/1yOlGB6+zqz6FbneSNWqh3zMpsKIaHUNvrrl
BZoJe6achVekZEoM+MQktrAiq8+2BxQh/+UKL1wmVIJVn1nwrEAetnXEeXlunGfd0GQRkUgcS/2n
ZdCo0ngMok3FXW0/i4kh7Sx/oAGQt8AHspOzKmBIowMEfQDKRYOMFlxSvqxulqOempx8bp5Ru1Fx
DPbrDjOjcBMu3m1l+RxZYMMcAbMFIIecHxEGP4GtZdvO4D3laixvqYL82yASqfjN8uiVJAnVcdZx
O29YcSE4GBr036pC79K3f7QKBOdEUEoeHfiZ6KqOYMs8wFkzryVZQtcTmKG/Gj3PLu46L/FbK6XZ
YEa4gs8g1/j4rSeK3niUH/kjJFKjcdcmS2FOlQkju0whokMkiSu2ONqKM5t2yAfOANIBguG9zDqL
9JnyoRgjHHaIqqKMtDS6ioLRz9BTcnnViIBJMMwQdocMh52oJVPFn/riXsjfyNGOirNcFpLh87Jd
lctTEk0baybj13emgJ9Uucz2tBav5qIGjzMm0aIr35cJmgYHKuyqhLhINI5TjHzcyof8Z87zFU/9
T2qoREEFn1rZ/TbEhNdcv4NbMQ5AyZB+wemBxtie92HFzEX2mDiX3Lh6MElgrBdvbxEBZA/pbW4r
3wwGurTUR1u33gRXMnGESyor4gpUxp3SX93hpc6Sa97c28OfANEx+reEsK3eJmC2Iz3ducvMYdNV
9JBU7dGL3aOOVsFsTjV4OCo/OkKCVdMRND7F28imgtJ8H8yRe/JXDS+1AqwybziSoDb3TfIbmjd9
/gqj+moUPU4NutfhqUfP2OgEtXKI8g1mObRQHW1xNsE+j2xOeQXV3NL20aN76AixN3uqXwPAHryY
AWoViitpeTvwkDmw54W1U6bMLxYIjtbakRfQIrjrWaAlBrdIvHXVT2ubySDWXiwjfe2s+ch1vE5b
0J/gXPJ16WAg+cc4zQ9tCRlMFPxwBzPhLGurAhENMLwQYcNdk2wbfMnp66yfyuWCxu8uTz7S6Ym0
Tm4qtNEnvd1N7TcLF4gGK7luRnRc83/1e6/D4jUixbqUFiXNub7sNA6oqjXZyshOoKkWGA4bN+yf
dyxg2qHy5/xZzKPoR7yVSipY59ukCqyXPtzJGy6ruQszqhnvUzf67v84Oq+lRtIkCj9RRZQ3t5JK
XggJEA03FdAD5b2vp58vO2J3mt1pQCr9JvPkMQsTAJuAM2qzQPGb/E3MADR7x52Gi8zkp7r90kKX
DnFOrbh0XdSn3p5zWXWvrUc+JmAKNFoXf8XfJb7C4Veg+FB1AvgZwIbrtCUfCPfSAaITtkfNYcaC
SgN0CBMsQzm4ohjKixp9howf8eU4GWQKdXq8wtbDMY91tu2kEkKkqvMh7TGmK5K9thzIF08VCPMU
GNreCZ7S8MRJEXBIya6sQ265tdfhs7V2eVwoJQraqIRLW4TcDxemTODxJA4xNaZW3uGpkUTCVHvY
qiDaZrVs1XLfJAedvh+Gm0pXUgfYpm4saIXLmLwVtnWheF6x6jfKDLe4ynxcX0C3lP04vTQlXGm9
RxyQvUwGroaTGmNHEh6sPDx3iA7aBuliAbOh+du4A6h27Td4qFRglKIlE5MDiQSeea71vsEMzNpW
1YcDQKaiwIXuc1egLagqtxq3oeX6ug0raRuTfOcO/swRRGR6rfrmcIH1QKXxlqneyR3N46h96tRd
NZDc0Jtb/JF65VwTYCA1r4k2yQAhp8DYOFaBtdmzO+EWraQ3BVXZkqkk/nmr8ItoGmh0TamfxOIt
WVqUbJAjyLkaDw08RZibMDeuVXawAd2W8I9zrFrsDwZE4S6TSUKpmMKE3gCQJ143Cn5poFuwQvDq
A1+4uOFr3N8jk2KlO5vma4210neXn3nnQ3nWOo4RZZ9nyIlhNZA2H7x78b0H8KPKCCKM0NK3jDwo
PcdYDpB5DfoXhL8uJjqoFGDyqdva5s3vOp05M5QNxhyzi1uWtXvquWGW4l1j3Bv+BBn5pba26YNX
N+fKH/cGdr49683SCZlnKB76NViot9wyBLtlAaxIqVowDLKV2p/tUBQ2QWqdlsnzGQ5HOGCKEXRK
uUqJwjRUVePP3KyJMPoaY4zJRNK1HyqEdjAAaPwxOPfUk94+43dLuJuEH0GmpUc0A+VkdArJtNSB
EQs9+uwzKGKb2lzHIcMgWkrLTxRV6CY7Dywc0MbF8TXM4MgysMAaeBqJdezxrClHLMBwHlPWoWpC
n5pBx8q9aqJuPZjupaF0d85VzDKkaIlXRYsZSPAY8N4ShsqYAIYP/TYvv6TLGasce5CPOj1l7bsO
JWKGplK9QOjcMv/MIb6KUVQJ4KSO2rrSYIDTX6foXhIWRry3cP0waeJlbjFFH4nxqvfADTBFJAuu
xzojA2gIICrGSKxFkprCBU5xiaq8k17CzuBy5JrGNHBE7r+Ln2n/6C4RSMwEPWTESu9hIlWlvscC
RaTdxfzeGGeEFxEzHvRpmrVL7XX+NoGoBN1rV52RYnbGFm4dxSHIIy5WL/Xw3hfqOidQhnJc6d8x
Jc6pBaTtFmwDOT20zqJ+VvXiHMcfHLjXqLDvKOfYuxj5EmS7JSsDSzNzlQ/OYRwXZjzNRsuyvUpg
lgMjSmpoI4by3xq7TCDpLYhkZ/z1HMx4vKtXzluiL46q/Yn3jt0y8yh+87p+LCQ2m2HyYld/rfqO
Oxi9JFj3/KSZDFMmSbfc2g6USfWZ07WLf3onB049tnQR464OBrhFnJExvyTeTJZ9Vig2/rnMuf+1
VbI3kV1mXD84CV3QVcX5+WmyPux2E0eblNjC6cVIAGvhwsFXYTnN0a/GB/Ns3c0rEzoIsq3xbPZr
w6asYdr+ktPl1hASITRcIvACVopYPMqXg8KV5Bv9shLA3BwgnqsYjdDk0OgM8gkisjUvxuCC1Vr4
mT9CjOsQ4Fm8jqNmXJ16AUBAwkeV6PjBv935ozGSyDGxyczHPxEhi8LjCtGXamtzADdoV6fKxZYL
JM31Y20vlNVMNXfQnlqyIMqKl44eoHtZ0Plb9UmsxvBamqC4zIpD+42/Eg1ZGLHnBqPeDSpS9ya8
2lQi9oDKDL2JfLx2ToVmBjsG3PhCktUOItE8LYbnY6jjItZOqAthYL/3XXRqc4b54vyqZf1zqJ1y
79AyASKl0UKXKtYypozhoBjl1fITeg42gPum2TX2Tl1utXHrLZ1DBtsy57OvuwMNkMpvQhXULUyG
7FswfzRYBHiqi0qWmWu/cVB/K+aFHt0x0z3vWrF4PeZPn/WoibhwOUygWjnKs3zWYfmeU5rILv/H
f+UJ0ChJKy3U/hYKsrgjuY74r+C9F31aNZP+qn+VAUqSuTg1IwOsCyC8i4jgxnp4xSxrC+fkMBIJ
KBptrb3lproxsJfrSElpPE56tG9PoGvZDTmeRxZ07XAArPrlUTPitqiGMGBOKc0AuKTzBwYUtQr8
NizCG+gIA+1G9mGhFCZIzH0usgP2FpR+uUWu0ggu7PBvmGtAL0vkSIO5Af0f9hJRU8tfkXMSN0XT
xsvKyKDZOlm3AYgoTJDuyUUHS/eKLkZ50jHYgfDdkh0Iow8q19R/TwotH4SocLpO5qaDTmQYIr7C
pbJCD2iknzlzThWg10LCWuxmrndI9sKXQKXZldajVT8RO2QZWSmovah9eU0MsDkbKzHu11UsBH7M
/ilpsTok7iG+V+2hKf6OOhWMD97RLIfOC7EVvdDf5vbdzXKaEFxwdy6GBHBxmnBPTn01fczqfQge
TfOGoeFc7pnHzN7TNLxn8IcZATLXxkivpwwLhrPCCpU0X4KU6mqj8QwwroCYAHe+YdzaoPpwdCQU
WyKARbmupsblH7GKWiBgjHRKIdd6pIxyVDF3WqIHU7tOsM9Vdwtfm8DPW380nsfSAtTXNyPFB0Nz
q//CKE3qsIzxPd17UT1VyrPdHOjGlhmqErYTJYNKV8HTs4GE1T1Z4JwqvkgUHel/UDDcJLwZyR+v
u+ths4lxGSHFMYSJjtnEfiJxU3En1E8oP0bMV3dypUlCi6xwmf3IznaaJ3vctswbshPWRA7Ao7cJ
4G9RbzB6qbvxlY5h3SSSJY7sgDRe7xlTJmvojjJ8tp32Mc8Gv42KrtPuNALqH6BNCH7l2G6CmsNE
u09a+uzky0/t3eC33f4J0dv0IHzYkEjrqI1pYJujGZ0XVLsDWEeZXlL9syJlk60LDqlHF9Ub4Gpc
nAT3o3jPSRd5uxHffgOfnfXMzHCOjWv6ZyFFBKWG382kfmBVsCPXyEpwKzui2gBzZ/gDKQXHKQ2/
GTnfGmMnYLKgm6KsL29xR65YfUoQ6YG7chKCeEy0bgt7UDBxRlfigRRxBNuBtm3xEpexXbMjHqaY
XxOj3Vc1FpUN81eG4iArBhxDpmCoU9mbOVVfuvU+01eMU5JWrNz8BXRKJ3Mq0hzwbYKN7KfYmnAf
Cq56JhFAvd/lYEOFduWSWdtu5Xdu5K26CJTM22qY7w3ZPiCZ2+B8siw8JtEQp7uC2ZxqBkyglPnQ
jrjIqUzKcT/CS0zm3tQYwv2PwwDgHV236hP69RnZDzs9hBSAKWyMxlV9go8VeCikhPxxe4vbJznY
WFfqYX5PzN+0+2m5mox8L+VfFSpfvWVfC8DIfIYQWP5hJwYK696AzKgSWrhLGfrYh7pMD8WlTa5d
d9VB+HNBt+trhx8xpnKK0Z9qYOMRFWAFeiATHmDheljZw7CXmihNfw26rIZbM6loxROc4HW72eoN
fpZ0HJR+DtFMOc796KJ6bs5u/mtyJpJibhUAT+UZeBJ3ixjuF03V2kyDb3VuL1XjbPGjs2Pody85
ccGHrPhKZxtf+3chIc3kT/+7S7nWOwd56fjlRlzELSgRzuZ0smOpH8hs6fDvCHf/TGiHTw2y42gh
5lM+SMiFxif2hEcFCz2cYmG23WtoHxqy8nFoNkFaYxSPZwqtfgSC4s7JN+kO15hKbMJnEBtTYjmx
FRJ1iZglViWlqMx8Epzl7erkITgOX4guyM7Wc5DgMQWdA+ImnlWvCvYCwU8wf6f2zY3ODvcVvTDG
W41bX5VGJbZW2x2xVncmlBSdinWEypy3O4kZWMYIUVGqq0UYkq6vYGS2KJPDDyYGZXZLB2IgYCRU
n1V+Lay/c3se8OUz8nvanozyvFB5Q6bA14pF+Z3/liVmYC/W39J2VzZ4MA3aavIjVPM6fiEfMF9S
y88V3Bp9u19ZJLF4uHTsgQQTlWF0+HNY2tM8vGaM1cQmTWu/RAJQKcZWiUzghScXLmLMynO5s7LR
gjiOwoKNff7vEsKSCplqNVeHN9x7iJFvNBuwHhkjEFGM9a4d33Pb9M2czZes9cHyQ+65LPULD25i
LUSpCN70RYvfK04VBsdL722Zc8Am5vPz9cGmBxD+kZI+4oHQumNJAHsTP0UWOEHLsuWwQqJG2Nid
767tSzN0fKJnvnLqfeQcYu7KT02oPzmpzBgb4A6/irsTXxiJQjLZVd9iJzluB5kOBtWrpq10WIgQ
0yXoz7aPdbibursZUCN0nu9wSUu1U6S7gKoEFF98puUB0n4xVqSsES5AbJt7DmVdLISS338m7im+
cum4aZw7rjvjbewIQ2p9FUMBYBMKFTv/RE6xiQPkdOidK7AUoHkFNnGOxq2D0+wM+/K/sCdCCLA+
xDSnRkeFuAGP4CGk41eCfdtO/miTngCOWQ3kjGZopmXeg1O65Y+AQdN8dcxTDdixbWMiDPzeHU+R
2e7HjrlqvbeU96hBpjceaev2oYNjfzjjj64eg4h0Zsy7K8t3re8ZsKQRIhaAwMgc0Zt9UkecZQek
y3V+S7vD1P3XLQOLZKsYw7pezgrmJl3c4zHdb63MQ2NTHHOFYCajOOGqI1oV7DPxTNpL7JDY4lc6
9VL3BnNoZ1Ta1cSUBqznwHHbdvjV9DubnoRhb9d+ldhxruo2vAb0CtGXAORS+AOMo+Qt6EbrdD5g
Qn1ewpPRDusx1VeOC2X9yS6qmzFOe62+JCX3OFydgKK9Q9Yu130F4sCa/ackGLZzyimdG09pcIKA
TXuN9e+uLFYRWS1M5mqsPzVfkYUw8Hy+TeqiZsJxt//j1meToM762ej+xN9lc03Vh1vUm7L4ZOHI
jRjLaJPBbm3/MeISCUXug+gYMGHg0EDzTlG18O7IEj8hkdBT+iYCtMbag3DyPukYTMH06dZhoF0H
K6dXqyhbP5Mq3c7LMzJBCKOExHvqhzH3a3EmU9GMeqEO7E3tIgGRb6xHd3nRgc9hWuGdeMOItJ3R
5JCNxWiFsYyM/BiTEMBYll9p9zmHMjJpORvwh0cz/oW95GFRom0NBKvcqvYvGTi0/sR119gdeag5
cpTfTyGvTq9eVBW1wLWrImrukLipbmNpBG9AZxOedkh/KIZgUtZo7dtsqcckuolISJveBg0zFvgZ
VFXCfoOChp0ClSXllDXSezwZbo4DiEgRRDNP7T4MVxhdS/HtctgiB8eit4ehabwO+ioP/4zYn38j
1vJ0eFyPsN3fA8Ve12yMwELJZZ507YlxPC2OSj47OkmGUnCuEtU6FTiLJSWF90NtE5avkKBGblVn
4wywSR0OuKuh8RSCY+CmW8DZBP5eYMPw7+c/sUcA5OxdGQ8Dfevwi2QyhRkDPOuKARZooSjWGOsl
AcGaeE8AzFUNFNeRMBNQIjEwq7v2xuCyyHErwt4EwWXbHkXZCu8HCWug78Q+T6L2sJWwMdzCA0Ds
YGlDh/BXad4YUIp0K68TVN5kObCLSpXjB6fBEOxYrZo/Fr0Afus0tKdcP8b0yT1oTGNpxFPC+bW0
s+IZV4h5BAgkZDZJRqjBg27KWxRgXl3/F7UHxWnuxYyUKJ+jO+6PZguHF3Y56cmjBUeq9G0mVRjq
9RjlkaM3tMNWn0mRsIeLwdJDz0GwdRhjvo3hY0tlFkJH9NjT9dAfDDPBtSxfV3q9+daHO39vnVcE
o1iQ6G9WcdLKZ+GYgxuKEio/pYwywy/Lavyo4wNyYB7Y/d+ugcbg4MVTuvjnFEilQIwZi1AaF/Zz
i0oponxSmJYq4T3Gm59WqpPz1aAf6is0M/Xerd2tQl2JUOQ6UB+qtHYBh72qk4JD8CkeASbp31M9
3hPysaNSw7BOwQcKgyZyXRtX31smopEo28b1FhOG5TnGUVxzGGOF1pp7Yj25A+5ST41qcXNgyY7R
XtH6rvdB6fumVhLE3D+KydrPAdHYOrKzGG4Zn1tO2ENMp1vVyCdXmfZLhcVhuI27BPM6+Hjtz4CB
o6U9PEH0jNOycH3O5jEr79A8J/6IUKzkFGPY8m00D1y0uekynqoJyqZVzLHDEaIGjlLw90T0RyV0
BKcSWhB3OnJb/MdiMC/PCvda3l7TGpY4CUg5RKzYggUZVmuzfuTMdyeaBkVdNloNfSnhLOK1UY87
CIb4hnYi6wfOhAofo+y+GU3ujd6ndwbq9FuKbeCXzj0mhvoI2TnijT1XGOHQVAjHIii/MMAZJz8H
Rai8Ix4MdBNYvEMoHpsNtg+bEisV/g4DUVFYwCBu89KvTQKWzDeMwr3Q+w8TJ/4Gh6SYEiGQV6Cn
o+UIpaJtUcHKJJ3/zQy3KdvNBPUtXaZ124cYGmNGjXGK4J9jbfqqCx0Mc1aPmlYFp5DhfzJ8deFF
y8M3CxfRAr/RzgAR8IijwPwFcEdYHEv8m2TYwEN6tXgRuUwb1NIvsMquNGzI/c7iXqsmf26SDTVS
Ed712iXgvNqUzNKz+FJgSzEwYkdg3YN3geOjnV8wnVT5gCX4T0QwRJckSPZGw912Mb0dL5HBlDju
wQGPoU+PYmfJleu6tL/mxHwXamT0nhkLRBjGmTjGyaHrwcZmmgjMoS7kjr1OTJfgfwxo+zQM2wGx
9ypPTzzKxK0a8iwXUsP4q+6R6WFQBI2/Avf+G+JHpdVE04z5SuxIEcKIvR0LoEABA7tgaq+tcRVm
C6qgmdxR2AN93Ptm8FHG7x6hM0PzSVYh0V4oO9RPrI9MDAigYil1TiwTExN69gyJVEad270LimXX
sCHCdmVgzS6Ngw2wRUxDT+1jcHbYL6KOmsObNe06djIHbIFYjzLVCH+r8BrHcCWSfwzShF070OqG
QwtVH2XaEP6lyJUmk5PJdC5ivYNAOwGZps0Oigfd0tVpITDgaN4imU5QLoHoxtjwI97tjJyxDgON
9Og6/ybjgdsiMq63qDVDWjssBUbX27QJLpd8AjFQiXBG8qA79Ya5ZUWJs5Aa7Tjqyu4VAENhntWb
4V4F7lHApoycz2mQCBfS9ELu8+lcKdFLwgBkQU2C1DXyHnJhCfee80JvnwzMGJRKwyCJ1eRy/QQj
0BuBB0BrFmz9yOnhFhACBbAMFUn8iXgPKYxskyqAY0wM7y2G/qEODwsbWhVKTplPT3Dy09ITWpHn
Ukz23K14GGbz8Suy6z2EgHkIVw4kmmp45XMf6MtGfgwXl7YQU/GUhQMoA7H11W3AmKcH5sfhiYjv
QrtlnLGz8qXpNzIEMvUlUuCIwXXtd3pwqaNTpB+c4XdYEFNPq9TpXyLb8Pu0PWoJPm33f6DyBArD
k6h4jHk5k/cG0Qd5WD4W2Ese6eiXpN9KUpXAHUwZmEGV2IPkzDRs3j2epuw4tPjks2Fh0JskvAix
UdcQBS/XLLxjvIITEnMJu8ZPUvEw84GdlzyQ4udhccu48uXMNUmIYMNhSojgpnt4wiftvjx/WTwO
kk0EpDXWI8DoBy+rQmSYOJBmZvUhZDySu4+qsohPUgNErdEQat4fz6TBUUi2sADtKDUCSC7zZOGk
nb33DZDP/FpYeB9gjhEP+DqAySPN/5ckDEjdaRzZ3XPtxtzWpSgZj1AnMZhHjh5LAcLxU3XzRsys
a/vWYAHvLCtPRIikwmU0vHYDR4/RUpb/x9svFhiiEJGIVVbsY1zPO+1kmYe8v5TeW7Z8KoQMBh9z
ZBMoZG+a/t3zxm1MdZs5P5nzWU3PoHI4Lvbg02n6n3WaNnmAB9NFwRo1ZZrB7dZirmaRYOKZ6Gkj
4FX0SQ+r+SO+ryljZHXckzkIJ5GLgANLHS465OmmKXHhwmHYtp7hAgzMSKqwQB0w4lLVEqf+Lknq
/JuIMMpo0vamfffUCMbKm+VcmI9RviCmJ9nT/PGolQgF3oxt+96RqRITxTO37S7EAL3A6MqiqiE7
/VV2dV8Eu9rjkDER+WF8HXwr2lbHiw9Nkn6eVXvt4PtowsAVUtcIb5qQA4qQS9Xauz64y/fCyoOe
NheF77HhPdZoxxyCt1c2P2wKXlQvNroRlaR6Y3CQYWTbwyxeA6jeSu8DT4iFuSwJXADmDbL9mEWt
zYIaEnhR4J62ANRShsjxqj1AO8QqVhAeROIBaAI5B3Q9drsezQx3Bwr8+kbj7Ur3eeK4bKwPq/tC
IcfaqiCxRYTBiPUrTN5tqZtsy0/pIbyZACmySJMnupN1p1xyAbLRDqK0j7xvOwjPTYtoiA+Cd4Gh
mLAKcuZmbp8doaOAO8A/Y8ppU2nIiYyVvxjIkikInUFh9/A9NuUEDC7UpgC1O5RRdV5iki5kHdrn
6TR7UI9AN8HqdRiPJJPXFIYKyCjMi4oyVoi9TbFLY7yYcAxvYcXjOgRpBnLA6NzdejMDHLl2vPGe
+X3el21+80LEDxFzqzn+tvB3wsiQT8amThLFCHJ1sfPkjw77UheoSp3zPbWCAmSLOCJrnA1zXVWS
jbZ25Y+w0EZAeWUqXha9eYmZmrZZvcWphPr11VOQtvYM8/uHZAhJUogL/kHnyODRQ8ORE2kjdHjq
oh6Gs94568Br7k3/SYEhcz6Gf1X+K+EolrqTha/xHezE/IvTRe59Xd/n1YQOlZaV1SzIqEXs8lIw
4s9uupcyW1Cbk/TL3Kf6PWkyCjluqOmt0V9M+xbbOSq+LYShXW9X6MdpVnIm9Bk2nXDWMpLpjozu
gRDpfgQlFgs4QbYFVkcZAGmDQgl0krTgJniHBJEzRQVVm/RjD7YrAIIBmWe2cH9S9MsIxwejy87A
E4OZwThBidAcCDjKRUt02EDv9ACULeif8EqWcwK+SeFUG72prtJNJz8TbRp921VuVEndKM8Y1MDV
HFlxITEHQVOCAEWHErdgWSgotkpEsWJKDb+9r/MdAlMxQ6Aq4vPn/2M864I1KdQqnOmqgbDa2Qil
IW7BTxjNcGmi6PC4f2XcJEhrr9JIsRhLnPECHgOtvx/Wd+q3HaY/mE1gxLVg6X5jC9rmOexuRCNI
c02G8boAyeXjF91BmuGdAdz3X/fVv2qPMt5gI/W1fBmP8CP8b/jK//N+ly+43drDecyv8+twW97Q
MH4vP/Gf8SV4D97d9+VtfNH/uq/Vt/4BTnFZD4+v/jq98fztbzp+9ZveIY5WxOJ9B+/GW8XwEfQP
HJvckk9aAVj0Lqf5t7hWfAwf7h321CsRN3/H3+Wl+Kk+O0xqNsF7+Hd6o0Z8Y+aUrOQlKrDnb9Ri
/CaeZLCxv/VNc8HcdDfuQcsuziHjv/2+31v8cz6Z38Qkhavm0/oigGHrfi/g2pH8x31ujY3iOUwI
/9QpQER957FCkzgqvuPT1/nxjuyRXffSX7ItRm8/0wnGysW5KJ9SfGMYRkf1NzhDp1ynfu4nG+RF
a0yc9vZhFe+8O4XXOTuAi5ynrXk09uWl2tOKr8YtIXRXIueeyrP+Yj9j0rktd85uPpNT+IRC7WTt
ne1wSO/pExLJp3jb7tG97OC2rEmdP+WX8Ojcy3OzpxH6RIa5/mg3z/fnc88reLdXRKFglMdVtG43
yRP2tE/ZE6Y9u/JgHZUd4hvEqStv5xyxxNz15+ikbuZDs9ZX5XOzgw63rc+Dbx0hPWzmDaYDB/UM
Y+keP9eHZIVXMql60E6Lp3mjb9JNudVpdvfdWmm3FkOYhcI7xboBeQ+Qq85cKss6Wkpow+zkVn1X
o+9J1DnTxqlVSEfBqpaTJzq5bAJCRC1MAQwz9/XgNbAvhgkuoyirmpZ8Dvgs3TUyGxg9C1dRXflA
IwuxuU4874cZ4JM57YikbYkLv/NYiRQNOD67yk8PWyKIgf5YjAu3PI6HQfjhxH8BqfiauxCPi14l
cJSLwzvU8w/QL7dbxikfof0TjekC1VDpGeQ6vthPUBIpOabBhBJj8omz3m9twG3izFy5TKtKs3ie
aifalGH2H7madQEs2eWwFyaNyj3+BolYZZgMGULmsu2nQqMnZtyLkmolYoIy6K6VMx5gysM/AMYD
8g08ZNPwp6flgr4RWOakclLg0u4Pnco5yqRN/U+aW36mjfMEuj6480XP4B3DH9gxOgd6jI6CoKI6
pjzxM/2PZ4/0/baM/hMkEVN/DLQblcrKhlxl4SCd6c+teSsJsWgQ7ZCQ03JfRYRUtuanIC7c9XiC
bSTfPb971LklTumgAPAcBxX4sskRL1DZTKjFup2BqIrBXD8oDNRRxfTYd9j/TjgDnQLXLYda6+LD
a2HQhTRhMMNXltbRztYu2FwJQX/5sX4Mg6iq7NjMbyKqBOq0sP7g06wzYHG07v1aTR4mm5rgLp5R
CAQXtvZ7o7svZl4Q83l3B4gY5IQB1q1UA+JRczNxGO/K4hqrOgK0zA/RH5fO35ZpXJ0+acZXB2im
ekwro7egJc40gmef/zJVFrlCO02vnOPIaDcKbQoxzaswwsjjb9qDRY9HBszYKP4zO8ngjpawf2mO
bPPXcV1Ah5eC4Dx7OwPUY881DG+A/XiKmVS1QKUF5WWFhbG8yvbSqrV4hL8kIEkoQugoDcATC0BC
F2IRFRiRJQqE2MXAXB0Ke4Sz9mxuqvLE8n6bgj8alZJAA9L+BNbBo7cCoy5I9+3blzLcLxq28Qq5
nN4v9aMKbzrEx7pCxBWbxQGOFJWmon5ziSmuhQnBF6J6NoOzdjoFZA57q/5pyKZ7j/WjNMf5rSBU
sMPwIQmPIjtBG6Hr+LCmwMpFcuZdcEPW5HlVKQySaN6TWwUAdnREEeY8eLC89VDqgO4TWUDErN38
SdrnKlYo6GDSUU5FfCc25IWJMSKjXPXXBI4oQuWCR5fkBA/ttDbK8om5lVY+RA8rqmGNoOZ55yCj
ad3nhdEVAonOvphate3pQuTyVTQDaTBZ08Cc+OCS26TkN8kHpOlxwvQTbESzLh6ImImxBfGTeD9P
m8oFsF1BzEIRiqY7Bd1RJoP4wXbrNdbRbdcKHbHR3kVB5tInINfzHRPXkFtqfgf9rgFZNt8cLkoE
MtbnVBjoFJJ9qT51HSZixa7BrwdvLXFrxhNrRDtCO+FoO1ODx5Td2EoqZ1EFejLhocgDLFOmjP2+
QI1tSWuMjaNrguGGv95A3dsTtI1oKsNh1vYtJDkVh/hRq2B288m4sKaD9rGgicrDeu1yPpgmZaeb
H9E6sVwDFFM4g57gagNRE4MnOS5kBnBe1GAtMyPXsTuyWvNmHyrblpUePvrsj6BuZgbwUhGDB+lk
gS5H6kPFg5KzROa+8C+Y8fGRQoqSpWezzKnhOaMTSTCgnpZJDN5JWFn5urJf5qfKidDJkl2EXbhu
Km8okHFpUg4zdAo9f45oFRWob3Qo0aAfCEg9hxPe3KXP08jweu8qpJ79Lc3TWxMyMXA0hpqkpfYm
B+yhoi4roO7NeFbsl2z6UwT9qvYWKvAsvU1u8QlTADAUaaSq/i2a5kpfjTEmyqDahNJB9C3QEM7u
IZ5PYosQKdUD/ky19LjdQmRkoAVZtnAaUt4y1gGa7C9t+J0yZRuwvyDRwE87thQiun5zcPxQAYcG
3GGXtmFU67LDPAx47B9nIunhXUsqePjaekmQhRLKbefIhSDVdFp6HEzOumzaiPBlophsSc8Z7ecC
DtLoFsTI8gCj9uYVDzmCRU5Y6pPfJdRjOBCl4EF0owtyKxutYk8vaY3VaUBsPTAuw56mneq1MRWf
PEpGbu07mqBsfJN9wFf97MD5O8rINCMasOueB41hlCZ1SvXNxG1XRfY9gpNczdmnS2snZr+9CkQD
GZHjJQdHgtwVWnhuMXDVeohy7kEzGoK1oAeBdFn8zWAu8L/2aY8S/CdHApIxKdYZFnA06XyW2D7P
0w8tJrrTnez13GJYC0EnWrRdHlYpZDa2Z42iKKsZDEB0jMRRvISzlzmY37U7Pc38QQB92jAGpyqg
wPLFSzEBTaRlHx0CrxjzV+wlMckroYXjPKNsmvRnaHHJgZ2TFiYeoNlrGRuIEYH+C7m+bEbUJj+h
HsunxMn2bgFsxsk95pXccwscVsiA/MwaHRd3KGbQ28n9EFARejTODuSA1j4Hg7rFFxuLg0ujfYlB
WQrjd+woqxKfw8/y3nBFMjDNz5X/2AgLo24kZZnoRmF36qp+ZiPKuy2EIcmG7NAKatl/03LzoMFU
aM5ym2OFB1Dn5yD9CjniE6IOMwu8620ZmVvNWNEF5WrsrZUewuSNH7OhbG3ALC62GC+/2P6RW5yr
XR6aBB5UCuq37ppKQRK3vgHWT4MYqYpvPP+rn7L8aDNZnpBeGXzeosCa6OIGTljtRrtPbJmKmoSv
srShI0NdLQCrCQ/xLW3GgzVfzaXdhLuI756yv0O6Udtb7Ll+21IkoSQSu3V3M0DHUQihxso1P3p0
AkVDvHEHk8wJ9vJhcuM5GIeJaswhGIWo5DY+LQnyFQMD8xIOBX6FTOk60hGTXR40v+QKmjHWUxbD
S0zra9vaNEt3zvBCkJ6bkkpVX62EbL35LbeREscGfXB2YLC+bTv3ktPbzbR6qn2IDATtM2epMQSw
9kAJ41kO/UjtfVktatr7TVXt6Nq8U0WYS0KNGEpOM0JdYawyEOlh4PJcnIc3EZjIZpOHtfCN8mfK
QnYQuMYe/MkHP7kp6NTFaOQxLQL/HWMGZmrPY+sUlBQ8n/LLmTwAcbgrM7sW2yHEi029MdDxgPoG
1t/Q3WtGfGroCcYRWT+QqEZPANotywj2IAKsAeYbOkkijWuGIkH4BWYFEm3quGAGxdbjNmqneS3b
llHkXjbSAmsqh0QbQq4ssBoMjeQ1U4YXxw7OYl5XhF/gAG+1DrkM0wQQOT4tzT6X8z8nHT/hrNJg
TwfZNYeay34OPdj9JSy4RwSmj0EL883NooIKUhnJ6bN2LVYuviXjmxQqCfoUsClZBAppN29c1g4B
VogtFIZqQXMomaowoa657iV01HzjyHmecAvQnEfFGJkAp23ECGPJsDZl1F4YE5NHDj3ABa25AZOk
IKP9cq9wQpMJjqKfAzQUfUhgWt1c81DYe8qtsUiZAVb+k5n5RgHYwpkCWSQBjOD+3BboOb/wnpM7
XTHIQz8MpJvmJAqaTOJc69UJdsSybUlGWbJ02/TlyWm6K5o1Z5cdZp1QSP2KXt7Tn2B5xSHErWy6
Qob1eFW0fRyr0hvCOoZg52O6icFWE3SXHpfbLOJ9jFRwdFRO0p/aHs3xnWC8R07kZ9v/p89X4vjK
4sWbsBHilOOdkGu0z5e9vhzE7+9fJi64EO7ONa0lJLgROQByN1PCP/p4xW8sqQphFTCSiOuHLRYz
4KpT788OTa4BTCo1XnZXK94onvggiTWk91nB8Xcs7g1GjJW7XMPxz+i9B1l7gQyVhTSX4dXMdkSf
kDeOHh80IUcS7AEjfqEzSQZuPQgjknOF/kk4EDReBRR6CwiwBoiyGQHgIif2alKAaSBiwRpejFxu
oEMMViL6CsQnRszvMC8d8wlhCzDps4lQYwn/Y2JAl3CzdwPWnDAc1Bxf4dhBgxPU3xmiq6JQt5Px
6zFcGYJOXpy0tTYsG6NGvu+5ezZurX3xT36xDtfexQyYz4iLnOBkwlAcZivQlHG+EkE3b743HOws
kAHygxI1w/cH7Qvt24I+VvuYIOKTdJKQjS1JhGEHPFPHf8oTLSbe3//ZDq49zjnGCWmKFNzJQLt4
OFAqAtYGYH7VXgocaXkS6v88nddy21gShp8IVcjhVsykSJGSSVm8QcmSiJwznn6/1lTtzc56xjZF
4ITuP7X6SfsKSZl574oRbTo8KBriI+8muLR0LQn3fDUv+8hiKhK3JAYAzxs3UTBdsBDssCg04UdH
TpldY4th6hi2t2T+lj86o3IxiQkBB6qRvdXB8DwhOgdMdYKJCV3WodKudXzwcuMtm5RN6z0y5g0k
iM8NCn5yN504P7jjytD6tQ+fNNTaztcjKFgUvCSSwzsChCocntl6IMtsfNbq7im96saWB4toBAy9
xa3bIAKyhx4pZbDSA+XZyJob/UwY3yQE1o9LbAwGBbtaomR6q+urSu3qRfOp8NTvaEoQtSMqQ47K
9PNDpXhvLBtcsB9yjQY9Q7TikzNcOANL5TmmWstqhJn3vAXtOWk4rchRX8TM/9aav91UHFmPJWU9
qhnL8qH5GGlPZjodvTn/q228eaTmG72xNYHghscwflUNeaBkouTxwXiRxV3Xf9WSwdCtvnC99xTt
eJE8ZIE0ZbBqEU+WI7rB/LPTruQ/rJuZd723Xf9Yf+EiS8yLwfk5jfB9ZIFq4WcMRW32E4J1Iinz
z9L2loGnPHnMlSQ8/5xgYgUmSixv0zb9xmZqQsXhM6MGS+AXNHFA+so619tdY/YHR81PeEbk71Y7
kp48Zvb23G4mwRB4COLPArqiNB9uH2E1BjtAOUholuXrWPMqZHvduoCzCu3w0Hrfw+/NsJTwx6ww
N5rGSxYkGUUECt5Uorbh2pPYQ2ezJ9ChDPZy/8ResGssZpM1zcEpH5JzpyYVuf2C2AYIVBzGU5zn
wWU1gS16UFKtj0bEZbZNtHARHBWvsFrpy2/RDtWIRBTHkaBBC7cG0SYgXK29dTu9ZJAcZvLsJgix
VNzdWAEVQhSwb6o6UlwqoRRXt415tGP5u7aHFQnlf3jqrY/eQ/3S6/h3QpwJxYp6yvV9DrRTh35c
HVRoUjrAZlxrGQefO29MEqSdeWcUp4FrZAKf6yLjokcczXpDq0FvGc/I67qVZ9BdNyEJi3gBkAQp
+sbpcDqTT0D0lF3h/uqGRT4yaYFS06qIz0t0TMTaU+yCc4I1FynnfbyoGf4l9Cd1rStlYMEYHxoB
/WohqiAhOFWvaZrsI+PVHhDPq0hKf7LGZa57tQpN6+xVb1ZMlZKqS+Yquf2fydHXHt1PEqZ/064j
9edW0Y8o3CbyIyWIywsdi/97W2NeD/VsM3i4Dwja0+yPVq+IHB5xq2EzWiZmeIg4SdWQbJXZfDH9
H0l/ypJmlaDW8DJQF8LQEmM5zu3TZCs74sl7fH1D+D3yjxYKvGGQbo4+HlFmSk2EgAy2O9SYJRYy
nOZvoH87PNba4jLrCZ4aOzpoQhtrKlpjWpBywTRyg4vOQXAsjayNVBCIIsNDF2AbGxjyRxIL7IXq
uCtN/0OUQDz/i8IrQk90e8V66qpdgP85w+Y0l/R5xrwN3/uKMfF2sp3yl6mD+J9sYFHvmJBh2JN9
NffLLKPS9oO/UxkiWo9PQ371udXQty3H/DZ3JNHVHLxJATYgdp36VQTPqdcwXrJcw37bKP06c1zW
vnYwXMZG98lqHtprkyMdaWIo4AeRHoUJ/d2AG7BMct1azMQ46bF9GlqhBPl2WJz7P03wNfvWKkrR
yLRkjbLEMvMvB2tWaU+0N/1nPCqLpFxbwXiKRyJCzPwy9t8z49Vh8EqIJuaxSGK65BjQZaUlYjKd
eL8Jy6cVbVXUmJPxmhOiXXZPtvdjTP8EMSD6QX6KKtQXpHF+meUlpG4By6jJ/FQbBFzeCZnh3GiE
FtxJTpIMjgkBqE03N9ZIR0OgZ2QrDevIoFedZ7IKehTfyqaLMJ3CbnD81mjIrD1Fd2Q4O8IHjW56
+Qidvw74RxZ9I4TJJYVr0Mm4haGjvvWTYDn7xRWEj/wVZJwrBhwqILxdoh7obfuqOUhBG3KHeEaw
Ns9pzfWKlkm6N/npM6lR9A4jhPZKghBDQHLM6nu+W9kbJ4WXCCVlcHL3RrMie96+UpPvHFRcGvmu
SUWVaLcLzc3XAoF4kfmS9/ZKQiUFRo2gr1zJOiKaHDmiSBY9SmSH+jeHfAwGwr820jnSFy+jJD/m
dFFV20NYQ4VX/o7khZFpHNY5gn1lEkQD1tDMJLb547I1nM+gWfsAqy14ThEvp/zZquEh0fNRdv3m
kwBo8spWVBXATQxy5UkXn3K8zgi0aPAdMCzH2PNKwfQXAb2QvM8JeqIAqwt4vTr5u+our27gYybv
0QqTZZK/tDN+CzR4KmV4A7sw1e6zTqh/nP5JGHWMLpbhd2GYftduzmQS4FCjeQb+IUFMy/nfbMuZ
NBHL2vIhFcrBAVq0pCwIX2YyfAZd7B40B9HJo3tlaEAGGuRBiJOPmE2HaiJ9m6p2ZIAAdGWtgiPQ
/RVy7SPmyJzinhCZTJcrWK0bOhHcq5YuNNakubLIsuwxjDhJzMO9S8387XQ7YNnK2WYxaHZLAlLT
bhQQa0NpljqCPy1A/cKDaTxCYcJ+azHhB1xWAJNGa3cYeiv95Jd/PdIAUT3bcKQ2YIhFEmKIUa3A
kcFY0oX0ZVIF6vSIKa4XfsQITj/v0fOBhrB7AE4NECINWap6tAArUlcy2xeYzBkL++q1cMjRXsTU
3kq1x61EC1ewdODNdG5QIbhhu12MWISWLLBpkYCOa0KVddL0FftG+ceMlIMS8xfZdvQWoY+sPP1V
73AQU8ADMGMufpWOHvpk1agjWXUqIBhmDx/Cf3C2rpPjOF1lHakZCfuQtBNAUqQP9apwqneyMOGN
wpV4lBMv21jzsK50QHlIjNRlCAtfH7ChghB1oqNMvZDkgi4A72NvSt0uhTl5QQrSjrIAl+QgyewX
hGRt/WP4w3OTWhvE6Gspgy3kaSlXEZIlrq5FY9LQu813l8XrtHY3MwkG/eBu5GWUnGZmrgGsYQCl
2PDhOaJKW8XPvVvdKu/k+mcfSmhCYECoG4TMriBypvTnjR2gpHJvuVUgQQWinfNVFnzpmGOQg7gU
PPSkEk7eBRoOoyPZfZFDmm+/7a2JcDgifFuAST4yWLnQ2GX7SbohvQlWqXW4GRjWVCrasifnyksI
te4fA1oHivA2ai6m5y8jI9zj1lYVhmXpPvrPl1RBoQaKqun6IYiYGkKiiqYf9JrKhPCjOQC7RNHA
vMe0gs4JtzmvaXQvQPKeLVG6aBPY9A1eTAqjrNtIm2+CNdnXriPH77f5JWNhlRkEQhcnWWCiYasQ
miig9sI91Me4wk7pjAzGIqiB4mWuVVxvR336IEe7ilyuvIftUSSg7tWZ6WUZywF/tU/10iDToPnw
mUmjHesQTVAhCjL+UqyPWd8umnnmK5GtNydbWR1CmMFKaQEFbFYs0+QHDEf8AZGPnlu7yyJHltkY
10z7QJTz297Fe4GXfqtE8KlBJ+igiNdDbOyiuXgvzW1COKJGG8BMjgwh5LUBwqLnpwOk4G3HT/+v
4Hg2renvHq6jt9Q01r47nS2VEk5lDUB3QPWU8x23LhrJDV+h6w2c3Nx/mk7Ii7bI8Te9Rb55Dwji
0yGLUwbX4ey0eKf90WOWho6bS8P2nOgP0Kl6eAjcjIgYKZQaupiXIafAiVH10CNNHx5hxwNMvp8P
DAr0lhECyIxZO9Nb3V6ACQCON8xXodgKEGK1/ls2hKsRM7TSj58V2Gk5hGuJiBRaVlCVtqCcNUqO
ChKfeM+kkOykxDPIjTrb5GUWQ/ESgF26HcgyMqmci9uhfmDmBXQSH9lI2n9Evg+VJ+ZOFBugrwkp
xkaErNZUALmYm/DutzhK26OwmyUQISIX8HOJiQSRditlxQUha43HaYeMDUChljG11tiNdvcUzIT5
I9PX7+mUrmY/eCuN8LkpccwWD5fv78fqc9XOC2XKzmMGZ4AuUi/PugvtuzcM70MKuEl3X5DUH3u8
pJzrGznXR+4Ni8q2i3/IuGW49d3GmV73+VpKF8DzRYcn1SbGVau3OvrnAbTOHarN6PyU4DOs8zYm
2rq0t4ibI2cVBB05uHcioTiHuEkDICZbX8CXrCP/s4vMpyiOz4Lve9mj7K6VRhddMiXe+nBRPzFa
LKq2pLEiZiRyuSLIE59pYz23qAacfYXKnkgmdNfzEp3etqWPCNsMYvFPE39R3c25u24AWzTifCwk
J0C7Y4m9VerxRu5+0flYJA51DDQpquLYYQqiOMNoSSJG4U6XigPJ4bR0Qf24gW0Wn5+wfrgUnb4S
lSl36FRmZyv+AsVz3FsA94f2VVkh7fnmU/KhOejBlStQkk8dsp8vOQqljqNJf1REKgzKndR63kzo
5Tt8KuD4MwH7zFV0BmRNGSmVsGcun1oxGSq08IJRxvtJ92675tnlLARto1fibxjpoIm7n1zSQHet
9hCAi50g0wTk1TDzwDi5uHb7ZtpWqHBgnco55IwhwoxkBNvdBlm5G11/Y2NNwSfi5EdBzenmK5rZ
lIpxHg+986MN8IYFEwH59qJSCCnrhp4v9tDZaEMMwTA/CSzpV/OKRlfKLfk9rQQ+MomBn4ZWHRGW
+38aspmuPAaKnSkIjoyjP1PRSnErRQQnIi8rnq82G6luD1PkfASsBAhb6Rl77hsp5HuwlyroKF3+
CpWQFvMTYBbpPr9+i2Gf1j8ucm1P/2OS2tkAakfJlVvI1BswpWRJeSeJm4Z1CxkqM6Accy9eqB5j
7h7d52aGOZO6nqsCAtRLza1DUpn6R4G96rF6S61b/xupNijfrGwDw4kDEzaHenIYMX5BfsyMCU74
4RrA9sTPt2mlbH21AylBGNz/gyaXmq+Fj/ht129BSYVCeSxVuvxZWhdNbzFguhshfzoWOfMapI43
4Gk8xDE/z315lmpBWiqiL+j8fvMzff2ZkWtfAfWLppOtgPpqiBv+E3ODOGrGLlpT9tOJgL/LSYZS
f4godoF8ei6e3+hp42hQ9yv9HsMBvT+5FNXVcC/AO4xxQaSTWGfXf5VTrbManBf1UmSgsoR4Zkb5
o9rDtjGeZwgyhD0jDCpnnoe0TovITJMORug80uzaDqsZ74KvK2xCnBCbV19aA2CJ0o2COzLtnUHJ
NyU6zwcDOtsWNoIMOfBY5JqgwoV2SbgjKP0pI+M3Q/SrADQfGuM/oPlx3MwD0nxlE+eMgqVFCq4K
V6qU8DpfCFq6xUEzXHs3XiKEEfkC6cHyMjha+FEa2pqM8i5ltC270x7KVz8/jeCzE5p+Hp88Mrt8
5MTx5LQdHvO9kACQrndHxcpHjIQWBWqxT/myQ+NtNXSryRStZQBV8FCda2YchvRLSOFCrUUKNI8/
shiVgmrZRHKISZA4VV4ZckTI4msGg5ewxJnCxxwMaaqOFmaxaODB8BK4mHJICb8fcNsx5iG7aASP
cP8VVLBtJZOTN1VMvqISckm9uuw2bbg1RMMydGxAdOUp13IGNyfLZTUCYTD0ib4uQbRRyXXxLAUV
qFuW/MTtnuqBZTRDwo1Hz08/A5+2kduFr5eiL+VsJD+WK2uKKb0KuFeGf+OjLjOyb2RIvHbg+nOY
y1aMtHzQ2xZ2qbnaOR2igABDXEMyJOdLAkk/dSyU6HPKcQI09yZySeEHvQWZERLZDE8218kUJU+v
CiiSS2/Bz8h3sxFGgCF8loCCJS+fJECuJEaAqxdZxQLVIJ8JIVGM4acpXmWLS7J332L2gm+WWVL4
suVAUyg8Ldc660RVMyZQ8rtlL+n+UrIPcwyihprsOXIB31kV7LUhDpYFjLf3J1DvXEDBsQnGJ49n
o3WoZXRYI29DImyFFp+jqBWGo1wyo8PEgkQNRckwBTEhxfnNUs6dhxTO4bR9Ea4cgHSpQBjOvBg/
OCSUwLn74yTmU3wW5hwT1wyOHTCLgvC64OZh0FL6GxNSYbwYuYjJVsomXCRK268COneG89AuNDpz
c0GKTJ+YxU0zbCAyuAWNmFgvnjfuEvLDAqB4iCseIv+pFObOffGmLzK3q0cavoodCJJaqKkqJ9Dk
PUC6OwXTWrRQLiIe3blJg6Ex6NlSzd1osN/puyV1ndRT10kWdqauvCB5HvUd6UForALyHuceYSaF
CnroGOtrF8brDq2yOw/MsL9wAsnrhHnU6LREAxTi+Hecv+Tdwc9zxwZEjpaz82oxDnBwFuTIxyd5
LpOhn8pEJWXmQpAw/ysRrO3gMxNHW2HydgkDUEf73HpAbXC3o4WSk2tL52CuWOjdvfW0Z44XXiI7
LLfybVNOIobiDbZtvnCkc8bgjeqW36V69Lp8I40tD4xO855E6hnWXkoZ22byohEvVQuapm45Roh6
gqoHwIh+NAJNpxhOitqGmaslcttH2JykwmyCXd68Y7vqMvSd5kUKff7KoBQlM4kU9xyRgbP3jWfW
u7gXhp4bkJnumK5wFThy6mQPI8LBjBrce3hmunBGXjUfzvWZThQgVbM2mmsXmMeuxVWwYQHVTOtR
SMKyZ5ZM/klkhHw7k8tUdc5yooSoYVF0mexO6NFSMRDo49Ej/QjFukVCQsgJRx61kTsbZRLtgghD
eCQYcqKaa5YfruQyGmnwAbaTMUOftCmVpc1QO1BdNGh7T41fZbv3j8aKNmUGPs2QEJTfyKNQ+PsU
gbPZn1RGwurWKP/WQqbKGc3oJ+QxryjJ/Hw1cKsEcP2I8sF1IsZOYuGt8TZWIIVy/SD5QQ/Sw6tR
rEjNxafQUqoItHquan7FgcuYPYSIN3RgVAkjCZaiwuO1wO5RwPFJ6CClygmClokehOhyJwgD61fd
szRmtMoZUgkRbgjsMpq7Hak8hQ61sP8V0gquaBMPA0NqjsnWJG6gOvJzSaYyX9ANm32H0ocH3Jsb
wQB5uHKazdZ+Qh/AO+vRD6QmNQa4idw2VM1uvwshZ/NkXvMUzR2zObYzbL6ggx3sVxjVf6Q1aKZ0
WRpsDgAIEA80KfNJgcYTHQENbmtfOiXi3DOXgt1gVSUlTaaSpmiqGo7ekDdLCTxbHOP6XarjNtMW
tKb2mFEFAsi2i9k30gU7grADpvhyxRogfIREOoywLJhUG4CLo1moiacPTH3RDA9b0zcCIKFHGHEo
Or65SpHiy4oXPSak/kBOxRwi9lTvLdbuaYOARceXKWoYE+NJxm7BM8NllcD30h5xjGu4wwW94/86
yMWf4X9TcRewl3vM4+W8YR7bkD4GoMcOsKPZ+sxtJwI9I/2P2kT2d456Jtdv6AVVQMvm4tOHyMnB
uRpXdNuC6VTkajCbm9vU6txjT0lWZSnRtyuUPaIC00kMno2FWPkUiWfH5IGa2OUWCfLrjNSjjb94
9hyeUsaBH3YJbKCOKeRVDhR8QgKQAR3EA0oUYDJEKs49hc2N5azh05POpdf67DNoGpgY0GQh7U3m
qQvnK69AGFDDfIMDzS2cxTJkgkOOafBSmCw86gMxkQEVF2cjXCtM2JUjOwUoB5Ql93bmUFB4QhrV
BNCFYFhyufrpO69DPtdhX3doTFGMiAqsaS9lfU1LtEVoVWMsrPInO+UjKyR79F4QvotwjL+qJpxA
BM8iRFEYZ4H3luw5F21LoqrL2kZJAWQR7kmJbAK+zICdHl8lt4hjVUsH6m/UvFcz54k7xRrmle6L
ub+g8FIf6N0z5tJl5KonwvW0YJckOyUQrx3DWIgx41DMzLXJ8x3sYtF45UEMtcS9bXBMgwz8xwVo
+YAN9ydQthrxmjJ/Jmb3RtL8QRKl6Km6JNvTR5vIsXlauocnU8508CLuYdd4m8iO6dx/mvLO1Un7
a1PDGSQ1FOO6Usd3Ih0ycDAt2k4KR/z3wIkVsvJZcXx7aeAJDqcSl37Z9K4N9aiShUewNmFKkluH
8oU4OpYDhNyYM/XFRmL6jxlPC2DmXyFWIrIF80dQ94ytRlU9TIS5kACACkPRqowTDYkO/CKmtaBc
s8QQK4tCxXKsDWsOVYIs43I4SkHKr3qUEkq/w+iM8hkFjpmTd59hsltQW+bE8ebwuBRCJFIQaiq7
3m3DXQc1pMMKMMsweyQUfZg7M5ptYFSRPXFBvKKVzgWyp8fCIqqr2VaLodVyMRBAOe0d5Wd2k98N
1YDMp1RSE/HxLBJIXvD/J0t5bQFoBxJqsT3g9YrIrUECpODn7zEviKKedWtxwwz5KR+ZAJO92pzY
KeU5n/MbApL8MFN+KVJ6g+7LZ6rJe0Wu3RyTS0G7FN/oVjviXCDhV3x00BwLyqZCWVo8YtFuylkH
4YIkXR6tfPYwg0iiPZphuoZjQbQUhMqO6BJ8oanEhOHQ4bouQZtE+Iai/4lSh51o0pYJZk814p6r
mHKaPCQb00T+ZnuejGPnbkMoljjHEquB2sLo8aMBwXMlUTXSD3GPmtFK5OCxjNNBmuh2XykbnypH
lFSIp+ju6AS47mieKbiECqLJAv4QcMmJ/5RZslFqfycXvu9u6XW0YXz2z+1EXx7Un47e7Aoardz7
k8TWSiElaO4cxs45TyUgLl0p9ZXULFnfE2mows+bW7iekN/Q1tE5ytEXEIHbyVId+J1kOLvb2kv+
zbDN4ACU7PPoMNxtgkZFsMsFu/aZANon0A4e4SeF2tM00fTgWdTRwftWRv/crFuP7WBep6HfB9gv
e4X5NkzYWc5s4xISAt1U23S7xqhPwot1IPNwt/pVWnx14IAU8RsHReJSBw9/i7hiDp36jB58HEiR
m3N472BbJ/baXeNHO3Z29iAm5UdWjlxNgTocY5v2q3IN7sc0X4xx/09Vw62XOBsDqIlVSW4YpU1O
dwx5mknjaPuAA6EqbVatYErWPzkDGGayBIXQM8Lx5qMF/hrwokSmpxYzmW8xEdMnURV6QGKCgRho
oVPCnUwFXsNtDgLXyf6hgtyUzsc8pNsg/KpKpADVLH2DtMXYb4hxwsnIq+WgtlnTUpyrpWmiXoMC
TvdJcO9GMroxlUegSWjcX6yh/RyCBEBzZErYlTuKVpU7gNIeXajSjR8ZfXbeUlByxMrlOXJBe63L
UBOwKEAo5PSsYxYjM+iAu8f0oRXtqUcIyBpF6/KXg4aL3uEIixHgVCyOjuJo8LS1PApXDLaRuTT6
VUEFYk4uRjSIhC5o121oX4IKl0JiyjTltWX1f0xGcll5dyZoZEdNLABSY7Vgl8hz45T5pWcbzXxr
UhdwyktjybuQggNs0Eyjd6rvGj0in+J58TLS+u/YCpadaxOIED+1LmPJkEcQ2uH7jKWm3+fCS19F
nJz15jMO2QObDoPHZHWndoAR4W8ZFOcgtbYAsbbh73Mbw0vLapi4ZrtTkgNvwglBbYDaQX19Jdor
YDvcNEh0uG3bY5EQ24GoX+O59lfxEAx4I/KUCOA6/dsRKUVUNRpgRhWN7irMp7Pnf7jcHvb0IXhQ
73VArAbhmEzg60IAdSSVhLo3TM75Q4Ufu2/atNUOzMTR+k3hG7ugU4heU/+NVbzK4Mccmr5hIHKd
/zztyerOivg5d9hN/dFkDpPHMmKwWoHdOrv8QhQY6bDjgGmozDgAwzPNfUI15LiIZoKFYdQboRoy
lkzW8V1UH43aZxJcRCgHMUMqbf1C5L9W3w1OBtpWhuIS0OFqmHkJTkvip26gthSTTPHpZw9E6lwM
/FIKE4NSIYMgCyGgxvoQdFx+SUEbgzIw7j6EN/OVKkZQ+KmpDOUyHwXjNKphnQT4+dr/eoqCQoa6
WWXUGBdjV8B0hAdBGn8PP+60UVtQxQhKQHMtuCUYlXR79J8I8Lo5xVhbUSwx5iz2GaIZMCKHeZkA
IIL6ErRNyglO9mgMngrnLIenME16yYwdXprpN5uBekLQJluJt3YxPPkwb6mI3Os/NBl1BffNzHob
DoOU3Eq10GETV4YnmWLFRBHVgB02Ok634+8ZYFxGQmcc+gQgNAXeGhUviHPLAcKbKp17xCMAPwo7
mBpIb5U0MFfAHzPe+dPasBOmlJ7NsD1ZkBrAG3H8mUzZIUqRC7uk1TXH0EHkRUsdw1oCjXEjwy5z
BYGjVDjpiuFiWl+DOJSrK51NT+KBi7cgLsM9G4CauYFSBz4SYK1JX4UKkK6bSws9umW5CJU2sluS
1CWJm5gUGfjDODJQ8mLtOfnFIuwE/bHabFpQYg93uZGLVP6zE7HSLy7qc92whB2sOYgrpOFpqTAo
nXLwGy7KaQj4Fe7+7JVWSY2Br/UeDSjDkuMLlo3XHqCj4Jgsi/6f/JM9Lz2twE8mrgMpFhLuzoY7
kM0KXVaH104CHMiT4UrKRutVKJEuSbbCVHH22nG6bEuDyA6eQ2DeqJVunuavWmfPI+P4VCd0nDCC
s7mfdCb0gkBMP0JISm88MrhgJNnXtbqFrn0W0Yeom8MGdxKEcoqTWzvrJVY2MBXeRVQBu2CsxedP
9ymFJJs2bL01a4GFq4Rf1Phh/CrlbsGcpMYjs0v97k2M+Bm5ioyeZP5Gvgw4N3/xB29JSxegD5Hm
QPzU3C78zMSIQbITLE0zagLpuBxSsjItN1lNZrIWCN+hYqTwEE6wl2oK5Mmwphfpy3ghdCCLQDtL
59sU7dIlAnFwbwV6dmCIJRTEQuQNIUUQcMPAPAf581rMNHDOlbJ41xgF30NAzZRWY+pxoxpPvQqT
3gxLHS8gX6cBJLPuZbX3VRz9wNkLww9uJgBuR/KoreRXxdXhjQmFwnHHj6lpAFSFuqP86StSuNRd
0zsEaunIoMh6ZRA6WeivcgYicrbBNaQInajV7LTbNHO40UVH5twEBzRSFfcAUDDrN6LlURFoSKcb
3CZeJ7xPB0o2Vkd02HSdQS7Tk/31xPeO0Dw20HA9lk7qXcGeQf+s+aqwDWIkDly9zpXJkl7/IaCD
1BRtdLKINBYi3tXvDH5d5BOICY9KlpbauGtBZIfmpSPenwYRHkk4VtIyoH05+V1sSSAnPRhDQUyV
z/0zko7nd9PFaKNnQT8FAKa+jdtCelpRYzOPWCR2VO4IqLhsEe+XuAelVmAbZsr8LGocv7nnMCgS
tESPmVE7czQF9O6ojbRZ7rvoA9U3Peovv06pko4bwHGpYbShfzFIB/KoFVRmvIKd6jzboHmk/Jt6
0GHCvuqwWsv2pzHXeYGU0dJOxlqOTpGxoSjoJvywNAg2+saIMk++jVwletJtE3pqBSGDHng7Y/y2
ubiw/AKfU75lNuNNyu8k7qWAFoRNfqYW/anA7j2x06qzZ0LnC6OgKAr8ZGsUIAQRgebJ81Q3fyeH
7rwnf6V0x8OgXoDzJwLNed5tNv4t2FHmMKwK6xSxiC2Oe8DEVNn0lLulBa4Lew54KdbQDovHQzpF
dqO4JhzzQluH0SQamc7H6uY78ixOMwpWwJMufWlzcssBUD24CgHEjKtIPsZm4gYiVYFyJB4fwtJR
MvrDxQlO8mQHlOG8npi1nStX0fXHAI+AOkiMpM+RBU72kK9dLARpFrh6yJUfcOX/5lWp/ZLIEsE5
ZE15FKP+qe0HvAwEnzP4sNJD9C618SbUJk9Yw6bL+hAgkAqSCc8b2/i2cRSXLEI5QxiaIwBW61Dw
kcsj9RGZIcJ/98xg5lBj70BRgQeaA5Mjg7uDSzO3djQE7LR0+EHhDNCLr78n0R9/LX3uoJGB70S7
X66BC9Oa2pMepIsyjS7cWw3nKwI2DlM1KRBK6y8lh/7IgnUS70nqR65pWWH1FJ1yfPrS8UAbCEjG
tor4LynlYB7csTUtWEzSnBlS76tMDAOn5EdMqJxkN/AFhMoNUp2pu84fSvMKc4XvGk8iQ5sx1Gj2
iBTBPSdUl5WrQLuddPw1BbV5AMAkEh6H6GWQlJ9fRzLtTu3R2fCOe//K0dkQG4b7olWRrRrke5rx
e94bGAjpE8EXKNB81lNOIcgivIoD1Ijy3YxQbCU8gR/TEoc/ecjgLKiJ6EcgBjEXyQd2n26F5ga2
nVIZow9tb83T0w0fvxDeDyr/Ov4n0BNdt+AEJIiEfX0cyYkmKpZ3IuIQgXaNH2lcy/5WmI944nfq
/ZpOvAysVUj7kbGnIRR6D5urVbxarLnE/PQl//7Shsd2m2bzWu7a/DhOd/FIk0Z9j6kwGBlWIgec
I6IouI+xjhtd8SkIIjtCmm/02jaoHPl6ylWg5WhgeBjWD69eO+wC3xuBZGdnO9fzK0sKUyP48Gzv
er4f0SiyvFTVWdLrWD06oOQygJCkic/MQJ+//CaoqIHAIvOGDYsaUWmJe1ZoJVph6hFi2Xrg6/+I
aaJTTWbodCcBY+T2cFFbCrBWKNoZHYuomqi9hX8ETRoM/0mIazhsq3o4RIqVlNLpYahvzIcAnQxA
4CVNCJAg/pfDlIC0iFmW5lxFMIf4g5EPJFWvwFRqMnz5BN++KvNdj2gMuXuEIirAh2oUmGKpb9zo
yPnK9RtGYOOa5NPtpd5BbhBx6cDFFXSMuo75e3yKOZNiLjNhElsIDekOLP4dazPHHwb/49jZBlTB
4oblYf7+9YIzlcbGDTfxf6ExNHjQVIcUbKAiYaIjyIsyyfX1Jdud7oDI0DztkDpqR4wcTZQ8G0V9
8CdiyIdjguVWyXaOvkvF2dBsJ0oc90fOkQykmDm4Sx8jkNCUHpaeCnUQ6yIkVZ9aiCmdjOZRlqJ9
NLBUKU22E/wxK0HryRfNgBw8Clbwxpojj1XDBS/AW5u5W7lJMBz88ot8U6pmsSIwLJsJELyymDlI
ir8hT0eoML6JPgZvlLsDVY49znuH3yTopQcyE/4Hv1ZcwJi3prze0wullbpuOv2uGjAtnATTSNYT
IIsUaLqqnZROkgpKHXqF5rEnslonaLAIDtyyK8G6qYs4/kV90w4Ppz2XSbIpCHTiohGiRNaDy0/L
oLfSD+SgGckIiO4RoRit3yINjoAckSQCdsT7tq827C1qTgpmFTFjb+CTjXYMQ9oJY25P+pq2hkBo
MSPDggCjCR7KjyawmWiWp3rLBAFEbn8YNYCFAuNah2S0gXD8vfBwc2dksQCuAjTqbPvmRRA/YLAJ
mYAYOiHgpBcSQXbMIBAeChJcmDZzbJZtaL133qVCpeB2B8olecAkuIEwU7AlTP9LOC3YxQIuO9iA
6zz/Ju6YsfYbk+sNoLMZUXtSLjBBCzkhnR8ND2m/7OAM1m4OuYD5SP5V1AVnKpWKTKSMjejHm4Ck
kOZm85HAQbTrOGw7GaQqWay+OqycSCMS5jJhNgdH9sJ5a4J+cCWWBI/IK6otdaMShcEz5KUNBsIo
xtLJU/XYqaTYpJQV1w/MuHQ2Wc9TTR5S1KcchUZtfogiBUi2sBDdu8aP0DW8vPSBkTbk9zNmgCdp
/0B9g/+gAAZEhhQQkcwvJON/4H3mw6/u2P2mF9fyLKDVpOrmAvfkkGuuFjMTqVMtJLC1f06iWxU+
MjAQME3gRBPomTLNKohdix4usY5jfRvb+qhQg3r6XaiTZDwLcD5NJhPFb7HGHAxwP0achKyU7lcE
y9hz2IAfeGe3/hGtSTIfXTXYmm18qMBneOesLIXGntyNtcseJQdlTM5+o6yVwH7GoMcoeEY5XPu5
/Mr8h+NTLUKawahZ+WZufgbwWMV7LsQaGj4Eg0Mu1WIobWqXkZsf/mxthY/QmH4ao7sk6tIiphH+
STa9hoGyBwwQ9fIyEwkv4Hg9htvfS0F7OPFpokpLGl7oVa7L31bP3PMrHvIicNAL4yESUyoZsgcV
eViFHlDcsQOQ4/xhO5BdC1GkpA/5OxvsCP2IqoxgOU3oSblcWE0JFdrGsC7yQHtLX2SdtSVA78Kw
QiIsj5Q6E6i1VHRjrC6woJIqSOYlQ7iIESsx2fFnXNZvFWYLH1NoajzH42+SBcCjZnWrJCXIkmu7
JxZE+veKWUrky3qUW6ODNWA1MQBWrhEptpWSwSfeVfYqJ4AltI2ZvnDbrpt6Y6j3AnjHuUnsiFrc
9Il0XgAGqicU5jrXL6d7rfwJLeWTvq+GEFCgKA2ibUlyfULenGMgMo2N0qxK7iteB+ZWPSUllPOU
+1ZtXoV38IZ6iyZZGN9Ui5aaokEkvqWx+iYKIdD14Cqd/n85MtAa9gu8aIU0Kp5bcexDRCpmiIoI
bbyG4KHdA3B6lDkKGAkFuaCycivLv/K6gMVEH6RvwjZddhXJfuh3rHsHJZT1N2nbMgrF1H8heBJp
NtH4GH8/pf8S5bfY+6nfeh22iBtWSBmDetsG+beRlEZyWwvtILu9dwLhHgKP+c0T+ZMAwqD5JXeX
HHNEgdicA0g5xhAPHf0cAc0buYqEahduJz5pyqFkikhTFe996UsKiI1Q0eICT1S8Vfm61rND2e/l
/VG3McAMTMeE6xEsa1ZHpuxcUJoKzMJur91hHf+PpbNabl1b2ugTqUoMtzGzHU5uVKElZtbTn9E+
+/KHnZXY0pzdH2q4yoFaxAFiDvitEsyTPFYZWuhOA8PUyb1ysLi1654cEmHfxjw4+CCPPVxM13/J
uSA7YY183mk7htUHtsTw14poNzYBx4+Vv+YDlamPi6WrnlznOQ3VHcVPxFSy1PFfsAmwVUkOVp3M
G5nwhJwjBbRk0kb0mEXlRb5z0rbES1HzmQkLy8906xufsuzQSkljzxA+KoQOOzVHHXfOhB48+WO8
5fENWvORcEgsFfWaQ1s3veeCnFhCTwSIkvVSBcTn6EeHoTlX1G8WBNxdnKSAENgnY+x3XvLhUXhR
8AejCRHVhOgc4QEVFfdNswQsykBdKtYMi7YTZp3E5WUJAJnInQQN9/wZVSLAFo98GnwOfIjIpqPu
FnG4cR/LVS0CQLkfUzgBeAebI5fRXO5fUC6speSL3eUEnKNa8NaTCu+aGhlNE9mS+hKATo2nK9NH
b95IyhOm2e2PBZeqDSiWmQj79fZLoNGgQazwJVy2BPGKBr2cj3yoElZAycJgVG8GyQ0yeDMkQ18y
OjaCyRIHwEkx1kTaZnwcXtn+ka7NgfCDY8slOy6PXw39JG8PPJ6IIQIeYq00DyCajf/M+aekwxUJ
ByiBFvQvMiSwZwnqMhCFhd1gLQMFg2BnG+v5V1FQd1eQ/taXfPFCCQqCoZFSURRvvOI6ZEDBsMiW
Iwsx/zfbj95D9iChZroC9EU5KXC3cKmik+VJ2YY0ATfI07sW3IhfmiQdIrsNZqc8qDY1HFcNQWlz
QtsAEkK04SlClBqvhPTC3RdSHBcD2VgVLHgfXkQNaKnOIydiz1gkeA+/WZx+cqsi1ism/yIrmMbZ
69zjqzz4uD7VV5VBV8IpaufVjLdPDCGCkUreldtWV4gUIb6iuytaO3jWeIf1KsBq3BsOSCyYrZxG
yFI5Xu8y4Djbj3W2jhCzDmp7M0xiv7yBzA4wx3rTQR5UNeH+N5vHziU+ovcf5UMToCAXuiqdmYT8
pQ/s3rS0O3pwnQxOIaEIWTYscZ/h+EavD3iDOguBq7I0uAjlNGM+E0sPUQUywRscPWrB9ZL/AzGV
k2JAMCQOb6xkSwWQ3Cp6nMsBnskN8skgMOVVRQDBOSv4SeQ8M28QjAY4ys5J+DVbbeUQB87wK6eO
kXNGsx/UDP3muNXt4ljY2UHeFc5Zmc1lB0iT5qNi7/AG8kPwYUcoiaqY7lGu8PylQ91F1+UaFEWA
J0lh4SSIYFY4ZAFZUJnxdzP1kz7gqdlKlBgkUCgVz0j6/h+Bx39s0V0QAyRCWjIJE77E0YOAEEBA
xEuu2V9GpVt6pxk8Ug7lu2kvsGltjA9yiM0AYUw7QUQfj2EBtqAfClYGGKIIEECKA/j6OkvWfAwy
7JDPvvOCAh0LoA6xeuod+1UKZd+o+Un0wcFDRW2tp5FdoLi7rDVvAZBpn7+nwbGkJsAuH6txW31W
DaXh8PiRpi7BopeGlqIfv2lcyHnDw6hyB3eluha4SuAQday3A+H6hf2sNsE1YuZux285pDROuzL+
roeTbhHcQiN6s5H4o0BHOyWOHjGxcPzBYOpoVSHVK7o31SBeGiNg6wuDg1JdbCReTfnqBtVa3eoV
Csh2X2ho2bc8SdwDE15TZpQIkQX7lh0QJdR0q1ah+7uek1MhvidOk2Awz64bsRty89AWuFR54OOq
+bF0Wdiq7NkJ+3NNrO6oB2ebbia7Bqn6s3CY5ykWtknjf5tIWDpy9TXZDr2zNS0UA3p4k1GTC7tu
66cEY0lFTpqpP+Swk5SZTS9yQ5qMeaPNA56F67raMTeMPOjkU+k3aPqFrXsPDrC1U5Z/gV4d+AWW
yOyoAnt0Qdjuj0Sx4u+8X3fmS5kj/2XJFkUFOzmlPFyPcJczYricTPXom+2AT9SdzPPAKisDqSjM
64CjhQLxOM8viTMukw81QhvnEw6xy6GJSybEuBnYzxmUx5+whdKpi4XsqPKICnqmtB2NeOlWSFv+
Ed8rd3JRt3hQYK5MPi/Rz2VwDAUHiJaC9Wg3Xgm3JpCQKX3CC8ONVrh/Q5cfZq6iaH7Xujx6UH/V
xDyoxrWi6r7O7ZXquTtRpWu0DwjkpKlinMOSfJ+FKcmIP2X+lVMY+Q+bPZOOZJSgNwLF/cIYGqWM
EbQ0iTyqsQj+xPjBR8EdgFYE0RucXBDcp1c53pO233SevjIiDE9QE1mmPKgTcVQFKqgSOKnbDv4L
q4fQG4T+0O/91Y/Rf3mJBC+2AB3sKkFSbxlAWf6MisEmPPPFCUDkA8ypPTVPDHLlRoRrakxMXLFs
7FNb/OHpc/gBlUXYmz3mL+SN3DUBgKiU80gkyVykm1LtAJNguFQRft8pGePmKKSjNTedTgvVU57k
eFImoM+y954q0+0fIiteiY4GVVAoKz7wmgNSwnJPagOh69C4ei0fD9yp1uifqNhE4wj8KcYIy/9M
maCJIeeZ690eAZHu/spB2DTeUcAYQao43UZw90An/J2Z2sZgQWo/O6Zd1heOMJ7KgnquNiAXgk9U
R3nAeCeCFSP28LTQzZ1ju0VB88qvmJCdEPzbjibp4FZ/ZQGHExswb+ThTd6oGRN2ijaQzSMCjXc5
3yWTxtJ+A38VJeZzDOgytjR66LDK2sKx0QIidJk+VTPdw2mK8cvkY6mEBiHgK34lMuE11v9pmr7u
s+S5dPRV8gbiDAxueE/Alz65CqwkcvZZZFo/eDxWUdatUuBuMBwDXZMESXMhy9uBjIQhzEaQSAjV
Lq0aimveLTvaOOSBJc/cvzIwDux8d23OJnZCHlLl0QOVCoFzvXQ6SeSpyYregCDUFIjy0A1uuauI
ueR+zWw8Hu8pXoycpT4fpZCAfnounSJ3Vp3UORTxG5TjQVOSc1xoKJt6n/nPuXZDn4tJF60vjwTK
0gmyKY+OElchwjiuPVlW4Gdz7BuySchpzz1mBiUJRsZCFMOM5FyKgR/tVWUbcsTJslyHNtXcXBow
Z/4LrBR1G3+0CwsxGdRETUwvuC86q9zy9N3pncBDMjm/1Ng9xcbpwFDJD9KY5VwLF4O6GaZqC3SA
wmrOHwtwMuRsOliwYKwVkeECPzaOxkBekBjj3gQMy8PsyeD7NYkCFU0jCf2Me+TsM2xVCgYrmWvQ
gMjGVf7jRK8IMQTAGFxrw+QGzCrEXmJ7V7m4lGtBMoiKr5GXVZNnllOHRVAR/LM5M2EejdLYymgt
A5ds0kI4IkKTj1Hwrc4EZwYMSuYe0klaDdovJrXM8hcUubPMsHYxx87RIRjw+2h7y/4Txk9iA2d0
K/KEO+hOyRqSuSri+GgG+kw4YbOp2ovQzYSV7DBiitGA8Vd+f5YeidgE75NvNmTad0gGurs1OdB5
hmSREnSbyNUF5A8ZVJCul5T8odnvTqPyp8ZkrnC41Z32ivpmLY5vd0zWAVOuXEeQYDReviWJTUQH
4PGIcav3SJeonqE5BakSsplRTJQHq6Aj/PefbdrvSPoE7+ZXAEsgD8qDZB56ciSmd7UbEfp8CrEt
zKbqP4e0gzDrRCDSIvEfiYbwoD8ZSKgkP3sVXyWfNpAoTZzBio0oFESi2OhsvSgWOGcEa+06hn37
MtrUkVgnmOPGgfilUwmOkGslAUBBFS6QHuoaBdQGflaGJ9ZnDHqqoYHB+yLvd+n/c7In9mi1wFYo
yn31ZLPxd+SGinNBMf/hUJitfQfpK+opYH0hJGX9w6eETJRCYsT7Ns1KIMw+dqWerruTmNn+L593
6buDp+VN6vhEPbgFyh9y65JZbyLs48Ris5I5Ci5kZJQehlrWQ0pmD5ArrJZG4++EH9Pwq0Z9tevw
GPFldBqaOcBymEoq5Wcg95lzBEqFPxeJgaTFqXr5IW9G55hLTK+cFlysIX+dggYV30dppT+WPd2w
sAv6bKq/tJ8STIJ+hlua5wEOsw6IyuYj9y2M85tm6ncCu8jDXqXhrpqTtao7RGUOG4VjVmwrI8U6
IUs79RnbKEhXSdZtFV51A3S2PgVmTmLGqg015FO8fT1sLZbOndIlMul9W7X+6TbppWpsDayCXRrv
Fn+bcRKXJLMib4CL6kkxxm09DpCDbFe8kaaoV+x5QxCCodECLvt/W17cHg88WVxlbL1NdrgUeFu+
+w6PqGWXL3E+r8kHP8hZT3m28AmNcZNMgUnV9xwfMkm1/NVBEjyioVIwuC8VJA0C9mEREZljiPkJ
yV81IrRTuQPkWkElLCSwT24MYIjQ2DG+RZNJBZLJ50qU7yXyjZWJih7UR8JYxRNZTgahpISb2tqH
xibqlCSVoJ+2SzBf+1UmNBw4MimJt7GOZ+qXlCcuQ4waMvo4JrY+SATFO0PRRhiZY6bdUvMItDaW
8t8JZuL54OYzZEqx8PPHBklsb9fLKb7W7Q3SxBnd5w7ftooWFxXtaw2AoSf6U8/n3DjkdSVbArOx
jE6QVOgr6Urp9bPun9GTiBRZ3kaRmCaQgxkJOMXWypNV4t1oE3zgwXLtJdN/g7bO5uIyuHjrjmvL
L860aKkdmjiCd9EuTE5LICQ6dGuiEpyjMqYQkd0cTf6+gE8dzacggqplsxeOVyZn8qEyhCMvfBwx
B6nY0eXwyjxmnUznlJoGUCd3LSSbB+86hfE1cF10QyuHViPFIQe7Mf2DrbF4CETF/WlkN+s7N2rE
0I85ClmGGhkL2ihG4UozKXhj5GHYAb7RXzp+khBMXVWTAHESfj+sUfghDkv+6cm30rf7njS6WrF+
OY7wzKBuCYyZ0GmGr+DB+PF8ZL7V3RSs8FpJzmrObyrgupNQ1MVlIIS0u6sIcBCU10QMoU6QEhR3
woyCxbeafixhHVB23ekVpjQbR3UPWjNFGlt+s8KTEBv4VF38UXhlgHXkPjTqPw3ipkjzzwksbwBc
loW/xXzlQHPqoKxk1ZAccYi9p6A8BdlInthJNLxyxQW1aKMFfEwYE11WAQ9KvKBqPkReQwe0/lIU
ZAfDtaO0RoaC8gH96sWSGFVzfCsNZRt71LB61cbmGzK4T5skXvPbJea0Y9ewQ9FKBhfunpzwPyoN
wWGtB7IUCVRwcMiAlHbZAfOCZvGLkvyVaRvQKze5TYTIVR7lSgsQH1nYu5TOagJF2UVLa1ubnw4s
cs51XKfe3oOT0UAiCDGiTBmjneYfK3YsGdAafBq6vhsC8zS57dJh3Zgi663QJ2hAB44iMXYi1XDR
CdDHyy5fIQ9o7BsdzPDo4SJICxK+/4aNaBJaA8+jsxZ2xx30xzkjNtn5sUyXuCoG9CFZu+mW1d0H
LelE88dZD0u+ZBgI469W94n6aADL8Bmww9sqDhM+I4YNudQldy4F/TJN+1wP73b3IxopIG4AUNSB
4oMfsAenoNc8igJ/Gw3og3uJmvbNjsbXaNoXi9ZttomgnRz70i9rNNd40pmIjHOoPob+BzCdx50t
dEzNI4rFky9czgUfQkYujNIk68Duo1PlNifL/VMz8UDiizLGF4KptlGHU4IPxWsuzFJFM+4cFHvr
vOUaBsDTEQT01tFufjL6W4wASIhCgzIGweEfaFEWTLy91i5VTBd/DBSRy8xvuq8CCQGdXAgDEQHE
5PxLEL8lUNCc1EuzsnZsovJBBdO/cXoGsRXITEDWEpeRAQRBID/N6BvWgjmjVYxXp6mMT8Fza/U7
ixkRItISOcVZRUoLo/x87cf6n8j6tOKRhbkGhSnmQxxchL8yy/zoQM/JMCds1cwSUxPfMvSk6uVb
vyJJhQxDm1dT3Xn6h6msy+69pNO3XzuWsTYRPAi/ZmKLZiASsMEIsF+b1a5kaSQ2fQ5Z7gG9BEcT
CDxCxSIzf04S7ZiiebEuNFEWrX3uVcycUDIVp0YWPHbdhEwKflGnK2L66ywsZggLeJpAOO5OEILP
OGeFrNdeofNk1JB/QS68GE0r5qaCTBxkH2KLE9wSyHQOBsjpkuPfWM6gT5g77WpihUKBSmIHFmAy
gPRAvU0uYHh0s9G24y1iLooRQKCmeDCwATqIWqcG6Uct1jYNRzlzgGxO9aPIqyxIdSZ1WcXZmOA8
kPugaXBASYOLDqqNRzRucbL/w3110mx14buktYC6gL3DN7rxs1MkSzGD0jAPCSxhBxCqzOCAFWzP
fgoVwpMAqM4KoSL+WMDVjjYChfoM8V3mZyZR7BwPsUqHav/dKkK2SXQm/xBji+3gQFYXMaEbca3s
IwpRffLova4/aGV2BDhZWzg+o+Ilr4eFwEki3GCKn803S1AlSDqHq0B8bWqYbPjbm6A+1gClkzks
Zis8u9Xz/cexgGc222G1jImnJU8byIIPTW4z35amv3+SodT601GrPntGGV/cgbyQsiHIOu7L08OY
qOc6OSiqtDJYBIewJTn+vzKd0FlwUbE2VEO19WHLs+6faAFkTkebhP0H4GKVZb8IpeV24+HzJawb
sCK13EfyyPa4v+9DTOxT+a0vA1bjFr8UY4IDwRIgC4indtNTe1kpzwbypUhHWo5/lxpFTjqb/ycx
HguoAXSxUNaWcvdihpj6suwGEyIQwwhGVZNfJKnFwvF2zNcqUXSxmxz9UsdwffIgZuU5FmSNZ5Iv
1cX041nq9v9+SWyLRfkTDUuVkE/AJpQ797CFmPwBByI8vmftgmPzV0v+sYmejEmcCb4KPcSxzEcx
a8V0SJAfe+neHd4bScTri0MPAafplL8a9+tw4fN8pGwTWUempljJEGLZCkOv+qc1oJjACokdL9r8
O0JWTokfj4VwC9Jr2SjqUYYdAeEFcERloaPBF04htsstsuAbWaZnt9CebPNrdJqlzViZzDQi2t0y
m/zboAwdpG62jM3uYBKMNmFXsMLfqmJcC8in1WWGQkr0aMs9157u1Rl4/ESI6vdWu6gN5wDw/eKN
9QqebU8SJ5dPHzGokAHLQ6BXPZka/+Q9rvG0QPBbRA+UTrN1g08hsBzheWYs8biGxEXnd8h9Ey4L
/6mn0UDmhmqct1FcnQkI2SvXuNH2MacpNQFI8U4Nj4TvZvQ0aBen/CKz73kYfVatix5fiiqlNqO1
f52cIVBkHy1NYYVqbrz+ZGC1UK4w43sHNkdWY5GQ6hhq5KyRL5RBS6RroUdeFpuInbibXm+fFZp3
eG6EcBsoUxhq+zBRp1qy50bzbw8GMShUuBtwRzXT03CDmYIFkd8URa/DK0EyLthaz3wVTZL1dWi+
+f8RDIzPUbmLzztkFzd5jefsOyfK727IDChP4jjvp2SLNJ/iPmcTdxIq5K7M4KNTs40wgfVo/wiN
HeNwSkvrrBNZWto+KMgyrUIxaKx7taIJsSV2Kd1aE5ol3BRT3x/cmCs1xWfCC+HU770d/AkJn1bo
15h/JYq5RBc9Ussb5E/VXD62P7CRClU1XV9SqZJfcQ9ckpAsK1yQTPOAlEQhucFGnS5gVmtfLx8Z
HfSGdKV+0Y80p7c4ODkMwHD+i+9J5nMVEWfnUW7JQy5bJlRUUf8TOahEE3TKykE/hNfi0IzR88T9
rsHJT35ybX+y3tu1xfM9UjubpYGP2BAr4dyEZVOJZ07IRn5q+ODHOFjNWGPQNdzF5+YlfCFYCGqs
O/Ws3GrwHtnrkGPYHcNNOWpLAaf48gglnuMM6MrYy8DWGfZSdj0sS9yZ9VpCx6i1U20mBe58MAse
DFg/nwU1VkmUGNoXwYH04GRZ8ftEilzfIvE1i00724+ibrBIKprpBWN8wOcYc0vg56NBhHhM1gCY
CQVVs8bEEzriNfCWdgGp9JHwipi0IUPMyCNpGNNKLAQD3mImBSfflTaeVf0zQUrJzrxxtPSckhTt
FggVEsb9j7hyV/lU0ubmQZVwdzI3wJrIZMECp7FNegykoygVMGeBd2BOsQidKTz+UJXWA5LHSa0h
O8pNCdn2v3JV24YgJFWAXodeIH6KB1TQqK8QDIT+I8HhVatoGGFLqb6dmmYeLl8YpLbdRMn3yNhu
FeccGb+Wpttqzg85CSomkf8g+vHwos7jqcEAapGk5ucqGvKdzkqS+QIUCdw56wYIpn1Q4/nmwI1h
zEQhwd4SYSnKe/zf1kLGld5RXtyo3I4EAY62+u4rgMIG2UCGmfN2h1SGhtjifEau5tl9DxXMZ7Pz
Kj8KZCAL8FYRRuzDcxOUg8TFnIYfxRiabShpn9zKrbuEEkSaB3dLygUXGXI/+Uh9sE+BjVsd1w5Z
F7x9d/fiAK4V7lJgLLukMFl5Mtvww00xDJSnZETdvfPYemJtpVrhzuqyo+u75ybIr+RpL2UaUjXA
5oiMZq/3ieQkdKfHPEHo8fw3UajWcPvb5nxQu+plrvIPUvhaAj0Hpl6xDhp++NtNzXtV7esueyIS
LMNJqnVA8mVkL0jg0IeSo9AVVUePwbG2Iyx+Rv4r4Y4aQnT9Pstvg1k5yo1g86WJ7SLRiicvx7Db
at0yTTk44r01aPcejJCjwHWVkw48xYeYIGmPYabaMNrKfNQnDbLuZJlK7Yq31bF8OUGIcSreym/g
sB3qGcl4rMIhWDiH7iXBv8DQvHOMHFE5iihj2kucZBgayHuvvtBTNpsYdBg4AVZ1cyt/vVSlTWN2
rSZs+KLQkcgDCJLBD5YBMI6WjcS2LTMuDhiHYPIfuHxWzJLkRmIYdPHL5N0PkdewG8CH0/RT5Dly
JfcBFy//JkmnC8/5cgNtncR3u5EMeg1qsMj4CMjXAsb2EioW175DUGeA76amrSN4JDJt3YQn1Ho+
YZ1cUtK56LOgSUIfIwxgq+/TUg+xNrUkjGoNY5uztVSy2Gw1fu/r8i0gzg4g7ODaiAfkHeH1W7vs
8yK0TbkgNR5JBQmFTapOqSMQeQs6ahlccv5CZ6/lt2oOHifkQIVI7hDuuEG/LURHDshU0wWm3Xx+
XO+r56l8jEL3yZlImcDkKOeGHIulEE+Vq//IfyHIQWeGW4VLA1o45PMtIuU1xa5P52ksIz6DcDo8
mK66ld/HprQojD6U+knU1g6eLg7IiXq53sODew+kKiPtt2DUCRX3mTiS0UrvWZpC0A8jQyvzaWOm
O80Ojnh6m15ZJpgGxcDXGafIdtauZpiEUw8PlQ0Do/AjIgMGe1rVDjPDHyKQt1JzTvH8m7qUFmbm
l6p2yzoBRLaB3OBIMqbRwD+l+s8QbbVWpdcqWnkjLaZlvuiVw6jRB9SslHyX0soHkeDThhSQ0RFs
Es15StC2OYG5rrtkP2d+yeoS8FGFhwaPSDz8qX2zBahG9lqG1U0S2Lr8Qxe0bzZ3NouqVilrkCNV
cx+rjIhJDEpO+Se9PtIuQpIUIX71i/RkhIP3lJbzwe6tdVJM2ziv1gY03qTcm2glck0FvM3icinF
4g4cvMWXpFvKjucsZnQR/SyRhguTEivdIFlFNRMM4M6yD8SvnW0Nh+D8kH7VwtXX6JReJnbuPKyu
ARofv8du7AvFxOZiPGYalgzCvYsSXbnzSjXXvi3b19EC+Cf4sgqmc1UwSqM4w61V/egN+ex2Of4J
WMP1GHO42imRyiBZ3I6SPRrrp7YiH3R4V91xOUKh6tGX+LBN6wUSviSVr5vR/fLhaH26ULOWDi+E
0vh/OJJGdfIWJIgvIoe7xSK6qa3cq67S52ylB5jEexCIQ5pKVQUXRsXHvpRMGmPdYdq1yWVW8BfU
SriNyUOkUqB6VaaefC2UFDBbA7MppQG7lidQbgMnt5epgDm99RloWOsAmgvzhfN1rbDdTGrbEj2N
MTLM9efRz//S0N6p2cmY7Fc/LOGFZmNLGt0O81rQHjANL7ph7fKrFMklVJNzZX7lCj1V9lX6fqaY
2l9D5yDPqEafdTLVwI7lFol4RqbOPxgpy4d1qDhXTDX/Es5DQj85oftR24haT4BIMZWXrU5210Nf
xps4BWVoJ6igatoOqIxT+2M2NrH9HNZ/9jptuS1Ao0rzAq45jPkmL6ed47iH3jDWozccy7H7DZvX
XqOhe7phhJl8jdMmEGJIYQst3QlIJN3KNNDlzrXcNj/uU/QcPga/HtQRR/AbjbzVoeF0EB9ua5k/
0mJX696tc34bBmw5qXUiAtFoySeS56+NCQGHpJECML+iTcU5dCxzMTo/3Tr6trme0K9a6hoX3nKs
h7VXX33CJKzuqDrqq+zd5MmWLtoFbzdk0a48ayT8qWtb/9eUpIo99NVR8Kh+eB7mmL57c912Z1rK
2/hCPJcBJy7+YTENlew+o+6RNUEoVfFWd/YGsn8scHdLAilDIGIGCE3jCFLKBV1Y//Ty4tuPohgI
SuOaUc6k2MZHwpeFZo+rlJSCo6O/62V1RoR9l/twVpX/RJQ2xrwnxBRK1pBjgCHGfA3O2ewpjeIr
7divrUlSSEF2iQ67aNm09UBhJo3CqEh7ypWtZdMHKM/UUJebJ7+7UqMCX9iFgAqzclat4xwnezFc
kwlA8kOIiNFD1MfjktfzMxMpqdpHNXL2ncrHgHcH7WGl+5fB4yIsFoWV076CLWCsyHK09I0kuLF0
ixQuHzpKIRmw6/HcDH8JAjHUb1jEoZlIJicxsNYPQ5Mfs5GnD+2gXLHDTeht2BsZnutkperjMc4p
u4Dh89kS7PaJhJYVhkn5l+RJZwInQtwF7GrAvfOGtLLPMY0v6EXXZeR/8zmXebYf/Gfy/Nehi/UW
j8CIza1pqQHhGM9uEn0wKrz8dkQg/kifS7YtiboBLygMRv2GZGx+X7psszGG/EbCgdMmJeoFyYAW
xZcEa6E/dreZnAHRB81t8aP2T6Uz/83Fq3y+kZEckjTeaC77ByBJWZ/qXAJ6+MRZpFh6JRa4mUpC
XhgTeE04WezUI2om/CBQU8WWISGynkcoaZ2d6OMY6ReJgSEDwyNHm6ChtN1xuWCWjT8dCN6aGuit
Gw/7mNuGSpMZL4XHzIhi95yM3Doj+Vr+egzj97Z5Rh8Bjj7YwaLy8afZ9rsNcCF3v854IpVqDM1C
gWXtqqDMZmzbCJL620zq/VS3S8PuNhhAChm5+MfFpCCFkb7HQRsQBmgaz6NFQ1rEB8DaOCCsmBDD
eu6wFaKXoz8Gf+O2IKxjZYwWSYHumf9xVgqo3quTm8ijofEqthYGHwQVLeeF0Zx7eGdV784qxhDJ
3DBQPWUdJZK7mUSe57ZFAMRuQMoA4c84YVD13Oz6tRyvkpthMlGkxLx5dfQFLM/eGv363m/2Xr7W
X3V1rXSMz9N6IkeLTzY49Og0KGrEd2zS9DSHjxJjdYeHqN0ckwD9zb2CQOzHnSfS6QEXLF8SQy13
M0dlXZnyehQcZkrK2zTenOQ9zt9a7jOpAUDcav5iXCNH4c8dptcY+1LhMv0S7N8y8SkqgjpSbbQ7
eot7Qx7CLP/0KLUOuQolsHO0XiSGj6xOxsvYhr2iZZRRc10TapkiuNCQ6eJWQjNliPcHFFtOXYZV
jPDrznod7WRfwrwLW1EAQvfgwBFtc7N78CswhOZPzMjzOH9EQFDoBBrTPETD1oyvCYOzbRMRnlzz
RFt2vveAU4ox9CbZNUYTXccgefINkFpEPm7Erj09WmG9cpuC55NECQjskjtIjN11RdxVg7TfuVKd
B/JKjEFeH1zmMb9MMAQhRC++CagmjoxvyV11g8u3jYiaKDNELW7aLXwk/A3MtO6tNIKKuhBn1zys
JsJEePvMCAc6WO2MsVEZ2mWiJIe5IKuV7GADXxfPqO2s+uw0UXr44AzJj8qobGKrJqJ6tFoslgOz
z3isEZFILkqDehhQmogHnTeaYIjtkHyaNCL5YfPSgy+FPDgSTwkYDKjHcxtvCG+UhAgze5S0cMQG
CoPm6FdfNv2gZE1IKCDxiEdesJ7idL3IIVzcDRY618evhxa20AgN79+jzDhhOtj7bOVBjPCM7u60
egOxfnG06kUfzJvPUkm2zmV0cLhGtH7LNpr0L6r2Xg0aeXRB+Zx35rEJ/3QwDdWqHgyl3DUOKfYi
fa3aFer+76Zt3zyugCmNLtGI6cBKOEt1erECBNjJK5mc9N91t7HhselGPMnN6xBW29HjYCCPnE03
i+u1ouA7sN7yLrvq+AtpKy2PfkuQBJWrlC8dDYKbKAZ/0EekjrydfKp8lGW1Rx2/hDKryy3h7WNq
H8YYfFHNUexX+o0vJH8wIMCgOyyyqCuYTLEUirhKjfV9Vl4FMR67vUbNBUa+gaerwLwmsHoUmNcg
8/8GZIB2ayLxE5WU0vKxUTswvXiBRb0DWsp6Y1LjCXVCPIiDYTdZdxE6lbxNnhoU3ZJuLjmKiW/S
Ibhrhw+fqNbgRfCkDCxVsvhci/4hqtNTIKusRAIVGw/2RNJCR4IsWKdSFsvAbVB3NxRF9P6T7pXG
wtDmgxFWBxzSL2Z3KaZix7tujK+a++mWL844cKG72BD21neUnjPm0a5ufko65/R4qWfVKhlOEiOX
Eo87MI8qvQbt6YXYEgkeN3YE0jBYGevc47uya297N1gDpmuWCdQDMZQGS7Ny41UIWRuu9YhWNE4v
Z9nN44/R1BdNoe+x4o7wzHkfjsSvmw7wapRsRFcHCRJU70oU7SyAfMhQ9IcvPuFaJS25foAUypqf
UUtdpqg4jCkvslXvkVG3+GjZORam9la01rnrx0fxE1rWL7mxh7mcnpo0v2tqkQbNzPGlki3nydpR
VPSdKiRVRCpUlD4ri65ur17OnNJReNijDibMAgYRNgUsYNSmL2baFeTiLVBx4NrvE1BbOQKKE/1h
dsw+JaDfvAzKaRvI8G4FJGs2C96FLf+2o04aiRnNIWNBI/fRKD0OOOz7xN6IOZUlYO2jmBR3YEEg
56xfs/rsYG1D0ARc4/3VEQ7OJLtlk/HTBew+zD2zTx8VapCIygDRnjbxNxLpsxgnTcN7FHUNkfkL
Fy1UgwVgThHWrVR/3pneeLCgaI2kfZmpp7uDY0IfwsL6wZw/aMVZTvK6eBN/lAvkglduRAc9oS3z
9WA/rxvDuwzVP37EGqN/CKHApY0EefIzxm13P7PXOTq9q87F1RhbfUYmAzx7yOBHlWaDl42AHbX9
bAhybiuDZcFaDip9RepPWVL3NJ7rMubZZhgzWT6jR18ytEUFVETZsSWDonCSdV6f7okbGJIUi0lH
DY/DYBxb9iMSnPCXEM3TnRmIbhO59Ax7iwp3HKlKsWSzKNoxQagRxmh1kFOkgUZ6pkgUgk3JYPvg
WAHxht6uIr+wzUYqwKaFlflvk+6s8zHcIc/pa+NIl5o/aGAQEJbFFx1Ss/YgZrsCsQECkDovdzQN
Jyzmur3p02jVBxwW6yJ+jDkMxsElu16/K5UqTbL/lIsbqzruyhzA1Qba7q9ilxpj1qrGJ+43xXzh
PvfsG4TIjiT0E+sk4Q4ddsA0Cmm3FjyNr45rvQV0Rtu2zDzv1vQxkBcyB+3us2FN93ALQ0CTL24S
Qeeq9buGrxRgwiZ5NGK8Ei2arvkHQfJhRmL4bN35zS130wwuUzPstKXcSHdY2ZTR+kW3Fz3TPfGV
ZyJDJoEQ3gB05qRXkpuHBrqiPMwkiT61scVHEQ0OaIPlCeJCI/ZEpgzGHnlVHPBC3poeEU5zT6I6
+6RxxFa+JtfPO4o7L2v9s2Saa/78GoBGCm+XESeGx32y0blxrToD7YBguRKaQSzdGnpFAHQLRf1U
Fmc7D/aRhi0nA0tjN7NUbVEhppVXzCdxpg2x78WIUfDlaVCelY6dnh85QCElNQcgT7MYYQYL3Y2X
njyUDhZOElcrH3pGMGfUKS0pnjBxIbAVvzAK94jIafnALBA2GafT1jrkwbvEDORIwiGxfLSdsaAc
SUCyi5MvC8p9Y01/zBF2BRUpyVSctP1v/WbCGmfaX+7Z28KqDkYOOK6BydWcPyoRBhDHhVNuS87j
ACasZqfrEIBS8EhwZrCb8PYojGlD5h8DUma9jMJ6Lr86e3EhnxL3INqBDHCINVTOngTsILTG/5F0
XruNI1sU/SICTMXwagUqWLIlW3J4IexpmznH4tffVb7AAN0zg3ZLZIVz9tlhoxK6BjdIgLB6gNGF
dVxOydVifqnJFy0voNOCDlSXDK8dsmu6aDPDdOokiPw1ZuIpCZ/PVSaqsY7iLyj91gDijerGbczV
IHBrGiR6u+zZIc18tEif2+hx8pC2p0GedA8pcn9CFjuKv0aDBf6HXkqi5zt71bVvyQRBz/nMUG81
Wr99zwGQRtZRTHHdE/bIEDDQpt+IFCxeh6Y99TraR39vJ+aTB/I2I3IQLacIP8B27J2DFUAGW70w
DjrryaqjlSatdVb5iBLxMpri1Vx8ZpG7kxh7dGnQguSPAy6bCJI4hd0m2TWldS/xvKd99hnj4/+2
9tz6YGTTpqMwexCDvZll9SQsCMEmxc1EFJD7VIegLZ/Mk4252PbeXbH6MOejT9FteZr7bg0WTvQA
JxLgZj2gfoG6ZUfrGkwV0ri/5EfHBC/VyNpUtWlvrYVWPUvb3apX0fdUPBg1DfXJ/SzKJ4i7i5Ft
LfZFowUt4cFucca9h/lak9TE3lDLV78NzIKGwrpFguJCcppAnY0R8zsHERajCADyrvhM43Vhvhot
pT9WBtkrP6NNrsVuJNyKHZwtt2rxn/KUGFrQxvan9Gzc0FhYCTkNpEGl9FfVmLOwkdE2gfTDjVFH
e4Gi1ybsWYcnoukBfRujmbeGU1/F2ic4OhxEhyzgkEJOJAls5iDs2vOCs/2yTWMC+RbQxR+PgkeJ
31nJrkzI/fvPUeMfA90IAFumOA1MpUT5xPft9Z8y+WpIqhKgCxQ+GpRmglk9JqrqT43hPqEKxURt
MZA1Y74YOPllmn+h9e1d0N+pO6JFzAa0uoytycKoGXJFn0t3qabmScKGWEBkPF5YyiCfyyQf1QjY
3uvzEhjQF7Po3qHIroGWYMoooajUTxXMQpyslA7HhI9owpxD7Dctr5PznrhQtKCBGto/wxofC9zN
EaGO+IYpyAYPYHUiK9JmNJHeTJOvCGIzfW47+wcYoYCm+mMKHThqntNJCUG55cy039XWjx42hCIi
8I3ZmXEjz9wIuvmhJTSf0Ti8amkPnCqBmQ32EXadPXcIowvVfOt+sx68u/KnrkCulWpBA7mhExoK
sq+dH2U0ETL/qJjaRYyQlZI6rrErpaOCf+a8Jsjh5pSM5LQ+4M32NS9Xs76RJzrCZLceXCig4Xyr
omzVxcazhQG3Uk94IxeCs/xX+dfeupG3rsi+HqEPAo39EDNiRJO79GSkhtsRh6th8b/1Ov1HEMYh
Kjb8o9hyHj1yU09wIc9qM0bzi6pO0q9m4knj5aS81GadOGPcz8MZDiy+APB6IIGAbwUtXEMG0ZxJ
K1XxldhSYaXROwg56WOUeYELdyqCy/yhhFUWN3IRfc35RYIdFHi+w8pLoGWx+5OeY5TDnPdtEq3c
WHiBcuc6brpONco0OK4m01uOc+VH5NMXgM5tYCm0+rNWuuwDIqi4NhcBhRgfQqw51d+N7eaXI3gD
pXMkkOxRH7JxPdLyJmO8doeFnpQycZ4wzzDEBpuJs4DG1ZPAI2x4yMvnxFnYWjh+LnbQVJeI+ifE
nyWD9hZ7x1RjUVC5FpWH7KrdeXjTtzBHi6rZVpN24U/A43YTTLWSb3yYXLynzPk6yHXOnmwBPDU8
sy2O8dljdNVD72Ym5py69paCN7eQItR2jJR45nNmFi2JK20H9JfFhooK1Q3mt0plMfzGEvp3dGi5
+AFrUtPZa9AdlgUZauYHYoCoSz0pXeJyF4kTObTnh6Qazm7dnT3hn/0E4ztYdQYknYHX06rxp/VE
2hi9ZOucopgKq6GpZ4IyGt9uKtZQrraIHEwcbjuZBXrobBJH55hChiqH/CUy48fETK8wEtDhFeNj
PhAZiNUrLzAjIgKZlkf7SV5pqUervLx66ttndz86wIAoBPDQLgm7rYQJmJCcjXDBQRYCz59BCloJ
f7y3A7UMYabhzcQ7jJN7VifPZmoupdvfCzsFUrNeiwkzoLwE9wfDr7tr9WHb2AUO6a6Mh/9KsvZC
g/3pUlKQsCYe5DTgpIb01ywPk+d/UL3JAteUMbmnwjva7VJghO4d4647pomxNSxnT8CICcgLMNA/
lHOCOSLGe+g4J61a+wx2XIyp/S4/LOOvBZba6e8G5ji6sY8oKd1PTWYQLQqSf54Ykbc5F1CMNAMK
kyD9lNSsfTjB6IC5xjxiSFUoAAUH9uWw0baxYjhhTwOZtp7QspxzSggf1bU3Q/zEZbwlbURD2RGW
txyv6DY+DEuIDnVHyegA3OAKMNpow1AOipC5vguXjvE11r+Y2AMREyemZtWMuuKGU4CcsluEuXoB
LEreYqoHahMwGFB9tbqBMw5IVnwEzaaKDh7QkjdhTbPYKwNdFuSVVSY7bBy/tB4dmPPpz5+xe/HY
3QbWRKm/zvIIn52LU8dwBa3XcaqJn4MJ0SKrdvP4UrluAJTdF/YqJ8Ha48Jth/7GdQY4Ofv7IUoO
XJu9eY+c7Ghg1QcJcEmy7d+bZgZKTBGuVgZU/belh8/nH0Y6brhRc3pPAdA6gMgUK7kR+1qMICh8
VE3QAc/79unvQfNDqnAnjRcPEg58jXVloeosVMb2n9+/2iwSJ9eU5FjOgaFNbgXzq2zumcQerLp/
FrLbOAKWYXXopyDWshfayJR1gwMuDIjNyCGW4ewJY90+iXyLnxkekIAyblBjKudGn36cPxJFpDm7
ZXRHFTamkr/Usoxgm3R4YKVUvnTgXn7VW046rTAP+IC8LHBM8xR4IMz9M+nDNpzUTmoXjQ06W/K1
g0U6DdZF5ob9YFPs6iXzBLreiZGuDGrahjg8ITGlAmBhLs4uwaUFJ0sZB7Bpm+QNt38HTFZtdONQ
UMEXDLpbkm83bOWKDVnRTsCJwVjQPVrHWG7EJwbcfRbbD1GoKnsS5dP2b0wO397BC8Dw+vs4PBbE
8azbnuFpmnE/lmURFEoKZC79gOGOBR8Uox0HHrBNZaWzedOYO5uCYRK3Rab+Q8t6xj6/qBKATdJ0
oW3cHQurYdfgnmZGaVOhzBATM3wGJuejq7SjQ3Ojk5+Vz2/oZlaxhqtYFeJSfS6mL15f2wYAd1EN
hxX+gJUHyFULFCUzSV/+iNbmk/Gi4n1WZ3X2ywqXmJPeXdmtSfMmweEKUwl8ED7UBcGYN9sJ+gBm
AhqfXwvkwsS1+pmn6uoRbxUH1vkUz7fawRgWyzLCDCKsz5b4DZPhUT+0LXYVzrKe6g8VoK5wdSe5
xylRozOHLRX6tVrKZ1j8gHjE3HHVMXDiM/MpJ8oFnxttnrE68SmDQcGQwPDMy9dsqf+jE9+ikQCb
N2GY8xZhZVaHhGfGx8uTE0xEG4s5eyofhH2jX8ZQgPP/qvLe8T6B19Bj70qB89Dqd2u6jIzPh2U7
1XhhAaPGdxaRmkWFOtM0pcOAh43yBpydXzwMaXhMPtUaa8uv+lfqVkqkkfJHd+nKCiw86VH8+Ldx
Lur2ZO96UItVA2Qa3WbCtMu1lnXfp6+xt5vreMMPItz9gNnKyuxIo9IsdJzyUMDTKEkVlEv7yAuB
/ap7LKpF3KDCQKCVD1h/dSx7xvmAX7J91GPor8MvD1Ok0daw33u4iC5dF3eXoeEkFDl/C7HxP3Hz
GHhNIHM+AJ6NtURJ6U33neuPE+e73yNle+fgaJsIjv6HUm46LSPEbrVAZLUj0tdzhqqg+PHrAh7P
MTrQExbhJUV7MVCPMdciVXffUGakPM6x7rFoc7fqQUQGRx5tdDedlpmcRVSyCNJziEYUcFlPbL3y
40VzcOgiGzvnlUPvkoMYyu96OgLmrdSrBl2joPXtdzee0Vbv1X7Tko5zl0yUQZz7GR91Hn1MTVXJ
Hx1VZWdvh1zbji2VtIHNXHRTA/Ko1rbZQDbMwqgJRW4Nw5jvUzGzG7mTJHdQSqC7SA+tGfjY+tpP
EYNSHmzhdwE9dw+G3067ERcl1r+j/ajFXIMvc/fRu/KlJpzEWE/TBEFyM0Nn8j2uP/vUj1/WSNWm
AFToWWygsPrijPc0tF0I4/R8Q4hBpPo1WlL+RmohCjUcP4QesOtEfU1pT3nBTE7wA/LBbJr03wy5
s+G3Bk1OSrFI+4ufcMKU/dTPvzMzUv3dRxQOOSFTm9kKyIKp48vgwKqNT2Yh9qZzBhGlcNktXRc4
4oOknAM0VurbkyhPaSG40ngbueLzcShIu96ZkNKwW1mX7Y/NfvFUYtQA5Wua1830K7EuaFQrX/av
LfSZfEl2CwROoAfmS02Eqwxab+onv0blgVTSF58sC9ZDhFFTYq/4lupvK+h59AX43whaGgTB7EIB
L+2M5wSwEG+gS87wDraqnB2YzHD00HWqdL0G2XndHREoHjPgmNlFsg9TzVYKXl6PpQ8bSNhqJ0Cq
gl9QWAdP8aaj32RM1z7jRfU1YxFuHIoe9WFaPN4gV0HWUvd2NdtnxdArKiJoHWdv6KiYsntIQaTW
Py1t51gbQgMrMqOgkm5SHg/fcQKUMjPxOMB0MiaSzQW2/jysm469qpGeI/uWJpcZxcq0H+ZX/gnh
TOLmsUkhaZbDY6chH+biKcBjEZyvi1xu4F0pG4SaUgH6mKrnjFBs6+55BlOy6UFp6tE/SHbvHGJE
H8PuIpe9n6B5VljgjLs0n4+hx9h0udii/tKsf5FwNzHE/UJRefUftI0mFjvGiIR2nPBjZRjpdOd0
hHwURa6xTgd5H6Kjk3C2kOXUauFVFMubwk1UkmFDJzXoxndZ44K2mBRI1niay/gquPjdjGCpGh1A
OTA+ch4djBuE05+LxP9CNCihJpgp/OdcQ5gl6HLQJ82QtDXZ7/woh1aCg166aEGG2krdUnZKfFxb
3Lu2OYUK3Cq14tNCCpA3L1prfqaQjxqsmK3a3KWKMjFjqAW3qryM4au5OPeCOYjZ3Voo/HQmKv7V
Jq4jZJo3Ffca6B8AWGGCOORtFVbiggsPKXGOCeKod6tnSK31JzY5pMmLxqGbRfuYPlE2/Yskj7vA
xyxzlCfgBuYbFEtvC9MWd84tmYPYufWUZXPnEjwhcPj+kymq1QbyRQ4q/b1WBKiEVPmgsDbMtzcY
5bolUhq+zoN6Ow0sMiu21rmJ7Xcy7jO7JKwv/jTfx4b3UxUgYQAHg/evB5ZUB9rUXXSY4LR5TgWH
qSYmhnwF1F2l+8WRms7jedB/lvmScEWYyVubjAcDZ+YM2fUCO8Rcfixs4dKgl9ijcK3+HYZqndrm
HzWL2o5WNQNfwUMT62+6c3Rev01+bYbkkW26cSEC0kKojKn0lyhJJW8kEgXYBQ95MkgVi5QOCQ/F
cBfTmyp0tYSgQ1xZ/EcAuSiArNQeSyT5iLMqjPQOljyz+HHM4F7hYi8iQqhURn15tt9rjk5LYQcY
M7aQDpdLp0Ey1/75zcti4U9OX92u1DUBkvYwMhWCbVWPzl0k9ybxaUmQEgzungOrZVZCWZ405Phy
WxeVsxtIebZ8dFdI5xec+JlbFNz5M3QAzmRzovL08GB+6Mzwo9YUhYMdlm9Q6hOxnoS0bXLZ5fyg
skJbMxwRGq301n0fMKcCgzCYuDHttrgzCLyCfnnw9BJ+Ha0Opu1RXfzXk5JBao5ukZSbTbuZ4XTC
5WOJnCxrbdPDVyGU+1gTlJL4l1baKo/ko21PS7ers5tqU1Q3wiDMgYHKJY/h2LzxOB2XAfmppu9n
v8F1IN27qnWrPh2rfK8tkpe4+CJ7XIfY98l0CPzqCw12kDO7sr1uJfBUoHb3DLldZIWdP9exB+LI
WY/NKweikcFBqfa1+6yCo5ku10O206Kdpcgr2M1C6WFQxSZ2TtqUKeaTat59CF2REUAn1uFLGZxX
w3AvzAv5cuqmyVWJQLvpQH/mJK9Gaqkw3/Xs4xhOAFJDCP9nrgDVk7LoJa7EnU62ZvjsSmt1NPSt
MLaNcN6b6Frhe5UraKEO9JJxIqdTG74LBPIO8IAHDJVyXUnG+pnPRA8we+4+RY37Nm1gRtqLzoUY
MZ0xYVEU6aHmSf21fsl5xidtiK4LDYfgt7581Frs7hj5xU9pDdOsJh8LdErE/aPOlD0evmY0jiPx
QAxOyIXtAk1UxxKqfuETQBMA28xws6ME6+PkCJckyu9mD1cJAp+GXMM0h98ehKPkU3tu/2C28zb3
umcqDYV91+Qbcwri/HLgXHrJELEwe8Bkaz/TmVZdw4wduQHjJJNIAEx5EYRU3NM9idCRZx0Ydqw0
xO8gVHQkDvucbHPKLuxeZXambDZnZl1Mga3iCwWDIgo8TEgA8f7rUGBnLre+4LC3FDv/UpCu63nW
niEC1E1MFS7geKUfnmhqtSJf80uINz3wu864ZM5zYMnlOEbmcwUTDQx7qvygLTjphouaxbumvGbG
1qkFTn8hg+lii4dYYEGDAIpVnodUXwSw1cn8ksJFCw0CrcRPNcRcBpCv9a78SKp54xYh9NWHjrte
If3TSSdSrgKOVu0xijofIl8bYFLCxWu/hcqTxeyTVdn8VOA0BfQ4nYlkRC6E+nsLd3yzi4bV1p+F
kBttrPdTsjbbD39xMWRiV+eJDdNcLntVj5A9Y8tdiG8tTbS6kWJsiZgN6BVFW/YD157OsHBDJhHO
FUPcB07ruBMqjMmhiuYXtSBag4BrZtDtP96j4vZ1Oa5AyB1yW27q1KMU/0qLcUszCX4xwSpTJXcO
Mz1XA7DSYpWCtJGK3kL0wGUXbXMuXZz4ebEntQfVp6fB4TxIMLoIeQgkQ+Q4L0IqiTcj7UAlDVUC
28xzRsnDopWxuOcs8UqITPDCwRvVZ9jN5H8qUdBIrVAUOOu1gaKnqC2UKZriDw+BfgPYrvrU66+C
TorSDT8X/ra0OqiikFvflXJlo85VfzTkbgGFAakpk2Ef8mFjJqvmkL70cO7VH1AgioOXxoMOGb7B
PFF1K9wzqtob2fDgPMwUTOo379IC/OSq2OHUfIhTdh+5QnlOTtuDOiDUoWMhAsHfM3T5DBBXAC4W
/av06KgwwPD8fKsklBSoicYCpx313OmviDDm3x5/X2vBuIiGgswR/6FqbwznR8S0eVkSTpCuyz5e
85JwpMbQhIl3cokbRnFmoOrcJcIMh82STxcTUXRlhlsDavQMQVU1Qup26ZLDHGsoj6gxijOxjjCi
mXDfaasVgOYbt8lFZ6DzmurDkmdH2kyDIkm1mX//CljZoklqYHR3e0vxaam0oFXdJg31MzBS7H83
KA9lRZBYbwW8KAsxVz/JR3WdaVOzpooVNjYvnRJAwV4anOgF1+bzyADb0cvrkNU7+JyfrukdI8+/
xxP00mXxILbW8EDHo9r62C0hsTQ2ZU2oR5+sXQdFllVxwcw2FYdzyj1MPHymwaY53rBiu3U5UCcz
C+CEQklOnDBfVjQwx1Iy9StWPnLhmvOHlpUA5slEszmBXFh4SfkbszTWlNZnDHqUEVk6F3urttGa
Ve3GidNLSEG+8U2gbwmONeaY8MdFS0E/v0gfyqRsP/T/tMF9VTWgjqDZGvtbkqWvxmLhJQocKnuc
0jJ+IN3e16AmZ5pJRdbr16pOfovmqWbyZ/n8twWRQWq128cirjh5hXG2GvdWhBkuxeFDTaR3JXlG
+bM5dT+wXzco1V6rBuehZGtyEqX2dI3a8lGJibLmnoB3RN0t8g0AqPTRZfAPJWSbKJzK/TZduAFM
fBuejmpBI3fYK+8YirMBekBObFVc4pvZXKKz1loE4TI3qdo1B/oDdTv5oHn0DG0bGjtrvoQ5xWKj
oYMWqk3eAW2+XwRJTQwJ167n7OdxoCqLnj2AfQVDLYQQW272rA4ylxgLJ4dIX5FPFyj5weC/CWQk
0NjgCJ2GCuOA8ken56jeIjjuLHEfu1COemicA0nR+kHQE40QWGzJVJj2RVgcnLB3YWvM6N7ny6RM
rzCdGP1ot6T/F36rM3EsgFL7NMBtDvRIV7QS+QtTEkbRhrI6dHTszIcTEwiPOc5gaytXWePzEypU
ExT28OZVdJLH1+EdtqQtyLtW3g3OFmoq8tUfJFtv4bpA/3ApOmyGyByGcFW5EXQq88JTh9ntGnuD
c6WheFbOVSGAIxZA2RDjkDSd1FwE+yWDwS95Cklgdmdrr6CEyTQho5prznp2626iMV24ED3MkOlT
aVMwaEcwcAppgcOOpKN5fFHXthph8X+ryOQyvagQohpcxQJIMEzzDKavN6fOPPt5dMSfZ017gAZg
pZrmeX5NyMFMmAyYd4Xi56GBKPOX+gPb1YSSQqc7C7X5gUPvZ5jXqWOsF3FygWtaTithbkgBoQyS
cPNKC84gptQJQcMayHeLZq4GCF3Y0RxWHP8aH+svvrj6cu3rCGSFBmCw72GBkYoLbqAWMAETBXVn
Jye4MKS69Noa2NdHNTwSoDl9cmManJwJRV6TXO2Clze95S5MzoX316KbgiyOGLBLvri6EhfaFcQL
ktyil4kefIJwVeu72XqNyx87zDFb2QSgM63BnXRwkgnbjqc+DtdDncAH2StEcBYHRRB/ysvwpUZ5
lVgEQpu3OnnrEVP0DNI5y2rzZRk4+Vm7c/4H7Xsy2qPPbXuex8BJ9aNP6VaPWV1ixMyu/Io44hMP
SFQ1hEySZeqxgZpPzz5x3lMxJfonnhnsCqI0F7/c9Vj1o4iDhshE6uQSAMyPQRoInDkqH7GPlko0
HOlGmb709ouBAm1gcqd6qNw4mDMxfQruonmjc43wiew9aOGUO4q+FnLYNDQtvv/aZFzw1S8Yets4
u8ae/0BQl5XbznfXRi5fPXC5qwpGXVsaVLXMsMglgsE3wQVBOibCrVjixyjmDnqvGUbijIUPUjIz
Kj3iXsp4DmiaLSU0643Ryn8i0fttFx29DklJyHepfROU130URgbruNwn/W7otH2+lOZDw9jQ6G7c
s2M57RWZ0qfUH2PKWu5crXoywidGbqvqqpnoquIvWZ5dKomwdZ8xwj6V1uvghJsWenr1jIKQ47U9
zGSWVcxrOeYxs/eUUtqFrBE6Arja3APF9HTgY1aQEoEZUPcMEFY363rY5WQyWdm2gQgvJ2djYoOB
D2zBSE2j1MypmvPRIbRRu6TSZT25VNSjxaSDTtRP2J10LvbJyMVjgcsAJEji+05MS6BErVzUn2YU
lHBweEkjn5rKR4B7E8gACwXYdoTOWzQEYNrncamfuYz2EWWuhUrHqOXTZNSJgp3hwrs2hsPpqRHF
cySTQz1IktrafwP3qZwv7SwuTTQcBVQD4pPwAsS2LIUw1RM4UJnBWLTtOmtwW2n115HWFnWTn0a/
mUWEQCUCshSwcPjB9P1Jaq9eOh88kNHMQgCSWQtMStJHBGHCEoXB0D5leoJ9o9hlYfzmT8lLKLXH
2kFbi2C+tkigxOECMRoUjeeCDKKwip9yfyJhqnkZm5H4jGYre/p/bUpwLvTWc/7PE+M/K62/Jqc8
CL38KJNmNzjzYeKp2Uty77vqnvs6sjRThSSpp4jO3c0cSNnaKfK0f1qNCxGjXwcBtRqJ5hwlyOBT
Kq+KVBdVbIQAXUs40VyqKA0raFouEvtbn1iLDH5h46mmQr3TX2k6T/jDH+NPKzNxQVtISsa0AuXc
AoudP4UFEZ1wWGhY1+v9qzUuKIU6ERT0xFToVnhSN2H5UVm5msYJej4dspUND0h7bMfLXI1B2tKm
4wdlUUsXJdFWz5Af1eJV5Xs39OfKOWgEAQOEwre/ogUE7TChTFqwkbRl2KQ9Im7P0w9OOW8bV/tv
qYxsHVvJRpt1jtmKthyzyW3RHhaYXQyTc2ws0P9w+YKwmTELlBUzW8UTT1P1jVH+JHXI+G38QuvJ
FLTmMioiImQpX9OswmIzWhv+Jo/EEw6e72aHQZNvc9lhsIICm2Gzbwadk8GsIXFBcw+8FmmOTGQR
LFo9SZATU48q+1oSY8bC6ntqiecoaZa84tMODaSxXko6FL2q+NDtv19KuEgZYWdwmanhnuWUHIxB
XjFnPi2T+Kp1OICty1wBExDXcF9xNQFsOHrJQkxoFXTzC4iZSDHv4IDVvxDJI+h+5Sdq8W+GPW2b
dZcUitAoxC3lrCmFi6eBIsufdPTubQ8ff84CaUM4nj/wFZvkPy+z1nqMQrVxXo3UeaSx//FjROmz
+KN1zWa5iRhZ0HaORoLCpKTlsOq1LW8zrvFJRC8HFbIsx60p7Zelst5DYjcIaHkqyClazTgB/Qub
/+SlSwiQFN8hSZWlyTCByM4jytGI6+iheUDqxVX+0DEdPbbw230nWzdeeIWnQUlHersiCgGXgaQy
DzDLvQETjNqDVs6Oi7WeYVNtgxdKD/sL+yytvWHVnz1NY2E7SNZVzrADQ9gecDA1NwtWZhaurKOT
cfTW9UdEi9QhFzE0ponpK2nOoNYIqkFhcrwlMKXWXLGHqglGgn8Gjm/JABRhE5pNoQ553GTCVE1i
swjeFr56AFBjCxe1aDcRHLiCXskoMeRqd13OtzC8r6gcN8oHzJmh+wOOIKJjdzgDBtrzPwuYJ3fC
QKqRyxeKOlU0q/RfJroKiKBYgjP/ORo4fY8IzQ0o68UvhWJX8O7ttabdO3Q92LzDyIH4I5RWcONx
LoT8514jfg2qAdUJiTc2MU+rWQYTTWAl71FqY1wO6JRwq7l69gz3glHhY8KZZc/IWNgBGLAgs4aF
kzRrn7WBdSw5K+dmireGgzwFxJo7rdZSVDZMz1n/CDhXnvgN2wtKQ1wv2m7aumAC5K3nC7DPgC2p
++nxM+dl1SzzgUH9yvJojREHpjT2CVVDo13mHs8l9b968Wx3I3zMHtU9B6AR6OilOK4Z4ORqSmzD
X8rM8BgiLyiw3NTjLwOnOgm0T3iwip2Hi8qVzSWWlmeZxkc+03lsMaEyx2LXWcXd4YtkpF/a4lo2
+o8Lv3GKYIxky7cuWjycoxcTYiLefbssIzqOJAoNQrERUYD75IztUxZQRAKr0C0okOOmgcStwVCJ
8S/DrYkZ4QINfuNjMKPFRqDUyq3XX70Jhn6m3i3c+6pF8ba28vgZ2eKVQGOEBaRN8sLSGr7DRPcN
tczqv33+ehYVRBzm9AYCmewtwguktevrYsugxSOEklGNtHo6Lywx1+P4nwcTnvIzi9CwBCm9rUYg
rDTIp+NJKuBGDRadWTF0X3wjhpPgIwsagqoTe+URlyYcJo+qcm7ddguR+Nt2DdJ8gQIQmQlSHhgN
JlASc6o7owQ7zc/411Fi7DIYaDD1qwp3KKYHf7AlXRTbemfbeLsmQYYqZCLVJmYU0M0gaimTcLqc
BRGTHR6E0RAUolpefZvrX+acYvlkIkq84vUIJQFMgReYMxKeFmT8Hl0Rtu15v8v65S0ub4U88NVD
G791QniLSjwqV+7YpCvamHp/G817S5xK304P7Xtv+ZRs0crOpotwL0aJhrnG58rJEVB2fCmgqYWq
GMLxIQ4LAnrjR7fBkk2YabA49VuSX82w3UwOhhPZxATB2RD0waLPXG0bVZgDxtaLDG966CFgrtSs
S6/ZSMzqK8dbydgBK/8EkGz86rMbOuwKHADESUzfpeY8imGhy3VrlP2ElZSAMAs4B6AIfDHKIKZ9
ZbldFsA3rVc/3N+n3fLPXhA1QxANutHeVMoEmqWNdXXlk1eCe5wfhmf169wD+NJIeH75m4Xlq8sH
s0jw9Yv+4qegH1rrc72n885IfVpKiuXi2zbZMDXvFj5J162HKH8ce+9Q4/FhUcpr1X9ZaW4SRVNc
Zu1gdsnvMljYOzhBNtkba2Frm/2mPc4Q3zFefposzHqK5G5wIjlMYPw4fRGmM3B6CbkzRBojtnO/
R4arg1ggzMHXyeo1L1lkEq4vOJQfUh5U+CBJeVYRlqmNnWMKBm4XNM7l9OmW1UeY3GJJg4nsFtuS
OPynBq3ccfjOZlc790AAxGeoMWjG8jQas7PBOyOiAH0YiMhTjQm0wtwaLuBs0AKmM98uJ5uC2TMN
uJIEwBK0rB7NtYG2iyUav3N4YHdK4WEyE6XBnCJxajClJj7xvVgUebJNkOKi9kVSGDY5WVS1yteZ
845j+XcJYRliBZLX2BOHP60HtopPT5ylB7CyEqQWFcxRtSA21RQkIYO1A0b1LC2wRPkCs7DdcChN
1QMsaKyScUqpjh4ypnHGAx9pRQWf1hfL2obDXc3RhiReVzC7RnBVie67RHeqczgDhNIV2cW0URzW
wZrwpsz3ncBq8nupv2hptQoOU+fe8mR5hfljcmYs1K9WOl8ifm+ME/WkwZD43DaIGLoHuvfZ7BAG
oiCn1i4oFGxepQZIhiZVP8h62ufqA2tBkmMvxkLkpvQU7PF39iM8VVJ1y0LPjocLOu0esF3/D/xq
V0P+IdhzN0puiJEHFjN3eYmaf0MogRqwLURG81/HqEEzU1wIkR3j5TJWWeA3IIlxSJFgQ7PXXzx6
QuYjMGz6EXKLFW5xpPn/ILdfLrN2rpRTmjZBGelqea4053np5Mei2c8owRmEND3TLoguJRdkAtGU
fnKutx4xsq7QXmuvfAElSfXyJRThvliuyiAN8QelKu5DAjFMmY/niLNQH5knEDaT0qAm5qsPj6fP
ycCw0FtE8S2f45fORpMVry2THjUVIbAenlm47dGAGbhdB4z+1pQSJc9xhvRUZDecK5fxJNPdoldr
lWoBLJbk1e6vBeaAKN54yKuR2TWgC0pWJkUZ2DvbDNIXoLQGO4DwGSBwjUnJwviKLUrao/ut/IZs
CBclEmlUGDtH9d2LccxnhKywy7v+rCxaJd1nYYq3vg43UyHhnWASg3h0EgczWoKeW78BpmUgoro0
w2TGas5bxUwdTfGurr0RJFZOxd5Dm0WrSxvruV9hiuk3kLNtGW9D5e3rAd3rPP8sYXSxIqApJ7dW
EWPpkUeN7iUwHeObWBSCdTfCBCG0M7GKqvi7djC35Cmp/sMf3mYsx3JzwCnmvy/VnfQIURaU0q5x
UDqmRaJZnJ9d7VnU2SYqo7UjSaXiRh2zLwHKj+X4g5u/FhI7J2rMNKtZT8Wj72VvMXc9AiLo4/o6
CcHAMDypxvaRxgAqPHmdjGIAoTQwliY0EABF54EJYXe2/1uMQFHJTOph3A+RuFEQSCBxIEtKyrWw
RpZTdDT16ZuRuxqfY6dXJW/8i2Fhq0/5BsZg+T9Z+8IsBzIfZVVbbESTHfzMuajreGI72pzO9qDj
+nAnChd8irmrSzWhVI9DhqSEOQS37Dyc/YmhzRwqcroQlPdooQWdohKtyG7aOCFM47F8tKV79Eb/
3s/K3QUDd3WTRbn7R4BhBW8i7gQdZ8wKaoODzam+x7Xob6bRNmsXdycxX50oaIfo1avaHUrkVQdV
iZyvkj/i/3gjoZ7YNpkn2LO9HVAc1Ob3cKvIy4ybeE0dVKxq78eKJ4sq/CcWikoYYjTb790KAllE
NdnVH7ONmUJLU9jjuwWC+EBJdrMLJEWwNWN9hL//aHTV9X8snddy69iVhp8IVcjhlgQI5iSJlHSD
ko4k5Jzx9PPt9lRNeWy3+7REAnuv9Ue7YvNQelBaDpx0bfSyP1lHG/6zikteFqmmB48MqoASKwQ7
5qgDrIebciLtD/XWquuHU2Bxl8U1s/1XInfreP6GEG8iBSOy44unTB0CgDTpZZJr4tt00Rbcu0Io
oC4GzTKEEzKaK2GyE0kHoYQWCg7dnAJ6KuIOtvG5BIk7s4ga7PVlTDAm7hSusD4tCQoekU11FKqP
L/Q/n9rZ8lJiwxyOGcgCxNf/+XBaYsqDnQH0lmp/Iod71Js9GK85j2dlpExnfqF6pmGAVCPlBGrs
iR9cnoyjpPWvZpl/iJyRXOR3sZfKEOkdDBk/JqS/VVbkL6M0BozHqERXXHpP+viqCZ1jzuoUjIwa
sB2VoXzmobWfi+EqS18wf4SQJqPPmsnPjOa1R18I5h7AZLaKsS2wp8nmrqDwFpDAln29DiuU7tN1
DtOtJifHXkP8MkyXAPmBzTWx5LC9QayeAxVKdWj9nGhxUOvgRy4m6Nx8uWpZ/VpPj0i750GAd5yM
M8xwBFAc7dY4QMeHGSlwzUsNvh41ORkBuT+2mwJ3c9BMbOv3PHmR1ENPuSYEHhplpBNBanNU/MmR
ugltKpcm0xvblkwBe3izQCw7Uu70UOP248BNJ7btPiDuCjKF2Vwz9Wfs3FWyUzJc1qWMT4THa2pS
alArHmGLzLh5vJWonKJo/qcPJh7UfhBpxuLD0LXwp1FIyA/NDTmVm5liigkNc6l17+HibOKqwFab
uwXLnvg+Uow4RQu11TECRIQ3pjEqGK9IgAELfgDc9peWZS6Z7kzh6khVqiqwZwMuU5aFmGw6puwS
vfYVkZCiUfQdwRcplSqKSZioOvY+gxM/7UsaEfozfl6uFI5EKyHUGKhkQa0W2fBplUrxo2RfB7X2
pDo5JpazE2qNNCQ+Jd6Wo30KFukSA2YivBWuQWKjqmE85/K5VVl5zTmgqVDfVlP5r67a15bMDaU/
RoZzSVjEiq54kTTjXXGUcCNxT8zmkJGJBcE6DTkz99LtQqv8DOf5fUinm1PorNEZC4bUfddO6qc1
2syOeg17nulHirFnTS12oD6pik0w5KBfFut9WBMFYTRsvzKzp2mRxSOGkYp/tCVB3M6L8lT+emZ1
ErLKYNOY+cWoTC5FqTqytr+imZeEsSnF5ciiEZJd2SqfzOS/QWRdtbiirAFs2mm/JXxcSZMcg9D5
RDAe7xaVaWVK5ONcGVQ72qc6mb0gwNBoRzhy2kZ96YhR8fXp4HTwl4HJAZw4GEqmpgiOeG3ZOOOG
HGxcrGM5XiV+92p8k3SKf4c6O7e1QvaVDJrBYU8XF3CWBSyq2sdIA4GF4ExoJcKD7LYTJb82GBgX
qLwkn0Fo/Ut6C3zIOKOnO0Oyjs2O677Rmb5TrfPUmQezWZJ92RFjwnnd6hTX8w+bJkLmqVeLtV+r
lT6luGIAi7NtKisIcdZB5xAeTM0XOUI966WqPAq7OvZo4rnKPOItPcupXi24VH0iqQXV9qDk+2yO
NyZ/gi3X59YOuGUnxgl1fu1owxVRAh18CZ5bCv4GIvCafZktCA/i6FBag+IWC5VE3WxHbkkMokFi
yfwuPpkJwbliTDtCQa51Kx+kwrmJ346GeX/QvlJOc6omMVGwA4nW1jQavUBxNklFlaXV8zic8PIb
khVwvGJtXpRvIKKFftmkrDapVF+7OVVOPfoHlXlVwmkg6/Et08FaCAAIBsiN2WCmK4xDvDTewG4f
wjuJAZwy1cZhPGUHJkfPH0kSYNGf4VjktYbzsUys72kMd0FUMhsEx4awSUppVXcI80+gGnfmf6jH
zY+UdtQRS8SZdJaLK/ssj8WrUjq3SM/p0nMITNF6v5tCtw1zOFfUTSrq8LYg2jgsw39zlRAXimhZ
zuwDeZ1fCyNt1gmvZNx9EMBG0leqbgyzhG3VkNdW5c8cLcLHP7zkDQbemtXaIP/dGeZtLc23psrz
+zxzpyasX0RF3M0qzqBsuQLeau2eObQtEXoUGdYHoTy8e7iVU22dRZy+9tC9lL11IZiydAO7Iw2G
M6/Vfsdq2VkRSvO6sQdPEbKeMaOBicFimU10z4pv81kFVrYp9fy2mGSxzHGCGAjYIljQfYiUl6Yw
N2MTeV0up8QXB/wVbF19hmxUyVClzfaxj6qRqhjYB20mrj3eAmzmWDS2TVn/GUNLjGEquW3wOeoC
DNMJfqh7t6iSnZEYt0Fm7DRqZsmK6bgiZDf/IH4Vn3/kZUN+pGvyJ17wvim1CjJcfsTL1U5YMxeU
jg5kmL6GZXoOdvaZBpMXptK2BsuOOuF2kQlbxypUfFRzs6H0amuMcYWfVeC4hy6F95PGJF1r/NAj
v5vd8t6P+1qzC5FDdiNPcMDezYaW/VY2oT82H5ZtIcHiC7Ag9OO2fDeHFucIImd36qtXzFauznVb
6zOiQ3MbmaLiav4asTSVdKGBNCeludF0WAGNNCeDeGF0TTb+abmjYsMezP0iS4eB3oMp/+0QOK8q
mS1eazC9znS4WTUVdVXiNQZ4BA4gURrNalT3lhuXJSfoQ0OEtrwEhK+h7jUTgEuabeyig/6NdkUJ
fozCcXgp3/WEXBSHlMDU3sj6vdKgCavZ+K2T5LXJtY1IQY5HfaOOFTO0/UyDdJ9UOH9oCnwpFey3
AM5MHMjBz1x3t6HJZZaF/NVRkIxXS3d3utxTRqL+ZLqWYDSOCHMRZQ81yWnss31rbIfIQFHN1B+U
ryZr8MqRW9Kd30yzv6m4M+aLZtPOqmTgkKi1uzG/BHqK9AxLocjInVE8pLjYOMDoQaHXmkhKBHYR
GQwxET2cWAkzZKSQdRbQDoiRUDkRU+4CQ8pBB/+zxplpcVlPE0cUt89ZBcM52+FdZbI5O7hHuHAt
e6Yh1YlXjQ03Uy3lOaiIDM9n12nzQ5O5aklZUAEfPqBnJ/5GkU4tB3pJF/MyMaa7OhKDCpH+FO7w
YOEBihBgkSs1zurWomSmgnhL1BkJLTQTOM8ID1BjQEvQwtXtp/hLaC5L1h6dXb47tfCk08NggLG0
hq6Vo+GEPonKuuFXvw6IW4Q8NDaIErOWg4GkOv4zKKAlXoJ0DIGhKiSf5TAKQqctriNbwlDEIXlk
JN+19pF4LbQCQHLmQrwcaqhBv3T9VTEMt05dzbg0AbgNY9WCTIc3Zobd4Wu0y69oNg8Fu1vp0P4T
7WXlKU5qsvE9XQF7L8n3HVa0qJJ/epzSCHc2N6FzGqU/C9iiYJ5d+uqOTm4tG19x+FkxVrWasxJ3
FHvPoCqrRVFcdvUKvFTmQtYw8vXBFj2WV45/Qb0XYc+Z8McZI6ocXAvjY4pLtNd3pd2Z+cusEpD7
ISmHYSSzaR0gFG3cbnETmCQEatZ3M7xFTNA2CDmVRaGEcEPG9aY9zAzhjfFK3hrhitx4seHgtvxD
epJFr1rzlyjiYUCGXI7rwldR2ZLj6w5UnlbFLsc7QH6T27aTB+ZO2OuKrVe4XFoVElS50b1DNyj2
t/Be5ZAJksv/rNXaXcBjECXnnuCgFplDkXlN+5bwnFAKvMZdpzfP+Vt2CE2rX/rqGTTUmTOg9wVn
c3QXbzzZGWN8UPlV7z2NhVSwDfYt5zNKa/IftzpAHRIVW9aOCzYgp/JUdH8zRnBg+4q32fCkyMAe
khDVRPwGT4ujEBW5lwpqM5QnTIzJpRENoSfu6MTemfiAuuI4Frt+/GGXFNsAsXkYlWJoRb8kvyn5
Zq3zmuIMLiXywdj/dVTdiMn4BD6FxEau/cOIoNJOf7We/qmGBsvex/UTFqVXoOIB3XBmsprbz8rc
BwlgCEBhIomBQs7eEMuG7UmsdOJWEOuE1mWvuvNVh/9MzA0O8HFKMwpacBEaCYFVjacUP38lkhK6
k2iRyREVxzwA/Sjjer7JpolZjl/BhBJk7EKPj4wkJx+VFoYsQ2c8noQ2k7NyeMz8vCIKvqoOssSg
xkkOnGWrqnvKZDDjIwGW1UdNLcBnahzIW7KJ3+RYHnmuxy1yy8wENUQAuNPgOS2EiTXpudOPnr+b
9AYzdSRQisCknAi5o25qqd0PNqNwzXzgSEczc9PxK2dmywhHhOAkLqEIPpbDiKjGXPb6b15teLSS
YS1+TXgMe2dgd+Rczd70AEpGY/3r/QK7UxA+X/GgNrgzezb39tFZ1Iple1rWajYNZHw8N8tyJNir
JTGQo2z4hOlZm7qGCuqeQzno2xrTMKPVeCkKUDg+eONlog+aEcdW2zWACtwtOD6vXqLsP0RgTz9y
G1c3AeJLKgxL64HiEppuFvZamS4Kt8NMHMmx6L4wla4q/HD6SjX/6bK5r3lOLwGv/coiW3kJYwzB
KNPlH1MgCXxno/YniEOU1Wj36y0c2EyEfFy95ManQ+pxDkaN1GMd6a8xrRcBSl1ABUFnFSItR/Pm
bl1UhwWrqpRtI2A2E/uwhoAfnGJY9q30SoC/QRFcAudJHKWv9qiy+ph/6d4nxnV1lQo9UfLGpdVi
LG7qhlZ2XbksYuOw3kbi4OrGeZus8CZ3SOFm1HemjERWR9TDrW/k+U7VugNyuUiPTnM6bbMkJ7rd
eBezp9TEgJ4U3ozdPePLNvgdA55Iq/rjl5eVZSNkw3p0kPD6jm86P0ZBnubMIBWhVRO3QmmTozV+
ZRIdDPaX0M2EWg3vy5yIyB7krUFMlAB5W8NGiOHFO02LBRT7WUXbrA6+OEQ4gxJyakmqkaeboX5N
/Ooa8L8ySqtFgwzvDpUUby0je3KspiKJBYsIfxf3EfQVA/0q+5554nM8ZQPGtIOVcBHoRKqOIGaM
7xDj5JNM22H8HYgrSN8iKTg1CBKqrH5ztPI/x0REJGzsmfN7Q6ZQYB2L7AZNz92jx7OfZcNFlDek
j3nEezR8RBuJhbkLQ6JJTBJnAD/BuNpTVfV+MAVrgfVo6peAtgEZhJ6uEs4ZkZCEUGYcicz+besv
4Q5qNXQsNQYG+wcN0n/GQ1RxQsCYw93BS0uxO5LT1s43gE6Ev7x2QnctqnlisJLWBgLiYYeFSMVy
2t5Nxo201z4HR9t23ChF+YQ8Wankd08egQR6LtolVJbleNyllkHcLIk7+r9APc/X5GlXK/6vo3Ek
57ik687S0K5quINyjq4z4eEDN00lGA5UfSiquhtGUlagijShSNuNYNMtkv52SoQ+fqyoD62Xjdyf
VBxXnbUvCY0JLJ4LlLPp9AHWylfp6BtQAJ6uUiNKCsQmqh9RDutEFxc8Jr8uDSxA9rpr8DQryyc6
b/BXRV+Orf0ISFZVQ2+cz4U63kyr8AqbmU8qSbJdzdl9iJ+z9kASgL/HaBySXpprZmxpQzWta2P3
XgsHKOteF54YbjDPciT+79PWnTcC63xUgqhASQ+cxhHpdQILrXl8n5GFwX78UgJBgG6pdufChMN4
5tVPnaP2uAlOTrwKu0hM2M01PdT3uD5UREZ22pqjcEypg5e/rQxPh5ch2cpPwiEqrs/WjjyCEvuq
IDPpIJ5xp3QOOtNMStReM32Hw6veqTpNRbCkiETRR8tkzWCIjpt6YwnD+PzNapWSDy82eBHV+L9/
nm9Aw+uci2V0HeqLPqhrGWFjVJNXHG1bamXqekTIFdwQJNclGYrmb2k5hJHp2nWybcsdB8pOMTLn
3U76xmrYNTGBv8uhooJrZm+ZLCZzefQrs/7KFeWh6tM3oVarXm7dpnrYzU3AnOJKH8sTGZ6kC5KN
E9+FwUKDeVOTJyMcvjMpka9q0V04i4z6MQEW/wfF4kViOogmhzGHHF5sueXYAFf+m4yvBC4kEl0D
0UymJSj3XBJTVrc/RVp9WCF1nyk8q0wHmmXyjHEYIdMmhu4wE37XmCPW402nTPcwaF5HlU1pfsEO
P3Q2xIPown4P4h8QfdtCUNPYYe/WmFRjAhXrZbjAoe6sLty05i7BwJamlzJ7Vbm5nJwNBhya8BMl
ll4LDvtk+eiGz8wCl/9Voq1RP3P1JR2hjBsCuopXXFUWhTAFD4MgYJinBBzUjeWhI18lcGtg8+kX
DK2Y6R/ibhHkqxX+9OQd4t18xF3E9k6znfa0E1TZEZNn7t66+T11xnOCseuMZ7/DV8/5nJwM4lzL
/NDOiN99u7n3ROHyl4wjGUHH8mA6xA1zrBbncYaLoHiXMOFCu8sqNsZhm/KTaiRLgs05WByoSTil
ZE1nANBi9+159WODtAZSUKZHkJUHY+BvL58CSxJXUAXXn5nq3mmsrUhkUfa82UtJT2tJi5svyBD+
u2yad2KQ6wZEckitxhYbctyRzYDolCjxWd/l6T/8GiqGgiZ4HZx2p/fkduD64/3lWGF+wzu0sbpZ
9CdT9btTWLjsSjoQ+G+2n73tHHXWZEQ5dUWO2cOEqUXOmWlemF+7Bd/T8lJL0o57aw8iItCGjdQv
2w79lGzjLJnUpz2G9I7gb5xvMXzPPPK2cWGnRGZh77HRMIX1Yw6ThyPnh7hIt5jtke20oFzp2qLC
caK2V+mR4aLcWPDaBkCITUtskopgqaSpOCKBij4c5kUhubKtT+p5nMYLwi/Cd2BrWlsXFkayRYnR
PhQlcXYI91gdWHroDKKiNZCx98GnYkVRzA4Lt732zK2D44vFUNff4OSEsj76ouG3MfcK1YHaueSG
I/qUiqu+PYTOztjru0rsQKBj3Rsf70geEmuQMHK2BOLa2jGQ9vxp2fiVsMf1eMhg+gri+Pu7Ycuc
jv0mTO5YcrZgA4+Q1yiHBm8crJxwLwngOBVEIIr6KSKORFR6TiOhSl31ErYErggEemFBq7JTrp91
SLDFKVGDhKA8fkGIC683kg9vaB5oA/SKfbp8LrT9adumHXjieq5qkrLRy4g9s6aXA2WA2Q/rZCnI
Bf2Wc05lWhTs+K3JX4z6OC7fpBqHnR+wBmaY8zkHSaDAzkXoIjKuSAzXHPpolxvpaXCb9go9OiNF
DYR0qe20b6yNZYY36tIQv2t+h5SfRRaNKwueqjwFgGPHaJThVGi2wkqUlsMml8nuG5ed6dBDHh66
bDtm+UcoP8mfTKiP4qcuya0j3bYi3n1chHftMgPNlyhgmVpYe9M7mRo+LPOzsWgBinXfyvdTk/uq
U+xCk1IG6iysuyi8IJiMOMS5M3bGem6ig46Kfw0jtKkQ64xuFNIyF1A3wj0cOfNrwdenJGT2yfK0
0TJChf2SuIfcmf57cod8Ipe0eNGoiiT8z/GzqAChJ8yDIEozDk9p5MFf7cqUU9HRh60VGfu5dtt/
SUWxPNcreXRq42XoNlLnZAwu5XEohlSaLdPL4FEFJqdfCnF4MnAaI/KkBBuT6A+zbq5l/94xapMk
o9a40s0qFPPRe6LkcP+TOwTUITThRtNeUbfWGbAqj6RC8EKsXPOgPlty56uQHvF8SPp7i555Nlw7
X25LKR+tv3bo8fOwJJLP33nwX+uwMWCBqjftIUhwnjredfgb0GpCuPv3aGAjU1SGDsJDKyzrePXG
gAzaUiWsEpaQQ9z57xDXtLtBXieDNqHFmyY5EyVsYnI4qfw3uNaiT6znWhUfVertJujwkXUGEpVd
BYMRVxTjy9RihRhid3ZpWnGCF4JjQ6RrselrU7uuAjoQsc+BD5JzMHA5M72gflbbc5OoaxW9RV/c
Zwo+BQaBNNyPQ2IJ11l/ThDmthPjFfjx8LEQM0DagDBe9BqmTL9inhLjuiU7G4yGMwhATNREgWum
u+FK2wpBQszraruMuoMTe4GDgMJOnC1ad71zRWpsxXUGKBUPLHLIe2bpT8AgJPJsEtvvpyM6Y/5A
A8Zg8ILI8DJWbIYYkkDQrS89KfV0g4LVYA1n2NGA+5oFGQSDcm38prQLJLwDI2RnjEUWlQD1Fajl
nFrb2gQ3YuonWgXviTtaxVpmIUhV9lmBkNn5I0SmCJ6/yq+y/QmmShiPF+jZrStlpiOChJZfgcnA
ZUChKEj3yaVU543VonMeSJUCQuw6Mjqd2RUJXWqCr5KE4dR5AJahiRmdQ47RhHVJRs2LSm5tQQLJ
4BHiqeLugMl+hOknnzOnugQNU3k5p1nUo8QrOy8c83tvWce5HlALEMuG5aiItg32LLKQxfUnisDF
T9owgNPG5Tk23T8W3YV0J1jbYtbJwotODqdxq/sCPgv5sZBrFaA9IQttiRaXx2nEz8vBHyIPyCda
OhXy4wfq16MV5HuLQFAsDAE4goFg7T/EkjWpRHAsF5x4zehx5KXagyx3oKcJEYKOT9qWN2J5bAFc
SBpwpe5KdD9df0bqbImhFEa+dfXVVIcROlUG4m6oopDwxdEaj4VQ24XaJWjnoyHuHDYOhusBsSvd
JeTJnZQOf34GXsn83nWnUTvpvIRYa/kkNILhNSPdqApmXOWvAylSogo+mnAj6ZNm5U69FZQhAMHw
83DFxqhqcDEF7BPG2lQkV/wJfCBqDY68QgLEnqEYf7W8s4hEEYscGBW0DoP7dAcCaSh7qKfBjyIY
FV4VeL5V3jqrNIOpQGlmIZrJf1W2WYZ8Bz1oR0knurPgSFCxjS23bYhr7PVN3JMPCJLx/59ppZTr
HL4oZovWRDXG6hi131V5bdX84UCjrrr2n64c7QmXoy6FcN4OkNQDOoTAh0vhcHFhxpCa4Nhic0SY
/6cUB3JJyeQxSGW4msoK1s5SZ1QxPkJ1AKnN/OOQH6XyyvGcNNG76jAz91vJGVnPbYxj4b4PrJ1q
zFe1o04RYLyk+ggYHDonC6Uz7plM9Zs/CekZgNqldYC7zqGlbsUFgH4jZRc1AXLZySRCv8ZbC1rX
x53rWAup4J/mPp2+YudZORgBIfSal9hq/DxQd0NxTjIeAqe8zTCxLB59REg3se4VAnfWQyLPECq4
5GSwMCDIVPAzsopXEHYk9s8ztno2Hcxw7TWlYwUnVUA3XLMNYGY5gEpevjHwF/gOet/Ai4If6CSi
FLmSAzLQojWwpEouQ6RVB4UZGozD4UglI2PdFVDRzpsTPwXBpqLYrCCloPx4G2KylDv2AjSL4b+O
lGMwdrFvGt2+VbaBtie3YVWe6uBR20crqq8CtUUHJoc4ZXmugRg1DB1B95rShGNVG4dRPZzIjdqE
8x5NCZtUWfdsJzU6Y+5uEBR6byiEG7Nv4E1xqPOVe3L8E2P2lOEqMsYDb9ghDDs3O7JzXWA7D7mE
W/PDQDF50io88AWuQBq9ZQcCuMOPuddcbUs4vyutmHRxZNgcK6vhor4RXTAN683wyrMX5vv+S/3j
AWpJTzpzh8y+cs1Oyg8q3E14R8e4zXbBiS/GJ3Xe7zaBH62XZ33CDHEjz/VgbNtT7uPj/23IC+Qt
ApDdTTvj2H5Kz/oTxp+chVW7G054NtZQnq/2h3GfL+aL+tK/o4iPHV4I9H4+LRWzfqXfoJjpnkRR
42pger/AH3pMcAk2OBdvSFetpfyQKH47HoL4WC4m0TEBFzrjc3FRxxeR3miGINMsIVxEEtOpxZYl
m4zB9pmNh2vywwLLmsvXcHzhzwuyDywDVGelkUsXdJb/1sqf1tx11soEYmWFGiF/J6K8fzevqV+7
0DcEg660m37BUuQiD3bJUXchB9z2HXHJj+WZu2iDTsKD0nVRu6yQhXk03Z7sa/VcBB5/q7Exa9FH
OBI0uSkjUmY2lHgYlQuODnH+mlSY+lZoVZZhrT+yj/ZcXfW3wfQUctXnQ5mjvN5GNFIVyMNdQDFD
RTfh4g3FkDX6Bq3fjzA4KuOG+G20RAW6CLdcfdfryC1cnOwrsuxXhLmtQloIWUbZulb8m6kl7Nvt
CeTis0OwBm6/4UkxYm40v7zzgO27a32eH9lrcnX+0W4Xkn6orvovFJzazjxDw8GE5Bf1MPhMP9Un
vyiKdUvC5sLmi2AjeZO/i311M36rT/U7d3mzv6ObeeatQ0InME/y1ki0EppB1GAk1PBOuE65M8qd
U24tcj+pmwqh3pmm1tpZd8Od5rdHWICa8J5NGB6q8IZQdaGuJSdCFhHVLjE3bb4pSj/WsFywUrkE
H7XZsQ3PQ3UY5EsgnWr9KLdogneK6ldU6WZHm/mZaZO6scgvlF3bbWdx8gkEnJiYP0ZV0/HnfI1D
c6OcwLOx0EgMON2a6Hy4TvDIGt3TQonXKv5BzsKqrL/LxzJ0uxuZ37/90zw7W+an5SJ/ynfraP0I
UP+if8fLJlpIC0HbzaLVwJuBqEbNbkSHg5pdo/7RyPjiV8Ohf7O+40/2IbjJd3yQDPTUVZEK80l9
0lW94t535wOD1bidXYTO7Qbhote6NDVi0NnhDh0I/uV8JsX0q54OtDrvaM7w3ubN84sh3X0nHhII
xcNeLR8ssCkktz65kPHKXqFi0dZksJ55MOWH+de8oQi8m9JX8F7vijuaXnQ2OD087VbfKiy9LTFj
RwQmj/EUPuqPgUV9g58R59vVYjJKVtE29a0/VImuBurz7P1qZ9AI45Xbdk9c2N9C7jejqhbon+U5
OgWOp38GXgqw5TFi9cMfrPfa9iKqVKLkakYoKRRGcgx2CNVEgZ6wXxWcwrSmbkBhMpgdAwK2x2mQ
Thj9oNcwJ6wKzg/gpjaMdjh0Z26obCQEcCVMHyOGVeeBMphkQwE5iVuoHv5lMVMN6eh1HYpJ3zKY
Hma2z5dx3jnGPVh8PYJlM16K5aVNLsP0mlFQ3hJkFmSMYON5brcNrGC1GborSzZJrCyqeJMFRt0e
etLay+vIyc/DgKSRkao4aNaH2IBaIOnxL231fTA5x5RGb+YxLWl3RXe3cFaCGwskp/gCCGSKjSZy
S19n2bOt+h4xkshF6XJPE4WhGpE/D2g6v4P42ahPVf3qcFcjkAEeWEVgSaTfb2QMeyKtzzGpqILz
BV2f9Jjk519ZiFqpR2PMlJ193PlmVJH3TuaB7cOV49NVUWwxhEt96iLgAWfnn9rW8kmMyCLWmfGy
Z5IdNHoo6NdpIZHZx9qa9N1P5k5QkwPrWNzfhJudo0Jc3JXz1aNM7I7onJ2rxe9vXCmfJYKHPFg4
RowxqwZ4queF7AkKq5Jbjf+3AgfRXJW+p/xHLAlWA1F2DZJ/gkcQs2Ke/vSwU3irJZBujVa84KXj
IiKnot05cXzKrxNOXaFojCrwnehHkbZQLsCZ3tCq1DX9ZXgngLAV0HJyK9cD8VFauJ6pJeVTggiV
eqgsAAqOywnbXJgSd8oXRmTJ3KNxyXybTUasJggoGdrqmZR75LqZ7vKy2fQ0UcoDQ4CdITnodk+P
CO9+hoGLGEJCMBlsZRRecS3x9KLWJxfAQTIFpjNFDDrx3eyEBPYEIx2JE1eiDQMXKAwEKmq1lq+U
wqk2qZTmXtAZLqVLDbSDZYg+h3RHx4TVESt8csJ3HVl1qJ6q5Wxi2EgnGoWlN0VWdqJxDHybOmDT
tcxkoyJrD8qzSm29vu7VHXDHMix8tqC1Twv/8WA6W6f7zyxZY3ynCYRfZWxRFaS/AHhj6xKAsgKm
U6uvpYPaJEItudQn8VGF+rP7ZptDE6BBg3YV1AwRNSbZOtJfAEPDRsiC2VBP8QZG7RBulQ6w4Oba
HIj8Z1vm4UBAzEJB1yCnR8f6e+/YUowAzoxgpwTNEW8G7wcAVIJfH3Sb7V2wP9N8n9pwC/I6WH/c
oqOKN3fgb9X/JXyFfU4diLzqmtdqiP3yXIJWGMmXqrxj8STsGjcuJdyScen5iE391pK8KWxP9IPM
OFoch1xEljvmZ5rdt6rVvoTwGKjH538huG2evDuCCERw7OXabUTFHr6EiHjB6JvHyPVTZT3d1+fK
8O3s339OnrDwdKK4cbCiygBNC8MESyvIdPbdUpwxRjt9vsT5j/KqNGjWdhrtvOlJAqCWZ9snuaY1
r1n/koFzo1UW2W4GTRQMrdqaIBnV6tdjsyrvJt8TOQ+rFNhzKHnUhwmm6ZCM7J0q0C8VfxxPCW8z
2+jAIDyjMMinHdEQGauWeB/FNK3xaOp+ieTKKOERGxRK5D/H5b7pmxdqzA4zXl9rkQ6IN11hAcz7
xBP/WROhrp9Ts5l5A5zBuNgo9ZvyjzCXLCkYnsCysSE9sIWB6X1T87CKACJqhlTYwoWar+QwFzFk
MuF/xUcbPPESBeGl1Elyqb9HBRNv1a0VSboi6CP/TEYFtxxnA4wM2WzsESLS1wgK8LKAO0UpB2ZE
hEJ+H7BITAdeLwGP4ulfCQEVNA6RRTu12cczFKGMbmW6IRvnx+UYaAD3C+Oz4OHKKIJId3NyHJxz
Ryx1r/3F8LyBTGm7/p2CQChS7JMaPfSbjlVLI/lZJ2NDq4gXTKxNoxtr4H5OHZr2YIfDM3oXT7QJ
2Xh4ypKGFb4MgSyQOEX3px6du4KFAnZsSVm2qpc2lfmRJZ7TM2oAmEdic4vDxLVKbxXg0pLytQH8
82ouPJEB/181ST4J76x8kJ1mA9GfTUdkGBweMvuAOJgMgvJEfdx/lYnql2QjEzKjnc0fO84IxIiC
aRfNXUgirBt+V2PZqDIASl2t+HGd8CZ3lN/uxl7CVAr8rVRfqgl3z9cVQ77G2ygG5Nffql7e0Hbo
I1URvLw4ZyNw8wEjNzeTyQIGMD/bX7AZKpC5Et9iKryiL/EFQlLZAFUGmky6a2fygtXo0lntfeH7
ZmBqEVsX7eIW8V3ECdFGbv9LFy6eU0JhFR2gvWaJslFqjaV9m6C160aiWSmL+6PWM23JPW7tg9GX
Xjuw7s6fOYH7jkori+rZY+/aaeubGlUB4X8Budr83fBbiPW1iDZhC6FtaHzB4HLc8AIoD8ZzyKCW
oSMZm+IgbEPGUmxHG3ZC8Q0owQy+JXQsvprksMR/IpvR+Ec0Hrmq7JIARFZE4JXK6McUVfUKOQ+h
XxPncLM0Yz3SeJ4rEzzjx9j9KEtBQB8CZQeoCWSW+Yt0rFULca0xkkg0wDRqvc0X6USoelKTF8cx
3e3BU/5TBvXTXqETj2uEn12xwZm35vS+NObFVCnP4m2jaiRchYyPpTVtG6xeAsUbbVjXatMWOY0Q
XzpnTQaJTOT0xFcdm6QUd5Sf0AGOFwPd3UU6j9UbaWXcr0R4aHsDrZ9KKWdQGusi0f9LrqsYroUU
tUqf4p/d8yskAJfy8FQXmlG0tYozEwGZXKcUqlDo3NvbqmJLBNcZVVaZMkLX/dJhBCWTTWd2jByk
kOmL4dl56C697lpIvFIbBwRy7ywZN1qbUtCde04RvcbXribzlwwO0sAr+2HxiZbT4/9IOq/dttEt
Cj8RAfZya0lUl6vk2DeEldjsvfPp59se4BxMkMk4EvmXvddeZewj0oTwl4OXBBMQKF9cSMRDK0tR
WKgm4owvT/N1CMf1yEIlRcucwRigulqx/sAP5RPGDwucaAcmcG6SmhVB4Z2v/M3nZO7RnHwFzTcY
Rh/aV8UmfqMsMBwLt1X4qeoR8wOSG5Fy5FODhW910DUqdQxjxpDa/9Kp35nzWbu30boTUoI6pFvb
3rXCoEmxowt8L4+oU4/30jM9JVwDN2AfE5uAMUynqhzEkW8H9zr/u1DymPmrLh5Yzfc84bXFV4w5
SQtAFAR225DhJCkFiEypmubqKTMBpyIeKWa8V1n1dQoQPJ+VCcu2ilivJP3WZkayGJYGM4Udj40U
xAfIoikG75DuWqQp6HT7CpMJMCINqF5aXRC6aDE3ofnsqp/D/EPSvK92BUkYdE3YzskaB4mExWoQ
WW9UGQL/lw6DWVv522jKNaG1rfAhQk9xWGgRCcgZq39sG/wedUhWIcfkzXRrH5SWK9mzwC6w4R9r
Hf05c/PyOSfpznLOeuE+D9whVq4/xZQuWnF2I0pZ+6pL9q6IdRBUpXq5t2Hqsu7Yq5g3BNSeluer
ODDgfLZWnHZXRzSxEHVcAIjJeRxRwtrNtzM2KO0wVw2Kv82GnBFE+1CcDXsHC/8ik786fumtdO2Q
W2uWDKbsbBO7I3uN0MsQewSBdtLtFDeEFwmjB/+BLumwRqQwn/ZmbdDBQLfX8Mf7FGsmRjiep4P8
YXSEOrqvDilVN7RPEgG4sFb1Nq9eMhSzPIAFNLyG+yJ8DcotjYhyhTB0mDKh9xIvxkFFypV1Padd
sFsIfEqCzwIR9oSkcBAzMehSKQprVetfGwarmvknQXbAsydojaNnGpjohvYj9hg5Fzq9BmYp8M4P
qIzZew5vkaktt7qdgHiCAuqGDelPwxeKCiGEkQEBAZfwArMjeDmSXlJGzxNsfSrfQCNGVT+0/fjU
5grBMKSfW+ecV90y3Mi/bDCEGMpQsoynjsMsClR4UB6DkIHDjioQioaMrwg6R7IeY4/Bb8iJ5B0y
gtzkq6stCaR03l9p+uWiusS/bjQshubcRGyVwYGJMOz4Wmr0EkNZNzqfj5CGHJXThGAcs6rkTow3
tQseRY6xhgtmUS/TScpBZBKGt0wV7z48MGhbOcMt4ZRGWO+W9lYzOByxqrWjnWeCKbp+hSe/raZ/
Wjq6prm3ICrQ9FpiRZYfh/t5GL4Ctdq23hfzVSqmMSyQxd9JJM2hHcbO52z9i5UI3AuWz0x8F6DQ
VJA0RQVkrtR5fIiBy/reW1ddhXEgv89w2EnAy38G7OhbiFsz44uekx8RoDIJ87TfGUW2c+p5V+gT
fP5sm8KocKroG+ObwXl23M+4f0k7CNDD2jLqs1wTbEBenVqjO+dbaqgpAgiekMnm6stSsT20GDWC
nddDi7l1uZKLqmTjFCQ7T3N2VAAZeIiesGJJj2c+4w54xt4SLKKAvr3yHQ1bTShYSW0hBxdLUjPH
pznv13lyj7nu4P02GuZS8ADb9iPsOAG99nHKAX+Sw9wSKJXewvhZOKWyTdSQ2Tm/DhmBcTI5rBPe
VW+qaEHPBvgFBUdqMb4OrqSAb/Fo2hBOl6JqsloH936avqw56BWhZ0UB1RvfAnpdGw2Sjg4omfUT
3mqcffxeuxUJFzMsOQOK3n7l4h8hnz06DeINtbnYhrVtXN9oooseKHvmQA0kbaHbS0D7eHMZjM31
TwCy2cWYizTaPoD/5zCqT3RfW3pik2jl4c8y4t5o6V2vLub0IvmMeCCqhrnlxIVWd4MflTarJp7X
1dD6BinCesJdael7ofoQLEnkGTnV+Az9waPhokOLUpXvgqDxJn4B4BGXLSjfvOqQHyj7ojcx0iVK
2wx+RrrBLo8+MxVfUiaG8OKnPPIHDjeuL5eBkoq13YAyCmswvHKZ603OgGxIB2LBUaBFm8G/o1SD
vkjK1WZwtceIIwwovGJe5oAMcl8GCCmx86c3CCqXWnaDryeuYMxkzOg00yqkfbqpGFI0DMmsiYEF
WFdh30Epk3w1cTIWOb46xUtnv5vvCaedTjEfgvKqKfmgY7AvUaOy5u8ZQ5xWt1b4a9Nj/X5lc8SH
waZdqxI8QahiU2ISrOIQMRXNjJsRYElG+Idkq5CvOESHAh+VCPUrMhBVpxZGccNiXmpm4mC6jeoe
49zCIkyJHyPw/AAzPHji+rUvnWc6v5y4NlR8mJBPC2fKYj16iYJlVPJ3yML3U9klL3EBPjxO6odK
Ez0FBQQv2O9lerRz9YA1WcU2+71kwpCJAcjGOqTyRfXKucDEzRAxARbBff9SYEZJKtrvtpAtEgGW
UMAm7P5IPzRwN4WgJ/WKkEsb9SDNQZdF1BdudhybP2gSoKH+01t8XBs6RGxEToFDcpyGnLq1aSXz
Qzgqm6yGOmFvSHHGfaCkdW7P0GknnVA7A0sVeDT4hLg4LMOHwdx621bM+pXBBtJqAJYia3glf+DY
50BQVaGzXczqLbX+jgpD5azpqLeTZa3Me0qUD7Opz2FIfDs220YCWBHikkphoD9LncUjlgvDCBQ0
1++R4+6D+tl2f3I64Z6cECbV44yASn9Knc+csoqNh06L0L662k7kJnTmWw1ZwS7LJ+7YFlia1at5
3Q5p+l7Yt9PyUaeEvRQY1aasr0cmrAnyVnj+Jwp7t9mWzhn4sUJ7yCXAST+YA1AX7ZmCEghjNmqu
YOoE4HB7fStWpPzYxemJSiYrxWEAiZVsPpoIMZnd2CSUk5hdZs+5fQ0ZDRlgc9RpODadAjwQYug2
ckhWauxLFJ+B29BQTU9WfJbvhRXFPq3MvTmOuzAvIYJespB7D1p1Do+LuIrNRNlsh2RyMhIJYfEy
MSZKWCaPBqhoesvpTihIWycieQV4u6F3wP4KQv3YOCvkW2AvhAW6tBFUdClkq8JUiDGnp+HQAiSo
8mNOydd6yR+L4ZzQjSNxucPXYGKDu3nypFKUYj6lZTc12RFjGCPI6YQpwp6t8keFa6LySF/HCIau
HLtayBQJs3LCyHeD9ik0TlKy8Gpg9jcxT1SQ20EvhO+lfYY4KsFK3cuzT0RbiBCm9r5iHThY61ZQ
6ixWDdKSAyzRnjyRcHoE927N6hh36t8sHyCO3kwMlTkrOQTWeh8T9oHh+m/KJ7mIxKIy5fNG/FhL
uLbFoe1chgLDyiseHV2S3PXf44vDBOObVZEHx6rdl+pucA6m/TRUDe5B32k1rLFWAVm2sQH2s5mp
WhfuMswwxEKKRk9pn/ifNwTrsS+ODSgS56XwXkMU75jDpkjAWP0xLYKNbwyNFEj5w3CTQzgBVsW5
qKWnDWpOYCQB5E6oMZebwQGTULYiwJygR9nV3xTbNgXNHNKK/tWG2DdzfoQO2xoZdfVVl88sdelE
Foj4uBrtkapU5A8PJIU680nCJqAlDAz0amutJdGqyrVt1QyIBFvO4EvOEUx9ILY4c4nAgKFCjhd4
QEgMyef8Fw4lz8+w3CGOAc54fjgacKYI1QZnZPFnfNHCZkqCGcngEHpDw1C5zx6DwKmGziY5Ldjq
RCDFEWOhbacQZGp6D/ZwyzIwOgbdA07EJ61JeMbEf8EvgVOjxz+TSmPO47KlOTJhkpMSoTCWlYXK
okmF04JWCdRQZ0wAc1LOTillGZOoABp8MAVFUdzuPzK4BFHwlj1ivzE2N8U+iCABQo7cbpbL9Av+
ablsBwenVhwJq+mGBMCndBaMkI/qTRCxccSA9MAGVFh+L7oN1w4mUraw3nQTE0WICQlZiQx0uJiL
hPGFG68XDIDAdoNhQ0YS5V6wUHFEL17+jH0VW/MhsRq8pyB/QPI29PK5a47hlnLGJJgLNLFnsjf+
SVqUWgZx3YTnxDy9gCPB2/Y5rGv2qo6yXERwXZ1vkwAGT4FnffyrSsOCgsxcTAerZSs+MYndEXtH
O8Du8OJgLQ1Si7LJE1tG4vZAoqtO8cehWBn4nWUgEl35g55QHiejm3NpcxQA+DRU1i7oZbGK0+6o
4la3AEEB3HFwCKpiH/oee/MZS8XGxP6YcSUwnNq1j3I7yjGZUSNm07WgbEnAXB2KG96nbi+bbrpX
44/Iv2D2OIB94iAV5Zpou9Y66vZFNzcTuBnNN1KGxf3UMbPxqBiD3t02y7AHnXTfOSd20Xynyu0U
mgoLZgzUVfHKMM+Le1cmBHkF4S9WxonmAxp0xpf4PXHZrp1Ql5wHv+S0TLCDmH7YR7y30HBPDahe
WzWHlCa24Ojq+EJBa/hIPUegAlM/x1Ry0QsX+JVF37KZwTzlO8pjkAKuh01LPSswS1rBMYOnItua
6k3o75nVboa5fgw1kwMEegJ4WNP4BYvZ4XiMwBmIBOFcoSKeAxzRaekHMPXmWzfZQRD70UWCOUrf
0Id+ooEZ8crj8rtcFAy6FJzzmBgPJdW/BT3Zkrw6MDXwJVRCsu10PDN5gHVzjgYE9fAOJiJOjgMI
UOq9E54EfWXxu8ndKgM8N0X+No8ylH+4dK9LzVg6wD17uqDLXqc60QOTd0yR9dZ6c8koRl1uPskA
pW3iEalji0LrTjkaFYj4WCia2jOPno/gGvLQQsRSNPFrqdfraHxJoupshvcoiI+4f/H0rZNFEvov
ukLrG2hPugM7VsZqLR40pM4xRw34aFbwJbyfMH7rY9Wn1xep0QAcRNUy8qDbejdjUhdIzOpHGKAp
85Kt4oz4IYUPSvwuobmY7mbRyEGsYNqKyJDrlWGmsOLLLPm9yOjT5cuJqnVSltdcIhx6plD4Thq0
/tN+QSs9wwDWupFMmPxhXtAI569yN0tH5n3BN0WA9BqDJ+pcBBy0Yh1Bd4ka67wQzWIjUJAHhch3
hHydU/WFeUFYLqjkVL2Kk5VK2pmDgYO6deln+KED51D3WVlf0ufJnZVYxpbJ6cLU34XNlFffDm4T
XW8hpZ52anNwxT0nPkczM8Hc9b3MvswiI+YwMJArJfQ0KHPn3LlWyQhnQmxGMe2nFWKQO+o7YNys
q/dWjSGKi6Nxx0Jrw1Omfyw1vkGQ7yYK9ryDOV3jkC/0Ki3ZAUaiIyrI4vEewDd9u4QPRaTf8mx4
EpN9rftP+fjSywUUzlOONJQWa4wJNi0NhLAvjkcRF4/+PKlb2bkWqnr32FHAYwz4Ct8C1SGc4qI8
6ca4KbNLR9884nSq5uIpigowm7DxabvrnBW0dtilEOw1ofPCYyhZron+WWhw2cFlstJFmDqgdqQ+
g6ATPcWRqLA+pA3/rXbNF5wutjlwkN0bq6oCNldnrjhlzUkZezc5/j3As6jyHrSZ/xfPeEZzDnwZ
i7E3VDJvm7VR1ztVia965p6tMTvO88QhDKai3+Z5WduQn2zQcnEXwXCeUWC6LkvaDoBnqyTSHOaC
oa9m5vXYauNVdGogzQkUl9Tes8hjOSo7E88K/cZ011b0g+7SX1OBOwDlw8iZaMtY3WCS2xNl3LLv
5wewWj1/CXiB+IdIGdsEH2Zf/l4iTm2+8fyR49zGyOPyJ2OYWQtFGeejjQTfKv4uyVtX7PVseoy7
eSPsSze/NghtxPlHHaxbCZsm9S1GqwmGrSN9bsk1RWLGBGLNphXFBFZUEee2dJuJk51mtN0tg1yL
ZSZXVGtLlZ2vk/SHfVrp2DwOFOs3ugqpL7iqauANyySnFN2z5TC5JpwRWSJVoF4Gl5jKTJ6B4kj1
RIwCBnyKB0r2YHb3adA35N1KNWTBDBgV7lmn34YNDDQ44xacCfVTx+SiMpTvLuwOQTSClsf3Jca1
mWGroz7KvumL2mfiluh4xthEjjKRlw8nV7uQhOXSZ7EMUKfFbF8wuGX20O6mALOPgc6sc5RENgye
gF4Xj7BF4E+QShtcT7OYmfUgne57i41LXbtnwES6F5/AYiElika/3Dr4+vU6OmniqTiFGrvfOKij
w0Clr2PmT/a4N0sR17IbOMdQV3X88QjOsK3ubOQBE6skstI9c/6FT1mNtMPECQ3DUw9HxkvOFY+w
8LCun8o9QlfRY6H65BM6w840CH5lqwkboTsV6PPO+I8cDVixHtbk4kWAA/gW1EbqVdFotyoXN08R
7W2SddiEfuVpT1YP/zXVF1fLaNbMYL4xOM7AcDWcldIE7RTgU8u9xPSFRrxH57uUI7UtrND6L84h
lxRLOpfoWQN0PqOZGkcd/D44uKH2NMBuUD3ol44b+waAqZJwnXAQeytTk5RHbsHuM82mQ9h9RHRk
XjWu5Owe6m9hq4NZyU0R19TdWRPv7IQtgd/ga6gQD6P5WQBsGAl/Mv0RdVBsFFgeEGtyTqHKYxtC
eUs6WvTTdgkQOAcnylS52WLl5JVnKRCUJmVwfAPno/SRCtcwdgN6EhxeTGenwhdhcVdJiwyGjToz
7+++uLEwwFeU8uxZ6UvoEmFGjqQlMgepHbgS1jIS6CnWXL4Qw5NAJbYuhWBLmRYp5V6FKC/VSz60
O3Yhox+Ouyxce5s0/GcPgD1q9UwQu4lArwkxG9aIN6XwhB4xFhPWaJ9lqQHvYRR8NrVkbfYfQjaX
OwCiVVTtbAyRSno++dQuwGGEqUCLkU3EGcxq4aZ9iapibQ04a+HYiq6AJSj4jIcfliYXL/9PyAKL
E4u3R85dV7znxSfNFDIGLq6LDZYqE/Zx+ZBpvMbZ1y/e2uygdI20A3ih0jEpBryrLoAmDO2bBraE
UW9hOQ/TuA+WR24bCQw0JuKnEEm0Nr3jHKDkjXZ6j5oJYwNTmfY6hY4a1dCfyy2zbNBvp1qO+Eg+
d3mOZcIItcQJ3kvV+GwD78dxumpd/ok54SkCpCOyOCOXPw0SUvT8WNnvwkABg+GRjq7iNylA83Bs
SporeDT5y3SsKbKEEOCBcGudc1P4phawn4dQ7aFRzEOKAtaMxvuC20zGBBwUs19pBq5S3j3UiGsa
6vUUqq8i4pKHDn8xiX6GiKhSAlETrV1rJWUL4EWkobtHQ44NXga9anoq6J+4CtccNq+/oyUv+W0W
woSeNsGlnkoazAg2ihx4fR9sXcPD9tZBEIP0otkIgFmWzHu5zuTXosprXF48NpSYDZgJmJX3L3rt
x2wdOXgCtXdErM88qCVUN/KznZjhLXFaIYCiHpzZGi5oYzNhcmCfRYIIBqwCCSz1nRMOziM3r5ei
/2hgGTkALLex6k7/nxl5i+dH0iPVQdGP5YKFZ3ZxXVhFDuQ5Kei44TyDWIVpJ7MNjwJzjMz1Av2D
qaZbmOux69aWsvgTQTwOMykV392KfzcGIBLDXxz6YHLgYkwmZ4b2dqaEXSrkki6Nw+fYuTskzREw
s0echUQqJ114aMpgHUEXlTcvqHCAQbZRYyLFPSkzWlfHZwl700HXV3F0aZCkOtz6MW0Uo/eRaNym
ww+CSwk2xqHQfVxzYRX3B7N3UX0kR6d5NYnE1pk/Zma0lbor5F/1qJ1lHCS2GwpNOGRGiEceRovz
GmjpYbDufYt1kdoDRrn6nkmbXOih4R0BI9vIOWKjMdbdqiOFUiA4GS/RLtF1JaAWoxIfUBcZqbJB
kEsP/bsguNilfhTcSOwi3b4/RPq2sDi02u551IdNq9FqG91BjOxl7AcAOI7w2Otqz3hmMv+/0Sc4
M4r5w7WiI4C2MNEJkexJzBgaxRxYMx6dh8UNSEWR/W8cTc37I31yb9050+2Wt0LxQTmCiuZGmm8t
lCZ/QncZoBaJfwj0GzO4Y+0VX7Nlemcwoy4g7fzYwmHJkJbnz0G0GXnureMQ+wZc8i8kqHSIHhoG
GcX4RyfJxaofo9xGDIUpAd17aoF/LNmOE6nm62jAEQbs4HyaPu26XLv3PAtXBZPnxSF6EfyzLK+j
YdNgVNqng1pumZDFjVRFLHLDN3uNawS3Gk60EX5yPOYHMzQ3NABz9ySNfZeDfLm7GP6LWzkA6tAn
6taP1PjCOMpl0dMbjsa4NolVaH3IOWr55Saoi/Gmbzkf2Qzw6oqCxMByQtO56mj5ccJaRYF9pD3Y
TO7nlPZHzUAoiv8A7sNYoEEN/7Fg2acRLDIDE4j6blEjQDuMDH0tX9KG8lgrbCP69ZnRHAeeAkZT
LsNDi4cCqcMP5ZAdo9bd9+CChBwVpPEVbv4G37Xotd2IGrxg0ue1xCytrRZSdLDNIcHgmYucgtAM
VlCHy4RTTsfIguHSXh0u8WA+sAsnppYhVFheRKlqJwpLzCrLJANpZSrLZEgwWx3lAZNx6MS1Yq8N
kAmdAUGZvBK6hs349HtPcBou9NYhatSIBaHamGXMlzSZ9zBT/dwhA5njipOoYvDSeupTtmCjaEKM
t2CFdNsKsWDmx2EGA5RuGzIBJhqM6xz2EiamoD9MnhUQnwboBT7iML9Uonx1qa645B1FX9vGcOpM
65giluuhxLqEJYaBteoHx6+Y2AxI0Cavf2yZ7MWqsplI+uyYNzma/jZoHwIc9FXi2wxDek9DHPQp
twVLnLMSDe1zkBtrVtCV7dan70r1B5CitWH81tW/1nh2KWaUhOQup6EQ4dZEnkiZDjdKennUV1Jt
yBKtOft5z3Kf8Q8s8RnEHQ2swsIBVQeiNh5HFBbrON0XM8IfAKSmslhtGmwzcRmxsKotKyppskZs
tAg2Iy96iQRStMO9sMBpKDGGDoZ6q3kNbi/89R1xOm7hu/l8dRnCskZzYDaPyAduXtIYkv7LMR4T
vEYQaWYqvmd+7PxVSjQx3lMI3fU3ZodPL0ily+z9dxrKe5HzleXTj6hCFhQR85NiaTstPAVU7lJ/
Nemnh94Lw/XxfTIXlIgwm3tvH9E8lpcRMjkO/wu2IBbwXIurfoDlbeZUx877wLZg11YpHXsErFEv
+nspiJymXsIMewG7YO19BsbOqy4WAHYCzut22PrQQakjxkj6GqdZjI7Sg6j9eHGi8OXOnAOsi2LU
p8ZNziTG3n6kAPpLBU63UL3zq2b6TnuMIz28kK3uMsGvsFQXec7wrPT/rAmLJA3KioTUQIdKzHcD
0ohZ/FOjjYWJLfWAjWGQSaZ89QOC2VXlPgX2igmpKHFmzoLPhZFJSla7g/uhgkJa9J6kM57bah97
9rFkaC6oSoYGU0x2MFDfDMxWWIoKYpGKPB4J1ww0epPgQ9P0rVIfRmPwx3HTDJepDo4mAEEzUGqK
wzWU4+RVyu1Gix5+t3G667wr1Ao/YsCfOIL9Udz7Gjys3/o2bY9azRECPJ/TTOpt99hEyyPzWpvi
hgpEhXKcEytQMxo7KJqBZQiTGac4V1DR58XhjMnB2Q4UGgxbZQTEcGTA9STBXs8yNmI9JzgEzI2L
CisBg7CFLkTJUajq4UFccNk37HooyhHXrqKiNbYPkLX4fS7eMixfNb3l1u62AIc0oSbfJja+ZELD
ge2lsNO0r54mCGY7ZImSJi7/HQONUNBr4pCYXbOKdW/amDbpafEmpvjPtfk1T0Pyo28QAoaJFBcU
1/FzIm80Osrb0MByOzj1QQ8jMD9JdcvMc1B6UhBuHbC0LLXWo29+SuS8patTy+/wBYK7eLSQCv5I
qzmFGC8MW43dM8QnevlNA+TajTiqodhGrGpfJ3wKweay7DouGACRw93NfsDl4LLB1KO51fF2xTeJ
Om5kMPMMT3FDNOcDLm7lj8XHktJlZPAgYQWCQAfJ8p6TO8tRo2u/2sracTdxcQoIay6MYR819UHV
KIsTrlHPL8dJeikL7JbWmxKewlXqbHkYdYFZQePu5GeHUM606l2qYNVoNjLnUKj+tvByxejcoPeL
omzTIYGdXsIOeTCeTb93tnVN2YUSkNPcORJdzdyL//UEYsAzapLOh/YPipYYlxFi7DJYvmD6E0dh
v1Hoq6Qg4U9imh8cnfCxDe+pCnSH1tt6a0r5KMnddPCIoeJqBwuxGR9ruYoEXmZDwN52p20xiQHg
kamQlOmGRWZJWMFmuZuI8rkejkINkcszra0jBmU9xsWyOG0Ajn7bL1uOE/HlMJjKzEz3EgBb92Y1
NwtwUDrnXv3XezCnkoDCiHlb+cbt4PFDWehR+W0bf3G7ytV7M5kPoF2yHeQKlmlDuyw7OlfI59yh
QaewYvujIAGsnoKRoRzyk2HtNOHTcNnhViPWZqY6XIKSORhgrAbrPAq+ZPeH4FHCWaeqmxm6xMbs
5yrgoMNQKs//lLV1EgA4TAPcMKcdg/5+dE8zfdIDdotW8hiUz0RDlZONv2y9z+KXoSlPUFjXC91u
bylbJec8hvwAxMpFWg/Y5nBgzGl8wNkGiaHJaR48eDTbvWrsB0SpMn9oLdqBqqSlJlUbpk/YM20a
Vjj+AbbwxJcBKmuIVQ5FqQqWjXx5zVAawP8tYERdYNjC4pzcfOWo2D7DJU6YPlp8W83phWsYheEW
jxwBmFKuSz4gwiYBHqYe8n9+NC1YLSaDVFBmTXee7MXZTaW/1H9UrISZPKApyPGhy3nkMewYDycE
xRhR+2RAltBM0NDIHMZDlW1MjM/Isj/Ef2yfFAyUhRtR+GwK5BKv5Sndk8zwhFxpeOAAwn/2rrwx
sSNvjGkPhl/KK3K5N/ePh+JsZ/rPyao9cnpnZ4hZV/M+XPPj9Nh9OK+1d6HeV91V8tFYm/wrCc4L
mmwfVZWH8n/1SMo54UYRTGKoRhjf2Mc+PeClBWxsHBh2GHjLk4VUHttlB2FzyTC44zJEK/lgofxi
5SCveVg6oumO6k1FrAHn/0a2UFs+YoI1fWUXCvLuUZv/8mzgHWTVLoOTvYPimH8yh6Nu8DwsxQFB
0Y6SaHIwN7AOGOOr0d65I9x+q8/9s7brjguUvZ2ePmlUULwLePvmzmX0Y77W1aku7otOt/FksEkB
4iDlvhrU2eV0LkIkBBcWLZ1HhNWgt9KX5y468YHG/jGjkL0B8klq28PLcDS2ZKxxZq7gXWCFQjRU
foZVDF7g8zv5uDIoojk1V3WyRf5UYU+R+TS1MzEGD0FFBvxBSdfx5Gtoy1V/NPAfwdhoA8/Obt6c
eVP2xNIfnetsUTVsqnuMrDBxoIQgItR8CDkFtqlEueGPmaytNdg1LT7EO/ujLvblzvyk1QqRVOJb
gyfrzVV3LdDH8EAC7jkLjpaKH8ulDkhmwArh4hvwPRj2JG/1MK4d89E1AW2J+ViTgFpeu+WvOR9K
jpEGdmTM9rIezWv0qtB7id3OinJ1DlfQlhKCpDfTP1VzX9t3oiBLHMjWJkFBB8J5bng2tMUGCxzm
3czFkDHXpMsx8Fpnj4BGH0kA9QTH4CH7xE8Zhxr9i49jN3tbI6oUfAI5Uc+MgzlFOjHzbnwX3OpB
M/blcOYly6+pz/7BBqI9nwFmb2A55dndo3ROkXQ+1CcNV+xVv2VWFG6dzx7RagQbyV2H0cb1g3ei
/UqfC73cdc9YpbLxxEQSRs5OO2DuYKTbrP5XXGoQgNZXnLW27PKet/IV58jIt3BQG2a0EImdY7i8
64wYaKkifrx2gRA5kgIAwB182e7M0JIUhAyY7r0c6PT/lgjw0z0lFKQM2jXwSQ15/ho/mv7EDx3J
XrkE09ENzjT7pL62O0xaco9T9DgjiNI6lrT11w7XDRz6Ho5sf8pe2n+IZwktQJqDqQnaupXKZr1o
BDJQUq6Ke8Qpvq/y3cz+WId/6GGpurbtznjrj8tbfiHz759hrpNDhlM+eDA+iiUhm+dYOSTKJkl3
zPb67fCUirJFn7dIVfrcp3K2/9TYr0NN6/SPjAs3X6UcVg8anPsDA5+OD8BQlGe60J8c7OQa/WQ/
+EB5P9M2OfSwXh7iVwvzVObGm8KGT4nzAb4Be4a8S3vCII84bIZXF/VPh2TW9y4rqJwKnpgkRW3H
N+pobgUVoK/E/dlXF67QU6k9UOysPHU3Lu+otEq/ODMBJBcCWHv5niAW867344uxhl5frbWQP8iB
QH0gZg12CZESZ9k+/3BJmHBJ86iYn9RlD14/ofm6CPlAseKjGrqCwje34R7RPdvC+ClepCGkiRfQ
IkRZgC2DCprCP2KcRQ1WsMBhmvk9Bpe5IJ7Bxh4fUDvlBzB5KJkLNmAtSvPieoepCnEoKzeMKzCq
2CDKRJ/5FEKhml1lD5nljsfLFiu5Sn0X1KjtvbMU3IgGq1QIThNpCtIcmv38GJJgMI37OsNMDHNb
NdspMY4AIdI/B3F5q4gDjVTaAiJLKUIQAe57SN2pnsQmtOpeJrhwWf0UJy9Vam7B3aSKnZ36GQeG
vZGPkNonOCu0VhrQiQUqbmA0HQ7tI3m7G/lhUqKHXJcgcqa0hsVZtaEdRQP2ptsix1cy3arae5Id
ZCCmT5Ev3aQUyl2OvXn6R/4Yv4PGdQNU6DGeyLkExDxdVa2LzYjNU/cTFX6HOAx6WUnXNNT6Tqqw
LC4+5dvwmszh3s7ZG5YKwdneVtGm8K4ofPHlT7gDH0GBeI78PUEFIn6LnmoqQyBGrkV1BwJUs1j3
b7QV2YBd90N6JAo59CvoQxuPc7Z6gIOLzUjGWI4qvHp2tTVr2mhORfOyYPiCYOnBOXhXHNABbzsy
IX3tGG/jM/U7FMRJTG5Xy8H1+FPuvd03t+TS7jVq8JHY3ab/MtwLZq+9AyNmkwU07q857UeKjdX3
LIqi8Oq0X1N3tcOruQ4gktunkRhT/KjpnegpuXXPBAnu57/MPawbbq/dAC1kr2xTZPjpCWIGznOW
BmGHFUvckD/BsMyXy+QwGX1voAaCsR1jwqXANh+GY5psrQ3IzsWmy0/3RMzFWAcSAvDKiIZYmWjH
Jkw/mBoWP629a4INDqkZK/dNnGWWdUxnnPCEVpimdLsRz4xtfCCrVy7d5ZBTwAPO6ZgvrbvuZUxO
eNZPxGRCz7J83SIXZRs+GRgVYPMFwgqB6xLt6hPjFQ9VMVFFjQ2xZxdAWTK3C8ygI24iTwYg4w+8
LHdfEsZHk9j4PFU8ohL7yEYfrxRWNtDRT/CoNT7UZb4IAjE9/6zrRzB6B4PmmaMHUdjz+MGCJRMj
JVwQgQVV8nqGI+0bt/QDQhppleEeuZ79QNZavGeqYo/HQieqnrxc5QvTfVz4VPTTb7i0ynIvd6iG
3iGPgtESXIGcSvXn5KXsD/riV0SDAYWgv4MPNa+CGN8viMbdytP/pom5m/Fsw2DT5M0rLnIwfPis
C9x7HECIOk9Pufc8ZLuluqG3QfRQdMDcJKQN/XNExoja7MEwqV5pu/mWMBMyZJBQk7ddOPmuJE3N
1hE5vjMoxCj9JFGzZuLBkedRf3g42VAPMKht0Rq7CmIqGeIzx6NHpa/DoNadD5XBkc8loWLxH1AG
L89a2q2FnkN7NzUF7jtYbdBwJNA0rB1x4f9U2gIcAlZTM9wEwXZHrLnsq21xgQy4nFJ2pTdY3bhV
HhLqShtKKNQSE8sBx+6P2DUgH/dHPIzq7k86FlvRSpT8HSJecG0saGIs4y6jERE1SywCqpkhqE52
PkFDMI6ekbHMkr3ZYIv8pCbQosBhW8SqDhiCCzs7ehEGwBwVK2j9MSfdDJoTjto+MV9HEgKBYmAd
wCzChWfEI4PpeCk4H5UNIG/vAgx95UQ/2KJ8EFfy4FRRxlVNvA44O4XXAs6oYObsJicPkExMNtMJ
s9Rc/wf6dhsY57Tqt4mVxsIUA4b5dXS6d3Vun3FQDLriM5gBlxMFiTvDhu7g8QOs3NwrTvYlvIAM
CwjhC4FgJPOEVbuyZ26+F+EVzZpQcfjxVq69mLQPTcOu0cruXHrBAXW37b5kVfKawn0IVYf0Q66W
fMAsXSQSE86qDD9f6rzYjjk0Z515q95tM6NcL+EM003Hi9Y5CSPedOIj6dnrnENlQTkUp7Raqunz
srNF26dpSlXyWAMBw6lqx/xmWeU51LW/SlHvQrP9j6bzWnIcOaLoFyEChMcrSViSzfbd7BcE2xDe
e369To2kUEir3dnpoSlUZWXee65rwmEidNQXIPaorZmfI+FMibuEKKLHna+C7BQSdQ0LBodrXl8V
Clci6OTUdEmc/ac1ERPQ2RY+AJPXv6F/96Ua+yUrH1qDG0a5QUJS+rRJ3quUgNC8Z8saW1ScG6RI
mjcUn1Vqh2qDaRm/jlxPD6pwavLEiUGylLWYFl3RzAVaWhq3uhleM705rGz6vJsaGoaKSgJdOIiB
0WSS8hsl3oz6v2bggwbHsMxDgr8SfCPsy7rMXNGZhKZn0no6SB/G+0I7RvFUtH7kJr7g6H8EUVe/
9SCptxob979qJCxeVDJCCeZypI9cJ2+PptqtwMw1ByrZgpW4P524AWmNy28hWW48D/1hvSgZyiKH
HQ8MCeNDV7x/UBgzSQX7kZoc0AzOsMYlckpjLIMBkzExr2Lmnq7s2sLp8a96OnrUy52UcRfWOfPc
CUr5AUgRNZfch6LywuSFYdBH2C5JYeoP8t6C1oGqlV7WF9Zu0u3jJ/Lfq+LU5s5KNvxPcVmOdnNm
R6DyX9pQUw/ZwJPib8rTXPyoyARcozkO1SdzHMrjftktL6shDvAGeiHqG5IctoXic+tTcBjlB7C+
ePrKYOHrIrkhmNEVmtM1kYjlIyReX+a9UnLx7ylSagbVlQMChwHSeWqP95I55iOt+62xeSHqfpcK
uFUy7IwOFSFwyab9TO/PJjTYzeiii0L2UhdQfhBm9xUTV0guCugJ4pDpPOwmKdk29mlkWegmuyB9
PiJrAxt/4aOQhmugvU3pdYA2KFEaaWJPANnXEYw2/yTt0wbbnFL+1jVLZ3nZcCkSVhF3gJtPD5cr
574zPQ3ss5+vfifvGZvdXxPu9/hZX2m8q2CUHMK2mKsU5ds4P2u7zgZgZcQujQKde4MvMc80zxhB
u+mT3RCUFduXvHjU2dyKKQru5w4/ex+U8kk0zoZvtEl98WLUjwAR6TiX8LIrjJAJFgxXYQ7LoXRd
dAoxLX9JHwAkpX4eokkWxQVVscOWQFKFRZI8EENjOz0aV674KRC+M1P78qHDyv5sOtbjxufdxasf
UAXx6bAubTW4T39oRePMS75RGo718T586POjVWOs/m3O+gd6okPlqr75wSbmb/bE8/rKNT9ozjjt
B7LMbUrk7cS2+0bqeIDcMRz9OWyCyIOSED32vnXSOCcpTvaxv6DUSPaSW34XAaoDQqWOpgpl07FO
xLmU8VPS+0bkEDxNzzdxFpUR09Yi3pNWOM4V6AjJdg5VdYeBko+Wd8/Vwwfue1RfSTQH2+wiNCdt
KpTtXZdhlUBLtst+dY0inhzoPbHw9FhOAGTYImQYO7t5QLK1NewXAjLRAvIBQ/5hBiFAnNkbv0RT
qCZh7xc/9J50KUrfTfwwx5+d+cM7hwsnt9exfMgSMMfjZ4zRdTtvThYXzwgehpep2+JXQC0WlH+0
fpj9ficf60VC032j4dL51d2fj+qJEKPUduY3oqgiFKwQLLeG6Y0bV2v3lPAgv2CYkWLDELvdlpyV
OHzUI7GpiXZcFPHO2Mn5w7tLS0uUgic0+XwqJzrFTIS2hRTy/+ITDfICeAfF9iMfIa1P3vQd999B
zxxw6FW90yX4uvyKnwIAU4N+PvK/d3G52up/Bl5ZP4ofCxwmf8VnxrAGPkfIArAtL1aw6cI79riM
aNcCIwJBWjQtg8IOwJgohUdiG75l6G+42TGbJU7kGXifoY0J3hIu8Eu+MKy8kB+oVEIun9PvwkpN
Ke6nmGMCI+z5Zung/cqgMKFJ005Kd2DkICYfFGpMBEMoT5e32UaT7yWqo4GjolDZ8Vm3q0fYfcQH
aZ+iz8mD1weEhRaVxMgC7dY2YnnR3QvpabFDUfbWgeLSXGm31Xfk07oqCSfb4iAMczTk3BmgaIEH
E6BISmeLnjhYHl7DPonEPQaBEk4SG+4VGrSK42FH1HgoywFf03JEVYnYXmP9M1QJbRep6c9yMz31
iekmXlaaJKVgoCS/XZAAA/Imn9l9WByLWnxp3HLlcEzcFk33he9xrQLZw6nU+faP5BtMIk/SD2AE
KE8QNj3+yCglMMdJQwDwGRGoNMNrcbYt9EHpWdISmUkXCfhwaUqFqn1mH0rxeaO1gfFKk2ErNqOb
FhJshnxBiveSDyCIAoO/Z+nRi6m5rO54qLBAkP1VHZNf1gP37+bI/CO50GjkxsabGo4szJEIJXNf
gTzFV7ud1QurmE493S3tNnL94E6jcnfYt8zFSb3fwgrC/CJZ32P8WXfvG4WWJQ8fKadvKDMz2+Pj
gjunuhsmTza1ypZCdUVUwXXWp8wkGpSLI8HpIeeIZT9U0onea9PvqwsvMaaRfqPwYc+5J9gh2ZVA
MZ6HXx05ZemyRuPmwEvALyozAfJoB9f1QVBOhiNb1TgcOVBm8h4Jg73ycyXdQTyGnF4OyzuSiUPd
/lr3r04KWfXdEOBsSuFKIuq/qnwidIsChe+2YSmx5vGfXHhGltKdr0N3Ko6J9V1Dd0O2U7wgIWEJ
SK54fnm6MIpfVInFTUlKJ+fJah7QhccPYgdLHOW2Nu/8m+yoa6hBe2t3RsiXhgJmvMpXloVyZXVl
vzGqQJqsXzlrx0ETUv3GC9XmDpg/baMNMhnIjTOP1xBWxwzBa3kzuYStZoM1+GQ8Ne3TjGVscKpH
voimO/Ge4+SkKGHyGut8CTIo4pPS/QJcmz7p31b4UDToG9tu/NT7YLG/tfE7b9EG2rSI6dT65h00
y6uaupZykB7aT0xvcnO0mE85KpMZuqtf8DyTGyULt+jM5HJbKi4zD7tC6OiPrsIyJWzitUouG5px
3oZsiB1qqVw7Iov5QZQhXbuIsVeABuY4ujBzonPy3L/WQGFCBMrsOqcGQGhNyKXPneWbri4l1Xk4
FB/Gaw/V+rk6EM5BH5vARC5tsO0NwjY4r+4B8quf6fBc0mXZlj4XRAY8J1qeyDkQvWgVgzqqNh9j
Wzu/1JZXoXh3sizAnYDoAMWKk+Sh1QaosPGVxScsfAs660uNlJyB33TFOZVobvwn5x5GdhJ+WNfB
vMH5sysriDJohuFMmjv1ycZ8xtSXJ6096Wxj+VHnmcCSPYIr9A0oS9gqXqAVU15pjpy7yY2cGgxj
o8R8yaVeRkZD+w6rirOE5DaEbbanXdCecm9aGZVwMd4d79wBvO7Kvnm/cemkoOkOaiigEj5b5BDt
I3+40gaFpaiG0rvSO3SL0g2g9K3hyhd0MVAyyvYooVbDWW/T4dplpcPHnHsROk2f5Cn27Oin/ol/
JY8RRX5/pJPN21xCW2zGyHOB2fCXBHaUceip8XoH5S3vDF87UZm8MIKX8RW3O4aG37F49dHodxlx
fw6LI+MYNQmDCxfCXDGS7jZfSPwp6mus5TvlQjuIX1qVPX0J6UkWh8XmWdT4KHL2yUca5AFUx3cl
9lZOCSi/P5o73aDbBKqj4P6r9ndq+OmY/rZjSFurkXfxpQk17nkcXriWGWqkz8f1k15reuHHTMWH
zKyLrKqvEgl+yMisCZtTi05nZrrEx5EfU8/q6OU+lIyP6K6+RmAU2c4oC0/kliDoqrOASF9OFO7s
NqaYwRsuk2usXNA8lEDyDdM4R0j93fw0IXtJ7bOxsH/wu6Xf5q/1KZj4dcMjZIAd4bSBsb/Nv4sM
6C6yw/2G9UrFEqabgEOcsYf47TSNWIEFCL6d8EaTUXnfUzYA5EUp9a4WoeFTbWR/CjrzbJeFaI6t
MP7V/9Q3/jUU3oAzkQF/FDe+8Ashb5q2hysQzK/aAbaH4UpBEQpVCyNEjnH73XDjX+W1u7b4QTGU
+m+ASgL10p5ZdBwfDi2bA+Q3c2d6jAv4VFn3fGSqHHTM+cIIrtVX6pE3+M4DO/ks6p4/QX6VX2kI
psH0xQCcO8zHnXvlY4FIgrgaL7qpj1JAu6M52cEGpzfqZZ/PChAYrW9WqTV5Dl8Ikr77Nf2M0atz
wUHn4K+efpmu9zD5KIP4V4OSs5vCf5uFEYexuEdue8Ot+lOS7jlS/qLfDEaAl/MSPAQQcAAdqXrJ
kiem+VgIN56iHOtXOgbYz9I/JjgJw+sdbTXR/qHZsRcxAS/IRyTdtb02P4K4IVO1Y2QVlMdFXCs8
5CjMei6Tf/eWWx9MHjeVQLlMJD9QlvL0tixwlHKRj1m3/mHZCo2q3/wxB1AOKX58rsIykIGdaLnh
tuK2RTm7CTc3Gn/APu+rs7mxU88u/cPWpknENsFjpiyH+60uXKxoM1X//MKQeMp9hEd4ZEB+8gDD
Ed80jjb7mwOfTvoHwF4/xKF8yeGJE1VLNGB4Z68lB3PPnrP4qTeh4RdU4TQcfClChIxwFMrScQIH
53fXHO46x+IoHnlDEVVv9MMqYP8a6zNwLc0mkxV/yOfA0OtvwobqV+FCXUHzBEb1di1dPhGKAwrX
ZT8e+UyiHzsNSJ/PgyX518CV6ltzRcWtOvY74Yo6Ebi7jvquD+bLvduOCL5Wlz0hDWg432/TFekS
w8iELF02DqYc95A+MANPeCCEFDH+xi5H2xyD0oK2A7YcjwobDqRsBpI07tjpkNuESrS3cJ2jFDYd
FWZ27FBKlQ/JxRb+YI+iWX8hnZvhD1P1MQLwxmKmWGd7iL/bb+tENQIBEC+nvdXPK+epQ9EhQ1u+
pbfPnCrCGU6aa/jyYfbJJFCQNzgddR0/UwcSt4VT9Lr5XC4LeowvLn5jx4rc0sSd3vhjxjygBIwZ
CcvERu9puFoV0AfQc5BGDFoK+8X6tn/YsrjKpNf0nUdqUW4UNsu+xXsQgmRgWvMMhOWH4/HEZteh
FKOR6PIy+QNmnhjugtyi8M2QQs71oUB7f98Wl+RX3H9+DTryrwXr4cafYrMIKBZ8tF6h/r58MZSE
S8XI49BiOcEN8A/Em/5yss+81dvCN8KpcyPQRu/5FKzRZZJVo5gK75AyGnfIDxXsrZbr665zF6Lj
SurljRGMwLdZzz7Dzf2cwN1CG7UTHmWWgOTJr/mx+JDe4wARo40mg+bGdnwdGQkNh5lVjRcFz1u8
i/u95XbY3T2FbQiA9y/LAGgArg0UxqHppRf9RkWi30TjE9r0fvE5/nyiuahcua+HJlcBIc4PbQdZ
C2HjfKfCT7jlOCUwlg7Ve3lZ8uB+BT5sSpivA8YGKvab5pxeOkT6oY7PG9/DzxuzlLbcPUyVx7nf
/6yX8mj9QIPtdccmRAk98EWlf038CE4CqofU6weHJ4i5MGs7wp+wp6ygybRGb1PstptH+bU6ESCW
cFow8hTr2KFX+rCEA3Och2mrois3lD26lxXz6tlWPQQMbJz120JCvIOcHeb2v9kK050tUDpV4tL2
etLyfXNIiIy979fiI302nhRCNZlaUPozoO13KPSlRVzmBjS5l/aTn9+7Y3b0nvOT9mgApGIExvLc
eDn6l1V07bUfrQsaxRuxfQPHBkv4Crfri3pkoEPw+oDyIeM6emaLqmRfnNJQx6jUYCjLj7hoi8ml
n8UHxVyUgcbu/kx2QJNApdqaD/aVn9NxXdpvQvvJpNEhOZiTEUAzYPtcX1Hq1gFKOzT2FgUd9/KQ
4fFM4jzpsvOu3KOg5LQeBRbSiYZPdv8FBAwGB8aCOyrkiaIUaZ0Y3hE6kqdijgR9TJ+Jc4SLsNM+
+1jUzfauWZHw7ypcDXzwzKgZm4r6iXG+iaTnpr5T4UAXdyzMgUHi3P9auAaNg2/HINRREpRSIkA6
Xt3oROPHHbm7Pv/JFvMCGrWWVu8lRsCb9U3+1gkpGQmhO23yv6hBfPuXqRfqXRtts+SgD0hKDQZt
AxmE8+4srwfm2xtGrI/VtaSSB+h9Qr8dAutm6V8Zcjm1u3H4sOwnnK3H+Vi+9nv66FvJifbk5u1m
tw1Gt3FSeirbmsOxPEKYL3byp+4p5/zINDHAP4pocPN9/4idYPsx8V7BJJ158pOndA/MdD844mc+
vHXbDw5I/vP8eEFWso+2tH926paylr/e8MVsDf418D38w9EfDxLaDIlRXvasuTgmvNK9O20ArNlb
nD6QwvIRZUawHrlCbj3phHz/HLmP1HL70o+3jx8GD74PBHK3upQnHnJuh6oFKQ/Nj93PZbOzfLY6
91hsH4ftv5eUhMsf3AHrMPOIC33m+5xubYzJn+iUdsb2+tYHzfvP48dDtQsjB5E4/8XbeuDWzRLq
dswzzuln/Yv8gibtct1wd5utH+24Buqb9S1/g0g25+14f17w46ZbVLKVp/7MDp6Mm/m5cUeHEotv
gJqRy1yEjPv4pJEBbAdvO+gWF7Iqd3x1b5eFrXBxNrsxsD0qPe+CRXV1cdbuSUo5AA/CB0UcbXaG
kLozdmjRt6/L9ufnY7OjsGUECS7MQxfhrx9MWSp6WafVh0aCRmIXPlU79qetvL1y9FAZMf98WPfW
9uG4fa5Skg73zL1ih5H3z/oABcUhEma77C6sppPlc3V2KlK2UBluseLxvxzTbGcM9/UNc35Sv+Ct
BQMEFpV0tC1mOHzr4E3Hg+HYx42610FxYXbYzjR7HW5vxstmxkJKcJHLtyFzBQlpE+7WLTE08LLB
GtjJMT8Q3tL1FBD4p3eMzO5opphYXvVz86m+2H6zR6m2q1+6N8oBQsPIbEJgnrzmXwx2gA86oJAP
emA4yknysemCmaBc+zPe1mfjrSMhgrSLCQzEYdlPx+nI1cFlYuomAaEIB8lFPoJgz7thXIm234wE
OJrQDhJdsCMW8mVGQ1k/3GLX/MPxzECqvinPMYlrlAeG/QBId8tPAd8yb/WL9TGcWppkiKYpAHnL
XwwT7N/c3Cse6Qk/6wv00fiWUcceyVtnm64o3xFsKdvPBGMstcYp+iFgZN79dsrLbbqVjJZflP4A
/vB5g/+bC/y2uq1oGwglYavCpe/qpcOdu5VwLW7h8ufTp/lX9C6XB60PmDQrLnl9FK2iiuU7d9Lp
g4toSyvsObecXBbdCJoKVevVf0A9hw/U5fTOAEh/Usfq4YhdwBGsPwY3RLC6iGEs0rlQYNGx3DZb
1Di75rbiLNcEs0rN/bbbY/otbukxoTriykB5Rce9d+zTBIS252c5DNKJBcAOzOSV2630ZFleMhwb
6WPq3HF6SatL9kAND9AkZ2s40Qx51E/Dja2Rsypl4XY7WpQDUgPayMurYu6td2I2TsLd0IjXIjj+
HBGQkt+S/kEWMwOXXBhCdPCXG2bxgtDUEWpE84NEh/IhPtTezNbVr4f0zFjbRQfmikBrKlTGUAig
ODUAUMcO3WteE11QuiQ2GSh89D7TAIe/c6C9BEBtACA+IiprvquDETC4x2zE3x2ag/G7edg8KK/y
b32SHoxHK5Aff+z7cyr2SG5Px/6sVFv9jWylxzovfrjl6V8q3e36LDoAv/Fnk++xAVLn5DEONtAz
Dm4n+4keUI2EBjhGoNv70Y3OPL8G4BWPaRanKI2EEhtGuYeDwkTrmXBAskDo8xnu/JPD66G5geCO
K7hI+SDDk/LpyoelRvQEw+wh4Rdt5QnLgwg+o9rDjITbhzSeO442girsbXHt6eigglNpCCOi3mJg
dzKMu+wejIq3JE2P9B1gVGl0JjwM05RqRPhVaggOv7UDFHtImJKHvHI5FW2iWUdPsd5QbtSaw8h1
pb8CkHPDe9gxFFNH5KOOxu7ABpw7qf1k2V9q92BJ3/0vh39WewizNdvToOor4HNfJqJS7atFsGYw
09dgWAnP6xO3P209nKe668yGg/6OOJhjTMnLnYS6aZsY2x/esQ7OFqYyHr8954TFo/hevZvh9Lwe
NSNcD3R0eW6gKU0k8+25lCH5ZSjN/AI1HtbsZ17T+opEWiakeW8O56ZB9E4DAj56/0xFSY+P4aQo
yua90LjgyBS618OUcckAcGa9KGTZIKXpK0aDGy6gtgr6F5Yxc+71MY1mklA3rm3nPp5sG7uRsIpi
bA5HgD7C0SPATmNe7Bv8xZtJdSvzU0/iN8kmeoIxgx3Fgb0UQskwUzkqJKTWxgi0cSX3Fv/srBOQ
FjGE5cRB04CPjrqbkm7J/4n1NaaPCfYuogAo90nQzVy17mH/grRp4TwgkR/m4zpe7sZpwxedjUch
DDPKcZsz+cb/j4kamTZFDCJNS652Cr37tqd7qHk5en0F5WKDdFxnagwqJSpIKqVi7ALBqEv5h2p8
xwa0b5skqDTFfd9InKKR7UJSS1Hf2iR79EA++rSk04jvePDLDIMRJbfdyU4/52918yPoNUWrviQb
wreQzgApSdYEUDACPKzuahYIbijExUDZqIcxoxFIOm4UCBuvRMcou9O5o2CjxJKKULgZ1CUg10C3
han3qNuM2w2R+dtnt5YSVDBy24z1rFwxkwlrrbU2L2rK2aojBDUPQv5KDiPMTcCz0oO1kCPMZlDA
v13fyM1bm49Jeb+Tf44DJ4GosEDa1KRDz9YY0SXnnfcYr/TsG0qaOzesbBQsUv4+cvmY6x8+StA4
Et8cv/kfPhTmsi9MmJX2EWvBgpbB5ks0GoY/tOG0CY4MXLE7axM3BRIIQQ20ByJVcfMMjzjwrkK5
UZN0iby6SJAdMWBiBCCh/EYERNyenRMxt9DQpdwHVTn0jlJCX6FlAJYwLcgzypwYAhd8lh2fFrIj
AZoxdduvotaLJ/VX4i1ldrpX8R/lqlCzfE8IDGhzp/OrYLYsGFgkkPW2OZ47LrwrsUhp35038fwE
JXNe0LfJng04jrIdaGOFIImdlrWZf9fMIPJEQ+Vi4Bd7xoe/Qf0N1g3TBf7gWL9VnKK1rDgLrTs5
I1+ly49zp5x1u6aaB4bQVqknLcAv6DeXZG1eLQWdaEzvxYaDjb13TZ4FkHCA0kCrpsLJMHekrpnT
VlOfQR0BNhNEWjgKfephqhqoq3jdCscbCiw+dNgVRY+WWOeVxODal6sQsgi4LrIaAjP8Hh+IQBEK
GnPFdMcqDojxO6Gx5PhSaTiJFVBLj/cSuiiq+ByTeo4dLcNEyxN5p6GYI9IqsLZnaMp47pX+DS5K
xNorCo5NMBGCdlJY1rs8YQQUzyHrqOOcBuwj6F9QplfQMjbCk1yxnqdMQmJAjzpuEEtjVGMKBNph
lugCbT76xx6fEhTYeP1ugRBJ0Z+Z/XBGQAZc8SHJBHBKg7ZDXlrPFlJFcz/qb0LcCvOQJcWs25Ha
00JPABBK8VLqR+69mRokq3mKabLk8u5ueF0ruRJ5gjyl6MtUzXTu09XkH4AgaqiV8AfOMSNSsKuz
V8OQisvI0UTxo2EFw5FB8HFq76c+1IjokJMddkKsxFu+QuFl6Rnk4Nk27RxD9hPob+GXqirDNcwW
TRSLWv2e1f6owu+rKHIM6TFh46vr6MhvU7BMDEyh6sSAbxP7Eiccb70jKomLrs1VjpvrnNECNQC2
6kSrkKUaUzLJ8RYSWgpj/x6z5zClRgAH0CPWuNIr77zZnK1sGN5ibLArNd7afsKawyBkgJCJkW6Q
AokWgB0BA9IAksqoYD6yLDdfMHQNLCKCS9ciwMUhBpMAheDQpG/JkMGifWnn4tQQOL7cR7+qvoAg
Rdxe+c0UvWhClQZJMG0s2YYNFiOnicTGYcIX42siwYpWWWsGAhQ1ouBGrGZglY0na5eP8hughIav
p55kFvC15DNuGlYCyDtYCewNDduryaS6h68ZY+1figFGzYl3DVtCaLOXBls60aMmZbpqwl27pHT8
kdOWy4SwJdsiahEWZF2rn2NN25XCXbGy4U+dB0RSuP5NmnalQu2zpoHCjxJSHT47C+9LVz/dWy5E
SnYeo+elE6InVXD0TPHggQDim/rHCdugdtLozGruRpbDoWL4hOh0Q+itysqsWmQpBuQYDscOGbyN
UX5STKLs4W/Wv63xXJW0YHBzCfAdDZvV+qq05lPQpxHV063OChIBuyeEnINEEUMpoQFu+N/hImv0
iek3gkYBGs6kiGJAkiGLKwhTdVxnduvGqD+6o/BsLhn6ljJ51hdMMRnpwlj1Mc/U7OZAYHBdazjp
sT7xXSgZZHZ7O8wInkHfN6gzyK/pa37indkoHRYOgz5+7hZkWrR7mkkoJ+O9yviPD7fHyBODIBKM
ObFy//11eRoQxeD/hPyWIW4rGWnWggxjcsxrXMdBO61i8Al8SxCW5OIN7qVA77DPFc0nIVcOks6C
KD+CZZnrk+nQc8UqoUiwSQkVeZfFrtBKDpg/q7TgUPXElyRkrIL0pFiFO/QE1wH4l9ARo5MVCVkc
8l0Ni11MDY3zRjysuUmEiRj6IURO/Y20PnIcW2yPEnYywauoUIYpAqgCOYXfttIaUSJXwXiJqlMp
yquy4WSEjL4X6skWHrCOLa+S3uaICclAa22lb66T0G2wZMEZjCuME2nc2bH21jMY2DDf5BjF+jd1
TEVJAPOYQLvFSPbyuLdl9dhzId0oDIf0AG3oPwxG9wenB0emyEno0tCs7GuR11j/yLJALMAGQaub
C1TMBLMgwVOBZ6ZTqwnagoULXgBESQ7VhFXwQ0YkOjVKYGffoKSx77s2LJSWf1VAZRfY9BW2wuwO
75kUMmkjHxMz8fD/DT30iwMHVnNnkyNET5SEJRLleGHhjGduBLV0YpLJqSDAbpylwnABlXehblLs
qw4kUfCt4AxaM23UhzsqavOrsL9zdIcTTFKhI2aTEDUm+J9j29UBk88CL1dM/7u1VbS+XBWKU7Kk
YolxJpB1gj0TRY7QMzODtZ4ozWyOxchGw8Somw9xmMvjFA9PcPfEQQciSHCv/qk98yIc6e1YHMXE
AkyWdDARKkD88Irhfpr171g5Zmi7Y4Q006EBVaWqz5AceprigsRnV98ZEkzVfpcaWE7ZNd9gpXsG
yNLArsJJanMZeu8P0i/5YFSfVFo9+QKoQmdCdSmlVqwqGqMmdrH8scSWkeWHEqmchMcg4isZRHxv
wie9GXFvDWG9clqP72uzNSm3M4quthZjbfqdbH1zHCHHbf6xJMQRMNrUpVh+9YogCpvRbRRM74Ig
C12zNklTTNHaqY8lORUi3qKO7uGADjqXKchrSjqGhxOzXro90wefLvENIryiXykHIIwSjoxO+d7O
BHOBOLsjHkWL01h/FrAekKOMyZLhEVK+IFxmhMvCiBKuX+pnkDxbOJG9/idgo5JmvhZLF8xF72es
AQldzEjkWA9oDFn8rHLJZYEu9duqnmsOFCQ8uQXQD0mjcFN34q6HsoNJ00iHj5SnAuGC2Dr5MwTk
hLkk7W2KwbvRufP+bmKeo+QiKw38IjOIt/v9J4U2yIJa8sSTS14vF+EmU/j/YdZ8wvUeeAVZFVho
8v5VVILRaF5neXxaOcQk6uMaiIiMVZhvTEMuLPVMsUjtvQ8WUDc7e5rkjufjO2fDMdNjSoaNOm8u
vdZBKZfQZ+SBrT0UlB0rPtj+PLcLPAlQBwQpd5iiYmJTPiOsMnXDwKrTEFdzu+lTv4R5D3aqpKbs
c+Ogp4MnEigUY/YWzXRNcZakCzzITRo0FONYsGNs0QLqYktouFoyTjUO+/RACYC3+kVBJDpN6AbI
/4g0lRM7Pq+Sb2IWxtGplf333I4+bSPOFdYkj3gBjaWtlkCQ19V5Pohas7GUsE7MS7YsvMFdaUI+
xHMuUID/PQGEXn3mplzEsmBtoA/fMDxkEMszawUWdjakqeUe/oTL5zNZrUd69//PJcZBLZb/ISrd
pX82maaScG3h1B9WvEArJtHsIdbkV7htBZFfWn8yUNvIWUJYYc9Db/BgfFVpdBTsQmztj12R1BA1
+odWHRy6cjqglUxZQ+hbj3Jin3LsxXqfPrO/oOgxKXxEEILYpwu2baV9MhXkchx6MuEKkhWH7azz
RMD/tdtbn9CmqMnKlkneURaSkLl0TkiZuil5yHJB77zWi+nl3P1lBsYCu5SwQLSuoYlGgLMgIAo0
TMWxDm9BkNHniU4PwhF2V0E1mUa6dcxZDJQOm9q3a/Ugqh+YlBrIiU3dn8vuDyoF+6ZIn7Eglc+A
HduEfhP13dJ60WQ8AFYgvKyiTZI85xCnRWNiqcnStGeMQaAs8V2MS5iV7AFmdLAZP2EgYci2PERF
s+fzmkRgtQIkYaUjBaeAtKMdpLv9VGaBPB6m2NhbYtcHLFo9LTJGHaaA40DLeXjiOGjn0oV2hHMs
grcBx9kHlSjAapSWaJmIvOankfqDpt1WWDfdX5fd4vhtutM5RXSHaqbG5lhLDH74dE04n1Q8/BG+
Q9B7DzUePKjfr2/3eDzU2omqgeLc2k6vkVDpcjeus5NZcq5SNpb1NRvflOVBWDYqqlgdlL/gKEot
Goqm90Rs0R2wrUBm4qajMuF5wISkmuwsCW4/SMTRaSC2vODAT3bihwqA+kZKn/rRfI+IK2M7tEH2
iydTHFpr7LPV9lX0aaO46EH/3amBUuSHA6qbVG7hmpZ8susjF+lsKZ4Uc30ykHz3NCdVXxOeabt6
ylruu5GBrTRijkqDCBaXr2iTqxAGr9BeUO+R05FKq0U6FV2/14igMiRP5EzodeNQmgoWNGfWQBNN
kAkt6PiL6Lbh1uxADRuZdJEX+pb824rmdxrte3Ym2ZL4NMv5s6Nbk0jKaUDYb6+wkAJFjc45PyWr
1dOGDpBYBAxz2qFBQnZOV9RjtEBWhGQwOGEYQ+ZUEXvHqAh5+CekFgrWwWWpODFuRbQ+0peH37wF
mpYOb/n6nMgN9ya4S9SWxlnvmbSJ2yP1QZXQu6E9gVN0AQfYjDCtnLuMLZ68b5G0CaO06X5NDIoT
Dt77f2/yBu0B3h3l2qgZgZmrJ5AGa4aehSun3eUIxfF/w+uMM8tPucjbVXsWgCotwVVXlBcxfNQ2
CnIShj40MLSWRyp7yQQZjlyTeIQ8xo3arOPXZgMXnPnl+p5Stq/GH69aZ2GKTlWxvK4D+zbyJTQ8
q3rUsEAUOd3UDszBU402u2XQHEMxsrLDgPwyb+9fBbaAqA9Fq1GgFzLQ6mWqndOmfJrhrehN+4WA
I7J/uEx5OurRiKwgpZSfe9yVrINXUY6DIFpIzMl5TVhRj+OM0iw7LJ2Es5Rc6+nZZigUjYHB01rr
7UO7MvyRaE+Z0uotKvasRTq3k/bcIu/uDMbBUyge3GmIjqMkuT3KOEFWHGDzJsiq3T5iBOZt7gS1
C1KW4acz+H2b6BfmNym1SIuJG0PiGop2wor2FoVvUx8GylIQHhy+otND1dWN1X7GO3NvloeCZIIW
YuVyP0oWtRwVpuhgA8+WomgvulnULNw8iK01dFDglOkyru9ZoTtl/uUSoUjKyf7Xj/GTc0Lz+F/J
Nf0I9rZgjnAq0D6SHDvDNMOYG1mS9TDU76Le6YhA2kxGMKNqnWZ6H+JRILFTHIyLEDIZK+whJ7pj
LztNRGnbUfXOPiJgrQnstyjZDzq0fWom7K3sEow2cLiB8HHZXDIQxTFdeJrSFqgwO1sPBSofTgYB
xriT2SGhc8vV7EscTnmHFwgHM6UmHWqSEbDErozB7tOllQ6xsNLO1WUxNOxJQ8DhudAVMTrwxtDH
Ga+3nLTquGGnEJWmRvy25CSDHoAceJdapESr9qwP8bnNbbqvTwLgE0EIYY7/MtSQB7Cpp9VCKIj6
GNGuEGAXnuVN/ZUaZrjO4+vQEkVLSSy2rH4emVAx28s2cdjkfiYVZNuy2Hu6D5a8eRhmut55tR6b
lhgNIJSC5cghQgHBIcFtabKgELTcV2gmC6c4DWUyyZj44NQ8Rya3X+hXazQEEeJEvcNRTP+l4VYx
0fEHKlXdB5q803tMTE0NB2otLG/tzlFCjHwOF7qMeJLn0XY3OvU/9WJYzXi+KMNQ0RTVh019p5Zk
EeNHYyeyrRXkMSqHfttg2RwYjoDDCyUV6CJNd0V9ruXGx5XByp6N6niX+odRvUJtrQjkIHeYvlFS
vdcp2MD+daaFKmihFOET8zfh5gYDVArpV3WqQ+5sYM+H7D8knddO5NoShp/IknO4hc4JuombGwsY
cE7L2U9/vuJIR0ejrRnotleo+usP4/bE3yID0pxwBF3+w4gRGPCptsZnjc41r7YTlzoDZZ+QIToT
ph0+lb/EAqUk9zjEV/mvA5hmQN/swBHB/S4rUCur4Ra2JXXejwSiyr8hXBbfnWAwnt2anZxChkJr
r7nJQxMu+n2O9VysF0wSUIqm2YD/CNAgRadfMemF06hiKEe5ZrdErBnXgnSZdqCLseE4WvYeSJe8
YeThL2P39ZeoMC6iiuXsTvk8g1TueEi5mA1PJveGW++UULXZK62G+fjXTKI6Rk66Ya77xDz3yWEy
cID2fsaahJ/pgcw9Hei8IO4O1AN8W/yHsEuq2FOdg6yAIUClEyVYqUdTn98rUz+bdvlhk3i4xNMe
ezQoy2R/fWdQj3y4l+LIZjs0gT3yckKNMAlOZo6xEAeThWdduClGCP577mhgVJBF6Ke7xsDUgSG7
p2My16Mkep+ygs39V4wBAPSRfVahv3IZqCywFO1MhkXwuYLXDlVEjnAAxwB8jAj9/DMSwOur4Ggn
hzkOTj6qRXHm7g5GywSLd3GxSfCsSZuhPVTMN5rk0/KufQhe1jlEXOQ7us5jahOTk+NlXgLDcxqB
tjh8gJDMitioN6ZyTpjIN9Mr0LfH/rRKpK06+X20Yn19aSnQWMoOFsY1g/TMep16UqrEc9bZLVOL
xdqLq96q5GYHt5jRnfEF6P4fvQr4YEhucBdgXE78Xdpf61KID8GBe9mGUBiRpusMFFc41MUtKm48
BGwKMuk3sxEGIOYGPRM6jW5cTFX1Md+DBWhXs4AXYHbvjG5kO7bMSXszOxoa1RAvwMOVSJSeRYQu
MCmgzSsAXVXjt7ZjKGMyNa9rfrWL9FKMad2nGZQ/WWdQzkugMzE3ayDKywuxXKATxPLYwNh+WzIA
ru+lHgGOko22LAetb4k1C7AsI+Sd0y7YJmkvIuePiq/rJtk6MsSUYaBryq+6Xxw7AZcm89SH7jb0
291IR59Ow6YmRy7G4iWHfQi621JRBzabGT0ny8xjr3bkcmDnjsWqh5qKZ1pv+LcxMT+4RrUOYzi4
MVdv/ES5LHdl7+PPbd5PKWXVXyZFTx5hfOgAuVpw58XUdymo82hSpICzgOPqibvTABUxi5krB0Ya
aop42Xsak5sacXCxxA+aguXAOSGoY9dlKwtGaVPgPrGgYZexncPtQeO8LsDSKzDBmcrNpaXIPeS3
lXcvh4yjF89iKNhr1ueYDE9cJZN+CesfuS5rWuKh9n8zarf+OdSrFVapT3+HAmWdPD8XjN6kUPfq
F0VyAKMrBjhp8RVARuFyTfxt3Ya7If2XpgH2vtgpQcP08/eYjyaeaHGI6LEYpefnriN+mKcAgzLF
EaFGt/ZAJAZ70TRereYViJ85ERuY/xJQ+Nc4UjmcJsNaq3bL8NhWyRln7Puk/676bkd1stH+/Obv
LXFwmr8CpCw+9gh0NQK+yToPeXZJ6D14fv5sTP6hbzBYRund+ahSwApSYplSn8l/PDz6sFKS3BPn
fDBTBHiAkD3mIoQqJJRbuA/PVfNc6z/z7K3Fq0SsZE0yrhKsC2nnjmKrOeK7nbrGesCKNQz9iwR8
o8sFGH2UzyXPdjYxGeEwc8xkHyfcqxHN/dJjroOWMbglVf2YIwvBZCUavwXYUf4jx5FgpeDCFp11
j8s8UjgubK7EMAo38bAhe/tuoWylMa0sZFtsLnKuJIuvNsjuJc0tQ+OwvOriC08haDrTVvrGElSG
YrFH5xmTjSM3hFOiQtDoltv1YsKiqz9not90plwTl24XQMZJrrGLpWmP0TGp5eKgIF4xmLi53ZGQ
o734DzQlE10+vY7zIqdnh35nEUyajx3jJIoXQMu8gZEN/ila0OFmhQSVpZpCCWKytTZb51hU48Wk
ExgX8pWMeF9p2ofLxpTHruvRGu80UeUz2P4aEoJYuv4w2PNWMTHQau21C+y7KO0lEalvy0cb/RdI
QtLCHBCXYsIDzKsdmvBebxQR8lI8d9pwDhM/djd42YstSGiuPybtweDQlZK0Ur/hsNaDZcvbqJPi
kg/leg4hS8zEwri4FxmP8hXmDn4z/ZSYDht452Oz3AdqEzF/ZWbuaBio02PBTsn+GvlPeWudnm/z
TLH18AX4NIOHev7w6E3GmDNf21Dtjt4Pnhl1ZhFSAyXlh0+eLBFRU8BxrB85wTiCAuPKQ3URrEY+
swXl7wHhiV5oTfvB5GHgcyn/ERSBkMdTCD2ocxfKRcS5+Q470jsv+5m9fcBQQJabHe1Q9scB3fuN
yQCXGPt5ZooKUaSKSH5ruBBecvUD9sViqhlZ6kTUD5K0/qEm2HfMlzgniX/qqMU7E1oTjDUbBsZA
YEGN0RWMpPZnmc19BY0Xa0vqkLSb1nbUrwas9SAJ7Kf+kzB40hfCl1ZrbiQ+a8gQNYlz4BFFVsI4
eE4PIeNgp3NvyjceNFDbGX7U5F4kvL1mLu3m7zVieY3PHBbXnu+apgRw1W8mzWbsRWsrdDe1SWgv
s0E/YgklhI3E+4j8YDlRJs88UEOywe5aLzuxlcCC4p0VFPsMVCpTEM2ZVNOzN4725Voo9HCG1quP
CDFpM5DEbu+I/tqpaCcfx4s+Y+zbKISYPdrrroeUY7NKezRa+AXQvMgmTVh3AxpLezxIODo/LeNu
/wZPcQbIiulfbE02+feEhyBKW40WkgbPh3jEmIV8EY1lwU41gpPNUMNALUu+NPKg9CENAdQhCXDZ
cp/Rpk1WvR/Ki6uwLdD0Y6aMg7g9k+GyduI2ZWQKoRDEMKaYBr9Rt8Q6zknCNalvKE0yoIW2gSPQ
vWY4aQmY49MpQAZl+kI2FzWUbJ3F8J79roEip2h3n+24/Um69Dkcy5uGrQ4WgPnI7A6iiWPecwQu
Q7HJSI3zrJlTmBhV1noXqY18dBzJ1nBdTgs+7AnCVmUTseqRD4Dh1BIjKzLx6Eg+GbjgTCIVZMpk
34i/pbAwoBPOY/P36aTCtoJhFy3ByjNTuYZ0dC7mzsPChAXvA5gbODoVWgxE3gFFoN0prnr4OsF+
iiXd0SbEzzjzPsZLX+FGW7kHnydQ2h+zzZENeym3O6zHq3cA13g52AwEhJ1kGzliQ/1xyDgRqKQN
n1Is0U+WVp+wS85wP+fjxwdxDR7n5oDd+94xDqwQmvLB+hwkiu5xepKvwJyQ/UMdfmdiNGYnA23L
R7a4l0Sv9g4nICS1kuvRb6CbaQO8NxIrNA3ni5lD2iZfdNGb4m7ggCqja+X9S9xfORmNZlxJSeB7
ajsHxVYPsTPHpsXgHIEd2YwKt8aIg+TX5YXMBgU4BPVzErzhElAxjSoIpGGluz9CMIocciH1cpek
as208qdBN5twesCMOMgpIp8K7JWbSTOhoIZc+377MJmHMc+3pg5q7PENJ3rX5MlwKUxHPH0oOqyG
MYXzXkDvyc0PpLqIIGfrEStj9PgLY/Jzp52npuYf+NDciYF+LvEuDTHEHLyfrtzpJJH0kohQHLQK
divUDGBuaICUhUzkHRAs5Jqa++6C82mN2tgdr4NEJkrXCpd1YzcE1xEqZhmOKOUhVeL5b+w1XzGR
vHBiO+ErE75rp/unhrZ7wLZrjMHnqTvVJKErvE9pNFXSfvngAcxD84EQHMfciC13xyNXNbQcpFld
VuPRF+vrqlxg/WCAxrpW71Of3P/n59raLRxstHa2i8UEvWXohrsaFojQhJSoBJJX4Pe2TU82ciMr
Sva40kKfeTEI+VpIqjlEhfVo8ROI2Slmqtb6D46R2gvqD3MHN3hL2fDgdZiaIK8mJlhevGnifltq
j1BnwjT+z86iszHPO9a8jTXU4g0o3Nk/VnQkGZ1+kni2cSfmshZ1QUjxXcGxzMwP2UhEEekiqkKD
mLZs7J5HDJ0nxjVHKRwFaETApji7NEqEKDdOA8xEu433PvhPGzMTDgC35O3YHGGZbW3y6KOJ0QLV
BERjdSlvVuuaA/O6xIeCajBtMFzMOHvys3XSaLkgk/ZB80WX+I+3qSMZixiFga6QEASc3L72hAuU
QO8FFV+QkHmYsk8IF1mnOCw2ob+uovG117Ct984d3nz0Ec2YUQpTbWJPG8XXHpoKl27Ci69t72/5
sw6kk5PFMRNIQ2DmYuFPVaR0TwcmdSs7m5mkgUxVD1r1OE9iU49KdE4mXA5rpg4NpVeAra1EsEff
tKUwfph4oIw150vOcdZh1q4tJbwc567T9P/kCnIY7gRMGBsXiYr2q3QxnJh+lt5Yu8HeA9kN8ehL
AL8rRkMNN2Vps5ViUGi1crHzLxqcVCJ6CukNUfXPzKEa5iHkbRlRs+eoWbXysxs58u4UR5cJeSTm
bHCq5BACa3PhO6TBfFUzKl0saqHxTPNlJHGdHr3CIbn+JRcjn51DYf9OAdQPgr9mx8V3HDk3jtfS
55tg8gJ19j7AST0fdNSTBhx/L9jlDVauvoewGaof6JWur+2hlqbbiLC4b14toki05UMqKumgWxzG
GEF0Q7gOQLzE90/ZDljNh8aQcImiQ9KeE+syNNpJBqfClXMIIA+PJv5TwkWy02RHTdcQ2aGR9qCf
HYaeafeQRhgztWvbC+75Cjohqkxvbxm0+gRHBPu3xS9iEJ8ch4ROWRsYbpgXG3xEwL85x1oGJRHF
UpdK5Qilll8vqX/C2BGOI8jKRvJTEzov21/WwlUbGGdYNO+kpG5SGIfglZbVQQqqUX9TP7pHNzt4
WGIxYgQNf0yVg2vVGt/FiHJMikbvo0vTTT3/RQZA9MFoeWaGuPXx8Ico1zIGxe3K0PZA1vNtqF5Q
4nbTYaAZSbYWPiJBvyfOoF++kv7RLPYzNknaHtTLdw4wATz3xF/N1LGBi5+ADNyqFLsP4sAIb3nB
Hy6PkIg/NsOGEFJaSJsBXkGoM/qAxxyNe/c467jknyJUvfOFUp+8qrY9z8/QNmjAwScoQ9roRWGT
PvMqjgA+zrRrSiFbNYpr+QFoN1WvpVwL4RMTR37IgE0Ggohmr+/DeRshPWW9z2uYDE6DCuxcaw/i
UFH/N+RITw9uh33HuYtOhrPj/9W4pbFkiBfZh94XvmnoXgwKglXgPHgk1vSXgjLb3uJd4LC+WhpX
662wMQ080i+E+kZBb+83hXtSHokAR76fvk+RczLvnPAsSaF4OMTmhVrHLTx6L92MI6HlnYO23dsn
j+N1ASqPIHFojFkSqNqMp7V61ScMCdQ2CTZZdSTv5D7yxyc5GRQ6D24EQco4ZUOYXZ66ZfCywsih
W/tjFCctTd90LrjSzQgHJJmASYyrs1wlE6Ozrhoy+t6BHZmcXfM1yy4JO9rEuiAmtU2TOi7rT1Z6
HfMSvlJ5DvxiPb1Z5CRYOka1F1WMMrwTliidbjNq9wa3T7MUO1njqe/hFtzsi+nZHj6sEqp27H0u
bnJpmbUr0o5tIAQ2rFHFG7G99iiYJaR8VtlGL8v/ao/zgoF74gRHLaaNxXY/TvJdzh8ZqT3aQt0z
cWvpnjJ+3ExMUEIh6pfRNsfIviCBupi5cWoHL8UUeh2lUkTR7HbuboDSg+hInLbhhgjPwEEdNDb2
e9YTnMghmKGLl9MiY7jIcSlu/SreDRUDYzrlBXMrm0ai1Ulm4Of4FqNXwaMtbnzeNP9QzO3wi+sI
3wuYcsfpLSFeawJ/ciBQjhiHSF5SVGA5a0nIx4Dv4GvOuC3TYGYxU5UELudMZWoCYoCI6TBAXDSx
BoTczHtMLW0zgNAyFXyozTcSNJk2MIZjcmUaBXofiNhsAiEu+ea32LbaSINtzl7hObf5F58ox3FM
Dpcgzk+BMW1DZMZgLrJmhB0zVMq/O3nefAz7amNm0z+v9Q+1kWD5PL1Ygb62eAht7x5gicED19wv
auBd090WXbvX1c3j2Qj9OeK9aFVzUkJGTxn2mf+y+ZCjqSFpGKyC8m1gOD1iVhqQiDA5LHvEj/6T
g3sqDBFJxbYTAAikCT4/r8X7LK8Ofz8OW8Hc7gll0e9lmB0174XkdJm3GoIsbF7s2Q1MmcQHL8t+
Rz/dJoxhctwgX+VIrtg8voGWF2AAJlUbAsIwLrCRqme19QD/fQSZYkxtkwYt8cdGew0IgNci9sn8
ChLjkcszfnoEFy4hdUd/C9FuMElbwBJworaiehvp2FmhtAHoNlyfww57wtiBllUfmpm0e/Za7pjf
CcQTZgLy8j3LfQ+c9MksYRrztf5IX/4/+Xj0aqp+jUEKFDVO0KbkdM1Q8Ox/EIG12fiGuBj3HSJb
xkXij51DsBYylU8kqzV8CMeNdFKFO9vAsqoAVBKueQfDG5sf1AKGjdkTHnE0/mRMuMxppqtGZvv8
lVuCyMB7msavAimp4+BsVJXHcMC+AFkf5CnCB2y+tcM2ApDQM4pEbsiSeUw1aX9JjEKld8X4eMpv
utZsSlhAqZMcGdgO8w2e5iblZreUOoaxOiYwCxoP4UVJoxF+guRo8HAWF4CaYpKsEISnKbQt7r6F
S5p5VTO+WfMXHqJRiZ0SMJuw6jyGPOOfrZ25qXrSysc3mZcOMEMMDe8m/dEPslPLxyyXm2KsxZ0O
QT9F7/ngMC4UjMnNGRWCfo/EbLU4JEX2ykqf2ghKMGFCIOG1ZvwWTPedst7AjDjVRBv00bhiswhp
mpM3z8anv+cfWEgeoUP3wTOT174BJEJ1ry82BpsV7hnuAwlE9zXsDSp2d8KfwVH+i07L2uCi1jSn
FvIqaSsqmL8lqUkzSJnS8MAoGhx0jEUIp1iOgGIzWTyhvPBxMKCtnv3XOSx2frTsQc++9bZ6Njm0
xbG1AniR4t19jtoQrdev6l7G3r9Aa7jzijcLfb/VkkS3zHuj9lilL5Lr51HxDHO6ifAHQvUHJ0yY
qrRyQkOXR2Rz5I4jM7Rqesc8UqBwQz/TYki6/Juj9T8yvQ9x8vc1Jp+QyKUSSpBDwUR/cCTSFx8N
M1fQUzwIEltfafsQ5YyCtkShV2GjFtYJ9wwWd16wpWek9Q7l5KkuchGZ8AflXK2pL4ns6JfsdQE3
cQJM0rBiSFz+DJgYmc46R6PDmGag+k/YzxV+f2ai9prLfHU+BxZshQHN73xoDHPnhD6coW/rj+pw
XJBMH4SOtQRcq1nl4oYffxR+sBV264DrZ7cwbMjq3wQit2Zf+hJB4PAjt5/L4qw7GwjGWOv4OoAp
j0X03LJDrRQe4HAwx3ZjwJnop4NkcVn0W4ZQYxJSOTTwLVGnaMZ7DwvWKHa8OyongogTTtOWn8b/
snDatZY6e8Oy6xMIK6ZJuCKaTPKdiyR674qfZlFrs1n2swXy7JjdC0UWjSTG54jlPcHfufb0HF7W
SDfKvUZxJpyaiAo9Fqje6+89DE8WgUJu6FHkReo8KPub9Zg3WPIGAFMyKApwF+YhczcD4v7Y3L9/
vpRacVpYbQpcyesxaoLQ0ifHiomdLFAv10+JD/fdqJ3rNHqvjTZfp5BQuvxTFrRGvgTiH37qWZpq
jjpjxjVoqHdz9Fo38NQ4fUuh8N93Qbsd5fplbQQWKfIT6mBMqsfiZngXmQd0vylnl3BYihb9MGgQ
qTfexD//ZSnY/yVmveOvJvPE1B9jCwtukQ9LHAYYWMtf8cWFkSQulO90FRIE3fbfg/4UvnbFViEO
bDgnMA2YCp/wMdy8qcwzhq4xHZCeoTkm7XXalykKSM67sdJXU1avx2EfPuMjDcEsuv3N8MJHDm1S
ZiGee81ltsRArzp4QXxWXrkzZg9BqXecx+7XL418M/ohPyXQNrbRM/8igmXy52+wynUw9c88shku
dG4V6zrD2EFPHh0wt87/x6xn6PJHeeLM+WeXYB0evLH4TBuhhVKEB/TUXLdFS7BD77q7zh9WcfOe
9JcU7ktrRQ8mFHzKewujmoa8jYHqRMUErlTMcYN1X34uns/a9yHEgmxuWfPn5i/kAuUObrZx8mCM
cJ/KY+xiYsI7gjQt44yCqpXWdLlEqApc2t9e//GnN1eZ66g9S+6Y0ePQYnt3JdpNi6yVncnrgFRq
Tb+VXa1Vh83GfKUbw3URs59ef2FjtzDmYXeai8L5lJSWKn9qsfsw26vphORcvJn5azY85ex/RV0g
BZMQZcgY/K83TSLWdV7bgwGQZ1R4KDj9mVGciEcMMG4HEpC3MkLniwtKZ7YYyEWFgaodg73vJGqU
jlJCnoLmMENl9aFEFpQ+1NIGF6oWZmcIdzWjCURuHtCTr64yG8ltTNznG0cAHZMHpYKlsArC7ANo
WdLkrIKgdCb5cjwbBbNlgFDze16ao5WYxKU9VUuFwSh1QIn1B4lNCKm7k2dOZ4VCVOhXLXTa4Wbx
1CfkGmGLOzVEJhBPExCEsVeAg5MIaBrzjQJJvsJ4K3A7oRfmYFakoFGiBvW/WvJm4D05D26Df2r8
r/EqZCKQQqHgzD8ylrBpSBcgzCyYVph0nxt9gRFWrI3yH7nHgOwUXo36ys35KvWvE2T7BoaIVumQ
+9ChgEHXA0QqrtKRGtN2E/wk3Og/chq+l+S3Tqc/CmU2vCZgRGrMbmZ51DESAnlKNICN4tMY8CQI
CUBqxrW8y7hpHqIFnXedctd41sABTOhlhtHk1DUYyaBxXNy9XmFUYJn13pmSp86vHwGduY+EtC3p
Ti6QhNlRumSwho2UOk5uMyuKt1WPowgdVeeW0A2X+2qayGfBdq3vy9/BpUUM/KcAIMSrRyhV/qBO
U0+qJO5WZrnpKXHyGcuTEKWj/hDQ/yDWkALSNFDdJD1NuXksxvJYW8mRoR/2kWbwDLP0kGh4sy7R
xieXTSA2NyLrpwuzq0pTyig57kcEfwOCvBaTf6URMu4FrxBbriMWeLqGE5DquxcZDCVjeitb41f3
Kzih07c2B/ssHghE1sjGcYwjqPcX3u+kPwA0NdYIwZpPXGiw1Blf2+hlCB6kci1EsM2Sy/HPWaZD
X2tcxgM1l3MaXJ+CntsHQYsMtJOiw1yBVrIcvtIOVmRXbTIvfRDb696bTrHY/pA57eBGUIKzO9do
DI9yey886qp3iGQIP4U4A7GEzl0IZ3FjnqN3HbmWTsVAuhdMPAdL+LL8iYdLUPQrGzElRBu9Nlc6
I8IxNfbFmF8UCEgjgeRJIKyqymViMmJlI6cecnIzuki1xQHSD2STMEtiQYxAYYrawKc+swyoj8Eb
8nhMy5lRG6c/qhWK7GVpL3YkotPy2GaAmTp6tggwqmkTLEQqnMaIfXte/Gpdm9j6VENv3w30rQ3t
9jRY22Ru/hW++dTX+s4rMNJA+o6kCanisGvsfmNhR9nyISWpysghHBXjpdLEWRU+QyiQwWQjyXx2
ScGSfRnD79G6nLXzMkEqZot7vZJSPa6f/BgLGs7EqX5sdU6ZRl+FHEfk+3rucmiHIyJURdhemabf
ua3v0cGH8XCdiSGcHQM2VOrtvNJ6HaiLR/Ol7Md9AZ/YoGtw6HUJMmM4PGCDObvIlfGQAFlA0jKD
yteQhfXpoV511lMYYfRF+bGMgAto/qZrtHY05zpo9qrBp5YDVzIShSUlZd+IfYyBxRsnxtTX+x6/
UklWHBApex4MHCOABNtltzbBKkTmf1xkdkTS93hT+JMnPixalKuk5Y4ZrtDmmONpim0MwoQqjs82
xBCnfppD+4Mzn7tuoCeVUX3tL8APLq5X7oGSGkPV+jqmIDbtF2MhBAtkxSTkFYgUhxKrRTKQzji3
jjhVMS9Fvz9+ArO6VkCCfIbADwNhJiHEldT5llgGG425iIZSpkCSPEgopxRIsboYOC/yJ1Hx2uFF
41QwgB0bSeqJ+eybqeYrHRwcVUT/4mavTPJ5iSm+FWO9mV0d8s0VJasUcWaC91J2J5hKnr4LbSlC
u1CHVGKV95fVEo9I2apLAKgJHqr5oGx5vxHSx8zd4z9U0FVr7NkkLbSh8pKM24xOdelGuMs/YXMQ
PKDDo8PxHvIYeYlxlw94kOoY/7+2sGcxHRnm09b00nVuf3q8o7Z7sVJU1sHWB/MpAWQCHM2FgNWE
6sls7zTti2wIKO3z8Cbk1KXHSvc4ATr4Sj/mtYkkjc9QhBrsueDoxNWrjqoSsWgIJN9Om1hcrKDJ
8VRdmr2sp7tsTlN2nbgz7QBWLz54pXBEhaXB8KlcyWr5U1IhQJBI2oK3rCNAcfySY7TZ2AouVO6u
Cs8CcgQzexmMDwWhkNi7+wUOsNHC1mQyabrDSeYOzXy1zJcZdec8MUbqhk8iKTCZ/lE46yTDRxiW
u4BG3bFfRLIWRA8uNMfGpmp0kCQFDeHYhUqpQiII2Xty3E90tjL/EU0S24TJq7yVBWqcCfymMp+w
VoSo1gRHpZWYg7PDI6Mxp9iOKDU0KW/KKzCh0TDt51EEPikBNFYNV2F35CPEenk3+i9qvhKd7pnj
HQSqIqtWOULZ9gw3FzvEb0DAlTw5go0PZvyNGHDlRJgq8sOEmdfihOrhzW0Gt9D31+Y32vjDpEFK
AwX941G6ybsllB6+5h+THy2vVc07K8JQlh0PtMrzgNJlQDtBxZt+ViMIM/ha6iA5wJKQemK2Xuqz
LuUuOmUc8V2u9Gmns5XqusXzn8QICuc82PZg+poQP9RXobxrraWrAVb87C5M4NKdZBIJ36gMa7pI
fcfImxusxD+AlJAcs+XkdxFxHs2tg/vbgq3Gc9xsG29t0B3NA1C/2kV2tsdewgiltOWV5PM+RuXf
TsO/LjRPNrR6bUlOtR6cQsaKleFiq3bOeI8uXe7U9rccx00qibh9SoripEPZJe1RCuGwSb4sxII9
M0ARROkMmC3mdSLccZhH+zZ8agIhy8DglmPaMUIhHsdz0Fgn0+U1F/YqkxTHYzv6gErpUfQNmu9/
dY3iHkVjomDnFMHObVxwcyp5znCJNBZzDxp4xkgQ2HyAWj1HPrLgduMgMwcLrnxZkf0w3cKCcMag
3ruwSthzlbP8Fy/euqvLXaYPbyN3RVzD1E0DDCONIz3mmrup1L9kEY6c5ex1S3310H7VzwxKAahs
7TUQcs7QENkUSSTgg23Rb3qO2SKkbjem6dJOoEEORk5scmFQVYClextyX6tru47B+qAj8fXcj7rg
t8fXcboGaNCKtD4j91AR0HL+z08IGKKk6qtuY6UjTjEL8fE8Zrdf1wNSW8qgHLyi0v81uF4RmRGU
uIrmxZnFT0N39aFoyLk6oLXwiJxFoS+ChE4jZwTTN8uyH1IPIGl4FvzVzd1j45JMiaPXEKZrM+Wv
oZUjOocdzfcVTE1kiNmwMRKCeyFuVcihaqLnLDE5gjFlApC3eFhlkHIHmIJ2fxOuqdz5EXaUpFHO
5XA/WuFxKksUdi4DMFoHgBd5hyFnuAxth26GHwW+oyMcGijTrYegRwho7Htl/Ua+Ws1hsvOdjNAN
RbQo2CRjASwFCvTAladWSqlzz68XHXeM+KqafoRdEDNErKxh5XCsTQqb5uHIkB4gsm32mMuU9sYA
4yRgxmmOggemSNpBG6FkMPxU0J8nKKBLzyQ9QwiRbzzrufCAXyqkbVRt+sgOSPDmWTBzKG5eZD56
FBlT+oSTxVovmydIV1ASOJG4YqQMkVVdE8BQJc1qmM+GUW4cgCB+vUy9pLbEsxwfz9Ws3Tcqfqnx
jnQkDJfwjAQj/shuV/JBe6rkmfZVOKdQGfdD/4gFIdlECFzgq6F3MEq17XMM4kOod3OWrufpLcQj
h2cHpzR1y4/JpG8Bq4NZcZ9CLFh6yA++eRpUdB0onUfd2JgjnC5cbXKWi46piu935ko1zv2Iqimt
O1K/mfGDXdNHokTCspd0FV8ShkBcRgd3dEGBSOIZsrMJXRHB5TZWHjZIOrN9MlTC6tHGQNqINwge
gZFwhjZ7uKDjcDJxbPEybJ+gz5YZkUEeO19p43+VNW7SlDHnx9zDVukvCoEAuAayXtibPVhgNF0E
x6HtLNv6e/BhRca59pn54152TQRhZcADufL7l8AzN0GM23Z/Tgb3YYZPGZbkbTgbWKQXk/RkvXlf
ICxQk1B9qDjdaXW1yyDrgoAkmyB5K/R+VwFEtzAhEgpQB3pbEthikdZqGIxy9nFowxYwreKo40NK
76H3jzjxpkeOtbF7N4krjJp7WSFB9j31K4KRTxN1cRGbu1BDWpQkz2HQ7iAfHewekR1u4mVHaoBl
bizEZJYHqyJnVBVBd2dEiUtS4aDLFiWlVrLB0m/YOVJ9MWDtiuocYJAk/OY5gk7Ktp1+zegF5xdl
bosWH8y6YlhCLhmPWlopru7OzfcW9GBHkhmWH1khMQhEzUlf2fuhcwA/LDg37ilvTl7+zfmJMFJ+
h5AcWN5pfzESZ4elhwpN6bApFJ6H8bGD4lazH6SETRhd+/m0l5IxdBxElZ556sz6HA3NU5533GQl
WCemlEa6elz0a9OTSFldbTYRVOh4+Iiy59yYvt0KQgpGzuoNbCmCQKrn1hMZVSyyoc1fGvZgCSXA
wmoWSgTuoRnmlYBH9CtuYT4uql8rZbyEJYJANNvw41Eg+bG90pplN4/XSEhlHAyO9V4tLrQ77zrj
FYtbArMv4JpTm956ktYMXA1wZBXEcJisdWGTMub+Z5ePIRmnM4N42zsPFouNddMAlVvLiCOfseoJ
HDDb4VnO5AJMtNe/4Mihvfr9F4Ttez2hQg0B33D1YixGhb6YwwvKkgtf14YZVNfNrk1frC5+b1yY
i0yozOtkY5CfRAebE0QB4WoQGisneASShusEEk23AzzDbbs0zgcUOqz34r54lG0pUKvbDf+lNqZV
PFlErRbGJTqIPd2WWoZt5uqXHlzEMHQYhxvs06y03hbuF6LgO9q+mMYB8gO6uXTSoYIDfB0Qsvz/
sHVrFjvgEwYzNNyUxiG9emKvSlxoWqBYD4cBjlyU3dVN5J1+BG2uAWmKcSCRk6yGJrN0Yp7q43Q+
YfCTHFXYH3N4Y3K5UX/qHHB1E2zq8J9lbMcamROTU919KfVr6Dt7hA7P+jxs6bqLsmJW8w5CHgBa
Z4H3AMCHEPdsYu3WhvrbErlUsKQzNm+jb5N07K8kS9tW/tqr7GPsMCCBDDmeQ6Tqd+nw1PuQr50b
rAq9lbtVrjvZFEmGTce/jBAQC62HnJGMmv7fAaYL/DpsIbXhv8z+ZAQiDzJMX9XSXUraeoLgjBLy
bYdYEM/QEJ2wr5otBBsqX3w9qC0ntogMmXSsSmR5CfQPiQqzHA3yITQT6w3iEVyC15AGQPeqZ0pv
YeIY0UA0xy5Wwb7G4BzMOmLYWTQbKQLqBdoOzXeD3VKuk5nNdT7quKcy0E0IoXVL7Cir22gnq7k1
xGyEhsgJmq2KMK70wZ3S1sXnxjpL7duwgj08Rmx+Mr9dBCElVFApS/ENkmoNewdh1f7TvGm3oMeM
02othNACILVud0Fo7o1FIx+D2iBcbo5t7xpPe5OrMIPQJO15TgaRGo+hAm2LMeRjYlwHqzGf7k0D
ZnD+RRnJgv/D+I2PpXd3ImZN+hwVUfSaEw4oCk0uPV54QI0Jrl11xcrRmCCxrgvOWQfvApWQ19Ce
+uo7m4Hj5YD0uum+b4sLJz2stxhJohTP8hmJCj8paic5RxQemjQzbTvQQmsMAan7AcGkwQ3gLP0d
vgXmIB2YTmbQIMAclSO4cog24M2hodI5P/USqgEgqMUd0ehkiuX0BxoGxq8Tn523jaHf/0g6r6XI
lWwNP5EiUi4l3VLeQhWeGwVNN0p5b59+vtwTMXHmTAcUIKVZa/3uVw3EdvBzYxv+oZxWpACiOCMP
CG54a7hHCcqWQVsKJH1ZZH5FNr420N/0NvMaSDTT1cB9s4yIqdTYTf3t+OIaya+5GE/6Hi5mD2mz
1qoAnM4kX+S7Sh8zFmERxVdHa8oplaDqNONpQznI5JoGT5cb7avtoVNnSKJvhIEcPFZEDUFYM1JC
lJV6CO6DTB8HKvqGbgMB7g78y50AJq+w6wOyWwMPOiZFeJqRy+3vqXc0Vtc13QklJayxuh3fsCOx
5ndreonC/tlxCa3o8ievC0441IXvo3ZRYeCQ2PBrfbZGQ54ao5pXfSnXKTmlJIJiKdnSGYPrvTB0
ryHwaQ8yje5H4sQ9q/cR4rvSTh4az9u20iVvZFrxMRvDCm956Dz4iiQYhcsB3xjBhU6hAAdtQIwA
5ErXPzNE5NrsRnqHUd756xMuNFn9WlAJxUJihL/TwFLClMvMGupUnOMZUPVYB2Uh0ybPWGlVeoUw
j2pooXQO93K86v4XoUBJCnv6YkGa7viQuXvv6jPG6COGatOb9nNrmLMEEGzC5seO7wSMeXDWW+jV
OfEumNIF9zF8I0RunbBRNF/THI1LMRGZp1tHUMYQxKAkXC/DEyMAxxwqT3c124XhTFxmHw5/c2EF
Vy3JsYGP9dHfivJO8iGXm3PQ2yLKxIlfMWN+rtBCjRgaWFwxTQloRA8ow7ubcXHN2H+InQmk9GAV
1rOZRts+L7EqVFfNBPdhpdEcojvg/bUv+r43AySs1bid5HApVLMrTOO1Za48EoNkKfhwN71ihQF0
igRtGMh95+fqU0WXyuE0HS1gWYhON13lIAXSK5vLfDenE9Hu72lFwLnOtyauI6zuxuQ8pwtBiTBw
fVgP0dy8arec0Ydsx3cKl6BsCFHIHNWSvbjM40ZX4gqfYO2L4J9hrIk7HL1/1IA0tGom4S+9ZY19
JkVCBN3Ftmf/oVdi3VjMq5FgQzXWnSEU1KWR2wZLc/3ml5QnOXzpusSyC21whKxDS3/0Ek7zP+zv
pN0Fy7TF8gkZTISGu2Wmo+9nfTprln08ZTrxA84rGw4CKGFJlGwL1JC0PDt+gUrbObMdtTBQz/AY
7a9cUJCq+h3EV524l8ysqLI/4ZfrqUaDUJMCgS5lXNk0j8n4HcLshr4bYc/S/bFb/NZ+pZZ/Qdkp
NA0QU5Qcwqn2eEwJdkBMgwShZ/7vMq1tYjbXciDRmsljPIBwePnLwDRFNOpxqd4tA+4BglzdD7ki
e2ZfKdNEE0zNSK+i554+TyRDtUcWez5am7oINnb00RjPiRY5UdRnKt91ZHP4z93ybiTnxD6LOKRE
oAoEW8LwY11okdBiXkycIggXNhBa+yX7edfnxd9eRBiXLDBLbb/6mTMQReV99DgTUruzLf2HOmRf
dsW4NkIyMjyYO2NjXL1Zq/PwN8KpauTSjNMnqKFPLSnETelwDVsIsRw0eQOoiuIMq/EIpTbo7p4/
bKIY6wgovw6AXO09Z0Cb5oK4j2MC9uHLGEu8rxbYk5eWuWXrPyERWVNDYHdxn03x6RDNFGJnFXO+
6JUFbq+/0IevA3WF/8YSz6c7zRIMjTBx8IByuCHl/KkBfbO2H7S/phceOpKjQwJ9uaaiFpSUlzNQ
/fkUp9ZgAJm+2TOiVqD2FKhXYiHFO7NpRvzGvEU01OGkVwdDmAC5s5tsJwQlCX+osZycHsI448qc
Q2MmI9klHbcWB2jNmy4e3wK4XEWOa/c7bFDETglmBcBVaCTkQfZY0cPEZaKjOe1NmrD6RfyZtT0p
cJieMeRfZZxlXi32+B2stNwcYGVVGe6n4syOObutgtQWf9xAjEdyl8FXIN2J/ra0znZZ7kXV/pXJ
eLAgPDUgmUHxmzOZqnt3nTTqonz7yrSZrdtab1KpxxmZnlupL46IAxQmfRypRFzjp3ggWQy8Ydh0
qA3Z0KZDGBel+qy+a9O7qajc13Rb8DoxPK/oJvvU57ItyYFoP/6zLhg+3AxOw0D4QCuI4u4lUrwP
XdvqQj5wNnZ9GVrzOtK+FP4/i9NfsbpBrDbIbOT1vxFJMK3MGBQcjgMzPR6q1TQo6h4YH3j2W8Xs
NoNrhLAFNfgKI6k+MEhrmB7GwgepDz9k8b5QfNnIeiVutjDG6ixktu8wwDUHqMzGNqw40MZbi0Nu
XN4BRik1om/RgmnYZX1zFbGzzS6c8RM6AdDnwXQwfcLQOYtj2tYEVUGP6IdQrX6XzzvbZQGZYmfN
7ZtfDg6BzgAQdcOGoVXExwWNUFmO+3yAZxNDxVuWtxyFq1Z+6Tesh+XwSRfjM3eT19SHVw4ZX1cv
QfQkIcLVv0N0hZ+N7wXBsBPJKw4yCJcI2KiFR5fd9YjJujO6SIR8X2bo/152H60RWJ3pmNjr37zr
h6ecrNK+bggqsc8jXkFjsbzMlOpQVt69cdsO82NtoCn1sfFDaBpl+6qdP/xFrk2r3krGm67zT+Et
2b7VxMW75aPer0WJrJMj1MASzprzgynr7cwF6sF4ZHOOKty39VM/D4xcvJ2uUbrYOs/YlIXED3sA
QY1PCQk3I+h4QAt1ZnbvcZTxQuSTxnMEgXoKDgPRlUSs7/l/jZZ0dwKsfPgbZ5M7pCJEtDe/uGQK
AoELgdtzxUECToigYMKVUeITMDPTmVERp+V7Ofy0JoxX0u7Z6XOtvsb612jHOwRVgMQVdH74KlBj
ahLZ8UXmQ2ciQbg8o36jBpwGZLILqS3phP5mvfwJk18fcbzoquuiIEsGxL6E3q/d4f3YBkgRbQ+1
KMNUoT6KgtTkyfthWutioDio9KrlQwkvNAa0GZiUWxeHoz/ggU6MvkOwrWyYdlVeYUX9WHkGNk7d
THPDKI/+Bl0tBlL3JY8AT72AYo0VW3Dp9ot/stP2243GR8aJO07ifmBSIpNHmEgckLiwgbzIc4D3
EEUlpQ9EUWr4xiw+lHuQ0GacQDzi03rWWlWjbRA4Uqj3HW7uXvJRdmrrB8w0m79ixhhvcQcODCf/
BvSUA0OAupwvSgXHHuoDEkPhTs9xBc2j8dZtNX90IrxjVEqcEV0BkcLTowIcmcEPQujFC+h8tWSX
yZ63TaU+hMX1n/xOWYvgGj4FYsGPCje8BMQ84UyTRXk+A+kfqyG7R1L+JEhWShMtQ+j5934uH+dR
u0o8qrgIV6p2nnvXovqDmJ1ZzyUQS5tThlcsrZbUj0L+0yq8lJvOgwxbpfW7kHTXZT5vVP4ezsVO
k4GYZ8NHTEm8bw4IhBCrND9zh/kXeQsmyiHsp1M3edHOJZU970os5iPMVupkvGvximvN5EjDfWN2
Wo30W2V+ICeLxaBl001Bhi7DgsajvcRGCVyXSUIGV86z4a7Sdsk8PInBXdfR9zD96Dj2zPvgP5OU
9znXrgnzUTbDnYKTVsb/MGFtmiY2qFjUI+hhxBmDuM+IxG344AxMSZfvN8PiUymQnWqQPhrJ1TS0
p8Q/VV14qWys4XBjs4GlBHbkCRaKQ5791jxL7STXgySN0BJoMMM/bk5/he+Un84bUWPRmZNhmJLV
nlqPssXhdTT9fYFNXE1351IPNwSh2FGxMqPorcjyk+WQnkqnOJBnjyW8mgk0NuU2FS2FWfpnQssB
SEHCs5EIXCej6OxUxn6xydgyATPjjGbduJZjQLO+Vgv+YNpWKZs2neccm6H5ooiByKPWXmw92pn1
6xBegUxx21AI6q/7zxxPdgedH++lFIw4PnQN/BECp+Bzl4UFpgjfiBrb6SUnhIXQSjpAesEeP/tV
KylXeQpjB92qqG5mv1zCetouM54mpFV4IHm03S11AgFMiXsrP+vCffNmc++19Yuma1p58M9HmWvW
T4IjwRy+VNrdh4HALmFvGayydyUINp6i5GFZMbSW4RBJzHER5K8zBGvtTAgePPyGIzwKv2aBKkZw
esL9iIP61JkhSZE9BNwwG86rSEzbiEVtxeHRYz8Crkom6HFVvOqnkBvdV+85F2wG2u4pFQTvuN0q
q0zKP1ee5Rxsw8z+8FzjYTSLK5xicHG4ba136/iLfUthDDWu4mr+qpvLokAgk/laUHKHA/wVB28c
yPFVnz0F3rwX84ToZ1zBjTqqxfhSVnJwMESDgf4SEGHQDiENd4MIIgue9QtavhtMU5YBNms0uxSr
3GQIAdHgkBxoDqdQJC+Gqv5iBoHtq32Tmg0gmPZOfwv/oyGkwnKSr3DInqu6O3dSnnOSKhME2bh3
0VOTo4e/ffnZgMvh8XL1enI0TP+P1bS/zoIYyfffS9jGFNE//TkDOhSki8WTtYtL+d72yB4DRDvN
Uv+GVnNvGqZxwGSM+2LG8A2Er9GQp3g6ZROn99KAywvnAbvBk6TwsWsGZV3zkZTTrfB86pNuN9Rb
z6iZ/PLTJRG5jHC2c4vXXhGfJ+k9OeWRCcu6H9DGRUtySlW/j2gU1on8LK3mGHS0bzAHOmexoebj
sgQFWJHMAZc2wtFL2wxxIOwCg9AVY8Qp/mZBzhqemjS6gQ0zOU7sU9y327L2dk2c7LpWPLWq2DWl
v7bJiRuzoyM67VlrQJnTKzXgDVi5h5IMYoph4iOn/U9aTBPGyKNx4hHjdJ31xK2qaWtiR8MZ/tvF
GE0lZyuMvhbNS1JQ3FIPn3AJEU3W8RWOaWJ01cPcOoc9ekw0RRFpoczeUVzirQjGkXaPgQPk5jMW
GuEMDOkuoIrLYwQJ7tjC2/M+6dSxKUVA7Ikc3zUwWwZ2vIPpAGKJoRKudDVWlYTXJ469jyGND073
DrK4jtr6D+FzoZzOWZgTqjqXWGJn2cZEX7JbRh1Q150KAJ0+B0KdCf/qTPgA+O5ns7jZ9Tk08nsf
4AlkADzPMTkqrQfbU6qdpSpCzrXvuTv7u8yOdh3S63QGooranajgQREwGNXNtbA+4iT7rCB8w2x/
TGoWmPP/veYU8qlwSjyU+ysus9Oy6kMuxomWO53OsJ4grKePeIl4JBvG1pM+gBgCPNa41Vu9vFng
+DQt3c41Hz28Qu1dkO09VFPmno/Fu/eNyTMixHY9BOgWcG43mnKTdIKhXcPE2gSDN7YLXhheDG6k
DvNQ1WtAbqaVC+hI99A06XruxGlC3RBE/q/jpbsMozlhYEHpw7K1Z7xsw/qwoIZcRQ0lXQXbDXLM
1cgbwqgt7EWyYOXV8OcXf9zWuJTnhBG2Anfgoqne/dI6IK4fUlJ15LrAfNOM2hvxEyc88LeiQWOL
Iq1AEpzBW6aLBvzY0UYZYOUjXU8ROzurYRiHYrBZbpNZfsaw1xxoNEuKQ3a2E9iuaDmUH9zKGpMQ
213HTftuzNU2d5lJiGTlOGy29yIyqeXNaFd06TZiA5eN3HDvT/LsDkhzRmpXfy9ZdFHFCJoYWo97
PZnXWgamyVb6gK7UrSC4EDa8S2tjMZk3GIJMPZw1EhdDjL6bIjvpH9zNrzMsLY/1g9QNvhcNBYOy
0AUIZE8MOFr27msAXJAzMZ/q9km/KZAlzc/R+SRo+RAXFTSvvuUdKumc/AqycoAX/MrHFhXZEITh
X+kviBXEwQwg3+Tdgls88Slu9JRGw2ogGJdvcnlXUI4YGk0sNQNalb50hqA5qdy4J0QlmrW4Yj75
w1eNs/OiFpuYgOI2MsERGVYr1QVy+Ubya5WNeU5U/c9pxd7tq1tj2qTczmfc+GOQNTxGtJI8vut/
N/Jsf51NqA6W+xayc0bWlH54SQ9xFCQ1Bs2PLZ25PdPgcixxw+reHQibDtP6YoHQBUc0zPxiM/z1
xePe5/6yjWuFO0l/i1JFOla60fdRWh9r41Yom2it5LEW/zLCeXVxaIuD/sOjITu6nboYXGY2PDs4
WczaI/oSXV0NjHlDDrdRkExVQtJdtvpDsynjgOJ6DBgJCgzPszy7JOVhYqimrdEbRqauSY4hRDpd
nqi51x5G0GLeTEZ/AqFoXRZUOLR77uDgCi7Tc9LzrgmYOEvzzYEAAMey0mwDXE1yhgATx5a7KhY4
hQxYNKdYud2rRQsQKAyNCarJQJaW5UL0zLkYAMIboICZ+zui/HKIpDR7Rhp4DdZQ7FHDGPnyo6Zm
3rQO6WfxsC26PzWbXczZz2hjYCndH6aFh4BMuF689SWKPGs+zeiBebjviNHXVTeckja7O2P51aIw
jmxzndTjrnYgAwtbHPWvedaSbT1CF2wjq3Tf2oqMK0gcWAxu89jYpw0NI6rPBPQp5L6QjP3il9xn
tBWY13TwAJ98OLjDdula3mb0XQZfAworSSyY4bGMMSxyJirVPP8Yq/JRjIAZLvttrl/awjjkvMEO
70tx8ka8NHvjZE6cFTGCnwpMRjaMnPClGvrqSZvJQlWrzWubFfS/DFexGCGztMKWQz8oUTLhcBiC
138zTPC0WbVrE2NkWuGZaCVsni/aBEFfWHgA1+18TXRp9RFY+JLqMlICxD6EZf5JvakMOKtVkQvG
c8alYw5adwa8+3YLqvvcG8dEIbiugt1SVE91Vp4h1OcGXpxXbX4rBwstnbnr0vfCs3dsCu7spK5O
ua3OgTJWPe4LD+Js4rNMKXguMjSE5fKlGqp42e99tWtsO13rAiRJY540ntFJbT7YeXvo3AS6cqwN
WDnPl6eUwaFibmdZPoJ67F3rGiCFuhJH7Gw5SLU8FW+a4DloB0T2+64dTr2TbGseWk5LmXlCn/r4
XzyhQwlpqFVy6f8WWJ7oui1KdW6Fh6EwmXckT+G/fqhUeMDHoan8bV8Ea7gX+GQzPyI/eCo+ra7H
yCP7MzfNXnTDNlu+9aGovzJJ3T+qEzdaEM0jl6F9csVjGI+fE1elSy5yXW4MrM7wrNijAtS/gA2B
yKzMraCaps7/UTbc9J1b7pzmU3lbHhb/dywg98vgVaTecz4uh8zLHycVUQ4wutRT6az8KabHuSvf
YU9xp1Z3FZgnG/J6jsMk68DB3tLsSrK6EIHD2RhL5lNTRlaf9gNjqfB1jE1xOsFCaWo9MoHqm3S9
H6PPVnoX+yDaZkSqCD/NiosLmH9ixWezKv+1wLijJb/zYvFWwnOfjZgctClorlMctg8lT8dcOp3M
8Gip5p/dEKPBCTUuhBWGYhc73xpjMpDMBE10TLIYVpXi3IyfxpJoP9NEKGY4MN5LBlte7P51Gwbo
BoO+OUNO6bpA/yHGUpKgMXyGHfuYdmgK8KEyxvAsrPytVMY+S9znAZhYODOOIoB8CWVNiSU5LYOq
22MgxG1EQ2iHxsZ1wLbnipIS/qbI5dGrE1jbDCtyGW6T6VM52DB19au2WEhchGVtU33JGpm1GQL8
MahucMCofRIzbGxU7RZqEu5vWA7HLoQnhtDBmO00uorjh/7r4UQFfA8h2nX0FYXejKTGfRK2JooB
9AMn1GXGRBXOm+Pu8atnOmETdWb+GaYbxXDyoP3E0K2uc/mXp9+FCwdFdxOMetDR9haqM4hKdfrL
7noM8pz0TWiFexKiai5qN4sZV/IJQzRgztieR+TxtjKpp9r+4DlEgZPmHpm/VT9cQRlWhaGendy7
LKaxSdPgNy6IJvcea/78JYwPZei/OKZxXlrmfQ1co7i9mQGEaP4YMy9+Yq/XJikG+TEQK0CAY5xm
+iR/j6xax4lXH0HqYtWIrUfn8OIH9a7/MS+7Szj8FrOBUQjfXVR4VRsplBAPpz80tFRd1N83lXmf
WeHAnpyZbWStqqhJ6Vh82R5i4jwGExp1mNuwQ43vSRL1nAbffr/s/YH8KnNMDgrZDFd96jG4EX9i
kYljr4LfccwS6uDhzMb7Lb0Sd81QmwtNDtXbXH63Pgfwkj7hD/w3ksupz5bHxfGqVbY0ByfBQzRv
sAeU8ruU5riyqgZHvF+F/Qh06kzXh0hQcr7PBxRwRhzVm/wrEObeVtG5V/0Jzks+70tjeLZRnczX
4UYyV5okNyfyGHUzohjPo/UjEmvD28cD0qfPrd/d+U3OmMBOdbJmNb+HuJPL8bs4t7i8RcMXPpT/
6XlwQeKxEZH6iookZgNh9SIpAuskfDU5v+cWbBaa4dS8BYTKNOV/kZnqFqFhq0qqivRfmYlP/WX8
mkYc4ICTU7q3T6HPjA0QOdv4Dhr1LtqFNLhdTMzVAIeTictOH0MYhO5U620cs1gXtYvWNNvxko82
4uECWCgV2HH6BA52DCW5LHDRwVB7UXwUdGrPIr2Q1ssdM+xB202Kb3Yciq/ChEfhFddhpIshAXyJ
HXJvHQRqn4kXHO34NRU3B7HNuiFYUov2Rcdk38RxOHoKlxoEkPyPimlyADBK1EVBg15g+IJwvFxs
YHdiYjom6zxdxJzCMtAzVMjW23sAj8kYcCuC3U1hBDir/UtbGhPVYnM8fkX4FePKGgn0/caPlfkH
B2so29hUVUevjmk32DdCt5rquwSO9P72EYb4bfaAxXLrHUNYuCT9auN+cge638ADZ0BUGl1dEq6h
xJECDE0/OsXNCzNssMcU2AvxETuuLSP4U8VuwoRlBswneYkklaE5eC1QKkKUDJK1r0hJumlhwKwu
VMeUle+VQ49OX+6Op8DxvmFIBGAvRNn0y3AxVYU9FEnd0/O8CJLOTjP/A07z9EyBu8YWl3NwGhl7
DAcjoLswwl0xIPZDHDplODeHyJSYISQ53pTYozQqOJgF+5gQZnr5EawspJbyz/B6hKdF1L9o2mj0
YIf7ahtn6mABUIZkGqzj0ntpOQaZvfZFvh9Eq4OtvJI1rigaGMNEbo5col3pDTTGTB3GDZbW2LO0
zjv9uZyenRrtKhYZ3FfwVU5mhgEW1xJM3RDxIm9r29i3QhteIKDwIzIOODlmLO8lJGMf9IxzvlTt
ym7/uDjGGZRR83Eq7xk2R9U/1FB0XzQzEppg1e39cbi5vbGTKYIhOiyXbj4SBF/QELwys4P5jltD
XX0UkqT4tCLTp3teQJQK+YJmD3NhhXwuOprmRzk+ZVZ6GYcFx0XSM5bpDL6UITqpnPY18qMznTP6
iGrT2/2nPcq3JJr3ahroJE9+zNsogn3tLif4mmWpk7JwTB04RQjDBefb6jiX2XtcwFOAS3G0Tm35
HaeMCib33WiBOkkDesDdiBsWl/K6iU4Ry6QPmRLYODxX8obh7arsTYGLuv8IpsbI0zvPRfxBMsyo
xm+ryLaZzaggW7Z1d5oqyuG0uwwhTRkfpaVKmUF1EtwyyZhF2vCmc7nt/Zc5rGD5fZYKpUFb8QEf
Kv+T5M8JjBEat5VSDXF0cN+6dN/Y5YuQULppB6EbQwaY/sETiyhM4aW28Cd6p0ffj9pIXSXcQ+gK
bnMa2SHaadV4Q9DoIqLnaOlwDJXqIfg129cYVN0yLKak3SMNIuTDbN9a4caWYlNDjclbe8WBnoDB
1ETIxy3W9SRuOJJ0m3SjyLvxJzgxxUtymwNzo01spQbq/yqX2gyPwEvlPU8s6ZbwCqxbV4mAv4GP
Bc2EpgWYot8IL77HkYOvCiR8/jeT9sxz75rM9x/ZPXjCYJLTsFzO2j6MAQNmTR0lnrFLOLq12nB0
rk7Mylnrgp0rz59czNVo+JazMP2NAD7yLdgRLmkaI44NEfbfhv/XZxpQKfmK6AmywHTuox4smd5e
eHsWUWFcE8Cj0tugVW8T8ZVUP9LsrjZiu0pd3EJngfUMuMjRSJ+76adVcLhD5VEQvk5ZuR6b+Nw2
H43+5wxDNpZY1SO8zE0sxkiY2OdVwkzE7k/snH8h+7BmVDdOztkasWVb2rNbR5CwcA1XpKhMPq4q
1sUe443BPp5G6Br4ueBoLeDUpfWH6z75/FiF7dmE6Z3P/a1PqAD8QoURhMav7DpgB74ATZAy7OeI
Xh+s977ZdcQO6cDIrkYfGVzs4L0CCe6rHKmGwMN13Lnu51DMW9vCmUz+qyx8wBPYv+UtHjtzPcaM
ZLHUjFkMHum4OUBz8tjZYh+NW+k+opReG0efU2eo3xqj25oeaebJ3TU/BHs8Gx670d+JgfoPKM0F
KUAGfnGkieM65IUMulq3ToNLbg9n5MRmEX9Klq1bkPvnmc/54B2MQdsn1veMNOYu8A/DMPkc6OHN
HAO8i4djVHFxQ2izW5wegs85rv94sThgsccdjhRr+fQIw+G5xOOpAZGGTKuHFkgQOPkLmV6wCT3q
upa9iKxg2phRsjXaZd+x+2ygMmCtO0pchowUFPnIhM58I+xhFU3vXVD942r0Fu4DRHYJFue/1uQc
bCs4ez1XXd/hpZA+ooB7cwkOMzR7e/4YMCoVwyuuo1aDG1j+Wrjec9rxPqeW+t42YWLHHP8Qhjqt
LBTkh1f5pa7kSSDV+a8IJ0zeHg8iu9QIJpnfvZlj+zkR3gUzasulvzI7OjSL3zvFtNoB/lgxxTpM
Ocs4qj51szOR4RzjtxaUiDXH8Vtvu7IqLz6veWjegBCPHTtynK8z31Vl3jOhJogKdPBc4tz00K/B
sVz/QMeDx6/Tvqdvp3mfB4TrQ/0Hm//qyuw8RnqvHvGFtYpbT1KxKOUTWWovgBWGbRyFmL5yso/g
/AKNfMzOYTQhfI0ngH8o4eQO4rTDxBgEGz+KmfcPNWqifCwIyy32ODW5IJSo2rWcsiUDUkUHgio6
+OLlcawwHXmo5ZGZPuyrLeKTqw2GCvvFZp8hK5QRipKjEbA6GHW3HZDtoLFJeUtcLv9xeDQKHBcp
aBLtgQ86/zBy+QXpyfKO03z0ouNoow6AyO/9GZGQaE6iz16bg3FXGHDXkmkzImUI3zG5e7DJ3ip4
gj0yGkuIxxEJGZal2kan9R2wxOw8uSHteuPfWrTm8X3wq0MSXS2bkKDgagKvglZkB4tZU5F/TjZU
ptZ4k0l/a/EBq+flFLk4GxVpuM56e5cJ5xSw1i2LpB/dVAEpDqHaC0d+e5Io7zRJn5kB4YdbjRx0
3GqycXC77kkr2OYLNHRYgknJy2wIIsKdSFcngKPkh2iztxhCisvTZangz1mDsXKd4EWui7t14lUE
8iQn5rpULfUxI6U5RIrIxyC+i98s/3O27QrbL/hG2kGAssrrM7jksmJYBf+qKxHHjQNCS7x9KvPZ
r/qd4g1rN3V9bCeBYUCmLXDGz3aMkAb1ElA6PgR8AFJNMTJRIj85aYKPsK6fmPTx9xwjNJIuZTFm
nkyrw72PXVFSePuRGO8Os1f0gsxKk3utngySKMPlxPJNIADN5ArAa9P6FIfODwTz0dfViBXsUBT1
lLuJsi6cL7qoVn14oF3xdBjh5CApYLY/YNex/NPdSRfFeJIS6CfXLuOEQJ0zDtpZZsRVhsA/9p8q
I/DCYRLAdJzXMwQGVVZADIOAHPdYxcal9LDFJDasoELgWE3J1i0g2QFQxvkfx9/VPtIMreob3mD+
cTMbpgD1Q8ZYogqrmkMgF1wj5Xisp2gfcwxmDRW4h+J79L2VzanPr6h3hqQqKGMJN/o/p6bO+E4S
azsl9o89Aj+CF0Q8jzhzkMXmWFV/pQ6MhBqPaIWnaOxs07TZSvlHvzeLMytu4ZejYd2Jjta15ieo
5VajEtL0vCzdIvvRC8WEw2m66rmctX84MwsZwQTcdIbzhUX5Ahpan9KkfPaXuzt+m3G5bmd8/8u7
lUGInlvMaI96voCW96Fr06eYz+TyuQgFN6NIePus27B7IQCAj8joCpj9rxKqZghWeFngghh/CUb6
0dxvo0DixNFufaryJT11aqT9OQ7xm63wOeYfTcM/WAxa9H2qCyxYRqIHEWTcU7CWyZ8l08DB6XKu
T9Ij/dD5GCAi53DmgKoQK4nxR+nr0aWN4DcdxD+DBrWMH40U357Sfwx4ZwyysOAHX/f/TdHfOURR
4VZ4kde7LmpXiXHHPAFai42q450ztmE9+zI/8IcSNLDB+GQtqdQU1K98KJ5c5RzCIPlIdN4Ljt/D
8skQckBEYZc6KBdCqRhfFqeh8x++3a46CAS6A93y9DlM+cYiPLN0EPS3KMZsqJB/o1jinwCUyXEU
VaSIiStmQoec12DiIsSxGWvgCkOOOgtQ5bVPWnwkkZi3NZbwVnfGA7jya6aLnDE5/Cs9qQI/Y7O6
wTGP8ddzh/sEvibc3yBz9mVsP7FtX0QAzSgmDnuInqUVwY/HnsGi5NEXIafIqmuvSC8v/SReuggh
ZXDS7yibf+bkkhnpzoDM1ffWxRfqrtly2r9J1PN6EtVPH6VYt9B4wlTxBfZyjIib9Dnw6707piRH
A56IRZ1jISDLMjhdnHPW+U+BOqYpQdbWckA8QW1fpKcKGwuX1whmcY7XWRCh64MbSQlgc5mv0lG9
h5FPanCMiLU/S9+59J1xRq25nasWkSwuPQOEQuXSzdQojZZNZ3ocfhDkhgHJZv9scNbTUu0RvaB2
XOHYsdWhOR2UzoSkKxhNTvifu8Uhz+rb4LzXSFWWJeb3vvh0SB7gXpb+Uy1MOAw0tdKxuyi89nGw
IzyRBf8HQx2SkIpqx3Uwm0SZUbeRqDxqcin1uyFnEiPBliOqofUS7HuxkdMaoqXhrgaAtV1lcBK5
qMY8JAFTg2Arhm7hPmRNtHWXL7MgGw8eGCNCf0+O5dnl1qABBGpoN4V97LGbhIJTjg+/wZLeJW3N
bIApdpdRNjsfUrJTeQc3QrR/8qrvpWDFz8sWh2+Uq/wjbMsfWGxmsvKWtU1dGR0jybiL6z/+9VpP
X9jXqv/KEWYn2dVA5kzKA8yhZ20pEDjpJV4wv88FZFEkJs58GgKoXI66BArwTZFlg1yxQRUOtwHI
8Uvx3gIPMyFJWPRkwmQCoK7bj5T1j3P3PYi+hsg++f3MQd8eQ740LX8VZjdWAfMMYBS9SUQhm5rQ
uJjjkWJbIVqaZndthdRfxnNfYnrCTD+xrAPvmqvrkdwWmkvGQZXPrOMwQurQJhI+NzzEWIdCkS4n
IlgdjAP41AEHyr9KMs6k8SrFckgLOgsaXm7ak8CaywKaGuISgmWw963xgFnl2uroj4dzC1oJ5Itt
KOSWZL4vFYzBKPh2OewqYexQ5aPQ5ALOkl9sPOyCQ1XioZdAC9cPR5jeQRrm/zg6q+XGsSAMP5Gq
xHAbM8exgzeqwETMrKefr3O3uzWzcWz5nO4fKaAzV2q9KRREoR33e0F7edyth5jW2Gw/1+j0IzHW
YtCBe1wsNPzFoWteahwFIw61fE45b9jTUVT0Wn2a8PoHXX3pLR7EiIKyfM8miegcEJx50jSPo+es
FAC+uX/SVqYfM+JA0eXmRkHiJNW5YLZEfibc5lhB2JyzlFRfrDDerHPvkwpfeysnDu6Dr209hxbl
rL/IF82EIO8q5nsBsg7ma0J/dVLPl8l1n1sHdiElwB2ox6BzkXF/QfQBshc8dx2JSU8ThTwmiJnH
4qYb247LqXJ/DBCBDDvOMOqrYa7WLorUjOdH7XTQCti4537qD2maI12L17Ow5Fl/pMoV6K0hk1et
dl54zZyRLi02M34L1ijQ10cXea4DBjjHOPq7MaDDgB1MC5+8MX7v0o8oxH6T4R7DIQ996gY8aIAS
Fi7iYbJJGzwnQYDIOO/uzCP+Q4wyou6idZi+Zo5DySgJ30Xs4/DOpf04QazjgEfEmB9Ie0ytfJtX
VbLSkc9pVQCOiou0G9e+T/WwaLyVVeH3S8d6s1xnRc7bMqO+JjeDXWI6VM3Aeo6/lUfBrJofhinp
iMhV2DnwpSek5hB3qeZ0lLDpaZZ/TqtiUVsEKnAsKI9D+airp0DdJuFJbfHSP2RfIM6+x9a31LsN
644xLoABVPylaDbZ1mjhWvIX7GbdajdnYtVgLe9XzBJSGhAzgfo1xoSnoH0z+bE5Hyp/G2EmF99+
6p6M6g73GWOMIXfux/nkiWs53OZnXeNf9Y9Ebw8cjQd1Z2bJyWeDNJiPDYo3JFi+Y8rLG3tlV9T2
kIgA1qRtouEY6z4FwEetsldmemhqf420utCQUXAC+9fII5bLkVBDBHRACMBsCrRlnx5yrHLaePfR
u2FmJ1gIzW/y0qXUL2GbRWNbr1V8wVb4j+R4i29Uj7zcR0NDmqU6vVfhP6s7O+WqVmjrxK364P8z
iNHjTZvIjI3OiJdAmRR0EsMqvmiFdktr76Cy2U8KhSde/wnUidmbeB7OJLWAvhiVg24cUBazpcRU
ExHLblqIQj3c/0RV2aRKPiqV8aSP6m/FmjVcFAAAq46eGHxTQ1v3LI9uxc5YURKg9WirnHbeKhWx
TtFHZJoXLTZXXmMeE04gRFAfYdPRQmKimdiHJR1v1E7LP6Tl3oIm8h+xW3Dc9suUJGvBRSK8tKa/
54zdjS79BWmre4u2iNduSf2YmS4y09z3xheRrc9ZMPfL3kVG1JXE2o/K2WJY1GPtt8eIxiGYCh5P
cnD5BHnNXzWifzA8D0pEjyXp2DYyp9B5pDHK5mSIaUrbIzqv/eQYIB0PRd4UJAuHxgfMDZh+cvyU
yhFfG/XgMb5+3Dyis+Zlm2Z4C6yUqjgy0hTNxFoTa5cx+RyJgomREqlpS/sG05iJIR0hYkDukkcn
QfMvzIaXAE2BahIdkoVSehcDQdDKiofWueeWQUhqRHqTc61djOldsc0zQFSU2+WswNB1bwORPj5k
B0Kyf17SHEqep2w8B3myRQnzGkT+Wu+LXUX6MYWnd0zjZNraJd3fzRt6tJzXl7V8bwr6vom04V+Z
dklS7XaI1ym5pQIdhHXRajQpoQMkE78DUCG137upCECn9iWlcthDfFMTC9IiWF/MiveISv1ptlv0
STcDHEBXEUxEiAXROYDOljMsvnFv5uI9QTzjFhu+SEq/yYxNbf2kQfYtecN0mMxEjoRh84p2Jymj
96IbHgvogyiO8Dr6jy3pt+iQkV4F0FykVKNA5S6bLP4zZ3OTDnenLe/uXKyzkLoH9o14KLb98Ot4
B7tTN4AWWxeZ9eiu9VVivdnR2gp+JzQ++B9g2yiApca0iYu9H5XbRCxgmEM6p/iYIrLiM+080X9U
B9W2xYLRkGLQzDM0BPt2w9fKYoPB7EcEwvxudhSGVOMujTKSIzsKSJDOmDz8AcKm8tha/hEEy/Zi
Eo396dS26h954sS0o5HeY0+/fuHfVWDe0ffvORevqz4VAS8bDxKVVBrx0hDBlNtAXFcf5XTVETEP
04F1bWW60TKK4+VYj6AMCMcja9iJcD2YTSBGBswCMaLH0IcR4pAkhImCLhTqOziDP/pI6Hz0ijEG
gsGsDiNS2zRxjoUdb/NcW1XQBoy417Aq1pcYeZvlnFC9Yj5fZTSHVT2BdH20cabpOamVbd7yBoWA
AnxhfhRETU3r7nwVhiYyXnrU6LgEfytRzVHeqHnE8/v48yiIT7LvuiSa1bYQsWnNY+gkRI9hJhoM
bIpXkp6M7IfmXziwt85KT4RakXcGh58wenD9eaoNpUK8E8m9bnpLgUKQSiw9Yhhq4o3T1l9aDmrc
sIfHHCgr7J81BGJdzhhtK0JRVoSJTMRXrb0svuiTv0mjXIeRdcyFOSgAqZ8W+0Hb08oVJThIpvjL
D/27S6lLOQV4X1DIFCGiAe2KwoHzoDXsHd6MpTeFcKuRj/AMwxzjSq/9wkczYXBTR6g/yMO1eIJC
QAGkOfhUU4/YManbhjUjx08aCkHl9zUoXvQkrdWK5uAbdMgHQrSSBi9ufQ24pDDQE1NFoFUFbzvH
1l41nbeptpBMzly/OGOsaRH7iCwrFQ2C2O3cxwQpIyXVW0slXSVHw03TJ5ollhzyBvmxB5x7W49R
qEY61Y3amtRmVGT10fH9x9g2WDQR1AcmmA1eE/ZgZlswgpj6iK7hlEDArofZocnazZ+7D1+oySUy
mto6KrKbxe2jZ/5ZAx/FU1hlDpUp/KamltwRuf3FlvmDsen8Fy2iFQx4HSyWg3gaeBW42xk+iJko
wkd7AAMvFDIgUauXVUItdUekDkc+UqGdat2jcTuwjKvTlQi6o9tbj0hDVnmHvzmjU7c+E9n/GaQ8
cGa8i7oSpnm6ULW7sVmy+wQHDoowPssJRiMg7ymsLMI7XjuQFI9QB+LgnXThKOkL6SsLqFcgCXl1
MYcQc73X8qBwsifxIZ1Mgn3hn2GV0j5d23G+NXgpkUIHxaSdUr5JetMcvE65msqrN8cEkEGoJc9R
wNqiz5fY43uDhKpIebYp9vZXOlMi0axHMsvfsxF/pda+5WT60ZicOwppF3hjiVoVlBhHFkfcPh6i
jeVj0xcXK4mwpYJJv9ceqoFNIzApTpy+h+rToPmMHEPaRIy1JSPpbspgnHcIf2u0iqa5Vvj7RrUq
yVmpSMMY7Pdx/jdZ5j4LiF978kz4jIBwFoeQ7mjYKdi0O8fY4g/MSgOd0XDFaL2svY/G114cnE55
mGwbg6j978prX3K2+j6Hu7CUPzN9NebShwH3x3pOHoSkxNpQbeHeNC3iESIiicidcHV7w63wr4AW
65SbDd8p94mD7MXhsLfIgppcf+0P5dGmmFfNaPSWj5m3sPgwepj1yXj2m+TcuYCu5sAPM6dLm4DC
m49uVXNhfleh+ZjoPyQLYoRlhM83sBf2fsTbOFbhIZ05RNnyjRZRkcDtCbsNJEFQNu8kNG4mRJGO
gwbSzfaQEUh+cv0LIyShoVqGABmjdjYyQ4sKl9BCpG0r3lwPKqekSDdqf2gzVXhhpEg00V6pb4A7
ZL5J+stAenL9PIPHK/Z7VVkPjLtflcCBRr9uJ75jbPmVSail6VUUAhb3ABCv7bFUOul1Vrs1gDjG
dQPRlMcjaqYlQfntq9EN22Kwz77YlWy9eULlW6Mp9JRHJ1DQA/nD+6zNAH4+gcczLzxVXhQnffYH
5rs53FeF+zgo/rP8FjWYk5oh1rnbxbplCmos+5cKRKx5qbErrRcNdlGiz/kR37zYleQGdVSa9tNv
ZBnvE0HRRk35NcxrGWFww0lcB+4xU+ydZ1VrJQIJw46lg9BZzavJTBq23QXCsPMpoyvPpHxPEInI
hMFd/6nlmeyUMtinw7uBEsoCwLFgl8RH65jooFwb7ysHdvLiJfE2g10U4EtDjG+xvToqkj0+Q263
WN+SwAuKNnQ7+TGI+GI4mMG9hrTb/SHhFSrcrV1CvvBVP6lsn69VRwmtSc3Bu6VTH07pgEmBuuVt
bbYnJSd+hNQtL3eeSje+1UODnXBezHm469ABbZR22MruM4bhL+I04B11yXJ9Cmt6+qgiMsvg0dDy
S6oCnzE28SmAT9jDbi6AVQxiOyuoEMX2NlOE/rKGMWK5QYWjQSJ3/vxnJy6idjH6PDG+Mb3gQlzZ
hCDIsR5xzDvldGt6bT8CiVMJuQxKSjyTYS/P7h9CCGvuA0lpKrVkLW54b211/cpTv8i3CtFFkzw/
e95J7kqbyQcouNdsyBGX3hsPue+18VCFOKr9hOVsrXQaRZnJSJdl+O6DaWXN3TF05Hj4XzsWgKnN
xFLD/PJdpdJNid93rngP9RHsDOtoBEqjJuTJOTUrYZq8daoBQNFepwinbIR6DE1/0I00Z7CznnT/
s1fdfZdOt8jTP5Fx/nMp6VWB8wQO8hKKK6viZ/LQy89UaNGiRtLzxnPpa2qUVzCxW6812AbZDm0P
HlDlDJ3RN5qG+dTO2a5K8mtA6P/A4Bl1+m1ykLFWXHEXgzldY+MDddZ6Z1EgxXGQYxV+dZT8kULj
FKZKjuFKCDsRmtc81xp7os8f0RCw9UglIw3xKXofjijOuAj7LXmHBBx3CTollF2SEmPzwNP4VxCd
cC7HlKRFpBPq2q7ds1H055mdRKhwIvd3bgQAV8HmzwrWOERFhoL0QXkEI1oqFvUbOBYM64580Eq1
Q6+rXM3SN+cJh0EVWYTCFfYMhQN9Mo6z9XTMjFbxZI/NrpjKU0OX8WjypzxEF6X9bBnOqcR41Jx8
hT/87Nna46SlO63550PGZlX8aZBWiw29n14RahLfhUasKdy1REdkWrJNKmp1IWm0tyoK7nz7qZ8S
bT9jVUGFjUPXO+1w80g4ef2SzLQYhN2Rbb0ItG0MZ1WH6/xo1AUZgNjk1WinRhUlxa9uioYc3t57
mNn3Y5BtKynuefIZNM9N6Z8LzFPIn9GQZfZWI0RbJ1iomdKLOuIqsJfOmJ3c2XrKES04EylMuG+Q
rC8Gg5y+FoYi066ollYGEBckm0GGQQ8z9bcMoUGtiesR8slQEAaTWG4hwWZNpxO1qr+BcJdu7x5s
KgQDwpM7jU0MTk0Uf8Kdm9qA6qVe+jS+j6SKwSEELS9DhyTl/zlU2lJQtXCMdyhcloZJSmQP5ID3
37D8las8QQ/UsCYk4Lm2dw/q13y2NjM3pE36bdV2LGf21qMpqemqF2TGa9vnAkNxDCUgSO2gvLg6
Kv4WcaiCSBa/QnjpUOu73NMxX+hIs3byQKUOS3LrbhIHIdtvOOSktHQIWFH5cfsbaNuD4Bkv2lZ4
BUX0AbcsgrxKyFKTLnMlwgkJSehyN8h0XtFn33EfDs17bf+lLe5IkiaC5pS5V6+9jFCzRebTGl9v
YmxGMWnE3Y7Y/IcwUR8tpth8InlSDz9Cpto56UTT+wDDY03oRLKlBzVSgLwlLF++PSBAgwnZqqTB
+y/1pK8QCsBXRtaLR2ZKR7W2oj7wH2rzrWC9GQDYRYxgjt3zb1bRYaknuIFoenhAG/brcfsCByZb
X802hctoESG3UFJvNxbak6C7BZMtqbMcsilMbHS2YOH+fgFtUQfFSTQAMV+IpoyXyJ6X0MAZ1w/5
2HTC72yMKSydoQIoghYPWQG4snxVnPRTUyeUDtlZVVlxW+x0YsqP9kRgiQAQxdbS6y9Er/NGtvWL
JKuIFLDgwEORhQsP1pYUKQAN0S2zx4V0i9mnv/ietKNOUd+bLoGy1W/H8OQW6skO2lPdNEcfFGA2
/H1UzhsjeulZYciPWBcTMbfTU5uy1JsTchBlG/fvrRr/TqgBhm0V5StVRdWSl85iRpnaYQ4M2Ggr
LQTBmj1kzDPf9fEI7qw6Jy2d7q6bf0glNcreXROQPAM3YegflkuZVQYOO6RoI7ZxuAf6XxQx39/U
20/6fPdBIrQ4A4XDlcvvqjXIVv034g6XDudr7/iou7hk6YlxwkVvZ3vJ7RPGnxjy3RwTqIYKOGA8
1UGm6vhXGepT5LT7nqOOFEeNDV38X0kVHPL0bPvKIvK+eVCWJEKuB4YQ8MYFiRJE6zONQhumQfzQ
TBeEIbK1+OCtU0XEKrIf0zmN4+dglxu5MlztJrIRvg2chy7drP0wrF15djsUUM5q1O/y6kM/XCsV
xJ2+DSZaA9vsdWQhk6+faIgGKha523y271TB74r4dZpSsMoqflDGAqV9gOLC6D4Kpj8TggyKTaTV
CkuWqSwnkhpMggyqkz3W27bxl2Ricl/gHlxPGjY/GJqxsc/ViE+DY8wxuhsXB+FJ5iVQs7sJLVL2
3eVmJcpdlGNWjDeA5GikXAErsKu3JOgwCXLxrsX5GOkOu9uATNB/sZhCkqrkttGWbez/85Qnbi91
yDcwhyGnbuN9KzIwsnM2/sXjHCxj5eBRmL0iQB2/h74mJGEBgz3Lf4+XKYa+giuyIxnLab6jdmuO
HKo4teVCTiTkHCDUVtRjyVc6ivdFoaE/Vdd8mTRA9zByto37wwXwIEIeC3k8zh9GZg+DDoKn2Hw3
e3s9ju1BQj/qg7yrbqH84MzdVDFS8IjcwSgHPwWCbQnqVVC1PBDWtXN9ScDaqt1PHHrbnsRNq21+
Wg0gI9OiE+Xym0TzbpFN7wtMAxk0GVnU2KF7dfzGD/qIZ/Qu/zxOWJBnHa8N46+NzBesGlOziYKz
qfqvlhiWoB7fco3iAkrUVH6XGaibl80LfA5yJBPQOG+T/dHMGUE40VeRJrsuy07eCAqMSXkfIsSS
3Ey10meS74jcRRiBdyVkjQSkj6pdEVYnlzy0gEHdxBwWsRSZqf3lyNVt4GnGe0idY9fPy1nHnJ+R
fYlbqtRwuzTdq6WEJx2nU4LHtSbWrOaJRuF5lPQ/ZsYQEHYrqf3zO31KFM7JyBurWznUuiR8UYHG
hx65FOGmdv/LYn+zI/s7KaYF3YIbK5/uukdb+D+L06CRmKFRoZjTi86llZ4DWaDr8QpbQzHm+Nor
CIQM9zHNmnOtWTSYQ00R13OtfLCKuT3aOHj1tn4Me+ug631Pb7m9INs0LtolLiVIWsotcuVGnQmB
8EPL0OgvYzIqH/qwx59niGCWqpKsfMzVCjELdaL5cCbSsjNPOfImOqYWOka/tisWLaKEqiMlDRuX
BAlnHufI8AV0blOH1zrWhYKI1dwYqxEhealb13Y0vrqfiLyNAAgv4zLuIg8iS1E3bCEnx0sPZTkv
QnWiegfDBtlnVVPvkkS/p9G9pe8krBaiI5hG3cTkQaBHovcbkzVOR+k24VqJJ4X8nmoT9dFRRQqC
fvR7TNtFGYR3Px7IK8JlQ2YAB/WnUn3WjYeKEUO5H11RQJOg+y9Rz56+t6HMJgc81EJq3DSQ9sTh
5Kq5LMgXmCvlK6LjxbKTlbdQVOMUNtkyrbpjN1zD5F65/4qghFJul7nHzkO7eW2phNfmqw6RNgIM
y3n3iG/CN+ScwJ0UEj5BqsbqW22ujA6KaZGFrKzlgoGt2ZBGw7kAaBzZh4EzXjE/XYu4SLCLbHob
hmLXatWTop18jZrTst6oHqKVg05wp4mdRZnDHz1wlgNkCHGIW9G/6j0dN2RQxUA2hQqp6W59iygh
3vsRHRHiLVHIkvi1xqYTwQX7niFLyVpj355ICosNigLcLDoHwV/sKjKo+eCwG4ryJrOfjaineoG0
qArRSkh6cMD3u0/Upanqhx6Jkk0GIdoZ5PFFFb5OKWYIdFPcZFZhfYqibKjch6z2z2FyceJqo8mh
zJqMfa0oyy3jNrFf5tEjRKzrAWkgROSiIxGr5ulg41uGzJRFZn5YxAY/xBkrlsd4RuaHqoyHKhiO
JHmTv3dFyIi9AUKOmbbrzK1eod3yQAKYDzR0TDG4XUbXW9wS4cLgk+O5GOf+2f8QyBydZah4zB0G
ontjYdWvaU5mWIBIvLvGiCU0siJnCrC04KkX80e+B7aecCiBv1OGs+hLHu4gx8phEUiYbD028zwt
7jOyhGmyd2Vy9BDGNCgWHfXL/amm9NiQQqnDdZXRtJSXPxGp5hZPSZ2C/SGRpjIhQ0ZtEaNKCdQO
HVNAWGXi5Acnn0gG4Ur+mxVgwQYyua2nqBNrJqF9lzEl/JrjAMZRJ3yfvJLHFI2fOVonfrwNnxGy
jnSNscu7DBkM466daJcMfnL6QHnICs2z3o7vc0TAX02WvSCwNic1Szc1buGm09GyESCg++qVhTMm
FBgT9l7wxkaxtynTkWw0Tkka9EiRBD7/JqDHxEKNgDKiNyvA5unZ5WFrAo0xZL6NpGydGtP5nXt+
WB6o64LlxGHAb9xol+DZVwaE5kgxJq34nNHDjrpyFKANWxzSaLRb2ofSNJeWQDReE4oLifKAIlbD
vXw9+/zHBSvNohzNU7ln/MemznZNusBEXqe7t3gw1DJdpUg2ck85oDMmC4WGSlL/wf1aOFo4WMEk
RI7ljrQ9gg4G5EnV3aNKeH4EEacETG39IiZuvb8+B6No04y93CotfkFIcRR2uBXyoV8nnI4uJ7cY
OEwo4Was1nJm1DzI0gJQIeqS24zPVm2XKfKIlBFHg2oPnOCNxLN9i8nMJ7I5ImqktekLGKZj53Gw
ljCcfHuj+ZmH2VbMjbAqE/F9iFVXbpEi0uRc6j1aYM1l6W619COY1b931StJLISH0SBtPNhEhfzj
aLo5hcUDOOyYeqIyXYdRspoRpujWL2TwQRYFQXNkJ2oNEpc5PMugu079iUipLXKtte1iPEMOSkGh
zeOC/NpSVoOZwnNbItgQqs3tyk0PcmDbRKT4+bqfwa1iHjt338qAX5BgBA3loMMp9G7bIhmb53FR
jh2ZaupCEln8ol/QqHYBegtz5Z7FjGLqumMe7lLGo7yT0ja8I7Zbb8Iqu80teQoWsfJxefSy46jd
tIpvjMlUjjB/UNMXsf6wuwH4L5HAL8b6JyeWJ9SzS0vS4Oidw8xCP/HiVph+wXx8wgqI12oiDt/y
uaLqT9Wabai4y5EUO/75qwZI7Hwqk5n7Mk6iigarJDloCbklqoZ6Pj6UM8Zcez+bpGHSnGA31OGS
XauvSXLyVH0lNa8aV8TUMFtzifzp1tkGgH4WpcWgw09jprbjbzXzWHNw2FtPI7A+WTy7vAT4wpYi
EW2twpMwJvZtQMxkROm3Zv127HlxpdwUbj09xnownmrbwg5PKRKMQ1B3i3Z6FVZLANTUqVeC4jsz
0QTsFGMKhgMlQrL8S1KAZaZMVbwhKjDNiNdKNyFY4DuL3FqVhvEw2u9aGG7kjk8L9cuTWQYQ14On
zPSP1O6e5QLNkN6iclyV2fQ4OWCC1UOQuKyUEtKCjTGx8+1UnueYHV44FOHsyzo8VPR7N3V/M7G1
CM/QTsnGRsMZTfwc+B0HsxLjdh8TLYDMvceyJWyBUagIgC2yFIiYHwmR1fpLNnufarA2gkf5Ncsu
3FVFdKJ00A7Tg1Aw6YjOBpAj5/iXkcayCZgUl/m+Fq2lP2y0WDk1erNFRvmguTWCK/MkaXQSeuzX
wLqsShm+8SG8Kqn1bATp0S1+Bys8lxGCBQLK5cWm9G5xXstrrXMKbpjPyxiVREOMnnc1LOM5JXPI
Cc0XB77aKZH1y56Pbkeb/1H0+8eMpTjEx965yrkrOFxQZ2+SEjzhzbEFy4UwiFGtiBICbZ4J5V4f
Go4qkVXIJyGINt8Lym2RLIZLxhi90TdO3y5Dn5W9HREPmPq5RQ5WBsRlIEBQ1UcOUwVBj0kkJuq7
QtvLZpbmDHCkCU9Ke2CWXGBJCFx7jzNMdjxrzDggXpSxvjkbeeCJSH4wk+7kwz+53JF1Xr300ClM
hG37LOfQyMzbONRZ4eaAMA7JqqBLeFXxMaQwUwovP+B+GPhLE4ZoFqGlSqGalX91Jl4/8qPJ0EUp
ngZfJUfarJ/DFOuCQwAwiFGl+nADBIkFa88rP2u9QnhfnVP9Q8ppoxA5v1qsR3iYEMUKviIXS6Gg
uRm4jQQBeHzUoV++VZa2ESmynHkmEK7Kw1sDx4W5yc0HFEfqIlR4l3fbPu9hIZt9NxM0XON8TF4J
cn0Vd5OWE02WE5iU/JNJWO4qi2l+4kMlnOaSlzX/c7YW/kT5LVegiNMhRtRS3bCClxE3/3enfBqO
sgozgwwROXu0S9Ur6xaDCyryg6tbry6FLH578Fx3UWTKV5fgveIEQQp8KrhK4jpiHn0d2vEwjykM
LNgRSMSc8WWFX/d5GUn/wxyTxkSShcvegmcHKBHau8Gixsuv5j/HxF4QnLxOt74JgvDU2ZRGu3zW
tvejAAvG6Q3PUOrzNkc8o94AlPcuPHvMgBRwGFo6hunOewO42eUO+j8k/DNKwc5k5EL2VbrRSYYe
x7SWlzYbD0FsrCQ31+qRorgUa/Jjg4Y0MnaCqH4nOgcSvd0bVBoR0SrElKpOlBJ/Oc2mNV87/zUx
tD1WFU/xuMrT5ySfHlTTOLfUmVM6gwpnphhrPA4j3hVWSMQUJABMGwv10Ri2J0+S1MOfCo4lxkpm
cupkOC0ucNtCo5MuiaPkOU9gHlP9rPI69Wk1YqYv2p5TSFkPdnCUqr9uGi6BD8wMkN8ife+6lSqR
UpSrlCEnB/hoHWVrYwZxiD/nMt+hq41iBZDGPOFZP6FXfxDTUd50IPnuL4bbcQ6XUjM2AWl3xnQt
C3fl+u4OfnBvYMBjs+vgI6ok2+OoWFUG5RRoQj1X9GYIMP1lPqUgwM6ZbxbP9GdQ0TNyz30VYdnw
BGntY8+xJ/sFZoYUV4X2M8AuJwee1deyfxV81amSAOAVRspiPe+ZfHrYqJlvr0w8HlFeGZMQIxlV
vMkqCXGKwtf4LIYm+nak1nOyl3lT/iY5RaeCiBR2QkRZ2b2Cnp757mmZAt3+kuCtowayA4ueCLZG
fNBxgYc24o9wm7AxpvpbiYhnaLKNho8CP8BKVA9x7f4EB9MqVkQZLEriHUhqxC1AYhqYhejtQ56i
KMxuukStGfDZGh9OO4bvaD7etKp+khm86/VDGoZrm8VObkIYOJZwHk8qwJp7Ph+q2USgBYzG388R
nV5UEuP41osQTBQK8mE5SBSspwBFqMxmAQd0npXrkBZGTzPR62trE1m4vPGJbXCE/G2wY4S8aTL3
vIE2A3cVQYtm6TF0fsiqW/tWS3YbAmRXWQyMXllGXxQbdtnvUUk0WC/amL1nNHecuaQtz9tS8LFo
2soLky9mGmBUDxya8CSFjgFy3piuy/wx43KJLdQwMclk3Pp/LfZkmCN9yYh+ll8KJMLr8zXi/2SG
VYqpm+7Mf9lobDV1fhmr8ZxV01YDXpRpR4cdFE7ZSD7bH1EPZPCSagwBTxDXcmbup/h+X4DydgV3
3UgWWy8HCrjwYGMVr/aKTRXPKWPeFaaY7K+tKBO1Kd8zz3Q1coqWSt00NPahxZnEnjIh76pwkMrn
IjOZyYglFz99UPLTHrIiJ9SH8opA34iluYN1nqfimyux5SWr7M8jJFzBg6osfcc4yUkOWJ10ZHij
u9BULqN+T3TSCjqw16LDOAW4lb+ckSEjM7d1dMnZkRLliXtZYksy9FOQFomH1yA49pAe1pxezApc
whLz4m+EUsQfX/7O6cp6gvtb64VNGfkzYOeqTfEyRVvdgZufMcUj1Bd/GocvKBIhNxDD5mc3Oqhw
KaAVxjU9CkgeNShlKJlQguExWbN/wdAi9MkZdPzQ/XQwi6Df87G7oUMbUckLWyWI88T/PWVw84jm
nJ5NdMXUMNRJSw7vImpzorhbIMBgIa9GMPTO6p49EGZdn44eLtHaFQE/tlOuJqo08UAYDM9CU2SK
srYmyHDumwxTIwxJCuPNTV95Hyo9ZcRb7cC+l7FG+9uXuLQd63U0qAKS2ByDj17+W41ojdtTdaAc
RAHUY37kEzLUt5R+CV7eJkWyOJHCEbWnyfmXWgWPj7fw4ckyWbvIQiEnByApgC7lwwuZlmrnlwof
JMPQFkQzO7W1spg9QjZ/MWPLsumh9pa1VOyrk6Kt6xq8xI4ex4mehtnf/DHUNo9nbLzr5EnPnEhp
aL1FDHRmfQ1LKhBwv6xj6xaiKroNRFQjoycS9RKQZqQVeGN4Qj0uTGGfKalZhN23qaL91m2mGlLC
SENqKz58HmAxMRkIe8jkXQyInWWDK4gHEzQKoQcnzouGgcuFRRpy+6mykCTQiR6kycZRe4iXbYd9
sNfMq+C6Hojkn0l72BrUBAjYKrIKgzkoIhazSs1LWiAvyK48qThCuQF3MhWNBXCm2PeLPtnL4BXO
DlYburW7f2qxN8AOZbMOUFH6OHwFrESfsaYHeRO0QcuMtFTc8E//WTf9mwELK2SjPO2jDY3CPCJQ
GwOLlX3ht6NjINyRMrUwEnU3oIDuantdBNVZjenAqsJzHAifQRoMvvsyZLo27nXwFjJoRLV/6ymc
q5BPzflHC7aMQM70bxphDjMPfUvFyDgPB1EJytHvqC2lw19/QpbgRrDkEkcXEtXu4e8z4JCJJ/dc
12hma5wiGoyUz++q0/XM2BD99E75i/Rn2Y3s12G5cI+l8iarwzhQKEXES6j3+zabCTb66v0J5Vbz
SxkjMxndyNyLRgHKhfJPjnewlIzvmOzwPvQvPXongzPCdRmgwccsddxT3HXy2i2BgwI9ScGDLA39
5G4bK1llgK5YaFdykiPe+8qYchT2QxRjUzft24bpIxv+afPR9cKtw8zotvcMYfNEVUuE/WIikofn
qRkwBtb1tYpBmzkbOvObZBDWx+gf7ow/wytNrNBUD5bqo2v6zJszFjlRmLLNRc7ZcpGhQqZrnym6
utRXngpH5/A3dxQ7DPw9Y4pXMgPYToxF71l1g7P8IjPpRtnKAn+V72+DkFukhWNKkMqUE5LZILUk
XlbpfhkeaoShNBPkRCiZfEsNhYSDxeCg1+O6EK9Srukbj9OmqH+h+FZdi2AGIKmAVoPxIFOQxnCS
QcCeP2WtbjmqfFavHPYJXczadQ+Fuup0AotN82/QkBlIRNUC0oX0DtZoMUQkJUuaePgE8PR57w06
rDTlzv4JcRUd4s79m/bkrwuDCLgw0Y9M7jUBCIxULLJT8617ZHKjsQ3jCeAoW5UlbtYWQhT8F5H9
OYHZ8MN5g7R/6zfjNQSVTkBaZVDTQ9Kf1TqMFi6oT2ai5MRyhYfd0+dN6HKP5kX+kg7doyyhMjOR
nG7F3Va145cpdx8r0h8cY35uko0v/gK8y7NjvIkCz5yf2VjlrnPdXZV+8I6uux6bEdOMmcYb51Uf
WM/IJwqC9679ipF0iuJTjPR/DyiYAXoSstTXWSxvxlXeJo25mDAd+Km8Wcvkl/AJ2ZC7bYBlA6RE
wORCc/c+oof/JJ1Zk6LKFoV/kRGioPjKIIgKIqKlL4ZWqeDALNOvP1/2ibj3dHeVAySZe1x7rdG5
PfwDtidfxmJSzhaUtsV3/fkiTItH61UVLcQhildPWnuTZUpsJ54RzrlPmgBy/GtalxcpyRbRi9Kw
cLlDsu4xf+97pIRgfqf/rYAhVaOHPoU6Sjj1Sj7mNLYfIxlK8XSF4uJm+nHyEkTgE7DCGIhCh2sp
4tRNIH2i0T4cIAbY/Uu9GPbqUAarh7TRjGL7rXERT5hxsFZAansWpQZ7JaqPwu1E05hhoTx4ghMd
k5PU+PoP6iSDKmYGKYOpYcoHE3SKrphdkNlCbtfEIOaE3DgakIvXaPTX1ePNVEmCZ5Tag+n5p04b
vR2JauERDvJV8+79bMY40fAz9tXiRV7KdAQaAA2cjhruJEozB36E+RvEGbJrTjdOlt1T9bp3ZBaT
YBYzciDQqYgjoqVN5yBWLEEUkkTcdnQ2suzWSD28dMyJEUiKGxNo5uTNfPIPeI+VyKmnxa1G+Fqi
KlR1v+LQPSYyDXzVPeepX5W5G48Sc/LNVm1CTvTdDkeidl+zZV+QJX8cJEcIUR8MsotqCNQt/yDI
cb2HwtYQkrNxNvJElU+wviA7TvUkaRjfl/0HZh0r9qF8N6Kd0cUwbaWAsF5gGBHZY2pj9QZxNpET
q1efEB0PAOcuxllmkbdqZwi6ZiMOYzqgI9kA0EBel+h3UIGAfoLBoZ3yZa7ixUge+TWULc/MFFAc
IWI+K9cqlkSl7JTQ9JmSjpaZ+itssICz5jTXqP8yqCZBlQU3S0KmOfs6SdIj3xTNswHUBUgGyDDP
QIpQVb0lfX7egBfFt2WI9A1OYjXkYW50KfOVo2rxptZBO85MEMAZbEoAq8ksgqiqsKCaOhSYHBEN
TlhZdXaSXyO7U6l/TvOtAL00H5RupcLNYFXOCCGp7TxemVXOJEvAA/KCglCEzivC8qOX8abUJX4k
2B/Kc0/EyXwIdYL85WWCL4aS3bQlxy+jjw8wpkp4FkOYI4pxup3N9h2KkQkOIhaxfTYxpTOmGSl2
q6L4neeTv/Sp2AoEIi95cEkZBYOjhbltbFbBxLmYdVfOTiqd7Y4qMnPAO4FFweT/nZ/5QgZf2sIL
XEWg2TEQ6FksEOWYt1BUJcBwRy0oWkZUGhyqenhmivnIpqKIqppyXkKCqCROoabzce21tIK/ZbNk
Qo1a4jzL6QJ17eelN58WIAxcTZSr29geMyZBTij6bDWN4gYrCtO3CagIZklAPwP49MHNOFNs22PA
QPK34YmhFpg80JoerAR4IaaBlkziRVNXAJ/p8LXJ5juAx/DZiyhkITJmqERE43WUvx1BUSSGQlQg
LWMcjDIRvpNEMS4YCekiJ/icK0Zf4gYloAiWa4hwOnAGhCcw1UCJ8nYF9ilPBhCcypvk9ftRMsAx
tfMajLw4B2mIFN12NKb0DqzpSX9CBU4WwbVE20nleWcinVVVzvf4j/Fv53PuYSepUV/+Pjaf2fCv
iB7opDH9hEjCblqphfZm8P7MhNT2faalSvmhej6cegZTiOhRfIDlKkNGGN+0VMBG6AP+SSgEIU0c
0/P8ovReqmPSv7F0mxT/qusI1ZTzHmXMd8NOhI3rm4w585wExMjMXn07yQMGpKhe0yHt+qbSlXG8
KNqZ+cUbvXFpZXdPSEWjdvaBQrScj7JK/zYSz6HeyQ/igMckhLjHejaoNlE8AQhDRCgfx7jEMVwk
YoCKWOhDHff5oh6tTJ20gNWPQ0+waxAyzDumlD4wlLDjVZU+rlRQkKEQnH7xmPVrStaVOI9+hjsZ
wV+bLeipSw/l9CjLnwcT9JBurCNpSoWSmjr3tWJWpOO09PI3SF8vmC3Zdy8qmC8WNDbrHLIjeeSJ
fHMkpvSaxShBhnIASwsNdAEiEQ3rCYcv6iCkAU/AGD+jWkhaSgzBFWFepkEnEBxdJoMzRGgnFdqW
8dOMsvMcJjXEPGUMR9K86GwwrTWiXz387GYSTRJlVm5faRQ+O38cvUC/F4sPeA6Su5b604hiuQYJ
AWwOYzCtQ6HxUy/K+OtLAyjiGT4V1wkRw/1BWjKLWkMSUwAFNRg68+Xzu2F2CtI84NR1Qu+Kcq/y
XbZpbYuial8/ttkwB479Br1e25THrDavmMLqrOjr4QAMib7clC4exbOIPlmWDrQnu3oEdGYqx4tv
3FBjRgEC6jWFb/wqzfp1Hi2bcuJ3TDkmSmZ/qmVPrbuAQQlyVFjxp0A3peU5Hdltgyx6dEPOg60/
/e7jlgZiKz+NAjV1LWcdGM8tn9TtZwvsGBoDHxrXRJHy0ysZecj7+lBQ7hP5Gb2iLlLs5OU+GPCu
s9GadogZPTqryM+nRzdbJsnDV8dlUDMpHyHRPMhAMTTnYxFXVk+dqny+r583A/ygP+OarLrtEVtJ
R75oeLeP9yl/Sauc/qpCgeXRVuunOv47j2ntVq99/Sbxg5cAmBw8XXVQ9iNfJIOlhOZwO4nsiURt
59nZjKYKWzp4yoYtDz93CVcrnELDOgG08osM5dy6wTcBhkCOTx1eRR4fpVjed7FTn7n/eij2l4y+
nlBTBBV1JgmcgBl5zWOYCSgAFtMaUAQo4ud0JkjApF71gRopEcV0TMQ0G/I1/Ilo4BRYRPMB7gpc
Wp9IulLlCHR2zOD1zH4k8OkW8tD6MCWew7nSIlfRnxeKErGBokWGbz5PmcZnBQFgZmpmt3kffLi2
b0kLnlGgHpKYSTr7lxgTRWzgalnRT++k+NQnfVBn8yqMQUsU49Hq8R2uqzGVSiaSB9LEpf8naSlp
6RQbOG13Uzlony9/pProKwQKZ3xUb9oo3Sfx7UmFeaDA8Nrc684Cu7ycfsvV9AHmwapU9DLn33Y/
pSaQOxCqSzOms9yz6kwglwM7nTuzXZ8bdMn5xEfiv0CFAM8if5QtprGxrspkLner0WPFelOhZdZf
zsjtQQAtvqmTv45v2iaam9ZacgFPEi1fdPn1h9H41QnWFprN4Jf/JCEshOaKp2Qr9G6ZUNWaLzSC
Joih+oLQRIdyKk4DRXcmQVHbKExCqXw/3s1k48Po/pr65xcgseKOa26NSfkt9gsWOJrFaNHOFEM9
M6CjP37Sl466eEOLFsgalcTN6AqhGmkwSVLO6QWokhncG7qKnzMFAr1CjgbA0Gip5l5Jq+6OVAhD
SnAvojkF2Uh/giRzrLiEq07y2ryk7fjhvZ7UgOhaWjM41KnhgvthzpCO/8Sixl58DcG22/xbfkbX
zpA1U+nKHAFjwOskhAr9G8016KVeVtv5qKwytisIItmucLVKg/ubMyBN0MxFpbFfyYpHn+8ZO3JR
mXFzZ/QZ/MoY0CcVf+6mmUA5skhAZhMjQSZ56LCdwEpsAa4GH8tIH3Xyq8gpaH9hPllg0bVmLo3r
0mIPLXNIz4a76JTRI2h0RtYk9G9/FbTtJ1A+AO1BkEFLwgmsiyCzlp+/9EjCQWI0ohSM1yO8zQzp
9j1APcBbvhFFR704NRXS45roIFrn62OmgQiQE43dAAiAZAw1+HM85ztnGTq6NNp5CzSLsMDjp+Jf
HEpGw5GEbl+gOGARzC0SpzlIf2AncZL114Cmg12UMDR1Sm4IAhCqf6ksQu2AOGPmxDCfbSlPxPG8
G9sRDQ0MEWgXbTAQcQryQb6gtYJdYDmmEO8Bfqy3H6DtLx2FbKK41PxmBlqLqNEJ0pmHVl7b2/mQ
Hrk9iCipIbPi0I9xRyp9S3NGRwS6YwQUzsbZBTVSoRgDkQXpGycOQNZLp2sPKeEjQMLOz0KCojkk
v36yhqhnHnvF+mzKy69tuJGd6O9QPvDe0hsiOr+Q7dJOfGKKRUr3JEAY9zQ8UOV/jDWGZV7HklW/
IxyyyJxyNTbfIdpAYeuyhjngi/AfWEMbXQebZ3jWezPz335qN/as0bvrlCdjj2BDv54B53LBBg8u
fukQxHEBY47JBmQtP+M1nBsybnQVGBR9IEqP4DZqlJJYAhBOBwjX2xu5Tr0Wd8sz5PmCTCHLgcKI
EgwsOjaEyp66/QRMh64VJ3Gft/OV8U99ZkBwLh9Y6/OWx1LcOA/w5dVbeITqGzeIhWJ+jwrzDhoM
NjkCBIfS+QTJVr1yaedDv3n703vkw7S9YOfmV2hH5OvowBNn/bNbgTyVBnuotHn67NTk1i1ZnfOh
XiMIuj1fORlsdVoCfF3QeMMrm3zCPXPVwderQuCEdm2l3mTJBPzybKbzl5c4DNOZJL1mPhf/Z30W
fAK5/i1bDwyeGi+Ql6/5bAEN+aKd/0nmd8lw5pwy6ALBS5PGrNNaBVuAERNi4NmGowwa9CBIU7zh
aqTJq6ENl7kzMyKTRNOBFMwDsGlSeDDREHMo99qY/Dm0hpvWem6/y6GROclpOCdY5cjmNno8ZmFF
bgLHzNPsrM6GUok/B0tlU92ofW4/BiVYI19Q9pvXVr1O2ZBgDTbfxdvl9Rbn5ZSsRwf5N1/mc3K7
BVgfI/LHZnc4b8/6xMysdi2vmOuwi7VsJ5ZsR9vCenixV63lJYcXUXQSwBCuFDIrUHYbfIqtem+H
EoPfLBPz4RFCbnMv0f8Uo1hzK+wabIg33ZQeX7WZMpS/rtfYs00WMjHuNwf5gP+AKYMhoTDzZ08t
sYZ2FQ6v/To7MQy4lJdvn7do3WF0eAXZ6RHQ9uEkfTfstNl+ssTAMZbKlMm1vpRBZp31p4ULtMdm
yT3WfNw7zCzW20aHUI+2SLR6NEQd1vPUHMplZ+U24ssWtAnz7ypzM+fBu84elVxH9hkWOb7X6XK2
Gi2TUHUHm08wYCtwWsT2zG6R3+ZatsYz1KDjNU77cyEdvx6nqznkHvf/vk0OFObFVmUz3uA84F+p
SrFYr7DegNZukkkGi0GhF+VMlijU2Q8P8DK3OVqODt1hcoCRcAnftdda73W3AIG7eM0jLDNKG0O2
XM7oCKdWPiiLgqcMGM9kXyy/V1TXw+GSQRavuLHI/86naMDc0PGcVzwKWCX5cjYMg54h1yat1WXt
0u7W1fnA6p0ZW6dYRyspSFadr15xpybacNsB1hyNMyfHPSnUDE5NwLTPUK/Xb39ooxDEZhePI7PS
Q3xggMxlEog5Edwf/8W2iDbSfqgpR4wtLnNPwDE8UNLBUoMAecLBSzWUmu7lUetRWJz62/iYBrAZ
7jEGGL7zAW1ZRUt30q0KQbeNtuBSl5WQ4NLgMSLox6bo2enp5B5Cx0cFp7mcbGdHzNQLFhnxQACl
IiWFvmFeUU2gjwPGA1sHfa42PkKdts8PqOiE6RabSCiClayYgCZ2174bVJ2U8BO0lrqt16qNwcrC
L3275/oTSB6hifzU2X8I5p2ke32qfdqvnyszxx+dh+Kwe0eH2q9uL3wWoEaI8DLjRhSET4bl/dQt
lD1mtAFnhagdhy7SJFl7nigHYbufTkusgqY4+fIyD+obu4ByP/989xyVJ1SogmqtBGdtIc6FXc9+
Plvc2eNA/IjBz+dfb3xkB0MhB7JfuWQXdmXb4s9me4aTwX9Ckb2d7NjA0i3xO5Btwl2Oj63V3xit
R6P+CVAHXhp3BHjfpdUIAd2Qn3LovQGP74fJpf0L6N5T96mdcw2sPCfiSL96cpUUrEnknA+T3+me
c596Y7wSRrc7DGcG3wpbniJrBBksIVacaBHPxQYFHIbzYGegldQEkEizncZhtu2C9wW2FFwGoD2c
LEtBeH34BPlft4sN6Tg9vn4+Ype3l8cvSZovrVPvuW4QtW01mKn41OKGgiUngSiAhK5aq4wEcM/e
7I9f4ixBxNILIgaBowTSWZ8lKwPmlvCt+uBpsOh8P582Iqw+YdiqMP9jm6FDx3J9A2nN4yT9H6zK
KwYwZO+dr+w1FLd5cXHiG1SUxfwqZO/ynNKA30wd+Mq/xttRXQJZh/lWaP+nznCFeqNZaGT3x5k7
xZkAh3PqNck3GYq3f+MgPvNuiYFbVpaqM1hhoI1sKgtilkUUzjas5fDKgBi04gt2RrTJVon55GDn
3gjCfH75wcoWt/iXbcIiP0/VTb5i7YjzJvYTo5IGhBndv4XmJYSiiBw6qt0sSu/x88a+M6TmC+/N
EnyY7m4OkU/Jzn4F3UIUb4UdwhkvuyBbI85N/HkqCaMiM1pnN74clm8KqpSexc7Au/NYeQ6EEq9K
S/zR4bmsGNrV1S1hTXaqt8WtfZnZiZc3ARGLjEWxiVnEBiGEuRGZphXPvw7Va3Zji2Ungpp4ns4z
LMdoGZ2wtuvKxZvfqAeprB4vUm4PYpEjRqdejwlUdXmVDwi7RLElwIyXAc+M22fhwYfytZgo4tOB
Pg6ly2DDLNzi8LZVLHrB52Ld3k7kv3eKMV4kf4+gCxIdzkHCgbfPhO+Bwi1hQ1RwpFQXUolje4pO
j19OiAzDGAOcCbEfEVkZcOTZHpOfj6deh9cqTG6ss3LkhvEssPrwPOrt5FoGk0NzrX2xwxyimptM
8PANIqe4ve3kRrCDOeB89jd2Iij7w/DQ72uXDyAh+G4wDtmJoAvE4jbbMuHG4eVf6IRrZGA1XwYT
IMea13PPhMe1ar5nK3RcULRVPcmJrZlfbHuYSoktMQ41X9uwgMSJ8PlyO8mlWj88hJB4qGHiDo7D
1ZM0ad3fEDC6yetpkEOZrD39elu5mIkbBGEw9OkDpuWYxaTlvedK2CzfK6RSRMMtQ/ZA98RBJQ8h
4iw9Drl4PrwMmHkAMx8JDgabIVMNCp2pBYFJcWfkzJUPwxNDXCFo47cOS816uIs9+TCxGaGnkvnd
jTewe60qF4/Q7/PV263EDpfCwa5ZNH9P2jGxlh/IwbhGThhrK84w+R2P6pq1JGj6GeWlmVg95YYz
gbe2PSl/BVROOQPE2vgOGamyq5HooC92I68BQvm+kbMNd/ytQiOXhia5KcmWycYf7jgkJLLDSmTg
ynFo8yheHKMJtq9dP5dp8AiYWjlBcXroVt0hAyuLxV4n/vgU2UyYhw1hnTxvVpQIPcp/5DP0uYzB
EUifCRmZGQezY7qE33neWvL84VWrZhmZifXWGX228QVzikj+Z/WZQzV6a4jS+s03KELOa+YzZlj7
tYNpvhZ6bEzmDz4h9Uggbh9POYI+sb5XkYVSSsDX1iHxOoEii1r8DKB3JYuAXfraX7Jt5cded4UV
OsRxYxcIGXgsVUgmVx7gNyOo+CV7a8PJldXn2GMJxrfvH/6aR895wIZ09M9gsci1jhD9C+gdHkCf
FhLqLwuF5FkBeyEyHrFFcTCkzrShOfsnvA9iGDDxQbAoBnoR66TPyQIAiq+11y9ekPLPv4ajMDcM
QFDi4VPUQx6w9U7STWGh1QNbvhXZ2Bl6CzBswl2xFUT1Ide4oXbPTiGYIIppb/Iq87m510+7xlHa
7LnW7Q79jQ/n9h8/xYlcoz5hfbh3aI1IuR4/YCeA5+6g8Q/5Jsh1uO8/Yr9GrDjiDid+yl2/foc7
TC5qCgiERHwboFkf80q2C98IQ3Bo3AvVUVrnVOfo91OBQdGbpBEmQuRhSc0L5qI0Wpf8RFX5fKzp
FLfZotQgggGFLpukqT/84IlwIGP4xhne0kI/U2SBxgIoCIvkoXnTq+YMaERmA30ZwzVWLqA0/DDF
nlF3MXkO/Ylrou/K5DDdt5d7XvK8dng2pBE1jIP4CuLGiYYaKeWk+Id/ZT0DHaR+FWQIGiG48EZW
t2sv1V615esr4K34kjz47JqlbL/JCJoAN+QBalyP95NrzNPwIMbjPJ0PDFWOj09eNw4RHj2wqDwY
9RB7/YljzkJiZyCuYQqo/OMN4jG8fnvMx3OJGsZCuqG8uVL8/oJ9uxbb1Etu6pKpGyLAN0lwaX/5
7Hz5tolIlhRXHhR3Xj9DQvmRhvGfrlH8WH69kv3uAm0hRiCAuZGUHQcioBrfBrjjlMAOO3jI57UL
rpYAFZtO8uCww7BEzKFN6CJgE3H923g//ctu79P5Kq3hhKldsBWEqOzMK1UkYSsP6vZNmILlDWu3
voH9coa74pQHHAsVIC5kdsYrKC6kudfWLU78bIljxUtRo9pQPePbpZBDV17lQ7PD/YSRP9lOL5Pl
W+xNcjobMwZbutYSKeFHuqA6DVefI2Nr7xtAQrIqYmzOL06XvL2/1aeyFtcopCH/ZvCEhSRVfCMn
vX0DgNGaP2zFjbgFMLEwvdL6xSJPj+JIEyrkZrcY/aheb7YW8af73TX2MyxcRgJCdR5RGUgNMGqb
2Q6Bdp9IYB3dZht1WawJucnyuVS+bbiKls0OcZQNDJlz6TjecCDmQ/vpPAJh3Kr51CPYvSchORXn
Ksxu4yCymYdw8UjAniNtuqrhMSeY+leief2y4dGmxC4Iz8kIwO9sL7zYqj2xmByC85XEgCoopodW
Dn5X2cdHQAGXnnwwPTZe7cKmElbk15NDSQabbfmq1hW/zj2xBRnOt4khgoqK1WDHJ5qTNWEZSUZF
0Bcv3twwSrEnhkXCeo0N+dzfO0RHB0zrUIiGQOuSHXrCtw9sdT/9iQv4pZ4WkJ6ybB+jgnNMO7vo
adg5dUUm1URYREKcB9Jfd2ATD/E1IqMfXusw9YhFfHXLUtRsaKod1KgCcnyPBSOyFkaNbcbB4i88
Vx4wf6fCRUInSgfkXEuil4DHQnk7/C6aZePxV/wjB0695kEfsqH4MPaPWMPaGl2LE1+K9eV3xGi8
GnOtHtigHOqfgnDhlJ34Lh6yOJXkD3lATIUjaW8sJnsOv5EIU0QZ4/S9YoYTP/7yI3YXbpUAk8d0
Zddhjv+/d2hb8W2cN1bj0cB4Is4exgMnJ625vsFRbHD0R4J6y1eBOSPb+ucImGwG7XhmKO9GAwIv
Az5RqT02MUa0x/xg8ji7eIt/+wmc22jV7HIcP/7hl8BUWgtT3tgMa8FstYHxfP9CDdVhj40Vgzt5
FCYJ3yczPgNhFJCqO+B4Pr+UV47jm5iiYMtxjazP4xfTuaQdg9nEPF7O1/LvvORS4Zo/dVfejSck
p0aatAxwMnwirm+6f/yynPVJnJovjOy0V/Qp7GwvuKbmuGgecMfLjtxL6xLz4lSgvsGj1K64Pob/
XK72S41LFs+AIgCPROVxi7MNhdSJwyLRdibSZPdAI0Bt+q/wcRjyoVuwnU/Aa3xKoHhmfBZ/abM5
T40P7UOJWCNx6CGxD8gb2H93ChHsC4B1s9uDoS08L3k/hXzKUicllG7jEBsOvQ/mU8hA8dOXOJDn
syFKGK2mqlCSEOa2p+GVn3BRw8wgqyteFvXstl2wHcZfYC2M6WGyCcnxy4h9suO3JJR4U0rcJYzT
IlzkjJPxK7C4XQl1VVi/wYaWxpgvJ4gFq8B9FCZNQ/VfX4jWFOJLQsjuOX9FGx7xGbIZ+h0zM2tt
/tmNmdSew47RDAxmHXiwXApXz6llN7L7pzeCI+hHiGsI/QGKgcZgQWMDCuPmM2dCsKn1knLFb4rf
JgTBX/97sA8+EHwgFNkPEF36iKSq0sfZnGCBiHfCo2NzYvIgJ3zyHMRBgsyLyAPMchcJn6nc4n8O
k5fQfpHpLKT0ysFamGQRbF/CEZlLYTER22LlOFNcNgYBI4rvFxVXwrDewM67XD7FEZ4yYDyc+D+3
x/Q16HvSaKmFiYsHCPO3WG6sLs+MjyZlogQjthDJoqwFLAOA1ul+ys7sqW6je2IoVD5BjugJLhke
G4O70C5OuLIupmutXFe3VsEqcEzraOu+Y5m2qTuma5uOowciVT+TtIS9HjZa6KzMuxNpztG1jkMt
vIS689TC8OLwR6E55kV3bNN0Xffi6o4b+KYeOmagOYHLu+yVo68i7eA4jWZegoNeaJdVoLk0HrTg
brmOfwlc19dXd9t3XCdw7gSgga2bgX3XTT0wI823HVULdJ2Xcj+aboqLudghF3Z3bd32L77p2JT1
jYeB9JhG6VF3za8WQiWomXzGMQjhjtOOf2wDjTf7XDX/VfTQ7zTbcXyT79T1i74AkKLZ96DR+MHL
CBLN4X9sA3480i7guwyfDagFS6cT//TdwHbsu/M1xFsC1wyWXDzf5DjxXFyle7edhxGEd8cJzNB3
3TAI7sFTC0Kcjebq9yB0LmJxLRba+QudsNBD8L5ayEKTpBoBL2ARuTzTddBddofc+h1ZDO2tB514
DbcYaXd+azumziIZDv/RV46vh9rF3rOmIUvv2K851+zqtrhCxz1rmf7399H+7k9+R9ZDeQk37LNR
ZVIxKr+ixtMEH0+6DTE0Fga28LGP/7dDyE8RPW3Zby2DX+xMA7s7oeZNtDMC+fIjQZEleG4mUYtt
RnrJlMceoiBK+aOOaIhD0ydBuQiKaQRjKfyTQ47alC5hVP5kqQKyDSdVgmcv9rAS2YB4tD49IYh0
ZgxHSQ04/c/vfcsq8iVSRU6wRj6oeIxgKIKrhYr3YGZ8+tIuP6mZzPplLzw85uGbN/NYSq0hYLft
uYP0/cG0CygcCC/mYnAuz6DpK/46xuKHjB8Az/6W37UY0Z/JzOH23/lXiddRU9qATp/ZbpA1QLA/
JolHcmaYB93AyXmmT5Og67iHuHFmDHSM64L5rUgfdAq6jzXzB1Y8RpSysrJZptdjH0prN1v21pOD
/LK/K06xFnQocYMbh9AD58LUXgnJVw39GFc151lgphQMrApF1siscOOjByjqtgo+ER3DiZNLyFEn
ZvfdzcATtufN7fd2PFp4SN09Xtzw6DpuqLsHd6QdQ1WHyZ3fkPEQwKI9ygAo2o16P10i6EvL/Dxi
KGA+/VDrNgkBGVQotemFnBmefFpxomITkwKzsxIDZF+J5uTmve0A5mvtBd4+or8L2G0ksvlV81Mw
WNQjqCr/DEWpYnovGfRGVXukvbeUGWg2FgyJMoE0MbltwjglF6lSpk8Y2NdAf3BzEx6XBDOgjieZ
tQYxCwlbI9qrDCLCbyAzwxmDmDTBtsgfkSo+Ox1vNiwBbwI10QdUvEi7dnToXfIvCEwvs/1nVZtE
oU7j5SuEoJxq/5nTnqBZEW/k+RA1uO5QkiVTjYSQ4Aw9ikjmVBjPuDvEFmzlzqDeW6vu8RFcNFNq
sYXAt0WBu/udopcO5hcOhw+MdDQQjHymQZCEiIgmHyV3gAqSO+bg/I12xX3gM2X1hbSHSTgQIxRs
OJ+qhvPAgVNqYH24fnzDW8Ri3AFhwNsn9T3XWrVvnWlHnsxA4TbdSPt8wyXLNZBc5mnRWEhBp8Km
Jeu8D/weUxYRY3N8IkTJoDspC+8VCxDq9uHk60+IctAF8L9FtXxF9Go+NtPtlzxyE3ntYexUxE77
3pqao803xGMv4KPZRNvhL1J0EMFjNwjM+/BtMyKqL1AlcV5gO7UxpEMYWLu6kBKVhrKG+ENaxx7v
HmiKT9tzNaQmHO2bReKiZuZU7nBXbc8/bJ6EUU0W5lT50p6ME5/XmrExXDptSAspLDctCUA+J2me
A1eY92ZnIOVgFmG3KDfxbuwk23gnGwRg825RmKmRrccmzJXMoz5deQ7tnQXswqL7S4UJJOEcUs/F
BRiuPjHCzyIsFzNnbDYLMsXlYCsvGPT9ybaqXZwGDp3M32xLReQCTaV8jBcT4zyPw8iLPPDEekzr
ZbDoVvJuRg+KjhBC5z/tPtvKqxci1z/xqvl5bHJYGjWI5M6wn9J4bC2E5FbZNt9QzN4xDOcll24F
omYzJh/87M7MXDPCJGJR4H8uZIXcKVlMzAcIVONfc6VARPuo2JMAIHJROZ8XvVFCyxP6vWs0d72B
CR84XEKVXTtTc6BfKi228jBeTC2ReUVz5l628e9jwxyeCXO7M7JrV152i8mcQIgPGVFSB3NrPRYD
J+E3Z5fyQLqLwnadWXSA9Xwlk9E+jpHN14ePk7oSZQN1A3MYj0FePi1Kb+uBC63xEfCCo5jfOfBf
4x1MNmU41fM5fJjLsYX6g/N0RakNAEYQURH/0utE33zNUaWVV4WkLtU6XmX7gZWuJvPharZ+HeXN
xCtXj9UX9AFO3k8OMzdevRaD9cRQV8187AxO6Uq0BiJz5kAOuKbGbBWHzIaiigL8002Ngf+w4JCh
HT4yKHYY/X74k9N0Hf7M1iqWygXKZBTuwOcqF70LmM7g5eZwrpgTIjGwCuZgzWQMPYzbx2LB9e9q
wO2ni3iOMBEbBptpTWyOL3uUZjWRInvykiNPSjmmFoZn0Bq5rCO9i0FtJygJATWymLuDsVwH6q8y
nclpZtKbnv5ImCkiTKwDoxGDSJhTXkOxmSwfyS7GKUDN9TqELNFQYI1Eoe3S7D5HjDvygdgILOjz
Ma+FopzR99rw93OEVP/1i4mlzE8Nb/6EJUSb3vkC4l4jWY5+Zh9idw0ZSt6P+W0T4/PXXlD+oAFO
+eQX4rF4F1EzpraeajksWfcZzZ+nhtGrVaNkyqkwC7hxMO2lAVNLilIK5hq9KIpMtxoY12eO5aIV
SgmNj8BMdgsil8cPnkjZq4ckfFJjwOZxjpTbG6cAanBzESaUGTUCb4oxogjID/k0RKb6i3yAxUMU
aSOmz/TXAIFUaPtFa41hgHxKDRLKKU2FQ0377MgBKaF/YvFAou37rjhT57GTtojcBuRiYxhWf86/
EPkoe4kCabmTf2naI3bL3BNzbaI3p9wmV8oN+P23DZClNUV/vbrOwmTZuz1ddskptsUaKak/7p23
4W7q/cToVsX2jQfutBee9o9lGO6omv7r6mDnhytpX99HK/VHDcC9LL87XkwGY0d2tpf2zElS9D6x
1YSaGLW91IOi3iU/jRPS7hbZED3bZy6+WYHB5uezaffKvvEA+hdusZfIM39Ez3BLnwGFidPr+NmN
79XlDNqkJx3jNAWT33Lz+slpdY7vL1GbaK75RiA297wuRsWXgTlXWut8Y+rlY6ODdYv10PGUmAEV
cEN+FdCh8tCvIyJWUfdRLMTU1vKcEtviZUnLNGz1tz11GqPbJW60rLYce4cKinhqJNRvv/Afv+PN
+1ZZDAz8UbIEMdCsZlbKeQPC61ECsWrrScqcGh2NtCWJWr6RWb50813SgdjXVr542tEp3UQnqj6w
ZexSKm+DxfAKtnOFcps58xlA898uFac5gy1Bs6oAI0CwqcnGw0T2yZhuR4uexsJMn/lUKYyOxuhk
UdEKxe3oU4P+wW6wgHoII/paQF1hDA8YJT8cYTBa/WwP5wCB5hM38kuPAiTbZzNbSCa1vm23oH7z
ttkbo1WN14f33svnICnAwfCEMfTPOzUne7YoyAK/uBZ49ucM02/qfRLO/LNduIkJkez8bCPTxM8l
lzlSn7DH7rfpH/BMe2AlJjVIM1/xbd4zfLoztDw8KmLsB7e2J166oZvqfXZcQU/5TZ3nx3yBjoRD
5wqtkp/Rb7fiGFJDD0EYADUAI0T54zq4s+JSGJ0SZ+Z/WHmVOuvr96FQkqG0Abv1fQTvA5OrezxZ
epzwwIYjym61SwRKerLjDywb2TW7vxzplA8oHhMS98AQoQ7LDFwexChDGigU3f8j6cy6E9WCKPyL
WEuR8ZV5EMUpRl9cmtggiOLA5K+/38ld3Tc3bQzCGepU7dq7ihrdgwXR70LDKNOSaLvxWxwlFeev
DJVvPTms+n9U2nise5cavDhwKF6b+eXnTd6WqQBUo0067PcPhdOc91L/wt0EGACqU4/jDTsCJL0B
KNgwvLPRlF2SkcYBF6RTFLjgn9sOJQRUiMTbh1p1nCocnXjetH99WRPOZg/T+lc4zfqcR+TECKJI
FCC16VA6JS2Va/8yMJ8NWUwwV6CTXxIQpDNYwCLHsC1goDw+DrcMUkSAhoeHxQV5eDxcnc63XYBN
fArSKfgchgG8KHms5RPmHkBrgnYb2A7St2QrWzw3IDNQEUC/sfXuqO7tthDRSgfdloyQF1LeD2lM
1jMMPbispMTgdvLbuA7fnCR4q7gvoDPQaTAwvP/9FCBJvRdQ3A9DQ3gIfMjoiI07O2xh3PDqQUB1
95X+BSLX7kkXCWxzRq4U7swWwAnyLXP7P1gESCL4tjTLENUfXLKRgDwg0ASEvezhNRORQFKArgXU
BBcLfI15wZenxRSFuQ236jzCgxz6n+6WDBIZHPpbX+y2cyGUSppFNPLcAKOBxYAK8sGfzgULI0cr
qgKhk8O4wnMdi5wUPbTE8mPWoFCQmGUsGOmYKAH8Rzl1czkAFuNJOHkOQIQGhb7RzFBJmiaAAuGh
oBQAJARglgV3gJvPOJbggsDHe1aaQAHhCpAb1ERIADeVfwLQEwoBU0LIeO7Vf3wWC0BQgCCwkgkX
6UHggmpOb8KUtKdIs+BAk+SCuSKwTLE717wfZsk/zr63JshDo9rVWGUVPcpE7ox6r+wyTMrtSjoF
bqV3m71+9TPLBpzr2bmfI2jWH6kWXI2rXEDGOEqpqhx1KwmJgyL+zTmsC1YD6TB2L4u0Bmn8fX/d
VzwiWRxW6pxayhtlCRyBkgMpucjy8+isY/iUANnMBRAeE8HnwdeZfHFilz/8gJsGyWNAOAPMwuXX
cC3IxudWsaS/LixJhNdg8jRD2nPbDBNrk1n77A2SNjiNJGUShlHZtns4Q/we6n8GPGG6RWouj9ne
Ukr2HVNVzkekeGXyMv3sTm1IUHiuKTKkvJlVL7iyEBhUwafD73mTvuFlgrbLD0R48EFmFdCV1NCp
IPfJvbJWeTgEA2xrHg5nbEzi1273bKJGtsW9qg6dXrnMlQPhTmNQp6UXKuvoIWDEz5ldpO7ML4I7
Eu/g/IR7INqsLB0zsCX6BjuA4MOPUduB2dfH6h7QGreESilKbtlQKDJJcLIO0NRvlMe0sZovlKuN
Tb0VjCPzT3S8wtXSTvhQQA9v8EuREuNTeOYmBeIXIR8TJGwIqQaYZYDSwO48M+sQ4IidC2yK1eIr
CWnQToxRTU1jEsKH02PH2uesAdxlxQjKBiW1nNa/ncmD6F/1F11xBXVLcHNgxqFx4yum51yuVDYC
58EetiWqBP1cUQoM80i6GE61EWffgr6Ir0RGovxhkbSLw4nPIZFoeMKxh8vtCxujbPuZfjT4v8Zi
ZLXyZHQPYCgdPHKRsWFbUdjnC5HdGaj9giyICgmQ1M76F5sQ9rkYGcwa7YpJSSniAiLZzxplX+9Z
sIxZt+L/0NXrvSJw+M0HXw9M5zUnIcnJKM6JzSOdAExgLYB+m/kzwoyybPUzw8Y24ADqN1wRDIZ5
FiZor57ZZHwgmJ7/2kIAxEVlQhwuFDGuBotNnBf08zIs6bdOaFeAb0UIfR5WWE4uxuyxRmCSTcu0
oGOnTSAZZN8ATqRI5vhs9Tn7llTnfeYmjbgL2/MQHrYYh/eZp758j9a4f4zPzIx4hjqCWIGrO3HZ
RyTuyhV7hc/A3EC2IcfxJk8WzB5rPE16UsbM4ef8BJIXK4uAdnJk2vYiucTGvDtGoK3KlOFUYlJG
G0ZQhMbkMBheVuVj3fqQQwlJyXMSBjMYJK32pEROLC+xAMSZIk7Sdmae+azn+b1UBTmoiA5xvQci
YZDwOqhDkpa4qZzye+ZjsvmI7M5FZIrQo3ciGUHoUf1gnnFB+HByX2KBk2LdMTlYV96ZffMMbG3m
lXBqZWx53+uXx1S5/FhEILyPv5yqHBh67V1kl4Znco1Wy64hXwFwQYgzPZqEMDNCCMGCgoQJs6am
1QDqdXEQ0K9FJFjuwQeZ2uDT+KajVwf1YOmzYjjvGUd+RRULrCPIlYpKiibyIttn9mtkDE+kK89I
paD5M31TeO4Rv4tEv0R07v70AW2D8yHgLHuBhGS8QmVOr0GOVyXQLUjztHuuygIrv/NeHEBkvlDw
IG0jl0Sa6W3SU40SEE71Q8fYce+AP9GFAeSKvAtYIg8EtKcaLufma+RwlLwTFjnJGiSB/f7qinwk
2hx2AOOkOvQe7BBuXYVTRziKrSwoAFN4HP+C8vKXhOGo5xzlgOaQp7IzihQ+6No6r4LaWXTrpCqL
yFuRncJdLL1xQ3sEkXlj/feZJxA0xtQUxyOZHp0eB6rD6cdpIxI0qs8+gzeN1TLQYKDekemg6oqz
aAbFBpNJVqa4ikwO00omD8EQQinhJcguKIyB5etcWrLBlkWLBJeBccA5ML1xD98wfhw88qtYjaKn
0q3LSjfLWP34BhHvDeaob5TTvpler05Ltc/Oe2k+upAbANjTHQoPR4DfwiYBzYvMFqohOvH1DqBo
Rgd6w2K0hd6E9BLpKEE547YYPG6LLG6HAhuzTD6ud/nVjutldFGH9OIQ738uNtGzYMPg/akqnRB9
KqfjadMdkUVd/bCseVlmn3xzHhmcJ+gpESpxATLMGBm8EgqGUUKMWUQ+QDsAsfiYngh2Ns8gBu3j
D0bE+DD/OYsnuPYBAya+IjpDEEICDCkQ65CDGzzt5UPn1dkrf3eCAWqHNQlFsmiQgswuwdQw18KH
YW/FbNEDC41UAFnxCdUhPMzoYcsZzWuVEXVMwMStJq664fSZlL5Uokh2hpVxIt93+/hSG+JxS6jh
higzvYYD9ZqU0N1rt2zSxlgfFArZh23vI1t+GZ56m+qXWDMdSrDdsgAmq2BA0xBDTbVDnKm+BMxS
1RQDdXplNijz4lw+tyAOiIXNu9ddEIFTIE0IdKT3fKTAtcwebkUud9UV8xwOlFUb02aYSoVf19OJ
FDBGOJ1SeEWNMfg1YZeWkj5/VQlHdK5SV2mOBgQ3vKJNBwKVzTiFeT8SmXimPpUDvJKMQ3H9FDl+
IDbv0Mwu7ewqaKW4J/h1kzNvgDwLYXshn25ncESiow0HIKepsJbQDv9iEkqtc39cBVr8cw+agoMP
q+u55/cJWYiPCkhqsAuukCQQ/f4xKDAisAj6BBIinsgFX/Oz4dazn8c2h7OKdEr639/Q/og/8qlD
M2WcpMIdC0IIJ8f/zKDX6kOeEuO81Tucb0DIHScESp30uodTvUHXMbLu3D4RBn4kF65W3fa6VwQL
RJpAXFA3iOa4nRpH5MRpxxv5V049Sew91LttHg0nzlAWQWmXkA+297lg/AV/CobbBusPOgrripzy
vEDqKrRuPDqhIecGP+U5rzBeiA5xsAkWIJ5xMpTie6jkRe0RGxDq4c0RMyji8cUt0KQIYcAKViH2
hDvn8gwm0Ra/LO1eJ3FSEjXwPETAD8rJhmSTob0x2yKJT+xVi7iE+jPS3XtdKDvrClKcKg5dSMU8
G+LvDUubMp25gcCWjR01NGB/bEbV97v8eWis5fCFQqCMuTqnGuqEYg9tih4lGiRz4fGON/fVNXnx
zfk15/54Sk7r50ZUCMBY4LOTS6TxlvBaW4I3alWDlxJWQmygAwP+Dp4fPizGnF/DH3mThHMg1nMV
XNXHikwh72VFcfozWhyWHOust3ZB+HCCV4v/jH1mkpFjjvNgzMHF2pU96DMnzkE4xye40pxaxC+i
qIDwFJkjSCI0EcGrhlpIcE6gQMSLLuDjoHeUZZeo7iqIypx30CFwcRjd94bDoB18jvE3iqcQmEPb
I2+EmdQS+pgk+63s38h/IUAAsBscRNrUqOYIN6nqz4Se8bupMnC/eAaKx7+fNAhCRK8I0VD+05FY
5ICyGzpp/QocEkwAKewIAqIlU/VSofOFA+YpQQDUcu/Sek7RLSr6CI77aARD2jm48G8bqn2S4msz
9mia15KlGRyik6Om7Ufoo69I0V86henuH9YdITKlK2+j70bf6wb9v38OEh2TwpbMjkluiHpu0D0n
Tkt7opjdSvRwMT2+oitpaOZ1dybsycKRRc9xm27J9wORbtQWaaMm5TDtC7+TN0axztp/Wb7DJFav
OKeOLuVyY6WhWh2d1GfajBptCj0g+umh8cwbsgQ2J6Uxn5jiW8j7RpPwqU+pVjBQpIlV0xi7xyQc
t4tSXzAgj4f/uXy9PidTSXUpPFSUQVqaCE2GZUdo0i7GuquRrsQ5orU9NR4o5ufA2b4JqmRGLPSx
MI9AMew60YmJ9UTllSdNrZGV9t2CDfUp3IL8Wm6/vkzQQVR8KT2EIzk5wNVivUKIpP6DMjgVykxM
LWNFpSWIvIVL0yauq+ReNwlaKYAsLgMMZhFnxEf0XIqfWaBzgzof4jPZ48KXJ4Fe4OOhs7df9Gyi
UhoVIIq4NNf99YRu+KEmfYFgyatoTt65GB1kiBwgHa4HgSAIEwsLU43VZmO2Gxa7uWPnaICNUqjF
2Rwt03K05bR8Jo+5MpVS9HagxfykPXP3jNW/P/+fPcA2ZN+JzcxeC5p0FLdn3Bf8bE7Vx5yfyYRT
RFuYAhj0d9IMRNiQ6Rb40KLNgcrJT+0TEYnjh7WXyPy6z/HtUO5N8VneGyLljGpXT4qjuHgwOF84
AcOW44gUIL9BuMlJBMOJDyCo3vKR4oqAUjjJsJsILlH5bISlKLAtbkfRrYrMiFMY1CwjxwoBzcaq
Y70mZ/PM0UWMRY4d9NI8y2A7Oz6VdAnuy+Vb/xISZF14aLxa3WjqIGg62KimFgQr4USSFdeEPSK+
5bmhdnIC4tD7SHCBnQU89n/QyargZRCnvRDlBZTQE/YDFIsU1YIpQBuNP9xQjgfT42JTCTIkelBa
XAKmA9kUPNClhvYOmZsAv3kJGy6CKjLePANGnpzlSZATtxxY4hABk2NaiEnOjDeCSF9ohBL6b89R
82xk4kMLAJpHhHcYNXERvbYFig/q9+3y5Op3Mc0BlkXSp8oShXhBwEfgjwGmVKw4PTgZ+ZaDCrQR
IfBZL8SBf1ldVsg0HWP2eNnDaSQ4uwv4hEENj1gweG/n+1za8dl6Ws5ZXZCHBWEeQDUGuk5wKMxf
OZZSbpZQk0OMOdoMWz0CFwwg6voP1AGIsmJ8b2SFHQkgcj6LAoiehpJwS5ttgWyLnMSe1fFcsNhZ
AsCc2lY7CeQFqHR1iIHIEumXnMXqH68w4EwOU6OnTcBCYuCJnZgcvqGh0oKfI40JIC6IB36f8bmi
G/l+Sv2xXfrNaPtOrnvGsjuxfellxHjD3n8FtY992NXkRSFVxIgJNreN+JXRlisjvsEyqES+qbG5
TVtPSYbF4dizQrAZisMpkePUQJ7phIz4YI9i8SiGN6FIzZwJyffjnfo72bHiGXKGZtts2XjIIYuE
wqmpsczxtygcYOUunQJ1KNRsTYLRav5C9Fo5utMEbJQQf2kDhmB3sKdq7t2YjWJjidQ/eMVdcGVu
rgm9jqIrWAMM66T0iAsD2ocIei9JCBrLu1eW/QUZMs5z0pzwVx8nZTYJGxdyp2PY0DqtPNHJUeT+
K/7KPB1xMLnLQJsRv7jGUuL6nPlYpKgL1NTRSfHKMVLWebYyHVavm6M5o80kyojKobc2A5m7BeoQ
kcMR6wGM1a0cOJsxWxQwhN+ihAT0aY+1gtaDFvHhrwkz13QoYBvfEry/LuBKPiXmkOGiCAsuK8rz
hsaS72OuCYKIIZV+r2dM6mHJRGAHseI4VZgR/GocGEyKcOQap6S8Vuvh/eDI4alJ0OOBjuHhzg/b
yabfAzClkuCaLbopqf5ZsfzsZWv1RuurkhXqhUCFjBY7ng2KVI2U/QJzRGq5JwsNc2vVJjcgpDoi
rUxyGfk4VOV3Ip9gL4uKCoSZ+L3diW3FIsYEssguf+6XIugFuFxYBGQ9eGWcDT4F3GPeIbbQC1Wb
EIPxlxWCY8IiQdw5p2wRUI2v7/gBZyAHEBEFRgAfBjQD3Q/e299GF74uZ0z8PGPLAESQx7JxlxDf
E+6Ga3JDnFHSjvEr9v0ZHEA7EXgRyuN9YWLh1PLBeIkKpAA1ZdzfDpaFM5gwiv0wYMpRyjIyf1sC
d5k5wIw8qUIBGNoJV4SJYb3GUN1ZfuDOnAO8W/xNeE48S9xmtv0EAE0MTQEoRKkeUsB/fqbw8kT1
rTyC48qiJxKBj849FGeKjAQ4eBQu4jH4hgvz7NgLPHNR9IC27bZe+Dir+LksALzV4SD0l1SDVDnV
W3dS+ANuO9QKSojsMeDXM3op3HbyPPwAV5n75xnpRZGJhocCheennGhcEePPFTk0FIr24ZGQ9iE/
ga6EvAyvs9RSrDH/QsqxOSxZ+elhhnR+g4/BpXimYs/Qcoxyn+S7iT66rfAKUFgBdKCEY9VsQTtY
GHwu3izRI6IncXv8hEMGTolACgfhKwsEEtEXDjeH1Lv29MF/AXiAA9Mv9hO9UH5oX9oroDQrFWE9
o2GdUMb/fBXkXmBWjt8LGmNfv8aVOp80tM2ldM8sR+RdHw1CGGNBgVtJmUlSoCqrgzoHXxj3C+nw
T2qSVkuN4bfT5rX09VfG3tVeq57Gsd3i0yUfsJ2ans7hQ6EeDG2PvVH/S8qCbwzK2ZbxhA54yGZI
NU5wZpwPcon7VP98SxcBhbtEPW0HbgLtsOVwLfuvnPazMkVV6vspp6h6O3IjsBgWt5oNguxdHhYs
nEM+gUkeM1VlbSkg6fCcaOMA2nENZmOTHhIWnU+6kj5zDkjMSyfTkBpb5lzE2S8KHIN48LndmYov
1yxkBxHMj2AgfOj8Q3H60aHzOimj2OXbL8n7VbAEJw21+Ci8pFCduPih4jdE4ugCa4BSBySm5KM2
ZiPeqQlK72+2UUhnSiqHEylkctBXlKi2qxH9ZFjObqXH0vxi2E9YLJSEeNJ51m+f7E1PpqoCUc3S
kLwK6PxLpUASJccbuFtAziVSxeZOdWYNdrYW3X5yegSQeWUvHYKafbXMJb5cYv4HY/t1D8zz80hW
Hp/2NRtBS5HtslrqSvK6TWXz91O52TDrqYZhzN+xPP79ZJb6Pn6e0yuFpWVsimpRUXN4R0/Nk5AJ
DQkQ04JtOQLVvbKjUNSyNfI8Asyr6WeNtYwmRFdXuspPX6OBvETnssR7gnuizJOB0LX06Uj46AWi
jhiz6BO8NbrbPIdI4vjv102h0I2LLk6NBdhz6H8+K60A1r1RUBPUTnbKd24PF09RAgKn60CB/VBW
kwF7WQIoU3mamhGDCKokgrHy65qf5ctgmzeP/Oxd9TFD2hX4kzhPCXBntWwnFxPnQJIlj6rPlNBd
ukLIeESjiyfqIGlB81wNBW2SuVivRDJQDy2V7sHIWI//VNd6QxKwIMJVcUgphHco5lJ6uaCVyaYf
Y8oC0WVo8JAY6RpMlojDdwQMFmP1+NlT9jjcKGJIB2y+CmNWUX+mjgSOQC5rLGgTLPuK/WiDl1Hr
HoE+Vsx4xRTTBmRQlJBkk7jCMOWmizIW9gvDUyWcihiMjNoQvILe+R2z6LGRg7wpVR+DNXCKEit0
CcVySKfhc5vUEIaFlxy0PTeI5eQTqDVmKKIyywcpkxAfO9ggrgfWdFHnF/rFIYElNOAvFdyNKaYS
1J05xYfhDkjBYlboBzkSCnIqPfXkJx8uCbkJ/gcFO0EPqX4JItAJgbDIir/F6FzUEKT4fl2D39/B
RYnwcDGpHAGyzaIGX+Rp5Vi9U+wsJMofaVGlhE/KIgpks/YYttsf0gE4S9jCr/UbcEuTNohU7bOH
p+5zlB9eOc+COn1ylKT7GgNPRbAC5UNJ13dK/eApyPAmcFhYefKE6lgwod9nM2cugPpgO2sfaIJz
ABHq8QVsYlLJhE0fdaZV3wINzH/BYjI96T5KeKNpfEHxIYWjw/wSpQO0RNFxPPtd5pXdrGxCWk2r
0mwk2089NbX0oF9shVkxDrvi+vXq46FavCnzuCoJ6huZM44ydsF1j228jr+x8E0zq4Zfdhz7CufZ
BzJXqIzVTVwUMZ/1YAZvadVklLFy30UIS4jIq7gEBFScsQUcySHuszgLDBB9WhUKAZ0MaN3vGjVU
cVLIPYyT4WdyiwahNmLjaxT/n4Kv6uFlbN8ZUlelXAmrmCrSJIsCmbpZqOChh4AkAOpUc7qo/4k4
KF3FPOFSD6aHsyPgs13RCd5jnFFcNhf6RWZSAhjOUwHjxyRMkObRQ8CRT7gjhGlwrfwXC6jnRCq8
2xDlPh47kZOxfWrbHhrGXUcL2L4B06hvNKJe6qbXBhsX9xcDrlABwPDYhlhMJvROhcdHmz7p3gXT
BEw4ru5hX6b0N93gfBrv1Uufkzqmb9wRfsyIimYDCTNYAXhF6BMILXFecJ0nItbptL1UElMiyz4r
n18qANDwkSaMi6oQ4AC1yYC93zRWPZGdaVpCeldrhQbmACoNgbEnx0FgTpPQ8ZNs5GX3vC8f+p6N
2mm+wWHZvanDbGNVlBNgaDF38EWvm89rT5oRJTkJrPZMQTx8vphDsA7YRoRneqK+Pbpkkh4octCb
pBB9ADAlD/eppXh1hErmLl/gkWMPWbQuArRKQg9DW1oiNDINAsjEJf8UIiSgqSHe2gkXBeDgD+jr
N3g6IBUwnbL74u50d5WeCFDpbkl/jcfF+XGdN1qoTzCTlCsCSUQJnEVP8uEqe75ak33LOLEkqXFb
xdeK5RhGEcyOO51sBmSQtDiYqhKBucldkSuW7fcj1v8BjlFfsN5B7wbcuFKL78kiqV29W0OJCkHA
78saawVUP8fBokwGW2PyEn5iJiom6mlWAaYPu5s5tljwVAUXTllyPwAyQRY8VwfveUZU1+xrSHAX
TwXRbJ0BlbBB68q7tHngcwmSPb7vE0DJe1AF6sAabws2+i9VWp7VFmrz3a/740E5a1evUl1VXpjk
xppiSoOh8WcP+bKlz+j9+9JsIeMPN5zdACJrXQXQmj5CyQ2PGlE5LGscAAXvML6AIfsGxRBHxbxp
U3JgN+mLCowKsVUORwnmFa1xx7VFvd/yRy1jRUto6lYngAJMX2Muise02F/okNWCASek+bDbt3b+
zLjmKZPL6HH/rsk4i/61lzlq4RA3lqX/xlsdX/4pJ9KT2rxlx02kr3ut0fkDc3n5RzspuqZsynvC
j56QIGgLiKKbBGSNo0d3I4HxRCKFt2cTU1aqiGU0E6AUIA1RRfxA9wJYdY0DkZniVcHTItI+zmpE
Frhb0DerNMJG26uDECppsPtGTvanvULcI5TYsnX3EAPZ0dOuoLavRhQ3QD3roOyl+Dat/XAvoBse
rOhg7Y43axbd7AhPZJbZmxVqpR2fXjnjYwX3GFr7ul2wwMQFiI8Fy4BWbFSSEvowyhpEdm0jOEH1
e4gje2O7b9dNzYXrmv60tZ8u4AU8Vyp0kb8kYYc4rMfikZ8nrn9TjAuJDs8O6dDiXvHDfAOFePlN
1ZodNOSJS7KaOkJErPFhG9kT++5E6nE07V0bziSSMM3LGQMMBwRFHA+uYh+RgnRruI9kXqnscERD
YPNsR7IK1pG/RTAbEc9/XPPMB5NGtS7fEW+I3P8vY0NBrBzGHWDG3WDprOPVpficNeZqQhyHMM5G
GRaKdwR3CJ9IAywy5mHv1/yIyh7cuLgyzFBUm+i3+fOEd4kXLwqL8QdWOWVoGGY3OpKQXP2NKJT4
O7/FkuAz7zzY1V3BVRHD82TYhrBJ79T0IO5CfPa00bitxghOZCsib2pTzqKAs5DZ/gpmgXigI4UE
rAZJtOyMprznGozQgTmIlx9h79InztogaYEcSi9TqJNdOEEjM7FZamLloaCL7bErfjZxZ9iptX2j
To/iQbSFZTjjRy4AgvgMPRq7vIY6nmHI4clWO8gTLgqXNT79N8xha1q7tD6A7S1hSQikQgm+zA19
OjVgfDHNgq4KbM6zqczUndJaoMnsIHuzWXHvJj0L/Y3NDbEOPVYuKVYe+hrAAVdt8egRM0rzlHUe
wBaQFuX0HVOpwob5aYNOWSwmPo9Ylc+hv6tPuWLwoxcFPnBomS0S3CRu3+vN8HJGleA2QoutjxrP
XzkjEDoEOrHy227v/j7c7yVrfqJMvKPYe85+F0Kmc1rP+R6DaK2XEN/YtYPTQz++swllBpsGza4Q
PqroLGtrNt2m6U+qhZVNj1jLcA5OZvFr/IdL5ZynluY8HDqGWTja1oOxI/DklcGDCG3vxMuNs/1E
IB021PxF6+o++5lNZqE9sm5s7dX0CHca0ApKszOykQs5dN6yemfeO72jWyObtjzUSRrsxlVUi0zz
vPXIOrsv98lXVPP2hN+FOkw9RurvgbABEwDloe+y/C9qFGS/1+VrTWXHtEnH3AAN1tFiBA194yzR
pd3qbNpYPiAr3ESVlQseoNtBTdjSM5ee9jZahdGYpuqQ5D7gveTZpwWRgEWx4be1ZEQ2h3DiXKww
5Ijj9u+WJ1kMsmkxARyY/De4dN1xKSzO970jnvDjmMxI//ese+QBVj81+Y2JN/GMaHCfIZ2W6f1l
Wo/ZM7xzVbiH/CeuSms49+D3Th220wcrxhMvyzzHx3mGXJs3wgKwwSUcbtumgAtzszUsxlkI4EbO
ZsNcM8dPa2xjpY9g2zC2UQhgvZEATex8SXdIXjxYMCR4EyeUMOyeDoKHfs7jzW7vHmUvD0pEY7TN
g5cQ6f/M6OPqIHTYUsV7hU9p1oQcEusaTnqHoe6mFGhMb7nfbZuTnjJXW8TLNdwtSNi0G3QfH09p
/M+/V2Or5B5XlZ3WFquHW784poPU7x/k/ApZCKjql7loqD/eWN2PHMo7AiM3d9Idz4o9fAPS9ud6
T903wGrauKRj+wf8JlE4kGzC8LuoiEJpdFVzqO2v0eKYlCRmAuKgJgRTH0IjphgZnn3KnRMsFrvz
B6QgyWvRwjmBgEs62cCzcIakjHM7t0HT7PTMXNYeggn7ZZ9QS9ols86ysFLs7hFqnmxtaJBMxbAI
iZJV2j/0/rXS1treELzG2K0ZxdMhoAhdszhNOTQ4fDn2sPgyw1+4aGg59Owj0k7Oq7HN+UW6lbNS
8knT2GI6Afl8DI873ky3qJALO8b5s24OBBxuiXuznlQMpBiL+/TeHhl0V/HBciPwGbYVD27/y7lJ
ygYubkz6CjmvWDlwhnxkMFGeQb4Up4mzIa9tt1EW+j/CeL681lpm1rqi1aC1nD+s+Z50MmtzP8/E
Q9bu9Ljhaq2/CTjIZxvUvTYq3llrzyIwEmd6xOrs3KvlN958vg73YZh4kL7T/FZuslqhHSlavXGi
Jp9lAyqLv/j2NKy706FNBlHPFGUF6oGBy6ze8rzvuPUGu3XeIO1Qu72nA+vTa+zn3zN/iRdV7MfL
BUVXrd/WSXg79O3vh9swQKolJ8Iy8S8r/qaSrQ2xzRJWh6DQ4n1Op9Kelcp0JdPpgKx5FzzmuW6N
fxpXtxosFLf2sBIKlocAPnYZzqFcY/CxfqTOLAO9hOy9eWQrXE88uiXPXl9apEW0f6fOhDdyZXc4
6t7Yec9ZUvP5fr8W9ttjdE+42n9/emvp36wjemrhQAh3YMXp7CDSFoftENozKdK8SGxrFDgslCNl
+p3WHbO/rdPNY7FmujXMhlnnayx5dTqBYWkh2kXsKGbYHuYcOXN59fHpaj9vkKmlYF1T+Ar82Nyg
3cXkTj8L8Q959fLGvrnpF2MflxL0hv6LC38c7abu1FK5U4tvkDu6PL+7IwNgUY4V7YYYDfc62+12
ki88yln0CqFQITkfu9flbPZ37s84wRVWe+9yMT3RvG6Nrgu3TfIH9gmcces1VZPHDxU1vqFUsK0V
54dwQMntDj2kZm17mxu0Xj9UNJpP9obwTUTtzd5HaQtsq335Wxa7bcE9t+ogP6F+nDHEFG+30p+p
e4Y+TEWMQJ9Jbvix1hDKrHVvUXvKl1w6cCb+Ers1Hbxpf7pw7h180sf57OGXkbcWRyiFHyGdWOub
sz9VrNSgmmmREYmzrvl38O/W3UrImBOOYrA/C6APsDuZI7631vHbu7voopw2sYPxvLOLKdi8KLIc
yezhgDhyqlpfX6oVUywUOXp0dxfiUEpYhN5+v6fzTjDiyLgEc7rUWkusol3ZPjPpbLc/D2Q9Pq4I
edjvdOv7BO5MsOFY5xDQPnhEbUoCyD6Z8VwPhlkoWXw7cU59CHZnzw8LxW+d7295UVnf3997BWdh
6f/40kYUn9Ysd/ie8nlqolnn8yX8EfOT3p6WzwTJ823ttnaqOGlrb3/ayPKv1vTnwmRu5RVZNecy
nfpbtpdLnQp3+47SdMqvW2Pf938u9vTFWuWGf7YvD1dO3Dc94y2c7osDpdA1YhxSfMZxIuoLR1Rz
jFYy3lxLhjK3FivsJVUf3FVU2w4VCjZ26S0wTjsXRr3FChQ0fcwy7vxmglY2Sx9TCOwFqsGFsbp+
5Uf5p/9n/JSIhIzv7BdtYl+tyAHcKxulmfJdf42+pYTibFNqh3tPF8x9To4d1wragi3cqnP/Z7XQ
mPHnYs2TeYzt8qhjb317ydwLLS+dTlm+PVELvtU3VMFw6p9bS5/ptgWcjL9F30zEWFJy/XrgWPyd
c5cGFiisR4/+3UPmKJlrki8k/qTi3kJVLWWehYdAdW/8pzlCGUs7ZFtyqeThQEHF/aWbXISwLKLY
bHiIy5+eUB2eEbCHIfjUfFXhJcFY+iv2QSBPmbazeYY2KxQQOA2V98QLuKRi1MyFvjAXJWxogM0I
QgVEgEU/9t4kLZ/xFTaLLggpDecTJKp/HSomVs8YJY01+c221AWENg4ejUaCEgs1LE9n6Ek0hFk/
h63z7j3aRsqM4FZeqmmRiAzuKx6n7S6noSqAYzB+ujrGeIB5ZT9IgNZbFdyD1UdHwsd+fDse6OsN
91DaQZZDOkxuEeCMgtIcfyMq7hWsEdIJFMhEhgXjgdQs+UJepNyuR+iYEDZ50XUpExBEVCyBX5EK
U0ZhaIInQrGkTkQLQrKx1LuofbJ0qcjEGjPd0VEf55GZDieSqa+T/ktd7+ULYQgBRqgsRv+eFEyg
Pprk3W6cgHi4A6rJXqa1D0qMd4a7gRRjss3AWXRqCXzdR4KKhigDkKCOZAV/uU3f5YWlK450Mjaw
KD69C9R7vZL/LH7rPuSvlpvOmO4U8DPqG40lAWDK4Xyn0eNE4big+WVv0zIvvItysA8qQLydzqCy
QfUlv1c6JICC1kJ3+aT2AHcgGPn9lA3/NIrytPM2o+geOYyP9bpuVGC4B2J+w9FyH1CioDXcG/Ep
tEIU335Zefh7mQTNNZSLjWxSlTDUKFNAVdUDxSoFlE1uEUgdnjCJkK4hjn2vgMrBwLNrArEPAmGl
BqMLOL1zfzgP+kfvsiZ85yF055xO42fAToBy6lxIeSQTrtPMwEWcpEDPAtbya8UQacpOIJA5WDuA
gaaBAx+gIZK+gN2N4nt/qdbom4Y1pXfoiYpCuQFg9bniG03vtXJh1zcHX7Bt/gorXO7QWOzJyL7g
G7NF0StDS/vjYKCeu9duAYeBTD3AJBpSsNbJvyxlN9b/KHmM7rb+CMOCNPj5b/g2SZh9EdbHd2Ti
1021vUM3yFbjS7TKP+sx+QY4A0qV1PDna+qtPzeT+8cqjGk/wr8npCtiGiu5t8svaSGYHTDGb+os
pyvKI2L59xKNbKdPwOXbd69ADAjZtFlIXubwotQcLT3pwg38r6zI/kj3KalGOLuDSnf42EzhcIi0
9VaF68QDCZKlAJeTuj6a1D7okxV8F1BNAY2TV4Zu1yERstU0JrP2bOYS6HftcikYUWSHERoAepLN
PTHDyL0KUK2Cau+bETlwk456B0fkphF74YwPkdkGVa5QFb2sEpmchDpvjLFLWfbyh4zAs8REr/Iy
BaF+iAs5IzWhDRH6tTVEWkYnZ4jvGjZJCWniwVpivZB6ZoORL2jK9Sdbga8fJsGEN5MmYhGD0/n1
+dMGqrS89euBejCQ1BjmtsQ3DXDziZ4SYGJS9Cgt2s2FdXx74H1vKEBIVa7yJ+8C2sNwefKlZGcY
tmx+KNewgnL/uiA18DDJFVH+1CeJz09L04OuQh/Zv/T+NSEV3EHaBUhsUrJMbwpnKM/V4bNUFSen
ll4WSDvmjpVGjQYiEeeyqrsd9IFHzE1dodJUHg2I+EjMRU6IAx2CRCDknf7XLL4y1vJ7doAJ8Jms
IEAq14RkAyydanTCapGTRnPVf/FwPDWF3+9LUP3cH3oaM6E9KlKTDsjcq0JFU3nzpK4KiYrcN5+N
S4+JazmT811pUv7ZcNUiRhs6yX6zYg7KTe11VgRzPiKp2NPYM4sORPFbunr8R9J9LTeuJUsA/SJG
0ILgq+hA0MtLLwy1pEPQe/v1s7Ym7o2ePi1DYJuyWZkwVOXzf0r9JRw8Eh1LmHusFVoTaBzVOzjQ
FSlBEkV6Yetid1FNS8dh5TJ2lrJmdZSls/JXWM1jQ58Pero7/73kulv9xWR/Bi8qE6541NqoXVPL
wWYEISUNSJvZzodJn46SP1SJoZNKWyN2Oc5dDH5Pf6+5X0gxqIv5q7YGIq+2Nh5kycoe/no0qAYE
/+Wvmlc947+fVobgsvwFxKv9uiD/+9gI0eLxZv0+LTx6dWOdk48d6ATwegUO91GZWSPOJOzv/iUr
P1U7PmkHT1bq1EpPmCp0/gnvfRRrHxoiwePo2rRtdTpvn940G25vhVtKOL0926KMn3qwIMDSsW0n
YEzd5VySLzS945V9myz6ceGFqrDvuV8/DuWvc/59c6JjAy7TObNOLqdlA89zCotYXxL6IYysFG7R
9caF5T+EGWfwq/v6MaCf21iVtuexM5qVzmGC+DSFJxr+NThY4vzbum9r/DIYHcS9OxjW8/oxGsB0
22ptHo1T0FyvFW6hW2wO6TwyUABYYrgAorNce3Zqb3Q7it2d5Z8FPa4gJP9xHpdc/jwuWXpdgepc
d0ypjweFPg20hBetUpyvbNVnOMnzcfHxVHyBcckVuoVpep2m28sY+Ey4THT0iWnwiBY+YNrzb2WL
YPyQAfibGrIGANRmDYLdcTm4z1+N0ZvTvv7Ftn7pHrZpgT2GA1/1tfQvm0SD2erBa3HSxa4mvW49
QAg5rQUfZBN0kV1+VhainlPfVvSuBEGNQ9QPLWr6QTp6CKfD8YoZOl1rY9zQp2GuL2CMGN75Ru8/
bBG86iYPH3XsVj5OGmTusHHXnoeAFCHyxV5MI8/SmO6akzwOwQBVOquOgYBU+hbL5RKyTNbAFI29
HpDIrdoUgOR3b5DS9Df051gr1Qqprkbl3JRQ6k8AgvktPZU7ywn+IFkf3KqqYS6hjAfCr5NrOc5x
b9vX7t5rs3rQGqBGZ7ntzejYKFHp1aFVlx/9Qq2aKmDR6G8acjDazia6+c7kXRi7SY6EnKupSQGC
Gab1bhQCabAlEEdwo6y9cwJktc5Snsf0tKUDdWKNAubKyLoCDXQr+vxik7QjBDv5AJCwS0j6ap3g
uhumrXPnZhhlhQ+3xu5xzzeCJhOqxvNRaC1W7+7GSZuILxNy6t57l3XQ/YIZoZve8AuiuGV9BB6G
uaExwDi2KMzBng48SJhkJncPa615j8usIRbZk1Pbof3q3rap2Aj4raAa+4dCdtxygClgzKcBp+qm
zPXS4Zk8ZJkmXtdncy3HRfesJWU2REmj2Lzcerqdy0WXcfC+gFjF6NPu3+ZDGAfmaE5rx6YKMDeG
PTrF08CowGnVLyjZK2mAOcQ9IRlgFdTgErkJfE8AIZX1elW/T8PQZgbpQYnhz22q+biNdUNTu7HO
/qMPZ6wKMoGNCm4KAgJk0iduM70bOvd/jxW8i+10TICTL+FsPpjesrB2b7f9m1NFma/Pq+3tXWut
+wpJaNOruxAamC7L8W/xd2BQHh6Uo/CnvAX5n5GXm9/aE3z+opTTwNW06BS04BhyF/plOoKyAUzN
YGF7hAlG3sU8VXDZed/6+gaOHUBJ1FXVHA2Y7lhl8HPzBEPtcm+etGirv1Kr4qVlnoyVNdd2O7QN
skHOvpi73sm/r+aVzIPqCIWYciCi8peY//HEUPg6X9yKqmj8sDy8mOc1FIjP2bwlk5cbbcA1FLyB
BP9oGXyXBsbi+1KsW6vV0MmoqnmwpN/VoFNo+br3/uHnrhxrQC2dK7DkcKY1RUFEE8KQSwPOcykt
3HVq/dsPobEUrYTWhMeQHwqqwOGBcg1DUh5WIme2e5N+tTcXigY0DGQf4LcL6YRKLrx4VOmYVLtc
WjeVCeH9pVnbPpait2LQo2pMS0L9wOWpu81Ih2EV6e6iXfn1cfb2GgvcE5Ms0R7UuOFc+gRAAkGh
mNYYI04E/e2DwpJn42JkubnutQzDTUo0jGlOCA/OfktZyu0sKktKHpp7pmMwZ/vTAGJc6Ri8u11o
DGvHvM0qiTHEY/S0pIX5t3t0Tzd7vTvMOQbv1T0PgXsMRYJmMSCSDatE+EcEvUaH/zQ09vqfCkiY
fYj0hvbb7VkLHczcKT5MgnKcs7jatxk5U3n2zx2DxQDwuwGseEGWbduTqhlimfIjpda2pgMKp+bD
Lj9eb/FkE0+VXl6d9fSA3IIAhjcPk+qoAlEkdEh+BW35KWbTwIMgbuO9gHJDOn9NPA6u8OJf1n/X
qFu2F5OWIYIFotM4Le5Shx/ZA8jHfLypdM67r802uRtB2iYmp8KMZbFVVJtzCsV3pZaP1sTfzhK/
4DxLfKBxTqPiZlenuzD5brBcqFWspkbP4xpDgb6D4JFp2spGF6DwYFTReBZUrenw2c9u33Y6Fu8Y
EEy66rBhhKuH8+pcb6HDHgqmOd0Cqxo19lHDuLCecXXa2ubV/k5/m4S6wDeaiCoaVwJeLiUVfkc4
rtCBXOLbxfV5UoriG79Zu40RyJpCV7YpBFkaPxXAX1GfG7udBnZjUem4KcL36PAmO53GaTVLjKKW
8Vg73WTjUnGjczD7drGtoHddfds1CNK/+ftjH47JLbFs99tzweACRo9az/TnvMRo1Y+3MWylcyuq
ulYGMTMtA7XGhjOM9CrToBaRGfBhPm6Xcts2FWbEj8gGpYKcyXl1qns0w1B+jL0Q19/FRq3Fexh/
awA1BdaUTeeiQCtTgACsV80O8s1hlPz84nQFxEC+sap8PZX4o/4pasPKzpNLEZ8TnEaN8rgh1U39
PxYmNxKMGTfaGciatfgaQ5lh2hR6uFWEQwsQusRyOFNsgpFYo7naxZtnfE9/59m0KNRjl2fnS0Ce
4PyMTaNDMEVjntfC4U2umaZGUQmtjdzKuBkyKocXeEE5Sgp+LI3dztNP3J09YQC62IS/ISLjK+K9
bJbM7+0QJEr6haL5MM09uwygc6J///fAHnA2aZnmxQaDkYGdxtMPl6iDCCF2VofN11FM4npUoolL
CGJePlRuksnz+t/kGZ9/M+786s41p+3T+/7WXF8at2V9Gdcv+oC3+qHmcjcKUDqFxj2r97b/7VfN
OcTqrbnQvBmuevpipmT8n0DmfVFtrHwRIuY9UlFSSF5pbCzDf59bh5TBbu176InH5NTVWhTOlNX8
P3wZbGz1yU9ev6evx+9q7z6SC93bdCmlVTyGriBRrnP9NO2qZm7vTWCY7bVRyxy+0EU7ZxhUmkiH
KpfGniDWvlWottr592pWL8w7x2pD2VMBIY3wJYgSqybFlDejYmuqzPRUeYMBTtb6HAUtz2XLtLJu
xOR17t3Wjej1MojC36PX5cflEVqORdVuJd2t1Vj52pESOvzA9iCxQaSw2oYSirMSxQ82G1bZ/rme
JiOxGin3t9yPlrTbYWQXC9OOYNdwq57EVBkiwOEhiG6pIDPEVOJYZp79cKXeRF+Q2ed26S/4W45h
L6OuMAOMeQkRB1Zr1kjsQVeaTnLKesoj6BFzsZuozcr7ReLFSVDey32wKEhwGLQwNF8d8uKFfp6r
54y2CfSfS81DrZw7U+Ds8tUEKpHx5iz+hAPC8+p251kzqALtxBN2d0agaWKeSPx0/bz6dl6Lxccc
F3Hro5mLc8QXn3eIOmrNK5EQZ0SIsqnbZYa4unwNztVZjwPfjutXgiy9B/YZ2FAhHF+/rZufwGBA
gXRy/ZFlRMvx4tgV8Qmyq9RKhKZalZM6oKHwXv6iVjYr8QLpkhCRnGrbqM3b9w2O8PJQmWSrkgMA
daJFwa8a636UDAj9ISWVG255h6tYaF1BDQOe87xqwO/m8FlV8MYcu/E2lZ7YH9sm0xEW3nEgmA4n
5cR/357tHutRyLIwusfzc2rVX+gwZoKxgno1HCcW5pK4obtJDDpxaoRM5/SJUhcnZXJ+fw3SjJKE
W/nLbxbTCfUm5STQ/0JKKn3zKubnb9f/LkHt+3t+7eCW2py6kcoYXgtG8G/kn7I8OUg+5PbfbNtx
KmPH99aGrXMI42M3hO14FEDgZ3/wbR64P0+uy9fNpSUqOsWfjoufxATB5KxnFCeblzjFXrFxf64i
q+DQNgSEnNXC9+K78IvcAM34bt/c71qO2CZ6AZNcTAXR9Qgz+TTQkrsE6KLqeyJzwcF88Ciqn6Wv
Sk3aTv4VKy7hlwZWQvcqOiZYFpg4PwU3R1T0/FrZISBv3hBKAnPyWavWcda/rt4Kd4Fd4Cw0DHCo
Jcu1aCMprZtoE4mKxMWH6rYLuFo+JlMTmysjlnn54cey2rJkXBD/HwC8m07u0kFGdZn2zhfhnfkH
141irqNo2K7SMeu3AzilVJmr+1O+IELiFcZyxvCvtZYqH+DyUnQlIfHt/pTRmUAU+BVX75Jhgb+g
UWEU9nd67wGeT5kZp819Q7zmKihdg+zZ1WyWVqcdCRYf7n7OvkWj9NTtLgn2OoTjaVsLzmOx7Qj+
dxDBxUpH8BK+F4Yq10DYjoxEmIUYArnIMho4ekyVf1nxINtWGcYxhKYJYoj1NTnugwCceFHM4MgW
mzu6Ydff3bRXuyS8t/q7kyrGqmVyguaBIDH5VDHMb2FVRZDhkDyciKLfU0YIXdHxPIxqrfw93JM7
cCe9XVmw6kPpFipY4mFwb2VYcER/8dXg/xHCEfNZNM9ZUlE1M8jSFoILkAMpCem4Y9Ax8EIVP7Ht
WCMn1iYZPURTkpW6yKCOhkmOWRouqLKQN4GQ16Ad3or/PDyb4/qEeFFMwQ+L/vFHaa6H29gRallM
cQoYOqvrxaH1w7C2VK3ULattXuE4AuuaNbZKCu6326ub6C/bUtdDyqkkFX6tXyVgl7F44LC6qrin
LnvBdlsQx00gd1IMvHYKEOfGP1p20q6EeGDxI/QMEysmTPzlFJCUGzRCYXKocVxiufg8L5to1eYU
PEttQG5ARkT9IoP8sSOg25iYwIB95XebDPPl0Hb296X26of4ye0pnzXlCacfkaYgxhv7XNC83J90
Es01EMo4hSKtUPd1eNxXtiAO7IDiciRtO+NHYHFkeYptfNbllQCoVRSe1uqzGV5Tq0OEDd5f9ad5
qTRxIl9zzfmphyJ6dPmzBZlWcsdpy23aBjxu95Y6Xq36fl83K/mknLmhDZFcrthGNoONevfhv2aT
jotcAtfCI8cCYNKm917tAoswEsuVEQrPWF9Ah6xCyyI372ib3m6tS4wpXLDdP/D6qEv9I/hZLJ5K
/KynK2bgeT5V6uRBF+X6CYJT3lsKimZskPjNi81B0/Y/hbXbgvK0XS4yX75uHbTdrni1y0K7jsiF
yL1390wopTy0ZSmVcLKojo5XFElBhAEd8JSKU0o6K5VmIZ/gosHaKtrJrdubcv12Sn2QiEivygv5
RRnAhoYGTvSNGTXP05zVktqS8wwkO9H89FApdL7ucaOcta+aAIj2avKedu3eFFKtRoEa9dAqFoP2
wnrdqLw4SM6gJFMUa1OXpf661N6vA1WZkBbFN96d47WJR5HLv+UbgZdm91j79W+XUpNVlyNIGCvX
jqgZ3KhXM2b6jcScd8eSh+/vfA1hfqZZaSBzX58CfAroZKiVhIOQExW2XW92+SkQ+hVGbEaMfD6w
vz8IaVGWi54PZZR/fM7l3qv80jSbBm+AeT7uGuQQyAvEFR3K8Sfju2iJkGMWAfO7Y1auNNFb28q7
IaxzfVnoBLeQT6ZnM6QPUU4bqQFfPDEGLn+7QX05b7om99VIOSS7j104z+kyyd0iofW9BQ45OTbx
tSs5/HJvi29X0JOL/8BUtyjLzHD46OLUsEbgyQwJwTG5/FjgCvBcvmHrVoeGN6R/ARCshp3O3kXy
ywDvPoHitbTL0X8ujR4gUqPN+SsV8ZjLWlgr/kxBxtHK9/TBQxr6vRsup8NwxlDC++Qi2t16lKnW
tayduzM/thRJLsdkd2isC4mbK12pImXSL6cav2nvjy1zbXBW87ihC3urte2U/iWLks/CpZ6c0sPz
7tlR9AVVpb2jVEqdf4Gw7dzGDQf1ljX3dxWEv9BYDlDzwsxBs/I1wat1bRxn9RgX9Lp5LHQyo8mn
XgSLtDO4+rP6vhjEih9mCJ4Vi2vXRNjgzET5Rt6ws06e5Aow9VYnxX4rNYww+E/WSwWhrIKl0m/8
7+v6KYAIr4Sm69jKrWm6c5YrzZle/vh8M0gDzoQBe9PE9edW2wrWBZY2nxmoas1rja07NmuEwsgp
DStXau9KjXCQN00n2qa7eyonEyijXFN0wbY5W2D9DMTxzoK0CQwgdYLBVsO/vSynrVKxXY6TKsrM
qwm2ZO/yVprHUnqozvD0pgx37b8F030EkLrOyAOQcmxr4tU2bX7BLjgikj4VFPHV4c/quhVIv9zk
gifKsVejI2TH2pyQ5F4+ZbUkoYR52a+rzV8l3lElZmd5uSdKNPoP0yBpc/kRp2dgaKDzOiGz9rnU
pu7AyjoTLpkF2F8eIZ4ixy6MPjby01F2a+zBgz2i2gzVhXZ2fGEHVM44SDm0cgEdDJg93kWLF1tN
iEVCaVEJCO9H1JDkosEyjOrFfDRCaW6AGgxGND87S85CFDWTa1j0oj46VHa5vv17Is5iOmtMam3U
YMVVq/IVjBdkpGEcPYJZ27rbVgAS5r+IUKvvak/JWAY8zuoDwZmnlwKtriNCNFvWRNuaYRPIHmep
uIgynZqbSDfU3LJO4PJ6VHryKRFDvq9Hq/o1Dmt/3NU5F8obkxqpBavLO7JFEApqFIjgBMgovFwU
N3ff+/8byYhKs8R5RghWnf1dP1t+WuFUxVXxgDH7YG6mPMf563iGZ1Z+QzoX+8djwqOjjTtETdeX
xXfKi/mnwlono/H/P53SGU2lyoNo2haf9oFzteJmlFrlqtaYISrjCQi3CfeosuUb0hWBCP8vxCi9
+P4Q3pfCEmEk33a8jmfJ493kC8KPiwRQjK3PjRDwo/p1gBB+yDc3nVDJoO8TP6xdoVNi1RUALQnd
v/u14/cegfZpFe2bEsJ8JXyD84cDhOX0e9Qwq19CGQfVQWZy5NeHZ2F+dG8toqZLzPFtlx2+y7iz
JXEsHB5H7Artj/FpFNYvJay4VRmdhik8oWVWCqRnghu0afe+WOycdfb7rxBWCR53rSKWoItUjhLr
odKZl7ozcds2KRW75g69l9hYiFaQgRn+ktDxODba8hTiruU367MRa9xbh2OIV1gX2ctk1XIPV9/7
R/IY7uv8njoTReoev2IegYJITH1olxrvVvVmTczwyIT8fblsqoOpREP93ts2MYradC+rytGN3fRT
/u62CjisMiHFSuWpKrX3Y39pUkT2nI/Lnm+RAea6GqYXnOhS6jjYpEsI2P2jnOeI/qHWuPfFLe6X
coY4UV7gRgqI8eSJd2vbnkqmpsOWdtbw0N3n30P57Zrko7ahPDVBtTctgvzVZGzYguPYbp63PRRc
i9Zm2ovLXzpBonEbAax1kOzbK+G9GqV+tAp/QC8YyL4ke8ktphKZszYh3PjqdfUNG+mXlo9mkLua
mTLzqxZPFbqlrVArXNfRUMxdp5Xsd4/RRccK20Rv1xMWehv0tDXEVliwQjHVUHIcVOSQjyinQqwr
Mt7G6tyRgU1WSb+uMjjIoKVh+Igr6hxdDyJbUhTJ1DsetDXlbA6ESiPC43OosWiXaTJJ/U9oJD7t
h1zKzQfNQqAMEBH1q8WuNWX6GA8pm5rdZN6yO3Bqcl30nzLgeauy6U5HrNrsmxakjLMSCgzOobKN
wWJlf3tErRODojB/dmq6G4Vd/dbKREp/NT804blFR+2RIEFt1VxlmCzynUW/oNevEd9XEJQQH378
klA/rL65ejNaoFtUC2BND4pLrYAVW9PYM4WTiEtHuXYtPfHSocC1eN+OI1P32EK7qMk7xValbQS+
XmvKXtCyRw0xXfhGN1kpSmrFc8YJk6IJpehsOm2dbiDhIFbb6lu+R0ETX3+uwcXfpElVEvcMbdBn
/6OeDJbJrbERRn0MSmSqqOHtxRaXkDbNkxnpm1urNDb/2xOwzd6tVrnLBCxQ5V/7Wl7VW7pMGEF0
TPRFvwjkqHiaEghBUk9IyGO6rHykvzC06jcSUmfc2KTmjizOdsFv0TsLvI81EHX7amBOaQWjtEi4
zxgEvsUPnypQCgnIfkRKUs9DbZmHXrJ6DXuNeym0lmSx2lyXh4MJjnWrIEDKN9lHxvRUCeFOlPUE
nZXrQ4kLVDmrqXO2fUkAPbm9Fssvmhrr64cFlEWrjZd+42RiiOerljqVgfWg0mGsros2a3yrdKI3
M/saeZpRGh4siCiJc4xj8r8yR9u/LLWrXy6SilXI8KedahYYcd0YfJGiDtHgSvkfw3xl7HitLhpf
4hwGTSHcd4lGd3CCGkhR060J9NWK6Wih9HGOrcpvHrWG4rnJ8+99KkyUvayurdKXso7Q1rF26gFa
M8hQWWGPBWAlRTR8hLMBJM01nttuNOGFAUqC2lfplhBfxt7JdG4DeMmSunmuZK3U4hEotzyb8wiN
l2uIlQ4/1HS5Wa2BYpsv5v5DZixclVqgyDnXg+2NH8uTttPuTjocrGcxvctWoaW3wdoyu84ro+Eg
oF3FVmKK0jeqP0WtALq7N73IOWoV5GKEWymf3Jv8s8/3PrESnKrAsu3KC+IPk7b0hWjTRtq8b7ib
m2m7kNX3RoWW9Vz/AMuoc2WwCDa13Dinitsp34oA1LFUQQr1iyzwHAuXLSQfmCmd2ykR+yRcaryn
PlZsr7WzqiVcqOjS3buipteZEBSDETMWEdLEhjjzdny2crtTM64luXQh9yiJZ45S0W0IbYq90HRN
1oOopoJft0jYRzxk0fSNT/ZQWsHbMaUemZaEQIrnWwodsVl1/8PdyRWuN5ZXwy8lksF2CZCLzi7K
kmNI8GRLvseSlCowDZ2MAkOxcUFps1R/eFi/6pfJ9w+jkFmIApFwf79Ek7ZCqTrbseXFC1tUKKb4
64SlxOqrh83Loj+BtQyAaEGDUqIUzS3hjLQDdbtPuYZoJdRTbm6jaLltXx094azDU9KM5ZknIWyw
nCqfYhY7cFx2lWM2Q11+RWnWX6lMFddPuLbulNVc5FsMyixqyrX2cWO3+pRpKl2s5c08vCZe/t89
UyNIHQb9cLZN0/ac9SmzVHcw3+u8MfAQNOoFLb7PbQEPuZZib/q0eJ1SWnuYfdVUDTpzBgu9D1jL
PwY1ivqchWKcLgGwkXqx+4GbEQ7jrm6tiaiQqIrm4tCjGGoGfu4M9Cm3q7LtidaRDs/VSd5+Omub
S5ggFnKSjiXxFDyDWeihf9OTYkiO2oGQDoxHEIIz5qnyw/CNzgVSPJI77Klp4VUwJocK/+XYnV/9
MX80n82E926mEV/nj/H36hmeeDmYH1pM87KVDTYUjIbXfH9DY2jVYxqctu3rOlm81AbtqFMiQ7Te
1bf54a13oDbS9ctJaR2XndNxLPYLz7Fm9yGg0iix3nlN0buuaUebWAV9V+HdgpyH0dRaHUu5C/44
I6+mWpMV+nu3+jk4hg8+0NQlwrrUV6ajU8+LDebyKKBswFcjuMZdTlDqeU0eU5eJ4GaeGJssJKxW
kfBK1pgPquOPPz+d6+fGbj0rUUt9Wf98IP+/+smlfJHcSbUxGwWHC8hQVKtOVnhzh8zoPpA3h21Y
vJ86zr/qSfAsyMBMHI+d6XwPmvH+Gq5QuHdyTfdd1hd5lrLHZI8/lbunl3ZZS60lURysH/2qZyYx
OtXL73tcXkeLbV2NRL/Nh6vxbjwfFrq7IB31Gh7Lh4oUtwMp4MaAXaZGkODvJY5RDNLJI0D2L6Il
FKqgrub9+W8FPAnxtSGXKMm6UcKVkNFRNRtkj9kgfsoPS4+5QYDc9Wno3E3UWrgx7rp/O8raxZ6w
A067uqG3th6oBpJAaUWAag3yvONtisK81Lh/3vsiDGi0eR+BnqNS36lLaMr2iyg1+af2vXP5mqPH
fs5Gs0Ht6ZJvr0xv6bCmKEV7GxNcl0pa6lzBSj+iTYrKanYLMOIAWnmpfpw2idbMNYW3mky6EETR
I6q3fhF27Tca7JD4PqEQIeTa376ge0Sipv+9GE4V+X81ewCcluN8dzk+Xzss6GLRihM9ErVqDCVM
JinIF2C59JoFogFyVcVDW6r255trv4F2Hf0MsRoBV8Bjq3hUXs9j9u7WUfOzyxul1KzaiIaIg5aD
S6e2623kXeqw064RrFw6SRjBUV6BPdnqRvfLndv7kpJKnAjUIkdq8exYqqq8TuQ0g/m2u3iOnyS0
85Dw10bZuVMYTQf33mVwYYSkYuNyf9WtjnAbdqdPSHVKo0M3G6Od8PaEvsI+gclfKV6pESnvAJr3
jIs81ir9eAQlmEBm9KtjsSE1dWjgW6AM5sUpFAUxwlz4n3T6VH7MevnYxk0H5cfj3DhFLikNN6+z
gSd4nDxaYlw517gXsM+LZvWDPYaZRrM+mj4JN4fx4FR9qIwyxHIyC287G0JAjzdf196dgx6ebg+X
9JSWa41czwsqTmtNP68Gq8G1tx2tklN/+rlFwvi0Gd97m8FWlLurx0DH6amg1aZRWceXNZ6haUIN
/CdlVe4vNmnlZ7ZJL/vudDbETRSIqh8nWQuR9ereyB+6x3OgRQPno2DdP+n4Ak5Qi0PO/If8AIXK
xmh/P/P/AOoAFieDeKCNe+omtVF0GhROw/yqf9cyWve1UCVjU3N+ynmgltp6oOpMOexvOIosxvDY
3/eDcUfIBZ7IUW+eZJ27OOiZu5RpsasByMtgFMg6lH+/NcL4uZ0GfaJHVIzaPmUTp5AsIJbD9RhW
LErwTjAtiYS+3HV2cTFFoccU/cNCXQkAGzxjSAsLL475XmUYSDgNmeemQ51mMVw8XTYdXyp2Z9U2
i63xCJxF+IC9UzXW7Uw3T7FMSNqWavgA3mjy7JfdfSlkhMye6O9fhlhC4zpGPQlm6gHMR+0SDC9Y
TvqcvMbx/jb2zbxA7FUVGGSUOn4qE7qLupGCOn9SNjBbQ+9qItmNhLfeNUpWQytBreDF6EJft53l
+fsVt865z9lpvNNWj5Kpa1D+V8RKKa3U0MINDtGXB6TkNndNbx4QaZ/Ff8XQ3zq67fnQe6U2OF6O
rfvmKepKoRdDKADNewDubc/kRKkLVLQCFe/kq6ngWVzOcx3iFNTm8FRngzBEBgbJMuvhibu71mEo
kbAd7K2VYy3CXcwhowy+DloGUG9cDrBBkYLMhvkmNBhMtx5JbZwD/FDbbnEiMgLl1KPjo1GlKzxD
Onnuq/qsZ+luuAAaeONRzyh1sCPlwSuTjQvnjZThh97vHzq34pv2kXxfEyCsRdWLOXtH+n/4heKG
QLLopu9THtAAFbGXfG89iGmEGm+7p3ORaWrpYMnLgQn6bNDC8zvf+/6ZcsZSH/ohPODiSYYne1/r
HvaXLzRMHPxNxYAXioiQEa0+Cv2gZzkbBXXH86v8saliLReXQWqlH4b5t9O0p6sp9nmbO0jmQyIz
LVFXvuRIS3ZExytZo4diIqvU05hJ9fFeQeBPy4wqVXJWY2vHwwWVxq/91+a55tWKPYnhUYz0c6Pe
WCNiuXguft+BEwT0MYYWNBThEiEFVFnIjXYtc3ynuhcPe7jpOMa6hOEv3+fBAL5MLdqcEHZoBGIB
rhRdOAa6Xe2ltM1fAf1unfvXajSJEw/GWz8uB2KVELM/bgcCZVHofFAsNLLBdLSovdTal142iEY7
QCbt6TFeqW5psOzOnq9hpG/R85Tge06FS6Xp5NyfBzE+jYmnCPGHj+sX+ge0EzVYTZHIbttZj1U5
wuG6f+oihXjG6nmYIF1i9cUnRZFhiKQEg+IBnu35GDdOve1g9bzjsBDVHYV7q10/j47g0kUy+JbB
lW96m5fV77KaFs0QUQYcx6MpXb9zSmxQMdgAYnfWo/+bDdQF4vd9KRVCK34NaomZaYbbSC7WV4Ne
m7fSNYXAUoVih/LdoEOkjTI72XdXbJvO5335upBcnhgiyaVISzEXKy45h6hJk+BZRTJT/lM2C7GZ
MOeWVvgi/JiqRBAin/Mx5AAAGgG9aW/1xJSdf9fXzjkoMVjMbZqfvjK5q9WzKp8wuytlPZk5RKXV
Wl7+5Xa/uWpXc8FYZ+7YK5Z6CsSLXH97kDRXk5rJu0J7qjl5pNtpR1B6T36NFprFw4FumnAH/TMo
yT7hnw7dML6Ddws8udzYkpQZLF84nm0/OEr2IMA9VQ1myepbjV1pyKUUmkDp5uksnnqnY3JtWw+p
JJiuja4W2+tCR1hMF0lziw/yW6CRVEYAOItO8F/M6u8h+Vg0fAk9FCLOBljf/zFu4CfMt5hW3V2x
4drR2DOe93M6BaVdHajK7YFVkovupKM06lDotnbfOVHjfFjswIJlkfgCsWpv160xciJryp+L1PTU
LUbPn26DLZn2d/1CdzYudKfj0uDq5tHxC7UP7cGOBD2kAsiQO/f3aqmejeRWh9e4XxTlBEqsrhgi
egzjBHjn0b6ioyZ+VOjEBwq6eNSH0XBdbme+IrQJW4GBG08vl/IsbV08szVzhpi9gUxY8RU5CjhE
hS0sezpmIaujXO/8fimmS8O0+kf51rVXeq8N173Lf7Xh1ezniPRFJ9/P6Z/pYn3ce9fe5it7jvvR
OJr2o2MvGx1Wje2+sVmkK1A7/Z3hKZ293oe7rL4u9I6tuy5EN+rXerEMNckZ9Eju+e7eiB2pAfp+
TcpgjyUPsi500cSHw5T1jcdURtUPcXxFM+DljBl53RHcTwZY86sj4xvb/uZf5aP0UR7UAOJ6iIWf
QVXhnaY4oAfVj1ziwIE5zF923axXS1bYjlcy9vaq67dZBYEeVmFf2aAhFqQhSu4atJ2KwKrJ0rCp
saDHybgyFGJlvah/2dervRILn+zecj3K32gci4Oy0aBbw/9u8Go77sXBvFdSFxzmkuIjzvZK0FS6
9irhVXI9e3lE2K5QN9FL6c1fxFEmRybea0NTcSA4q7hR/ZP5HxwvJDrw7ONavLxNBqZlHjOmwhVS
Se5nNHTfcDBuX8iVcD2ArqipgwuUvD0J/zYKjSdxZ4h4ciOjdmgQFYfHu4C8X48d/xCEbzqZgbCP
wMDs2hnvGOI3FSOor6Gz9n8zQO8gjsSUaO+/KPGvxy9xi5qWWNtl9Evy3WJX3RIsbnczrELXELT3
CahGNX5mIulBVW+ZwoOd2zD017bII5jrYbl7OLQ503JCnn4CW3yV8OfNQKkudePDW5lfD9bv2p59
s1rCPLG5enj4qJECq99Dv0l6sngXvUEHqfkKQybdkIRzDLuW2OFlORPgCR1BkwJ9PZx0uesd99kT
KnzXQVl083QKWlly3jDTEN71ePitFnban0I1aKz9VEFSdjZraxQuzl0gLb8McO6GHnz2VCqnuse7
8r/VzMwHVH6pfa8OFOYKQd0zayNUVc064304fxVNnle3DygA7nUEEGbQhM3vmbL4XPekVW1M2U5A
BQFI75YbSq7Xxf46T5ZwRsz74Qa8cWoq8tFC13DQ6qpCFsCWvWu5etrLoSG/1w4v3ZsXs/gnfGmd
w60bijupFnk8e7zMwBSHxWkb9RuN7mhCjqa5yJpX4NVlC2KliJzIV5+j61OW9eNdfznY3qEur08z
8XJU+yoe08w/RFQ8p6f2dd+q9TeH5mWKVbO/L6SlpQZC/YT7CQTg1KNvVJqOT4WRUgzaOd0GkUZh
1Yi/d7lhvjDi5I+Pdqpt3CzAy/VEqNAgn5aW9SHLjQlKgo9IWVcmhmS9ue5hB8zb/z8kOlCMG/yx
drzJLd3MhyWhhuHYf3MyKihiVY6RKg+IO5pknJU749M/mSO47+Zf7kOq9pirNkm7bCjuEMlhdD6K
b9fR8uXwb/tS/bm9ycZ3b6ZePxbDDV+3fSl1pkPiF1IjEsuD+DEG0HmSAS4R0nuCJYRIoIvOTFk9
Ghk6mu5iNlZ9V9LE0Xy8fbniPF31Z/deGPBRhRhi8Ix7ZcOVqbtz5RnLohzXVftvmx6DUe9SJAl5
jZo120UCOXHKk0Xc30kpXCE8sPuvGFX7va+HrOrSDoztOhiCConOxG/Q/BQZ4Y931XbrkO/W0vOi
c/06BQGqW0/D9zKE55WZa5u8cKqhd6L4s+nMFRHqBhd5Sp6Z5vvTeqyYp1+iIRFaTp51NQzp0CzB
DP3ndPj1EJtvngKTJo3OSiLOQW7uFt9DilRmNkJ9KNAWheA3tjTZlUAZMvHdMDD3SzzMCTFvu6d7
kCWt/Io3s46ic/Tmlve3452qz+Ip33MV9o9qTybog9os1E+sYKPcNGQkzp/7VOsBiVwkc9BY1w72
AfClwHtPosnxdpbquEHfXUPGkWQrFlJ2avxgLYe7daR8umqpLMjvukoZGQlWy9MFG1PusjoIHm8f
mgwhvoLKUQsh1WzU9NpS/VJ72Y1W3y7vtoph2M8Intm1EM2qFfmb9kvMI/lLt9APFZmJZDGwytv8
pNxdirrXMr5jPxwHkOmQdoXkirR4arLfa1lYrySrXIYeNNAQPFNNM+3Yn35b/pBXt5R7l8kd3y4C
g6BUukyipNi797UN2DJ0djdZwXmgMRLqZhLWfA3uuwys1JFuBSyBxuNRWW3zU52KZS44NFurD7Jj
fi5+c4BYobirwHfCil0vqo3qjIDSAg4gFkl3RIHLPdW4P/XmnNI8gEFvXZUwciafcas8kRXC14rh
QJ4NOrblHcXe4dQsyTKop7QLpTYzTFhbGCHf700/bp2s1D787FNZp0qolLalsg1Jko+akU3a2aTg
H+ZqBIRAY6G0zEivZzl9gz8/zhKY6GPxfTcEmwzHS3Ir3u5uxyauZH6FS98sCZehRWUyLzSfnpDm
Py2eVkO4WbkytCh4Ns5dlQd0FAtkGSuemMIK6LNLr/LrH6gg9uFpt2MJH1S1RNXtli8GrdKwu5b2
hZKvOG39e5T5swQHI56fGzbjEzPt5/q3/G+zzASz25fd9T8qXrun/NvZbLI91zc+DZchUQvdqtBY
72a31Oj5vM96bsCGX84vB74MyFtNcKatF8jIOxoI57aiiQtWwLxgC7hPwE8FAj37fqhelVq131Cw
LjU5fgs8nPVKY5VyjCahlrd8zF0asqusK2UF91hc2lB8OzmlrQwzIwAe8bJvaCWcXRA0Kcv/iLqv
5rS2JArAv4gqcnglBwFCCMnSC2X5YnLO/Pr5Gj/MjMtXRnA4Ye8Oq1ev7qvXXMPMZUcbE47HcvSM
++UmswqFtvkm8nwN1N3oSu2iMBsGsm3FTAr7sAvNwVN2apZ9//ZoRNn+mR/mI6ZxJwI22Y3Sgk3g
1QVcaNwZgMOJHLrowCbDz5rH8QDkK1d3AzsXYmX55lZIsmtv+wGKe3HoXBdaAfZ11i27Y4lxNqAX
gfCvi3SGj2uZzt0MPXXbo2ZM5b9ZbV9qphV19+9oUePcBAf8smrv/1O+PE1/7VnGRFtNCBpxzP1X
ePSzq/omV9+lB5dcfb0kMJV5v5xfHjVtAuTkXvjoRKG62b2WNp3M6Y02jSnuSRqIUR5Em6xp+oFp
zB5UvGspb9gpEqBhtYr71unvLVe/H6BBNXn3uthIaQQTAuDKas8ca4ysPcYUJyrjQ30j+T2wD50r
em/QgrTiRMmv6N7ucK45xItWidr0v41mn0flIbmv4Hiu/ziW3l9xKmjgBjnTeTU3UJLFyb7ODq3d
8Vf+9i0vyKb7j8RNh4kdQt9mfryVN6P8qmT40vuFLIWCL2hq3S3o34fMjCG2YuO9to0QoP67y9Q3
wrC0vDybo5J8ambp2BegZ7vNsr5LXeqrs7hf+pvOfGfJk+uvPpMnQHxfjWYDnfLf0/5aJIxHnym+
qGOmj8bCKBZv9ygnlat2/lMMShpsRlktkpScBzaWCET2mIxuta0tqUAMILN7Wl5b9401MgASgizF
6loUsZaylpHCHS62JbzlIqZIHQHEzZS9LrnegsRa18bWt35jCE5WPA8qccl+8p8ByMc2uYef/4fX
t0+DUETZtaFf4JiYo2S8SGep7LRQHdu8rXiD1YCv8ChYtoAbYSAsXwlI9HppYFUhDSZfznIdFn77
igpxWLfVTe4d+MXp46wYJjVKmEAfGPzrNlfTBqXq9Mh3Sirju49buq1epnqy6O1+n0jNqo+2OMgO
gR9RxAzrPSru4T5mHQQlwqe7xnrDUzAcEfNfGrxJlrU4tKeFBnTB3N3fAtTFmyR++75501VRSrqY
c5Yq4BKNAXNVfbfDsNhR+9eLAkP6BfeUXuFaG3uYmw6e4uPbZru37i1udl9fj3HFm7cPBRz51NxW
vfXuLdFhB6tF8CVrQMJZDdKf9IflixuDveb9xblf0qYHEarsO5CFhSVXLb2n37K9Y7opFdcq8YkK
q8gvXzyY4aNg+5ZqlV5ksvdte5fq5Ba1h3LCvC8blQtGJUBGJ4QVC1oAt1n7YMSNjbJfdzfmyW2W
veunfunbAwAu/AH5gcohnWz5YDkEX7txvO6sbdSSamlUPCJMjOgxmhvFRyo9KdSOBpcfhhjMtXhb
v8LcZrAIbpTMFKN4fwkR2pmoAnuC5dKM0Ub/C8JavQDDiMeTDorCrlf8ZYQb8vq04yAQx2PydfGG
4c1Dtw3tFnsLCyxt04ODWXjprkRtICdFXwGGFT7tX25t5SnpcXeaR2EgeNTNFGS/V7JUr7biaYbU
H+I0Q/G3cU+64u9BLhD3MedhgY995eS2PiIcbws26ptpiycda0YTcU9x9NDDcA7I3lLPw4akkMWm
aPPQXRhRmNF/BUNPdACb7qBAfDFQ6pjPZPiEQZCEnnMaZASehiUglo/+bALZOul6sAUR/daIrPgv
eGHcUS5J7z+vygiNqxxqZiPrE4ezd1bfnu6sROlz861JZT3U9h+I6g2SBgwH4LKVzczvMxPMUsaL
CtzhBCchoLxQOdLwg2XVd/aRuz/rd1LvRZv+XYd0Q5qCXtzdDuv4rbNWERmqDdxztyNVOpVLHzE5
VnumCbaG9v7xr9zv1KQwwfoyFR21cXL5Fm2zDQILxRfB+jl8qw41MkhKCFRV1LKIvBvGHuPcpE6J
zjwzikUHHHguPIXRE4ggE42D5aRs6P7JsIXVC9D7wsDSURoh/+y6p9EJaOC3hjDGSULZ8Mxx/sTx
Wf2n2mB+YjKC+CnbeVrRtVY3bl66oVDeVvmAvoejp5qqZGEGsgC7+LIbEWpilWEJOPFg91Hyx05Y
Xbu7iUOZypGI9654dfCSMkNXxagNNMCv3H1HRVtIBBnvzMnxkqMV1hdpfQeCvR0eZBnPRsaHMGDl
TRgKiXgErPO6796hh93sGE1ztwgXdKFXPNUn20R4sDQWAHJi1FmRHdUM5wE9GhHKrWVA2SYF5cAH
c+sqIB4qhwVWZNDBMlCuV4U2QFyiNT129uZxKfeSPOG5huvhNN84jNwRNmHnNiiCLFG1Prmcwyj/
s+zfJmvPyMkONSiDgLioEWckzKQTJtZx8gI+jdlcnh5ixT1Ro6PT3xkmnkMAPCnZYH36aj7OYIEK
AFMn5PsKgZsOo7bMSfeAUr7yErlmyoNcdJdDdeOlSC7ymMtEvt45jOJ6eVK6GYI0SSqQB3Dbsb11
gBtsahzaxjUbMCC09Xf+9uFGs3UKLEaPrZRRbkp2FSkbbsf8jw02Gfd8oOtmelGyx5QdgrcSseXy
lww4wC5lxHaEak4FYyjCQgFlWcyu9kSwuqty+XS/iwHWyUAwhpjCD4A94uQjF+Q9kUJPFfcC1kEg
k9ePvtgwxNyHVQifQjBzWN7aGLubu2BvWfoKUroQbUpTFpnEuGNubn81mg9FUFYbk33ELnRTCc2M
e0CEoaBBZBsfD2DfM1L0K8o92lnlHJfRw5JTiqnDegO8FV0OktfXSC08UfYgLZtRcNltaTjU3I1g
z3bS7LoREVjDgecLFZ47mwpNx6MDnBuWp0tHqgnl1rDypIE2ZnJUOWL45+WtDnsn9E8ISNknyvPF
nwjBWfXdCzzGEyN2Y3DFqzvjPDztcY/EWCbbg6K4lecW+i/STbCyImmluWJdyo1+fMSJ6KnXx0X/
pLt8vIjFrZb2cNWWZe0Di/MUnh5GChGUHjkpbP8PVibMEleaZIlPKocaGqau8pownKRMBuLYyZs/
Z4AyLY/QLStoMqh53puRVlsvlGRABzj4G2U2NUEKV9pf+/46sCTspg2KDgwo+HQHkWkVDDITzzYD
Yrm3Mrjr6N14ofXV/uU0WgzscAPT2KZb0+pT+RukJW+Rlling5u6r0XAe6djwLT/5udfjO6Sw7Yb
94w/C+qSGcouXNR/QAnZaLE8jDzBjXQ/3eFf8S+QxaOT4WD5AW/dbQp/eguaweAYSJFm316GGI00
M6X4t2hB7K5z7uvaMA+w0jD7WSRZw++kQi8pdtKMKxkRSBANu/Bp/0DAYDSjbGL5RVjLY8ZN6WsN
jck9k9Kydxhl6brQ4oovSHbOjxcZ0uCgMouz+6QiY0jN28CHc7G9+z4PV2zkvMiHqwq2bpuf1Td5
IQd276f97PJ9aohRG/jlEqLbUZdkXqZ5GdmDm+/Tzd20GfZgGu1YfRZBem6/MqsSaZXsCSRZR+Z2
aEDjNbbPkAZHjOQEtROGsMyQvDnKdPQ6Qj+m22Bd86Hso9aeigCcz8WlhQynO6InASkIDbeg+OQh
BK12fe2BlouYja4Y2/F+fcVuY2+SGJWBeDGyRr1qipEDyArZxFUDde/Y3y2JC9hOUQrX+qgdmS2D
/4CFOJyT7c124RMac2mb0IH6HdXiYkfTmqHhlgBCKSZBCg191cj8Ln0wYfGPKI9BUWbJilKTkqO4
zM7HHLy3svqkiE9qzMkAZmabakAhl4G8XDC/qadftNEE/ofBxGu96iI4vioN7CVhhcbB7KdmKlOH
DwkQ53S/L+3svHbr3aiWdLxHZ9Q7Ne5x/I65warKiN829XsgeTtI43bDle33rkzyYc/aFCEyAuay
jMMvKjuJXIPwdGwvP9bFyvJ3YmXo++vm/YYn5LS2nVKquv+b1b7RPc9bmf7q2smkyknNDu1sN99d
FFoX1MX26tcDBTj7c25fCo1H/zpQapq35jSS0xqh2peNatx/9xIVrupt81I6t2jJKTdegglzPU9S
p/4aXVFJpacMcyyow1dCME4LKiWQVul9/BZEnlSNlmjadOJMazMydZ2GlRmdT3cQswAx2qvCpGNn
ERyrvuldhVub2BXBsC2ZryPRx55CyPjNm8j3EcQmhkysfFMBpr+RDFuJEv1euHl/ifD3qcqVsR9/
pmgqRrpSFGySCRHNWKvBlZRlXOqGf6EjoAgcujyJNEYUJQAU7EoLRFokQ2v0Au5EWUicw1fHJKfe
GD9NAOrNe7NNxXonHu2KonWG5S172+TbvAAc7ZHhkv5S21FJyhnL0iQItfw/g0d8vkKe3vDlzBIr
aUcLVvefC0iCiS8Po89qq+4+5bY8jL3nPY8V4HaEBbPVh32qtV1rtv13GdFaAPRcCsbUM2mbAf6V
jFjkAhQbirBUhTiCM6/YPAxgneKe7/0wZwJoToWfmbIo+1rUcYrEhTcAVpSvwrpRdeSkokxYXHa3
n8tUbd3Jvi0SEIfyydTYTo5AYOJ92zExOLeB7MWUx+xb7qvwpcaaweY8v3r86oPqiFompAh8mzKd
YkAMv/X4c19+GGnDF40vlh+l7YscwvUGRPcwvoiI1n40ZX9hBbllr8hPuw8J0Chzlwhxyz0mx2mS
ur1nAd6KHZFFmdR6j8mYbOZzNOhMJ7yebraxmO+SJosKvprV08XwxgbeXcytU0Sv6A5XPQeEYZwP
ij/kuFbfh8ladM05eF8sHkofyc/xanAmtxaGk1FfzP760TXOvq8/nAG5uSHJ38mUvp4vmqC75H+4
a3CXaIOBe9bp7zqD6oFwzKR7LW3rGnhh7YEXX+v4UcHYzYzEYgghf/hrvRK0+aP/TyVaRAP36h3H
rdsUzRobu4UWoidxQywZOvGi/bPwqPFzBC5/QlcP9GOgK2GNoRzMc4DCPcV4corHRj6pVSv1X2oU
x/oYB6VCbS8LkH4myn9lfFKa9fCU663Iecg+VXdSBpInOmejAn8QoYov5/t/bkm6I40QE8dzOHQB
udw1lTYZnp35j0bEJXoCgenygpaasG7fzp2jaAPJ8bfkfOgQUEoMTEKMhHd+lhjRepChkcPCpcs/
Q3D3QaC3FedDGwjetZP6r4cUivRIGGjY2clmZu2M9pugX62+xeyPNp2A5Vnrf/sgAunyNhoyng6n
RApklMp0bt194v0AcEJsU2ldD4GpASxtsYku96/ZvVmY42UKUbGBCEugmjzjoHZBn5B8uGfL7FTI
ruT8SJsydsXehVBov/CFR1qgsTpYCTDxESeU5CJ3iLXTh1UIFEgZCAdUnQMBI/S0b+eFC9/Wpa6O
CM15beD3vX2N3K6XWRhmmz6anugpEJaVYIDsOrNvOkslbE7FtNz2RSgmY/Eg0qU6x9SXwF5Ggg2a
B5o9Sy/3+8v5Z9yTlO+mT0m863pgPvey2L4BZbrFT80r2U4mqmfshvu6fcn2EjhKmVa2NzbtY0bO
pC3PpVdJNDCHHFk5TYwxXNzbkEe7QE8WWT+LJOWPyzA2wVRBiY9ISZzENjNby6EAfqfOJ7SNuEse
IgONspha8ua7+GOjUHxgwj2/zpn8RDcykluQu54psT7AB+j50hB94ObaRY/JaVD42A+LnZRe8+R7
/kelIp8VeFo8yELL2mpy/1ydq7PRYmT/7rq51xBk/OJPEl/2CbAliJvB9jgYRB1EudSjAZhFYxIP
LXt32T35DsFXX6SMkC7dzgCcltQ5BrIZaqwYgILPkN0XJmV/nDNQNPaFnwlYHBuRUB/lMZ4KOhg1
Dbt1xORQ/Y6GfFmLyg4QDk6nI1aXV7HUKrVz5q5s1O8hhvFjTz92KtOenqIx+fwC9NWhImXPdVOL
jnVyWbxmvuxZ4mSYG5EmjvPdrRBaWxYV3DYQXzk0+T5Kv/BNx1PrQkc3DkBII1/Onmqpjxx6Gmmn
WCYibqH7LqbG5145UhUVKnfQixJlEJ00N1HreUxdJJpX8qd3yVBmone5uCUK0xovCaRUF4XO7G3c
1/M1qx4+cBenp9p2Vksh0KS62V+oQ5ffy/8O2GZKX08Kwrx66KncP75Fksp7gv4Nx7SFMs5eptdq
QYuFrrZ0K9nbI6XdXsBmm8KL4GMr374YXQ0sc3OJUgqgiyi49zaRRtZHAsNfkKQWEFwo0d0/gvpJ
65x+FCU9mnDbQ6OYa1je1A9ddOjhcmwkAVmeBh5FhMNSXQQwz7gD17N9Aau4fy0xKGeNWAVj4mJl
MZa8ugzAejHguwUAbGVjCIy4NIyZgz+h2uBzUKF8dvOuSi+3uVZ36sHTFnsAscInpNnmzClk+mpX
oUcRHgicUOsV5ScRX1EuQ8BFG2yxbYPoWcZjREIXUa6T9fWrZkFdEM1ri5SFfqkOtWetfTKnbkD+
23oBabOnzB+63KnOMdFRj2fZmGZIWqD8hbZkC/dSKjM9fQJPMuy/Hkmmgts6dSXbzunBIA023f0T
I1aTCBYNsbtw7hCoNqlSyRHvsBsRxoxKNdIwvovkL4kmOrI21afsFBoubh8yJSuuIgL8m1vHZzdY
5iDZWnZcPQt6mbbWQ9HCOf8seF27vkZ6enC/hr7BeVgDhLcOLuVbPicWwGWGNhpais4V65sqHFui
ERqtl5bg42WcfHNW/pSuXRycSE6dl3GLFJyezrt6wAd9UG/Bqb6zAryeurLOmkztOqSi9WA9makC
DrOumyh05BvaDPFN1LI0aLaVZBUIyZz2VdoO+AvOEeYiQIxABZ8q102/XdetByOQLCc2FEetKfL3
hAp+WdEeD3eM1JE/dhKtQrbHnDFO+B7Tfvr8mriAHoShRGy3VAat9ycpOBtGrGM9MrWWTTLfoMhI
AjJJv44skkabyBmlj3fd4oqr9rQkftHRM8Q9qKycIj22iCOXC24zdrqlzbi5kxjOsu99E58CtGYi
m3bZIWOmX6uvjUfi/2i7YUdSPpXcSOajJV1eRClBaqTYN4saI00lO8YkXlZ/M4AcqSf6O+5x/Tq8
E+w7dxRfpbXqrGKPG29NtDHfIHe0WcXDcWnchs1AykjszHh5aPrusMoDKxBW8SdoqOT71l1r2r7M
TUleBjaFneGpTv+wjlhPHYoHjiwTs2d1Wua0UroRmB6BoAeIFwe955SlPWkmGGVWMPbEq4KgsX+S
+BE0CjQM6Kg0JILJFxiJ242QOt2gIV//s/+DyQ94nCjC67OS5Koja6jWo51r4l6pc3sqwrVbk31B
MtnTSGnrILDmMhMr+tbiHoFBpIoGrl1ZAaX10HUUTfTQTsYF7ztUHlueHVnTyGqazMRRl8CT8e5R
2oNuQoqQu/gADpDvImfnA2gV54mqYANI3CEjGpx+nQXO2tcqi2/d7mUHEg3RB01IlYjfY5sGOTrU
gX3xvMloYLoNxJckeS1L2sxChvuPhV+KTdW07bKJTZg9Wy2SLefveQMBGFLqe4tnd2uuqe/aE/lX
0Ym8RRoHSKL1INIXUIDYtfy8Ac9Ec0HjEcOwIM6ewY7Cjz3wMAX92gUoMTAHxHFtBy4D0BHRlwZJ
cpIaGQwx5jbsmJEl7k2eNYsTQJK1birxk8LjcwzVjiELIAUQodRuJ24jyIma1Fqc0C7QtIJH667Y
ttQa5BwbA8WE9iptQSBo6WZMN0W3rpH6RBQzfBFDCGkN0NoYK43xzI1bEm2sfTfaiIJNmDoUCuiY
QPLo1zBuS5erhuLgJwQ8KteDPWs46fpyYTq6NNwI1KOZZEgkLg/mES6LC5yWOyYYUQMA7xLYFNyk
nnp3NkgsOXjOopbww7ZPHaDOdOY7CMJKZRObJ0U17VMBJkteC6yEFoBOHaAuEN35DSkF2IyYEclS
aBrIz4iaiVEvFyEKXFvMAMjjDUWAT4URZtMN9TN4K/85W9Etrd4mEP1zFsM5hB8CqJe9c9k4UmSA
S3WRGsuxaC/zfeyM0M0l6khghmTepRcCaFIJ5GrNKC5OWmC28LwpWkRhduY7pESSTzGmOZunJJTr
7SZ0ALiRS07PveEK04nBBvcf6tP3nx2GaTUBpKzroTAfm3HM/j7kXxffoIRQShg6MzdEo9kCr4Vk
Sts9Oki+teBDFwQQuE8UA8Yf9+tfefAa9kBEEKD9+WzFMNMVhD3iYp1v+tPChlxoXJPV3f/bDNhp
pW8bBuUMfE1XUTNXZvFnqzvu+nEWmS6McCnVVZPEtjG3I9OUp0gNpegUsbn90vUdNvPvHKO4K0ug
KbGtr7NWMu32EBFu2GG6Zmese6KlJ+ve/ieO5yuvtNWJ/0NGNY4UP+EuRNtOEyLatB0p5xWLA49I
9hzjrGXSEkHoDRz1/hNpQifCmU9yjGic6/SP/NBOFUIYKYx0IoyWNh1JGS/7kkjxmMxyux6IhOhw
nrZvjISPeN35kzUW0t1gms76IZQoLw+NLfKMe6GjaMpeC1UF8QSehTPOAgKg3pi+/jXzPqz/tCXK
mjE14jQiwXZf/nVJ3k8a4rRJ2/o6QvKOHCqfpq4vjRoozP8jen8zV8anJGTLXp5GKWN1K4tn6RjM
0DylvZ4z7o4ZJGCdEuHQBmOk1/8xsY63BV1GNC6Iv3ufuyoDPoLSTOOZGZw4fl98QyA2qrGC0Mgo
98chW2GYvfeSz/Cm0jai1GhKG38stcPN7FecSobt/pyDznpz2D+e6OP2bqMgXRGELow/RA2uBl4g
PMtrTyNrT+I0VOOj0I46kaiQk+RAp/oJrnWydcdFne1cxdxl0L801kJPfj581cSdWucDercbrST7
WD9cgFbpz6W8N59T7fK6dHNs5rVrTRo9Q/Q4VTmvf8nDlhQHHsYSvJxXaOPEYLNBPF0IjozjvJBB
qxcKtQeme206r2e2LxGYX1pneH7+223RGHI1vSh10ywzmLPbU8KgpFI8PWE9W8R0IXYNlK4tai3D
HLHCdOwH5khar1YNRapBfYxXULbKtXgrVmtZnw49y3FNWMLcuSSueVETYwLZY7aLS/yb74xL7/Yi
m+3A+s8kWjf9/mHwXLkQya5nJfm7+w84iw+30UOHZWg92u53tWleLxvZwWiMF5OoeC9sBtThoKuB
BEEySRKxBCHRq3EgNdT3mEEcqsKazPrjy+tuxCax8LZ9oPSQGYjW/YcNvnQphCMiOUerPPIav1dw
BMp2KRG3Spea9aFOH3nOfGGyimXU0mcjAQBrJn9Uj635BApp1VfCbmwf1+QOGCPupsyWH7aS/AlQ
eT403HY7eCcMP/cWZz0OcZctQ9Zwc+6b3M24GNzg4p2OSrSwQAHOHlmn7vhFlZthKsSry49zNSRn
IgazhzyHZR1wvzeQHXGwkn1BtPJW2jfgI0iQ/e/bTpNFzUDeSVrXHZuzYIvvn2R2FaOmvzzleESx
DyOGmw9VO+SI24q0u83eLGoxmxqnZNssbfQLbyjIoyFlTaUPEV+XAX38zi7F3qpb9dv6Z3Hpe1WS
kf4Z5PYjLXSz76rB8R2WkrS8VXDgpoOqIZ7hr7k7Q5R759fppmLqeKJ62dX5PzVXok8VC3H3va0y
2z5y7SB9KNmgyWZf8PXu+S7dI2n2+NDwQ0a8805DdTuE7G66Fpb9aEUGvTfdjIpZ5SEsnPwzW/Zy
hFS9yzcvamkVNy22dcBHOmXvXDZsWg8+0YqU5/QdHOXJY0SKbqj2qAKvwejB/2PubytcLfdDWYpi
bzXZ1DnVnuefDBRtP/0UXgO7vNuPdsbjmEExVDowE5mF82ollEZut+dELpW4vifMfNokXhP2UxOO
mnduFKILBFwGrl7V6DDAdRUo/z68XfuH9LfperowT9iAsNLqcjxQ7Dnna3F9TdC+TSVeVZf2VSO6
gXVl5RjJU8GYBkm9Ch3C11owEIHyXxIKxLecJwLszsC169B2nf8Bw+x6j/ng9LaIuVx8LeN8/1mW
zKIT0jkfE7f3my608zCgb6JTIVVDEamoVLWjV8sD14z+ik6pvWZcM6EI0LwZ3Q9D/TjLU/maNYs4
adxmTXa3/9RrMa4YFcO3XstKxEn2nFjF6tvaTf8ow7pX1qp4+t9srNpKgjri7XcT+/eI1aLhh0Nc
dhjsW9cjNw0AfnjvLEzYMIfqQohmIGjx3K5NRRLbgaT5Clt4tPs+DNZ1PREjNGh4EPuhRBAFQ+XR
EVAE2MmNA0Dt/St77peCy6rY/578EwUOAdcJvxdItvq2ZHZhyZZDU8UcKuBtsE+lnUemk3kvv0Rb
HjSFZnjvU5AyM4/ysZ31SSZng9A9VAMg1zL+E+qFyM2kV7R+/Z6+VvQbFukz9PL76qnUA9DSU/0y
H6JcqOxq52qDNsUMIeLeGqZfrsOzYWeWvpXSnu+qAgn87J+g1ahAMCvmAYnrDsS2WOFt9YHm9KXI
oSPvfn87JJqpReN2G2gO2BrU+lVIddOPOvZo6WP3veluLlI0zUmVTaJxWvDn5fQ9przsl2BgaKkm
CF5rWnrPLU6QiJd95rcxaPmzKYEmpIyNE1R5EVoI9pIP07s0G00lO6P7TqAxN4fp/YZLI5Dh3R6X
pntLUTvQ/dt/hprUx/uGcLB4RfAstsEzudEiWOyUEEmBEpzQCwnyRHycVQ5v0oQ2cYJfiw68v7Qf
Ja9/HxMgm72yNspE5rbNH9QN3hmEcYa+0CtFbwjBfoiTTqr6RjXIxKrvB+lB9jdaFPP7hlNmG00F
CWJL6uOBNt1QLAMSpkQYi3uj9J+C2WL32+iuLNVVcVzqx8tbUuWSlceLIsf9Jfsr1Su+miNJv7ds
SkP+x5gd1ZXZpXvI9hT81rmG+l/u0jKm7J4eaeYyqMkCGRcHEPApec+KmtT69oFVly8C58uZXO+e
GckUWC5TGI46CwEmQl7B+o5sfVv4ffq+LFrZYOdwNav9W0hYOvHYG43HonOgZmLwmg4jfFAjnbKt
xfjj/PhD3r1E2Iqm+e36xV/J+agM+YFUaPHFhhO2giCBDKvc59W91bgiFyQJ9gAzZu8fCYM5uVnD
DokNkgGTExoD8Ci87tNIXsNj4Tt/qZsluDb3slh7XIwCWsTss0xJX/CA+48E6Hat7hew+cfLvjTI
iSY4p9TbVLz/AD+ayzefrFAWLTA36bHSpkwdYnHbssIF4WUkxUKa9bLPI0K6jKM8d4runhRt+gKw
IWUmNSzlhvTspE/XfEPJ2xw+sL/+oANimdAEuL4Rb12/7CEAArfksFsthJeaCAq9xDtuV6v2l6fq
io7RqtbhDTj8mVbAx9TYnq+z65CzURpk9S1a2j1EIdfbQUHRHc1gU89cfygNogwtr3XkDkKjrrjg
C5EjgRKTmOdU472fw0i4wtuEmRKMLgaCK3cGIKiuh8sPAyh2vOEYSSkLZ3UsBlw0TN+6D7qr/aPQ
iggE6xB58F9erwEeKIGEzju5ZZLME6OiFt+cgRBf24tlrUmkspn4j0/wVDGLjVVnXgS6UiuhGw/I
GcfAGQ7PD9oaJzIuiRnDXro0CeBz+8g3iYvCr7JR3Gf714xPt00nVPLNG00UW7TT+AO+uKZOxoax
0Uy6aWGUbWsyhfBUFjqiHuyWjZ8IvlyodIRb9+j11dTHP3bptQ+6c7SytrfhOiqGuUbiVY7oa1cj
QZxAVqgTFxlItNln9wNh0RaS7GjHA4SmRTmyIz2B3pT+lLaN519+BO9IQ0abSrJprmvUa7hLMJVV
8RCweoq1x2RdPyerV63rUe7RBts9tFc1IS4gcf4HLyRKFmUwxrHFxQJKSBpu+3QCA3AEicFtUYKU
WymZRyvRMoAWm1mEI9fzK1jlmieMfHwWiKCUC918aIkuIsCx5JwUN6m5pk35OxGxGfCoUDl9526W
QZIl/BRk1aTA/NsJpqtBjFwpI1YufBADPeGshGwShfMaRap9tS0ovb8/ouWDsG1mVPiNNlb6uA9L
H6fBJnRicD3ms5fij9rwbPd27EMkS6k6ohhO/U8uVbdKDMnTrplbNHQ5Z6vCBXfZWpLEI9HXLSaB
+NkGGgAjiggRmWbTctSSl4hEIvsJcOC5FzUCjtA45aiGXEduoeEaSef1drPb7V5PiO0+cBowKD1c
0/L554xfbOhEuq7Pt/2YJENAXvs9hl9t5LJNgms9aodvmGg8TzkPVT4iZYDqq9C6HGyH9qEhpTtn
KhQN1wTRro3Ex89by/8a9da03DLE/O299VY2yNgcaQOcX8vll7KJ3saWltvtdvNarszKzU3FXMhK
s2ph/I2hukNuvPx3MNxV/PQ3RuLOYoR5rd0cGj8/bJp0MisrpY5Gd2wlDytZHrYhNl4dDb3RJEb/
92KcN6Z2Le4Q7QEvNofDZb09jLc2h80RuFL4sKj9/QvPi2O1h8+PmRHt9z5RGf4debcz+Xsvk5FM
Pv7sl+/48FOZ+/1n+4n3QE6THicQNYAt+n/ut5AzcCibrCV/TOR6S9MjZsP8vpaGGFuN4CNyn4aQ
9VmogqxI/YeS2bJqfgD1TktLd9pI9gO/7aN8ULVlJk1CIkreCHV4gGr1Kr0Umf7BBdy/wfDnmdrl
GyidcCGPW9f1buj7UC4AmT63CGXN9OOFQ4Kd9YMtLf2UW7IAy/Jf4TLiev1LL0bMWVLOwanRGipb
3XxX97eJ6ccjVun+sxglvkzVMkno3jH7jRXsm/8kuJCwSGsm6c9kUdVeNKhMRG5Sb5E6v329/OOW
HRqK0yYHmmO4mTX9xidhFZGUoEj7NZUqGXUTZhFBPYxcU0kn/Qnc1C3QFglbfbaJ0z5qLwmOd5AM
CVEuyhnyD2Nwxh/ByrmZ7yVaB+FZDuhfTmt8W31Pf10mTwgX5454R1/kkow6AiHrU4Cmj1HI4+AP
3I1IacrsNI5plK+qBSyT1ZGcWD1QRGsK9Zm744hkXvm6T5qKY7d+t625nhB7ZDYBUc5SfVOTxPmv
Yj8kftWG5heJc3lIMDHIK0ur+W6mrwlRb7vzhePPabIqEyHkU2ofyivMk6YUlu6aK9W+6flpZv1W
U5CneWrXPpo1pFYyBEYNC1t1M6P4QGMYHAV9MSHmYUoDzjdkSa78eRpkJtM/OaApC4lI/efyLRWa
4GRCTMG1gVDrVGKZpxcqbAc77qrMWU1W9++LsN8JkXblQJr03Cidvg/LNgWYridtDp9gsDP/tf5v
8Zb/dXzPvqcizVhVTniG2Vs7ppJrUC/UMtpgDDk1tEXUOb9KJ4+dXV6l0pi75rwPlLhz5EylO3qN
7Fid35MoTQRuAqxssro2zP0PgPqk+LGuhxScZsrDtw0G9jMlStPqXZhfTgA9TWRY/ZndmC9uQyUD
7HAzJcr4GCMdFLjkiD80RMe8rvLPrV5Si7yFxCfFa3+zpkRMCeqHyMRzrhp5kFmht0F7vdUOYiyN
PTeYVUM5zUyp67gVApnjxoIYRkWvpUZ0OumOQev/MO+uv2K4D+L3U4t9/YW3mpABZTnxEAY/9VK/
ReHGRWnvoSUdmvBrZToD7gzXDNH6ZDqE3n0mWtl/E1MBMRyAOcEokIDNM1UtIcYYJEuNe7Xwl7Zd
go6cmQFi+4sOnJjCQL1Epx1JyESx4pV8pqKz3Vy6zLpqyIPuoFmTXiIZjrsmT7n6lRZk3Z7dHj/B
03oNDgZXXVuCYtP3zIpdVjHXLreB4p7ky/hsA238zcqA/ERe8FVRg6q2HGx6m1xynzwiuDYHxJMF
KCtpNYM2gk79EHAjtHVQ3G3c1N80GunYkvZpQX26q1CiqGxrh2rmqr8uBS8FCx0LlT1i+w+CnUEp
7Xxv8ytfMzRXoEXfAYygxaqHZWCQC9ozBCWHTCKjVYxWkNF8dauRbEmOm1cbQ+PdtoUKsFUlgnJu
5wbu4jqONNfl1uWTfSLy5ZIhtgXoU6foewhv4NWXC8ZrHVr3a5VsyKE1fknQJcrwOY/KpX2sF9+L
giUPHFX1JzWFodcvwhe5FQlFepthczoMnOmhQoH0rH5JlFOn6vwRU1kLM1MnTzj4zWWmed22L6fq
/V7di6DOQqTq/HYP9NouZtk2UQOwgwx2hr+CKYgxeRjgNV1OyabRxMrqz0R5J3cH5j5HGppjhScI
syKmBwVhoAEnuvVQmky1E37tv06D/FuykRGxWc+ok7lPdApiT/wLD4YrS9+8VL6+H96IEcH7lLJn
5by0wN+fzKRQZWUGuT4O/mx0C9lvu/LwHYwGPLrR/Mt2Sf1OvksjOTS9Jx4VlVTauE+heoYwMELQ
z8guO7RR8td/Tt9Xdvn7LuczdlD9jriurTrfvK8UUYnxYTXRU0S6eF3/R3ZajmRz2Uqrt8woNamM
fxhIWzfzm0099/UMOF7wENASqanCUH/c2dWomf95dEsfMQBlp577mEjHfTIFaGrZZkS7/qOu+OWa
To3wHJqI7VaEYUKwx9PAfb6N5r9Ygg0Mxa2lDZ6t337bv7cGZ72ubxZ/CRhdXxBrEGaOWsLN8HpI
31PlGGiPLCFdWX4dXy87pCQQn6TlMOChpv+tv/bDO0klVBFzCv+uevggkAAiD/RwRatX6UKfFMfN
cJGn6TDaKaP2f39Zvu5fd730y7hz+r16Y0SoTK/Lt9+730V0HpWlxm/SvT/LevZHfnVorKEFkGx8
xj1FR43V0ZC+ridJE4ErRdFa6f0QJk617TmBFJ4pghdwhPx+BtAcmmkxApKD57asSfeshNZLKJjL
2IR6E3jJGzxG6yJKfKIJ0zeM3dEUZihk3aQCN96H3IjMvuNDfi/qVduMMP4RKrtwEueQLpalnD5q
pTmYU+JP+AtO5PJmsoJ36YByTh6XJ0UA+j6jKxVv8U1O3B9n4I/DOzbkj/IwbXce1JGQukgEOBcF
O8dxRsZV+FuvsG9w3k6BRbfo+K3//Ge946jLZA384t9JOiU9fS7Bcd17HytMML9qt2wHvcdXesWv
nJO/g/Cj4oEMOK37OGKYE/XmzbojEvTFq8LQK/4QCOBpfYvT8kRcGzFoR/BoMqf69Br/1DTrehzZ
odh75+bI+lW94lD+uE7v96L3ezOXpLXUOz18R855LPX5Lwf9933/nrr16gn6nX+i05PH8VZn4yzz
jw4U3AV40QXHyVH2ETcbjiK0fX6lv2fJxqPnAp2GYzi8m0D4Ic7HwbzxVvUwHMAf50yz7ABuO1Ud
499S8m0eSTxrOdAsPu6zPmIBeOUfM9cpxK173s+4gmldp4DH9m+5+aw//07WmvAI3SgXbpxDMdqF
fNpRY2s/n6cviVuLrdunTwJ3dXOeZ+vr/PzvrU7An+ktppvFrVIoMqqQ2N5TVdgzirt9rbtG43I8
O0d3qzwah3YC8f7no/S3E/v3Ld7jLroQ/0Q4c1h/6Fv4yL8n64NO0bOOmy12ZXg0yvnHPRMzJah7
kbyIL3iEqq4fZp10QHb2kGduN6+jrOBrLDV/HMv1oP+4if8W4kPjg8ezjg/R0HY9rsq3upXCFyvG
D8gx7p2DO4Kz9wM9Q4EKwUEWebmO6Tj/bgrGkHeSDkCoiYHGcRSyYLhVj3ik/651fK0TKPOzM/Td
YI0/7rMbbsd69E7EZF0LA4p7Ialdyfz2khZp//BdrzqsquuvEfPX0um7fjXoqfT3+J9Bkrvy9sss
t+eCm/7RLXL6nYrM3pLcidtD1nsZXzVaT6vLX/svM04MzgIPNM63TlbJYstnUOgK3a0kXiabgi5l
9bfBFSp+W1k0yLXGo+23Awb5bnYTxokadCqedfLd07aKozFOsn5642qO74W/YrL1f9v/QJKKSnpb
kEhj5gWMp8gDxuwTwVrQBeX6p5Gjc8OCN0thuu3m7gPi/UGUqtp/64PRiFps6udTC89UY3RmYEpY
bFrW7Ky4xGjZvDwiKSWC7FPVrFSzgI4+jesHbrCap23N6yYf+KLcSPirpX6xrfmE4X/Fk0EOsTHX
p2bhWJ/SnkmYM1ejl/cwGmFWI69uDtd5VvM0CgWaWmZOqQFVc5SYabGbXJaplJKtOYAqwlaE2frO
cJ5TTYSbz+nhqJFtojy+Je4fvNn6DT0+pvRsp530s1/+aEaXnkJKI9nJfdwn25T+c6yP3/dCqkPZ
EDdhx5ulR0h/fCQ0XDP8R4s3Ij42a+5YP69lyM1Nopfy86wmXM6rpxqWWvq7PxnI2l5eWssLRWqD
WupGsZKKJzVxPjYXmjFd4P+IOrMlVZklCj+RESg4cFtVIOLcjt03hq1bcEAUBcGnP1/a8ceJ3ru1
FaGkqnJYmbky6tLmySlp1ilnw9rNQ3qmRu/VK6cINszd3pUWCULn653pKJaqhq2zuyaNoYRoPCZO
am5N0jxNDB3FiiSCQT7b/J5/b+sWlVcXk0W0UsG+JU8YSndI/nRRV89x3o2bvK0yOO63Zb/Raiyu
DZuGyqMjbmIroZwzWzubH/e5uFHwU83AHwaovmFrFC1TbkxMS2d9qxuSyhT/ChooYFvTz7YA15te
d0//TISeaQKmtmnQoNoYJ6x7EiIcItgUwfUIiFJaqZnijjuPMWZrVh3erkfjq5OfKHXYRzurZd4L
qrQao0xtbQ+TtN82EOsC+aw7C+enXANiP+ib5zkxGWM6PbSfdJXAWzRNQkl1YzG03RFLJjbpXadf
pIBYNKNlaSzrTWIK3SsFZTSI/T4hkGrj6oFrZ14sYazvVbyrRmOiKfTpwYEGkqIPAH4zveLZAEB2
uvf7HN9sr/Ybofd/dp39GxIP9GIbcaivJxJ2oNpgIerqBcVyN0ZGYh2T10JYC0MLOQ6YQzCyfzW1
VTp1+xGMeMvS+MO6TzkRJex40rT+aJsq8Z5ANR3yFJR7/bYSQuZUJKpKv5Ju1DZ23bSgTD4kNNhE
pQ3eD++9e2XqTv89tEEsn4Nw7MHx080iW7tgP3WTuZwMg0tIJ2MKswADX3pG8TcpPDgrpPqnoVUZ
9+pTIVZDphDqAa+Hk5L0C8Jjz6IXvQ3YvXXCmNYl9v68SUqna8jJpkjg0W/elJOp9YtrM7Sy+VU1
favmpeRPk1xrOh3Sjgw0icBBii7EXgeCEZofu6xo+h2Z1rV7eximhHuBsasKfueJueO/dsx1/3Od
OEv3qFjI9nrDCsjIwoFFRh1Lk2zP2/buts9EGYJ3GJwwK/Wb1IUwK4CBqY9/1jh1iw2NZomNBBm5
BZCgQD/we3SUFYVPO2C+csDtt0mJmdLqHuTk94beVCf6hlIoM3pFpFnpWh14Kmzbvc5LdyiMW3RA
7Lb5T4uasYzsEXXd2z4FY00CcQS5hgWSfnwOQZFGMS48at028u+bxZk8Uc6eq8pBMTiKC+I7pEJg
59MvmbVAA+cD1IjTwn9VfFX/TmOEQv0wzum7n08TGXLnu0O4z1LqdtL17mlbHF4NcemrtcJGO9AP
hK4yGxTEMHdovqaa5PDhbmHwQDHWUfRzu323aC4HPA0NCZ0r1eaiUnhTaEG3jeiRdnAOHVpgzNOv
bLJv+p0QeOvpkZk2Lw2pjToKisFlDxcpm6ShY16ByUKRL6LklTplyUFjKX9gJ/DCMYght+ZIpLK2
vJqyvN8hFc7aTvigw8eKHkYFJ8hmRUcB4nuQgnoViQi6HdhGTsxC4FxvA023B5ODTwpgUFP5j8Mx
DdoJfMYArbrKt+CoPoKv7juhhST3Ht6pd1zS440fvOVYr6UztnmapsqM/NDpYYAwSRMvOtgq8zNz
0i9Nw1FtK4gFScnRr4uhZjYgD3LCckCsgeQOj6vMr/kPnHLT0YEVAZxSt6Nd4/ZYKny4FjxNziON
ngn78WAr/rjo6JdiRwdyPD21FamO6h6w9TfBEY8KUAFuz5rqfJH6dGhtiH0h8r7iWlA53bMz5pPE
RmqahTKOPQKRkDh/YO4zIMj4RFAlxLYjQV3jSxrQpACVzn6Ys1BVUygSG2QD6Q0IPJJEQyxjtq9B
9WnYiQXVCEgh65P/2UV+d1ZwMfADzGR70mQCYBMHFd86q7qnV0BKegsPs0OJN8AQnUipXf9H/OiH
9gwIG8qybkYcdeAjYMaCijaDfUO9OPaQA9IGEBH3iLzhVwMYUYvK8kcg0qg8OtRoOVQnh08/ieSz
rbqvF1EX6G+pLaWPeQzFk63PlRdnYHL6uqs/dY1mjXVTtWd5y2y2DobrxmvbTGp0KEtC6H4r6Z8c
qvFGyXn2NH1IEmtP7UIRdxycKto5eVd+b4b3No2d++ctAE6SkGHSrXWoc19Edti463YDtQ+Mjg+j
s4epaFKxdbG6vMayoaFi12CyPVIUWN7EaOAam8hLm/A0oV0M8JV3Ip7cJbrCgoeKJCh610k8Sbdr
l280oenWjixA1d7RPXdUmmyAGKjNnEoX0tKdm+POsqPIi8JAwLxkDU1zrzCFkWfIVfq+KRiJNQLG
0JXLNNfoQ9VeW4ymAVXQ1uJMgCu+pck5cXdv/zIvzHBoH9Gy0dU4+j6yWoo9b4FWDaKgE6I5umdX
P7auYvvq0sQTeguuZYAwCx3kr0vvyW6pdNy7rEUJhZX+qG0elnJtWtFodtsOHdcvvzue9QWJiZb/
8I9Bh2PzTJ7XfBpjeHSL2vCy7CBKU+n2xK75+zPH9ORj96BFJk3DIlGJw2k7xmal6QPHo6bkY/IZ
ueJ7THUhVJu6Q2QGAeI1VVO9IGrUMXRk6mnQnrJBZa9z9X6uyW35bNmmPIZIA6REpeFrmET1fqtH
VczC4QS01UpBJ9TJVP9wcWKebnpReA7xw4MsIL/dd/VuY6Cn8cB1vwtFzF7lPmG6PqaFT26Kh+mm
qMHpEuHn44TXFDEBDeJA+Ea2ZxPw3+6WGhpryoIUvdKovFB4nyZakGU3KdT7i1jHl4hYXFrOf+fO
aSLnmuZ7V13jScLP9akwRfQNOJHRyNAv5OnxHY7eaZwOz5DahkdGST7E6k78lqE8ibSYnJA8zzHs
xjG8yqvGAnGOSkPWevQxU3Tx5n9zEOvTS6Xhu4eUN9xZMgYQ6o4+ByKyoS7oOZ4oAugneFXEdjHn
NQ3IQkkeaDNLju7yHJ2x8ivvzouiZdgoaJBtcmTJ1X3q6zGccTCXtW93d5rDnMDuePuy9lFP5jl4
DmgN7t3xU7U7rrA8eLViwSas+XTZ3j1w75SF1cVrFXtGHunRZ2v4iOX58+Jb4dM8DiJzMMfqu4ol
bbF0S/+8RAdACmU6w5wniJmXzsPOsJ15cQ/7Czdj7AxFoTwNSAaLpxIFEj6823qzSL2YJf63SlmG
IKa7ePDwcqzXNRoCBdptzjJIpxR2NUzoiNCaf95iLIw6Ibdk2brrYsNtuc0rMR3InzCQ1F6wqEQ8
CLxhLoPrgM/vOJ9XoysaVj3LlrVPEZ26DtJlxS7tTFGA+nUoza3HxXnHzszjrl+sPi4XF9pdV1hb
qUKMFPhuWAlul5cf9KIK09F59DQR0YE1F6bnGfuasXxupEiGBhOV9Ro8YjW+ucflgMljoSS8wWbt
8CAGBA2USWJWTiiiYTN9r+trufHCA88CXmKkDdh2EOr+RNx2uZW14LKGiffnNCj957pY80U5HBEY
8RXuB2va4pOdhUyNC5M1M0DpNvuakA0iKEwRKVXXVn1cm/asMX3v0nPQZHrjuc0Q7vQtsWS1vMFg
OaF8F5GhBaNlcXVgsNf1VMkawcjU2QBhOpaR/8nSv8faWFZUcVTUuHEga1CdkaCmM8Xv4EaxXjzW
E6spxcgQcfnSn+/JmoELl7mDzSHHg0IEyVp5TWX4n6+g0gtLiRf5//cjMivzxbk6sWisL5F6b9JY
tQtgh22oH6tXP4eIG7u8D+QNVG9PbAgWYAoH2MfOEEue1tP9Nz0FUmJY4Sn1O7izeSHkEHF7kG3g
oCpfIVq5k/TO8j+v/3PGSKPhBUVizgOWhWnNSIbkeibFrtc0wvBiRPm4o1g5GltzIDpUb9bE5iSO
iAUC3joFuQxh/1uR5Pt7NBWPuBxfEbnKNHUe8k1QEtwMMcNen2lwMVVJZlfwI7I56Zm7435yM+7B
hePo1sprbFoj9xkVMvyI7e5m8UBxXpgMeywL5mnYXdxgVpWcSDQWkQoEBrMSx3y8YCqug0ZXXn8c
iBoNADI4Dtc2k5XGDF4GIhVkVGJXikZ5GoyLHwQHMmUzfHJclUGTft42d+ywXSu8Y5JWnDcz5Vjm
709Tss8cZnCO9cvCOY7Y14yJNed3uiUCqelwaSgAIINin+PpWZpQJb9d6iuUi9Lx4kkbZV+DQ1v2
At+MQ0XlJiOMri8xrWuAXb06wrcdQN/PzwWhjYRffBRQSIKSqf9iEp7Ms08Cc3BakWMawKWk6Aah
mj+OIleduaQNH6qlwey/9R0qAgt/U1MX4OEsEdBNBxhO2u3WumIusrp6sohL4yC92utkaYVNlvQT
MxngXMPT7pHDzHoQVZeNsi0LrwfGj5YisVm7XOzcSwfooq5oMxp1mSOqh4BoUEeREpdmeBQNh/Bs
6nqYSmOS1WtN7OzCR18G3sQXfTSIm6oH2cgszFLH23PvTiTumG4L9nYLyfXnzrDj14nsVJmij63A
7OIxrl9YSU9HX+fXBhPU0FRM/AmyeC8yrlpuxB68Tjph5yD6qhxYXpHgmVBuuW8XiGu65TEH6DlY
fHU+EquQOcBmWcLoq9MQvYj78hzfp3heXawBJumEbYDtbNDT/vszaeL+IDDN6ysJ2x1mD3DGULHg
1VX1L/k5TyEJVO8AEc5pHvrIXMc8xxHjL57pE8MlIGBu4zt6/+rT3y+8+e2VrAYqWQzEbian2iwk
RRHrovaFaRDWA/mb0hid/mC5cqI7lxUDRyxXBy9OLiZgExPzxWtMjaw4bgxSLv3h2/At+MznonZg
YZ7g3x2VXMkjFxn417hQiGF5YHv+c+R9KpJkouW6j+n8KofI1c74dTEpCNyIWMMewUsk21EnxBMx
OMQOkXsk5oc8slD6uJ19MCeOEJ8U1fmNE4kdIu4mLXd5Hmufr5eQ2cCLVzJpezWkTI3jj8HfY3Wk
NlQ9e6Xo3vPXk+2H84p0p1QAkS7P5BWZPDuohhR/6YzRifkix4kOZeXE85d3mcthedfxnj02+1u3
d6JfRJ38/a4OgDV8DhH30TouekSWZdbL+CglKgiCeCK687UsBqdJvYESrY1h1UHqfAyYtqqvK8GQ
wIXYcUxD7rW618G5hlX0ESymyJEzTui3aU6sUN/IsRDUaBUPL0hNWMOnMiAMXlE2H2NcFEuTzQzZ
o25b/l26OwSI5ak9plaWg8TsBhFFfncynWJAi8RmTH7fmi7xk8X5pRfXPjKY9P0rWTnXIX2eoI+h
Kjz/dXuRyYON58KoseE0Jay0UIkhFSjTqPr5Cro/FS/ImO7wLkGkX5A3TYUD5QuSJ3KBB/DxVPSD
gNKBqDrZPJwElIY/Xoo8soAMshdO+ZFikxfaBUwNvxdIunf5SCp6qfEDuZduQ9xBkxn6syCgxSGR
Lwr2i4tNdhCqq7Nj+CtMCgLrj/lNbeN+JrmHgusj88Ro3yhyqRCYHdPpEeEJxXq++m9V9AExDR43
Izz75AMF1ApSipJ1+TJzvp2oBXE0TjhSoKzsIvZA928t10DGXmHaT/tNkrPsLTEyLiSCluycNYK0
S/EntLLcI24cDRjg/g+amCL603ZQGg8SAA6uXyRRE5lRtS5t38jGojW3VyM7xEaWHo2t60totDir
COVPu0Kye/qEiW3AAgtmGkKDnLjuAe9wHLTj5E3eZ/RnIPejEZxpSoWyWUilieQaSEpfZMAZyXKk
T9C/KuDm01jNuJMOmj4n1Symh99GQ1Dj0vtj38p9FpYsOHBFk/xaLh3Staw4hxQ9Xe/JzOAYgjx8
7B6ak4Y3jOnQnj0AafBC0IBdupBgp89Q4yDTckgMW9YdLf3nzMl9LsdYB3Nwcplmp2UIkWJ98ekN
KX3dPCT6H4o94ZDYI2Y+OssNxNiQde4G4EXqxCYWa4E2uXeU2nuWem7Q5BBMe4P5gBXyBMhmPjEm
Htnn4qw+DGBcDHn3Zuv3jk25RoHDPE3Oj2eFYgTT6g4LDE8mGlViL4staulT08u4JMR/b3JpWB1U
VoSXPXJZ0bn9I/Vuft4Vn03lw4sRLe+ukvDkkxVE3FrZK3Hr3v3Iu1Dx4afdqtGHA+yXsrgh6oPH
FsFYnXRjw4/4jTFpXL44jKcZr/z9Ua5KcSLhUvv4j6xwEFYiWKKqVvJJMtAn+JQcI6osGUYUfuAo
fIs6i6ZyvBxTrCp2aO990ijzhO48z6BGixfzDmJfrkY0kgFFXtHnfOyjhCHy+9/GpADxfWql6SF5
EdMFDSO+87t/ngIcXsfikF8MyqtPD9qpKCwbRXAbw1+BTqytxIawcVhbFCXhlyLcrSOaG5im2r65
13gtLwKPQB64W6SnFNxoywq4y2bT0cmoFXa6ArpgjdFh8Az+Qb04MA3W205sCpkrS9PtBNNtM30h
msXfEtMCw1N29kOgcEw57KETwFVYGJwjuN1gSe8Mk0OlHbrGOX5asZIeaPDdA/jyMoBHS523seiA
nhi6uSY2NqyvM84cLcvxBjn3MnxWrND0EA9ECsOcxmHVlKXbq/dSj92AbJcl/Wk6JJJZkBJcBNlZ
ApncoEDhgaU//NtEDQjkRDBRMozRsQZMoWsjW4Oazi4QDHuRQKGAKGKpR0tJ4mC35CiC1oLhy757
ydYUdZLiMooPg+xZUGA5sKHGZjvJdd15Z/Tof2x5Lm6ze/Gej4hDuWX2+M0LBCF+aMaMwmIIrB5O
RZ4L34gTix6SUcNbOJNjnr41EkeQgJgzlC9AOEvumriJJP8nDMSa/kn5jN3/B/jgI3BvjkuGqM5I
JaG6bmEhYY94Na7E9h9AsIekuHzublMBQWLT4t4zqYvNonExzlT8+c0PDSjZ0zkNrHW5bm7C2yDZ
4u3muMTQx4zqsam8dOTcWV2A8FgXDkTtakz4oLlRVxvNXj3UaS3IN/3gsCWK3m3eWOYCgEd91qXO
Cp2gIkHUnaXgi1dkASbHFvwb7OdjlcgLl30dv0BMnnIu/52lWKDAt8QasQrI3d7mmPXgaLpNyHN7
67VYu5UHCRJqkiZOcNtjlhQVAEi5A/Nuc1vFM6M0nkZRNt4lqAWqHTF9Yz1kor4hkUZQUglIKQWU
fm+ydKgOIIVqQdkEgt7+7oyI15/gw6Nn65/+j8yrHxm4UIkqIqDQ8BtPKkC72A3eRVNhITZC6+st
fiFTnbN0BoB9KdgGan9E0FA7w/pMfEMmYjMEHKFUlQ2K1Q5SJNtStis+3FZuDyRGuPiCIOHysVlr
bF8wIbp3EWySg9++HI75dnDZMcgJ7hKtaskuBBNDHAi0hZUHugoBKOIaiFq9/XTLJN9BUl5e60AM
qzDcQt5kXjglsw7uK65GRjYjJ6m4MigJjgjoSNN/+9W1a68F0brQsh157YsxCI5Dhv3osbRtPvoA
fvH/Ax9oOYDrKqPla3R4AngRRl98hNTk+dvfTAEguGrYkkvdBhJiE7hUTD/RXrDDIqPoUY5EkvNc
UDIP+oqzylvdYbKU19xxe3ceiSGbIby3oGGM7750cWwFG+Y+AvyVPQQr9gJr1fX/vA7Mapfc3LH4
IbahTZP9sYAFUvwcAGT4wCImM5qgTou7I76SRJNACb0Sip4fQgXBkQomQtus2iiQ6E99IFZyNpeY
lIhw8iDp4Y1xDiQdm8Zbl4m+YCffR2yFL8z/QRK8vjpEPAm/YaiPkqCFc2tSsFrRk+KmHD3i67rt
YqjV0S+iNM6YbtexvAU4BjBKnVMfP4VacIx80/l+rkoyYKEJCVGRYapt3CaY6V/4VifRaZtvwv4n
wxMT/bth9qD4nO/rStDbZLip4WgR5iINEu/ptfjlliX4RMkFn67Zx1tf3fHfRIuzd4+auAGV819y
wx2sDZPFJJUrNinT0wjFA7gCVDwNBo9AEyJ06XiorhQ93DRc+mzaEgE5Oa6g7590PMHQxSBvgL+a
+yr+B4G2boAixV0X68YBTEM8TkU8i/UOUon0JIJsf+JaH4N5TqbRXkB7JDjomvSJY1dycfmoPMt5
R8A7CZTVCJzJEXcPHiSD5QXJBoF8bc+aPJUQnHsPHiLqURoS3EflvDBuX6Z14xsR+UfE/pxSvtdH
/61z0aSonYfXnp0P9cgkEqjrg20tRDP86QUSoRgFinaAR1QAi9bF/Xl5yRaU5KThMIWaUFeGFs7K
PtBr/a2bIVaEcsZ3Q7ozsMdR29N31yVPl0RSfcfZW1DEQjOOXRV5FCoSmgYDaSl3SBcPgUy8d1if
bugWMz3q2gLbAvyEjMGQhmfTeNkYJ2twetP+2QTSC0WV7CmOezv+wxTsOWA1jtanJRnxfNbVTdqp
gYewptXDBxXR9/XdvEfEeJQ9sulDMqmzaIEEVndyo/PSbzPuxp527LrNKazxNWAPquuq1bNOf0EB
8q9+bfKWJwQUlDtqfCcn42aa9m3wjujG7KKguyFUQbZlKAhKMxS/hnrL3muwLb339t7LKJ0/fgtH
Et1a8RhIrabMi/KRzYrqghs5vXhefdIEoNRDrYvrRg6DugIsLlzWHUQOGxxA6qVTA38sDpz7/VpZ
bCdIFaBMgaYUvKI7u3VnB6r+CEKiDA4ntEeljiYo/5ExRGLtYU9ONWU3RxP5hzMUDlLjA/OvT/aD
5LvCIKwWhy1NLCBZoZSOyitsfXU4CCUhmbpB6h8qtRCnbBZMHz1XambCGeN1DfXVs0Ou9rKI7oQQ
xe+lHLJr75fv2Q1/pb+nadj4um2PHuhnkKsdvHksBZbNDCIfbRHzuQU7mERAsahlMLhQJfcPWVDg
UuXgRcv2ASIAybBrk73LPX7jpkUk9uIa4l01adeX8Z8GXFLmStbYuApgIfJlwNVss6JgGDoLIe6n
DScOqiBveM78BZXVlOQcbLEbuukCbiHyuzrky0aY9YhPAkph9iIfBQop5v+BOQg84BcBnCSo/19I
/+OGAsyIuf1a3LX7K1kXuAAiosB/eAPZibC6I+HPATrOa4+JfDDlyAFVTpIVt1OmRhYHzQMhLGCa
ICOo+mRXP38iXP5MvWFvhjyQjZizrsiB/Ps+Hf99CbZwCQqeTI5Ft6XqU/krW7Jvu29SR3pkDdJs
aYuanMgGfhi6i40eA9LKbLY4mBl4oKxkBIqC9srUeUb9I9HjL5vGLVWMb051+ZpUQZXMMxLAcNcz
0lAm6Zx54TASoMxplM4BPpthSqI3jdNlxwtKSe7gAMWjZWjRnFeXnbH8zSDDqzWs/Gie9Kj0Qev6
jXUaM4jrXUeTDc1qmP92SJ3G6av0HlQLEOzyntuG7/gUuPp1Bj64917kJkgBHu2gR5vdq2EoMDEe
PZD4NEmv1HEQv4eT4PKVzI/7N8Ay/mtYLG9oAHUZRQ7HJXOGxPqkWtQ8lzgLggHwFSufsqUtOV3Y
1v7DVXVmSEFxzXfbkN+HSHDMzsV4/LImDGLkAtOS+wShwm/LtPZ0Evym40gKflyo9lc7Q1qRDbgo
AookgNT7pN+MzsP6Rt9+G9/PfpvMFNPAPQeWpJKbJbqI/U4v8m4YAZP0iG+h27QuMZARbLgK9a49
qIle7KvG+Lq0wxLAl9u6JFcOjDewgSMyKn9SABmRUyDvsA/87QL4lFhDJE175LgDaxSjxxwUsfyF
+EM2DG9TZiUbjxSp74gE0UhT4LSX5ZdOsjck5BBBg6rQGE7lk/Q7JTDC+WRr1of3yQOOvyeGCcnx
5TJq0V6H/EwZBgkGLMlTQDEZOzIgcZV8Re4865VUEVYjmfB+5T89Z+dO3S7EK8j2Dj/pwNo1o2FE
mqG6LRtrWbvRHBYcZDGrtivoUjIYrOg9Y6o11QgA8xCt+u2F3ZW/qPXw393WAAH0c1GNWXKl4uSo
NwGh1FIdB/Hqif+idmQNT8mPW8IAaNqLEiVb+qJwnsqaVXWV754bT6I79pAzBoLDFxAu2NPW7N1F
LaEE7zsJaH9GEFJq0GVVPDGx9TUg4qcRe6LBXA7JbprZs4D3b957VFJH9SJujWpiWkno5RSUqxi6
dupqLCrrqCOGL6qoLSL1GpAWo1uoRatH7fy8Gssht+BIWDGQIwsuSvonmrPgsc7w6PNJIRb7GZ1J
+qTHR2fNYRFKPOOMJtKX/hncCFmnW4M48WpLGcMDhccoBhc+uNrc6ZbA/pZhSWBdlDLfu63zdXZ4
mHfG7Mm+b043s2onk5tj+2A0OCCNbHWxCWDBmNDeVISAfJj+ragC9ogW4+LNza1jbICjQT1PqSCT
/+gBwfgVyb+8Sq5HaM0o41G0cPrAHGJqu+P7Ml22wgzXRTI6BPyA9Yevb4dkYxN2k2iM+3MckGjA
LfnESXoii0qdP1lCVFATNeaB2hkRn0i4x6BAkFy3BbICaN7ckM2gdD2JgpGTUtuhOHA/sK/JTsVr
eOIyWTrHN8C7IQAmXpJ4IUTSkOiCrdZDVuKaXGg2wXnO2j1IE63C66jjnNYugwfSEiFE2iZMH/Nk
3uE7dJSzkx3QWr+AIqnDmuSDyxfgJFEmi+36JJ2J1G/Z0vCx+NClZaQ2UbgtxfqrG+Ombw4F7ln3
JtoR3XfEFaXfnjikHmFiUzOvIP+ldtkj6VbD6KFhb/4Yi/hwQQGrE5BV9U+CKZjmP+SHTM9kaFAf
y20WDZdNJENB8PEID5cajx6oC19Z8OEKoSCP1I9E3D1qhbGsXe6lJZnyovZoHYQZRAg2tAJKeWc5
0SYSnphAO3D9DbTEMlDXCBRtQemOscJX3BDP4WyAEU9V/47/uXwR2gw3PwY8a/mb/mtc6Q1pEXEx
8vM5+NV3e1SuizcNPQHXHB4hFYDjAq+aUcD6BcOLvAzSHqT9Zy7Ap4DPfK1hKZ4kprkEpyXCTnBh
R2yxjk1ehRK+A4E/fQZxHeZ0OuduiMMhnsillw3uSwKYa3iUfFGmd5ZenYwWkYny16N3t9FdlwBi
YsRqg+Xv+B/Ny3qkc5pAzwHwNse4YZ3biZ7rRXorAr1BBS+p432mlcroBlbRayzBZHJCxUDE5KGL
7OcRo28mSXHyXt7j6lsQUBZY/AV4uqZN68Di5n92TLakYKhHTTOd0FiqCOAGdsLLyA5hQyJEdpZs
dQ9TYP4d0ab4cMH/1qctp6E+citChkztkmRrfTu0IWuk2BNxgYBei8HebGt7KAfdTb4uY2SB+0Ok
/NjDBuzuEBuI4tYMYnSA/e4b3xrpAMaJFHPUay3nEXkU9Y5s5wu+EXv9iSB7Kk9kJRJtmAw+Gvu6
JA7vS1TUnpIGl8Dxoa8HETxOhGS8gYJ6Oboh3/HKR4rbw6bXRSb45Ihi7ou8FR/ixr7mxHAbYH/u
E+JeaGBkNjY6JxOB3xwS9lfvKY3OeNP6fgaS3YTda+68Lh8uQhqGondISx/x+rxG5WY05HV17G4G
SMGAvCUi2CC7JEMRABV3e4NbjT0AsduvuDeXFSylFOKsXFwFVfZPM0Dk4WNI0hJAcU6iNYjylZoe
9hC8FX2SmIGlwYKxOvgh6hh5JUFRsp1iAGIJRJZ4oYDBR8/uN6nstsCOrVLdp5TyJwE0XwNQMWAD
2e3+bzuQ88rf2D49y8uwAL8IKYKV4L9GvCfvS1hdIpDYwRMxmrld/TNARSts+g92toRibzzD1CFi
is1PhrOk8DjgCh8kBCiCd8H15YTdkwh0wrpQbhE6haSCEVA3DrBPVrJY3MfwrY7hZSySiVjsR2YJ
YM795AYCl0tuWtqVuBM9SnBavQt6oRcNxSo76yZJZ1DHAUbYdPbAFQmjac3D7ETHyrto9r4U2Z5W
r5fOfknnbKtLKrYYs/+aMJdo7YSVB33RSAL2lz5NeHkuK4CCZjzKzUA0MC5yNODXa13vQg06IMHT
IywkO8thCUUZK8Wytew90QUsG++23exkqz631y+Kk7H5Mcsaqr0k+mQoDGsyl/hD4t6IqxNpKo9N
OomfGLCVaRxJ8EPUyNv05vUQxIjNKX4t2hN7DdEMOSDF/RxxoQ83L1LhWWHpFfBh8zLtdMdy3sUo
QtVUPTgwxHKkev6K4wjXBtJHHqkGg493KmSdAb9gdCO9lRJ11AC5sWPEECXsmLWExKhZp+mRxq+l
Caf+kPEJ6bGJPTTVlEJVXhNt+2CeTEnhEsWOY5p8D1uFf/SfdzhZKNw8orka+H2iXcWtzhaE2+BD
oNKWd3PkFpasDXgk/TaEFQFlQYUmn5bLU5DJrqAyG4KZBdrgR/TVEbVJcyNz+8cJiZLyTJeUCnO+
RvAmPZMwKvIzFPhoIyzQHz0mQU7ULeqiL0pYVDGJxFQg6TRCQ1NnWqithCbFBicnXmVLGrct62Ih
X79Q8H77cO85a0pSNcRdkupYG4oVJdL2/UFeThSCUOnUu/diYvpoDDrnPigfUI+BCGRKw8MTtnWE
l/cia33sTgsv6VVrakVvnKi1Jllt1GGBcRIjUkpOz7pT22pdraMCbBjbDLYSWXYsNdJXCv5/zCEv
k5bzFWBQgsMVzWmgo78LJD9+FVCsdqc2eAj2S8rIcOIGWDFJuUoJ45AIgtLenXsxrWVnzSl/oRa4
9P+F+At78XgaPL3sI6af4cMgZMdiYGIJsucG4D/gSSQFH0Swp+sjLVexjKFxWbuleobXghYpzF7s
l+QUpObY9ixbUj6zWzd1vtJniFOaQ+LqEJmBihqvFCVLmilLHvQXgC/niboxOy6x78PNXdkUpOJ9
DaAO0a19DhpA9k0B7IcX5xUIUhUtJIO0tb/1E4ImmyAaYifF/nVVEvb/PXYLCkGgYwToTCDbNW0K
ZLx4TJtD8Mou/X1h3jMdk3QbE6hGILdCHLd6KbjgiRzVNnSfHgQDJlvVKkQH0/Ptei+4FMmSrXl5
CbjqfhVBVfSatBylARFN7V6kTYIsA74h8B3WagOmU20BIQArI0x1Ttj8DruHboLkgq4O6ZYjOkM9
7ugBecrPR1l8kmxQKmTyoiN41GU/QiGJHDVuAji2YSh8MaYK1/dr4++owfoC0PmE9pHUQYLU2/h3
AyfGJqBqC1iuW41LFgo5cgJSuCQh47GyhmiyhYv+wrYh8s4CxPE/OMAeyeQv7B4H0pS2YQS9sWEk
gQi/6l+WrGo2lNiONYLm1cfIJopCeD1ne0v3GrGNQE+8dtdZi7XAxkL2tVIEATn8sHyWCzGQUhqY
E9QUSxt39to9LQi6iIgpWgiEs7DvHA30oWfgM0AlsBrkRyinJn2fbfBU7a5YaGJdH2EcQIawM1dI
4p2IXCoNpC2bWKsVFYYiYrDGGQiiVew443bh7ZEWnA0kKrCmKRd1DAop2wQaouyRT0jHdrGmsFHY
ZB/3iOuLKYcJPaX6/W9IJZkG5AQIAdFHJmHp8Vdi5Dct4Who/yTFkHyIAMnj0XFjcqMbZcuvBpiS
ksqRfHNLKcjgq0kjPigJaBQNQyqkPI7NHD5+Niif5nmHCBfSzynitAWRMNan3FsrwNR+/uuA+CMj
Ke7/oIuIzGTGOqL4uOFDNE6lO5WYMI3CZ0xOBMyZ9D0XaJI+bB8S8LOB4SQjtVRzI5CsjB+Kqguo
PdkhQBGQ/fNLuGEg37546TgxaBzIFAVEW8yotsdHYPyifeDyBiZEFQk4yHTTv1OEtFSBtPrIbKYG
lAj/Ug6zRbd1+jB1csiL01LaqWugd5O2LLZMaXprXzx7Qalnvm851EgoN57SRC2yfJgIXqR3P70z
MUgmFqhuBTfMEv1cO/coFTl+ajKfLZ9UlPMa2IqC8WjdkjUHNRrUmHTaQCk1IPkhQfRmNkgJaEYJ
1DFLOezY5JKaJlGmo06OHuhoBrCwppj17b0XjzH1JyRg0DqeRNbzbzlu0oc4tYMO+5V1QJ78i8JW
oQuD2KMALWppaNChQ6D/InAMaxl9RG4IsjLzOoWqA5vPWz7GQ+rgI3stZ1k7UILLJyx2D20MEAtk
H4BfQNFNcR/mIWHZjgffGDy9QpxHbDQOT//iKWRdEM2VEBrCn0ejw3O3XNTQq2hcRATQx66MZynh
MEz67wzIJ6OWxD9ZvabjxxR7UjBCLhqGJkbt+rxvL6mdzaEYyxYJOU4RXBtUMSrqgEiTeQhNqMRK
MVC8B4ET6uqFQt+tBTF80ZDNURATU6AoFXrH0RFrfFeSsnPUHVK6iOBSffymZpNsEIs4lGWqhm9j
GxI2svwo9TpWcHvD2hYQRaR9veMdSUfBp2jCdmhskjNqfguLH1KNG+XbQQtI4Aohq0etJ9eWyg2y
Ak5dOr7RbiRmoFBKFsjqGy3wSESDZ4YiPxU9oY7rTJ1/11ltdUFjg73n3WPLT6FqabHWvIr5R9CD
24JAYOlRS4njXZoLTLlu186o2/XvMBVUiyzxX1ZAqye4LJe1DR0r9Jokm413J15xg1nPL3a3K9kH
9RmVrzN3diIk5QbteXvAWLN13ibD3DqFkIHeTRLj1bZnF1b3OUipCx5YpBK1Bzfjziic4U7kGWkQ
p2Elt5umaf3LoD2r9JNdhi00bhPIG9u7y7zdCRJWHH7D7jkg5zfZUo22mbzHbnAGwfotUGZ7AmsT
Z5hSHO0fU0MSwa4zdIbVtDmn1uznhXYqCI1cR27BBOiYFlGY/mTe/F5ZdfTqWQQhzBz94KbDSs3C
AKnE3ff49bFdw5l4xCHCCQN6sVhg5S6ycLHVI629UemNQm/01qPR6Hs0wsDmMzOtZwv+4IgwmC6n
/b7ZT4n17/m3f6mgP50aE5i95lcQmKnhqIA/NH8SqpkGwewA8jLlRW2GvhkuTT9XZm+00YHv+4ka
Girqcr3MtSEHo8+5+x2Pk540cceAC/TXP2ZolkuySnIdnNV+2d8viUfuOQ/nouiBy0pO4HTvMorp
PpAPmyUnmvb3fRkWXHHB2jDQRWAK3wRLnvYlM3lvpqi7KcfAQCdPpn1gFd3/H0nntaSqtoXhJ7KK
KHhLNufUN5TdKoggkgR5+v3NtavW6d2ng9o4mXOMP417cHfuDyfY8ioH/CcI7PsWiui+55JwZdm9
OUf3GUl7e777sq/bAOYJHArxo0d2sps5/Oi/4+0eu3cqdDbdj1/7NtsyGXVb8sHEESB+dy0kD8QQ
4bUTtb34nxA1roVybi1kjtst79aW520tLrrNBTg4AY/ZBuBOhNdNLuI8XkywuNk8rqDLAsdeuZYl
IJPF+eyeZdt1z+fOtSk93Nls5koOpx4b/GIxsS1Oderqt7XgBbuiFhGVyOLsuta5mvHrLsBz41jn
lMN4BrmhWUfL932LKL7z+WXxj3Kj5sfchlrbJ6LDcv+xIgIzra1Z5czczp2xxuxLae255FtSDe+h
ecl+IqSr/kCzl/rss0uvzBMN9Ie7HF66nVoHr3D82Zl8Xl5bdgLRLVPF1VOY0ecPW+wknBmLkIIT
mPp/aLr3qcEoI5n8Mc33cO+9YeWctEOgi+NXJgl9943u8i+s569AIDpBRXyppwH4MtIYrMGPPAEJ
xX7D8Rm8ForXu9X4iTrt8jmoJpmU2Y42ZIkFYqlFbvX3/RM1HVqw3DK3zUleP2eQSaKNkE749ulx
U4Z/fEBK/qoT5eBI3qlzafw9J7/SmY0+NdYYuXwc6svHnm3Vg1bye4rmJYjTxPxTvOeuUnnMmH42
cvTHQcSZC+hMPoQQDRd1ksE+xcykHnrmlC40yFbtbLTuJ18P+gFGqZiNii8EE4J9L1pRnzJA/LXo
1o8Z/daSFopBAPfHPtzGC30iKYyPC3pjKmEYoc9qG9LDrIZW4p6RJRs7fWwfRz8JpdOUcTyrwaWE
6qXE4zhmywMAzJ2RhOv46b9CRwJAeLsVQlqVXFP8nQ6f/DXwUZC2qfin/8jEjZieQTuDVoy26iUC
Hz6Z07CJ5pZ8URTncxlAe/8Zl8GEsGOYFBOdJjrg0oFGbXRSSh1Tc3sA15HfxE5GLBr/diPewQp2
JPMbT4ncEkQNGo6C5UoCCOmK5Ok1aBPwFgGmcZyjPwF6u1JpJKjJZBEQQ8FCyi/uYkRaCIXgKuio
PigFktzXL5QH5GNQt30RUaFY16C2432pOaR0wse40qr3ZZ8BUndtN7Dn5dTcPW3f2NfWauWXzJOy
S9N7ED2KzCHC0G6NfmP88fQNVGYUYajyiDBrrLaz6VsMLTDwmCq+st/RoeQwDJ9FyKH61Wni7E7B
LD0eSZsKsnfbw82RNwXqMI/2xgLwZlrnE31TaU6Te71sf+jFRJH0w+9pzONDVS453bUq7c+y9cPO
zsiYfGzr0tUgNYmxoQYaI9tPCKRBJucAVmlUTbRZtI1U75ptYhKHjatJMfD1LzKoDM3zsofxhvQY
2d2uppm/AecNmQEou1+uFqRX4oT01zKKI8IAWQAM6rANODYRTESUr/OCbmg9UfM46V/7crqModye
oTgmuIzuGgzTG5HXgFDX+uIrORhBWdvqwxEf8TO7Jp1QscR8MfwSOkwzxPC1VY77Yf2Y8PDpEtCf
a/GlNt8+58pKuUrbbpMeh7xOKqetvAEFC4OSmN6RE2+7abEn1yHeamgdFa/ksgznOliG7mgE4b3H
zy9DkPyQVFcw9JsJ64XiJ7p9kp18fDFD4rfbCRffKb5KmTMsLeqqglefWtxyc34gmw/PHwN2rMqt
mOIXbMpwdNRZCEJzq8D3M3thLmpRDJKwbWmt9f5NjpB1NJ/o2A8CiEZTCOlCFwbWGqPyFbcJOm/F
qz4kq7jsVzKjkmw8WQAERukNB17PTPOIJt6Pvp4O140ibZL/DVUHMlcfkf9AJh8VXfB8e3rjdRT1
IN9wmJDfuTVYGzS1cLGnxtNxYdB8wfvSwS6Gu/Yc34u/EarQe7QbrB+rIQNQyz3sgwIeSptF6Zq6
VOXJl3LZJg76Yywo/8lWehaOCLeR29+X5GqQnI0b0T1e2l21apdgghTqvSdfYjofehCOhpH9eLii
N+Em/xCb4dXUiCwPhfShcQUnO/Te6qQA3y9W+WBO22J8re7lp71L0Ez/8rtn0HwZOXItGjZJCsJn
8K39/LtoT13pVTDUGNAp2EtPIeik8aXS4fgV5btIrJdwgn15yV63qXGmzNrTAGqVfJPUAekeEsIa
oe32kt7JyYEnn43y9+NEqWvCHZCmxd5LLg0VKGMRNa/gjdE8Hddt5AyFqaSnFemt9Po+A2I/9UXG
ngmzMWbV1G+3SHhjnaoNKpJuARPbXdJvXsmuSwDZaRUYa/QZh59xS/ose1/vJAzqe2Hfn6vwtVEw
UIKwcVXDq7/O8OHouSvnbt3+mQNf+qxHdp9P3r8qAzb29ZR9HWY/Ih0ktBPeQwT5g8CUvbxdE7IR
0obPNe3IkxXc27FHT6OQG0ICwoqwxFHuaP/wnLcapKY3ysY8hfH2H+BcI0clJAQJe+Jw6zxQUOZe
iJ5UcdnxBov6mP7GB22p+8Zdmr028qTY1ZuhGJk2N70Oh+a+2VbXkNMREqO0e8DjGXKCoYnGW8SE
kZlLhCvdM1meScZECwof7dQsC/Qqq3fk6b3Y4Y1JMuUmeh/IIApRQ8D2VB5CkZFOY+8W3fSxKytO
aqZQL4uTCtzYznCwTRQkJ6b1JbaPmLwZqUbvQ28/d/9QSk40+U6uJjMB7/3BPCEWWOFdWyvLEeKQ
mpieA6+GbKIPeo1LVbvFTj7QIwLTlRX5RN/aDf++QIWkhB0I53wwuZOMexJTsLMaFtQ1MyRnnwkB
q4M92Oifm16kP3MbBqgCJgqhpdtX8Aqkk7k1frQlZ/I7SBDc74bMMhDX3JXIjQidl7ZM0LC01tik
tyB5df/5rW7PyXubbl/qxXCjfdVyqgxc3intQTAN4UNkVf9bBJqjcLFnqAeQGNSZG0vz59fLME4i
JSCoyCCC1lJRJUB15RRF3DJkj46BWWiPyXNVOYh0JwWAyQOa6rc/0vggxjaYVnIrII+EffV9I0mi
XrdYPqy2ckyYHoA9wDnTlp8BAC9N/KXakWBmUBm9bXUf0zQaxDbQ6pu1G49shTfpI4JX2+sHjKdz
YrwKh2HqjQjKU5goyNBy92kEaen1sHep2xNCZxbOaP/YF3u52SeTIdXY9FMyGa0pT4PMlX8yneMF
syK0tgsOnAP0qv5g3vxj5ASjwvY0L75HRaZGSuyHMcJnaUind0sRtWDr+aaImb/e5znho5r5qeEk
JjDq2JiLQKsO5MtwNEa9S5OOtOW3bwYDH3Qr9sg8pgnHA4oo5TJ0pVk4Q6lCgg8jbaDOmQqK4Klw
Vp/22sz08P45FPM3zCEim10Ob8qDEzaIuBOtNG072VZcWjSU0Ai6/c7GMdJ7XExTaQkZNNgPTzXz
vMJNf0XCSaRQR6US24jyMdykKGhi3lcxTrwhKKn16alVZAUyMxyFZpu00sF0OFHmJkT21eA74LWY
PnDuUEoW2HIMBjeRHWtMREl2A3spSeTnJAWNjqx4tBiEIHhdgkZKU5xyk2+Bx8qfYCsSgGnPYLdR
miuZZayM1YBi06YeAzwZRpYxPkwJo7U8XCLZ/nETuC5BQAN3sBjQWdTT57wLNmiAl3CHMZzXrSAA
LfgVBsVfdPnVops1h9aNr/N5bqXjjyeU2mMUJrDVlsjF+LrZ4jWOFP89FkpsITlNxtGlcjNUP6mj
UDtR1zF6IiQrr/I6+MIdeLjT+5toHvOcnK7AzTCWjjbeDZ0jLklUInLQercQPZjQOSKrRz3IyY8G
I1r2KygrF2vyihHDwRfbW+JfhdQB/6qTsD4g8RFp1A5yddf0vS9SXbz9YwLd4BvT8V21fqgEfRSE
eFcEpZmO4ZC8zE9wHCB3gJy8VTCW+BXwM5x+Uk/BTf/DS+K3H3iWnj5xDQHLYIwRjN9WaNZzoEzN
pwxxEOMjHhnap9ibU/+2bj1DOuM+PCalTusZY3B83NmTewWCiiUeoxvbEn/ndB4R6VP55I66r2Wd
rBsiTrnS25K/kYkzkfvyMMMOHf4PqS/11oRWuXVAQg3gCtONQLsefgnpmTMgflKytUqW/NvKfrQe
lYGR03ic5NrC5YAYhPZ7sKIRYMD4L2DWbzxIZw8q/w8eCAlGyX6GN9W/uZ31R74yBOsN0RkQHQ0v
yI6LMg0K1aPk/kfRGiUS8SVXxNp9oIt/sB+7s8j9A3v3F+fUjd3STudThMqTO/yfX/oUxIEQlGDf
EQyfgLSnoOHOPQSMh9AEK8CD5A0cgJvYve45Z8AthJswgdJL3MX6Lk0ZmcoymIr1QeKTlfjTNzuG
ukp83qp5Qe9NkClIwlv06fY+JI7fPcaBiw3bQvSU+nR8W27+f75EYTEUqiCfRFAbfROFPH+doNXo
Ji375dMxs6YgJifK4mMCbiX0t6IbsJ4xm4987sDfEwHI6NhvGP/187oxKpIRAsxkmwF1/Mhuap2p
RRnArZCUnlMgwgERrYjtk1zHKHM1puPqZ6YMLx+oVVDCjvyQxYtAzNd24ew5j9yBff567ymk9Y59
LMoZsEUspR1e6+D9a2wet6hgVpE14pRy4O0RDsAzu+aq/MXkvKcg4aAjU+SJmgC5MyKw/QsukOsL
GYui/usiQnXoXwJ5KgwD+hR3wPaxTpf5DUwOkRDu6/yn2jfzYv2dd9t8vYtPMn1CuGI3gRnVbcAE
McPjHy9g/pY/aKURN+AaNcmx9xWMLSgPkIcVLnAz+DLTfUdR0HAOF76BBR2VPHbTYEQjjVp/Fu9l
JrQPZozg3WiL7LeYMsFuCjWoX6WNsvluQDijYzwC5GIz3ycaOuYYYLgdMzCIcq2wOEC/WwUClI30
XyIpiaHIj/ULdZPBmD/tF664gWBFOMBEWfLkESWwnHuruNbpmDjKJ5zjhpknAfk0iCMsIWtjL+WM
u90e7q8Z/qr6uZxU6orxT5/s7/m9a+Rdmy2XjMzN9yT8sjog5p9A1p2OF4htUSGJbAKKOQLTA8YT
vHc8QSGsiWoAuF0EMFM8IzYVwkRBnylMdchii5BPxs/7+iqvFx9Km/33SMnARY6Vk2xue+np5dnP
ixNkEKekbq3CCqjkw9RwBkmSXKPSrfSfcwMde9Qkq7vBG4S/3U1Gu/hj9jPeHAM+2xBx+sQkSpSL
AB6U9X8NOMFjnUxlhAdZEMXTZz+NJTAPh8KCbFiIExLgc2zTKpNBvTpj3KSXx34GwEtqO2IeqNHY
74aefn/lfqPZeYWFxSMik9RIwA94b/InFVoAF6rgg6iISz20vmbwNCDQK5LBYUNdOVrT6BmyT2Xa
cFWUyShzv+G8jTcaOjSECdzfyHkbi5olip0Km8gf3UrtJhc0jciSMnP8OiSAD+iRETIRknFSthz/
yljhDjhUHnpQ6jgQtlg+G5IvC5CEmWNBBLuHfAOjHQXSj8kehhbmTtE0nLVncycv9Hly138eDwjn
MIgPxYAAebtGWkA93RKNR3Sf+wajwSF0ef5xNiaAetBV0O6YdFA85Q7pJxKqMshm3TZ2+uqhMqDc
7hMX6Fz5Aj84ceIXR5VQj8RnoM6LZNUhUKBlnqi8qelp+oD1OpIh1mz4OpSB7GO3+pQ7nJNzGcP4
CdMJQFl/IvCmxUBHS4798NJcXriH1a0wAR7inTl/NMxxcHWOTxg/sp+IGlwom2jxon7G6QlKICwn
ImgRmoYWrSbicPKqmTZkZ2Q/Gh6nUo8RwjxUqJpMj3pIUTmxHBkJIXZMA+OTGAvEbZs9POwTpKtH
tH4gq/v+UC9UvE70ujKDsougX/2SDHKUNehrnvVfRYCMKQLTCcr29mg3VCbmTzZVNoMdkkKPKfVb
XjKvUdoY1wYv25EkGAVTHTbwGXQR2/WXQ5q2h5S9elylzjcUe88uxaLihK9zCHr67pYQVrCGBcEM
g7WGf1virUxl3IuFl58rVOhAlc9REMkj13jgLYu3jx7xZ3vsiA9NVw906bGiBklXTsMc6FA+jg7S
DsLavVyERAdLxrbH0y7k0yDSexQmDkgGih/VZc/hS0lQXdGnoQEU7HfutcvPZs/XM/jZp8c5KdvW
7PiwV/7H9h+275M0aCMlqClVVqvV7Oi67uKCkFT86P7j977hJzVar3Q5qBz9tRm+xuR5j27h8KBW
l5LsTnmGOokGMncZ7fLVL3p3ZuCkr2Ao09fP0SrtmM/uKfjwv0HJSHgGFdDYbuvRZFhM36PJkyk7
13RWEFifup85cX3wmDrhW6BcvU8cMMnWYk/GuTNkWIY9fEMOOrCkOlkdT5dmhi+ShM5QLB1ncWQ/
0ODoAbgl3C40OqH6/ABCIPgg6mb1pt50MDREuoStKED71Aqw6L6oGDiEkQ1hj0EPEsEdg+l4Qhoq
ePYPBJH4SVxjbMWUHiiNtnA6ggrfvhjb9BZzUbnSucduybNTPcHXm1ZNQCu7wC2jxiyc+BswSYje
DmQHOpVR8MxHN8n/4jHpyxCSUhj8JZhYS0RCOvcdcc+XbSxeLHsfqQoeKbwM8KgJpSPIhsq4casr
ox9leTzqBdc8hAp+gNHTPHeXbpGd2T5p9T7EdmLG5OPYDD6bWDCaNu0zv0SVgSw+8tlNoXpJPYgQ
ClGYQVrjPUS7VI0fgE2ExuQ+kcAk+NZo0aG6KwdQnH/RlcaVnZkdOTUdjeLwPR2C9VbeS55HH+JM
LVpzevR0oQM/o5q4NJn9KOcA23xVIspm8+rp8kexPTyVF5Du7IynJAXuw4AbIc0d99I4bWY8nlZP
zl/60uG0RKRXBW8dxIT3b3iU96FXHquz8MoABph2nDGMAxjpDVLEDCuGf0zAFdT78zqacPXr2isj
jxc9mgCoc/sAdABP18HjxiAWnxeQMDy8Z64g0bfLz8/oUK0YuBCyVS7RrcJstNyAVC1itTBSlBOT
yCGmhmZjGjnruybagDRigiwo2Ji8Zr3n9X5Ix7IMNxVjmrcvxojVc8YM1jC/uN7mFTLbfwPVuk64
shrBVI9J1gabp+QAq2F3KQhXg74m5/1GnuWid4vVhTGhwAJCB/c9ino9X2rH18Q4xFOgFhaO0Fxw
irzWzGVA+HZ7/I1uneqpt+cphqGQ3OKafjm7oyZACABO0COYueRXECGGHjByoT6Ui9YhM+u1GUw+
i89aPTSzfMXeiywS2ecVQQKghXrg8Kbrjl+OekcGkX9sg4yPmqRsOykWGqesYnXIcNCJC3klOk9Q
d/p4Vlm++xAnHk4fHvuBOkZ0Us6FNpFmHT0dpr9u38GQ9EB7i5HhMNM8c4uxzmgsafVGNUDqSjMr
iwPrlGcuWdbgGSWEF81+yQNxZzR+M8MpBG8EekB7WzGtGb9Q5ozSbUSAZli5cTxXOFi+Ohm6c775
0MVPIlLq8mlbBUBYr5cbkWgS+X271w2Hh5IZDkUxwCuJfCZ1SqWjMSa+X7BKpZqRn+IvroEtMlBW
Nifx7HGz4WFjSPqGsHw/K53BdzkogfF3KV/HCELk8Re0cc/P9EikTpURfIm9eQbV10NQ989UURvO
g7QSOmi8X5mrVzMEf3wzHawoaHhQM3JUffr6WjL2XXJhYvst+aGEV7IglByqArk/Gw1FLGUCCQJo
0YjwABtNHMKcFd0OX7NPNzNfM4lvsSshV0Ge3wRS649UnzqX/zvIgiYMcEoKPTQ2APStaOhVG+F2
GdtAXwUqu2LcPcZS4ag/Vcp3AtQjblpO3yIaju3mZe5SfS5pTopwTrcFA0nOGGo6rOmkFEFakhtF
RBTS54AUYh0mBGoTXf8LoMF/6J+pPlXG76Bx+j6d1wcZhJ6Gb1NCVzGor571vKQ3Fjyt9lR9ggNm
iIokYYv+VPcm/mtae0hyOQ3wF4B/WodTmdAfiikyD3BmPtcZ2rNtvISSipHNLrm6AaZmEb0xIOcj
mmtvTnIcsZyo4MBoqRMq4nW9gq/SVtFaJXWpuEVzGGNSaC79XGie+r0svkCDxcY4mkTX9wVFPuTi
bPiXUfSIaDiOmxFtMLlAaJqYozdjTaaLzo/+3j/MLYHsGgVgBNiciXQYx3ODYArkRMd7OdemTBeE
R+D841jlbHlPYtV/bdjFwXNJj7yXE8qxKrM+NYOlhC9VS/1CWxrKtEq3MjZEZHblZogBJLJ6mbps
GRNfQMiU6YpZusz4Ytgm+h86qS5o6RHZtfwYmRcaO3VstJMQZTKuCYgZkLDkj4Aj5l5XD4/f5mHa
jxcw4llsfgiDmZUJTg+Hh3qxJ/1FDEbKmTn9vXaUaImnxhP2Lok0wn64UIY+81zxeL7JrwXtx0E6
Ilhiyq4eAa8woyT0v4CZBHyyYeNGJ1C7DqTRWOdQY1MySQGi22BMbP+DZOljugyaZXjklilN6nAV
auPu9Us1QelBHWFoQntIu9ePyMkVQylK7DD/5mHwbCEaTXzN6YRNDvUXKfucaTwD0fU4FTlI+SJm
xBafBFgvfwI0MTJghnL5mFFeUAG9SCGv6IdxG0MRYjUb7qpJb/ioaTqgFISzJJ0kQUnzCm0CYEHZ
Qzug/pRedNQ2Bmif90VT7vXFOEUuWPtGxSQhq0jsIUQfI5WITmaHxqHbTrJ8kr2ZRACfyE7p5M1K
CRkqxwR6OlS0so5OgR5yul6fnFVeynCocCICMyt/UC7Lx5RH5fEkaAoSF0gWguwImQhJUA5moc4v
futBYCRUbg5VsKpRnHtMxZWalXTknWWSOlJJZG4gEAkRumIlsB60t1hZb9PNieJnvPp7wpAshYVQ
MRB5AlKQ6IKZlrtdGImJ8YPEZ+p42YmZ4SzD9zyBnCZ7D4C7O/Na4LLLucKo1TEzpzvI93QRj9ya
darts6HPTcEvcrCzcmnrv1jA5p89/+FWYWWV8NTdv6/+UHfyYymho62XUTegdO8nqiqm6ojPSQHj
ExnMxKvaBWM6AA74yKHNR1Ykk1MYL4KMkBObZfrhn+RKw8NHm6C1lPIfzJP8QMGZy8yahy2WFeA9
+g+KJiwQGBaAa/hROmZWHScyS477mBMxE7yORnnVWwvGhUDwweu9ZXZaO5EDiL8q81h73AT5xzcG
Lmu/Q32LRxjK7zv9GNOymVHiwYBWBKdlGpfOGfVLTjUOTsZCVdUYwgcvsQq+WY1Txp/pG4QFeh/Q
E/OJZqJrPeHm1aloibR4s+IZp+Ni5FcWMMTfJmjAduHq+OYXSpv8+CP2vwZS2nA4vmJlnaAOJ6qS
VMDU48ji4MAKhL6i4gTJ3M+/RzVjq0M3m1FtIjTk3hv4nAbf1ufI4RwCp+fjoFyYlY9KEE5Y/aKM
9rlvuepcYBXe7GNzyyXPxUCaqo9pzQnXzejfWOz9wIroK3HghiwlV9wTeYCCkK6ZpPH2F/Rd7LO5
91aQ/lmgUEApTFzkk6p3WOA57nDoiyXB3rHuPBQ3VTxubYbTxpARWA85ijRnANvINsjyl6GZbVxo
jM19Zb+cT8x25icHiEOI+iOt3nR57uqoEFySO83x+8vTIhEFjf0ivkaD2ZPFbaW31hIU0HdS39rf
NwMhCaCRhPZxMABGs/hxttFCce9srkyXwwxnIkFh7vpgCqbLokYfTnZzy1h0WzuCw+GGZUkXbE5i
+CWPhXKUabGgPwg73h4DpZmoXv2+nosGcyRSa5Qe3Kto48/05MmQ7l0wU2JyNZLm0kcQDO4Lg1Uy
3JPDgdrzO2GkOw59ZqOZ2liqWPDsPMShzlGScvV4qXg8tF/6NY4WPjZM3H17n7dHlf2QHJUz5Kgg
OER06pi/2nF45FY3+fXIlknpwZh17Ckp97SUTBYFCqtYPCBqOJmfjrzfJp37KEno8vpbeHwQ7sgf
fdJv3K0IgF+dm/31qCkn3GuPE6uH6pYtv+zcZkt9fKIM7yikJSTgzZb+kp388zPg4CKhCqiZk70k
qI+ej4A+huKIHWU0FKJbXpPQXR25unwBGK0jIQhFACMIFJf1yQObBV2qkzXb8getLvtOteQxyhEV
3pqPjALjl9ttCps1OujYr/4d71D/V2q4G2La8KjhNQ5n8k0vLMr07od5kPQO2V9RONLss3kCml6T
ALEtgB27F6+eK8DBxog1Bkhqrff+zovzm2kCoY/qGXaJLakZ3sDfVJjbM3ARM2iKnXFH+jOYmAFT
gMH2ZMyStuh3Z8ZjApxhEnrDXccRB9OFMocdi/aKcV2UHqKz0A8M0IFsDDOP1vODAQKzjuk0VwhM
BA6q+yDt/4K2ga2QfTBFeJsxV8oCO6TrZQoSXQkPV5ybhwOwKEq5fwDsi0zp0ZSRTS3RfRcJfzea
4laMpeJVMkYbRBf58FkeetE5BWlFSCyeks2XfigXf0d7Reqk/JuUJfc+r1r0iYR0bem5MpgLWMCh
C8TJfCguJvOxVBpx7BMjBz33Z1PDnSpiMN8FxvEEec7lQ/w99KBl6YvQU6dBvaDgpSXmEtAtgcCW
GwFyYtmm7a6cFx06CrlygU4DopuZlXTp9FYoWPQDez/6cbZ9rF/oGTLEHzrUM7oTtkPyUHgxpF6g
69g8rzS2dF605RoThBAh9W53iR4UyKgP3wsODTwM8My4/Psp15kH5dEZxKmj8FtBtGdXjPu8VFIP
TewXmp1Jx+qqaNQK68q4kgmx4ll5WYMJhxZieKxnJCpcsX91l7IhsaD64wqYVVCBVKjnjIiw9zLs
pvTgvW/OCDQw2Dyc0EMq7Jq/JI8AMmHE1t1QccLhpil3cPnFe/lpZkZ+fyjY1nWcKm8iYEEDWPQv
n0NMnHtVYEJ8DrZ0iG9pyVBP8h9i8GJ3EVPl9e53uKmJ2JDnCkeauhsM/8n5MNqOS2ocyJ7Ebaef
A3Ig+ra2dCSaDgrwkmROuh62Aix8+Vkr5shjtD+mmUtzvO0dBpPJs2TK85QggThcdciqOcWQL7ym
SkFS9CL+HRV+hf4eWhiTzts2liNKqretyFzhyBxnG3zODlswHLwqUD/mLgQd4SjNtHxvCKP650ET
++w2Uy+VbOeDh/tMluESUVg+5rNyxqGxGI0fz91TC6j+lY22Tj+kZ3fJpYUqxNgl+S/E6fGqcLVJ
d3qjP0NGxCEGuuID/dKzfN3BVlkw5m05wk5jP5eDWeozinHxcZNDO6vnVcDMX4/iHtckYU2i1WKa
uIHhVd+Iz/Nxsn961AuIdVO/n2N0tKblmjMN/EL6+bxHPiva+LEeY5PdDU+OcKKnKJyc/b+ZX5zQ
VQWLlqwZ7Uf3MoKVQn7IzCBjwrlYmjNFG+urRMcSzUk8GI84lbOIl0ahXu7F9E7i9bfUOGzN/Xsq
BRDmfIvhHbEo0gEJdDK5WFHExIw/UxUbVDR+YZw3PDQcVJKmu3xwvw+/O8Rzj05YoBBzKf0WoZVE
Rh1O2wpGEAzvM0NBM393AXsUe8MkZ0tG+YApYKFpHSPvQWQRXxnyOBoe3o+tjsQ0xTwSkqn7cqTQ
Z0RjReut5Og3aGH0pcZAlcQbqIwCAuiG4TyUd4RY3+ceoUvee0m5aKRtBfhDXHgx624SNLBGjfte
S4U/grWT6JXx2LVqMDgnEWU/KhY5AzKDDz4kxTxT1kD2KpWySiKDIyMsGI4/n6nBhDsiBccV80EY
jxg5xMB3kBik32GBLNbo/EODOtzLD31jfWEnIY3abRPbbT82Xyuogu8aWOE7N7Ei/cqMUJuv0wlW
+z1TuH60e49wD16kdXRzriPdmpef6VPztDXyhnBkV6JKQH6NCoLxDjsDwKmzNMQKZJXlsLXDeRUx
5o6ZRw6FBCir7KnjfvDX4wqEUGB8RLNqaCtzRklPFKp0XZ7K2iLEwEGd8UV4pt4A5gp8yfQbWPnw
YXFwWOXNGFMijc6wC5nHpCB4ZuE8giaRezfbQfggzz1yksuRJ+/BnEGROE9WKH7bPzSBaHbQ8EiO
DIwpjX7YSbXuNhj34BfZePiTEu9DKpnzQh53jvftNKHnqKwa+nKcT2m+WroYvGYUBDvOnnquU4Tx
66yoNQObdhq5lgyl54M+hpTbAO7N2DpNbO8rSi+XECu3dgdzSmJ2UDZO1H3ptMBuzytXQraAfwZh
OleD+bdvA6z39nmuBgkJLtoxopDcJvNKFTJ2ZOrnBZUyQYNPbzGzbVzC3InhYoReoiX1VyT/DjzK
ymYK8Trg1O2W301+x0VjnLR7vnmtmFZkj88Ld+Fvxk/Yks4huXqeY69XjskPjG191s/PatrRU7+J
iVUX5nurZpeWds44q9IUfcpAHNFO7Cc+1I+hOd/fIfYxxaYya/I5nPAw6Ee2eghPho9tenSnPope
c/nfMMmaaMoHqJkFzq0gQ1yApA3JyXrMYPWUPybQVbh2EEqTjfD0KNgZQjsfBhyJj90AEBkuEMPm
X9tMWzDtp8lyXlI/DEBYrz3oKRj9Uz526r+mr2/+ZJolcei9zCkGMFZNvYg3A5IfZjnxVdK4CDlt
XHBJxRCYIHi0qSJCSmiHNHMyfAe4fiiOsgGjW7SAjpj2tpkyMGm4kGT3sUTX5gp9JOHebhokG+Bp
NJBe7L72+W+/JQGUyXrLZjlwnkey3rzQVYdu4le0ChYSabs9pH/c9TDDM6SznGGb50X/KxCqr7Nj
/Vcw9BGbIQbImQ5fZaWXipKlHfkyOl2PNAdEIKUP2HmOxh6oLmnzY3UyuKNUN09fD1UOiFgZmA9n
/KP+/TwmbbgqIAwx1vcbncE84/IiTwDMHgQxH4brCB+9EKjfpHM0nKmQhDukeam1l0be8wiclEHR
Y0QK1Em7paVGgjvVdqM1hcRzCusPyryoT8+Fch+QAZr+MhXLzoFVIN+IqKNKRbq01IwxTuT68Nhp
slOsQMxHE8mTY1u/iyGB0CefOW/lMDxnzMLFFNZZAUcEeWmtnb0nyePaBGgzoExptCIU1si/purZ
2HFykzOy0+ACEWfRsuDDRMl2HIBwmIy7J98z3+q3RzY3TBeS6osZVEM7b56wn16KP6QPnVVPGyZc
OYC0WB7o813JQ6Qm0r6omQ7SaTBJMaj7IHIqBm562JTsi378uVCgFtfuooXL9gRrXBAFgWJDl8gL
ehDvNYMwKfGITwexJ29MZurS/qqkawj0H4WziX2dQS5b2mtl3E+wUJyAyClT4Fc+riE80E+SdXsv
JnVh9Z29QftNsadZxk+0ymdk9HGMTxFnlRSeS6YSzPIT72CPQ9SRzinCAtoW9A7J1qAkWSe/yd10
gJ8AMp4sYDIi4sSq5iMDRYRG5AiMfckfUJJkdeOXvdqnNUSncqBNvCPoLDztWB1T2Yu857JeU2a+
3GyJSYGijtSeDXEgqk2SyFX0/9RUfg0h0Xr5H5FjhoM8r0B4icGW5sw8d5gxIn4B7GT82Ktsuq45
442oThhFmKKO5/xi+FztN39d62PcwLo9Gk4+zPSoDyhmXwsECDttCWpyhlxjbTpcQoXBKDba1GT6
wpTMsmUrFBk+zNfbkTcIZM1wFPyl17gP4P/BJcDKgbTDx3QUTo3CF9PRV9qK1xb5uG6Sbd2Hrpzs
hsDKwAMERnQ2tgCkxTHKkPAzN0lvy1SfoGjhV2xRizqD1zin9GQUX5tvdOAvOM7eigfnFvhBOkUY
Hb/Jon/QA9Ep5M4v2fdO7iut8FQOXo7CJkL0ebcxlUX18LkCr+MzDMhq5P18ImB5z8tL+toOPzRh
fiRtqT7s96JaScwwk9yHtgf9KrbPdlUNx0idWvKzpICQAKIooT6ePzhR3skYKgDJRHMS5hnUJmJE
H0wBzAhKDDKrhktZ8nWSVhDz4wJJ0Zi5qElVtOKY5KuJSQEX7UCGXneQoB4QJchYpG3lvvqxai4o
tePQRWg/2CNL+qUVLaZcP7GEERodsPaSwOdXG5WJVbtiLU/K6X8knVmTolgQhX8RESyyvSqr4r6U
+mJYi4CAyA7++vnoiaiY6a6uQrjcJfPkOScld8CGYPV0CrcGEDnelspZWRe9Bb0tiQP8W2BIEldv
UzpXDG4tMpOn6Trs7FfsVH/aDC43AQaMeGGnQz2lbCcuWvh6BJVXsadpVJt7WG5b8Y6UcInBh49K
go/CiwTWz9PKtsVfxFSHqz68HdQdnTbjA0UKCsKiMIJkq/n99/CXU69VIXzMXvKxQEAiS4sJ8Hp3
YF+E1R5hzbZ9JWu2x8kvHVXpLpdY+VUde2NViHxbL18OG41wHbBXDzIY6hDOx7Uc966+kxRfLNtV
rDgfwVKpNMx1TirvBoXewTgcsAthIPXxdbQ3Vx8IYzXGHpbxk3JezoVtd9ZnxkY32YeyZQbPBJjS
bb9jiuKueEwWxugFOoUDIUKPZhLHS/EPSk9HP3KPqxnsht20bR0JKizBdsn3Job1rKwQmshGpfXc
ATtvairAWDDtUIjvW3j2kOFLKBhsGLhpRthC9POhWSLJiIovKj4Va7vwCZVuENk4f4kH3pJrYsjF
3avQTWfcSrcxnra+ih6wzGjSG6UgxJSTkGBR4Rsr2Xq66MBG98N3pNA1c5MeY8MBDzRM29i9/xrV
l7/BmdMsRHRxUu9KsQO1UBQnNRYJ0Ea4IiAkEuiJcMmdYfoqVvnCjfC2IEEnvyYFyg6DhjYE/hEh
tct+ItItHb0IAkMUWLBBpQ0q/PpKicQ8NQdsG0GcvA4QHThxQ4z8XqZLdUPFa2IpvZvO9UMEwY5Y
K9nQ8xuaKamlbIMTvN3bTv5+X8UvoEcyhYFQGa0hpFBgRJDw6hvUrb8C3eLtQJz1sjKsINEixQ5A
OHkZgTNkwx0zDR4GNe58r8PsXD+VxVC5SFjGFsbgH4Dmi9aN1+n29QeOllMTv5oBEv7RYEYPapw3
7hhrjVUNk0a/VqrbJZ/ytuXvapHswfmhj3+ROvYbEMzaHdzkmxOROhNe3esnfaJ8jiVhDnr6ZFnC
f0AXRYyB9Q46M2ydpkCl2ldCbot7vzemJtFyD9CKmP7ZLYkxDQi934KjjrQpsNDbToIW7xMVE2rm
Y/vnKTRA/cNgIsfnA3qAOzhAV2bIc96JNEWFuWaTUMT0PRvr5OZMYutH64AsvsVNY8kxDi2KScd6
sdUjcwBonzAz35gnatwMLZhbgiTPVpIVoGyNJ70xnQgzRaYntosbLLiu7lL2Hg7mA+ifrINAV83d
zCEm24Lv080+aUcBY4b5C+Q3ECcs7ID6VJhANu55AEikK6KEHNSXUQKgWMc6qZ2uoMKNwBCmv+2M
ZF0MMO6UMW2eEnrAkmi3yZ7pTQ1Omz+3BqfYGpF/NI43aOfgIUGCGXxmgpNwjMfKqb5zmlcBOB54
H28DTuDz2u2pgMOCt9Dkx3gnBN22/4G1hpBHkrGhj78F3e2wyqTAKTnVXNuenhwLy/6IbFC9qBCJ
WyL/rRmAozcjnR1/Zb9ajAsUnhEiYcRc+xT7UKs6qRsKGMA4bBJfEp5vXrUvPJT0ILvpETuJefVN
Jw5gZHeiugUz4w/wWedUOMYQqmScfn7qI5PJMlAwQd+lqYZdU+87JuLoJTCJHdgd2Pji+kSOWC5B
SuOztqa2AZnBhQygc5bF/CKAuQYdHtjd0pzJzRX+qUbRC7hpsSONIdsbvj0h+sWVqKS03X1PvpUL
XiU9LJaR8pRg78Fv35wQPfu22oM/37gm+DNmEVSlIPzBf3CJWlOOO5fkdZWCZYQBY7Jn14jXOgs6
WZtWTSGUVKEs0Z21FpwRCQuuN04ZvpBsSGUhbzKoISJpzQetRRmWouwHfIttkDRIRbezseBtFnvp
SN08dkDwYxwjcg/WafoOGJfnVTi0wo6iLuiM9k1cpK1YSwkc078QhIesei0XLgg8z1R23vA1FPZN
ArxyZvXbKVBP/gullaNh0BUdqNEDAS+7ZYN7+grh0obka/X2hHm0HL5pnVqskzVXJyBHGMPp/Rsl
Nsun2TcTT0FM+wcXc3ZbemoNXbya00jNrg7Q0ljlul8s0GYQvsFG9FNMJWb98nm9LSBozZW54VDJ
0HaDV3kIBojxSetu33TZ+aWewKxcAu3/vmZ3PcKKTzk2C/xNoKvAvlUuiXXXyNUolO7SI3P+RHhB
v+tpvGHCRC6ehRZTPeDwW0ObegmIzYkb/rAlOQBRT4XNy4auib+WuOD+mAAOK8uk1JYcwTfxhgSG
8LObS691wvnkX7v1uifQQB531aFEya4CUrydj/XmE1VCEODcLx/lDoudLd66TnKRTNhp3BMTh+YC
9eVNeu7Is/QbPzYbPqmCtxdRoy1zWHqGXcbHWraSU+Q32aLFSlJxE/0iv7/k2yKMLtJrN1aMW3Lx
U3OzxooGPWg4odJtRKUGPaZLIVmgOsP2h8UA3ljhlC0lmfjhHl+d15xIkS7krvAbfvM+5lD+WL8m
GM0eGZT3diHtsSHFs4cK/LzF4gK2lH2jzfcSwkVzFL7ZHHKqeT8fzyCuR/WgBvlK3T8myYGljCcW
lbpsSfqHDJHVivXS4Oay3cROFl9YBJCdb7Rcr/YSTHbo/3+aPu/lc6GtuYsYyVYD39BSUDWen8A6
LBBsmLAVXn8ukGK1IxDr3Vyn9KFwTR9bsCdSUAoULk4tEKJfHZaMOqAEL1n1VEB/4PUfIm3VbQ7t
lvqyGFEb2wCkjxK3HKJeuytuKEUiNutDtHivihG0wI3uyPnfUauJNpQLumbepl7DNFMR4cjXfC1/
j17hlOtHwgOVCcP0IQcWhSfde2n5OYHWw6GOsnGrFo05BG3RC9dpt2W8OWQpeBSbcdUHKk77sKqR
kHjqTtg9Oc+wLvfxN6b7IF5B8bTG8z/o1q9RvTmypkn+FO+F2Y9z49wljJuNTlsOkXIMQlygvEPC
BFl09V4gZE8fpKWvB5vbMXSbv3BYNkte4ggI0+kUqznwcw79aTtmcwz2CDAIp6qjXkr/HWX1ppRH
VgVIhuaI8x4v8iNiA+QFCDqYAC5k7hWnIfBPEkgLEzLKmqvNY1f+2WVv5wlhZCbt+i/kObZGuMqS
2fQHmGbnaqXdGzf8K9e76ITUH9tDvMftAW7i1/PMfjsFT9vkW2Uk9uSc6Q8Mna4mBEbZJZaCuwk3
fVGOelMqETQs4z1z5N37+Yr1NglwZouBcqifCZuicKmDThakJqMXxI0uVjVPHd2Ve7MuVzSVvsBZ
NyBjWZQyGOVx2yDoe/9V6/KIffl35vTuBzcEWi0vmm9twJOWbajZSE2glD9v5gL2LfSUo8opIit1
KPAO3hMtk35WKyt+0af4GQgVFERAhS5oOc0v1LAqWvpUe2qo0Lrnt11LuOo1vujEuke9XpkDIxiL
kgZMhKZfBJ7JF/d2jK12Wx06pylwF1DsyRdFaswn5/DKBAGeUnigOSLfmMnWIMyMxf15x2V6FdnE
5TCA8ZzctQvmGklQviQ7U1ak8MsPXeOIKQ9oCyk/N47mv2Gcfw/YSKKYW8MPe77n5PE3AEJ4LbBV
KHdP0LZE+MLAI1fWMmCVaumq+/FeRGxXhcmJNpV52mOyCSMxwiOjIODGjwJtvN2qXk4Yh/mMsEpw
eXiPacsbq6hsJv3IxHhknYTRqp9DBvUGAOJAPJoExW5BD0LkPG97RCJs7NEKxCo68/qFOnYWrSXO
NVScU4Fc4GfiF3DydduE2PmW7xKpTJ5AoXRqPHM4k9W1igE4KNHgMsefvx+f7e6GiRiIDs37JpvR
L6fdh/aA2j1Zs/gwwHw7OVW/Y6jPhnw2qFa9Kffpr0Hp4krrdh6Pe0f9DH8snhVcgFgJWskH6jRG
DVCnca+EWEfzELE6fqMFGSI/oeyEKRyb1vZFxj5Lwdt+Wj7q13C1baNsYyw9QL/kbbG6nfqgQySc
BBPESY/q6SePJ+VCW/ujnGE3lxd4JMF1AM7xekSfZYqcqnM1fwLZjx/40R8VXSsK55PbiRa8lbXY
gc89wMf0FRIlCe4+B4y6pIjGbt/a1fsYaXOpcV4LaYdUs0PTY1wMZXVj0qF5fjq1X7gIr6nvRPpa
gjldOzHepIN5fh/QMaTDIiaUNhbG6X2gNlH9FTsznyrgOsVU9MtFQzDtAdchSQ0pKNhI/MnS4m05
BLnspOssfHRk5XSa40TNfRW+yJJ/MHDQo00niWnnS4wuyimVlgOc6J85Hx+JzrP2Y6T51Y9IfQGf
VkqpcFxbF73fD9LuqncbKhoVNSUSVOxgwc5xI/175l7+p3xng8sbVyW7r1G54AzBeYFbx3YopjVu
HPTPI2aFAgcqiFdiFOCcIZ9EKsgo4gB7gEp3TOxy07LPUwPGKwB6suoIMCovr5IbmuHjt2135bUB
ybPDfbLmLCs9Dt8JAR5LcXKUQMZTAL8ly6lJbHnk3rsdzI7YaY400K6u6nd8rByYlFGMa9Oskcex
q5b5VqjBZSgdvcE80t3H9Cbxsss8JVx0qxQMfpHvIlRa83rfrJh65a9KlTv1HIqV6caUUSNNkTKK
lHYhWjehowM18Th0AyJ7Z0cGGSfw5ZVhHXDs2fU6v/5+t7/ggGG8UCNHWOWDWxKCGkGWrmr4h3DF
SiJIQEIUOuNg4uHMMuRohO1JRWh8aH5IpPGAtmpNX6KDKviYjUxOcaI1M6bYtegNFvwcdovykUVE
qRciRuc9f2JwYU5w+puC0GMIax7EBtLRFJ8DXnZsawiHMnIqiCmtM0ItaMtp+EkVzH42q1RbNn8G
ATobXQ+7NdJcAfoP9VcaRFULvdm89mBJr7VJDDnxNCMYt4xibn4VXJCWQGhYKMFDaJsDFTbFaAbS
7gty6vVo88ueCnu0CDJsKwrNym9QGq4CmN9dXBobrsq/yn7zsnUKJkDLwMU66LWbI2ck+KT9ObbA
jw8dGSmkbSRtl0PBJiO8Ml75sYNXVy06GmNT2oumkXHlQM6OzOE5z1JRw4ooVgMDQFWcfr5EKnqU
22m62mAVc2EsgNbat19jb1qvn2+r/pbSbQ3cSSPQJ1qa3yfnu+b6eKTwtGygL/wcJx4hCX04KOzk
5+eePbLofI4GQZgdwjJg1+vZl4yNTMf0YoNdWXdq0LkfXkGsTW80wws0lgDGCNgrWPkxOveL7Hgj
sjVsDmlz0dL3DtN4omyOaCV4YzAPhs9SGWUQM/aZFE8ByHXA1+P2v5Dw4aFkY9rVroTtEjpGj/nt
rMRlAtsAdqpmJbEwOTOMPGieG2OCemrNUUEGgMtNuuXbcTTn4EF2ASkM0wcqDw7TxygC3kAor/kg
AYrrJjypOe3Qrn4LSSyx4OtInsqZSmsnykb+uv5VwQCCAcPucabX4BkFYs5vEC8sIIhE1hHSF5oa
TvDlK7xO8jTMcTnmKKjb1KuX3T2pps9Lt6Mzm8CWuStWUlAe3hc1UBe8ZDqd+DqjiyEd8POvWdnJ
/VXPE8ml6xs1beTwuMcmntA7Ch1pBKJ8dT22SCkpd+r9bzWybxfhPDNsiV8T/Vfj6m0xfWhVMteb
i8TZD8oFakoAJhFmUVvEj0KeKgirTzKKAqgTPzJxJopAmo3hlKyiZJnp5zp44q1OKSYGQJliNcfL
zvhnBoKYFqlCOy1OE2pKbCYqag5u57sj4LrI9xID0MWwnBx1kJh7d29WPG2Q72Kct+HEEHEyBSZj
BwDt9tXJh9a8yyAFWbJv5i+MAPV93pOTw45je/5sIvMuUWgZpgrSSUvSPFoe9sL1FR8FZaflGyNz
O9iOqDEm4bKKX06Tzoc7jCkAd9wvfrrUGR3Z+eIDpwDYL+eGmBqQav+CRdusw2ShdeRaXuaK4V91
nBDHm87zdX6y42xZLxk7BOEyglc02r1n3MNsI+ubF9Swz6LEYiZjjlryvY1AciEobjkknpEbd6Sg
84TyLCAHnSnR+lRYwkxrmC8UIoiUWBOYZ8PMDobcbg9SdlW1ndjxvG4ML7qep8qpxJmQyQdD8ucN
I3XH6VcGNVdRd8OccmZhDah/Ckdv93rh01voZt9igk9/QCRCY/X4S9ZwwsAlG87ziy7AXoF3IRkY
MXTw/gmR+wEyqrCzUku9OXARIt4uO5oQJMhF3luB/g9EJq/QVUP7xizpUQQl1w9EvE+Dq7/6oyND
mdS7UD68DLe8gWjRuAKglnmzpB3QqjjrE4eSEMXRkw556Ldcp2vz+HlIpwKPDHryJZ5JpDa4wrUx
3RxcDEEurUFlykADe4QMR4T08f3zwfg8u+AV8W4OGV5GgE6N1w3faueW59fgLHoAOtRHWmCqQYFS
Vd+bcEIIv+pd0x3DZpcy4OW2VH9leS7gFHFDumIZS7F0cmk+fPysCmh4mfLg06d+hEv+/GzgbsSq
I6KcSmjQSWdnwBR4WBkhoHDCyYbDUa1c5jxGr1aswbEkxOAEWRqH56m8kor2di8xpS8pk3LY9mSh
BCPkYWI8prpWV58KwO6ntJlIS6hHb3gV6K9q+MUuewPRZZJ5xqNC8/tx2LShux9v5jlnHZrUW6mx
U/+EcTy6o9qv96Jga306zfNSIjCZRg95XZ/Alfolmlrtp/LB37EY9NG6//PL0iKSbYcjXJr4TbJo
RYcDTOJ9k8Eg3Q9dMrb0NcswNo3GAKzRV/LMmLOt4lhLgp8vXmnAXh5BlRg3A1HAGX7A4f/0PLMh
ptaOMzCxDnlIi8WvEmr1rmE3sZNtRMe4Y6m5CnqL7tj80R2vNPCQ0UkqLu0YeRONpNtwfgMwhK0E
6yIcNfY5XeJdAqknxpjiTmpXNZxOGggUywRVAexDH+da2QLvshGBdPBQrXhZS8csXqa480k+fTXV
P/IxI7cxHk2D2nn6dFSye+guiUCUDZxB+DwHvI0ywhBaB+Jw5Ihw0yE7YntAIVSAUQjBA8Rwq3iq
R2tmz1yJcAEH3JMw5CNkszswW0r71A2h1r8tqowY8QJn/iuyMuff48mMmG9KzPV9w4iAdke2TJfJ
OpDn0k/B5pnSVicEq8QZy4IBSMsAw+0edPzEG/sWUD5cTbBDBpJz8Iw5YLkF8mfOXyt9nviSW1CV
p1eR+VAe4HVnfW5DSjuldOMqrYiXcBhgL+SVp3IaDgv0HjWlWdkNM1jbbpI5arSMyZ0lF4rU5PBc
0wti/lonrrEGanGVOWV6rgJtkFP7A5GG6DtAL/LC1GMSTMKF/n7AmUc2o7zcdxNE4rpIjp/3Jkuv
YCfUb9A5RpKvY1YUL2/hovrs296iKKLgOvMktCN/E5YTGRNae4hJoA8yxkRLoGO1s7hFNV/QcAvE
j+wf8zDEYtjq8QXrA08jIH5Ijdze68RhsOsOsAfzkR35gY2xnvzQwgkCqDwV2JWA/36BEFHaiT8Z
jWS6s0arA5TKe/aRPJCo24FZQ52IL9VvCMsEjiYbFCZ+mUW5FuwC/RlCAWinOB3zQSl9fmHlHzL2
fnqmoSYjcN0AO73RIpl4i41sVO7TvFIImZxZvZCDa8HGLJFaHu5eM3DTschAjxVsXD6jOh+wkjIE
OkETvT78DZGJCUXTo4DclqcnFUXyVEB1rjisxb2xft8B0fgG6tP+bpyTja5bL9GnaclAO8MBvAXy
gvmAoMz2zDNIdOTBPw5fu48DBFaLHpjK501q4ag0qt7kS/07W7Y08HaUR4VUUAkQQUDEfXdHoC6k
iiGUynZWQCtRZiEVvGzGhwn4nrTjAEAE7e9QJhLyKHqBg3EGr0fhUwX6jcfRtZDvtQ/IKEBnHNuf
0xtuBRae8YwDoYpGN8e0mOGgFKEe/BrW4SHdScvb4nOiksJmcSfTYh7gqtY/fQSuJv16Qpd+ZODB
+lILxE12fGOx+HW7KLjzTS5s41RsA2NOHlCtsl24uPkRR/0328hn9z6hRcZ4CRLeYLHmlS1o+zo5
RLtoNTJUPqPRBZxtagHggkDy9DPDVKIJ3nNqMgdmzou8nS0CJtGD4eaLx0RRwljhSsng4CqANBLi
lYSso2CjH7E4nhL8lD+gJsGl60FvI15JwSxgNkcWFfwbkKMxgysBKOuY14TOulTTHsXvSNqMR38C
Bo67KTC2pNgFvRSsnaw/tjTqFDeAipl2u5vhcmzhRDvR1GEkM+r9jPzl/Q0SJa8ROL7WWo1YErB0
/PSw8upGp1HVx0W1v4KpAJ8WNzHn/rEfoTOnURREP+IuYf6igRkW3ZgAwHhwkGm7Y8tD1aciQhRG
cvllzt931QWLgUhXWSUd6BqYrOto27oFclOKXl6JXQvkzwWUMYBtWN3PXQmJopx/WDUPbBgYJ1rT
zSQOhSWuSx5rYWH49QJrJzt2R2cP7HHcztM3EOO0nTm6RKl+9i0u1NPn3v1zBq0cnn2eufA07LFt
QDC1L6vL/Yjjbodvb7gv/z7sQ8A47kL8ph/kfLQSacDRgIerg8h5Un5xEDRP3M5mkelkNJKieoJ2
PvJaWkgVdpHYVPeXdDTxaKfixpC6tAv6l2Akpo0FoJ2y4bM2YJzU5pB1pFeqqrdvRMasSvaX1069
45CyGm34vW4e78pNhaTgV3Mbqh94udx27zfkn2INIf8K405g7xm1wfpJp3+KMpqUMzEmYAL/dgOg
kgmdB+iWATr+cVqq8KNifaxtYi+HsPeGsNfpUwooUw4BER3oSBCXSGRhO/UWtnIg3fRpyeB3sdnJ
bh9u9eSra11Z9cDNe7rcyVOmmhygAEBu8MGXGDmDTrHMRz5oYjOhOyIR9Kr6hcNv4oJcBxP9W5lT
94XQjnxBZovgI1r6QrgR7uKQOADyoajQ4f2zBkjJHDiZ1CKhNt5xqURske6ScMU07++d6Oi9h/3N
vJNpUZhJK7ZtYEnzTI+XPncJt4ZDo9g5LWeJ4FlfxJn3+ViTbVHX+axGxFLKFvf4N+SvbP6hpZLk
o7L4QN2Boyylbt0GubTihEL8BJhDtVrrN9w4j9sSz9dOePNhSELm1x+rQVylgGMpsHCfekr+oDpd
RBh4bNNoWScegMIzg74zCu45E3GhvGGbk81qXFRIJ+lItxIwDzRG1QZ6gTek/czi9LpBif1Bo8G2
o4IlALmW6oEyuIo1cDkLY4q3R/1Uj14ZEDu8FSEUrx7Rg9J+t/cqtqH/m73P954AF/WyC0GNoILD
O8roY4DYgN5zghvrlE9tBe0q1UsiCmpc/1jkJh1k6ARW4ug+H4gJTeR8TooMEFmRNtOwuCHqAbYF
Q64gz27TdMVfYYHg0gcfUIHkcCyr4xsyFj0JEyQs0s4UTu3r2wSTXWqofI2xIA5BS8X59TjGzgrS
gGZRx14HMqhSO6vTdDaLYs/EhZbEvNbGOueHBjhomT7ET23iNoX9vg7C60xZyZT8IjFmt+neNcLM
E8ygHS63MJB0nl1kz0S20BnLD0mtQsFXL4JPRNOQP4Xu0KJxLepZH3uT+lDj8aGxxAdHQJhBc0nh
cvuuVD/qvZyh6GinOxdo4K1/9doqpDCU9h6P/aIu8gQg7lAvpJsy+X3SHeHjIrMyyQvr/LvDiAz6
BF96YyUIK1Oo8dWHiNQzvl5j4TzBTLWzEy5J50kqS7gKonEcliZ+Hi10urh3ChJPTVppgpWDNfXF
osw2TSGR2lXzWNgW/K7OcH90yngp7VqsuPli7cIJLpdRtxaYEihKgWpU5c2MXRTqcYCtT/+paFyU
i0K7C+mKn8nKuYZlcDYgxCFkhl6VaZaKASPvI/R56+IQTeO3l2trOJ4j0yHdqPQNh7Iy8bpsW6cY
YtuQlIXQp/aCbk4AG4WYwgPuJ+2qvPJzjEI9GByc/2w3cYd4QnFAM9UvEasxeRL6spPEM5KmdNY7
u29RfkugjxRHZWqSXxFFLp02IWyvIBjzN915Ic5xuCWwlel6SSLSbRA+GqWLbhMlncm0WcWvZRQ/
EhgaAzE0HAElpH5ckjqjGmTrys8DtqmKUxXzQrRgvcTG8k2vxa+w3wzD6dVc46GbIbuTkl+xXSWV
24PxGQAvEz5HI1N+O5m0e2v7RPOHbiMzggXIFg+V8NJVcE4BoAGEEc9oAB35Isu7/EXoP3iMxRBe
kV3pPBrEBzG5yPQp4pj/EURprvewELHZ9UvFqSGXyGRnH+oYYDify1N32F2azwmX6lEjx7UM1WNn
+QDsywamWU+0XGELleuYPMV5CZHikxubAQmcJJ95DhFsKkRU9jKDVD6n80bayXhSjBEXqr2OSrlm
QBsMn9YoH8wZamhbqlc2iSMKs5xAgEBNee+EmNAZHUy6ebXrBOFVRstc1+z6kyBSEqhKr+kFp/ic
EJKkH3rWaiAhIyesz1ZQxKjPsk/ArkzFOfeGySv6R1SLH7fbc+DxXJ8/3lX8k/yQew+U9nBp1vYs
YZ6an8Jv5k2AQMz0tmTRGovvKhQJMnNgwMKDUlJvIc+gX2kVB7Ki1KNY3xQVKBJQow1zKNTdnI6w
miUpDnY7JuvJeFtqD+kdoAtKCDI+GwaKDBcCVhTwUucI2qpa88OdwH4y0o/GW6R3H38G+k/XrMOx
+cq40/BRkKcQTUOb4qzD7QcJDPUFnlNQaYj0NWABxFb67wZjeQcJRO6cWLHTwrl9SX9EpVy8Ei2+
MpjNqn/7MjubKrsCCQyeLYsKOhAdLwuP18pNw1szKHwBHYXIVomeQXtYzzMEoPQvgwGQKTa/8mHL
xBuIJXX90KQ6pD60HEe8H7/KbEVllM/mXiKKzd2a8eQaCBL4bQSY0OWGbgU7iwGJRArsbn01yblD
q06RR5MVLl4Rt8qz87cXeBsJPjwxDOT+3UBdOP21WL8TandRgIS0eB0w+mO0GSpuv9LXaFJxOeCL
wRe0PVfnDfFwSE7f9Lj/JzdV+lG9etPWhoYfynhXAlUh/DRLmy09/uGZ6lGmijaTacL7ydg2IyAf
Xh4vgd81lQVTZ7zsZ8v7ZUh4nVI6KtcRvHJk1lf+kT1IBsLeJtSLmj1vkNo0jMn+yogxLxXgfMaW
f+JanGDD0zFQjPzR6+HKzKKlHIwD7on/5uUcGl1yjs8ELzWxMtHIIM/gOnTb5ExhhjwEQJ9LE4JE
yCt5eHT3FGTGdicQDhx4TWzIzGgOA0X/YlIwQXvTZtlwex0PaIZf8eswHhtQqG5QMa/JmY/GNYnd
BrZ/DgEPwjv/qaECaagP78mZtz72wzkyWZRjvxwm3109U/+GQ7mbBFxHxxSZiTHaVI9Vdq5EiIEQ
dECoecD15gLy9UsaZWqjKHXwAfqXNaVhNsRLfMb9CdGr5jRr+FbwRcXAQAZAJjWqVQn4pJP56A6E
KgArZzRJ2YGON3RAJzbtLQLPzxWqH3eRXZBwkoGDoZOgCytdX4AMI9AFkEVVQXAMNw38+2OT2gd8
gAAbkAMX4yb21l/61Ueu/sh+uQBRrnmCaQas8Bv+4LcFbQaqfbFpd3BV0DGXI3tkVOsCZo4MvMFP
LlDyEQfOk/NwyH/HkdBn0S1AWIfyt4TDBHJAyJX8QJO69teBfksv7o7gDHsqvKSpRa3a3ahfDZ2+
dsy/MTTk6e9wFdmiX/gi2+KBtA+jc5kkXLFgstzO+LerUG3LLYt82H+uGCRgas0TYYSZXKoNr2vf
/cLf4e/ElgT2JA/VL2Tbf6+u2kgQMJug2KAXGfb5BTYOmSI+XDRwOobnbs1Li8/ljhfBSI3Wj4Y1
+AreysVF/eM8/ZOD7DLQfIhlwTy7fY0H+Q9LmYWiWvm+WWP/gIxqQTMuY9w22SIYQrwRsx+elqEp
Xk69E9mOR/5FGhOX/5POQmfUMDBBj4xAerA6v9knP1zrE3tscQPMjKn+97miR+I8ZHAZGtIFXh3P
9rk26+oXP/hy7JUzcjmzDRnL585bbFcN6M8PUSw3yUpn+rc7w5iz2ghcmvG6pA+b56I7MGnQ8fLc
rAemALzTz3XsYaiPe4n+xz6+hd47IWDdTtjJebCbwzbLN4oLpCP0z4xeeS3nxhc6G7jEraURaDFQ
4+5QXCIMIPbtlYO9p/vRTAWUXjGxQhYBIph2xdMx4H8MCMOP8V274GhHj4Xuvt5xvx2q/dt43PPO
eGpSpXPzC2uGEJKzfZqcCSB5gB4HimNxYZj4HaLeYa//jTr3M78pHsTDmHYcMM7dPRf1jhfCYlbu
Y9tyRpuZygY3nphWe4ULyo1oVD7hg5HLNXYNGMs0bucijm3P8TWQXKrH+IdrcAc4qjPRm1/U2+YJ
jze2ETaUC/pp0ESoBYFErIZctNogNBMPXL860Nsu/vfeIY5RbPhhP5UDJl57Zwr88rH/NPwdJ9Wd
7Jcr8y1gkUSzyzkP1+5YV/FP98v6VelOSMFvXYqj+8D/+xLPJNLdvTuwVkCbx5fPczAvGL0swEqO
yUI+hfYNKYLwkJ1i0x3YapmlDd4lUOxQw08nmlshpdkhUCeT51eKC7sXc4O7rRR7tC6gOkpYME2h
uqLSgVcz+i353FXzy6jV9YmRZmDFyr0BnxENMlXokX1lXNqdALkT//kEEgQO9NDXLKBuHpTHbX5H
mb3sm0Qt7OOcHWHicJSzh/PFJ/JyImXJHsGqx7QAIb4oj1Ek04gbfT+Xyp0d4cmFsCpjyQAo8H3m
CffBiDIb9DsrUzlhS4upgpUpo6pvgColOuTMdbfjzyT6WkR4hM+Eo96JTvmwAZMh2uwYVndg6+aV
sdUMfr75vPZmE4wJLXAuXvVg/yTisSXALCVZTXy+Jqo9tmDgPvAioiiLfB53baYThp+UqZVtPTng
3JJnDnk8mx6WTSa1CABZCtboqqi34RJ/O7/aHX/lJ9MV4K8CgTOyoWajeQD3vp3jy2sVXkZIQnbL
e7gJAQWw+Zs+jQtsUj0830DYIxqdoF28f05MVO7kptofzeGGAZKBPkAdcqT40EFre+wE0FloyQCI
S26Yw4SklKZf5GX/cDVaPgQS2h1efj5FgUdLeABcgL7c8EPsIija4BoDcpDzKqmq6R4qDWiDePjx
a1hpZqkD1Ph8AaelHvsGrRbxhZpz5hNN1Fvw71Urek/UfmDdWKZmY5cNnOn5lJHBCG+QhjY+lDNt
k5qOeK4TtsTJJq2xWJvVjnYsBVdZq+v8ZJrU/yf02wFcJ0t+YQDFgQnjqSaO1z3+2YhmN4z2tlGQ
Z1Y1v81gTpaYBNFj+5BslIf9wTnMAuEN2WsfDMZrRSjDtkkN2NzgV2rC/P6Ddx7uCaUNZ1ItlNzB
DDqe+DpMPzYM+OVvq8LFj/a+AI6Y3D4EFfUe0ZGFRw6Yb2nMbNBsOKIgq/2D/1MlCGuYrFN92z/a
h340NsUyBqxkROiIM/lRaUrYqnczBrzF5wqbe2GubuEgFuYI4uah/XnPClhp5FIU4DGCBJ2nzTrb
Hicw48WGShH/C6GQuhq0QPhQdHa1zZNm69T+/5D/49pAIdcK/7UNhZiAgGMVgQfKU70Eis+tN7TU
lz+8gvR7gOsHloOX22SusUZ/NTpMwLqtN4x+NYP6QpW9wRtgntMCCO5FFkD/oXg0Sw+jf/zb/zgi
pWJnufYPf/3UP/g7N/hMHdw8aWAtTb/XiUcjPo+u8ZYJ0m7JswKHdQR8QW7LH9wppKU44NExwMhP
QMJwa3m99jIVV3FyWk3TKZ7en5mDcauN2ABcU6Kvdr6kTcdsw5LS7ZZ9dbws2OPs+as4odcGoac4
g136igPj/95iUDHNdn2Q7bJd6ROqeaWfbsY/DzZMBQW29bkR+p2MldgBB/zNh98S1sb2xXvBAoUi
AWwAq/cRw1ivRTunQcxYfUytZBdtwgW0h2KnnUrN7unoPfp547M50/6yedPPmj/6iMDcxSeEjuxP
REYeMIqZ79lGC7Z7lJqEOSTUF7al8g5wH61GW8KHtn49cC2+FZYc2rgrRffbmnVpquc8oJMNqikF
aUMKqQ0O45J1y3ScmKNtMq5NCfVmyaqYqVRlKlt5UKd68+Sb4Rfm3m1BQ6AJHLlFc0kCcwl3vfPf
83QrftHOAiUEBkp57eOcBjkB1QD7MGV1tF1IXtgM2R4xMzEf+YECTAosS1EkoApGvErRAfLQ5j+a
7mq3kS0LA/ATWTLDrZkhjh3HN1bimJnh6efbfTSa1pnuQLlq14YFP6SJLdr4BMAKi5rhc4/lz567
rIaH4qCoX4eNqbQdclnRNlARu6w/tOTi1KGVo4ciHqhc4/XagfD27z9KtkuHhhh6WQTWf//oB1FX
91+hJG00cH5baPSLaOr+3H19rtGD7wW2O/fFJ5sJvgL8dBafIthErCYIWxbPQ7zQyaV2FomJ1mJD
DbPVn+6Xmn0Crz6sdzu2srXPef/YiW3uSpuODf+1dRNvSVym2uEnjSttU7nAoaLFFtGGZK5wV/yq
eR53+1/l+HWvHK5VnaarCj3eqibiKugAaGra32M/+9Sn7f1yH6kdG+Q028jmk5MXYq4mPOTxXj+m
qCRt+KUcIh1XUfl1fLnW9UPkvLl53vK1/XMKkXX88cgrQq8mhLbDO9svys5FirNqvkyGjLEivU86
xxCZ4SFQTbQbvWICZaL9Z1Ciuair/zx/pDJ+Njd0XCsBu12lfC9N+26SqwhTJGw++OSHVe53ZWXk
W3Zq2lDN2SgzO1RDKebfyzplwQ0OpcNfrCQvSglz1/emR/a5sdMsfUXJhYgp5/4dx9kMNBBnVlnT
+yuS6KVTczFCEkZAx4nEp27CsWGcAzkmWz06dE8z3J7MqQ3lfBEEgJJDeK4V0xO9+G2UuZTlWht0
+2hHQ1h2obKla7n+MINj2/r5JzF0aC9BQjaWgwbZprbTqFYTZ+1mdARQCYiJ8u3cMkFf2ZA75OaE
8IvP7CgV6YNGuM0o4GGqtNM7i0Dxz0NUYDWX1Z5Oudrpb7NtnqP4meROI4MXhaFPjAoUghPb6b2y
+qoUS9RFfs/jPBoFPOhYJaERffs94CFNzr3Y7Xe3aERzvxniD5P21hO/8vGpKgwlpo52EZvxv6tW
/ym05nJnXrTDR+73kCxkolWq6wnWntd69tk/X5uHbTnBtRxaiwWXOCZW1fWK8JJG6o12VtmgbzR4
oySZaiZEGl0vXOUQ6URvdagHPx1NlXLH9uL0PblUT3Ckz0FgtV8I+BZ3FxI2xTW2OPyeJb/6220G
nmXXXcU0ozTIirFYK3PskgzWjNSdPYUZCaK+1TWpEXndZKsuTh0iMimhYU8ERTokFYqw6w/y+kjr
BJ4pO0mhX6KsDy1d4+0tJzOBH9JJngGCx8tYT3v8damKjkK39j7Ita63ny2aFkpYjtbnabjMjnag
0P90/GgjLZ7qOaFJHsRe0yrw6vlTVJxoBLC1cSPrnS0ANMDpx59fwT1+f2jQimXcF4c0JJh8O7US
O7vgpnp9DgRpy8ePHvdpUYmKpTY1orjpMxGFziU3WO8ZXprW4tAorkpz1yWfBJ+ADfj++I8OaIlH
SyxVl8RlylqSQ4mm5SzQov5n9u68P1uEXmkxNY9G0EFQNUwLLX3RoXjxZCDNoPUHftrpUt0lmpvj
95veCf39Y/fleM3WNkeKer4X2rHHgETI4FFf40Bz7MJ0LYrxXdmOCM3xjNbsnwsC0V4vLM+6tlt9
kKpOLHrxVyMl6IzUj1jVMRCMM1wJfIXjIXMa6kbTCrhdqnoU2alOn2YbTMPmwrsy/3wMlm0bPavx
JvEx1EyawGEZYu8jUOjP3+rkOt/RlpaW64oudfMzm2oYwGi3/Tj1jj/3n53GsIPmWT03smGO77K/
R0G+EI25jfPbJEXOigiNnkUgjxwQS/Z3d6ldI1+XTXOf+KYpnJ50HDf7tnqRiXOjx2AQlfka8Xf7
reW2/cq8id0YXLim0jHT2GwG29tvjLTJrQL8QZUqFq2tSYTucF8N7+RNhST7KrNu0m+afx+BCMH2
/oE6TG+vb/+T/ieGoin241gNbXnnZvZNR79w/lG1/oc4uaHDFQXaS7G/5UiOX8G87nTN4LZM+sJu
fyLGQfnbB1yoh0GanOfZPjAr2QnWfJ/mBYhO2z89/ubzPoTFCL3qoFkMSuY3aWk/0h+as76cXX0Q
o7S3vJ16y2J6dGpCPyyE3JcAfDxdao9LNWDquNWZdUZwQ9tTqSLIXMBgyEWyOWCzppsUjWs/Skpi
h4ZwYPO5HR6H+58Ellu0CpEBkxIfLT73w10zOY2P7ELxkQDbAFFqWQVgjUh7u60jxBETnotpDrTB
s1Of5HLBrExhboH9UQcOOQIdy0XgQX+WH+cQyW8/7kO3bBcwwBAKAvawosTZUo1cxcN6TDdjbguq
Hufi2bhmaZ9LATzPMs7dMRw+9+GBBeqlammFF8dyBkoNabvtBv0BQ6GDwRExOd1wisla8NSi59sf
dxt/NsxNTVfJoKvfnKQ36s6thWDjRTa3oDHs/jx0IA6fQzbl6z7LmzOqydGkg9XLLlUsNlqDH6E+
El+/FYy0ywNcvOeG1QaD/EFZ69+veAmm8KvPGs5LNOm0dhMcOMjiX4IGiesYFtPZ45tm7Eg/EOB8
yUe/pGvQQm7Uxy8/POmkYzgW3fTIGwcn8mVv3wd5uW7YqzBCPiZgk8Kstkd5xJQWijuyWRn5xPfi
z86UHWVHtN+MLAiCeBI2AKbJaXgd+mVPCB0kjd2kSk8MaC9NWuk2CfZMfeh/t7eMaYgVwvt/gZyR
2y4aOqhPv5ceOROSI68aTMihIg1ddGXiubk9JTVHcNGvzwQ4gtJsIlr1Vem5SRALeBiLeCkJaW8/
Lp/noBmAfUGvPDv11NbD+ceEEe+RD/LcQE8G28AaQCNh1RlSM8FL8fEe3E1bB+EtaBOmG7YgL9mx
Yu548zsD+Y8GbnezfA3RfX5PlZOZ8HJW4F0jI7kUo8zfc8mlcHNT9XPLfSnXw4QEbg8K7IVcz6f6
bLe+ejaiIz+Snho9o77omm9r2K+fVM9qcgk/l7Kvb/ObPz4BpuTQmR29WUz2BcP4jvey08WfN+o5
tj/h/acbB/H3Nm94IaV85u1VloLYHifnKggfGTdZihKDMsI6WwBzMxcQKUcy51xv/+NCq7/Ds0Ka
+4Nl8b8Mxbygb0T3G/xvuv0Jy3ZoXMJGgZ2n/qVE3jsP0xSTQNAUN6DRQmUhMyk9plfTbXqKN6/h
Xbnt6zA1d8PL9h66Yqf0m4fXc1fX+Xm+HWZ62U585CZic6veSZwOj+pj9pdymLJz2rcMM18IpMPN
oTOJkP+ohAfaIrXkYTT3w0PQsWE6Y23r4TvD/HmNIuPr3E8Ybve2/nnOXVNNZVs29takLx6HyFST
TnQ06cfcX6ySidVBnh7TsyEpPDI1qZ6/PtgXwyE31walnOxHxrChMFvRZz9qIoGWZ6riGF9JTgU2
7iPT86Tn+Uto215SgZP1EQFeHhrxi43Ca7CN2Q/T2YpKw10CGTjx0ZzFUjjO49PzkPeOZ3m/OveH
1oKQkPlbZz+UQJ7R/SJu4sFftrn/QvUI/mbvD6fi0KU4pAIz2ToQFW+Vf3cBhKiwEQn+OVh20ak0
VQwcn8Z6J4vxWgn6bDaCS3PndCH37t35Ku/AtGbG8DEyVdIdP5oypR6Noz04BWRXICpzxntQ+spn
g78P3R5/Td56WRZBc70nwJ8mWyCNXh9nJsIXXue+uRwqAp3DrBPKkIM0dJHxJllahA23wkI2x7pO
+xTP91WIVY6lxKuGtbZge+3DV+pnEeUvB3iJUr+ry8Xh9LjP+udlmljVXOsy5S5Q2gjUJqXjPEZu
+VWIDLdf+bMa6QO/rIjpj3n9KkT720khNXbla7oY/yM9NBFcodXCIqtJL4oPP7tl3Ei2JTI8TblY
C3FSUAbgFsY7CKtFr7QLWDfA9wcE5n1uaWzqiI6J1imHTpXfCPScE+Pnq6ZMdMgh11Fz6XhWaMNE
ZaKuZBBenWtAQCIumCGLOKHRduaFkFigGZ0JyUCqx2lJEYobp2clOQQSuf0JP3wOKllLQf+zrIcD
w5cbp8/V01lJESeo8mS2/SgatMw4ta6a1JNTLf0sB58lf0AlVSR7kZ+VafGAvUbrS/a9zEeyZMZ5
SpPDHd9pE7hfv3jeWeU7IoUHUwq0q0h+yFU3k/o2NdpPSgEvvSknmHmk8tYPw73HjRJreZepXcl0
WVH4UyawslPzNF3BNaAMA3deXrwqCqcR0bT9ueyvLr250GWtJAh6vMIT4kXCTz8zhZzWZZuvZAoO
zygpq53LLh7T7mdvgCCp70be0eKzhZ1LKYu2ZAG/tXRvsJ/GAr4pH6p3qR7hsHRzE9G4K5gXuXgN
Mvt4qN8zAnjevJrF+eh3+g/AsJAubkiqViMysM/DdCV0ZWtei4zXwoJBuv/u7VUIqx461rvl2LZf
wUgpM+2rxCfdHWHPSo6xT3Ic/UPxvnybW3TpTRoPQHeNzu2palwiiXLu52Sm8rqCIO7lfvboG9DP
Jt4L2qCwHOYYJalDgvfR93qWuRc+JV0v9RF99fDUdMp8nT2WJ3cLWZzl/iFG+YZEfvHFefZYOqbY
qZrtj+7GRFW6se7SVSqbE2j9LntsndhciQXGjvroqoZubkVfkqUEMkMn/rmjyqg8GXyVqfAUVC1v
ERrbxaS9MlbiCWtAF36ma1CifztuoMvuTpHNDMq2SVq929FuopUbxwmQWIDsO/dt5TBdGCQFldBl
OddQZ+zhRC5aj6BClPwjToU/fcw12MD7k+q5tfcuKMoaDVpmErAUNfT8OlHzxGvIw4PybyWG1nkr
uwX/ZUu6IoXZeZBVSvcIpCvj3mDdKJBRZKM4X7B2MwRz9YAWHy6bA/AteH2KvjdSIwey6wHCbwo/
Pzz6fVd7fMdXjexf8lFP0P3RC0E+4HV8r06OkE9fmKjIAKdBnGg3UhNr9IjyjAAsf0FsUvnvJYsX
e8KkbCrmtpVd4uOqL4VGS2juVPRa3lGVmSJNNOjcK6DlOTxrIl5zGzs/YyYnK9toPrXqnHAP1GHK
b0Qz/hxL45ZjZhDF82OtXdoz6HAJ0ne5YuSAfV02obcMDf9i8A2OPSD/4iK/8r+nvVevx48uy97G
qytI4Gly436SpB/feF2L2T/OJ/SyNsjl8JeJmnvImf9yzH0tua7skzX4rPNv5lWM7puvB0FU9a7S
iYEzAFqiSpVKTptdKZf0oghr92AlvbxIuD/Tq66L8RN5rJkLlV/oDsjtiXyUhzB27aR4vDoNIASL
qY8r7i+5Og7SZDMVyMhxHooK60F1jwZVhG4wtXUWxfnFoq4CB9VtfV94DwcBB+PxJsWQqPlOJvjY
qdjuG4ireVrkMx7VSWk3ZqTeOcXFSXWr/pwteuEL9qiLvycmvmTye50t3zLg7YKsMFx+73AoxzJ5
dwtdsX3/Jg8D9G7cTfP5ZWpYD2ukRiFEoKibLCbmBC7i+xSpoZIcMoxvZklNgG9k/yRXmWR39axj
qQA2MDO7FqP33ipS3V6RMH0E0clApsp2c+fCndNsHGq7HCfbhexF00WbFVsSh14PnuMWy1bd5JK3
s5p5ox6RQKK1S2wu/udecJIPDoM197kCsLxfdPnHoZxIVmKvjwcPgWV5gixMyDQVTH9XHu7Ll12I
VY6BSH5vv55K759m37bB8vTeJ/Bn08Mvtu1yCn/9W0VUzO5m60eWDbYHyxX3X2l28VrUj9qTcKSB
L+yTlQX/+PUIF+XLztlkNX68zeKJPDd5E2jfJ2oxyH0YZ7+7jjRWZsiFSlrRy5l0M+1jrHBPVNOZ
UjRZTHqv/sBCf2e7XlcqVX8dyvFYOfsdj3yQETzeywxsiAmsdNEiiCgfqVNlidnF/ybSyMUwcO4E
lB6UfYrPLyNzebScEjteBTMicynz4dlMsTw2eN8YX2ipS3qlMwRkkwrOA7yzV3sk+3iqiUN1f6hh
c2a2nAGLy4Cvbl1/31jVs5SZR9SUiXFjSVuU1FMMLqvge7GwE40Xq+r9Mz54zMhGUjO8kccaXGZu
dPGqU0zcK1XnvimRLp8S40CUWgNnVdPylOYEdz5/i3RT8eZpvpHgfcZ/8IF91lrDUyYA6FTCWsfb
guINMlISpcDg3HxMqC0UJ6/S+lOn5tyJzk5U9MaP1obWbf7YJZFgWNCwYUEypcfA/L6SSUx++/zM
L+Y+aMZ0R272+9jdqlkPYhd9HD41JOc/XrNrNfFB6O7C3bmZBg2eFJ+ToE5hB9UiMxwnkjYQYzin
aVCmaow9xk+WG6hmbOPdfNbu/cSxNr5+pgCQqQOSzezbCDFFi682DvVhQLTv65GWaBQiX++iPpLV
HDso1xR3ISHM23nqcb2tAXZ1xLaRrsPgXgrJrj09hftFqTPRINjAuofjMc+N333/0L6NTcYjkmX+
NSAx1bv/2gO960Ws4VxNtU1Lyy/5vU7WDsfBBbWNRRTRxEXVBvV6hn+aSLFfjcpfLsDSOsFroHQf
VtU36zfA5sZmQMzSppCub8gpWiCH5iWZ3wHuwYn2b2888NITCA60DQKp61SL85j6tzVRjl9Nzf37
4y9wvBf561e2G/QVU4VNvIwH7Z15jPFpnCjepdGfnMFCISbQgc9qCzKKVWn1ccVNhJQjrM21KjDd
WYNENaDzSqqbeqKpsg+R9H3up2vb4a15q6mBSh0clLFQHussItULIaRJYTOIP3qRpGzO7x07t1Ng
yLrkkvY9YAcEeyl5b2mIPTLOvXYmVrrWc2MdU3JBVVvNE2YKZc8LFq/ltF6a8Vr2E1G+fOy4w2N/
Nb5Q6bBk9tXHsxIOGzsmn6x/O4JNw464fzYJhhIYWd9m+2OJRoZeKwsrm/kuVo6wTOb7860rm9nV
LO/jhAdhcZmoElO0LZ6v7e19dntWcP0WM07o5qZd405qorWom+wPU4GqJFxcUMMsXWZYDgAeP9fP
5z8ththG9B1US4/UF9pRkEJo2fykwlS09vx7VLI/I3bM8F/sEnWTKoLlwrVztkhn2/6dHfn3Qf9y
fBgciDgESSFnAngl2AtAd8HzrdAgYoNIppe07CuHY/n5F86IsCWy1CjzIC1H1dDryb/k364V+039
vgavsWPxIzrc0rBclZYayhtvtr1pW2cLcJofSqnP30uL6kiicRgclXIj26ISoRQzQ88cv2NJdvJQ
1/upQcW0zQ0MVG211rHz/MqVV/UL8fJfgv+dVcs3rU2mIvTI9ff/Lo9C4vdafXXjmoEQEeLj0H//
SFWjncsUmsl84HfZ3sw4QVbgxj+jTcyZZY/rQFVtInYvinuXr9J2jlRxQ+ypy3p17leTuhxJQJ6F
OPp+H6n9rpg+5W8UjnONZEwCeyg+vierSgTMBnfUMZsGjSyJeNdSQpo38arD7Jj0urHoiaSF2YQw
FttX96dKvCsYmXCUP1TTj+ptkPu6dm7QNq3kt29Cvw4cIGxESkmVy+ojIEvzO0H4+Ph91fr6uH7G
mimlvVjr3t8EzHX+NTzX7jXqA7kPZGP0z2deXEbFdBsprHq7GYmTxi5RhzBIcR7SD7UW33mR+Vd6
uANk63DK2zSuWiAhV5ETHpyd1GLXje2vvIq+zb9ySaT3r7CfkXeHWFlLTTT9tQxi4KrVJWTgD9O0
/NB32tSvGSHs45knDOmAMRpfogcxgKA/ykv9WhQJ7ATWkHq/7yj8e97mv/3dRwcrZ2k9M3jdW6vB
+sK8pJzuvitu6EXbrsBwe/kbwRoBFS9eBqpZSTJa2s+3QqwXGwvQ9w3zOU5P/d663IohoCk+q+nv
TPVQgaFdkk92Y1ptEV7Bq5m+g35I4mfbTtSR94RUctrVayTMYdj3BngPK2ZVqi1KdF7Tq+KkpmRl
e1HqpJrzal8Kq7rYXK//Po8WU8MXge9L8W1/TjdibbEdSdXbt7BRJCaDrZzqiMPygMZ7/g01hDBc
PH+kO+tpfHAbHT5f6ohbWuDX9imQkZCL6aXFgp8NFw7uD/dyVmZH5w5F5nkpkV0pvr8prp/BzCFb
M73dZ3ykXXz5U2kl0PObYo0eTJbAYkt0/xy7Yz4F/2woFvVLpHGub7pJtNzxuUKJEocN8uxKtC2/
6ES/dt0JqZja85/5HXW7SE1nPmBMYYaympEm50+6Gv/SDi4lahFEKtIFgewIGAF9uPuG3funwh1/
lGOz67aiRWYSqUlHehlFWwlYB0cuA/NlxzT9s+UF6D/RGIT1qeuAIf+7aTDPW3eiOK5WRRyk4D7T
zKIi9HdKOSIsQiCajrzOmDQ9AyLYg8I3r0IBffE3GbEymsW6+9FDDaWjFd/iJ4w9ToYAojOhLBuG
5E3ZGbBwEP1MaZk/mqkhclJsAKNu+KFz1wwdSNFv2+qmh1GmJcc+m1VCzmqmFSHV+vrUZr31wSJU
LFWsjnPB66amWrsqRIQ2StXHOVaq1SOB58/SzcH5KAwfPxI/h9q2QT87KOUELhvvFeCMxPx8aCiv
gJF8hvS9uBvZZnhiqscqxJbvg+TvcVN+XZujdO/1KiwEXqh9jV1HY/Ws0JdVEbI2qHAPrwMum83V
kAADPc5cjQsc7tS6R+E1jquETJf3DrsLe+xY5eF7WcJzeGH54TIVlM6N1aH7MhkgFr2XiFhzhu8P
mvCx+QYDSKomVvY9AxltnCmuRKr867LyiIdwt4CBc4YHnRnp8Q6UJdbKSnS19luZ5mpO7I/N6rb0
LKXLp9qjcx/EugggRSuqog9YiOOEvihIqmOXlo2nhEQMTf0cN3SQAymeu43c7M4cY9VJV9lWUeKH
q6z0H/8ECb9yrLbwMxqQgN4hIGW2yqfO24qdAlTXbJb1pAt35DWMI2h9MdQNUqCRuHXSv1YhhylQ
ObSNANUvPxqPr6MuwyhZ2UTF7MEMOX1tALTbAXvJxrON68NIBEWJxu3yH90D1piFFB5GX79jvOsH
Hy9UgDU9/iC1+55ly+8W0YYGSNTqezKCF+3jHe66yk4wveTKTqVTB+nzyU7qXGHRnHtpX9jqgpEi
pKgHsmwO8ULilF+MOBOJCIgxfomXhpc/Jsin71MM7JchFTPYU39Fhurxuxxve/cMA9lAaXH1l4FY
B5u1V4rZcDP5lRCoYKVYHrMo0+54Y72s7b6zVd11oGUkAfqnue/12OG66ZO69fVkc0Kb0tOOg2PC
mcYnS4DZpfso3prZciJvSney5WXbAVfXPGpkOHGeR4SJKvcKL9UKnzGdJRi/XvwrGswM8+vZqkg0
xZUwAhnXWP+QFMHujSjrvXwlJHrqXn+upVjB6iP+Ub+2DGr0ix0QkGeJjtFYJxYPOUfIg3+B+crx
mwcaoY6vXDh9HPOdVVEZ5U+VOdvhOwFPOAXl5mrwChrOpkD8N3Ogrwm3+vhcKbTMPOzaHdiLZ2cC
X5n5m2jEvZUYrKvGI52sFSPf6LKlVLqxby8byeZ5bGbKMeB/qfKMlo1rGxoiXdiOT+VsObpo3g4j
LBjzdd1YTM1yU5LOSzrMgXsrxs9H20p89ZlhvxEYFgP76mAl0vvdD3JLCPEba3JIcH3uxiPfX7bm
Cg+diXM9SCjriXzFVtVt7zxeTEHR3wPcqIXi39d1duovAkUD8jcaevfH3q7PLvI/s2Sffq6naJKC
pwGZ89pUP/jbTSP1SzPXe9gwz+3YXN/vdoUgKaSnGn2T0Z1i66Mc7Z9L2rF2Qd0cZe/QHyAhgMsd
wFlel93ueWoHKJhm01+mbkO8l5yNkXV986gu6rF2ZNx8qnuGAqoM6TVKj+ixcpC57+qQBY62XkSX
Jb8c04/Cob4QCQZFHCMn9E+1g+lBxb+4+1PnqUSKehO91TDSiHQVfezKk+a7rSBayvIFfNViQ82w
2E+ysSzRG2zC+5ZPHbZvYP5dogxfmpBjSeW6Qw+/EOlRm97Xo8V1W+cQqUTOyXNA2NCLfaGcT7qQ
yqXtUBsOjyFFIn5gVpq8y7FJEGcebRtr2IyLq86ufyHVo/5feHwxiCkw2cIH2EBCLFuv6sFizZ6Z
hsYbG+9+1b19JpuLR+U5tPMxzw44/cfn7g/6jtP23Nhm5vAakMaQYA5OMCZNN9lraBOm5o9abqZV
0gwjTlWmmq2uNZaY4D7fHNcKgEZ8zXwz07uMUq10Z1VbfEbLTlK0fV3S3vrnngnoRCxRyGAIhFMz
N9aHuBdCt9DgL2pnTgv/FOK1nkEfhs7D1aWqQ/CYtHT7ojF8t1Cwvr8KK92zpkpiPfGrjJIr6UK3
njoih0qiEfu6oLqqFBrNVEFyTHtuURJ8KTduy6exsa6sv0S9GjNDB7M7/g61tB6KWyH9uRKMPXsU
lj8VDTvXEgWLQvKLeE75orl3zCcC6iJHu8F8T5dXn7d+pBJp4WeWWRzwxlh19z9OQKTjItXnynlK
/LII4PSzuNa97C5ARZsknX1HH5HG++h6LT/6jLG+2GxVtGgmiyJ9NsKVijwRJG0CljgIWpWX2r2S
bttur5VzO7JoPduvZrov8myC1eFR1IF1iq9faewnEH9ArgWkwuafbH0BvqhEVmZSRAuFD/lzNvPu
aRx7ybIF9y0Cnnz66dQ8XV5XSU39iM0+wQAL67a9fO5e2TUUloVlMV6DOJ9rFOgzXpqPpob46jOr
vTSpqmnnWtpAYwX394eIZ6DjoaC8/VrdS5vWokeRcSFi4Rj3u7yXNb0K1IESeTt2KyMJVQWw8T86
10xBLFZxmucjzdRnthDPP4qmgLvxXVIE594FL6yVxWZXQRrjxtnyXbsYaToYipnOujkZXItnUhET
ZqDn2b6Vq0JzFbghWNwBPH7pP9vnj3+Ms4Vwa7QNTLjwuOpCAP3njzC8IAfhE5Ev7O0AGct2iNNg
ZWIEdI9zZKd4ddFaf4nW6JfEa4t4+Vil2FIQChSWRm7SAbiOtOD9u7n6s5L62TvDwlzV4ONczpdn
9Uejvnos5Lor+7m18rSU04FplG2j6eJztFHn1813f+JI29dxUeIUXpElC4/aqbzlYEUKpUixmli6
/Lx+Zy/ACbkX6ZAW8MDMOz5lPJAqq8+09RZp6QRTzWlgPoBV9G7ZwqZ9AXNFXl9+gC5ky8Kd8HuZ
rjiwGynWOa345q2WGhhhB2nxVjO57He4Nh5016TG1Xow+ju3YHv3Ryf8PycABxFnix96CcVn4fUX
7hmfCim1gSWaUnsaZGbPNu7OjciK4A71AcY2tSjv64iZr5o53ISKTAwpUkO685GrXXxeFvEjNbj0
b135wvfj8z/WzCNZgFi9YIAEGPIzXrkm6rE5G6Virp6aw3Qu/pyDlzjjjDrdEXsRdAUozaMI1daF
buoy3/VYp7h2uKJDWjM7QKUlBJAp/qLXv2te54oRpiIQYSTVMA9SWQWr6mmUG1xLKfz+Ime48uU7
rp9VUu5UyBhferde+ufZjEFmls0fqSQncEEqEefalgf57VNc0o7MFvQe1V321chMn1LG3E1MCoqT
cscPiXaoT2c+ELN7amyKW5cWRTD2JXbBRW9ZPjdU2Cflytc01LHkvbFM+VkNhZYLIZJlJ8DZ0R3a
cBCtNaNDTB6iPdhLvSfJ81BQs44SP7HhpZstC+uLqe6koFdVfFbk/92ntRFWhhxp4tjK1J0W2fIJ
x3LXWRxrl76I89gS2q5nwNT5HGoHGOqiyI311/T+tz472Ulh+6qnDzU+F8fxfcbi4WpaPGqSAL+6
kmqxea8lasdW/Df+JU7iQdba/OI3PVpXNq3cSYA0LQ5ivrp3yMxL8XDR/pk3aahOFA6xwH4+yLBb
m6lTGJsJT+nx94xVUYbwrEDCJwq7XUs64kJfObLsne0s07UEMbiKC49DyFoRn0udWLJ4nCUvovRL
n4FBDePoPURzFEhnDs30hx9Zda4zR3TQBdDEXhAmDcmfnmML0ZtEZFZ/BVwbPUr6Emlm2wKNxq1r
/4WresvlE4KjcytEk5HupI2NYih4DGxZwNOFGKez7hIDPp0rp79WHYl8+iv7tcm0VniEnPKo2Icn
eObvwUObMFSZR7uUxy2K1AxWZlk9RIuxQaASBtNCRwVUQOHYOs6UAbb1zbKJdL0fM413FV+KCyMr
O4kMKYoWr65/lPX/spJkfj9eCby1PHuqBHFhD6Z+B7Cvu/rmFt2cdF5Tp3ozHeRUavztPKVjP76s
xH1UuH7BGC/zm05aPvlFQeP9R9Bj+a7ImrRucOjbx/bt8+XUzNVfNoXA67JIOvb65K8pwZ/Z718P
6GD4WsVVrozb4+4+UqnC+zts9OsWGxOT6VGm0VdbfgCD7dthsl76nMidKuG95tesXMLbdTwEsr1J
L7kIbxkD2nY6KeSq6Xa6zU6gjvUXXla6c5/nbNex1rl1njHKWo835XBincq3JgBZrveeEyXD3LAC
D03gwPrNCs/cm/jFEacTE0rL6VZLNvciNx9JYmXR9Zs2HBwmTxytQbURa4G0hDsDGP9zwBJusrGe
/h6d1Gzx9BxxsH5jWTxC7gl+evTXHs3LJEh30IvgWejyYSlK74wU3Q+c9t+1+evZIyTMTehlKdmI
tWK5ksWNM4A3N5RqDYV+C6kg96xNV/oT9l8Vmn2VzxiYv0E5NC72LtoRloo3Lwh991cfmQ74VZGj
29jYhpFLdaliy1FiLXYEXaob1e3Y/Iw3PL6QHReOM6IXLN5sePE2gvss+hvSnHHy9yz5xgIdPtuX
dD3Svc48QihYyTl5Jfqg+K+lekxLLoOje30yyikm99N2B07S1j43BH4+pec4ppBbXFdf0kg9DSGZ
uLmDA3ttkVTO1A1Q5tZZ9RdyzzRp/5DE31vpL6MWzfWksbTSI49aUrE8dTfJI8ugZvJyHwit6o7T
rAmcLTOSSQxh5VWx/vG34w1KMbYoVaTKv6Ub/7VzmfsmGzHGQrqhRjDb1plMmoYltTpQjmP1rU5X
Tj2qJrNbcQ9cOm7ZkE+ebAH/ChghnZfZ+y+phXIoDfhM5TtBPVbESr30UoxQ2euifNxgywXXl9q6
GrXcuO0IWX+RfdQeGvTdmou/WJA4Y437wvhcnOuJgYNZTvHPRo3bCXqd1/QW0XAdhMz/Q5JEZyYz
lC2bi4Eof2w7WhNzUT0sOCAp7Gxm/momhlauo5jOmNJ5EAfcIXaPo8v2Nbj+hTkxcbr07rP92CPG
f43WeyB5zpZX04dzQkFSmc1FpCNRm/aFz3PxPHZzpFgSA+k40jaiM1tApQhTlNi+n5hEAq+aGMN7
rBqoNPlsSZfHu6l3HgjDI2xZbFd/pVAgTNlNsVGFGrdPn4al4nyIcQ1Cyv97NSPQucqB3VzvWppU
z0sAOkZbxU3X44QjMSp/EdI05aM4D0bq1E39KJrAzOhaTY8fuz8JK4cQAboHeHwuVLb+EV2h2nlD
lC9/m29FQ6NolUycC3eyc7o+TcUr3461Fma7bn/r/iy9yVWJWE021nwn9NW9kyrTXbci3RA1O6Sj
3MidzrLuv9wQgZuKQiIQeIxPLkTCrVtdjljdjCaNw626+35Ko3PC+KL/Bha+bINAmkJo0GewB3sg
EyrZRPslYlK4N8/FRB4Hp8ONKdmwG6+maOnaHV1K5ZYsMrJXkiu9gmHC6g/HBIatvhbgbEb7+lEu
qv7ybIeMYtP8F2OJqtaCMNak4h8KhVVrsYjZ3Vh1SJvYSKI+ec8TJoRobGE6QqcWC8nwf+mcc43k
bRCRC4G2az1xsXp2UrVO/yI8mS0fkKpEegbjRCRfObgB8/YY5XppSveAw1IYW7YYEGgUDHN63Qd+
2zJW3XT9/3MeEK/N1d8u8L+BIVuv6bq9MZOHXmyINANxTRmtbfdtitiSXaCdLhZclZdEIYSqtAC4
g1ty+1Y4urxOVYButp1MVM7bAoQQBCVYLwqagClXXY6jMjiIN9tHO95QZVXcPou7HZfk9zdlB7/Q
nOReddJA8dLZAuTnLPYPx7ws0WqUWOw2TXxYTN9M3ROvmtf6ZXqbgjyy0+sriIBA3oOXCGmwY6b4
mvrrY1oB/NyU4bmAsWHk5oDufDdM7fZhFlkX6JB+C0IXLR2SzWzdF4PSbOUL2YNNiLRjsVISvfQv
+g3Zkfx05BiEFVxJf9UUOlZ3YaMz4/sh1cnpzMqLhIdKpMIs6DgBgQed2dxsUSJDcVRiJmAhp6Ki
Pt2MzOYgj6Ba1VJGPD3KNkS7oQK+7LplvzzOjuaFaxrmnh2YRmqscJ6lfzcd22v4vGL096rP2dqO
xQDJSfF0LJ5bjkK7q3pjC1V9osHwR8DMcjh976Z49QRbeueewM7edLFFP0o+d9XZHK3X9EGN0dHh
H6o0tjW1Nw9AF4zHV/ig+6tHbUZZpqKODVk4DiIIDg+AB6uMrn2VHRsnPMBV2LuWIp7fUcl7V849
Ud9bI4kRTu3UVz9L/sZ/ld/PLZGgUTwhzAWVHuo+59YmRNkNldyz1DgMGsU+zHwsf5/66q+mqr2J
GQmQdI02iyDI79wH521FvByl5qUyqY43I8nSf9CuLkuxV1Pfe/+TcFkwCB0vbg31hcZ2vFiXj2MO
aaSzaKl9RVLSbsFrUdi5938I9iO+1Y1YTYG+hbZh6tNy6Ge63osvjPf1+5jcUm5oW4k34l72qc9v
/jtkqNg5k5HGA+AbOfIQ8DQvn5fuiiGfxKC6ap3kSPd62JMxhex1mXrCr9HW4/PQSmnBLCllVkj0
tFjucJoNUpJhFaIo8myLtWx5x9ZkX811eZdNCpHm2iHeQf6O/lpqpoK/hrPpJQRRZAjpwAsUpB/4
7lKlcGiyUvk+f5C48LCLjnYFTuc/xYhFJx4tLDomMl8YqeOz8f+gTmZFFhF/FT2EhmlVP+raunXW
ILjqC2r/5UeT7swg0qNWUD1965DZAd3H/0i6r95EtiAIwL8IiRxeYQgmB2NsXtBiY3LO/Pr7HV9p
tdo1BmbOnNBdVV1NedUw7+ZORI4fLe3bxenz79tMniB7aRqU9gpFz04jXH9WYz02EIdaftOypvz4
Cuc5J8siKq46pl2eiiry5LKN/OiMSOzlsu3DGBEgBBPS3IY2XpvVH4adHZ3FtbG6Swa1CHDzNNxv
ypeX3wNmgXRudQhoN6WqCTgoEZTPrGrMbWJmo77Onwa7APMK8YdZRTiZMFa7+gughL4OCVrhw6EB
6hlL5NYY+Q77E0N8CPYWj3bI8Qt/bnXWjLM67L+GFFS5qR0rDsxS6t3m0dUVrKq6xq4r5XCGdF2j
XweMnsQafF+MTtgurz/3d/Bd/fEPs9Ax6fcDMtCefUcsPJWPHnosAZkfasQyekmJOyx+7ACeZzuU
hYUD6hn8HmL1bfdJuPJ52dRfv9qQmXN/T8teAHLhQdS79C9txZiKmVT7OHdsqPyKfxlMdF+/KhRi
p4o9OlKOPVw3T2TMXhJ6lm4a0c6HjogxcKB56nsA3ZwCa8WNxfkgOZVovIVUowyyhfQp32qFggby
9lb6PiLHdjou3+cZhYPKphSfqDbJSEXViCvXUi7xa8MnCAdinYIgPPsNW+lhxaGCi3+338lAyZlj
NhzRhedbfJB8p54I3e04e7MKnT6/+GEoIg9wgBbBNdu6fUDsQE45O4ZOnLbYw0yUqXff7NnPdZ3j
qOFGiC3wSME2ohxwqEKbKF6/5ChkZle/cAZ5dq6/3tb+QwsKtV3z0Zz0nr/X8rUurQuZ8cFRFMiQ
2krqcQ3IXPhT/+LyHiW/oXOxsV7wu9qRk5CwxWUKHGo+MZBI997hczJbtNLS8O62cxoL4RN4IOwZ
zaRYdduVZiU/CVtXJT0dsU+FOgbQdlioX9+5OnT3jQt4UWecQyk/3NzrzsXmi1JxlGLfD7ItnkeL
GZc59HRuV/L/2CXyt1k0AKiR+OhaQ9LW2dV5qelExvhXlYh1c+8E6M6u7gU2TKeWBdqxSzgtVOLO
uJgBK8RX1mMSLu7SlPioiU1+P34XOWsbqOu1ZthvJ+15unrkcURDu/M/u91srrSomNevdzYhIm5j
eIA0wuSI84EkqHOJVs3b13qUhTqCKQ7yo1PreKj/HjLt87pzHCRa165gL6VgOqECUmEXnOZjnoKk
CGODpc+llZ6GxGmaWNQhf8OwoAAYSP/74NG6jSejU8/N3BizteY2n5mIJt2AZTDkHMBs8qPs1Ol3
6mWGl/7y6/KPJ1ZbqH1tPpsJOJ1OMaDgt7j2d8Xk27apCvTeBDlEyA33femvhptZtLVpgVyuAwFA
egrSsEn3r7qDMEIVB88HUuNwWkvGWukGivnUQ/+vP3P/tt8pOVmMRehDU+GMtnCUuaz9SvJWPo0i
jYCWLGqwquSUK20+PI90cyWs+j6MT4t6eioMCZun0IOeKSclKi6nqWK6nS5E4FzATiA8N/oYiUZi
AchYhqBH8HOaXQI3mNEqk2Bh1979s1hVayjm0v6hC8AIWEoAXWJdxJVnRJu2AvsKY+LFGlcTGlon
8aJ8u0vss8HKMT3FfTqb0o15Z+ecwyIdKqeZgFJgtD7UUs9qcjoPBJGT2vGBrzRmwhtoAfxvgDDd
H1V8h6uajM6D7BROY4d0Iu7qk9HWJOYW15dhXAf7gchIYcTw3sElehS6aLv5FBKNyRqm/3VosPFR
pS1fhfgyEX5E+y8mswW2E00HAZ/xAEDf/m1q6MxuwYNM1zKzya0eptY4oE6bnqNLKLOeVF6bNlTq
IeSiz9p+S47CEeq4dwQEOB1+2NhyQhYOvcv37u87eWLDJAnh03bgzJ96nmmE2Vl7V3Ts0OiH3EMu
1QjfAvF2oGrT+0LITyrLz8zQ+dEMBcpvhz6DBkKgfGdrJyTlGJ+bAdIAQWt9BHgS6kRLnQ5n8PrB
s1kvaPXHR2revTvkIlKWF8t8eYlKMfVu/jH/0WEiacfRIbx8f4PRrQfAlr5ppE3nqsdLL/fvnopy
H8eva2fXSrxl25M2vFBel3ovNJO4oi/UkKnp8aYb7hCn/Xemx41eT1pPwmJmqiJGMUhq3tK1Y40M
p7GHFgYEaK+PPbeN79gw/qbLi27lgVyNLd6Ymk5G5sLiDx0MECcvNIjNilCtJEqVSwtCLbnb2JK4
JkKM45MAAXIQyQhTIYeSAm8E7RlUUuZ/wezYPepxZwkkIb6aGVA6u9m+wMEQNwGo97CIz/zxroPd
LNPdj9YDu+ZAG/RK/Fk8VVLdHUbk0KIVsYrcvPA/tapaHVYhTkcMueU+mtB4IAi+yNJiH8yT+wfP
9f3RV+V3CEb1vJsvbQYX/CmOpd0/Yq3r911ZohaAT4sx+5n8vnwkm5PGc5QnK++zEnL+mPGpaJWq
erJP2ce88QruB8FFQ79QJgl26CxH+pR+kOGEmoyYFa1KT55jhJSvKKek4RURcuSdqYuawA2eQ98i
L0Hy2hpE+luQrXE9VffPuaYSbyQjk5jOOUEikhzpYYxqYtWWrDzy5ZVFTwlqMxnnJh90HsBxf56H
iIdw/N4VRnnKiX8KWYOLxv8D0pIallnAV7PRsbl+X/WT35uPpTq7zqIvYC38qhTNfr9+J9+Q23ZM
w0yOKYXe4QP0WLvKFE793L9HlU7hLzziAaduINBe4mRalY5A4EoL3lTpy1LhQ5yC0uXQtPkQgBh+
RYkA1XphCIQoEdy2YjNcJyNzssfapGOWutzJJwQd4slyJlkPPK/C9esbjYaWDpdQNB/rXX6f37vf
8zfFKuP/cGqLq+c/RukN3eVUJYCqSWRvkAm2YD5KyzjxI3pi0XI4P4/VuVUvOe067HnBq8VoYsja
LzQmGLTwCx2FJkBhA1pAlxCyjRxYsJad7uoiWSG83i79O2mDCI9cGKpbnjQXU/dRY0LzoXw2Q4uH
9T2Btl192MsDIPz4ggShaPg2EXKJHKNYY60YqLQaFmr30r18idB7TXKMc309nfRPrQDlaXfdBmVK
tsLwIw1x9/VnRWcWLlmpctYDvGbRbPREq554e97N/F7fRbFlCcqkpHjXUSFwFreGyyh0A1NTIaDs
OJ7WnfQ0P/Uum/uY23V7PQqJ5Nsxg37eN3KdxMAbWo91danJm9JUiUg8V1wNZfKHYTKcgTsk1gNR
YBb/5RJQ2hbNlEPUATh2ut5m23vFTy6YibV2l1imeOMG1zpVL0OLgBbmMAOHrasw3dOh8gxtxNOj
8yHSnXnT8xuO5bhseDbhWZVE/0Z2KHk4bZog3JWwVXEuxaGF5EkR3df/25ejnBu0D7WPSe8Sztuh
kys5JR3RkHjdsYNeR5qUzy8Nn3XP1R2wlhbw1PvyMIMjp9KPk0q5us9K3N8mRPe6q8wKXRUPdOea
+soMxUFAWtHb+t71b2nZgdwE+uPEmomPkF9259BFXRqsGw1MZ04901jky1nuXTqoqM3VWVfjwr9b
k8QE+BhALCf90zL9Qaan8aoH7JjmtMIarAfu0XiDNW4zmicXfNXYnBTOP2KlU4bLQHGTCbfjI06z
wBof1lEYbreWgDBA6eQ+f0CzN4ffNlZ/9+webq1Vtg16ERDYmhFPBJSKd4Hx+WKgq6ePeYmrNpPs
TX314K1nH/wyCJcxg/JzLArGl3BEck2ugJ85AqHxqffkrQmBOIwdy7Li4ON5GUMhAMEjZ8Cll5rl
p2c8k5SVHaHz3Fdds1Uzmzru1MuPUtj2waYnsxznRwICh/m9A8e5vvNa06Q3UL54JNGB7DGEilhz
G9UbYv4spLyeytCIAKCA3Er30qIbVlxYGTiywNC86pOOCNR3C5FEfYKM5HfA92L9l7Wowa6g8E81
AHM88j4C5f0TLHfQEuKwVV1890elr7q39wV66l7etvftQuf1nW2d6/tM8XKFCNXyvdWjke/9tU5D
x+c6sc6ktcLcC1ackscpbQNc5d6zVk/4VXT/y+WWV/XsKNkk5B9eB7l/p3mgvAYAL8fNXgnRvTZZ
Vi5is1UFeChszU8TMDFL0fLRfn0W4tCyPhGHyqaXRdLDmsU9Rn/t2KdfPGos+AhnvicERfVQFZSz
fXoz0LJs7rteDtRdD7Um0nQ4pqfzWCRusvzlAPUQ85tHNhW/lp4+hn6AReF77e9NCLBAZwEKC6Oe
H4GiRBV7GrBhgDlJ6lLlA2du38L7NdDNSejMugNpik51MYiz/vIog9YQCINdSDHuKraujTAhltfG
orftmEHXefMy80VAFAtg8XwH1tkBth3H6SODUTJIuwfePBCq+3tlzhqajMZago7M7HZ4qpZh857D
+DEzGl6eJMvSfViBmW1UDvSIKFcTN36XwuWSoDI5ZmbGVhqCpoq047Rgyx2wlnF+GmA0SjyxjiEK
QYV0afkplBJHS5AEj7d+YsgYmlJwlqVtBdG9xnxh6WcVCZPXPtoI6eMPCSiCNZ4uHTRcX1QlaEIP
XAZTSYLlLzH3jejO1NSh5F1UzoErG0zImFbxTnKU7n9QPCnWZudA9MR+A7QczNiCxI4DzHP5L4Sr
prb19Ar2WOLVfyfxBOhaJ8/ghgJpoDP2b3IJuooFjCJP5FRnh1TAZ/DbeJYPJ5iqCtRmftF/WQTb
6ppnEokGVkYM0Ex/JsF16XIzvWoyXsQL5CW+Y2rAoIwS0/HkKRSBFCC2wzD2fh89GzEqdoZw5xD5
ktbVuOX04zQl0/m5sSZOVQJKC0FUDy/uPw5DaVg4QYXkwkgxY2Dd7ZqiFWGYk2FZ2XfuBxUZpfk3
h+3/H66Zamu8/J+q3fTcKpTJtVuvWwsCDI63pmIlEVE8+Fmv0e9DsaOQK3QYWQfV3PIHFhCdy5ew
dFlquQDy39MsiVr0djBtdG5iltr5zxVZ9WuQdzCHE55N7Bfxeec8uPXW3eekhZwJnSEwGw5+lffw
Hq5ZwjqCz/qu9ujZ8xZSnTkXMWwq8rSVBYqd+oGI+izkouUP85PQhYVsi7HEsnlg2Tnef6rpfjEh
pSuizgR6r3rZUQgPoGh1WudDa16JN3bDXNeoO3oDwC15r+CdQBfC15GN/e9UEwwB8MzDPGge9/1F
SojFN/1iL46mRXZzWmfx+Vy/FX5dyNfpWYt9qJHXYfoSSjzuSnAUZMSqD+gu7CrWwsME4kY9/JrC
ICgLUqGQQKqzcOQWn6N7oFKTkj9s0UNm9Mfej/NDEOGCtldYQuB/Rb7DqUAGz0h2IQDKddPtfPv3
N8CSilRrckcIQAi9XoMMDYw+tn+issW7J9tcUl524lVJEwnyNiBWXC76QvptZky7vnTiIx3lHZh0
tZ/+/GSAv6ni2eFS0Kq0mFHk+4yoOEmJoWT13Vi/u1aYuQF0lGjbTlA9Ao5Av55zoH1uqS3tDBy0
QamTr6ioH8HoVyD/mnmzakywzEsKJulzm+oi1PsXgYNJzdCDcYxjSRhcSjSf5W2NzZCgmHjHtmDj
IBZNdQtEc3P3qWVah8ObBx1mzK2nsRiyMLAdqU0tbdBtjfJNdmVvq/6cYzektRXwl0P79Y8vdJNx
oOQVJFbjQWmWFuoKAYjJNk7WQkeVF/eAHxabID7JLTFoI9O5E7thn+A3pxb0YfkVi1KbyrlMeob7
vFULYi0MRYMGuBP/ULxRCwKhSaKquKaV7aU6Nz4FQ209Uysc5SNSpVUG1wXUUZGLnrLPUMGxVYrw
e2SxUs+jsEb3U+mIrFOcfy3nRBns8iA5/f0o1jjLQwsMhUp3TKzqu0mkh4kCPr9ifqXecl/iytet
/KOMMKD/t1t5M0ypWp/XHqvqc0QfvqYYGXqp8JX7UmlNaoGX0hVE72hc01knSt0ZixCZhdJTZbmG
dR20B4teWFoCv9iqAS5MlhemvyFxPMCcpcjx/kWd7SMQWQ1mQDr3/oXU3ikuPBKvKWR/c6ynX5Fo
03dc2eiKZcXFMdfmZfKPeym2r4SJ7Rfjkg7nvlMY4mN/upcmKk3y5eVggSAFAhF1dPN8M8r/o640
30QJLmzsojfrRvymnXd5lyQMWYjAVq19wOPxDqvhYWiT7SxaD7sZtY0go5fUhhpZJoDtyG66OtsQ
zA8owoZp6txYcTO0rbjboDHJtwN5tL40Jm0vCsxpfxqhMGCPCblVxSulXKC1T4DNZceg4ztyaWod
D2qSrp5DUUIUvrW8aYmsF62Aa0rdgbQX+vYBxOAyg/Z0DEkh0jNpYl7l22e7qSLydWkxBuJt+KI3
PdXMvfR7nx6UmFXE72sJy0h2O9v15gOPf+7saBktlSxjT8Qny1U2MxMAu4l7bMSnGLVOevu5ahW6
G6Ij1EwHJksk6t2GYxHGH14UHgQTh/CJtEWFaDO8n0v59bssKyjHzOgecZqhdg6Bde9aSwQCswbt
GUzaQel6vjSyygQnEgDpgsMswGjJqeRWjC31EO2P/kBR//n/VvxN6DXajZMjWRu8E110kNoN4BPh
+YiQFoFY2lf2YhOPWO0FxkUgJEOQAT1mGJamDWsZnTs6AOBBvJzkfqwZ6PgZYItQJ+bJmqRuxMT0
t9lsHlyGdkEpRsA/h4qpJFkTCuVpYGFsf4HsLHRZmk4BqNuw+Ijcq2ovngJrxXRWxCFEroq3/iAk
KNJiZmtNM8fQji9RuR6rm+HetV9CCHA0GnBSVMqq9DIzoKiy7UxJhih9fKqukr6uwu+/YrW52+Bd
M1jMkjpDua6ckLEur6Qyw7lf2jbyGDcGye/f2/Nt24O5JxiJdf2+6xNyGECoezxR3g3RdNeNZkpi
24rebGarKiQ1/CvOvEHOlueOyiNDbZsa5nkteW74nuQ+cruim/D7akN1jnRvtEBtFIapQGhoStLr
UKJZwaRVkyi1b+Z3b2avB7gc1CySrpdz81pYe/LRQ+RtoVzHy+ET6J7uU9tNmKveZasJO8bfEzvc
a38pu81jd68RbzjzZRa7DHP94uEJVwHzDHgIX5IV25InKns2O0X+bJyvkSxgu+1ZE7ux1l2Oj/8Z
rfXAMKxE5WpkDpACouw/SNo7XFFpO9C46TB7HJo+7TYTRBcWNViBOZadSh/Y94e+WLK+u2EjpQ1Z
AarnVsp3lOxUUnOE4zWa1CgQ0DvkWzsZpaqkvUqvNEbn9i/WY/gDeRo/Smn6ecUNxA4S11gXR+B0
b4uJ8SGTnmba0byvwYiTSICwrKxaK1rVaBNduvletvdiOX3rPsv3cqZzO5flbdleocZ2rWV6LV9W
pxRxQOQUur7KZaSWgRa/E7+rFMl1zlTc5VMAn0LCS9x0Rj8QCszAJ8tsFSEta5ef9yB5xNWVvPxU
MfvmZwu4pMhZNAtd1gAULqSFYbO2nGM/4o3yoqtPZvsEIb7CCv+CuFISWl+oC8oeVZjkdhAXeyrP
0nBiobrp4++nkrjpicKsnYuCinzRPZeRJtZGtn7prnaVxV7Jtm6qlUKt4BjaUSFqSlgULV9CVxrx
H0GDlCk9pb/Sj4M+kEdSb9VEXCNoA8Etb1FrMVg6r1OfJx+uvqo9b/BHatkBQiSCxQga8pVOu4Va
oqOGtXdSkoItp8uOhfZ/+ZJmah10FFbUxphu+GLbhuT01ld+ETRbV3UGr953jjYP5dBIKzJYNzOt
tYabPLBl9vitSixe3woo+fQ6Kdv0a7F67uNBpOZ5bTtbG/nwRn0w2KNoMZ6c7QP9G95L0BVrKWyp
SUs2tVVb4mRcJ41VmRhrjJxItO4DlQzZl8aQgh1yoMa2du3naht+7Vc0wkShDdnng1kqAdpAPz1x
/tf1VgoydMa8v3PKGYK5cpKe1O/wEn9Q5e7qi03VeN8losNdNd3fVA+tVTXWdHjlS+f6tUw1KHo6
DPNl/yudP9b9ZQON9hF4VB1BZS64FTqz/CjeeHXzllb/PL2P7o1Jf1H9OEVxM2t+LkbP0rOa4yIE
lbz6sd34LUzbR+X8oWGVvojFY/tZnjfyvxlyYT5WNG6ty8+uczHITsXBS+HdmNOHlpUKCdtXRqOU
c1+6TW++k7NNZWG5+bpNZHhzELNZiL58YIbXxrWcH4aCDWVDzDv27XxP9NzJdfKsuhAmgF+7XzaK
jxessK7lySzX2ROpfV6+E1yQFmiRTCpaT1FwYfJTBLI5K2sc0jz/+vC++oJSJkQQCvxbeLK5hB0k
1dIcNVr3kx9LBB5urBQbCAKN2Sna1s79ef/BOi4wc7jTwqDQ0Rs8ypYLTIDDINHYxVfaOjIpq8w7
gegdBCUHEDUUeqZtgeb8tfxgjuT9KTvuQ0V60ekg4AZTdRU+BjUsdLi1F6lE+G+VGd0r+aTz3WdZ
K4VKfnZtBTV/8o23QDd5qdze07/AIvhT2T0FeHfSXzr3w1ev7DDP9iUK+47QRXRMWxGFi1VE5nJC
lml9u93242v3qR1mM43CiHAYBb+Wer9YnSF279GrOScOTuFUMexaATTXEmzTe6gIMRlJAobzUaFj
x3B+glKF46cfHHSVMcw/PXg9gNUs6L/os0NjbCYE+3acVaK6se9tu6ARAp/CDuW6Qg0Gx/25INtu
vOiuaznWGJqh6pyp5xZziyg2mPT4mJinTxbNKIYlhf378lV+Eh8uS/P+tr14Tykok+kQDGn2+7u5
cKgK7v7+8Yp2774jYyo1PI07rSlVwuUt/u+araToAn0/We3Pub+4m+bZX1+025aOL6WkZcOx+ykE
n8Xitb/MVXbdnHfIg7+vrVxNh/JqoYZQ1yzg8hMzW7TGJpmVBGt9EIxp8pzuVLSVYt83ThmN/L7K
EV3xVvvcusjs6w+tCl6VVOdYnrc1ZH80tcDsxYca352qwYSl99TC+15dZ4r7tuMgWEZxvIwWqoQe
EMZMJ/kbG6R7Fk7tsWhM6otuPC9/2v/mgTU/BVVhvUl3OeNvclez2E4iKfRY4L6hpWL9SkMiNKlk
RaPBFeM8e2Wrm8G8J1lghbTrHMdwpk5slCbRa5qam26KF+sp2jlx+rvugz7n3ahrNE78Wqh6cUWv
8OFHiWv1QtORcQJpuGrC+07okM5bgkDedtdibHrrcrzspIcnCqNktPqKKdFkhd092pUGLGSUSOv7
JoQRbDE/V7JZOrfjatK66Y9VvJL8t5CfRczSPXGAx6t07E+zH/d/W0Btyei/Kmxn1hT/GmDhBpe8
rSthSrwvfg7Uxr9Jj+n91N0qnkFsjhiiQFE689mjj4n+pu8N3Vy6JML6u7dhVKwroVKbj65wFWYv
pMRF3ylrIx4O16/v86PC69Tx8vw+fybam0Y6FV0tIMHjdD70KIaLZHk1yAkE76XLaNl7OhtotMGB
Q1eQ/+dxZT9u3dX3621b1+ejMi9X1vUHlLO6qRTUHHa299piUFhW7jpp6rrX2x1tEoKP9zk+TaDw
lbqZ5bfucVyQjK4qd0oSH69MeXYZ5IChKoI4VeabfH0a11Zquohetf34PjbGZln9ua4+anPvEO2S
bOxt6q4w46tFYf//o+N60rNbN72tx/8taJzjOmI1Dz/7eXHzdQ77h3mazTZW2pxF+xdFbvnYtpHm
vvftJDuF5r6fUK737kBpZxqJaWrk8nLgiqWZ6ps2kc1tfOyxH0l/XHt7vj5zfe7fk1iU6rbQjM8m
cpvhMlfiNPW4lO7j22BbX/Cz5JEPsZb44kerT8oqYiaGOyT26+oGWzR/eyhCmsiQS/vhJjRSkfLA
knWxo0GMFgNFil1z6T1/rHE6DE59TgXh2Z9pX1OqNcp2CyokHvX8ALN6YrDeU8JVytEXouX7hT6/
NTre71yLwota7jvWktMpZP23VtShYA48CZT2tcoKFfi5KEK0mibPbIaOmfa8vGw9WdOcisc3xrJN
fbpVW25KZM6P3+WlDD+nGlM4nK6l9Boyl79YwdjRVj+av86T1cmdyX3pjsvsa4BaYwVJupKqbDpL
TaRHL6AZmHMUmzTm4+vw2trLXd4fi+Z9HB+y0DGf8Ok47O7ONjR7SIYIfTlR7GqrD8Dt8v2Blv2z
Ysu/46tkJjIyKWv3PVW7vd2aq/dsdd4Pm/iipD1eO/mm+cogNz5H8yan15JANrrW97/buG0z0839
JHTgRQAU071YlpKrtvTP9grG0k1pBsADzlGWnaqk3q8k1nIR+cQ1oa1aSIQOM4KA50g+d5q/yVED
ZCKpoE4FuCzqku/NsBBJtKA7YGISc2nbEiY4mssApIQ55Go+Vd14aJpfCDDpLaSfIcJiQf49aWXS
5TVPcO7NH4lEdMNie8P+T14U4m/f9ie376MQN5/54aVQfPayrfm/h+N8vi2eftIfpzehA1MOptGk
lLYPO1x0+372kr0Lsv39wfSg0FwMIRqted+WdP5YdfftSzc5zO3f0g9uXMUVp4REMTsrjB754n32
HNoXT50LKHGg2FzmqPZ29Bo5OAtvh6/kMBNqpXmv7Rk0aQfuGJF+idLCu/JqlbtMjOrzhkOob8u+
84auOaeSfJzDiV7hiqPmbrztrY4hoGandFm3Vsdqnhire9u9ccE73CqWixCptt+XsobiJuJhfys2
LGk76ytdwQbhMby3bt2J9hLdR5T+uPevDzeQOkSF0banyro+gcXTUQPFh4vStrZbVJ3Tt3eH7Ol9
vfRZbxP+AIvSDiFxLsef5UyBe6xWKdEaJJ6prN4/Hxxs80x9Iy/5tS1O0hJgyU12wgT/Us1dJRSd
5Ueuc1K/r1VT8f57fRZz4r2VeOBUXC2i5KJUAF7q/eTTFpFPuwj/pHcaSiyiMxvjTHGhn9Y2ulxL
SXZtq+Z53vo/VVkL3GSEt2Hc72wqRP6bayn9LO1/08tRopPeVM3wraJmDQl/0705fxb1RcuyWFYU
HA8Uhom5wIHlp4r5rcPBpKFoP/OhZ/uroi5fCULud/+T0oooIh1/vp3682U5l2LT/Kcgg+2vm7yX
Ng2FIO5Hg5jPUzn5/iC/yr2nLt1nopFVzala9l3UEuURI0OOibyI7lT8xT1RwF3d7lZFfzpWUe96
boZmyiHNCeV+6CP6xdXvTra9fV/0mQDQF236y3ebE9PptfrdTSWwEW1F/tnO6YNsavtzpAFTJLF8
Z7JNGLT7ID0R/P5Pr0D/LDX6OdcwBQuchjHw3aRPj+arkRlLSvLNEBawG+Mk9El+7ngChfKSUBeB
if9zOjqMhdXwAqqSDvgx9SUyNYL5wPdshktIjzK3f4fPZItV4Va6f0h0BQHHj4nepgPh44UJiHZC
1Xmyvv7QhK84piluZgrVx5tNsH22FNMf6X+Tj2PdwMWKd/jKTBV9KI7gmjFbdRYlxgzlXHM+3cBv
irevQjPBSmCOE7hxsmwvhtAWjzXZuPWezXm8Xaivyso4a5xA2kvl4puaIij8Wv+Ezgk9Mtbd17/g
x4TjUmp359dLaFGPjxPH2kYVCdQ7qa4YVFrK2SZNby2tM6UTG6mzbaa24vz0vbS7jbeJ6tWa6ajn
ec9IEDKEC7Y5oWAt3Yr30t4nohyne7mTghJFKnBh8MVwN6k30j2ff66HVMpdl/ft29uiuw/w+uX7
9J0eF5TfXhkz691RWigR7+3sj8OsVCVXBm+b1D+xBqkpBV/JEvRF82e5wHYGSvS9HCXbBXXHAJY6
f8jqM0o3KR9IUYkNLtBfza94KxDW/sR+gvAkV4b0sxWVGa4W5ccpak16FlQsHB+V0Inj15jILO+i
6Ezn9ZmvztvJnpcvyPfrPdp/yOdejs7Pe1kUbT/O/uZ/j2ehJyPL03LRAm0l3/afhTELBIcqMgtp
Esc/rfrLHy2g5jraNfXfOhAepTssY1vbz0vOezTUiQr9XYMr+Nw21RIc3r8sveCX20/14wdbKIF2
jYkYfzivKh/iN50d7H71f+kFF4F1c41eSeiohDsNvgPLd6rQZOfVC1Zz/H2//7e7zr5DOlwbfnbX
P/ULoUHX+l1LisVfxxEi2Y9NokYEZDNtzi/0XiyoDJhyJQ1Ldo3954oLYSir0kuoB0XAxbMaSjeo
pL6ko8R3DaTJuQFnP77wynKdQC8osp2na7F889gRutAn+zuUYVBf3I0N+Ifhi66Sj5r6WSVsdwLK
Jdcd16kfmAiI5hCHiS/GHduhXmw1dg0m/Pmr+qOTFXQU+0ev1eDBwSv3lhtufo1OBlvDgmInR6/u
JH777rYZ+MFXLXjx90PNo96LYagUiF3W9RWc6c8FP4dutghVU1ZzLQblXJE3Gq+x76FRXD8GbOvQ
zDtE9CIizf5MwqHUOBazn6ePy2+h5QnEerdfjt8eakZS9/NEbbSXkORVadk6NHToY8e3rSbfMpvy
vqn7xEXeRd/1CvshVQCdmktRw0ab5UDYlfWJ+FP3Js3BZF1fqHPQmMCiy4ewY6lwvszgqliQnBVq
9zooUz2WkQwog8mm9ZwSEdLOD+7EH8/3JB2nvpFSm3SJilxD6keLvkKJe1DmFugY783YNnqUT3hm
9cMKbjSvuQXh45rWrlA83or6MSQ1rdCYSffcUPj/T4Fb/+DCoGMguBcRwbmrsqch7CKgU0/8p8lw
ma4PoXXaYyiPBDJWMvb0PcG2D3iRE7dh2knJYXVawyfsSttiVg8QlREydH1CIzT1Q/MkqhDp8Yg0
zMauefc99GBfdwZAZhyJ7UqeEfi49chRmR0mBtdSvPfqJEjT6GkKSuWHj697zx5oqW9/4yRJlnmH
JN5WuEg0MstGsn1gZPlJc3oTwDAJ46Ki8FaIMIqdq68rI0ZBgwaKRWf/U8g8L99PldungwOj+IRm
qNpT33hvPPGvn3GK3UzFjmLz2xyJAxsvk8sGe2+cOWNIGiZl9nuTlnDlFHZIoYb/h09gppT5vEOu
ClwOnm3f+Pi+y9azWgRk9CVmBkYsGy2EIzoA6m9BFEEqlS5fTrX8sNCZ//M7x52uaErCKiKK7WMc
T1f2h++FMJPOAFoKry6Q/ZYexBMcrjizq4fNpiuZa7HhfyKTu/mZKp1Z+stxaA23ohAYbAXKls5G
m8/17yshYCr5s/JRdMzZKLV7z3Bg4C7/uXRMjJ8H8FKy5SSCEvvA47acFfle5uXzhI1f+brlJBcv
jLI9UK7Qef5xzHz6yt2ptv59rCvJ8dk2x8T/s0APc4y0TItdSp7e1fJ8Fo9yje1b/NRcJKL98s3f
McHbPDonO7b4nBKiB+/k4k0Esqikfm4qU1elxA8s9P0Qo+Ar3riIg0ey7U06WjOoV3Y4utLNM7ct
RA8RN39aLW6/Vnw0dpqIFG/fsMnUWlY92AHOtFnoHCb1zP59/+uywx1Oyqt0eb+lMS4fvieF8lF5
yzx6HKOEtgBoLY0LHMep8sYlOxA1PRBMlNPjyyMg6YnBHSNYKG7JNsd+8Vg+fAo+88Pb9/IjPZ7E
3+PP2u07txznjpEvOnwuheOGJFdKJSiw67FjjR1JrGJ0TNk1mYw4yFR8FneX6uFbHCAg8Gx2bArG
1sUaqPh1SYVQM5GKHl9kJiCCa+XxtRxtYqZ67fF1O9a2EiTlxa686dLWo9fAi8vce+aH5OGw7V92
xtVQ7z7d4z2nZ2lUiEeXHbt3/rrF46mfLWAxK+HzOrddZeJLvHKtXOOlbU5gWdqqRwbIqN0hkW7r
eccFSPfp8S3Vje/Lc+RBOdlPx4UIbwcm/+Qa56JnEv7el+mhPbb5Qfc0/3jLqjNrQi+7BbW282Jj
szLTyNZp3vCI5T2JNW5BhDPKkZbnKvll0NC9BvaOfaZ+QDAiF2E1XIcORV1pt4sK8HXrah3KqvPH
fjyZ7aRbxBsvHyN+JMh1CycOx/hr9svsn5KMTU358FHe4Brd5op7afbdJpPs37785wpm3Zf/n1+q
c+SYu13J15h2Z8oKg5AqulLvF9MsuEQBCOAStk51CW1z2u9RmJCMsnMCiGXCBa0Z+5wNwf5QNpWz
x8bf7xE4TP6F2hNjlruWEz8eFcWDC0z97La67oz98/J1+1pO7aQpWXUtTtZKuqN3ALEL/3qA+/XN
Rwsh19MNBRV8a1FxDc/40K0nt2/zff2iCWDRRR0nJSKKy9dP5l5PfFlqqZQN8h3/H7dXG7nya5Ac
vwZUWX7m6pKtwjKkOh6fb50kO4ldxb1vPpWlNtMikOkxXU225tPdhRDNygXlO00dKYtWqhtrhBv0
1jePfD89raq55uRf4uficV5g5axDmVNzAdEtVpZfXmtCe23l25Pk2+JvNuR+Mj8/T/uJuwDdYVfD
wxen+4QjCPaLlEep1MOXi5ADUFNepmpRKlNasiq4+2MZwogVL5SuU1rdVFdMfsAWTA2ZWe6+jEwM
5aBEdkTk6XZzep6X/TG010XFIw91G5se5jFK9x1k3cSFPev62Xf/hiaW0mBY5wMlFW8rBtui+VjR
Y77xVe1nfhyqVgKSJA4QJSthPVf4wUBjt405QdIpHd2R3cB/8pZdLeEg3tPS7G6KxCPZSKLregnk
ct31hH5RLbKTTbz1tyWy4KeC4TS/LfasIcPsKfr/YuimfUW4VE79P8YtF6uGWYtyBRi6peTAK+Ha
OGL/0eIYeG8SwxREuyRT4SviZYN0Hkk96DKEEpAZlhAKIhDfeKHYz37qq10zD7BVY5ElUS7Hvlb1
Ob+ORDf1syV4mO7sS/u6uWe2Hb0Ou8Gne/T+JL7O2h+zQCWGDYEGQZCqWlHYppX52k4if7TTNpoU
1lPXn/jZFyKLItTV+pi+U2JJFerJj0i4UhQ8HrYh5Bceq+0T6pXC+PuJC4b1dVdcGZ/VoO+jVxD1
H6v8K+u3L1uBQSn80DG4d+oWUms8v671Q2kuBUL81FAZYmaFx2SysZ8EsmFTtuQo+jsP3VH/+B9L
97WcyJJFAfSLiMAU7lV4K0BCCL0QjQzeQ2G+flZyJ+ZOGzWmKivz2L33sZbxu3X1vLx99ihnlpWM
FELf7Sav60eGwcg03YclYyE68yEK4tlUBaYv17xFvWs+9E27QJE3ax3qZRd5tJIZCADuEMaYuk7d
LxbzZm47vEJvqwAxe4MJgj/IwwKlGjc5Z54vLZ/qK7nCpXo41OJU1bNKs5ezpkvc78BmykJAN+Dj
doDsMPVVmXjsfAAePMpZ7QoNhsybMpyjpNSh7qfkhqZnVzzxPAXQCfIvLJJpC5QzHtMZCMKtCTxE
0N7zRl7chs+/pipHoo3Lcv4n0wtN8lzXRdx3zWNc8c9kgaSMPmT+e868rYchcrZBdkq+FZcEzHU+
flkAWyOfb7tquzPNGgc413N6+CNGGHcThf/vovLy9zB17IE3XOlp3bnkmhnHc9b0ovC5yCAzLaLE
AJgD2/y87CbT/2bGUDgNMSVNhe/97DczI+gtSaGksIdymL1lj1/Jpbko59dr+l+cqCeu/Twlj92/
vHpzkqU/K3uBXe3i3mJndGfzOKvbxK47nWidr3VIiuKseXNXqphUVfY5pUdpVJ7UVTHuxMuPyXy8
yQzX2VE+7mwuKu8EMz9Wl95hFOAyi1fTQPdxx7aJDrXkobbJdrZazoWqtWc/NqdWWVkKlbTLLMbj
1E+UrDg4vOnt3Pl4vN4HwR1NmT22Hs2UtV7ARJYyvUUB3R5E4WchmJj8rv5OTTEbpkuxDtf+A3IJ
T8l/ANh0V1NkX78/ej67+O4J2lurab4NwVXP9OzMo+4nEclt48EBM37cLTOnjGs7x5W0gS1vifY+
BaSpRznQdA3p0ymtEiI8fUL9ij9wPtFgm6om3lkGJ9hOAAYdqM04hfKV02HkdPvzOSrbd46E78iP
/WAGjxA6PWGTsKc2s0+3ZqBFQvNBNFjGFabTB55aCXW2UGy2v0EJ2TpH16lxra7boQ/QSBJThD3t
cUFq/JEkKqGCRIqAo/co0c0k1voTJtigtzO/tyiAk3wmEFwuAJEsD/g5/KavTF5/ooGDqKLt190h
0GC8lVk9eJgGlpYvj7JdCy+UStTt4EfE4Bvby9xkQ1jczCxbqZ2nJVMjZKH1MnQQvbxojBBLmqoo
teeDmmRAJU2APDSxZ9/HL5we3JNiFZAg5cHnyFwWF3S0PIQqzEY/wEWSrUsK/I95T/UW0+xP/sdd
FgaJdzdkMkarMM0EzgXCYhn2WO0PFwfeRy45rxPc0tbODTzkYJ/GITxp5AOvO/Hu3G07ssOo9UDq
bd6VG2r/RUzcZrbHA3hup5FVzfSuhjxMc+QORbcizEk3NfYpnhELEeWaQFn7wJF1RQE6gDtMKUHO
iV0f0F8cVQAXp/JtfECTvDoBaQWmA3uC8ILFi1ygAYFYqzJYmffXX7lR6peV2dXQIYM+QZDWSX0E
CDPxr5wEUMPxXzJdJo1LPgjR7jygV3NVzi4vu2jpWKOSV+UgWbsmfQCMk82WFL0f0019RbJ8f7Mf
GDp6kJFjA2+1BGOY94pI3QVEqFTnjveyrOfLQnYetpqH1QxKmZOOciBgLZ2/vADa75V0NxHrJGde
D3+AGN2oI/QrVHGXXxX2AvEdPqIYYLTcArqvotNsfOrd6EYcf+PaVaskQHYKIhEOGzS7F+QpBUhN
6cnuSeTPuiow+CAgtjuUTCPQF36AQGkNzUsPiANFquYBHxk33ZeNBU4yeeS4SyW3gnPKvoJkwIhc
a0uveHyrIEox841CB3hAAbe8bmkwBQg3qUWoCDSafsH/Ihy7mNvtLtsS1Khz+y5CEJjMsu5t6tm6
L1MRVZgs5+uTplrg8gdauXcAFtloQbgFNDxgmua1glqJsQfOAk5zazNjcBqN7CtgcX9twUM0AD0l
3E41lu2rMumqfgGi6hcb1sYpLXTS0mwF+V7cKBT0pE+Daw0GIfcXlYrfSzgvklnA25A2yBfw+hi7
IDcKDverhnbjCgUBnz0OxoYbZVqC5dHeJHCvLz687JoOmJ8BC+47Sbp2bQZTY613aqa/JBazkaDx
1FyMJBy3MQ1DeyEabKDaE++hip7pCVm2jIFAgSvcBMt33rU1Nt8X00j2/HKYii43QNmJd87uNlbm
HuVVksNZn1T+1ISirpjpMGWaXZ/XKP/kqA6ARgaMbKjp78qX5wU7Oiho8IcB1kzYJLgJFntDQuYp
HlG0pvPO7l5OdzPv4V84hGCQSVEtprPyXv64a9nW8PkEeXKVD+lK5h1izDOkhkClEiSP0RcaQLuB
7mJj7VMg2vnevI8iRTdSNY10rZC2EXYuPGZ13lms+9meAGLTWo04Psb5PwdzyvcFscVyZhxMOX8v
qpzmOBmGWwyP9P4oc6YuZ8g/sNWsh7ppsQwbPgq3X2FoCUHsjI9hvq0jV5a7VG0bIeGM6Kxqdkr/
rzBgrlbZztIUZ9TjF+BVZ5SkscxQwCZyuIPgAekN1p1cTCRCI2IgD9EhGXMEu+Mbc21ZTyO/75cf
5L57Lo8BKwReeV6U2IA8OgRYqSXl8mBnvdFlMae+JfIoDMZyIuEBvWEsXRmm+Nd9xQs8VoHBRB9j
UkkEJx2cm4iYTyqMdyOytc9oya+X6FV05fLtUY7D1dgPRUamJ2QTzzG94jiXr7YHRr/hT+ntm6Po
k2eAEWH5giG2kAkAn2f9GXctBHE+90mTzwd0tAhVRRpc3QCCVMvN+tzeaTrvFAYu2dLzdpbdt8wM
oSJ7oMwcPh8zsTmpXAh3WGU+zQUWU9XlUIzXm1/fHSRvv0x5EH4+E9dFDv9lLPfR8SnlMHtbhbxC
sDMpixZ4/MsUzDfBnwdU9ptvdDvAvJ5uaGxBXEAX4h/CEnInp5aDKiiYnLv3qdeedGetOJlbD0O8
70GJIQZU9ucmsHWfAYs9pEbI3e81T8oeYqi3qgaISIkAQQQvg+QJ67AxrwwnL+xO16CJXbYHVK2G
fuP6ddY8i7HwwKrhJsDuYwZMT3c5lyUu/gjHCOgGeHeeLQ9Q0PQURcOfH0uCsy93weGpdNk2fKmV
2gYlzh0xBKAZhFcM2bhTZDwf5X6+YS+kek7Rf4+XtDDlOiYh+NywwXw36eKrRkfVtuXQ9OtOI2uu
WdYRigMNm/glPUs1FAwCwswy4jGLHPM/89p2mOsWtTdCUY9zXyA6J9qbVjzm622Knjg97GJfn1Jc
fzaZ6vfQf8sE2iLtEC+XDkP4gi90QzqjNrwsL4fehdW7jDBE/kutcCJC8qDeVgO1Rnh4uwKKwKv0
ZHeJfDvEC//lsD2wP5KYKhbZRS2UR67BnDosumHFXni4phItazL3YBmt/0YLXailRN2TFfXxTXo2
Zh/LIhsEZrAGChWbwy5RdM8j62yH807+JwhBWTMUmkT90gqPVhi7/XcZLaGwtd3TlSBY6t3DW2xS
YcgKwxUiLi2qDqZXhW+Vke5KIj4o7Or8d/mr6d1Wjl50t41CMzL+aWjazKGadBmS/HKmBP4P1w0E
HqDme/Bt1usq4njawSCksnhDH59upiyOzWdQlZTtJ7KFZ5RMwR1l2my8rUVU0JyPxDgx3v4yxJZ+
EXC9MPTYCczY21yqVpsZ06cwkHgP8EYmexUQjINrsM/2kkYIXhWIXRdsAfPDVx47eOKzNzvrNAoZ
P05Lm9EpjkVtHJB1fwuzJq4SkLn8KAD2PVorKdljzjFOimNP6bH8CGlluNTgpCBoR9AN3htXjgKh
qA7gHhLgjcdWXNakR36aakQDrQoHnHlAS33zmRYjSJBvg4NWWTFehAvgY/23ZgIYr4dkXVZ9L0uK
erbpONxxLz9mmsRsdkOo1xifgRDmjO6qIVegTcyyjperlitXQ3F6BZ77gHixd73UmyNShEJtf1DW
CqnKcjc4Tz426/6y0GZixPVRpu5XqFWImtXbPkvh5fhrSdMovImWNUw/BmGn6royrfJcJsg6Fmd1
HALQYWAlh88UEHSDVDV7awZbhsDiJPlw378Pv7J1XuDdnq3LxVgIlBGvk2JIQDgjxSKOJOL5jE1Q
I4CHA2b7vdmbHNnvDH2gbJu5Ne9CrsAzDH7xsG0oHThDyUzdldnW7j/BeJJRcBX8kjfAJ8V1LttO
sHKnLIXN09QSp71HCUrFVVpvnbp/xmSybuoPmeCdWGBJUe76ccIB0Hjeilyrx7mSBTmO8E+SIrfl
1//uIZf9WkQNa21JQr1H5MeYK2IYT4Nk8Sjnd1VFlWW66pFO/3uzxeG+VZVcgA8VTw0zErH8y/Je
49i4ziwFiWXtMtrFZm8yHMGXBt4b97ee5syK8lec8F3Jwjr2DO98VfGt4ongRQD8l7VcWnEF74iA
oUBnX7Y2619v8UYOhEP1AwmNx21ZbDDEWitl+bKzerATix9LcMu8WX7PKjWrHxbhGvnWPG9i1d0Z
/8ofwh431+mWM8XR+dTANDE0L1Hf1jxrdBwPivPy3XZe8v6dWX6fEMoozVBAYuOkqnFVLpkQQ41Y
EoLqnWt6WLCHxPEubvnys66pFAyK5VOLMrBLgvMC8loWKvzFk+PDE3dZ7RWNBT6FV39yPDyMBEbC
esggCRs8EsbGABt/CEsXtPeCXqHnlJg1aUyTQsinAtP4fO1bNs+rUHxCVRyENVcc3s45X7fmIZ2a
a/w01tDiBvtcGBiLsy2wwBQeurro9o9LD/57bIP4m0WfZOqeou/2nOZDgdL+N0kJ5A0EhqVBmlpd
uh6Du3bFfAD35RiE2O93fTDRKIy20oB1zYlZfX1veg7OndXl4+mb/F1GISZX2bdQ9thoiXo4dCch
Bg+PBsnmeWRCsEOhJg4eWMI/v1Y8AGyhOY6jt/kKZ9AqKcw9bZudtRu5G7UsHFzbBgbxGet6hpuo
7iLVDGfkyT3WcG4Etqxd3LHVJCRj72CGXak7Zkr4UKFKMORPpp07f0pqydUH/wVzComL8AkCC48t
nGDbY+z9rjIQ6O41l8cdP7mR4VlDoQ8dcIKMiibvh6kyzWF6mSpvHTk4+0ibfR98O7PJPwk6Aj79
EjXQhbGJSWZbiBCGkq99Q8qzjgrCvuzVo/CZaksaKk+zxfyGTXkVKl2nrm6Hi7VEQDvYmEbVFSrX
ETbiMB+VmVg7S7M8TCWjKkY3Te3iPi2atxRKw7M3CXcI9CtZfGX8M+Q5SX0/4JfUgiD8bqzdS3Kq
HI75hXy1Qtxv2VEhMRgF/cX9UNDsZPlyFyj0t8mdJ3WfK2Dpi7jVDRIKwb7zNNe/QgEX6ZSfxY4O
ARxVoiVGvozCOkvlhQfXFydfJOcngmb3Ydn+K8CyOx6uq3jySGueW1hIofa8Sc5om4UzCNvYFjsO
/dFwJe431wyxMcOGW8YL2Pg+8loMw+nY9UwcpHn4bNfsU1V3AssWtVb00Jq/7z4Olcm/G93d5eBm
Btiyfw4jPWlBvHMNyeK7nevG7C+0V2eJAbIxsBulOLsqSyu3Esfvh+dhmK5TATU4O7EU0JYfzjJp
HoVqG0rdO64kEKTo6stWzVwb+nwrUIwbIVyzvE/fmmEmxF/wD/MQ++4MCMyVrFIApwrJwhGxM5xY
PwjmbVXZ4tZYRYm5/4SdZsk5wnp0wpR0xcu0E1yttwB7UMhx/Ta7LZ/4kYnsCtVQnezlIExNvZu6
cnkGupCFvlaWXwE6RxPq4cCXvN8eZ7OcfBuZCEZlNhnn98G7hM9bVlCwOnYYm+URBR/5//YIg3qV
1zvFY24gmodgxLCh4WTgatxvCBTQV1Y1SlwOmj1A3nyUnOKF8tNQujffYOcYmR3CALljsFk8xa69
nf2tBDCmOhH/AZ5j55x/JS908kDzNWMNLDmEPomXsM9Cd16ArUWgqWcpOdQwrsGu8uiuikqihCmf
54YUDJjoUK7jB4qKGzwbD/BKKgu/VXFv9T7/DTRWy1sYLEO8GfaJBEpkKAWnB1po83Z2nhaayrRw
9xnJ2LUhK3naQAtuMVxBwoGvIkb6R0vsbNl2d/Y7ELsb4mmfWxT5u7S96gP/hmuEwcljpiqbe3sb
j3lPa6K2NPI1wZH09/M65LLQy998nJDCf76IrXTgg/fJBDrmf8YgUIF9uR2ait7CDvwtO1TzXx+r
5GDXTLeaEZZMbp3o0f97JaEW2TurTec8vCEpnVvLPmklN+OuTtNsvs2DsSCLoPfwhPkwiGGxv1Q2
L4GPHFbYJ2b3Q3dBJbKg1+U0MUa04UgABKGjcIQQzHGOME/T8hqlMMHt2/bJahbP9LinRM+rZDeM
oaUPNy8vMoUtkusxq4ZRSgbyL46qvg1WsqWbaDetuscrLea+ZG038NiOQ7dspV3/7FAJy6gJBSlV
eIkLld0rt+VghEX61TSyhNwgn8Cfs1/stJtIxA01TBkFbrjLYXF24eB4Bttsd72quUyWxI4RKfJi
zjirJPRxzC3HIpA0wcqZcr3k6AVESwTD6YPRkadyWmz/4NrhohX9QwBAI77hNZYnPd1fUe594cxM
TRW0aCp+6FjK869TaTOFqEpvgraod4p8uYh0wIDZtu6V9RVLCzHhbnz1ru7l7lU92uM6u4Yn5Zcd
88j/y9OuUcN+XK4+hGRu1Rn+7yj5dU8XObQgQ3HA5nG3Lnu3Iyn8mY8bbnvzmui5Mf9mpS25Ogbp
lNmbCwkLLCmD4/acTSHxFaIAvD6Gvsz7XULSTMPMDs/lmqIYTzPcP7rvM6X1ETaVYosD71CGkUhk
nfi2anRqzQU6YdksJC9pIb1ZzOcM+EJ64WlyDQ0pmTBG3UX+6FiIjb3J+bdiHhdPKVlrgQb/964j
anAUhgKuXi9TF0nEq/yswMiKg+qEVQjWK1SWzAV9Wv1npOdNiTJj6os9JFaKIL7L/M92+mqwV/VA
F7oesmXPI2wtWIQjI7V6D9E16v6uunq7j7zPlWFam2Y59Iwsvi/0Xm6D1tRg4s4Fqs8FZy3DUrJ3
nrusbqemKPCxotJ/T0Vf0+LYzpKr0FItr3+5jOwSPzQ82d89DaP9UETybK9uhwJrIjGvHoGv3GOL
2uzD8y+VsXwP7Z28W49CgVdHAzFXeMAo3/sVwSwbft65KFw9BrbnMoglBJ8dWpZG1blgMrPbhjyU
neBfQtrvyedDpGvayr7tbAo5A2KQ/u/zoAWq5xOk7dZF3+Pt0AUVeyHlICp3fqoNGBYqkAyMdj/l
Rb2fesoztNgOuS0VlZ4g4UqdASoSedrVOMCz5MASW9uVxjwMIuptKoz5uL4mmBmcDxwwJeNM9dKb
O5wGEdzbPH6a9BQ1lmOY9Dor0yp4cxz7s6qyNEJE2NJLNMfwexC7xWeWzPailjk1SfTgW+3x9Rji
I18drqxppZtAWsHZbAXVCcvJfcOu4Cny0TihuqJmlN3GobiNmK23+4UT/iADHP/SWiuMqGEIQnN1
2rmhXCu50g7SSSRQKE51mfO+rzbTw5i+IIixC5UvJbFJGBl3yunN+H4ezdOcJtQgGBqujYq5es5k
UCglp/+JN4TJT5Gypc5W/04yIEWWKu4n93XtnRAd57r8N+oAnaSsXMc5RvP8j28OEv4TBHFmPp6q
dx+iXWMizBB+DkHBYZ8bnHMbJnfKFQsii4vlIA9fdldNaUSbL7jqfQA9NmIyqmCIl3ImpX8wa8wX
v7NtJ3N/Tyyai+9o01kUOsdUg1bUJaCgd99rSM18eZ1uzuLSIaESB6ZQaK2OlXP8KiXM7KvF0xco
twVg8raJul2klPhIDNQPZnb2Kj++36Y8CQu3hPu0KRkxlpzHDv+dSmk1CDtSAJQquftgrc/k6xkv
zULnUGnCXMmhgnjzXvfi4H7s71kj2LZrhyvahdFN/CxLqGRW+C9X1bSvyMHYTemGXz05nvRpBYID
ffKTOZqnh2RK6REJTOSxv+yPmHH5y5ux0I7ydvE8oyHaoa6h4sco0YUpvJy1DMds1pl0GSmHyUAQ
RY87nCOROC28+goJ+HUycIr3Yd7k9msHwm+wCFv2n6+zhZzUYO2julSFxXCe/br/nQyCzxUWeEUn
PY0Ht+MLaLPuxIokkem/V6f4vGxxeyH79mJxF+bioUoYnayzmWPnjnz0qQIi3gzRMFOhDtcNLZQJ
z7KuOXaiDymSGG1HbGbZOY00MNXaXlSiGVjHzw36a/ALXtq/F6sW+/h1Nly3gDHN4kma583UvE5j
IOlGnk5ezsiWepaMuOMWXG5tcqwFwUSaOT2Pfb1S0rciKolDLzJZSTKEVUaMXwa91VvYtGAiDqNi
O/Ge/9HjMpuBtzaNiJAyez8K/a1NGP5hPzOWG1JwdJ7qpwIArrEYVX9ITgmhiFS2Q1cWp6vBek3K
t3TVIFLb9RZ0KlfXKp1+IaGK6BFrQzxTi2lsE18oCD7QJ5qk7S7XcN9EXlKQ7xUjyYhwxt30yJcU
pjFNT28j/Xes6XkRIGutm1QQXhmFRTjnpHzp0+1efRFt3kW27qeZX+OtxoT9O9D1uddZ7/ZHuxUl
Ya+J+fpoojyUYgh30PjZT/zv3tiI45qLMSC+UeB0Wv/BO39c347kDUhYh3KoR2Wlo7qpCoWXVJCu
C0Nk4y9TGJtsHQjAjXh+GLNEeBQ45Z34aubPKG9jJj9WPRNtFz84BPYYaYFK9DrGzSj2IdVRyU1t
PH7sP7L9c/NYMfX2KVRv4rxJs2UCdd0sCXF0ij/Ssot371u0J75jvPvcz7RKje4KKpFn+PgTmzy8
3V5oQJcQjpQP1TylFB6us0Zcdmp32GsJk+Xxd2w6CLXQstMQo1cEqbSr6nVAHlGwE87dp4uy5NpU
nzlL7ihHo4d7LLxE+zKOxVPIxL3ug0D2AljhZ0v4q39mlOOmwSc/twexl9I1LmVu5bUpNV2KgFMf
I+lzbPQToPOgqzKgnrrFMN3IwUjirKKBYefBFqz46/yd/soeK1E/2b+A7JLWEHx/BIBzM03kIo2h
vy6nb5X1J1EFbfpmaj24YTHEuSkezcK8HNDLrJQNoKyayOPPViEbM93I1BuzESBmdQoKCibo2pfe
LP69JVsHXI1jfdnIrcvRo1OE+ylM87zVvHa9OeXIcfPKef8en2v3bS9b6Owqp2LrlCVTgvGvTD1r
ZjePUPA5zPcv8hCRbyLuHOdqj/lK0iR1cnH6HRAoiRP6wgU++TXjiPjbGcQi/eZWjDi/nwYFJfsI
VLoUb1539cfxNZOrLAuH0r3YgmS/Bqt1+lvd2lcwplJu/hpHvYRQxPTEyiLZz+QahRT5QSJOxcHa
xIkU+ubbraBzCWHvRsE8QWPzyZZuOWxuMU9u7OSBjCeHTTm/lelxtHfzScCAX2AyJ7vbS/JezpO0
IGPRd/dFAIdVyuE6VjfFEcjvnQbUHAJDwhd10g+5wDKlaNQ4WOPjpP54y9/Zhu8Doc5OevtTSDlY
9+pyzoTn68gAuOg3HD7BJJdMAiXZ37tE2Oxr5itPm51n5viKt16CFAAMRR66/7r92F2qEMOb5We0
rqTX5ccFRntT36sTQEb7+/H1Nsm8pA/5l2xuGC2bV7waDL8U3T2Ig3wA2AJBw0fPRpz0ACj8sajB
g53U6RyiAXr4lrZdQA0DGsymfolToZ6R/fEocTcysHMv2nYM69USaDkXy5c8ze9lvmKoMV4ucMHp
Qlf+w64/n8vW3lL6yUyypFUJJyDntiFXq846rnuF7gzA0KlQXcUffpI891LxO/DRjHzvuZu/1FeX
6jF+O8Mo7Sqade6v69t8DyhuLHmO+48xXGEP3BVSPfPuorEGzq5zQCFs/wL5lvrxFcU2VLKLTBQH
+Z9iW3fXlQOgR/dwDcmtr3s5XP6yD3yPn1Tvsurk2dPzlXF5h2LOZRpz4z8Pb4o8Iu/trJ6KG+rK
ur+qsoLj0OmAIRZIp6rgepuRhuLm3J0D/uUDnLEw2KZaoWMqcw7oXQXdmdlpDX+GonaVkB4gjufy
gvFUcBP/CORAPSDn0LyEh7PQI5J0z4f6c3dBIkz+MvR24CBvcX2xfFd98pMUDsID+rWXbSDa6Er9
LFJP4JucepSjt38PuG3fewUXhYjQPM7Urf2OxsQs4LwRDq5NlACQI2cQSt7CYuPYA3PFapnV5R1C
Bfz7NibjuAzkjL3eejqgOeap6hHG8/J/3Kk1tis8/UxAnVd2qrm3mm9PZJ6cw4C0oHRj2lUgD8Tj
gFHPvKRMIEIA8F33so0JUGzITO86f92p6dl9yRIJmfO4eAmf5xt8PD548ceaasfPX5LdzTSaV4Ea
p9lk1cWvRv5dM6qc+QHtn43iRWsxtXfDMuQDijGZbe72dC+n3Mkgna6fopqtAhCuyfQede8gSv6E
B1X3dVxHcVLPNJIDS2OfTwYiI0/7MvJhkCn/Xc5+9qN76FbW6poDz5HT8ZkrdWQLBIp4aCXz7373
RK7zKsSkj2CDBIG7qdjpuP1nM+Tu5bMdJuEf2MuPhSFnTB1qQy1henBu4AS4U1CKUja+VwqL93Xc
OEVfGeYVWG32AMQeKMycbm3fFE4TiTacGg2lAFuuAJf4WBbEZ0IG29tabTarjbQbWRfPYwsTo1KK
ReDUKRjGddcEe4ZLIOTDjHAMdN3fMzT5o9ojDtC/h7o+4H/ZQ7c9AFe8VAtNeVc2aGsCNh7BRrMB
PmzXBXdsCFmmjiHw59Y220b4gmXldqtdD6M18sxpCsMRzOs1E9DNObUEh/IUwAfKfcn1p5LTQ/hM
oZURITWqkW6uM4CtSqyuQjYOTT//0Z7bzhV90f1mhNDgh+oPQN+DQhoN5dXHbfJxEZfmm2Iv0an/
Hr+R+j7NYtNeAmmidP44lUVWhntsXn6WlX/JaravYPJ2rG0rUfXQWDSy/YMBKPeWB1UaphHHPkLZ
ImD61g3iTaUD/hX6yue9Se3HT04vt/plSNe3And3qbBbL3SYy/TPa/mXTWXbkPncvpWL/iW921iJ
WvHlU1ZaTX7E1X3RW85VCX6FRZmlKlYd+nL9svpgCLBHGMSoxtTetiVMmYUysjrUTkk61DqS6m7/
CZD3Cb92lcC7pg1L+hGWGsWapopohJJTGTetd++DztUWf/PG4h/K3McSiBA6cdfUfCRVcX9ZxSWk
MWYBeFzQuZ43srCSWgKtswGI+ovb8tz2u9d0EAOd5yP9RwEjyrcShx22X5e2wXq/D4+0KEcDr0RM
HwT6UB70p7VIDQS+N5UjJK93Ad7x+xp3C9kGUfV7/Le/1mZ/0vB7e7lvIxPIiXbp+j5uCNgBh4R0
+PJtZIiPFN4THK5ttRolT+1VqqKDohdxPCHw5duLNPxnGVxqlrQOX3dA6fHmXajYP2SruEpLiIdM
I7t55WgK2RYx8CtSySVrBF+TGmM2090nfpYx/cf994mYarqbTb1JMTIfu33zwu4KbRXdVO9Ohi/E
cSu1GZx0wWi0G16wq1M/5U0Kt/ZNksMGHGq83H71sTSdo89EJJIBLHEhhED+2rS1GdU3yP5PHiL9
qHvMGZjELRk9JYdtfR9VTpQOE+wa91SRC6IrGEVtCsR+NAuSZkzW8S3zoWyWDWlILSBy7o3z7W1P
0UQcxY+vugUjZ1COTII8VhdFM0RKC0JvTOKfr6WddCqOrCZ+IiLV5THYL7rXxzSd2tRy9F1D9Ks4
e4vL+0D51T3PPmhl9KGQ4lULn+hy/VndP1ajciEFPQ/E/DmJFqUM9YUDuZ756YvG1aL6yM2rh7tD
mJpGV7W/3fRybhBcTmWqiXUNsXqC8mSW5bWmGXEQrRcjfEUZF21l5cvtgBn59v+BAQ88sZDOtW9J
CqxLyXTjKBt2gbthOtc0OeVBN2JTnrfyvd0fDZzkvQGzMgk4q5XMHE74Ncp8FMnSVELn74GUVE99
UUuQkE9Ov6gokGK5TeP0dzFk7o7k+nZ+VHFLhV0Zcjm7e3td2idCg/0e/6rH7U6tPQe6vzelpZcM
AYjF+5lOK5rtN1jz6vG9Tv7d8u1Erh09hOpfOB3XfaLqm5JRXRFcHyF3/jvu/i3WHcbzcOnmKIFk
01UUFUEG45mJeml6TlcRa349nS/45Nt7cl5V0MDDElIyyQ/JrJLhwktCJ6y33/0rLnrRrgKrqiu2
DPf1nrk0jAxX97ym/iVylUP2K0vLOT03BW4bGH4UH4IieSEtqdMeuR+aJhbtF80zuDl/tzIgoxgU
YDzThZCkmcn/kyOJEJFeYb91VXLZ5nbGIFcj82lCFJvL1OcAotFovtM4zYJHbpACFjXh6DEapToK
svdzK4UPCuGS2LYvtt1uPl4RE09mO9hkp9v3KjPcyOiBDs6JdeWe5eASKOkUh+ZpSpiTQZztJqB1
jGdZ9TPX5j5Gu/YBmcTciJ4frJj49r523cdbX4AaysKwQSezIZJQEuXdZLyMNJrCIL3G5fimnLCT
TinbH0Kz/6qvw8RZpHSx7xUnaU6iGxUsZfNM2+Hczp0qR5ODgV03bSjHb7MaHNPJydCGgOjAm05O
b+dm9jJGXoalxK1dGoGDyJzqHyk1pKPmXN2gf+IgTM5h479n+258aDBUOiomA2ZmZOBvL4VJ7bRv
ZDR4hYtsvmbJD/rwBS5XW0ioVy9OmhPVhhgyJkQDiesb2pIPCrzNLkQ+CmvOHB4S4uSuGYkoWaPE
kkySFatNUk1s0M3P7dTM5l+vq/qEMOVPRIVwcPzOSb/uBha8OH13Yz4QbWbqk6kzBmo5SRxptGKE
UEVklM1tXDpJ9bcw3bnagxBbvr59O3RuJJJT1YjelGLz0bO5mtDy6G6P2BiC5x+rM9tWVhSyLA14
PRX8A8374r/MQrWx/Th8FlMBFWGzXqIvZ0qzM/tPyVClnauZfE3+Vs1Im7tySQ6p1Mx/iFwj/5FT
g86rZD8RxUWUx/bq69jYfm7+Cd2sxuQ3x1JripWu3c2/ycHo3UbqPZP53dRnzhmWQLJU+LoIAMlL
ipoE1ZVM10HZfRc5aYgxM5F9G3KaxmLlsRmfsP7WVBJKsSE/2VJuWLh8CMAPrdSY+9vP39L7OueX
zLQpWoLA0aKcVfLfp6+QT/xdKTm0rq0E7R1gQdUP6Q5T5+KjZuqd4k56oGxy69HkoPGHgZNvXPe9
xNu+ttuU4o4gcnN8u726vT4XuhB53ksunQbL9eVqsHRtXWyouG8/ZAnA0unCO66JoDeef6dz6AV5
bft0VwBJGHixfIXXjoyAq2bZln2+TdI3pHCrLuTRNTMk2e+vqddtur1OVQPgAk5rx3e30F/z+Pef
Fk5R9WFXJ+pFBkicw77mURbuJPdCIpubtNk6fGZZw0nn+/RaiGCrvnmwWNr/oHl+RH1NNKJVvxBb
8m09E2ugb+szuj2z6+/OXoYp1JwSGqVHV8OBr7Xo3MT90SVSwX2Nz5XFx256IFSnpG5E6COrDKkT
cahNhurnd8MQTnUBxtkEJ2XKNqeZJAEaRokDBaP7Z7Ub06GTlJhVio9SvnEWrcVDMkgLnr90WY4o
O7rQWeUxDl2RSWZYfDQNi7iVt5jWUxVtJdHrj2no2YqOwBcq92/+3+OD4l328J3d/bjVeKACf8fE
t+0TlW2/OCbMRBIzRR+jHRvCQxXl0zGa1VKbchg4AY5svQdLEx7M2MRt3Dk2CN5VMyVSCyxKVARC
PIC635u/vKEPndxHsgY02pk9Xq4Ukjjoj31vGzSMy49YlxOTgXdd/M0eJUe9sK7E2e917/i6/MlO
5W3HXH2PBUKKST+ud5i0c7LItAwNNC7Z1ExbJxr74RF1F3zoJRtAi/e3ldlawCL7wHhy1I8qPlFZ
NdxMLhqjs4rU9W4MWX+RrUbZauqTPz9n1N7kVpXlT4bs2eM7+W92CPJ7ibZBJELMjlOTe8t9P8il
NcgpaF6UVtUrzRaIyzBq6MVHr6zIVUFSbq6vZaLVsRIYbTnTxMIwILVCnYtEMnQfBVuo2qeRSm3R
fbVwXQultTnede9I1nJNMn97sl4L/JpTJURije1PqI/hlRDY+ZThZ5LE5EM/NPclexahrjOjlFz+
XRKVk5QUqvNaWqnwJfUmm1PQOTymh8xr8dbNvK3+rXt0BshSXO+BIe8PDsr2kxlLC8Br6ek8OyDl
X0yXWaR5oaZEppoQY8hem48NdIfW878lnXilxbNkPXplOTY5EqfxWEY6B1o4x+MrPTToAqXSZNxL
MymSwEy+NgdPEGU7W7qKSnE60idF88dAk+e4Dv37mEpVpiZXo3RUvmrdm6ryRN1x5GhPUT9NVm3h
R0rlGa5e+6UwrwbLWS3m5N7UA2oPvM2Xa8KcQcnW3vir8/D8d02Ulq1ZLx6e2lsDRJrR+2O4aytQ
Jk91EWB8LScNdpZZx/92bKpRmDE8Z+l2KGWpnPwkhrueyva8axpia7ivp4sh+TshM3VJ0kxeXWfm
d3liFXjSVL/oYPXtwgDs6eofZn+MreClNT0imimumphmJa2Qr3tjOMTHvG7nHGGeiAW94p+efy/N
XDXqmwaJyATppO/z79DITXVkxBLHX7s+owa0+zS0JVfQ5kvWNcVk++dZPVbz+7lP9/V8rbgzazal
3Bf6XfmGCDJ9uBnj1pxc27uomi02J2sqn7MJ5ANIQLZyeLwsmsXV12Y4ax06601Ji+B1N8iNs0ZM
2L6dlF7d11H8YBocCYhMeT2Nmpu/c7o8o2G4f42/D7mXB0vSXuu9fR5Ppbi3+zj1ybCtfxaHUlw/
vlObgLhUOcqUcgJNVKTL1Fk+9OlU1TOfmfKDOfxbUtWozmYvoQL8em8YLqCIdzcFwTRWOTBJj5+E
1cDhqRvy0Yw/CcLgHjbA4KH1OinNiUtjlzAgsX3dth5kutQuCLzQaf27dym9pZOd6G/TMUivuS7U
Sb5m5+X5pyQbvvE9nyktIbYI2nVtvPN77l6f1Ytdyn9nzguj98yelvcN4iDv98A3E6eSpNwYoUjh
Cl7NDMiqdUqtg8JCcnR4P9SprVUNG//c99Q/II9G0efiezvU4TkGcF3Sjvu5dy6aqwNlosT40ICS
TzOVeX5D0YdCgP59afK5JOmmEqISSxpmkOyfXsUm/NWGyA3JYgDJr/OHOplGbjOXbSkyZBuPz0R5
LX0neow0FqgSi3KhWCv+yD2PrwXAgXQnPamkZuVc9VA/f+aNB12Xdlc2koravHRv61B6sOd2qp5P
vSBKxi/kJP9H0pktqYotYfiJjGBGb2UenOe6IdQqUQFBFBGevr+1O+JEnzhn764BF7ky//yHf75o
3p3kyegqyO825p63fAboBSqpCO4LlFkXSwpw2ltvaRd6mGbRbDGDLVCzgqG/dghkPPo6c0n95/fG
R/gHw0DTbUQ2JAawTfgaD9mHvqhXWM5ZbyhgxDBzilCwo24F0maF/R15OPXx1j0drBCxegHIKmqX
xNrlB/0qdpotLYJwOyEQEDRICe4uJoLVD13P0Bt+Ty/8qF5y2PhXX5sCkeg7fS+vnlvFAai3nhu8
gJMg44eYSGE7jPLDbWscgLS4QEieP3L9vfa4bTbTDvbd1qQncLFR9ThQUPO4AOCToQqhxWWeSzb3
NeASp7CgbVJpP8eJV/BqcvOPxhjGgNeGAhGk2wNeY2THUecdF2H7D6KVuSjZ992bMOudZvG65Mjl
uhNrsHkKa4CGVai30Ebg7yZ8FKGfP/Z968KmR0a+esIAaCeDqerSS6RL/qG66UQ/47mDUb7D7/5Y
XYOH+67C11Ke54HE4jh8dcJCCPvkfsNRfe9HZ97d60yCnduPM+d9ujbuYPplVzaWqSTpBDcm4Vdz
W5TTfsc2/a+5GAeiZBhqPDpBGmcMyb/zZFKzreJMJnPM7tnW7LptMSkiuk3cfGZ822c0glbB2Zu9
8e5n2d2wnoRV3S3z1wwP1qtj2njKOjiBsO1yGdr16OOnG5yacKaKtQADY5Att59JDsZf0orTRqP6
fHKak811TpwKs5z3mGmhaDgIWiLOgINrukweQAJbshSCYpHt1LhqAuwkMZOdKtt2wUc1uW35xKQf
XFsfkyv80jGOJSK1R0jvx/q5G5txHXdfVNpWzWsWYcYSM9qyhXd0l+LGK3I7lquE+1R4Go+m18IC
Uwbv511Xpp1Pb89DYxaVLri9A3gsCSgpHRwdbBCcFiN2FFuQhyIss4c/L/zmWVmazJhRG2YSdMYx
dYFDpK5eJ46QU26hSIx+5a126oU0+A++sF1eiD7D87WcoEr8oBIqoOrhDbb8oBf1UYx6uCKxmbTQ
sw9kQaA0EBoDHxlhhWZtuIF/WAcqZOmA3d39F/OiL/6G7PJwPIOdYWmGjbUtJitKWI+8qzR/35dU
46bBn4tf+1Z6z1COXg/rulJTjyGNA4+z5pdX5Favsufp/VkYzS+uJWn7W9G7sGTMIRPq076Mn+ZC
fjPOj0fBrdi3uADD7npp7P3nhA7ySmB1TmyjGY70vZQLq7rs5jS1jemdfKHPJsqeptKs3YFn0hOc
AJkhynEnqUMfj0Jsr+Sn/f2BakLoUfSdawv2BjQ9OtHKLh8m6FgK/czVY+5FYFB1hbcslozgqeAF
ibwh8OgdjyIsrIvT98xSNNsKa5/9YA50u2Z3WN3j+yBgi6Dcw+SYcZ5vFt8ZlyrWLvBb6CPBH9V6
wTkwOnabHhUOl+mRbIvGiN5JVbZvhtD3c/LZ02zikI09ao6k6Qb6hMOw/TUYITApBR4XqwQSUIPP
Sfrh4Zf95LnrdmTWST+DeQ8ZxNYVwZ6Tgch66IUekvdshWKGR5LeA1YOt+tsNLs9wXcBkvAMGNfw
YdaFo0ABVGaKagFjfnzz6j2ruF9Tuh8z1TVx3iXCS3eNy0hznkv11J9f5J5DdRq/a7vDr1iOinA0
zemMadhdce6XadBvPobdAyr+5CrZo7bBmopXXJu/5/nvCPYqfpHLITTHqz3imKHl7f3ubKqTLAmr
17S+unrumScV2971+2rjK8k/mdI+5D4P7Xwwa8mFho3023LZWz2Jj9LDAcfExjwJ8V/GvdYARRWo
BF615c16HYnpoMt0BiJEYATQfX5uqSi5BrtANDqY9QN3XYwF6SKDVb+vcvcBg2GfTonkwKHww0O1
adXidMlwNCTUt7cw0S9IJWCNQ9AayRkXypeBeSZF5sj/lmuf/unZ+yppZuluuGGSMW1lwaiZHmng
8aTLYzzbuoL76hpgA8pHPJxwlFK+9bVz3/vbluZlAP52udd+g0XPin9JpuBnIQMH/8GAbIQN2kwy
bFmmmLSAiFajzNILEyc3lfBrG67sbsG+nqmEv9M8poqEnxQbOs4GTR2VWh/Onq/YmCg/tx3D3BV/
FlTJkMKgidTC9o2/c1WF26mxUZAcByyla1wANc+QHPEl/H/mAPWZwwmZoHS5yJ4ivm1tHq6T6yQx
XXxHfjGdG5ClAqsH8KMAoXWoWEL/a9zW+vUMIkBxERZxbDhbPRyJzfGjgXzs1khs1Cm7WHD1HRoZ
Cgd7qEGssNbEcw1PJ9YMMOUXXzgHV4+VG3hK6qdoiGN2eGy6wO34Zqg9n7LzxYyD0RIWItB1zWjK
F3NZkxcnrEC49WlJ2CCj5DBZw2xK2h01eEX5xEQtijPjHvXy4NdYDtx7zIVqbJ4+30s9oLRUhckI
XRy7436us8jBtOzh3t5IZvVfYCVww+dJ6Pxb65fWjW1aIB+Y/tQZ1ShH5XWq7kAcwlyI7RY/5J0j
BwcDCxAsb0u/jXBmWqUzWPp8QGh8gGOPbHKzk3qgq+L3BYl41jtJ90z+naU+v7I0M/+trCGwYhv0
mYiJ5CO+KpwOY8nPgM4gak/wvNnyIZxCGnefAHY03RmyDQY5CRZz//yNWE6DxgLwwAHOCKL6Thvh
SoIEVVDabn384WNons7wlO6xFvEVu5ibnshth6I65u1cDmNwEQ/G+UT3gFthSwG2KLuPp7ksNLlD
g/qIWSdphe+tHN4CoqgBzC2C7S02GvYgMAPSVl1FGDlz3WA+cQU+52YrhJvNRJ91YRf2bjIpsN/E
kjoupm/E+1Cc3M2Fs3Gp8VNCr+s1vuG8bYDy3Zu/rYsrIB6tNCghW3wesSO3CNYysF6O8f4YwuvA
SXXBPT7HH7lieFWtcv04krVZb29Qp9jvRKRjBq19x0bCec7J9DRDptLxiOHTtHbM5oJfXk34oYMa
5RqefYfcwhFzQV/EihDjmEia6pwz7g6WFDtzLS0jbgBeby756TsA1R2b9MrvPcxeglvg/AYwPW1z
lU7TZR5Lng92ym8mnlAdl/yftGnd5To3XcmBR+NC+nGG3fgdrIkeGEsOh5H+i1U4vZji3fgeGiWc
ycG5TQeyTR3D+2dP60aZU8/J4rbs3e0Fy6qAPbZ1oYugcVg3UjA4p6kLuyiQWIaWEWQMlMJ3hxLn
YbmquTgq0yWu3z+V156GDgdo31o0DhDJFLsdbwFpiaYZv91smy61RR2zDBSdX6T9Qa9w4G05grQ4
v3rGa6yuCCYmeaMKsn5MqIM9mOIYS3qilW5xbex/eZ+Zdxi5lgxWtK3qL1wnPFZk0VbhXyccCsCB
arRFyCrgHBRj0Gywc2nKGEE56rzSx/QmwJvqDnM9YuV+zTzB9PxiBw7Z70Y5/NPwfGp94jthlAoU
ibWYnWIJTWYQDj0PGgCL5FkYdp8HLCQwif4Cj22if2e1Y9bjt/OXjkHD7a8l4iP30JmnbEJlj0je
MIOKtzV8RCQbgKfay30S0BnAXN16rRX7sUBQgrh7bmwG8MB+qvi2ZCSYA2b/S3ZJIybNBbbMM8XD
KLOfN+K6SDbJpNwWQm6DK66YMsbpthRrX0ijv531IEVAsfq4XT6n+glrTvdj5zH+lK+rlV7UXwlN
GIwcvpEwPAS4rvcKLx6PMreENBzqHgUTCub9pxUiPciVqA94NvnP24OtcsIMkETRCqmVq2UTaAUt
8DEaX1woscWg/WC+RHkHuvrvgX0s+aKc76jPWPzxK2/uCzTghF6BglP70IJHVBibN4hoQSxrbAI6
WM5jXDVJ+WJ/5IwSSAhj1CeD2IdKW/+xGEbV95jkHtgbE95l6POjCb4sfFXAWSufS460GWKXvM18
+e286ZBMeMhER/6U4QBmN/r7ynqIFJN0CWbHTW2CqvcHCFkTbYIAR7G7SzGVbTNST/IOB954eCmN
cb5+XbBi7Xin6sB0SVih06aBYvjqpt8ErSeJ2+Py+DomGNC2Nq/CtDzqZxoRjGgHK17D+kxNa8Jk
M2Bj6XAbdx59ITncOyE88CBPeNBUYfSyMPLzoN7ngX5WwmSReN/1N8YvzP+cRKia6hreI+Zjrc5f
eEXAwVx0E1yJ/HQ6mOUxzTozwecR8+W5g4V7igheQO6APgRZBtw6PDg2Bd+ZESNKHHIZFskP8qoT
pO374rHIFwzQxK5a0GocZjVWT70LOhzqgbDtYe/pD1b0SMDLg9X3zKgoGEogWhjpuoZpV2tQqWEe
0pcNFzpg6QqUXSbbLXFwwpWmQyWg0ygjHgKXABj2CrgUvsCZ7IrsAgjAJmxuXrnIAdngk6Y+B01w
SO5RpvmE+oo3GxLX5L64YUGMQpTYOOa7ga82s8y9hixaYQ3rrE99qOhS9PnTNx1EPrc5VV794WYz
cAvuuSjIgpnxU+042E//5RTbbEp/5SrecNE5kFcddjlOOZF99kaQPG4XPFGhq+w+usWvwGWPpqMV
Wize9E9jG5F6LF22tQgAd4rf0Vjw17Tl0OGVwoWDbQCWP5SsyePMdM/nJM/YKhne89iFBaMOlVUZ
63v95QxWo5V4suP3pKWgtQsUyyRk2iAClUuyGNbQh+svTr/zxmmtgk2FPGMkwqyT09QR1SmitvB3
H8DeEQwzOZC873406xzNujlqpDmcDf4UG1IME1ZA1r58GK3f0OD5iCRBk0LI2iCgBSwrbBaQWxIR
7frSW8fCfbDWhv7Xz66BvAcXmjzmTD7wl60CpqiVIb7zX7P3puFU/FTL61LVucblI09+/F2oizLo
ydkdQxNw1Pk9pPIT2gwiNJjAfgeMhWi1GgXqoT9w3SdUAHH9pUuosJPSv2371TNCgEcD5RiOOjPI
TKL1x8tIWzA64qSMklb46rH1YDM1uccM0aMVjvvT1C5WD++JJYuwusVyq/EHbrcAf2f0/diDvepq
RFrMcFyBruk2Ts5pL01WFE3UUaKuPjjXrA5ZhVh0Gls5QMRpAY5NjhfcNFEDgJkCD8P4PwOVTmTM
WDu/dNs1ptI72gNuHSA2Fldbdd8zofAZRDBYDsyJ+eJ27kcWFCfMSrgvUvdtXcN/YcVA9iSlbQ7s
6T28Jcbw1RFUgBE8qJS8D7hxcIjH8JtIC+mcxPusJNLEepdpUUArK80bnZ8gKW+XQ5jHeUCx8IsI
VOy3I/Ya05sNeth8zOUmYZ62oe/Wx58L1v6oaKQTqQsbMBLgYHsjNEV/3Fd0JsLPo9pnuxvJCN/5
E0hoSyokA59w+1ZqMeRg6nqoyNFrECl0Ox5gRAIGAQ7OzW240JudbnOreY9feIS/gCfwKj3IIA49
G50f0DOmIoebPS0D4eUimGPTJ7u4KPlh4OPGXMmjMbO/NjHwGhtOeH1aDO9JVPvEn4/F7M/0d+Pl
lQqbAC6WUUcW3u1EPj3Dx1zD935mjk99BHJuf85VPAy/dgHQXk752r7kYSNhlYv7YbSHxB4+7HoO
QehBeJRKDtUIS1EYO9AwK9tEleLdfHhj+zpmlV4HyeW1hawVpU4Hfw5YEVBh07A7f20NMFaCZV6e
hPxmPNrnB8MiNwyDJKIPvz5BMSJG5uu/vMJX/W/EQH9I/WyaeGWoOd2xDr4u3tU3AXkYExY7Edwo
3vnaLrb1/h68RJTYaMWRTtA35ROS3HEBKy7cpitWbtlWCmX35sPH8UeWStfyGYvwaeNiEmJTz1jv
X95BxkjHFUdetOJp3mNdbLWwPX7s0vm49JY8A3OXeFdLP11n/OjZX2IToePucVcWHpBPHOH0mezO
VLo/x3QgDVpfMKtxuym/zp0mb/aYfVbJ1hBJgtzULrhGsxztpW297q/Oa/uJVVf8Hnvl0qYL0ppu
ULsczOmE4Y7OItNTZwz+8h5eiHaB2j5RHDkuFz1ZT1JwiwsiHjpXmlXR4wSFIJnLJ32niciw6/lV
EyL32pTo9H5kf+SmWL3Ato4UXhjiJGTv7UKfw4Aco/I7KItwaca2iKF87BJBAUL5OOCeCpHHJ+Fk
Uf8O/0z28AawhnT8rt+JlwBc9IjnxuDVtAjNF1tJxxjCHne0S5lM6eYGTsv+l7GGuJLGqgs8q8kF
AWVzKsLytoQcNZ5kRALTPv9vpt/fNx3/R80iEc8JVtfeaMZOFUz0ue1zN51mR25raqFKlAlfuLD5
kvD6/m9LiqNI8ACMqeaaR66Blx3rmEW3Kv+LcpXCsrCbFsfA9h7oSVjKnuHprCW2RjmXVRA7tIYW
DQ3hEOSSNF6ygI91poviVRfu/XsqsACQWYwsiImp9/0ZTKntnAe/3b4mvIRDOFbPw0VFgsKPvmJD
/E0B/MZcquUlDxRhKzjaa9vP/LVIGbDQwkQ3vw5azl7vYlgQKB6yJJugMew9zAMeLy8s3qAQarDg
2dVh8swepsJ/W5CT8XWvqPi4JkKfO4MWQsVPWH8z+ozE9xwmcbes6W2eW9Ae+Q1DiNA9CzSC6lYg
WOL2FizgSBUtXMuoOVOmN82VcJ3k4QoSNt9IXRNcg3+hJEhmDOZl1BEVsKdMVQOGCZ/1EgAF8wpc
rRyn6cZHtcDUAqEQghYYAy0b3F9uVKylmcIBMirIxIJUH9JoyLTKkkX8dvnGERRO4X3ygW0/p4Vk
BfDLXcaIS0opjHLwgxOIhAcNavmBZytMaP9nRIN7gzfQOL98fQ1K0AgkBqsPPIfZYALJfEFXEtuG
EvHvy6sBtE+c1FyRlFqBE2KvKjxE39zwzEzYGfOCP0/0n6AGL2Fzhsdxtvv8LyMwhf+A4cgzVucR
T4SWADL556As0VSgQQDNEr8CgvGRTW+i/vKIGEXYUmuQSgh+ovtgWsRtD0gG9bk2zS7g5ZL3vIc0
W2/swrEEZcH4WSs8Mm3+gDtSUo27JXhJMXuuuwgkBxgAlko7/sSloFUTKXxqfMVnWSML5z9zzbN7
HygxnYe5GZQsqoFbHLCj4bHVwTUGOMKeYNdPcko+PfyPGsqOeax+ng3rthfVvo7J5POYavzv3AwY
dF9r5LRusuCEzjrvOYeeqDoCxo+42l4lMycWBdrsGbBn6AJwevoMkgyL5X31WmY/+cD+7m7SP8Ho
cANZExXCVKssPWMKfccQK0bwVlY8lm4JQ+/LNUm3aOEK+jjI+/anIm/wx0SDzzYKCTRYArlgKtsp
8quqtcwGn4IayX4fjZb17r0jOCYifpwoH0I731+c3ojZJADlQHoGqV4QY14G7xHJsKHg9DM3ynY/
Ot7uOzxDaXxY/ogTpk0hJD37yXVdubVvZuPlD/mnGjqkiHekH/Ea6RZUZAYLREvj1m72omOBu4uc
iu2JkM3zCb2K4F0c7yP2tu2YCwkf/JM+f/zcWStqk8GZfAv8pphSaetTgrWz+QPPGFhEpHqy1qOn
jTnTTLkM+fA9aEKoRbcTam9YDLwCNCwvSYxCL5Q3W1bKQw6Z8Ht/+UNQ/jECDHj4LWog1UbZQ5Fg
P1xc5F9qAeoCKDfoeQFpPwdBBoFSg5sU55+dAScVnbPwQ25AJ4A3WaHZRCHTgrVht9BMi4QzSCZc
Ye3XZm/Ff/rAPOmuKOOmxTr924ZUBBz0Yczz9Z7GD1bDTHAFOxZsLs/YGmDKacKVZzKC4zR0n63b
xKTS5EspdZ6Bgu01oVFjyaetjd+w4IAPej/DMk5H5plgAJyeim3hZBO8iEJRkwBHwHnoSUv3iz2N
VwIAEjybLYRlUsxLTIxZrAlYi1lHWl7DT+nBjAnuJH/BpPGvC/O38sxQEo56b7ht+OUgPsAbT/Fe
3mBZjmw2J+np/jdY440xB1sA/QTznF49m6JRnBigXppQNnHBfc5SiBvepYe4DnJnEeJsq7E5oy6k
LspnlCNMWnuwHxZ5QKSLYR7AsBhgs3iibspnqbcSCHGl1cD4ITcr93KGes7K3Wn44fw8bpWgd2+d
1cA1+EyIyMycIfkFbovazO+XjWewn2InT/IgMXuo0lBPR9gRQMfNN2ysZu3xHgyX39bvYjX8LMz2
AAkFnQLq6OUj1ufNThEWp8Cx8JEIQZTj5g9Z20Oys8Z+Ld7zwek1gifO/QnNN8yAQx9/Cm94+tkM
FLHJk69z8nUk063UaXYXO1Ks2AQojFwLal8dsctKW5u+l3YEdiFI1+PuPfMFgMzQes0FWNLSki74
AV4ngXBVcXkimpndJNfxnXjXLFYWuAbTqfPv0yVy4nFKnW3d5Lusm3WjYu7kp40A2JsdjB0U0+hr
e4FxS9DxQ3nk8ousaI+Q/wExV4ML1jzKI1DYKqBPoTw+tY1YBl6nLbraf3Jt7mpeN/CAL6SECTAN
wYEQNkR94OGiPGox6L+MTEc7KZn1McbPFRapHvsgtvj1GeFYwn3HZUXeTpSuX+v+D1sFZrQThB15
gghz6KN9+G4zlzTMlRoafodL1enbcz3gMAyTC5wm7WwW6B+XPwI1xM3+fieieVxx+gEVACVB94RX
EpMiMMcezxBlKU4BLyJ4BbfNnWrEsRbXKhxDkKCJbo/2ry2/29eF1Rb1cbV/Ni5frphdOeozXjT9
ADowKjcG/KNU0CZS3AFKFFbz6javKBb8HpiyI7zpmvlLn7zu60I6gXlc73NEbfWdEEnvgX4C+F2d
ki9QYkZQHhsmhaE2o76R/CDjnCKML2y0wDd60dm9G6NE0tzH4r15nciGwV7wDg/YeThEYJFBiGWk
4mvnorC4YGbKgtryCyye2brXO8+1vBpB/+Gc0fv0AvBhWA9VB3E/Gy662/UgqDfosMJBHTBSRKTi
8JQvf1DEkd/5KawSwJ+YYhQOQ4aimKTz2TBkbjp/VuX0+5ygbX0NHOXKvgKaj8V+PusBzf2S2RNj
/s5igOTpMXlqzZTKzRNX0T4FfFrYEmMChX0LungKSv1XwVSnBK9Y31A9IcSrkkvRbk/o+xXVHz53
8BWTk/EO5M1jUzKFM3HYgzA9XB2xdzPZub5oZ6zb/BGiw8ktZHX3TbsaQs/jRWH1kCw1V9ujoQJR
sW9cmg7OWMQ8QhSO8p8U6P46H07uE/yWmiA559DqhMVyrB/yPbjj9Oo8+VV9QNJ8AQ4n5FnAt7pL
Qo7wDhf+3ziSB8Rp3S4mNt6ddz0YHitEIkZloF00OHTriYmz9jcekHb8dnE9ce6H9EgWVI4Fqb77
cCGE6DecG8fdAQ9h2SWvhl41yxEwAqBAf2O3SRMVC4K+e18Zaz4wZQbZzs5x9gTt0e2qsiXO8pSQ
VIpXd7hhDHJMw/RuV4n1oA083Wgcadq+Fq/VCwEdpKGHozxs4jIfiUfxBSS9n/OrVzX7nITHD9eF
I6X7OtloFZHcszSZ6t+VyaSvLBg2rqb/lEMo7pVuVXt4yFDtOoc/pmpRAnndbrPiV/JHcdva1Ce3
JZLS0+e8Yxt59mxthoQJwcTSVt5XkDkjaPO6MoYb+VjBDv8HE04F92alUexwOx+cYW+DwaGc4P6e
XRf4JKygWb3X9eyFbWsAiNlSr4g3m2VoHJYqlHCaSJqDaT9VF4kOZWA8Okk0AJPMZ0ENcWy4xaXg
0pLVGckggwhT/pgAxWtBZd4K2i67rThPveZyXUPg3+jTx/axNX51ZCGzxNcO+Tw/MA8tRxAaIW1P
VV6F3QAO46E5PKD5Tt84jtz8vkMov6j14HbzjWtQamGVzjWDRMdNTYl7VwB9w+c2G9rV1WnyVfFw
yGPNAT7xFvaGBTfU7ut/og8MADl6hoPzOx7M7sFtK5MsCNJZu6yqeT+/dfD5Rr32mw52Nb3kVY2z
wS799uOalVpKe5V+iPeMUbB38mF49+V6n4DMEQj23r8lg0X27IVgv3v8JvdVb26gX7AZG4z4xIOE
++j9JB3WMR7b6A6ULxKyXkskDGnhQSGj0LYUPkTjN2eoegjv9TrUirn23jy+0MbYBS8G6YZMrK7y
iuZXJb9hAIUletBydhK8XnM7HOwHA1R3MxVwC90NVrxKNoEYjLg9e18G12n3dcivI8eTRfpDFslm
QPRy8tdqM9zyEOXWlF/n1ZJdwGJIYl6zhufRFvIKhYg9CIrk4RT+FWw9ZUzZa6f6DNxAC3P3xmhp
0mPhhE/RF16ODr0lGGsHxZPJhMhPbBRpmEB+qfZ8qNCt6U3otWkZYe1yQQIGI1dnWKJbw5UQTkfw
Aqsm7HI+9L+8yZBGuFRWj8rFgEroXONmau4ysTl5tOs6NBLvfbwu6gECwqbHO3Bc+NDm4ASJ9Gsa
RjDjDdZQ5vKGwfEP3d6XMbB0GaXh/Y1aLgu6NBobtACvkEaW4qzaNZRDUGc78dbMu7fdsI2RSit4
jwF3DVje2QhdJWMNfAJa6ygYT4t1kc8kwNdG/UvrDOulzWglefyQONvp868OBP0ZNoSY1gv/xohF
8UWpUjicSYg1H9MftvaeBWc+wGsR8Tr0IjGhSBchp3iesmQO3AGa0uBJEdEfDkMDa208yGBPM2Xi
Q7QDt0ABCtx4tcAc1td9tn0BB1BZjzBR0GO0iDvZBx7QK+Cr30ke2n/lwnqjtwDsm63pI51QgsRP
w6x0IKmkZlRlcfWN6hoTcycn64jMeu5n+tSfPPFF1T7C1v/sQajZC0M6g11GYz880S3RfLe7hhGH
YrEiUjB6XpINME52JMtth2gVbvus8fG4FqRmlgj1OcU2Bdjss8NbqBNuAuzUyVXExm9Tn1T/Macc
gViM1hisYWiC+hcQo4CNwgCpwLvMPzNc2f9htDZ6kFUB7gE/CvLY9VDbDEOFFoAGsALsiOtiHRoV
p3ss1PuPRTljnsJ9i2DC+V040aLJUA/XHyCM27EC8mUMYOo/5zEZVnzzBtfBcBSICQY3AHyLlJXI
Wvl6ZCPhTM2cwcmvqtzDgx0sZzB/grtyxTHnM+hqHseP7pEWLMn2zNLkFiloASBWW8p7/pajFvpm
5TFAAjRwBvEGenceP38N+eofAvLgPYMwUOFW4OS3qDJx4iXJ6htX6P/ap1di1QxZMA07HCgwm9JY
vfrI7OCcQHFUycDRbIJLfAxf0YNqoPa3E4WGvrn9/NKgQZSDcoKwscQsAGdWJKUn9nKsVIsd7/7w
PYc2w99GqkQTNohZTIBC4JmLc0NJ2spUuxARxL/PbIdu5h9NHnvqjg3MTngu/jKVsaVOEkwbXKWy
uzXpo1AbDFh/vaM6Q3YKQkLvv38K1R7uz/IUswd5jG2Qz/fz2n+qiByrCwQIYX8Y/vCGCrOAzoVt
kS5lEqcfxG1a7U+JqdDvh3uI8XSJxPzY71TqcsywMICEFJCDlu24GAyWlhOcbedIeXAiHVA4WBgx
0QCeJRZlrPryAosFGVSjXSnbrE7m3Pm/9w2MIL5auiN4ZaOc6xCI5o1FO/Tz3uU5ZTPMxDjf6bR2
tR3A+aFcKhv6IvtXjNWmB0OA0ePp83jpZx1jjtdt+BKM34obv0G/yTX/3GWn7Hjb6msWrHQQlBH0
hn57KRdP3snOIuRcPpcJyJBPAjOFGYOVV0FKlFUVlsQ8cBCKkp0KuyRFRHQDtm0ILZmhjihajNKJ
7hbC6NYpJg911v4B0yNJA5s45KvHgTgoPEtEhEmzuK9UFD3zaqf6zZR0YxDxMsymLy8/mRO+U36+
YXG1bLdVzEYEF1AYk53VZ+4H6R/fauDUKCwO2+ZUHGCc8E6Ya6Bmjm564lygbHhF2bFdcIRSg22I
Dy6tSNEtHPRssnkAra0sma+zLWl+/HfyI+87w60oNstmmQ/Ht69lEDC4MmLKZUJR918b7XAaTb/h
EyAmzu3umB9G+Gm63V+GOSS0l1kF4aGzuIZiDcb33X7Ynzj5GaIkHusnaZvvk8XrKKjOyFQkIrDz
1WsAFRCxghHShhRhZY7vIDRn+Ir56osAcmwMPMlN4JPbUHCgYUGSJLjeZ9P+/KD7QhyNhz/zGwKK
+Fr8ZF+7093B0IdFe8VEkd8Hem/m9COMjL7GOBRWus+VOXC0c4meS+FWsLG/N4aAHjVk94MOjxR5
OiIztlmYjbvy7pNZ9eE1zUaW2GIXdrGUn4SMjpvtcNvAm/+MVVa0L1Bdv5o3X9q2xn1URA7MPjtu
ytHPF0Rrk2p2tX1HD5cl1PcdPTe3fzuPROc6Ycy15datkgA1prJBVtlQ5f90PJUS7lVegyYLmuMA
udTQzzCtg6+pb4EYdr2BewgP8LkwtMPrRtUXfN/8w3KvQeTRLJnsq8YDbeI+HE622ZPJCg4EbDS4
apRf45RvwFrSPrgRWNT0My4DQm9vR5qfe7w3QiG5mA/YwSjb7AjaD8WRP4IjnB8qlF3MXU+mOuu7
HmGHI0SFltWCdHiz2+KO8c5fQRjXqZzkCkOSSyz4hAN1K6KO4VMLb2zWh/bzCK98f0PfgYHEl8pv
P4zt6+3CtZXXP8WfiYwmmzBc9MAm5k8vngjbVsBtbaf56Kvxh9Nn2JiBXqHARicXXkmE/qHxYoHO
wFjOpTLS4WPfD8lBB+kqtyZGe9DT1/fziIA0OOGsR/a6GfLEUOyLFQdIBPM9o9cVfumBkgHzQHXp
rIlsg4r7jKogD7Kwv3qYhsIjWhXLj/vc3QPZ1k8wS48ECpNTi6R+nU+AxnECe9jVHy6CHEyHJqs0
IhqvJzu3OU1E9fIqDVRpmb7crtwi0oHUvFWGgt7DhvYrmJHMhNk/95NuSSQCPBLYW9BuD53XXiDH
UuIu7ByQBCtDF8aifV8gt/jAbwyhCWKywz9Kiwm1/0MI3+brG9wDuCrCIosQiHE5J1bzb+A9NNf8
uU/zU3dW+OPdYFGbYzOzDKLyICox2/lcLU2kzigd3JhQix8xDFroMBE0oJClz+dMJfY73fnI2LFh
c8RbiLjVyfpA3zcQoOCysZVAoqti745/emSgxcDFwPooUG/h7gi03m7il0NlwG+r/KnPzSWDnbRm
DEaR6vXy9D5H15h6ouz+2zPl1+lzqoQgqRrXID5s4kPFT2iWCVz8Q8S3wC1Ut5u/f++/hEDzaMVa
AXZ3zmQem4nL7ozWk6UTReuNpMWST/f9ACK9Sp0QShPjgr1Cvi9HFmvD4eHN9EezHL01aNkb6fju
d8oFJUDWW+y4dLxY/1mWq2BVncX4mTkD2FywTP6Mxq9lCxu91XBoU3yTl8vkzMMohnsG4hF+TUI2
CeMJz5fZ9cdwgMngBMPpoaljmDmkrf9cKiYmFz80k2zdBu5oDiJiHqC2Pf5AU6+eHLNWlpwBCH8J
LR+7nj/VN8JbxLOBAEWpT/D+l1xKiuaoQLtCvA4tQKLCkl2OEoEEdxjWRlgiBJvcf8Gr63PGmlyx
VNZV8X2tOArRCL9JP2FU6n9HpIgPPQZrOkJA0nQnWnRVhAk3tEtrbQJo8T3ra2asaoE/3nViTNIl
9w5MbnQAnTNa8zvcuW6xK563IbxK6y0CZRgb2PYzYPVpiLkjERE3LqozkZ+4j4zbiJni6idOckHS
w6AoTx6d+3mLmwXEAOioS7AoEIu06wZjganyA10JpAmPnImuWgAxD5hquY1gDRIq34mf30DggQfO
x3mAE7CEY2PowOfAXmz9XkCylIJXeP+TkPpPhhuaN35iQGLTzjrRSZywor1B4kwv8Mivn6BAOQEU
e+a6ln74cmz8iFX7YmWVfmOQqXQ4BpV7RRSax8/Vr47qUV7JmlCPUZTZCm1bOA4YHQjnoyaku41g
LHcnZcIlP+CNfzO0Le6ErKchCyv6BhSWeNqxJqxIOTfFQhES8PV55OVS9BBXlQ9b6bFxgoxEmcDM
CTMzIE/+561jHfEdlwdpN5zeXGNZh9iaQxLNpvkfS4FefD7O6EOntIUvAing4dJrK+aCANvyHkrQ
Fm4eOB2mBTXW++hld985TRpfA0oz3aDKeZo/dvjw8sOMewpKkBFIOn4vaITNGDqMW59lId2Cw3uN
1QPhMDQYczyD8PuF/c3xguGZWboI2OJTJaTsn4140Tjabojltn9/Bf8RdiZLjmLbmn6Va2dcWNE3
ZXVrINGjvnPJJ5jLGwFCAgGi0dPXR9zJyThpkZaZkWmRHu4INnuv9a+/YbmyydIuglZC9Z+bqguY
lLtN7UDCN7q3igK8I8kPDyNAQAKLl9hZzkuUaq7oEuaJ5aBjzEeXBSwrRn72lGFSdM4DMMyF8sVE
EnNg6ECr3BF52abND1Si+0TqEGK8gfQdn2sNeoQN3mNCFkCMOL1ETGVWTfDCFUCdvN7uMD1x9uTc
3g1FJI4dHdob+oIFzgj4D25QIo09EyHYwd0MIMbOknf6uxwXwKM8TyzvyY6MfRv+Ac0UmbINRCoB
32kw8KAIXxaK7ufkBcohSg+VKhCqBEOYxfBuCaGVOEBV3GPRGfbF3a4/ih8+VbKinOBwgugBHecN
qKG3xl0NzT2nDjf6Gz4ijr0oqPF8DepvjjobUI6br9NjOTjgNEGCfRzg7DOULh7SDYqnGgbjO0Qe
KAzCZwtRIWKyS4Agmaas23jCb3H6snWibOkeU85oqJPwSRcKYlh2oouj9+8ie1L9okjBUmwp1T5j
GZ3TMHY5YYdqg5D/HsT0+Eysbx+lm50HRhtb68jyo8UGNmYKjMVRezTX48Cuwz6Yx4+ZIx3/QA83
si2gL6Qvh1sIjA+93jR3tH4jAIx254QFNCxK+qgdxHycXBmX4743sv+qN0xONbx3Sx87b1XxwQuU
p88OJIciykOcPnFAwnEBIUNHxuRzD6qAdSOQUJt+yto7fR3XxDhTHWbYm15FPtroDN/C3dZDRO4i
cx3NG2JbMR2auy3Gp7X5C1zpHDosCly+iL4QXfzAoEtxKogoTHI9Dk8r1OBXUvvL+EJPhXf1WBw5
5LEiBnlYjlm4KmGWgTjar0eDgGyZ9p5NjW9lwWxya9mp2Rg05E7A7fgLy4Q5tG5DL56/wu4Z1cI6
ibIFsumYzeU1Cpdo4lVqyHYJ/RLmdM2OCHgDG2B2C777yWbiBstqV6Gv2/dvNBfyVngFz9394WoH
7f2OkL6Isg+hdwoBH0C7/qT3XIM7ZbAC86t/mWq7cZKK2HHFpkSEs4KUhGcQskjgmYGbRYJ3VT/L
8QWxZZjwcDWCPEoWmLy6/ZTupZ2Wi9cmHT21gifc9ln1bp3gVcBIW2WUaDPrXQO7h9k0j3f9tLOF
H9HtVoPbO6dui4+J+8AawW48yHqPGSYAYC7TxmHWFHCSETJMChxCRGh4UGuuYUI32tG9bNBpFcqU
j3i/OwaQzbIAIZB9CVH4SUVuTV1O4IwDuqiu4hWiSV+lhPJU8DPGWRtl/Up2+gqnFm6bwBoiBuMb
2xVlVmAAOrm8i/QvKkmFX/FSPsVQZp0B8NrjbGVVAiXg0vBACIfHzDgIGBjoLquDutXRBW8tSAao
v9J5C5dc9UpweEhEP9cjczju7K0cres1vkRgpEHO5RANswYy0+UjOQyrJ6qpdsKv6rFFoYL56Q6e
31yInr5oJ/Dx0IpDtAEweUPIV4NmmnYbO+UCDW3QODgQmZ8SzsL7Bjc82GI1Tvz76vAYtelXMKgD
1Jozx6XkSkwoZgMO5hwH3K+ZvrsEee4b3waOBDpw0MhRuL3xvnTw61bNj8jMMnEGqKsAtQxdIMG/
Wd/XLxz5ZVuF94I/cbNO3kGQpentzADUhBJHyYiQD4p4XvsIw64/nL75TJ7Tb4DztHvQxpBzHXX5
Fa4q3nuADh/wj8FwYPm9vWDlTBnasAtfKTloy3Hg23HyMd+4FzOWyGKIxA0Nx31/lVAhwawZ4UaO
tXfVjfGbC3jPhDECJQBlfuC3SzWKv4+bBvmCcWpHOzdEkuABGKI8OWG98tpC4x6bO6aBnEh3CMLI
8C+L8ZRMncQkqzTsp/hAXXZX06tNL7l5MlxxbJDxCDN3MUMtwVNET6sn+ur2bX30IF8QeFWQ2oUp
RT2D6NZ/jWC8AXWZxoZTHpoQhhVTA4BUm4jyJA2GJfPE4livXmG8JFPzg3TvH3FWooSHiVnZ0jt2
Crm1qC+eisFFKLqvUYnTolPY9VIowzuZ3WCAfurl/OFeV/kBWGV8R+h4sGYCp0cbu+vQ8c2M98vq
+cm3Mx6utY6XXe/qzE4AxofVC0xdh6Nhq9TisBW2uTERwTLWVj/Rv66Cx1eaM/am24z3hJoTwhjH
xrnDzx6VCZRI2b8dk+u8gxg+HqDOuJX91I0NuwW0oGI1HbIfeQe3IGcllDy9mZ4uehy+sGxUtndc
uVSvPhnqXOwIgZ/fy/BqHUo4CpXie20dpYOntr50Nu+bO/WecMcUnajYO/G1liOYO6NZmKRPUs4P
0JGmr/5TSlwxOz8uJALgorAb0OW6RYZ6dWXdMJjDEogx4r5MXPVEhdVAEnHZQrQ2BqZEVu4JCOaI
xSDG/v5RNYsc/T8PlUqKQugyvR3LtxLOFDCP5SbGXAbtqAk+OCngJexsyjDpv9Rke9EmriE7ihk+
8DjKUi8tvXGgCJ8ev+9QwdOFnkKdKuPrM1MUb6j8mmIFkpq4zoyJjlm/skK/XmtTCw0TF5UG/NrB
toaaJe4Gikb6AEL4On7EtAdHgPWq+6LiWPDIecTPwKhnwuCL+HUZzKePsu4rUM4/zXZq3CLzYcvN
VK6ctJiwYox1/mPtpZ5YhjBmElOHEla0nja/ovRIA77h0G0binYp1H59f8hWoFusGB3XCYSPsM8/
FdhOkbIQ3pEEfFf0J8MkMezHp175+c8NSsNnXkTNsDTuC+J3kqkw2gC78Cn4OmB3SmFjakHkhR95
fB5TaYRvFdV9ooqDpThMXmH1U+yk0PpuXs4Fb8sQNHyCEPrAuUGZ+WuLNZejj78canhCopI8MJjG
qYzf69wWOpKGDTCVJWwxNq/Jk8rq6jOdFobphcGUF4OiWIiYPU6fnoHkc9rcHavEQ6VbCVSP8DZX
2hrD2FUzTHDTK69+9lEOy/LuWesGHdmw1AkTsOb9T0YT/gr0ZZ3wOZxycIY6xEFRBlZISJ5fpIy+
uPpPa238yPTloFDvRR1Y6zu2iAiXyZUFSAMtGRy+CfVd7j4Tx4APoH2ZEFmFufCe3qZ3P1kYN+ci
29rA9NhLh0iA1QD5gMxQDLmp9TGgQPPFsfSrHqVAY1gxQtJrWhHyzJmQWLT9OaYXEJ8xx8C2ErwH
1bM8E8Hu2KeRgqEjQOkmz6zbCdtvKKBy5tOFXRkrpzMD4QjLAjoqwykWq8WycDEcUlsGQ1MiGzy6
igQcCHnyVCMHDvXkze/rJZsxQA7IDWcSX3lPD3BSMe4hoVcGFo/UTYI5Hr01s/vbGzyxUBz1MqA4
IOIMHUFwxDUq4pGSueYYI5KZph4mW6AoY63K6IsBXivYdwpxBCgzy/RuSMLqmTWsTJj4vxjMmPdR
UuPh1FCf59lBQqdEvfnaWNkCMgi9FX682xE4xtUB5Af5L+48T19DGIXVHW2jvhkKW1d8ClTyPAE3
mIG038xJZPD9hycugIJMpjaQRAFrHfnwOqJdxhXqVxI2cTuMmWSI/VH5QcsApxbXOi3QvdphBChu
xEVhTPA+4cYCzYyRsUfyS/qwP8EQJc1+IAZgboqe+o4hYQtkj136O3co35vtqn1n9MAWfS5cQiU2
xHCF2hfjlXiZhMw1sxkDW/g33GEGLwPlgbK8f2MVDEerxRjgR7UirMwy3LE3j3z+LEP6A5pQ2KaM
aKBzUtfi+wl/VCdEl8GejP0RgO8RNw3Nq0KoWQPCJChMcHDBvtEMnwiNo6a/z61dvk7WiCwYuI32
HHQiZAtvzL221TnGfm6vqVhSuzs4ktcHKjJPtFDx0Kvpa2HX1ThYwKGE5btoRnQnCxkhEzQHH4v5
eUAVlSDWQJdyhXcMF4K2tI6YCjlqSD8InP/dn4SIATK9PhxOsAMwKfOdCg4V5t3Gq4yJCbEzHuSf
X6S8wodfRmckvrMMCCTFxUI4MZjjNr5WFEB8KPpcAzkH9STtQdJBZcEMdImBA7gXVCnAAHpJ4ytD
hM61lA5PnYEFU19W0a20iQOk/MEeDl8zRnJEMoDqovWC89zY8nvxlkLwoiZCvyO+JfPXsVvrG1qc
y7LyhtltaUBlLCqvDHGBINMc2CWoifhZazuGytUah05erfZTWtH3UZ6Ve5Js0CFdlwAQZGJErWec
bi7mRp/M4o68RsFrOaZ6n/OZurH8ToVnqCAxHzNG4nM5jg/I2s6dzsczaC6ToH6zecWxQBl8iDkz
wHACd2f5GPzeOky8UyRak44xHn+ofqtc2FFvAyJBX/sqRhWjsqo8Qu6/+Qf4WGSCxgybNJR8jkVx
xA3GWfVAOjAumSC4jwhz4Epf1W9dlJSI9QZUTzTQTBil4DHOCoHfasWHWGvsrF1qA/ZSpkOtvp4t
21jhGi6uQfjLI5MhliZZSsBLhvM8Y/sMixZ9K1/OYJxf+cRgUkzU6jOXDDQEKrW/rw0k5KXTUoki
5EV3AeHouqkwRWdHmQ0eqHmd+dC5BX7+kzX8OBdvwFAjkuarDO4d/QdVNKPrZC9W42A/J6awjqfg
QheXeyUuGkLrfi2/ERJzi2W65Ia13Y6Gb0N6o389g2ORRwNzHyITMBCAt/Wc1yyuOa6zBDnpMxqT
cV47RpJbowoK+sjDUzC1pnu/fEEphHjNZyyaCPYEgDzX0Z1JKOeN1L7YtbJu1+G62nHBqgc1jxrX
NE7I+mn248LX/ey+QUsHMPDMdjqDQtL3IKsIEI97z8KqCtfNfG5mO74hyLdCKBx3dMQSBIqVC0Yp
FrN8Ku3RKXfPH49LjyWKMr9O3AzOBqRHEjFa6AX2cyutujcToIlikIdN18BSlgABxzuxaNFENHuA
37lkHriBnHZMXBnt8M4K1ZKThi+tLn4yhGCnxtUpCbXkE17tbhc/I9IsAWGrfb1kreg+J29D4/Rx
a6aXLTsEjy6DH7iHYQ8ZIfWGjfUF8lruJehqXzTtRwFg8BaxwWKQYkLd40fTb6nvgODlcYREltWc
aTo/D25vAxuz+e4dcal+jj1iTGaaS7VCP9yH5eEp2UMGRzggloXFdV32XrUvN+LOWHHrgMXQeh1u
vc0AEmFi/g6lknOFWQpoWJv77BI1FiBH+Cr8NNN/uJRNCYM5Wz8O4Pm5V47Y1IQTHBZ0E1AusbEH
5Tr3iF+8oD4lXQZwdwnERMQUowRorbPMg0gJWQB/6oW0JR2KpmsBdvtERbIt8SedtKtkDFEHQ2Os
jFlu7TNghXKC7SsYOSA4b1lJg0ErphHOknIU7n7pPEd7xDO/jQ8nsn2YBnTt23bOBuUqAb79+hwk
7HaPBvxWfrmBASzDg6N0RGwo2TCCYHrAVbzRS2HuVq2127SjLWe3Bjag8bwEMoQaKoHV8CH/xOvK
NVBdWCfodLiwqfgNe/A7LAGeIvwZ6JZPr3Muh3JNKAWStZ3sXYaR1I56mU/0MVKDwgtzt5AtBTUc
RerDfoJoIpUMwGb4ieC4LG88WMfjVdyARr+wj+a84M+4L/fp5Vslui5UJ/XrNX1igJTVkXu/t/H6
GFWaskeRGQy/9K+co9zDzoecaXJMf0IMpC3aMj48jyTrLalCnH/SiZnPPsGg1NrpTAjg1aIbE946
7ykRaMBJL5NJflmqc3WdHmLK9iOmNaOMFR4/AObxuigcGv6AGPgF+gCUse9UajQiEPaxXWF0h+S7
TJ0Cq2QG9QOe42rIAUwRhEbXVR3G6/pp9GeMbUb9IN6YujWLB0CdW65iu/AwQACKZyNAcnK8u3ek
HeUW1bwvMnXXgH9twE2ML1MWBA6sLmQ+6fisXWmmAE59YUVkNhtcczqcMooFVV37WXm8gmxHyTeR
FvHe+tLPwJoE4LLrcdH0j68jM6H7rHQtVwxVBh7FJg019/FT/3QCGm8FqWp3fqrEwmMAx5AZHadv
zc0l07N+A51tTZmtUn7iAbcF+hNWqpcEFMvMELYi4j3gW+acDMv0n+s7FgPM2DiTgE/cYgF0jMP8
FxbSC7ZYLeiXrIts1S3MeXrWPcxLIoIJ56jLMhljb1w/uNhLRCkKjwEb6grwedFWoDaYnE85/eC/
W1/dG0lnNgobbOOxU4IGMeaAUiRSofHyUCpCGHokLvEQFK+UHtQDDsJOTliwW6pH7fIFVmYzJoXs
zd8lPKDY72ASw2xvftXSF7+EWgcHZ8sZr49hj0ji3+6fmi0+3dGjwaWmUBoYwm81Lgtw9ohSAIPb
wn7mSTAlxjwEzQfbJpmt+8434PG+weqDRMSaY4vWsKzhgMBo/I00Tv8ybpPc1tpDTLdOzxRd2K5T
l5pQzFUbtAgT0Duo0tOR14xnbjKgqCNG0gi+kDY3JfCFs6thCxMY35zZTUp4aATdQdzAp3gYhzAc
Gck3L424MdfQk76wN+9B58+J7HKmkN/DD+CUp5YWZdwYF9Qsqbwn0wZHXwQFI+GKeMPugKv2o8QH
b0JsE4cCa5CqL5lrK36L0p+sUJ5ARVdZh4wp1hgEttmiT+nJ6yhRF1W2oOYbI8dwAY0jJf7m0Wb7
R7ajniT2gNnPj85KSZ8rZF5ltkLyb+IRnlC+pkts+U34Ay/wZWpRcs9E8fzIlnXlUQMLJIMGnCh0
7ot0x3x/UQf8g8yYbmkuoCknG2CBDBdtOToYV2Lub+1MT/x4RUrEsrt+YN9EWYrlLnhcalMsZDMZ
tEyfHMYddpPNuusa8f4eJZKAcGl+WQK3CV66Gt4Q/7D38V2pwwO6shueIxeclLQvY8X6HLWHNMYT
zCU4EvHlIdUWxGyYPfU5LQPNw5mwdqia2TcluA7ZLsCHxwrwOvSYtG4ZIMB+HX8aP/en+OGZMQ6A
4InVBdQ97CqKN+IJii3Qo3KilCvfmexJ82KrR+K5DOVjO8+/0xWCQxThPuJy3pNdumU5cKhymsmu
CY1RnRYAu951KXgQwGBQuPQ7hOx+U5E/thSn7Lw9CRCrjmguMNZAfXtG0rZ3lU+YR2QJobSLN49I
/kmpIph10NbJaOnQIYmQlE79N09/WCs7hk+HmHv6gxMbIx8ggnUubJLnUn68iWf8ZVGUs0i2pEZd
UVm8XZjwwkf77i8+fc7zSzQnJBVjwggocUFfMm4AeLrf8IqckQOi4e3nwq5H5X9qjvEi8xWGDpR6
W/2dfugtPRHrG0J+sA7V4llzK5ofyMAQgoigdIZtOR/zHQUSRktvj/3I9IN4RTZA3W835FsxKUCt
MgVw7tzbDi62jcCULYzYPYxhnzOUndMKQdoLog7/s5s1mCthNjzF4SBAbrrm4HBPn/UJ+X6gAchP
9SOzGewp7lP6knSZh9k7H2gatkxJwROofjiekHZTy9GdrTgoJzAFFkfod4siktcojZbmmkp8hedC
VM6x/I+wPULQgHWvm4dw+ly4JN4PLDAXv8ExBmBZ7Y0VeXcqbhmWbb7ppFA2Hs4CH5mT+fGEKTDN
OeuA6fL6EVjf/X770XpjlgpYOv4rfsU3khfsXIDCbzi/TjAlAFsZbOVw+cJiDKOYp8+qLxGc1z6n
/2iSQeu7VbYYHUH1dgV/PHCXTAR1L1uReLTu4GjAJ7J7COi3RV1T20O6gEeNQRDrpNkZeJwvsqMO
m3CKldIMvz0Euwd+DCDBerTvyLzE61cQtWfCDG3fawWHhkDbebcGEprwlnxgj0S3B6nzaHpfT1zt
6BE62KN4MOMbwM7MvfYkt4h4W0EdodvwBAOU2GHs1D4+aGE/J5K0wzWYArtB8oXjfILsY4YdJ08a
oB3n4JgnWMNdRDaL0gxFzCIJYpxwuVfTbtcuxFHiaDBn4Pea7wvNYWXfZy+8EwDq1qJNtoMLJSmA
L7O2guRbYXjM53XlOTGydJ1UDvFa2F7oHAETeBMNJEqojchIzeaVi7sB5yrOchtpdvPBLrl0OMo/
QESYDEg2bKmJHqof+G7jgaPYyOhCycc0iHE1MPQ4C8XUZqSdUG9/DnMpYggVQXNulsXUtN+e9qba
3jFH9Cg4idVyLlFuX+d4lKSQnClpnca/OLeQuqYMEA6QSMWcYIWdJxa4aHBJb+N8RlsyAxhgbhwW
PjMO0o3M0WHtZIyhUUxEhK0apdvx3kCOI6WHzTfb4XSyW0rRFTndfRd7RK9hTBG/YQbvQM9f4PXk
0fXYBtk99YSVf3HpixAOOM2+WoNk4RcwCqqtAAzeXZsRYs5pFmQrmisMdFY4GU9ItJjX58YdHbju
rBX46NnqmMxD6dDia01mIXE/dUgk7AoOAY6pjwg7H5x6L6fbaYstFQTxeV+OvDGOaQsnOp8j+TIx
HGYJzjNgBRwEni7gBxiVvOblILeKtChoO/oCzrSt4foRfz6j0l4rDjOhiBLEse/jMU5ofPTxCkOU
mrhNTKUQVd+oian4j24F19Dp3GRxerxl+9RlL3FoYLHIz+bi+WKzspZ43uF4jgXdGqWca8ClFYJ8
jVSZDGi2MbziiD7nuNmZ03/91//+f//3s/8/l+9iVeTDpbj/1/15WxXpvan/+1+69K//Kv/nt4Ov
//6XaRiKqSmSaVmyrmmSLln8/8+PTXq/8NXS/1JyU+yK1zXD4YdQWSAbtIGYJr6XWNfQkRQHmAQQ
dg7yB0bMESTCel7MranEicScYMLIand/g+Rrk84XYIY3f3y22LrMtXkbSos0mJF2tydCxK7pKc3t
C+R6QzPJ8Y+QjUMVK57NC00IJYz/548mm//w2VTtr59NNK3KEC5ZtmBujmZH3s8xdjspK3lRAOLN
YbqnP6iMIZ7p62K0WoM+t0LQSInqqgfN56RhhD/F340WZbTt440nvuZU7J97I0qjel3Pk6UepB6j
ONLBJ7yxkXlSoDTAad5T1Qf9BsObZe0y+BjnaoZNPhX+JsRL1pNr1M1rHDqeH3HYOUOornkDJ6hI
pkgesBbHDnB6XxYelDbGzMvHbCY41oISecogGlcqv4edwPwbveoknUDJfVc/L8GwUlc3j32BmADM
G6LY1u3u2DIcOkManHyIEVHZk9pV5qz+GG9AVDieNb1PQhry6UnHkeerdE6q/1G7pxRA8dAseOVJ
tE55BdoDESN8FoJcxiheeszBB0h28SHEuO8eGmHr7LGjWSMndjmKl9Y+ZzyscOwhVfHo9qdgysBv
Kgpe/oPcafdxFgJsf+b6pnDun8Acv/gZbaDNRnMcWEscGp+MeenhzfnlgCAWNwgA8QRLG9GzRvuq
9vj4YVDwnFBcTHm4wF/Y2XC+k5EqzLMDfIVVOx9rBYSyBtFcIOJHRKrBD5OOw3OyfR2A0AENsKP8
2cfLFM4P0lYkhAxmIPk/z2xJqAqb6Wi29ud1Ko3L8D9eQdlSRFEzdF03xb8uUzm5KrFw1QhuZIbb
XKgJuv5QCBp2CgydRUfGJLUHElZMauqb7Akwph9kbeREzGXUlf9wOcrfXI4qqqYli6IkGqb818tJ
tHs7JH1OaA4OzSDgiXBxh8GrMIawYhxMGbN3cx1flMtwNhlYWyz2P1+COn7i3++IqsmWpemKaljS
b3eE5COzSRtin02WmYKguksgLMIsvTNNSe6Wk15RtZV3X+8ungggHD/hEmIJDDjSFfMyWT90Biby
Ku8+istni10YYGqXHRgsa4jr8nRYXrXhvXrV2CIAjq2HRJpkGN2aJY3B86uCiZz8pPnuZdLcFC0K
mtb784e0/m53UnXdUCxNESXFMP56n62reB2q1yVb3H5yiJvGUmbUxxaT27TYxQ/2Dr070i3p4hmh
o70319RkNoEUF7YJa2IscbCjLtwx1Jsm58ex+8xuyOTToONFpWudpTNez2W8ZV7/+aAIYBxnp7N+
lF8TvjNNXDajYQLhAX3FxKcTWz7D/hPNqw0VZtbZ+8zBCnU71jPi5ANFrbBnsHhJ7NvsNbpEYIA7
dvGF8+c7I/3dCtRkTdIkkcPJEH87kzq9V29q10rRwIj1hrj1pcFDVnb1sL4Q+5yo+5KNpzSw+i6+
qw6p2BD++RLUv78GdXwhLdlUTOu3JSj3BF7JlpSMIhdjGr8rn/AdBwZlYfL12MBjNgLMR0YfN2Op
Y4L/clvKAeCAaWIzlZ8AFrhohxGJMQZUPiHTPQ4V9oRYwG3GmjvmLLICVjWswHb0tHpOCWLpZzyn
qddPlZBn11PxYe23AYfFly2olvkSrr0Syd9PD9r96EpkAshQCX1JrrVkzIdj8kY4ZpjcUMcEsToR
90yyvdsHtlZTykEdCfyTMKgJ/ysOe7j5MDEbzIpomOjw7uFYeY0mEZQoYeHeXIwbkUkzCSEoIvb0
g7rPT7hmwQ6cAi/sGTqTxaihTLgH/ayHz4TdSuNqy+uHvi4DJufbfBnbiEy8KmJYsk1sMhlILAD6
nhBdNQVAt/sz5lO2uRU/YZUc0y8LFTsbd4Ab4jRBuZBk7u2BcVSLQPx05aH7NwdGJtYQNvPRffYK
cviTQezm5+osIqSDE+qlM8lTFnU3mUgLhVpE3uEDarGaJsNRJh+730B+OQC2iy6hhivEE5/Zayq7
7Lq4rfPtoMpwau3Qns6qTR1o4eBC10D5UngcqfTlUeXQLC5oZbN0WgRY1OH0s4+hxuD+4KSMtsBg
gowMtjUGdJ7iQOul3uHDGaFB7UuN/MYBCDLnQ9LFjlSMyBHCR63c3BfX3WiY8AnYl22eO9ldMWzf
4kyd+PUcfl3URJc5DJu5NRorVI6w71yUBJRU+OBNPpDXEJ3nwCL54GbyF765OwGO5gks5R38CTAg
CRuPZm8aAmKPpneT7eJFuSr7xEHNiyinQGOQZ2d4yb1O/YqhJP66YYLG4JMo6OC6wdbPZlw/VojU
pzbwFeMvhkijYTGOFBai29QWJ6fXuoO8K9sVQIYMYxIsDDBDP0P0YlA+QZtHRUac7AJVL3U5l1ZE
f36bJf3384TzTDI1S1YtjlnZ+O1I64dM02Wxw6kJgPOxvL8iGWd1QhZbXhXoQQUoEPEX/R6WW1ES
0sqcAPiNOfifL0Qe9/S/HGx/vRDztz3/UenXcrgh/lKzbQO7DgG4nkLikjG0skqcq66AmhXBqsyV
leG7Nuu3pq8osy2iLhgGMWy5O1UJNH2lVOnNUCyoo5l030BNhp6vgfU9wMbVBbjWf754Sf3bi7cU
XbSoUnRl3Lb/rVXIy1SrpYcI1IlCTkudWOC1UxDY8W9O2Qc8lJdISaZUDofwFSWdiU+t1MT/sDlL
5u8XoimKohmWrLFvj1fy1wuRxeJxKW9GvoD6gehxQN9/PRjH2mvOL0wIT20Ii1MIHzvk7p2jL/7h
Pmj/cSM0qhKZ8sgQZd20tN+fotU+RMuMwXQ0IiXgrhcfBtzoWq1s9f4J80OoxTBvOVWB8FKmQA9E
UQ1AcNeQ08DvF4WG3LvaxFfyRRJPMAM13qb9w9cewtIi1tC8dYv6CkhnJoiBpebwhK9kqaTwVSlG
rcC/OjpsTQlfcj+vq+TdvPWrmmJJfiEYMIDIYxx9s3b+uDHHx5wxyYkK5SCSP2p5IXUwtQy8zEz7
otOHMAyz9oZxmT41p7O6NwEZldBWbmseuxhmQ5oT/TtLQI9VyFhqEt1G85BX7ouQwnWD6mSfkYAq
jiGnMC1uhE5Xje4nye5FJFH/QNj3vDiq+SIueCNmoCNMZ6s+tp9W7g6QLYZkU94qT80WVWXiOUWr
YN7Dzrounvnzq21IepSRXlVOifpDy/r/uewCkag0N6rbKnkcxB6TX/Aq5acgm/hBFbd7xF+JZjJW
pmR4HO7Vt3Kt5zU4ZzXKSvXgqd2dXH8sU5iU+lDNdBU/TPFbwUT+koHBorexNGmXYZ1oXL9aInn7
/CMjnPeBcJvbKIwMcoSeHQKXtpkNOajquosJe8UIQsA0qzWxxGdEjtxFqDu36H5eWRuq6eMf3sz/
2N40RRNFUZFFSzR0U/ptexPzMsnUWJGjjqePW0NbNZDmRVspFO/Pa1/+j6KVH6XpIq2GriqiYYyX
8m97QFvVmvJMLTmywACzeAk4WAK8xiaa32zbAQl2qKs7gXkUNK2iOd1gMV7hHDKtvojFtKkJKWW2
ngmfFcLTFtu2P1/h3+wNf7nA397NvqwV9dYacnTXz/en98THQQ9b8Ogh8fLrP1Sqsv53t16XNfZD
SdUs49dW9W/3Y0jyNlezVI7kK+oOCRHjnbUt1osMPeYLTpqwAXESmUBd5DqsLYYLwtPTKCQruOG6
5bb5Ylwnze1gFB/J43jH9iHPzn0BKdV4JxS6q7Afy97uwn7cTQqUL62rDRY+HNdQQ+ids/u+nni9
ZPlCYygsEHBiargb3QqvKx8zORPBWRCRysWxzdSZ2K8t0VrE3Jkk/iiQmPGnUkU/dEjVYzL5XslG
A9WzCASRIa4Pcqj3U2EkZFP5jy0qfZ8Uy47eHghg4sB6djNo/s8cg+zCltUlAchXNfEuZX9ssARv
EbKPP+KGfXQyRD1a5MqclwYDew0zcDBFDWpOZWakCN89WVO8V7y8dLjNIHIzKWP6BHqiGb6YraXx
c92R7MZdRgeCXrlVnBJU/oYC5MaUeKA36klN0GrPZJO780PESw11htBtBUs+djM4ldpVWl1MeG8M
zyUa61ihEujkqfrkSksSy0ucee/6rBKxZYz3LyaXD8glSSsxLOzha37rQ+2rsQmV4Kc2F6r4bigp
Vjz89CugTRardszVZCijgXbltVQT5XAFEYRWU9qqMc/hlPGvJ2zJa9+744WkGUMUiPGFjptpORKk
5qIGzYLrKpWr34D799fEY4sZVAsG9EnksiqC66+3PnwmmguBuz5LV1rDS4z5xFrUm8MLMi/DusQC
dkEmaBiws4i7IggxezThuPlLD8SKtPVCITGCRAhR8idodbrr4g57+qrBpYAaQgv5YohkYlqQNgPE
wGZ6HqW/DccDQnmz8TlFKjXGKk70C5HCMj0lJmZDJAhWcFyfJiwcj18flp9A8VERdykM10k8ZpSE
g/kDZms9zO6yGOR1s6/Tj5u+f5lwawlJYu/uhYNFQHND8dvg81vUWPM+o6QmvjntQoO7Lsq4amF2
psLevPhpiizo1TumcAsEmO/lLY50sL2OljK/A+1Y8mebcfXsltDBnqJrAnXLg5vHxbQvUCVXrf3n
rUkS/wPpYffU+cuSwDQ00RgLi3/bLVJF6etY0HH0Icqog2bwWOeqDB012Ql3kUIeqljKZjK+FJZy
kEuAPDVftZfEbTpcXWWnr/2YUuB40RjrlBiAMcluEJ3HBsh/EnECZihVy3TzbN/z5D0niShXDiKW
C3rxmmg87AsYSczyGxj7Zgl92W3fYOFxy7c8QTNn6CQRGVrRerFoOkyeXqKwrAvmXvf90PNEsY4l
3kDAsuUO1kY+GisqN6KBk79r6ONK5JvmIX9GpnTUqEdFtXGY/yO7HyBmGIaXScVcvA/bbHwcEn4h
8h2xa+6rzSsgCRtyGKbL6uBZhBN34kEH8xm/R3NRfe1yZZyN04C1MVQID7S8MqYf4r1yLly2xjvE
7tSpndcii7xg2klNVsKqkuWPhHKofEmAiP33PzzY8VD5S1k/PlfTALHQDU1UtN8Ai7ZMxVt/M6RI
wxu0e6XOi41GMpEi9+Ssc+TFDz9WtoWMOj+9BXK906b+Q1uWmKSoOAL80+X8w/Xovx2CaX83DVVt
OZUEcM+yD/PyvcN54+romFkQBFFp4CZMuAcjSga8FSAKFmhdWzZ0WaH3SK5TJlJoDjsI8aTg5eSC
PcdDVMQrOs4xImxOOgECYv19H9BOXq5+Us97dPljWZ6tsnvpC48kqozGEcTSSR6yE6M5vGCh0Jm5
/Sh8PL3kGXrpB2pdxNva8JjeNWIBlJ+7bk1eyFdbnmZjYFWmNM6LnPqqVn695Alb66vbCgggcr13
BMqJPv//hJ3ZcqNYFkW/iAjm4VUSoHm2ZfuF8MggZhDT1/ciXzpL6bCfuqIrKyVd4HLPOXuvHTk5
rwsRAgf0GeTbgimtA916NPMxVfUzMti45HcNcxQz+n5YCGQzCuiKNYs05AIYy+wmo8k3Z5mP77m6
OgAgdIQl3TqwwCTI4aVHMe8HkFGKjElu5W1Sj/yYOkKZIC1FGmJN/1IHt4/BnJIC0OHzqcIeNT0F
mnkFZRrPAmEfwvgp6mZ6pbYc8i+9SKZSz5xRflGxhNHvvVriXBmalYTd8tY6NdTWBr2TPLHEEclB
Mp4huaEEvUHc6rcSnbmyNNJ9q71RMGJdgwTX47ljaDpknwVSAgGIhp+gVoBkmgYXoQOh7M28ktmU
9KCJ6qzMQWUZtpkcFWUetRD9GalFxKtcmaDeFKcSDbepfadUDNArHe8cIpHJZVWTGPUIS2BQQkTD
3ieSpUWAnmIvppLVFxHd1RteEwUo2M93uPxNBUbBTv9N4nnTNPVuI41V4dq3eqisdHa2NOpWnTWe
FYBZ7RSNpuctcQq02V6NBUQDhoM9Q0bWmmJrraij5UwC+QlOBzEQ0VCaCsECF8Y1wX3AZip4118K
/3EDuNsgDFkTTZM2Ly11ZTxW/7Xx62oYNAzi5FXncYYLDlJGmtfcZ5fwZEaE2UZl9/p5jdSxCv7p
M++qgvoWNaac5NmWbBCbJIPX1JEJcuRk/uGviEZJAKynO/0Vj9DITsC6ja3+xV8Yh+tZfBqWzG7c
fNuN6az5VMwQQUNivJBesRL2wsJEhlsw5v75S/+ZdfzzpXVVl8dJiES/5r8LJQzpTcqEItsCsT1X
jHfUZW+fmWgP83pl2QQZbgB8uM2KvJXTeaATGJ/G+A/tEjhILS/BSX8mMXHWIjJtF8kumYkr1Fhf
5MtvGDuKa/hFEI0DNzxyoLXrsz83np5aGD1QYxJ0Bagp5ozEJ+0jXdfphwyHI5sBDJ4j0bb5i1S0
U7/cHP/2mmlyjwcCqjeVffnPjPavuyPMgoSTARtnuyQbKvowH7u3iiMk3NEvNLI+g0VkxL81o777
WFPUJJUTCZ+r3a+1bjS+Hld8bO20XyQfoIui4U8zYD1g5Bpd/SgB6ND9fIn/dGf+e4lV2TBoxlkG
Nav2p0f216/t5WYoWlmne1OOagZyC6otoDcEvK24AfkQtAzAZoz4rCfrDfPxq/UEw/9T/WOAHEQI
ey5uqBKBydYj8iFwwjPLRBcT/QuX66me16dkSWMNFNSMBi/VVac6WBTNj9un9GYdVep42kN41eLX
CzcFlnr6baA0P2+rol3n/vvPv1hS/t2u+MmmxaxHo1sk3q+0pN6k0Cop9RQ2mH0DyIZ66ZHxmoNO
plaQS017cyQcasypv2DPaR/05bMAZbJ6IBrDQGZS8Fpt1jr2pJd0US8QFvfA7V70524ln0E3CQMv
y0kGsGwafFiXcGQZYAGN4c8LowdaioBU8uc60OJacbm64DG1S3yO4ROQQDTXttdF1UxTF7cP2Wfs
jW77NNhjOsVtnTwXM2McNT8nJ8TXiM5qdOUqLPtm3WKeYYCQYaYIZ/3MoN6fWgla9B5wTfrarnvm
swyeXOIunopnxV8kHM1gAlOXhCMKBkRB6lCliC4xT1tAYLqdr6NNRwief1Z5ax2t1g4ejG4Kz/q3
2/HfI/l/Lo12N+ep1T5iu27UFe1Yhbz4Lka1Cu7451vgm33NVHRLtWiQybIp6nf7Wi3QmG4tXV11
NR7QGLiVDim3yJ5SNNmhhlqrpSHnlBJQs+pVHzt8mrCibFZoTmU+E7/0IHmbjgpTAKaQwAiwZhYH
oQoJ6pWElRJXH06qbtT9E8kA3NkqEIGaEd5yzVpQPuTo/uXrm6bRIrWgWBC63CsE1OpuVzJr0pY3
Dvk9Gn1FKeyEMQFFKSLqfjceJoRUPZV/im11FmaYGQxKpZJzWypnG724bYuc5FnrtWrBayS0Fnla
aewpPHZ+JTgcv9Xu2Ar+oRIHjAZkN1Vj930UxUM7AlY2jSvmfGF9SKzzz2v/b/df+8/am+OL8q8N
Z0iELIp6TVuZbTIZezRURG1m56jTx0Z7qRNLg3kbS3zJwKI6JC17bqOPU0W+9M9f5putwFRVUZdM
k4OAKMt3N4KURLqaeY2yAl6T5W5CNk2UaRMN1piJZYGujHe74hcm5eQ6o8M7UcNmE1T1RiqXCvX6
QLiJ9FpSWkvGtmgVTqDqscx9JxUC56pZJIKQ9uy0gvLYJ4iKGoyjnYJDe9sFCWxW/fDzD5LHY8R/
t/PxB1m6rKJcoBd/d8wY0jBuQk+WVzRCghg/zpHqU+8eOu0rh1sYDvLsqoAo9T4NIKE93cHo6EnQ
hzt6Ykjzu46udbY0UATJHwK92p+/HyPjX77g3eUvfKkXvVSVVyKbey0PTsAymuUwJXd5pPuHc9EA
z2lsm6aYNTcQcMxHLfoSVlrNZAHgNl2ZgoEzXb36FvST/IYJfdQXSLvqWMKwKMnJiGkM3fhJAaaE
mMBYMKCcxYOa+o/AeD0Ei+My2KYXdWoEXKc0rWLj5aYcIhUdfC7T1mBu0HaTnjZcGKHgvo6hBEiH
hVXer9VuM8hwcyLjvdeQBBXLsYYvLaYw8bYvkfcMHNdTNaM95XEQQl5kcbenysGIhmWskxYU+uZc
LYWFUJWgMFO3HXjB0wzoZI92NdtwKthChztCfuLszRN/CfAU1NdLnCz8EWD02KTnMil34XA2Mihj
RmUrSP5v2HZ6/vtbzOyzO0pXZKolSiZvbVR01EMFI3BCByhWlv7oH7Ee9Bhoh/ZbF1z+RzWimbrK
KYqxkCmK/NN/n/OyLATR71p1RctSqCvXSMnFYFYWyJgQaXZIy4pZX3SjXLFcWYI82zC7hTzoDe/w
v/2JKe+JBFNnP9+B6jdPyH++1101PsRWE2VdpK7YwKNOv1heeNAzyzU8dRPW6rzNscSzURpQoEWN
lmA41JA0XirlUNG4HTgN1TQJaM90iolpSVvf4HX7oUiB6Y71Q1IsbwQrmOCXvdSO2PZVFYZde/Ti
dYAzO0epYClXOx6KXZ2Snymp9a4rE/gB3S6+5fQwfx0WfnsxJAaFlmJoiqnfbQtGWgXmtYoKQmLB
ts12e/rcU6bMP6/tHyXQ3e7D8VWkAmSuq1v63TWXFDGRwjIsti8VSgJkcjNzsvR38ubnz/mm4DT/
/pz7zl2vdmpf6kqOZphRtxM51jFfgdRCChmAs8V9y+mI3Y4kvocW/g8+DPx3GFXa337xv6Xk+E0M
VWLsICqGcjeBkfrc78VcJ97VBey2patHAv3Uc6pZ+mhtinU0/zpR7e8j1/pFUCnJ41b572r//7Pv
7mSxsW69GRo5affAmIO9d6CAVl+MyS5xOXZORVynAayVL/wz3gP31xMbbL6Ah87ZZuS6RwtcUpM3
TLqnsZFiJ2isRhPbXCKTB+YcfgpzOubH3WxY21PzmQDi5Rtjowk6Gn5maKdOsjXm1IDTePLcPF6S
Q/JgcKQvV/WyfR41/OZu26Kh3yIvOXQiBthJ8OVDF0aXS0MHoSo5IcRp4E70GS1MJdSup8wiNLZ3
ZKcl/GcUKEb4wyb4Hj1g+nSoEc+Qd6o8ax+3efbWYO/2J5yTOX8Jzs93mjSu4T9rbEqSLjJRMiTr
7nV1Q6ib5v4t28rN7GawpEhuXY9Rx6U2HMBAyRopkVNvUoLlIuGXu+uPuO+nT79rrGhda/lpI+fb
5r1YYe+3kXWgxue6EAChnIQVymC0+qDKP9RNJyGeDBgKHawd+Y1rvMwGWm7iJubJMpiqUyLyNtBO
Pjrkav78Zo85yz6hZrwincStPrsL+bQL+Hi7iKEWzsvrJnhTjElLoAlDRRBB6L/g1ULrCmbyU2RL
dry9Prc7aFyoaLJ1f+Ia4R6/1ZSr0+KXboQ1blL/rgaDPV2SLMaKd22brigCodOrDJuc9ISHj77k
olu0L4U/CZ4tB+vgrMTdalOenNLQ4SRjgsLDKcU3/6xcCX7/jQfDXJC++5ZtwiVD/DHqxto2uI3f
hiOZfIt2T2D3ZHQ9BU/hErTMaz2CQ/JjD9SZqGs6FhyzN9YC+HXz0m09b6QY8aMJuXm7OsVpwL8g
26TFXtDR4jAhhWGhkUZDNRBNtDOGIoLHOMvvlT1eLt7Y8i+KiD+730/rNK7jXyfsKgvC29DV2bgv
HJA8TOYY0S1ABj48VYeQCSSK9HJwz7wC+iAyTpsXn+Yz1d8MrxA2B1wKbseSrChmP8znfEV5b2z0
WfJQvnlr4maIQQwEOwSDh6Z37ODB+5ZXDEMHfg7Rn1s3YJEwzwjcBrtkyr/BdUBZatrCqiSR4uen
VP/mUKnzhI59DE7yyp/n6K9f3A/x1VezEqvC6KlFhCGQXe7F1aKloggMJmWcvgzrOksZkhg6Q43m
JdXbzTgJvqqUcio+UA2vWTjOaUj8BCLXNtOs4WkCciyqNIETt6PxZWUxChvNrYg94Ywp5q9qy1gx
X6a0pLH4d8mMCZxC864SAVFBbCiDYrHIBaxPnQAtoXVjsM5jNScWt5lwMEHi5Fq8EVCe6BLdzhSl
aQHak1FrM8hnVb/OpEB4HYeQ1+urr0c7GtgwlOSK3kw+1/3qqffq9c8r+kekcH8P0fETTYVWmKya
d29yL1fKKlNCc2Uyckh0cO1gSZThU+vfDPA4cRUtvBuIw5FKUYergaCKn7+BIn97USliEKqYuoW2
+L+3sZh30k0VI2WlRHBvhg4/NwLsFBRPfNKxnJBNgVGLs3EERF/suPm6eWDsk+i5B1gTbUWaVhoT
tUKZepG8bHUCxGuiv7DrgfWoK4Au3KWBj0V8ldBuK7JhGtNIsfqLCTF46DjV4RAyIBtlw5elCTb3
3tSDRIcuTbG+fII6fHQdciIdZD/cCAVsGYWtAlFknVZTvYVrUj2nGBe7unNIaLTKU536NGlKiRS7
CkSx0QDYkuF9qCSk3MoPCRBWqBw1xEfR9eKTzRjgcq3M9zxd6cqjR4Mq9jc9slIiK1R9emO223FJ
vG2dLutmzeAkegzY0ASO1kyEslIDshcS9HWppJpD6GMYP4b6LEJYzI6k6hc9c2N9o+TF3GKBiupT
572qHa/Ys9XA20gi3vlbxERGXPgFOV2lvhBNf2GJ2lrRvniOAgMlawXdLp0mV8MJBfpL8v4K/bqG
5WuVbBe8retq4QkGqKYEDDUy6RRtblpMh+SSUayMS6fR8E3rQ2rtxIoEbxU/eo3VAgx/SYpZLE4T
IYGwfUMr1HEKH8EB67ZPdn0DXCQlOaFsoJufw+HKi9jFkzUASkaYGpfIGuig8yNUj96aGC3L2FuW
3bvZ6zZK9K2XtztdZHyFWzdLsrV3XXtP+fCqoWNi7haAGEyPTfuaBPv0hqQ9fLBSDMazPF9EKjBD
eu8SJgqLQVroZmyHYvacBsiFh1l2PXo85pmmgJYF15Pg7VLNS5p/KNlCuT5Y4trnr9SztRnCa1Np
HZIJ45RMwcyzEs9vtwIf+4i9nFcq0qW1dKU+HaHy1rIqFiLhyHTX82c1sGxEhwKDIVF56GtbIZup
hEVYlvtBWxXyepTNo8TPqPjLnhBGkwnNzZV4qkXcfAFSRhUqjbgVxR7LIgwo2dXx16VnelCwcwh6
Y/YXgx4w3gYVE0bjbwpd2vokIZTJhZld/FUmBEXOg/ZB5zVb7BoV36BxvFbPQvYRBJ9a+ToKz7rC
YiLH80XLNMcBFMModz1rFTTH1njTDTdk171iK8ktekNg5ga6VxqwGXgdCllJawnbv5F+pXAJzL0Q
JjOyzK/iRvO/ZOtNI8e5MaaxhBDloZPPhskE7pSm7wIUlGHOwFMDXpdXC6HeQBZXEelWazgmQ/gR
mdJEBJ9SN7+c1P8cTP7ZTJmOSRRApmppd8e49jYMcYtEa5Wp4iynq5AzkO1aYaZqyF1cQzFmaKQI
w8lJ1eh4SjUC18luNYINAU96ugzjr5zAOA9YhFy3juQdWpiDKid0AHlDiMAcJaAsreXukg17g/1J
PMF/K9lpGCcS7Cdsm37eK58lRkR9XXGIvlkkWaa7VraO6XXZ+vs651AAHV+JcJJF5JOax4Rbd8iU
jchd3gZu1tNpQTM1mFfHLDhdwfXu+1/e5X90qz8t1t2bRysSORwEU15dqzfjVi869k9GMrPUXGK9
sq4HK3gT0zdZOGn6zgsxJidvqKsmlfVe+PFMhNQsdGwcGr0PlE8kypdnU5snyUYlS9Vwi9u+U1a9
v7oiu6wcABE/v7i+GeSY6A5kSxvni5quju+1vw4jhpWXVqFytccmlnpEYJY0MC/D2o1pIAoWvwaO
zyEHFqUCei7036rj72qWv7/AXVOT0XQu9kKPKhDKk/Yw6my0CmKrsZXCh9rjUMrIO4ywAgIdDIRz
kLFB6yBOIZp3CtBivO2MvkjXCAiv3wYJfdgeXBBvo4hWYZnCDGCL/WXZvquk//rW963/VFGCThZY
tqqhlNPOJEqTbNVZRA6MsiK6gGlIij31fnxpoO5mRM+b+oDk+H24qbPYIBelIHT69stBRB5vuPsb
8u8vdld2tLGQqQqjhJVQXoK4tFMOA126lpli6+Zu0M3ZUHUMWl5NOpH+7ZDrUz+1oLaKuwa2Ivlq
kbKXRkL4IWtWXYOTgDwHitgE4NDPi6h8t4gm7TaT85KlyeLdTuO3WSh5GUd/XFrZV+2UDvjGJ/w6
ZGiGc515LfUMRlbAR3BBrm6QzwDs7/V1dhbXVT7RnWoBFBcbBoRLB6VO+aAwoNOpYvq5gKP95+/7
3Z1qoZbVNVUT2SDvKhWz8gajvwnmKmEeXixp+hfh0eiXrfabROG7Btjfn3RXx19DtbXizjNWg3Zd
tKbXE8NmbXrMigjN9MpbiFd9Fv9JGt3WDFKYQhEPQ+aPNlIxqzBE/6mvzPLgG0tP3f28DN+etunZ
a5oi00kS1XGd/toywiaRTb3xzZWANuBGqDMlqyePpBvhMUgWWmJX6AORwhXd488f/e3d/fdH3+1W
lWJVXa+m5krjcB2TEkWnAJhUoOL2LBH5kbNpPpY5Rb2F+aZ3++Irb7+4UuIAPenJRGxfHgNUcsxn
bgnD3+i9F997zFA/f1Hl2ytoIfVnTq1LWA7u1khXAmmI6C02jn8cqYlggAjWwXw5M7E6C7bv+huC
t23P6aavRMQS2BnP8UwtgJOdwGb9si981xoy6AqJONJUS6If8d8v5He6WHgBrb+QMjrdv6G32avg
Hm2TejheAoXkmf/1kfnGbsGsSrdE3aTJiuXi7hEfFKEN/fZqrqgRDCHZM9R3OrUipzZcjnOQHI17
UJAGfxr70o3M6UCsXQm1X4XwySOENYeNSZP65+vz7XLIIip0SZUoxa275eBRKnWtbwvivnTXcAg0
thGbB3h/t7RIQIn1EEEmSwbV0S+3xr+WXc00ZG4Jw1IUiaW5qxTTW1xlDMOEFVabAe6a6UNHWvlu
pB74ne0lYpQayw6kMVByKyxOP//0P93zuzfEfz7/bhsTjRTZeTl4q0Z7a5neDnhutLaY1UJMhK85
MbptpV+dqoB3T+1MsAiDRQHzPf/TodtNF8Wtn+eWjkz/KzAJWGP6gTkQYxQJsxUBeEpOlmEejWoL
2T/e4N+ZRkDx+1VHl4RWzb4ZFqYqnkPzIai2uJSVkA8CagKYIZcLO+5AWeOTGMJyKhPX54EYDyOH
irlu0GpjH1aKp3DYFOwCwx6PMWlVB+9NbH/bbsa7836pNA0ns2roBlX93d2rov329SIsUblkj8Vj
F9jVoc5hOjErxwLbzBsofevrWtjIN+KZixO4ngIi3yc0LxRO0S+X7tu79u/vc3falCpJDbOqL5gk
XF+Vp3Rfn0O7fEtXuO++rGV2Nh2mCI58/PmWAenwy0LcPS5sKbJVteb4uJhufa734qb+aF2cBEdk
4POEEUb1NPqC451qdyfxtcNxaszbzfVFWhHlAKtgNLeqdnFot7kjzdCyTNTJMZwguJ2Ehys3jAty
a+E9UzY7181zdMSwzvAHrUq8I5dhGRHCpS+8dbPUZwKtj0n0Jj7nc/GUrIv1sUGUgm9hceJliFzE
XzPIfpC21O/0+ku7nL+H53hiYfuUd2vBhWd83YMddcKdNUNQ4RLZuhTIQbrBW/nSxnAH1cH8+Jov
YwLTJw/0PBy4jbgFTpiLFsvA9sHB8KcXZJlD6JGAWbw1n2O+QmHrb/EnLED1CHNGmzWOeuBITbYK
Ia39dHW4jszMdUvuHHSC5ll2lffhST1AJK6h/IBKfuVvBsqnH6BfLKOVuWpAykS/HLzZh7+9qIqm
Ih2TRlvcf18JXaKoVcOTv0UhN7u9lmdjXm0HbCgzLEpzWD1uvVanyTI7kmjS2sBLpc+eLvFHYeez
nJQlz8UC6bn9V3qOzzf7UOxhjAJFw3qcoqhrYNhYa91ul7qrvZfrfC2dAL2t4dPfpuRQzmDEz5in
p08nvKMT7AwT2f3A1OzQf9qOkymAhhPVzQBu2JCScaiqRzgorrCK4DEorzp+1WhzvSgw0kAytQtC
UJUdLeMZPKB3UqHWRO+SXX2SIfmbWHf5467oQrD6YqMCxxHaLzIQiNEJ401y/LLN1ITItgafMeqf
ahqXxG+QkhzNDOhLyHUP8p7e1onb3XFjmvjHK/nB8+yB/2MGosIe6IE9kg+7EHH5lpN3aW7us4fr
S7FRZiHKXtpNi7SeGhdu53nKFjzRT8Gr8nVbYLRdVrMK5olk1xscyPzn0gFI+KSZy4uY1jW5cvYZ
8cOjsREeuoN5zueKuyfOZS4/CzenJhWwm4fgetQ9vgw89t2ytL0Ja0sre4bbkKmWPxGfA4dwrom+
s6ZkH9rKoXjaw6ZbyYtype9bFPEtaRJu0djRm7QdDjFBEuZJwze6tI7FVH1MHW/hP8gflXObJZgs
Jljg1lI/A/01qzjOdDZsba4ZXz078ATzYFNGjuCRtbjrd+Kpxg3/Lrm4uTm+10B0AHDZ+kk/8+gu
E7deiX/AKA14RhJr1sMBvuBj+qzMu5X/QLVcztOdvxyZXel0cIGOUlALG22JboJITA7Kqv3O4BAi
+BxZ3BN5SHa7SdxhLhCcccHzpDMQpP3qhOMgEPHIKtl7GNlf8XdAxOXvB5fKtKWeRxdxh3bNGYE1
HtmF5il9xJleXVkMSCloNqjyvXxSgqBxJY54wdR6I0x7k66IP+VQAd/+iXh4V3HbdyZZ7D/4byAm
9DNyQHJ+5hlOvUM4qYrRnRfZMMfZCOGHuDHyJBBBUUG62aLC+q6DAkKeTYpGvAXnlS9JMRLwxS9V
ALrMd+BFYvkBD0QbHxrSJ4kYEUW7N6WroFNBHCH6mTaGKlOEg5i629Z5uL1BIEPTio+KJ/zNt8vV
+QV3vQEuCP6csEAQ8Va6AQlJ7GWlU79z5D82PLmMi5yv/iDMjd3jV3sWsIKb9lcKNo1ep01smQbo
RZgJ53k6CWH0rAm2h/PyPq4sFb7bvAZznv+pNP2MZ59rZfoFrBCxrAy/TnxSliLsPhCouyuI1YUx
g+MIMMs7aLv6nQDNkjDYpbcB/rXuN2QgwFmv18Zt2r5259wZ5hKbT8UuRZbjacmHPXqTU2Gn6+4J
UdSxnDlMg0kj4YjHRu7AvmRoq32xfqSUTPrl1+vSgd5UEh50CI/tlBdStpktZuIWSwpQp57xkAB+
UIIiU65loFW6a9oY2aov0qEeUwga/WQpLafas88+t2LKTZkIjHBkNrBBOvoSFRyotugB9/oNYTSu
AFTEEHMWwIJnbAgiwzh/V62kPTO4AS58RTCJZyu8GOhnoaaftZMtf8hlWo/Gml63fWOJ3ufDVDko
7vPXSBDT6TARdYhzvWUDwZhlszMjQaAjZxvvAW8j5hA2smVgtcpecCCkTppVMX25jfyQBXHfB88d
7ybmJq42mTMCWIJBdtS3/BMpN6iPYA6ifC6Dostgy9aM6giT2uVrXihf/dKE6KoADA1UPqLY0QH8
iDcUHbCQWqbDkDO55py1CXuTFsFafXlE92DDv3vg7PnkufkimRyaLb1BN/2E/ui2U+F0qI8mYHRY
dTZCV37VI33GdbosXT4Drma60Jfd7MDL4nKbPLLOcOuTyYcKRW94VGyE6IBlPUaMPx+SvmsF0kAD
FjD6umUqnv++Tkv6bLfhyuHMe2Aa8JpgQpuQZ0oqd34ujtkycnT2ZeVAN9njEahtz5pEWyTii9vi
tr6t4Ujrc95Q0+szzfePn78dQ+dv3vb6iOtSLBMV6X2zRdc1z9OttNiWzE2hnToBwmBzw/s6+Wre
k1ewYYQ15mNUErxDmJfnAH1WPyVmYYCri2ExOaIMo+nAUcA6Qznm9FI9Mp59JKzylPIC53qTJ/c0
vBvvT9fZY/J4s3fAcF3w4UBxOUQkr8oOiqsdrM2NCNJqrbvyVFqP4Y0+wJDq4p+qkaJsLPxHXvJT
dnRKxAkJOrz5/1AAAQpj03hvkXhAC3WfYO5d4pd+TtCdMBtf8MUFgZzNIXVGRvoqYjtkbn19yy5Y
+nahw4bwZnJ2Q4rPxtjPlI+qn8kbbzqtH0/GrNvf5sZe++DpsuUlmdwn8+C/Kh/Qlk/QvujFn2C9
Mvac5E8ZooSRCKg8d8+1TzyChpQFQ4l9g/d2Rt6BjIeIP4hw3KMV4aVfT+YAne1gOiA4Z/GEzcS0
i9WX7xya2ctOcgYSadMZ7yB+n7B7y9wd1FT7SBj7+zsqQ0QzBcvBG0OZJ+NRu3I3sis9lQsVPkuJ
sOVFPgyOOqVZx2gcbms1156ttcj+BP7v84XNc/ZGOOQ8Fye3Z84eJgE5lDCkBx3hkJ3UvT+eOjgT
TC/+xuJlEPC0T4bJ2LbAiHYW959vhPTyAIP03opoF3DorCqUG4qT2IDn3evmigdA3NG2WndTAzrz
AT85eJNneXGmTnONA+ABW+evPVYzZXmbpa9yOJEewbW77htAE769z19LVIedzoEn7QIThJm4jy7F
u/ZylCbegruQ9/Sw1JYkWLnEej2OOqEG6J/6RfewPEWnbMlYxha2yZJ32rw7xBc0ITOmmUtrE0Gq
O2qHcK24jAk3FfST7otO6QqkwSdvcqahA1TezJGjmc85MVlSl3A4gkx+gpZG24Yc4otOdpI/KTht
nZslGTD9U7yFxuL4z0xwbcbPOD7W6Ur4bN9JYJo3dvKhr2I78nnlxa9Uu8FrDkrgRKDLcAQiMhyu
4ahZUU8duBjNldxhicqI6wFdboqeaaEME207CtXks7SFZ/ClbTJetkQaLfje83BNEV9B43kvyhlM
gQrdJMdNGxEJIaKTdKsTscZofKfZuc0cDGAZUxHCadSn/EjwNb4XmYPO+3jsfubw6zZbbQlNppne
zjjhH3AMT3onWwiuzxljNWwgNx9egc9japHx2miTD04fHNLRcBLjpGCWIVR8d8CmsQh47+Ffns2C
pcBJRHC0hU8ggzZ5ZAQ4IXONf984Ofq46+QDJ6AHxxs/9TNjQboxxOy4wboa0Wy8X4DLRJvTVnE5
lIDGAEUOip2cEMK7YTT+vG3+UcTddwB0QGK4bkU6WPeKqmsk3yIFlx32Gsxd1pNs97C+GdDM43qe
Jw4iVWFSfuBqJGOUTkDw6n9kZ/j3T8Yh3GfPOnG259u+dkVc9vg69T/nBuEXAYQ89mz++ZqGIY9k
E4SMfywEf7VkhSxvpLKoi61JjuOLP7+imuOdu+kma0gBc6wYx3z6QEvUeRiLrp8X6duO1mhhVRUa
SxKyzf+++caOrK8phUeOWOAI6tc1Dqbd1WRyYDoK1Y32AvGiDKL1KCSpefxklimBl9T91iD5rqSl
pWbR0LPAWih3rek8yvrQD3JrZeDev0IlCfCKX2EdAi8ZUSX1chCClTdkp5+XYHy3/7P+lkoZDc3B
VP/Ii/9a/17J6qrwcF2EqU2bbNQToMopyo3vP6Q4MH7+tG8XnG6uTBdf0kfn8H8X3GxU0axkQlOZ
OQ3DPhI2vX8g3/sqLeT4CEJEzHbQ7UzqDnEB2w7c+S/fYFzI+x9sSBKWJAS6ovyn//3XDxZCxr0M
B9RtZLp980CqRtyvDH/Vdm5LSGM0a8i7CReetbS+evIFjKWJQfTX6z024P75GmAdmGjRvzD+NMz+
+hp+oRgZIARv5bfoXqiXvOz1qmxHrXNlPjYSgZWO3kzlfBl1jKbRaWrGbxfj26VQZO58xaRTqN21
UfzUHyqzV9WtRbWdrAxrF5eLBvn/Ddv7hJi60Jhb5UoonLJaR/mqzWfkHhNo88sl+XYtFAsRFOok
459pWgHSsVIgmGz5EvAaRN6Nra17x75zAFQJG7QXEDWMvUEN8+v98N0GZFiqqJkosCQewP/ekXl7
lfvBLwc6pTc73ecOh7hpPmkp7CB7/9ZCH5f0/rIjc5UVGLQMNO4/ra4job81LbazzO48msyfZnqp
m8+o+YgRqKgEZV/hsMFGHzj6/fZjv2uGmhKfLxqjbNy4O+jjsu6LJBW1rZntedgTqEo4p5rbse0u
dYJUma7Fz9f2u7mX8ddH3u/vYSHXUlTK2jb36E+px0raiQLZdsXJs3q3yAVSPa6AcW7ouTY6aplq
IAMoIMqeWBFVbKE2cDliaarF1jSqkTVHuOwQfpfJ7NZ366vxmxp43IL+uUR4cE0ZvbkOBPG/N0TR
AxJob/ltO9DQE2f91QHon/+6AXx331HOQGhDugDu8+6+C30Ux7CYbtu8c7JhXmTkxE5VyWlEt6Ra
JhxGtw28cdpvt+B35dTfH3x3E7RhqUDECG9bH8s+B0dcePG0MOxQmUqCjR5GrKckN/98H+BF+XZZ
//9775a1wuttWkPRbAEPj5hlYr8eiOeDWN0eihXxFYtw2y9XObUyueLL+ilecG4ZbxqnJGxmV67L
s/fF/rTWUc4ndnjQ5l1AzzDeCVtYCDMym8F3b4cZDivU1szebKDfu2ypzDEUJRRetNmJMmjO9IrP
xaH6xBmG5zJfkHBCe+66iWfxWV/iMgTeaNAdbFbocfYJjfvU6dgV5F1Mgw+1V0yCKLE/05FwnSww
0/rPvTPY72eJJhhnpSlwA9kJVtqnQkexhhONUvJUkBoxJ8f1mGzCTb6KVxL+v7eB3qv1Em70vfkR
QjAclsaGdNIVQBdOnluKgVX0lM6MS3hoVsmn+hxAcsD+WmwykJZTAl2C0/UTnfwKeFLCkZZg1/WZ
4+hWReVKtRJupONnuGwY8LjFJjihYJtGJxp8z1QM5nMB7efNOFrb7q0E4ck8guPhnJpsw6pV2BRi
2t4VOd06NvQH77naKDRL3HyVom8oqJHHTiOlABRsvLb7el6uYE8e8dmIOxXB6Lu3E6hYKnwiujNs
CEU6mWCUaIBnF1RgV3FyGsnhJLTBjoRVQlJGcimc1/qrjCfFIuL4FywTp3Pj48Wjb2tAW9YeCyd/
CV6sWbES1iDajf9xdqa7jWpdt74iJHrDX9OD+y7NHytO4gaMDQYD5urPs6Jzvq92KqpIR/Xurf1W
ZxvDWmvOOcYzXDXcbxe3seRWMWV45m9oACBrIbfEZjo3lHEYepObQ/qQvCBHZagss+ES7iKIaSUA
oxkCzgSEjpHIaxOim6kq9IQ4VPdGyUdlGZBiYDjHIMMHAYcDYChA5TGBgQTnOBTU9JFK0cuft4Qr
EO7iHgNsX1ebWJz78Dh8KShEleD81lHAwGWmX1gmV+9O8hTOkc0xshk4LNV3aV5MUAtVK/xwvZeL
QLR+bbszmKET4NFwpmXYSuRaeFa4t0dMHhd6IidVKCCU4oIY0V71C2jVGPep2cYliBJ8YVj5rTFR
B8T8FoGg2KpT1SZVuvNERkThQo3v6EBVGx7/GEN+SFPAHjZgUmnaAjk9JUc6bNY6pWvuHhaGT+gg
rb/TSzWzNxpIBDq6gT4Cf0eZcxz1APNez9hhHLjuGLn/vZj8dG6x8NAjfsWjoH8vbU7I5y4m5rAJ
oev9SCrJjwoa6GrKbwRNMZX8aytgq4YSb9pIfb5LkvSDqeZpb0zgk3mF9SGZSMofq1wh8fT10AeS
OhhayEXs2yY1sdTf9lL5dj5vf1k8KYN+eiO4qNGu6Mjuv/tnH03dKFLXGVAtDpvBlIxPb+ArlI/Z
/u7xPXrE+rAyPjwA0YHMbI/UThq1HarHQ3ieZQvF7/gztFRpSA0iImwyYmAU4qjkVxgmu540DOKc
6EzGCgqO7bghzgKHPmRbITNoiD3oXLIGCQgPyK8g19kaN890oek1Mw50k4/HcP1BnKDFK9C4ZNGe
+ivhoeEvebIAKgso6htVDUEBtG7FrHdAT5+7k/avHT5iF8QwvYJo8clwxQ2A6I/FUkL6FxBfGjnN
MJoyF4sA89MnGjBq67kH6aAQItHBIKZFwzl6+Hp0pq8q1OfUjfzdaegvos9PsgQZHJEYxSzn4vfD
xZHuSIqNBQkzE1nMbPyGi0vP5LVJJK8Jz2CNyTDxpKG4ZueIpYS/snLgyvCDAFRnqjrE5o2uG9Vp
XJXBXBqRwnXn+sMk5roBaXRLCCSivy6un8xV1OEJn0kYxVu7oIvNfPAGAbsDDucbpEhcHdSjzJ4M
7xRAc6CnY0WEXTD6OQQZ7I+aGRfKmxH+EIcBs+XmwfZDZdxLF31nLIqn09oicvAJocFhfAs/6VkN
D8yE3tEBBySA1eCwXXaVmTnLx/0Ttp38QMAVv2f1ylErgHHrt57owQFLGeov6uw0BjHDBaFjx6VS
wvO0ezogXEcuPMQHyIU7RIiqh/BcuHjp1JoVyeKdHsgQhvaDpgloHpbdczCgaz0/Dh0Lp9mN+Uoa
y0+PEOzG8A3NCjvDnVmRNrfHT+S1+SqrmxrqoZ5g3aeFyhpOJ6lb0GUyubZi3rSl/ZePrGUTA0x2
a/5N7HZkjLUxHcG4j8Va209En6x3LHo/YFG+xnvC4vYmBowyEQBZdN7A9KZVW7pG0O9rXvsFbR6f
R1zjlErgE6OwQ8iIWLNbPxsdRvpU/Gh9LcgiVLsOIV5u4ykszFn08MuIPc5DzxDxMXzxUQEtO3gX
+NnOA8jlYm3GnzPf0oDdr/G3+EZsB/mI7TQPBmxjCAPlUemfuQI54bFH9iMM1fyDcp/HjuAzj9h2
evAdwkF6x1vnwx4R40kYqETGSEPiiklcQErYSeGKp5ehBToBMkE4lvQQm0VZA6ExbtndtGgQSb7p
3XzaYMyXr4yctYjsWCJi7Ej0nEVTGRx7gLAnuIyPsWAnH5mjsOE4sWjFQWthJ9vS7Wr462GXOWLO
xDyIn2IkBriMLYD2m2hxg5hJxw/yhYhujjIf5S6cZKcBe01XN5GYpkgrlhDvnqgLpl1Mw2335MML
V38RAv5YB+kGLiZDAbmjiLP5H8W3ZFTXRy41xqRWNkoRtq1bMe4g3OdAY/SBNlv51cD6Y1XBK8oQ
RG2FFsh/X1J9HB7Z9pzqk0oalfVuUHKcEN4U70wsRQ8vgvkVyRy5X9tNaB5dbEilJWag/9466Wn9
tJVAGoLHZKFtM759dgPNcnc4KCBH6Iy3eA6yUX54Vg8dGaSE2l4/VRQFKOTrQbhlHLlF1P10QGSS
BhfSKB7NrilXhsLdhOWfX0KReDVm1G5l8ZbpBGEvc2lyAHqmlxujjHRplJ2JkQRVFTZ1fLuuqPE1
7WlQj7fyXNu+9ZgZy+Bx2jQaOcywmt7vtX8uniVldM/hBHvo8EHLXWQ/vXklqcpygu9YTXHTwAPA
MI7pohsqhn+n7UtuxLy6hxrBZdzy94iE7+sI7X9GArIzykugYrO2ikybdPi5bkXNcUybCabYgwFu
H9za8baFvPdp6lObRe/qDbL4yvGdx9kIG7a+E1eJhKFjVGO/a+Jt7mfAmAkSZHLewv6cdvL4TmqR
taKBbd7loEAUqT49ZGCX4u1ejzPeaqZ8bpuQTadOFOlAkPMYUgJ/FwKyrR7Rl7qeXbUMaJEpKqdw
Iv1mkvLEw32PpMez3c6lZmxCxb/OB2DZcQdk894a9Vfnkc9LZZEX8dZ64SdhbVrneauFurk62ot/
30mDHx8iYT7HOKbzHIlWxx8PkXXGw9N3AFgKhEJqTAs8GoQD/1kEP1VhnvCFk1xKxFpgMYsVvW5U
mqE5lpbSFMePSEwf1iOZMQU0IERVaC181TvOTszAj+4TGC7v/MTkw6teRTxAF1MdodgCy4ds2sL/
NTnNSvaA4+ZEJBcUbs/em18LZzm1/AdqrNnZk1lz/v251S9U01+nwgEWE5N/BBj4vx/8osmSZrVX
UMjJFxqecJY0avftXnu2YmVlOlmiPZnIN4g1JYy5HpF5idHHvZMuRnuZIS8Nz1s0eGf0FFJhOccV
kGqbT706LOqRhCJ4T2DiM+IqnyDIWfrS546sxeUkR8qSNLOSaT+KAmvcAqF+Jml0G8sZSWQdjdOj
g/eGSLKoHaf+ySOqgMeHQ4vspTP7Sy26jcoxjDqe5alKiM+BTZM61rXj2+a6MiBKAQxD5fQ2QGkS
FAKGw6IPcoctTxtnFGR3tDLUTJR0NQo1zpz741vjVao7mEtiQ0MOFTE/axwKuHdWd/+4kZ9PRNBV
ZE4BqyreYG4UjGgYOn0U1TAu/ezDnucGe5r6fO49/eG3R/cekXa7Y1Cf1HNQ6yRzIMxgzEtmvHN5
u49UpPdu5ykOaQR7fiqupphU3Gv0RMUZkHQ3fyQHl3oP+DhJX6fJZUVnYOvpk+7l7ByeWpwOQP1v
WKXeyaN87hHU0VMijetEjbpdiBETxX3SDh2Qq7/cRYMfa5iBaaiAkVRGNN/aIbCQ0Zze1QcZYJC9
GMJ54HCYscJgm4h0iQFlF6dbp0swonraKEsUV5o+vPtG9RRkiGSdcWxF1OSkM4MzrTiB6Z4C4pAv
W/zBUyBCvrIIiYlXvz7Y99sRUqFiUiyy7TB/OTCdHonP+qEhOandj70ZGm+waNFmoMoY/3/NWmx6
zaRuMWaA2P3fx8ZujVMPo9qciKwXdWR0CfTgvI8f2CVarFUHL+PwdvCrFvtJlF0i9bdt/0dN959v
4dtFl/oWaM+xNCf0OusL1GnazZ7aRtuGdE8BHXKPN8e4LFgy77ZPuZVVy/t9drz6v7Zi1S8wy/dl
5I838yVy/GP9zE35vD3LVUMM4GUEJB2pgvQ1PKYVR/10oJNlhJzeBHZwdw7KRFkSCTVVomty3R+o
fDWnfxalOFrV+fYF9NtKY8i6K1an8DhDRxDVS2mHxM8BmmV4dSI5pGQN2/vQugwplY4ROqKwD1Gj
cRCCgsg8+StPUmhV9ZftquR4y+x8ZqAYnt4SnuzgnWlyiDF7+K5H/HKANjqQFuxNLtOKqE+qMWEn
qIs7QBHrjCO4unz4xF9BKJFfEOJhWA2u78b4+JTTdFHmFakFj2dpPmDxue2L/SBA4brSE5NTJhgK
zx5pM+0jY+9r50e6gFChn8uw2m3BTI9PT0rEFjmtOFFe/XNo7bIpqoEVYbVVbK3vD1Qha50mDwJI
V5upYyD9JF3awW2CWX4JjM3m7EXPC43kSxXWMMalIcOQWYEAiajLB42M9ct22TtUWME9NKJ/7yQI
9n84izH1pEGumaYOK++/jwTYssa8SLkmPAbblMO0fIk0SwqN7DbWMAWrR2Dm+vwInbtOD35hWCuQ
u85ju89rLs1RQT+oACpHZYjw3dFL7aNtqYS1R0U0abnqB/hpdABF6vFDepzG9DOi1CiiQyYlHV4T
eKeCVdxph711OwMPV9Yglx5XTk4XaZTf766htYFx4KT4iG8qjysv1xtHFP93p0Fn2YLObY4mdqKP
UzHiYzp6SuHL/Oz42Okl0lcXC0vfbhpj3Z66jdJ/ihfJZL6Cwc0vs8JVVAqibRPc79ugvu6PNhp7
Dngt52FAabL1+qgtp0NXdMrsWOlJBUnrwGBG2JDL+uADPmiUc/a70HTAA2AfsIWppB0cBy/t/RjL
x3aoSNHpdg23Cm/8OuraanfuJlcQHhck/6VOKctKZHAkz+z5gd9/vo+PVjovPtWB8X4quBdVhQJe
a+PsQvg0rIXOhmmLOJGfqpp6IsjxAqcFVcir7jR3rbPXoRIbkIFNKIdudzPlIM8AxSv4rI/qMezT
87PgNlc6ZwSj8O1G8o5EA7TyINQP2m9zbnEjfVtrEE7JKqc0XdaUwbdD/8m+bs1B36rJEbCeAmV3
e2idoubTt8fFmaoUWFQOCUEEhhUNW/0AAxaEyC4Dy2185LVnYBceyg1CQf2XrVD56c2hOsPEieeI
BCyxVf6xEN5uDwumxLWcaHzpsqR6edcwESKJs5WIvrqyqx/NMDeRn9mNW5bWQquBlebHz0dPHlzP
YJRlEravc38co9z4jer004HP+vMNft+5dFWt7TLHQ+BxUDuvLqt+pBAH+MIQr3Jm6YQrZvrmaWjQ
/qJxLKEsoYlrUv5zQEMX+fHvheNLlvD961SZ2eMBstSB+p0aoV/Swq4UhTPUtPZJNllmb4+A4yJt
rPtGjmk83zkk4NV3KZjemhXXE/DamHe7t6eaa72c/WxuMqWgfZZ72RoIPhoQJFP6Ul6yxog84Lsv
miBHWIXIRHQ61wYExSWU4zZdmRDfvBzpykxPLt72KX+3EgggaUz6pxb95l78+fpjZEHt/wWS/1Zp
yBJH8cH9ApYXSdTZLzcpEsTjeNAIOfOxdvLXnZ6dnIZI9Lsvk/10SQoct8rY6D2jj806KW0/lxwF
GSaYmiYcmL+MsL9CNf/6RuBxiUmyrmJW++893F/0bXq1SzgegPWA/wmW5aC6T4i3yK9fsRMFyDw7
xxCMAM5kvWmv7yWSzxb2KVL9tL3GzcF+1c9GXClhSQYuwDoLzoCuo/7o1wXycKp14TUj6qVW0YOf
quh0ahf26bEQdPgjHnsrd63jm1roCwteOZ1r75wWGzNXP3S7n6bISv59J/5EmbToSf+/z/1XZiHs
vkK53K0E6nx2rl05flwDTcoDiC0gXeyUqoT8huYcqSMAJ/3oYrKwW8dfFrivrsXf1x+eMFBhS2Yl
+e/1V+3mbm/r65VDfoOlo90ICevwNjUuw/Rldx+DWkTovj4vtQR4IFMq7IPu6ZOR4PlJ2vSTAdO9
9+PigRq7Jz63/rRnFywst9eCqOGSsCCn2mkznSbzR57oE8ZOPHcW2t9fruePayG2S0P8z8b1+N/P
kfUDABVyRdVx0wB26UxlcZuw6kD3YxX0B1btqVfU8dLlVc0XfKtBXW50gSfJqshWjzgXzMtCr8Z1
94vzkBWPF//rIoMex/GsMxP53jazm0arNSsrJ+YaktkIpeuom52fz8QznobZ5rrXg3xSREzOI3BH
CVF8zCkLv/Av9Iuy5L7uOPZtR9vVdqUBrpvJMxJCxmakhTW/cPckn9ZGomPO6hjflpN73EIyZ/3h
sEgrmiC4WHpCs0B/nub4jJFlYkUZA1sNVV6bYKFhBjNSY9tHfZg8OPIaDPUKTy+QaKroy6HMeCRJ
Ile1AtTeuGhAu3jHiNlzSL8lOlEz3wPGwNTd9O0doQuFET+7nilDQWfQ1Eb4SNSflMChZfZHZhXD
PyZqAf6B+Z0ou5NPnrYdCR83Iw6CD3NuFXMiRUAw3Ca+kzMZdUEdVETCYIHIh+qqn8tRujNHOWLq
w4f1/BidJ1d+0z3JyB3PoBTmX13bi0PXlU9CK5oZ4zEeRGV4ZyaoxIcZpXY6UTyd9zJ4ocmY3BMW
OzTqj8Sa5L/MxX5c7WCe6hr1q6kiG/vvXZp21T1PbTzCvH0SABFPb4SoliYEWg7j6UKCwQ40kzIR
ctrjor/O8Ff2ezTkkwLb7uFFCDbXxLJ71kJZyvPOV5mtlGPoo261g8SjzU5PN5T0vzxeP1XdXyI3
oYekbfVdZXfvFGV7f5Sc2Bh2yIyz7vTHGXs4qfNM+jedqtTBCvL1/+4ejz4Bk3zCfGNP01U26dzL
rBxSgNNsYSSCUpdBCWW4nA7f+wlrCYY9vt5Yn1YuCVkujqKYnQjqDPODckQLh7mAQTJhGa05cBEI
DMSMidgcXtdvhwSoXD88rkLR938/7Nea+ce5Ss62WS0r5m1Csn39rryr8XlFlDozgRsDMxwUjsFe
LYUcUhnvgInhvZDtxbrZLa/z+xrT96R0FNxG2wi7I7xDem/AddY7mbEfVQpNi0FCtpurMN864FjS
EhyxX04o48BDuwLViMXqEJwYYKX8rp7vuXTyAJlRk1zHPY9vFzah5XaFtyXnuSMqffuCmeiGitt0
s9HJEU5JFgt52cGPgn8H7XPM+MalNPEwYo2O9JFkhgyPXcvcgS4Ywcw9EmjmFP2GDElXO4bbneVL
ASq2eT69xJQbPK3ZUowoOkT9vS++adM7ji0nHXGtGp/B/HB/oOw7+ajOMEpi/kMm379YC+ixT4Am
RyfGVGLQf5zrDGmO6/Lq6tnw37vBVwvg+4LL9BmSDRRt6y956tXuEIs2fIOYDvZw+VF445cB3TpG
dkCX7xReZnnIqpe/kc8K/PZMfscQXu3sGjNOxNuqT6+jRrjlaLSiIx9lgRYyaHIu++uoBi2nugDh
UbQYMPrmlw0jtod/mGme9nl5VU6OOjrhRdBm15Au9LsUSgnqHRyhYe7O//1ZFaTJP92v//tpvzdE
ysYyuoGSVpRTMBFYycvSwSw8lZLtuPVk75TgxnVg2lbA5gA3fDCsYTAc1SMDY8V1X5CcfUpa+Pin
BWR3oVloh1cQNV76rqxu08JHL9QuhKfGmlD3G6LoZ8qL3na+Gzxfood3m5kkvBJhPjsugRVmn5gk
0+l1Thd3WUecKTLYfW+PffWmqEhrgNn5wguPWH2lEqO3AcdwneRhPbt8VG+kiepPcnKlzg6QgUcU
nHfRsGVyr7qqd43vYwbMe2GPal1ing+9VzAxI307NseDKSbbAzm8sC8xRj0PlhwCLjhRB9P+WTV8
7dmYGsM9/P65cBQ179vx+RAQTMeJ6zJihIKIPcfo288wtcbZoh8J6zOwMNeMuW0+EEctUNp1H0in
dtWYbFmyywCtJbfldqOEFSISDNEW2njLqxDZ9FPGNZTkPCg1Rnppqcft5j6R11xT2wcel1yQqiSn
tTGxJ/maeKXkOCXQZSI5/Y6aHOwNHkvOLSyXVaA6IlJlCvPsaYAcStlhVh1Kr+Qsm1PyPCN7oewY
g9GScweTU5yvLQbNItgZw+bsOrYiZfKphKIHSjfkGZp5WCNKGmdxv2oDbUdUNoMBIBmbTxiUGD1k
FCqv1wAB1GsX9k9I3nNGqAv83COyeGhjLUiex7dBHMhcmhMpo5Cg4M3oeot2ej1rg+O7LQ8VVjv9
xXrJPzXFMdELAPdqSZ4cyiwLqSvT+GIAb4DGTVYlLXdhjCmWbXCKiyXjjUWKjHHRL8zIjPRV+awT
CDw/vmFwm97u/pk8XDYDjiuuuVSjwpPGJYZwbWF75yn4r9NrTitmeFzmsGICMrIwbs/shagzB4y5
gWZ6ak0wxN146kJEATwih88+5E/ystYKmwg7Uu+oS65jjLsTVj0dvUHMSB74srN1hUqO42Ngzs47
Cb0UiwVX9RSnSxuBXcO3hWX0ituG5JSTJ7RgahezzR+uznWMnOCmOLduZOENQijlE3NWfmIfjiuH
7SMAMs6hgAtmzpA3EFTBZKcUTUIMyNnIwE3smi8FGVx05XFNYTgm/COQOeRtV/zFZJ7gh8EVM87W
BCMHIh7A2Z0W9DcXXWzPGzqVRDGFvC9K2jlaBJqYLIDxY8zwyMONNS1PUGQfM2Ohf1TP8jRnO2Yj
xhJFnYtlfFkPB5MB+T/Dm4gKt22HsxouFZnmJbv3ZVKOjmLADVWbfX3ra2Nj3s2ftPg4MadW7ZiI
01p0Co0x3IbFAD6JPgVQLiFNmHf789uWchleL5RBH9Crjod6J3lKcl1bbDNrwL5T2fI6El6Y4WEk
Zv+Mq3EZGIhVpAWU1On74uxqrv0se9s5wRZCS4g+5wl3z6SBuMVX87wd8R8EXuDuhcqBZlGdNQOn
etcYPrnFW7rIXtKEwMzhRp0Dq1hfdxQxkAGe8nq4tIY3oU0Yw6Kal0/tDgxEgaOPQQrOOhVo+nC9
53jgDtyjgBivlY2BdCwdX1hpHpD8jD2IuYh8zGBfRU8Zh208QdK42dMBe+8Y8ZEtDT4M/KnDWWmp
Z74x53DEfbmXXrV5NmpncOoG1ZC5OEInnywth3sY3Iv/8K1nLFPT9xyfuI1D/L56sR3ptXfW1gLC
RVgLuVKk+teZFGynL7jWGAG24BUG+OpWzJiuL8gPp8LQBVDyZRToZB1zV+QRjcwHJ7GrX67YXTEB
lxHMxJSNtvIuUfX2cGxETefJ7KkadZt7JBQX+GF9lKewkaGsIGMoxqTGyOElJiT4k/Bo57EAjoYk
8YojFmEepn7a6y9SdJ5j6kPLSv4SB5AzwqlHXLhLLFsjGobBGYPn3SFGnAt/8XgFZ+B+cPBYUgjR
xC5gRCP4e0Yry/ucmMMX+aleizrgIA/7qXjJNNY+M1Ke5nx+HJlfBxqU1aPjKl8wa3ROr9sZkh9h
IUZYvzp+DvClzraL0/TKn8fAupSWuJXKsEdHsq1o5rTOa/56D8Bcfth4UrHt5mhZhJXWWjADZzCB
+RYpibqQ0HQdA3V859rhsJaDks9f4BE+c9KszsPNcdy9f3BSi+QhIAbsfgG2K7IB+KDiGsWdz8kC
OJqKjDCDe7AnzetZeS9GKAnY9BiPvFsoreh4MbHAhVWvD2RrBmuYE1c6bt3kEpA2wPccMr9C0MR1
4hxnjvFogdyqGR4+C1HXjTs494/U7pDMAlA9HgLSdM1NBEqicdEpYdMNyxeYEKtqybRxXIjLz6Vv
w4m4MTQUMTVHSIzXjukXGBM4zt4D8YJhGV3d/QZ93gYbU5xTICEh7Sg+67lQtlI/PumIicYNzYk4
Da0qGikowThROoTxRCKnCRPesJ5QSeJVHyy5Oc4h2POh+RRmbjdpIEELX1nKfcJ5kIeValDlDu4Q
b7jcCIdpN/D2xRAplTaBCsGbvPsWQ0AdsavSup+sLN7J4yA4PkTC0E/baHYO21U9x3M6RhlLYcSX
P2aUXHnz6qOb6Oh7Dlyn0qM6wkAfnvzC/aiDuRpQE4uvlxWh2t8U1ww0hpAIA8Xxw9hk/D6+1Sni
U/REEM45lojn4zxCUTgyRpdpheWrCpopeV2b+R4pK9dX4r7OluhN0InBd0YpvM+TOwUHYpXAeHGy
JeW2YAMwlo1TB/m8x5RouH01x3bYvXNuUvwLJb//zCtRDjfcIVvH4IIeSMfa8/wixlODYoTbDPEC
GtcPlaYU0sLGx3kePGs8Cy0CNL4tROrGihXPK+YXwuJY/tK5oCzzxLaI9fw0tmcVTwO6MpCHvg7w
hLtriJ/TKQCJcM/fEwZNzK1HCLLGUvTxcHJYNAM3zj/OobJWkzQ+e2JdQZg5+lpGPot1M8eYjnwu
noB88PFkxuv+jUxll5jdMyuuqF2OPDjxci0EWB98UCfk107+JGO7tSA8MFLtnFOUbnoh+Irz6ZFJ
PvsgJGa01qucY+HYRlVvYaeMrDHrzuzg0j+I82WbWIsBdIWUM9BxcWTWjgH9M33VnPUlML+WMtbE
k6smYlHSw4p3n09ZjD4ztxi+n8bvzNWWhD25GEZZcuV36n23DohS5B0IDRw2bcpQUpDS0WW0xViP
JozVk3BeWij7NBC+ev5+NMwP2oZUIMOKgqfkxjujQBXGYc7ppIaMn7dO+nkep5gzqwQmy+sm40Ly
Qi3sk52Uuoio4H8ehvZM5fvM6qG9MidCl8jSNpSfLnNmo2D3se43z/RmpnNq41jY8En7pAihsWW+
cu+NpOiOxM5gPXkFiuNSS0Qyak/ADfy4PqWftja8jcmR2vVsHRzevljgdNRxiR5gF2OnIm0IsC4i
nWEDW2APy9q5NLw0rnU+1rbjDm+eCQjYCB7AcW2HSlSBynDma/GxNRAz2hRiwDAN4fTTuTBfxa6A
8sG57uoUrjKrbTOB9UPmNP1+7Zepw0/TSsjL/1ONDr5J2NLirB9stb9NZKQnVkA9cjg5FJ8dfBHY
92/FSvZ6t4sGVFATY3EhFhO//pPhmVN6qqg3LlpskGjn4Z/k667HzZo2+LIf3wKoU1uKaWP2S1Gp
/lxTCi+PqeO2+56UkV1ptJ5tKmgur0gYm7IRAZ3mpr9EKdPrLKb/FBvvZw44D2cDuZytQw2kaWN4
1RtVJM8UD+7M2gA445TG9IyaE6Aj0gsCbugQFtN0uWUwHzIfU+hRoiteHuacZIUYl/zT4XnHqS+i
00emlJNOu+QWMk8dcRAyn+tJx9MFOxaF5PtlQ7Skly5MomRHJnfaskQI47YRVQNdttWxH1qh5deL
LQpZgjIX23fgIBxPvK1XOAb6jpcJQMkPlushWMkk/TRcE2LKm/WaJ9cdTWOFimmH7kX70Fb/vtKD
Hy+0pdEOxNiJn/HbjEzNG6JVsdJ+uU7soeaTvSPWV64kkmcb0j3ZthQKBIfAPBnqG0bU6KISiz7F
7t4N289VtebsXn5uowYgx+dt16UQ8HlAPqS4f2s517q4Rpbq6AnS20asnAWzVLBzj4QUBMmYkfTM
5in7gwBB8dJg4as98gupB4hHKdAwoUS1eWL//cl/EpVYsPB0xj4WYrDvo58MamVxy+ptMqhjndCk
wvrMLoAcThLRR9v4eni3B1jxtU0lnKU4kDDCy7ZT3Zanol9XchNZ6fMv70nMc783jlCZmiq+asIV
lW8Ts5T8+cKSNGNyyD2ENh3RCFDoeveg+ADysHJmdpgX4eU3cZzy021gM6nD1yrb9uD7xRgcjNKq
s66c2CFS988bYvAXEw9NNVK8W2zuJLd/+e2z/tTn/OM1lW8zk5TUMvU+GJSTkoK78lradfsjAGrR
yqekhcZ2ENL6nSnGPgtQTlAJisTwHsJVM6wTUeQih+PW9EGIDbkJF8R3oGwxXUSGlt9MuHHbIEOX
2CVkVjifzJOc94cvj2hTUJGiS4Q1uI1E3dkk5x1afKFlu4SnKI+yWf5STTk8PKehGnLIp38nucTC
gzFcG4S80BOJIBZB4RlzqHMHKNAnnDVRCnKAEG42hqrGbPCRBqhezmt1cXd6X/OvbIcIP9TgPBJk
IzWuvGpHuvXA/ff1Vb/W9b9upv/9TpVv6/75krbq2TrcJuCuHVpeyWOCRJCr3fsQTOsRkQ/RBsAR
1QLHPLdHcBFViRFxnvbMmAl0XBfuw4Af7rRjHvVy/vi8r5G4etvH0IBeRZHBUAXnxPTEJwagSy0w
MhItPLxmHqE3ELg4UWGaCKpA48y7rgW0ihBUMos9fs8aZw4mifPwyYDQ8QLHIEqJb+QLggyhs5YM
OO7yxaBXn7Jov+l8ijOzctSmtKPZAsLrp7Sg85CNTwFIijkl0v3z8Lqlm6LP0EviicAS8nRRHFKA
WZ9yTtdgo+4JIHvE7U+3cHZwtPgzW2/pUJ/8gz5U4CvCOE/oURLj8wZvY4xRcUCnCmehx9KAyHpl
BMiaKfauy/sq++jMYb468KP3HhG5F9SAvAansxq6qT4xJ7CxxhxoZ1QoE3NHzjmzlBwL14Gz2DmY
U52rMSAkplIAMsKPGj8ArM7wvJZpipuhFN9ieVWTv7n17hyGiuAyl3c6VKeUcsLkvuxfcg7gAlru
q5yU8HToQ0lJpMGoCqsEDQ7adAY0BoCLSJSomStjVRsEVVQByiDsYX2eyyFuvRR+De820PgE9W8G
3a/V69sNaWPV1mwN66zGv1j9/hhs1PnlkSs9+D/RFyZQeGgszgmmDHfC8p4MVv9+AH5iFvBy2K7g
96KgUb7Nlk2jzW/3G4iKS3ReSc9NBOCPG9AJ0OePziHxFNeXXyZsX3/nXx9RU2SZ9ExGwfY3wc6t
PStn5Dz6BNE8C/hNiMuXvR5ZNMFxxTMMRUx/cfOG+ZLQpyu6296Sw2/aHO0H166NYOh/3se3jaS2
U8Pue1WfYAdAj48q08wFu8E+LixoGMVE7r2mCo7VquSWoujhdNI+mTDWeBBucdO+3/p5aUf6RdS6
iODvrjrYHZgj1IH+K9BAHDL+umpCj8Dmw578NRH748Z41BdTriu8/HC6vC7SkmJ5AGQnfDqlj79k
mC44aLHU9st/3yOquA7fX5k7Em6ErZNe9X1uL98GkmXZpXjlXYdG/RBbkR6R8hRJ69qbVOFVVA8z
cdBnWWSRvob/fgdfq/C/3sG3VdpU01pNb7wDYdjcMRenAUdyM9ahX6ZS6g+uSFAJpslNoRgDHPL/
ffy2RtZqXVE9JuoYbVa+Z/6rcv5EUpoPMb+VQ2h8WMIgTaUxSX5KgIPDuwAeHUTKbwf8H/Z+ng+g
IQLWTIb0t/diSucUdjOi4q2elNWMB0DYJ3oP8v79hkRxmTfzspqmt+SajrBe6CdPv4aX3woNVVzd
71cfGTexSCjYoGl8e167i9bKRd484NvCE9Oes0UKO6xj6MLRj4ME053ZaYbuBZW7FAhe3m8qqa9b
7Ptb+PKHsk4Zimp8syU0hO9sT4bRTB4O4gm6AKlPDOdQ2+HTwXNIB+85/ZB2cKDW0tjCwvb4oER5
RziwYN7HWFsEST1wfFXhYQNB8eO8tmfS6jeKtPHTkvLn+/y2nKZaqxd2Wt8nGKeLW9joTiO5JGDc
IOX3Ubkv3+x3kQmEmoyBmTq/ozmjnVNvh50dHOVJhUyY/p0yLPhITypDroNX0LLvJm3n25eNboYg
dO65o/ZJx0mEmtp2NXt0QY/8CLY5kM3oQEdbGRr4EkFNpb6GzaJ1fnsg/35OWAsIg0ScJpQSXxfi
j9Uou1eDss+qGpI6cBXcq7dRFtajHQYgb8q/mxmnm/ljrISDUAN7REgg29mr+ZIzFcnGPfl+clT5
cgTP8ykbDxaX5BJCIODn3g/YHs3RaSTM9YwnEGf3GyO4EBbPkPzNgO0UqM9ScPF6qr51N049/Her
A60dwTXcYsi9gI6Uwi09ZVhWkivgtdqXnxdNB1ocDqk+aMYxcST8txLx9EQQ/CeY3DH/oXsZS2E/
Y2oe/AZ8N364bmyyaEGxFQHTtsSv/3HdkB+nbW+35qQxdsa5cnOkuPkoU3myGI51GIfM0b1iqltN
Ze3V6l6vZVJdGNwVDW2f+a3L/dsFDPmjdMr+4j/uHK63qtelyJFJib1qsnc9yYlKNuJDweAr1a7N
mCQVu+gtOPc8NSh00WZzk1FOEP7VNAfPvHX+dqu7lwr/qk7gzbPZKP7ZJvCDIKpBRQfHgKNRNT5m
cudaPx/laWn8H9LOczlyLUnSr9J2/2MGWqxNt9mmVkxBTf6BsVgsaK3x9Psdds8MmeQy12at+lZX
JVkEcHBEhIeHu8+JeGkFvW+wn1e6g0Wiju+JBgPZMc8SnsJt5dTpGnMfJyEOQfE0SShc0iQQNZPB
95cOFQxTixZeyEYD4CIGw3cmwiub8n2bYqKmz8cAOYLgqYY6JsORdDGry9rpUJVzyzBQb3VXElVn
15wpjnAxeRoFkcUB1JRh2iMsLQfdHBl0ma7ZLrxwxHw9xx30uGyMJHBDwrLi7CwrpEDK87ZGp8a4
GaJtj+6f+qTFywrfqeBCePfttUzNlJGW1NEfOpttbVTWNKUkxj6xHvHHbrUV7HUCrHHEee7CcfUN
k5UHs4TXm6WKuX0WuVZWFgx2GBn7vtoAhDj+3BkWFUw19O2Cha/uagqBOBpD2UcQnWrba8OMxMle
2djg9NkiHxDBmWbVbrSxI/anId5sUXFphn1zxIv7hCwO54T+hPNAqoPg1epjaOx9Y05jWgJobCzg
IYTRTvZXZj7Rj2OxtO2lRykKgcffAbIZOe0BMw/37VuornRntf2NigxFN/95Y31XKTqf/h9v7uzM
r2snMQPO/X1n3dwH1U6COoAhK2313pXerUJv6RqnONVAzZby8BxLkUCBsWqbGO1DB4fE3DbGrEbB
oyah1lfCBjrqH00LIld7peAu3QUUx8MbL8a7jKTtzc1Vyv3PKn7k6UajSsBBqSCyjR5WR4MZiRVJ
GBJdFKZCoLYOZiG5krQovU0z3oxEJEEzKQndFXYeerWoRnS3QOHxSLJvTPQC5RbrCZPuRF6U1g6w
t4WaMx1bstda2sUUA82ZB7HjEn/328kPX1ZoHbHY3ufBh63WTz07swOGcsyufPZHJ64WNKvSyNpy
qurR6edXB7j6JU5yLIBY6HcG4kp4SX7e2zOrlv3EtfU9Nqsnaoz9bEFvInoOIm5E6WcXrvEjQNIC
dQeUFRw+p5wz+fUMMjg58D95+ri9ufkz+01l7fnqXp6qaDNYiPyWj8raAtXNJtsNziALyAiAfuXk
ZrUVP12IMqClS20GA18kMhCF5e/57IRqsijpEpbby+17ISWGAjj9LT6XZqd7oePQbXTwCX76TgaV
EdoQcBPREkW+kc763+QVfPMN3Y3/vDAYAXU1hG1EaQxxCFQ44L2hLU9hLFzeb29enu74GrgJnXcI
F02e+T+0XwUxTxQUyN8pnyHOAFtwWIgWx3LyFKOEic/xXloS1QshYPGdQlxCqF/oMNSokByaefKC
+D23TNM+VSK+j/9vqJ6sNvnkBYSA+umsua+5nrxRGv6ZeYUUCBQ4oVwhgyyhGSD6FmYGojzSciB1
oll1ok42jI14NRyWN7jKLdDCh7MZ8FRCOkJofgAO0XuIGo5gEvKdQplEfA5SNfn16/kZqu7x9YgP
93SHOursFR+8ydP89YGyJB4FQl3UnrweQ1Se4Vmu0TNBw2hktAWowbjP4pkQokBtBT0lC74LmA9s
3nAhkW1YkAEHoiLoiShj9KsMbXlpD95SP7SrBMKQy4dg5gsi8CXWuwsXfA8m+OwtmIs+2Xjh8yWB
5IEobSR+hrgCVjfgT8gC0JeXTKOpfHwQ+hAdFDl5Zi1NHqWD29ktst1DMVse4Vqgdc8H0C1GXprC
M3WLHCxQTAiPWg1ClpTCXsZ5h26y/pjuMTWcPDyQKzGHxK9yMp/PneV+D2GhWg8z+zeb2uTp4WhO
dsfrfiJE2GGcMVTpZL9BhwPSaUyn6oNgSThLISzb8i10Fq110i5BmMwnXGqhzNXJCxeQ+XW33+yf
cuqH1NawS9Cg9IlfyMlQWPr95+dFz5F9YdGfJUeumbSYmjm6SMuZYRWaKNDoUKeheYz5nx8dPpdB
EjHM5tevW7qp5r9Y9ZSPZr8ENZiaNaUDIVIPnMg3gz+yoJQZFDmRwYgytpg98G2nYs0/7R+Ot9X0
Vza9rpliO8EyYSmxLBWKktkOYWuGD9H9KdEOhggQ7OjUuYtmFIfd6Wz1B62SDUoh+fTGnZ62qLbP
WOTIWdyxqFl8qF0xqx9PVFbzPewXPiBqRhl88bi92z+93MgsGIE03P88lF+7A8TuaQvTOzTjgBk+
755KGAytn/XJzvKuFZBFpV0mzE95nujmpM+o+V7i/H/76qghYMCE1JJ5Hh01sjOGbqub+1Sju6jK
J5b3y7yvgkdiRi14cmJIxPqzHPD+7PWoL410ZR573D+PeTdPIFO5SMgCPdorOlsmCSftzyOifnuD
NI2JFkoDTaiz8A0NS10vQ+Q8E1mfDDZKHuG6NgGZh5nmvioKTZwtPA90rxNFm2eeOnVokbfjLaKE
U9d+81SMhqkE5io8GeNhVJ5b2muamZ1cOPu+O2o58TQVyrxMbnOW9ooItB1llXfX78u4mqbOqYN4
zMgZ6RxTr5/H5fuD9sPlzoIkteiLyDWNZJdaMFFcyvSCmh8eijuIf8mtXK1aqIuyCDylAaj3QqT7
7Uw1qcogdYmw6HndtR3U2iKETHZe+GDUGzOdK929pW9Uiv3xsrP/J4MLUEnSiDk1jpCfF4Zsd3Ft
m7G5N1wMuhBcnpbSlkAmUOkG1Z5/HtuvmJNjGSiF4hxEV7dlnwEtePjKdp7K5j4LHix33TQHW9QE
bpTg988X+m7KfLzQ2ZSJRy9InIILtdYqdZdIrWh4FpnbHHHpSy9M+y4yE+kW7RzIAX8VYe2LssJI
y9xbuJq4z0H9lqHgXZbwW4UIowrnIFygD6t6kDuGu9i+SqEOBu5OJU1rd5n/mpT7vrRnBd2AJY24
vbcpnWxrtjdF0swiHRI/9NVYujcLE5t27J9oZbbpbvl50LDN/ua4+fgkZ1tCY0u5ISW1te/tQwxX
FZHhop8ZwdwAhJW2NsykeEeq51HGT2CrDvkkh0xS2JCLVY4cC9XC4dHM7so+nPTUEkGXXPe37l7H
DRHPtCwX6MKYiLOPU+cN/ySPBBmfE/sKIN5CKNKY+Mlc1WeTDtESaYV0jmNssuZKGda9doWysA19
jK4eOhW6eVosbGVuhHs1POTRfdUcESAouVZ+5yBGMXO1hRJfR8qyoUvJXHTjFBeegBgpn6WU0im1
G5jezGzgsyxcxe4zvmuGto/9lRVsJUj0OJVQ+zIRTnOvzZazFMouHTB1tvOlFV1iMmRTeN45oAnP
MKkuJZOKdumFnC2YPh5SR6oAaeVhza0iUzJWK83dUOeURT+xJUrST1nxG8GgpoYOo7cTC8kRPbrh
Gw3nzhn2XvmrMk8WGurOQjeqZarcxTJUrHvf3qT5QSNUw3WlGJ5r+IeNMhE/p/B6LKlPmTSX3G06
XnPhKNzk3ktYoqBFA6W5oLtOjjd5uenya8O6AjnOjd9UNalv1OpOM5FoKn9RUbbo9qBxKfpl60fU
hHTaT/ptUix8eUZlHcGhJj/l9l7PieNoSlXjcNpp98W46MeVCj6p3/bJjRzuOnhS1r3eYZme/s6C
ZCqBn6t/DJRdfKOdLBEo0j2YwoIfGKkT8bnbA7KXJ9WhqX080O2HGLNR7QZ0VfaeMUfPCKEiQO0x
XFomTR2rlFql+of3jp1w2y8deVEoLy52jsqx8bY02GfJCcEis7jh9zY+BtGBefLzKlRFIneepH9c
hGd71+DEpRYhQ7Vn8jF5GfoQIXxnRxNKeBz7nQ55GNtsY4vGdGbON2O3HkcCmJmNXJEzo7f/wg19
dyIZuBdi2sruRpvu5yPCyvqmjo3B3JfKUYugOFoSbIwEi+tm06gwTm2I6kiAFmim6tq0VMKDOear
3CgnGgJDUhHv1bhYB7Ux8a7q4TrXntsywir+NYwJ/jp/YjUOPfxvRX9tVBdIDuq3u/OHuz/Lm2nt
d4M416w9GAe66Y01q+RntjErPjBt0U03UYRVjnG6LNH4TA64NGggI9GKswKw22uO7CeaNQ8v2TC/
y7Z8edEf7kws/g8QQjY0Q1cqmB6PITLd8jiTc22SD7hOJVs07Cd2P3cJzToDLw1lGTQ030DAQgiM
hZWORyU9AOX7wSKS2UIB5dP+0GErUz8yMRS2SD2+lgFxY9x/pH5qhHRRY9lezFtvG+o7/oD/vCRf
5eqpdR+8/kFEGND4SV+NKyZZhSQFbZ79FuLahMXY5jAApBMYH2pbrA5+H8qT3C4le8eu6/oHikMK
XIC4fPa8J3aTLLrgX6eIqfZlyCgTIs6GAB1lw89D5mFELpVpRGzWLE3nHrhWqGRoFk73U6k7ZZTk
2yy9cC6+h+pfrkrhRUSgRMvK2S486pqulaGLwAlCaoYtjkUFoc/iVi1+K7g/O6/auDONB719SvI7
qQ8myLtJ+npsN118bNJrS12H0UZvJh5tYWj1wnzpl1m0zJOrpHlG2qPRST1BvirXn5R9fNI8Y0u4
YnrPwvOdTyZqcdsbCwWJKU5BlNpsLDbq7VDdsPAbsjGUB1Kxl/nZLoHPP6xzdcZc52Bzs3kuby39
yCng+DvNWubpAXU5DcmWbFUUS3YxjjE9pLlqgT5aYJ80jTIF5QJzuGZj7FHU89Xtqm+ZH8usvlSx
/y4RoSQKgkz7Pz/6POpICJdyt7D2cn8YsQGkRaBbWlgkwVNrFkxm9OaGajUYK26QJfnz9vbtnALG
4yXahNv893lOjVWhB1XXm/vcQPXahPI+LEdwkXRGvuMWJ1+D/XIpaPym6OwgJEgvrWnDkMBC6vNV
jXLMR8UzjX0d4v/iPdhg1TXFAXpl3D2zua7vtJSlHV+YzP+Xx/3vC5+NNuivZPlRSGP1sIiTqeHR
x3KsOaGhEZkIa4+TRltdGOLv4n7sORTLtiAYQIr4/LBaUrgxSl7GPs6Rzt5q4yKVlwnKhcN1VB36
4aqTXoMawFKj/aZRJzUIkXawum1ZXMhAvpFMcSxRGtNNfnOUcz3gupcjuyzYdGvvRU0JDILnLKFe
cYgB9KTfaItNRnuhjOt8oEEOXjTC39L9ABFTQ/vqKsoupZtivM83lw839M4j+XAKxKVu1aZdWntz
uEK9sIjnTP3c3PjJVSOt8NZgh8UMVyNuyheBs2A5//x2vi2Kid0UgWQNCY73hPjDHQx9XVZlPVh7
chTKJQR6arIOYIKLIC6kHCEhpmBt1WRZVu8nkmdNYERSW7KRO5J/2bQ2ptcxuByKg8ORoxPCSk9U
3SJ5lPwZkqfQfYjsJQG98BgOZjwFkXre3SrW/c/P8l6qPxtN5HpU+tMxeGY7OZvdWpHmfu451r60
ISjiQBscyorEYWvo85LmOW0pJQgP2JiDz/0eJj9Gja03kRDt7rcWaVns3vXRQqaxFwUFu9pVEMLy
kxWsC8WYtGzi1tIwbzkkm3DPth7LTxybI54D6OXXKzs9BYAmDcrQyvXo3MftQSKjcOaNvOBsqseD
VL+QwwzpwY4ovtDyaUEELKc/D8N3eQN0CktTVNiHICdnWX3malIQJZm1H/QtMqVQkDTvrqjMpd/S
OR8id4H2wFwOf2UwPLKjPB7d4oq7Q0qO5ypEMnXo6qU0rgiSeZuFNwdyKdwrVxFH7UDzK93Uxc3P
t/0Nd8uxZSFWY1NAA/I5i9Var4xDlqcl7Ew05ainsxJQeB2jEE83sH+kIGwZoMQoeyY5cp9zsjFT
Xf98F99gBzb7A9PIoAqDSNDnzapkp4osvTIJy3Zu9mfsr2NjS1nTMfYXA5pL1zo7e6QxtvVmEJsx
NskwHQ0MsPvrAVWVgLaSS0VU65u9RlioAFRoRPIQLD4/WpoaJZeQwF/iP12PnJ34D8kfepCaF3JG
Q2OxW78s9Y9F7YiAtEUMtr1iPmgF3KAl5jLo1abIdKgHiYqvgnLQA8AAK5uEXUAABI1whXyMKHGG
QvlO/qOhl08Wne1J24g2G2dpOwep+MXO0EfOlPU0ZnPbv2bbCOsFexyvlddPEkaMSXCDRmyjUHC8
aoZqjrYrUU9XwgFf+NGSsGUwrqzsityYzB113Cq58rpFSs9Jc2Fr+XZyKtS5FSTLTIhyZ+8q8WLT
7NOEMGVY6z53tFSEwi87NEEfSr6qBpV+grzaaO0LdR4o0xqSsXpBgFkV0+98h8P9yYEvL1PoP8cH
Jd+oY111rX1mzWBsOfWygN2SkUdNZG7FWxH15cFSqm/jZjVqV+GfrNpYw/UQ7pL0igEtpblbX1gz
72Dxl7uC0KYi4+QYX0Saq8gpkeNjcKDNq/U1Vkj0f5vrUrmm6k3aMfa/S+fJQgHcWpJkVMYcAAdv
KBNi8MD+261FlMnGC2+mW8UXjZLEy/lyf4LOb9iWIqNJ9nnmJ0NSRGHQ8PKQaxj2NhbQ+SyIllBS
2I4LGtjqBQqWHhX7S5WAb1iwDj4+0DE0jiR0rEV+/eF8bfMuRY9CsfcFdaVqlY8L4BNB/YRK5ZAt
bS1lw7WRMWZMQCGY7j/vaJZY1+dPr7KniUnjIFx99vSFnjZx1HEcMDdkFGS9OWhvEK5RYevMG8A9
JbplkbPCof7p7r5UsauagS/BMUd+2qUbAj1AQaOYIzE4cZGUBGyrCec2zH2egGMEPWlWPq7MYbrm
YBwhbqlrNoIG0Wt0M6KNIa9lec8jAlhYdPdm89FbENfH1ElxFkWDwL4SYEy3FmkMtPN4yn0kSG3Q
ieEuwOAITMHelPZJRgczA3IUmBgQWEQrG1oL4fRijv7tov84cmcnUhfmmWJGubV3EJEtTwwAI4Se
thOfFNQqGCF0mfS5ky3Jn+JCbF5kTIAGP79B5b3I8eUVigqWoSF3qdhnr9DFxWL0VM0UC4w1HyHJ
pO1kA+2A8ip21giOC5g2XICsKda1Iu8xZuOeg/zetypwvUdiANjHbbEi9fNpfGZQtT3bAfznUb3R
s40Y+3GJGDcTkc+J0NhegPxy49UK7hz92hj2Zd1NPLiP0njkxGIttegYaKjL/YZFqtIz4ihvIfxq
ZJXHOQeDP/wiheMPXgd5kOyGAy5X5wAvVMGAhZ2aKFM9NAAWxgIIRrJu/F8qNl7dVessinRWw6ez
6CWbgR4GmcAEURHnE6e6BtKravgd6NxrK9nb5Lo1lcKbKn4BChzAPdUdlngsO86eBNQUkFDMuXHJ
DFPHHY+rWxOWZJbd5xE8FgqYOh3sIthmEKCUOG++MQOWAXAGfxzVW10LJtyk4e6Z1BxkkrbhlffR
dvT5WVfea/kMIP3zm/+mPYwePDYNXNZsNNreQ70Pu0fdafYYxeBXfjOH0aWEO027jib30XBdlHSz
FMWRN+85u8F7JAyX6Gse0A5KH21zl6LomKA22KUvpXYH3ksYD0rr5wcj2wDkGMMq6LZ5dl8AxIF9
AR/J6MXYOw/NAhP5U79CKEZrJ4UKZcDRp0pfzD2aHkjKwbxD6U1uFp19y/tXNPoo6xFFHE7EZkIG
YcNqqm7L9hkFeKmC30F2b1+FnjVFcp1BIxzFuSwD6p9nERuwsk1TatTOE+D6z2OofRf3aDLQjW0b
smBIft6B7ULurVRm9x9ZFPWmxruBPlGYnQiixbuQvn9mkV7cN8XdYODrUT+3JN4i5gx3rPG+Ogbh
YxMs8afJ9UXi3gUxHsmn0f/Tg3dV0VPjA85DG9UfCmebQoO4CEJ9V5akSVA4bpqOhpzj2QZQ2349
DF1i70PIl94JwNXoFkj5kyQCvFbOHftr1B2Z1k57CXb77vT8eO2zkLhqrd7KGNY9uSFtFXgcAG0x
nTooJ0gThzswRNYMiwGG8M/v7l1/8Hzj+3jtM6Ak7H2nt1zZ2ifA/tpt4ey76jpAPKE5ZcGjlG8a
bZMMOJ5tcs6YdDXSdYpCde68GmRclX7jqVuOqrLeR8PRSn4pmVj6FJuY/2Z9BcwD7JHCUqm3MDKF
RwGKi0BjqNeZOz+8LZKDVN7r0Ho8XEnyV13bE0DzgxrVW7RIDdO1Zd7ZNWUIxG97rAPw3W1vfx6F
798+sScuGCYajeds/dLkGBoqw94b1ppDfKT+PW4UZ1UE97m2DrNlpO286LpnEUkX3sB3+AChA86f
xE/iv7O3r6lt2WBGiOu1Q19WfiCGCbG4KaekAwR47CywYUkYqS9Rqst7wMVT1N2wrXD8U+nj9wgx
T9rVxrWtv0nqVtJPiTzrlcdCeTUhDVd7PaompUfbvBRNC2CDfpGHe8d+uzCM3wVCGC5YbKN0dxKL
fd4ILDMP8yZJIGPjjebPxlqA4aq6EMeHucFOA3BVs9CvB8CItgT6nJd0B124i++yPgo4eIjQYAFD
5CyTcOq408ssFWnYzE2Wo7oDTuatSoCc8V537imJkX1zaMXeiUkp+aukQzDBvORf/x0KaWNEwS1Q
uoYZepYQGrA6LIlsZw9az9NSZqBaTvBOlkeUzsLg6ml84Ui7eNWz7birIyn0MgAnDjNCYVGg7yjT
TyvqhjA63mty7cUUQLzb840ETq6tYUcmjDzPwnAtxMc19EDxq+yNIK4KjwOFE6RWISDIyaOENvtI
yernd61+M+PoY6BoBrKtcVUxFz4c32OtRGNaVjbYAU2K0puJ5aL/qyOmiIJgmvkw7Jn2pravMH5C
M4ktCCXE6EBTDmLIKP2Nyxzor6O1O5na+YNnPDftm6ze/XyfXxBaskkGh6Ykk0WufcXNVD9zx8Td
+/ob4YRDz7G1sJpfWXRpJ/uSv3IlC+wVAxAaZq3zYkpVl1FYGFR8se9rRYAKn2ieRFu2DnB+Hrfq
FhUSVzc/P+BXSExcF8qJzGQXB+jZ6w8lU61ScX569/37Huoaj5F8JaJZQuiivFNNKsfO0+D9bvFX
WaftPeEWA1GjSIDvDBkaSQkUHJKMwHjW2zeJgDaN7pmv7nifLYgeeVM/3/V7Q+anSSvuGr6MQn+U
qlEy+Dx9utpxhjYP7T2laadaI20Pq6GIVwRyLFkX/48mnhALQCpxO9S4FoSiUb4hMrdo+TGvqPJR
tbXdG9ncutU+IDerrxxvyXY9jJuxuuHBwZs56hpI1gT4MvwKQrx5iNxRu6XGLXKC/EDTZKVfl5AP
3Su+h0I+BUaeHNfnTloC9IqCaX9K6MnNtkR+7J6UkkjlIXbQE/vzqLznqz+NytmiUnXXGrOAUWnm
Xrok90li6p6Qy9d5dEt2YLnCBDltFlGGyAa2mRIm0XOaYuL2VNHDdOEtvc/Z8/sRwKWj2FTJic8+
v6W2sUOz8VNb0I3iYavVpxFbJHcGu8FFqrNecgS69YpAmNEkNIZ4YmuXgrQvvAGmii0UhpFxFpbQ
Z6lqnaaF5Vmhs4d+wRKO2GssesqjR/Y3KUQ+LrpqQmdy0c7oq3LB2YXP4oPK0IYsGTNHUMjEdGw9
fcKyZo/tvJsmZn4ynyB69f04GURXlUefgH1pX9HPt3dxF6rYU9jHqNWevYMsVcrQM3xnn+ZXXvon
MuSZgoAkdOR8KROuy/CF25K64lEMhmD1yGGz/HliflW0EDfBJqoBFKIhcV5KqQZ/dKOyJEyDztLo
V706K/JjIf1Oo4MyINdV3kTtTRg8xMpKs7eK3U4SxA2qfTG8lun1z3ejfeVziduxABNE3sgxJPKi
D4dPrRptbmeSLfhcdHsp3gsWYyAESYC6g78ezXE2KN56LE+tvktzRNFFixgVfAvhFFRo4myYjsJm
LYaEeFI96skR9vZPiXIHAlAiDhRb1/J903DzC/af3jk89kiD2psyn8ndCqAoCh+77gCYz7qQrZnj
TEqZKVBsknhrI32YoU7bJ/QYGMe2viob1KeQZbCORUBHiDvp3CNVKdi62NyDTPc6eekpKmENj8AT
CHqvKM2yDUJWsnBeJ6DA+CxOdmp/Gz3bYu61V2MhTVN/70fXTiHCPDYsajaed0y9W9Pb+/YUpQN/
42U7Nxex+z3F+bitZ2p8TULM1lhjOwzjrTl6SBdVb3i62d5NguZnpi2reCXIGeGaXZRsTC32HGeA
4bX+VHlHVdqAWnCkDMOj+DC5cmyhjXis3Gv6a1uaIxA/K+aOLvYvIEmioEHFiAjJDPwZJVx+w1nm
/xF+ckiyoL+N0hwktGxBlEh+KgGUOxOyF8o0ULfIYfgzmRjt4qSD8bACTyfbCZLfHAr8IcEw1FlJ
8b0n3VbjNXzs6EQW73i/qcZp8S8fxa0oX2Hhlptb1bor3A2Mssa403FfREPGo2AsnzxSkJXzxm9t
TNF6kpUbwJYBX2VtApWsz/akV4G8Y/sHpoMEOcWvPLzBhA3+QGxcB3g6e9e+dp1iFKptamVE3HAO
AgTZxMK2tJvD6Ku7FSghqCJHDxxBsELEyMGJpeKYZjdQTbhjYCqeWimmYsPH70k5uNFdGa8YE97h
4D+z68f2kikS6g8Cp+nmhr0lx8O+zpOqBRfz0kW5IZ23TGwpUB7H5VoVCNjgLWE4cqLY0j22ARyl
eByRFrjSnSLZqJzOB/dUZuHSThBEY7IyumC3nMuURLJ4A8QWB/eUIygb5cGp99dFt4BGlAfPVQHN
jQJKJ+IFnPPMamtdkpz/Cjq/L32dQPedYmCdbYdYzASeJHEkwQzUxwMHwoD7C+uauBcendHcDeGd
+Roiwyah3DIgsm5cKkOKkOrLsUgx7z/vQWzZH7Yfp0rCxo44pgf0WgJKR7dmQ1PyLRVE4sqLxbSv
RFzxzKKS7VDi0uiw/3w92xvtJLZHdy/ne3eZNewSkgiceB1sKgAXHM+QP/WnPHiQ5XuMl/RfVKiY
5EnyxCldt9dmIboliVgAoYA/lXRh0yEKEs7OIj9XypTKzs+79NfUnruGEE1oats2Cghnx6dZDBal
+R7UvZjJxatmiWCU/UhNF4ArZv3YuWsoVqiJDJc8Lb8korSRyaKZzBEezcgdfR6wGu2lwXc6m71x
p9CLy0sScBIce/bFy6G/OG7O5oMig1/zlDpF6XOqQ69Wlh16HNHkvT4qtKMtLdyKBi98M7GFzhD+
6d4GB8m5pJxYejPPRmNlDaC00qUUXEz/r7diovQEE10xzqdKXVpD4ZrELGaChC/tosk6cY+uviiQ
Oyv739kdgVPvnaJeEGIvXP0rxVOMO1pfQLpYWKnn8aKb+7VtB6azD+3DyEu2s6Oqngbr0QQYcbYc
YTDWORmor0jurgNLGZ6d7k4ebiCDmMadGT5x/v08D7/CPOKmyMz+yUv6Ym+qFYmWZ0aKBjXaJKyd
HNMg4NJ00Wo7N17r+o1sPeo+Tc9KsKhDexK013a/7pYDTbnhjT0cOS1r7VDwib+1kocIsWi02lpz
65s3rTgY9615shuKQcFkhEFd45pd3wzV/ucn+S4c//QkZ9Ma2YtBdilW7jliFOvOap2J14drcIbU
OJDw64Myq1SKHxNoQjig4qFr3I3eW6DUkwu3Ihbv+TzDaUisbuAm9b0J58MWGLla7za+C86RznOU
Fju0mdV2V6JN+lxHMxNDuSJBFXPYjEN2IU3Sv7s4HqMGJT/REu6c7Yee6rZVqfrQGLAb0P5Y/t1o
iOdF9ho5Yw99d+VZIbzrzOccrSETy81YvbFt1CxlHXuu5MYc0OgsJ15e4NJ1F+f0uzQwFMMXV38Y
c9GMcO0H5iy1cYI2/WkaFlOTpqXAH2Zt+BY62lKuTo2KHUSL1zyWSDptsiUwh6RfGOnvtjIDZhkp
gOygkH+W/ZAS9hXt8MFOqadkyVm+VETnwHJMNlJ7acv+7mKCgQoXgFBffmchfXiralQUWjlYVNTj
TQ2PncDIpKaJxA8q2jgJYaZrBA6e23eimKRw3IcS9RmmIbyA9tjQPf0/mGfkPaLlH2Dxi2xdbZZZ
JulZeChbfd7JDD/s1OAUAbGm6ayFQtyq5aIzkTXIroAv/j8vf7biCB/Srs4s/6A64VRx6wnFqNJ5
Fn03Cc67B6e6x8tzVqYbYrEL1/4myhAp3389+lmS42SG4fpJHBwM5T4ezamNH7ipuY/liEIvPlbj
IMNGcdZ26SzasJ/0tj3BNdgLB3gSGBEfk/jGcjeVa01/vrPvZgnvQriMAajRCMje8GGW6AN2dEYr
BsXc0jRTyNRgF6F7YxkPhIY/X+u7JBy/EiiWnOfoep0faJIdaJ5iF/ZehiPu6K/0Zqj4zndHgBAy
DQ4Z0FxKG068j6LrqL7wrN9en1WH+AEcC2FV+vlhWyuoi25Q3D3xNsm/hyU6i19dDFi853Mc3mTp
QHwFxYeg3wgunKjGN2NN6o9UDNQTlFbPy+NGV9HoWHvBrtJOlSnPDdpIVH8z4jxA+NT0qAG01tpP
T7WC4Breh4GLs7Ib3iQ21gnI7ttjgz5Y/zuqieXjeJiRxiN/+CxlLxU9KurKjzEZR5dROPcGmxSR
20be9NWAeckfv6YfNwmnPmVOB3kVc8AOtZ9G7tqlfn4no+hUQBmK9LuOtCY3aYSu8JfsXqTIm7Uu
3rma8KKk4kj35VvvlVNHjmFqX5ok3xwIGvGXahjsWTBxz8ofo6+mY2v0/q5RluTUim0vQtw3TH9b
+fPSPo7hvWKRXr0kanJhhzp/QVBuVMPiABStsFBwzuaHHXRKalctMo+UljmJoctzElsDfRWbi+Gd
Lvabj8fu+9Xe5cxgEyLleZb9GHLpq63ehQfdGOBtrJSR/pMiXXAwIaVPE3z0pDAnQ7QoKu+poMpd
lodWeFHCObD653DA2IVN06aqnfbOVOteC6QTy85Dx/C2KkQUIdnw4CRktpWXfMRuuHpO8HvtynZu
PNXpw4jDOE1hcbQMdBTgOoR/ad4ok8fIkSZW8XJh/YvN5KcnPtuBJc3pA2msUMmlQ4u2Qye8BuOF
OFEx8TRMLox7MlSwx/fr/vtr/7+8t+z4zytU//gP/v6a5UMZeH599td//O8G0P4lDl7Sv02a8u2l
+Vv252839UsdVHXwWv2H+GH/9Y//8fmv/Kx/XWv2Ur98+ss8rYN6ODVv5XD9VjVx/X4X3JX4zv/X
L/7t7f2n3A7529//evmdBOmMuyqD1/qvf31p/fvvf6nWu1bSv3+8wr++vH9J+JfcxVsKcyT9/c0/
e3up6r//BTfj3wwiAlp3SabYhZnh3dv7VzTr3zifSHgs+NUmJfy//pZmZe3//S/J+TcFxjWkObjo
QthD0P2qrHn/msoXRY8A7HATDoj42n/e4KcX898v6m9pkxyzIK2rv/91vgAdiPc0V+BjCkRNn4z5
eYO2A18aB9319n1xApqV27lonsEPJp7D5f15Nn4B6B2Y9bJBzMtzCcrS2WqvgmQMZb+J9k4CSSdY
mRA/1X4Kwud0b0teOBo6k7xED0S5jftg0eCedCNnqD8lp6400W+hLenhwk2dLxFxU+wFpDkoWlvy
OfVfHkK/9KD87htMFomDaWB05iocQGnCOnG1mVlP5XDfGFM9XxM1jfRAkgkjm4oXDdwjdxU1F0J0
8Xo/LVvuCcFfQ2VWQCv90oSvBnEd1maBFoJ3peZofkTtNC/wqlDraan5OCyjwjv4N3ZyqHV5IoWC
bvGr1DlnYgXyZzAvIonm/G6WKlibqM/y8DbUf34euS8sOHGXDBujpiB186VZJaaKOVZqU+wz9VYe
V4V3RZQNbOA4V9QLi4TusTsbc18qL8rGcNkk42eTvIED9lKc8d2AmUT5TGeEKr/0Yslp6xZDipNi
X2LY4/Rr23cRjk2vslZ/9YJHL2smRo08jOwcOj3glLatC3vtO3v+417LcJBqGCR1gpbFkv+8lCjV
ua1fIZvs5xrhpjfh9UINaadagUx45M61EF2cPpr74bXV0E/oxbsiRNXCO0nhJgiuy2SW+gicMb2M
OAJUd6etaswbHVOqHJeWSpkXoz9jdsy0NrgwhCLrO7t7i1vnFBZoExSEz3cf/x/Szqu3ba1b17+I
AHu5ZVGzJFu2Zce+IRJbZu9i/fX7offG9zmKYeHgACtZJSuhRE7OOcY73hKOionnc70PFNWe0kPf
L8/Kq+r/kUhw+3nhfGqnLq5lzn8aP0TaX+XiTilMasZJCLpbQ35S2/sSyzPykjCPFg5+/1KVR1O4
r0XsUFPZwSsZq18phcy9RLo4yMesJNFKyB05wNVHu1OyB1SvQn/U850fLcinVWRc0Net7lnIOOKl
XNKq1s9K8ds0DoVy9Me3sT/VLQkfcE82PkHWE0EvZffSriIVrHjnn5k6uOU1rsHn/nb5vTEAw2gO
xi02mvMq/lL6d3PUqmoU3V6Jj91MHG3TB105jM2rCsJeJeQqPPjNq1keM9pnVXkWfBT92l0We9r5
WJZLQToaBA1j/CKvZOlOCk9xjVNXjLVR+yBoWAtoz4aC3zDwlVXf9lg+FkfqXztlMjGc4uL485P8
xIsvv5HBOQWKQDnFKfL3NyobvSx70jxvmbQ6xrpeTAt/qbnC4+zllKzQPCqtE90LW3E1Gx/qT+E2
f1Rr27qN7tFqYjSVruO7cIuyb9Efhxu8Gr3oYIwubmA3bY943pYfil/CfXibrfUVxdkYuv7b8ETy
553/Rno22Tb1Rtiku5aQZcUj8ocIFfkmeJhTZZQrK/ff05Lil8EZ5/Zs3nJZQFph00lGrcm3Fda9
7e9R3J2JTunJETDWVPg/39x/yL1sKGC/Gt408xGFI8vfNzfrxapJhq699cdVEkGrWxrlqpqdPzaW
vwjVjyx8rgkNg3BAgQ2C8wpYZEx/IvV5jG4GAlqnXSgztHIrfdfjDp5uS2NRD6sw3AzFfRXfGsJH
mbyZ0e2IpxLZJPGyklc/f4tvtkX0RgBvs7aQzMXL4WdqaYNa+CHqhzG3DSJp2RkF4VCckZr+LqLB
bgWGebBw09vzAMjb/hpzxTaG0DaF9wpILsKdwxBdHXlrltxi+OdESLSE/l4otwOIZBItavnXz5/6
cwv6e2H/9ak/jQe/vKp6m0xSEelIcBLZq3KMKTJ9kQYMp8rM1ZpgC6NoMYAMToOOzQRE1VL8A5mE
2JoIjVkcJWu9U94jP3ywWt0+n5Nlq50iBj5ZVTyEieGUmHzo/G/d1LPHBzlscdx/w5CITn2y6zZ1
J71ZQiHwcplZpHq+K0Xtynr+piLjrdWZM0AihqVwab0i5Y2iTucq35dMzLSeJCtcbVJiRmSVTLWA
xECvx3uj7zyr9td1HjrUhrSExUBuaKAt/O4OIJMcnNjtZOnqp7ts2Cxr3lRm+IJZBM4tl9tLK2hi
e1aSfWPdjR0Yo969lhLZZwkEcKyvxJAT8mTgPiiXPdJpnNaI6AvOdtW/dbihREmEf0Q9wkk8WvVG
VhmDDombxGTKxYciZQPKyMWreutNnXYYDY9S5anpaKcVXZ51M2TPCI2wOBQLTifC81AJ9oL8ImGG
OKJsT3AxzbaRpNriwQ/ljVYB3776au9KY+CIQeei6F03LbmIAeFmGFlwMGwKfVx22TGObQpvR2qz
VVYwSA3+mLXi1b+S7JSBp0tEDp6h/8FLqyMAxZxEBZNp6TnjIdWLKs4fJCwUJ3kDOTrV8n2ud25T
kSg5ALOkCqQbo94l9XuPe3Pbv6QkBfgvWDTin3IG6lJ/4Wb0nCe7cRRvtZ4yHJ2x3ywjvBIt5gut
VHwIpnbTW9lLFNzX0ugawp0M1Z/XfVlaDZQOTtCykRCwn3EPxsU/a1RI3gW4bxqWR7mP97qCYte3
iDJWI6e18n02Nn/UHIOHFoFzyu8H87VyheQDNCLSAX4BYLGiLdkXqcXr34Ksq3ajS49i2mzFc7RO
MYj0LSdUyvvnPDeegjmyuz6TNnmOnDxZyVO8kGXxSTBKSOrI8jX9JPGEAnHuI4R1LR/mxZ3kTFlH
LC23VdK6cTx4Wd8dRjJnG6NbGzkxRCOtvhAe6nNu4+lS9cly4FgWWmvbDm96Nj2do4LZhewlvrk5
Dy0GWSdRqZeWSUISyB6PQg3UhaaAMs2zpOG11Mjw7hO3SeJ1QVZOLm2bUncGP3QPsbpXhzeUmVFL
oExQL5I02cyL+OedTZ2Lq4udjXcKk1swEEWhCvn7VAn8UakKKG97pZGXBpFJQemUxuDF5rEek7Uh
JBuwglbLHGqS/x3RjvG6F3CFNKcnAey8rj300m7TPoYVqfCD5c2UhGzEeCcNnNrSbiazxhouP6Up
DoMTSFolLyaDFEuiCWmydMx88FE5E29tgKSEBCOiABGBusboET5a3h8mQ7yJqdN//vL/zID+d0P5
75eX//7yQG75WKr9tE+YArnntYixL+sgZtjoJMS+tWeH2oHEB8mJboXFz1fH/+HKvb/Yz7qmMOVQ
Cov9oMCgcdhN/NQlFw5ZlX+4bfbjR8hbntrTu/ImH6T3hhnUH/MwbJPXZFWtUiJAn/Nf7HolW9WH
mdntRlrED/FaEF3UubqtMnFJ3HOxHn8jZBDQhuQr5BPt6AXP8Z3wB+STTT5MidhFueGl2rrDYkm4
qX3Xhzjou2hpSdMcyDGlXug9nfgmuDfzcGdZD7bYzaoqPJ+b5Tnc+vKyEVc1li9UXKbTKQ7uSSTX
UdT/7m6znYbFtXFjUeMJxNM6geZWgYM7zYlpQI+xJVa3GOpM7vzLld0TLfTafZxNJxzc4UNZ1jf+
C/yaPQ0Ab/bwZDxFv6Jb04vJ/6akPW+ke/JjV/W2fFTcaqeuUywL3Yn5FRtYtYStj2sD/VVBKV+4
MrF9uRMSkEJqY+G0GBZiFKu4GFWXvjcG3jB6bbtk9cvYc3Pg1m76W/M97RWlKiOazunfR/rrTfjE
nAY0uJmI8ETvaQuFi1FCc6CUqU4m2SKmx3FoGp7PROvdIvOTOBb8O+VFpSJtcdIHX8AbGu9fgnn1
h74lEhV6jZ29IRU6Fs/8+zNztF3zQPu8atb9IsLyvnGtTbFIyWus190WGJhQmPgYkzKOT1Vua8fi
Vv8znTq0+RvMcWHmRCjOH8H4N/qvZmuSHSnv9RXumYTaFV72kX2YDk0FU6jn5pkSbOCzuVXihK8F
eVBsykReUYfNaevgMGJnkzP5OOFt+poehJccdkjinJmbMMU75fznU/nakSPNhHhXLXLy78ZNuJXv
k4/xIN7DCcv+JM/We/Uc/OlerHdsa5R3eTebKk1s0+RFpporkRp4hIaHQqM37OhZk2z/VFBNndTn
7KmGdGFHtR39Ed6bB32F4Kg3F+mvhEwkvsU94DQii59f2X/sED83jJkEYZIOwl8XreooiGkGfa/Y
5y25QtWBhCDCsAXfkeLfCiq/hUReCAQuCavTbGSzW0TTxtRIO2KqYOr3HWehFsH21BNmn4WT63c+
Td3Pn1L7rk6SRZE0FTxwMAe8+JRqKZQoNaIERyWPUqeGZYT2N6hKLCT/9P62Vt+Ut1D5wOCM49DO
ZcK2o/FWx4a9CjFFnvxFRmJ5PxFEzq6cmZVdiNNtqwa7gsiaQEe46+OUXRH5pBaOXr1OLTJ78hdz
7GOD0CkiKJQTbH1OfuHO4FXoBExv02HX5CGiTmyiYy+pofglid2mhGjgrK6c3XmErID1Z5DYRL2Y
Zd0/3xp93tEvjzuwTZAN5uwYBF0cd7KQFHTDY7Gv6/TtHORclowXn28Uz372+ZN1rhbnJCRZsMIQ
TqoXnfCSaC8V2o/+OEW4WZ4x0w29otqY6vs5PmBJ4vkF2IHlYscioC8ctMFWMKw6p/DXP9Lkga5Q
ZB/O9GJhCeVTLahuXbHNj8rT1DNHNzs3z6GEBZtYGm/CGCeB8jVq02VkriuflG7+psGTQLl2W6jn
2brMmSdNAtHQqsrRy0MwyqNeY20+dYsWQlsdNVf6z09Lg39vHdx/ETWIycTy4rCMlKIK/bLct0mI
6RUy4LS245i890jO7caiOlI+4vR1ypxIncskMMpN2iyFWKNqdWLCTxt2FeFRDkZ7rhigOhRy4OQS
Ot/kIAnWHZwmiembhbUK/rXcRnk4+tQDUXQas8DBj9NNmQQN6k1mYlGBr+ew1TlFJkFZFRThKpOH
IUzgRKJKJOBZD9elAsJWlosGP/CoaQH+k9nDi0XWx/FKzwmm0CSytfxoUxjieyn+YjzgmWTtnDlf
tbjYV8JjIgEGJ9iOW9FqJgbXZvD/SsyedxYMSf7v7mqXEpDRKiQ/jnJCl/AbSdAPIDl1ysnVRkeh
VCZeLl5mypVuXLqUu1xe9QKCD2WdHc1IyV5ql7K4wsekeoPanxZLCYLCiZL15/dv/vP+WUOgoYZu
SDIyiwuySV1KWt0VdblHnYx/U0LcNC7kmYusXyaQtLyyZv8REX1+vy/XmxGcL307CKbRjSNAsCC4
Qn4bGDezqWPtyMbaqNGVI9G26Tp+/pJXr3pxV41SCJXM56rQClFYKAvLdzkCEG5hvDcfa5xcP1/y
cyzxz42lMwZ4N+dQgflI+PJFm3Ns5Vbjl/uoTu2w7qmxFbsJqXDw10uBU5LGkSIsmU3f7rQTTOfM
fDLx5w1NW5BFO55ysmvXecNBy2AwbhSCLIjA9R+mCfsPsLdAWIbj3Vl6mKSHnz/8J9B5+eFhH4mz
nQqshE/awJcPP8l5XdANp3ushGqygAuSw1PE4ZtzkeN45kGxG3PaPuHFpFX/+eKfh+E/F+dEt5BN
opi/HHenelYIAPjJ3gBzJbd0Szrt2lqMu/EzL5NbJtr6S3lj7KRDtLUO/m2xNXaaJ90HO9PloPOE
J9WdkzQZxjjaU0GaMUxh9x22sVesxk27waN0OW56/h7umIe85Ad6KeE9+fPzV/k8vH76KvLfi6DK
BWUSq7DdWw/BHl9TYnSTQ7/DBHKDOZvoVgdWf3Z/3pqb9oBy61d4B2XPyYlSSvZ1ZFOuLwKvvlH2
4npaYte5LR6zuxLtZWc32/6XfBv/zn9TngKs7qtHElJvOIk+yl0mfGYfZzS4tkIG/FZ7/Pmr/ePI
Nb/IuHH95yldlDRSF1vSVGbp3k82eOD0uYElB0MvAUuQDTwuoyEwl1MWYK6yU5JLsftT5FcoGhU1
RaQR12oNV5bOt7vnlw/1+etf1m02QbEKjTLdw/9ELh83S7/dKfViqLcT0wUcQa+Fg323f3694kX5
IpBJkmkKtyHLExdtqh+upGo5VZz/4c5vHvxrs8d/50B/3ffLGYWgw88e9YLHTRB7+grjWCiXU3DI
rvl3f3shZDkwLsl4Y87599oN2l5rRJVvViBBKV6xN5SBs4Jjo187aee34J+3hKnWLPFnPPiJiHx5
ak1kjo0xxM2+HQ8z06JfSW1NwevkqW2PjyQO1Ya0G/rllSX87Tek1kdgqML2/CTjf7kulVlpjVpQ
7QPms2cqSFwRMnxOnvEranSylYIP3wSAEY+ieKfWmo0wK4juC5pSRKD/nx/m4n3ys2CgBk/Tvcae
C4pTp4h4gqWUbKfpJu8GxCWIe922TWhtNr6MiRNeb4HxTknemZp75ePMT/ffZ/Lfe3NxTvupbFD2
itUebEFC2lJZ7e/JOJXWi5Wd1Da50a1kqcp33KorV77yVC65t3KoyFlfj9U+m3ZC8hrRUUKzJz46
fS7z0pGjj0wlq0Q+gZLdxfQDAsCVj3lG2qCKYMRWX2syvz8OGfWgDpNMnQCqv1+FPpbPZEIO2b4z
j7r2MpZQbAFM6DVopsLooLPFdcQtVxhep4z3rtyR72rC2Z4Jii9vI1Swvy9P5+fPA5pqT/usGw7n
giDj0sqYg7QBWPfudM1T/DNY4Z/H/+WSF9VLPChjDOecV2NaJ3ljV4206oEZwuJe62mybwSS2gti
hRYGNUx/PnbWRkeHE+3GicxX8xCGt0HoOzLVThivx5h0+uTPWGxTAP/ufKfqa2vaKVjotQUGQO2b
kr3lyTVG+XeLGGatZjKimKXcF4vYPOsEnIpStW8mIhvw3skdBtUzKi4jjA1mWbBFowi97Nrb/N0j
+3rli4LTHDpj7EMihIPiKRU6t8WFwk88rT21Pn2WCK5eOll/urJS5pVw+di+XPaTWv5lR9PTumjy
mMtW4Ey6lHiW9ZglJ0N7NduDVp5kebDzgKlKciosneiIw5UP8G1ZoAFdk8Nt4th5+fZqip9YYd2S
807qyU6g3G4q25AYuNnBh9SSQ4Oqs5YAjs4qSpLfEVbj0imLb/th21pOqyza8qabp+wo6y1YBcTh
6VhtLYbCiX6ToBhr+L+A1x2wJ7VT67Eal3GL02Fglxbrk0Gq8CZbGxkNo/xLiciLqwuvscAA1PvB
+DMKXtoUbh+/1+3e6AZvYoOLZfJlxoRhISNQBFgbXQFOrJI7/84qPVneNvgGt+SxEBDg+9Iu2PhB
4ilmdnMWs6WSjE5SHkYSn41BXMMVdaNa2sQ5w/Bs3BKieehn8QDDuWhQF2MdOMxLgIj1ZRPhJhkH
8IcSrwkqJE/4uhshPPQJDolCp/kupNJOFPy91o2nZLTwOiucTPwzGuVaE/AdTgSnBgc0hw/AjjhL
bGtq1+jpprK8h+yORrFnWtbbT+XReNHWV5739+v8v4/7Yp0bmdmbaZm2++G8rKmriYd6DJErC5aX
516sPXf57yuXnDfbf9f4fy55KUdKUdzXnL/nfVSeuoAhV3fSfNyHKrtYR/VK0G7k5zLaMolk/GcO
BI9mh+Gau8qne/o/nwIsD0LRnO31z/yZoZwUalKyVxtrApkN3vJmWAwaPHHff1bbU9xXC4tTSdZw
0uuzZZrM1vZWtYg0h7i/d7VIl2kLVD/h2DwP3kIdG/yA9HNYMVLlb4XXymi3sVw8TbnF5G8QN+pQ
OSYGpFWrO2Hfwd0QGVOTzRwl/i9LTR/iRHSziEmxhKo2xkLq53v/3dGs/fdLX+6nVtD0EJEpCZm4
os7Lg9dJP8jVLdjNzxf6R9U0dxdfrnRpXi/HBvV0yqhJxaKoOQ7ZqyZ+aNGxVpgXlExnHRbcWTuV
NMyowps1qgmBwbMq77JcW8gCnkZnzY1M5dSrHto2G1IZpuN2PiZe1OxKIXZHyACt8GLF9aLhWJ1/
1BbpUQ0mMzJzzOI4YML+8xf7rJp/WDeX0z2jKbNEGxhwTXi5QrR4FtAF75rXkhGOpxwN9Mx2/5bu
z0tCKfOddJTddBddUxB+17UQ24v0AMnBzPD+u6IQo7Qy8jMVxWyOp+wiY0F6LOlpZ4z+wfqFK+fS
Py4en4/zy/UuDuJYEso+tNqUlA5vehcecqYl2cIEm5aIsl0y3EacppiLnpDXyDWYOHxY2jweEgkp
0qns0GwzzXYKldbALU1EqbiUOYriieFCi12Y4D8/p2+4k3OhBReMmEAYwJfOTYaUp0nVUzowAwR+
NGTbL1AouRoBsngeURDLMLjsFrHKK81tDyQRO0ikrnyMbw90XVV5GVT4OfrFg0oGocwK1aj3cXmI
IZbOmlicimeOxYg1BoMqZYaa2+Ok4OyrKe6M3//8GT6tSf9Zsl8+w8XDK9SxFkYL5R3i6PO4L9+m
2quUGRCFOKMENwXjJM1rREcyDoZ5yJI7M1mem0ctf0Uy3eKPH4m/Buhi4XOlLCbspvBqOzW9JwFt
AV2UDEH/pEjqCmvNOAtLrLZd6y1Rn6k9yEsEpWFxY+SeL7z4zY2mb8turSPaSiEi+DdKuRghwdQb
JfsDM1I13/p2GUsrJm+SvpLzVauti2lrKGSHLH++M+ZcBf90Zy5Ov2CU8yFJMQ/ga3qEpoH2r0dx
lT9qv2gnDbIDQ1fiQCdbWNiNv5vf+ToSV0phs/7DfJFWKyt7HCuoYPOwcewBBkF2HPxapHYrbkvL
6x+ChXYXLnWK6t35IDFBjuxWdg3K6v2wsXbCQfFwfF5DsnSMj/Ipvkfh+Yg76Ov4rnmG4SARXo6L
kQC5whZIiNwz5b/pH/JD9dA+wJWm4kH41XNcePmyXf18h/7xUZpffI5q1H3wyTFl1v7eaIIer4xz
I+R7cnpks/dCsFaduXVyXhRYA0Tl4lZO3sfqaLDXMbys42zZ41uRguvLabIKdPAxf81ULsjEHUoc
rfiD7189YGkM7H/l0353vn0e6bAHEQN8bgpfyuc0qQddD9ic/VfhtnwflUUAS7IF9VhXAIx64HL8
kDVNLO2uWp0XHbf0rgsWBnmH3RLIXF3BcS02wfPPH2y+S5frDLcvUWZyaKjGpXlwlGpl3yhSvdfF
5Rmnz3KXNFfWsvZdr/T1Ghc9bq6cc8K7abu7BGBJP5VN4ERR54ZR74a+XRm0Due6p0bOCO1Qwsbu
QrTWsjtT3S3rKPHro9ISBGs5DePpIuvWinpSfWK2jXf0A5FP9FSS2gozJ61FQ8DmUMqq7evklEfZ
2qowQ80/8iJfNBUzfnk6aTTZQirvmDv1Rgo7MfBXWjFA5RKXiok/aA8E0t+q8lsni8sAlx5MHK/c
+u924C/3xZjv25c1kQ2pKRfBRCesLkiVk3EAy5YjYZnY4w34+zt16CqhN04UbzY6FoOWx2d6xSTc
wSibzdGHElGuDHPBiFUl8hVOBdEUL8xwfXobJ8AGMoUs7W19auhkJZ5XJWk9kzea0Puc2dNOXGXm
StMXuuh2iSdjsWqQZrRMTW+QFj9/3++IlQgR/7PWLoeK01Qa5yxpp728UT9C1aFIKcuVshI4pkmm
7j/gVJLBOMqLOoVSAQsLYci2MLcYAAQnfwV7dOZXElZcrLp+feYzFtsRtGo4pANSKibxdz5xkcG2
ubLZzOfQv28JoDQmgcS9XJJ/07426m4qilkoEreHwXdN6YRlCCGR52vE6m8UIGxsqILQycDMRK79
97KAE1rVgxEzHdR9R5Vf2PuV5HVgeDMNdxKixFqgSggdLVzM+WpDd1LJpSVSS4B/0IvPUbarIMsU
biS+D1eB8G/bE51PhVCAwbr5Kbz8smoTnJYg9FnZDBnVha337ggT7FBWnqy5E3q3Y9NAjLFL1ZFN
d4S3NDix4EjdIsbFmSDcxsZr/ldM7KfkihhPMxzXaY1dU/YUeaGSqksdXXm6sqq6BbQjPHcFwzv3
1wqgT2ztn6f65ZtcnLGpr6uZMQkMuUun0WxpID4cxYYLhGCcnVD1SskN4bD3Ln4B1WgTEBKzeLH9
jdc1qebDDXEpxhu+xwFJdrBkUpiQ88/maOMWaxSQ/+afiakWnyRXdTKv2vTLfNEuE6+HrjUulT/W
n+ZEaw1tgr4qO5kvHEvBKTjO0vh1spMye0JO8oIkSb2Ln81t+iHsrEP62zroD8xsttm29AzmOOiX
PWxBPH/RLjonWKpMIacNfkfGjhm5+9a6xpLMCrf2tKW4wOltOS2HDY6/m2yL6eWmvMlXlYtB2rpx
Na9yLWdpuskudgOY4655yxCRWHv+ah3+oW2dFHCwdydtkf+OSVI+5ks4fGtzUe7ze4bqi3EbvDA+
Av9GOmmQ6xyBkNniwn9rtsomvm+35b7fVmsKk+JOx3OnepBvMLnQnXiwIfaMop3vQMUX8TLf4cBy
Uy77G+su3pn3zTPY05/qWeTOMB+KOTTcq42M+e2Rrc05mLz3pHrPAMWXhS53QSR1pj4nMRrwBPns
EW//CH842tXCY9GnrixG61Ldtc2cLQ6bjPKzrzh/NJjIPRFcRFPMTEdlh64joSKagRqEHKOIAgUP
hBbDBxmGMHwKcrfeS3MXIHDBWhAuSAid9ncJNAWpEqoqK6TH+Lyv9ynIUiuWtsKNi/vFNDakSloP
KgsKPkUaKjfS0Llx6PSc5AbFn6E3jnWWHa2D5Bh4eTG7D2DBEZ2aUnOTdPb01B0wt4dgnLmg0i7N
RER3Xok+dsac067AlRRycU4zBZ+jrlTYkhy1bC49ojPoKI1yHElfBGltaKehU6bq4sxduXKCfFut
fHkkF29sMExjJQUNjB5rB/DC+Gj2JRFbGHN9tBIjE8UUYnJGca2BFWND+yb0rhEia2o3PVQ1ykHu
f2Sann5GVjHktD0ZqTXKJqygMJKvi38JVYrSvc6o+8hwJNMq7DLwPDxjuaW5OoXvz9/qW2aq/t9v
ZVwsNN9KRKXoBE4XLBalnYAVWqfeGMVmAkZg5fhpcTPmL0pz1CfoM5Hh9DpMLKBl7dx7Vz7MlVt8
WZQIWYczSqDW+3OzacNdXFgeYIhqhS5HI3XqE+aTS/UcOhLpH/paE9H2KeviyoH7CVb8szczspu3
Z+htl3VpK9S+ppi1PLvb418wj6w9onmwigdlOcusTa/FSKBahuc9027xwV8HqqMqEPU8rbb1u9Gy
B8MN6Yl+06FgP1YbTg5sIzijCVLsoHlpC5f5Tq0i93JNLzWQGLv51T5b/qZ2+PQgYKhBSshnH/Nl
G8nPQmVGXcJ52Syb7MMIMO45ZefBCX3EBCdWGp5gQ9E7vnS88iy/hczxHmTCSuVCs3RRYfaxafW5
KuPE3DE/HghaJ25Jg/QN7SOQiSrYBulO6jfN5DXaorNupfgoJ2C8N033Bz1EHb6E7PYBkXTFa2tA
fcwPmvZKoxDLmp2aSBcD+zFWj0Xfuw0M24JdXqxFB/9nq4dtWJnHEmQ5iwkRI85LNm/nOUGhnMDL
Ktg5ldPwtp0zLwWqHNqnvDPdtD91REDkiMJiWnch/GitNVJsUyH1moNkBu0w+S5ui+GGyaU221vU
GP07BFTjH4WfDHMrRJ8q8HUywzk+Ii2qfq1/CQmZipd9t2AZlG2Oz83Syu8DFVMvgW4MHichnl5l
HKbzi4AXkUjxvBLOkpuVW2tYWOZtBkOfeDpHGMBk4GirFn/KoDoYbTpFGayS8bwRpn06ntQKdIJI
XsKnVl2outU0eWK5ZuldecrfnVNfHvIlak2ybhAFCWVMAuO5zWGB7mQ0kuyAiy45NPmR2S4KNb/v
3Br+EyNwJhyQ3eWjEV5x3fgW22I2A7mNAha7y3l3+bLYZWUKWilO5X1XHWp/Rw+Wa0tZWvj+PXQT
eDG9jUagxt5vfML6hkAsk5Cjqwyp7+p1ouWQmRK/rHJ0/f0x1DyvEzM/h3uTqTs3HnYwEhM936jT
xhrfpt5fwSaJKnQrlpl4hlnSSk2HMjtJqG97434S9vGo2rUve3mrrz6K6S3Ui3uF2C+j9Z1Ihh7a
7ZvzcGX7hZ763Xbx5aPPX+3LHRTq1BJzC2W1fiw8eddupttwSyO0EKkRVs1GPFgr8xiuQTk8vC09
8dBszgusbhcJwqHbmv/cbKyV+EpAxW35xr0dl9JDuB6X4n64tVbFikwzaW2tgmfhRrixVvKOruJh
uD2/tBsYsC8N40ubX1wodmIbW/whl8pDsxluUXiHYD2H4AnOtfla/xIP9S9/Zz2MG/UgPJhLZH3w
kFQvdKrlcFPszLtsRzVrrs11d1M/YwyKSGtvwKXyH5Ol+BIt5Tttr66jZb1S9lCVbwhUePYf/Ucz
X8gvkXMXQO1X1+OLdj/e6etg6a/ktbKX7zCz3Pd39Y26jp9FiloMKp3Sk5bdxtxW7rSkZYR9uvJX
d9S/TrMoV6obLDsnX2levipXcJoX502+Otv+6v9+lT+loWT2V+j7XsUHXKcX8++EI7Hkd3jhc77y
z0BewIriWnelJb7c224z/0i2/kpZRlu0VK/DIVqe7XbRuGfb8lCyWt7AP9CY//79ktqqGzmd/XZa
vmEa493BJLPPtrkd75ZvlvMmrxOHX+cHZ9UNPcVK20fU8tPScqa9vpVbO1sjF5hNYhk7xI7YOPD5
zJX1Aj5czYwzL3DhAzqobpfao7Cwtupe3o9LtkVoauC4N1j1L8Nl8kf3eK52tSLvZV26hEAtjG24
FG7QB9i6Vy+k9bzsupf5/ys85dHY1gto+qwjaf3zBvbt4OLr23pR1UHQGZo0b6p9mipOCbW3JnI5
fq5Y+XFKoIrsZegY+iO0pDq6H2vC87Q/Q9Q+RvFrZvjPM0+d0516HS+rKyDNbNLxT+uPQzxNP9k5
GEVcfLjO8HNBz6d4H5gRHInGQqK8SPEu5lbhZ5tudM+kqjeS1NXOkytn8ynyKp5f1Vq1UXj6Kyku
vQ49d0oEoe/2qegG0L1NKWFMo1B5SA8aCW9DehurVAE6HU2e9uRTi4DL4WrMF7kZgVtpeNNNhFIy
49eZ4AaDHQf9ztBerPZ8O+a/Ajm/FVE4akpx3wSjo4bZXhZ/D4h0AiVcTp2X+Td10/xRrI8KeVuv
B8gtgPnHEEYbEEsa453AbwyZXxkvbVGD+CPdqcIrz1v5Bg8EOwCzRREskeRxgQdmltBXvVbI+4wA
RV7Xyi3qRZwutNqljADoiyGjnme9TBu7eekBY2UwLiU6GtLHHYEAHkLCeAfQHmVM7RmYkE3sYTIu
s5L5QsW10do3g2GoqiC3OExgYnJJfjgrQq71JsgVjf+6f8WfVxOALhfoAoFl9Mf6A9IkUxsKIPBb
SLTKY3BLCHaLleUCYRmOA6htppcrL843QwKGSDriFPQNJEdcIEVh1WpJn6no+R4menIkZaXjv06/
0sd2f648IM5ScuJoIebOdF+FMPBnjB+oXmSfwdokWsQn5ZrVwaez1kXprn42zZI1O2Jcekwj+U7g
NAks918R6ADjrUP/myFk+tCc4Bb7LwJucFhcTg4/jzRYk31+Nzp7AnCt7PgB24LQVo8p7leNnRFy
Prgdfs1koxnkIHiq5vLXcEOZh5cH+edAEvYEj6izAXP9e6Yzao6gADwTwZK6xWMWdRoIE1rMCRHu
rGdqycp21edZb2Qg38AL3LVczJ4wf4wlmxNsp6OTnVzkgPnBL2xMOY/CS/b88/P7pnD760Zdbi1S
j2e9iQlmiqyvbwaHlq8ioyo9GuOVpfJdYfblWpgK/F1WdOmQhFrdZBj+f+RTuIbe4A0EeUgwTEq4
ZbN8R0Ym6ytIORrDNegyFTXx2v/h7Lx2W8e2Nf1EBJhF3jIpJ8tyuhEcmXPm0/fHhe7TVS5jGTiA
a1fcFkVOzjnGP/7A0EgJ0gvszBHM8e834Kf+5F9X9W0BpxXaCzOupkMgeCMyZsZa66CxW1wM2nUM
Zu0mvZOb1k12THB/b0FI08Ilg+vXIvrHV2lGev4sWvM7LR2/+macCrXkrCwGouVmm5hL1wF+EGZb
4ICeBveJdL/AHdqEjts2Bavzt23mxwVhiAskN4YkI83/90PShMwcBTmn9tv3GGVIM+gYdZbxtXjS
QNKes6NypwqWyR5It8N0/x3Ugh8UtKS2AjThFifYcNBKXqW3X57Vzxenzi5OGp5If6zl/1GYdrUY
FcKYwVQco1Un7CfiJgdpwD8dbsQiQvY+uDFogITt0ALK9igYbozOGCbnUF7NclzJhnn6+0X9tC/P
VLD/d03f2o0yrZQiVqXigPItjr8iYLIyP/+qJPv57TFxspi1gBi1zKvnH9/dSMQ+zsq+OJSpIzIf
RYV6c40KwRt4kFsorwbK28kxErswD8K0VCUbarye/kJn/smzYabF/891zM/oH9eRpHITjAveYkxc
meP47BoxdE2OHbgLkQiNgAkYXoxurGZMknIvLl9K/WPSVae/hauJCX5RMGAKkbVBlQe4+188D+zO
CIfSsLMxvzUvrdmli7AUi1ncMfpnWKwVVWz/y234CTBDPkJ4G/6Bc/7qt8cxtrUpInwrD8riCrF1
ozz1BnDrdB06b4AwNj3LwUEQ97n2UbZI1fzBFauNHp///m1/3L7+eR3fll+YFnHc3pL6gNtOLrgS
PjjlmYynmSvEyK7Bkmj2N720VI6VuJYZ541XeFzdg15tpXT398v56WVgbc72U7Onh/itrBKkm1Dl
EM8ZUiH/XhbCVRhe6vy3L/3bx3x7xgDMobHoMCjTLkrsJeY1FF8EBIupny8JRYhBaTAFquAYjdNW
jOCNTPcF/87/jc69+GnP/scX/i7JKG70734bZwdR3CMehJYXg40Hi2vPIyjNCEHitJ7pqgsMH27V
J5M7SC4DxukZLM8cWhKiEv2USyNxw9RPU2STB4X8G9gbU7N4KqwhT0lPUC29jDbU9EZpuh2y50RI
ljPKDqupqD5xjFm2ebYsgnMdkAaoXzsd5SLsGXXxIfb9uhU/tehBNcg3YiADmjVjCxk5FwKi7+wl
UlS0lZs+Oc/6YF6dKV9mIvybhHl86mBu1eURjnRf82I2UVEGeI2wAczYvNbkNs+4A5r/+2qS/sDO
3+s4QpmgcCHgMwng/vdmo2R1Xg7ElhxiEMM8rLeKsdQnUBNGQKLWO/MlYNeQdcoxaqUdNkj5ta6W
KielmviWLuyqQHQl4YZBoXw3D/3TwHBl1ObdrXMMAkvn52QoVKmERM9/6IpA/QUZsbRvoba5Tec+
K07pCph41pIG4Pqwd6Ue4l74qdA9COm5Qcs/ZYD9eKSL3XRQBHGnNdAAYA/VL2iDwng3z2fy5Hao
GUXe8KwQFQj1tX+eiK8zSTTpxLvcX4MlCjjvZFtFeV5MTDGZJGDSMtWFp3eRE2XLuHmOgP/zggCU
mqChbJnnzaWTxHWF9tfLCmdivnmn5M7E5BZGOE2VaM2oB39Bb4gpCBq3DwTH/IA91fyb2upJQnlv
QnGP5aoxnaCnJAWc3VF6GyUBcg5khsEfzhWEIwnM9AZBC96KL2pOVHxGjEZ1aBK3chMlJnRo/ABE
wA4FAtyiUK22i7cZrghT8zIvl6FlqeHqUy7WCuBVl6PlL0e7Caic46vJSaIHZNZGG6V8CQBEo1jY
juQ69bgPdIkjJl/RHLoR6wyEztWYOPjsyZw5uji49TS4Sp/aUo4Azcciyf/igJl1URDSxVrATqIG
m7rlKcQWWEf1lP+yZn/S95ElwP43Gx6jPP12PlakjI1axSRliMni9cU7AdfEItMegK/7fNqIi5an
EG0k4+UW42nRCFY3pQ4ifvaGEPNHPPjperHq2zd8mzIfrrmMx0miYOqKgQVrdjLpVPLRapUPPJrm
WxAnoqfhVnYLcGyrC1ygxuN85CT4XFWcDGVx1qlab/5DTi4NxAGh5SguHrpBe6I40geqNYVNNKsU
goCyVRotnuZnpS96x8eQiBX7+Pd3+6dSjsRgDXdk/P5oav/9Zk/NLdf9aPpD+sliskuXgfLCNoPO
/e8f9IPt3Rzu8H8/Cfzk22grk4smraIyPRjUJYotxis1dXE61job0HyiE9NRQM+WGOQDMV+gtJ2I
ejPcUVjhpJE8Zl83GP6YJ/I3k9OJdjRaCne/s0eAF4rdftULeNmudX3OedfbU9Xd+78CAPMd+c9e
CPmD4CT1T+Tlv+9YX6dFo4htehCFfKvA9+3pR4o2/eq4en26Ki3nRt04t+TmdhmeWnMwr3xtgVgk
3T+Xk+a0Idlk9Tn1yWPrZPAOJwvN49QCqPKKTPpoFT0V0+f86P/+FOa24b8Xb7CDz3SS/1hpJfrU
VlLP6HgGqfSZx4++gR1AGq6llhHvjUHULyXajytM/p+PlL4NnkyzWdAvVBURJigysS9oK3w5GTrl
vSX8FuL5E41UZfpDBi6Tetykv51UQeeXw21Cm0LSlxkQK0Cku3QYsudpODTBqyZutcUK9MvoMJmL
tqNEr7tsI5xL3yUJbvKgOjPDOyf3ZmYKcrigvbQrFMIa5k1sC7hf2GPMSct8n2zQbl+qMok9mBll
mMnALB3kuzx9Fljb+l0jrgRZdRR+hT+uMgVTjexOrfca/dJygN+FFYRR3UcxmwqmCc2M5G5uYoRE
BEqgr1u+Buir3AXBjMnhp7pZxO9/XxH4sP+0Jv7/LfvO/u3FdARPYqXO8iEzMTCoiPZpuGe4lugM
JZWnVKPTTMjiCqV9DDGtp6aRS7tSPuPMnW+XzuFYRx3j9Vcd/U9QHFJkQbP5RUkQFzzKGWSAqbTP
GiLo4pcyl0h/ApuuziMb6J+8l3bTwFY3PmOUKjcOt46zpJPeRw13fozQilvn9uU7IqydkBYag0J/
H0FQLbWnEjC8i++SkaHfYuvrz1JtSFiXBHdyvCfugFDGHp+njDSLWOu2hv+Ujq8NXJq6vUtK/Nt2
pCfjz9Paqi2kttB/SMPJn84RRJ6hWAlwqoSefwUNTzQfsoj5gt49JtFqMXklI6PFXdXfrKaYdUVy
FhMDjQdavzarS0vmNeqvciP1XxqZ4gCvsWNg5JO5JKoaqatjJ5O7GIWMLxUZnxyrHfvACR+LBjw/
daKjNnopHFBM4nUvNIkod7TxIg/rgmSQpFjPuSGCQbiGlaOYw4KcgG8vhdehQQTB9pYliQdHK+xQ
1tbUPn6nchprZz/KLAPKhmajtxX47+cDSTYG2HTxJpz96bX6zfQ5+TEvt2v6y0FPt7jm6wyf8Dzp
F/TX0okDVCYbyA+ZMdSvQVx4IjRqeo9l23AcNrxddeLkquwJcrqtYO2BKQlO26n4V33kfoFLzrC6
mbg6+2dtHrPxutRJcgEXd7lkTBBXUFK9nrm8yTcx4cRLDGjnqZAw7jSNwqEXay+Ap5l1JlCmY1Qc
wHVefajhnTpiW5uqHyLVnSAVHMxjuAwo6sewd1O0vyhbCzF0Gsg1UpF5Q0Q2mYwkLAzsBqDyPHvY
GNiPZNzJUtuPCq4smB4NQ+j43bKDRrIQPsz6hepmLM+SH614lje0b7hZNwqO/vtIezqZt2QrJ1f6
PkQhwRS7iUDlBJthgpVZ7UOakHThv4+KbhP+CmKJsClOXhII943umEK3koLJqSCsw2ns8U3hbDml
OHTNnzwsZxOTuKW+1YBcAn+NZoHDYx5QlreFYPnHFm9dVVfY8BjmtM9K+LDogIehKHXjHkQmy6VN
fis81N0hXQ9dixRsZgeaiCp8HD6n9JBBM/L7Q7Y4qfVrXm+x9GkuRbdHNh00ztAyY3aEwbRMqp6Z
mBtA5OvC4DOtQidgID6FHGxC4maL7BCJX6PWvSaGdK/i0D77N2HG4IkC8fVFAuhWv8lpeUIzt+ok
dSuW/WsXpq46l4+J6kj8Ghr4TjstGAP9fTf88XyEmDFHWROOo32D3fSbclOaUoWONu614DVkRcLw
lHDJl+gXBCdUf4FJ/hx//zmR8dwkcYFoGvP7UEkIzHAUijI/NAZkJNVS+JYZ83noSQSR8HwmeGCE
SvQ45/wvvivW4nPsPUrK77MXBRq6IJc5cWh0wgVFMhDnqPWEMAw2wPOAoayxeP77Z/78dU1yF7D9
QBL/XZkU4vOZYH1XHCh5CDHsXioEFh2GM1g3Z+BRrMaie/7ffNN/fOg3xLsC402ipgNVzl5ERJ4Q
N0ScOfFXkoZzHhXL/JeqWpt/4/enavINCdJQCM/+Axf9A53zg6HKcjUeD+WXnjrC0Xhpz/K1w8eo
xTWvfxk/i2arQRmGNqKBrjNizv1lvqviDf29glazcKe7gV0Iq8R6xeietlOttvPc86kdLTAubGJT
Y5YlyaubbE3GTjSsZmE3nMQd46fZE9nzj4wQm9+e4U8VMHeTiBCs36mEv2FdilYLuYGF0kGpNli8
x6XE9Gsdi5um24jREkE/p1diGxhrFrPdJx64AX+3jPwvpWVauv77mvrtcr6BXRKiTL2otPQwQhUK
MXfVNJz9wk0Ku2Eq+w0Czb9/4B/Z5X+ersS4YvYywtH42y5hRvnY4twkHgK6+Yo7PkygEmVmaynT
2avQQqKvq61ufAl5CIyAVT9U0BGOakGJNUIXGN/TjHWBnqDWlpJ4u/rdIZavfnw2F7BU5GMben+/
6B+Ba7JviQEmVY5371sdnqp+3zSRTzG8IMV9daMECZ5ycgIQR+FUiusVoBfigVvyEoUXqX6QjKf2
gv/OL9fxY2f+zwv59jb2cjRkYiLnh0SIHbN2C0jtF7goLz4GNuHD7BlOviovifCu7JD069ijY5Ap
ZNCGAspitT/1YXC/EE+3fQ9E47siZGQR3rsFUauhhqzgpNRf2Q26sY3zviYj37VkAI1lHNr969DN
o5RgHtuQQUeIw7oMbUWeu9IA400dOMIOa5Sttgqx2VxOshOatjlPTOkEVtAgR9TR2sxAXHTehEum
hAR4iRmZtL2ttYOxA+2pHpOL4GYQzxq4bW56NtbKXf2EyujN3CNu2Ddvd8VbJNmE5pJLxY2wQvtR
pyh71j+gj8DgLj9v+BbjQYpXMVgNkqtNuoyXxUoTr+0zquyWKvlrEEZXLdeZVruK4q9HbH9ltXsg
X8qSUEBgj0hbc1rQVvRkCEWr1lhGjK3qMZ7ZuvniPoLPDOCo0Q3OdVIXL/3ombMA3x0XgtOI4fIv
S+AHYhP7IhJqFYos6XffVsAY3Xo/kwDt5crY5vLzbM5VY0CYXWsf4yWBYUa+n0Vcf//cxbwx/ee9
VWnGIJFCg/xDuPrHrqxFJSEnBerC5CQcA8WOOhunY+zmIieQbWmL3B4ktln5Z9lN7jVvxDs49Iw1
TvRdZSuYVVZbHEQn0Z33abJ6P4ZsmTQ7E9LHaC9EVx680ljWT63v1J3btV8sBN2jeA7p7CDTmBT/
R0IkNXM/+W40nqJ1EVDqzXmKabYUTDyOrZS59Ej4ArFTVr0aoiV0VLZxePBIrfEXpqTLhJU8OlOE
tmD/mynLH/OE/9wlcgFVIkfYLb4P7W8kxAQElpeHCaaV8pQHR6G5B8q1wvaugawJx8XKaxiN0zEC
yRTWMaT/Gi9Zt9A2cfVUxBfaLwFdQKt84b4FRa78pUz7yTkEr5L/ucbvvmdhHshGoZXjofFG3Mh7
YhScCDppzMtbPJhHnK1W8YZoZtXlRwbZuMfpBt/o7uYG06obsex2xNrtdz4oBAXWkpYnah3tw7gS
90mn8Pelp/8wKsEyA/M7phQEe5rflnw+qUkjxbp0qDw2rBdsvJkrT80akDZUPIiv9R54xMzWCyoC
t9lFmLtmH7WG6sRK6UGwK4QG8zZsFl/Da74zRyenK933gUNepkrnZo27xUY1rVDFIWsJND3c3T4g
EpS7WHtAQKx9Qp66Lax+W8WoJ6bGEUeX4NvnonOJnM9DD7wN5uujNBzU8ZcC7D/Z5yg0oW9LpBjg
v0TQ0LeSoYjlSSk0poHAxrP0r8fnQsVkfp6c0B5giqR5E3hLBTDQpq3TTWBqAd7GmO4Q1D5WUILY
n+LfvUx+qB7wViBiBxE2GTbmN1hSUtqiUlViqWOKpyn1AvIFYPvj6DGrEl1SmPNoNZRPWcZmoSE+
Iu3HDFy/OBWamy62ou5FPCPzUTWpmqHWPuf+oxhcxqMk7qA818t0Oje3pZ8eYK8ACJjCW8/Bk6l3
9XRUm7u4e7sNz7K/qXN1I+Xu7fYqMPExGC5XbDnmuFbCGiPQj6h48CUcjCnLe6xSr6F+d0N7jHd2
aV5BQqIitIjn3JWMH9pdc3OZYoiKq5t75ihV9BhI7KnLWtqWkYs4S8pXiDcI3IUTPGjbRfMq3Fze
kKL1KEyn+Jj4Tht9AFtguFk8xrXbfUXTsco/w2Y1JA8GyuxgWRurQnBTwdOV1DGzrSTtG9HF+4SM
hwiaUbZSsEBc3MdIFCAZNULg1PqLECVbE//p/HY/aondMYzOc8dID2X1JorXSFhL7dnXN1UK8NQz
6QpOdfo5oTHTYF5KwcPf305ewxkX/Lbp4UQ4L1H4aJL0XcomMSBR5Zxl0LzfXvzXBLdpGSjPSk0b
4IUiAmqSIgOZ4iRKRTL/IOdC4BWjx31ICCr5aOuZNKQ+yG53RHzcRbt2s3hXP4UOB1KrB8xhRndP
hZF8MOCx2nN60I7DKXiBUrPSHwUmkJfYUZ4xwB2e0bMLkbtAkACE8xlC4jh378rFOEgX5YlSZrHD
80iAhrtGoz5a6at2zHbNLjzUvNTGuUXhipOjvbi/vXDQoWpT6EGKxNOr+Vu9GF9ccvKeNPYsEN1k
99WpPKguDoiW8NTdi+7oypuE221a7YORWNkpXPkr2UZnYilWa0FaPPCiWARfb+anMnuxWPVX0TOq
sAZ8Qww3Zf4lrM0PvAGlU/Y0M4vZW7/0a/hVbxa7wkFl7AGIbiFjQVoe3pkVnln0wrHbIV43n7KT
ggnJoVrj8r2+LZnMLmHcLZVt6CYeKY7cftc8Eg8teaptWqO9DR1IrY8jKNM+fOWuIAfA3B0qM5pg
m0DGJ/ncn9GKHbT7kHv2ZbZW+5W+Lp6ytXBUnuI7lT05tfEMSu+GXQfBj6GlvKozp6dHtIzl4Kmb
bA3BLrqPJ1chUeckugimVsqWfJCD5g274f62fIrs3Bqc0LrzrcCJPFgwlLQv96kNmgYx1UYueBke
qSGupEUeq2a/iFDbepkH8Cfd3wyneG7PuLb0oksKCtZsHVfC+NyZ/xhdzTO9fp85A5my9gDDb/jQ
dvqDv0L49FreRQyevGmH6sWZHAketmkVp2aNL/RGuCTrubienojfyS3ZTu6NDaS6HffpgZzTu3S1
8Phe+gYdA7e1tN58d3aINPmvt7HFl4i86BhdSjte3TbFOng2SXB4kB/SlWr7W23XHfvrUdz72+KE
WxJiRw/JDR9UW+gfmtVIfsqzv5oc/t4R7fSh2UlO5mBmuHoLbCzut+mdinN8dcJNScGl4DndjA/t
qwyznWbJ7fhCkD75P+TLyfI40pY5v+O2QSl17raZVzyTsZvjtEds+A0RJpZMbqe5FP7dQJIHZYoz
tXYZryrcJAbHmFYqM6Qv8501xz0pH3J3cYx2dNxjg/vhBhJcACxnYaRKavXjcMIt9SlYP/hO44y2
tFa4n7UbrKPd4EFa5XqanX8nbmJrvlTotIDKktNf3xQvtEKLfZc1raAAhcq8yhzeQifzApuhgkvU
hdOe4VCZj3AkUXAekgtuxntY8/dQ5c/JsV/2n/65eqTaeprWpCFd0xflsdkaJ+0tXUWXG49taKzu
0T8DNB47z8RX36mo2fpVDrCHNvGtdACdoVXigJ9fkbtnsV3iWY8e6kzjzl92ONJ/ti+cztF7dQq3
8Z22SvfKoylayjbw9BPBL5/lJ1XgAmL7Y33te3f8LHmVaSHf8k/JUlbliwDvSbQWaLqbVfO2IF4F
iJWiMbd90iDq+QfdjPqh7eVjf0KuEr3xj1p1boTaHsqYVdX2rbeHNyjAXWMNc2oBM+ryytAeQ9Ib
ni2H8CXbyiYqHOt2KbblzvhT/9yeNHikPMvBY+ZrvvIbJ25Sv0fJIbsS35shuWAxUE+vxod0SLYj
Va6jPw2vGCQdqof4vr/HyFt86xGe4tYO7khtRhL3vjjwcaS8Tl/qk3QnXkzAui9oLtNX8oDQ9jRs
5CdmqQ3ZNJYPW5DDIeQ6gUEEpkiIZ1uCiiz5XTQtxrkFU6XRxpGJBoJKTmEgMqJCsVu60wmo3h5h
zD4Fpi3fZod95ZNMONgdFYIGsmYwu2ssn67QgPbf3UkPdLruYj8tdac/iUfEWh0tb7OcFhisW7Jg
M0uqTLufvB6vd9R03pBRHVx7tKAytQ6KLhdpp6bbdeHAAqAFNLAEsMTH+CPL2W8B5+Z/SCdQPpYn
OZ+nrwuRCGdLepC38YVTqrwMr9NX9IpAYY370KEjbLSy6tvMhzZJEOcsQJB5L0LOpu0SkbGDeFvG
B+TtxcJVMMD2Eb95UmolDb+bhtTCwJuQGH2n4Iq2zk6CC2n5tgO1mLEzrDHWlIiP6bpbsu8Dq5Nz
0adWdpAQbMHt8Xq2ny+DGplNm+S0P8Tfr+AVZwn6Wu4n10O8zANUBtkDRqjXPrgrSjP0HfO7omyi
xxs0v1N0LNx6Fy6lR3RmtrEyHvXVuKUjU1c8D2YCEXKRxVvzaJCuw4vCO0Co1Qtz7eipvQ52difp
81OtXmtuHLO0O+mu3hlW66jH6q5eZ5fimLoYg66aLaqSNUZJeN3eh5/GvX4K7XITb7CDR4tdf5ZX
ted9qD/zF6aQwp2/u92bKfbwNmFBcBmYSWWNJZN/MVLBWUh2oaFQUuafrPr6ajw3b+qJWQwy5WEb
4L1pS/t0rZylhZNxaoWu2LjTn7WCHTq3jtXDWo62/gfEavg3jOGTL9Jxu8qiMncGDPQ7AuKt9mI8
Yu6fvBTwV7BUlb70i7+uMaiju33WvjrgGqs6c3t5GOW9AhGbHRqE8BQTb6Fv55u4qR4hxmgLi6/I
KmjedDaCLW6PAAMCBt6F1WhW++TvlDO/uHnQNvwJIY60mR60h5HrQJ1qQPRwB+gErDuUhxXiXVvQ
SbSfMzLqNwOZPKuktmMmYA2peHgvWb7jHwlC2k9f+lF3Tsq225I1h7b6z0ejQdDXw7hP6bfuoYnM
AlOKQwWRB3E2EIJgSdt8EKALPra+Df28I0WUqgPrDnFtwGauvW4iRmupQ/lhYoof0UjBPIdVpF85
VLDtdM1TNgNbK6EVWX239LkRzHpuYKd201oM3oAO1JfkSXke39o3ki8W5IU8infRNcDsqHAML9sb
XodEHt+Er+pzvNQX9Y1Iq5f+qDyU96zvzFIVO2GwfPsjHXofeWd5KFwQSNSl2LOlrFo8r6AjPbdv
BPcgHxQjW3/B5580oulde8LYIL/UW/Oi7xdPEPq39SY7DZ64HbfRujkxdUPL8ZR/aTv/3K2MHQKt
fJkQQLqGpjXhj71QLJm7KtDawZ62IuaHbLahh96OZ8HPvEwqOz1GeyAOKuForbwjHghLW2ityrSy
d5nSk+0pmv2nCawaOU/w+/dnvwBIZRPMbX9Gwm+EkxBuzgJNmaHYTGmzlxj04k2v7KJByT9LfcW7
v3cTP9nKoWjRCNKWJFICv8t8xyLLek2uhoO4gdaTYTzlRNquR4tmuJygT5zHCZL6YsWJJqlL2jGC
oVAssQehm5UVjutHHAVLdSkWjzlHX7Q1uxVtATN11paSOQX1MkARYQXz1/lNhSX91AzJc7iwLjJP
l7+jK31b9lWtgM+pjAeLe6ncy+1ODledeizGu/a26aZjTF3faJcw+YVU+lM/DjRoolSGncZkikbt
HxhdnfeqoBY5tReO9jiqzjTmRXwWaP/Q9y9+M437iUCswfQHzYepjAH1N2SCCNGbkuiVeNCRvc1N
ExYdAUSNCFXRxKheS1wFFU80Mp3bRwMvL24UZfgGy25ofoFJfoLG/3kxyjeUKKymTgzrysB18r1k
jt5u06F3qh4JOw392Qg/O8wv4bpjIc38PbgnPIJTXkIUhXZQ3pj5s1I8S+mLAKA4jok95rx34qat
KO+IVoWmmOFYYXVL/UbM/Uy3CkwnU++n8i7EHYRTJAA0NhJt1Y/ZsiJGSehfE3Bg9VDka7FyilfO
hPL2fgP4xmsnfy04GnrexYTUJ+n2/vdX6aehhaajC2PQZMqYd88r9R+rIU18M40xZ549qZQJTTOX
ovvQAM6BWpO6fC3bl5tHEs1MjZSMwg7HateDeE/wOjVkd3+/nh+4TP+6nG+LBSfXmqGp1B8SFWMm
46sDMVPztdBCOf9NbiirP0ASuAWg6QIv1LTvpFtdYY5OKENOOUnrVK4T5lkL2B3YZo3sdsUCPkZL
+Ve02FsEa8l4TtezJbyJfqeONS+mDx8J6On6paRHHKegLGM8LG+qbssoNP5+a358VAvUZ/Kc8THn
B//7Ud3MxmgIH8LLsJJIgQ7OsJ5WHdy2ONh3xW2rEehQbBa4ZzfTXo4jOCt4B9ThqqwAyIyesKrf
Qh7+iDG+ozoLmcm6oWN5AJz972sKglzJcyD/Q2AMqO6jZYEPnhnrNHcBQqdSoqo/SHX9VfrTfqYf
Qw4NYVFE4g2SZo6WBHeWRboUOCDr93ixTm+3U49OLug5VQvdyUbkijfYSP7kGhGuLFA56vQ687dL
mIvDpwGnOIzoVeo/hFuFss5M6R9A9Y2ePzNkB550y3Ba/f15aD8MWVDdI42A1blQxe97iaCUapq2
xXiIane8YvzAboKFbq9g27zXw/fG8JrWC2+b1t+M6Z2snoypsJI3lCuTtJT9u8V4hDndsWuEdlyv
8mazSLA+X1X9So74Umtet7LeNY3TDdhqvmrVypfOEG6ITI66lSJ6frYy6FsWzR7SK8BQp9si/KXu
l6W3+Am9wyRLxGaUDHsRC/V/P+dI7YwQLQQcQ68DfBloqLWn9GFxIcOQnwngRHJikoifQM10/J3e
912N/Y2lrBcO/lLLDon74ODIc/QPpRuATN32ok0kiIe5xTyfeare1b26z+n0dbfdRht1FWAjY8nb
aCWvsPt+imQLwIzhG4zDS1TB17UqL1iazzVA2L10ETfKe0KcnGJnT/Wq3QYIAWD6AOyh7jIRhj4p
l+bJPCpHUKpN/lA+1AfY2Xus2GxM2b3Ca9YQkTxgqdRmSMnqUeDJnymHLYiVIAujO3mAD5OV4quV
2rigzrycTTXzD75qGj7YdRowTXsmNcPrVoQLOTOUlHigOfvgghvDMdy21UMar32wIzxi3WonL2fL
AfMIpLSF91h+1owjGWGt6kMzeTO0olu3l1lXngEGBgBN9Su+iU7rUnk5iddd2mt2RIQS29qjTBXO
Zha4bWkPT1VkUbhGMGsOynO+1Q/lataol2/jY/imAVXdXspkBhcl05q85F7aVUemdC8xE4wrQNuX
DBC76bzF0VjKG32zQLwO0+DUbRMKSvrGc31InqVdf9e/oppjIAwQy0+k2vmrcGT2q35FHwEGvcvy
DBCqbcs9hndw7c79kktlPshdlt7N9+gD5A0EofmYzbv0DV07o8PiqD/EvgdeSJu3qFczsFPb0bF5
xJcAHsa8D1sxKJebX29EGhDHY5MbAI3qEuDIlT0I+2ZDIzbdzX4H4PRnXJ7jffU2vQ2P7ed47e9I
/LqvsZ/e8diW/R5cKLhgI2ap1olENbqZfXHk0jwejG3a0jK/908gDOhLIGCN7VxWNhzivjVepa34
XD2glKUp19fNFoSExskkVj7D6hWI19c9QLDpHhTwhQnzXXK/OA5rbRsoVvaMBrdmZWEmJh3gp4zR
EjNd860FgarAeaa5m4z4SEBFXis3OT9fyf/CqVLdFp8F/qHjLj0pD7S6981B3NGpoQ+gFcSA9E7e
jfey9/wJe9v+HOyrZIvWs2H59vwHhAnredk6hsUQy2bUZYEVWak3OoM9LAsb29zlK1WxnToARdYS
WGX/wZ+X9uXr63q52b4DUuKU99Ur9tWUELvbscVsrII1KK600ZVo73kBdqMnOqMTrxNrXblg/nZ8
omfoSLtBwkiVY0LFweOsqd8eIfUVGlN187V+Vvbte/kk7EEKHjR3Wgr7ZCvsVV7K9wbWLtHBlnFv
HuKrf17caS5ComV4hLYjMgJ8D+/rJx4XaVRfCfBnBM8MIqI7SG6z8dfRA9hQCHxfOguTGDQXUIPf
qX7cQLrJ89RAETBdr4ievGF37zKnZvU8Ro/AzHduvpO4WgCYF2inJw2zuOKAge0rw0AfYzea5Ffl
nGz9+/BUn/iHORwJrFFqqxgQ0HlgFSr4uxd7zWd/ZExahw5uLRxkwhKjP4cc9rdQpnnvaKyAb0Bd
6Ufc0WP335Mg6MVH5CMrnMm29cXcdLTIDyXiaTpmujHWoA9T48ig6EQbDhrUPtJ7dtfY9OCcAGuN
b7CO65sTXtQtrc81emHmTOvux7b41iy7vfbZr9OTsCF7vfCmHhsvq7nGR1xkAvg/W+YP/kV8FLfN
FSXSo/FIuMv+T7CkvJIf02NxniEcjOq81hHfQREG92vwonufti1aY46/XqxJAAHO2Dw/I8myQ6+3
Os9/1c/xA12biwv9YeQXJefsXL1012bp24V10i+3Vb4mbXlPKuqyWk779nJ+AvF1Rbe3i3f/i20v
g5NxHuW1WlvmihHIOt9iS7z2nZg+Or6Ya/OX1uIn4h0+09gWMOWElqZ8Y0nFtRC2RRdUhzbaaAkR
piQSTHQJdXOcq9guaRyTfnrwL4H6a1DF4ofCGY4hfDhoY/pC/jMe/0cdP+lm4ZezhzEjq0ixexyD
Z7NIp2YLxyly0yQ2ZYqBmAJfPf4iXEOAx/5DB/NAYvxEqVGPFt6tHOWwTKm60vyjzMPVQsEPoHLK
3onW/I8meAy5BnnHr4pGTyfqT9sqgpf2Dr+nJgDX3/8fzs5rt3Es2rZfRIA5vEqUqByc7RfCZcvM
OfPrz6APcE+V2rCA+9DdVV0FUyI3d1hrzjF91juaSTlNXvA5WHHiqbIQJbZ8NtbRMtyLrLvhkR1p
+Qdk9LP4yRTd5PgBZiUhSOLcyhZxOJc/q0lhM+8IXOPeUZv6VCw7VI7M4SU8TmJJ8lmDmKd7dYxH
GeEwgqNwxu8hMCMLmV7phA5davvPyH/AMng1IicbCTM/EnsL7Bj0Jxlks2U5YejsJJ6Sa9V63p+N
Q/6sPuQLmDfdLLgIaEtO3as2JYO/t8lClmywbOJSjZaaBJlrphwMYese5WqOQboFvQgEK/IXTICF
sUKJXKgXbTya/VZLnV5c5fGKCcFMltQaIg+NB+iIDerknExcfvg8yO0iW1nBlhajSP5w4VCfIgG+
oQrZ3Thz/aQdMEQNxJvK2Ri54VQx+GvsNGJuSLnFGVCpndQlb/WjFjByYCxeZ/5znp3BwtLYDlz0
XpZLhNyRtE5lYXXvNVPr77vqn0ojoOgUEuNkiFL6f1xMod8XUTvmB8+IVhW0srZ23O4xES7KQc+T
ZdsMq5GyHFph0K0zK3B+/wDf2/arI42hKcBWkSzIvMlXd2OIwlATzKKdGHISJXz8O6n0pygf5eox
kPceOR7alvzwMD/X+qqRV5PP1VxJ8mPYXCQfJf1jkL/V1rMlnFzGYZK8hdprpJyi+pnzykDV2lee
OcDc+Nw/zQDomydwjoT5SLw6OpuCOkh51TfHfN28Cy/4aqmC0aP7rJkRKgcMJqmX5Cb3pP4qKF0k
aa56hDs3y/GrIXICvLtttkvaMS5hc9Qmp84EhUp6To80Hgwm8mEn3v3+qX+ydUMOozo0ZaRzuJD/
HXtSmvuGV3TNsTsj1Vp7q+FRpSE/9dV8H4QTL9pAbPOnMM79TXjxENzd5FEYk5z0+pEjT8Gsj5mR
qLSrW1ejfjQwPTVH6V7YNl8UQKtNZLJVmAlbnCZPRu1MuuDaBuWELuhZs4m9A/Z8EFmlSqY1H+PK
XcfUwVkMtsokYQBT2yT4CGxzrzq6Ez9EwkJk+sUeP2e/yQ5dhg3DXoouUkaH3eSX7QzZ0vBlzfaI
dXYSbSPcTvbkpNh4exLGm2XRz3fNzh/R6k8tlKJcccpsV/E2X0T0YSC9tHNRAQ1IjyqC/7Iy3ryd
eV8BqmWSMh4LW3iTCIM+Ni80GSYl9F55E+olapHHCOHdXdcs9IfuJB3wZ6GwcfR7emhMz/J9IMyK
l+Gznu10Jr9yNu1tdbQibLqZq0/uMh1subZpfdj9XV/OY2GH2TJ9C2Dfw/SwurnwuhLhaSb7dt+/
UqK3RLsxNv7MsrM/WBTSS/EcN/aXdJIovH9uLY4lwa7XT60z0iMuqJvPu7P2YN04yP9UWME3iUBf
AadANePqjY8DPbfkKC5xEmqvVWGdo3cR26iAi5oUsYXivnbDqdXIfs/lZe/3p2ZE26t/JCpdKO1B
o+Tw+1vxEw7XlMntMiSJnBbk7f++FUIlyULv4SKE3LT2lXKnAOdqqKgYonLsiksiZIQhTibZ1FFx
aMcDBJf0viZagSMGLRk8rkeVXRrMZzl7C5FaxZm478LoIRRL2nsBWkgUYBKT0URwJaKDqc3S3RXH
MdmEXoYk1kgdL8LoHT92rEyZNywqTEKDRz9d6GANEhiW7VPIvL4xrpGnzbQEphst/xAYEjK0oFdY
pN8ydW+5FwZkuodci4838t482g7Y13HXiGjSJBcKuXkqfJxcQrMIfXE3Fh+K8iprkIX8fVpexKaY
TdlAotCvPIxgFRK2qsuWDVa+mDAoqaNfO8SrHpFnzL5Ram9t76Y54GqOMCf8E7ZHyZLVaw5GX4P2
9CtcqQWpX2LgLa3QWggeGdUYuYWOzkp38b1HsEIS+CnMRRraLpHU8kS+Zb3+YY1EXS4qLJNMmqgd
r+TxidC5eJXgxgpavJx8e9j8JnOktgv6fS8+DkY3r92DGaV7tPlkq/w+PL+rev/eC65P3UuUZIMV
+ns+/WvDQMx3UPpyVh5kdxfSSiuRonX3xILhvggXlfwmJnej8Roystzg4BcfYbb1ZDslwXzURI5T
EKSmyvvl98/1w9L9z+f6pmX99bn0uiukUp/Q8ZzKAvYPIttbwz3mHrwpeTxWXs9p1SBBKB03ObuH
Oqh3A9sccgoXWkf2bJTemwWFBXz62NRWimCeiAz3gq+sBleO+jstH40W85gV240lnRnRnetokjy/
GVkwzTr/vcm6SZ+GR6xec3DgmLhNUrflgRccz+FkkyIxQveoHD6CbP/91n3zO/5ztemJMuVY1DKv
1uGkiaVMSjCPQgLUmIGR9EekQwY7P38SPXqj4oeS3oCo/GDz4IIoV2EOy7xU1yEFvtYGnuEr3aHu
iRS6Y8mtq0WDiAocAKJFqp/IxBSo5S9QFfqUm+/02rv+jnw8poUNrYPa1iqBIUBnkq6RJKwyKLa/
35qfnoOsq5qpSjKbgO+X4a9BJUSJUhRDYh4G7YWU6Fk3NDMf4YdZbUqZUXRLyfxDW0Jl7yuxGcfF
RW35qiUTYOS0ojroDpQt/VO7VhfGMwW3P9aBCl9pklBk53ConPRgIe5Ym6VdO9RZ1nI7yRrD+e9f
/8fJRqFJIiuGwj/fJ8+/vr8bSrofF9O5NvmqeTKYjA1kDvhMA+uCg07I58zRZpHNCuy/t5o0LHg/
vAcKD4DPwBGFRZE//+v6ZauUZShUDJJd/GHJC1LsEfihmk3ofrRL1EaDv2lMkuJeSdGlJeJt+vZL
G++0fIEXLejQehi02ElPQMe09I/ligQYQsNDNlmSI8bLplyRCFhi8+ILkIIikucVrGSUf1OHEuYT
eiv+GzRsRefsToNiBrTUncfuVBYCmJAmDmRJMzgUH+UTDlVHDR9U9cg5TinfKcFl6gL1Bgtm6a9o
TJCoIsxrRKv6jLDNUZpBk22VQ5Jtwr32ieGAsLuc4L25x56w27pvUjkVaq0TCeFocOrQbsOtSFde
AphMPbcP+Nn2YJ5BYcnh0Tum/Tm/RLmdIaT8fTR8t9av5wnk5fSNiYZEzX31NEaj8fyiL+SDcaR8
XVNh7GzM1mmy5LYltHLlBflABmbuetEhypGQpYFfoeywbCp7GJeYgXXuKcNVp1HGSn1jvP7XB0Ar
xlThIsu45/ig/w6XBOuj3tfZcKgoDdPshb+YzERXplZ7Q9QsTy/i9b1QDTyW7EMQ31+/qFJv5HB5
jP5AuuWorlQsKoL+Vvkrir1CbivFEfnv0K6gz7jGk4ccEvHguPEBIqNfLckt/fA1Dd8K2hI2Zb8/
qR92tSpYsP/7dFctG6U2YtNLI+ugGy8ZOi4qYSWKYiokhNmA4BGzyRdFkGpQLZL6LGSnWnmBp+CP
N8AkP05odP8lAw4pmAr9ajcrQnFqdF80DlJyNJIWvepoHOOQZLjhoUcNUAmnnjNXE1MnxoLeA4BQ
mGEKET2XjxOAQpomGfMEKU2uoktVCJQu7i3xRaM/c+Ou/fxM/++zXq2DjVFNFCwsGg0K0+KJlT8c
KNgmZyhnYbbBXi6XG9d4S7N3UX68cfHph18PKOowIPZYDEGfXF188LJA04Lif3NfDQT9OOVZ0BwP
pL45eflIuS3L7juWYAA3C/Hk90+g/DTZ0giHawZVlJdn2gX/NdlmshoPVCm7gz7MiSHAVAkmtE8n
24+hLFR4TONekZ6EGrmmss4zW9cfC2+lBnYRcEY+Y+galNNYLss7muMV6Z4qzXvqbXarsGMmE+PW
J/7pnn3vHgi5niB1V4e3oWp0wXdL/UCQXuF/TY1kpbm0AUooy7pPK5oQIwQsIXXQqDhS9JAiJJNg
C7reBreyS4cDbSzpzzGwL1Dmq9B9Cpp0N8UutMjBhlLcU7bx0bOTHdCYxrwC4OBjB7lx63+auHjo
eOeYWlluryauofMaJanYZ6ACMwzH756V9OGJCFSXhT40YVEIa9/4HOl1RwJIq7KY10o98yN23Qlv
z8SzEPBbxnfFiLap2sQl0UnCpvYe2ghWNebYHgaTEnzV6JOV7D0m/dyVH7vnMnQ89UYZ7dtwdD2W
WR4kzgeIK3Ax/zuSfCGNmqBvuoNL4OPI8S0E7tlp56RRL5aSbzP6dBoLruCftS5eZwJG2W49kLjV
6Ocbt/anUW2aQKWp8eCm/jaT/zWqyW/1fJ+wlQOMT6oKqknPj2Jqgo2VPdMLblRzXERwwLulwnjV
9mScKYONrRgyCQ03N16W0l4SFjpGV2wqaBXYicHqboEOzqtbY1oWp7n5+ub9/YGnWeqvD9yRRWzV
fVUc/OxBRoCWUE0M3uToXpTOGvwT7JRE5Oorji91sY/LfZagMlhG2cIjIjmZB+KiVxZVvDXoogvs
Qu4DaauJixGAizIbunU2OJG1A+EoPFUlMYTLwrNLJBkKO/8pmNAXCOaDnXSfUk0ymwfPu2iqk6AW
B8SZLwLtNKpOHZ9H5d1Cr6kdw2JRvIFPMSDB+2ulXuT6ohV3hbjB3OEbx8aaTISARCJpr1V4luat
eIAFk5YL/kIPGZ1tkoZs0Q71lQZRsn5FA2FuGxhnMAAbW1ed0dw3IX9ol9ipmQ3lmYb1QCeN8ADF
TqQJTCADNX9jm5KyOB44ZjINiL3d4xtgl8oeoKKCsNAKrHnrLDyrikO/K3uVt537rH9lj344n+pp
mpNrFJln+OuxzvkF4ZXQRFagFls2e3SIOWuX50R+9drHID2QYcFur87fjXZv9E6Z7wx/k3w0z9J9
Na5MHXof32AGbMvEG6beKx3W6ZTdW7yo/6AcNq1LZjxZ5W4M1764b9C8ayDpAcj07fsoYxBAFF6X
H0nw3vpnVz4l/imzqL6ZH9mIXFx6dt0KrDiCZvnNRTPeUGSx3lxjXzdvGTvGlq3vgHq5DBjO022A
BBZnCZy/uyY6q/XJz26UCH48Nfw1gr95kn+N4EHoO8t1I+OQfrp09XynDSD8TXtwzyfh41hnjnJJ
gqVxK6tS/WFBmEQ5wKmom3Fiu9ptRIZQg9jxhYOrJSgIN36eoqcj1qY4FOgLhjuK4UEfT6jrIQ5m
pf7pGtoMwLikXErs2SXOs94XZ8sqpY7mPqjZfVd/hgqopfFFYTwX+0aq16WVzIec0TPgHkGejYBf
Z/QW8ZuBJLmN1wNq6hGR/YAV5Pf57KdzsyShuSK7zjR183qVrsomhrNkSAdrGskzjhKgu5nUTawU
r2yoFN9miCrprKaVC5uJpE2SpBJbi1ZwUbN2rrM/7+dJjfOCdXCmoIsVbn3IHybdqXpJZ0lX9CmE
9985rJJTL4pC1jMjYeMvEQtl/NHU0XFZT8uDOTUFyVbkoLEcDADvHoV+y1i7xUtIDbKsmlmHj7ZQ
a1tK/lTaW07b+ffb+FPNg/UWMJfB4R5n4tUOuSPIxSwlxkVKcUcujLkVDvOMrU0snLBhQy+hnDVz
leTW2vjTKeqfK18tjlWlNELXtfKBNvew6It1gT/lPXHvm8HGbs2REEFOBAAfdRLFTXkmyg8KR5mv
PNlZzK0Q8NtFmK4RnRUbLD2jeCeuY4LLOcVS71uFuEzIAHyxJDgdc2MhmMtSPZrSGo+20V5G461n
jiObA4fkPSIXn2YHM1It1zOpPnsCHhWHs6/qwE7JKDfQKgJu1CwhIomvrCoLpAWYu2UFkeQsFJ0s
X+I3HgFXgVBFd2AnpKKQaZA/9v6GlMGEpIxobvFBqYnOlPqoyY6OXMeSjmKzhRavDE5gOGO8jo74
FdI92raovK86R5NR4j544y7zt0gkosBO6gXwR44yTUJI66qRMKRvDAL5AF8i42+nPEOO0RIFpHBR
MF9fbgybHwc2Zxltqkiosnh1BC49sancLhwOo8HtbXclXeRIpwjg80mwJfovJgIkrZhlN13ety59
tdltey9IkzAWDgI9YxMv9NzS9hYZrvq2Oxbh3PI2gngjZ+iH+peE5nTKrLUmHM003/41kzeBJPaC
wjkyJLxUtN2as+5SiFYdK75ygzSj/gCxpMz219Wudj6Jl1RFLUP/VqrUgd849+g/5W5z9rMj+9VY
eFdoREGBTDCACfGwyGH45Lm/Lgn0pY9QabHDZmAC6pW7XPuEDq3INDkq9Ij9akJXx0PuVCIqCDRT
3lPYnUbrPHGhUiFyQArNKmmvAkSrhH5dyAN8WG/PJve1Uc40+IayOMqUJJMqc0jmQm+bXdDdKqjt
xmJPRl4DReps9e28qC+RsrHy1+lLtIbjoay2LnFPKQrrhPwBAnaCoU2MNIrI9EQokzqAXrsgZuM0
VZfXzEG0l1QUr93wlUaDMwALISq73BitYct+v8g70h9RAys+GdOqQAjvSaZWneendniOGRC1CvAg
mNRAkxOCVI+QyKX4NJFyZC0klGxgf4vYERM+MID8MTSgzcabQjqLVjETCcudmjkTJlPGTCaajT1h
nwVKkClAgYlw26bSxu+5yXQbiY6IbD3bDJRjXcNF+IWnSLCTxFum+mMJpBlqW8ZZUvGgGxOJFS9M
fnQ18MtuodAChS0P+lCoSPIRzhPOEJsGUQm27sVLX7YmBc1MhwxLEiz5bn6174A8l7k+1+vs1AMV
9Lyl0eJ7WgQyLArfoF9V38EqCkHtpmbiTNBpjw6BlDS7CPurb7y1Yotktv2Dd2EpcdpTdUIQtLlO
/VmWG3ukrhqgjg8H9MaZbg9PIPs50dDvqvZDqGMaKYjboifV0xHDPVghO03HfcGXSDzvYQpEjiP2
rWxZXdDxeiqu+9HuMekXm6F4bEvHG9CBqsnWhIjblW96KW3atrW9JDtlEOWaRFu6HP0tAl77gWxe
XNRdhw2X30bkVmICR5PYHWV8RI0+twQyXCJ5nlSDXXfyDOQ0eafnBhWiEatHSw94j2GvUP+sEfX3
2uBoBumiQrWrwExP+Dzk7k6Z3vcxIA9313vFjuD2UPc2stAuInxZ2h1Exh3lNxsdRlu+FRgUXA8t
kY6KJgM4mClnFUNs4xlnOZDXLnt7v7m4nsm43bQmoxqrI9JlGmViL99P70VZBisoy/xAsVCXebfv
hou8mgTfykT0C1Ek0GkW0DR4pnsv5zRkELQnfb+eRlbADyTi7xv+lykPE+fbVUI6nI7FS51Wcy6f
Nc5QhrZCHnasvU5y/QQQnA7Zj+5NzhwglQEqGw/4dLbDKI6EtrioRbZLfTyW0ZsBTa1ChDP0mKDw
9klvBi66rPO3/L0SwFOhuo7QnWmNQXM0eVkfCAN0Gg6MkNEzdznVGGpoXuE033SdI/iXKekj4+71
DGQvQH8cHvpkLbCUpX2y1YdhkeUOG9cIdxqdCEBLdDx5GL10Cobk0DXmQZmGD5ATycXfyrrDHWwI
rRw8wR4ZBxAcw/EsjbGj+OvGTWbeSY1p2JXLWRDmc10ik4UN0ERBB9o6b0Z/UyUvSMFnOTCDmHZY
hEExH4ylgLPYGy9eP6xFNXHSeFipE840ByIhC/cqbeYw9pctHioVImY97JuI120c2I2sJ7SU6L42
OsyMZEuvVxvFtynAwmL2qdXXttMJcz35NdQULyHqgn0HBoCCpXWyopAjeh8JVHXAXdZDYyuiuiX1
pyAfEHMhuNrExs2xDou3G8v9f8UhrEgmbXgEAhOw52qvJovgYjMhNA9qdB/FW6DoVsB5GIUw1ceg
E2eergEWwk71ICUfZng0NGmmFZCEsOSlIYQOLNLuzUL8f90H08cieQAYL2LDayB/akhlKdVTTQNg
Jzo+w26TuYklMiLm0SaxCnc3ug2SpXA8Qk2v3zGdcpRG1UOIr6nc2tN+i2SuahbkqExhKjSt0CFc
168qN02zwGVPu682yr10rxzdx2DKr8OEKUG0wEq8rRbCffXlvgVP0odYzsbpX8UXShj3zbgP3iVA
ERGc0VnMHZ5V7/oX/xme9vVD857dlQ+TGnwKMyruJNonW/VRfZ+Ys6gH77BHILvbC8/qpXoTnq0/
zI70mnnHzZPBaofP8THfMkC+mldcVxTjX4dPFINdbSt31bL76M8jOXPsJmjv5M+WN/Me5c8Yazgp
yxCBTuO78uW9eid5F7mTi/m1fG+fBrt6YEOKrFfCWPhBqe1L/0B622NfR7fkHseFzEh5aahuPHif
1dpciQ/YWDfKInkVd/0h+3S3HNi36WOJCf6M6nqlvaJsPPiP6P7CRw+PZrXyH3VoIP7e2Emvxcpa
GQ/i9hMM8uL3sf5TA52YMNoZOu1Hkbb1v3u9wBLT0Jh6nZL8JCXBus4pCCXxmr4okkTkfiV4Zpo5
1BpH8VFtC84Fvc1RfFYxTch03IbhFHst7TX+RvXRujuNea1PE+KsTcJC0JeFqh2WiBlFad0MuJ5x
BeAeNjAO//5lvj/s9YCkoy2yyeSMp6pXhQC/yAtdUFTj0OtO5m3gxvYmJOh9J+3Gein3dzoZ2XV9
NJPV/8+VJwaaBXwNiOHVCaFr4Y0qfmccOtEZilNUngiki8VpuXkWZA4rS7c+GPHJUO5/v/KPlQHl
rytfHRDSIVDKIo/Mg5W4TotxPF038llHPGoVFusL/4NFMYouI0uND+GyxF8wWXZIZ1aGaRpPqSYT
e1d89hI+xejVSv/kWPxj3Nyi8QBoSPWsW0/qp2MNKQJESxga9e9vv+9fRwxJLAlIKEeD2PMSB95u
RBwiHpth4wXwWkX6tYe8f02kxxt364dmD4Wi/3dd9apEYaZ5GAce4XgWGvwKSz6nX3TL2FBY1vXP
CkDRJm++hnaRPie7pl54rpNuUn9DzaQyNmnoVLfiVH86bWkWrmAROx1qg6vVxsoFXe27sj0k497V
lrr8RmVVpMZbnNrx4ffv/wPkjXo4YxTVOrx6+lr/vu6qmKDs8msulm6FI+zxeg0+Rp0rq1S0/WVe
OBFwVGrDDtFgwrveLNpV0R6T9lhjAZ/pq0o/MhpGpoFgttFwUPwZrAfOpcpeTw6/f9ifKoqIU0zk
rSIVGxTC/37YMEw8DQeifrBoIMwy6+DVn/Gk+sa1mUkHA0MAGlacXvrck95vXHx6Y6/nEsQYYP3F
SQGmXy1uIuFxEfJpLkPOJzwOX3vy0cUVT3KI9gAf4saoDuVwbOudWLxmyU4H6yCBdLpJGf1p3Qei
JhEoISJIM6/GbCQOck/UM62BeInSNFQWVPGN3OmKfV9z/HUoqN348t8z5fW3nzRv9E/A64nXWWmc
02pSiJEaWIbDMVZUIS4uamxvmKdYnKyVFe1ycH/PuZMcx3tQQPI4h3nqd0uPliHH7z/xMkbJ3s+I
vSO3zMAwUi/9T1oVZUnPwOaQmUozYlZc9GoNbUKkjfMCIQEu1mhuqnayo7WIh8SYiA+zMpxTnq/p
orNnhYTRzUd/qXZzo1k25EV3tgRCHESNtLL0ZSYu834V94v0LrMcNDumuiiJKwd0Ijpo+UcDsuk8
5EoGrivwUMXZ+EPDqrpQPm05MyOmMzAbYZdHM4ucgUHnJXPIJBRQibwG7MCU9U6Nvr/AXKiwffIZ
aNHEi+CPBPUQhy7fUJhjDmg47Lk2bMCO0hGErmARfYCH8Eab4kL/0BHCOJ3M1mO5jvStQL5lBJp+
ugpOIAt8Ipv/CXI7T+RFeStIQpsml6vnLIvTNhcpFlSF67GVlIJQjGVAL/Wb8rrJT4otPFO2fQ7e
Cqc8ivtgWz+YX5Qi9U0Hh62/DxZwBsOZA9pvI5wJpcEuRs47rJeuWod36R0Q0FliRzYCc1KLbOMV
3oVnE3KEunwGBK6ayXbpnH8fstNLcP1FqFURpUTrkSSUq1mU2ng2ioFcHhL8fEK9TcbT6J977fT7
ZX44GsgWkxIYc+4WVW4+xl/rVkHyTdMWFlF1aMLwxCjJS7gM/A/ZxwZC3JR0S/n5k+Tknytevf2K
0sa+Xye8ZXB7zEdIqxJ3VYC4geiRLIz6GdRrhKwi3aqgmarQEYsV0WRmAwR5oSJsFw8tb0tw0NMb
u54fpkjZQrdASiobR9jN/94MQ/PZ/BtmdCwtiNDYzGxB3TcyymLz1iKp//B8FZ25GI3CZBa5Xrhc
X+iQjFE/Z0OD+kn8Ejvb1xZsTbHLCtDCfJTleOxmY0tFhNRTlLpOL5NOT5jsHEpIy6Ia2oa/hOAD
ipJ/qxLv3ZQw6HXIxiAm5SQQMw1hxPloJDsYl14NT2RtkSkCBOtVzWw5Q9I6F4m3Z8MUObye4KTK
kTCiRRhPxbrOJSDSkXO4SxAt8OlPb+4U10ip/S2qb2yjYAD8d9hD1bdU8B5E07F///cR9CmY7rqJ
ySLu7qoCU5L3rhmfAWqBJmqWPb3CiqU6pS1a4nblH7fBYM2Umgh4EGpQL62wURMqH8jg2sBYih0E
6yFakPXV5J+dV6J+3Cs1omdjqXVEO13GIkaOAvzoYDKPmgqQmTpaE9Kx6AAI1Y+jbCEVtNCN4P/G
9F/RkYw3kRhAtTxXE7YraJ24HBZKnS2TUPJh+KpweIdZWud4p/BLBrZUcLDAmdWTP6atGrVajX76
UAnycirI5cqlIF6i4i8IeJJLCxogPPSiiLf1vSF2W7mLt5LZrFSioAvUCL4IBTp1mFFoHYNsCMhD
ocuvUMdLu0sfbUpdWYbReSpoZdGUKmGG8lpQEIxgNfdoHxtAYyJc+IGuw7yF+nF/6VQcvim+RnI1
YkLckjJeZJRnhT44NhGSPdou4r6uHzNKmAzf2fA5hE8EfYzUrzXvHFKCaztxPZqvpZEdulE4EX66
GZsvzaB3nFZAQ0enCx8RHzUl4Ak0+Z3VridYQihE711HrTMd9hTUmhqODzrGaqrn+kT/+pzk0k2D
ibTK7pLqrfA2DatSH6KqLS5UzWpUeRDn73Hfir7o9JMFhybSZqJGeK1DUpoWY06TX+vhcUrqyKn4
SNLS5YDte59aRh1ojGjuUGvDGwdQJkU0qSUpSs19akpHrCoq6fRI/ouB4kTQ3vmGv1LTPX/eev0j
oyrAB54Tsd2jkDTmOcVTpNZ++yZWA30ikujwAxOjNZsqxU3EKR15dxbTSzRfLZXobt+hc7c0lXxp
Bfspom+S4deFuyq3/FlRzVVCZVjGZeskCOM6UrpVLMV24bUGT/9iUgRsJ0eEuFe4aGciJngTrXMd
8dQpUBGwlmHh78DQI/kY2keiDxtTYbuhz0va/hh4SWEs/akNZpDTg2sYjgIl/KWXoR6hNlgV/lPb
1Bzw4R7+vg7R/P3vm08VSJ7kdZjXqHb9++YraUkCQ84ObTxScKGeUnzFn5BslA/3qf8TbcvP7s6A
vo7n8K0/QhPYBAdzb53SR7zAnGbGU7zrX6J3dw+T6EuEpsoIwL+azoZ32svMDsUTKgqQyv7ruAZ+
llzgptNxqHDHcZiHn6YjOyCMZoIUmp94dO+7dfwlPTH0tsleXY9P1al4Le7zR05V0LiI2v1Q8U69
0GWXOhtAXykswnGecwkimeSZ/pD+6e8wGIovxYO3qyZgYPkGqxgr8MF4avflo7SnrI065p69F5sr
ug01LrU76cYy/+0buNpOEG1KWcsSKW6p30eTv9Z5GCqWW1m+dpBe1KfkKX+BhwmyNaCFigGR4hMU
D38WnbVdc9f/IfXFexv20ACKWfPYUrQqJowcdjZYQjD1KEj84VckG+j38gOKCPaY+ASbV/U+fhp2
8jadGAL5O/5w/ksuEngQ8cEUZ6G8nNhbF75neWHl6WDQkU18nz0JhNnN5IN5KJb5OT97f7B7w9vm
ttR3HM1o6/rAGv70x9/H3fcB+erGcFzHeDytwzrHr3+HHVjhRJT6EJBYc1+bb0UHdICNudE/hcOH
jEEsMXYGdlgqki4ABeO5G5JlDsS8v88zhzp1YjiKeEwJCAen0e7iAEj3qstpbDu9cMq9c4/ykea1
sOqtTaneGeJS1De+fmBy8LS1px1zwF267SlrK/hohK1o3Wh/Kj9siqF0SbhBJwUZb9i/37HBOKin
ahEd3RIapPYw9KadlqRAK8cmPWPeLaUly6ah7DIqkAVM/5Gp3bT1/qHtEeiQ1TF80JU0YDJWuChj
80Xp3yVjq7K8BMrT2K/NkTOOfucZx0j608MzkJOtoTz//rC+C7DXD4virEXqNo1r8rf//SJVJeVt
qykhfaLXxHwpm8IumSnqHm2e8W6BpaH0Z5s92kJEJT0kTdGH1x9IzpDg8NP0KehzqbNx7yrCUcBa
EOVuEjqbRiUUu1lWfcTRdjSPvQLQYVmpN3Luftr16dRrdBxxmFT+VzX312uoSIGLKFYEe7DQmpn3
nu/ydXGItgPzPRX3Bd1JvztwvJxg+Rwvilm2yc7sRPbEwtiZo5+I/qDPtZOgmkKguGc5IfV8tmsX
AwiLcl869RtnOMCLe2B7f8Rn/617DvfsXzsYG5xgsm+YH3WG+qL+4TfihFQADni51Qj/LihcPywI
d6Dcebs0Sv3/PixZzkd/rNP2UJMkIm4CGFjFS4rYoanIoanmhhQ58IAykwzwdK0o4zJoXFuPqDCL
KmkadoMxBVFTbkLT1iB4Basu+BJBgkeIwGiK4cCb4FYewR2DQIm60OgSsA32H93s4bmKkGmY94JB
snb/3Kmf1tlVy5XBeVwhOlI1KD5Qq0shdo/qQ1C3cxfch8S2aMjXaAZXIxuqGDpr36yN5Ch0Gxca
3y2N0X/3u9PJayoaYtW2UAH/e5Pqou+LKoyMY9C8NyUw2zMpEr74Fg83JOzIHPhR/z6PyRtvqqyu
Mra76xNHmscg1QtJPYbpPD6x+ceJn3xxsECOA24qAdSrzCMarjU6x/m4yiGHU/+n1U0BQaEVOcfR
7OIS9BcBXLV7tqAaXpZ2mfvUBZAHLqwHaVi2m+QiX9CoBjmI7xnxArHugA42Qb00djBsfDag2DpN
1JbqKf2DL6w+ZRh3yyVxJdkLoJl4ZfpOPOzREmj+po8XTFH8QOpRYkSggfkMtAOVyl7KZ8ExBsjL
U6qP9R+AlawpfBGXevHM2k0CFrwnwzstPGsLqNIla+9Zhpl9N3zBotNzm7K+oc8DejtY6fp5cMrf
rYtxBqqvruv7rIDUQ6UGKq5eLBgaWHih1ELPvJCVPdLFm3mvPYyZKWl47lFfvpVa/a3gun5qMgm1
Gu+QrnM2+neAZEHRCSPBa6dS+tLQUCvCRBrejEo5b8wnTW4WpUKu3B4Bg4h4Ts8F9tW3Tqs/lFUM
ro5UiA/B5uza/5AEoh9aGClJqgX+OvdEIN3cZZRx9Up8yoJ9giP7iy4WUlWQzihIupiImDkQcPLm
HhIVIdQ6a4F2nGhny/1KhAcNpZswQ/pO+gRKHbJlqG68F+NVuVTP9S59QCDyrHP6Fe87d82pvNaf
k8k+BwrfbA5De+KJyqP9+xrz34IINEvS3XRc9JRezKv9AMejkh62lp/G7Dyq7qxoUX5wv7OFlXxx
MJ3X6f+Q9l67jWNdtO4TEWAOtyKpLNmyLcn2DeEgMefMp98f6z/A6XY1qoC9L7vatiiSa605xxxB
tf/8kb9DAYauqijDSLnRld8Ac6EuTavMJx5xcyInhQqCLqP9G5391/r+95s0f8yvRB0QaNR5/36T
eqOSeiOSU4Y5i5rU9Zauyk5TB+IPAEM5OAXLB+NGhP/1zL80CCoa34jA5HWap1wXMoBKxZ7feUAv
E3GFne5hw8vswMzWodpg+IF2wu7osR0at3frsb0yHKtBycAlsXMVEYPZyl9mAD8RJROOJiM/qluS
GcCwrB+IUm9OZdUHQXoMs/uU50vNOgdttVBo4nwKTSOD7BUliLIJtVrIASGr6Q0Rt99Ma7+AfDw9
CeGXFWEbKbyxW7vFORvyv9DCfmL//7tIhLDo/0hQ1n4q9KtSbFODhJej5LtCu4oq7ku2hTlDu9ZG
T/hs+UfaNvaQ2Fz++f1iFvLvrf/Xh8+GPoxksCWRf0bNDeYQ6Ima8kY/I7IGkWA3LRwdPQi2t5ep
dFrRnt4Q7WE53KiYfdmoh9W5eLf1aZHtq+8U0YgBN4bG55zUToSmiQiiCW2Pg1NajbclLxUuLztB
s1Nke2Sbxw6NJT7Bg4Q+bBXDmw+wDt73+IsKW/QsntsTtAONA8EsTBRhMfU2ztzAgrBnzVO0neju
hGeiMfjwEY3VHG5KxPhe8Q7M1/mDEy49MPJH2u5F+NnfCcqpJCgfrtzwo478wVTXW8HUqtotXJau
pd5wLP6T4AIc97HdDjFndroQYjvJHZRbhMM6oUkuN0DNfDHpnYLWsolc0LrtJAOkAyQ5uMKLz2AY
yCr6xXiEpTwL9ODOLUYCOlpHevEreGIuUR/yeXz3LsgzUGyI8RaQD0WkSaPO+cjhQl9BDNi5OOU7
6Qs1IjEacyjBF9cGE6aSnSZZCqXDvdbF9cCa9FeN5pKFDfU9aGaTemx9YGfTwBrFq2aCki36g4eT
wLTQMNMjVGxtzO746Kxo03RC5oEijvpLjwKYeAtMD2G8wmNutuhESpmCypbuw726hIRt85+B0+Nd
wugDo919/EKAy8TtSWwo8GXgyA/ZhW6XaVK+UV8t7+phlsTEHydItnXcmVIXvgtKZxJZCjwPcTDy
7O5TxPtmb76Jb2Vvg6lMMCZihpbowxk62BhPka4zYfSmEBVjd4JTiE6zGfbqdgDAsxvBbt/5SmR8
192aMadJJFG8orUJB1vG4lnA6NkeYT0tzHJRPUtXkglOyh1HsZl1dBH5ol/Mg6U7Zz1bWgd1d6ER
KpJiLb0s5BUsE4v5D+U3Vvo25YEKIQWX88A1AywbibYFGUQt5sjdSigfw3Qflk5jwlqeqSnZuBqG
F9wtJJRvEtQnx3/Dv4BRSf09rMBSXyFfMHwhkdeYqPOXNQNbGFYeVoKAseCr4IZ7nPnh4GO/FMN8
1PDttXuJxNqlmS8zHBlx1FwM1/Fbf5gu4eP4FV2wSW95rYeFELuEic2uDbwf2EKa+HG6TBRhJ+QC
gyVokG5DNvCNHYh/o27BWw1GVofrKGG3gg041pO9MXcoDngrXv/8WApBSbeNGy67LRTpxfAhq3aE
azqecI+FSaKuI012hZO6vGooKXsHTJa3hcv3qjWcapIKMIGTLmMDfWzBZ/Opxl9QDlqL/9joGG4i
K4ANj9nnj6PA8AIv84rePLKFTLpEei62l9CqB+0MFOroIpZvPRyuOXOjwP1tEpmIpTGDt3JlcGOz
XOQQbNiN5QM+r3qExf3wXcX4QG69/MNiS0q2oXDDX9QupUPLV4J1WgHq5gFKAHoEgM4JbB7HWB7l
uvD65ZCcmmzEAl4iPQyGXFUD201Q8A4jj9vj90pNQFE8IIh2BViuKX9RtNCHW1tVFxxfTPbEbcOX
FEG99bVUkyptUSwzwc+FXUztLhVEgyVPKtqeWrwISY9v2YfWh8SSsHK9tacM+6TF8VxN9omZPLSp
/tk28Cxpe01h3MjJQYmOGvw8TXnidIpZOJ6/hJiU6W4BHJf3hSMoX1WtEkDN3C8hLwA5ISeNnZfc
GUBiHKB9rVoV7XtlwsxHIwTkFguhO5FHhxTVJ9g+LTHtJygqw8xcrzgvJnXbttGplj5GbAwT4asW
T2O7F+q1tWzDQ1g8CiXzcNEkbBHQjY0j7QZm5V9x6eJGN7VIyLS/VIA/xb6/TkvU0HPVjVeA+pMG
Nvmk7Qoi43lpDOVFCNlXDk8GVwqbuSHBSo9IQ2ls3buHbKbyo9ZEq0mPniNFf60TGqiu/OiYcc4h
7kzPW1WCyquuzanhPnbaX6rHn+4Cv13ujxayanpKVl2AmwQn0mCzmLN6U5FJD7Pm6c1rRdeK4Qez
veV/Ky3kH03lbx/+o6gUW9Mvi0FrjxxrJakkOF5ecO2y6KzqQ32I8bfp3ORTrOeV0X2IL5bmYL1f
eozaAR6Utz+XOj9lKfP1qBaqX0BknMR+m/9OVaPrXh3kkO2xRllEHNwpSQ9L1YId6jC6n+vZGobO
wtpy3GXTvLvChBSftQPxG5Bwo+UAVTd2wcLhi/758n7SVebL0yCpiETjwnj8jSYUy0WmR2qhH8X8
QjFLWORWL3dCBLa/FfCfbvyZQmsXjbluCnrm4j5B+xsLpIcdXu/Yn80myRzK3tmDviLgI2SWz4FF
OM7XZEdsMZOWf8ZTewzI5smq4YkRiKjeqvEv4+mf4tj/fRPoPbNttoZI6gemaPWCFao8gGMkgB+1
Cw3ZuyZ4B7NbaxZu4sO3hftijLNOo6z0UV1F/ZtIdYkq+8/39AeC8vNCjB9bvqa3elN0ZXL0poPh
v8/BvnDmS2tW4Z//Lz5Kl0xM/WYbj59Yce6HiVmbRnLUlRCGEHtkcZjHRDOpOOv/cof/4yjDAg+K
DHgnTdtPh6RIS6eM6O3kKIonqR1n3UFYvhfpzawL2uzbn7/aT5zh121EsY1boITEmE7x391hNE1i
4JuoHfvsKKdk+5HFB1Qm12fMzZd1VD57yg3mdOXLS7jkdlqChnBq/vkyfvEN/tGk/n+XgYgcgw4J
bvAPuEPpAtmveuibHEQaGNOwwdNnaQzf7L9CeqoSNGHDqqOwbPX3tmAHgeKeqJYTeKQo5j50pVNi
FRu1/ZC6ldFCqfb8Va0Gdm3dy/gyUSNK2iHALakpYcmK5daQAUeHrYqF96DXtv6Kc6MOKqUwdcdc
U9zUEuEWKR7fguKGxTbMDnJJLrkFTnkchKMsHHCuF27BShIaW25D1yQicDrK/gHRTWiemuSr6vq/
nVLze/3bnQLOB1md217jB7w6E0dqw6Nr9LEpTTVc+oZqqTVbjfJKaY1lxd6AECjXH/UWvzPjDTAu
J0XY2yShjfGlCD5q5VcF/UQCZJNkq45EHnh6HRModIt/frC/tJK/Xy5GI1A7EX3++v//QL5HpevC
cIzyUyct9HpflS9BjcDUlZJ9ScafvixzOMiE+i51aZkaLhZXcHPLdku/AdKAVGKs3bAF3XMwVC1K
JEcOtgw4/aLnKAVbgtHUzElcTe/GeJZ4f9lmlP/aZ+aDRZcZF80L5d8LxCICeVSbwTtqoUdqbbJQ
RSDAAltvdKrBLpLvqbyq9EPRbb26fTHEaGmMo12NV9HOCEIx6Q2n7q4kmJhYJAhPIhOjp85T12G/
jSXwiogyul+a5rZkJm8xuaAG+6jEAqLvAAf/wBRn0XreX16k/62p3x7NP77ZD8hLy6Y6zlDOHVMD
FA/gN7w0vR09xgNZT8dEXq57bTUG19CAAt0vJ5hxkokpHoaaAQQ6ddXX5ipQ2QuDaTkDk373LtXz
rIUVVKfbzFS2+k2k4cksyqf0FGj30iBWq4O8YjAPLXEugMEBNqI/USl2Mp7WeLr3u3TcsyYWgqk8
Cu019v39kNTrihwukm0r88PwwZUsbIw6UtoC5aU1iTXqkVMM7UfWlpsg/mzHCoW8YIvQJPjDBCks
g7cKazADa/lhjQj7szdEWz0l8zyUZKUCcT+5e2zrIyZpytIoXLaZMGXDMBj2NqKTFXTbPe3hp5ZL
O5WyTu0Wqrofke3HkbHUswcRAhXP2BSXQl1jnZMxuVGUVSlsZN8FK1O9Q9WcK5UBdU3CSiiFq4SA
VYxTrsIggo+j/9MnXIRxWwehzvc5iqhZU9YC2/Pyy3q/NNCjUu0QY8JAlt4FBasloEbedLiDR8JB
luADzw20n7HQP2iNFtVsl9xPu759JENeJnm813YTLMAISiJ9fnENq2dz+lR6YmI++lDZKsMhNd5j
GmroWTkoTC6dZPmER9Wj2L5Ifr9KIKrExb0irUPvoq3HK1xKxpPIC0A2bpyUr0F2VmoM2ctthzC9
id/q+txmE4l9h9QvaRoRu4mr3jxV4ZMcPGfKp0rNHY/hMhapXqqFg2Wwz4RAuEnAHZFIlfMqIAkM
mBmVGFKbVOQDhLUxvJoCjqCtnr2JAMsqd8mUmi9Jlj6FMXcq8RIEGeEjTyqVUodlsad0a/4VF6J9
ZnzomVsoWMWkCqbjxfQ8WUvDH0+h1mM8oibrfNThw7+WBgYMdD5kA+DeMDJpI6dbj6FIvAE9zquU
T2Az6Ngksjg9NTLMlehGt/cO5Bc07Z5vnsvQQ8hxrCGCpP1HLG3pJ1P5XcjTz76rd0o+uhxUYWs5
GmnUwhSsNkNFSdtpFcbYxCNr13GUJULA6aM8jeJbjohJLbN9llhbPZZfIieMsb1NRvGrM3tQN0gp
g74MpGybg79LeG9NPJc0fwIdQs8nkAirsgLQbQmvFu9DMbZvVQUQ02+j8tKn7+Gkn+Ryq9XGWw4J
P/0eQrxDjqUFeMzWgb87nP1RdMJiHRtIPA9WdExbXIdI7Lqn1VXUyJcou5d25/MgWUu2QjxDoa7h
D2D8MoZMPX22iE55gZSdVN2zlQSnzIiZAI79NR+XBSVwMengIB8aEdRFGcHrMMjInlxdxJZBJY4w
0VCxVbaRPA2ZuUJD6gbmudZaV1BMN8p5h/kDiNWAsqXdwAyisHZDheOGsYrLZhXgvCkoXLJmsIJ7
JpJE3cpMCyXJleMvsylXmU7yOhiqpp5zUbO1aTakgD85ztF4zIfMkynfQTqYcnrzXQ9O02TZTTo5
OouWU4AcZjdmmgPo5lUnftIozsjaSpUYAlzbpkw/RuoxVTfVYbSW7BaDT+4nwypJiB9FQeF2lBsJ
07j2YvTFcpbgoi/d/NLxRRdfiR5rFHs6pD2PBBMtnCVBs01vU6Q4Qu69jiSCuiIP4FA/hD2qgCpw
a55izyS9IqKhsRw5WpkcQwN0Dk9ZZepBye7I3rCUi8RjUaZuNb3jpuJBjJJHoA3sKiw9vyiZLoKB
WSsvbDfzVavsq8UTggHsc9A3mm4IM0kpkCXXH8QafUroo2Li8pIpgqrcOmpRvM4PKSYwmkX4a7uT
yNuJ2beazkEDqI8CnOszuvoQxbQW7yhcDpbJQ7AwMrMOHph1zAEiWp6TiqIz9MVDQYsFPEFYXvMQ
WsnaKIrtvJEa5T4x8GdJFn+ud/6jK5fxZUCZAbtTVX9zmcMA0Y8iKSqORnHSlMCmNRHJm8pD/JpA
2hjA89R7FcuDv1Rav2P9MgM6JgwyHANsGH/UhRpVqiBZfYrZIer6M63XAuYcqlQEijrcwMj98zf9
j8KIoYZJGYovESX7z85BTEe1l+K0+BU+XYuMkFcjrmwA7BDaTJfKNH3JHwxIDHjlwHc3Xbg08OrT
Ydukm5hT3qNicpKdDBKbraDbGpnNPcIiqMqeBEZ/wRU3KUEgsfCRmfVfLl/+vdFCFzC35PAxaDvM
HzdMSiE5l7LnHYkPzAdHAgGnlN9LzSlp12N2BUYbQTS1cx89eh5BteZjC6lE32jEL+YuyyhOd1L7
LCuYSzwYyR5B7gBG7W9M72L2b0nzrMLPnNortmhSlDLpeZDKB4NBbiqtI59l/kYAcagvHypVcjxo
ADQyZ8mKH6B9MheVt1WinUeCS4UJdhSEl7DF5ULYMrkbrE1c7lrOJriq4oM0PluyY8R75AzB+ByR
58jcJTwY3aoPDrXh9L2Tp45UOZoCNGynwJiGI70yElIwQ0hWnbdJUxJddyoL1qheuuTsC8eG/Y1f
n7Bh3vbwb5nOTiSrEbXmKNJCfA8J32gcvHBErutN0rEycGm/usqFt2q1u1jc9spO145WThLqJXLg
GCETOAYGSLL+IDTPGoAQtDE4OJX4FKWMVcJvzXxJhRWQGaUDRgpukhVuMO7LdoPiydXrrT489/6u
kh7CcackG9M/RjJsYP9zIlZBgexiGsTDU7Dfjfg7GB22xACAKj0bJab2w+NgMX8Jjpk5O2NqwIsb
XzhgRGHoO8YAPl9ReuhyVywegmyF8MKL9opIBXf0tb2E2p7ZlbHTcFAtjllyrRku1usUF/LgQ8Ds
HIF380pUiuAdY/qDxFX9faEu7rgGnnttA0U0Unatd2LIzDhBFEB7thSrjb9JG7JhWLKPsDwtsJst
UTBDQRe8YTrZt/DiHaEEuNoZ7caEgabuo2JXcGUhNQPpbqP2paQ3KV4L40MDchtlzJxQPAhKtxDK
z7I4ZRhR99pnRq9fuRpQdQb+reHcsBuYzefrPnpI4gvJKmNOnhni+2YpEMIxktqjfEzwdvpNlhxn
OfhwaJJHehZ0zlW5VIOVaW2mgZXrxKVTJCtpeknNQ9mvyvQlNR5wfJCM6whwStOBCcbV446nR6kj
KX1fpA+N8hTqJ8O4CCF8U/FTmBjt5a9I6aFZ5KUTSHwpF/lh0DpI3vrunETvQbWJrIeY6F2s58Rz
TenSjk9d9IifVDF7TmAj6sz8WWXjFVvmG4Fr/MUIWJmbpH83UbAGFA3aOiQ7fDt/wFCRXhaRlcnW
UWF+Vpv72HCodjEMRLavDo6X7ajvAkK7oEkm7kg61bClHSjUg9e8gE1IVPBRtu7Ql5jPBeOfHNhd
qB4x0eCQS0EpY3Kg6Io1SEsJjF+YEaCUOR41f94Qf0YJAMHwTaB54Hon6/BxlX83ukWVdXolj/he
GSKtFLoQD4yA/i8dm1XDKHSyPv1W3skKJdukUmIkFq0KZe8MGFFNNwKM6WqFrzeBJGpuHUbVWFoN
G1Ehu0l7D+JsA59ikDx8azuSHRYR5gRDrezlACMf+qnYOk81XZUdhp9FQGpQT6gtkVYTHkAbPz7O
fXflIXnOPqpG2GoVHI3qZhFXnyFUjQlBTp56Mt6VbHppVar+RIbsbe6ay9gfJ8J20DQLgEArpT+N
jIBqQ2Jo9mLB6jXCcC1qB76uDGgp0s3CFoPeXzolM5mEefafb/d/HNf/uts/YAVlkBs1nTTraCVL
9GicKTDSEXPozVYOsCb/f/y4H71+TN5f6Ct8XMpIfu4jlyjWQsNNq5MuOuXfrGz/A/CeyTRI6+C4
MZD7qbubpFQTJ6EvTiBQm5HwaHr3ATNAuyEsR2WnclLQdqZJ2D6+DQgQLSdWnWSWba5py6s7unRc
rPBNAl822ocWk7olG1CurnJxhQdArqyjv/kFSQSH/tdy/v+v+7cZUOmLkzxo+vGXZ0Nta6OHi6DC
EDYVS3dqlV2EAU3qOSWxZpMRfAUp+ToEpdIml6i1m2E2WxdsH16ESvVKS2ybFH2oiZ5ycIxC0taR
Ui6l7t4FFq53sMUhXNQMFC2W1QADL1C+5YiQwlK/ilPyZCX5Pox6oK/s0Uir7xkimclgGeSGQaB0
Zw5OWgH7jWfCcU2P0CSU8m0sdkHauwlQVDzbY1jlZkSjxzKVaL8qgUI/Jn4Yjo9H35SJGHlFzKyU
+Dqiq7aO6JA6/KElHzv5EAZeJ8e7muRlwNixPyU07bTviY50AmfGBBhr0h80K/nWypfeUFZtRack
sK6KNDvo+eRWiCRR32bQpjU/RlsPScwgVqFbmoOybrB05LrT9t43lS1ybvkQ+NUKniaADFYSBwVZ
Uly4QoNBIDcsY7KNbgvOGy4W4SkLmCLqeBUKHifx8FA2H6YK/oM7NVYyOWr5+ZcteXTl6SY1M3Ax
ZIgcKStVMBe0LV5JfRPnjjbPHfOPrtGW7Pp2zYg3YZhXYUOX4cyETRUwiGQepPTYZR8ZZ1mDpUo5
7QUGxOnTiObZa1eqek5UBACav4nx/lWSaxn053rmIURbnU+kbCqhWMseug/hparUg6qETj0ph5KT
qn8RAxDkLW6JU7jN8j2OJ5m/svyPXj7k3h4uLNkA+rYRj4SpDng1WA/c8YXcv7ec9RF9R4pWKmF1
zUjQ/I7KCvFV7am3jBdwmUY/qOmHPJy4d3Pn2hL7bdbvn0psPvnVCKqOYVTu/hqP8wZZAzl0ubCf
99+we6f7cdXhoGr4YkRvzI2T4ahq7/MvRfpN6I7le8KSSDpa+zxdCuiM+g6nqtEeQG4SmJQa2FTj
z37kkDYRl9XmNS4/fdrGynuPo6sw7cJhryjPGPT0KoeeRvIye8hO5RfSPl3UzQcztEF5VsKnaXoW
xnqFIf9aoPTKwmQTjsUjmIvMk0vxhEHMpaKfiwqSW8MlmSOcDsOmL7/SEhkM+YRt+g04ybi3pTMu
GdIbJTPb0zwqqMl3F3UB0Ib5nOk51sTLZPI2yNVK/hYHdChtv0iYLFZ1shHTjRiF6yyyXo00usQ0
EVxHBGrksbyr8uoz/RzzVV1kDlBRE1zE+gn7E4p/Ez9fvhwASKV6hI8j34svSSjaJTUWdl1xeAn6
cBkUE4Ab7EqyGxF2gi64JlQAAyG7MwPMuf9haG+qRb6NglE3Y5JivNWisR1qpzMfpDxzFCzoarM7
QIBq/JVAwSGHzUmjYZ+3sFLvtnFhLnU6AZnpfN8VTkI0aT2NywTgVWgJCAV+aSCEWqH5mVj1yoAw
0Rhku0fU58CcoDsda6NCcMDC7dKtEm6DFIR4vAn92uPYtdiB2kxyeui0Y4vXOvNOucGNA7VWHCFW
JuUb+McfcBIoCmcUoY1YX1bi2TrCZMhkvUSvoahLvVUWVQLwhIkdIrQeSrBy1mCdSI8tgVFxqsNv
YWe1NgIUZeFSFa+0X2PiegLjnjfRv4PKNTOVCbOi6jx67DkmJlZHLMHKiZoTwWS0A6gKkXGJIGY9
ZWcpXaTV1H4kUCJlee9ChuqX+kBGbqdCB4ntQMJdENmlBnk4NeNdblmOH9VbBPDLAp5JVl+NJtgk
xXDETmx+IGwrExu0N0PbarEeDGUZysxGbE/sNhIzjojlNc+Jx5kpBjNCpgNt5KM0o0PhsYKsU7Kd
jUBJEda7zdOgPWUlVn9q9pSq47KJMfDSocSU3irVlFWHrytW4KlCItM16UbUBffQOJW8n5rZfQ2+
jGoO23BtV6VvqnGKpg6DAkot69nrFUhPKduV7xoZsS0zfdUfTrOOUaQ4na8yAvLnpR6zXWRuRPEg
wVW2algt5bHnPOxTbCNBEaXggwmKnN1r5eSh9GwohFkICZsZf7PuD6b8rum3GGkWKLyIwNMj8brr
o6WX3iMs4iphiy2ei8fmrjPQopS7WoX9xEk1pCg9k4dqaPeNEjtKn2LWKIG2BQwyUIs7qji6Icp5
6tL1aMq7JAKxJEHFkBeA0llcuxIDDgLvd71vOU0svHSTvMwNRGO0goXldp2yAOxZNyTRShz4Vhe9
SbCOcujquXGLIJv1iYEVCDl8Cj7+TDm/UnPp4UUz315Trje99TKvAqaiK4neuDpFkcIIT3Z6rONh
4ZWJBon+pus3C2c/Xfwq8ebR6vcJWZ6P60ffQ8MVL0P1CJZYPvk9DKizyFSEjloiBKLAe6CHYxbz
XgoIJUxoXCrjG82/Jw123O01HB6RZuPX+xRML7r/zlk/5rXd6W+a/jh594z3S6ye9YF8+YrhDPlI
ByB6MX4RB+aG8mOgw/chtTdHRKovVI47gPqWsUvMqVFFNwMselRYYu1jTfJIGgQnsafYD2R4DOVy
1PND3EM+pQcoGwPznno11UyhmfilFIxZByVVFhaJ9V0K17yVOVm1lQG+3XNaaHA9rLMpr+rkYnrH
3u+3usGEgKmAMZM9pmJlsPHq0kvgPQhGvBGFqwkmEtgiQw2xmVtckqNW6GsHcyVTB5C0aNXcIMy8
cuklqa1FW9FU+NeKAJNp7PZj8zhCPVSZyEVMhwT1OWRo7vWd26mtU7F/zxyMRpa2KUxkqa/W6iBi
/GxB/cI/D7hAmp4b665LZ0E5ZoNkp9O4y7BS9ZkRFupdnc4TygN2/95E6Z33/LHS9kmUplhWfYIY
1JVfnjFHHrCA42wfGDgM2KZ5JSwR/zubS6J3dC4i9n1MSrLtGBXbhIgLbYRSSGHQl3e/PncYP0WY
Clra2iRZLaPSViUMrPydnMzCMFbISBpxe+Jn+0h68DhmYhR9ECzVOMJx7SEZL/74IsJ61bxdhT52
wMPeH7cUFm0tOkI6P3XMMNTFwCilmONbYYOb9yF8adRDkky2obAnaqRfShEy1ydk8NWwy6Lhmpk3
qc5sk9+dmueqHxz2+GgZ8008MigSTtS4e5kMAdFBy/4bbXI/2Xqp+eRhb9Et/Mzal4FsS1HjZg16
lxpvCC5UhrAUwapTEgkJIksavht8L6DofDMWNWZ9hVuC0YTptJDZh5WAIOZWflc9C/Pn5iUooDDK
72FyydgUZKXdQZdmITRyh0QQxyzyZuxYuKHsxYgSJ5AGi7h+cmtBcla+HixNBttZd1Fyz9E0FDCZ
xawKgBy+szYzxSImDSy9N9wKyHATNt2U2H0av5ScILLQI4eOATQEN+hwbZlliuuufKw3VX5MlaPp
rSOScikm6KG1mzpbae4DeW00TyFVSsWQLCC+W6KpNnUPcSx+MCOhYBqgi7VpSCksY1sJb7X3lWYk
etb+MgrQ38MmjQpzix+jOzBvpLKVp/LNh2ddjcVH1IRLQdYQ0nqPfaOt9YAHTjuLIwcT3nVZbdpq
o0ybAdqVBhmaktQXOCIE2MKByBlHjpVg7S39UQWWwibvoG11NKPypdMAjgGBxVqC9AxlGpOnbBiX
xpSvTOwLpp6WyxIu6rMmi8xhNkmluBIerEENu0OGk6wrj4kH70BBvRL6TofSt6Pv9IMCDwXoJs2l
U/DUNC10HmhYTPWkQPkuaCuoe9yWWSG+rMsBAAYGMaqTqlYYKzWYLpFvrGJTqOEng8tL6Vtn8bt2
YpkE5mmjCtXZZAMa1AxeIBlI3UcFQtdwV0RjjbUzFgfspp31kBmdgfKrdnVpAi2JgVNFZ+EnRCxP
pE7APqYMQMigu5JlQqeFn+3dmoqGMBlZyNCsK5gVarviTRi58V6nunKvup1culmHWRuDoMxcmGrv
O/SNVxPpoMwUaWqFbY6pAzQAesoBqs+wyyVlG5rCoW6jozgpO1H59tTUERKJoSaaru55GN6D9rMi
B2dUqY9aLJRm2l9/DqfrZNc6e4vZ7kXMENCEtA0ml+WpbbhAD3uBHdV8AOkOc0lLP8aIFP3YDr1l
CLO6NL6V4Y0jLBoaVJrkF6q3EJ4N8HSQQC9lMd4VMX2okv6uWBOeZBiHB1GwClrfbVtGl1fY1DXG
yurBROmmIVoOre8u7ZwSo/rJeBX4U72/SqPu1BokILLvGk8M3JrsM8mvFVW6cPMySDTejUximPMP
nIFWiZs2x2EGmKiCwk8efSuFcQcL/9jkwcozSEmSsGSQIKgaBbN8g34IbkLbByDpmnAepGgbVRUT
LOWFGw+Polr6gummnrBsYdiTIKCjohXZ8/gqigTRgKCENEyccA4vRAkdNwCgA3aY7cx0ec6Jgua0
x1wy+U5NBZdZDsHollU0BNMuTc5xfhCk944KzScYvGuJurOGjZ+bmxEHhxz8XruQbbGa87faT5BG
CzmsRQlv4TnYf+Yg1dgWTEgItOeJ4VVsJNDWCb2pSjuQE8zvSMGbbpMguDKFsTgRo2yy4sk0MyW8
ozs3ryQIH5rrlQy7FAy4hZuvoVhIYSdvFWyv/Ipl00A/ejMv+kk/WM8oI1CCF3POyjR7/F6xxgUG
Q68YS8weXbLAJx6jKwfLQPscNIuahsSIV/+p2jT7HNem1xp3kjy+y+q7yUupjhtNvsSsVwY9GCyf
zOorACMYKtcDy5nZEsR/baZkp9BSlZy/NY7lGS68yJjz6nnArtb33ThQ7KH2jlOG+596rAC+h4MW
XuoBX9hevTbpteqYKadrVSPmOcpXkjfaNR7XUaY7Ib2+P/Bm1O8Wng0FFIgZ77EGckUbvoMcKHwp
YuDo/o1kQGH3qdI2exQXGhnuCQhqIlouBD0MlLATMR6H4Nkjw8Mz7sT/2R7HURZDtuYzfa/FSuRt
zC4xdH+T7qlRUFZmN5FOwTOK/QitIvxQWLQpzJWYLNcQ8XoMn8FvDFuh1MmB0Pv6XueXCN/PhDGR
WcwW7gQuyDi0ttweyA/cHxCyQTtW/q0xHkuoDg2JD7w8Zf46Kc+CdVMArpoXT8jp1i8jSZlV8iSU
JJuzwSkYXnofnveMzrrCcSUGTrrkOSMBHtNx7L9VjGUr7/ZnwFX+ncgFJGngOyaq1kyemxHZfzDR
eopLubRi5kLToy9vVTG34WxpJGXU0iHm4cQyZhz0JZ0FgVrhxbizC+JNYlR0NeehO+f5AOtsXPdo
4UXoahCOacXfZ7jFxCY5NF7+fMk/g7D+B8lbKgJhhZNHkX9QvAs5LiQcmYifavhgi1yHraSdYB8g
U8iYynj6Ga4IsAW90qwxKDCTmVKmCRjUUNz9+Wp+fdrPUQcQsWaQ6Sgpyk8viVqZqmxQIDGDdQb1
Qaysx4fOKneAaTMoyb+2ppPHroWjGMeeNJyN+AZOMV/T4LKhbcTs1Ot/c7n9rwkMxEJ85UyJMK2f
DMO6ksU4VE39SFx8TwRMRFqEdZaTX0iEx9Suye8dfh9dc9fZebDvbVLpKTr/+e78jCL/9az+eRnz
6/eP1yvOEox6jEQ/Jv4TTPzCvInNuwAlpyo2kscS07UFVLBa+z+UndeO41i2bb+IAL15FZ28FAof
L0RYGone8+vPYF7gnkxVIAIHDVSjqzpLlEjuvfZac475mYPTRk1ToMdMSkLdEVJhS7R+ExJjJv+m
mU30oYIwAPYA3P9/LykrlLxOeYZuLunzJH9eogvV9a0BqybfVeJGD7Y9626zbnGLqPed/GYaR2a3
bEZKujq29L+kN6bR42XF9EdEDrfMUOHlz4FKyeoXW2h5DYcNFf908lWxj+tMXlZhsdVUADcG52Hy
tBDjHvNhrYivhQzy1uGEoQowv+fBQNE4cbaErN0r60Cj97omhCc8bxLrhkBExAHlbNFZN+pq6L8o
susZUbO4zOqaxUW2mbw3CunRLsa3THbLHM8FeGx/fgYlgPswOuyeLK/PS071Ad7dpt1M7m3+ErsC
jeeWebR3Ji4YYgBYPwD6E3Jgv8XJR7Gj0KixE/RTjBOPRvDcYRbE80A3FXPU9CbIy3NvlxkCFZri
bAUQmDyJ/QuODDkmoCZASUd8IYduFmNu+pARjTNoCIHD92BkdsbGTCpxwiliYRns8of4TFCxx6UF
8kbn/6/7k0SwqE2WBSi/safAW3a6f9Yh9Nn0dvmBoAbwD0P7wpIE3UNxGDSel7QwqukWC8TwMQ8F
ejclRmuw2f27R4NOGk2qCUkwgvbn+LJkqn4OPboFl2aphLOqoGYMTk2ebCt5y1ZuANMxsFrGr4O8
wCh8af3atANtYdBNYOfFUEFP6kPZkptYRYukn/2I53ElVevKWpKfU8UuzVlCdDJXN3k9WWeX2HLB
mU3qnI3aj34igB5yufoA0HruT9aSQZ8WuUm3DrO10KzAsp0LGw1mRNWNV1Ank2lOvLQAgmVOd0ej
EH5GwDkRlMHC7OkA2tQcGbMa8EaFPYPuRhflFRDFkfpOc0nSVIpjz2Ff9Spt08QrQ/WkaRXWq4wT
m7kkeg1h2RCTL43sF0K4L/NX8HAxaZ2cV2x6/yjG8u6I2i3WEE6tA7St0kZAV675EJ0EzYFtaQr3
SfuO60u6kCHtzDPOZkmLSuNwu9OfZDRveEJwquL9xANLBwHwAIZqE8udk5XwbRfMOvL3WmPDJw5o
kd4oiU1jutq0Bk1mG1ZBcHvGmRdCcHTIcridPvGRYGopdQzPtviWgKNltnR2+atFpl1ICPVWiX1m
/Q3vL+T6s63TG28XygMuRRTXxuDm1NUjunnq2AXZO+zdGPguJGg3DsB+TlwI/uoC6ZYrJG6mOb25
NvFsok3FjeniMiV0dW5bjV4Y+fxusgGGH37BgsIWl6HCaN/wg8nDTaiJh3y6taKdKtCp9vLUxo6J
Xi+MkGV4oULMKOlWDpVPWjocJSCUdtZWQiSNBnzHWUW6bPJuQ10TcZxCmDMsZ+lRvuqNtRCuFYEy
mbXfHSY/s9wqt7lLBLsH8bI5GE9RavcYmUkBsA1nMOhOo891gcFbn7g7qexpZgPmgk2kbiF+P9Ew
g38WEeBg2skroY4cGBh2YXZst+jVZYW6dTG9Cuu+uZmQzr1wdTxA/FtArwymexbs7OWiOQLgT2Ex
lqiXF/nbRE4hxyIqdFREixq72WMG2yr/Mu+Dm/hNJor+eXyDI6U3bnsnaJ5ZL7XR1u9McxWgr0/i
HXdJtJZntOTaSqYmcLDFCBzwPf0pHD3YoXmLZHEdtyxee8R0vfJqlAJV8yGYtgFiFRAE5nSSdfj3
NxdkK21H+8/cx/V2RIPQus9Db9uJsMTm3equqrnaTGshW0JbyulNSHtVGplAId5RkPvIDXKuTYRx
svtg9PjLljvPyP9TkPy1v11pL5pzL7Wp2Zl7CK4p85SU/oHfye8jeXGBjiTxq2GOkyVwCbBvlBDY
EvkX1cS3RRHFJOXkzFjAgPrvHttZWqUV0pltPy1uz90sg4NxFbMr1vfQl5YFZZpQ7XOEHCkiAnIc
JlKfLYyg9eUUMK4qq9YRoq+GMVTdIfDBIvnzz/SNN24mf/3vJV5JDeSkQYwaBvo+DFwT5blZf8zj
FHZYTW+W3UwO4Ukvp5scCbpoHnPGxhKTsnRBxUePk00jIiHhmNGPIMsunlPJhBsj+tThmsn9bynS
2lzVXt9Wog7hj6MDnakc//6ksoZZB71rfoNTHhBmVK5iwu+4v8MOm3c6rOjVIyDoLaYHDuerqPOL
3tcvxwZoovFSyG8xyrbzXRR7IK0k0hmjnS6sEdyWDCNHv9m1pc94mF52fIbW61fMWA1bMDaVuYE6
UxZLfdzmOcnJbhSvaQTIFCAJKrXlz3fmG/MVdwbPFfoIKldTvXI9dZFpwVeBz1A4TBTBM6BEZPyN
MeCGQ5oEjgMxL9KYhfRLtfoHO3H9G2PgIw8Z4qlJbue/v3HVJ0aTDq2+R4Ff9+WSkeQYfsXIy+ZS
vmE8W9CkDUnY6UnJnh0bCrO9s6Ss9Mq4M+QvSuwihgnEKN5kX2fq0ZemN88IZeTToPVVRPgCy0Fv
9IDPmu0ZRa4MK2SSy40Cf3Que2u2ij4rVuQQCTLagjlmZ8iwwjByBsdwLo+KfjI1wS0RFZeUignx
0bH+OFzukPWwKKETGPDHFDtmnKjVpf4hQOlYMboGrzQ3BIkiQknfG1RZnRh4ablrairIufM4ytPh
woNeMo/WkWSUComIEiFj7A1a5ZUJZ9oJPJCcFq7ZgfhsdpFiPSGbWM3qgKI643KnXtEY9+nTjUny
zZlxAlPUWGPSKaNmo5OlyJtzNThiI9uzlOHXKl+an5H/3knCKwzOOLA+rgyZuRVWQhjQx8JKwAxR
TNcRzQ20pNVNXa9xoDCZ/+Wx/YYrAq4cL6tskgiCWfFq0dPHVBK0BtpywVBa6OJHhMDeRMFgNvdD
S4cMHfeAqL+kVzfLwJW9YQ4LlNwL1KFmUx+ripJbMVHBVs91oDw2UXcjgxESJHlb0Bb6aom5jEbJ
0TVtE8hnaiqkHM3OQBEii19DUy5lZqbccoGxvKLykTRC+lJcZcoD/SKSgJmM7Gf51kUA6ks3lRAX
lfGs3YEsynDbZ+lN1z70yEM4T4tRwZkVTUo7dMt6upmik4rlG9sOggf2egHSEecoifOlwQyla5m3
aeIfkXWuMOGD/i1kn5Uy3ZllYYeXxhNXs1ggn4f+uK91ot/zqiI0qVrTD8L1VFrBLVDjM3W0Qgs8
H2nFt7MKH8rr/N9n5eJyfB51WiGzbSyb0OGxmfEMBfVt2THqPN8HMWBHBhOJfjn0egZvW4eqKq3S
MNuEnW7PZ+6+DjbxOCzLTFyS/lFwdNIw5/zySIjfLNo8Eqqkqwa0yf9Q386DlYgD5pY97TWu+TKg
zI1XOkM2uXqwwtKX1Iy+GzgJpAMQBVTDH4LXPj+2VOC0cnPcUQSW2Yn+FkD0yRsQkPQxPMOcfAWF
AtrjPqCV7xca9kDhdjQ2egG/9dAYkBtERoFEV8a0aAAmqFRG6lrRgQT4CCdmZaEccRzNzH2b+BID
6J0ZfFXtgAaHTC5rNQ/9Q+MhH6GPQuKZ/ztk2p5O1EtGxEGHDulrwgw6hmYiMZI6Z7Ts/fFyr+BY
krKvjGF0ZzpnA9lMl7OJN75AWVYCZBF09Le+oT4lGhUsIs6R0IFkeOH9bJtdz+huXnUoUMTEcJp4
XRKOWLUvwAT889wZiKdFQOM55lze/YIl/EaDiI3URKhnULro+lVHLB7KFPVSTgvc4PZ8XmqfsRGs
C/yJzFcC9qFfnpJ5XbhaqzQNJyU4MVESjT+qwb96JG1MO1/LcFOhHo0FV8Vw0vsYA0kUQ6AISMjr
ereBOWMwX4QT/8vHf7NU/vPxV/0QXa7bYRL/XzuNLWxq17A+hsChLQP6eTFxaEVw/POHgtr7z5ee
Yzo0RVHgi4uGedXEi+pE4GmPiVHhmLedhacusUI8oni7JadwrGP0ebkPKptMk/hLWTUO6WaI3+7P
J47x6tf4ED0N22Ybn/KH9FW9GWASI05y1BdOYqmxUD4Kuh5Pl5UGjT5wdbd2g/XlYB5Nh2DSh+Qj
Xct2vOFcv2/vaYeIl33Eua/dlojmw8zJTxkgIyJBFuOLwXSJqqOzq48xgzlOQBVjMrcn85LV8Ck9
ER44Ra7KKwhkRGVtXEbmUlTuhAGdx7Jo1/DEInGfx4RxuSFAP647vKnO2wRVPXQPWs+1J8o3VYk1
0h94Z41lATyQKTHr+EdA8l7ockSSHDQk4jJibNJvmISCiUKtnj+WjySEQ+J3YDHbotOukNdv8oO6
aWzyPvm7yEdOggdRE4TPuEl8hobLeq0txjX9b185zLm5HM2ejEP60K/JunVFV0a68a4+JMh3PtIl
ReSGYLbDxat33AfiOR1c1Vvd1zz1WB35I72TOJdXKOXhnfrec9ZzhuUZWqe0aFY5ZRyeZXvwGsf0
ERKtDiAqXfxMbuMAH1rEIGg0z3oS3tNTZCfOC8qWRbys9/FG28zBt4+JpzjtPvNSeiYsRn5ykJYk
KW8Idt5Oq3rX7qpDdOiWJI09syZJy/qTMX0G+3QhsMrts6V66GzBtWwX09ni7BLvsDjGqyNNKLuz
wxXIQ/6jMyWf/zdqKkeaMVDksEJPZPzSLKB38RTCzT7ka2PTrdJl5jEJdYRdeDczjHbkWYQfHDbD
Asgt0CyHwQpzi5xO0LQYIcJlNlRH5n8oLCxKd4IvnWqZ+sFR23cbY1/uAl/nQ1gKncF+P74xOHOB
K6wut7TBuO47gF4Hplm7aYkz+Wyfh5lBTMBVmnPlKCK31YN5wDr8oD8F7yQ4uMwQt+djtFdusIDK
t/OkC4YqfmMokPw6l1u6dEq4SN6at2BFp8CJVxwNXIrL+/oeb3G4xN3jgHnaxZ62UP0K9BT5Hz7u
Jc9cCXuguKvkTvO6VeaJ9rievGyl2pOzeTggJYfP7RIVtY9dhj6+uTL2ZMK5osMQf5X75QIrJ0LU
wa8A63O2f8alHz2iasTQHMMhs80DEGl2hilzh9SJuteAGwpbJV7U79aJwniEmvzZPmebyJOPoBHf
L1/KSTzSA3JFr/WkG+WmfUpQlSBvWJjHYqnejWdP4jKQKiypJIqF9Wre9k/SPntMyNSk8EGmwiKE
cpHJ92tiMSF38DFPxqasl0IKg4pAvJsBzZeOJyFemuZ9qn7IMW0Sw4+TrRq6de0imOkMHDHO+J4y
UEwd2bFWHGQJP8XNu61xlhrI2l1d92OdivtBAh4PzZ5uGEqSWSQV8ZoZXY2Ej6khdJ9wWQGb0AnG
8YVuW+orfdrK/VEdH8i5ZCNkz1mk40OquLSraMElN+iy2rMdPpXIgEOkqn74XB/n6IIjunqg1k8K
fPRoTdoBGwyinTL24N0x1upvQLsyNZeef1725f9uddRAmgFLEr400MWrA1bcZ2GqIHM6sOoXnOUa
f7wJzD/ptyDHDtK28HC60IxK7J4vIR/08ajVW3w2oLcDJ6ICfPz5kr6ZUHBJuFRA0UhMBNSr7Y/y
Z5K1zDzveyw47UCbopp8KRd3FfK4hrDCCxGrzcUX2fghb84ofQY2BlmIEw9fyDMozqNL5bcQLf2/
SAtGXBJhYyq75FyJ/HsYTeXAuChW0RzU4UAFWSXbsEFjcEojEuVdTChN70X6jvN8EPvM3cZZqs28
0SOfWU2fxukUIcAo9gHacZMGaVKi/6mPef1a8dMrs0wN/yrnRunyZKbbjHJTKpBLgeEzC9BS+XOH
eDQQwfMZGxzP6vCo6u/1+BgCBDSjV11f5pPXTOuEdcd00vZonneU86g7WGYOCeM3YMOolMJ13UIs
uJvFJ1O8EdpfGgbzWe7f+gkqFUlSYHwx6mC7/PeHshp1rM8APQ8qp/ZsXV4qD+3MAg+2GfP+MWb9
+ZH57fOuHuLUakINt2x9aIfa1Tj/dD7wJTBhHEIE51cL659R3fX3o5NmWbw2cG+vYZnBJORkYJTi
AUnxIG1hicfTMs/8Co4/4TBMGrbQ0mTPRJAbPnfNMWhXNYB1TMr9tkXg3jvkVxTTMoGreF6W0JsX
l2gZyZuOtR1C6LEZ1primMpOqH/pBH7jnyJeV2G4TCSZJhvXw9peVWDpXDjrUkHhcmmQGYC45hxD
w51AF2I0ViYCV/wtmVfrTgsrNXKjFqEjYxQ3zJ0aZTYZAchBTNcgV7BxhdQzwZqw6BFcwQgYQKHu
o4NLhVPOikerSPfAXoqoGCwP43bLAVF2I8yWkTcx698G5VK1dsh32sSlKZpmh7jake/K7dtN3UsW
IrQOAPchTPJQ44qkCmuOXtA99nOX2tJCW41vV13qBDuSOUK9NqxbZdki0Kp/edj+eIKu7j7BEnND
Ads0sURX61PTcDSMyzY+INghF/y9FZ+68/2com2Uu1YAk8qiSJ+ueNbSG9YxCH5YitKHiGhHFH3I
fnMBNvSxIUWrbWQIALYkP5ntY9Q/pyBNA5aFIPplof+zkF9fNbY5bMSqCQr5GrIfp4Fi5mkfH2Q/
f5hn8DLIl0Wr0yxnc5/JulLoQ+dAA8iQjMKbAyp0rAi9vGfGSJcWg4HvZkEcPaSsjzLh8ENvCsel
dq9Sfj4BqQbpSC41wVt5fOjgGCKiPJzffn7Xv2kkcXTXeW4NmsXsE1dt1zzoB/2SGcVBeiqpGs8s
/sA/FsmaeM8B+tQvt1v6ZtWne4QaA8a1xHz66nZPsQZ3RiF+p5DIs/atbDeGK0u5bxqmgCs9OJFd
FMA1Gpw08Ub0o6Q7gvb4jY8+f8z1/eNMSp/Z4mwmXm/UmjnFYZRP0cEg8RZfwYg+NkN/RkQ2R0Ma
aYYAZQ1ig1dc1jkvYhanzpj+ckz8hmBJI5gyQRN5hghmuGoFC2ldFyEqxUOkLzOy0kbRtxKUqdtU
2/TSbpClBabQ0UfP1hVEmwTKeiTfpeWY7ublHpgC/R8GsRJTdTQ91JT1dB9EH6b8mMf3aTbuBzpM
srLteMLOODXDuyJeN2fwSdLll4nDN9uGwf0k60+BxqdqV32FQmgvMYzF4oA2Egm1usKHJKKk1xit
ez8/td89RDQuZLyGPEWmdfWz6UWg96LFR7Wyn+IgZB7XAJOgBfjz58j/7R1wfyyF90LSCaAQr2qU
xiqFWCuU8FA4g+qGp/a8wppjTFsTHyODhjeCkmREumBqaLOhIjNxkJSLUtiMwy+e4+86CoaJUXfG
PVAuXcdhJOMEYiZXoFsoH0JwCFTUEkz9g69gXPfCYdTc1qpsCX6+9n+GTJDORQ2iwP+Dm3C9RkRJ
m9R9m5dwNWg+2j2pJi6TLRlOANqG4Zcf3ZoflKt3EwKeYYi0FUVTvIYNkmmujmM/qvvoDlJBv0fr
fChvqls0Bu1uvAeWtE689sZ6RAYAhRnRH5kliCvQu3JkTDF8ZwvivVDmT07YrwxjUTzCG9aR+O+z
N8AjKC+St/4ZufqzgCgR3ddL/86iVzxUD9mDcIPAunntt9m+eUXarXw1r91r+kE04EO1lu4vN5hu
cDfQqaoftWdADYhYn4PRkRSqd+1D+5iAGz9LR3KgRvR+/UL7gIU+J5DhglUWrbGoBARLqP5miJl6
Uj7SN/n0mxDoG9IFKccIgGjZ48UlBuLfstGEYGadUSLiEZwZ2/UpfUl34u7CSYo65cCRXzvBTj+d
P8qt7qXHyu8AFueH6bNfmRt4Cpju+CY/v1HfPcVgJFVZ0k2WXt6uf6+qJIIwCKyRV/cS+SNj5pmB
KxKpXbxeqNALrhQ/eMZnR6zCv+vZ/px3rp8ullwKTon2nPjnZ/urG4kNJ+zVMW8PlNA649lHUtGT
JxHKGS2dl/wx/TJPyCbyDbfPQIC8RuYJK6Qk8FPz5Y4CylM5dyQ+5DE5ccvGiR4kYiSCt5b07mIR
IU/xZdhF+LZc3Qv2bKScUslkIRfo5x/zm2WQ4oMCZH5PJEO62kvNPkyInY2DvSE76GTYvtJoYxa/
lLjf6BHnGuf/f8z1rKktq3MpNUmwL8xVkUuLzKlvKl7LaaNm27B4DiGSW+jrbQv09SKptqq2LNLf
0gLVuRK5vnFkNDC5lKkWOQxdPTmTpslJWeIJH0B1PITJKsQqjdXjvv+S8WG1xV6aNlqwOvMU69sp
2GQa1PbXi3JvDfh3dmZxI1sHE1BE+TjW6045GOMuKbfS9NSVW9Va9tHWRHHWvvTZE9C0jL8vYM3a
VMYhwJ8lrZqznxjuzzfxz1366XtdVWBBrkZaKrTWHjFvY7xUvR+mDxivAWJsRmtZnR8RrVeh08jA
VV5KCuXp9MslzEvBD5egX50wc2UaYqPgQQrNpya1J5D+L2fpgcYMX7ovdnWAV9RrBemX1cD4rzpX
nfcTHJssULA05prir5cRI0PcFv1ZmcOBe1BapIwJHhhflGPEm6S6TWsUgwYgfWvyzDOZf1tllp7b
Ib2z1hMEp1JsKp9gIIHAzvtlH4LSRczs4RPVsCrQP+3QDnma6UmVX03bvl8NaHg4YA642x675k1N
7jk4huJRL+9QUsny3BBjkkiHrDjBPa++ENBYoo9cjGzCWMG2TK/Gju7pIUmJz7AevytHJrCkVeKa
4MPGU9YcOC9J8aYethaqm2z58x37ptYiJEY2NWVewljIrn63cCiUArTwQTac4CHB9cumQlb6hVDB
X+7RN1kWkH1VDriSwsz3P6PmdojDScuC5sDL0HOEJi5ulrcEoYm54YvBHBNYmOdregORLLoX/v7P
X/a7M4pFZcnxGtwzW9rV4yknrZoUAgtQh6+BFyPfgaMUrYUVrSFU3jb9L6e7bwoQi31ToR1hGTP/
899ft7WkODOxYh/C8AaRwiXYtES0wi6MMffxjv6yAqjfrOMWtT/vgKghab5ugPREYjZNpImHfnAZ
eo74+phXMLYd3Rrp5Nz2pPYXTA+dbdLu1Xxb5tsiWyrZUjK9UXUAwiWmh786lDbkQkev525BX7/A
/IlzdsGBEi5QgKiUTYxAVySClgf1v8FnCBNvWNPTaTpgDXbzW+/qu5/y7682//O/XvBElYQ+Myrx
kF7W2Frkgyl80hseoxfgreFv5ymgZ/z7rlayv35K6ZoobCCJMntcDwdhg0hD/qJ7VJ4YXCFrwp2k
bC4KmkqHt8bSZnkqTZvoKf40Tsmttu3uuo4ZESK4By2YBUgJEwANY/R2WFletVIfxHumLfmnDmRN
5Ed3OgEQH0SBReS1fnZI/crlJvmpPzyGa0j5a3mNgPOG0QrjGtPlIMdAAztBiRYQn+sRnUI9F6wE
Zkl4gXAhPWJ9qzaw8+/ztXmLKBP79W6snOwkPil7In4NyYYE8RVAlVyUc6Z1aYsPJIZgyXrM7vC0
kSjApFreiAL2Y9ySdq67Srq2hFulPIr1MiEzDf1T7wqTP96i9lkJL9Nr/Gw8DNCrmEtjGDwNX9pM
EkNi4Iy9dzn7KF2xhWPIyQlwfNeeEkKBukVDaAVani/xBtxgtc0+qZwxuPVPA7nqzHt3zN3o0j2r
b0KyCO6jZGG9dQfliUCXSl7UoESO0sq8V0c3fY2XGOPLheAJG+koLINduJnnXXbgdZt6d7nVmSEx
kHqnEwIgS172S8CIQWArq+G57rwIJsku8FDFhpiV3+HfDw+WzQkAMTByDBOZ1YmNpafdgHzaGUob
It+EJTxZFYydk/Me4ooiDIuy/4ziDyxqPy9ifwa+Pz2ZV4uYOZrFuRA4vrUuKV4Oz6FD5oIN49AR
XcVRHNJTHpnTujDLFuSmOBxbnJ5hmeSwAdroNzaaN7qQPPn/wiJz5slZ7EIGW2Cns7nnNi5cZntb
4mMW6uIRirzTeqKneqXHmNlBostfMzf3SHWzkTHxd6q97Chu5qrb3GtoWP78nb85PsOV0sDZcHym
13LtHRl6s0QB19DiL6BMj49VfZdTH+fRR9e/dECsZ5UNUuqyJZem/griezXcq2wuYQb5dlJtnWiB
Uqel9tsG+qda/Pd2zMgrcQ5ZY90ldf3fhanvWinX9DE/dGIz6z7UD6UhFz6K8m1VEl4DAjQEqasZ
6j2kY9ek58zCjaNLdHuGKEJLtrE0ujjOO9X0SJZyio7ZXx+jLhmWmaLv8O1t4XCkckVIQ0I1qo93
qvIw0OPqaRf06q879fwI/ec7GexZMjAvBFpX+1asG4EigG84xJMtyx7VzRIPQ2SHz82JumCMfjl/
fPsjIoHl3s4w+f9kmVlCYNR6p+YHcpViuL7anT78ybVWLMe63JwNt5J92fQbV8RqKqwmCAI88lZi
kwpxGX10un2yrLqVDiBwWgaDm/hZuIT1CbzwPG5D2RVawCi/lDSIXb75pTDOSiK7LdBO7aqBVEEO
upCPXRwwHwLGwilI1hteR0uaiZCmrzMcb2FJYHJwCtm5yE6G6fpBxOSNWOi1YTUBb0AvvyUli5hE
VCR2+2WEmBwW7QSoxMUgQdwKnhDdcMQvcCQoFNvMLaEvZX7AYzE4SY1R0MXvQG1bYx4JFuNDv8c3
Qouf/QqHA/7KERASuwyWSFrBuJg/6PZhScFPkz3DW4EKgh+n+iDOlwDDk/kJtvuCB3+Cmz7vFe1N
ezNtmw0WFZ1tSp5lpoq67D8FtOi4aOCSBJ7KHnC4+DQAPJXeNdcxLvhJyofOE3cqcL6FBm+COTpx
QdiLyY9HR4AzRaDthQprnq/HoGkei026qlf6UvMnF26B6GVf56P2KvipN9zHh8yFjLyNYPduaK3w
XaZFifcXCsDCok6JSWWelfVkymkVfa0ZOExE1yHeEjp3uSwneOgf46r0IpoU4V3wnN5Ly9A1By/B
QMEVgyzkDRyXsu4awNtydKo2gtrGcFLSH0s4mB7sASVzkX7iwkLBIKgLXcb2YxujnUMBwJtNBw2G
EfpQbEWda7yM79Z9LS9A9LE30KMPoUHRYmNWmjj8DMlBfIY3w4/QAlGnobNSbuSPkV0IT7axRdTY
PFoYz2mpCEsotPF5g3ovRxKKrZ0/RASJfdlrL9nbLOIoUeWSIuSAZ+ZPSidpnW/NuwJnUAKjHKPu
onzPHsajwR9+C+7G9/Gd+eftxPMCLv8e6rgvO3RztuKhfda3ROrcxdtqKT5llcdxBv9CeVdAmzgR
08phyO6fzFvrlesf8Wgi3O8ASvrJjM7mWm7j2CnuEbICfdi0t8ozLQztKN2j7tcfhWfx0XyrjyaN
LSqOs13go3qUPqp+AWT6gtaG6Mgv7QMWMZIesCQocmb/5CMq0JtkU5AWiDtlc7kRPtjGSSgP6sX5
TTrqvDPiYvroQXSJGICdsvSVBqwwWVakwS3yAzbc547yn8dOZU4yB5H0C+E5VJdcGHFxFFTlApwh
1g1m6vX85wQBMR3UEM6IvmrANEWxulDfzqBHEB3d07AlQ6s0ibTBEmFLB2hHH5iQrcQRnlnrqVRZ
ggxkVyKtvLkthKr3XTuED+NJPMnrcS2egpMFiXwd3OB7eUHgxAqRPvYEWzfvwed4mhRyz+wymbPm
6tnOjZYCozzG2MVldgMFG4mgU3YErgntcFMyCaMYd7jUiPk0pm+UT/DbwWHfD8i9hC1abYZDcDyw
5KBXBHxCT5/rQzWezXNy6065G0iwDxfh4+UzxiJ9Oy71088b/De9C/rvf62jV0VNJPd9naacQ+dj
O/4hqhEA1O/Gk7K8vJl3EN2MaZXobJve+bft7r+nJm2eNBgGqgagbH86jX8dLRQxwyZ75tQEVT6D
4h2g8h13chP9Url907LUiIAxUM2jV5DpVfxbKkRBXzeMyNJDmD90LYb46T4CdCPjIY7rnaShnjiR
UYwyVy1/ORp+9wPTxcXLKRHJYEni1UFfaII2Iub9vJ8dy0m962vMyDqF4/kOZXIpHU3p0wz9kmUd
1cZFhxmBc/K33GLlv8c4FKP4BujXItpQrt22Mv34cjwrzUG6rTCOECyCyukd156K+dYux7UufOS0
Q3KHf6AnG0Vyh8LHjTecbfmTtTB/kqvlmYUewKu6GnMMZMDZcT9u6mw1AOQGoL1gcHHp3BiZGkCV
FsvhL3fym5b4/DUQsCs68xzu6L930sy7aWgMIZtbiBPgn2wjw4EpGaWvCSHEaRl0S3EOP+zuctjP
aH0bP5CdbnLNJ43qGjyIsmJKbs6nS2LagBouyTzrgl/aO2gH/lugcFvxaZiaOg9Brp45jiRSJk5V
Toi7d8FVhVQXI1iNjyzoT7XccrYjLjJsF4L+oQoPHb/VeQzdrgjoHpaO3LxODKrk6CmD2HA3amD1
P2sNQWSMtSFiJ3oSMSYa5qHQgMHo5G7ucCOrmAzFM8fA/FkLOlfF5CVx3gqBUgOHVISMlQkOlvZy
If+5H5l2Kzhh6T5PJtbTC6K6YjyMPUVRmIL2vqtMf+g3A6ut0dg1tpLM/ApL10o2Az7baG0hW0Vr
P8iOikw/X1Ta5ClUVkYMRoQtF+Y5S+RnPm6VfIuuFI1pT6kQJx+X+BAMJDDTbNJJFJGiGcBpepO1
R1JM4xAaLPoHnllbjo8WjKLPDvaXmZ89GTEBciCzeSrYvKbqDSG+zRDFHnppThRfdNVm1NHgzVF9
l8eOFOlE2AgGcacDfqjNJN10wzGnMSkEdAlqvOeGZ+ifCoLm6lHi+DwwNsgY+BPBCjsNUWWB1Pq5
Hp+Am0T41BuMTQkrv9o+iRV24RizC4kIo0IyagIoBK8eTOX+/JpxYO4XKhxLk1LvbN5YE1bQ8TYS
SUU5JmaKDdfjJjmZ+hTiXSjvrHLbi9sA98WZIufMObscNqbOsIrkzYtysApClm4FmYddvS+oAC7t
vaZRhySngLy74nwr4cgsWvIAthfrlihQK6RjMeJQKN6a5qGCcaUjqFDVjFQhNvb+FSS1ddnMuP7p
7ufd5bd3YN4A/lrgp1EIw3xCuQZr0izu9ditI+70uk5ufv6g71a3v1+2+UL++iCDmXZ7TtQGMQe+
ShtujQNq1ol/OS5JyrxaXx3Q5gMxpw7aqZw6rrphU9qqfdLpvNXph2BhntY/zsVDBMV1qJ/nuz2/
BmCfsN5RqxMKGSJOCG/z7jBpwzaPiWGAjqWQTpWXzAbUhTzrLS3Ox4Ryo5539eIUy4o7IeDOy8o7
S+e9pM35rYBFhpMFB+tVLg4DfoTWOtXxu0RVGKnEULRwsUzgTPmHWGW+GVFpUvZbI+8K7e4LA538
KZf4ZVLFjg0IJpiSIwc3bKU/C3PgrX44d19Ssu8Dv8N1n9OejaO9QUdNpTiudVeIj+lAaIOfUfdY
wzLhlDONByIiwtQFb5Lgzu0vnm4CRaADkLUbywRvOdOQmoTvDARATe2c9mYFJ1fHNNKpeMjAuUof
LflvvflRV3ejSiaqga2NTlQUfdSXxLuY2b0QfcYw8ICe2qR57cMyWFZW6wF5kTnoWMhyGxFLR4SZ
BxHgUxd+ktHJcYuUEb8YYCsKMsQ5gEJR7iGgaBlUDNDqIomzkIW0/DabIluIOChJtynmjp+fz29e
hL8fG+Xq+ayHYJiiRGoOBeHJtHL6m7b3eV07tqqfP0n+/qNMjvQqDXfrj3znr1fBKoY8UcYwPwjq
qbS2gezJxYmjC+1JDsFQKnnxo7dmXKL87Zllk5hbzExvpT+hYSYf0IKbtuhZjRsUE8xEPImf7+eL
/GYgyRSQHDRVA+uiYzv6933thLiAVBJkh7P4ks2gWh62CqnXwCJ9UTFeh4RC68DFOFUSPAspEY0o
qceTE0OqE5hwEevyi6LI+Kb5oilIRWbTB0OZ6wS/YiK6QG0b8fA/nJ1XU+vYtoV/kaqUw6stWw4Y
J0x6UQEblGXl9OvvJ+7DBUPh6nt2d5/Tp3e1jcJac805xjdox67Nje5IwURyvBsil3xIEBOrIHlm
Ii7iDx7Nmlr5Ld14tyOaZH+eKTeCNSmBtm5zGFjL6I7s5GUFg4fA7WhOnicmV9S4KP38V+t0PrFH
iBnuKI6Ei2yj7ModON3grWehhwQEQ5vU20mI5Q3dEKeEbIrWF9TQTrNptDmKre6zTXHLIevKnfmp
l8FaJI5Zl+O9oe/3/c6w6Wg5Daro9hyvUsuxCHLmlcsiQKDPinYn0uu7unr/9sgyPERwreoyeY0X
vRwvjouk8Fi9ywRsBBZMcYb/sQSg4GbO3z/fz7Gbxn9Y15HC8EGfWusvb0c7tL7Zl0wzsJ1pnL0U
bxP5tyD12PSr7d+f9euriNzHYtA3Oog+p0ZfPox0QpF+cQ+oAL91t82jhVi/KsFLykmzgnLSQ11g
IgnHkgbSMigWpnfo30BPsGBL/tKSluMhZUHMX48w4RVB6jWJyW+XA0EyJwIOSBYizu93OwwD2Si0
RNymtGFE8l024WC31GzkCp7xuv99QVCE8u+72D7JeBV5tEDujGEF3z8vUJVSD/W6Gk984bJeZzeY
EjgQERN53pDuYdF2eKsd4gTncrzQV+GyXIgrCdJZO3eXxuxswXZ1wvTOWjegg0lvx0WQLSldwnl5
kl6z1p5hrmBiUHyox25FtqjdHEHK8XB5NAkO8lFwAoeKCKoK2sUP9xWPHpZVGig+HZtNTCagaRfP
JTwKcVwiQ3f2RsPhKC449WfCQlVPLa+/hRwYQ9O//lD2iwwIxIz2CBkXuBBxS/0TV/E/WCeVPMXM
SuoDmVxb+BYNv8HkjtIdEFSbxDl/36OIpqN17Up/avUurjSnIw5J47vMRnCx44haLFZhrxfbegWu
DqzeBKS1YkuLeB6shIlip3a7yZ2zE80gutHpA6pjUyssCZRxeMc30Qxq56zj90u4eTBV4fiJ5+k8
d4rF2Qkg907GO8FcDMvhLtz6R6Qb/O7R/1QtuPDzN4ZXS1jhDhiOCVzLqTbLZga2rMAxpgkzNsiq
djbrpr0NxXitTevH9CVzIiYeNKTm/Tp+9rbxnrHjgYOG7YHMZ1VYtA/uwbxVltFDOvXsf8XkOP5z
f1ahfiKGd/pBm5XEEHnyIU+eKJMWpBdBmmvs+ujPiD+33dl5G8+yqbjXZ/4yXbrTM13rANdwu/A3
0lK5s2xSSK6sPL9AA5gMUzvitWVJYIP+/uzXvhtIdUXoTe8SUZMese5HKtIzQ8csOoYtJVTkomoP
KjNe4CPNAGr4/9GOGOclKIbZ38bI5Yu1FmJhypKlebca6qmGs08jvo/ZlwikJHC4Qkak0M7kTOii
qzK1qUg4ULuJ9WsxVLL8Yyngi0AyUHQDVaZ+OedV4p7H2c212x6OHWPIHlORUb/DS0Ibi+2jDMAi
pSFa+j0WXeJDYaJoz2flXVHaGSxvNkp8RdmNBd12oNt3Rdj7c09i99MlkSKfO4ZQ/PvdUmtVFfI6
jnedNJqcHYl51pBDHMDhIHz8vS5+kjG+v6w6IcXKGDQt64TRXJRDiRoHhWQawe4RShKhQZPszhUX
HeGE1BdnjF2gFZwIMRr09tuACJYJKh/kzoDEn/09jUgk0H9/pV80I0jidbpWaPw0ZPIXX0mvI7US
ItLrrOgkt64tBytJsAV1EwSzELs+jjcVe2qAlYuJa1JcaZuNl/fyiiCVHTVruNLhbHy//Jnn5m2W
efHOMhXYDGgf+vcCTHkvvlz5QfXf7vSXj1IuftLQNNo0l9x6S68jYgoGod2d9ujHK8d00n/quLJr
b9oDad+P3ba+oyx+047Jbf+iPyXP3RYy46R+Ef6JAPH37Uv7IQBs7R8EYROhAwn6xZjD6AzkNVYo
7mwgvYTmFTaQ+Rqi9XDrv3R78VG6b4NJ/OK+4Ux9VI/pS7PPnttX6UlEV9o95a/nh+EpedWeQHAQ
jWl6k/w1efDuh7duGz3Ur+22OKQvIaMF/W44ZA/yU/fKhALvZfOKyPmdPbB4lZ+yh/QBg/tdv1P5
s9+1469HArCeh1t+7eVjv80euj1f6758DO/R1e7UY7sb9upx/BWvPZoTS+vU7gj3uu/fGM9gX7yv
H0GuVx/A49kcjWxt8oOel0HuNE+0jWEmPTcp4qZpwgytnrsptG+ML6wrC94pK4Ai9t8LWawBJtY0
dM86a91FaTPUhZRaZzVn3z3l7YthMFqTkHFkxxTGUyScTOtKt+OX6mZ0I6gKn2hS4lzq58WqNZQm
CfutoBgvxvmJ1DIzVQ8JLdRcePLl5eAvwvSKqlxWfrwq3z718/n+UmVKel42jO7L7YBJGZD/qBla
NvG8eWxZrjjUYj+p77rYJhsJDIJInks91YuZ/Fis8vGkwQFx1l5TDqg/WzJ4CSRKEBSf/NdlTF+g
R2AYzKTbkjAaY0Me+BMdyxMgXqaW7kSdx7N6oTqYqdT75li+u09xNoveVZsEzu7Aw3aXMqkNMSbb
zCY1Y2LM+sfhOX7H8wcWjH4nQaoZs5SNVE94kw6qwz/BGdUv/l4itJ9VMj8KAF/VMmXEEJdzCklt
lV4wtOgWKcMMUP0+vIt3/QvpEHtrnT0h70B5NNwpN8oDBt5X/2i2k+gUOPJSc8LbYHl+fNthgFxm
C/YwFBzneb411+5a5uRn7bJ3zodzsiwc/MMr95Bsg2N6El/jTbn++wf55dg9/iAAr+iHoaO6dJL6
hijGQhl1W/ABgXQnlweCvBXs+NGbYD7p8m0HWKM/E1yo70IVD15wLDUnqEch/JWv8gt45Pt3uShQ
FS/PhzTLu21nTbz7eNmAx0VhJJ93dCXbl/LgvxE02zFfHF2fM3D7MrXRQsqPQ43+11GfMKi4odMs
hj0gV5jf8BTnDKBxRxtOFkwBlezP7VRH1eyobwVGC7qtBCgQuWI9YyKGTKBNy2ZRxZgK13DsIWKV
u3ah81jCQGPVD2maOgytoc9pNhO/9DmdSTPlQ50rM/3BbeawEEDaj8NFGy6wxV/RRWCr1lC3ojfY
CeI8fAe0Cn0J1utrAO1vmJjPTCFGPeBBnxVMFv++sJ9Htu875/frenHEGoTBi7Uo7bbq6vyMv/sp
XVZzLXS6HXWFfH9+VglVW3YL6TCive3EYbDnnN/NZsmVPGC1SN6ZJbNdEKlBJYorQ1CWXFvcbqwe
lbhv4BXR6kBjgAQRPQ0mxA/YS+aserSWJnmPr+dZvPSfrCWkJV7U+L3duo/xrF2Ys4J3+CCT9zur
99pcdnwHBBDQtXpBucP8eVHN46U8g9kwqvwm/HYRtc7+70v0SyX+/RJdFBdCa2mN1tOWTrNNUM51
l6zZYE8iyjgU9JgU6yNcGBsdglgJoUA41HZc/+cC00QtzfqIdpoDgXyxP4lGHeaZRy9XF51RAhje
kwjU+45+vtLX+llK4UsTKfkt3JlIgMf948v+QChIZwkJB2CVtpFxqG+uInQ/u97fnzk+AkMIzl98
RtbluiILglynJDFsC/FBDI9+uw+h+6CFlZNZDV+nbFEaM+oKOWcr0U2RIbM4qwSfPUoh/2++1Tno
DdokQPbkY/83IKQEAAbC6A5Ocqshq0cH65XPVbKOhJez+5z4HCz1jzR/F/Kdld3on6jRGghetovS
21gDgrAe2ocWj6Y8EwlviclbuDPkW9XAKIRpkMUGNUaL0KFgBU6aSZf/k+V3KlmJmBd9IVkF+g4I
m5PaXNCzb2CE+As3Zz66GhI2zOXYyCdaJL5JonXmzrT6kCa3VrYuSfny90p70t11D60hvFfdu9if
S4R56BtPOVrmg1K8hWxbZBym2U1RPSv5mtgWw6ViqFak1IfNlmcGawQPZLdtXJwq6pX21G/dmPG4
QYWtiqI6Qvu+PxmNJ7ldHtbiVt9QJ5AxFN+QBwpIhJgNJhIfoN1x9HbKFBYCSoThHxIq1FzRS73i
8MiZTQHh7s8QkNL7FND/07iFtQtG9C5k7oV5kFkIxNBwqsFWOiPJn4NMEoYJ6pymnsvA8C10P9Pk
sdubdyJUXtVWzrb65L+ih6YzTWpU1E7yRwkR1tG7YwqmlaNMpx9b2EmwHixbHJMzbj1hUWNwDmfV
TLWemLEGRy5lQADWs7nODsIqehyv5Fv4DGUf8T9uHmkKZ+oJiGPoL0iHc/UVATn/xJyX0TGAWSCy
1IginebKQq3nKvDc9soe+PPFHNmTVKeMQXTGxBcrQCMOZWf6ZbVtZZGonE3iE8/Gsfba0Py3zzHH
O4zODwr45078ZQHwFK/IK80gOZycGj11GEAE5oebXsPLyT8KUc5qMiJR5mMSULGLHd0V66iKMz5H
KTdqOo6JIV/l0iYk+k94rwiWbpQNkdbptQXd+FkC88kKqxtMLCZzl6dF3TgratQ2HF3eZBKCXs4v
euJUxQJOU+7O8BkZ+qKGkfmMrIb8lhZwD4rRF8YIAO9o2rcEi48GmcUYgpzMkYKi7zLIoCMZmnCE
EOSHXcNOtWwm1NYAE3pxJlEXVRiDcmvbG0tmXq5iVyTeIeOjX546sbzy+jUhi/32jLQbiDigwY/M
m3tweJxaOpAO56MRrrdStBaj7VnbtuXagDRDeg6KIII+rtWx+q/Xif1GU8E9jEv29xfeK6rQSKS+
31oLBb17tQXdV6uosafQlsMGiYoDqVOmS7lJP7I1XC30hmCtyXSEYi+bNxnJdMJaG+D5Om20UMWa
B0peWZMUZ7LlZOq0nIno7Yk+wk6Dxg0J+4d7igjk3PlOutQ/xMSmvlOQ6hF+cWIVN/05FRT6sXxt
3LX31jzwmD4xpuTIP1Ff3GV6FHnpb8UN6nrhIKDHu4vqG9SX54X3oDyy+pw/UGzq4FnAInETqkUM
76Jfe97WjZfMwshZs1PPlukfdCHp1bfZcADOgLQ8hmqsjux72VsgbfVp6ZabJr4RaT6P35B/ueUj
cmZiOuEZGAihb4jdnmLaGHpbVGyea3eaAKmsMVctKi4VTw1qBHeq0S5G1t3OBkwdOiXisq9tf5Su
TwEfNGTvZXawLx1lDdUFrWD/DuI1egccHjAjAk15Jx+tQ/uUlcQJTVUOPChsT94mcKCtH9qNPKse
YEy9Yr7UlAWOAXQ7AettOGF31dvJ8OojQwBB0U0qSE831db8h+OgRV9U3WJaGHKH5RmxHZgl9STz
P5UX+Bzdq6avOpSMiAyPamiTZEXGWd05feek2oYf1X9Fje/WE2SIxvvANhyhKWUG5r1Ba8xIyhRm
rQFebCoevWc2riLg9bnVYuJd7AypPHeaxm0wkd/YDhyACSsvm5THbK/O01V2oGuw6178W1okOppV
alYcwTIypDEXWspuEnhWAiC+aXQkoaDopgzccXABttgaG4bp6mO1CikRJvUdYGfHWOmL0CHWZnt+
Ch41zUY0GmqAWTu8BfucPDRiSyfZu7LsX6tDuhdfkwJUrq3fajvhKZTnyD/4MIECmNvXLTzpoGYr
nXDO5/BdYt7/WsSzsRGnPpnFXqhutOFZDpFYrjTIh4Vdoz2mKXKjrNSlcPDoiwNqZgdrYPWONuaE
fuebsHcfM2+ivIeOe5vPFZIQUAR6Tl87xISXtQP0PNbHwiJ/O7MHn/R/4x3mgUD2fLBW522SwpjO
txrxHESmTNqb4QOZfntX7gijI+KNgenO40BUz+O1+EibfJMeojviD9UlmnnzRtoz8x426R75JNMn
5KC8moB2mVSF+tRl767s8J0O+Tqz/c3498Ii6W8EYdH0q6T7CFHMA0XC/aS8Ns9jgG7ppPlNGc7b
FgjEvOM94HAbTjuNmEisd8GxACJ16ujpv1mornFHPnESbPo5/A2vnySv6alTRh0q56WPBj0mEdvm
lITNgtPMpH9gpuZCZDMWXXdMtHnxmC9iJ96QrHrr7uV92k44koXP4SJ76Y/iqwghnCXJQOo2QVRT
0r4TlmTRErT4aPbboT1qwfNQ30kv0UsVOlk006tJvWsO+iPm8T0tIxpbo1aDc+Qbis5aRFObvuRz
Yek+e/dInsxTB2hPRkoa77ls5ep8j6+xBrknrwTJ1kDcedvwRjxACkcWnwBGYuGvd7H3AU+YoN61
SGCO0z/CXiej1fG9JVx62ETIaFv+rR6JlGsyDa/sCj8JFjL4irH7bKiYzGnVfN8UzpnV1VBAO2KA
J13tSNZ4OB0PcUD89GfxwDF3CeeOb/UKUO2DGDPrdhxdCzRnbPFoPUv+1PKnEib74Km4rZN5fafd
y0iPHY7S62sHXONHv/bz+xoAsVSwufTMv39fsev6yEppYrR4JHihVG/TNZtUOkZR5qjprdYda4B1
FpqqfxhQCkoqST8YSHb0ScodKWt2MxkpMoUn5BbhoMinrrfLfAPcxfLnXboQXQiCDOakyXB+x1Y7
OWv3sfKooOvRhQ25y7wlXr4CZF+pqFTYNdKlNemNx6G/ZYwqeQePmWGw9I3Xph5Vx07LM0H3VHEE
01aY+S+l+KjB14OLTf+qs0Htn8ObkAK7YDXU9R3LrSVCZXxIsMsGFY9tdK3F/6MuHC+kRqVmkA5D
6+ei/oSLKvlyxYVE2EAGFDtqDT2wmuWOQGrScsxalImwngT5TE03QPxD9dpX+Gnj4DvQnmUer1KY
cgj5fjPLUG/rtJD9W+g2vCvKRGmO5sBIMLs3RBxqCA/b+qRq4tJUiSgCkucnM4Ujuitau7MhHUx1
XZXWxCcGyh000vUw4nXmgZM8OgLVVqVutCCRXcBCky5JERIKwpMThxmY3QHN8/OGmD5rp5fxQ9kV
yzZQbctPdkYvvTOs3uYokj3FPx6a1nJKNVipHWEClfbU+QQPKDcBfysj+ajDcSdESZs90dYP9IVy
Xukifcvgjlx0Q38KiTgoR9Mam7QePyvMoPtiRheAQXNyl7FEx/CGzXgdYftql7FwQ6hF61J4nk9F
nmALfFVlJFVJ/lo1CYdccjRCZqku5dVnZDXKT/VEukl2vo88sN7hs9xq6EjVE7rffUFBRoZfnxSv
Yu0v8iZ8DPGdntViYkoPFmGC3flo6ozTrbtcf5KFRZo48UcbniSYSB3YtYT4P50AOmpLbgp6dCHJ
wQIOePCsRSV3S12imUx8lkVOQ2hyrqdiigZ9rYXwGtFysqyHEAhiRyDGKx+0hYsVo841fpPBq+L/
o1Uxz3UCel1SRtQzRm7ui5HN+3B4UpTykGEA0EyMIRg6wr3WknNMsTl0pKgENPXq82HQ2q0ltoee
fS/l7Bob7bLloFqRqUPsCiawWdlQ2ze6su+E0fKIYsDybwuBsru80cxuVnqoyojC6Z94ZxuG9qKW
4U0kDpA1Hjnt370o7ceh6fsLcMnQa/Uwt/RM8G45hgzunSAezP5k5nNDPcJlCVxhkrXsOmEzL8Tm
KdG7Q9H1wrRo0HFa3IRI7OcuJRAWI8NjswyQNOc+tvl66YG6yOR9GHlr/TyGmZyPhgZ8ISJdFHpV
iBG8nZ7T55Lo2MSEX1WSKq8TdF+owTodW3rWnY60NiYDDXNOtEAQTlSjKO68HItT/dBSSKny8u8r
Iv+2vmvjjNxAggTk/mJZAomTZ3UgcyPflKP/1O7Pz/rMW/Sn8nbgwWNfV5B30iMuyKnAHGrXu2QO
uMIhGnd5ps1o/Oe5Dvfo6zcaF9IvB2ihSC1v/HPsF+rVQRYeFHc8RWeZc0b+m4QA6K90Bz/bf99a
ajABdFB6UFbGVv2nnv/rZwoCxI6Yz/Q65q9g5Ijukfei/KT4/UwagIyntC7qvYsZ2etmwmvPnoyO
ACsBiSCsejGYTZMqXk6Je2f91pJDzgEsutZMHVfoP77oJQCLgIokK2vDG7POwhZkLcoa5p3EPbj1
RjWXiWIHqsbx+env5+TnhJorZKEXo3gZz/ziRV+z81vUVS0fDLkdrJHkbnRgDlm+UkwaqU/nghyU
aayg7rAJR7ny4b+8tt8+XP3+SBhdXfhSg5gD7HFkzMWzPkH8W8IqUrZqehq8fZiCR0bSkJ3+/uif
877x5ybLTZYhLqLtudgy2xraQNDo6EikVSqwxFr1TKCk1QV37CLlOCGKZ2MftbzISPM19gXTXZ5V
qMADbLKJ1N6BQfBzMnISvFdnLHR/f8NfXmAawdC9mDABB/2kQ315dMUa4VeecmMgDybBZsSxVYkT
hlf62r9dCFYJBb0EIhKuxniPvnxOKDVnT/PSeJcPz2H4EpmcCYlktJr7ecHJGyAqyXJw5ImUIb7F
Kt4LoXSwZKG/UtZV+8p5rT0zAHAkT75S2Pz0qch8LZRutPbHW6VePB8+LhbyHYYWi9lwF6zw0B60
JRMN9T5d5jMw0wuixTjDGdnMe5fSVRtPw4NYr0yWcYGkF/gpE5+yBrfblbvzczA7Xqqxcv58ehC4
fL9siZ5qcN68YNfvaW+Qqa7fY1HNjla2ak/+Y7EDtqC+oF4jFIznZDos5A5bxYRmgFjZ0UbDtxff
lc+E5yJ7V213ixSFWGeDSKaILumsX2DqZ2vC8VadLJUDpN0/ZM8xStZTcYrd+1q/tlr+fOTG5RLK
G22t0W1z8Shg3PaNTqSxNXIUpEmzNXbJh7aDzmhnO7gQR2zK79F5AtPhVIeOcKI/YG450eFHZWb8
SQOrX//ra0B9Qm0NWR6llWRcnKtaEy83ScrVrixeiV0cjSlK/ZInp9q8sgZ/rrHf12Cs26IM70RG
W4la5/stbQQoUikc021jIBO6iRIncknDnnJypInFOU5sqSPUeyMnw4ERZE7Tr8KmHCS9DSWWjrxX
4+sHqoaN22QO2NiteapHqUn8LG+Zk0ib4FinyxRl2EBPJ1eXMkMBg3OriG7FTCbQ07Jm9vcV/ESv
/vi5dO6njkFQl9WL29qIvSD5rlXu/ExmtqCCNJUgg4czJXBRs7PA4QXu3dCO6ONmcnZn0pY1K3GR
SS8KzW43NuZ5U7zWHROk6tQQF3GWXv7+kj/VAVx38AiyjoiNSJ7LDVDG0Femgzhseb2zZfgEINaX
bYJ1GJXkLa+3a96Puh9SZFtSxJnKevAwQ6dEeRnd4rzDTC8+VViQX6VD584SfzZ8CBAH4iktHJzL
7ZzhNVe6pdKj64D4wLyBS8s8QnrKyc2LZtEDcShWsKZt02YIU8lixBE/Dx3jDmGqk195sj/Bc5f3
ZZz08ciNJEPx4r5Esa+1Wn6udgRzzVvMX4lsTggxvDfQ8reFNCsyYx0n4gq7xiRPpXVFmoexj+Pq
VBRQzun6iEsPkR+pxOgN0LnJLlHZZGxgTkjRBrcxV4tQVCU9zzSyNotCZNZMH597+/ft08eV+MfP
YowgWLiM6LQvfhavynkrqmTYjnY8cW54a0+n1U2He8xRYERQ7uNqZjycpSVLtvSKf77A3w3JMAIy
sBgmTbo0o3mHBQZ8B8fMRAAZf+jPcy+6D2M4KwuLUaQBscdJ3ampj6vkmNtHY5B+9EkWpij9A/Um
APBOEirRA7SmmWRJaz28s5qlhOYWo0pNLvt5pSaLDHaKNANcWxl44G6vXI4fVwNBHUUncnBgyNql
Pr4va9c1tWHYuhQXgZMJN+Ao0+jKiz2W8N+vuWVqeDpg+Gk0ci4PPVKbdbEm6wU0m/dGnFb9qQvv
//5BfmYdySPC3WQiRXuBQfvFDhwNuWmUklbsxlCsRoBIUhMxbz7XRJUONRGVhCz6MB40Y1+p0bxN
sDc0Gyojg0DtQhOeEqOY9jDMVOPKcg3H4/LnJ/XWUOi+SFQGTGAvtmA3Lc3YK/FOcQ7mkA8eatW/
sBaLJ4XQipksTUhBfIicbCZ9sBovGHoQHNrvuxv6NClS+eI1f5etWRg91UQYteP4hr8ehHQRVMBw
p0YKII2z0Q7/dk2uPCK980TE+AVitloA4maEMePoMtDIJDrG6dC0aPlEmplvCAmd7N1DEQyJAJnM
XFywyGQZaJ1J6PSHrlnS8oym/cF0xEO4JDyWGTtkh4M2P8+QttDeLV+Fue5Uc9diaaLtqhMsjsYj
e7eIDHN8F6PDhOY9K1d55XX+qXvn0pKLJo7rMdjMT43el6IwS/Ssqlu33CUQHE0zXXQmhW+b2LEH
/ABv2TkzoHsE/6TUPepi/DFwi10DPgIppJHpr0HwHotk0+juTNGZ/gUihaQeHdIiPxH5ZhPOpZjC
DBXVUYIsaA5GjJ9Ws2P3UYaCzQGVFCX/w8gaW8LmJvj7vNiYOsQeuseDBWJtTCLHkIaTB04hsCVp
RhQGSvrIXQamSyz3SWsax6UZZ+X9QiMAwoWj1xGAp5av5za4Ujx91snf3sbxknGlQMSxmvNa8rR+
uWRWrPlVrib/+6YIoFBaRZlLBkQiXKhKb9oqu60VzQSmVFjUr5YvPy3yn1+AJh7FC+ibzx7Jly9Q
pnKTiU1kbTNrI/kvBddEHU4CkYCCAco6AUuzozVhSulM054GNM+ZwDeRrhTtP0+U4/dg6aPQ4A/t
c6v48j0quGSCL5rC9vyRsy/dG/jYYbAwj8wYTEwsuh3+xDJmdI6vLFbjme3HLfi/T7bGBfPLJ6ep
kKVqYxY7o1oRbi7DzKDRUeTeQi73FYMA6bUMSQXigP/3J2s/KufxZ2ZyrhOEzWlSuzhFq3kVlWmg
lruAnjj510aSLmvJ2o+vCTnpFv5noI06OSGHAZ51RsHlmQSyeQRniqtOHWZFdy/22bQY06e0jVR4
axm+R7U3OshXFL15ItpZks2pT20ZX2FFfVAyjvXt1FJI9AjmBdy7tKv6SRmVewJFJokXrxB8J3XM
kgXpzlfKm8w3EjsUiCrXq3XaPQnGrhww1les563MOC2oHB/NTn82DuoQHFpDBhCmXrtT4/W4vFNw
HFSCAkSF1szF9SpaMw7rUgp20rG+tx5c3N3aFHtr8ii+JbtYn/YoAqX533dJ/uGb4i59/dSLzcyX
w7Kq1Tza6S0JfZiUaquZvBqSf6MW5YbswE6jmCpIK++rF6nl4rqeoxPW7RFKwyn9mOvlEsCKF4kr
lZrrytf75fGVRwYTbw9kBvFS+BzmUlIg46dOryxwhQY3UoFUUAI3kzYuJi/ZcziWS2lhG2V57ILo
SIVuiOVMt04x0Z5eSixFy5ERTFgd1fsu9q693D/TSuBsfvmS5sWdy3JNK4PEDEg139bIMgx7eCyE
eeM+y8+JtCLkhcQKhUCrl7Oyyk27I+DGo5M/eTTq6aAHxJzZgjLjlUhcDCuTsJxJ2kFTIPdMJHE3
HknK6pC3JwWz1DBtbop/LQqK+vzhJ/PWWENN4x5xEIxvIEYZ6g3I0xpmXjGjW8FhDNlB+ZLHDMT5
KMDY6TDn9zEoNKbhk1TNemGWLpU57tjzc3LKN316QIxQo7DwVgbackjytnBrFWujvAXd9GT1NtsM
XUHF2qkGU89bWAJvsv5qSsTY24IOc2aWVkg+pxV2+XKHoiF9TU79P83BQA2Bzt2ox959MZIZsc4G
EH27RF29DNW9wPezSACQN15JB2WfBDOmfwhbUK6U7Zr86Th1DNyp+rAT0BYEkLBWZGTJKwO2UPmv
G/B4PzAubrVlJdxX5g1JQGpza5ZTnAMhFt9d7JSfm6T8wLwuOS97k0+cYEpm8kznX5DWcHOQiUpY
qJRrD8tvD7SE0FtmP+RMcCloDNTMNePSK3cEtnTuibg5K5OYMHx0CvA/RuWsTiYJlgOz8ivv0i8L
DA1N2uyg8cGXXk7lgrIcrbBVucsYs/hyQQLWWVm7FA+FCtpKJdpbNiZVhJC5izdgpaqc2qoDWP6i
cLqq7hJ8h/SE4elUrXfna+GDUkqnRu2ulFo/c4l4oZgbi7KqkSfKPPb7pqWama43jZTvOvWguBxj
XxQyu1VUCe6hwM1c8Z5pWKg57XJaMvdxuCbGpWrWZ31VXxsL/7ZEcrdEyhjDHG1LF2NhIQ7LIkro
FUh1vhaxFzJLzc7kdqBdb9gfKon9BUVWTSJsiwehu9GZtzdEDylnf2/W/pxyTCmf2w6cw5VTFTEc
P7cNvh3CK5mjJkFOF82gtAzicxBowqh2F8/rXHI0E8TBTNTmirAqq5vOdIZ/9dnGCtoQhnWTufD0
0CvYkLcUkDvMgOizrFgEMm1K4Lj8wOnvGYGbRO6gZmMiRKTsYVBYiytB4RmxRcNW5ky4+L3Il3WH
jp5sIlVxomhtsDDI81ym6EfCbpfzno30ZbgPHqlgz8oklyeZNg9kTprjKZUDCRw1dDWpgxaXc3rY
T0IgO4VN1CsKWUpUItGqVfViShMMJrHmaP7cvGGqXto1CRhIQhnd2M0HWu/03tuV5P+5t6CyVE61
/uTAFDSav61O62JKIiB/hXQJ2f3IacIuJvqc5MS0hU0zUUvbnf79xv1W/369N5dHhrYvCYIRDLhm
1kuVaqcobh8Tt99oWTyv4bMkkn5UBoG52v2QmMc+JWbl76/wM0KHt+jL4/FpEPxS/3HqbvVBkP1d
qqALXFjNukG9KO4Cyz5ncx1ll/vewvel6+WuM9UR7pkmeyP298B7bvqHhMBkpjvxo+AuRH+uvUSv
YrjXsyvl4m8lMkMpcezsU/7QcPz+zvt6xZC78K1tLUJSxqA6bPT8XtPf4UqbwX0kIm1DSKxk7zUL
pX5FYjq+JRfF19dPv2y1RWURdoMaWNvC/8RooNvjJeF8pRcsj8GVt1b9bRcYu3rMWGR+1s9j/Je7
ovSqlg7VGYBhOovH93JW6RsB+PIYXlxCY27ifSKvjWw1GCvWPm9YQaWIuiUNPhnLstyxaX8ESTKp
kswpdCKRGygWfb4KNcDQZrZMLctuQB7w1mfDykv3fchpD4S8vOYPMpsM3FuWcIjFR6u58tz/umLS
G5FoxRAO8AO7ICqZ1+fVoG691hZ1G1ZLj1AJmsxUcCcazo6x2WiP9S14wv4tTGeCt7fyUXAHj+/v
N0D/KUPiFfj6bcab8eViW6KgKpUiVLuqkW7auH0eWkK/B+k2xkGXQ8TxyheNp04c84UxTNQprPji
w6DIpYE8KZlQFEb6GJY4CuRil0FwIqMPKJytys+q+HymrWgO2SnkWW1l6KqAawu0gERnpafU2rPH
+0O3QRtC1DnRVQyUum6J+M8/Qz8kTlqhWeNPVQDzodw9iOWBFMGp5TZPVSXPeuoCrxSXeX/e9Cjf
ZbB9buPaOaVk/ay7H7EkOK3HdayhN3uCU1ofnUUdSYehoqoMpX6J6x7hodCSvuh+ELo3dds9o88N
Uem+jM+2mo+HsqL9qOmGJmm0qc509jHrBNVKrfdC7S7OZJG5fjaPzsm6zhHg66Fzpr9kAorq+v6m
Bl5F4HmekW6sMStz6btaIHDi4pF3WA4+LBycKtKCBtGzy6edSXJEmChlt6XaT6Np/T+Endl24kiQ
hp9I5wiEkHQrtLNj4yr7hlMuu7SANrQBTz9fwPRMt7tOV7vtwiBryYyIjIzl/wk0JwfutDcw+aNZ
o3/vvb5dTqdUeh2HRavomx7ELfcMoA8uvzGC6fuJqnDYREElg9fNqH7m5fNQO80lm7V1DQPNS8au
5pqps8N52wHzeRtFo1w4jQfav+soSYE/x4v0i9OPqQWHDQwPOil3l2zngdaKqjJCUhhd8UMeX6NZ
uDy+1HB4tZM4IG1kjyiDVS/bw+EzP7KxT0b14gp0LRc9dL5yXukSvjJ08BuoENPIZBXgPpAxV2+B
dk2jmNJ8ysgrk4Koa+UNCng58M5PDeVNhWcebKuyviGf188bjep51Z7BmzPOft1kP+O8OVGNSzf/
cPGSck3Uwp1ctUU1HtHcD6oa6A+HOIonoLwAt9e8KcxndaNaHFC6cb3Ipx3MBRRVJzeCpal/UoFK
k64TE+iE4S219mMwXbNMpXdJW9Wjo18njasp9bq5Td3qCiVsCShlr9NxoRNCUYrILHYj1QL1drwa
psy9EU/caQrO2ignGVkQqW+pnRrRc6EcBsgrICg+Xp9Qj2Ny9Y63bX6hfnpmUWKgnw373MNqSLlc
P/iDNVpAROFnIxCFkqPpKknuTD11OEV91zoASc/GDUUKYyKNWv92Kn80yciOgfpJYR9tqhtIQ4TK
zMEb9D3Vl7fsIwEaNzm+ADY/NiV1Bum1k+nw9t6WJaV2NFkayxPVoj277um584fxwU30Q3TUE+AU
3gokuD8Xjl7tR9T1n04GYnbdVsfRPC1aV0j+JtXuZgDHe768D63PhS1Q4w6gstafZ0qVxsmPgkL9
vAavxASNFEgvWBtztY6mMfSVU3M26D559VrbDzcqktWTA0peoMFwmY5BnrIwDYk/1k6RbmRhn9q1
lqy1m/ksYQ6V+oGaonQlIb6U0efY0bRSxONtmlMnns0tLSyz9wtwfoDDJmY51wzE3AAroqCXhqos
ir1bNScynJIamvaEYeH7pPg2v7AXNVJfL+hBz2aVWi9uN1w2E344MmVFHekdbnrnqxAhXQrqwXPD
7zQq6a1lcd6J3k6iEWkPkL+crhrNy/4YpFiFEoA9fTkZvaQjvDwe4dgC3XEC0Dy/UurmTsnVSF4n
UybBiUauaQpodfaisbVv69TFyZrVZbM4X3cJGWOxEQZHXftmdhhdgeH5pV3KgCWvBxm1ZCK6Auz3
9ofsJrguofppDBzCGak2e9hywHTNqTLoVofk4LHUotW1VOoPx3VeF/MuowxC3/UDEGzdwSa+z744
LI+3UBkfPRAXNjcaSXt1OcDmeNqruf4NeBcNeVJzKr3irPZaKpnJEPcTw2s1YvRq90IQBNDGU/Fz
cvmVXBs4Gz8bc/CV6QTt3jYq5dSgNrOQWlT9Jh1QPlkTnajgvhSLpH++Elitji+l4mRMhTEQ5z9O
PHX0bsY1LL5jV8vAjZeYGbJzK35MVOqDDzAVpJssm3yyd7HVm7Y84IJIRLlIpwsj7QNDMqDd25F6
AfamPeC5fdL6ZTd5ncZvmZE4QDVYOGwdPATnKL0CBEjZ12kIGxikj8S10aTLaACgD9YEJlVPX7ri
SkSwkp4kSlEQ9L3FBc0WDGk2FJYSIq6ORW+DIHJol2XOylUfBm80Tebk7tRbHz4Nh2eTtq9DHbWs
HDEqUZzPYdK/XQoirNZzRl6jB9vuoh6XtKn7LRJMgLcbtZHKNpc+5l3VA2XXJ/sJuKjNCQyK+kpD
OCC1VhIM3ehDMVUydYYD0WX6orJ063DP9nMri3/pOFX1td9e1VsosfRz3FLnOw66M8pWHsdBryiv
N3aD+k2jCvSN6LJs7jPCHCi09Xml5JESkdFw8kV7auJalycLRdNvg6Mz4nK7Vn70enVwjOL6PC3a
pfVsjAbUNHd1nHcaHkzQF6bKa9GAuKkeQbuELbk+7LWaeh14DSClmVrgIRwDIOJ+pBnE2X38OiJF
YkB0UV9HG3a7m2kCdA04khQTTBoIRFkDynP+a6zBvkyn8yn9/G+H7N9lIvhjsLWwFFC8YE3uZdh/
88daAEFrbXI+g08bdbX6VNH1oyq0J9CuMk0LrwU1QK/0RUoBYtdr7pVmjFHnjjPTGd2GqGxG9HUs
zGxYTBDo6ZEQcY5GS7qFmpz+dlsNJ/WlA1ftEP+IYXHLjTcFsbeEMbwl03m6zNv0fAKgZiAAjXF8
VhNtUya0+gGtYZ6WFRDgmXL50LqlfjJcinMx0NO3dDoGCrrb/fd4jH6zGQDCd6LLTm0KWdeX+EKf
V0VPrrEEuntXVh8FbHPjZk8VYHGKtJo6CxI5Fwgb/7Dl+XfPPsVtmkEsipmQYNSX0G8DhWKfWkRZ
SlLU0x/F7eV8prdkflJ/NEN0Vv0jccJ+VVy242Y+Nrc3KlzKsM3+hB3wm+efUMwEbBp194zBl2jP
NS3SAbiccnM8PFWJP4JGHa6n68+EciCgVA2NXXtW/SHw/bsYEwlSmGWB8RhpxtdiJbQhT4rJIQH9
NgQ7VuvA+6WKirBiUQKU89wavyoQ761ml9GZUdWWn15WBdGMEc2U59FLN6n+NBDjf29CSY6DDUTv
pknX85dQTpKeKTLXCm0D2YANVlkwcjLvZxke5k/q+38L3b/3u0SSiK+B16BCnvS11C8b4mN5PlDM
TBiyVZa9uZ2AUI8DQhwtu/j/fbF/E7tiRwTziPQp4GwUvP5zB3Zuc02xdCvbwppxSlSyoXkYS9eR
RdgxIZQ7swzDHlu1A04pngjlr8kx+zDh76r+8OB3qf7nTp+SV1KRBgFYAFW+xhbNC+zfcZPVm6mp
si2K4hRSL0gr4xPQAQaGeFI8CSTTON2CMrI7h9VwYbej0HJKvxuhvgM40SAh99EBozNqp1REv4yM
11jXQ5OSAy217NNtEsZxGhCaAyiZDtFR9dYPwD7m0RToZehXS21WJwQ0YoBTWG6Pn1fzat8G8uKU
7o+ALphYLU3QbImU4/ySWUE5vrknw5zJMjyqclvlwuMz4bXygAd0hv9hZgygC11GXjnorkGzLPNY
piNbiWUzAEvMeX+t2ZARtm2pvouhsrXOXjGQQAHNXlYnwAs2f5j5f6eXRrSAM/sgpOsm2+V/zvxw
6cgQHsbZtoZJPunof6MJ3AKYmFaFwXDUxC37uXn4gyaBjfMvVfrHdb9Gk45mTKj0lNeoEiQS9vvy
5Wg/Rb8OsxcDLOkXtu825QwuiXCbknb7jcQStZO0KUGoc3Mms7fB1b3RYuQ0M/xuzjCZXUJ6WuH1
BAV4PNM8dda5xpNOoYVBGNISHoMrbUnm7OCegIkDGdspZqkDnQSAcWzF7H0FiY5mb2eRv/lW2bQY
BJm8+fJ9TnncLOe+tvLD80LHW0LDkwLLSa/RbAiK5f4EPki/O8xo1+fcH8Vs/pHb3+cfrG4roC1m
R3vOLprzQM3s9VxH8UA8DFOXJljv7RiBg+/QC+6qn6P5bd5/oyoA4N4QnvCfgJFSx/9irfsFBg+6
oXdlprj5vvCM3eGZLZ79PLJNB4hxwPka/zJnV7ktntoAyjN34tDqpyx19xaNomSVL1q3n/3sgdSp
Hd2fOCM/D7WoeqGfxO0Dy5065zkAKcftbV4ub/OCDAxnIaZyeAHUqHvLwe5ZFuvBvy2KzRnEDt3T
vcojK+/SN+pBoMlU4Mo6uqdCdyTYgfBk2Lmb8zmzYLfgahkgBTZ26oKkOjvZn7R5gglY+rVPOZAJ
RyXe8yy2P+nNnqfzQ9Qv4mAyW9f8PZm558Et7SIcQaiUryr+pTnYbvmXsHo0Wh/eDstkAbPDlvZf
OKgPezU6h5yCU4HH+a0iIwFFg4Kzaefb6z75SUaLNh56cPn/YvtU3YGJ+HwKzPmJlj92A6/dQtka
/i0CxnCuhrBazeBoGof0mLqNV4FNSUDJhvV8siZC0AHiBtFAZZM3OlWU4gD7Lvy21jxbT9bnoPue
b5o7fUVDxyUHfNYfNWE3iklgO/+ZUgSYzNg/42iCNE2sipJgaG6us3jRRmcXDl+v846huf55ifS3
W+lWQfOKxRmtSt65uEbULAbnV+YSnNwn81NwXVCUiLBBp/ZMcyG/T773LyCBk5Ern4vIerU2ANRr
mT3dpd+uW2OR7JVnSNi3KjxlT4Xb+8UyX8M8dqmJzKdPxkYLJysO9sYgGSkOwALBZIWirdvvk2UJ
Gdh1i3jPe5p8bMPp5jQvPZfBaXmF+Qvw64Au19k4SFGLYrY/z5RnGI7KQPVPA3wYsSffLPdzJXwa
28V2ANfp42n2yRbOBhli9rJ+m/96Oc06+4A6685HKnxYNqcUdcWModIY3HmHvQBP1j475oziRCRu
+X0UWoujvZUL03ht0x1Oh3DmPrmvqv3x8msbXIPZ/tevWTt7Guxt8PHdCWKH2+aYq/1UzH5BSo8K
768oObfpZLNgy6bRVpzO/m/TrIlb9WUh/LtpnnxxO4fm1nZXdVJvlCYy2x38qNMkMqsfOXPdGm8a
BbvnpIaYaF+Xu4YM2zS6UiGGxTZ2U/VJTyLV3BrVD93YKLmbDO6RRFc2V4fNWXXp7BuaX+P6qcF1
nD7/963fk6T/unWTGix8V9YU9UtEt7zcyuPp0NQbuo20bKGrHpQy+jAnoDouAvbPRFnhaVYdLZtB
o3MZz2Bagncc3zZZnJLNke2xgsx6xXVBl7vBKplXeyiBDkfP6ve0mk/1YIAzZGpXB8jf5nDnttWc
pouuDIbLbtzRAc34gOKT/cEr//3K9bdnEyfxb7uj+HpVS11Ryw3F1Vnq6mfnRBws3w1HBwNp6Wtr
MtcyqgAKt83D8bDsS6CEYluNf1jtaUZodElFFWWet+umNQv3dt8JLpv3EwlfKHT+eyruxY7/NRVf
nPdbgxN5Smia6wxqbqHXm042mhcTYIp1+rNnR6LMyWVxpnat7kMtd+vDdXO5uNpIanynVIBSrQaw
FvlNYN/BBrf2BqvQeFyxY6+ek7x7qSmWOD6rE4AzWqACoLBKKng5zv41Mf6Unpc9z389zpc9UXvT
lUPXNeXGBHDrAmlPq9gF9wNAaEJUl6Bdl64kinVbmvGbuFUNpVT/Paa/SYWxOx6xFVAtNifsC/8p
ArfrtGmgryk3RKIby5zdejhRiOa1FyNUY4maaLdJpOPBCXDlhAgK+Zz/vgf6CX4zEvht5ONgdqEQ
+8vEQtV6ats8vW3OI0fFi8qC6476NYvoi2MZYfv9bARdFmrwAJthDZyyOatCQ/GOP849uBGz9Mft
7N5+kvsRhqfz7EKq8bYw6eHHc9Wp9sAn+UWrPaa5155ozTd1O9b9Bsiu1FMWrKxQ7WnPLQGPkZtm
MwAMwIXcq7jEYW3OLpDqbCmhoQWNlE0LHDpEa05HwSuqMXYaIo5Aqp08aZ96JgprQhs2OFP/vIl3
A75DVH0ffUCM9YPSHMuG0C1J3DZxzp4GmAH9NO6B5iZMh+ZaRKWojX0SeAUF3AdAMC7vFJ4PPm83
K3V2/j64CTtUpwSayCEZoYG2AyS7zzprGi6UwuQQVeyRO7LmkyucVfg8z8VIcNDSKTVdOPV0+NrF
mg54VvQxsUugKKAUy2eQUOdODn/a6Q5taPwYO8BMj23SUhuiVxZOu9/O1G+HuQ4ElG1Fl9JV4J7b
HRS6005BNbVbsORG9jG8FX6+ACvEu72II7CmktS/AW1ClHShZ5FJrIeyI0JBTkabThulJO5fLlcX
g3qYPV/AOtkB53IoFtrOeDNZG0gvUBs852hrC6AinCz58pI6MTygtuJ2RxfXhPw956GwCOqZ1e38
BBjMO7hM2huBwP6MmzN+apvFYeLS1XtlwV2zGwIAX/uRwwfqt2/9viWPQ8iS8HUSHr8XKuXFkMRq
UOhtvqEbSjJrYXQ+BvVl3rBA85DzjJW5AIUH5nEsIrgQxgJyAotEgJt8Jrh5EE6Ws2zbXmTH24U9
dYEmGUkW7ZrJVaQM6/bx3wr176pxqrLJnxhjcIwsef1PpT6ci5N5SW864YWMQsNFrT2P9ZwRPy+u
dMQeGsBc8lDIezti2lrMtsXTSJXoijue7oYWP37qWX8ES/6dwfv7bX1ZbholttKxXmob5UmZD263
j3WHQCCsaCBVUd8Sg68NQRiY2QoMcFPcHnMWv2j2i0QR/zBGv11M/n4zX2yOPrWuaZnl2gZdBl+Q
ShXIFiFHbH/evJo8/DSgfw1olLNHV3tHShG/fPoChqeR2zfVNTVXnzrHAyFCl13JtUT2ZpQzaISs
ievZRvjfc/qbIMoEfm2L9DKwrPQE/HNK87N6O4xudbnR9F+3PndIbUhIOZ1I00E3+UMU5U9X+7KV
blrauU9HrnZrtreGctQ+9uPj+5lmblCU1fb6h6f7/TL0t8f7UpGhZ5P4MipLuSDVEFT2zWh1Pwps
AFSQM+skgf+KIgkw3v7kVlCC+rvlZzo2iIuaYM1/7bsbKer5erzkLD8xzDU/z1ev0T3DCCC0Md/U
t/GuA+pS0n6z03LMthmsJPKfN0LX7L0AxXDUZkFtT/w+oVhxwxKk1I4KdgFwIgD/bKmE0p6HyFpA
8jliUbXHLPcQt7xChUCWpiG11eNE0Rw1k8y/2x4iaI2ViQs/040qShvI+oOTf6bXpfbG3mmaOrfV
mN0ICAs2ezCwF5zxPvGosGQlYoeR2VXANqtx4N7+ZjT2Z74snuKIjE1rw8NnErFhf7ak7vJKrwgA
MZkLcGg+bNnZjaCeXtQ3m2Qey500XrsChXcOT8/4dAOQGjZe7AU+DXvinhXA+I+rq263C7DyQAsF
6wZSZwiDBzbMpl8BdQGE0mscnRwD5eg8SHZpA3uFvYDkCYBbM2qvOqBa3dv8rNorop+6rYJsjC2d
dYQfoGcGb7nwmo92RTZ1VNuv1FCS8Jsqc9JDVRI08InXNtnYI1SPpBJXrDiS4Tks6+s3s16SUFei
Cu6rY3B+YY0qU1e7uRm7aRO0rNnwDOs0dmc3irdAPwHYRBi6/sMG6B5X/+rrwT1MDJiwO/99iUpK
lkLR80zbtAtWYS92N/EHmCSe8odQ87+hSMTc/+1CX+zEyKAOrDAMZUOut7f82HSO1XxCLA8XnlDD
T6tcEn9lXpV5tY2VWUsd0AYzB2xtp9Ml4EA9m8Gw0+2u1eZ28qRq2PK1nkYCON3Or9fo4pzXFus1
Ah/V32P3tqA/OdBdPYIA3k2c6dP4+RwoOwC6+5myhwfxavjU3vVutf2ZsNPfknRoBVYKP84//QC0
8nCIgOKi2DbOPbb2xwpkDmdI5nlln6p5cnFOO5CJ/rCdMH7rdf5tqL4YuX4S122TXetNSvnH5AP8
mGvsNZM5QATXT4O+R9IiNZhcFBJrNjJ6sr4NGrXr/rh/Bsu3u27NVzWcfr8UjuG3WWidaEwPrCxs
Tw4J3gPgj8d5C+w63QMf2YojDk1QkTz6lb3r2zEYv/vk7QrxthIcs2fIxLfQaQzsNmBdhaR15E33
uRbEtQtO17R0MgKnExBG3EkWqG/XIhjnARyblBOPAODS/yCxUgb3W7P4/zL7xSZPtAN1akk72tTu
YZ+FY1+NCglGRcr68SoLs1ClKzwL49V5cV70fCWb8yJdyVe+kt+SD2t9eR6Wldf5WtD49TKO2uDo
60TzksrpN5VguxGcI/Am3/XyuOwDMzwuiYnP0+i0vs0Pm3KZL+PtZQ6JHAC/MJHyL6AMHHuZZ072
dIwEFH1uvFecIndhyaptFUgbV+Jz4//9nhC3q5dK7w+/ptzzeXF6ZovRho1/m3f+qQ0p8VBNcOrA
fHGKj2FvRm0INmh4+kiDOJDvFgwpKkp5RSadLln5HQg7jmhDnXfGbr9IAzMav8hvj/fkeDmWJYX3
DEKMj7NkrwTt72clIsg55OjH7ymcMY/fDU+u+7im7sn9PO4BCFxPvk3CgfKdcgb5hDt4kbPL9Tjr
/bVc8XEPcuw0indsmh6nHLv3Tx73JH9vRvJTjpM45TQyo3zFVRePd+R3uTOKzuKgtH8dyGpX6zOV
gQeyaEcNxo/D3ghPC2Pde1lYLGCmrld0YZ2dGxHidE5QN4h3Y5fSrmgUdH5yncPouGK/1If5nvwI
Uw5YHA9tImQAowFBteMfbjje0RG+ku/Dtl3kqyPSZUZsrn70G4rjmOg4KEDgI5u9iHeEXTguX02v
9nlsH7Ypx2fPyhrKtV3F59ZaWQOEzqvHb/FOjperyfvyifyWItXKOsM+Qd5hi0zLGSreu1JNHMW8
lF85BR9YfKnRd1ig7zohegEhL9w/2APeAzuB31tv4k/f5DVlcG7ryVfpso2CTLoL4CIOxoHpgQLo
5V68nrrZInGn/QzE/foJdpiLfVoWgK2zPgH/4OdeFmVvxSXQnohIzq7zdH1awuN7Wk6aufXBTCwN
6IkSn6yjX9LE2HoVA3helCuZyjYkJr8B9DbZiORaTApkjCE5hWW17OYiCcA8BBb3P3IMdPcYdT60
OMiH4VnftEALMrQzA5dxHm8pMJjXy1Ewmh8jGDw5LGaKROdyV+a08wsuICYg3h7CaTihRRS4Sb4G
D3aWAHoHFD9fKqvLPFkrqxrVronay9FshF3N7whPy5fhpr4ZXuYjZAVdB/LUFfkX3SiREJnTakHG
BUKcJsiWHcHaZl66vWetsxCynPtwJORP9Gewyz02wX6xkFmDOmoBOFzYBm1AwyoP0vliPOIgZ+6r
BZAXzKccl64Kepbsx5+JYQSxZwsmOBOb/O/0y4HUSi2Q+ShbHzbJWp5H0hnJul4Kz1CyZugYP349
bCARVVbyVNP75VtMoNyI/DRD8D0YuRp3pyAToT+Basd8ThEgrsh+H1G8eJIRSmAWOi0T//ZKsyof
n8OOYaR19n5bPEUAjg1Po6xv38e+iO8R/RbtjoOHAFMQjXA8jkuDh4UbfohFEUsktkvdo7xzKJjW
8VZUViadb965zaFb9q6fDdMiEy6TX3n9Bk+W6yJjRG2wp2hvz7fI18O6XZ4pd5ogJRNXeJdEmREu
R/lWeBSGRPKz81k+HJmONKA2yMc6oNST6Ahq81pWpQLBFikQKY238TZnyEAsGyME16hiIcIU3HVZ
tJQiTERETJuYM3l8uXq9lPPL1WXNuDyLuY65j4rrg03K++wAmfpkE3M/6bYNWK43FWkm2q1hQrUf
Nn/KCLay8vEl1kRuFfMhQinLZo/KnwXUIAQnN7Q21uaus/FaUgvy1QDa2gRjfxo9Lj0KZCAmbrLp
PfU+7cNWph8OqXkWkR7ws6hYntBYThk0gUi22JqcFVjn72rWznxZLjVWqn4xjSjBiRHnfxqhYSt3
NUWK5dQiXxkwnUhQEsYvxYIyVHnufiGLlCxXNEIy1OTIZF7YVUTJukV5ZU1O1nwj3qLqIgXMByu+
KK3hKqs0SiM6hO/rv+XG/umbaJt8KsPZeYD7bMX+UVu8mDjNq/FW+qfNYSu2n3Hl8rLyiYBQ/RiJ
XyAKkkLnZcwM9xykPnk/7oLeAwi/+rmctfHKRbk4rGs2U14K18JhI1ZK5lTdy6yKYIsssOES6UdY
WCVl/mSVEQ/AjGQ9FS0wI+TsbvRFvWU+iGF4MmzHb1NUUkZfhrAOKqdlvsT+i57J34x9PaTJJdSZ
py6oA9FQbA7DblH+vBYRELW1Pk7LdF0th7nOsiFiLQ8sYtUvxEkSOyuDDFru4ynFFMrjkGv9v7EU
k/ywLbLUMvd7OYmBhyH62D+JN/bQ22xdLsEOxgubDra5yZe4YCh4GmGtUCNxtUSAaHgSRjUaV109
JP7oHray/lJJvDu/1j9YO3lGk7WtRPrEJ5TSZabMgs1WHpFHS2BKkDEqsboZAELJfVWEqw5bJKbM
ILGp3+2G+FQ9qWwGXG5bpE1UQLRUVhNZS0QrxTJc5ilceOUyW8vvvIu+ymfccYBQuIMn029ts1W2
GkWNN2zAU4S8jcBhrNhQtDyf3ieOCOFDeOXJ8UI8bXBG0TG0djKy4neCAsAwiLWW4S/vMg4Sk0hH
yG7AG5GBNmYNCxr4G/fF6hCSTJastUujlF9L4jWit8xvQprlvcItXILHYQtCQe93T+e3lrJnO4vO
fusXLvGlCNoVvBcqVUI4pFGOEacFxZ1XqNIeIpGd4equqJEokKyKqa+yt358wT/Iu9Cd+6KONQZA
bKncvqyrf/2L4Z6nuiNTTE3v3cyJd1t5Ihcsvxc7je6rd+o85hsQ35U8g/yUW9Rgh6lDxde45W6j
8VTCLHJ9urmU3HkazBw1mfnrRnenz2ID5PvwkcKZYd9H/EnuTN3LHPcbWTDkVRqcn8VSIkZuFipr
cVBk7uUZZCUgiHt3e0VzjbtJGHb9Rsyd+BqyCED9uMyexAgkOCm3+7OL+IvD/vBGHseJrJRYfuyV
aITYFXFieIUgQGGwzsSereVWHwsytQgMMAIztzCB9V7sq+hhGxw+WjRQHBgzVFYGNQgtwgkdUFgv
9GjWLCgm3IgAaAzM+Z2tDD7AaA6fIYedvqUdLpF2d3VIQnGFczBFMKfIFy4Rw8Qeh2pC3pjAcpiG
R4odkkAG/Yy8jHEdx8EZhKPTZ/zEBpF0dunQ8gOlYBapc2VTLNU5bJCR/KZC2qPOqyVEjulaDUQS
W79antiJ/jgAsaQGFmTKpOYraisM5lbEUuWUZGJZdZQNxBGsNHitnGQc5Ehz6fRbsElEqjlfFiUR
6xOrEmDL+JPX+XFdLJVN/MS7wHy7CUlouUOR9akndELDmpPg+JYeJb8ez+LzOf/m9295d1j32yQY
O0nwUKAS9qWS4wm6FuNXPe2dq1cnDuWyC82XUT+GUl5wizSfgl7e0Xx5X2ZE/k1D5U1USl6z8kRS
jHCLrj/F1fz/L9FecVIfR4ryiSOqrq3lXypJFRVHKHtR0DOWoEFFB094Ih/KKk4rGCRPYLLu6Rjh
U/n9r++OI6lfuR9bubedOLjDhm0+0iDf6A2f/t97BdYL20XiXPRbVOrxJcIiC6D5rLuj3cMiyAke
n06c0zd66TlCpEcshiy6D6vxOEKOFdGWcxzvP1OE8Poqx4FF/+2IJTEhLxVDKHUgH2Y4Fg0Ws2iG
hMKXQEpADyVne1hTWZhl9ZDv4r0PWK3Y+S8PvDHFpRUdOfANnDue/1xe5nyorMT5RpH4EqXjj9q7
oZA35Ouhbcfabhkl3EUJIfzlazZv/ZMEAGTJYF8YyCei02I2cp+KD/eI/yGr5ePfhy2Xn6LxYuk5
juiP/GWBsZDzyv5SjFK/EV9G/ByxA2xjGBYZGBk0uatjdJmL/ooG627uV+9SvcTzzR/DMnWmDN99
mfHpeiaWkZi2NiccGBIoxQphbDmR2Gi8z7lMevYkLpTu5f4oSsOYdQkaD4wODv3dhtVL2Rc1Xsyl
MReu4k880+6jAaKuNhAfQebgMdP3Vwzfgb1WS3GUiGflktV38id4a3AgjTAGNUdUuAxFgPCn5CDd
Lxfxpg6bEEQpOmFKR3+RQkp+SQLQ7utZ8tK9Vpgz8bU033pLQ51RuLF6PjQObYwgPfPNhSzIx7BZ
yNka1owm1CMa7uG7emhluYCTSowBhgtGt+Dkkkq5zgtMjFirJDqOZnnviZsrTrJ8Zct2Nv55DA9r
LTqt9EhOKSd+XKDjUkmgs+w2YbcoUQ3FPW5UgINYUK8e1/Kgz1o0HPS4n4lnYFT5phCPXChlZjq6
Lfotcyuug+gt9oD17LbSJf9ouN9klR82ou0yqDgZnijLw6WQlfWxdjz8XBkjsU3JqlvItUrGFHQq
Vs/pd2AMCTtiXkSIxCg9hlMGUl7jzND2xl+WYbKqFzULCigzNdNDrSgrcTQ4FEZh9Uo+ybF7D/sn
d2y4d72E3AsNFReZEBva+v8/0U5xIB4/5d6ZTdFvtBGxZgnaTRwqtrgTWXfk4ownU/TLAk7/sOog
imCWxJkpPZDmGVqSsSPiuw22+DFulQsE3LjDwDxsmzgwYnCmzzJ2kC++Piye3Ee+bANsHIsP9ypu
bYsaQcK7E+N8RMDErDP4D4//zNorIv+XfyGmTZRAx9ugClCkzgcFg2s9/A+5o0dIQR5o8O6LKe+J
jZb9gsxPthKhmXp0NrDcJIF8Aemd2tZbHI6fVR2C9MfwPczd/46WTPpj+P6yX0w+TCKUID4+unta
DnSj7FDFmZGfYqFS91mccvFt5V/ZPokfnq3F7RQ2DQII01DZyxNUblY61YBxv8ufDOdj8g7CYbzW
/byWAka2tMrsU+y5uBD481QVM0ZUC6wejvBDIsVkP2ZIVqIJ7mYSXeelB7A3XyKOcucwffJKj0oP
CC4xwuJtPtYX+ViuLwbgGGYIds3m7WEaUYfvHQMMUxJlplBJIMcyhzLIWnRYi0tch/Kzw0kyoonX
MPglr7sFACPu+OmxaF92FmJ8fYVKBSjHmVj3AyeVL1bHmbhFBkzNpMDkL8VhSaIxEyevJVQmvgU5
kN3DiEEYiLXUcFWnTC92E1TNHEhuEBWcuvcbiEGmWALFN6KHjysu+BmVFEkRHRTZAG77TU6C0OOk
gFDgYLPQZjnplMe4mx3URI9WYkBklmScZFAvu8eSn7MVUPwDyns+e5OYI9iUiN8gA6Rxxb+8iIcO
w/znPjyMKybvYV2xAdjaenFaHdZUJZxW8ea04oV4PeKba3hm4v6J6ydm9OxTpcgOWx5c7lRkO2+c
ZEeFNw2HOPPcsMIm/LFVkc2KqMGIZmVgBDGUkAdirqZezQPKUGSrctHcl4iO6swsan05ZR0+TDml
VhF+JvtZcQL/+klL3xomFHlbtroq9/VwTqfv4viJiyoHx2uxLRLTkkCmRDiI5QWUYL6epFhDLE29
qb16M1kwZS0bJ3xZ/qoJJBYCoCR7bFkqpkRYdXauEmetHJ1Nhfiu8on8K/GyGsBtPQTP8v5Xiqds
tNl0ba4pqG+B6acsR9By8nEQH2YUuWfD7AyMLPV8z/m7uSsOu8lloaQ/wUOjfWSAceK0pRbGei5O
P/v6R9rNTZz03klrIGAi/eiMVXsUB/n527A2cIdvP8nF9QXFJCQoXwHQYISpqZE0ZQbZ98NBztz4
e8UTiguvhDTEelZID7sVdu9EaUlSK2HyScnpfag6gaezZLxa+ecT6MA1jjewtrnNePJyCKrafmHt
97nVnkzwla4MNgEJ81X4MI2xG30Izfh9/A6e3rLljzDzxKG5PE2UnVN2tvVS0fP8rfVTj1JgeL9o
/6zeaIosndxr1k8Z+wFx4Y/ebQ+hOZuUKzIIZ+svmfcsSj2yY7vDugNog8JhUSPRVUrZqa2dvm/V
4Lj+lXpIjg/Uhnfyiz1d2jCIXN8pfMdz4bmEMxXwOl5KuPu072yRkvydeMOO5CYT/m7C2nrkbQm+
kAF3yve7GyEuhBGas/qdmp271BhIAWWmz/KbHhpOsqeP2s+W8LVkb3cZNEJDJOgTMhZeyVcGZ8sj
pMc8BAbMc1zT4gPCPWRGuGxz/8smOOws7rOb8x107+BFLY2B0WRSqDLhXZHb0+dWhB1Gz7D5dqLo
4PEaIh8uQ2B+3QXKhj+XZXfOZV/lZHKBk19/G+yGIbg/lEv90XL0an0g4p+a3ARflUMx6VznYWt+
oyAS9KXJXQnq+7hQPb2msjko34lPOtKxdv9DLukhUI9zGITRlVdRLZ3HTXzlA5yjOQ9OnqF5584C
bgcxDIxX7q8hpCl/YbyKqskxTAv3IFMkG0hzxhjhfzJ0bBiVUH9VENuMyUQSAYmF24gcMJJLCXeM
HDD3c1ppY0eMCemQ8FTbs4cgQIYDcBmDeFoOgU7JtowzN5Yg/o+3OfWnsbkfDQ4AHzOagLp8oyMT
cqoQZdkP8xSPuAPo8e2+Y10rYfXJxvexf1ZCig+SrUF0j/DWPRg1dtfUCH1X1tMZDBdr7X84O6/d
uLEt2n4RAebwWkwVVKUqJUt6ISRZYs6ZX38HdXCBtmRYuBfHbRin5S4Wubn3CnONeU4uwyUumP3d
DO9rMqw8LA9kttfr1rZmtWte+9m8+dwZ1wv7310xduszSSgTGp9BFSsAkcA1GCm+xf9+ZM26/7dO
19+5eScy8XUR7ATWs+YgLwm9wLUc45zs889MmmwaWnjCkc5/dTORem9uLQdh2pqdm65+wi4R8fla
yUS4QdWX2rNPr/9uLbGsnQ/heu2SrQXItbJN/5B/PjtpuzbdrnXt/zV8LZpq65/FtdLeXPUk3JRV
sZHrmdc9lEjLL2tped2NPy11Pg+D8Drmf//3gJCoGZEf7Nbdfzx8rqHPF6E/sK0LZ9zQrtcvvXbB
Pt8D/oRvfDSxQqpjjgMW/0I4Bzfo/5XCxqiZZafc/VuJ9VfVNDNzElNzCDnoj/8pxQpHLWtHkdE5
c5WOLTu4dVuEFBAAW8KQ7AAvc3QE9rVkc9U/Gf49gnr4q1jlWjuwt6GXvxo/2Gcbf5t9AtGOaSAi
JjwnvqjZZGnWC1USaEfEKIdQNkP1dZTIwRk5SMEvcrLDOXcyEnAagUyE677OsR+zS5f2TBVJ8yXm
KcqtAUs73GLJIsPkoswxuIHkQTZEOdr9il5HbRVjSYZTq3YNVIiss/QLZf2FV1KKr2iOZabNYaak
btU7CMYYQ9YA1GYMlm6id95VAxMu2ZMxvjPAbfkq50a1NyQPTzSltHsSn8VZsJCKftDGfA53fhXh
IOAHjmlIlil91Torct3LY5xPZ+mtuQKIlpo1mBo0htM2rjwpsEdlI1c4IHsth67M7LmXfaTDTu2P
c3/sRCgU9qhuRGEjdw4/u3ygieWQnFu83Vy+ELLFGoUteFV08iQuGD6XNlDpmBYnho347rWHCdWM
sk2oRcguQ3SAr1gawmjLv/T7HxbqqvX59n1XUwENYRsU4S8CjqQVkrlamulctG5JUT6+hKRUE0o2
hox+KchbT3zR8QwKy7of3/KrBPKVU+TOWkPLNhitPPWvVbjrwQ6kbfSD/kb6q8DE1GDd8ygkMNxf
tOdxWTZNLBcTcOOVUxhMG4UTneeh46ELTYjhdkesPAz+utpFvawq6Cy9Gi/n2o88S8Od0hWQsuJ2
HTJC4eKGGCWMJAIfsLFlxSy+0DbtuMqb88keKkd80kpnWQGebmig7bHbeQWKRYXNiFo82aBgVr9M
KvWBA0JELK/0YRcnvkjKzDgcaIrJNiQbuy48XmGFFQ/zbwtKUrmxCeK0F4S9j/gJ3Cy5EysbZjh5
G9TSGZEJbhf26MlP5MOINoKdlhpcf+hSp0gPwXxVkmfI3jLyaZ4geywk5iQLgC+QlGffeNcrp1l8
nZFAGMmBIyS+jhgcY9AZ60fU6n7SO9J7hVE4YB4DHOTWEj2TrrT4w1P7m26W+QhmuTF8hQP3FSpo
TIEcyb05gVql9vZoTJHXp750hx4MZeyaijFKm+f2kxgBhtwMtd3Af483FCoqOCO9HQ6bxHDku3PL
m5DgtueogRdpG5OJKNRW4fZHivZf1Kx/XPIX8Z0mi2ExLUtzmadrM/fFzI3i6xQR3DpTU/x/bMXa
yhG04PjpzNJ/+TSQ3aE5mUj9Co7Jtb43PwBR3oUIPSCnWBariTlPcEZMqYCQcZDEyePmLXImg4pC
cK628RUTq9e5Xb8zBmLlm+hX/xZ9yNf6o+otRxLb3hHuCB2fh+fi9KYcR4dWGfUXu9wlLmE7N9JV
9jKTZOMvs2Oei+nB4i05Ak759w4j/e0sxLGC8WUcImRJ+3ruLFHe9JO8TGf5Ei6b0WpPpbxDYgXh
RgAawwEQeErgJanXJR6gea12K3g1v2dmTDkvJl4k+IYUtJEXuyHWJ4RQVA6YZkOHmlwsw9MLT6vU
HWbLvHNh6ivKVk/c2HRF0GLdYeSvjSvLPqDzwphx4AAARZ0HcQhVOWCUYPIXJrP6TZO7MnOygQOb
CPu6zDGVhyFgaGwbygi9dzoBJdIC5jSIPzKvgjk+MvFlg1RanqdnJkIkkp/EzSnVkMuNW9wg23Lb
hDsp3KnUtnjH4zN2y+LBjL109JTJz8ttyTWqO8m8UgNHk7AR86toLyRgb1AR2+Z6Vuyl+bEZtwS6
zOLspuzVxIHVdMFoNRCz0aRKlCVw5yNOdiX4eclhGC91e+hwu0cqNTv/fqrrAv1ybGjw4gCqSViu
fzsmg1CM62zsoVhlu4BkTmRyI8TRdpx/WD5/YbcBrlr59ritr1TJVaH5n/mzIYOwOyr6fI6CvQw1
tZMwJzMfcuw+NDPzsvABM1wdQkkMgSeyxrPc7jUGWWNL9cGFzcqHYYCbCTVXbH/A5sF++X4beIU5
N3H/UVdj8S8XVwucXBkjhhl+dwZOfJo5HZ/h22cGMFkcOyxGbxM8YoQzre4w3DRPYrwv8LVNEYKm
98cIn9yEnGlEoa10zPJtlmo7jBKMy9ZbAOg04sxAf7bNwGmutLbcYHYb+FfEXyoYglCuevzlC4xq
S+NWmWCaZekmbRiPze40ZOZt9tYnv8f00Me/BwqTOqd7Jb0qCMCN4UNiTie+ZvQNkLKhegN7DqHM
6MfjoZCeCjJmfFRU9OPLqZ9uzXav406hXwX93bK81urJLLEVdOPU56C1Bk9PXfoVY+LEbOHBRsSb
npCyOsW5Zyzs+duKt3tE27ub57cmeWOtWwOTdMc+uTPllxjbeH6AbBAObIq6DWfifDtFeE47QWs3
0XahiJVdx41r6nj67sT8Yo1HFLGESpi3EigyDrK6/W6tCG/KnZE6puwG/WkUbxhEGgNfoxyxOEbs
94Mno6FVDkp8GgBJyQFDfqMFfxOrJNpO4eNYRQezj/JNhouraTPbk8x2HDq6vOlVm0C1u6dAIdGV
eYnw1oaUJAA5Wr1Xl/cuhSPgmcYGpZ3MTFnLLgNTCgIZWBgnj52cjJmZKuGg1j4oM0DfXHQmE/m9
Kx1zVz5GwDndclpKYNE62Kj2GifEd7IE4GsHDGcs9/wOQEGVgZp5GTU3TAYwJuzc3qKA4xEQdJsG
6zRhO0kH4gStc7qf5nU+8RRfNoI/3oCvic6gqEEvxtM5z+E82oj5u8rBvgYnJeLlRN12MvJj9jAb
w4epctp3BgISeh94Dy/+WHkmUVJg838yyRGTZMQefs0SVIPEZeZA1tYJtDp1BslW7yDmVYlt4fVD
piEB67ORH8BupBJEIaxymTpoiREf06dmX1wSZjsd3HCZ/WXnRDS9RNse8vLg4W5sljzjXVDuFPNK
E7YD50CwbSRPbO3pmekBduJo3NXVXhkvQX+uhUOT+Axl5LVf/WgOav1FRg1vRNIlBQSKIn51UErb
NhAWUxrPgr6TC34H3LRJq4e5JjVArClr26JanrWSbw84To2OnW7AyeB1n46S4Miaw7QazgEEqKAe
AVnmIeve7Tt8LzeFthsquCG85bdtuAVFJ85+hyRL7VUMkA3g0sDLNIYq0jfcuzP1RU/O8oARsHLb
qr+AGxGDDSs9c9uHu3C8U1HhlDf58KTiAENAN18Z1l01Mzi2y5CEjHdme91hijv6OJEGaBBRe0iQ
G23QT3W7UwhGjO0knI3gVxscITYyIthjGiO4JRVxxiKNbWBsY+VKCbDT3hc0rJD7Vw6vD0Egj8ag
h4DDTO2Fw/2CfE31oWpp+UunnDj8wmqbEqJ3m4yIHk5ccYxL6F/bPnYGPDatS93ZI0yJCfzHnuN5
SQ8N523qJ8u+DxyrcPPOLmtXIpggAUs8EZkJb3ToKIRL6o6cVM6Javc1iGFxLQqxuMLAE2Gjhmxw
LJttlbkT+sfJXdB+MTexm9cDaBvNUJScSD20IFSI67Ide4Mi+RK3xNqQEEzonumMDkfeaU2BrOaX
SIsonptelq78Y4nGHPCKt15xiIZnmdFIF09dzF313FbwjYq9aMBtdfvvA5+4/W9n3X/W6JdMcZbb
RR0WdToz+Jy/kHw1knAU5uKuxs5VKJ6sEX316GSTLx9xvRcmr7HA5sDBWzkTtZNb9grolAZ/Mt9j
nKF/VUwwLafVStES6EKSR+YcS9PDuBDRQeF5s6LZz/wGZCYbKM8y3RAUrTrD1xREj+iQ3zCApyb7
IIfqkdliDSCx2snhr3wygIq5pXmoZARaoa/S/S1A6TIU2sFsJ9mtdrV8CgL4tvRyBruKtxPHBRuL
Tha3tfQrHYKkTg6/Ky2HElXbePgytUhiZTSjTJqtWWJKKL1s+DEtdAHaiwRs2FyxPgZ3RD1qsXtt
mJSPHimyJB3Rq6NDPrkdgOtw+iR2mZKLbmqofExFYTjOZFZsE9CkEaX5rRB5DBPmCPuGC9MiBSGr
eChA2IXxJZktrzIiu8/4qJAPmjzdjpPj3JwmbZflx0r3hcqZsksy/Q7it9h6kIetpFxX3Rmmp8Zg
iHCVrG8cRVB3QO4N6ji5r3LXFKlEeKpw0Y17AJeUOyqMrH6JwfXYXvLsanpRmBXo9tCJy+JJVd6t
Cm1N9VYG11e46C7V78U6KcJVbDLxCstzb7bEAW4P2MS8HUivYux8LmnpMQZcFT5sIzVxSWxy61iF
RxCbxN2S7oQMh42+iVcHhGzmgGVcZnbLcD/SYkmcDnhM6Jo4cXI6x7beugyR9ZETNGvbs35TntXI
oRIl9R7/oQHWzTOzZauTqZssTgPQiGi/ttHOTZKLfbLCATJ44LzlcJ+u+cI2HrcGY2jlVa3e9nQt
ugSn6ILmjvCQYPgRtSpsBmqlWG9rjgkXBaAMAWDJQ/RNClv6bhofu4Xh+PKxnbEyu1jLTT5dOuFg
gtvVbk3xsU0fRk4eAJEUuJDjhmAhmWKK9kzmpeQB3kCroyf89zLyAwweOVhHmNP7WnyUoF1ET5Wx
p5bYMTKNKo2qgcmm9zBYl47SGV/AhM0L25KNZl1SC2NK2imsbyLYastV2tzH4y5NDiH/al7vZ59g
roaRPbyMA5AnwbyI2jlTrhfjjky8pyup+MCvx/hqoBU5edrs5DTe0aX0Z4orXUoRjO3sRRoeTMBP
GE/j5w1Fj2RMote/7XriyH0m+s18LZvHZbrK0sbFWmSArUtMo5xSjuCCLloiQxLIFG9UMMsBIZtB
BVqtlRgwf9VpH0sX7UQ5QX2ffkmQMx+UU+HAwc9us0N7NJNNQT50bJm9EmmdoBGA0Rtu8nvzN6Gx
cK8xTfIhvKjX8eOCeJHRNjp50JYYCWRxYoYGb+gMy70j4C6vlxRCcZpuZ+KadJyPkLlYLuYIohw5
lMIkOs6AzThRiMr5MpcG7ThdLgbFz4zZG7AE1B1JYsF2zfv9W3pmEpiyh37NQJuuutpHPh/acbyO
wxCzdlCKZHSKqjKsD6gZpxPbKH0dqqflGiON5ACSgGCabPyHZMS8bGh24qL6AD0nILJis4dfHZcg
EpT7HpePMbxKgUhGIQVdrDY2WvvQEpymHaDWSxgcJ4YtpWVbWw9l+FJhfBNdZKKsjmnnNjd4JVpX
rVqnpaglkozoW3zShL1BprJsRHb2fLvkhG3bWd5gSqNeGe8IUprNeK2LTqjhTMOdt9M37WHyxzu8
UF6UB+pPjnGvX8lXdNl28paCxUF5WV4CecN49BwAr3Inxi4x7KLG91Gpe5u7sGvKdlNsWT+n4A2D
mEfuITc+IP0jfKGDQ6PmNqlopO5Eoh7RY/yNRj9KmCua9yjh20NBc0x364N2rtkIlns2ruBmmDlG
rgXDaRePSi+PTAJTlEvFDtZB3Q2r1R1qNomB2NXCfBM8zWfrhOKsgZklbEz42/h3iKRWG1nBFWsj
2OFFOsi7GDWvvm3P7bkDU3EXvsXEaO8heK737Gieunv1oL+u6RqNybPql1gmJhM+trO6SWFUm7vl
teI24ya4ma+Vo37VoG+JboVjh/DoiRx3tbN+QkX7YL2TjOAE+yhQOn/hHqa/g7f6jiHJ/lqv/YY6
SwiCAMKgm/CGUldoUJPDKA1GMO7tbVN5ATkErV/JJpyhxDpDKGptjumA05dpdtQpuKKKlD83KTAg
zmCSWRBjlDSJs8Bn9A5vHbtdOW0k4ESvwmvwwV5GNEr5BmQmLyvb43jPtCT1cYVp6Qm23cYazhbd
1yJ+GdSP1mrBeQg+w8LiYheLdpfPBRkxjpEZD2BCCyJzNtaZpw3YzpNewMLejupRFh77pHFn3t5I
ucnTX6V8EYXbAImqKDmVtDiB0jgyM1H4XqjmJRo6j1VJqhlmlybF2pVR33wTcg8Gd+IV0zFOL9wo
uemxc4/ojhGUJrcCxuj1CCREU1/h9UKYWDO/a9gf8NLb/lSD3eNO145eboHnd5InDVve6NgjhVvI
dSjmtGvSORZHUg+LyZHpLmGMCD2R7uMHE6vXirCj/M8UZ4fJO7/GndjZkP3wsOv4+fGOwhI5S4lY
vDvoDH62BzO9aMZVuzjRwJnjD+0AP+KHxojyveIji5ps6QqgVA1Y4ZehYSPPk0Aol+GMcVdNy8KM
OBnq+dTyHOkgoLTUz9H0IRUU5J6V4hg1+4WjfeUah9FwjGa6j1BdVzCyHPTbxnLEhUGADj949UOm
ujGWgJXT+TAr+q9ZV5wWh9BsrP1waoGF9btaV7zQuDR69EMtS1LWJPXPJPa/342y1p9lnHTppyLP
s/FcWwzS4f5hTo7MXt4rF2vC5trg5BokqO4jdb7kpS2UnTXJnqVa91MTX8yB8v90r9Klr5dyJ3U1
AsTnlXedUx5gQVqt4FhhvknIDRoru5+0CN5tyyQJg+bWgP+HmR0U+ayyEwGgJp2AFQykd4jYALsF
02/LySPJDSyqPpMVeqSRuzaHaZWXx5AYFPMrb7SwIO0BqK2mo9hbnlMZFRznwDyYx7hpHkL53OP1
J+mGl2SyHXtGmbsxxpAmxOxGzfaf4fkCK1+nbRFymNKxM6v8Ai+4lD9w8HGKaSYZYWqOCwrN4jFT
92N4njvT7vIW9O1A3wOlZPwCmbnTg32VNLYWAYqOiHVVDhX1VEBUKQLBnemCZZ3pSzSe1MhyYrb6
Ydm3wt0ylnbEQS/QHmyT0cHEGXy9QsfJbWbQhLhw0LigVDvSPQEBUij0NQbQzwR4CWEGPBiCCkG6
yOF9PapXWnzLm0/92HLSlnpIXZ2mHisXqmv/zpH+MsEvUxLFW07SaVVpX2uVUdGnStyoJKF0lrg4
kQOrxxwm3w6q3wMaVbKHEAnVDx/7vXrwx8d+Lu//lEjnKWzDyai7s2S+zAWgInDfWrszhodU/mig
QFQWzStfV4H2pnZBk/LfF/AXRws8wOE6aaKl69I3Z1lFLo24kBP1FEuXEaqxugj4fGeXjnBDz0/j
8FJl2n3NyhaBWWga7W08EIbwY2nhRNT3XQ/lEF1WmzwIwdNUP+nqvugYlBl0GN8aNgEcRWT1DV5G
xgovCl2pTPaLCDMZwENU6fcArROciPFe/7E19BfwyPr1THzoLQmwiv6lxiXrIdauPcXuGPyesVOt
yp5rzzrUHI+DbQSDTZNo/FXRnDSGp3/f27949vDhOAXoNFDQE3z98G6ejEgP6vpSWa84z2Fa/VQb
gyMmDV3Oq4bTRRC38YSpRotzWjP94IPzvcJN1Rs0rWXJAID1r608EftacUxN45R0+4hxqGmTRDiz
veYoRvPHJX794euK31UKIL4wjsIJmw9WvyonNKVO9WURjBMm0wK983l+ntKXkSVcomvDSDWqaMuI
2BabpT8p+BmkhqOxSPLaohGibaTgVSxAgpjnyngeR4rOouoL+UVJ+22i3tdUX4MAJaNVeAINRxPS
eDw5OHvEE3WLCQKmQVxrOkIlAMmknlmcKmIFcyo9g6xCQ3a9PAem8TsyKpSoXUyfoa5sCTPlmfKb
hOG6wgopJ20z/lat7aRRSOdcLPF42Ed4ZBhbFcVZeTtTg1oCa6O/ruv8IzBVQorhAQnAgpODsQJj
wK2UL5PFRdX03wPw9Kstbvgyt6+jlHpGUm4GXqEFeqAVv0U8oEi7pUO6tO+w5WUs75P5CaVhwnda
2WwpL48QfUzhxw+P7Xv7VMWQHUI36Fus6T87wv/ZgkKrxmKnaqpT1u3b+b4bAFDW71N9MUaI4QVe
Ife9jN44A6oGZqwa78eM0m58rKAAUxyOox/2pO/hiqqYCohfVVdFA7T0n0e6MPQVVkRpdTL7+6Wn
uPehGKu64ofv/V0+oQHrhkdnyBISCvPLx6hGn6mzlRQnbTqA50u6I+m9Gtwk6nMcbA0kktN2QUDD
kAjJvPqLLvww+ov4A2BY0b5FMH9ex3pE/Of+t6ES6ARPaK+aZScZzLvH1U5nXrOcnodJ9GfpaRFl
ai2116wlJXoFw/AeNeYhYsnLROSUZDL5Lg8oM9BizUQ69s9dsS8RcDbCXdICm3ufhQlxAXkviZC8
/r3lvZ6Kw0yfZc6SHyqOyvdjje+E3byKcRNAq8++8n++UxjJi2pNrbmepnom3hp6upttI6pWEOLK
XQFtJEteCxdgoWj9SGEi7q9T7RYfDmtFDPG2piCr1eg8p96c21Rt1PnW7C5pD2mNmlIiFPdBfsk4
srTl/ufV8X0RagqRJQII2VIAqX95KnrVpNOSVeUl7m7k6r3WwZnspuUmZBa6+EikXY8n06G9BkwU
DU6uXafpD5bH2vft9M9LUP9cGLLY1INgTvqJ94GMz7BXpng5dp7ZU5lNH6pUtHm4C72DmRH4lrGC
9ihJ9ZHGgmyOu9XJKRUFKovGZgkeY0HbjvhbDC3DTJOvCe0lFSXcwwnXxOpUx+2eDpoR6lfYQD1R
gUgbGl/heGllqsZE+Ll6HEealRJRrdgfwV4TIwyyeZ0yoNcCFQ+po8UgJIllQuMnMcJfXtdVg6Ci
7JKNVQb3590YoyDTGi2rL4XqTpCDImU3lteyeKuaP53bf/koVdRUVRExHkO99CWnQOagWnGtcXDW
jwXGSYG5qydQ85YKwfHRyCrCsgm382Z5DMNo1WQmeI2noI30sNrkwiFQrv+9WX0XYkCHYxma0M0I
ZdSvqpOoVwerFIPign5qARu50K0Yqsd4RN+XJ9J1aUDELxskEDMVIeExzawXNguyIzcorjUVoxI6
6awfQ5yPcsAY50z9pSvF52zWtyN5SaQrttos1FvDR2iCtrAMPwS78icH+I9k7cu3+JKIEl4vUSUJ
xSV/aF0AcKfFgRW9Nbak4Bu6AS7t8FVYkuNkt5Fea7v202fp0N4DELpu7+vn9KIc7sr9dEd2DVxd
2NSnhlrxBxPEUE+Ss+7PsNfx8doImwUY2qu1mV3Fa85Y/jRnupa0HOPnFcO+zuAYB+Ky94L5unVo
UNpiTwkFHBMlLwJ1pbrYCR3oelFf2Oc35h4sBWjqYTM+tC/ZHT36x+hcvojH9iE7xzfs2XsGziHt
tsTpq1iqebVu4EMZ+N1fmURESGU3+sYFJ2nLjvHAMMlGse/FK9GZd6bX8090GO/mKyoXV5ZP8rQH
fM2QzoXxaobmEtAxk48NkksMu+G0uq8umQvTyDEPlJphhV9DvwYnjXvaVrqXqb7cN4yEqGib09v4
Wke+ttW3tcfvzLFQX7NFBhFw6uHPnb0OJMSPmh1tTvfMXdkJaGplHS++aKC5jRfo4uQnBCjydjsz
SAAaG2DcBua0xWBhdh+4jLZtR0DXlqOiJP/FcAci7gSeTeb/+234FrFgfr4G9chXcD3ETPXPrcDI
pGWKBdiF6exOFEy0O8t6Cs17bbkUPwbx344yVdbAt1nQhvE40T4taP5zlLXJHC5p2+UXQYqYceK2
gfmmyZ++A5GvfNzl2mlbo2eqBJCzP9Zuvh0C68crONsQEZGYfrJ1//PxWRZEk5aH+aURXrJRvO+j
o2DMKA9hNFP5MmkTyabfmdeD8dbQaa+8KZROvfxYJR2OP4E/o3pSQogaYnVVjMwhVLLXCamHdtTR
ZOLxLjkLEk3Yl9KCVjHu/v2svifW6xcw8chQLIUC1Ocp958vkCyh0gyjIhz1ZF8OdEmlhoKTP3ag
CaHXQkulzCyE/8/RHR+LhNvECgZnEsn6Iu/R23nRpzKiAlL9nrW7jCyjscBHZVQlMnoDfRF5jYxp
RVGdFlF7zPLT1GXs9Xc9wgu5dQyr/UFZLn2L9LgmGdQ4ZThD5FmuCdt/bkWeAfjs6wr/rb32xvOc
jBvqCwIjNaMtgHdc7IB9RKMd6xLIofP74VF8Swj/+HzlM3/7z+eb0rR0YlQKx56J4yq0pxHHrWY8
xVXuLyq8enoCSejIVKUmMEDZc23cLJBbFXRAZXOHgdidYToQQn+4rm+x1npdOPagurc45qwvsZal
mEue17xiUqT5KvRvFN72Io9UaX8l6f00nqzoqZabSxvO/iz/XjRvyVV/lZ1X9/++Fvmvz8ggaiUA
0A1d+3L2L3TJF/5NdkFOvDcvE/1PBljwgE+3LVDkeDNBamCy/S6+so6ar32IwOjo9zROqNolXXN2
239f0l/fIAVbIZUNiCKN+mW7k2JZ7nRlaC/AQ0urdxFcYrLDsQ5K3hrwcMlcavw/fOia/fx5VMua
hqbbMA0eiSp+WavipGVRlzXZpdQPtXLI5ghzUUxhWs0ujd2kPMYTYY/xaywph5Ka/vvj5TW2/cfH
f96T/yzVKFskuV7i7KLgea0nnaOTFUghzCYirXFBGHmSIAkZTEybd9ZwGrsbbWGCWLxbrZeGBmFm
9KAHwdnUgBHW79oCcmTGaoFu0L8v1fxWgWb1ahQ9KH0wNYLY8c+3Wpkk0siJZn2au03o98Ftprmg
vw263haTByTQNhpWqNzo0mWUARUX5CcCHmtIAYm92ZOoIjsDsjHdDqmCyHZTeMVypZVbGckgbVnD
pg9SccS22xHtqniMmL9WEVLtzNotLJeeSB8eahUZD4JWR4ctQLtP29W10/GT3VZG3B5vmMVnklz6
ONWvVHTj1/mSfsx74y1bKY2OyGBPZ2ePEo4viiMOjq56WIpCsI40B/FOqmyaHy11//acqT2Y+ioz
1r76VMWSXEp10LdrXGumuxwifyc/dlXxw1P6yxZDdRN7KknnnVY/WyT/WU9ViQ+uyQo8adUlWHyI
OJkAG+8HcfhnhevLsqXeJ0moai2qyNqXtWBZVTRLk5peZkrp03DomRSgc1sNm3Jt1XaKLVhgecVh
I+s7S77LxtdWOKKR3UiNl+oJCZrCbMOuZLYn0+1/r1T5W16jyvpqCcZgkyQZuvpln810tQ/Lsmsv
3OlWtIvYDaIdL4+ZvE3Im97iBnke9bJYZ5zWrQbGmXxTvJfa67Q/4aQ3qaeUeW9E13lqq8GVcp4M
98fL1P5ymQZYcyzl6FlxKHzZgpW8Sa2yzdvLIDfvXYgYM5CRfQhuv9yVvN1l33lTMW50/PSiRPWo
O3fDeCh7/G4S3VHU10BLwXpfWqoMuti5eaq5YRRv6W+uhhA1JRBDf0PGu0zPgmHeprMnNK+pPjgy
9bpYoD+Z2pwzcfgaIBOB62uX0OJD69Jr4wtqP46F2k2l+KY1biUp8RKUYGX3wn4cy91tNjsj/WWR
Vu0S/o4iXt6i/iEE/t7TU0kGOTMx3MOAzLK+pMNJjohl6If0Ml2vALEcMdOFWRcqO2woaAPV3xlz
j+cJO13kya+5D2XlcbipTslL9YKL/Dor/tr+SsgIf5evdI2bd+SvGKQ2Px0lf4nW/7jSL8fXIOM9
Jo9Fe9GwZC4qc11pRoU4IEdJhWQf4d+/1znay++7yuoRJ2mEzThOSF8qJ3oV9EtHf/zCfqbiv9pR
qsBsj3h902PtNCBECTNnUEl4N3iowgKergXBgeuvgX2QXNP0KsSWiW9BihVouXn1Yi+5HTAgnWLc
YsNDjVGmkKziqULtEP4pMG9+gAYH3KPcn3CbbV0jsxsALLTXSnwXMBueacTj9yC5BmNwum1iODyg
ENtG9I9Nl1ZJDt5mdAcEZq8q798vRAqJcFiMi0XyAWI59hCatMORPzcSyGdI3ISynIyMm69q5y6w
B1r4mJIxpH9NsoaMBuvqm3Yda21SB4khcnHoxZU7M42JSwEZAaZSqo/aD1XlkDhIJ9mj8NJQ+Gwu
WbLpvfPzHYILdKeLkzNWA4pJYcJpG3ImmE5EiqzY9V1u+YPhVHQIoxXnXuoubWOUMhWo9OZKjf0g
dpTVYtNJKTDQ7jQ3huz1FeJwJLMbldf8Au+byQo2lijBmMVeMJ0vvdjy1oGKyv1hpXzbahjiIbnS
daYAFFGzvmw1NMIrLehkwgzlN5EmRst+JdTorU5R+HtmcUqjecTPcUQV02U4KDPjFKbGG8kmB2zG
Cvn3BX17VwgjmJiQyJSsVU/85V1ZokKa1YV2VTAzpOJmnYw6xcf/nEA3VH5IzeRvn6ZrCu0WwyS3
/EtzTBpLtZjyqLzMH/kNPW6TwTy0ZKg8Fp8JUhlJt0WSZHeKM6QKXxxpTbOrJRqy1WMyHYMGAfxD
UO1ndYsEd2LGRXZZR8HLv+/K9ya/TjWOyxSVNYHCZPPPECvXRinESbe80FhSKFutvsjYXdvjhE2r
g4JSJYnLPcvygsSXcN7lvUpQ/7p0wkFYRPgobJm46SZXUbAxtxO0rLkz39UgM5n2NH4INj73lz/C
gPV66SYbJJ6Wbqlf9p9iCai/pgkl/fS5jRjsq94N/T203lMGFYPqCMbd7+iHW1AYZAG5fesPzfO/
b9q3ZI9roAhPOxuLSsX8eoomeiNa4yC2l3Kp3Zp2gmG9CuIbXioRruhDljFo8cOC+vY26ZpGZKHg
w2h9mo/++Zi4mDgQBeILSrS5odnJozAydd+/LtoPocx3418+ShZFhR1+/aV9WRFFXKQoLUgJKe+9
YaME9S84Jo56GdmB841us81LWO/VH8q2vxE/1gjsxnod30nmfhNvt+/yXfsWyDa6QcbRaLQzfcAg
FOpC4mT5LbgdSxzn6jMbmPFxQn1Ot4IhsPGHL/LdO/bPL/J1fIBidzqoetVe9GDww0a5SnLRVykU
hgznzJBq+yeTwlIiM1gYrjKwUyE9xgnepoG0ifLDTFtKjKwfck55DQW/rOD/3l/jS/on0CfsFbNp
L7VwNfST3zNlhJJwRAASZa4oYKGYG25VkMVM+AV2qNnIdBRQqUrljukzoZDWZr7EmI2IPdHMoMPU
kXoQDP17mUvfznpdI7KXjbVlqGhMQ/+56CohM4aimZqLkV9PJmoYXdg0Uu4LzVXbIOw+VP+HsvNa
btzauvUToQo53ALMSSIliqJuUCKlRs4ZT/9/6HOx3VJXq05tb9tlyyIJrjDnmCNkO5lzVOx+KPZ/
991fnpGuGIABxMZZDIm+XB6R6IdZMsESsTeXucBecjzcWriFpL8SfxPNkDhbFGEALcyeJYcbngsf
fqZYTPrEOJm02BUOoE9c70ePuEAQh/kx7myMPRgo4/jC+RCeubm1R46vdBk9IWHQmQcTgBX+8CC/
b14eo6jyNLkJWXZfCspE0GQvNdLyWNfLActyc6GYB5kNIv0w8GRc821x6dLULqMqtRTN+jrKiesk
GyOJ8syoly1AfAwb0LH8mSc6aLUtcGrIhRGkAbjVM2q2AO437EDKHP5VAzV85uvLvoXFvGwxTsK4
THA0wfHF2dhCC983+FAgtcAqSXS6FIjLoZ3ihXIfKtecFHW1AzW1C0hcCLOQ6nsOJGNAe+TyOpon
ZgWEnyJGIaMIKA6IFbUnOk9cDYC0qYpeYmkPsbjNtkE9R+6CwMzcFtp6xPjHtzvXTg1n4AMUm7Jf
C0RwwAQO5no9VwLHeHGjXSovCw3Mft6PEwVeYWc4/bmoHP+cMkTobBFWVT6f/v7qVY4y0TrRLikK
rHuH/HeK+ZuAc/IwI+sETytinjJhNjbQCGfRUymvh2dELQRLwFPMOBpRwv2YxPwNKYMv9N9v8Uut
4keNWPfAp8foRXu1XrnZvHZvEMRF1MeL1zr1J0k6Ik6o4eynGBTpNwfgz703vbgJIq/oxgTL/7nr
216uq9bkxTt6ZulI4lqPl01UHuR2hypKbda1gir3io9lOaOjq9GbaTBF1nq9SOtLQxxr/GBauzh5
UKiom+I81k+BfumztaHSKK5COiJmetTiqN0MJ8UoHme3fEEUawt/09skHViKE5sOfInUd+ILwuQh
PoXBusLFHZ81BUbfKiVUCEI1xkhoiFqW+jrEUfOJZqPA8CbZGsI6RElJqpi3UfpNOWCzFA6oKGcU
W4JqZ49dsynZjso2NS41DJF2jiqw7J8HF6FmcBUJWzbyXYaDbn6Nqn2qH0R9I+GW16wDJk/mAgcC
FUY+Mik9/6Fclf6+k//3NXxZA0YSq2YQ9eHRC58CTyMy7kGHZhQoTus/yDVaNgMDw/DN9Wo7Tca9
CltebmeMbGXSYww2+b9vA/3buGQybKGENgBgJCalX28DtxH8Us6KI6qf3lwrwwItXLgrhQ36oE2u
zkn3JBKhfEwwtYc8XOCHKs0ZqKIXwQxClrYJAREo5Ygn6lZmvlOR6NBAQ1ygUIhXsrXO3CUxQ5Dy
Cm/mTWnXtvzsPpN4izTGxsAy54yvZ4Q/oQ+1pIUHHZixnTFHpR89TE3PRR0+PH1vPP/7s8t/qedh
7yiypU3zBdLhpkv9PyAXVMxANayWTVHahHjk7npEYIZRToONl9/Y0LQ1xi3dShp2FpS8Cp+lTVWe
u24/FpsheWm1tYcXKuik61jZbPh08SCElDgse+uI/a5ewCJb4SaORCWyJom/Nu7k7kGrV2GwFIoH
FS93Zdu6y4b9EO1qQjlROEr7LP/0hQcSUzEOCNq7Ju7yK14ehnjK87WpHQLhJYgPanGGlB5GD32+
qnOmVltX3if1ixvsxffE3Hb+K+IWS19a2UprDkg62noFnaz0oaLauA3EtVOd6sd6RKbjMAyDd6vi
3xfP6ORG7EKQjlAtVQ/0BxYmTQbe2qwBMTx01VvSr1Ow1HGmKzSzMNfpAuclrQX5VPSlfN3jocXW
vAEFmLsXXXvL4Okq57R5MMslKjcMBhUczSDWIzk052U7E4Z5hxIAU3rMo5NFoa/zeItjg3qTsb0m
uq/i/ti2w9JVV2HuIKFI47XsLhPtpZT3vHZeLVpp2UkgsfOUxTeFiB7r7gHlIkZsufdUYPcVPWAq
0vubzHwrNAKIDm69RoKsh4sRD3LlWZPWtf5k6XQ9jwaPTDu08UtWrNx4p/W2FxMrttCrdXTnzMEn
EI1zjq0HkMX0GulnxfWRb2rjcTA2tHe9t+6aAzZM/RIBBKxUaSYVdPg6L4hIbzyV6W4wn+gA0hCp
0LKUt1n5pKH6iV5K7QkjlB+DB5n4fi8Cp5UP04gKRsWe40vxIqaDYAlinx+rXxGREWjyXsqP8Fq9
GJZtgd75BLvNyuf0Gl/NFz9HH2HrKHTt7Fg/khHxGmDX8UzuyVYi+Uq28cWKZ+FrBqzxIn+CHYmf
+VP9VD/rm+rQ5itKulCyqzeEER7AGwGQps1itgfISMSlfEDm697rD/8q3BFHyNPLie/xtf2I2YSE
dz+kl/6WQyEQf0m77hx/9K86+puN9yIuUUL1xPBVjyL5A/WuRcPyIlwaHY8L7gQk/E52aEY4yqAn
jgknjyAwUtdhuOOym9gyqQF0PT4sSqb0DUMAe8C5Y6Pvzbf2Xt4TbiMOIkwPIffjdNbbvQqP15Yv
8T7bqvvgxTvV6/65ooHKbC2AOWSHV+nuLuuHHA4Gtumf7a1HYoIGJLLje3Vqju0lO4ev5i+RhFQM
lrBBeXD35JE1G/Xtd7pE/+D9MgCg7i484lN26e8hdtW/eNq4P0Cp0GQ7vw7vHFqSP1Og2yQUUk5/
l4hlDGyxQFrioL40+KAcvaDnv3hnwl26R7hJ2N4v/COCJxRBwavxmdwRhXnQKfmYpHqNUJCBe23j
M7qH2+CK7GOAw9HagPDds3J2bwj6e0BvyZY+62P20SFtJRIRh83J2a0+tmcRyoaEKqr64Hei5iqu
4nP3nHy0J58CDJ6zPAmfdG/L5ofiNvJYIJCWFGZ2m82N9+oJ4Kz8VHeQ+zfNL+metnYz2MZVv9Xn
8DO4gW2pb82v4t2/Alfqn+gyOsKX7OAd1xUKYOHCWo3vOMvQgCHKs7Yjhqbx/3ue5JL6ipPetSvf
6tQwHBWoxrzgW0O/+BAecb+8hJ/NpmcxEhunNQ5J0KNs66bjJxSxNmEWRyrT4CpDw3+pIc5w471P
z4eHQAxua1Oj4pLBn2mHk2uPkbz/Zj2zkMZ7SN5I4CC1akh+53AkqP0U3uVPk6pQ3wOt+jgp35tL
+6lfODE+OxI20CBhZOaevYsmQWq11YPwiFH8W3zOtiQs7TDhW/TndK8QNtW8lw/jJTijBIyO2Ykl
Ap4abRGoNpDJHflcHL3TMBfm7uMUovtGOBg0nSkSj8TtZ5ZX/qHc8pt3ri8DmdIf9U3Dm5O27Ozh
pYc+5dVnFR5i144/hhfWbgWj7zVdsw/HJ/3NuKNe5J9K8qSc4uNUvyoybdmtrNVnVFL0D0rk5Fcu
LI6D+Bo/dtSS0/ZAUSUjJEDiAVQcOBGpfNRqT8q12fYPLpJk30Hj1z9ml+givfr39KNkFf1SvDla
aF6ex6t90IMBz97KXXLiFXm607b6hawifBU/m7eOlfJWIsbN4a/bqk4JjE4WdRnBZ/K78kpy7WO1
RyTb3kiCHG+8ResWPhlksWIgt8Tjo7mHl/ymXRLcu6PCLlF3s4+IovLtB04+nimJ4MZrdOoOfFqo
AT767isVE5F6ka28Fa/9qcN3+qNQbPEaPyhb4WR+tCsSlyFW5StlI/0S72QCqh/yR877Z4Hw2Ray
ZbemA4catxH6HxKHYflW1PEkPpQY5k6aTsAa5GTKdBMDz+Sn8uif+l9UYsqb8In4GkUfmlDqMwmG
I/glreInOLj8LJz5+/gWfZY3yDB3ElwR4hGsySvLrzhURaw+vp0P0HPtDXOK3B5hP0GUMWz3GVR9
0Bzwn/Td3PEXIgqlZVhcfGXmrsMUCjozAIznEQVJDrJbKn2VP6eYx81UKgveS+XgVFQjXbv2NyFn
lLawyicfcLSbY5rhhtRNs6jZ9e1h2sgvHowykaUyKeyY3fRP3Yt0J9GITcoibd6wMuvOwTb9CJUp
wZNDoKS/UqEcTpfAJKy1bGln3EiZMm7oV0PEe/mGK4qFyL7BuBBbCZ3TR1hhCciUOWpmMGyhnRjQ
6GiqsfhgrF7YEv7rwJHAqhf3SvtLDcUfrBwd6zHwSsNOEAsK0/qgPuRjilNF6PAN0OUImt1cPSqH
aQDPd+pYg8O3PMRO+tvwSUdQiwEsSie+/2ePiObb8ETip6E7wpW53nCKOHfh6fCl8DnDCQPxkQ5j
bUuMqoeKka/aofeNBITldtRgyZZXmA5QeaXISV7KU/guNohnbbyzOcNLJLU8wY/mOZznb6nKGQwW
3J+7m3wSnouH8qCc22X5DgYDGRLBAgc9Ukyhs0MO6/IUXOuCLsKBuVdQFCQzEqJZp8G1RMzK4XGH
jvlqcpNAYPpVKm/JuFBxwBaQNO25VXWAL0/c9czmlOGqGZNTzVpOQK3FSWpaWJN5APN43NSmdwq0
nbab6BEPC82aowYxUI/jd8dzCuzUcnzSmuDbWk56GC1nJOt0FnBYpjPlPcOjFQjhvT2NTPf4ldYb
XTgbh+1Fr4LWtH3DAlsH4nTnOObw9NrPPKSg5pzHPKhyoYXZXFcNks8IRaSdPIkHE39iCIj36Sh6
H96NB3WPYQIrj/WnvnPKMEgz38kM5aiDbJjanA8NPg83Wg3rYm3dXwYRs++5PJ1Z5R1lmshciqFo
h92gM4KjAL38Ckjg6S/VG7g+ibrue3BJLsZO3/ufzY14mBfLs1bhftRtDOZGTCccNIU+/Q1nvY9z
sy2SZW9rn9OV9cJbWqYvbPLidXjIduYiMe3MJPl0rUBlfut17PrwmGmehgv0J2v6j5pHLv76PO7l
V+GdZau9TT4W1FHX+Gm80D4ttH170a/GvmWbQbzLpj/EV+HsP1SfJslDKlG5C3i/SHcphJGODSxP
9g1Ae2SblJDn5IXVhu+bhIGFMxbMEB3crUWIH+q0zA3sFmxky3lvTzf3TYwcxELSZ3mUt+lZ2Pl7
9dLimV2sIpsgwKO05wtV3ovcljiIcFiACGp0tvVDP0lZ/R2nU1RtoqrBtQRmn7r///STrZK3o94G
OU5hsyCZZRpWRTMog9RjyYrvnSxs2smDpb0bRJL0c9A0o57s4ZKM/OS5iRhfm9e0RYQKQyyR5wqZ
8Ri3oRnx4G9zTM5SRvdEbjupN8M9w6Xso9KgbMkh/dCoY+bmjOUWMjleEdO5LLBHHa4zl6M2mift
LEuoEOeQKwLu83l7SW/pxTrH7+UhExd4lorPebFAU4gLRInXlf4YCi+YCdWgIZi7aXAfHqJsDe1R
tRbAdFLKzGiWfDTVbJLvY8abOCHaHopgid7KkerFoEy22Fo357f65NzjX4VWQ3ByfDyAfED95ji/
eT+x99S/YV6KOvU4+AxpKFa+YPJR29aJ3ifZkUml1YsnMVWdSiMJYSTImu3kmdvYoBSNKLcCfWFq
ZDW04z6lrzGw8gGNb4hq8s46YGIkB5ua218Whr2QGTMXWnjJzTH9Bzoul+2wKcA3ZIWPF9GaGvCZ
I+7lQdp2GhfJUKLtFLeT7DTqccxotzmeL6K1lAIfY0skk1ng+Bn1pPErjt/N+C6Qiwsa7nELu4x2
C/GcKy9Bjom5KK/dl8x8HTpCXmEb9d5BtcjQlrboL3DpYV5nyKhjoAqYmIIOVzl7TfOzsCjqbi+F
u1i9ZczSvXppTLbk3YjOVlvJnbJQQi7i7hBp8U7NTLBgRhXiufXiucnYPFEcST6rYc2FZ9ieTP+W
NWvfdJlvTKYy55qhp5t9qDkTYVzxg20MG0Rt65dI4bHKDBQLIgys9lRlzMYjzvOMFM+OlG1sLopr
4vEfRRz0iYjZzD3ICKAoG/gzuGyLr+O0/W9C9+ATrGoozzqwQdRZtiqMC0lcNRYVRmOtFT1epZif
oApFFTNiXgZ2BqwTKzxH+C3JSP/nj891VTqeeUtMHY+5a4InootHYtwccmyqmwLaG8JhTvkzg8n9
aOAKHMEkduWNKitzN6CLEka6ex9hvB7BGlaS0C7qdKtBei9nRSbZrcsZZ3YY1iWIvevHKMSGJYjm
Gp4rBhHPdOVLKU5nDY54Iyczuve4xQhV2blsL4MAZewotPLR9K9RwHEVDJuSllfDYsVMZlcv6GZ1
Om9ljJZ7ksAapPoFdzgRWvg8DelpKEZc4VISpLls/Gg21oc0UxaDeOgkaZ8YgCAwM7QkgjkFq4M8
Cwzw9Lx4VKjJuBkwDhLVW2TiN57hJVDOSu+5CIvFKCkLsRawqMBqusLrOKG6GRjTlJwwbgLwLspU
1OOvxpxMMLPe3IhGPNOlFvtjLPW9JwiYyWD9giGViiWSxGGdK4T+eeKshGERGv66N+q5UCe4TSXl
AlZrQEsN4Z9OwTxbBAJoz4gWoabU5jEzWicE1AWA1tkFkD2N5tBCd5IkE1owu4tyg9Ftpv+ymJnU
ljDniWLG5LvNUjAEJ+luOrSRIlsGcoGFQcOpnDI1yZix1FgccMcMGOxk1E+jtNLyXyrlX0uxkUp7
AT5YIGyq6ugyrciUeB5YjCpALUuB/Eh6nCDHrm8yFuyX4j1WQaa78TIxpOrx3RPBoaB6wFiMMn8b
SZeAF5ueiS/tJtGZCbtaQBlOvYjxZpk9pu6HQqYdm6R2RdY0Dzs4dQX57dArsv4Y05vVKg9GL+uV
FA6zUQy3jbGF+mT3ikKaOSFdxVku2vUQF5skwW7ZG2fWQkzQM4bVszoWK2hC0C3XBbYFsFj94Sj4
2EFPufPDJWStyPxTxq2LnsXsjtxM6rOPx413KqwbGyUlh5LyQxuPEQeB4vfraatPvyP08n3GpzPY
NMlEUiFEoqWSg/CZaMXCxT9MU7HAC1gfguzwtN7NfBOUuLGwuv+N/moTsv1lIvLf20H/AoENw2Cg
yc+yI9bfGwovAZTEGcet5h0Qibm4n+EfY65DlB/4mvOuOC8wtgpmowqRhU0/S1dQAVfqg0sYyNJM
nYhFZOFAZ4ObDpbtZhRoNp8HEBGaHax9ootVPDFIhFQdT5mXykJTJ40quu7gUt6xR/F/GDjof/2U
hiqZsgG9gmHlnyVJVHDHyJYIxN3PY3eTlQvgtWGfP6dY3oBnqLbLygqWMslx1S6RNhm5YO68GuYy
jlGYn5eOac5kedn0s4YY1X4W0GEC9hPmDJYvLUxlFskXMd0V0taE7+h/5iQn9w6tj3CmsqatGF8a
badkXFY41VyaR7FxqntLQ7wu3wcAaYp8615Vz54yU3D+aGZaPfv3l/2d/QddVv3PY/hSmUWhELt5
VORH8Y3CbKzmMR0y7XNpSzkKC2AZDLdRJXn2cGYireBww2XAMJdR8sVFyXMbPmA7NCUKy1kMgauH
Yzyj2wEaA+NKGJIUfLbw/O/3/fvr+bpIKSTh5lkTx978MqHQulaTWaPp0ZWvSXHorfVvrEbYuFGw
N2Syx3LKxTZ5DH3QvFwNZnGHr29zbfmasbN1BL10gnlu0KozDG0i0qdoC9PmLcRqrqKgkVTKYvXZ
EodThR9GONylFohRqrYS7nMxTuNSAobG1y9BwMEMJWE7iNXNQ9+VfI7dArg47ajU+eoibkwR6xj0
NkN2YfIKu+U0sF+09kHOVz7///fz+c7Z0dE9i4yvGIobovbl8cAbatHppukxAz+MPyPescbgWz7n
3jgviZ62zB9W0t9fEY2jAmfnu2S/dN1EUOMqPZbBaVJVrjNWgOqfwmGlyvdpuPjvT/iXgSGfkL1r
mciBcNH+c//Kci7pSuBXR5+0veCY0oCP60C9Ge363y80HQTfVtr/Xui3FPE/vUttxYmqZEV1lHSQ
DSqUZKn6gi0113+/jvTd5YG9CMNK5ztD68z48c+PNEZKHsT1EB3VCkmjvsWg6M3nhBBBYZqYwjJO
TumHZIT7WKMZ9Qt4O+BzBTxDIROdBv87jbo1GLRF1XFpC4eawiVtFA4lfjxonQR7QYNyowxUMHvV
mX6F57LW/UP4uuiEVSJgbbdqS516543dkoETJZjLfkoJV3u9Z5rRY7hs8pIW0prcfe5lf9Fr0mL0
Sy50bCF7TX4bLCKjUm3RhMveG0B+yHyW3Uc3eNPvguc7DaXppJlqow6y/nszYEKHlWY2elufUUVA
OONGgIMQ09oNIVoRgAFcryLzUR25dVVmEApASi4a+MA/pEGx4R8P+Jr0DLsbE9hBHjBDs7xdPEQr
LJPXIW9cELmdvYmKQtUzqodxcpSc1WW5b115nvkEDuUxyjzYWVhokvxArcWke/CTR93sfuAW/239
okcSFWS4KkPm6X76z7Jy/dFqylQvobidpu2JfVik8r7dReb+xJP5Ts9kYeGoMbEIIRN+lUUVlZ9G
tADlcRLPl+cMQD6IUHoG/l7nGjKYDvrMRVr0fqZZMoV41EPzJJZ4VXpMmht1GxfRHvbsDyt+OoX+
3FrcvpMGWdGhn39jFtb9pJ2W4T3h3pkRr6du4dHOZQG/6GgF+JKRe8uADCZzYiCo++GxKN9LAPwE
FA3GKtkSimV9ufsKZEiKWmblMZGufhVvYp0EKHfTk49TmM+tRaeCQMCvJjtjZqxiN2uFWdU/adVN
A2IBC1NSaGqg8eGyoOKkflTU20hTmAkSmJaHCoYSIRx+acWpCF243D98hO9fLJ8A1hqPSZrUGF+O
ectrhV4LEj5B9DT2W96AJ+04Bz1EvT+S4X96MfXPFVvnHn5XiVwcBxWD4rZY6bV2FEKEG9ZZgWum
m9FZwjCtTfC/VbSHDOKSbwwLqe0wGjCOHsOPKLFsuFzzHxbSVJJ+XUh4J2P5xHcpa8bX5yAFjWxF
HmQN4lTxRzYQWbTBVZBwisL0hcAzfM0hZ2q/OqqT1Afvq5n9ND/s6b9wMPk+dDYzty/1ozo9wv9s
6kKvdCwSy+JolFgvjm+IK+aWTG2kjkujkHHBhSY2tFDkobV+ds1rOqHcarzy6EykLl17w93Tuh/2
2e+h9bfH85+39eWuDCUxLcdgQMXQTBC/m1yaolsUtgZDOxSLraLKS68h6yA0cfbiLYoqTc614PHF
AkL+mNEFBOhaoMMS17SWtQB+760rMJ2KabKhCCfNkjfWNBQsy0+TGn6SALVVMO8E3MrIXqrdheU9
SO4hycX5QBeRNvmizl5oNPGDI+UHwxGD6THK2gyfzBha3YDHRGWMa7PHH9CkzIKhLcpzWEBKc3Ch
/ChVgC2qPC/B0KNBsk2QeY+GqMOSFAJ+FenzFju/qV6TEmU/pEyqorsgmjcN+gJdBekbTkFB+O/l
+Pui/vK8lakyxQXMlClPvuyUWG9q0UgMlqN1qNAI0enbsvmYGQcaOB0/HrxO6ZWGbStsxX6LiS/H
Pj1vKeR2VVMu8rxi7RD+WGJMX/S3NwafBwW6iAj0a9WcuU2t97FfHsUel8NoF2NH1khnv32FQQVZ
ZQsZpqnwFwWpFxd1Ic2xEnNyzJMZVAghOm88U34qsJSvV+H0ftBzU8khe0Q+92X38gn6QOpLGk5S
eHRw4HHrknvGdAEb5HGRK9Dw6YnnGMJLK1pi3ZHe4heTAczFJzCJ/NFm4SNXATHJ7VxZxD1W5ye9
e6yVrYxpARR5FCAHRj4MDP79VRvTV/nfJ/r7vXOD8VfOYfE3jew/O97vBL8b4ghJbSZua/8WVDVu
qfrDyDQwwEOq2LXaqgizc44PM7aRmPGdgsFbFAn6//E+Gldvcg9nDYYkOoLHNtDAOuzxMlgyRXzP
GJJGcE/QuDk9cZCxFx68uppPFRjaTMVcZJ9ZREXD1vOfGMiZ7Vpyia+m0qshyIHb+TkTHU25g9Fd
RtJTejPY4GHupuncQI2SgJmoJXl0k41sBz3NOhFeEuEFkzVEf/ZXwYTtw0anZ6+ntdF3MwumhcJu
LaJoV+JL2U5iXokf8Jg7ItN3fnjKPzzkL4WxV6OWiaUwncQ1ovHqomnve7hd7BLvh2r/6w6Zvs9J
OM7/kEhjEfPnCa6rbdxFaVkeuyGZA1etrWytmYcmGYDhhAUaRQja/7+fDm8BJKvIhvA2+Fb243dq
DIYJX9qsTkU97kIK9ays5ugan1I3WP771X7XBH+uWEB/7iYRiQVWXV/DviIv6aSkEyE7hOQBwDnN
c+4goNiiMwmhVGjtudrHftFgmx/GATbYPtDs/Ye38f1Bm3hmgTxMRm+8my+2ChzZbV27CXdScPZ9
zSlM5uFEq4GEY5IMgz2Un0dmlzUpOCKtheS16xCQvwI6VHmXYVouYu6AIBoAUurqhyX3jVoOKZKa
FMcpHCcQuH5dCJ2UyUaSCeBD+QfjhkPmDotQcZdFT4Kwpj7QbZEzKZ18cS8reLgRG5DxIDN0T4TV
wD2Hc68Gc+RWcfsksqlJgmlKkno8bjIEcb2ezFMpPwdU2f9+tPJ0Xn75hqlpZZEOU8Xq5+u0LRgV
eYgbIz/mBNOpDWxvpgEBd4vCvSLAPBkxPS/pEJUhnfXDva7LuYXbaAMdQSKgJADXidxFPrUCvQ8y
18/JkGUMmcF8/uG9it8Pf1a+SQFryMiqv63+Ws7lMJCk7BhDTswdHy8/qETyDDS0OmhbzPQxC+it
hYUh9C789GnAixkiyoZLKdph7tuRWdhAY7AlxWG2n6sTFY2aXc5nDHkAzcxgFdao6eEUOpFF0bAs
YnD1WcZyB3rEQhSH1Q7K/kKB+0gsTUtQhd1BeWRg3s1Rz/FnJcewz0mrJaGJrrZI2RLuQ+Ed49YZ
8N0nb0WAgk/y6SJPzl2I1W0NZRJ/NbjJa/lFBydMNpmyGQmthos5EfhnMPCwfFdJ/sPvm4SIYu6T
gGUtQmSMwqwWgEXRDMzhN4846TEnwzkBASnZVNZM0jYa9kX8TL9py63sH9z2oilgdYycO3yCEwmw
PP8Veq/9i9ws9XLFpmq1BayJlI4lcYxPDJ/RZzbg7BV6UkcjhCWcjd5G1JbEXGBXq/RHgypptIix
WAfeVhQ2TbQLmJJWoLZz3LL1cKeOh4w+2VumRIMShBWQkGBXqeOhiwDoxc6iWgkYtTG/wFD5bMoz
BU9fUmJ6XuIodwuabZPUXxNn5HmEnS0JCKXdM8NVnVFZRNUyN5y2Rd/i6EzgIT1+ZkS8XEwKRWOG
Lr7qYeM4sjGTk7khY6DBCwHUwNiYm5Xjou6AR3PtLCD/Hwprgsv+utX+t3q/FPyeoOtD3cflUYHd
ajKlGinktPoS+u+pBlsD4ZCLd+80L2WaotHGduNzQFifNej3ocCtkXEaWp4UfDwZj2pfPLVY3NJR
6UwJpMw2jIffP4PSdfqFU24FBVvfR6vuUk62yvip+sjJ0Z25L4US4qA98pMh9JetTvXRMyfUKD+x
/MOGS9C7s6XmK35/VeLtw/yqNQGWzIHkBOrpFquYJvIdAXxIVJ+Nzl/7CDCEjhxjS5x3UnkoaQqS
QfnQw2GbUOfLBA54rB6z7OZuZED8mNftq55v+aWzlMGF4VcnQ0pWeCnboUytYMItAw/1vXPJYTmY
VAw10Z9YmbdwTrvegGlvrsU83KgBhpcwC82ElUN0giZsQ6NfU47ZHMVOia9fjRUHw1l4yli6Wzdf
fO7p2zOjRERKoY3hV6NuFOS1SvtUCwwrg4cxfMH2LhbEpT8luIW7tC5+TTNJMbIIga4OlRmvJidi
bXy3jN7JJfyopGFvEhVDB+RLzDsI9DbFD0F/mnrJ0Wu3bY2EFe0o1CWLwIKL2bD8A/hNbblJ1HZW
iHdTAzTjWqgJutHSuZRHs7rHOaHtF6P+mmSwmqaH0Qn3jO5xQCRY61CClBOhMtSIdY1go0XqnuE9
ir0Z9F/mNE4hP9IqJJz2RntsGTsH3g7jNYWeZ0SFFAPgBYCvLTmW+NK6nrmMWuJLkiWD+6WsufM0
2zVFuuP19zUD+Th/k8iREb0HzTwBgNVltsEfatXEli3KCY0z2aYdOhZjLTXqQmayajLVAzOKJ5BZ
DlbWo4YpfItIXYtP/74upK/0bG5lqjPIAmTQaDIqvT/LM9fMQBb6oT7i9+BI6o3huJ9CXAGOcQnf
gusefNTshSD9oS6Upt/89VLFQUKjPqS341b985W7AnixLqhXwJsNcyWCoSl89r6rZsKLRJpm2SLV
8g6uudADfGrJmypiuw/vuFz8+yH81pJ/eyuTMhZfPF371nM0gx41o1R3R27ClPnrKsOJF4/kib6t
BHPhZl2GN2yR1bca7ZFg5/dptHWGPFqadgqvBN1lNo3qwleYffJU/VHNk/Sq0oqfGvKVYDDTXYGS
wB4yoTpN+miKAvna3CHewXkUzoxu+3cmPOYrjDdI0AQ7lbFdvyQfBFsoezxu2QrYxIQQY985pLxX
nhi4MjxM7wr9iZ+E5/oWvqWfmLwZHxVjLxLvzsVTfuaIAZmEiXNpQCefowfl2l75gYhz7IkT6qY8
//uR/qUFNUGNpvQt/FtpQr+c46mblGZqyUjQsOsT97n46LmHaaZnzQfkJP5a1xeVx6ZzyvFgRk+y
hGjHhktPaizSHaQxZjlvSGBqNgUwl1nPuWFhcHOHVf6yGSEQnQgvi3ZsrYCLrHSMHyop6Xsnykew
MEgDBhQVRj9/LtAyjzldxyQ/ljRJpKQaRwWSSUM54A4uBcsuLLodHgAD3D9X2I/Kq/RTN/yXPUIP
DM0LGS3qIfnL7rTyJioUhT2i61t1PEJJGbzzj6Dn3zqYP17my1ZMja7TU1/IsCk5mw2yTKSZFfap
cFI06aqbq8aYTBX8UEPrApGDOuXfy0X6hvBwDoG6SjpYOs6emA79+bC1yNW6WLbyo1reS6ZB4oBV
ZPiGFSb27vAaBWU+cpZHlDFNSwBRAPUM5kuqmKuYYrwm+DdH3VlPuRBjsdBh13PDo0VkiW0L+tsS
X+hKQ5QzzGOoGkZBscduCmp5owOcaX6wRjHzJg46iTck0UROzN2ttcnKh/ik0LrJtX+Mx3sMdpJn
60QlTyto5rV3VEJ/k7jn9OD3b6AFHizBqPfnhSFufPiiCjeGpWwb5EDqLFMwGZI7O82GufuiwO8Q
KShwiEWsCMerKDeFh56JsEd4kYFEWimMncDIXnXjkwhjpieV/6AwK0W7L/MQBI8A9MLR9XudqL97
kNjKHTUoiIrIX4z85ntca8ZD1+vLCLawFgpMAaj5IF4XSFlrPd8ARyVuZRuNRpqAPv9NXnuJ5YSY
7mYuklpFdd0rYBHW0VeKZep7L7p1I5bAz+H/IYhXHzrg1n8vCf0v24+zQ1HQDYki84Tp3/8HCAqH
TtSE3MTmV1xPTKhcy+eJ8qxuspSscjQIZBlbGTSk4TSG0a4FBkwaDDs5QovWX8oJYWbWTW78pUHr
M/RvGd4u7NDMhxpeSfOJANPp8kFhxMbXKlnbwn+Zvoypc5uql4gU9kbwFhMlp49k0O3rVJdJ2jZT
4cZLESe7MJfKEufmeqPkMZJe87mku4COVBVM0pr/4+y8elpXtzX8X/a9Jfdym8ROAQIGQruxQnPv
3b9+P0Y6OpOAiLSlteuaWknsr4zxjrfAkuSGl3P1MmHgP3epGGZA/pFfqMvluSLy9W2eT9dNgnoJ
7OjvZ/gjSRWZ5VfLiuWOaJGAeLqxExqYzhBz1yxBm7lnx73eXNZ0e/r40ocM/q4n884YjkL2USrt
GgfGKrwS4psmO47je+8/n/lCPztpvhDfhZvWMFVLnsv/f16q34Q5Q7EEs2jdyTxXxZvGTFZGtRvM
W8SGBphe4Ckb0Y+I6tBeqvRcvfMj+fbrkVBykKFNvSMb8vdvUAe+4Ptwx9zM4kgnA2YVBauVcY1E
D9ZFwEQXdobx1N3HO20TLl6VjbAs99ZbdtM+pLfpbU+ytPdgwmxfKE/NfXedH6b7+igf+T+i5/Fh
PL7ggHtf1uzerbeGquT20FqRChBp8l5cYJ+LRIsCgXHcgBH/U4iyRJlp5hSVJHeL8iqaQNdXwWT3
K5/0gcCGuAnkCGOclTgPnTHp8WbiK/+ORCMIl2x92LANpvt0PQIzNzhf/GMYla2QB4B4FhxnwPgM
afn71Hlz+qlCXNSwCzmsTNDzBV4G8CwlAfbloiXzAfcVeBsE/r1TmzfZGTjodPY1vwZegq4okOPA
zk/QKk2apFi0ogbz1BeqP4/OQ+T4CXDxPqi8iTPrDqSR9/q9xqMWwQAOtjRJIpZ4svJgsXilnMDL
mVMF6p3kXTGaNqGDCTaxhx4K2tviilhY7p042ljGWmF9wC7BSha4HHtAZF7PE7BPuLTY6WSlo7mw
iW/CmgoSthxuPQt2MWjuuvvyCejRG2srVFNvXbuMbpRLZurdQriLU3yItxq4A++bw+EWctCOBEWE
FYDFPZFIPWRquyZliVkbuW32JCMl3UDwzsjmw3mh2cUJpvi29eahzvGg2y3DT85hCjrlfUqWhbHJ
UW0hTWhBvWks7GnYxdVa5R4jLowAr/gqQcZFjCkMqx59zFqztpJKpqtT6GvwQALyKLlTGtRki5QY
sDrOl1PgAJ7kRKCGcHnWaTuLeAX1igzTQtmo9fUorIvKsWAxRDimMqObTRSDLwE3Enpk5tJs5gDB
ApoPskLkV5VIhvSKDHHriYoahrT+IYGEgP/4nAPMf9dq62QavNkFZ+dELBgKO2NdIii6BRtsyZWM
AABtr6K/WtS7AF3kXQLp6wGye34tKojND2OyxWs7vgioBTJaPLiWOP2w3ZxY2vTepVkeDe16IKIV
Q3ZeNMZaIKfpimyrqVqR7TMkTkh5OhKPMnscWU8U0bjna+VqKOZIL+lGdqU3AuD2w530WKPVMTn7
EUZuI9XGNoBDtVrlvNIdpHXCytCF9DbgkA9N3zcdmSOG4JxHwV8iLLagA87jq1UaOXF7UcbXFi4a
udNgsoWXBkk72FAiLpCX3F8xe5Z7hvws8i9BoOQ5QGw89ghL4IXev9S608G+q5boZRmXMV+oKV7t
9JOUrxqsf1EhxqafkVb9SOSejVCVKAzAAQ7CAg127sDtMHxnKi4yqoroNvSgke96CM7WdsBjDXK+
sUsI4yF4HeJY0iV3IyTgMnj2zHprBqQ5xkTQAMlalUaQiLTsaXvjCklX1a5rFUGjce+BhsD+icfr
tLwYAgPtfrAwa3NnZemmgAcczqHHWbQUYuFmLFhCmOSS2Jg8QdMNw2k1hOho+YkwzsXgcfYhLRAi
GdZTRmDyXLF6AMhyhBILm8ceiozR4P9gengOvgrBJdY+svBYGUctP0b+Z9GWthHRjMCHna9seGZY
HoKXH2L5Yq4Pa/JuPTQIbfvmpdK6GwOwNKjtpCZpuGQqgDixuI6j6NKE4a0Y0mpQP1VklV1113dX
ojI5eB4S664y1E3sfpjkRQdrkGZfvy7MRWxJD0lpYn1iCraV+R54keDUPMgWJxTNIjiO/RdFpN8m
uMVvPdIDdF5hqzxZ0wDKsgy6VwOQxeIyMya35g4IWxzeDiWjW/VSoiTyh/e2aVaSjEA6c2Lo6+KO
APTiprpOsYAvD0HZri0o1onPrWJqy6ZmDOYye1NBg3kWjFwr8SYuUftAslrzJqSiJ9cObiYJ1NC9
g+hOFZXrBPEFmdtQHRhyldczw74b1qoooWLG7yssohtRbF6wPAJa6Uhn7Jall9zXsMShIep5fRGl
8roXDDuteycIob8+1vFgjzgetCRbeg04UrAax4JxZrKsLxNYh+rMcdZ0et0OwlwG+Qpa/oT3yHJG
VslmNVZhvYnReN2zp6PABpwOQT156WxL6sHWHvcVGgmzeNUTj1qRSxXFaJ1K24x+froXkt6WxnAH
4zlGK8bkUcm2nW6hRYKQYU249Lhh2WymWlmpOvmKGsoiHUmcCmcZE/1qw38hN+F6wgmnnjU2arhp
x/uGScKE/0I03OaNsApFOKIR+cY96awyDn5a7a1yAvOmqrKzNLuFmAGSB5pXCBs9u0ulaxnedKFm
9yHJPVKFjtO/h2RHn6qP+xZvjFHBBUYij4wGr6CdAMMLcmad8Ngt9itJK1WZurpKYmlc0lChmjzq
GjzW5CXJ21XKJVRPxw6k3+hw9vEvZ/O5GEepkm4Fk+almJivmYL971izOscLv2s3AoByQpnjWzD5
6S4VzqnSI5cCk9AOMIOU5SoyLmkyZwwyQBA5kaoxV+GhMuHNku7mwZnguxiHv0jAKiOSiJkIP5fc
ApDliLyH44aA+It5wjtBkoMqP/9DZBy5JCXZx02HLMWdRIRybb+bHUETA00/7HUfB6icb0D4XlUg
z07j9QiJj9FwgHKD4En/Io+J5wAIlTnKJs9AEvBo9GTfsNB9QrD9UUaJMYuMG5gyFjVb06PQKODI
l7KDh0FU3Is0GpDkjHjYtBmJAqNbJG/sVCWD1Ew4AkqAzNC3DY6LLTO7EI2iRuvItKuJRZtsNOo6
fTmuNSguniGvwwDIkyMc2h8l1kKxg81cPz6JN32BZmYBJRoBXPqWPst34juU8QFkt1ji+KjeeyKx
PTNGVcyglQ4zQF2EuwTi4VXu3+J+JF5GyjoyV2qKlQ2Fx4KoyPx58rGeWuH5yqxBcytbSlZ+Z7M0
29jpxHWiOZa4rUdMGTHTWVYxThZcC4sOLj4pd5xnC79YURi1KBnjpS/N+swYVtghQbYLJROxw6pj
iVYMa2xjTqBCd7HMjmBkgP64WETQ/CGM+yChDN5sHGSLaSnTRAhOgDqZeYW5rFFTcGZtvQ7Ox6La
T8c8/DL/SJfps0kYKqUHZBF/cRi4JzmCBiKflzBrxoniZVV2iy4FmGaUsxLhCSBw64mZXAIhdyoq
itlkhCIdCyt0zGgp9eNc3V8FMTLeJStTf8/28VN5mb0SCYc2CwWz9BKwmRbEBQ90OrQV1FmO0O1y
0a5SJ5TXjDJxV+g0rEmA9KHCrocQSatDMPOI4UdWjTTZOFDPm46LnfOMd8/IEVUc0lcQ8gBKp+0n
DpHMDDUqYmfa2Q5L0ubnR6eASiJ8Qv7EMFLDbuTF8Le6tJRf42fjU5cX8pPhCke0HzfSNOdA52iJ
UNkEs8hbf+rvZST4OkEysxiXUHGGWRJutrQs6AypKHitFtynxdAxoADUXsUd/nJLrHdZKvwBAJEE
6f66TwFCFsnLCCShL1Cd1UyjVnvws/Qe4ST8iYIB1Jt/hRpMxKgnQMJFXrwzxXcJhSVFnL4Zn+Rr
JOsN9IF0zQqj9RmyddOvSnPd9uvZ1QmRZ4Et7Lo95C/WK9A5i1zBwBUx86P5oC8pcPHHSOe8VPAf
jlQykGm3liCwgC/hvdqsCXeCsY7jSsg7MUhHJyaU63tpKktt11/jnUdcfEk99hGDVFK6ZjYbhGze
uLUFMjw82OHLPniB0oGammqOdA40iMqHvvHGi0y+8lub8EVjxx9E9DzdZfcQyVAGUCU0jHKofZNN
DRW55HjBnRwx5WyQNvYrj4AlMlAgl4IwAXngccFLpqyBH4cYmtSI3A5fszm69h2lAHxkcCUUY6wA
U5iFrD5x2mRNQuhniaDLwIQLAf6hUThtFkRlkruacj1CeUa+gIopXYr6An+LARCI6QX/85MVS/sh
jI4yM6FtUPIKOR7gLM4CjAqOqHYAz5u3VKMh0WG2semxauOIYae8ii8BdeosHOKPKvctjQHd5x2n
p6HC6uLEMh44uCbcCN4GKEZALqzFaNkDoiM9YuUzouSaQXyIUza1bbecHWpRslZLSDy9inSesdSK
N4AmmT9Jhw0hNxPsRkPhtZiMFZYDHIMCmm1j9ihQ7/z3kojq4RWlMC7bMOB8ywmI1+VOZPtWdqEs
50aJOZMEiE6hI76IawP+zpt8pbzXOLZzHiGuf+YqEffTXXwkmABPiaCZtzQg5UgrCVaFgLm1/Qdh
M4AnDYw4FuUnTUSOKJlRwXvwAurHTuDoBhtIEczLc9RzQ3kb2sm4ZV7LFJkdTAegQ3/C1AQZS7kQ
77tjxWiPV4CQ/IWtiGCM6odWV1rL9DGZzXDAVDfQe9pH+kTm0pFpt6EjvoqPDBrDYoPj6jitUMUp
b9E7b8gb0IatlGdGhoXGE7Yn9NhLLqnSonQlmH0ja1t01NYzP9jJH+ILZMIU4upDdSd+xDjoQ/Ol
6JHw88FlZwRvrKn28SAZ3iMm3iRkPY0fC2yXP/Deyd7FI7dlnYCB4sS+CN7rIzAAy4mFHT+ER+2+
foR4JvmbFDEjnbeE+s4eWgaXS3Jf+8+cqTBnKKdnteKCNlnDcAT8p34fQWLrmHgvW4vZAkxIJ4a4
jgiWWyDkdSZPHYVjigpnkT3lnwljlW6BxwPtf1s72EDEdOov07OlLVuypT5GykQAEk5z327M9ewX
0q+wHpn3ROJQIIQ4NbFhsCm1g0v61FlP7i83BiyQV+PO++QfXL0bMcLY+fvghuId4scxnRv5rOMU
XZBn9BRfWK/Jm8Z4g84WKikgQMWToK0Xj6CtBmIDKBdg0c/YG1WvPGfWW8VPeO/uy1v8Rpj2Iwqj
l4OTcpdcs4kCaDXNgpkwiQ35i4weVSCOdnYVqV+ERxRWPPBkyQ/uuEzoCNDlcvEUy3pEVIBMc0kb
1N/yfWlYmnfvgQ96GGfXn2VvV5f+HjOqOZacuyHycZ5AzblqkH2ZeFQjyFxSweBikAy2CUFPW4ks
6dyGB9nOh2BCpcYwCF4DTG+i2mOicGe/CV5KK+9MaY36B/yENQaJERkD5WA/2QAgoqtsEaa+4PCD
kQ+Kyuv5YLGWXmbXR6uFJ2HzQ6g/yUzEbBJD8ErjIqEaWsFfEUFjJmdEDw8MVy4GLJU5S5b5LYY5
+ktA9StDNkC8sMASClHBs/eQbsLB5s/y6jImbpR6qDtxQuGCPMriVi7fR8pp+IcItry1BmRHsUSy
Czl5tBgF4POitasP8T680+nPAptlScTsR3vMH3j9GMnA2eRP4+iQInl8G1XeP55duKQsiztedvkC
cDA02NktTXVRais/2ISUF0ALX80+383cFmD7qOPVBWpmEXIi5OQUecnswEUo1RGvd7K/efHUf/gt
4N/hdm/5sXmqd+Irw4+QeGyUtMUKzjnzNcG0PcTz9TrvHc9ymkPyMh0szFJ6SrZLzoX8MXurj9DK
MJxjqWLyw8Bzkpewj/ncnMf95L2wawRE11zFnEDBgqEaV5lkM7zU32zmo1fPzYN6nT9hQa6u8KRt
NsNm/Bj38nPzqRBdjsEGE8RovsjKd/PCuqk/zX16R5WYvnNyU/5FuGMkjpLshGElpWAxzyHEGegz
gT2qdj86MUOSHOxqYQLP2dUj5IgWp58anTGe3k5sbRrRRl9VWxvElBpsHm8VcAMLSBbWKnzFyaaD
7kQ7Qt9crZV8kwZU/9wFThmtTKAo78pCISNu8unRSrZdSODEI9+JMoYqjcazwADFWrY+KsjZZpT0
nmGkLruJsg9dvqzEzYjvqrhVjIsm3TXZCj846lfO/Al/MfwPMnIeMHBmdesUv2vcvcuengCZjaNY
ew+zGdwUkcWjGhuvPS7SIrlLt5o/u2SkzbZBsWKuZWNLan1aXxFMEmy4MqnFm7mk3fCQ+f48pumF
G1Zi29RMP/Cd3XD8QRaL4rUOvGzQU9ntF0WoQ+l8gAI9jBetaCNulnma8XYI1s10B1mruU8mp8eu
D88g6GGWHXm7WHWSdl0pC85EC68RijhxS/1VUz7A5Z6wAuTyJR4WPwMqAeJaoCIvOxDFdjlCqx0d
WCzUPvCPE9nxWMqsYA8/enIdlpEPcobryWo6zquXWvI2s707PGAk3fFrcNB1oKx9D4LVRUZOS+pQ
SGs7bLTopxPaQcLrt7MfrLbi4Oob6jUnxXgFw6wN+ANdCy2N7zSIx6nEJTwnlrJ0SYPCrAmMAly9
JSUgtmXkUwPHHBYDzwSatPra8y+D3J6p9z3X+TpU0MUQUUGNAxa25l7WMab0N+JMLJprmfymFa6s
6RqDGRP9b+pw+3cl4MA2ic8oX34IQGdE3oKgyRgW9iyc3f98G81oteR1ZC+jaeKcbsxhNXiZ40FS
JDsShzd/xanUF82GSdrgv899sK9fV6DAuaE5Q3QQ+/JOyibMl8pD7L83ZUxUIB0xJkMxzYSOYp2K
PZEPskqiIAddD+kNNQ89ylBTlmoApNptwlzyMvBTin/mq2iAegaPYpk7PUdwr/d3kcjGjdAwgLD2
CCFkp84/4IE5DDnBC/FSCEHf1KXOVfD3EEH+OZG04MiouHwwuFCN00D70hMbOZga1Y35XXLoTq2/
mcrRFZv+pja9XWAOn2WSXIjUZSk/OQ5QL7Myov5Y5zDKZq8m4BJqcIy3yWKwiLCPjsLYOFUvOrGc
nJmxSKcuMbxSQ8EhBkWcocqGeTLzGCsfekMeqi4x05H17gnidZe/sfGD0DUKnCrB4jUq+r+f0zxU
PJm0fPvUk6FjpwpSIota4WrqbcKME90QWKVa3w/0jX9/lPqTLvj9F57QTPQJ64xMs2p3HnED7FYw
bwMDtwYNfxnoCmRTLSqVvoBbPfHYjNhyYsmemk+ylF+ZOQEADP8nTNcmfzrkJebExHYS7PyBksZL
xr2hNu891kfCq95Mm7SRwZOZp6gYWDsRbv2C2yRbTePckuQLC9RYyrhs5ZuyxGJMYqZQvBRUCb55
Tm//ywDNYDZODpilE75wKndUetErM0XrkCBu4m4Le8+vNsXRe/Qwkvv7Kcu/zM74LIR9eKl/6Uq+
Hw2TbmSZL4eNK8yEP9plzdW0fFnyc8saQ728WYKeh+1tSr8z0x1VEdMdMOWO4NUyRBmDKhwyNHcJ
40rqn5lg2OCf6jPNTOrpspG9ZS4eLPHBwOxVPeeX9OuKNBXCz02NyPdTNVtvWmqWzJb5gNiwj6GY
fjmxBBeymK7PPKsfhDoI4mgsDcTSLHLmm9+fFWSRqgvGuHSThhYSyCVXCBCoHIWhrFYG/Dj0NprF
EP5gjduaoq2YQDGznULtOyvmK0t2CuTFIOliYUNHPbNnvgICvu1PuPcW0SKwbWZp+Rd1658ZvJfq
vqekUu1ajfiA/UeHKmzwjwokUFE3bxq/vrTahT5hLzHi3SD0cwQilnQYnGKoqL5Gxby0r5WpXIzl
WyneaynCGUOhuo7WOBxFaXON6myj9Y+dRqCDWGLmLERYVYU4doB7kE9TT/cJh7RVYgzFQT/JyqLr
8o1eVZdxXALBF3OeaVS3tsyM2myy9ZxL5HePvu5vJOGx6ZPluB0AaSF9SrOUG5EoUnxQyAHUG4Ob
CQuBDluqZhtR+Oi+eG2Ird2r+wROtUfoWp6BX5U4DFC0pkRwtxTlAbhQP6MXlmkPIhy88fbv5fHz
SD55+CcHVqEobVYqXc1WetGqrVLfF5T6s5y8grrkV/CrUf3Mw7K/P/jHcYF+QUYZIkPJk4nFO1mW
ZtNpVoNazfWLB3RymOciCla6Qyg9Nmd5Jz9JFnwa+kTNhDiHEOHrKfyzxCIfu6Q8Sg2XIHPsbEEP
w1sftbjvyQ/icAynwyh5hyqIkLxe5z7838iEyAgo3Wf7OicAqvC3TKyj+EJiFv73o/hhxi1DMSMB
zuArwkExlBNmkSpamhYHoeFmQbbvsfTtLJ8mGOpE8TYOh7joVgpOiaJdEDBZgMXU4c5MX2tC4yzd
aU1834g+D5isFrp4KZVoYovPlrHbSFhzDW020qqZQIzb9tvfX/3HQcw3J4AIVdP8E2Tx5C163lAn
USEorlDbWMfIXrmyQtwurr6cqtNFrRz//sAf9+vJB548qpTZm1QKQesGIQal10q6F8KHvz9C/VGl
8BkqYTwmlxlZIdpJvTAlrd9oqaC7KapiG7LEIF9O0SUdNNhkmdqYDOIWxYQ9uelu0pfomoKcJBNl
L6G1JEVRWwj6igDQdfUZb8P7waY7splW9w7ZC+oG/MzX7cPm72/9Q5k8LyINpxRuRcPgCj6prbpx
SLkXI8MNzTtTyjaFSCLqwPigANmEMKEYrjEdpNlis/OcQcYhoNPALRuyXKn/S+AObgOfRXTmi81r
4OR4x39m5lHqikgy6ckJI2AHMXWNprsopxfI5lVSNzqAMrxjhuRS7B6l6G4MbgtgHW4/KtozjYQk
//YFiHcjrQQrAjLevt+AWdSLScLozo0xnoBZXpefTf8i1QoEFYabOC6h2mD0VYHJ6M2Zn/+zVmEF
4WOiqfjYkDSgzd/un6MnacOsGNWicmXZ9WgmAnoxtIJXHfbrkUQMNji7b+wNA48EgK556o7sMY94
cTD5aR5QFVAyAuaDAEJUhe9tXTNnW2VdsubegKzW2/iEaVGxSzvSXtr66e83qPyyIRC7I3yfH6LF
X99/Qm7piZLoleKOeMDBMxCjFv85RmCShtcGqKIEgFXW8McqpH4N7kCaBcCIlbEQ7qayWbYoQ0rD
cMYW5Vd3jPFEwgVOMi94GJAilRIhV03TETpxrE6MkXYKQtpBMIZzb+MHgZlVSKYlhhSqyeVzqubF
7WxK9czHq2AQ1nKMmAtLjig6BnLA3QeltaqOgdCAtbRLq/sMzOiuJEJggEMiorka2lsPdkWe0BeW
j6WDD9G2Tl3fKy8NCFmSDDZsMb/5+wX8toINiTMJWT4LmC7q+wvQyqKNOgiVbi3uInJTzOrDE24l
9SLF+a+368RN9UMU+DZecmc++pcHRumomTrmE3z9r1iPf5ZvWJqY0kZ96yamaQepgzl+rYSbeEqh
C6fIbDBTBJI9mMbWIr5sgB89kyXnoiGLzu3kX66bf7/MV0P8z5eRkM0z6xZ1l5CS7LLJr6eSsYK5
jeNPix0S4n4LQ7ij4WiZPTXdMQvwDB53Xgch2tfwG6zPfaV5+56cbrM9lQpnEE8k4+tu/+crpUJd
NJUe6W4mxCsg3BzbDKvctdmt0jbrSYeTFG85grkQc/1M9NZvj4PaHjkDDFbVMk+Oln7sNE9LM8Vt
jHVlvhJWG+PtMI77RnEBPmrT/Xsx/LYWZNAW8qU5CMjU+b4MvVBMojxvCxd1WWNtCNCLYHDXjDj+
/pzfilIDorVOIB1CB+urnPvnoWrRoBieyoFDNIsvXxkW2T3zB11I6c6KH6gq0nPP8tc9BtY0/zaS
+H4s9FREAl9A0nbzcRNAxNe8YxluqOx1rKWjO73ZhdamVGEJlGf22FcLdrqGZn04ycYY1cnyydWt
6Ukk5p4puX4VrceEyW+SZ6ToQkLo/acObfIE6h+EGj590D1bX4fnQcjVhcYszOp9G2K/CUMy4IQd
nQED7xqqeF4Jn7n6KUD0HfBLEsG0WigcHnVgOlnPtcpl32M5kF1V5TkFkz5/5dOfBAkeua+sWiL2
Nd+XitnpiH6jSnNlnM6VTieQE/GripxK7Z4TA1PX/i3XW1BrwiBGqInWxrIq0rOeFPIG8FZmUFAS
V5AXb8pTS3hW8qCBR81mRsXAAF+xVWn20HTT4FABF2vlheztRpjDnv9WJ6/DgKB3L9WHJNn12isT
2nG8a/DNml7w3YuJPcEFu4+1LRAjU1derLSocmklG90q3E6l+qpzf9UdqitFu+NSAQqOdXJU4Gma
KIWiDClydz3mZ7b0l4Lmrwd3shZEcwx9NexFt4m0S1NFCphhH4d7Yvcixq8KxULNICOkHyvB65Me
Hlj1GLVoAx88mQhb5kc6wWLTzMmBNNkIH1NoLMsxJXSem9USNho+4Gf267zx//jSpwUCAY5BmURI
6S0SY3H9Tg2MbYN1jA0GvZ3UfurA5AVaRk/9UKGtGTNJWNqMAM+z+9dkCCTbnkOJfoAss/0xKJFI
jLWqcOF/X4KtFzTW5FH2wc7s4Um0/XNgUqDXUH2scyfWb9eAikrY1EVJ4T9PXpscq5Es4rTsSsEx
LS6q9NByYhndm782K7dqDp51D122nV7PPPpfajMDA0A0YUAouI3Nf/+foxLBSRRDWNPcRr2FLogn
FYIQpADiepB3A6MMRDpee3PmU3974ZxWJnbfmDlp5kmLJBbZ0CtWNbmVPKwMdkoY7WRSpGNqECt7
idq9OewrWMajd1WHx1Ad8Ad9icadmu+w49TPQsu/7hsifeiC5hhn9Gnfn0NLeZQC5MsY35BgN30G
gm/rkDpmu+KKgW4OdOO1+OVLlCuhh38n6Sudj1s+1D7xqoR5l8eOFDLkw+wxr8P7zHzIycNpwoum
8PYqXfV5aBrHoJ9bh6eo0mXqCIu0L9HfP+/PS6uykSpPd4VynjvsiFXckTq+ldgm2ui/mcX4EM32
eEkukUz0mHbjQVMwno/54hhldwZG2jP/25+2sqBsy71v1HsfBFY36kshTLY6jE3eJJiAYBcpzJ1K
30rMzrMacwGzSy7iEapJ0F7o0sxovFD78bYXsRGkMh6T8TAlOO+U4rpF8TpfhvLsEhTo7yIeuFUi
XPkBM+/GepeaYBMpJWUXmRw1M0PAiqZ9nALoC5YzDQ9REvvLUck7iKLKtaPL9aFmqh8zNov06EWa
PvICo2eIC5Ygb4rG++zltSaT5eO/VIx3kiBbzxehRl7mYEjkDvertrIOExY3DYa6SuOtNHaC2uGC
XKdPIzkbdalfSNF7V+OMz7CdiX5Qo1HwM5hxB0HSV3le3XQqrGwZptrgcbnKmwjCdOEJu9A7WsKT
mYSXPdHysEVbfGNL7OTGO6P2nDaAF48CPLGk6zwongyMU2VVu9On4koP1jkGe/VKBuTHynD59WX4
LUrTwHZNL+evMebGCpG4U6KGEdBWJ7ijw4LRVbK61cuBIzxjS6feVoRWYPFjZeiVaT1tywFmldPI
ZD4JBfOu9ZSkl2nmmmQX4tq480T9aKYa43VwgAIGSo75PDq0mLtfhN+oMWsxH5XchJlpkBQwgnxu
+3rfGBmlBzNH/BSw8wKxJKSho8AwldrxrdYV8n5/0LK7VsVKvFDu05ykjAwK7RTv1QzTfEm0A0WD
+YQAg0EQ+gjYRCm8OjXU7v4+hH7b8higYssE+ITPzSmopwpRqxYlXZGlPNQT+Z2IiYxp2o7Maof4
ufDRE/vpLhbkPTRSzxp2j8bwEsL0G/gTKfwkT4Dy4StOBr+3V3RH1AlXr9dRgB7Jj9ZTa5y53n/K
2zmfUO5iYacARSqnx5RQSKLhNZnmGsPeKceD3G8g2LeEkdYkyVGuJXHz9bz+fla/dAom7iv0J8wA
FPq476fj0EWWkUa96tbxY9i96LQJMwJEUQvs0uuwDa0zKNpveNS/H3kK8I5DEpd5n+luG9+BG4SE
CvgUcXq7AOzBf9yqPub95V/7sHSnGXjdKQljdhCMpsS+Sjh3Rf920soK0eCmSCoCWNn3Z4BHQqOR
SOy5in8L19Vq9zJkpkJdylwRCD38kTOSCwJIMV/j+AEhfbLb4swK+OXmBF1EcIizMTl0X3Zj/5z3
WdCEVom42tWsA4a99IlB+QAdMrZwmrH/fus/zUtYbVzPFluN0oS3//0ny1Wa4RLTla4I2AWX+84y
xqe4wdt6cD11ukkmb9NCmogsf1ffxBLkmywpdjkpj2pwzgnot1+OnYGsiTR2bNkTECNUFV9mplO4
zOUC5gpY41XWvgueZm1LoJ5zavwFdsTfSdfoqpgtqaeWqJba95h0Uv5BfIeEcUjAwjELxcRZsVP5
osMAb1ZAz0z3uSbMC2mrntf5/bboVDpl0BNLJAD65A1YRtGoJlvbxaxeaZCv9Zu0hx5TVLD23U45
0sgN3W0JKQwl6mUMWTpWrKVstMv/YS38+03m5/XPwssjLRaCyFfdQpU3aPcjoT20nbLuoDzF00GP
kotQ2ftCvNAEZF4aeSlmT+AH95wfnFuYv76cfx7LSW0ux3Lfd0YpuWZ/1MOnQN7P8KCMk6SqwMD3
YAXt+/xqwnslp23ptaszT+PXL8BYhXqdv8A0vz8NOmJyLhq2IRqIunyALJhdWNptH+8xsukppcPb
ULdRPOlnPvm3kxi5J2nghJXM98D3D05kQYryhEtLQenkHZUOU8vowlCvanmfUAlxDpz5qb+gNoxW
//8TT869coprT6BNctMBgjXpp03jFoyyWjck0VMYXiNpV4a3AvQ+gNlAfGmAX4e1mr39/UW+moKT
LvHfL6Kc/PQ4S6oQVg09Ek4i/T71SDJ+abq1F2ys4X2cc7kIFdVv8+6oEkUHj3vEn+YjT6ESr1Xl
osmudPWOPz3Url/emMOLTFCBZG5JjE9JcOPvPRApnEZXffyg6pdTiOZyN6T3MXzXnonmgHyMzHlF
YgBOdPKlpu3SiNCtOyHYUPZIA1ZjpCJfNDoaL+JG3kUV836wO92BUdCTmu1dahJEfBhbRDdfWcpj
1W+C+FNqrpv6OpRe6d7hB29R6sEsvRrx2hSe8vZDym6z+hBJxaICCe8Nt7J2WfjQF3d/P+JfF5eM
rp7Wl0GHedIMmlbYBKYUsLn7C07ZxHJF6bFqbjEpHkYExLd/f9xPkwzuFzSAmA2auNQop4CgXFdl
Z8iD4g4QhpPQKctiK4eZg9Mn+T0jztwxhIN5R2Ui91y4mP81KsNdaB2iye0r8arFuD9Me8fwo51y
ztF4XtqnK462Cqc8jLENvPK/bzZhGCoh6iXFpedkvVd0L1nC4r7Kh3Plzm8HCpCohG3ITDaSTw76
vg2VUSUfZr7dJMRAkwFblkjJ1LQWIOuQlXdpuSuBmFoNlVO0DpCI/P06foMwZ1j2/77D1xznnyO+
6v0ogkkhuy3sQL4HFF0RgjMiaSAw/l1U6He/cOEKdf6ZD/8FiDBBwi0cCRl2/RgSMUPTldSHicOJ
2sd3wKd5sW4Y/gyibZQPDUkfXXzmkv9tvRu0zfBGcJMAMP7+fptmkMq60hS3QmKd7QLjires50eg
j1QF3zPCM7/yt1HYXE2woKgj2WUnr9nyItUaB5+BN2BbiWKF3xnK+krQd7n+GloPUwG9W6n2HeN3
oVKdiBJrGD/N3mUbCN24eWzgLGLHQpyf6FCqbstMhpFXkSN+rWriNlL2Q3EsaaLHc7febxWYyW7Q
LCwHGBycVGBN6QuRlliDi8cz3jdgYchO+oMMmzGTnqZzFA/lt5uH5Ui7o3Pb4QP//fVkQKsy87XO
NVBAAl9tGV0i96ObpP3U7vXeVdN93x7ncHe8tEsdUcFbLYvXIrM0s3sueiKK4Eb5QX4Y4TDGpMCB
9iFumlZBgfQwCDdlfqlXrjSB+liJfDX5mp1H8lMGq0pTt2rAdOw88fK3zf7vDzu5yZJJjdqqp5Wo
CnmrYs8zOGkiOQI4bccZo5ZPVXgfTYjXtXrLPMZMTAxu6H/am2I8/Jez89qNHIm27BcRoCfjVemd
pEy5kl4IlUpF7z2/fhY1uNMlZkKJO0D3U1cXk2QwzDl7r13pq97euMlTCkKuUt4sBMRXmwoXz19o
MjRFMRDayPLk23AKoadu68uUP3cNni8j2FfZIRHggFZqsymDPe5BtTrk9bELtwlHw2qBFhg8Zt78
uTI3XJqH+WhGDCyVWGUqAaC8FRuSZKrHotBBYGJj0fElUmXRsmEXDojPot+KdduaCNKHY5cxbbIR
dul0cnvocpH2Ura78qPGtv/3xYFYERzfMpozhDfK5AHpRm/EhTGox9CaUzB13mUqJB5pkz1mlfJG
L1emseqzlyuX/eLInV+Xkx96N3p2X7P4P7P0IId2AOdWPpryqnWPwj9F9h/N+92Ip9S/8707331V
IJO2BHxrnxU69mabl09Zc5vdjw6hYt2qxyC9a6I9+1ctx2L8alA9V5JfRt3dNAYB1/kuKR6t4Z4C
GgWxEK9nm3ICzNa2iqX0wfY/SohuLdyntnr1lU+Z7OsgBgENnEk0f1pE6x35zSOtUBreLe9uHM/O
vTDnXvtmex8lGYlR/xz7D4H9oWd/O0JKM4sTVfHUZ+9Gt9eMo9lmPM7bXH1mPz1gb1VcypTeIYrv
RfFc5QH21VcUiEzTH4X90BZrWGpNt3Y7TA1HKfwQVCkafmIX3A8myXzgDhYUbupkK6yNGa96vBtR
+Luv7r3PhljvtPtjABg3iIMUuHdKLIWm+VZQVIMqIdE5EtmTDhND+kNlBsX3mMZ4UPRtU9917WvD
/+JiRjGJLYPydW20nc+942j7762PU8o/b11Ls0g4jaSMGgq1Y52SAGz9zUe4p9ZS7iAmzL2jBmIH
70rzVicmqlAyTKlCdda9X98a0urngXi+dqKdBWdFvVwhmsOY7BXNKLMKxe6sY6iXW8P89LUXNSRh
mKEvKHurFrTjK8e+C6unQJ6EYowiJG2yacPacRzUiGnYHquGIi9k6pgENgMa1rgS2dg42l6+T2LS
OOV8pXV/9KCkOgP+pxSzUQ6K/IFGg9QN60hejaQx3fc3Qnqx5GBT6jCOpfLe98dwQOfUwg9IKaxm
pAv//OQu7LO+38bkXXZO2/lUUtSx8Ih8lzQ5nS+so5tQ4YbDIcEe8UalKB93z3J5Zc9zaSAhGrYs
w9DHvc9kB6JWmmw3ulIcHXHrC3ID06Ni7MSATA3LqQiuDJMLFUtu1sSAYenC0KAVTQYu6UGZYmXq
Uc+fuzaYayjozW5FBU9r3jLlYILvpfhqdNcufL7IcuGxu4R0ymSzNX3KhtUVhec7x7TxUeFts+g9
hlCNA4psZa/6LSgOcLBp3L+YnSGcXXnJl74PtKl089jSI3mY3LfruFqvFZB3JZw9nvkZKtXjEPuk
gWfVXVy+lS0calDEItLAIyFD9+J1AFukvBeEQdZOfopl2CWRDWQzuNpvHHcY00Xkn1+njYvbP9NJ
YjluaiochCvriRgoBQMzaAkyJ4X4DUvbsF9BtNxY7dMYzJhbh4cxiPDnJ3T5AdFxpFrJvDbtXJWN
YRVZ3yjw8N5GgaEH2TnHaHbo0pVBB4FJ6+cLntPjgPZznAObBX1PIw7n+01nsusnRtXZxzDAT9MS
7IawoCYrtWjQQZVwOVR4NJGp3vn2isycYGjWYbENgr+wLdISs3AfPkah89nm6frKb7u0mxgbsQxW
mWPBdLTGjhXLXZRbR0XDcU07Fk926zwHpFtH2xy7mFQ+2/q7ZD//fGH10mdiUVFFm8fBkw/m+0NR
Kiujsm+bx4ZCbmu60VzCyxOn+5L5sSDcMB+iX5pRbfMMp2IfNqSMybPBBnIgahkJIol6A+hsemBy
gY0QnfpYCiqhRidiL9NL/vkHXyhKIwWlBsx7JB9ATDemteRLEZxJyOPtrolnSnIcg4CdcX327/Bl
KOxu+BFsvtxyZy+s9D0OlCs/4tIkOmI9DUKr9XNv2aBbdK/ysmNr9D5UM+aVDoyC9rc3V35z5Q19
+Rem3ypnRWp9Ov1pdVolqSNVD9rMoN6G0RM7sm4us2Q8vVADDO8KOMfE2jwQRxaOIAXWN1hkpCSP
WcASMroS612Vxbd1zaYlfxoSrLOp1B9HA0fs/RHyysCnqyccqexbM75vfJaBue/ERFW/ZtTWHRvl
N9U1tb62rz8/8yOUoow5vki291/1oX9mIQH32oJBTT2th271lBoS3KhjXq/pkTbKm4tMTwuuzAIX
ph2DM6U1dhGQOVuTfYvcVzYxjSg4Cyw7+KRgCan6bStt2MnHagAZ8Grn6MJoMRQV7TKrIHumaStL
N9E4RrJvHlv5tc8gpSQGWdNEu2MgUdV96fwOIFsoyZ+i2yckFGjBAWmEa5Jt1657klh42z9/ROPi
MxlS/CKWR4FijfVpMhPGVQ5NvbScY02bKjlFHBoi3PRc+poA9MJC8+1Kk+lF9tuuza3KOgb1Jmvf
NExl3v3PN3P58TKv4+eieDUtiReyEdrm4BhHqYoWlfxZae9W8XUGU0I8lu2V7/HSjoZb+u96k4Of
Xwi3zd3YBL2UAAeiFYrdvMzfVXGK1eJEzxjwycoltcC7tqn50r1NXxyjSB6l1GPzYbJuB3rk9Wpu
6McUHUDYo0HBqqz9NsgfxYRit2+5jnvDe9JKe+NXPrgC3OWE2Hs9fBnyFyrpo5V+9WZ5zMjZLbWl
W7w1lBVaDnCUe5V+I5cCuw5Zva0z7whyTvAyN3L2Hg/6InQO8pCtmWcOgh6fnfbz1Mnh6JUIJzY6
CYGDbWwc9B/AZmTkE37vLJQKMXd6arpj42Ddb5VNiErecE4/j4Kv8/bZo+GxjLs9eMxf1aR/JhPZ
zOrK8kv1WDbvPcCfIFZuZOu5gFvWJPO2d2aDPmzl6KmhPlDKn+Dq9kGazRUUZLJ3bYW4NGuz3f3v
50z2f60UhwXzj35sbBW7vn/be6jewbX4tXnUtVXKdNwXytKhqi/6fEt5A6EKgTsaSbX+2rHusthc
aIm2S8aSkPKiq+5N6nx4qDgVMjSYkcFYH4T3J6ccpsU2TIORE4GGDrae3G7LF/bUCf0Cy7kyb48D
/IcnPZ1CG7OOY6i2tAJdguGPzJ3OcNte3UFf2BL9+wStyVgXuuuHKc6xIy0aqn4Vss7A/SCiPIoX
frlAT+OLbCGazc8D6YIuhIMKQ4hdEQlIBI993xEFvY/eu4+yU5hT5HBPffoJTMPFBtoWf4iB9uv3
EM+05c5KBD9+ODeVelcNasQ8XcIDEYRTOpvYOPXeW5UhsQ1Mm56k/VdqoK3o855j0JX9yKVN0bff
PJnQlcjX/ER3s5OX4jRsyT9nB/2lWbObZREpzAnUfbL+LdSe0WXpdfMYo4N1kvivVvRXepQXP0UL
v5zGCdOS0e9+f4L54NhqR4rEkTnJKPGrGK+ZgG85LHMs02hrIVxEJaQ5ugtVe8rSB5syd0s+tgAF
8fPrPFvqMAcKjl8G8gVdtr7cWv9MC5rUuYkZMYoc0ZBaA+YUgY5G3Sxi33ptDhof87cvY9zFYCBg
SkVFyM1/v/HWbtvaoUF+jK0QQBNY3DIEgB4egWh3QOeEUexcs91aTMuEJSItviIPOZe+j7/AlsUY
Ezyi5ycDQXSalqcmx+2i2bUcfCX976jWoWasOpxt2vcqgsfyv/9Wvy6Lqp+CMc0Bc7ImKjpC0tox
lWNI29DtAc0CmIoW0sjX/RjdWWG9bO1DyVT28+s9W/zHCwsd06NKiYHD9vcnXjeSarluOYz2KFCb
ZXKq1Wc8WRTEUV7+fK2vU/H09eJBM1GhYDo9C82WyrY0+kjS/6+RiVbdPFFIy+6DXWmqSwWlgZ+X
OLRI0NBKSIJvYR3i/ZnX/q5QDjRwstxehM2DZ4u1F2xDBr2plA9eCyij+232BD0VcPoYmlUO4T9b
dlcVZF+Y+fN7GEWu3AdtqHF//M/3YLh4plSjosmH/JFm35Ke700cPTimd9tgARk0Y110D2zZli5G
JoPeims1tPahnSlEStF/7hYx+K4UAWkZVQCFPlpsZf7wzo3/aiGrGuqdXsEYEv2sBi4ES6+jKphG
28xr9jrp6UnmbUYwIKR5D3SMmq2YLVHlzkrjs/GQxwuWTOPTjpubWr4vgo3nI7pjcWxalRTHGVEc
7OvGFIW/perfBGhrVaYS1d7U5l9FThfICdXubvC2gTLix8GiD8cGFD77spIObkmQSFts+VMkakNR
JYdXbOVcWWlCXRcwsWOkpOCsQC7rSI3bXLkyKZ0dQhittLv5XmRbwRs3eQmF3xqE+FF+l0FzGyem
JFIfcb5SFcsJOuuvzAqXPpJ/Ljf1PSVlnAcB9eVjJR0ak2r7M03VvsaHjobxmhPm3LE43hziNBZv
qjoUFr6PsLDROvL5LO1I9vDcFgsJ6J3tryseujz487zPF3LekwKZbRU899L4IwbnSQPEwDSZGqdR
lKoJdmXE5nUpiBtGD84dHcQmT2dUvupxs+p1MQtQO5rpy8+f+XmdaHID4+P85xMpLNvzot4qRsNn
mZLRWTzJwDSKZiPT3xiIb9E7ZWY1t057FOK2IgTSiD4cOsbCJ8nvlhbpjQxu+MrPOjtKUbNCKcEB
h3KmcfblsjRSaG21kiA8QEEwuUyeItjipk7GAA+3dOexcQuB9iZzkKID8yDFXBUpqK0rZ+jzQjw/
RRmJ94K3TPl/ssAPUta3IkAI42NSS+UKMjMLHCWr3F9a2ZOLqbPVDnmqrTZKkoDY0EG8g8yw83mD
9YURsfJEP3fzX4YBtkxs0kIBX/hmGPMgP1XJCblbl68rCKNtpVzZ4J1tX/nxSCZMdA4YEs8yG4q2
UW0tp9Tmo9ZsZr27pgxtXHtGX7vg7xPteBk2kLY1rsbTZ6QVdSLrTaoc42QllXPgbkP7q9L2Pm4B
Y8udDRKoumyVmZsS5bO/NGgAWECJsuwgV0u9ulM8zgAHx6Nu/hwEj2GPCpZsoSU6drJDWumzjIgs
JBgdFmX73IIqzZxFa/5R2wfVBiFo0zPzX/TiAArRpCXVg8QX4ENNSJJAvQEWPxThMoaapmFfGqEB
wv8jGOKmvM2GLbio5qA0r6q91aM9dqgawmsH+Jv0mBVb/zLZtOnVUX7x7WALEaopkIJMOTBmW7SV
FNNXavJqA/C+AkKI2iFfFZznDKrQsQsjOH8BXD5TJGfmifs2L+gEy/PoqmF0nKrO3qGmjmE+7OkA
SX2fCUqNXDqt1M2jgQIhhdWn+keRJoscYj+Q6XuJYTsO7ArBTI0jjBMxBX1/1jfhhtRuvk6bInN0
ZQCfT+eMrP9+lTmZnxrP0tNCTq1ju5XIC0wXgbk1N5JyuK4CGD/kswcwGocxoVuoZCYSDCE5ZazZ
sAxCl9wNTM7ysCVorytPo9Z9ND1gOgiC7QiD+nm6uzgO/ufKJOZMbnKQ/FCWil4cCdYlMx6hc6Ic
wqs9gUs3aCDuov5I6C1Nxe9v2MpKzawb4lPyeKUCHYrLJ/rhTKdOctcSQeAWKYloUGu1Ky/xqwE0
fbSjgJR0W6TVNIq+X1lOWuFbAVfuy71GzHZq/7IK+43UASNfsP1cj3QdhQzCIFuacNcYi0R37AYw
0TkhDtHVc++l9eWfHzS1IstBH6LIUzvANnDIbiSg1erXP8SLAvE3WY9v4EarwJLR1DxW/qwS+FLo
rN608ax9dN9H7ChBN+2M1vPPo0H5aoCcPS4O5IqtaLynaQBbn9hDA7a+OTppeCOlr0mcLwd6tWDF
FwFk+bz8MLoRXEz73QRR5ywRgRY+HQlKIHQJORHfmdZx6Mt5qYGnh0/uLCrJfR2dyM99HREE4d4a
ebqTg9daemQRcujGhp01i5wlGTvzkX6egXkU8ckO/xYw0S2CTCtjgaALYupTFOytcju2TaroVRQQ
NokagKnuceCOUwdOKWwGhBa5U3FOefI7AwLksKAGH1jgnoEKq0RO2sAXJfM18HLCDKCHBoyIEfCr
AvVB8tDAVuw+xrp+DgeVEslcqUDvOmOaHmxFOV/akIzI5LGgOwDZK250d5MMH5JvbK1sFTTwK9la
+bUHlxFnkDoLwyeI7UDMU2dX5sZD+JhJaF0THLBsnJ30tSUjBB55p72WdjqncjyeHy3+Zq1X12pP
3Ia1ycmt920CSbK/mtlgOP3d8UtVHTEASOLaAmHd3efKLyl9jlOcSPWv2JcACj5l4EGbNjyIxLtW
hfgS050NGch2OrJCXWDN/v6FBZ4di5Y+AFwc7Zhb4Epji3RfN7iRsoM/9Evdbu9FzSlj+LCd7HG0
/mVSQ54hBMoildbUVPA9++s0rMGcDOZDnGmLUTxCbHq1SiqA8is7wALhvvhdsDF+IdFYCLHtC5OE
YExLbjrP2heHU1IOkD7QntHuqX48L9oAWOWzicDTI7/Hl7r1YChYDbp9YJYzzUL12M4My3+p+Ak9
sGxJOASBSu9DcRcowZrz9NbmDdGelNwPl7ZXF9VLsoYM8WzmO0cF7SvhkXA+0qoA9bG1ychx02bN
xh938kMuNzN6i+ziljrDM+2Lk1LrK0R2e98a1knurFNMHMN7yUGWdFilfxZysowZwnEdkF1Ygjja
lxUhQljMYEuqjHXVefdg6owWHO02zw9FatwlqxpdkBQ+y80qdN90dFgZm/a0/4x0a8bbIdoePasR
bLOxbG0dJcpSaautIpbPJO7IoAVO6Rv3iWFgI2xZ84dDJ4pNoBh3jYh2KErfc6C/uR+eJBJlS2kM
hSMOLVS2IeVVdgtOli4ckYN+bW7I0Z0xwcxJGpFrZY/GcG0RimynzbKPnrJEcED0tySYzAe7XYhD
lOgfxLdubFe6SWQoKiKe4/S8sdn8aPWT3+iPUazfl4nGcf6PJ8tLLYVsHB8Ip5sp1xTTX7XH6ZCG
oIAdhRXDgvj0fUiHJdmmjQSlJ6kBd3O4jWttMyiE5Kj9XN/mJDd70GZRyIu23tYyoG206pmGcgpS
b9PVh9gn6gj4SqISI2FV5DmsPdi7Wuc/VtVDh/qW/klAVXN8Sil6f07ZHOPM+FOi/oFKpZjFQb3j
WLAVnnEnZ+vOnZH+hjm3yt6vzPqXVmdz1BeNKg6LE+r32+2MtijZI5RHQ933ol+Ver+M9N+E0+YZ
3nsQ2WbG3ao74nauXHr8q8+eNM063RgFHGfb9xp8W25nIL+Scozpc4INmJdCzm9aQSDK8DWY/J6F
0CGCgKoIaXw//4JLuzwTQ69i6Uif5emCN5ilRXK9VR3L4U1kv+AfgDerbHA5RO1dXV/HjdzZ7XI5
U2Fk0deeHNqFy4ZzMMNxgbxti2cLy6mnhLsaG6sTYyXOdzbpDglfVMhNxymLr+zvDSpXP9+1GAt2
Zz+E4y2DeyweTEXGdamHA578BpjFByjRhyZ2tprs3/tiD4iQbVkyjzRxn0sZLsBsL5XFnVDyuaYE
gI+xTVTRqme74u9t86kgQU4nGkb2INsEq1RgTgIGmwcLgw1VoWjEgJ10prcxHjM0kCUeE9ADDK9E
queuwbEithc6yZhBxyffazPL897I6HzNiXPQvWJV4dRwyGLQC1IBDGXJu/Hsld+9jRC6fEx0JGmg
atplkt9GdrOiFqb2Naw+sMu3mQiWqt5vBTUGz1XnLKth8pgaOiUxHU4+rApiIlyY5ckAABnQYuKT
JfI3Iyoa2J/VL3P48uXioZMJrSTAQZGrWbAZl2Y1tXYtmxg/elOqbPbzO/o69kzf0QjQpNPG2YhK
6PfP0kn8rvCUrD666X0lslVoEaxjl0RLEVfClLO0+7Gmw/kR+0oUAlp8IWSo9bAxF9EaP9uyQjQL
QXeP9IsNjejHJAwdAk7mGJ8R2QZldOto+wG/nRMjMCbeJSCmtt5GujmvZMJLuqMZ9bOhexx6a6lk
5d7y/qrqIiUw3BYzplC2S/U8jLtFCa7PzdjD6LCQrZRIFwVD+iqOroXbfh2Gfnos4vtjKRUjpUOd
1MfWN5dGLe8GwPhe6i2jwF0FIDRIeDdzc0XgLRZuMk9Yg4KHuKVjSwA4G//BJXOEMiWbCdBx92p9
K8nmOm92I6vLw+Edyg+yWEZMhkO8pyS+smXnNqdwmltLwdrMcFy7VYkKOt+2zV25ai0DIru+cDUI
mJUG3mifNR7VVb2f6YTY0K1A+mXUKz2PZxLYeHmptObKcIa9k9XzGt1cvjTiRVguaNuQR+IqO6P+
Q9WLJOtaeRojZyv7TpKOeTvPUvI2+rllbdT8d9R7a7aLRJnesLfM5Q9Lb8fg1tLbxBSGG/sgs71V
aB8XpGi0lCc4V2TpLh2dg5WiI9+2bxPv+eehe6G2R4OCCZW8Tp0RPFU+eFaeRW3b9scQJY0n3zZB
c2cqv8zuVs1bYuIACAyAOOXfbmbPXD2eo/A+VH4HjQqtSBs/NuGwobCONR2MwM8/7kK1AWDR10pH
gDhW4+/jR42KLJMHlpwsucv5ftOFDoqllW/Va0raL6XsZKiONi/89GyP0dJOhiq7mTLqW6U9SsbA
VtdY5Vjh8h5lfc/ZoYFvpm0y5pGiKZ/q6NdQ8IHV+QwCMruSQ6eEsL4JN+FUEjS/XNrYkSCOVz31
AKu0oAao4M5FIx9KbHOe5q4BShCz+Mcp9M9U87cBHPJKPlHnX9rzUCJkT0rZiw1zQWFBndGYk5G8
jfQr/L1DRhBDRLvVdRQ4L92vzhW8AsYQ8z1CgB0tjYPXsP0t010hfwwhKSfGr2QwyepR1nLozn33
a9axGYK+GDYtk7MYa5SO9gbxZu3JAZ1ycElFfq9oY7KAPHdjsSsGa5v51Sp21F0uW6d2uIbX/VI5
Tl8E9dMxvlUb04EnGzpMSWqUxehjUnGb+CfBPJWbj23+5LvFctBlii7HNvsFoq1TaY+6RNNclehe
WHKpLGNq1xGWMPIm465rJbjaqL2PBQaveFg06R2uRxd9rL8Qb2MGXAEhCaqUeqWhdi4+5I7RO9Iy
pVXJT5jcvWtQNNdMyktSfGeBk9Q7lHSysZY6UmEALWTtr1gGCLdWqDNHfwc0qUoCqQqGalqQbiEf
sCSRA/NexOqr0h0iAmIz/0q1W/nSQJ6/pP/3M6dNxlBug4y9kTF+mIY+9rPded5aANGlfW0RfQbG
wkq7lQk7nSwHO0B+iFle02ld2CSCShBMXiOf8E8CVoCfGR0JHQXZqBCK23bteOG8T1dO8+pY94FT
Lv2YxFBzUd/KyO5Mp3vpK+dTivqjaj11BVkh/bCqoIL7aXenZaRFoWMTsj5DHk/uF9yg9CXWP0tc
Oxk29dL05hLanCC4i0pnXeo5aS6nTn4NfOKByduLVRCfVH+DkQBbQFtolsyRWzeWj2Ylzx2H7a3a
E5RtFET3AOQg0G8hkXlmZ+9DPJIoF5QWVNIHA/JF40fT0ba9/zrC87ocUrRDSFtZrPySXYqE1jci
eyigVt3cxGS+RZyqZII+rJRwV5fMGJ8gQkJrkbuMfzQonni0M+ORNdH4Y3aLgkirW3jbdbIi4dkv
MALt8/Kg1Hu3WrfR0oqIAsL2TUrIqiHQ9ZNmIcWYfLhVFfZg9k0v9A3AEw6er5aQtlWVbSTE2DE0
fy8y0CsNxG4Aa22R3cQ5rew3S36OxO9EeRg9IcLZeJR51VDbgGlSG8gp8qHKyNKtDkP8nlAZ111l
7o4AqyKhvAIgKMlXZvaRpLj0SjZnFedRHueT0s17mZEefnirrnJmoeWtzOrl51XlwjkCrTM9a3zq
nMqmhKekbiVFsVlVdHPXd7M+XOjmAsFO4m6u6tMuX0sYsgqkBJ/WpJpa1qFaGFXEoYlYSpPHtc/q
+KZALyx1nFsefr6zc9XLOH1gK/ify00OLSqkTSdKQnlkhIy8UBmzNVAMlOQJ6Tkl6QlG8mFSuvf9
hVxsS7OYJQ7pQ/WVXcWl28aQb1GVR1zOwfj7wh2zysqDA6ukqlYMz3HhVnLCrxe6v7gqdPuSqU9n
I3YHyA8MAACULr9frZfA8zoNkgccFXqv31SItJ2CGGD1w26DnZ49CIdYDfrjBU9A005o5RbML2GY
EbgUs/kGPJSaDSUqCrsF6RMBQcjItlVSkjR2qeJUEZLsUSYU1guLj1VAWSWzqm9eeopAPjOvzKvt
5za0OJHe2vm2t/KTy3O+Jn4+lxLxiv+92cmIajqztzwxmMcOpLkBQ7Syf5squTewDmqf2g51HSug
8OHO4kFjriIfgYjk3N54zdsocfp5yF3YotELQUykslDy+CcFCStoKquSS+OYEv0RnXLvvnRXXvFU
O1fOWON9TV4yQkYBWULl3zPosJ17bR24uXlUy30RHax4x5ZYSNeaEOPIPLuMNbIjVVzQ9EG+jyWE
427pmI534r/fGBEnh+SQtsdqoKqL174YoElRbLzyFM/NpTodRXp7kGXQRaOC+H5ZgamKY0/1te5j
NJcIYy61Y2Z/jg01xJI3SrOsjd+jSYhqaYRKWS6P2JpLCfX0HIvzz2/1gmpq/D0MNLaViOy/cJT/
dPz7WO6VMujGJBSym9RXl1NRnJ5i+1lzedHEBWfWMga7/fN1x1322dP/77JT3oLf516Vejx9NSa6
uFnBZc/MrSPeC5YpKd/38pULXnzwWOgoaSEhYFxN+nlW2Vi2im31KEv1JiqJ6/Otea/dxZR8kS7S
3QjzCMziMWHDoLAJMMydReLWuBrnbo9Ob6cSj/jzY7gkJwBMjOtfZheKRn7ykatexUHdadVjSmFS
HdxVmDy7YIacEIEDiex++NfRlBvIpgs7Nag/2vfgPh4G9v9SewC4OpBzZeTPcFZB11aatzZA9LX0
09N451nhimyngJy+GjQ+4l85LJc/38GFF4kX14IJPYKSDG2yg/bDyB5yHKC4Fm4IjJKfIQRV5T1I
MOu+Vq9VRc/nBtz3+EAoiAIFR2f5/evJZF12zA4MVcCaVwzBfWNDnwFBqHTkqunvKcV9lGM3OIjZ
knGCfHCi7sWNe7aA+LcxOv189xcmaX4QrFaN0yvCWTG5fTlKYsOMXZzIxinHBE2BMg7JrLqzw2cL
LGte3DqYhx5HwPgsjZNNhAqhjIsro/viczFAY9HIBVgzPU3URQtApMEI0NWrpN415d54ui5LHpfX
7x+twSl9nCypylKfnDz9QA78pO1RALdqNnfrU0CQl998DHF/LNjIu5wtfWIpM6SOvnfqiCft4n6t
h/1R168dTc43HvwWITA9jNwMXZ50uFoLbmCURNgB4pWbkm/+pBQn9h1G98jW4+e3fOG+cc9R2sB7
wDQ51azZcp20ZiIwZvcba9iV+gdi858vcWFDx7cDZA0BKYMTP9xkZCeuXTRyoB6zgvRveAIKwYo0
HOxmUcWcN/L0PkrMZVJ80qubdywUTbsRoaAeNjz+/Fu+RHGT94x0GN0H5zTbRC/0/bf4pGjrkmIz
bZDiDhZbWkBhKLOlhaEANqvRfPrNa6dv/Oh3k6wlfeVJu668JVCv+ySMT9IJi1V2jiad1OiXclWL
er5yM1/SnRjlRew5zcmrV/zaLtI4zE6ZtESyOKTqJgLgLOFolvjuh34n7LXgGFTQH67alY7SsakO
eklcX1V/1kQBur774TkvgaLc6UxcbJLHiopFjDw/XB2SJfLumZTplGvoBsTZ3c9P+MsiPnnChiwz
drEjK/BnJ9NG2Jh9rZQxOLdHTkWc79qZWDbpJlxUL8NL+aka8x4TjcdRcU5S4yFzZvKf4La6ce7S
cL+unnkxQNtv6k2xatfhC49BKTbNh/VI8Kv7kYKrWqIiPJoLf2m+BE/9b05AL/n659u4sKaONgG+
C2UM/jgjZYSSUZWoVpNTX1kztiq4UOYQIjd+J3+1H9XYnbuwnwexQdmLMb4Hocm6RQH9Rg9/GdCz
zTTZ//yrzjeq337U1F1b43Ul7ATVTEMdc+z36d3BJxVi9OaLa/rSixdDUoySVQdeNHUodo2oMy8J
nKOMrd7wSD29cz3iqAWMCOlKzejStRBioV+mVQOndzJoWm8Y8NAJ82gXmOWOareufHYyH4QB//wE
L5SK2SiN7TdklVjlptSRpG8zPWvU4YTzoym1bdmhBshufdoPoXSK+y013FVDyR4aVCwnVKaOEoPP
jOY9surWgpLXfZJFceVnjR/29KvBZGDqrELIGqbqL3wnVRE3PACTUm0pz3AvmunvoFgp9q1UnQwT
OhbE6Csf65dxYHpZRHkGpkkDVsKXa+afLXKIcshJvI7C0dK7bx6TffSpG0vzb3/bvPjSTf4ZrqkX
G/sAreGrTC70idoOPLr7+NUvD+ITWSG95QgG+8m9G6lSV4rn57adcQcCrpJa6qiOm9p2VKXvcLXn
8FjiP0xapzBcF84fyc6/vsl2Ffj6wi/eM0vsDCAofTiPFLGrQ+umKZ7Tlt1TfB+a2rwEjuuazQap
cVx3W6U6oayz0Cz8/B4vjON/f64xWV7COq8GuWE59cWuk3a0VjhJ6hoQu/+PQx4DeBSZaaDWcIVM
TluZ17dFoOnuCcZ3JW0l1ABs0SoKq603T7wjkMLrJ43xJDwZL8Q6UXfCukzCxFcH4p/xUuCUsOqh
8k4hPoaiOhbdcyityGqEy4hQRPd2nHOgx6JZtOtrfqjz/ThO+n8uPjmm51VcVsIqvVMfIO94ZlLu
+xU9bNxPlEb6a5bQcc45u1d4WOwIKWKzK/y+VXAcF2YwVYNx+69QbmJ75Hj3VO7L4HTVn3ZhHwa7
gwoEikUFi8947/88WCXutHZQKUGQYkX9QVj3rXblYz8nlIwkAsR2uM15jGfwU78Ds9IhkBsdfhF7
dlVabyT1ThXst+aFtatBQKov6fDx8zdxbm8dr8sswzZz3NdMYSEDAUdSLY3XTe4yKzjkCdUqQZK8
ST0WOTO9y1nhyjOp7naDG8+0JFwG+knXSK2CMl3sqcjSt9yEwlnn4JiipSkdM+OGsrKrrsxQmon0
JRs+xMwI85ltPcHdW4Was1L9aolJZQYLbqDmHmvuUjSvmkhXSKTgIUnEN5NPnwpsEyinKA+nybHu
7hqpWQT2MzqzZZhZp0AEC9cz/vdTxb9PZWquKlUgIE7TuCcmUKdfEJTGt0ttBCbjz8//PEqR52/C
wQP/yI6GSub3sRW7IqtqpUlOO+9ePkTzbCMeds5K2dtbDCMLbW8/q++k3i+MRXkIHrwZiVzrdpbf
MDDmJDovy9tsGW83q/eNtva3yGYX+tzZ6Df6nTKrbrqbYefPXpublXvfPAfrgW3JstimS3XevZf3
9V25yV/rTXnfrLrP6sDZeReslI1xT4r1Mrpys5c+Wgpr0LtYSGUiir7fa2ZmRHQYOjJPX6WFhABY
o6l5qwy4g8EnSerLzw/3gnaLoU3BGgGr8dXv+35BBcC9ZnUUvQzrzk+qeyllz9Bu4QDFyZYBSP+F
UFcWqmKVPpHQceM0Gx9EXYAWBynSrEZK0hPGPqOfuA/FDrUHYnjvpvCJ5W1XMe0e0bxjmOGTpTdV
qwvNYFHGBJKVYB5iKNlEMc+NmHRVdUfgKjGdYvPzTf4fzs5rt3Fty6JfRECMIl8ZlZMtObwIlstm
zhTT1/fguejuKh+jjG7gAnVPBVMiN/dea64ZvuvgMOrTKBQIbpH/NV83hFisyhLRNQZbefbJW1b1
BwJfLTXZCiQrpA7taRQn1qJr3eyj+xEw/mZ7ZJT6j0M3mB7Szz/v8hxxjDECGyPw1Bf+iK1fK7lC
rNoy3Bu/fGnLswxGMUpHGfPVQY+ZFqlmWCEYL8T/R62mK6DSU4QbT8X4ArdpUlkHBLDgQQSKGHrt
5Cc1CTGqdhGJL2jmJeNVgenbSfUPD+IbvrRKRT6JIydkF4fLP++Dkvk9gli2UmUsHUNBZoZY4FWS
T3JLeLkzk1e5TrQ5zKFC8fn+qPgPir6/yxuCgGGLiJ2ERg4xMckvIVwnUyKL2pypn62aETMXuFkH
7HFmRqZ44/WnoLXpKX05USd8cvJ4ITcOTOnPTx/LeS/EMuZNvrC7krnK9O6KTUbiBD+anH+36f1+
ra+SWe7gnQ1RzU7PmhW5ODeQcGxitmlGj8mj6ia/5A1c1CEx8WuUzO4zvKgPjevf5ANxG7Z+6tb3
9fiS4Eh4mtulU3+qZM+/qL+uH+n6+gbJbNGZvxIrNUmNtxr7RuDjInD7BaeSYsK0tkILhyirNlML
Wqb5InqFE3qBm3pMjLF33gutDXMt7UxAkZfrcu5Wy23vFsvafIROG9iqM1s269wTF6kTPeercpsf
ZTs085VsZ0tpBXGoc0ITw4ilcRxX8qq0pUeEyJ7qRbtopzq4uNtXU9mITr3p3MKJPU0wDScxV9ot
JlsCe/k9VB4n2Q229RYeVE/YNp/Z293WHhpeHsNcZVaxBZVZazMzp9JfMFby4j2hGqbm5Z/jQ73I
vPacHKPX7HxfVO7ft53vXnpWCzRvSTemJuXP5ZL1Ylvh30ssgoaJmngErb/2P3TUP1zjn2X0W911
5yWP0gp0kZ2NrhNs70c/2uljfl31v32Nr/OAxBdbqRUq7ZiU+yBfkYTY5k6r/fBFpjf/31dhrsag
A6jN+NIO9JIci6HwHyBvsi9pmJV107hDqK7EL+1k4acopW9v3RT8OAPuIT1i+vPfb12aStdgDmCd
VHt8hPW7F3Qvf18B3xBp2Gf/5xrgA39eQwv6JFNTzL2i9gEiDejhVPsLXgfbDXNOZTynCLXGmaN2
8RnX1P4nM+HviuY/PsHXguLe5S1nj0bzjc7CU5KlUdEJXzJ8JjGsLtWN0duhgiz5p17ym1Lm9yt/
7bV0tcrGqIswHr2fpogduXvX1RPQQzy7dcEPwOi3y+d/b7T+pUacszErRjIQbzs6UrJWUB/e77CS
w3OeP9/hX/Zk6fz94f6D+/5ryf52zS/nqFEkpHfLpBwNYeq1jcipxHQoxJcKdUCP38ndnud2eq79
lXFd5+22brfhXYGw9xKWp3lhK93Z9zWoIstO+FUKkqM3huMn9UoowJFb8IsaUHuGsba4bGp9BRY6
BzQrr6hb3ZKZd+9CLA6IOn+WFIwZMbUQ89SVw7sVFg9//7bfTCNVVjLj0an/wl/zy+tSX/VaA3jS
jvPmaR5mxGu4quzNofIwUPK1nGGkaGrD6f9+WXSqgLHMNJBefm2+0jzLUz0t1KOeHopqO8S7nrQk
aJ/X2lFwmsFFCNvWv1/0Hzr3lycLaDjN/LDLmIj+f7621bweZq2A/VwkxfB/MjPCjgcI5FoEICFr
PQ7tSpmSbYp9NrPDUMMVu1rRYDdFtpmJSFxmO9mI7bZZjkz7dYGYLeNRr5D0T0JouTbJxkBCtU+q
FyEonDspXXIpvFX9uW0pDo3nMbv1eflmzKqtEmorVccVtsg9vYisSDi0RW93/VprHicrnUzAnxP/
gzD44QD7J5LyL/fhH6bcb1tkejXU+9CzfZH/GRO0oIPTzjNUSr5XVaNHJiEjeh9li2wXEeFJ1YXu
r+wAsfJTKJcr0jnMdJ1r8x8eEL3Jv48Lxl1M6WdQ8hErflmNOgFQMIsU3r1Kfa4G0RYzYRlhJnIV
IquoOgysLyVPS7uiE5TtEvLbmEG56l4bKKLzbqMPLQVj5kYqMn5xF8KryuvhQhJsGYiOiI/u0FyG
tnOk0HeGmWppxk7FwJjM7FLhtKXfhDkelskpry5qADon7CTC5UUVITBGKpmPiWv+PNX6pNaBCtAB
9fenMBF2mjI4YgiNP94Ihr9QrpFFNKg9qoY1wxGr1veKvvIjWqros5qhIOYvFN0GJZ0UI3MGQcgJ
xAuaTZ/FjH8GW2vVhb+shmIlE8raZaxVxrzG4wycaxRNitlLr7wUQnNr4QIxaLYnLy0GgDCRACH6
W/Eyh60t3BeZVJYEHLfHrkmt7NbOHtvEsCYqXtJhmvOuQGbD+F0LMLGOVkqa2BN3ja4hqy5Jfgul
cxeNhEmqy3w2LNursjfukytRgHowOmr9e8eNDbAbmtarX+u72eCAjjQ+IOwdCt31JSbpEhVR0J4H
5ITtiBTixzHEN4fFH4vnS2EWJc2g9LVkHLPotW5l8359Zk/GzYqAFDiV9o/M5u8uCAIs4auBxR8M
ky/7Ca8ukX3Y+81laxJtzpotm2bWQwWLl3djbkGf/PsW9s3ha9BnQpCBxktA1pdBXNI3SRTMEJLo
GZOqdpWxh8yjJdBmiZKhZcf4+/W+aY1Ia0QNhes4ToZfJWBG2fu95HMWxkQUCyuATbwnKal+LGi+
u5WYTYhT+AWJS/9C/Gt8T2KVajTUd7G4pH+tRAQC4atcrv85gQrv//HN/veCX/WaHU4gYuXH/omp
eph4TbYgiAG89sfg4+8e2W/f7GsKg54GfuHXjX/iFhq1AzzMNAdMDXsYQjb+/qW+O82N3y/2Zf/s
S78ffBVMjeGDLsAJFItFKmQr5QpWQwJ7sVPmM5dZ+A9389+Pj02bCTYrZEKl9S/XLchtRNSK2Zwq
uLK/YUzUpg7/My6p6o3F+e9f87urYVAOdAuUhqzgy1vQtMjBhikdjdpbCj8ZPNbYeEJoDz4R7f9o
xfTvJzghxJNKYvImML727JHPOGrWD+kpkS/khDDOwDV0cl5knJCXT//370ZKNsP2CckhKfDPPYVs
QKNHdt+fKsIYsyqy77nuKvJupnTWHe8QWdrqs9vfr/lNQcA3pBBjmopYhbbpz4ve5eo65EGJFQoi
ovSihdtwdl1VTev0VWzh1XiNYDN1BOHmsTePmCgXF5UIVa3rbX9eLOMqt2X86XwhJSrsvvj7x/um
2Zk+Hrk9OOVhI/UVZkPZXM/CJspOSKBH5ZL1kltRKt2FzzSIDiKqd5wLOvESM3UTZz/MgL9bbL9f
fFodvxVLbYknQk2q0JHcFpFwh+SCJ0WVEte4G/sjEugfvuw37/Dk+QXFC36XhFbhy8OYR6F0LVU4
1NIs3VflzAK0bVWIPt2b371nxltY4CjFIXPPdlVyR8byJMKxNZ6rvjMz+RI9itp7DCVnPkCxz5+M
7hWecoODEfkEdwnJTWOYuvFcpKJtTP+kx0OhAoBL63VV2pka2Em8acfeLpOHiqzrvFsnZHSi+Kpp
gOJTrmKtGeA9siHWujeHFmbf/Kk08LrLV0LUm1qF1R6QnTiGcDzX2SDtm3YHbX/oumWPp2QNXNrX
BNti/yyk3gxHUT99KwS8s3LB6tr4EHbLDEvKXPBknOLH7Kkf7k4Zagedqczk+qPDvO81S1YzD6a1
gFYFFjOmoZWlRqozSQCMZh+FjDhL/vIWS1y3ojbUjStMP0TwRKdjmpC834X1gGVhm28QFauoK8HV
F2P9gVb2h7P0G+4GFsDowRCFUS9Isy+bZAYrJpxLuYEl+EOouGWlPMjZtg2qx5Jp9giH/2qsVFTV
glItg1T0ZsEbinqTxu3xXuNUJhnWNfrBueDfJzwfCm4xhAroVuiz/lzeZTsTB/WqGkAZVtV5skqS
uLANlXNzPf19ZcO2/TeP6I+LaV8uhkmQfs8SaSLhmk1gG/sExYhu5dhLeaLv5AtjeVZXxcpYBkv9
dTRW80cKXfFlIEnDUt8bNzrrVkYW6BGPNrymzvISgqjmzG7x5ZWOHPwPBShBqfo2ZiCqmcMnsmI1
NyVPUBxYtaMzKSMX+ZbckY9kv89+EfCSxstG/YUYqmdCPcdeV3XvzSn/rAmbRCmoW4OwaV5KjCwC
UOkmt+63xmovdP26afQWqxA2uu7k6LS9plsjbEsejX3/fOEHg/LadC8v+bG/hVbrdA/D4hwkTLXm
7nDBim2bruata+BZkaxz4jyfhf24F/aqqy7m/dpwsVVCVcvMC130IrXoSWdnXBDYierRHNEfqFaX
cG2Gdeast2sSco/3wZy7CU4TGynzusoEMNG4BXpsRueLQRIB8SoGhDF0+maa2nZ+iXAlADP+1cjW
oFsdvS2BI40zytBrFtfWxuwE2G7QTGJRyHPO33vmohKJaaTWLWpjU6a7dJGk+7yyWnGHrHmMXFVy
AhfLKJnNyQqP1UPXZKYEODweB/CQcFGrdhp8NvlSbd1m+PANNu/IxIct5oLjJR89XcUa+BD2S+HG
f2XqYhw3984JZqa+Ud6NAQ2ARyNTb1IrdVTiDnRkQjsAFy95QaMdzBDixiSoFNhfHxJtiXJ4H4eL
/qHaI64Xb+OiXN2PUeziGZJoez4cckJcUwqBuxxJSBLMoLBlYObYRoZfgD71lh7zvfzEMUSLw7Hs
zYok0gBxlSVc6PXnZnWLlEVSeYXh4klZjLYCwF1Abser1SJBV7MCt30Qn17nwksjOdVDUjraQXuU
t+lm/KxoJNFk2/JgHoDb3fwS8liPWM0gM8Se4rmwr6p5P7WaV3r35KIFD4rVM89rrIAYv9iGcis+
EQRY2AVBgB+5eT+nvnVv7Qphs3LLQegz3SxfZ2fhNvOXDYKMaqX7rr9OMCbkJyX7yM/NAO67umSI
VOuOnOOwbNeKKeruILpDZnHgk6FHqjb7xQzDjPgRQ+/kCn0eM8SVv8J1PI0OMALjrTza+PwoOeok
M7CK5LHutqW+ObF4VGWfY9JaKw+orua1JVxt4rcbw5UlpygW3Jwyths09Xe7JbEBlhep2bxmuVWq
NjdfbgBhwCkscYfICzIEH7e9Fethn1wK3D5gIVKG0pYHlvQAxjI0tn4wRrNf+7EDTY6vEDArFh2i
a+6RPYpUL9g32pGIIYHlf6RIAANXyizIbCw6MJz5sX8bz+HDIqKhfkLfoz+VvzTfe5c3yRU9o5ke
9QizjDVLnlyi/jI3LwlZRbMTua32ndELfgGzt8IFTaonZaiIh8tLUT/Ug9d2nzMYQl18iBl+6E6N
OPZQm3zPcFzFGi4nvLNW+EpXfRU4xUkAZg1zD1hTTJGgOWPkeT8X+/i1eCi3V1wFZD5HY0p4CZx1
3DN3oacyTpe9g3kb7d5lIOzh+7y8LwzZvOA6ZMvv8ak6lOhfj0jaeCo1buMmgnpWeDDd79TBoaHz
hNDlTz4Upz6jk5mjarX1wpU0S9F2FY4d7AALycCqO9v2wqOBucC+elCYyduDb1FAhsUtglO7QXvZ
HGLD6SWrnN68u4GZCt6G2HY+x9WG2ccr9g8kZUrDS629SL4bzy0lruwcW5y7ow3msDXM4H1YlScZ
+a8dsMRES96FvN8Nq7w+BqKpnLEMUmLvHwM7ZAircQFJ9S2Zr6qbMluzYplGhIXbqF7V8Ha4DQLF
tza0ImkpkLgV2Doqyn5XbgpHeh42kll9EGBx01Uv34fw/Qdbcv00I7HR7jo3OlJt+IxB+8cXw85e
8aXZx/vV2J3m9YUUFnkl1kTc35J+sdOfMs/XV9hN4qkQmdFrZOLvJpmzp2R4yV8Ivi7I+nYJmn2U
TMM7szLXd7vPcJxF6Obos4NqvaufkUlE3j7Bo2TDu61YTWl5V9trndlm7mXIj5mszTzjVLvlZg4W
5fBeLPxXgh87FJK49pAAmDqiijLRnALbc/NJea6vZjsj6Qov35U+M7Ge9A/3ECHS2/zqaNWyQq+B
J0QJBXw1ssgM0U1Dot7dftsVdtviRrUa29PVnSgsS5XMbLN/m1/aV3gEJmFaK1KsAY747pi1SywT
/ylddhA0KpjEPd2Exc14LDG7NTF9bZ3cjvflHrXMUrebW6AzpuRIZd9zZEd59zg4vGyBz+F0Bvrm
O+aDmAld/P11XUJLtqAw6O+NNTw1VvioWvE+xuD16NuxCUoGlfYxOgRWDxpn4hMFlPIKL6WzJU/a
pnz5l957i5fCOTPP1QevdOD028Kr9wVeSw7S+WtLoAXm62bxodpUBvgRCChHTHgn6Uu+1BI8NEzM
e/eVD1/bDHqzdNNH3SVVK7P4l/lDKJrQiBknYnIjbqvMHmyRhV9jZsHEbKks4vcutqqP+z5fRmv1
TX+OFuK57U2gp66y+0+cHtfJSoDJoqSmsEwbs15MSlaiVMxkWzCveOkQEJOuypAomE78Tn4jm3Cm
bnMbw1QTlSsfJkKga97daJe611M+485pjxhoQk/6xW57SJf4k8QUcJZonVmr5+u+20TmlC5kng+d
repWtcvdK0GDmLsFJDda5OPZ8cSQfs5h9PT2Pn3L18Gj7I4mzYP6TCnnYDJCtjBFzDPNh4OplbqS
bBzzE/du8en42ZnXu9JUnxS28NCjHHJAO3ef1XMS2LcGFrx5X+GiJm07btk+Sh86fVGRFddPH/VT
W3embBrvKpMUVoM9fVONt2slLHLMzVaUdzYGc3de4q20Cz4aV1jmNiXmr8zCoG6ZWJl1ri5s7g+F
GfLPw51qf0qmf8AIzu4+E4/a5TPbFrt4j6PGcv4g2MHJx9Yy2vqh5duFZfBX8B1ASHQIHrXIKhf1
E7bBdHjra+N26041sTkOLP8TBDF/SaVV4+pXJ786A85WlHHqu2pnjnBsBks+Sb17fQg0M0jtQwmM
/En7dLjamk3JpdnVpf4FkWKG0ArXTsw5HrCdQQUDJ315Z2iu8Lgl0hY8Zh5H0oI/NBf2GhMMF/0I
B6kpr9qtzzDeJg7SySwJZtZn4JzDl5JzDg6VVS+jN+kBN4cI1w+LZV4/XvfGB5F6vNw2HrH78PLr
uh28DNGiKQV22JrJrl9NP2/2FI+n6qOhqGVHY3cY1oPJiO9dvECHsBqHU9mbrUNXOhkY/pv103go
eOe82+gKG9+lCrWTHYEb1GD2ZKVhaq526xaRNb8M9jl6LZdzh06XN1TCbWdPV4HCA5M8OA/1kq9l
vPZOjlzK5L1k1kLckjWGHpM26YZFKU4zjBfWWNjxmq+CY+5qKW4l+XWpL4iqINvmKXc0rwYCctlV
7Uv3GXAjuyVV1FNncjVIoOYl2zTv/YEJ5d0w48e6tu8P191lTh+TYm9xZ9shLccWl3hRc1xq7D2l
cz2OBT/1MrrDEZqHyjhKXYmyTW9k9wc98YR9s6dd7N3xoWxMpbaCmCstCdKApGUqzljZe2UlbYWl
8StaXj3FY709Nu7MUi7iU/cpsHDvVLRzmiUldxqW400nQcTKykWxF04UdP067k3MEdaUTGymVOvY
Dc8cnd3xfR6Y/oOyvs5hOVpdQxY9DxVXOHciX0TPoivb6Wgpr9cd2P8SMvvM3A9v83f9VXJw07CZ
AfAI+Oq8i/ZgdQ7Bkhy5m8HBd3XL483Xd6fbtfblfiNmYh++dietMhvXsCEHHSRbWFYuXQ3PfaDN
i86Uefv8YzTDxehO9slWshRMf8WuxuzlWVuJz61E89Otpe2+t1/9V/+NBKkHUtQdrubfpLnNGAQA
f0/2rwk0grLsnzmvdqZ7hL38cSk2EOM24a55l5dzzgzXX8i4QBVmx2U6RyZoYTrHjD1ucpa+5U4w
ETxEKEwKMzfc8f2SWaWLG7VD5s5GNueCGRyzDZUSsQTuRfPu/EL8EEeVtjbYOZKtxJaNr5q9jpDQ
K8uAb7/3K09bUxcsRLbof5bI/DG0zzGLNTpySvK7Khu7DaERNk3oXkLIPgvRnT9WNn51a+Nwjnb/
2fovCYSejDtp2EQleOneWHKO+e/C8lIscVSBWSTY3aLs3HlM3NZ0Lik30dHN7jA8BCf2RctYcLiV
B70xgWredDdWOLTix4iC9ZQyCnF6C4aHNffOc5pmi9fNFg+UnDc8La6n2UJmDWCXRU9IzLu/ah5S
ToGrp9a8CPSyxHoNKJGt6KHb9bmJ89DeJ8QEvyxyQe1ZYM5xUaCEQJSDMCfBV85qeo7kzOL/O/MD
n7vYKgtpZlKkKxPiY0NvrPf9Lju+NN5dsTAhgnmrcP5kvOd4CzG6WaGpaw96vtCfhhuSu+Ztqk/2
+FNiY0zYJi0ntVT6MnuMn5WbpHqQjO52pSETdTFX0Nzrk7DSFtnJT13drWuPf6JZ+WF8C7GNnzaT
lCoFu1A8Tjl+dFNaC6FVP2JYs0g9hF7odSxyqGPANqu7VadqCyGKFfOCB6dsa4ueAeaDv5+eNlWM
W1701wvlgboK7XRdbOVoKj1IJtpxNhPZ7GKPCK1O8ood+9/pag6LCS35NWvtTFjJ+2Z6NcbnG42L
6KKLUih2d6orwZUd92SQ1G7wWDTO/VLqVitb0rZ/Z4YRnzAMKTQH+x0EURD7cN4c3eCKYsUacdy2
wUPSqy28GC/3NdWUhaENCzZy+FbEhOLRYF4fjdKb40JBmT6a1Wd/GShIFGvU3IafFiynLDCaUMqx
+WLGS/kYb8brTktcVXCIyh5f2X4SfB6w6DNzYFKQmcFWTCpiE9uMF85JauC1qiE0x/PEGSmoMGyQ
sFos1gXmpeqmmDHan2zL4z0W05wVKFlhAAxPQbu6s/qcW/2GgWNau5KXvgTyKisRIuIc7kic+HN7
7g21ky9BxSlO8l/qp7RRP4m2vegUT8Sa+dZ1XezSwhS8+BnxgwwBLv8leOrcGnGIpar5VR+CV2V9
x4po7rCjoujU5qbfX8o1YGQOiHBEw/VEpZwWS7nbFyt/3OCiSbU8LzHONjlXs4/VfKXtDa+xlKfI
fBNZIM/lzJ49VvUvgpYCmFau/j6zpeFSdvhRCJb8UR8kV8Nv1n6ZPJ9uqLGj2ONuUnTz3pO8fOQn
k0nzq3RZUeUNv8HoqKxhpCzm5CU64s7jJ1s1xdwjyzdxx5VOTY/xoye958vp+Jwt7rU1zyy2T+pP
YOZGtcQ96qbBWJdMCuzLHIewHRm5HI9EUtD3zs3wqX9RdjORlrTfB2d68XP+VNEE3OonCAnR9sJh
ylZ1zo7tEXBZ1m1xm7wKNqUu1xIZkayHW/6QrXAL9mWbKf6BXCIc8gVL4zgvjhyWwiPn9t+hzX9z
6f6TrUAQAebrKCT/BFEDWJ3XXkrSk3TtzIDeC3ODoL5p+U/sfPE7uJYJ36RIY+78r5FzmqrjPehQ
ukjRg8z2eZ9Z0YiRUumWQuRkqG1y8aHRR37BPBhex9i8zqTUUzF0IPm07H8YV3zzzRl/z5H7MI1G
DD39+W/TESgR6GRnTXlSBwJ5R2VN1IgQo38xuh90Iv/cxD9ZK5o0+WYDnBukJc2/gMeBJgxhbuTl
qRi72CzBt0b2OtzRnclyNMAkscjwxTWCHa631iC/qwXjhyBeDqqwqMopYcyLy+w5Ks74sTlCU7+P
wfvfF4IkfwNxEw6DOF2cxjeEgP55Q1Qhw718qChaPJDWelffN1pozS4kO1MAvCWbgLOGyd4dbOKu
mPeR6QfO+ebI3ryrqJGeYq/8gKZRiDxVEF47XOGPu5UcYd+60eM8NG/Gk3LBXRg86O5NcSlv/WZg
FwSCNZ5mF3+nU4j1xZIqEaQ4ayz/1D6PbvsYoA2liHYB+fjlES/3892i/jHuVvSecMIcW6Dy0Wrj
0/31Glp5xjgPlazmpR8dKDddyFbi356BuCDA4FQxrqsFdTF7HAFhV1PViR5Y4+Xf3WjzvehDW7Tg
DDgMO6RImsgwYBWtqKV1fdGcrk/DE3Tw4bZrUG4QxjTO7WpXvvSOvOVk5BmG1BbDOlm0uiW5mHIR
XOwZXvv09BTtklO3D/f1gpLA090DaNiuf2tPd44/2M2lXX2caSn5DXoDjqNfzTHfZ2f9+HzpOImb
N45/3cXobbZJ3dBFt9uC/B+i3o5OIAq9IxxUmxqdg466qrdKw+zs65p9F7wjzrZp7YWal+00Rlcu
XT+eMP509ASnYVl86FbUmpXbgfK48xdw95ZDvPLwCfhpPPnduJC3T5YgtUGoM75y73utyhIx0e4n
f7YcA0+972rpIcqBkjQ3iS91CRD7/MMqVyYO5Nd3cc7rjj6TRf6v2JXQlwjRIsvvVG1EW/MkSz9S
Os4sf5GuchMilL8rd8G+fG33mb64v1aPe+FJ97pTSSLeItgrtoC93oHQoaV/Yte+XDunfQyn3kB6
m88oRtBEejK8RxM/tvepV6jcwQo2GggFrTSh6RaNV+0Y7yTJMtgYVsUjkFbizk53Z01n4anP4jK8
GHdTeK8OAqV59KAfrwd/UR9RJrvJPlzMKCH22kcOoLnFXPodsuM6oEPBo7lcVctYJaoHoDQzSfjx
pBUTonpVbPS5dYMNJnMCNibOagX+XHdTpgU+DTSmwjFbdLboVBft4R0FW6O6c9rVCfpZwiej3zfl
9CHgKVEuts58O+FaOTOtfb0Jl71Zu/Lg0E37v+bHBtBLYGICMHjHIGdVLlsrfcztYVHu6wMAiRm6
oDVwumin5u+MJxbhEy3VsVsLv+YsOR/whG5jWPRbrOJ8k/R4iKmL+KAv4j3Q2PNI20KTbw5Pqc24
ODiVh+oNMOm9s9+iVwy4XQIOFz1AorZ4m7nn+7ryiBHyhmW5uZoV2aHUphdcz+lh/r7IvpFET8rj
/15j83+Gib8dLXql+GOvJDB0QqZ8mam2III+GvySculVJBdA0Faj4t3pBdu3WevJyQWrVzM5zlOE
YNQx0Nl++EzSX9c91hRfdne0Vq0f1NcjTIREsUJ5mxlHUVt1gid2dhdg0o6Igk7nJ+LX93djiiDG
vEbG/WWiKfx2N7BmEMarUOPDohOlVzdQQzu3V89J3WylSDcrbTu59NV4sBoxuE9Jl90J9ix/xUV7
WQy+p+fVQs9efyQ4fUOQkOY6iSUSBMDpo/35yfq7xEVjOGIK7qvSaiLDMwfF+PuOtY6VGse/P4N/
GDBf9h50bajp0Dnh4vhVKg9DYN6VAQZoSbUc1Y08ocrq4sperdORzhL4BobVV4mbRegNNGQy/ZlZ
Ndqsl3yu20VMSlf2MhmqaAJk0XTT+tkyl90h/LyWtUPM2FsG81VIEHeTPmao3rw59/Uma2JHZtw8
ORuI6Ls6hra+pMKJgTVJr+KTQj1UIFpRv9GZ9EXBorrbORiKTr0iodRs5rxhvReScdOnmAKDoYa5
JTI/nMnLcvi8AnCzYfV66P39nn3ziH6/ZdqXooQr1fmQ3nESy3fM+bHm4NUhAD251lg9H39Otfqm
CoKVMOUxinjm8aT+XBNDquG+01XXY6qA5gmMPi6xaqkAViZW8dRiP6acfUPS4gwkgxCLPqydvvp7
kPYmjr4hByfSw3kn78nN8PeJ5DXtZAr79Pf7+V0tOqn+Ua5ii4QE8IusperCfCTT+krI2SpsXzXG
V5Wgu4j8bT1/k1mH/jWwc3i8d0IaFDgnwiRto5WBSNR+aIFXK0QjMuVkVhD9mGv0zTb1x8f7sk3N
WnneNVdCe9To1aiXuCPOB5hyN/YoJAjtlWgMN/nojY8fbsu310UvPtHl5mhdv2wFQxzNpLKN9WOT
5m7cMJNX4IwBY87p3mQUp6ruyeC4ePnaatQwKwMRuGLBMs1tsx2eAksaZ1WGpTEzu3I818qW3MK/
f8r/uFB+3UEQBv3Px/xCxEG2OatTsW1OVA3LzBUY502iOGYHsj18lqvsl7FPT/VH8Exy6Yko4pW4
6bbSJbLrEwS5fjlNGbwL41g7t5hKlx/J03BQlgo4EGmQH5H7yFwzeWDmLT6V2lSoE6I7Z0JyLszq
TXX8VbcznBJP0tpOme6BIVCEyna3Hg8geq1Tu+wcL80HbXK1nT2S2A3IAw1+gn+WzSsAAEoYpD7+
A1CL8oRUQpmZIyFVpDoyNcOanmCPD+n29zunfVP2yRJ6EWiQM3Emfd169eFe6mIkp0yFGJPEujUf
o3UcyFtokdcM+w3cSXDyN/0CF9qCzGerZ6SiJ+02aEgiU/zdQDhOhMLRV3MnUSJnymjl95ZwR+0A
16Bkpts5MIU+Uzdk941BsEu1cyo+FP1l0iSkM9jsobRi9GgMgOyitKxVZ9SIpGpwkSxtn42/7WfI
qgeroIN4EfVh47fgl+Vai9VjqUOau2lN5MVisygwkcn5HjkTjCk/KyQhbq3zpKoUPSScib/fwO82
KXkykuHWwV392sIOwswfu47ygXMyl1esfHbFqHsrRi//yXb7G6RAlqe0e2OuKuzBX/YAIoSJYMkF
rtU7FMpcC0+KRqcDdP7+pb6BALBtmKNtR4E9gwn5Za8X1TYqmzw9Ya6IqaAYwZ9Ib0PykzDruy+E
cR9xs3hRSNB//7yOIKZpISpXA7b9hWqnrPdQfikvhuAHpEH5bhv7h4au4ydCtO4XUCPN5UwIwrI5
1RVrWVvfy9zSOtg75y3UKnkR4OZ9uY/7cstJHTxkiFhLUw9QOCzmUJeST/EK90O3lF/NJblaynPw
GsVLDL0eGAz47zBB5F8D+tf2s1rdr3aOwAqbuh+aNGjz3JCv2xyerROpfkr+mk039PeSMamaKV+W
Q4rCUJZ72JEkf4WGl05cTrJMNZj2QQpnE0lPG57k2S9p0mb327vSePEiHgm7oYXGHEFvmMj+F2Vn
utuo1m3tK0KiB/+ls3Hfx8kfFKfBgI3B9Fz9eciRzleVHVX0vdIrbe3aldg0a6055xjPyJcyPboO
5Wk50s8xNLT+zgxSZGKmk7PeWqOgs2viZ4VFS4czkjQXV1FcLbN+m6fTEQfXS5M7kbyvWn7+nf6y
LgLyNxeZoM+wp9hhXxCsS3aPFcleBqiGcvtyRWrGF8BUqUip1xSIXa6l2+iXdz4pG0rXtb5RiOOY
pknNbm80J4SMoQSwqysmZoQhL5zIIV1lwnZGwkEZlRMlOD1IRBAo6COyqoO3oWVG/sCNghMdrH9P
0B2p2+Cq29X9rW9pJaqfF9p5AAaGi/BgibrTDNHuU2qPDKXCQxH9yqxXWUB2LQGVxY1ZZPlKTNix
1Ri1EmLUtq1/5Wyek5dxeyuz5nOU8cNhQASF4GrIPaC46BeOkkXylMrrJCpx7/A1RBlFrouPNMWF
SJKCjd4koMU4pAaB5iBiBfUB2qBVd3nNU/ox0bZnhw1uG0W5uQJ/PW7pN1W0ikYlhWs+0TRsdsC8
74m0aEo4Io8EKQfii4dLEkMM605O1IVGAEb0eFIulW9mwvyatI6aZpOGvGW5WHQoD6qw9f69mqjD
5vv9qdUhG5v0FUW4w9+OVhKgBVmN+9Em51B1iTpmPasLTL60jtlCr/MWNXJyn0pp5+S0wHPaZwnp
TvmIqUrWjMX2UNIMacP7Lqw3Gm2qWoLJjzahh3vaS2MlPWrVMeTxp2M57WKZU5s9IEerUHTD0UEH
N0JrGoOBLXNUSYvUYUVya2lWGLsu3+GBkwtUONEvh6ef5MGKDmMT8xtlFKbMv19XqYFOp104UwZi
44gduSHmRm06V05DB5QCqlxqWp6DptsSzIXwnAsTqszECglDKnBOeffvW/Fluvl+KxAsQ9ZgDdTA
f/39iQr+Z7Zlb25uMpewwOlmMLpvN+1jpmqh3ddM1gq006UAuW+iIdRL02SeDb38CBdjuoaS6bT5
OaDkumSfonYZy3JHa5qeRdHYye2i2sM//Ptjcwr/4RGCYswDhFGKnvG36gPMYiG3lVLCTbOukvVg
Yq5/MFDMl/c7yH+nKZgt6qVXRk4husTGmDOkrcYpYv67j0/yq/6pokZhFnT1TcVjClnmq9FJ6710
Lx+L3i62DTBqzY3XzbYxXZRvDcMwRllMyfXLYiQ7aUqggs2ik63pmPY377q/egohB80qIW2bTuHd
HjH+atyQUdWFRhO0cCdjLFg5NJfqWXk2nyE/PmAKclThndTGuNlTJkudOyKq4uqoe2OhMreeXj8k
X49WBOTFBzoQyBpbW1hHSEvCNdLGQZs8FKJeRxtJnKWHQ7pEAOEzLZ5W71yhce/lyy/hjyu9yifQ
iE+py5hTnElu+ooEYkOXZ1BN3ffmRIHtz19EKVJcXPqeFfLCJZ2i3GujXRKT8G2niVMVToICnzBZ
9x7OjXY4kproNfvpiOXRGLfBXM5XymPJ4ndvxlq0i8VpsWMYZ05u8EB+bZ8Mt/w/j/Ifj8S3yiTv
BeWCk++2xcVh4BzFnYiP51a4ZXq3sdeQYhBdMdGxFXM6LfpfTs4/FeCGifWYcxKv91fowx9bMS+Y
UJiESG+a5kVWd8UITiLF4X3ZxouRgJoj+YUyLf90huF3sZAAYWMq9W3z77NbpiYjkb7saCoFw2mT
Z/9aCVB92gG2bEt66LExExQ/kjZa6j7oHLHGiKhCavbKDqtqyLwIuVaE3KsIrX+/pT+9o9wPaagn
6Bl9J4sV+SNu7vEFinE1DfG+4r4zjZek+GUx+OHQ+FWs0JqC+Cx/b049qkvbpHfsVEGzephn+Xp8
lMuKDawOjv/+Qj+c7f/6Td+KSqUS+kZriBeJ5Xl8Xwj9NtTeQGqQL3P77Wz/2+/6tjATIqt0INNI
zkmnEuLP7gjijshahVXZzHf//mI/3Cm+mAKUUoMQQPX39y7QP/QM89nQtwgZKyug8INDijHi17HC
j78IyByL9gDil75VLFcz0TB6SaNNG77wcnKywcRUjn65Tz+NUIme+b9fo3z7NTKWVkO+UTi09dPQ
SMVZ0z5Et2SpHZV3+jeDs4rD8LihCSGagi3f0J+qwbhASRFy7tN/cW3+9K7yifAFmbSUSLP4duQp
cnLLrymLUxhtRMzmYjrLqxdVeYoLQreEWYrQe0RbQp8akbzVWUtbupCckDMUNLKdRVPe2mHejJ+E
0+O/b7/5022hmzSk9dB9/k/dBREgMBNJibfZSR2TlKQQDTyMCSclYrNd8hqeQ+b3L/cjqh0NjfIb
Uj0Gm1yohkzHRfBBcHOoesTYpJIjY3QaTAXdkr2xr5l5Fh81+mKySNEytHMSzD9ECaFz5TGQ1Jl7
0B7JvfqjxU7KvgOhYAUaebREuZzM06PxSeO/PqpD2h6zF3ZFCS6vR5LKWK6w5lj68NtY7u4oK9+g
DXd3K1ozi8HKUzlZs5djWxB+KfOVH86wXChJJjOTEZn8NbP7Y7nvRhFm2ZYCssbAIb0NviJkc5kd
AP4yvftlGqlWjd5jObKTRWQLi8avnqgNezLaLHzjySo638i93aeHxylZ9ehJQQ+47LWINP59e8nf
+O/WCIBDomuqmhJ5IsNO8seH1R80Mo073bDeG3mxY77mFtYQzR1dnMyrLWmDulafou65H5Gv+WwG
7PoWEzUXd13rJLPYU10YRfR60GIFTu0bJyRcg34o9VF/2vglVo+3IVGOKs4llLezo2M5B0V6Nmb9
mdNj9FKNb0xJT52beiKePYa4CFO2AgO2iQEQxTbX+It22vyS2Od4/wg8YH+CxZMgr8P3q5suqx5e
1NWlyJ3n+xgVkLJAmuoR3mEzC4bL6omnyzZ6nw4yuQaJeQFnKmeGVsFFm9xXXFsUSBnz6YS8Vuv+
XL+oSLVWChJNFN5WN8s1n5KxpCINbcS7GgLXX27FD11z7gQMFk6tIFn+E02Q9Wr5kHNjQBurEARI
r5Nn+DZ7NJl9fQirTUaM3i+/9Kfbz/mA0zLHZR2o9N+3X4Sucaua/LZNHxPYZFD+rDg8NsnyOkqt
6wMIWfPEeyPrCPuaM+nThBvEaCExpv77k2jDwvvtjKZqX8UGiA8ULt82GrMMpMqMITtXeuEyabN6
Ax2RvMgUbXlP5dIpwk0di+NHoJKGxfssQslsGfVRped032Xsqak4JEUNDJmGGuPq3K/YoEjpeqAV
zMtNVC01HrQaykUZT+tuEkTGVK0Iv6LLkAs4o5hXaEbFioGutaMIaF4fYUA/o2CwBaTlInmclTRl
qQT9JKma3VB5CZzlDLxQAT62h+b++7LIPx1hQD6MjEH3Mjig/75Bpt5kRdneS+ztTgjvLGtm5EuX
+3zDN4FE1G8z2R1lJPOiLr/bPdgRzSIXWBi6IyQ9UsIvEuUjR28s2CTb4M3jSv62jPx083SRh1fG
ui7+J9xF0ttLW1zF/z1otbH3v4MRmQIlFOGR02YwPnIgzcX435fn61Tw/amhXyDRzdd1eELfli+o
rPjBgxxxY/R0e3zWyivlaZkBcSEj/nFUEITEfWFff+OQ/3QG++P3flc+kZyq6e09Y8bCYk45kcar
mgWO4YpaLaXfyIE/PQRkXgCwV9k6/iMrEqrYNIrSaAdcRVBQ+r9BN5aKA6fLf1/PH6II6BXiPScP
aMC2fd8OHkatdleM/duqPHc3PF/tZ5dS0CInU1dl8xFfoQIhNIlAAlzBRDV9D+QfZqH5YjR7s1pf
b5R7bURoNkGk9NQbo6LkfziP5pdz04934P990u+hCdmD9mAjK+1WTmdgNQKRJpoJXauyORhFBKX9
+8r8UMPBGgXRTsI7p7XvF4Zskf7eNeUXCMBAkTy+CduYuonT2Mev3Xvph4L1z9+mDQ/EH7uyUclK
PNKJOaF3L91fMuyY9a2xWsEeDqhUbVBYutsm6tR5gXuoKH8pIH88Jv/xdb8ja0dpqkZE4wqD1KHr
uIXK1Aj8jkgboZ4OPVA52jDoN2ub1o6W3Bw1Cew2/7zdNr/GU/+0Rw2O+WGMwehEHJ6EPy7G6HGN
VUnTCK5UptSsjJBBIf9+zX86trHKgi+hYc5p/NsGlNSN3Cbto9wCOcLEEIvzVp1I94kcz/p0MnrF
r3m7bjvlNR1U39Wv+CvR/PETkFEBFpktmSHb31+0jpJ7papdus3d6lMfm+P8aFzxhQzw49zFU+dd
fXX62D8iK/NXnT7DnD6lcsYZhbnAKzEp9AYys3gct9Nmg4AWz+yaUygCquZJ8ynxBwdygdQX0TgS
sQSvHWaFrrw5d1zjF9O/HkwVj52Gv4ej0pIqA+nUFo4uNDQGuM7Vx608HuHEKlz+yZW3+WT0rsZ2
M0kR/s2k2EGKixXwQlCZY/jKs+DITxcX21nxFGM3xb/sVjM4eq46vax1u8ODAh7ebdze4f+eOkb/
5DBHOVV2wC8xxyuZVDBYU+/FRNsXE4PTvHvxxSliDATrj3k97+etn3l7YojIWmTOjApsJviaj/ut
CGwJRxz438lgGZEPoC5GZ2lyhSFNm5tvJWMVCWzOE5Nico9txRe58Jd37BHOhX8q51dOtNXr6dRM
UbhYKGuwSI0fc0je7uPZ7FgHx/GiTu3oSXoeTdClTbrpbSkXePBttDc+nqVVg3dmKKCU09W/+snV
QqT5rk6bfiFu1MWV9aRlDL4Q+ViRL8Er62a9YPW7QSoNx+epqNCQFVPT3SQ7AkGhmgoTxrxovOpT
LDkMG/zgg28xC0AlCHwAmIkWnsPneBxhpLn474JDzt4G2yKouoV8FmcowogNypzijI8ut2h2k3Ud
2olHfCaZoU6Y4bfMDpEjoxRnlorwLp9wRVhtZlfcchf3gXXrOkH0iOsEn5Yt+SOHTvEOJ6ykYlQg
jVt2E6dd1NuE/zxZYZ6qnhB2b7FcUMN6l02EdPJuF5jzACIi384W2YJPmHjRiugLp1opw8dKdkGA
8DtwC6ThyGUGAx5+e8pDq3IlDFmIWH0OOGNzoa1pZfp3C0SuTWop3WnLTNNJlX7ZOjWLsPOr9Vlh
OWoQzTV2Oi+mF78+jdD8KVQyWI997D7rBNeZrcxwxFHryLZqF7aMvXoB8HZRTx7vTHKcqlvU5u2A
7Z4JPcZJW5gxOrnziBduY2trwxGXuotlSlpjkgWMK7qxDwOK/3LEeIZvma8E/11BEogukWurcD+h
9ub2mfv6zKl7w82cq4t0ftk3QNElp/dTR0Ss6EWoCCBbhK0yvtBU59BzbQYpNDW1fFn1xSeQCKtZ
ShY6RQd5hU0rntRhLDmFU7u3wVMV77UZnisMKjYnQ6zrFN4WLvnBBOsG0wTEL3PNZcMrqtqXPXo3
V3AZCfGjNPtBHVXzo/f0Ty0dY4e6Hv6ocHRLdfANaeOiodxLSdPJx/fxBXNGb1M5WW+jZY2gFvI9
5j3reocg1FmBoz4/UsiwynVVRLsRjfRSshi77DULZ7wTbCgPF3AP+CSp0xxymMXgbPTGeiO5F01z
5H6oFt0S3DjF7hFCDlCSyfUCad+cqIPuJv0YPd9Bcdh3Hl52TDVz43ExrWBJLLNmaDlHNaZVFLQO
UbUlr87wiF3Hw7eH38BqSYvhOWZBCja5hTq6XJXUFFPEZg+io+KehQe6tiBTwVuSU79zKeedXfGX
Md5ZOaCPu43iw6ayxbILw0EdHU3JGWM8YrXljeHP0fFxLbGfDe7lYn6ZPLO4vILew+3THkgmnJNQ
uIm8DHtkOLiBzctYNM8SmIgam607uP2TBcgmSM69fVAGO7iODsp0tibe0MuKKp27R9LiCbSHZSJS
Xmbospv5bY/rwhb3l5lJFd/z+/g9YA7UvUBJFNejO+9piEXFenvC6z/Bae5cdh+RXTmUSiPbdAzm
wpbJV7m4wj5/Sg+DP5fFUiFW6aXBvljSXKCdjCfOlcfdlFZSNYV9793O97Phc0twao38VLd1811I
nyBSzaAOGovSjYfvc9ki7NaOd4TgWOo3VRMvgve+szWSdK2HixrSbZzKf77yMcS1wQeTlhiCFvJp
oF4Dk3Ni1iLcZylDF++6wJMS0INiT+P9rKyGibXhnOSGZ4U8+FWjCwQQT4pl2FvVa/yO8Ie/ur4+
l/sCNAD+oHQ/vJDGRHm68QqYK2Ow23vB6SpNmj00qnfVUz6xK+W+XsGLURBfpHgSmZ8rBZVnHU9C
1ZE6B7Uq8zJUhdpWhZDOcpr62rIw6WkVpp+MhYt3WV3PjVR7l9H9ubvk55hoIP6CiqozdFo6Z9Wr
avikKPItyyW2Z24CqRJOhHH9nQ1e0gYvIlR18o/zWYfOMOWE4+RPerkUIMjM0BKN4hmm9GTlsHpj
78ZnJE5UlQrDix9LwG/urVwk8+IZVM3zyNXn7G0ukxwX78VMn9zXd6ekdWdzCEgXJpvQsLwazvWA
yZ9iPH6Rn7JxvmI3GIvolp8RxFW+7iXvYDkXPHme7KWuOlEhAWHAHRZ/iz7RtgSaQV6CG37SpjPd
/Cn0Bqulw9uJKVQOMIEM+WhuN0GY7KZjY82OhgE8XfCo8k0wFgfOiKTufPhS3azBUyyRRI0yFH+D
BRZ0HuSyr56YkzFiY1GCdEjXMPB0nMJkm7mYGSeXF4R9GM6v48REVG3+0vr4quG/F7HGH+e+b0Us
IUtmIOg18yFOAeoWedDNROrFYZscGzFYiGHqREjA/v8rGjR1tHbRwg24sW+nTUPK4KzC0aO5QKCU
Hi9TvFKoB6ifZPl16LH8+xfK4k9lDRNlcrsGWSjV7N+/Un/cCplBfLlN/eBuG15+ZCDXVxYH2rsb
bkHjYMMFFeMCSHLvY4I9tuqx3F2fM7qAMG1AoU4BvqoI7+TDxQnYfWLskksAcHZ+yEWAMRarSGyf
dXzPyVP1xEbqAHOoJ9oyX+Q2JPttP7tf3esKpFA/K5ach9XPFgEgpnZGgMukdytsf4kjPEUvj93A
/XnGHznskuHitik+NJ7G1lI/7ofel7AW7psXlSQSzREoip7JNk8O3QcakzE5mBNpdinsu24j92MD
7IDwjLvE+yDsTqMP5Sovdyj47YYHT9jwGV1zRRvbZ3O29GcD8I2dzrRpPNE+s9Crx48PmVbsBocN
2ubuMq7rOVrTOnGJYqZOYQ9Rz+KeAUG67GaEsKGHnmOUTNbC+r5G6H/H2rKlHZuvgSlwyq8/YxCw
brAl550vOGueBHVZ4jGIVnfRaoMR0FtqS2a3Fg8+PkGjReivCYP8sGFt8R+bgGRQmk4OTr7q8UQ7
vX7+90Pz48sxjG6HNEgN/u+36k8z+yxKzAdC+2BaoCN6CB6p4swqr3eMJ7ghcAv+xq1Xf+pn0QEZ
gKS0RSG8/v2gNnUu5ZURXrct5JeeGZAr6pYoeUmwLcMDgxmUUjoYBmFB64HIixRUReb2BCIKrJ0t
knR8Sqkw68VDAa2GDn47H8H8gdJzzSeKvpCMWSWcDSnfKXfvIle0Mo81hhiMOzYqDxXf1r+v45c6
89siA+QbTSBfSqe58+3d60olitqqiJnZyEeTLZGzyN54w0IzjlcZjfZFBffXbqfKYuRe1q3fTurY
TifXKfdWfIZozz6c+/Jcfco+kMikPu9VO6+scvHYsHU054qHcoyEKt0Le7zKi3D376/wU4v4r68w
1M9/NAKa6JIJksBXQEmft2DTcQuPBd7HngGFl+ceqsOgtbvWuQF0KRyk+Xpol+/B8fLW44bAe8fk
5UxsoJ6t2myGsAHmeooTPbIf6jS8zVuO/YzUXiTV4fBKuMba5AzCPAt6Br3X1pLqVZOBDLEUYZI2
/uWl+AU4+ZO4HLENekpGrrLOUPDvL3nN86ox5L7dFgl8j0H00c31/mCmwQen/CQANdfmvoi9sG0p
SLvKwahgG1z3DEGUpIBtOl6EZJb3xU6LhHEe/dYk/KHzxo5BogMkQ8JTjW+3Qa/kRldjud3S5cWW
I2PL6doTb2Sivga/TiC/GnnfH1y6OygY5REqCm3YVP646yg3bkqvNnds5+e6fmD9B91ExdIfZQDu
GjJdWaPwlAFLwwy4b2HVehmArbSv+fK/TGm+mMf/+TSGia5IYi6uf60cf3yaJE2krExUYZPUNChY
NrkI6J8HX5Kg9W50w3YJ6G+U+AECf6ms7CtVeInUg6NmeTBHq0ZbRd22jWcCIATlin0ptU2tspP2
7d/vy4/3iQdJNxgmydJ3vXbaX9JQEIp8i4/Ka++yK17dKMSQGZKno3/8yh/+STHGxHOQzX5JT0bf
O2gJScmX0aXdKgUdEbafWpUJNoCUQQlmBnj4mMewf9NNLsF0tSqHuDCzDJJkmqeLIVo34RCDD1TR
iWp4AhNuc6WXlnSIoESZpeFH7Jz/vkg/tVr/+NDkhvz9eNVN9aiDqMIHUyP5coNr6aCFmAQAbSMN
Ret9Gj5Q48FUH5SWj6hcZupvAOWfNjmGFyIYcZ3Ou/zVGfzjqcrVtpEvAe3WRGVszrCH7bSdioAK
mWiTJML4BAj/v7+5+kNfleQ9ZkrMKjSZwLC/v3kjNsBmIyjKHT2rdC6PAWse47kwuc3UjbKqplSw
44F0Y24a2oxfIrfxbWGuzbVAQfk4N7B3DDd+0uftNAms4JTv+6MxfSyr/WVyp4AI3N/id34aUPz1
ob8tj0Z6E6MiTx9bUfVC6TK53HoPHSqkTYmDisiwvNbBaHVUrI82nj7UeCoHVkQhflupaEDB+Y61
uhtIEOY4EFob6cv6oXc7VVnVtd+XyS8jFWn4RN9XDB2or6kDyB6Rov33ZU7r4HYz1dhA2flc3ZCo
0pkL8eWSZYDUz9xkNbmU+W3SoY5ImZO3j8o1QXj9+27/NOgHKP1/H+O7gF4LHpkSlJqwQTRtUNVy
37+WsG7Kk9ZVm5ueOxmCrxhTaEu5101j3tNBgjoyweoodM5WeoPKkES1SJukRuoYzEPv9bS50Dcr
iU7ksCzGT0NArRmfhmVN7fBhTS8NEsqQGvc3IdTPrw0mUQaPAzX5y6j852ujGGWSdsZjy80V4tfm
NjW7aVK1ni4x97XJpPnVHvDTS2PAPBgs/jrhtN82vzDoUggHKQmnwjQTSF92kaAkvy0IPwz8tD9/
y/Ap/vhi2kjtiHM3YXL1tALWeDfUktkHoPpfns4fjxsGqe4cNQb7hvzteJ3IVXLLavFr0lQoG+EW
IDjAtUNGUz29DmpIzqxAIHUtZ84JLZRsNvSh4ntYABUcYLkmubI0loJ4/Ks2CpLE8HZ8f3swk4kI
J3WCFr7rtZLrqNXF6lZuidy8dy9mPKG/qekulKYBP1M53bLDyCV60eHqecLVVlb0f2n9XhYvD5gE
kTsChNvg9XHC2/K6GgWWNwAXZNvjfVMqW3z18tfeXyTpWDxIXutpfvOZFQ6Vadg6ZTXO1vzAjgqw
najTuhnEON0uQ4GyTDwdf8d9YqjLYpof40WrLS+hryDZfbplTitRDlUrGl/Bx4gsGNzYgwzGalTi
+SzgUiVMN7C1oV28dJBJNLelDmYR8Dl0miHnWHQXILQgZTqAHvSDBDbOQuW1fHgccRdVA+hXMSal
n0CyWaNtklx4gSxnHleHr1TdGB1JZ8dL/Tyz04O8kU3MJ/IrDiraLQE/J94Ls5j0Il/w8bWUjX07
duCM7OxDP1R0GgGELwgQWKZLKq3Z/UwJmdKTatxGG0u1FdbOwu8+08znxM0PgBukt+D8giXwP6UZ
c31EYuwQsXVTE98n/almUdYrCJmMh1SQAQDLm9QB86czjIBB7YnaEiB4V7yqQC1CADyHZoSXjJjr
y1RxKt32AFsBV0ClGoImengosvOF7odT1q410IBzRLn+4Y3e7hTnHvip6wvMQw9XmLhYiNkScrKo
eJfUuzwrbxf6kQcseZCLFRrc16dopnjhsgUZNSM3xA4B23j1e4paeAkr8eFxI3LAHLLd02udCA/H
BFVsSXuONWhAosTqn9R1P6Uh7kYzsKaHxAU3sDPX5Ux3zLkyuU8DJEgftCuASRyuhM9wTmIMssOv
sRx2BOTg+Lvpckm2pPqtNKBxKSk5P3ooDIiW4uDJh0VRN5RkXgB16RQt71tm7F64ZRgA+qzIbWjB
MQRPeUBDX55jtmrIGlRJTG3oOJ9waZ7SUzXj+jRnmmWYCuWz/pQd4ASQm/1Un7pPc1psi4X5TGcj
Y3Nd1+fbZjRL1w86/wBLPoNpuhotpW165mu+dAcZfsEim8Wv6Suwj6V40haXp/IcHUiAwSfJY3Yo
V+3eg7AQ73n4hznmqT6Z02osbAumiuR9X33MKtqzSlMRmuK48t3I57o4+bx3QeFtImZlO/GULrMl
S8GMT47hQIP3bCn769zc9Fh4PotPoNRnEJC7bq/OuoEeZOzjcbh6LIpdvr7tISwM/ExIpU+0MxiB
UZe/xNNilW7BOQGNOV1n3RrW9ePcnzVajEjRCIzChTkMa6xsMnp5HJPMQhTaFwOAkD2vpexfaK2V
gt2h04RSVrYERrcXm0ZK9srrWfNb38TTTbYKpwdfyL/+rBmtEWlLxGG6bJfRqZnRUCGwdJiM0WY6
06tsk7H6dF2UL4zpQvBsu/CUvvQHonfc6zw5Rp93qC+XoeMpe9JSOHYr+USu1gd3Unmm88mP4BVP
QaoimMMJ/27MH29cfjRWD2j/LKRvKWuHnx9lAsys0Tw6CvPizJCfU4jxzMh3mq3Kef0mvrTraFf5
8bQ606m4Npa5vTIjxR81F7fXg+Q3gM3jdc6w8IqHxrp9QhrPP4G5n4jQ2sabkhh38xOX7ZIexAe4
cl6C9tw9y2vpLM1C35gabjQ1ZuJzOms3o+2F1+/cNQNug3lP8pEvwoP+HE2MvTLccmmNbmuhnJNJ
Psl3yUpf8pkuh8ecUdhq8fBHfr3IVze4izAJmPIg33pmMH2Gv7fQF5FgpxsGg9nLZYOwD5wQ+c/g
qmIY70+8+NV5REIU4jvWWVgY59tTM2EgtxNGFtaSeF/73mNOBIMIDhJPcMZ8XTmF24JX3uFPguOL
PGUVblzzuKAkdRrTPgauaKdr+SDSIidGxCIXzMLPMev90TyDZkgyzI7H7AY/sZnh7nHPfLtD4SWL
VTgRVvoL5OVdetB80KRW/ooGdyKzItuL697ciLpjrHrQKRePvVCfKtYnU5htCFXsxVwbaFFH9Bxp
2jA5t1kyGA9yXNpmHjiLzFo0r6cFW5SFl09+jfhY90NrnUV7kTnUuQxoeHzHJYi0K0NCYIeLm0vm
Z2jNSobpEqdwC2WAFRzTdYSdppJ89VAAyPe9RAc0byUb+ZW29mMC7xu/9QLs+vRCUzKzMefoTGm4
Gq5yDjfFIlgXi4pUVE/dX6+g6AEPugx0bAVY7+QOSwfkCYODTfaqA3K8sZ558Q73hnq8Q5V/ZZV0
r7Ohk2XSnjoWe2EDZ9Q4rqt5DJIIfjhIJm0mIAaeYelUXR1t9+TuHxC6MJGpp+E73DE72e8bD3CR
RM9h0c7YR/Eizph/H3uf7rWBNcjiijNM3JcICybhlGyBj3BWP6GixBPkLdAazKJwdV6I9vFTqucs
F9m4HLvMo5gTrlmh8fsYDLXxg/LAkW7gMwUb5LXKwJCF0XT1+1035fm14/0xBduIdmMSOGdwOGix
HcOwJJo+8+CZG17OeV0uNlbcpYnklcHr2YMuuRx2BTxPum1Mgi+SuQSf2uIzkcFhLk2GzNdDDRN6
JyUOTkK3msOfnIQDTBIlCEBDvR5mOPqZpyB0MFqP9XGng9h7jCXG3gf5RdgBlkTj4DRTUJWxrS8Y
o5KAN5PZ4b373YE42eOv99jfSJNVHBNiDHW0HT8zYT88dkTNHsKXfnm3z1xkDg1T1X70S3bydJ1y
5rFNXstzcwomyvbi6QcZzjfz5XF0d7V5uEnp9pxT6HT4VZ+uDpvnbaHve4Om/XDtK4ZUe97/YEnX
DBToko1zHy0jLijHCPOI+XPSc4BYE33xDDACTv9TsFq3sCjLOSERG+ZmhXt5RnSjeAmc1HADRp6M
aWRyzsMK/RCdzLnpiHSytiOrOyqrIxbzI9lpaIaIt0C7YV13ixcT8cUq+mCa01orHqfp1SknkevA
gB0gydwIhq1ETq6TWeC8DQ9Julwz/12qz+yezMO5wOKRlwjtJ9BM9rDUegP/ojh8y/pNWBmeQ1Kk
FW6FSeUGLMz9jK5nVnvQ9wWCebOnaCG/K1MREUAwEVwgJANejH03cpFK244vbyRvhHg7dBXHq6jf
q4m8vfjsBBd/ETys6DOdI/g+MzHZJcNU48zadu5nAhzHM3D4fAvqPVlGE8wMdwTlMFbOxrJAEoN3
kS4QN/wLDPqwHtQWYKbXtftWgFwaqFyaNN65fLTYYu5dbu3l8/iZl+szYDF2sokAONEHAC9Ysi+9
0MZlr/PiSbA69GPw1rP7lmNGAPi7suS3ZB7uOUEd9Ke7w2S03xROvOUHN4gFMOb5Sbjik1d28cQc
urOEITIDgQ7zcOdIJAaZJJ9XP3tTN5yc3PssVtAIqS8lC5a1ij3ZT5pNO7tNIcp+SA/7PmZ5QKjw
yq5pGPPYvnCTRMhfEwlZOzXTur15XpCOS8Yuc4FT2acIyZqXLLWP/SAJqdwsADXFWjsG4htsoVnf
Edg/OCshs4Qdq00YmdsZB6kzJUgJ1DMHUq0NvGCGRmMYoKJh3Rxrop/SQzFppuE2Q8tSrlhYg/GD
0+KwLxn8jPcG+JXFXAKFs8xjlToPn2a34yEuu9rlSToZqC8elCoQ4VhdL2sOny/xngzTfZat9uTT
2NQkzavh9exfHIaVOSsO36qWmV7YlTARWIMHCcmsmInTu8HINkGthfRIXDafnB9hEw7kc45N2hF9
Pujsq8uACfvxLtu8xjruXmJ8iGsEru4CgBM9fHIJK2a0uztuPqcHFbr9Mqzt9FNHuu6pCC7Eiey4
AIHQo1Zgyl3hWbGrE9BRlBeguMbdU2ZxPHZY2dPDzXP5kbcd863sg9FFcCieMGish5PLUtpRBUR2
t4ndbo4IgeIRxPFnaNswSAeSKx/CtN6Mse7BoA/HBlXby+g58SB8bDin8jlRzCL7qSbH5hj7AsUG
VYO1AHQ8Dx11HO91m3d2QPAeh/u8ovrcVDMGfvxVPvEapiWj8/LCs2PMybsRJiWoY+HEz+g9RAi9
nUwW7Wgc5DZxo5PHqnmtQK/vr06BJGWXAAzfdsw8AYLPqg2L6mXcuC/Nh+Ytaqc25pKP8Ao5DApd
gr0XCfpetzwdoen1rOTv2orS+LzQTi0qkmxNPXF5H2LAg3Htq4JbvBrGxCB6AZfNSsDs6kAwjxjc
puuOJIc9x6FQtBEoERE+1ua3ZfHCknX/4DRxZCsB5RdIELmXo0O4fkzFJ4aZyXsw65F+MWlB56j9
D2dnsuQolqXhJ8JMYhRbZoHm0V0bmUvuziyQQExP3x9Zm+rotEyz3qRVRXi4EFzuPec//2Ad8ewN
CWodrHfQwUeEumB/1w5PireQsHHZlo9rhRwQ4glsxO2JauAzuM0u7zWuvtBY0I+ZNIxM/pfJ1a65
2Tg1HO8hAxRmucaLye7Med4701VWzF5h0yfzkJBNw0QBIjH3t0iFgY1TLlG32vz9QnSwSsftcJ7z
4uE87mGuuBZXLdaok9ET+fAwq7VgSXPCU4zRH1/E2zpz1YaEcm1uW70zbPPQLWemigCJzlm6U3+t
ZLc6vS/Ly/uSIfZxEoTvoq3OkX2JmElvhKPMLoo/87Hxky/Bv575tc1S91+nlsN4rZxH+U1jR0Fr
qYvBvIcHyYQpy3F4hCwhe/QoR9xxLeJViCw/+c/FyOpbwlU76dbE4dsCuVuDp9uwsh47oHjftnT3
dWvMJ/fVMJ8Le4bOYAltDk+b417H4RWzPAm25Lmp6HFjU2PD/O432lb4JavBVOduz3uC3fFYT2/N
631ynm4YIjc/UN/okZZlYoXr0pDHdmcKgSb/YXZfuBWjaAbjpQthEe5fbRoEoGFcZ75O+jG+GsnT
5Mv/smVku8lCDexVlNpHs3dwmaz4K9rwyByPM+N1UD5g8lGaApb8xwsPLufiSSnVb/X1eqyOKEwr
tr3aubod4719c8OnAapAvI3WlGVX6+EJklff8Jd1gQes9P7ch3t19+B9wZyndI/wjzomttAT7WjN
bK65AdKdOnM469Rqpit+cJDj6LMv9qJhwPDalFzhWp5nuZ2OIuyG//C0nlRetr5j3LrqXHtTLdhq
spV2YiTBgLk0ZrdxfRWlRen79fvXDXOz20zDjJeiowyeCxyeOTepkX+aE+bQlrBozzXGmYSJOCz8
A2MUU2GSecYdB7LlkVdwK5tsDOnvOwh7o1xIHPzU1v5XDRcMEGvmQfUihmhPksqC+JQfUm1YZ8RO
7JLeqAXeNmic+gZ5u6uQTzXWx282aCGADOy3Z8OTP5IbpEDipQy/pgW1bTdfzNicI8NcPfdIxR/U
nTw1Oqogsr/MAZzNUeze6c6T9Zum9Giu0o8JIg7vKdq+bU6hHDVbO1vVy6jE8gENIsffGNFAs3wA
NqO4Gf0Wh1M2eoOyNzyOtCvnZNzpuqPh9c69+mlgAjrZaIptjGyHew0lz7Q3vD/OY0VtdAz3ylz4
hCi1oHDSIEKPDtHvgxrAZSOizhtf8WPvvB1+00hPMyiRIeiEzJ/POBEa1T6WiNsqOI1HN+gr29Fa
tHz+xWypYye6AYziyFnJS936Mq/76eo6x5na8PVNZpuURF9ZNpKWWBsMWB36hhfMX8nWMIR6vC1G
U067JiwP+2uhGJlMD3fYkIP2EW3B1aSDuMUFEyhEX4wE2fwCOL9oX9AqI6wwZ0vZPwEOVHYzh8cG
OxR2U/QzMlQp4jac9tbLK8bXprmvHYC821/VDcCK+XCr396d/OKVEH0666E2lpcxKkD+ptK2AFIn
7hXi1wSmMlvPdD1a2B+0ylM+2lN1gW3jPJeOSrmCVX6/Hpk+VyukXV0CUV4v16MuWQnX1K2Jolk5
DgtK/Ym3ekOVIbo4DM/TLaFMHFgmB1pMkiAUTCxQbinpVzSsFmRrOHYOVjPAcVSoWcAx23PM28wm
tHMY4MXnUAMl5gAvZg/2dR4kdvjuNJ7vBTEeby/ocC+jBpBtJ19NlhUM1yebRIPlA66jwyL2CQHY
PI81FY7CSzwCjw4aM17Qz2QO9RSRary9zvn71Kg9cK1dfNEcejN8Ymg+X7QPN/6BQjrTQPOyrBfa
vFxGx9HpFJYa9bpL4e+eqi+2LSrfEYTMjpNVuOZhejf6vHaZQ7hwOSFi+8oSgFliEBU2EoNz2FDr
hp+CSbfWDS2okeeaUNAR69C8XZKt0LkjQOxo39EcwFmD23x8EkFkcIVLnoK04U7AqQTAaA5je+zT
qhDhYPaNsdgTAUY7bjQOWAoLRnJITzmR6HLCtgcw03EGbiSbfshWwiTV4fydLDNOdIe65dSz6KEh
ErvTLVWbnRjqvOh2gNuvMb5tmMNrNpz52LOBaAuvebLpAW3NK7uiGX9LmPCiiE1Qn7AlQRukPR3P
XkzH7z+qwR8EE7jfczpS69haM24errI2MS1raUO+HcW/+IauGu0HnIRB0Dp7MheWz8373N+UT24B
hfn2cRjTYGTyeVqvQIAwUhEJrNmNke5/aVwfnuikzuNnhm+Gwsm5Rxf+cupd5EM9nG7e9mQ3WvGT
yXRLbLbIwuFMXRIpsyZE1CH1ELKGsAeXnQHmUpf9xgE5gRNaRC2IHJAou9mEuzeTYICKC/GH4R3g
wCx3pflJpzJn2ZMpcQRc1E0ZUgsIM4A8Mw96tviSBXpud/7j9ILUjdrjxhx2Nf0mAsio7Tst/wKy
cLdMVsTcOe08pmg5FNWcv8FhDvcb766sPgHeORD5UGLKaWXEWwI3tN2HZMasxo1unwfsINywcY9S
nma4efxSrcQ/k09tm+0GwFQ8jzjkH+4U3m3NxrI6R+sytrngcmp3NK/sLwxiPoY5ekFq4/sUIIka
4Ex9HDTL7CeY7ai2yBE6VW5PDdQ4ENobY5cdnjvxZzjfrnOw2DFX7mXHHvBPtKcnpGTkbXieIoIl
jXsEDZhobFv7xXrXnHDU2OJ+6hFOOLK3a3yTyISLeqMnY2tgYzXEj2PoqDvElAtW5QbtsSMTfWqW
CxWMTbKodzQPKyTRDrepGwM/wSL2Jnv2ggAHKuO9yEjZaR9ERnGDCOs5jpxuzQTh4OAF7ODHlihW
l+/V7Pe5S9Y19Ua6fLOS2NQ8bvMhxGDpo4Vch9kZR+F17DeYK9AIosJoXMDKbTKGOXGKihxBAFY2
abzRnmSBsXQlrS9IaG/Ye1kVLi8PApL3rQRG8eQKJ/y3FTm5zUxv5PH29/7zZU8BEyhUeqc9CBQk
whaiuZsHcF0Nef86US+yXVKzIM1HdcHh5Tw8xcfMlBCQgGZRoHPiGBnLE/jlPje0sVFZj5GTioUm
6I1lkq38lOMDGa0ADX3HapGRfYA3A1MvJzgZjzwzS8MxnAqPXC/xHhKBpvh8+DHavYlJZUHeu9sd
wUC1wQh8RxIYL+kRm7A+OEICxgPWEHx2AC6MCjzNzXYOJxJGmt1H/AHd9z3ecyNPJD3ZvEIlzm5j
qqgrjkk8gMk32YehYpLKAFX0zb2bKcbYkSdeAb3SLhidHzXX3DgsvZW+28SN8emn+xclL+MszM2s
DYcaG/tmBjgj8JhJljMxm3Cv6xpU+blvb/lmugOIB9GgdrCmC5qRRbJiSKPhzvMyzuMvSlY4A3YG
xAWGkMZ93O42sJ0p3ISFD96zwiVIs7FzZ0xRIMIBsmZjPs9uT1Kr4r28gARam4rvNoEezMDuFtfN
K+C41pAbJDuWWrO6l7j7jO0TWN0HCGNQ44Vg4Lou3zKc4YU97X9ix/KcRCxkHUw+Rh79sR9ffGLL
dJcwtYDJXmoP7K5jigqUHjdm35f4n5SsvPwMRo435WNAFnRWNrGjOqX7wtGeeogC9chM26DO5/kI
bm7Vp4cLEFrYfdCsiN8aIdHI1Ti+hvPrMHp1jv4Ds1XoTAiUC51nZglETGypinmQMD+wm1Osq4Y3
0dhDM65r0O43Fm2HOLnpYjBcHvRywEXhfqxR2Dh+qFKqc1gHTD4+2232ox0mzS+RP+HuJGzKMTtM
dyui+WxWFUT3G6cXfqFfyJNiihgVucj7ph4l3C3QTPAUlL3AM51nrugx7aFX0IzRvjxcRziHU8Wj
o+M8t55o1z9h/fLrksXziz6MIB86f/CobN5zUjLaQS+y5F46NVGH1uMLnAosdeb11XzGM/pgMZPr
RybrTbsDxrsTMOkbpYTXWUSb7OPfN2OrQ+aSgIFq5X3iG1PHbyKbOUf9IyJW/0HlsmCoi+KFi0z3
7Vk7oC7Jtv0WCHqTbceNkFAsxtxjQ97Zx/Q18v0Nljujad7SLTTj0JSRA+ZLnjkNMSPSclErVimj
whNP45ZO4RCcog0d02ingCbgUILtEE5dWQISpaoh4/MzRHZ0brBUppG5OlDPxwyWcY/naM3p8ZyZ
X2wpMZh2e0OgeOGM9BmSZdnQjRoUNvRlwph23eL1NiqZ+jBmcnKuqYDSr9klh0yuH5N9ZL7GyF8N
e4uX9Tzlr3tT2TfKZJjfg4lej7S6cbW17jO3SKJiouYrH8+B9hdierhKFugJGb++L/kPBnwMz0as
tabuUK3kh0UoLBhM0HuOrfWcdwt/Fuy4GEbaIB8J8QguztHE4n2qBb3zOrEYmnIoIKFCP7jNSIzF
nRrzVD8pvDZ1J/oiVawJ5daZQVlON8v3wbTK4BQCJFrxCLySoEd5nS/XFGOLmVthw0KyVuwBqQJc
jilSJxIcvOJ4/c74GbSHg1NumjU3k4GJ+dwq1Bfw6YHGPkqghNa9uqUVUZaJv9EHbiW6M72pY3zr
dUQCGbCfYaevpRVHK++8O25j+up57JCUsg6IEyakQs2oDdla3JPsK5TOioFZETspqWkuuPkwZ+0K
eIahaRR9rqTztHNh3t93Ajzjn/HCdQ9rWFfeTn4LL6NgfZ6e28Ej7CThbWeG0LCjxKtsMw7QSCOz
5GO+BJW0SH9gpNF/Peaqrfqynex5cLuee8ek3dMFqP3GpPcf+2c0JgDoDvgmdjQ2Vp6OOpC1aoi/
MsI0JkhEGYm3ty/7b/N5Vt0xzFmdU7iQqbVob6f3qaGi40aPMLujicbDmZ5vTPtMwCE3+ym3b0+x
sGz/fmJEA72T54xwQQrCcEzn5AauMfa1yw9Sy1KeJu5+nKNGi22z8T6RhIuOgcJqq9OIUelhq8cd
fdwV4xbSxsXco27z1gBRM5/EsF8kN94p2dwKJH2UrNoBUohE4pZNNEEgc+RTbn1w9vUrQH8F5eaa
n0O1MG/wJzZQaHnC/jW/vfA17b9DbIig/o8zzcP7hkiLK5ocrxtaq5DynQeH+wtzUWYFwRBIy/jo
FvPmJCd8CTN22d4R6oGDNr7mvuxqZOlMHYLsFxUjHuqU3hDXrwAxhcf7fWVIvu57c3CuilMurscI
xY/s4xt90+8imyFv4uNjtpzOmeTvHtvSAqBljaHUAG97z997gbqxtr5fXGdrT3Paypa6dBO50cym
L+sczM469GbvU3oB1Hclbt5j09yZtTpXhzzUeoEmOF7lQTpYgOB0QHi8cCpZpJKF7ro7U1eqxgnv
G8beyFQO8P/H4QoYD8/mbYMNs2W2VGhRPm4lrKCKwUe7pHmcN0H0fWKq0DDH/hg25MoZiBEZ5ojm
lJpmsLLRRGfMaXEmF7Dx4nfKHHhMJp1+fD8Y02zG0VpC6oqRfbM1Let9E1QOpzkT2dbV7pEr+9OD
9CGhLb76BPyZsEQm/uS3QiJpKgGJM3zkpj/03inGGgNqwszS1wpY2zK6lD4tAImt2ZEGFw235BFM
h85udT03PLhxHkam2OuvjK2AM8qC+gNRYikC5HAQBxkzXWYjUxBq59R9RtpcxPeMeXHzWX58y3nQ
bklPV3f6RvmuJZ62o1YBY2MhmGCfb82O0GrbbUJ13W7hFYCrvsz4S7Wj7Ti3IAcVQCFhBq1uySh+
3QcH3bWjMBAQXO2zj8lwGyNTEzAnsjIQLROobQybd2lWPQtF97Q70wsJCbqZr+RTtU29Qh/ZPZf2
yPnhSRPjvVIFIAKEQZcpdIuAkQbuU6fxvCUesbjgBf6ZkhZSWBJ6PXSEhTOoPonedeE9KPI6E3rM
k7cWvKnAGcDmZY1J8+KmXGr0foWVK0w7mdX4D9EWqYhfLpx5KFEN2i5vOuzEaSA8XR3AiaIEBQn9
JU3X85g4j3z7kj0hPSSJQ5B37r9T9lAJoDL2+x+1Z4QOZWqvtl57HF06ztXxYU01/4bxlU7rT6tB
fDMklUlYGcJ5gqQXD8bY71BWYjb6AlZ3iWzuCUDrP6POyYdDLAfDzO8qF8/MzFbBcYgpWbP4XhjN
eO/YI36aIVt+esC64pSp11XyMy2tyVFAJaTbWgLR2014Rbu5HEIAwMoVydWluszIZQTufb+4Ak9k
lA3UXbnZ1XlT5lDxMyPiXB1PxHHr4UWuqTzR2i6IdhEhjSBbqVyo/cR4A6TUGHaisGL2SxeCAptf
8MVMf2JCZlAmVn7cgITz/VRTuTFvmoKa2phzJt8Pxt8z6u56zQWDQ281jJ8a53mUArpIRuOp/zzO
5oQxBcqHtJgsw4vwEzNPnx6uOH86j/2YL32mHoUycss5+99G6g+gEQtmbehkq0u5YV/z2xPaYYCZ
8QMZ1Rd+4rSf9Q0jsEPn3XM3pj9LmdC1sqGgz2U/uLWhKRXzCJoPbDiIIEhOYodAYzxNoOupBNaz
PyfulEP3JnBx7CKMMV+b9gLS8uYuZ1gz/LzdMVGUpZ2vbh2b75tafs+eVeGACuPQfy+vC04EkMlT
fSgYqXSmAoHbj3fTxfhIMyvdVrC5Li2lp5V9Kh4Esg6TeR524uDssn84aVBv3hdlMV0MXrykbKlg
fcDBox5Q17DklrOTgk6GTJ0N1cmTSY7BsiOMCTIO1CKz5Kaw2Y2gD86PhrTQiA23HocpjKCChnl8
xi42mVPOgZaHxSvmZmtIkeyE/bJnFQcDOT4wBRiIK7h1bbPBgpnOlm7FR46h+QsO1/VTY+/jsigS
qHigoaDgTy/c8bGi4pcY9cTKarOeGdMAAyVeXXUjH8qTeAA+Aufu10b0SyL47EDG2OZBeOGcf8kT
8WcLBLPQUlYMpHGeydbrqTcWN7mRH/WzKjmHyOrX6A3h8+GQ2zFTVN3sm16O+9uOAZkz4IM3QUgC
fBi2HN5flVKQpQwmuS4ZeINYqn4BTUDcxFvFYzWg1vrALQCIeafcqS7BaBho08cuCGx1xK9sc2vO
+O4x0H9eWMfuc9siagJ8Eq03xM/iN94Ru9R7LLE0ENi9LuJRtA+hD166KrFyS0iqEh2iSXjlb+nl
icQ7tfsUq7d0WzrVsjv3AHDCaK3AJlcy46/3yZ21wx6zrC5UVj/xUdkNZ+pUVnNKrcXGNdwe+0tF
CcU9fl+gxG64p7mb+qx69EuNV9yF3SMASXcioz8sJh8LsslJV+pDS1rKh5QBmIsuJJwnp6n/vJNz
sGazBPrUblmzouZngaiHzkBRr5C/FLwYEnRuJn48SlOjAPt4Y0KgMRznkr6ZF1ZIlokGy0gjTo7y
Tjk86SXc2bm5PHDFZUz+UYs+ok1IwlvFTTA96Nn7Lu0Uf0gypOFDlHZTb7DljaymW2irPPSBYV7j
vOjeJkHswkoRQ68zFDKKUkg8yAextADeY49QN7OEnivy2LtYnPhDsEbOsslhtQGwt3n1oX1e5f3D
Cu1r62EbS5fQi4Atdid57GmPAGahvhuBn44D8zDY/X5yuz4ZAkUY8Tli4gpwzYSAnY2tMQIPvlpi
t73OFm3sh7GXZhtpghWuOZLZEFqjcP6Rfal1UsaACg3qKWGhQts180D6YOtrTUgu5YKXpliQ4HbM
Vterl1LUgOf/Nv1I6JD3E9ShJCGDC+Pexij5R6pGEgm9MK8ehxtYRMQbbM0aS4VAswZp1h2+Dpgg
1sjwuBj3H7J1Q7gy5Dnpgx0aexZ4QyPYProcmInmz/YFj2EhJpZwilZEwLI5XbmPMUsOOPsE+kAF
Vn6HfsFZxU4o+3lQfEVmj3kMK6Vkb7/uSbwq5rH5/LlqbgI7BiVD5V1hn/aYBJzU0SftF7uGgSIY
GGxmS9TNzKlnFqzJjh/DGwIQEd6s4lAN96vi2ELniOCHqXgSzqVF1S7b5fhigULHNJbsxzLfwU7W
aHs/sueeyQBmbZmPyCINOq/0kvuLQif0inhznV83EG+hQHN8SsBa2DDQLr1vsy1bdbaOYoeMvoUx
mVPjhYPbx9tiV+webzwrEKFCIqdEzLHF4xlAIlZr6ydNLEn16WBq4r/U07Q6a42pZYuBIHTgnMyp
YLHLduWD2w4A+bDzsvWuBJbjUKrM13TkJ00P0Z7DIN7hSSU5ieaOlFhO18JKCBelfFKwMHg39uyV
Oh3yNpHHirbdnmoI8BUUsizbFOZJQ+yJhr7gFeVeHAOE8AVE+mWhojGbpY4oxl7Ei1tVNH+44qQp
lgFRZlYNZ2ZKEfAqotiuZfJyZxLvVq+g6ckeEMNi1k7z5sZ2dsQyeDFZlZvLVG+XskChd6WfRzJH
iCrfYopDknwTqBIL1b7inCMIm06jVQRMFNK3oyND6yIC0PkooPAE4JVK+PXY9VVtEr1hTYYK5DLO
9mr62EhVvjjHsR1L5OkW0HnBbvsJOTFAyV09j1o6NxDFsKusPqJXmcqOnkrMuqphruqN1SugeX34
XhKl+UR30cStK70RpIbbCRvPUInBBMh7qIHxlM9Bxm/16eeovyMSlQuO4Hc3LKPhcahnKU49MCKm
Iy1HhjVxyuAyKa9dd4VBiuEQPoYyvJprBI1G83PxoguyKUofbQ7VE8pdnNPBCUdCxzaPp69W+i4p
Hmv1oThpdvVC3uMn0vGpPBLRicAuAOpbGInhez4tH3ZKQzuFN0c51kYccAA03OmHehyfeNgwVrjG
qAh+QzF0RE2gHxHNVF5PhoeVQHGOUjxsotDl5Se4JX9NWLey1z52aSt8vsjwLZo8JO9v6iVNaiXy
8nllUtC/8qOa89WEzYNvcAUnYpyUk2BN5dvRC/HQ9WH3FjAQa4mMOY5mHF3D7KbYXulDS5VSIl/x
dat6/VSK1Is7IIGSan06g5cZ8RUyT8VzlDehEaLvqIEji8l9ghlQH3MjX4OXieV2GGakbcZboNvx
jx/ay6r1c9Lx5rdfcY6seGalkejMkmIzzVX7Fb+3XZE5jTxZ1UQDP+V7SY9ylRAAzLZiAUO2hv6H
GVPeW5I+9Qet8UnN/M4FGIqvYJNXUPVFNwRakvlQTMOKXrJLnYF9Ux1DgMaqTZdj3V0L2LQ2mplT
bF35cf2thuQK0SicHiGBPALeAlj8qc/GF8aAmlraN4/XFDFCfhD6pz+r9IWggipm5D2DNm268RlA
Z5GAsJV0+2Q3qCYyHgqECdfb8Z0ps9ATZ7CyG83TWyrRaQovT2UOMqtRvhZLZLHKpHAb6fDY1mIx
F+PQjJiLKS/Rf/RfpvJixJTv1W4/4M6gMCmEGST2cyUaTGE7TYk0UUo3RQCcP4R1pBU/eKs5Mn6T
uQCHUpANDb5lgyLnje4tV69nPWOg8Ow/JNHVhqs1fQJxhv0m05pNLs+1kSrPAi8YmRYcEjUvkn59
Et/y3rLwVl0FATHDZDh8+nHNOaNtildtl6CHcEbyyBquE3A2KUARkL+oQ8jm1XghJjIyuENXVhtB
beHHtZOrMaScDsNdJ2K9Jlz5OcVbyEtlT0SWAyWsIoF10UOrLtE71nDX2O30Bxj0NPwaI2xVpEf6
tHYAi/XWVEnLitVJIEPayofYRwmey0SvEzJ+lY7qSFcWVTZTKGXsK5y2D8iKCnytTLaUZ/bRxp3z
UpMv4veIHvh9zdRV+PQatXEi4UdERAQo6UGiD36DrVWdmdfKVtfMreImzX/byGkNa4Kn2G3bs6Yw
nHmRB2xp37Odump5yxgIo86srXrqhFYwdvPCYlpjGXZiVKofCAq79nSA/J7CCrDP+m4xKzW0jaSQ
5WI9g6axh2T1FI96M6/OTzK1miWITEq6sxBMYRxsocYzoDD8X/WG+BrF7KRxCsaVWTuH2q+StHkF
0HCy0A8bZ5YbAeNLhYdDAxX60kaZOiMvAuTHDHTJOH0zACsb+3kTZ47eudEPkoPU2OaF1RqoxIDX
c4z1GGn/iFt9amRzfQ//4YeslKWw4RFg+WBMt8r286h9jn5SOKdBit913JQD2gn79xofuBm6VfD7
LWmTZstqas92xQ1atj1bYTf1IFe1RA7qDoXDxYuQOBEHBbA7StmqgsoTS7v3CsZ6dmgxnH/h0/7X
mHNZzmwGH8w0GWUCvR7f2O+xSTI22QvDx3gXXMiZTWkk88kvYR0nziOIM9Kp+CyBf7IQGBPluhmO
4/4QUyQ4tIl10uY4lR25iA6l7HhF+L61qES4VUXQbxXUd4iof4ko/oo49Y7CYiSz92eohvZsCSAz
cxXOCeP3yw9Z/vZ7HVu4MlPDfboojHpLJELTcM+MANMNCpsOERDPLju23BlgSAhOQKUzdkRAApPJ
CHPqyRhFyuWSwpvYkGFSSzwfp8wawPIpt53ZjXkszKJAPj98hkOy1x0lSnF6UVzxVgJG18x5mb/b
HPRG/eMXwAKjP12HFgTV1ke2e246FxhmZgOUHlQkP36K69pamsMhYdQHp+vk1uTBU3IEatDAZ8OR
cWYzWRFkK9QP3CNpPoN9o/iDMNcnjk5YK5qD+ienQgF/M9SJCZjLmCv2RnLsxDzogYi3rGjSGrBr
dgfdoSt4bp/sKnahrQ5gVWBCqKpwilrSY06OCsxii59N7grN2jB2o/QKx/cRyJf2MAiZh01gdCEX
vHSYsrvaUoGJh0E7NCJraJxxFW+ZHcKVD43g7UWoJWCsNhkYZ0/h8jQxwjdCjyQpHBsJ0LwhpluO
M3CHeUPQB6LH8juA4JaXCQn1swVOggkYtO2jw/KO5INkNrXCHrcpVtk+Xr9hQZ1wzkFmsUB4QsnJ
SYx+olk/d2TMr5oNWnxwCTgoo1xD8/hmWKWNyAkfT/8qLURgMdzhYyM7iPYy3SFYN/GlMV/jZMBp
1kso2yDcxsNnnOlcV1JpbCeQ8SiPjGHL4KMxaWF6qzseRQzjzE/cTAMVE0q3W3XjwrIqFtt6qpsT
S/woPmHx5d9+uSwYUQCgr+UlxGAbQ5ov6CRWz+D+17RXW9H4hY48NXf8zU5hgMrsvsXvymZcS4vv
p6DS3SbcJ/AXP/nlD18MZsHL7ZbDz68aQDaKDf0nsaFqSA50JRqjcfafWsU65caxi092s2ONINVp
zfyLQ0okhhmcyELG5x5Bbd/nygvit6NY8k6fxwCduiW6j8U4BUCcdWrupHD1WHVdl1DOZ5oFRMjw
GgHKVoVKjYafch9Bv89r+CX9Pvmj4OE/3GypHzSCpoII+cpn1sw5x+F4h7/qkvEAcVTKyFZQ/Rsk
ocFy2tPa4eCOEeqawvrqDnOcaxluM81i6aFKWDKRb1/7eD/xSsjAvLA7EO+P10IzgocJ6y9i1M/p
J5J3s80P0HB/Kazf39MlKXDrxB8Balfdyat+px6xcz//cmTIOwhGO9Kfrj+znf6psTMwE2ZGf2vg
K0DJvee/wl4tGdaWDvakkwcj5ZMQ3zWAXIPwcvLBGwKAvKy66Li9v9rPiG2Pn6Tqf4XzvvjgMTZb
isKn4s6wB2Qn4BbTx0OlF5fXVSLgKO8nwnw4hicW/Wvk5jVYjsajTZo0bi5mhml9SHjPqKqNUX60
UKbxy+DYokuDqIHqAEXNivNlE5rvxeTQBo+57kj3901a6wyimDWlGPI9js814/Lq6VIpYnx1U0xz
/F1WyWhfgbQqnWBYXqabhsjFnMwdddWoK5GoVFjBW3OGaSF71mdem9ecuFvDBkMgWVqyw8nuuY4Y
KV5N9cYXhWyBGadIg3ls9MWMdjw39sr0g++FD5s4MHYRAvyh4G2jMWZz2sINeTnMnvm/iqX8wOlG
vebq2WaALq6uShAYcaPnZ7P+ot3jB9+cFelSqdZP3UlhDlDHd3OYm3rK5F37mjBw1xO7OvU7tIvi
Uluz0ok2tUhH6JjXHCs7+WBqPt73RMHZbq0tymVFoDxqH/PBw3Ok0FY5CXraEBRdvUcfj6Qi/b2u
VMpiBp74OBHVR3iRcmoubdBtHrggmMpX9yvX52IGvYyfhwXOksP6lpMj28hsseFcHLkGOE/Yk5uG
SfCc4gQvoYcwxgbgT5TapUK0nKESXIhQhXs+a1a21WKTgscyASs3/jPOYkpnQBy5h2m6CUtrpEG/
Yfi+b7IrIqXAhO+HhVbcpmuWynhyJK70/UD++SUQJfji17F//EVfx5IRnGIvzCdbGfiBLgdzWLbB
ah8x4NtPxeC1fbFBx8iSQebXz8kCoyjjKR1nqOfp5NAR9b8Z1oQyZpOP5dC7T6Z2ezGEd/JcRNpm
Sp7pQSaS8Ybaq13D7BUdylkuslkWN8bf1F1QiYSgADmnvpNuDxuOvf+ioNIgj+AxYo3y8uz5gjcA
dPNmKg0F+RSNzj6jhLyvg6dTK+cr8k52VyWfzKcb5I6XHALeG4LCecZu78AzKunNaVTNvARlY529
3lTpwA2YAWc+RPZ56giJ+960tGALjBTRV3HQc4DzCCHiZ/RB2Ekq+MEV9dWQH+MgdS0uebNUEJ0w
eDlis6kACi+5wDUNEATP+jSYLnkaErwznHMpLyCVUNPPvIga4zDWRfJYdbSQipJNyYKsLQZrU5pD
5rYe20YW+elZ0fCbNnhtBLpSnJfGdvWUaMo8YRKTPcXPt/Q76Rd5WS9hYDYar1XP+9JdX5+DOD29
eg0rlvJryJyCxmEZZi8LVA++CYJPCq7Ezi4T8aiKX4+e3WrNGcGYDPaBOXsFsDWE6OcZwxAMf/7Z
d+Rv/TKws8a7SZFJEPrDXqeQnnko1jNt28LnmQQSxP3UFnPvnz/lb/0ydJzrdVknUkr+w5XjLSoV
KeQYgWAGn4c6IFGg6Oe6X8Y0s//8UdO/83MhKmVM1lJJn9P/8GavhjgetF4ud+31nJFpmzOZ7yaA
G3DhCYnoYYHE0EivjB1KzdRa6FrNhS/9z5fxd74YY941NooTYsX+9O14lEn71PKs2zXC8iV8kQVP
QFAqnVRaXE4wAgL/+fNE8W+MOP7rA6U/HiTjPLUWpwXmTtcvhQ8h4kozywc2sq/HT5PB4J/uMY8U
hx/aTmGgdiVwcoZ1ZuhvKX2E1aSgOBmi/4fJ1X9dlvLHZWW10nexohJggn6PDFq8uNIU6+RaA+1f
lpx2/3wf/m49E4SEWZOqKKOt1v92Zhn0RBhyDLC2cfsFms6SFgjrK1//Ytfzt7dbJ0VdnMl42/yf
zLj8nRNhfX0Uu4q+mYd9CjG5xFU3PbWoCJs2MiMa21ZGc4tVrdiJdIiVUfeC+5pcHpRrzSUhxQ2D
o7YYo/dqO0/yf0sJGG/uH+YsXJsyEyXyN6azPxdhqEz1JurIxOwTb1z78gCXr7+DwhoqeL+G6rOL
TEX4F+eq6d+sRfx+1KlEGobCS//HK1i/y0mRpG20GyhQ3rvJgP2i8ptChSe76ypjB4wzsNZ+kSD2
VP8lCGL6d196ilENETWKzKb2xwp46GI9vEscgJ6oF9tfHEXwgMwU9yU/rEWNWuff0j/+E1n5533+
r4/8c5F3s1bPlf8h7Lx2G8eyKPpFBJjDqxiUZUtyfiFku8xMMQd9/Sx6gJkq2bCBwUxjurskMdx7
7jl7ry00/UG6KXBk0bTHQbk9I/5b93gm7H6n0ClFNWHOiztmp+WWDtyD+TKekPPcc1kyGDW2eG/N
0rceyqS2AKcXq9jB132/CKhK1gwiJ1doMDu3TkcA0+cMmoFNcV42iPDoBdvotBjnRAATmQ6n5DYx
EjkMaGCM4+C0++Sl0W4ydnOmPDcMDbINbSdHWtBJYyyjx/PwFfeWCTf6lc4AWmrsseleHuYoo5i6
ai6tw3Yr0lJ/jsmiImlp+lNQBxvnVfeq3iqvxWtzcercHp+yOR4ZzJ/qRmR+5ZRHGbwCCqQ5bjJ2
0Tbb3mdLxZVLl14e00p2Z8riaSV2Cxn0zbgwlv2xXDIXQ6THQFa4CeCG27Jks6/ywsDbr9HIAngC
0S7dC847hUk/u08PmSPQ754TsUkZAL3iD3YDzhftamLpY6za9wt/L6xxENnBUrKLFQ3Xam7gZ8u4
rFTIjrn+IMBCXvAvxOk6ots5currFxRnoevjVM1wmxoOGuqXSXxuIanmrExoqIPqmeneCmVrSJaD
dqON8yK5tW7pgZP7SbXBCcfmL6mEEMYI7z8vfeoEhLt+DNldNZVYM157+WqXBfoo1WFbxsfhzRjW
yk2EuB/UPYcBo96n1hupu5X4OI2bt2PphE9gcf9Q5eYEtEBQr+xhSnif69Sstkh4ROQNsqcB+8X5
Dg5mrjbod6g8KYdt+WD8wcZbrUJ1jexcFn9Zxr9un6CPTf7zWZR8Yd+ZhW+NopgFB8E6idlKLE5g
tpp8Ny1bMD7jQvhlQf98R/+9eHyixWWb/oeLN5UVfyG9yjHQ+lyzfKYDt+fRMdRbyd8SJaVSEvvH
jne634UY7kkoZY6j7oPaC5Eu8A/F4W110b2+fLE63RurwAk6zSb7CYIfQmtXlQjbs2l3YwUTRDpi
8FoiHOLDNuWwGv8ZiPlo3iDUt8EhrB4KY6ehTTZwGvuCbZ2h4NmmugAt1v4W6qV8fWL+/dFXT4xm
GmGiRC0KXQakxrrwb9Cnnl0ITsrGRxoC1/5VuRzi+HlEX8XsiNCRdI+25ZDcSVtfdptDAvXIkbYj
XsThoRbfw/atRTDEPxP98kx8s618JmyZE9VUIY3xioU2aL1mBjLh0xAYAZuSQhkwc42kzu5erfNO
sDZ1ujUPhWH89slf61dDoUCGjS0BOhP1qz2lCONAOHetsQ+EXayfBmGtxoEzJb9pylySnn1EJ/Jj
GzAhQLAC6V8yPVKmBj30RvH082sufXfTLIOsI/4jEel1BSxUhygr+3K09hknHV4LCw04TAw/WGj5
nFHVpTiFl3uL0/u99RsjXJp+6fVrYll8vCYy3IKw9+9rogpjJIy9ER5Kc1cnj5waKmjJgH1Bodfy
Azu6YJWO8VtJoX17B/7/ueZ1SaE2ASM9OTqkuG/21Rspp08WUAyMo+PMeuux69WkHu8GmRk+NBKg
tzRaA2hY2YuFCBlz0Z/+/rK+0JSmP8iqljhL0Fm0ivmH6VxgpGs5azk6nK6DiO1+iaWEcVA6E+Go
KTPpHgb7xcmI0U5cTM2w1h7zXy/v18qJB+2vn3n1iIuDYGXDaIaHYdxRuYimm142EsftczyF8HaX
5zxc1Uj35V+eKk3/5qNhzVOv6Qq4eRCG/97ZfFDEoTArJnbKQcm0CUAZ9MKs6qgDlAehLO0YBbXw
ao7ovCKEAsV+1J6CkZ5k8dZ3hIxE68AqcQtW654De0knw8i36uVlqCkxhG1QfzSIh5kf59LRaGj4
cJJWL/d67gJr9LO1DqJIlVZ5t+IMkyDhkNVtA7Lvct/j4G56uu0AL2LqpTx5kOtXcOMqtQJTSAUn
4XnXCXhqjNdR24PtBJlvIQ6Ksj/NsFIrkB0q/i//TWLawinUZBy7z7WbM4eRaNgqjHV9IJud6Omk
dw+wC/X+JElw+mhr5TmPQP8mWnT0z3ae3chYQ1ijrVbi60SzUYjcIUVN09xOZXU3tzpxWxyzhuZK
lniadWOaCEKRY2V0x1pUYjqS3As/gAQ3nlQZmRHKv7ZkE7l46UX1Jjon4+KdJdxXzOYaP3P9SJnJ
zGRatojLjptEZV0iz2GI3jIthuaXIG2cvk5Jtkpud3SgteEj1CPn3G/lRkB/FvSnWCQ6QoKmP+4S
xEB6Ur5empzICepVzDCkMibWZTaF2g4BYBUVY5+57NDRVdLgTXcMzHM5nszzqUxzp+WCWdpWQHRd
nSv30jH84FtwM+NgJyHHGcLR6Wky5eaflD+3gkuCarMDYrlNWb6s+MkaVMZAdNKUdC8N0a40B0+a
Vtbzsk6gk47+XGPcUlJOK2qCW+2mIcnctGhElupMih/5ozJUGykHfNJQcGxy01ANhFOSKb2UCgdK
j88TOJWlHURUJ+U533AiGszGERXULIh2ZYWERguzluG2KvUsKWK+CgRoQFeco/TzE4xoMt4N0icD
FoCJxKoVR1OQ7hLR4JlZ1jzbSdQwDLsXSYaY4mNUwbEYaAaKO90EOSArLn700QiMlrBI6e3nxksg
bxU6PdF9xu4uaqjeK/2mgnN+8dEn+1HuKNntWSvcXqo2st9uhjNjwlMvaCvFFFyzCRhH0SmyRkc/
M8HkpmcTB0qqV5WhuiIaMwlxEiOrwgzWbQP4p3q0yHtCY/Cu07qq0omBtAITSkJcrElbDVS2ry3N
aiu2qz7QFg222lJ617VDfa7djJ8TI4pIjEk9gQbmA9OidQnm2QUzv7QdZBBANaLbguZ1tBaCAQ3F
qmB7IHbCS6JyWTD0bB8L1gYzJn2hQKQL7KMBhHF2LJFCZKjfQd7KH2b+giAjGJFWcf2iDg5f33sX
pcQ0sOJN8kWSD6VjVxc38UCIg/zCunCpblRtS69bAIkgrHLN8JqYdxxJVUoPUjlA8i9QbDCQE/pt
bmpLQ0YKh5Csmp4U5GORVjmqf9Kp3sBlL1Oe5wjxggD0eSzOa7NiNixMGdg5YyklQXxh4AUjKFcf
qE9H5pbk2OsoJ8ge5d/pzZPa+dhq1ixJmoTuP9obyslkzErRQhY2+TCSq2fynYD6Vige8vqhYGJ+
BoboM11MeEl5dvs4dDRLxB+zq6xHjeFTlr1KVUN5eD9e9H1ivISGNauNY8mCIUijl/JSqFKwCVBD
c2yYccUsJZrXTGQlLN2BAmnFOmUE1OghM/UYow3WTNHVg9OIMDTDKhGxnMm00oWu5o3xEuWgxYgg
w7vWOhg9E+mhQqtjPAzRk4lI5VKWN8b5pBZHLnKa/JHO3cIAqCErONo7vEvnZlOUqPBjuEWgwltR
XQpZjbZx3yuGI6XFxlIfp3GyVCxk4nxzjz8IbDnIUxKK2HTj7mBFIWpn9GHI5RpgWf7J4j7wEido
akqF83d+9ipMK+oFi+vlvlL2RaV4mSyxt+9FVOjG3mJDj/kSJis6dPZlRSu40ierCauKsGqYoljp
im7aLGPgTByTsb+0J5/P6XSG2FxQREN2hMeUFwvs/yUIXSlUibT6UGWkBGE6ceymf8T3t5mIyyTB
bINN1KhviMmJYlaZlI7cR0rkbXGkLyiJL2n2qiIZq0IiPLn/XSqvCytdk40qqdG8YcDGnQkYA0bh
W4KoUCR8WKVhi8TOrZBCBoZdaaixRX2BHMax8FeYdMvpsPgY2k3k0T8Xol9bbYYmWpZCp0clbcC8
KhiM3NADVYFYTSBOXD2SCM8mpw3znz9lqniuCk5aqPSwJFOZYrCvjihZzJY0KDTa4n59QVwXVadJ
ipf5S3q2v7au1G+qIE2TJNJcNVERibP4twpSu8sgncvLlLeNtv0ud8pt8WhM8JhFeKOe6nv8fAgp
qRuLx+YRe7S/oGRQME1ZTGrbeb7Cwdw4DH930nNnzEGgTAZLBBol9cLCYiz1QfrRLxdJ+qYs52ub
Ki0vjSAG4+pri4l6KQaN87KaI/NWmATBZWx3lXQ65Mqq7naNT9qZuf/53nweNa5vDn0GRadqNeHj
T1/rr0Nzb6mJ2TUdja8nhV7NFBZkI0qmI8oOj/Pvsqj6WwgmAkGJiAKQWtwVu0f4fa+UFS4rgkku
lD5NBqNiaR5+/nbSN2cGmrDQ+rkyliSqV73n7DLGYzQUEDTPz6R1NNCZxaZyUuNghG6PDg/BkbTp
KbtUH63L5BCiKIW1gSK7t3/+Mp8HlC+X6q8vc3WHQsmqwjbV84NFJzChPTRnou6mHuaI3NF9OCH7
owEBZto1UKViPxtBw/Q70TVPqYNYce/fDhpTZ+V0RsJG961bqLcqOhxaUjdM5aZ0mLZlvkE0HWck
TF8pMzzKSIyKZAgJTnUv3KrNLBMIe4yO8hqN9ufVZxaPJXY2gpU0F8FTCqmO+Ei8j1Rrtrwe4ZIA
6V8nRyRs9MTef74w33TSAcT//8Jcn+zUKj1bVm3l0wuuSQm2oaUVQSuAIFSDl8N1KUn+okI1LPQ3
U66aqaDpr04tgSbIwgkL8LTyIYTmhhWlDaqbDGHkz9/x+9fLVIypp8xQ4fr1Upuis3pzjA7A+WuM
XQmgi3mQPnDOYMM0oq3Jcm4QSfHz537Oxb48NBajDBGevcxa++/7FUbnQRKUqjtIrOuBa0mTtl2D
VhdBeEE89Ga8TbYOl56uxArz5zy5d8Vu0TU7LpRGD5MEAMPV8PMgIYRzUdP9RMBQxpl94XGh/ysj
GEi2HNiL2K1iFxlZCg9mmRVulnMs2eTEw/62c0jftPc0dgy68xrrrGReLeoKbZIhyFiuOLxRFY3x
g2A+6vEuwf3LnEof4ZGeCZFaKfV91lP4M8b3Y/zQWFJR/HOE68O7n6/1d/vM31/pqrFR+EOfhheC
Yxr1oOTUJBXGi1XH7J4UBZopP3/at0+UwYZG4SWbOhvOv3fWysxKSXqzP0TivNLeh+hVwf8EpL8Z
Xo2M2TawmGZ01PL48wdr3136vz5YuVqywzHr6iRkyX4wt8YsWlijNyYL/bzLKWEQ1MJtf8yArOEk
JIlxT3Bbvxixm2IGSl+xa6jHrjkIe3kT3F4Mx1/IcLo/JpxX4mE3negc3d58gi2Hd3B/QViB4cV8
YzlincNMxoNKy9xpV5CPUctBp/sloOm7+2goKjlapigzm7uqSqgORasf5PBQ4euFGPB5G6ELpukq
HH6ZNWnflUCGahqixpyZkdNVV6oSlSLNoro/gNTG1DHA3LUw17vlA3hlA4cnjjwR+oudHyeTPlbP
6vl8WQUr/86nyl2fl7eAbsxN62CEa/JFY3gyyqxult0hbKaJEtwYXFHGC0t19idflJkNVagHZnaM
sQVTlyO5dXqmj/jpXn9+Uj473teLz18/7loaEBjZ2Qx1fhynzghaJLb11eQOg1cozub5o8L66+ID
CzaA2XxHM6cG97jotpGH+HcsH3/+PpLxdbJHC1Yn8U2jSWUZnx2sv6oNpUzoCadZf+Bu3kpvsDi2
6VM2Jbu6nPmr0NWhGLiIO9xug0+ZKcwRMeTB2ihcU+zrgyfiClfWHQQOnx6W4z9ImZeDGCrWHJVN
R4ocVRvsxFoXzEVH4xEMBAuq0kh2fz8cS9yQWgCeye2OBcCB6r5Nkf9ueEfmZCJUx7K674phMhSX
GMxW2MaEiXoT72qMJfm6W6RrDlLmjWhtLXOXEBPMaGkR3CXvITzLp7GdY/F1cg2H8CnrJlK9kfGX
xQPqMG9io9a30R2JuifhQ90wc2GV56XF6W+uWxT1PDGAHWpMycwszJn4Ck4swE4+J1qCJpN3P65p
DYivYK/WERmdvH2BvlWAAN8jbwOjYkTrulidJy8p4brtzQhchtjomDk1Yh1dvqdTYW2m0uAYAu7j
DHVvdh8D5H6HTjPpFDiW3ulG+09orxxl9vMD8Clh+PJA/nX/r17tXI2LYQjT/hDe0cvBTUQCaf6s
/pHpxxgv3WR/2lbnhU5k1XgIpwYWos6RFsVlpWPTBu0GrGN4H/UVXBUUshC+f1kQvhk+k0goEzwm
0R2nLL5aECQx0UIdd9NhMmWEWKjzaC4BH6+BWL0kUIFY15Et/nxhvv9UwrvYTaj9jevWrSwUeVue
rfaQ+R2pOud5IzhtdKuj/ySkxsOP0fME/7ZjSvp3e4klKshcJpWL9lmA//VCSqnQa9UwxJirwD0s
IfKCu4Vv3e6FJ/O16SAdgq2gP8qriHG7ssPYtd7EB4xhWmuH2P5rnrlZjl8ODCmQnsDR4Tz0qJL3
2uXh7G/q7K2t77tso8VQBDb0iqo7WlzGW4HRwsCtgHNz0ZSLtnPOQH04EJfrUHG73sPorqYPeHrS
wRN4tHuPRoS2EzEG+gznFmA5AxR2n2+rlC8CaZ2CO0vh3GBPi3bJhFU/DqPNAFs85kyVaWGUEysT
/A0lF1U2vtJmkxBDvwvQ9DrVOpgMNE4nuBJsDXExzfiyRVV6CR1vxuU1rRQ756KQGj0sW7zG2+4h
TPlqbgJ+yPJUhCIEmbwOpwLAIbr5u45ZLSwVxMWDixSM/8Yloynr3N/EqXPB82/cptYGks0ZNzLr
E+i30jnDt6UX2gCntssF72wl4XVZTa1CfLOsgTBJ7rLdufVkIhFwx64kqMGca3tXl8D1r2L87mf0
eu7whiSTCOKfn9fvds2/HpvrEiSPMl/uGqo/pW2gccB0LefoGK1S+qUWkKZD1fWKQfls6PRCVOqs
6QH+6wGVORFXvRFB2ianCVrwGQXk+aBIoP3i3aUAU7KvRlLuYdqqv21X35Z4lmwohq4ohiJerwX1
kIi+pDZgjdD3HRkr0V0bPX10hzsfEtxb8Dq61TvaCxPtwzjF4GKfHETn0ntgFgxboKXidFNuzcy/
7W7GnQECUCYQZBK3mh+UwzzJOl1Oni0AfX98TB/MKhAwY/hdcQ407OCZ3pmaYI90ukP6Qmi4bDNu
RjCBRr+CdTHOawDMNk37GRy2CiOVreDHTeDh3wHaeZjsCcWa8RM9ehTH0cyEbaXaGeHR9+dNXTuD
ZQdPAoOhEaZrc2C1pQuGu4nR23kX7Wi3DVvwH0hWAcPO2yMCHEwG4yN9kZ8fKvm76sBSVCR3aLLo
RlyNzrJLco7NiMstzjkzo1TG7K6s5T/G4+URFwa7rqOw325EsHyoXzAm4eGOf9mjSOa6euQMWbdk
1mKkYdNTZ1xtUkNP2z0yhugYbyx/pVXLgMlYvdDpCoo4iBYDXhvTji9H6NtF4xKygWsGzmRm+4bT
dVBFbNPfhap93qkX13iihpUvDFbs+lA1S3YVUlM585WH/Jbk1MEed8SB0W5J35jWF3QNZxiPDqi8
MTi5wUv+XD/o+/Gja930PX/HSRU5+bsCem8Ho6vd8adRnuoov3PiVWxscxEYho1uOudVCOoX33gC
NZHnQ/nQ5H3Ac1DskNRpGS24mSGvQHLnbgD6nOqE4PmHNIUZtOZvqxfvQ8GMrcwvpac9jIhKsNUy
G2N7smx8iWW3Rj6ej0uTE6BC1vc6TJcRhFla0O2K+re9tZ5/fkj064fk+u5cHTwLQ20y9SxmR3mr
HaMTkJ2nKToe7uekyqY5JEGy9Ql1xZIOrEzFFQ4L4a5hHIVB9V3BCVPgpoV64qSxja/I3Rh2B2xo
TpxtwjlxJpA81Jwo0eNF+37hh87pbuFUAlh0flSe2QresN/l2NbW45zaEKTP+ZdX4VMI8feyd/0r
rw+XqTH6vaZQD0TlTarW85Y5RAOQqn9PCAKIQhz/IsCg/qH1W1TSNCU7xlnjTMHFZ8IwY/TWq7+s
+l8W4+tvdVUbWRUm3TqZvhVcKvVULKfQbnlJdWs3PIy/vIny1Bv59yIYokSYssrpzDK/9BguoXDJ
xSaNj1o7Ez/Gh0DzgH45HelOp+6uW7RP0h61xrjMUo8ZmLIa3OFBRnjm/PzMfWl2UJL980Wu7kaa
dkKuhVV8rN40xY6fefnEzG1AWGJUC7MtBvPqVVIWlkFry/aT+0D0fGjYc9pvv3wV9Xrr/e934Zik
ULbpaDP/3RBjK5OEQq5Jmc4Z1u/8C5khXlEvDMIlNZe4wEjzdNVjeqiNXkTQerxFFohXcyl0Hml+
wR9jtHUYBliK0wTS7dI01iTjidAeID2ytShLBAM6U5EE0+a8TBdSDUcWTJcz4JPFVACUH9HrHzFx
SpnxzswEZoIZ2XSlwuZPrUkQwouRzAlXQzzF5oYAT4ydBEod9CgNe4dLO5ks7zxexvpakeamJz9q
DKwSV8IDl2yielFgDsc2hi0PS13vttWcAxHcvhpDdrM2MlYYRvnkwTH/gYmnHy7A5/kN4i2eKh9M
s882jKbHzvqtHq+L8mGAKBlmx+Spf5Wx2wXr2p+X/dxSPIUqWzqwm+CxwhsTkHtyvmlvw2rC88uB
I78Np4v/UCMaAr2A7bEnJ9JTSAdSQK9xNriJQgzA84Z0I/5ktvJm3l8cnYlutiz7zc/PgDy9Zl/f
i/8/Alc1UVGNQhMrBftkhfNgHiEPbHEdzxJ1ddFd9TIf8MhojjU8RNiDGM87Fs4WIPLpoifPInRT
0W3KQwGcL1jQiaONjJH95y/5zVoxvTP/+5KfrYC/CrfA0NXACrP4GFzs7CM5ZC/dEd3VgqC5cF6q
FBW/fOC3L4YsiRqlg6Swh//7YvSyrpZ1kDf8Ligs1lJEHt9Ozh3BQ2chTEPL/EmOB5twaQrocWZY
KUYtYMLQ3eJfUqylT4X01U2yNIoHQkZlVObXjd/S6LtAFvj96v5iEmGwgQ3Qozi9K25Eej4eRi7j
LsvdSWO+MitO5cq9VLLnLs6LcW195Laiu6K6HvQFPMxyly38i5vWoHLHTTKl06ChpaCTPvJJo62U
DpDMVvOq9/gCsO0zj7cnYwB6aVcuqWNM1RtJ3QDClM/E0Aa7qbmc3wzmit3cxPnZ2eU7HTYmqc4I
nNhciCm522u/2JHSWd3BUQHNZbwBKEE7AyJpPe2tygrZMz2W5hbMDYwrdSpK0aPbOkcisN6926zj
0G4+qsrDs9GAoiKT6xSvqeH8YF7taHlwIiOg0oBbjDfczp7IIjLJJpTu5HpFiBcQH4/n+ZajN0lL
Yr+WEIExmEWUGQBZJMkMzD7l/86884kn5aDs6IHTP1E+96FrvFL80Js5V0tAAnipxXWzihAH31gh
A/6ZicOEfuflnrdfOK/k28PGeMkAG6QeA7gBQnjtNlu8uhigmAsSsMPKNe06nEUkzRuS5bmbaydM
SRTK1TYaN420VtWbInENJKOvhUArH+vcLw+7Mj3NPz1eV0VqIdR6ICasAZXkJCfhKaQnG23OPq5B
pcWltzV8r+wdmREBeggE606belx+wXiNQf3eNOeldNmgU6+wcxbrNn305bkJERBnqY7QwqlHrzJt
9V0KvfMJCmYJ2+CDhINkgTihesKBapFryJL83O656yrMbyF0kLdLJHfC6DJmZubS+O/Dx2xP8wkp
XuqEwrztb8g0DVwjX4kGD96W+8jZgjAJdSk/T4KeWwlS5UfyjIAprmbxh/aicqpCAUEVgGBgVcA7
vTeUWQa9I9gmmdfrb0zdgf0AFGJUEtop+EHGl+EWgcwi/ejZF+N5yeEtc/yb8LzuU8+ydg1F+cWN
CQ4o7N7YlvqNX6w0YcYGynnf5Pg0PEg9EctvfgOV8S3GwonyHsCourvkJ0lYqsr8l/v6tbo1LFTT
CmunbknK9aqRKaEcjHkYH88ffUGOqAPiqhRwq9lk2gwoP36psb5IUSknkMVOUnOdNUxSr1bNqheH
IDRZpi5H/SN9Nkr3jPYIox0RFZUNmxI9RQiG5rdj1hc56H8/2KTLr1mKxnjs3+Va84VgNDM+OGUk
BhKJDjScF1zD0gwdCi5P38UuigD0IdqFt/hcsN93TpraKpavqR6kUSoSr/VGmk8/3AFUa/EJExGB
xqh0w4lO2IE9zUBFOqT2rmmDjBozBPjzk20XFz9s0xb19lIND77gyU/dg4I/wfLwL+ANjsRfLvWX
uc3nLzZ09kSVAaTyeUX+2hF1LZSGYkTcTzrDoiMnB0N9e2JiA6o5OmR4i5YIYJtbrVj2lPYBtaQn
UXcBiyEKSN2wSNItsy5OqTkoVfKjhWT43TxeTrLsSGCfAQ4xAGYuuAWdpOBw0L0Le/+HIG7jkwFH
lLMMKjIkMQQ6IGlDknReaN3WAKvKac0hFuo3R8MXL9/0o6dUaQZWTFnYDv+9zVKKosiS4uYQVEg/
8iF4uyhMV4xuc6EZUsnt0rqYt0oRLUpsPaVRuCXRQ+fOX0hK+0uJ8Cn9uF40TZqcimyaPOvXcoLz
kCpxceZkjxKIw+4p3byfH0VbZkBPnBfb4/B+3lm46kovPAInpPvn0FQBdsdtIkJN3uTRQtoi0Bjm
4zp5/Pnl1742HrhWpkxRT5A9oetX16qIxzSmOx4fFQirT2O8ggOV1his1rW+JqxR1NcXYQVvSWBr
Q/yAZABFSuhAMlKCtZguz4rXVfPilUOsInFHt6qKrHZ8DMZ1XOy6YBvEGxkKj+rhw+3b5UBMmg/m
2ybm8N6AUnwKnrBHV/2WcQHdxwKmBg5eMneMX16GL5OAz+eCWTzaDobi6vVC1wctYoqK34o7g9cZ
oaNGEPgS8xWFAI0VQMInKpoeFH09I/NsR+C8horijnZGTJiOTFg7Mi67yY6jE9I1ZljAPO430Ydx
Lcu5/p5X++xQaqlW63109MEMKu4IMyb1CgZXuEgCt5F5K9dh6CgNjFfbMOf6vpRXdCFCIZ0iV3Jh
BVg4sy1zid0k2gr1QlTvNO0hbe6GcCdZL9EqXwwfLbURTZhxLVLSXNx7tXI4RO6yzNbNZR3M0wtg
E3xgxHKTEIsSpj4k484S53JLPbtESyi3qzTwuBL0Xwre+nHW10uFNmmzGhdV41h3jQBd75f7+Pn+
/vtKmaKi8rwqkkTP7HqA0Og1fpxIjo/jrjkCyL0R//ACyZhWV7ILFTZZEB28rwO7WSNjooF/Hibq
KsMErZoLjw3hVxoO9Zlk2tKf7KY+VhBQX6gO27v0kLK+4563TLeF3Pdi3KqFHZLx6krPP796xtfD
A7q0yXVKiwOt2vX8ZewHBQVRFx0VAoQ09Dv2YIHsY4HcUcacL3CC3Jy+mz/X8dk+sHL3uYuSGD40
ne/7hnRJD8wLkodSmXXinoaSmHt0l0xcLkTo0KVX5vlo114nrtCMt+1C99/i4cB8okRGCo8yc2qQ
2+YSD1vuVuKite4FgJUeCLqlFvGEQblXMMZlB+Mu9BeYotVskYRei9IG6hPWHnD6Opd6ZsK7VHYc
MFR5iqUXfzGlfi09TZElXVYlpB90aqca5q99LI3ryDfR+R3OU+JJuDwH0ayGGYSoIFyOltcIy5/v
jjb19K4eMknUVV0BWjZ96NXCeFHVSrZSHrIam7cdvQi74qZ7IkJ7Rb7oXF8WAJ5AVGBEvAnJfvJv
4a4pt6QmOvx/5T042q1hK9v4GN+UsMoOjNjsYE7FPGcldNOVBrFye67m3Z9q6x94CsNZp8FRXaZ/
4j//bQj8/Iu+uYRTd1nB3aob/LTp7/91Cf0wqiqa3bhASO1Q33VgJxAgTX8pWvdptgus/Jf39Ovo
3ZBNmSecKZ+IYOfL6D05N4aeyA1PeDIdDKaMJCqM1OFceAHOCpAxcLonX3fqCj66+BGs49vpMQdW
SceDVYYMzGLDiw3YxoQ0QqWhwcMxt6x75vZiwUQF+z/rH/yVPhf3yW5Yxu86WNgVKN14meyY38Nd
mxH0A8Wrcih/HuMn8wT5GZzzMG+7RXV5FZ9lWJsrX2OMMoOw2NgZ+PVsQZcJn2ow05/NY+Caq3HL
vxVt/RuTPDCoiQUBLMO6hyb7KNCQdeMTLVFeSNCQoheu4x2b+h/rwHsoVTSJZ8MHjaaIhYquuDgX
XlQLJfHMPYNuvgn5GBTPFIm3wl7bSivTi47SqaVZPh9WwV3tZH+SebnkyEe6ESMpVDBsW2RYpFBY
bCvFompc5pBkSd9xiofLi7o2VActCPpX8l/UJR0ipica0U1F6wzPACpUsC5zXt2fH7NvOqj/3PTP
Ze+v50yNqqCWmjY65oNnoJvWHWBYbbyYkOA2sYrybXFeYW3URS9AltfZmmFzYZSP/vFM5w52Sz/F
lf78rST5m/eZZ9EQDdq6sqFqVz1MPZVHptoX88BEdlksswPYcJBb2V7+Iy2AsZ7nLQlxaMb3Z/Bx
C7jyixo272eEppccojVQk1dk0y6yEDw+BPVUbjdDUckYhfgKYrpAvbr+sw7MWHAvjwmRQeS0msv8
Ub1Tb5mpOMURDiyLQb9NLIdoNtBenV0tjQVx2EQ5hI+QQpaTSMNYhWvrAZjHjFAmYoP8Fn8KMGj1
ht7ohj7FPW7lBl3s0XDAFcEJpJPQ0BSlX0/zci4u8ExrM8iPHlyRR/+ACblfG07/SP0NoCdN5jmg
ot5FNB8ChLK8VptP09xfVu1PbsLVIsreZkzeNJWqxpi67X89C2PfiEo20sRWIUa4cv6RhNu4nXdA
m60dtS9+82QLeFF9TkkQFTydg1T1NuApzR61h+yXYveb/iCV7v++zhegiGwkfj2MmnqojWKDHnCr
1jIc7HoFnNLpm9GGmbgoA3kjKJlXxtVCZ77984P4xW49rYn6pE2XNEoXzij/XpKwEWMjD3k9FHz7
d6xt9CrBL0fTvI6w3RzLMBBQCk5C2VSECXZ+Cz7NemTOShiiOfkTkUbjMH5TTNvathi37prBIYqL
wBGgvQ9x7gyNlzVLKwDcI2dwil3cZL/8jm9mYtPvMC0k72BTpOuztCrlQxWA3aQmpI/vbxRhr/u3
gC/7EmaU1xf3wqSMgKEhqC++fBSaP02hfFjUXZfzQsbIJ2CU0OPJs6TOBibXZkMXEE85D0EYsubX
2iwExnDxdzWSXgRLpkySot1CbiscGYK6v46SfRsfi0Q7VLo9Zpz15nnyGp7v4+xZZ5yQRF7cPvvN
R/fchzcgmMAm6ZZDyISG8VYm2WijR7/I2785ZrDAIByndKAFq187bRMjCLSiqqVDLnimOFfMee7f
5MWNFR2Uah9aizbwIow6xJA5punCSScl4qLOjfpPdCncGpKZln/kuldfHmMiyWUb4GWeH1TxXpVv
BOGXO6l9PW7wfXVOp1SirIvXstrQUC5VrXTTCNxqEde4UrUs6YfukMdZdCKR2rzXL9UaU2u9TFbd
O2EUt2S7HFjCYMBjWkLn16wZbup36avhyk/CnrVxoezjQ00ZaZfPAGg5LNGBRdwIqYvgrCnSUTym
LjPOn18w61rKOb1gqJkAl0xAA0u/GtbKRhvkvXCOj82TgD4vnwu8aOai09grVzrqduNNnjQwZ5jC
qgRVA649PS/ASrHLsspgt8+cYqQftyFfpLvBtmMYnkC9q8T7LFqHEfw4mkIzk/5mtZQorHHoTEFZ
s4xWL+OY0A4ynFEz4VV/RuGQyE7JaepU7FCztiQpCgTicGYSPcDI7TQS3p6JUvmgb8pawAjIdC4P
tUmKtUgJ9B/Czqw5cWbp1r9IEZrQcIsGEGAmY2x8Q2BjS2gATWj69ecp97fjvO3uaMf25qVBSKVS
VVZW5sq1ZlLvkhwnxTMn1XN8j4yvQJUxKVZWB/UEhF4AduoP/VAqjhx0uc9C0KAAIyi2gNZSREkF
bPzDoFGsH7r5+2ZaVfJSuh/xj8NTE84HqqAoGainGfGyDr7Fh7p+MIpFGS0rFj6AJOeEXARaU2QA
kRMeYKRz69LLbpM+X7bmnAQzqgfZfUHQ9qbPNHRWWcCkyfVA5L8WEkfRe3+qVOrT/KJeQJ8DbaVO
d4U+IeB6LeWupKC45CPH1BO3pVqWVAALI29uTj6lBjQS8hs+oIX4+kDmOmk9NF4II6MFq55TdJXA
yGo+lRTyMNFkNNJmhWOi1l5OwIxBYECNLEx0KpMCQo5yNrxF+qpFy7H1yrf+nESnkv1a+nyH8ALU
qNdri9KclxZDJUgos2UN/9CXZPuYUEhNkndJSRHsIKar4d8lYP7awld6aMkLPiGCQsBwKATlWQEw
TfYoPmxHUyufGkIAjqziJQnA09SWp6Mq16xyE3XnAe7FVRwu0nbdTC9ncFI9hPOJo9c7MeKv9bgF
4ifT/Xi/6Ph5sRLIrW9antkJkLUc+1LiWUgxUUhXeImojCOM7VM9DgjNQsW886CqbBl86B4WqFw8
5Paiab2jtWmiqZmsgY12yVIwplGcWP00tf/ckqnUUujwbUDRRY3j70tnDkBGuSi2vO2hx9c2rUQ8
ygYKtuSxSMXTYO3/bUq+atG+uS8ghkEDCDCYzYV/v2B0uUt1WGMZ6/c8uC2P4Jue+pm6rxsINi8+
W7irR7CKTd87G6gB+NsYvipWsUPhtg8DSS8UrMA2YUFq+ODAS9GJrHnj40JGWvBZP8hr+VGL/JRw
HziC6OalBMCDO2yYqCM+3p4Q70DuZYZ4iSttmCg78+O2gkpz04MWPljzAVU8SgtRwEuD6EF+yx7L
Jwu8KHrQ2+NAHM5JnXQ62v8UvPhLjJX1ghgaK50ObP779vhi691dtuiafkKZNXsutsFI5Wytc7cl
sCSR+URm6hnCmh+eyZ/Zit8v/M2Pr6qi05SjEj82O20hIaN1hyZ5MyyY9JcnfeRIy9Fbh8ykdD5u
2dLKyP4kp+6dqCVQBTA0+gNvMc7lFI4doQwVzvrU4ze8o8rFVWcycoFQ2Cxj4AFjuh8BJ6wWIFJS
gZJJyM+p36Qntm36Y/xsUQhzqLAmK4g+j++Xg3li5obv6ExueuvhRmIy90ctImfJY4OrDkIB2uoD
BOqTf3eM8pcNjqlDriFcDxnXQ/99sGod0SbYpPC10d5F1TDbmNTDZ6qvE7CQpngWzazhuZjKVI8O
UfqW/8Ta9jfPBycCLiEKj5gt+rcqEa2TVCmse2Ieuxp173eEyGbGUt4UGMvrCmwfrEdLa2/6+tNt
g/hKug93SuteDpUyBq5abpQn1OdnP2Yu/xJpoyQB8ApwSsugwuP3rrkoFxDgA4ZjZAZSfZ3nKhA6
3Mtjazo4nUM0gQYFMpRC2hIyi21wWOYdlc5i+WOS3viLt2WONH1EgbBFvegXEvA/W6Ihu6RqImyK
wuJOOmigVMY1H4EPnyKEik9gXAgS+fEi27IUEZEAZjoOpTEgMvSPct9ktwSvFuS9QMoOKK1N7oi0
HKoPG1LicORCtpMgY5vPE8cBdhki2fpyVSf2Z6GDi/Zrw4exPkfiwI831pZ4fj/jaZHGmivnH0ak
sMffzCcJBXYIFs6w8seI7FM9Ta4qQO92a74VT9XDZSN5rQuv6HO0kZ+1H3lQ/gJhozrsP1f85vtF
/UCR+B3jEJUuLPNk2CaQF+6vjPppvNIPySScXXctujERrNLtfvRubHDhpsD+IeiexZPLvkaHnWiP
ewxG09sJjjEgSMF9Gx+MjXqBXB9NMIjwEEF39Um9Ywd+SLZ4FiWUsGxHxoibO9pBeSc2CLfM9j6p
PoxP0jm+uZIZ8ohvXSgPGw/zbAoSwtjDL3NzAOVmycTsXWVjre7wCLD2J4FS+VbpZpR07XsAlN6I
uG/mpCeD6o29diqhLWuBIN4mCm6QEeijaTEFExmUqDuNS10oLwPCPi5hz41/MjYi+vn90RoKCWOx
9WMf+80Kp1quXtX0Im+b5jlnz6oR5c+UfgoT9J5gaDhlYcYdUpXaq/OzqHZkPiXtS3s8/HuQmX8J
a8LbCfOWTSqAksdvkeEoHQ29qoNN61aX1kWV4AHRIG1REO1AkIQ5/pAlM2ldeAN1G1C9oJJSCVn7
EX7UND/IT3B1ID4wN58VqN+mCSVBS0FhornJ4rbpHyj8QUJLFn3OXLpeCKdfXoGhwHHAis+aQhK1
PFd4h565uR06y+255xOyq63bAUbbQHhmgojY4a97UHI3HlzX7wlEDMF1G83L1+oteft3n3wlQL49
HYuYNcUV+C3WL9Ke/9iYY6Pbha4Aah6t+k9jAn3C4jiRHy23QXroHdEvv1hdSdH8OCz+YtxAHuGi
jWSVTdjom4dmSqHUmDkXVuxZvqALHcQStKWyBV9zXOX6Dw7h39a83673bc1Ltawo4p7r1S+AoMlk
w5KjsgMN1h38TsgMgYkZF2+ukv9wZfUvS4qN/wPtkaDUMq1vS4rVh8qxSq9ACawA9G+LQCdSeJD2
HwNlq4YewMNyOvJajcGTMCCfDJIuj9LG/OyW+jSamet++++n/lUA8e2p2/pXgsQinTv6Csz+56nL
sZ0XdS4Cry8ZpuLzQiKZcDkBypfhcYTD7slgIGFqpNKsA/WvOCEoRSgaFWCP4KYjQvMO+9XL+ebW
1Lm4eJb2+t+N/JuF/q2R355YpmS6EvU0Uk3dBuvbO2/dPP20nehtgKyjdywYuGMQ5egwwIL/76v/
LR7529W/rQ/XXO2sXAcAEu5hPbFX8brZQQsN2K1bNDugeSyYDXyrY9nGfHrhOjmob/nHT0WJf0su
/dYOMbr+86jKJLyOuhhAeel2vjV5zab5inInSpVnKDQ/1IjIVtAgSBib9l16MpDUUFg5DYouPgB5
TQuR2jyirwFV/+weICDvjtbF/IncWHDzkWtASyPGCU4nod8cinn1/FP872+xVG6BUgVQwbZuWd9u
Ib1n5q21L9ljswC7NMtEQQkhFqQEILqaa8EPT+4v3u1vlxML0n96rCr7qqnbIXvMF9VeRidCRx4x
g40Lvc0ZuXCnZkNWPnlE3aYnyNXLSUYJbOz8uxl/y9lC82hpBD5B1chffJD/acattkdX3QYAQAJq
kgk0TbpGmcJAxMw55gj6ljhUXu22s7sHdSvOgjmlyL/YZh7CCKD4BuDKrkktGmId9Z5s3xiRRJDK
FOqTe8rnVKAgzG7vqZ1+IqaJqoibIgHcTpPHGZX4TvpMRmIWI4/HTHYXKnoWZG5n8VaaxfN9P7On
xfz4g2X5oyaJkJoN6hvevq/b1r5NWimtboMsYtbDe3cZS6iB2sjljuvPU/5k/4Q0/kKTf7djEAED
WGKPDwT/29XUMsvv+oBpjRT3xubhuD4COLKeetJeNzTun9AF0KCVktahjNztgx5PjzZkWRSlozv/
pFqP/Wg8elR6CmdAZ83voxe5WvBqXg82y38GlgaYRJsEqjoplaVG7LwghpT6xycFRCjPjyraF2t5
l1B5EphVPbMd9CE0tGGPr1f2mAY7xbNyPNUlJGb+HToCK+ivj7IyESU4+dxW1oj7wfxVDHA9LaSM
0PwD5TYmFPRwCWe+QNB0riF5IQkAwjzmvCdLhNCelq9MdG8AY6mUFPbqppJgNPAGed0KKHk/ZzTZ
2p5yLjvyBuk0KoV6bQ5UsW4mVEWOZKpMztd2TZwLwGoDmE6e2vriVkDjtjWTk6lsjWhG0MqGrSuZ
t3DBqdFUMl/b0eO9fAo7+NOWqr6E2veGuKK+Otr4t1df1PagGxxNwd9bpidFu5HN3pfwh9UtU2s5
yIdamYXVix0/G+Zblq+60nCPFEQq1EtTN4UjZrzb18/4vgAjS/LC6p/rCqhNAFYSjiWL+gA7UPKP
y1nNV4myTridHkIcbVdRQhYSMUmkB2k0h488Pi6vaDtSj3Zb6eUU3rxRvWUNo7jAiql/19CHK0nY
EQ+ohwfo1qQraCSUh1YDvFxIEejhm9I/kWBVCB49wlVLVqwx3ZE+a5ND3rjN4MiSS2yufLqsUtNv
XdYCdOIfStsbDTsFZWO06iWH/RM8ShllUsNEiQLqmYnzGa3fKlvdnLWWCaM6FZi44nIPXUq3UxXn
mroFWmf1o8y0z0ePWfls1sTHp1E5RY8iRrHl5huL7NxEUMcZwpVHdUIhVplPs3ABhTFgRS1+M7IJ
NV/oHBXZQ3J07fSnaf8XJx+cFLg1WETgMNW/TcQ2HumqrLJagm8sToM9sbmFVf08bJIgWgJGHjon
39Z73c8fRj8YfO3PzSMlmGDqZRW7L8vytx1GYjZhU+ikDq8vA1JEpV98HjcG7OwODLMUx3lIcCLB
DodjEy7QOSqJdaP3gALYCEkrR34ffZr7cFWncx3GV9lFOgx6YgL+l8d/rwnQN/6xGaKptqoSYNBV
ldze72tTnulQvSZsQXoEf8mrL6kFu5xQYasCuVlcR3tDfei1yShc1/jdYAOAD988vaHa3LlsWkHY
50ZI0cZTA9gZwdkWHk3G6EYygCw74emWf5So1dTIT3qIeaOThb1QJ/1tYrSEphto1NZXCB1v3q3f
RUZQEHGMkCVXPHA+cDX38M9okKSNU6GHOCYFBydxc/28gdmvveRyqoytVDq1QPw5zExV/9QlpAIf
mXtM5GO5qUhoQGlAiLEZlzgo18cq3DftylDfGMhmOO3sfYIWOvtiQd72pMvOYPtVhrSymwwzLZ+W
hmfBbJAvCIYpNO+4KCFyAuir+W3iILJSIm1HrPRHCKwYpb8vJ78/nW9BqTKqR1kisZyQcox3cATp
r6MChbtxiOI3JZEwAY6LFYx9C/1kv8SAuvedqJ8E8GgUjrzvdspOk5zucZhbB/0wLAeEb1JfezUe
QYer79fPbkMFkqggILGBOlrq4D32Pprx84y+l5zeWF1kt0A+R/rBH1H+jIYy7oDYaDj+gqr/29CL
4vSqNjIIG8r0EKIkSO/ecYaOIhOAjNUPI/3PvTbBHFlWDRZmU/Dw/D7Qk1zJE8hgo0e182Aq0Tx7
BcFSYblt5VMUSlneEYHKaqtkHsYYI2yo43baXP0f2vFn7un3dnxz4/PWSpmlRxAyq3R3meNdkfOG
12QZPoxe61m0xWpSVfpkPKev2vnfF//aw34bT791wjfHt03US30zuXgN07x+1g2q1xyCc5k7Oj7c
83VqvcnXzzv6EeosGp6P7dNRnaWNYxRn9UQuSr+JophqkklsNGCBh9AjtCcjK0d+0kftuvKqc71P
tc1A/Kf3zQv0gVbuWOYUVsArmMzBP1LKMBob7wkKRgIidACzzmE/Aub/UpYsOprKAFU2oY3+AjP8
x92F1DrRL3aXPe6N2XFGIm9VfACCwi8aR0so390TMp2u+kbec3lDeDD+CT39t/H93wZ8H3F6JTe1
LNx+F44FV3NDZPEm/YPi4qPBKuMma+ievGVQbNrlfQsWgu314h6EZ9WFk/y5Ofz76X8BDf98+v+/
R74PvdhWj0YksX+djBS4Jx0ZTzKCThoamfZTA+Q/G8ogos7pIL1nW7xD8734RJ/52QrMbN6/tD4M
0dSQiAxkEMsQhc5F6c9O2nR74z2XA8ppJuoPS7n21xnzFZGxSPAzf3+fuTHedmXd6EcCAjPpHfZl
tKltasmDxq088xHMQXNQl8Qdx+Uczvxx51wm+bR4IWY0Vib1NHwggTJW3eMzrO3M7T0CRz8Ysz94
AU2V0UZMBXYrYBMwIPzeyCqO29BuMGbGax7AKPVmj4Fgha8IRqQwbJJi3wgSDR/RgdxLgsu68C/+
fT4AkwrH9tnwNKpWAui1282/n/pf7Z5OoQrpA+I9X77Kf6aBnBTZDUgQFTIz5BTrt/oTHFX/nCmI
qP/7SsZffAkVY25TjjOidMH+1gd9lZUXKw/ZVu8UF1lGAtXAaNiuFHuEaw3GNIUAjSN47Xgw0AcB
3U0cBU4eSspkYMDgeslIdW/4Q+GTfVKovRzn+/LEqMv3ANkvmVMcKXJyjDfWXVkWmpCoQ87Rg3tN
n7Qgfrh+1B/3Z3QAF/b06JVP/RvrcvQKqdT63zf7l9oIHjjUNyNzpKoQ+X7z8fqhv5S5ZV8epSm8
tuWLPAOIT7mbD8auZuI0i+qEs38mjYoIpkedM3QCn4SouomG5cPHH0d7nAdnOFXn/odH8Zfgoo3b
C0mpTdpoBPz49+FYJOa1v7Tgs6uxkDeEf9c7TmEHMicaVXftXFvXLnIh/+6TL/zXdwMjFnNdkVXS
3Oa3QEepKkdV67jq4Mv7xBhn+5ECEYi1gR73iZCHd5yVa3t+Pac+G9iRZ0+kT4QsH+6T8Obl5/o8
QjdtfAV6QkWcEjtF7Fk7yXaU5Z06th4eyRfFO1lI12evN0eZUMbINCoh2YD9hQgtPkr5Cnk7uJFi
fO5W+uZqg0RweUVLeFo6x3c4duB6PHr/vnNFo1aXLv3j5kdEk0gsyyPwZb93eXPTNLK7Vvo4IKed
Upfltr2zJ7zSMgEyD7iwbDqR7tWhJ1+CNp4WRw/mx07y79el1C1j3VNEbzUwRLzfAZBoDqVepuqE
R08yJ1Ln1zqpCMhI4L3yCNiUFjWtU4huIXMQsvYTXPfGl0GeQf0OLpWNj8VkQw/YvXR4svD1CpRe
xSREVnwQCBSyh+kF8bNZjFqvPgvJht8mIRkPajSbCe8tfLKrO6ope3b53OA81hzeMMkOBhJyNZXr
vpw969osSYOC89jT6jaxral5J9U04RW+eg7rSFpSVWi5VKFxXQ2u2drXau9aT/N6CsPRQFEaN+tW
hi+hKVNDhjy9QFN+XwzWlHCDNmLbPY0i6gk8SgnuRKtq7371+CS8TdJoAhrn1w8p7VbYgFwEBJH3
F2V6l6kdVql597lZqwP5ROUJ5sZNTMimHeuD/7FVBeRSOwOUIgBkv75OTahag2Tew/X0Ucw6wNXg
v20U7yaQ1kg5ApCL9mn0BsndCPyAPKaMH7AEPBOUBfaJm7Y+DMVX1dFbz6IMEpFEJCpkxBehtBEV
v6bqceRI9fTcVySKd+BiBTFRjk6wNOUSIXCX70M0esA+8ztanHp8zhs+4Vsb0ZoWZIAgm5I7Jyx8
LhUf/cQWJ7aBeqPg+L+TUHaczaTCu6Qe31stXNgoFrmSKt6k1AJDehD7bFLbYXJBSjD2qYOViwU0
U1z20nnGR1p6cSEQx2CUWtvLLo8thGtuCKEteCih9BNoo6nejYvOS7Kl8UG5ePye5E5FkItxXUwr
Z6CYrnFrGc0Yd33xjkH4Ybja5AhMamgmaTNbZVDaUxxsBASE9NA5doFFSKnYKuyETehfOJ8CmHyY
VLBDeavRPHqhtM82JseOoQIX1RjlmuvtIQeXAjias1viiQKVkFqfPCbUW5w2fuf7EPD2/VG9ULzt
lQcrnVvs0Sm3eelk3/rg/FDsG1HQyvABTNEdCNkZy65fqYGcTY3L1PqolbEKFA6O/etsYC5pk7v2
AEbjGi2P1+f6GNziBzn0keJix0xJYj5a6F9oMwOd+ogis/VAkcxtwh4zK53rHcF2qlrmPUKaHIBk
lRrot4mo3MyeJNhh6depCgSrRtkTPqy5li6aZNsoy9D00eyx06dMm2hYTDTY715lO7n8iAxSpUwb
dS0NRAGDMGM+TpXm5cK6mPkR0nhKYDHx2D9CRgb+RIfyb1U0i6yYD0ze6mGlNZOmnvYnqDwofJbR
qDVXML+bauffjCJCe6F9V2+K38aU26VPXXjbdgmKwdFGhzo+1rrZEcVSfnEtcM1MCskrFH5QS7BK
76qUe62CaWeTjqY0ulvcbx+90L5s4lNduWxlQ2ipt0O1uUWNlxbRG4SFRrjB4o7bvH1R8zltvGgb
u7IC0jQMP6fsHvvsmaZNsi1kSF1+4N6YZCblaNQdgK27YJp7L41PAP0i1KHKTalC/jcCV1mhwdmx
XBC6AkF6nyAuRRyyhuAT4ph0Fic+5AJ9vSikR0vfoSlgENUxpyN5eefWVLIJc+MzHFbRMYDHKB19
HJu3e+qBoj3eJk3lXkBKaTtYVJgEysQgSMSefkTJwcw2Po1RPQkFCKmfa7Gfno+f/YkNPbmekqHB
tp5Iy6FYwtE6xtKMwaKyhRNpeqgKx6onjd8AEYnq2HDa7omhTHpPdcgYcTT4C6oAdEfiPU5LQBCU
DCv5IvYniDE49kvBNyh+wuFJ9RtnLFCYeS1EdRo/+vUzcaEbP5d4/fXfailqDt9eCR1wqQuKamdT
gtEVXCdcTjwWqJJK4xxfX7He+M5epkAm2T9J9pOCschQuaU4GaHXuiHSRamMBJ8SskIEUSVzqqhD
Ny6JRF0ha5PGGfQNyWXTh5s+Xx/DTVQEo8rriY2q2fO1mYeom5J6SicEwy0WvltYO6tumOuslRRs
WIFszrVmdlQ3MgAWK5lWoeHjJAF5zJpFn06t6OEoljC1a5dquWzVTU1mCoUQSL7P1MGqn1IE0x7F
gZiX8W0bzrEY1n4QC22puvGZIrf7hkWjoYpHKBLM9M/7BbEGt1twn8TIWA3VqzeMPFi5wenGZxP2
2NAnSKYwDChwPofzesEj+eQwsPXQ0jAAFC5GSSMsAlweFZgr7KNEzp3CGOsMkduWYPp9WUADO862
ERsLahQI3m+LCjpCfIYlY4dJeJy1+x5pG6ABF6+pvZE9oaCaE8YXN2R3cmBrxajHS+8Cwvzl+EgF
ELH/7WhBjJ9BTmcVew3UYL6jxK/YdruMZRbUnuWgGSJGxI2xYc1EmGo6LOog4bVYput4nSwp3N7K
+2FBW268Pc5u29s239kvGjIp237f79tTv6f9Z85ov+S79nQ/JdtugcSAm+/KXQEmpj2VvKMX76fr
ulpe1/n6Rj6RkmMfMgVoxGWGocQ4hqrGl73Blb3IYceL+jeAdGe+/9XIrzkB3TimmV9dpRVcYYE1
K5Ym/70ts2W36BaorgcNAtfD4ra9TAGH+KZ/XYu8xS7fMUCjA35Jf+pP6Tk91Gv5BJtYdECohGeF
i8QrQ6U/xWc2/TxauCLpX4wEnw6kas7EpfnYSmHTGAPHoBoHToh0XQe/hgIPne84Ev+Gr0EhM4Q4
aXSQ6avoUAerFfmToN5Zny2kO60juoyr3I2vy6ljec/v+BcjgtOE6oNGYAvyYhCWgAwuDsx32BVO
yef+aPABMTNEoSfhI/4gtuOOaByfcAucQhxKToMKBTjvvs7Ch7znGOnl+BmfpZd+L71k23QNodgu
2Za72zKc3pbifb4LQ/pSeuE2ugWSxvxWQKsP9AMnSM80k8vzLc0BPi265AzTwllMi8ql7/i7hiKV
lIAeoiqPiATS6+mUc/ET/rgB8QfiefDvJw60PrlBdmJ70Nb8uluI4QGTz1KYSHmf0uDr2h4zcNOz
zNgpAy4fUtnErWBd9/QQZ5P3+e74Kb20J87BZdoT90xejxvA003P3BcH8h3Hpu9k5PkQNmbLDmx9
r1hU62EeMes3CmKvj93iMhUzIjonW2tGniu6kckCS59aBlD+IrhsSwq9OGkZiGVOG30o5UjMVONT
z3h8ylQ2ZDeiS8Z6T31Sjv0LWQmj8VV1R8DFl5DDdyKXt7IRt4Qs9ySt7p8ZM6Y8Xw/l+b5sT8xC
ASFAV5s276xNHcDUFJQL6VF5oQG766E/0Rd3VhMCKJSMMgUuW+onZtfgurujTy1GwygCk+GNeJCY
p9jHEudnioLuhYOElhU51V63yGXB4U52CJJ1Vx2IyPuqvKLvqBKKIVUEycgWgV6G/ehrymBEGZyt
Ra6QGmi3pdII0V4qw6uguIhW03Z+yyuuPdaL6YJvIn/ZRSwPZpI5yvGS9HBd4zD1wOIqaEwmgG3o
dm6WqoV9f7JJ4A2OsMhYpIs4JU1QOBOP237PTumOj2gJG6A4xtpj+8motsscamUKn+fGpKdTozMt
qnWHoTgwyVXiHFDtjDPLZapUW6B3ErYsrMZs16IzuxeGhjiq9riBXHf4ZwIrAUOJdMrFixk7a84l
vQzyEut/A2JvO7QQW9+pLgRDPDBGs7i/yL1M2R0xSfV9fk7XwvwbvvFZnNrBYzim+oIOFgu4xlgC
QMx5ua58qih43t9I9lef0opmZtuic/mjOTwgzsH7qnPpRlrHQDPYRwJZ71yBHTuy33b4J78DOc6q
qH9an/kZ/4iWKX615wsmD+sLvX8agvJRerYIA7ls85Kt8mLMNL+YJR6uQ+dGBwwEa43pVjQaBTH3
usP53MLTPIWlCPYm1bVYeNnuD4JNSeClcAYsR7MnGsuq7sTncqG9249X7PabsqCRrAYcpsMmHbGp
HNNUVrzw65X8FO9Z0+6Dx41YcsDaQntpbA2VFAvRbUKPil4TcOpJmb0yJm7Fkltm1eUAzkaH0PWV
5Vr0sl+ucPllj57BJZA/r9DQtPLqV3fRQpk1nD0o9Eqlq37SQwX8HuPbsl4oL9bkOGHHA153Rq7S
5Jdc7FdDaWWhzcR+mUe2y4HwuWJTe0KtUmD1d+TPzvW6XRbkddzb0phlg8OQqdA2o2BZ8Foy9Rn4
YJdZcfAHuPLxMzqrxL2Z1QaBuWZB6eSJgcddFcWaJ82laYC850oM6Nuy2oPAe2VzNaFLyUNnjGd5
X2IlyDeVC4a7yPcVYvxyzWpbr26vKSN6QeHBwiLwThWBCZ0MHsE16CrvsrzuGMlchllFj3KT9BMj
OT6zac+xS8LoDo4NWwCeB0QPTHr0uDjm4g7YP3DDM0yVr7/qG2NCBUvQrLqA/m2osdtyXvuFu+v3
9xMLC3eWkTWHg0DcIIUjgvYmdV/J3DnqVprqE2viM9IOGKfruaD4kOom28HoIUzGxU5fRg5FYyhM
pfeOEc24LClpJrCWMZIZlumajqbjuAA9wfgdIFzc84BQZMp3yTSb3rYYOjoTo9AsYEHAPfZHC9b1
2zJZ3rbJ9oYSFQbuf3aABmBWcQVwyWgX547P1YlzDMg7sgmdM86OpPUJghAZDboF5UfK7jijBbTn
Lk9pnbonyIoRTYndMGXtr6IlkHKdq5vQji64mOjkSBjjX4+c9+2p2elwUQgjya/w5NklsNgWwiLw
KjYggL63+qlZpX4n9PWQy5oR54PlM8A9g/L0vvg13Xi6hJrA1+KQ0FNLjB8ukuFhW9nNxechQreY
Z4XJbvo55ydvySsmol82jw1nk1bJKV6zrjN4gIsvLsvGL6kfGXzz5TjjwYB8E864e5xhmouZ/UZ0
Ee8guHvG6/2z2Mdr7gkDmygBo0lCKgYWYuj86M9KmDne6Ihe4RVwDsvJuGPboYdw9pVF9FLuqpPs
FeEYDxruL5yc5W1f44E8lot0TZ/nu+icnrlppii/5HQWWwAg6tS/wneDxf7f57++5ZVlgtcH+vKV
juVAni9H4fMJz+/qiv0ZS0VgTHQ2rrI3muPBYgBwGyMXTXkxQ38ZfuYYZ+FkDDomNO1nHeafnJMm
8IY/DiYqzWzjPffO58w2fs4PeUgcjzOwrlcXivHWlyUgHWMGNTmeNwdwGI+bwzDubGz5Z066v8wE
SaaFQ0Y8n80BPbTn8YglFGI7sH38BMubicnNH/3BNDyVZ1pFzzOE8fP6fYG3fJkm89tMW7DBRbTy
6l22UR3wQ+4Wx8rnx5yOG+CjI8WPn3kmzkDDeP0/k3ASlpSLFw6OIM5ptlWkFT9hSHEE2ySWOi6M
C/sr3MkjZBwwQzF9v1oMlgDzIO/ZOMzQNV6Ah+NuoYdipu6sk+CtFqx/XER6gQ+GNcrBlm3x9/cs
e3QpE4Vr8wSZajiqMMDRmGYMXooLcFWl9nBLsGnPXyYKOlT6jd/xHIThy1ABhcfk66HR8V82kRtg
lGDyy3rKe26AcybZM8f/6o5iGZ+xxYxSY9+sCifyLVcHr4y/t8gweS/hkvBwssTm8wN+zCun5tEw
AFjSiPPowq3jY+Yc34tp9+V4s8/86h+6CBPDN7SCkDFDT4xkwPhrms5IE9/cZzwpTtgtinHODozR
xM+Ej4Kz9OVICb++cukY9cQN0Xw9CfisAa/wNdX5MbfOQ+HRYrFFGWXjKPcZjbrDIMMAYjR/HYk9
w20kFMRgkN7xoRiZHMtZaRef8QsuySvvf32O3bE+Q9F/nIfrMkZG99kvz5HWw3fJV3QixzGy6Rpc
RHxGZgsjh05g4HIA7r0k0GqCbZEe3NEer/fJ45JQXvNrWmKvAF/MfvlDGB9CCixZAKgb4ajRQzSQ
W8KB46q/uoW28yE2CQ8hbyYSspMDBeBs9L4cTbGOxqeB/deX38d3tIiKerqSgSl2JnPzyAutot+q
k/kiVvUv24zHKWYb4W8mGr0r8J2ECBgP5CQx/F9PmkaIzTrrFj4QDs2JEXg9G3uiopQWsAFbs6hQ
d0weixnE8+RPzMF+jAXnWJ4I1uoyN6dNgFmiap4bYsgb++ilCYzPbMlqySDHPjFYCArgXNG/PeGM
U4uKFGEFmRy4TCq312YXGeQHtACUW0vL7v4i5QclnBO3zypfeS8X7DZ4bGIrTWjdw6+xZnjgGAg8
AWE6cQMpxrWDKKRyk16cyXtYxaVSTCq+FDC8r41wF4zmyhQSWhEDgPt45KWZj70Vbog2Q/2oPdUj
7/5/b9lP4E+wHhAc4aHSTfQ7qCWMI/9M08XdEs+WVQR7yFnEDug+o41kULgp+4XxosXb+2n0wqY4
9eM1QzVBDSIXLhh+eRzOVckzjS09yJVEW5QAjVlLzK5fu1o8FhxryHZ8Zki8Nj65WlpKU7tkB+9m
jDizh4qDbjXnMSAexlEtra5EAGjoEb4WYSvLL3uoyajhIRseqAmwD/Zer+HlgfHDpLA+2SncJjEq
1tizshezM2nqsSIvLQWBXP+GKZFs9inotVTv95P4d0vULZzDBTv++n86TelneosPGAtH4T0oEOcW
ZyN6uNDQMt5agL0Yx83xie6OUlQ9mW8U3pDgUfIVDJsEJaUTP2QMNwt2alK+MqgjotKdOyHEwviV
uydu6ZouXhVbjOcvj9PLshl3Yx4FxnaUCWPPU2yl5a8QDIuzze7my/263ZBqpuLI19WJFr6Bby3r
gE+4O9IOWEUVBDM3c/EQFDFxsLVxR3qJEaoJF4QsGGhxmCoI8KSOtW/OvbfCHeZb9nfaoj7Xu2J5
WyJ7iPPXuBgH853c8JWYUgf190Cms3Prl+NDwtCJvBIW7nCSEEYTscsn+al/uhMMJbN5ebjOj375
qUxUimc7x/6Ml92n/N6VfiR2qaiDOYnuNeRVDiE14wcVlRHb7a9OJMo9k8S9P5AFidFqfq8fiQV1
Y0LZ7Uf62OQzxMCrZEJIHL7QdCUbMGWKxJUE/wpvYJej3LcmG/dwRWqEdFPtwHHRkMT66MVHRsJz
cBryMyuRmOLMUNjeyZiIlNBrHbFqjAuyjzAC2R5fWB8Us+eqE5cUlOD10usZnG7jYnMnZFRNxY6W
vCTb0lLgYtiwsYh5xRNa1Qq7Fnd4a0eISDvNOhyvQUAeqp3iWC6ENQny3OPqoVxxn/dXEjwoppAa
0k/dGe3XWw7JLkOi37OrouDcmOkn4p0A1m+z2DXWl9lHC96MVLIAZaJmwun8bEJMnP0FwaVsXAZ+
HiD8ajnoEEP+v9y9Ez9DPoT5aPoKNQ7WmqfxylUnV+odUjc9CKg85K0PnHRq+wkG5zID7OsUC+aK
ExJq5FZssqusmzuSWNrRv2/b4am/uv+PpTNbUpVZovATESECgrcUkzjP2jeEu7sVQREZZHj681X/
J7bhthUKKKqKzJUrV0ZAcSMHVZ2PRuVp7HnqFpQbAHVCP4TY0I8dbM0quHeUw3MISyF7idRfTi2n
Qy5VN+zu5hmRjxnZXPRwEN4P6kQ9w8GMycmQfrHmqNCOIsxMqeITsJwM3SWooj92FeIDKcYND70f
kNIgc4oJjuaaKhfT9t/9l1CMNXn76hRingcsSPRAGL4UEYo9kjaR0eCW2chET1PyvbGe8UYBsMkE
1ZaDkMfjrlxQ+6kVdeqSvsMaFZ2L4Hvx8nC/l+9ZjQnl3c6UeCJMFyRMX/HZj6bD2f3cHjJMj90d
BSwe+9e4c7vlUE5Mb/Bjf8LaS3dl7HIyBb+S/dIaNjoWeeQ2rLVz7eHUo6A832eo3/KcQfciPlC9
+zDWw9dpvC+esrYB7SUvR3uhKeCi61SfE54QJXI+4lk5xIHyDnog6lhIQOq7O2KLta38RrIEiDPG
rWdJaAjtIbgghoYwFmljo0FLcc3ubCCydNQ6h9e99Uuo0rmtPNFAnjw/7lN3TEzTXXJfor41RM9l
kib+mLzN1y0m4oGnnW2ecFqzup/mvaMnzlAncmp/VFExXSmwjnrG32dEvPiT2rp0LUWnb/AlmCWo
/8r8AEZ9ropCFcNbMKS4AzXbVMEeSu6SSMWHz90bU/3wJcaqaynESj2OM47kZukvrUBRtj5uPKau
Emo3ImqgiQv5O9n85mz0cUcTZSELpvfO/bc9JoogmTfO4XFim7LS0DJ/UUmtJ2+rJROCcIbDlx+o
PxaRaEGjfOYbTl/+GoG2IFspBwp7sQsbIHVBw3yPOv5zRKFmQdbzfURdDXkqbJMgUkehof9IRQzK
vx1R52WA4uCg9gLNiA3+GpTvkNs5n8wMyaJ85A50rYkK8QhFfw42EkYpyK4gqp9+5W+X1Ybv2FIr
0eWQpKUnEv5UG0Lrjbh6K8jJpPQ5OrqZIldUvkR21kAklpn6twsbsy+yHhHiui+yxMKS+cDi3rON
6OKgjkNij2Xq8CKh6sOk5CpSp1IoDuBUudOjWrHnUUHOzUs06PqnGKgsQAjx9HQ5kAaRAGhVuYP0
B6QEVnKW9PqG/evDAngoaLmID/VG4U69hMnJ6JTNFuY/CAlxJeVEeAggNvn6Yh+2SKgSTqEeF1IC
AVUKakiF8hTlDEFfMSy4yfd5NV0WzHRkDcNKc8wpCikxwZe/C9H0YJS6kXri0B9ETiibXgpOnw//
vaNzycZtKlIWSEI3LKJwC1IHUgMshbhw4TXwJx1lobIspQ6aPSfGVfFOK0Y1bXPZNV3t0OJr3XxZ
QFOEL+dIZ6pHoMM3wgWONpMiZdGEL7nrkLUfrv6bbx9bNZLD8rVHmhQeAY/DfbNPvN+BRxjfGzk6
WiTv3+c6QVso6KdSCYA0yWRb/3LjRkSHFUFVh3vvo5fxZMEvfXyDxxbuR418v/mvpzRQJaBakNEC
XUMfCeWfGYCOUx/mGJ+0YwLBjeDhCFFLlyW8+nlugEm8+rc/mqadTjmn2E68wdw8QhJGgT1E/Tss
qSzpQbeAPowSBwov5IDzNKLsFcnTPyi3TyjkRSgDZW8vWT7nsD2ceHn/YkRyi7CBXy6y5U61Hboj
QeoglEq79foJV5F58ZIV2sLsmMbAmiqPVS/7afySeCYF4L1MgFXa1TInxYTHp9u6K4LcdrbbQbcM
oCyoVEN2edpHXG8rXo8VPYTFQA17SCDpw8Ey4CeuFwmp8fQe1GsGGUWf4JtgWQ32z3DC9dHNQ/SZ
oIZBJQzLNXfw/A5JWV0S1qhjinNgcpQ+0M0IwoVXlX5Lzbd4AuHjnotbNxm2Us/npk9TtGgZqH/F
NLBkIlKm7+GwpP6yyGtb8lY+jknFQPLYZUk1FzILA493CEJt4xlvSZW5wTT5OO2WwMmquwfQfxKi
0B+HL7FqOGhGdY3CLSKv+bp38iwQhq/iGTGTF/yTGLYqEhuE1jWn9rnRPOwhJVmpYyri/vBhFuhY
NOf8QZoTRTMJZa/6oTCjNdUpYKxgAMStl3bzDp6c6d/HTnLi6zFGM4seJduMNSQULk1SY7C1TD82
JMdpiMAoJBW+p3L9piwQOPOqERRfkoiWz9cRgs2Lmlk8OgkYUdCt8ckBbH+Ao4szVJfui6NSR0nX
w1GzbA1qTIb8plg2pXXwMkcXiv0hUECRsYQqqJqjE8GOZzVjGeOEicKXhVsO3PETp8atiZtsNBCN
zCte69tw+U/nGx1VLixt5u2Zdqw73i/lEj79lP3IGeHM0fU2A1RxFdDVDPKT19w80Dcy03pU6+9U
9AVyAeGQHcDOsSBU6FmI+za+UdL59rDyAMKRTCZEiMEB3MI5U4QKyLgmrZjVwmQ7B9teJwWec2IO
JvYyFoPKw7p6BxBrYB8wsX7GJYis73k0MrwQ2uEm/o56X5qLMBvbH/hjtDye9kSbl9DpLuR8reuF
jOFOGPlcKJATJwPCiUbDzZacn5szuki+Wk3KizBmjBTgTEqKQzgYAMZrvrzMIR5HsXr/WY/k4XEL
259/jRwcAFgMgURbKVCdKciCRUI5vNqNnzMiL+wHkkZdG7JaKsESzf26G3S3fjGCzuUvGEntCPYT
Y5L7VG+sX8uajkF6R1h0/N9VHm3Cm8Plpt5gS6jqad+xgGF7Y0wW8kvrktSBdueBR+E/hxoX7Pd6
ob/mWCNiWiQxCfoHoEbitKXfLPDUaIWT+gs+vDe0xxXrewzb9q+ZfwSZcrusvGoX1xNcD9gXb4gp
9B3hSMOYjX6ZTO/hhC+4MKxpzo6M4SWL04pW+AwpjBJzb4gLVA3L8P2rCXDuht3uEF7UY/dF1+mX
RyYRMe4F8zKrgwE2OnmO4JigA6aMZjJm2kn3Zcyo4ND+fH6IneKyMwAteaO0GfO63HBS7BYdiAPl
BPAYwwSELtVzBmqFa4QKBzvQL08Pl5SupgMi3E044VTQ+jAE4+/RATRdjuEz4BL5UOGpYEoRi0Lo
XpNSRTgHLbFSAEHLIR7JfGKCUJjmR87aEUj1Eq+VJllAiJW08ZQ52i10983DiMuSrQPnMBwOtMQN
Zf2Q7E4Q0ofD3ei+WK5GwEMPZEOkw1s6TACGODeY927BIkeY4VCuYSpy0SwdZFZyD+sN9Db6hAWG
cTyewoAcH1l+oBOyIPHwtH45K3xIDqLOGJ2Pb7xdqV2h7p4kZv4yt7Fn8VzXmDUYOxTqS+MQxTQe
jjzsYUEtX3OYeI42H+/H8+E3FdB99AlI+lfmFRQVzW03GSZ8IQrM2dy3wLbG1F9yYkzQK8/nhQEJ
Akd9IFRWQTSnKfFhiCcL1HMyYPWhsg2Lmjds/FcmXjhMJhCIeEzR6cLaf53upUsyGlVw6hNTeT2+
fELK4eBOdN/ml7HWhzMy08xOlIVjkKdwolqKhhPROGoHwkwIkWicz+ny4424DFP+IcoaUp+TX6m8
+5T+yX3ynKS74Z3yuSTwI8VnGuR7uuNcoCxpjjjU8PsO0LZMiI2rTky+pYUVYkvUBgYLWr1sX4vh
96AI7oD8N3dWREd0AZ6xQ1qXVngcjqOPjekQSdUc+8/FqaqQtTmNLP+RQmi18yuKrX3Mgu4/O0/5
sra66mTk1anOjeB24bUdYAIAGg67LFHzLOT39EWju1zInVIheEvge5Z/i12yfSLV6bsluIVJzidJ
Zw8RLQ3/XbotCraxU2sC3RKyrqqrGbFCu2a0St7wGInYI2uLCBSEGH/wEByl1EDXKObmZIe3lIx3
2ZODaJGLYAm9OdY9LpKdhmOgoD8Bi8wneSADk6cyDeJmlPiCtUWdF01wTRQ5jUuPXh4bYNBOorit
CaLnRGArFAuWt5QvEJEny6Um2Et4rXRTw6U9CmLc0eQCwsE7hcneuRFldZ5OJ1FTzpXJhu8wp1ox
yb4NUjiSLLbW4XT//fkhWtO5OvlSEnCGkSxfbNYCl6It1S/vQ9Bd+Se1V3pyxhtZjpVmGV//iZ+z
AV3Toayf+SlgEjxvGiHGCZPClIfjivuOvEqbLemtpnTpidHYHuoYLgxVl5es8sqNtBCPtVcvhB5L
j1aiB26KTOZSqAZCN76WNEejnMRAE/q3iR1aUmFMHpE9RprgPNlQ6dzmRiVe7iwlXuG7ug0wKGf+
dDskKsH01v2VTfPM/+9bugyZyKiYRMAP8nrki0wJasoOC4d9StZl0pF6et/lS4MsZ06Dyi6MY6Je
RO1qJoDgAoq/5M8PKL9FGBq2ieBzpp3Zkvpm/MqffGbjiFguhRJih704ypPs0HrDmdAyt6ecNUqY
U8mpnBSWwbP59BkEySNABmfAYPtByKgjIjCYvFfNLib4SQF5daXT7zw6ob1ftUdI8iBffIjFG96Q
mPR4UmQ4+zJ3BXWkIWWFcPcwL5E5tDh/xjg/YLOkkxvJcNUjzHo3Ax5lcj+8FyDpmzzzsV9d+td0
TEad9O5i9wVflWT2Wx2aSCkVhHXofspdjDZynEZza4woO6aSXw0mICR5tNCa/SNaqD2gpaggAzDf
lbC+b5rBiusf9gvGMq+cQEWx/uSrWgm5mQbaThV57LNXd6SP+JI0nPLmc1eZJzGSnqeXNmuV41s7
cMvf5Fmx1qAmgMGUyREVUUqMsgvMEjU9ZqU3AOh7TW/pngY7/fd4PguXgIbwF/vMLuxVQbKWu8ht
8XH3r0m4aN04KC4J5VT986JxzsMTAblZ51Hu82MbIWl8rUv9QNuiDebOokRZwgjPi3M5e09a97ig
rcw+n1ETs9Od4j8W52PnINZSzkA//MsxW2jha/dx7ysLsRJKMDliMXOTBcikGy1VoZ8IaNgXcnbE
GUDRmc04wYTWsosR9mJmcbrlzAgpLbfD76XVx4Jnk30Bk2Of9yS3j717pCA1YP/qPXksBh7GgXc+
M87/tBFHdhjZlIQUA4cKUVz/IvQXZ2ELn/9nlyMXcwwpg27jcorjeWZ9R0uWEr5gYLuhz7Fal8ni
5nboh7l9ZsfzYmEvLh/0nFp3r4rc9ikOZdcz8o5K26VFkv+cyD7WSHbLdghXzDSx793FpeFDbu9n
e6aKPQ6ZkGEcdI685IFzOSYB2+P47V3QDpufVREm9oyDDJxFuODaOQ9MKGe7QGBehL4qxJH7Obu4
9mUhaDhcJPYqfDqhuz9GNju0bmGfE9uuxOzj+0P7IsLzfrHQ6SdVLGiU9sWiYPcF79zQvUW+JPw3
SPh2dSFwd7U8+BL2jEZeTjNrJqgX2fki34SAOJzYi20HO+G/2QzcVWB92Ofn92I/q4S7COlrEsw/
RKLAlsljUYPH0DfjefmYJRGRfwol4TYrzssIPmjVq24NQGO/am9Mnnu7aivKLS6e0bEYzkaDeU+Z
eJ555K0jpGTukfpX35MmcvsXpSjCsbYx1CP6zQ8qtRnrqDqU+vwzPJZGmLz2T/WioQNdOY96/lb3
SUzZTEgHJq5DWV97yjM9GUf5h2hPkLbfhoL4ikpFjal+O6fQrCpnpE0QL7Oz10XLWtHiIr7HAMHY
wA1hQdyTu46hVrR2aphIJRnJt5Ygy5es1GZngUgaQPgGtWLexREhzDG/RY+5lhB80BXSODpWKlNE
8cPNiIPo6C4XOczTAlYraKcKEpMjaI2NYKRgVqPVkGSWB4XGGmWqteu0/b211PBLKeuHdPvy/tgZ
+cUYnPJ01UXndPl6ruM43Cepze6Df1ZPaW8MNXukYhmKBw41orAIi4IFSpTfoSzjYOzxk/wTWxG4
C8xuye9FHCAOmBuQpsAu7HxP47nDBrSA/gXCHi0oHWYqCBDDCeAQ2xskBFld5nYrX/1I6ACswF2R
gzwxm3F9/Kk2QfVLjDN1nlvqGdC3HEMHxaQyBnAg6UMvnh2AefKcC0BH4EPL5lSpzmnB8Bp7nElL
IuvIv6GMkYoc0Kt3ogiSoiBlUW4PBk5VcoTXVJF8UVKX4/Ad/VHdJpyUPBR4juVyKBqmwjNXQKtF
SnEPwU73ZfHLb7qszYXhIlRwO2ogvsDb3OHAVhJnoAoUOao3494dDWTr+rHm3BE0SN23ItItO7A/
XfZ8h8iRaa2IyEuvCBoRpWI1ILWV0EAi1ZpTtEXpSGCe1yRlN1ZBYE2bI/E/fcoZ0XbqIcJbzB/z
+pgCI9C9gKbAihVOuj1UBXeZ7mUnuppj0P/Rx+PyKBKApBcDKwM2HgmGBNcvZQkYEqBMEpFwRkB7
yzKw7t7tNqPOaUdbgIUvMaJyFh8YAiRiccFIK7MbYsp0KgXc5M0WfefzPV3Ixn0t2+V7BhHt6pDD
QaxSIQcEHUOMopqycQv4SvoYGq6l/Exfy/6tnTqXN7IeuhZ1YSEC5k4NOYOL4dRJZCoFA0VOzNuE
P+kWXt3bRUs35JMFRC4VVkTBYHwsTO4VKWAkcKD637ikvRpA06SLMao5aZShez9iNgAWpZzo7Kba
Y0pJVoJfEQ+x4N8zz9mddPPIa5GtACy17HGOjLeLtPkgWmckdwHXVUcE61E6Ryo5wzmy5m2zNNug
IdvfqygoUXPVuHcuyjhhhVoCd//uUu75k5BU7SFjbFTeHdACr2kgXvGiMhkDyIn4KsjU06P2ZgfI
cqlIjr3zJHR00giIpeFmAvkATqhBOnLRqY4JqpDfBO8IcsGZslD1DwuwaTl3oJ0BoWAnh/0GZf7O
7LQLHE+CXnixVEQsnUTCKSwcBAwg4grOBw1KS8rrOSW8BTJ7nJYCUzycKDcFN1IWeZ2w8FvIf8F7
x1ABUsOI5FlLmXdqF5AygY8DUYZWzyl0KrhUtAW3AlrlKiLIDlCAMw1NkVDiR7xW1JTUeveNk957
+Yaz6WYmMooQSCHfQA1B+IQ05nOJYrjGCCb+5Kbn1w9a6BUBUfD2eGaOFi2w9ZeyQvN1NtjUJiEf
W7nHC9xKLEA0uikpQFLN6GSMTvGlhycJnV7aA1id5eyBXdJeDJjFIy+h+PjIGz4988o+1LuSRcxJ
x8FGzqdUfVQPeeVFQGmkTY6g26MwTo9SsGGqHfTK7S+f1iFZxlbSCT1XgZtGfkMT2Nsje3ztB0si
/jJ1AVeAKWrrOKjBYAqeG6ohlkbCHvxGhhZBd3ylkvJUwP1nduDWjK+UR2DHN/xrrLbSa0foVCcU
WLaxaKtDe9BlgS+7eAQx+ALbWoDuLhVpWyhIcGHOPUVQfUxzPAEVtSg8AS0c4aiK1XOXbbjAZuZa
p3E49CwSDF2M98+IRQubI6LOO6FVOyO4Q7oLskWQkcLsgBuoFswZjMzBzcenu0Fi7l28DakKUjgc
fEScHakbOG1/0qZau5/xw7OSxRPHkGvxEBDEh/uES4aNCimQPB6CzPjKIDJ/zkLOWRjuGzIC5Cpg
bIx9iMc6cX2hx8TaxH8v6okoCl6YUxCexZEDloM3CVcRaq5ODMdjR+45V887LxNAAXLb6b7Cy7gj
9Qn/gf7mlLkmnBFGZw+VE8+JKAN+K04wSCaeMYlLllPAHoM0Yqc/zQ7X0NFs9UCxg2iJO55csssb
jj9AquHSTBQtuSouEqFX2qeZHlYvH6TbJ19vw43G+xIyXear4B/0lvT95E+6NsOL46TpMqWwnzt8
Hbouv9xhMA0d6f+YU35DurTmnCu3wS8s5J2nof/cK7qB7uSQjAicpYQlAw8eZg2kHfwv/E06jO6H
hBU75/jvZ5rgyvEo2ZRT5rKNfKWSRfbwFLjnJCgP5Q5KA64Ir3uBwNBHcWmLFyeO/8iO/MoZ9Li4
UHthiZNX/fcn71wCh+TM+gOLt9ii7IR2mP05GFeunutm4mkAC4B0IDLwOUl5AMQZLLkNeY+7xOpG
yiQhf3mTuMVcibyHUHUZfBZ1YmXX4DPyme+LvzvMvtx0LofZ0TM12sStID5drZN1ouQA3F+Wp0Ke
c+u+4LYBhDyl+5sPKCHp41XjAdMS5xV9oy6XTNv9HQMZlPA7O1Aqgsj7bQccgheE+/23OReZbSiI
SdjI+spnObgC+AucNgBNEYkt5DwI+Mqc7fjQjTb0egp7izwTFRY5t9jGYsSUtDuZteEwzbhB435J
RSjGCBeb1Bt6G5ex1+5TAJKcCzOo8jZBR0YH6AHuMh0QDpY9MI/qLS+Iu8ULL6gHNYmle8/cla0o
c9xVXH22ZG7jkfLlJ/PbfIV7yzY5/vgf3MBRVMYBZweBlMXyTWyXlaS/vnYl/uWJVkE9QH/QPokI
JwD0POWu3FDrG+iCA5PGA9zmArSBthTVbHDiAIBFDalJLFegsnhaUJkgS3LeECjRx2Pqa5D8nApi
JY4JsZLGAZDhG+AjCYGxHizeYM+GFG+iC+kXvHskdzgmMA1XxPcNrHmyAAAGIKPh2r9Ywhxe2R/a
AokCt9zSXZofnlhbuZmgV9UVeDCB6mfiHSI+gn756/icUgXvHQxv0P1sqvYG7QEKlh9tNV8WL7C1
Te/fJtkBAIl7oVCmjAMxph4esBZPIQs9x15OG2YRrkpjTc4Db+gp4cMllCU6YYwlQwrJcBQZ4UJ1
DC7TIf/71rsDU4oZUt6yUghzojxnj9bPw88lWchr/ebE4w23hmnJTXyOfXqfLpSwHOQyMEYwVxwk
8mjgthc2HQ/exJ+800WcMP02ADoopJDYuA94n0mggs5nTJDwCpwje9AFNKPEBWAhsBtg1eibm6CT
MDj/SJ4Ju712PH/jjdbJhwVAHrget4IX0C2QXGFI0JCHSA7SV3jAdo98VT7/0DiDIom3C7fDTENL
8W5lwIvT/g8bATThWsbhe6KfOo9Rkm0wf53ximNOwL3X43mO8bJN6LK/y6iutE6fdMhoKHMwQs43
gQtHgoAhUTouHJSTEwIOBLAFzpRnw9guJkzRbzTstRnFrke6Oyz/EMHC43pAZC0IZRVZyWi8PyVQ
GYNYMfK4PtJi6IvCK9LgYXj0AQeQE6KTL667+YPSILeNfeYp+CVDm685JRqjp9gVtJE//zsx/mRi
csuAnrgbHAGIkJY4JdKjuXfcEIBCvmd6JhlAphxaLF29FIB0VWobez15qaXLIAFvpWsBZDkg6C3X
RH/IecAwMQNOh6667f77jrsMdsr58U6dG7biezZkAsrR/Njqf3toKAj9fck4oR/4lW3Ykm4BhH7X
vrWkS1oESa5yoQRL+8OZAYILUpZqH1Ae3J6BwVXSBJfOIRkkQzMYmAFxjA/Hq0Va+5wwc5SBJkHp
CNh0wgEyau6AVQJ+d7KfJO5980HHQcSH35xYlUw0wLgHmD1pBBwCcxP7iSF/4sgUgrWKgOZpBryd
EYBr/qZwG2m5cL36Ca3ewAfBTZNJaQaUhCcSUKg+ZxGVYQLhSxMJfDHWlCL4SKc3UDtUjTa8Z0w2
MyCCQDijZdgdCGPUpxYIi8f7Np18qA2Cw+w+rvGl4OnYr0roj7V4gc6MSUhmfUb2wFEQkBhvNaCz
WGQq0RIJ6FOY/hO5cB4Jd9ReU8mv+SI2nTtBlk686/+/XiAkIN0kSj4pVSMGZVgqXsSBHziJXl35
6L1ScYZ/DMM+pCLiTLkoBBqFFmKaHhSip7CseRKThIIVD4kU9jW4MNRmHAEgPwjzQ2nJpjsiBXII
o0CCW7DCWGBTDDpAa2YaoY6SDCGk3Cl5JEMBFJNlheSlwQajaZYvxjEvFkolJhxGAUGHjTIcGfAW
XIADY5DnFI8kHmr/veSaR3RYWvM20LY8IC1zBN4ZE4SVvjkqgREsNdZFYhHSwMc+5vWsQ566XAsv
PtCgtFFQrSZ9ACOfDDASLu7Y8WPsDSod4YqV+DMY+TbH4ZglnQHTmloEA51rhsACAc9jkUdCU1qG
nccyKzX/+YZEOEAg1oNhCPKuXlmEqgMLGFtn2o6l2UwmnDofeOexaPoGjgucWvA1fDFuEqFcVjkg
c4xmTKePjR/AO4EOhjWfQZsJP8WYubHsv7z0SqwqzKIOi4kZysz+0a58woLiBahuXI3r4wHZ0cb8
/5hTCdDb/SBQ8oU6kOqt2FFcBEYothbgvko20oVd6TvMU7omWzwo7HTN78K83n/4hf2r3uWdo/E7
TwFMfIbHezckaHLqD3QlXsyAGD+VZXrQSI7MreUU2BDzmQ+841nSWJb+jKECLojebPGRs2kfIJ6C
HEp1+LOLIbs+gidO4hP387PAW6EijggHzmdT/+iYgMXMgNVmiBJtigdOvP3ZF8QQUvjoBIrJfrFj
AwjPjmVtJPeNOJJCtqjoxk5/LhSE08az4aJfUjSArHeDkk/kITmw5KhuSB0rArn99DOlEvkQmRJR
sRuVMYfrhlQ+ss8MHmeLLhyhqSleA7s+jlcIoLvNFOktanlSpxRCz6bbxOjNeVT+4PC97qgJq6zd
ftweMY2BrW8sCmxlE/NH1aCXzd8QxYnFUkSbFKZ/PVrzEWLgCY8N4vznETIVsCaQ24GBSL/s36po
Tbc07WEBLmK//2UfAoJBl/u6bIpKwA9OBb6VSq94xQ1wB2fPfyE5KPOjnfv1fU3g9GMcpeRY2dHv
/dB/v1hCK9+EV7tshLosKax2mze8X2ueM1gwS+sr5aYxZiw/PZARRu4U0dc+iHcZ7HcHvpljzUyh
uE+f03PihemnEzT016/JAI4C+RfJD2kVpE+mOKAT0isqMkBw71HfJIkZZ4jRT3gR13A5+iKhZDIQ
Dve+3nUopoMcEPT11JtLuY6L+a0sk93wWsFPblntpTlusC9x2SVdcKoPyQqajdd7zXQImrsoI9Ag
Jz0kokXC/YNGg0Z+wNR7k7pLlveRMgsOCjluJu0OPRHJHA72tT8h/SGevw/0FHTE3tdgYIO7B9x6
WyZzjYpNlL+V5GN0t2aNCFk2FR9y7DIh5dIfwTmDKPH7xmsYB+p28ODxLdRvneV0RzoveSmja7qo
B/8+LmWGn8RDmCZY3pOPr7nZ4r4iKQSirruN1xTn8fPT+2lfCR0cmhmO1hfl3+EpUikWevM68R9+
FlKO/QdHkADwJJtMx47lvlzzG1GMRlTe7ZDNKsKzGPZ+73X+K4h/D4373FQ/JIs8odoNwwT35NuA
ZHDjgnvHmJZr6LHYsAzd15EadugochEt4vcLFCzNc76XJ0F87liL2r4dNJQGrWMmrE0zHQQXcoHE
wB7+y2Azbm+O2l8KOEjrAd8hW8ie0DS4bvAXltQ4GMa2ijozwge2CozSUBtvcCRy5LDyNjMgLCCM
3W1VTlpfhzUNc3puYV6PuA+iDm7b5h9w9u278BWKi4xXQ2o3KCtm/uoVoOm0bKaxr0yZXKKbPrfb
dEnoktoJYuBVoeFHS1xND3LiBqxuSnEWmwyDzc1BbGH2F3b5LIB292MHQXg4guS5eCCBnJL1zekh
ID15uCDZSPMukLzbI5IxA7Url3l4O4FSAiunXhK+9YDTmI8n3fRGysARYJbO0f/dKLXYBB3qG3Nl
AhsaKMzBT/I/p9y5skjZ5Fcu71tqF1pu5xvLof+RfZ2sof3MxiR32hHp+cPQsNftnkjFIuJx52c+
Vs7stnnATJiPGA0yYxw58Qnz6cq8sdbwwe1LukoCSqpX82xOIR7fEOSMzrFjl4S8XUqwI5xEKuAp
I1r2+/ZaH+ycwp4hgpp2I2vL17NoO/SIoYmbB7DhxJRGBsN8ebTD2MsnPNXs62cOX8gG9V52Hv4R
tSPujjIhJBS08yS8e2pj15TwWerccmi80m69FD5YL1zTzDYoqzTpVw//ucznTYWfpiBrBbgNaYbp
BkOU2tF3795gSxaiPufEqhGCApYjpeY+I6hTkSuxxQTECsNqelylcxKjFZ5scMZ5ZuMxQ4c/1auh
p38zIwmPfRmpY/0rALFl/MDmuULIREZm8V/Fczt2xjPraw20xtiBigOG2dqD420ZueqSdXf99pCb
og9YKwqb5Slo/Xav/YU2HiFIKmp+AN97St5MIQm59e7+k20qzJ4AG9lV5vhbuELNkSLtBHypbzjn
SeMlE+7oRAkO+6GHmXlIV+8dgN/pPSl34G5TCqnO34Hl3rZU1fke0DC3H9IsYzVeYCN8Fqo79ErH
nKczIHAbftaSLAvx9LppEt4k2mCEcOdAO+h9akB1BJbJYxQ1aq3qvuH2bolhUMCCuClzwq95PqB8
WV/TS7qIQpJXvGxWzMhuYsVHC+CxI8/2ZyiKXz1IPbI5Fsaa0Pumnty/9QB5QtGE645hMJxmPuN4
l/l3NJlZBiqGImvcaD5At2F9d6o5LFBnAFXH7jDmT9WMdq8QJykeniypj37+PTVXFtyVsRpP7s7T
U0AHyT/ZM9PbXyIsydvWFDsl52BausiDfezHRCAxyDU83cFS5lcwFp7UVXkth8dCzAgSOSQuulT+
20ICN45v/z5//upncz9yDILm5Qw8uNt95hl5khgD1fyihfBnPeI3NgDjGqxo0h5eP+QihdmveTZ/
tJ9uMw4CVSdJzX4yrx/oxjvUg2CdojCoOR+vZYBdw/AhMYLUJUZSt802xUYVfo/wQvOF9RLUb4pe
k8iC8ovzmZKaYcy7BxZ/sogDllQSXz6ypHr1T5a3IdHmql57MVH+EZxaUZ1yZeKtjLYUCNg8/dEP
2861TbvWfNP3P/+onu4RcSGUzPiRwTBDzKoAulkWDJe4I8NvSS4AN8s2RBne59dKQ/AQDekyyCQk
Zs61LzAwHvkHghpEq0PIAVfS3w44kutoib33WuGrbFNKpU4VP7lgT+oeEQIVocy/AzABDhUd96If
g8cXAAjsgX6ND7PAdB2QdORWX/cTpSzhaJ6JOhRh8WUI65snxY/pauHH7+Cg2vopA35Lv7mI5ofx
zbFa1zyMPOvEZAMEfCC4WQSELScQLzbJtNy2yKvZ6vVzsL4ZDrr32bxgPE/fq6FT+czyz++drBsS
bIErINnoXv/VprZ+fG2bAfRqIWNULO3z8lgH9Uq76p5JMNT/XD7z9pc7Sk+NSMYAj7Sx3I7NzBCs
jwSO3WxjBUy9al+j7BQYRPBQiQEj47enrZO1NW2WzTI99fMRfHseMEYNhEfSAgxlOx04KoQbmaRB
eOmr+XhEHVOEDpWrcm7Q01mny1FQLLJLtpDSoImbfN1S0QTjScUiDyzS/kUbYgJMyA0d+vfqHk0s
eJNbWlfGmk9xhqu+le66CVBYE6OdFmTMIH2vYJQoJIlwCnAlt0RdMbs0Eza1bxDLJ82O84NTeJNB
T2KDY0qpkvVC4iB8xbHbExVBKe1ckjh3d+tlenMopGo8SLoV1se3iH/DdX8s88f00+3aXywIln8C
kgWhxb3RQquj2Icg3F6JO0kWrb1lpTKIS/NchqS/1v9CrTIarYgRdVPJOfvV6KnEy794QBucHXzP
39eN6fo5EDsgwiaXOqK0PGGafzHcgMZWMNrhSq5ux2TGkxTAMoD1w9N/TDTmgZmCN4mrRlgFRsK0
8TDuQFFl6E1wFz/Eo35wlW53+PWivTCsVJsxOpq+VXtEBJw0AKKV1B5e3hp8XJeHha5QUA4J5Z3b
OY9gBGeHlJ2WpfEM2uQyGr/4R0A8qAQzDABmMvIwaLfV/HYi+ol7hFkCTDuaftY83hqo4rPbd//1
orIYkeanZ00ZWU+4Mlu6gVIEG/OKf/cImAW0MxQPlmBh/SNOzYO//TUETKRde4D5EVRz2ubqf54/
RACLjbaPKISk2jf4rwSQCXaPFRnszn+x9l6eefhcCIoRYiP0qJPqHsuLz0hS3tereqUHPABIr5QT
5EbNvwgltxVoCPTK5gQCAKnTWuITSx4UizXJHq2Dtw7RI5Ai0/mlnNBjYrwuDtiTIL9w8HDRAQhk
cImH/IEoJ4vR/aRduEpQm0W7iInFzvWjHkAn+c42LNMbBHh+eWZcmHl4mrATPB5Fg5kSQmtbEXUJ
C7+dK34cjLmegdP/PpdvykC6GEN2jpVjsVg/ME/jNZSIbTmJA/ncq/YECmdc4z8i+3jkK0Lk+dxa
DIJyqXvoYrrlCurrNMeSx1R0C+wMePt5aJSH0SQK7nNy7nI8JhKST9SN7LA8gQLg/uxuAM7VYYCe
zxrP+YXoyOGxgWgHDY2HOQGgetLCtiJIQgI/g4boYvDapT8DeVjpXaOReyE+LMck2ZtgOU69K9aP
QAnpSB5vDNmRl7NeDbgUVGNlGOG5ev+PtDPrcVxLtvNfuehnC+YgiuSFrx8kjqLmMaUXQiMHDaQk
jvr1/nY2bHef0zgN2DiFPFWVlZkc9o4dsdaKFc5n+RSzDqsN+H33dD9weG6geH4RSgJ8+ANTyYC9
Ub1UNwX2Sg/a4wbVAewhmrEUQFGzPhwrjzfuz+HVDj/kJ0BDtA+Stn1iE3dTG4kSpBcsIdgnxOkX
bblhtVDRsT35YngOOAWCswIlfo26TosSim8C1AWewcWTgVLbwUUxBPJM6bbL/O/QPMC392HAnY+H
EsUzL+0IYobHA5RUj0jrGT0RWUvJeh940AyvIfUIFzoDnkJ0VhDuFdXaQN1w0T13IwRWxQFdk0Wr
HCkROZ+LenJXLaD/CrvdRaPPD2LjruECjIIcc6YALYPBg1B1Uh/QSLBlv7JOXmnvh3uCT4BaFLgv
CBZMjmEhUWI1w5oJ3tOF/0jaJXxD7wSiCaCba8A6zCtwOgCpAOdCOWnBBAGvGa8xDIWAj3Dz0mj3
pvUdRtdGVimkjr9/CZTGvwHmAosDn+OzsEX8jaBaAaMoR9hvlEhINH8BQ6OfwTMwFelMxAOze30Y
6iQYRaKfhj8WnUw80J/648EusVGN4oebgVsuGAjERiIjAbkGamVZ+ALx16g9rC35hHe4D8wV7axz
AH9usHi6uKIDeuFj2gJ0+iDkf/9WgHPA4wJIp+kYiwNIEMwQqVoYBs+zI/vDdAAdLiQqRjbI93oO
AjfeXks2DX2W98Ovw+KXRhktJ7iOnD8zc1PObmfALsIG4BaQ4Tkkf+Y7TpRRxFVdxRKdcIZOaFoC
I909mWgxYT4R7LodWfqsuPs0VgcgZoPnBLJlTFHZ707R+10TS/Im+pAzeVQ6OkJBOMEP+TX7wmpH
WIQ3jCXvN1fSIa/jbiP3MQIAJLVHZQrkClUDIY6vDy4BV8Ewnqm+ioPu8nn2APwaWKAqID/uEdlI
6X/HxNKa1jAmEvWxxWr7QjuQ4bQ0QJmFpnKCYJ8wAWnF971PBG5+4BBhoT0n2kE9ALSVvOg38KQP
GF4wCxOcQ1RoEI75gU/1flhhgt31WbJINcB6WcPVBGSVx6U4jxmnx5edQS7Iuoch5Ul/kduDOYBE
gt7iSYrihb47MbOTtYfG8XGOzuaVe6I2ZVYzVwzpSxQS7D13nOx4IQKt7Dc84AWaNrQMuEzQgmWh
W5kB7DIOkCKztt4LsrfJQcOAlAYfB+S0O1LXUvlTeLhIPFYnBrTNbqfHjuelXnk63Hrv9Amn/DZd
UAWySlCfTcgaeSQc4wJIHj7nNc3403Tfc6IzG4I7vmsc2FYxp5QyURxAPg5IZhnfS2DNEpuP6GRI
ERDAcKGobjhhz+h8bhRuWSl2P2kdD2xE4GxXLX7+vXVCDAUMAdj8RWuR9XAT5lDm9sSjlSGi+jww
kGfTxQQPVFhIjTgDgAzeIp3lBKUD59s3ocgPkYkrIzfDlz8XIpukrQw0n0hYjTMVWaX44SAJx92b
njp6cTnpSbrIMm/00mIqDYrkp5OWhJG5mA2Rq78my2WGIZlZz31fJo+emzeDHXmDyEiOKqIxhFhL
NGZIvXIhcpQoEdh1mNLLF8Phq0FRU+szDQv7JLCgBpaCev5mPYcvha542aZy4/u0W7wZLt2Az7ce
iq7v2uDMTqzUTX1YL0FbdIb6JnlZ4TGmVVTus3KLaHAwtqQeQkjnVi7/oz+Gzv1JD3hgMr5dgbKY
pcYWe9iMBZSGt21zUjCjr32h+ve+F146/57mOfJGAXcojPyjYqg2kCzZCKEhHVc7Ek2WQ7EwToZn
WvKyE5T920FCtcCTRrix5kl1diRE78qSbpywuksOKFy8cKemCs83+YadG826Zb+e3Ub3LX24+9eE
5qRiisPFm97UdkKzGYLUivVPALKixdePp/GRL4HUYP3BfcHQP1ZMktsrHjVKGCC78oUcwnut0kmB
nRq9JT47+DvGcdvXm0Fyqu4sDOorkrUjGFU4IZuPxMZxaqaj8b1HraWMPsts+dq1y9EHMGdAovde
NAeR55HYnzu0TNMNALaz4NU9+Br6ZXD87RvbZPrlDWob5A9UpardNfqG95wApY2IBvoQaRhq+4V2
QBl4O5HyAv9rm3r6ffWl4POBh2NS08AECBG78uMR4TRARXrPdpLp15A8OCyuXudqkp15K7wMddNM
inlOQo7KZiivle1rypwZB2z1vQiP8oUkv0q8pzlQRswkOGuHcMvr+yzVi3Z578tpcsrn4fG7Drfq
Gn5R3zDSedUuyxVnX8JWSedlwCi33XufL24zAldyZsPG3vfAjpKo2t8H40dscM61FRGLGHafRDsU
3QTTJzuNtQACwZKKu4yGgyTqozbuIEwGyeXPvUntpft6+Rk9RepBxALZfI2ScTp9ToupMcSMFHBF
WKU91uriTraxrY50RHd3IbYE96NO/W74FQ4djY/NmZfM6aluPEo3zCU/YjqGB898ZDql304/FJfi
OIsDff28klhztITT5voms412PNJmw0TlEVTLD52tow7JY4O5PzfdbMxhPWrscnQwnIKcFReFETDU
iOmFS96KF/3CSaxGt/Xfk6+NHsIDymU9PfxmiKTCnYbz1P/+3LgeBddiGSuU1lYdkz7MiCmlXR+D
CDfEiKN2b56Kc6PqdHD8fsJUU9OjEEmvoSdNe0sWyKE7zU6vk7FEb0MG87iNBHHICzNFgxIbI6fb
cMADpX5AMZKsID+VH6I8lBZA6ImUhbOMzIivJzFB4sIpiO5IYAfhqWRW0ffwmFVXqEeeGVAFkTea
5RtYSfjn+4HTkB/IGUosRtuAXgA5DTY5ZPEtLnJWjqvUL7GPZgc2MjpTYosvILcGJWYh475FlY8R
GTI6TP0WT5rMaW2lGwfYDWEQQsyKchjQhOKMnXbQNxxOrNBqEZ3QsSIr5XsgsZIhPQXpHpDYRE8h
W+Q8IGjx/Xid4G7IUemkInHYqMNklq04qN8X9K5UcNkKti5bic6dRDCIJH9CHsTP5tldueUbmlby
pMolrKDZui/oZYPP+SKCwYooYHUwzoszFGkKBnEIPKlSMICkBRn7bqE1EuI/EggeFL8hC3lvlB95
iMYIJpRHz0/+LMtjVoit8AAs9nAxSegnoHv9ymVz7/I4eVIf8wqSXbEgZoQWq2XIdPDhF7vqD27b
mYuAZ54675k8enh6EAUfjG0hueCszNNrXnmK31t29u8rKY35DGDEScrJj+8HCs1lvrl9hHICbvpT
DOX/LckgyaJGYD+rV85cHjP3AefJY2bna/wG8vMJVoNSyS4p0ggvcMV7naMIk5Zt+dNdhrgUoQ55
kNd93d5Im3wou7Eun3bPn/FtGEH5/lQzY5PuZAILnNAUIdxe+oERzkm++IWA8ZdUR3WBHAOFD5VY
ba5JDaHleSYsXPRz5HkiieORAsQhhQJZ4+8xq6XfB10wLQzRQEbfTsR7X6Qjzxq6UqDvHGTbOuCc
BKORGNfDgY20FZOHvaj9aRagrj/eUL8fbwjwC4Z+9jkWocz0M+xjj7yhHvDRJLN+kFE6GkMgQgzm
7OTptTyllY7RP14WzwEUpnzWaqwQBbzPwRGdWKcCxNvEh96Jdcj11h3XpE0Pi8kzjcmYJMRlv7w0
OksD048BOjp4pKivTdKjvCh3923DeLMnnW+I4fu0vZqmJbxqeML80UQyhJFNvDXXJNm45sS8fLps
++qkwd4nAq6m8MMjARgHAwOEa5TCdGGKhPOxkkafYqA1fIWV3BGCYI7C+PgBcNEXve772sK8gnzj
Ef5EgE/dYiENV+gPpxGZtBCjTWHaZ+eQIOTwtwESdvpr0KyD39XM+OFbKZQ1gtkG4+GUEoAjwP9T
wEGcmxxSOim71Nd91c88Y18iOWmF4WiX+geBNkGTQ429ZpkQkaS5BzPAPIJ2ZAxQUktHa2/Yhehg
x9HF+jv0Tby/Zht9mR3hVyBRcn4U4MalB+Z+JPH6MqIlRpzZv/1U+2x534NYju5JX6fZDr0f0m/K
XCTtZj+7Mvv4zEJiCYFjNoDfjJyYRk4KIIO/BM9U6yfXDlkz8nOgaoowwZaX2I2WfbZBxAW8+52N
cpbyfoHn2PWJ3eYph9U6g6Xdj/k23DGsfa5ucdhVtyZyvSUahd+gyKj2AyhxOnzuu9t49D1FGybz
bIvxe0+aGTxWhGlzbO6JJO8rYqbuybTzHfb71xI5LhXXjyTYsM+GOaXYkTE4cqEulN3j8to/bn2a
o3AkMxnhKuqqNxhRNrsv3hPqrC5HY7yn9PUakrlpIS65dORtvaYTPKEwJMshKeE0QX9LZMJbRsZt
jvshYh/LfQvPyb3ulAOvCs+RFxD15dH0VdFmIgZNY5h1Aq6mdAHMjAZfxtVAjpGz079CGIzFL67r
gZ2BqJt09B+E6XcPTfPXrnFGFEd46mUz1Bf0szo10VY6qYwklPtPrzsV4Bg9jUiUyFPVAakkkR3B
NVGe8+hLAkqyiwP+wbzQdTVO99UcfYZMtn3tXImBRHeCIecqIep+IIHgXBWN3jigxwPatBFTReGY
TvG/hy0CEyct0R/WFKq/7SM05WTiqEH3IqEmQfZ1Qz27qqfZ9L1GkMmSUibKGL/SoTxqxGyCfrPO
x21gLORZ6N4I7tg7jLtu4+DUQoPOkXVM9WGSlf6Cw1RPBbA0XSzMlD2+sMc4mjsYMpxEgHdqW+mN
6ZkSbS1IK7qCbol4woX4DYR/3KDtsmmtIU8rtwZ53UrdPY7tvCRWuB1hN/RcmsfOsVjiWIOxSWeb
DfkdL7JsxOYzMAdgtzPjZ6UjmLnSNIYlAT4W3bXEPgEBpeLq9N9AU7RU8c4nzfGzrvzXkZD6axHP
DPXXoXLMK0ycgQ4dd0z0LRYAOCuATDk8EiHMCx0qtBkQeFlsN7FzGSPyFTD5uR6kq3De/MBA3lf5
glJJidzw9N6wZQAheToIaR64pZG3rznzlsW8amgVQKFlwZfxLD6UPhJ0qdjdPAPvEzyO6GXZvNQ2
lFAn1vlzliGn3uFsik6mAWXg9OHE5cziKGMFIeileKZOR48gOmKoWfAxEW4TMX6DLP09O8UED5wx
pXbbQyo8SKffQN5G+5DU9jPWPoMOM/N4M8DyzJbk8RIrIRK22OnwmD97qLAC2H2rL0ypzyCqL1e7
KTc997uUp9KkO1Fn5khyb/09ig7MvbubYozWAuBWMKLURa68MM76BMWmndMRy4aB/QIod4o9HVkl
UoixJJZQs24uBjFSMBj5ntfwIv/eUjCTALRb6QiiGzwvNReMhTAkDa1uaE/GrylHHU/xrQ0oMl/Q
VEw/x3Q/Jv87mMj3AOau+imhV+LQu+LFt+n84P3JcyWeVzgLiVt/rO9Wfp5KYwkPRXOLoYR0uakO
A1hw+emuWVHd9f38AShBeAUnRSn1a+AK3UyOAnROvrmQ4d8PDf25oAuEcHJREwSvH58+e+XXjYgl
jJMMJbH9mISs32V75N13zlhJkGSgKSNT3uC/uUJGkLN1+RtWl4+UiBeOHYGMpaCVAXIAS7GfWXLv
fnG6XZV9tE2gbkgpCMnLaNGls+cHQOA2KzbfK1Gp3BVsFjba4fHDURxOSx/7Ie+FuLIzx7B0gyqU
pg2RTIs0WwQMNN6srgM9KqbWpzggUWSRU3zRpERbUA8V8I35zv3q0IrOAXNP2UYk/zvtASmxJ4je
5+VS38gHGZEDDMt9mLtYN0yqVbN6LZIAi2kHsUa55eBih914aDRbnfJ9uG1XzFsWhBydBEtzk5zZ
hpBXF3j7y2dkrpXl/fA6P4f6BXqH45TylQBrXsnK1omoIOPJDUxadmG2BgJATm2ClENY8E27wfIP
zLhrwjO/oYGhDnbfRYXuu8XMW7T2w23cMGGJ+t89ZwAhlTv+9GzgaQMqip6J0Fd4Eovq7gp+h3jW
iIwLYrANLeiWTuYkDPNhk/NaaJbdihcTn4oxTaXT2utY+FlaHSdg3qSd2h0LnxFEYqH9dKNpPGZP
6KMgJr+wlIUK7U4VG4852jPvO9NHn3TQW8vnJByoq5IJh8d4j5aigAwir7Hlo3xkJ4e74ujmQQju
8Z28kJ8c7wEZQDNXzpDa0o4al5wAfIP2JM+wCg8jOEvlUtJ9vDd3HBJgxwjs+IXcq0NWKUKknrpl
iKMLdraCeqTapp6Qcls/gZ+w6qQDM34X+E4u5W067drpzvzpTOshnvhBdtS5LJAKefzmqMmH4AHB
Y6dtILvPcVDsqzHttNwJv9LceRu2tG238f62lI5SgAcMLByp00peZztl9F6AIXKIvna0vIVBdgbE
+8wI1fw1xRcCTPq3aUhCmIMUAvqcrMm+DyeIkhxycp96nn+UrXo/GeeitAJIWEXn5qpCp+eN1XFZ
SXyr2LszPJSqjDMVlIQaDMACBFBnfMoOOlsXCEU5k1bQeWSTwGIsA/I+AjqYWPbFnx70oUNPdP9b
9/UZi6FK+1+MHs+3Y2ckz0zQb1QwMz4QxDqzx5L/6atoG6/va8bdrTu4RjI3Ea0Y+BqZfrrOEM74
IGiRJQXRki80gDdolxve58THI1qoOT2J0CuwYmi3luYMkU291Xxe6vvS2emcsLSjXu7rzo4F50QW
ubcvxoFkk++PORIqu864Hj3OJbzPZ6YE1DMcVomjVjZfjOZv9ApQtLlYa66lbTzHhIF9+VzXQe0l
U7hJXmSKUuAN4wl+rwyWBHaOxEqzQD0J7TSaagJMy6aUQKjOYoIommUKQJHGl5j2AdLWjrQCceVp
QzkQh3gdj111IN2B3kl/PVBg4kiPRA+HM7xvsL6Z8e/CHxgt4wcIAsXtcwIRpg/zDT1O5sehgkN4
DeKNAlvDCkNxP0uamvmnmwymMB1ICPm6w48dbXVGVoRrseFIZoAUJkwIdtUpurfBfa9ZNWE83IhZ
UFRQY33Xeiz/qaD5sGG0Xmq/MwDCxzBiBYjg6/PuNELwo/A5zb4cFfvTX5FYIepEg949CfsOsr7F
Y5b5pgtZLuIyAlJces4vVCCIOhy6pQSzcbeNQLt81/T0ahvVfk2VQFsreNnyaXqsbfKtap3OeQtt
ICNXJINav6FbG4/e6XYJPxwG5RJvGACRcoVX8VAJqn3MlEn7468Tgk6ywcNg8Ha7Hl+MRqSm68Ut
yYuoPn7qc7F/cS0SJB8YRWY1l+oCUvUZsMrKLSsOQeQktRPnS4AYkgZCvM43j/4mcXj/pFX5/D6P
nj+0YJfYUi5VarUcsWj9sos1tS+yqgxACm4DXzvFJlkE6lZvNm3TtKbTHk0/c1XjBDd/4DmZeB9W
D+sJgUi15ioq0k1MMZ/9etnhzCdpkBCCNdQ/DLGEl0UstcuWTCDlFoPH5nNF9wTyNFAuXRvTKuxp
+XjGYhgLaV7B4CqkX1ijOtKw5xYWhpxW6qPgt0jhCH6pnbvUzxzQo9sEyB4bqGgeWu3sAgiGwk/9
6caDcI/n9ugT4ALHjDxQK9BnSAO+5ddJFpU1xx9WKCHddFBZZr9eq2cUXMQ85t6NGzsbAVR0LfQ3
A20ec1bvnoDxA22GZw9aonJ037B4olHumYsHnfgetR0cm58vKrecUgxgB6msP2PqkFFv1d0l7pYu
eQ94nd0nHXtHwfeUI8SBwHo0LvqAk1j6MDS312/9ZBdxToc2HLU+pH4RObz7mrUVVH8aCMASMsht
XExNulONXlmaBAxPPoQBhdXttFyQSE4rOxLvZPdwTDrkWYKIRX64AFZEPGTksR8OMTY33PwCzD7k
NDWHaMWAvwfZMptWaxP7RYqrobIlHkZD4l/Thy0xM6drOJgHaKn92so1hZZT1LQbBPro/RPuk62B
zI1u4wNJ8m3xOHBMfWwDgQk6tpmgsEE1Bq9Dz2UEM8UgjpaVj5rZaWa9BUCKski2NJv3P/0fxSZL
zrEJhJyx9T7rB+EQoYMLGXrEYOflx5P86kqzIkg4F11QF3ZHO0IGBTshUYXYkR/NMNjKeT0WTSR9
oHq4c6isUTTSSOfdwo4XAN8IgGLbgFTIj7xHRbR9ROeOxFh3IHfIPvkaA7PDrxIfgEA4BiFSBXfW
XLCU2LIy499NzYEwRkNEWcYws8HN+RwTh6y6GuMOGxQXmKJ0WE6pS4o1uYqOZB5/i9eL/jMhzylZ
HAH7jYyLT+6m/PmB3wY2wGuIKz4ho/EfovEJt7rY1TS6WflAbxClUAXeh79HWdQh4UvRHt6HlIDS
y1Y8c2cpAUJiBLGm1T0mS4iKx5QQEhRrri6dI0Ayd+/1Y8rFeEK68Rzy+1yYPIh/h+orp3pgVNIA
XIZiYFy4+bBaiwMGjpeT+HdGO/QcmBGsASSX23pCSF776qUtPISlLuyGYyh2delt87k8JnNN7dYD
npEvMFzVGA0wvHJqE+0Fvvmd/qZfEUIVhjOxRVAPe+WWaeFu7DLBcMmmc0w7cWnMHoscE1TK6W2w
+HXfhHzRwxRPaEcTWj0gPwKnOQQ0plxcwYlGxPh4ceCpCDeqAjR9hjUOZgzOfVEd5KvQkfYc+set
DHWhky5wUQhQ+KLlh/uLvXhBXFsWLoQpPcNCO2Uw97Wfc5zEbzp9hdih9ml6O6emsC1oGotu/hDo
F5WF6gCJAVxql3r1PTSVFVMLDTWh7eQYZ9NCfVEczjg6i8l3XypA3YNnDgP2mRpHJbjRFeGitj51
6DDa62xU9LcM1l1y7rc55iaBQADAYIgDx5yuP1r+xJ/ZPtzPTl2roEFj0Hb1ZlXR4D1HQBLE4kDh
WJC2KIATGK7Ewd4E7Klv9NcsCWCTJ0J0kh8SHQxl6Zq12W4QaekQpbBPsABs23Q9ySsDKnwZoUKz
fg4/S5pCeNG9LWjac00Vhj6dskS8cNV/kmTKnFN4g9oN6y8d3kTOTgm6RGJXEZU2z2HL7mQ5z4ET
UaoFdDiQV96opugonD5d4tOgXr0nPARXCngWqo0kZY2xoJ2Pi8EBvGtJ1KbfABmK9Ql4EK56frJD
TYwaYJndOY2LPjJo9HhTsmsW02OcEE4e/m4d2jpX2Q1A+pw3GSCrX8CZ+gXdvZ1ZmIs7CfDwUqJV
gHMx9T7+w+lyQrG6ffZpNii73huZIx400Jl0vuBh0kxyWisB8l2sw32KcaP/JhDQlPHFs2n7Lq1o
SeLaekInDhIkecWepLCLeNtCI8Ny5iYCPhCRiT0C87zZ7wtz0Cga+I7v8W3JtAXk0+AfbHZADJC2
gA3t6n48l34rJWjn/sePgxvS5ZxD9rG8DzZE81FBsWQsdBTDR/LPZBm7phcKnDy/gGOFpERB696u
iDPlwQP1B8GEXGRlTFjSjET7IV30zRUyD0cc/0oQOa9tx9EQgt7XNBER9XpwPmPgGJLcPHdS1O8s
w9+ykvpTpftvIF9IVTirRGx84wzpIC1M5/i9kIZ/trGLML0dUr6j+XOY+7ErZ0REmAMECpx0rL8I
4peoHxhETUZ9EzNBLC+8IX4OT4Seg2W6fgGKwHmQ81LTUFy8SHhhbPhIz0orAhsKAgUOssGK1cq4
mc5A7+JtgKVIPwUK5laCL2+Ob97ikQtnIHvEY7BmMPQQiVFiUbZS6KCiIpV30eWu4abrzOLZhbl9
j70Uh/KXnTLZmynf1Km0feCCtACxZHuKi+bl7h88kZt7wzIVlxtDEA3gfCnHCCpowPRDOieVHsvn
kPOPYsvoD9moKilxIbAv8BvSPOHCtEQSTNLfhdk0Z8ZvyflcfxGE41LPMUOicUPmNAAsrBHuhlbO
SuwIvyEPFSQmOJwJ6HKpRbvHJ8pBvww+VBIsFwpvzjaOCweEwYk9AG0b9t0y3XpE0TlVvJdDEerx
3zYewsOz1R/TK1cmCUiG0tbcoY6g+AontyVXS9VybLe1Fy7EGScRVlAb+vf1ZxsuUtdY8BHlIbZE
DZbyFok4jy+FwIZdKPoGICi9FyzMHBegCTdFUpuYToJAIB9yU1glsQ1ZVrQEUfJhyYRtLVwQWlzM
xTE9Cpmz4ma84p4uwFuaMszK+2aOJNPSiPOP29GZAuma/F71upnFH7svlyep8EcUCpXDC2DwsU43
dj2AQKIspTeEbwXimG0rPmOpsxY//zPzHvjhgSb+Bx8FBN/J6YHSz9o5C+SdsngEvUXDotnyoG4M
EshwYna+nX5MW/yioiuPbrffn8Saaig1sdKFw2FwLj819GK30zk94eqx4QFQwby3xZEEVnn1Lhjz
x4VZTcdPdfteYPrh3FNbr11TckpcIZh8/hyUOMup4rP09j3q0d/+47//z/9xav4zumCbc2+j7Pkf
z5IqKnkWn//6myz1/vYf+d//3j//198MQ1dMpasZqiIZZlftqQqfPx0WyTMS//y/xZLWK+K8uC9V
YyzTAFAx9HnZq9ZfhDxo/e5urhIVLYZIyqXL3ZZ0NpHJUH/g6MXg58yTZUdXwf3dSvdibE9uIzW2
GS8TtYP4yxzNrWzOv5/lrbvUQqzZnaoZSdmoKWefDlIsP+w4OQz0p3fClKD7nai9n46yk0Y9uA+s
NVGWpb5pTjvf2VuaPWiTRUL79vXS1tKJlgZh6Shm0KVDC39/bIProMeh0J10ikmv4xvog0mWbkMM
WWk2JusxL9haGUgzKWU2dPloxczEwDxyaYSmsTtUBvSFd/FAuHtw2T3Df/awgBIHdcsJRqbQtT6q
V+MmXiEuRs9j/5s30v03L0T95xeSVe/X46OotyUGldYR8chgQWdKX2TXb7ro4n/38xTt3/xAsUL+
YQV85N49yu6PG4UpDiFeTtt/umCIz+09UzErREoQi4FjmPKXE/VUPZwSPf3HZ5gZTsbfNrgzEvjh
hbTmM7rq8tQ8nUoJb/EWP4CgJhSnTvrThD6D2zotKmgG2jp67MgmElz/TdMAnS2d6ataKOWICV9M
W2bYy5RJ8ykzgMjJav8NY5z2xg0YdK+LdGFbqfssnoXFOAbo11fpscKrHQFS3H+dis5Io00SF2HJ
b/a15nduroHWi9lsOh1GXoX9c2LTEPB+Dwj4DVgmZl7SyJBoqXc6r762RnAQt4JcbbtMOh9pF/oJ
MnSc6UVTg7c5SuiM0nxFVONC7g6USzYn9yYKDTGZ19WHGpOQa/tJnzDLrLqQ8rXuOx72FqDabP6/
XjFdsSL+tIV7mmwqRleR1J70zy8w7xphHZdmusx/HiSWaADJDqGaDLwJaCMn6/0dn2oOqll76Uw0
uiCGJTZ5GefO4KPRooydxQDiFC/ikDzyPkBrkuAFFe0ELKUPRVMSMootgFUHquRCjl3MqWsx2vvr
W5Hlf7X6e5KpSareVWVD/kM4Ko3q2ynMKl2+VbgH5xu6Se6G6hAnb+iuDjhX5Eh4akF0giG8cInD
dGjwLnBsQoSLrwlILWHHImSFhqWpg/cPxovMZMLF/6n5DzV4fN28632bUV46YRLcmRkpW6qM/Uof
e1nJ8OnJf3ZXRWhnDEFqPNQkmmkjgEhb4RloLEiLweBIFu+KAx/wqj0c3fCc+jCGagcgmlSzN90t
afDAy0ITCYK8k+YmxuCkMQvcC1umnazJDhIIT12UiDn+4DNhrPymkssC6YpZ3aPrPatxnTLY0WYS
tYLyHnJe8R83+7nUmIaguE14rFmDio9Y/1U7rcKUZa9m9hSTxxi39rbJ7/76/Zjyv1hqPVkxVVOX
dUmRRCz5h1jxuL3NRy5Ft6VOli/PQ3l+bycPnTGAo9BcPr7TSprd8aDC1HBSki0+jb7C6A55bKoj
zfASlW0w0YqVTKTOner5E44gWbrNAJcEpbCUs2wyCLtS7E4nSD/Lbo1BwOhzP0rlDoyhxtgv8prM
6p7lykqPrxNUTRi5OiLwuxPBYM/ieQO7S/PF5MHQupkkMzENycagwbjgvVKjeaqMmQzErn28Kdm+
wvdUSh258RJzSAKVQgwJetG+L+iZ0bH9+c6L7/xljD/6OGe4ec0w0mrG8f7XT1b90yZWZVlRFFnv
SrIuK7p48v/wZLNbVJdKpAAOLPVj14BRpsFoJPUoCkdsVskY4fGeMx8ocWK8EndsXQWIxS3239on
yuSRrzFG6uaWTLx5u3I5JZ2ETEAPTRcn4cn//7zgP+zUpLxljfptk2Vbjnr1oXOUzI2MA34C3/Yo
tUGGzaCRnl/t6g4rgn+hClWIeqQcv8uJwSi460dba0zcFF225MI1EAu9Y28gZC3dNHyHimfd1PMY
T30gio/31zegmH9cyzxxTTUUQ+3Jksxy/ucn3q07mWTUYbLMxRC+74iK4VqNwGlHqpUhcSyxs7je
d/HsFsRLpO7hsNc66CLoDcDXN0D/KjqI4Yv++rr+HM7Fdek9STdVRVFl/Q/ncVS/NL34fGjovGM5
TYIykGiKBhHjEDxll9sc0joh/7ITBs9RZi8aHGmHil/TiEPD6xrgp0eaQJvwoLuqvO6ZvuUETY6F
CDEANX5MSYZVBpDQMG+R8f4/Xb6pyZpi9uSeJBb6PyxkuVV63wbvluX9zLwFuGJlAaBgrhgQqlx7
DzFflpEGqUR+zIBLDAhx3aHDC7sKPHaHd6rAtYqeBrCBjHKBJ9+CQjs5l5GbHoVYFSkkenjY0vsc
mRzNZT/Pubr765sw/+Xa0P/vTfwhzuFIlvbqti2W2FzArxtY9nA8oHHH1pCykvMVtBsTAwILNnfY
ydRiEBwDI59nZreSM6mFGCVZI/F7iHmsqJwYTZeeW1zwMYuBocHPEgET3nI3xgPauIfkdHqgX83t
vDl9U7ibPs0+CBqRk0KDRCdpC6emUxgj5EdU9QIDyUSLCWI9OfUlxDfQ8jGNFoipPByXaE6g1EFU
Bf2GdbFqabQ14H3DVV9z7DpR9/UE/wxu9mDB09B+QnOFxAVv2A9lP2a4GL7izFo5lFwv2QZ1purF
p1dAnKZVaP9m5Wh/Olx+F/7/eejKHxa+WodduX6w8DtBMuleEWjTtXkolmIKSf/m3SaS2w70n9ei
oRe8AyyJdArdxYIZeajShSUAZFjM7aAbQPpmiQ4ZxFTmmEcEiwkoRnMUdoAT4/gcY7tCb+0wcnCa
FW4InX9zVPb+lMn84W70f94H3fZT1dFNLpbZ3eq1zAYWe/hNBycyVTyMsCsz+qnaD1FBMeNF7TsM
/cTXGRudFQk0gVShgZdWxN+ZlBXNP6Dz5+I9Kk/IC+FH0EqFZJPQ81ebBjtyVjRU9E3BaiCN4o/y
ARAj2712t596CfICbsmqga7l1bKCBI5xIaPjjdO9K2WWnlh/vYtk419FWKOnUmR2VUPV/rCLvrGK
FWGZpss4cmXmMcIhKUOmrOhGP/HUo976tGhzbCMo/qIm3LRLlHjR9K+vwhRx/J/SY/Ei/uEq/rCs
ouauxryHYlmZQkmkkruxri7IqjpgdySSe4ZK8jJiGAPmnMCbgBmjK0MZYghRpCF5GYIBsq83ai/x
8an23+TJgFpQeSicfn8ppbgvg6r4KYbT8MZihJQdrA9tDUcSPPwQnV1pXjLxROpcyfUAplmWvCRR
QNBMlljf/a8Mu/kyq6QfgS9gjqsKbSifBhmjfEVthYXRBwUmIhr+nvnW0kAFGTgpR0AxBBmAmZTm
xa9EA4VuAUPLVD5ou+LfvN4/F44qGYuscXJ2Nc3sqX9a4S9Zf/ReyfKh9T/XZgVGsseAjp61JpBX
dwf7b0aXDVGB0+or2pmFqsYynK/o4QE6S92/ftOyIf2LuM2ZaZJIKbpiyKbYlP9w+FTR7V5/61u1
DKFW0Wc/vFvix8ZBo7mgpR0NhQaijBxi94V+CQqHLoZ6aT52z/sgefMEf/Rs3D7O4ZfACL8vDetH
YPb8NifEWAYTQuVhqQWhNI+iMTBE3QsaxgowEiKGUgm+6aJbLcLursbb6FGNdLDo/KocejCHyEKS
htaI2TMcK8UizDfGbfhJ/UIZ5ZBgnTF5FEn9Kxkbsv/u2Tn0YDJs9OkjP74em1bfakjRvsoi/7jZ
a6G+hnG5VM15xmsv77TcMHVomHEi3l1K9RjbkteeAXJveIbgOc3mzylyQjEJ7+7cbNnrdNBMV9Pq
UYOk+gxYO6YSO3TWu81uza7gs9/23FCbfEdG635qZOKjt6hJJmm4+iDDgPOVfhpMO27T8raJ6vFd
30vJGbynQMAFLIifOMrvbPFFmiMtNHX9DVchKSrGM/koDDdlM5fiSyGdlHpc4SfSbCrYivuquU2/
5tzA9j4f9eAqotGbZnM1KP8Xaee1m0i3ResnQqocboEKZDDGgZuScahM5fj05yvvc6Ru96/uiyNZ
O9g0FBXWmnPMEQIMH9cKSZDdbkTroa/56dNd4j1GsPMUV1QPs+RkZA+aus/GNQzfZIax7Y7EQ73e
iFUJ+IdL+4EfH2QCkRiofOzwXgrjxeHRzFb36LVI9vFwCu47cdzK+tWjbY+ParbykycOhTcVxJc8
dzMSKfJtPJJIiezfpVEUsUXwV0l39JO956/4kxdvxtJhvR+nL9KrK11fR93RC1x13KpsTam2b8xt
e2QdEXKbY+khAnQ4bkFllTce5z3Zp+aW99FLh1BHgYc5cGfZSuTkansOIy/Wde56nZs0mzLHqXyb
3HccfE2vG675VI6kGRkhbvNDIW+S2WMYrIhS5C39YFVoe7944HPCnpcTjcDXOg7Jcaa4Rb8TEjLY
jlGzMdpDoh/uxrrVDp28yXE9YD/Cg0FdatjaI81slvxSz10dnwHMThoMpBZah23D/I5cB3C9d3mN
mi+JQib8WObyofJDForCj1JWfOD2jWREQbgzWD7TxMSKPNsD62bKWDr8Qx3oG1AaRuq0j0/BWAK1
X7usOwYYi8CzRTzYzClBMWA+Jyw78iT5XDiY3+mYE8MROqpAJL0FAFJKC1Oyku+P4P96hhXjEz91
6Pydp4bYUH4d6vQgNieDgzVyO8ynf8dr79g9oGGbLVZ8x7R3pQ5TahK13RgLis7OwjUHo5Bz0C5h
VBJKykngG0Em5UfhtMBlapcjiH1pDfC0vyM8OUK+GkdLYhgv468zSEv1osAOqIfau5wVFq+MLRNa
d2dV4dqgZ6bG5/3oDHHEEV+m3ygkOWHCvYDPWkw8zGrKouadJbjMEL+5ZMSack5IM50tOJNidyRN
cbhAHNeg55A21S98fOiZ8DHkUZe8Fd+S5DHYnNP9zRICdYmlBGWn5nBEpC9quU0gKVfvLs4FrkA9
3RQcOHfHBFUwFMht3laDVN3gcYeWZMHZ43D4T/7UgMqY1MBWTaYkFj/MWYSlB6v6kz2WCFMjxq/T
JmcyKLDxQiA13V4scpwdUh65CSDw8r8NFQNjtkfUQjiecmPN+T1X7P+msdI9CeCoALwwlXSHO4Vc
V+6I6exBPybfgrvp+6/KZ13DrMAFevoqfBw3Aq+ScflXXQ7m+8cZGOXckSOiditGZ0aqhjydO+49
AjK5P3lAODXyjLsKtTR5eRYhnxQH0wdLixx4hrgORD3FlvuWE6qhSk0cCgslW9w6SnxpQcTwkurX
HS7G542EcCInaZBqzeKLUGwIiUWlQTXCXQZLl3N7hzU6xfJFL8abTKQeMpZwGW4yeKjULLpDbl+I
zSkcbSZEFXnFsLKRQhIGsGh4QkyLUG0g2wARJUJ3BvIxGVoOp5HvYHBP4ejEeWZxL5YZxlCMP03y
zF2uNgtj9C4huAGR4eoSTyt870YqTprMgZADzIlgNIr5jXsk1ac34UeHzFFaE4GdwxdJ0CxLS5+U
9OT/8YDPG5Qu6L5oCstF/5G/8gH8KzSvRAmihhDhI5N2+GE8DQlpjBTSYrgsIdcyEEdGxOBonDIF
KbN5feHbqKH4J+ys1NsS5DSQHqwsGW2gdqLm5sUdubBUAouI5O/vzi3QEJzCR5xSBGV8J+qVkqNt
snZ280YdP7zxzg3DQnwMtjJkk2UPiade8Vs+Q3v7X6unEx714T2hqfG+tKf+PFRzDW+EY/XQPJQf
ylv0Wn9AXLeB2RvME84coQkN9512Eep2Gu64UDwm05yCwmWKrlQuU+PAb6tTlHVcd84XC58CYzl4
4TwoPHkqU7L1mK9GMgPqqRDgWRDZ64OzrB6yzurx3PNclU3anJfgZXOkHvBZGAEmbgZnXXVGYBk7
32su+PbsCxhYO9SbbIsMBLd2WNaTX0a7h32HcL7GLgpXE57ES8accdxBi2KFhjJiMFhk5sbsKLcY
j2Yf9Vf1UjNgL2lAX/1X6mD1jSrGuI2TaKjHV+yb9wZvhLZFwpBvmnqCo2ob8yl9hU2lbWApi2/h
C+40SFIePTS5vBoREJQ/ijtA/dhYM7WFhE0ryLvcE9D9OSiUAaHLtzXSIKDLwJcluQGOFh744kHB
TOBbjVcwHoWHOYeP5QvnjhE3CAVmJYCWEJi6SStDQX4vF/i+QBmTxZXXOgK4wLFBRxy+9FdkZxBx
YCtF+I9p8/rU74JwXRB1C+VYdGbjAe/6ZovZgS6t+V3Abotrzq5RHWwOtHyKQ8DMIJdgmenYwdMV
kpZHHDvuKahCUdRwoT1mDpPgssKsUbXF2JVa0HIXsI8x/+yxP8yg70C9w14BQVKx6N/1R8a89NJQ
rXjkmML3n5j6EBgj4MiCI9hoE0LG4erLmeSYw2nsV8UrzBhw7ynmhTEvbKg7bM8AY9jiIZ6q+sJu
UZ+UmaPULhKd0H+QT+AMZbyCqdUYa/87tKcgrREoB+qGyEqv3CrwjZGHOSJjw+d/TIJ9sCn+KCCN
Tu2iIf/U5iowcCA9xf+AMMoUB6G/aDfpplN39K/D7TyDnsuuyVZz63dZTA7zVpOfCNbDTjqVcQ1b
4meGVBHb9dIVSqZLk7u5gtkJDhjkgwwLXGu5pKPMnr3hgpXCOrgzHlkk1MjjKkOnC4bCf76rX4Py
nsHJZr2HKo6hqb5IeXIUW8RD2ZzXRPbVa4xxNabuSClRR/B8ZhtsUrTgYSQPL3OIQjHpAqrqpdDx
yJT9O0ZbPQB+vBLr4ivpO/jSqciEKnr0WZEM73y/z/ap2ts0yRzea1Eszc+IMTILDisj8kAsQwiP
CS1V28gk7AnnuruNxqYlVxh3MmWiQ2UhZGOH+564F2QFEwGJHJ7crdQVg3p8h9rOQj4BD43Rf09O
0+CIg5NTVcabGRwUJlqRU6js9vAsUHjspMCOGdCrO0V2K0Ze+Tqj7CwecnlTB2dIFJEILR1jCKKN
ZuCXS0ivRPFMXA6M9aaV12KQzJPHM4VKjOcAF3hucQI2e3WOgfWcwAwePzAu3HXSp/YVE1z4O3kA
kXE0LMYsEEl4yqbxbq/b4wMPJAwC8zje37rWzsQF0/iIYQz0DPkcC4/p4GaiNZEBIos/3fNLAO9F
oqibFhfFJCgSLg8LgOVRwPIsg0QwxMQIGv8N3faLJWqophNxbZBU9MneusEEbbigSZ5CJ1jJYBOi
yUIYeQyPaPi/tW8VFhUU7FhGDEuhWrJkPUYGDl1uFz6MJK0RlmY6pf6CA8mAhyWAFrdl6SqxbSLM
LozLLPGYvaGLh98iQqE0TwqVkGcH/apnt56hJl3IAHvtJpDctN4JOtKd2U2V7ZEFJnowMRpLqicI
NV4xBcHkmdOZt1J5JWExeehqxlsORjZJjY0/CNACViWcG9lfRFQpLLrRAVJamVVWJzIV2+P62e7I
J6tp2eggZq9y/HTHc3S20SGkIspodkl7asqNlK68gPiYteBtTAoQxcnbVdI7Cpz1aiOxy8UVUQra
ftKM06VKNoQQxhiQXGbRxgDHhlIqKFQCMJVnm5YGA54lWjzm8OhO3otXGTas/wzyBZ8whR4WAODA
76JeXAyRjQgWHzEcYZ4Qe/MvJVTtC3hJEB65d7B347OmXaKZ6wyfGD0YyMbO4htvo39CWgIsw1Pl
VX8zGQgz9UMOQDvJHJCkshpFFjR03geghReyE0INainIC6euD9HsU/8ESoWmE0GQYUPkfg0+EoNk
9o0IMRqNBk4a2QKBIQQcOCyAj3qH+HaiCTXncQdVyKNhnnslsbqQVmCIEMMF72dpqOsBxWVgS40N
+4A9NH8fjzBbusxlRBsaE+UIkNgflxLkFlTEOmK3JRQNuDGQWLJq4RtoPG1gXIHXYx/rYV2/1Ffq
q0cVQ305McRYGqH1kIoFe2auwvLGAZE2BAcWXABgBxPLWBFYi3Z4qygrpdmX32yeDFM8Hi0q5YYM
XwcaJIFeo2RzI9WGxabOZ7OBIKnARBOfWnBHGHVCvTeJRK+XQ0NsK34+S2hdAQQeq9HW6n3LDSU3
rlpSxJCiZIWMrSHovIJC4/2FSgsBKbcvGLYqru663SUHmNZsUBK5HLNHBR4zZLH0XavP0/JDL8wI
O1iX5SW72+qntkH2BW2TpzsqBrulg/tCbYA0kuMzibJHzbTyDvnecI3SAUozWQ+r5xStNwxLgs7w
9aHrgsNZb/rYEfOJZTsbQL3siQvAG1Ov0VBGxONaOnywDtmCe9ctjpDFvmb/IhgRuiZcktyqWhv2
ITtsS94aymjCKpjciMzO5riNcFQqPL7bLN5Xiqs8Dzee0iiAkvw8tDYn9D44rHl6yHMExQi/sW6B
c2Lfo0KTeHOY/eD58W4S1GfL9LmCVqitPxgH8b0Sw2JvVXILulbnAdJhFLdLLo0rr8gYm3xcHaO3
TAjgX9qZKYPBtsj0m+qXudhUZEAHhHrFodDipDtWUfixrCWohFRC+9hp4k0GXLTTcvppvstcvHBG
o+8sNtOwZCLY3qntENzew3Xdr0TQr/GtFg8IWiBQ8czVPcXNKRPf83VPsCC+6u5k4D7B5zZxfFlk
y5yPfoVeFWq8CL+KYqE5ph7ac/CIGyzdHlNEzQFgxWWyD1ZxsxlnT7A+KyrbeNPn2zrfVumuGras
Xb3xROJkKlwgNw29laSvkbyXHlRhCnvRHv6FXv6JU0uSYqqyAG4pK8KPeWRv+k3eiCbjD7ex6vfq
i8EvM5B1czH3BgL8DdZtXyQqTdlsw/PfP1z5D6j+tw//MX7WOqUdVT+vz9yWIgUOBokVLlYTjwI2
ic6udNVoAdkg+iX4eATVol1gLUQXBTJOKxa8i3u86DK8DpDqsnM/he9U01Oh6gXYc07xXNQvxrcf
CPu9rNrElmBJRQsh7PGnRxvMxHoaWiv/GMX81xzi1y8n/0CFZ5kf3JU6i84GjbdvKsscs7wUG3Z5
7IGX8OAzKR6N/GCqOnuZtIonEeQoLTXl/hDF7BlRHhJNurmL8f7vJ178j+nEb8f2Y0aS9vkojAVX
HdosHhCH8VmEqjpehWdK279/ljy9149JiDTNYWSmyrKpGRN6/gs6nipa1QmlzlRzyyPrwR9/I0z0
qXhikiaiRx3n/Rmrgo719yO8ZlfpUX0AI2XOrH0wvWCyhNJQea6vU2+DlyxYq4u4bRJNTbTgvx+t
OI0P/nK033OdX45WvxdqZHRDePac5uF+iAcnOQO2gYH2z0ftJaajP5Ts5cMHZFnjH8NIRf2vUYJs
yoYiQkdSdHV6Yn75+KRpPcFTmxAeHiKa2M1XCT0JDieYzQKBsSNiuhN2h7o7AlcDVIHuAE8UAtxO
F1wLBCeXrKafj8iU9HVabPME3BmYawdaGeKVBn0pyq7BS8SE37DAcEvUKzQs/pFOH/AlAdsCOyHE
HozQ33ZM69YCbRJJmKads9eS1L0KICEYr2Y+YYOwK4B+lvqtYwDEqLY76bk1Y+GHdRE7EJ9qxkOX
EFIx5RTwXBo5g241M1drVy07PocLEM2PfxY35nMF/HmHHfdYTQvzOkNtp+3D0PUh/F9K3Kibgxod
BlB6Btjhp4TnlLoCn64QM3SnvHwODgaqQSJ/u1Phu0Fre7qVJreSLwDYY+Cy/DGakwdLET6Z7YfU
rjje6cWtFYT2UF5TqoZiDgYHqCeFbjG5nenUEDsYMd0l5RakUmPWYIQM4gtH8HG1A0Y/3qszXzuc
Ilfxn8FaSjnk99Vo2B6EZwxMENoDD39GSAVpTSj5GW/wwse4x+9h6dMqTABzds0Mq7hwaUfX78CW
UGxp/bqLjrXqZKj5BidVzgmVwPgisSMy5kuzhXjL6bDNzzx+0apDiZOfuobiYl67Ze9EJ/Q7AVAH
A2x/TQCqPHui2mv6J+/WVA50uxxKqrz2WFONqTMKZGr//olWWiHukXBMxvXh3W5w4TvRLwvPFGJo
/ljC3sgM1SHxMelyms09PSjRy73ZCebSm5xQ0ePpoh3RiVBBU6p8TjEHCHiDD8wg0HSl4LHKypAu
UT9vA5f6kPqON8Gf+kDqqvZ8Fu67kVuHQvmO/cNkx5hfQW0i3WZDYt7MgBKRDvgyDQNTUMahiDVe
sHWZuWzA9CHdfZX3a4EIDnjaBJJ4S2zMmEeL5YU6iSq9J/oGy9gAIGTWrgg6AEe+QjIH0ZnCpDHS
QOLwVQqL8lp/ys0B5jkFKeNsDZocNSkOQir94wIXIV9dd/5cBObLliLqixl4HJfrZq5y3LKpcRHX
vY+zVUZ7RPIJ0Gq7EdBTD4vsm9oAWkXpzZXSw03rrzlT92ANG2IcX+DlQ38oo02Don5Z+i62DNIN
v5t2csGAcFU3k26Mr+pzI1Cl3BfqB/poP3wVpQ0tQVqdi3QX8UTatHR0D0lnUc2i5chcynB/kpmY
1ZXGmf6uajbSFuuW+i2aXBubI4VOd4PdnrM+TL0E51NB4X7PAaf3ML9qxEbAAy61aYVZNw+t+MCN
Rjl7B170GUIFaxFETX9OXPx4mBukOwPdEJikz2qVn+6hG/VuJby3E26/HrJVkCDGVB2Sp7k5BiAq
uJbRuyK5+vHva770n2v+L4vujx3KrNSiM2R4NzOonU/dQ3mokWTRRxTz7FoxabuJN0x7eJ4weYCr
SoFcv5UPaOGuHC13JbcnPBXSemDX//3YvpnwP/cjRVBExRREzTT06dh/2RCMe+EXwV2oz8VX9dS9
jY/Cp/rcfN6ZlNZzD2UBax2OLI/6FcvD7LF/az66s3Zjd6TAHt87xn3QzCIiNdIDeqJn8/HvByhq
E7XqjyMURUESTE3RNPEH9arvq0hW7mV0pllqxW0jOKpgK0hoxpU0LMr3GtEsVqmMYLSN0H+E4yry
rfsWX5DgPZRWau9gndK9+Yjz4BsAcyPttycgGphSexhNR2DKLZ/GdsEcjkGNQXvr2QDSBBLChoIx
EeO4AFYpLod18BKfwKjTAK70MiVgm5n7AwqPoF03uFICUqJAo8ckklpz6A01hi1OiW+ftsHjpsRZ
VySYb92hRqxZYecBvhaNg8WITqvBAq4RIYPAgoHXsi2cNrcMDHCg1GCdv29Jm+MHP068g63wEc8C
iN0efsW4+O67brJyQlbfFk9wpbIJQaK0dbBDy/DNpzf45gkBJ8A8y14pdsR6S5xXc63B5YHL+w1B
rv4rGNubSONUzmkhBTxvOEKaNHMBVABaAUkDPz3eBf+ogc51ybXXR1uCvyazmDEHssM3iUC+aFs3
2GbcscxgCNcwgkurFRZ/9wbzMUJc6m3tn+7S7u+3izHxXv64W4yJYKjA1ZOVH8+ahyCk6dWkPsvF
smMzs2TfqnRSNzELtxB7jDXqZ0tJrXDE0sCZCccgtfOageeSsQqTGTjZ0JQGxifgLDfORIq2FhUP
onewRPgdECvjqf6I4e2iefLdyABqn2dEGEHKfZwo6inTItr0BTb8SAfTaPKZxVq2+TYwBOBscDrc
YwJdIXckmZSzte4UC1jXD5bghaCGGCViBw9apn6q7BOYiTIGAeOAZog5BjK059RGXw84hdwnF22b
IYH5j7Xhm53781zCRlEhRkumTgf3+9rQxkat+rO0PhtOs8eMaxfTPb3j3Iqgngd/QEpKSi8uishu
CdpmriA7th19RNPYp8X65ol/1J6BhkNmpGCwKPS+5FP75b23J+2m3LJztFnUT8ZWfdBo14/mVXrX
DuK+efUfFbuGzjZMGTPyRbyYX9lRx4JmmpNgNsHU7rM9YQs8RVdEl7/fRH8uOYoCS1/TNAirGqyb
HzeRWUnqXc7r6BzDrjGc4SR/9DjKIFv9Ao8qiIhLyMObEA2e3/BuBUcJqucHNCnhM0dO8HB/jsjg
foJXiztrQAxcys3GKqosCIJFqk7qqg39Mjkq+J04zNofxTXra0dVTjf5TjQv1O/7G/HKmAmR3yU6
auT6WHxDkmMnnBHXFrWu9g0h/P27QxL++QQpGpuBaSi6rsm0VT92hC7v+lioh+jc4VE2o4k9CfEa
yu4M5Tm7OKvAzB2pFXyytIBc1Mk2IcCZNz80+M0z6Aucdtyo8cWIV5PvHrF1RKYn1Pu7UdgGi6gB
0rXLZJtX7vAllsSSMlu0JHxQm5c0WfEYqowgEds/YeHnUwrt1K1/EbjvcRg15x5C2XCFTyEjDN9g
cHkyYwrjBXx45f9ZmpKeSxZpnWO8tYrLExRJBdMtnSqi8DfjE2tm+cCAymTqemUBAzpCaGndXXmH
Ru2xPgEY60hdClvBo9VnAjH5l6ixawxnwtIj0UXt+ffz/idxezrthqrIpsgurKk/tjmtb/VRabP6
nEZurpO/yS2wxHBIwZSiIYF1cqcyBLLJWatheyVfBmQ9eA0HZlAYEtRPGKaKb9igcgeV+2QHLvqP
I/yj0f5xhMrvy8G9b3pNGUFT4A4TnfY/NCU5zx4GpKCvwkfx3rzOPqsXLJi6F2VbgOTprwrAKk/+
bB4+l9E/ztl3a//bAvXjiH7CDLMQ3YaHriYgciQ7qpo7E58iqvCEGNiBgeu7QmYA9ukze/AsqdaJ
WbwqsZtpRPdZlUgwjIUNF2F7KeGqpYvX9XRLZ/Da1ki/RLbure7jp81WiQEt8BuuTalBibAOPuAM
wE8pSP32Lf2lNGxcqHVpWZ6TrxAnfo1R57R/msOiPki4snx69QKD3AmrxwUgt6Qzy4NAgUFQQ7LG
vF8yDwlh8cw9xZMUM+LEDAA5pHFp1IewPGklTBgMYtwBV68+WokIVLLPvHjC6Ci+/f1aK9O1/P3M
IteQVJEVUFdlkLvfr/UsnXXqoN9BzpDPmZPcijIrw7yeHBzAM+JRkRGmSzWA9YGf3cJ/it+SpbSC
5/cIbRkJ4owvhyVkOS+g8eIzQAgeZxqe9jAnW7kmfo0TipviFBpA8ggTH8BZMBkU6vQ9+j9uFfXP
m1eXWMt0ikhDFJRvbvwvda6XBLGuR3107m35ZQwsCXeFgY11PWAayx4cb9nceMR8t0EamdrQNMJT
uzE+9Ct+5+Qth3OV3FLkiuqOdtMeHXWPKwSWGgvZYbZPOFuJnYG4I7qG2p2pJXJa4cBm7zHSDa32
Gr+oBX0sMP/fr9X3gvzjWv3y1dSfEKsse3HqqzyXBBByKzO9ZxtBKTYsRMLSKov9KvwCys7W3laE
+kfPOPm95owjobfhB0ABnbEzI3HBmTLDgZKdSIYzjFfAHfkxxqdQ0dwA2L1c/H8e+48SI6zNWAhH
NpvwjZ6VGpiqnTElA2XSf0o7l7coEzDLU/SlyeJe7BpyK7BY+sjIxyDZDEdcBPqwHmBd4KPJzSVm
++8qanJcqVQrPvZPwLPDo/Ivpc1/PCKSwf1kmqKCpkX4AaW1ZlK2Y1fUZ+HU4YWAQyszOqIYdvR5
+6ied6/ZI57zt/K55i55iPb9pbzSIZRXAAJQhL+fSf0PrFuBG/zL4fyoWbQu8H2/EVCovLAyo0kt
p9QYCuCWyuVqHrKnsluQiLjVTrLLlutdS1s9a6cwWMhnn6nmNX3wL/I+vynkkrIRvox4LtPQUAFj
Kekv5Im+JcK6jQ79RlnNDFvHZkncRLAKvWV1SaBURY42A9uDvjdv8aVGFEKAxAAt1LAg59P7EyuF
4wHjxX4fkquAbBZCsDl5ZpMF9iRqE1T+9xOj/YFF/35ivrHqX578vvA0SUi5xQSwKu9QEdFTExM3
ELwCrrijAOF8CZhww+2mpgsxerCUHdg9fy4g8BOng2M20qLESmUbviBUr+YTzLM8V7vWTbfaoYGu
g9Ecoy2Y+AwWqOyYEn3/NKzj+gbyxP/SJmgPE7IPaUFXpGUY79incB60ymESHuBmKv3jATOlPxdy
2iBDNlSRxVxXfmyRiRzpd+XOXUpM7B3E9ykkryZ1ZBO90rJVyCewvAiHA0KBsV+2fOg5A55fFo6o
gFz5lm2U8o9000hajmSsyouR9CCcusmSoRmVlgpa9m5JTG2Ms7k514nAQuHKaAX03TW2AoKEC6Rg
fgQRLhM0WqrnJRGTsys+8GxzxOASi01dWExOuFRudKw8xwh28TXUzoSrgWMN+OotIeZwT5J5RVbl
wAI12FhcktyOLmjEFw7XK6KCpvzDKWmn5S3wtSa60pgID/JCs7vN328teXqmfqy8qqYI7I+CqmqG
9GP18lvT00d9qog+0dWxe4gEdgdLiqOURxDNEtsggRFY34ElohmD+oWaAfcWHE8AHU/qdfIlrFm0
KF+RvWwZNHXsp4arhu54mSLubsSDAHSBeDEGl/+5d/zxDVRVQI+soWpTddEUftwepqxmSRCU6TlY
EW/nGMd+k5/TK889nPZNvUrXeMg7uuWtvGO2m+3bW01m4v35vs4vwIfFZPlKLazsM2LhpyRQ/dix
2oEbpfPxHzgaApef5/vH0f4QvTSSVCkzxWOBBY9kHE4hRlwr6y5nP6ddb+ZANEA1tYRp4yLT5qhz
p0oVAPq9fZeYO1NrvID9IF6ANwfhjfk/SpVpSr5ETs20AdYzNFwA9ABEC55obuEyDoTteK8MEwDf
7/maWQOKNrBy1kYTL63OjSUbf3X6W5YB7njGFyoUOdT2DR8OkjNlF5BchQNlP1qQgBAHiv2S+q95
vCiBgzE6qwAgefpuAq5sZBCmnERGNDIov+J37Ifjd3oShE0QOwCQIYzgsSXRCDOrR2mK9BA6hz4Z
hyv4pdAywLOAjqlPG012Q7Dd1jB9SZOGEzbvTn9/DtQ/FpnputAmy7qqswdpP/aeLvH9uuvpXUJS
K0q39J0MV0bMy0cY/Ou8XQswd4x11x5MojWGtRFRq6+DaSK9HmCdxA7DHPaRWF3OyBoiFBdoNHio
H2jdduTvYokDggJkhVfrqb2Wp/wEXwXoHGKLt8EuY1OejFB1oSpoqOSV5WS03zl//5Z/wri/f0t9
2mh+2UhqvRijYpalDBpx1gbeuIRXhi0x1+Kzf/Y/o1tyG87Dqj2JTMk+w5uxI/DNwkb5VGzim1D/
Y2fTpyL8t+Xn+4CQKCFCowL8qQuSm6ptarmdHt5kFR2Z3TjyjVCcHJLH+qAslHXzhVnA5K0NMlc/
toeOmdumd3H9IUNEOJRYhjkXjKq6BbEtePRaUMIfS5xnAjt1VMNehZ/58xyV9tLDgXCNs5KDuQvD
HmKe1u3ncMaBCOCXcSJA1AZ3rYGMX/lViXf6x78ef0n/o+Kavq8sSwizBEESv5uWXy5AJ4R5n0RR
ei6eKshqJ/mMEwTIo4Dn77uCDAtrV+Rlw9zXGAER/DkBkowHoo/7kbZ/qZ3wzZgCeB8Hx7OibeTN
r/dHFg6wKuABZNLHbtffZg/ZqV8SPGxLTrZOdzDtv9jNcGquLEyi3g0YWTjI0uXy6TTboMrcnDAD
34FvSyaYGBiCIWOBOxEqgQ0nz+ZaIycKGpAlPlIxXtozm+MK8uyeUmw6vvaxPTfX+NR+fCdcABYb
XxDWgT8gcE+MCZilpPJhD/7FN9a+JMmhDkZ/WX11XyFuAymo9fTCHBpRaLHVEAozDz6qfXTEv/a5
h3MPhPgJwA2jHo3AyGoGC5UxExUYgxdL3cgbGdNSyZYx1/84Vi/9aXYdXugD8n39NbzUbxR0/ouE
Y5z+1E9rF7b60JxxiiJqHPoGml3U5fhLAKfiJU0v+wqh0ywmD2rclwEoYP9Qro9f7Vv9AHwNqCI8
xu/iJX7HqJl3i18L6Pxu/aU+kFzJOT+GH36xonW6dB8IpAW3/cRLPHzJn4SjN1G22x3WprBylnj6
7DSXlA78OccjJdyNPYrClWngHhfgGhNM2ou39AOJKT25qk7GIFqF5T+/oNjFQJkU0lO5vnCccDCh
8MEP769BSR4LpOL43XDZ7CYraEYxcNtmc3Y6PJKkfcAILtgxjHSLTfaPNuNPKsXvN/3Pif2gdXk1
AHScMwtxQvMgWcxjqg/juT5Bd/77Emf+gZ5/f5hGi6xg2UDJ+PsSJyedpOV5wYc9NHvlqV11zmzv
X81bfkg/0xMqEKb2lMAq1gxYShoYVM84Gz5cs7l4lc4104UvcR2utC1o7un+oD4Zm/C9JnbqTvBU
tQ32ks208lLiHp2cyssXk3K7PTaOsKvcfCe4Bktou4s+q42xH27JTmRpEy4YyDoEr68q6/4oLg3n
/siTr859Oz7MjsSfrmuYcc5siymwhXUxzrjRemZ3z+o/SpA/Kz6VkyJjaKHCbxGYMPx+grIhm1WG
MuCMfcDCXz+nm/g52zDx+KqP6sZ3Y0tbJRvzITiknLnmwgTtrq1Dc051axId/FCwMR/Q4TAght8I
O+hzMlxx2cRNF+W/ZNh/v6Si/Ef/Mx2yQiWnCngvCNIP2E64p+Ng3Ov03OgL7yKd/Lfhq83o0ubJ
Ubcbx7Q9p99OqdnJWRXmKo8Bs8nooBZOkS2qXbdDP3LIUFgGZ/rvXXUqSBrpeeaeMady0nW1y3bR
ubigxeMhqvAPfsU3++uZJFaSNvFsU2Zz7wjfhruG8pKzA2wyS3ELmPc3zLkWjT3bJaxfBB5Vy9xN
nTu2+g67+FJbDBq3R2pBisArEcHpyAxkShrq30yHx49kWKjb1AdYWRaHDg0c/UI0ZeWS1kPo/TJh
gsy3wK6GmlRHtjaXmVwTKmZMURghc1iSHDTouRbFEr9n+l7d9GO20e//eLi+H54f2zUlLfMEpMWC
ocs/MDX0vYHXa2pzplNCduQpS9GjV5zyUU/TFAN/POEf7R+Q3R+4wHT5NdMEGpA1Sf6uan7ZNIOk
MbxUmwmIUBc+ew3zOEjXtTN5wtTLO+m7pFBhFBZtE1yCfMuotnW9lksu5ErHIVBfKdm+zw51dqgY
XmT7yjyP4aUw94V5Luh0mY9K6zjf68SSyFuZzL7WEdGgwoLwLbVFX+So8Qkuz4zyGOY9BtItcQvl
c0TeLEF2qGL9FZoh4eDl+0Q8Cio0GNpPA8VXu2VfjWO2XyfobfDYrraD+FKqzFEPOSmm5CmUSxoA
EfXmlAFsCTMLdNbUXRFNRA3F02U+498d2ld2AfpzpqixtCQiNMk3eL4hqgCIhDnHTADRBL8BLzFx
KRs2KQm+vhXMYH3gcucK3rGrtr2OrR10iw12QWN77tsN7OOIeJhbktnZ43CgeiUOyCVRDENWA7n9
GWiqzZxy2CXSQfIvVbkeoFInk7BF0z8SEAGa19TKfbuEYzU8auKSND9ftQj4mvZEiM/eZJtOivML
BS8k2k6yohOzdr70yiOtc+ud8z3Rg/j+wAA5T4JPPCWgmA0W/eckZIErAir+hryAxiJ3+9KZwXhQ
9m14kJpdoCDU2OdwQxEU3TeZAVfwEMbb3tvr4s5wYZ8XuYtDkBngADm+CMPWx1b8gxysVLJEgX+x
T+6vqnnwAKwZ98zCq5Z+asa5LuBrrNGa57NrbZL7eT+GxrnIPtT8kcgxideGgouSDOpUna8M/Sgk
x6A/ItG9t5tZfRKxNepvqfYoaedmPLXZrlI2vnmM9bPcH0X/qSu/pPKoZedc2puq26rbtj6xmsUP
Y7lWpWNU7yQWa2OjKade3Mvlay88Z95LOr4FJcqak+wf9fJ1wB1ffYz9QxJszNFWA0dFFGcghF9p
TAvkdY9fabirye+7oyM6htFOStcpu1vqloItm26QbhuTUGzkVGs52RrhblY9BsFG9felcB6lY9w9
CMqpMzYNpuTiShJXYrKNgo2QkdR8rbWvTn3UNH8pvQntVhNX1eSBifXT7CKrT+P9arDUAhCIyjbl
5ufAq5NfHhNcVavdWBzaYvqW7eyC4UyPGepYu1nLdVrX0rGMH7DbSsaNTj7dhv/OJTz2NzN/gzjf
mO2xiEC6V/B165VB+uodZRj0bzjLVl3BlaWItQV61tbp0nVNus9oB4Kdj5shc3AEkANHY8xX22Gy
wmNvrFeSZqutk/GbDG9LjOmgRC0lwCcSrhZ3z+E7jyk403ZI1y0BNnbN6j288XmpfzA0W6A81jex
tIvbbRDsU5n7leCOhyY4SdJOCndt9RiqSPYf7/dr6cG+exQGYltohNWnariM/m1obx4p8sWXKjFx
2DX95PrHuwy48SUrDtwcNorkiObq/xB2XkuOYtu6fiIi8OZWwiMhl6k0N4q0WCEBwj79/uhzLnrX
7uiOqFWrqroqE8FkzjH+8ZvcWu6UrISl5XMxDyIPuHfyFj7w+PD5m6bsPZ4YCoxdmD6CLlk+PD9q
yedDoLTs1U0rQTPzFhqIhF+kZ5gY2fp6HWMoCLaIuRtrPOGbqE/tzcNHZ6rjvNwMUlCrh7sUm8Ip
F54v0lYxfd2I+K8lS9fyBcvDdzJV8INz8syZeDasuvRQYH2vLL+4LpNPIb5JO104mclrnn8U03PZ
hxeGD0lkiDFCSwSW3PZ7ux3bg8w1zacyiSsocOrGaLYGd6AP89TDGrCOK9bEjFQ90AwmUalXs+rk
rVjHgnrGNOSCFfM94rr5MFyNJsZc7k0KtOt7lcR6B888nPm+JMQKsCgxplvMgjImpq1dsXxgXUzP
D2Q6HBKsRcXjn5QUGfUeQggQ2UdGYY7YtNxwrQI+jFw0z4ledYpqIc5UmPIBXxRklvmydd9xFxMV
E9+oU8Jbf+Rq+Ip18pQ/lhV05errvdEG/Awd4eEKIEKWX+C3V/pcJ1/s/vAHPl0CrQhG+qaTApV6
TAl1jEJNLDKjTvaG5tui/DdfC8wUGeTTfKlnlSOukHY3/m+GknFtvu+Xz3v9liPc7F4v4DWP+eXd
bM6D+H5NXyvt3NX7W/PNZxhwsX5gy/c6Vad+dttse0MrLdOJGGz6/XzisUIGIkgXp5yi/uFIrWda
QbJsbok7mK+a9qMIO01iR3YuyfLbLH3tk895fnlwusEn6hDJ7tIklpWDRABG8Sy0ft888QyuQsx/
KrlElhvJserGvMfV5bmu40Fw5O6YsQp4eGTtZh+9emZFMO0ruo18j+fmMBivU/Iq0foR1Z1uU2GX
CHH7MRRBphz0K5HGcaccGvVcJ4eGVpuaHCcYgw6bOEa7btzqrRTWj0Wb5lbfIjlP3zWcGsXHdExT
YE86JfpgmxEgsNZg2PMbFEh1tDnoF1H4TIcxL4woNOaYweMVxo+GAqP1pCzS7x4QAGJpeL04G9ye
oWNoVKOnDkcQ0iR6B5YxaJ1AWoEQPdQgia9cpVebG6ONBhWPNO0EodhgKSau0Hu4dvKz0YfwlnPd
WbBtyQba1T5N9CykGRL2fEHEhiFokH+qOZJ5RyYQtkCK68sKgv+ovwbLGWuCqQayEteGM6ECIsds
dLWrR7qJcvP05GPGhKXaydJmVimSMGMN62yTM2OU/S7zjGEzZLhzb+UB9dkxMzZVtgty7d2s36FK
l8PZKF/5MRM2KDk548uGMKTaozez6pOeeRhlmboz3j2xjyocxXW/Fz0GF8K+gVw7hJoeJCZO9Z1t
iYfZWAtGnJux8XjO0vMVs19GIsb5YTwV1m/efwsoHq85/kFbfUStHFfqe3351vPPMXvq5FMmufxV
3fpNx680eSuzHVebFZ9XeKB9z2HQvSn9tzId5wOWnMNBBP4cMO3MYTYnECOFX3l+Ne/Ppf6u4itR
Ibfphx8hfbsVX+nwqxaxcg+T5HRXnnFneSjPqnpqxGOpBfM9xH9FTX7N9h1s9tF4w3hQ6+ck/x7q
5xT6bMn/7rgwMo3VbnD6yBA1HV1fl/rWBMNOGWgbxM5VPQzgQIJmrYcVlzzfGaHEpnq8kf4lQbJI
q9+c7D3G+UIIW1Cnqesw1HgSSQKUnsThpZLeUulNEL2c4cimbl4T+bet3iYG3kQBLrGqyeEqxgTZ
LnMwKZ5vXvdkIeWCkLtEYGFEnM0R5t/wBZAcQS3L1iiIUZlBxcMTESv/LnMyQttbt1IOU3asROo9
j7DCTthq9/1I7YaAKUo4nnrvcn/DKXK+nhI2VmBVDqmnBA/gFpu0+NIdhebQi3HVvWbM59kR5vI9
IRvMODyG4HGEqgz6gR3xrXdprK49bodhOmyVMaAarZIQJvGi8yaSeFHpOT0YJJqGi32FBgzltgLK
cpf53t01iqgCahopMhenr6vCBBprJ9KuS4UEpw5Laq8njgiecebN2NTrLu3xIkMVnC7ZILwRO6/4
YrrTHCXAuSd0fb21KIIp71tlU0722JKusjDwHVoNBKgY6wnoc5n7EdCKkShM+B9ZBJK3xcktff2I
aA9bqnbwkL0LZkSabY0uHvP0mpweAyIOzawJPD/X69ryqyPXlF0o22CNQIWz+WAdsnvmnQDSsk3W
egmETxAB4hOOe6LYLTtjq7F89NiD6SMQVkUyc8ObtJfIPoA5guYjcyD8WZQTpLfsxRdOA84cX94s
8NkPAS5tgEwX4jSkCivUF78PAkuKS8AXRJgO9V1Zi/v2W+08Zo/XvfjZS/g1rHUo9DTlg9e2DsEU
6EX7c8m4ynDIrHhigsfA5geh8LSZGJTjqYBRF6ws8FzcDtblQfiAMIDGnRwOcDFjL3/25yWePhgH
B446Pl1cv4QpzjHr+R52j3HW7OIwCw176JcHJ3PKmED7jta64+/E9Ov0ONJqAfpxj4uMrs1t3pN7
0JwJb+tJXaw9sMGu2AC9tRknnDcbkSbjI+Jzn5kR4r7APA9l8xI37VoHhuqPjaw5Ih2r5DcoCSFZ
Bndz0SfreGvDKpExznVHyechazjytHYtxskUFRy/wran4Z+DEarQYN81l6HNrLnwacsPo0D9HneG
3yZIJENhJpKcqn0tShuQ3QsygBxl97qEoKXbl9ofpdCaHEhaZo6JiDsBOF9tuLd0ZkBjZfAQg5u6
ISg3T4Op8W5v3S24fuHWWtOY6S7JGypC6MlXLR/AU4MkannME5h3YNOgFxtNc9kbrEs8UVl24YSD
21cnLLJu6WN4SgRvenocMZ4j5wzDb0DYm+bUbVCb/g2iK40p9NNF2bAurYVsmB6777R2EiCQxoVS
pJ2tQwfTAnIRAUmSV3HgYcMA/WJy+AV3qOPeAGZDAdWIkVzmr7wACVo5Awc3G00ziU8P1NMavk/u
CMTMJ5KdRnFJ+iX1Rrh68Fv10oUIIwKHq9i++Im5ftgoRRMjNJKQxKFyS3wqEVHEFeiPECtI7YKz
hIhZIz65ejjiVw7JVoOwgrZl8X3hwObkQxo8gXMzvPMfZAXmXkI0BxkEgj8Sk4XM4MYaR7/q1IhJ
y+2lOXXm4apvNXNzfWOfKL6RdJKcUN1cLl65u7S5Ia4CJcJNfMgYYbUsHk+Ejz/g3+iK6YYQm6r0
KnyOkCuoYU/BqW7ENshpGyzI8QhmFxkKL5Ui4A9FcLPNsiSp5S4FOqbC1G/4lFGM3vgiAUrU7u5D
AxgfbsXODwtJxPCWd4ydP+03Q3JOZEjhdsoTDikx0Z1yWerFu8fd7PbZtqHnEt2K/fsZLUqnByz5
gi4G5Y/lX2v7buCLwYyeYC77cvcLYnTvAeNJuFcmrxwWTyYmAF6mB7fav+redXSzztFFgtY8vkOL
TdcEchCwgiE5o1Q1aQ0NfCY2YkZMmWs83CH1ctMmy2FGzL9Qyde8ullj3y4eSmTd1zVfVtfEP4PM
kQqGohbdmDxFN3jknP/lmhMSUUyNIk3wbp0zWP5icAKYUSzKvHwOr61HujdB8TPdluIZ17CuXGTS
mDNwRVwsHugS3/NLesM3GrY6fXMaSShl57DCZABlFPU1+KEGlsitXWRB6s2/I6FhuEVarh7C0cBT
o4ZBRe4Bk+b0OHXejWSx1mXxXhj/4WEArDJxDseyL+s7XYY+sUu73dU8zEN4E73sV2IIWqOxch74
sbCpQqOJs+eSoQSSchIDMWc5P/bZUfmSNFzCVvd9+4u3CAPfJnw0yKV4v1YcvKwg5dww5UaqiIhA
sTHwX1iskK9psNGh4qyELWvrUtouQiVYBJxXluaWtPK4omOh2uG/scoJYN9LeHrglcXR29icUNwB
UE9jxiYDTxZbJggJNdr3DK9NCzhgMeIos7DloSV0Ctxv9zEdCgwbTsBJ0No/CIKFQGcDUaGWAlK9
QwP6pGBg4FJRzLHTXgKIHhUqdCWqdUdQwh77F1iMuH+ECeMM3VH24GckXU0w49VXRAd6F1bdBkEt
gxijdYtvvplIIiLdvxjXqYc1BqcuBiTzO7cAs+yB3b/zmsEWjmiygdLhmsg2HJNSAV4NavBr/j4P
4xaxOjtpeYCsJsKTLhC3nliFmEWAJM+k0p74f8LTsEwAV4bAB5xCNjtlF4EkOH7gJAEbg2IItwQu
r0aBjzsU00/AMMx/MdV5Vk93Ajpht2CpwxQKTwCwcDykvxLBpsC7Wpw6eECszc/+efGJMMmBD0xa
BsnRK3+R4+OK3VOp+OyfuOikFnRmV5rCbMfvkHRr94153SpyZAxbqYj0xssUJ8E3TrcbikWYqbzH
ZigP+4cSDUbYF56ixRNDnBSbWVdXfRMPQgXPDV9Q406IbqRhD1u13/PnEuaA941qHfBx15LgevEk
05YvAWVZlW3v/VHhICZPAUCY0Q2t80KfRWrp5fdYm5Hikzi2oIeNsNcFNzXXuoo+MdLmoJEP+iUU
yDjYKNbpwls1x4/WNd5yXKxQCcC3pX9Cy2xP2/5kvcN1XWrXkrY7VGHCU2hZ3gwXcRqjfg6SeltJ
2EtS3tmZ6c0N8DDQDb4gdttiqh5NJbuTn8xxcdsp7dG47BVh3zYHTmRKFU3yYfGyb5DL0NscX0oS
oD1M726L8g4jRkbf18Pi5w1poQaAIlEr5rPPQjzeo6LzF82wwbcKYPFSfuA1hZ8LvGJP85hL4KTE
xQMCsyNPJzxHhNB4F7aIIBmq1td1XgaGEtY9/cO2SxGy2sYlHsR4rhzpg1xETeOgICORMK4VFZcp
Lak5XGjSehTd1kjuLKYUUPKvvEgBQLGEKoMbxntshE3uGRgyFLYEw+Vi3zCLpG26HUXroGO4MuyF
LLQ4rWBnlJte8qlNaDcyy8/arSLu2FMFbBlSHBX3sMp7KeC8uwBZqZse7qxyvor7TNyr876adrkG
oxk/Vr8bIguQ/BYXZsDdlx9hLgUirmv+qMWCvk+tjdb7A1ENpkviSE2HRn4A+VtIr/J9Ujxd+hRv
kHOanMzywLGskwlnbkzzkBfxYzzo+tYo9gYqSWNfDttC/RhvNAHAwWGrbzm0pHpTwmVKQ8TvXY0/
Y3RhmZPJpG2yjlgWrOYh2HAk0RtkaTTNQAZQ8Q5DgiP/02IwfztWRTwPh3Y+Clm0NDQqOYXhiO+n
9HMTaJ65c3vdsrG+sK7HQdldroGqBPfpNe2f9HRHts183UlWyNBgeM5fAVfFme4Jhhr8r4VFbcIR
LNcQXSH3lyGhtAl5ThSbnL+3ZVKYvZFV/6I+pUf6FW4+Tk1UArQ52FPPnW91zr8PCZVlrvt/RlOm
KBumqRmGKv8x1mxzPReb+Taf0HKgC8diS/zAJBj5DjofAYhrIR+oUGyZOBRYA6/S1+akP6E/YMVB
4aQ/Z8ECkM7IyhePDw1ZZ7Ym44+O+j+u9f+oKZeB1t+u9Y8xmjQUQpJOfXdKJfuKrobSNHHqKzyo
xaocEV2BtNlY4U3coFK7ejI7fePQgGZQU7EzKm101ags8/iKU/Pi9UEJ5shHOhkMAtFYCqsW7EnE
6cNuJ/vfr15Sl1v5b7f6j3GsaYqGMEnjeKpo04F/6BRSpjy5il/Bi9Yc1N9783RdQqsxz01wlDuX
7QEGasowdQRJBfuVdowCFHZjPVCzsLjGWrIRrMNC8vBL9ZmO+wqvqoiZwj0ujFlOwxyK49boIv6F
mIVGteVn/imGi22JKi6qiIgJDesgl3GVbsohHsatiWW39abjSthg0u6YQU4YrLS2lJ1UbJNsYyYO
dTk7/J2OVT7A6B+FF4445b43hZBDUDFe+4+03idifLuu59vvrDwhJ/JqzWnVMxHNYlzMJ8oQlXAl
4/U+Pmviziye68szfy6qZwppDWj7EjQK6s78OFx2YBsiKJoZ1iJHT0R8xTy8SeUn7j64p6X5V5c/
6aonGQBszJ+eemMDiqgnb4WGWXeottEFVxptixfT7QrHrH4WBlCnI2Y2RfEksvUzx9bXuGth2CG2
/+GLoRn/QNli8SqGpKJR5FX7g8FYD3CRe1WYTgpc2nI9i+7j9XJgY9AwQo/hLeGXjkkC3ALx4xXg
qXHuBPDBxfVxix+/ixZPOqixJxbNvjPsiiE4xiT4yjeb6dekUXuFyFSfbzHcJALsCXU4M5QzbDFk
xP/F+8FAtKYwjnmf8YQhNhUNmekzOIXb9HB6t6j4yai3KNw6AoTvwfi6JCV1a8b3r+xBGOxD40G/
trrGubzCkGp18WbTg7IvM0CAH0wR8JR2/Log/FEc31Ey8fhMyCrZLRbu2344YWHbHi3juSMI0fDE
UCDq6mUowRxgNh4f2mc3QdSaUDJgI9UHCPSJ56kAiDgsOtLMhhXm3OCwfOmUUbBfnyeHPi6uNrW2
UsM7NtdvPQ3vhwgP+KtAcPeSBvcnTDDFwsclsiZDb01TD7/TDHNXeMGxc2F1p09Z+1zpgVaHMy7Y
i8vD9Yfclj6C8PCiRdzr5q3bGoiAShgKGVvJCIVqVRxg/9nzBV8/u4URhE1PNGPp9il/618ISG5O
+VueTWVd+f0LiPQj+oIHkvwQa08eoD3Bln+sGh+V2cu8+pp9QFvGtYxzKz97zivatuAGtfq93hhr
nNaw5bujn4mEWPlEtlye1ADky9oCX98jGR+qyCCBB6Y9PrM/+l6JHy/6t4Wefw9U3T5rwBbKanxR
Xpo3tvkddhMt17yaX/S3En5v/sKnu9Nr/FJXtQG2QlSPE6UrYdtbi3y/o/X8+C2wDT3ghEX53oTV
OwHlGKKR7/fCqvzhucBTxYB+we6FqKb8QCMEgZUIZm9A1mbP8WA3h+RU5h4uY04ZoQ8VzsZBxF94
VUH3zqLZmx246HHyMx7NBla1fX1Cpx1jQd3C++gi8dh0a4Y5SyAg0Barr1np+YYWgPLP3D3OxsUB
p9DkJQBt+CJ2YjCes3pLeATfrcGUsNmkn9zsQsBInd8tPPO6DQvd12IdxvMcg09eXBIK8AxcP6Iy
yp54Ai88sAelHXtR61gepHaIvUDp9ZO2IHNw00gQW6WfnDxl5xbWN8LFy1fj8Nw4JZ8Al6AGt92a
sOYjOkY6A2N0qjPGQdsmVhO7gpCwE97m58eC09VoIzbmCV9Ha6Hdrygln24BiyEgarfwMjIUYx3I
/9BGQoRl+AmzkJOCJAny774Jofkcq/fOR0ebbrFA2fOFh7UM66f2TA3xOzNmh0eVkZ/g6XHF5mcT
rZjBW4Iktx4iQBURDCICbk51YkHWMGnIPkHJAQpBNjmTIZxOIdMAUggkXH9dXB0fs9W45N6id7mf
20CPKFwhJw+TM0IgJd92X260oKJEAsGwKU+zLxxBacoeP7jS59sFqKAwhKcB6Ep/JTyJZDaCqLmm
v4RUrS8R3iXcHUF1r0I4H4Qc98FVF4iRESjsSmxfmJTofvV1EddGbuNaiccEscUkxuDD+5mclGCY
ViNJxPpr5ZjHfz/nZeWfznlZ06BDywgDNP0PKp02JQ3lFiVVxnLEWyo5mplPAr2E5+KX1DiPV0OC
qU6mKxpPDHQe++m6SkluxwBDnSFwr7XXZN7hDnAz7NsH1hst6saV9IqmFrCL2e6cLsNrjZIchJX4
AcRcmHVQtZGJqjtMaZtHUFnv7HJjhP+NZEJKt2cfMupVIZvUt5qNNYJHBWmHxe8my2Ft2mqPEmQl
fRp+d2gweWAbwjyNgRibEajFS/NSf90CZG35xxwj2rY+UDp3XVB9LNDrx7QZf0E4yOSmcYWil611
lFAE9V6ipTQ43AIT0xEwH3qSv7QgDZCjYx1FYrermAadJQCWWEHz4k1iV8Mh/NC9dhv814aoel/Q
s5/2Eylpsrud6N1vn9idgJaw1X0VBLGGgw0llTYbRKsB0qZgKI+PZTPTO5868WEnz1BZBNQ98O9d
1QZfoW8xQfgBV9gIkQtwwyA8LtVTNB5547iCJ5b7sjH5OADg2Rl3bs43e9Gcy4nPZW1BnNbG1UE8
x47B5sw7nagOLzcoBW5w6+JVupOrxPEQ8HaLNKikJnfAxF4b3YeQiv6WM1P1LPNnCVllMoqdzjGH
ubTC9RbD64d9vZ8EbOcxoG5/eYmQef0H1VRW/6kNkLHYMMwlcU9X/mC4y0lqTtoozqdxN77K10Vy
lwbMhOdNNzvgWJz8kAloBhBiryrl3K7KgKJjfDW+ZK/UHN0Ty6V2ySoMWREjrFl7hu4lo6+vs3dW
H/Fo2Dsbn1NMefDbnRuFf4NioYa8rbtTDGFkvKIkc9TCuywk7sWmywwelj3gPhII78XTF/em5JEQ
ggbl+pzMrgFuC7mC/VrFl3Fl7Kih+j2bfEqrgklJZHCwFe+Zf3PaT84nVKmucaKS6dhp5FX+1O/x
BFEdDYKh6SmvfHTcRdbabqQZpHQYd/d+hT4pXYErMUU6j8JfE+AdmsrhqHzCuG6ztQY2SwDLQMwK
Ykq02b94UY2oFKjbPu+WLaGmiyvfoEj4GIh8/gKaz/3HGZyei+Qlepwfv7L7BRttTreAZjCWx2MR
kikTcejWX9mTKrO++2cAPigZfHZh9iXkkGf+fCSU6kA8is4bPq7k14s7YpHvCocGK0FIaPiZ7ZI+
YizCK3ndLZHOmJ8S20RaEEPsLxm3rnINpgqQxi1lfsMtzbE6wI9iLf1ijHdDYrnkSo6wyYYD8Bcz
+gHHKMsdPusI1I9joMS+hPh29H/+LbGBc1pl/1wrjvipvfXjKj2AqmDgCJrx77ut9l8L94/NVuiE
uWwneBPMwL9gLOEvO+54d+SYOrva89IzoA8UwGVop21AuMwr+hyqG3KaFXtSSIC2U8V5QGc9zMQu
74/XJw5i9qPsjU1G41GtHhjPLxHsQoWtVgB4NFlETTjMAtKJTm4BeMTV9eXfP9k/vpK4mRBMaBKl
J/6pMr3kQ3XXJ/R702GJvcTrCGtuKPYYECJnoim/71lnOXFHZNb9QM0mpEF+Lrz6uf0Ba//CiPqr
23cneUP2+3bewo37wfy3CRnl3XBH9QFpSzMqw+z071cuaf+gLVuo0sTRGaYm4jlHJ/x35ultSqp2
MPOTOgfwBqm+QbwJdiCrI7XCm7VRbwydPdnY9zhzinaXvAh/ZUh1NZap8aiAPLuWsYWIcYE1LL7A
yKuuLlr6W9xoZygOMsXNI1BU4E4cuxaBASHTOnaxJir1JayIBtck8oE8CNQOLwqDIRzIMW5MF8O0
mxob81H7zIroXpM2dWwsKHIOWAygoZqBD7qwzTe30PBv4WKjuEtP852Sf3V/YHFqm4yTguruK+qH
SCgqGzalt4Q/CBHZug2EfcFv4AhoL3dLnQMMVyA+B2a+eCmjnf44nBKF2KaVAu5/czLamhl6WwYA
/F4Ox4rKhLQOEp/3eHeno7MGxqqMtWm5jDCGYc+8FBFYqURZtb3PIRSBASKLhXyDAOOgx2FMe8mS
jYIJL98aGS/6MJzwK+ZqsQRAhkntJ2NdEBreW2YIDENwaON70h/Xjddwh4qdPFGdvVqJnb0k/5Wq
94+wk6Li1WPpsikSwfm/V0hm1P1sZCzu5GoDUzopWcuJNy5IGM3b5erlKWxe/4YMDv8z2VWZXKqY
XU/2xAW1vpVs7zGTTwzIuxwcnjQXh+69+8a25b/sLxBD/gNyo2iyaBgahqbGn6fjVJW3IRGV/ARj
elF5tn535fVnWL0iDCZnlg1ARiSeuhbQHL1eGUHwrrZ07r6kOzSlw/uA6aqt5zbnBccl9lVJS64v
Q4YdE41cZMLi4COEdBraAueU9kq+7rV6ZVrIqHBqQedXJocOJE3crY11ejAKT4y68HomfMjDvkKN
aZT28O40PL2J4FjfXhj4koLQvUAonX2UuyL1PeS55FBTlWI14+LYiOmRMUUJWDRzw/ubpjnldyme
MhkD/Y1eb0QFv7iNmJ6wg3wYOxMJmcRIHZoyVFXTjDQ6IridyoWpLmaJQVtGTbnDSVVi+pYAwoca
gl/OWga0hWOowQPjqItdECzyyT6rTi9jcrinhwQmJqAPiasYqea82W6KCQ2WHKTJ35ie+WIeNd3+
Zmxo1pKGCt5FaTQ9/GWAKr4Dv0uNy2t4K6KpcOXF4Hufw71s9toVw6X9QN6xZtNRzeNWrbaLV27y
XF5jMgwUEnSRosA+Tfat6PaXTZtuGOuOpuNbvNxi6l2kvWx8i4/gVu6mYW9NXsIAn6EBXKV8fXkp
KCwbr7txc/4DoNX/QZgjIXujj8DYSjfkP3AjtXrUlWCgAsI8/esap4F1mtj/N+NTtZ8+EHgF+fPl
0ENgXlkRm+3wfidvxlwqqJqkF537DH5dHNDxGwwg+xclunosMjjcNgPBLeMCp3Hqpxr/9Pr75spx
Flu0dwhH4+np+lb6IJLqZ4mDxWE4mZ94K8qPFXaub/9+avz1Ev0JjyI9UlQZ2ymOjz9KUEkQZv2e
F0hJsY3HyxWohqukS5xWOS8/eE62YpfYtYo7cModYHY9YaDVS0yoMA3CaoOZ4DJMnlK0auZjlZwW
S5H/aO+Mf+ruOJQplhVSTTGK+t8711ymlyKz1Omk7cyPooiy2qVShf/VY4GC6EeVMQJetdvrFj9P
0o2TZyiC5TnHqII38MR6xj36GTU4rgKgdqLdUzubDs6IKzoMIdY3c7h8FFzJwM74YzK2nmH8Y6wN
zwzHoiIEgKmW/ro46VFx0nK7gXXkEUYPx2A3fEK200jzCBDjZoAGOWiQlwpYCzndi6r8RxyhZP0T
Kv/3G7LIUP522A/CVUrkuhpPMKqJmHmqGmRa2isufGpYxOwyGNCR2jT77+i51lD6iACSYc2tyXAL
iFOihjkTn3CAt+PVW4ZA0lO6xk/Nax0ihuyad3VFY9Z50icTsZ/rs/ZSRBimIVrPnDpsYJBu67Da
6fvSfuyxIlD8SwDJaYOWqHJzBnsruGjQKUIazJW1xir5YNEJP1cnwxUWaRLdQjFsYZFKSwYxOk5+
QS2oRVcqXs17RBBAUDPy1kTzlY3FlrzhrZSYyrkmSssX8zT/EnjxS6bK/AyzCQ8Z5DK7Zeh+phUe
HQrswYKf7jITz+BgkYFKnoL81QbkaQOrvRFXWdx8mL9ih1G8rR971e5eGJOBqwEOX9b4qhOfW27F
CAZDsiN5JvWI53M6xoM43SaEDybudWfYDODx9AVTPNyfuwj1ceYyRs5k5uQok9EwojeCZqDt2bfy
93HbeAhsPIzOJyIP4EmRDbuSI3LWHO37319w658Q8L8vlD+04jcxG+vSksfTcCUazMsKP28DY4nK
cCEaK7L9lxa2p9veJFNQIurWPXkOyz6iWaRKHESHTLWSBDWEW2AJJDARpDWTWu8qqQsnNXvYdR0g
PDIzu8ip8uz//5CIl9yoD4ZaRH84GtlHBMg2joTmyHmk+Iziy2TfGRZ8tzYots8jYQbA24WTLFso
HKl7mP8wLgCQR+qjb+VP7PAzsKbCA5e2kgAH+5kf902GsmnydDWYBx/LWBFT2WcT3RMUyaUz2jAL
tUY+UoBG/99vr7YU1X/un6aqL2M8mnj9r9v/t/dQVPtEVfR7d+q/OCCY3jFbGLEPtGztVBwXMruL
ZyU/aFFhozxoiUb8GnBPs6/EHWjE3wHZ2G1u18NKeceG8pfZD7YQUPDCNki+alfw8lgJpQ9GknAy
AARZTBgSEJLw/7If8mcrmHMPtyxNcrP/KhoN/Z8UbXw+CccKUdFM6Y+91xLMm1jV5nyS2GEYS81k
5W0wC7qMOBVDjFnnDPEwq2O41tiIpRVCWgUHR0cBI7IT2rELtF2Ch0osH5ZQIc3GFgcjEaJlZiIE
/WsR6IwJbjumcUaxyZTwjn5AwEsO5dqS7NYOwQzYLC9+EcAGG+YzlzOxfnjHUAShlsRrHm6awjSS
CmRay8s+RgLC7RO4EcIiOJLlQbUUvYvq6ktfh5RbeMXyI7gTI4ZdiIwlM9CHYyAs/wDJ6CMo7xI7
3o2zvj20xIhsS9173J1ue2EEQaeL5ovwRtVW3uV9nYRl7WELrbygH8Ce7EXbFCOjb9KG1soL7RiU
n8xpQbsMaGwwS1Y4Q1c7bSNRXT4bGN8sHiX42NOdXFC6rjFUAXBRv7omEBav/rV27Mheu9n9y4+1
hsf8jtW0JH8RHSdRMaKSgKP4V4QeS412KSchCynsAiGTnLdm5K2glFkB69+Pj1vEFNnAuEVw+T4c
36yse1ykC88J65Zxq30DGVN155tpIqlo4aotnUr7Ms5eVocyRAJzVSPa8psQ+g5AegKCPp7HxSk4
wSawJUUNfSmNlvSRtpyPAP2ck5cOHG7dQBr5Tc/KgSHHHDMaSYa1HtRbcUQSsroM5BGtktHrqMd5
kN8Uvv2FKOzV1fuEOY7vBx1h82Ilu8eqegA3qbw7yDsXUjhgl9VsJfKJ/kqCewgoEhSCy5O1mB3u
b4zYxWTLMyGMBC+iYTVBWK2ZYQCUMXZdGfHIt94a7fre7+stGNSOzElIYwWKC5oNGwQ55eU+P17n
b+CYysPn3lzPX0LURiklWkwuB8/WvcYgUcMPy+Jz/C0jI4bgbkJr5M1QFkQu/b51Rww75JDz50Fq
RiDWbnfGptg8y2Vwg4q1uvq0MOPjhTPxq/jB09Ucduav9YWhQoK3EKReBtSv5eKLx1WzRAXs4nmQ
IHD9Cv8PaNsQgV3VYc0tKnLO80UoSIqJC+d34QmvRHRHISfTsXF1z1gNzuvoYu7Q0DggFLP761rY
tXj8e8Ypp4b/uqMFv3riO/Qsnj0Gzh1r42t81V578lvs9liPC+YwM/b0MtExNAadaEHkzoeKq7l4
GYU6GTp4LcCexf2qcPoX47N/Ec56QtyJD4P7NnoYZXsUB2IR5VAvA+mTurqSnSLiUdGLP8gsCgA9
++xZxlFgCQiEe4jnQ8znqy0aWIex+Y2J7Stpex0SaQq9BOPewUNwG00ayT7Lb2bJYV1oZD1Cdd4A
tgvH0rJ5ZR6VV575SfsdnS8mTLXqUD80jnFd+vVpc4GKx5FVrNCcgjuzqG9DyCPAjSLdNT44thiM
3vR5adm8fJIbj51OXYHN3ZpvDlrBUAWzCkQnYX5zGJRM7m2v0+LcgDZAoYtP+P5vcJ8YFJWVJ9rp
7JRn9ZVLY7AF3h5yUZDXwSS/tNlnHCa7j1VHBSs0cXoe4TDu848qgUBul+H8Q1jOQr0cFq6cAMjp
XTN7fEcRxXzI7tg02QBgm6F83dfu3ZM3IrUkIjhktIhqP5oPuPhrKir4+0chUD/5m6Mn2A9Mwb94
2YFa0FM8PuCkZfiMMUrBfeoXe4lujeSXyQWZcuWZ2Rufe9kAAOjBixn/lauEjZyCOrA8UGYVH58F
u1n3H93FRXUrFI72wZ0WHz7SXjmCbTS/P6a3bl/6o8KsHvwFJru9QJ8flOki7dPdzSEprxe8x1tC
6d65up6gWlRYF4+7PZ/5an3pw3CXzhck+HwpoMp6NZ0a4lBlR/vBRx1e4QVwEiGVPWlByt0WoAyv
sv8h7LyWW7eyNPxEqEIOtyQCM0VSFEXdoBSRQeT09PNB7qlqh2qXaVnTc3ysQwIba/1xRAK3FN74
ycU10X0os6E7kzXXymd6+EQvTb1bfoqv+ABq3Z7wDPVQoHMz+qjvA5e5IGtQ/W47ntaUTQ0ONuqh
XDVMUDcL9BdUEWrlsQwu7A/idAe2prphLhw46iKtijpitcWVuOOGvJMTv5B+vtiB5vhAGjwEG0s9
cABQd+vlpHCvp26u4UEhrv42fKGelZBNasTPo6F1oopM5p0gbcmYlzH4Zf8yGhHQ8PfZSJE1whsk
Mq8UYlb/vKM0oVAPY6fjrtMWBr0WNN+SbUKhI9QSSrrLnBz1zGkM9te+ly+/EQ8KhltrUb6bMBQ/
5ibZIsFQN/yrnLNYWlFbpKjsAwfUJzfP40x5vcdQ/xEPXeUD+ozbLwCbRGNPy0W2l84EzCynLdlH
OKGwvXrjPbBeguRA0TbFg8yLLgEyC+ZT4dD4y7i6PMAFN9OBpzKn9qR6MPwcR1iqicMnvsVGc7Xk
8swd8thW1S218UDx4Er2uNueUyIs6btldi6HNTweWCippXzlaWPdzJ6eNbyUaNNtDntM+jVsBU+v
4CT3oDhzwwbPCZMcOJBGSJLn9hXzIaHvtOnIdsGzJIGJOAxkSRJ88TP2nmHZ8fETDZZ/D/bWtUJW
TDLXS4sCqJ6lYhXlp8JdJ+aZQeqYWrsCDhT1cO6U2rphmN6G2gV9uXUHxfjg79v8z+w4cowtUBVw
Qe1Nh7PeQGsgYAjkVHMsZq7oq15BaSQuDgIaNlTEkVaHsYMkqAUrEn6C2PHVI8117EHx3BvV8fvw
DjsjCkoMMuwTEMtXyG625wXadMDEK74BPAC/gY0yFcVnGJP/PbGTSf4Pl6WmqZpCPp9p6dJfII8p
G0oEYcJ0eWSO1GwoTddaT2g2ZbhPLa+oHbJrga79gnWFshFKC9xH7lgsxj0ci23kbjfwEEQLAZOm
GA7tDDpP1GfKg3tqIfAIQP2vS1KrX9PP6YDEcLqJ1yEjM8PWdtpOkO1BfmKiZRJE0kKlL7xCPD9r
4f98vEgZcnpGKs/CywKpiRMMFmW+V1B9vqIF4iEu7czejnGGkITAZUgIIKzottlEM/A37h+vCCIM
chsW0RdmovCsf9CHhzaeRRtmG2HZhBIdPHCRHMRl+OxjCiRAj9BIr1FWxEoSNRNy2aLPR9LNmYQI
CInLY+lTA1cvua6h2UJUuoRtzwpYmTwH1eHSrIeF1i4jpNjwUuw63LfEtiGuY+bmYUv1GN0mTKgH
jn5gQSxO0D39VwpaMc7lrOzQ/ArWu+aK3Budwlz/2C17VGzNhqAGxgeIsv6TMI/xDpUsnTWCs4zl
o19W8bJubNwDhsV0t+qOLBz+Tx4uCfuTaVhGB58hR9jIwDYItGy93I876QdUACEluI4Fpmw5aM5J
V8JQFo42FpHOBLn1QqpsMzeIbNxNdDAi0O/4Y9denK06iATELmvuO7xREu/6S6wiKVtMFySrUmBb
Bv3rdkTSpeVxPbUo2ztna3UrltwRZbnkIqQb8/X/vspZzv73Vf57OP/XYjqlBMiVViheMt+p0f5o
2Fk8A7Tf1qcV29sDPVVMJgbSZcoQv0L8pEhlHcukkJOrfqF9TpWdietEoJx6jmwen8BbQpvhqbtU
nCsfGflOJIDxRyYzDyhjztBYDAWgwbIiG5J6gsqtUJxFp17wlBKAboVPdXad3lqYdrpAh01nbMgr
iYZN9dus0xt4jhymBmABbUnNdfPhx9SAOjkrB0mVz6zKOdbmyKkKj4VIXj+CeWpkigCgzkckBhhp
F+KmhVFmtgLXCewO1mVpKnbAYla6N8hg6Q3Db5lgblgZWBK/Qmn+/SbDlf2VYmClW/WJO0ZYfokL
ICHBe8wzkTgXQ4M74GhgP+AXOjGVNvqm6dZ5R6ccyyQJJ7PPIC7crPSsyiEI21dcFdeuikh/Z/Qb
GkWmux9hsFkF1bZXMObvi3hbPHYWLa4GM/MsizVFZ6TJYi+77ZxzgowLnxXq6D5f6f2u8P9FifAP
IJEuGpImibqsqab6izb+18XStO1jyrNivKjqthoPauolQUgIJpBMepWAVannsXbS8DNRK673e18j
Cu4z6I+yuRsn3NQ3tTs2Fsmq+aWJz/kX2QlixpS19l8yFPpB4Ul4spqtqQ+oaSh8O6SlE4fuaM7G
IkG4DNWLQFSZyJ5b3PXoHQdcBfWiUFjYIYcGfDXEvZnTwORR6DkOT9ycElguHYlkCoETZl4Wzp6U
qTwYPc7Ipaq8pLjLr2ODU61GH9EkLkSB2D5VwPMoZqJTnP6qnjqX8krsJ776kgQ2ehBVdCppm6QW
VRu4BNMPv0eDRSniv9ykv4mBf0aPAI1kjWAryxJ1KgD+PCFFqi81mVmIl3D32m+Eo/LavgC+J5Ch
pN+R+g3XFjoSIAHMOM4hTK4wWVhcyIxCt8BjA+f9GVxBBISOliTS8b8NsGFYbX4zw2PsijMfY3Mq
g+2T0snTBTLNhLYZl2FltyOzqe0PCxWFECMSIANhTQPVbjbVoFQfMr/y+KmpVeC/9ssIEE6embTI
LwNkPkTBIm7ieyJ/SCYSiBSYs8r5YSlyodocCfUDARWq0fxCvAOJv5SvsKnzA2vk66FsR/20qw/J
SnXINtkbB+MceQCHx/FINIPwQsSZ3M6Lz6At4h9tn+0MRBYLjY7faoHzvZ1B3h6UllYPDu7KJnD7
8Rqy0/S2QSIBSyef7G92P78JwMR39dN+5i+GhwqDJDpibsslnBVVvXj8OMYJtcXziuQRW4wFd0e8
A8/masaQGcTYrkb0hC888eTAI3aYf4OzgV2MbYDFgG9goFFBkWIeQ6MgK2NwZSHGaID8Fz4RrIpT
tHHoGxn9hQh7Odgk37FJYU8aAZmAC9E6XYOjtbbs9F/GHxisvz0YuOZUWbI0U7NMXf/L+CNVRVgY
fjGw0l+E7F4oX0L8ljccOiFyTjoDq89MZBM953xAlvBeYVNU5b2lfXdM32HRcR+TtB9Ui9o8yMMx
jnapuJWrXaS/ItwRhYOhXEchZOd+z/B5TRCaC/ia0cDpdGmGr8F8zgnKrLZCT5INYc4vk3LMy1uO
nGPY5A1y9nUQ4KCE/JKuQX7uSUBisk9CPoHshFT+kT5BQOjjhtxHANbuI9ffOjQCw072z0rh+B0l
AYty3Fj1diovsbpXzX3C6cJ2PmJfY7L/TLML/loOlVkRJ91RknWqGxSYhQCoT1p97mWyjpDOIkfZ
9OOtCF7JWURpXwUnRbhkGUAlAtd221cUKq9KjDs50NZSiTa5uq3LVYzaUt20HQgZftG1lYLkQUwf
kv6pxw8ERo0moNtbATl8cbFDFpBnHz2Q2QMCLYxIREQ5OB9G0bHzz6gqJQFrzF7KzjFvTkGiza0g
D1zaCsotjg4J3l5p5yue9LgW8k3V/4UplP8hi8/UDc0icZbgWcP6a9VPY3R1qHeZeHnwaEDTMurP
Ye2UIwT7qsGvPa2awKvFFWsdUyyDM1IQH2YoJLZimcrLKXJV/HSMGz2iPApMCO3yhmKtTpskpFdk
V7NzEENfLpD0kdvuu4A4bEN8zvVbZgALumPhdhfG0MrcsCwF8augrc2RCJJnvV+X07OceOO+TjwZ
NCxZyomNKpssH5LeHkjjeWef2z3gq3ETsbIGO7AyTiPL7Zo9jFl1ES1H8r3ScMX3VsH8DsZk6xxX
BwpWmurI3A269cjtAdcmDRzloiStr/rKTIZ4u3oar9V95lQwAaQKuIhn/QKRGnLa/GR8ZOTeLEIL
tf/FIEiPdPh3MA/Bd3qSZbhFiDAJXI2QMc0iz+QMFAwFP251QvrQ+ZoGqekcTcIGsZj27vcu+hHc
V4WXppwZ5Eu4j56eLgrU3/MJGy8aN6++YMsqPPQI4ypUt7P9llDS0Cu8HgUEYyqouhcrDMLpdK3x
R6+6d+2d6HRwItzR8wZ5194ZfDiyqg0OaqjQsPnMU7uiL4b5kEAjmXYtZ4DuXE6EUHnVAblqSnob
F+u8glqyp02naTrxaNWhljTcJTxv58qulrAHqnP1JeoX4c4B8E0o87ewsxiGOqe8QZ5RQV0s6+QE
QNlCkqNMwmWB8uPQxTba8VsFbORm1b8EjRv/oCbmWifFXbEQn1AO8xf+Pyl9UYryAUkG/lZ5VxdP
mn8kYCc5wEoUludnjhbv2nidxWu+h4l4gLZi3JBsS7Ip5gGuEHFmiTyAvILIdELxeHhQtp2uyGoi
58nEVL8jBanbadV+KI6RsVVRfo5bZFDhFzcN+mM9XtcrursYuQnG+0aXbVVHCq6lnv6qudCoocER
7YROqfJzMjyn2UnBcJqdigpxBbq0Ap3mQJkEw+xGKda5fkwGnLnYXIlfOXacRPpBMTcwBx/ha4ra
1fXvBlbuji2LkCVHD1zD99J2BbaZiUuNJxKmFURvBGNvi3ZFSCDizAmsBdFL6iAk1ZGIfeksoyE1
aIQKzbQNIq7y4WghA59HxRD30CAD71KYhhuS7ADHmr6S0rVUHO6eb9qY3eI7WmdR8KrQpcqBSPaC
uYEd3PYnL31lKSRNZBpWvbyU7gqyLKpk1lWMNYW8XSl2Y2EOTp0LYtRV1tlNseLk8aGuU7t7/vgY
1hAHSGiCvQxQi8eF0MovHDzQ4EjtScPfhTrbyRLW89noXOYr0O1H4ZK/FqxlYEnyYJBoyrP7LQKU
/iD9mM8qKg6jvGlfAtMGqgLoIazrA+yb1H/RA7pa9wlZQk9N8TxAxHLVzPMujBiN0cQIbGL/mEn7
MEWn50FHVcA0VLxmK4K2TIlfbydkXoBpfsmYV5dTYJfoqClRIY8VBJyUFclLA09PNmnoZPi49/4F
un6G6u1Zw0emGmQvWSiYsQmZSF2Z64ezMPQYK7mqoQK60DY+NdMTCfeErfOdanCLwCkaO0XWWa0a
wU21ZftBFbfYLGzrC0NDS705lfJvTQVA5tQ+XW/c5IsHzoOK1WxbEDVirH0SLECC88Vz0hKcDA0D
sgqCh9rdRpwBHN8gMrtT5CoZbgyYqaxJJm82VETx5hOlBxwmLWuVxjY0Sbbpr2rJ1XFts3nna3nY
GPitNLo1XV93VOhmmu3Z88Kl8WYZM/cBJhfLy1ZaReJaEza0KGjqjOkUmCmiY8BvLCwsPM0jrNay
4O3CZC15CfF1HRa8ObuUGGIJ4xAqPS5ktmhk9PikGltO5xxRsBjiuC0NM6aLcbQ/TohXJ5cj00+Q
KiEeAyYIE6daDt/46DMsZhmVXkv83IAbaryz/DksBsSdmHW2l/QFgyqGa9zdfb0Z8ic1O+aiB4Rh
5jDKG4j3GkPWK8AjYX8dwfg+vSFkES2EPYQ3ArbPmVC+6a2tuVDOfrfWWhxYXhSu9G5fEqNwU+bc
8mmGIZcz50mBl6MO2xDU45x9BeQj4PyjjZDHbXckj5KwO4SrMEotoTkU5NmBsaJjiR4I2SeaiMwl
pVri0yHkKUb78uBaX+UP+me9AGyTkBnYHcSQ0N1Lcd4UyfOD/3cG0ZOgfuikQCiVeKm/tADGRYdf
k4F+jYtkxxtDtkc6V0nCoT8EPOAoDxw/d83ai4DqSpuHOXQgditr05hkvK2LeD0iAKF+kMeUbAvN
mbwR3VwH0lNZPVeyl1NNaWyJaiGsAEW5tRbYM8ljkIgGsKlALSyHZJgBUhFRkEg+kfeArZ4fabNZ
dLDJMDXnIlZamZ+mN5kmVQOekKA14gpc6Tv4jGqPQI4kcdm4UkcOty3RGoS/bON4n/4Oh6HoJeZ+
ULd4LOOKfIGT3D3J1c1sn3IgVBFwd19Q/1G5ynBLqxM0uR+v5bkzZBsEriyB4/PUt6Nq+zBOqzw/
19lrb560bh/ER5EsrXDFVdn6z0N3NKwdASukxuC2jz5RphNI42duHWyHwGWUfQBI8pPinXircN4v
G3rYzbUhnUafIrl9j3tsvEyY+clfB7nDsMF6U9vQitVs/h6ls1GcTYJRYBaXFE/xi1SCTyAaLyOI
3Gm81/XGxL4unyb5pDVnVTvH2QVI2Ced+NJKT2P1rEZnGWajPeP4n9A1dpswv6TSmlsNvbuVHPTk
KGanurmozWVWdgQbXYSeW8/HoQt/VIA54SzecD7BeBXGUwOoapIh4HaCp1JjXDipRETB6WGexuqW
iOe6uo3pqbFehu40Ee1aP03NXqx2D1w6H4TZGLhyYIeZMlGUlp7cPAHjTP6qQZSCwE85gjL9b1xA
/bvy1bRQucm6JqpUZ8l/kden6agOcRiJlzreaNZ+uigp6uaIdDQvVlltCH9Y4VLqOWwJETpqEbF7
jrjpZBvEJj4SaIMpAV5QYoux22JvSRu/2OfFJyLNmiMd15hd5N9d5vVYsy2S5QvYsn/5Uyjm310C
VDUxl/4uDDKq+j+jG70YxrFfWgDtviPpV54E0yfEbQEJBHXwTrg+wYlQ1Dws4cRF4jz9NUwuUI3w
wZBgCs7M5APQlcvaacmWGK66tBod7KwTPdCO+DORwxgtoxWO0whMjrKRcQn8ATYuOsFBdKwjCW3D
BRqzgWkJztGDaRf42WeAs8lZsBaNSwvWHGX5DnISHABc8N/UWOPYztns3wPUCzy4wgN2L22ycby4
oYfASPYSIBdADFzj8p7VxPe00KPsPDt3lIbqLiIVMzz5gfs49TOvY/8yOnBdG1aaFjlZsBZ5fr1x
dKOnqpcq0gaNmRk+qOKUaRb4YBHIP+StgoWFirYTSYXIDhclE6G10iHEcJpseC9ZFxHQcYLzScKr
sh7E78Yh2cCrvyHWphWLMPfaxQAJanuCZ1Q/EDnC1WIiQdBeERndr9SVdp1eSOyaERCsKKOdnrJP
zcuYGmbEjk8KRUsD4crJpy66Feg+ShiK2lnB0iNy10230lYEF6YuHwQYEcVParhnGXw4TDjAGZjX
PisiQEUihxzA971MeI6PQcY1A2KouHBnyg2vsbBi24dj0DU2LddcV0iqVtMGKAXMj0OLqzd7698G
AuGKRQ7u+Cw/B094I68U5k4QVgvlMJfEbAfAFehGAsLwnIAlg50dpH33LTz51Mifk0v2OVzn346n
qLD8yL5j0tDJQ8pvKvoTw8FlfJs2KLi+xtnbS2qbwvJNqI3LSoSeBURHKr9LxZ6rqhxC8AoR9utq
mZycq5gUV6J4MO6glKeHFxKA4Ab1pX2W9sCPAhZMDkqJ+CE+wrmpryCrX4UQPg8vuG2puCK2KyG/
bY60J9qUqH1095zYQXIOLZtlj/NvpChWXgLUXdsbYTRYcGJHuwuPmWsjBW/RY9cjHGwm2rBxzt4Z
pDwG44fTaJeQFnFKmsi50fGGTpsI2p2QRlLmgrdqHxh4Xd1mehZLqr4Xhbold8uaPEpxcvM2XPsj
OrQaCizNXqz0C5hVevrf5yCGm7+rFy2JQ3BexkRd/YPl+C9gWkhi01f7YbwMpS2YH/GAcBBbNfS1
maC1q9CHAZhIbxkp4lH9JWnl2iIwP7tpTMYpEQ5qlru9BW6psgfRaqcEjHHJfQheFD7So2aiZRW/
s5o2AIT7Unw3EgFDMOzURo9+FJmRG3N3DdBX4qerkLaM6G6mZhsfy/5eih1ZnuRbguR13PcV1Tqc
6lBIsFoGDhXTcK3EwrqELbKZ40D1TeGfFIYnMVDAF/DjiMq87oM1JkQHphFHjK4RgkLX0SB9+tW7
GepLGUcf/Jn4uGSIBeKYQtraqydad+h9MX6y5Hskn6016lUyUJ+GaWV2UzKZqWDHOXWrVkcpTvWT
ZnMnm6fD92doPXhSwp37NMCGPrgxyMtggqaLRL1VB398r9UTBotAwUVuRgtD3Knlj1iDuXEYFFt9
ALMVK+4HYdjHPvIuJKWRxwcS+m+TTyA0CVIYyIVqGdfPsnpqRHQRzafc7cTu3FCLotQnf7zSuM26
08IWpdVdfVwSknDI51G3Q7rLDZ7X02WkyNN6AKHqLxFjnCLHnMNPAnRrhZMTwzyHLTemZXkyJ7x4
GaYtPbj+QFq+15bIQugCx5VHrFV+k5CUltErVVV9uTVzrI+2wrFonGXU/qidRFLeKkDoh6M0zzEa
viIiF7dxLSQiXFCKDwQC+FfS9wNfnpzL6JT/5opbqUoy3mt4J/1a0X+a4jjwc8nFdjakGOcxWbfS
DLUbMBEYschgRnxtIJ/rvTDyIsqZA9bCcitmBxkVMzwNHxLRLtq3iG5CGWn+7c51AxMR7TNU3nTW
EGiu6HxiyTp/vBnSEzgtOcdaeo3vAzG8EuejzDlVmSC55Ae01Di3JKylu2y8yuRqqxWfZEgkkz8R
fsS/EDmBuU36DxnMUnOJnS60HwCv+B6ZcxC7Lr4ZwSGamDIib1TumbzviS4iCM/kj3yO/bU4vIvS
eqJnb4ACYo+qUZQ9DeEMaTo9VATJr115r1mAHtYridEmQsoJMJwl5Rry3iLHrJ65gaf0Whs+Td/s
UE981ZXn1PiyintqEfuZ3rhFQVdY2vF2Z8K2qo+MfEMBuI5BiMhFG7BNgN92pvAcEDm6jngSfaNR
VmgKd0jmYKVPruI6YHcjM4o5CYuHvNEg5yekU4jKETogxyKTjpHly4iP+I50oAnro5ZWcXmULeRc
4Gu7TLXmvDvpvfrmzuG2mo4NJX3SLZ1zi3O7b8gUXz4+Y6rdhr1+14oLEZXTIY1clk4zWMnzfbIx
FgmBm3cBxCsiw5KmcnyQi+gtbZ/KdjWoR372DMPFExQrpCiVaSy5w4pBSWgcKzhPKk26y6B/lplU
Mg+zNbFp5AuPN5OqhompKy6e/Fojc8dk5yXDToUvjYlgFUovYhs1kL9n1WuuYIeKAZgs0i0asF5f
0FbV8CFlX40c7yZDJMHwJICdVtq2zItFyVP6ho22OySXQfBkSFMUYL+ev8wNJRepvKQ/dZNHMXvY
r7rYAe5GOZgJO8Ff5yPtv3vwCnAJWhQYZBtzpVwiPlIAGmxZwpJJS+iWAoAQQJBmk3EnPWmGp0jI
94OFMoul4OZ4dPniTtJRpFDx0rJ1hqTGsa859XSEBMcmOxNZWEsx5WI9Ht1w78sk3jjDj2ysQRXS
7SR5xEiEqADXqopx8lr7LI2ivBKmO1uyoG71gLg6sgW40qNdb6T86dAKcjgiHIBoGorPBx0MjXxP
4nrZUkHlJ64eXNsQXgIwObo+quept2VM80XzLiDo5j21tK1s7Rt9S8TFw1hPvpOWMU9r2puiK42x
eb3rlGcYJWRAkfwzFAdRwS6xQUOftt6Y4YEi5CSnS8HubEP5IeOmhA4Jz0V8DYg17IrnusaVf+IB
iIsnv1eEb3HqYQSD2bKF0DNetfzIu82oTY9teeM/3d+QmRqSjTl75PKF1KLbGX3d6EYEi6L0JlOZ
LtOZMLWHo0QBFYEIyizriW4x+s4jKlEV7Qv5gXOaao4TApqwPevphmMJRxHCi3pGeVBZgbABntIl
AnwoHfld0LZN33DhVeBYGtVhwheBJgKicTRkPqiBC7qWFC8VyfOEYX1zE7WgHeO6jt+k5t2sNwSB
9g/GVu3FBwLIj3n1oYM0JxHYE6lwMJbpT6dvoBgf5kcNseWnnVsK+ypDcnIo6h36qqR2FDYX+bka
F3dpJ//IxZcec5T2g1tZVx3loNpfH8pJUX5YHJSm3UTodKPHT0XKldxni0fBxXGMS/YAAD3raI4r
q/G4ngqcM0hcyNNblOJWs57CalsCdTVmTXYfab5Ea/dAa4pO0RvKh6JKQdghTPGM+OhPDOTDyG0G
kZNIckaC76rHkzwSM8S7+gDivyoyrDFoNN0/VNbxzIDWf8ScQDc0o5p1kAs+BOVuyc8iYvgWN6+/
D4ZtH10F3L05O6JCdh+B17WweZR3eANf/OwBHpsQas0E6WneWu29TaRdOJ5MAV1vi8tBfiXwNOk2
UurFpZsRVJIyvwoWRydYAULybtzr5SZMvV7cBcSOPNCFkOXwiJZB9PHAddJkSMVRxCVuVB17QkkL
xlZVGpcmW06pv8jMbXpIG1jw8jC+EzTXXE7Nw4umEtSRJMprhG4a3UcjHfvpVjX004389MwAPf9U
slutaatx9gvzVOpM3zWjd52by+gVBol9oK+C31y7jhM4IUly9J87/dYP37m1GyBahu+MNDmfsVAf
v6dyovvypUtf9BaA51AfIUKiz7hFUISo3DAdDMNd+lm19IlQRsI0seoRWw/3NnjT43ssbuQAsrqj
2xXIVD8UAyPol4IcKtTxgOAbBN3HI10PoHU5fbgXH59eBBuu1gweq5SNWCMKhJa+4GmCwIQ3Uie2
i05eE/TVkw+drhTE7RO3TMEc1c7S/OgU6FfI5lyH3nCVfs8uIUivSoCOhybYAi9EIH52hM6mcXIi
cdUUmpX1EAicePZB1wPM+gkjNzRnI9rVm2YQEB1A8V0e3KgxZLY03h/yQYuZn5BYSbiAMlqPqRNc
mBjthPzBNsORQBKkevMjUtSNecrCgahNqFbNp2q4CwYygxSnR78ZkfI3DYNZ7zQtYZnICgZ+1nCj
Dt9aeTVUw62K9zj/EBBIABCl4LEZZ0sAxljCA1oYVBQQ9Ylg4ebNZCQ3+EmUx8cj3xOwGosdPVeA
puP3w8SK5Z9UxqpA21V00Qe3mcYytgY6lhaZE7ICnkfHgWyN5LMpMeXQ88khmzxV8PuKdiHtf9ce
69gVPzBI16DPGMmmft8jspORtxk6j2lmO7CNfVJuMrwlPJk6/kb4ViARbvPXGklTnn/QUBRX313K
eLjOylvXr6WcqmnyR0kznWwFVDU9pRQLavielASRx7Qz8CabjPBY56k8XlUYsgiqaG5tchdhzYuV
OcIX+ABcl0KAzISqCE6cKYhCyTVCN72rbo+1bOgO96tdU2pByO+l4sFJCAnCpGpD8KhxkIX97Kwn
5y6/oPXWn9DoxPU3/wmStC1QtrUQkLn2RAqmrB5JlB9ZzUmtn9TbRKHIdGEGQxY1BbA4kKpID866
ZSwDfV8yefGf4ocG0Dg06oGcMgGkOnEwAmWO8mIVO2G4q//a3WbMiNSf9TiWZCiSruI6t9g3/4JY
SXGiDaWYUB/0GQLBsq24ihradM8kaJC2dJJQc4Tl/D4lCGAWofk29C7gQXg08PgVa6l7Qu+yeXwD
+vApCCuKq9vjw5vNp+2VgrqeFsrUDd7mSB60SIhlGUk40RePN2Y6qk2Tb+ilwkEC84aTEvN9fLEc
XTi3wQoHeez5T7rhoNJcEFwmxl5WXvvB624TnbmYku7TqvgAcJfaH/M5OLVo7AiFxNW7IAL7w1JW
pLMG39Owk0hmeu9IYWUU6betQPb/MwL25ofY8Sx9sEpi2UDuMoOIy09imP1Pi5mVn+RKgpX0zkdJ
2ry0J1CnFZmYnzueASRjvzHQkIKL1jjRrnrpZOGO49J3xenbr9HlgxhsCw+1+93CKKfiPujQ+n7V
IqD6qv8gx6y8VlcOoMQ2jU15AaiCp6ZJ7YMxpFI/9Z6CF2OZJi7/3iPbiuIyt9DvgNngSdgGRFW9
dvqO0Q9VbkNGNU2r3b9JaLga/kExR4aCodBGr1qSCc75Z2wzrbVIL/KYWMlX9a35TDnSyEycjy/X
YHKsXSmdXwnp1SGJRoibBGL19w1iiN8XLWlC/Z9XMDkP5VlL3ZZUZXYTCg0GtLlzbAAiKqR0+mCb
w6w64CubaBy8tJjnwrnXqAFf//9XBcyBt4lgyNBmVtIZfhkRUGkSWcgNx/eAq0BJv19BK2hnVn+w
NKk/bKsTYaKEAblB43aZy3b8KL/R/PQMU7j0t02w7cZtgxwh3APrTdW+lvbQlf10TIqnaGKcwQEr
7pPcY1/q/H2N0Yr+SfRYSJxRTQfzS0GCzAr9+5Ulge//eJHJFfyIb/679AWawkcbfZBepn0N83cx
oVEf0UdwM3Y1WZoLmlGAFE/jqfiMfnx8PhFh0fPLAFEQXL7yanFzJWTnY01fqsWSlmQJ/tJY9TGT
PvnrRDu7PcLu2qWHnpQTFGp0VfFi3BSn+aXA/U1k8LMnUYuwb6V9Ue1TXqCj//8Ks6WCBkTcdyUn
+TJEgSjuGyHlrUWRyj9HcT8whrb5T6XMrxLTTZ3/TPUrr6F+9f2bVL9aMjKKXdns5ICn0a7M8dF5
de6hp2lzj5xI4Otkml8pQKK5QmTTiqsKBENcieFeUHZ8JBnZ5yk7PDgDL5Xq1mw5FzFFxAwt6YHy
M3JJHQXLH6O7o1IOAd3XnVPqHqjViOZX8UQV1B9wikGwExwlkHo0l+JCI5NyoL8Xd5WEXem5uLds
4fX8azjLeensB0R/Q1z+vrQHdyKdV8GBQimar1CF5dKB4q2p3k88NTjfkKUoXkCudUIgGhP5Zmo2
gbgmcoBVAA8IWZJ8JZdtAqIEtOAbZS7gzYetpDBieESXsDbyNcHiXbkyWpD4ZuR3XM5JsoIryZIV
/695tdQ4juZXDP+HST1dkldH3hSVN0spxW6BCXLmV6BV/HF+ZaOjHKGzK5UMfJevhvDGL2H65WXg
GSWecaSncP4aI3jkZuNQ4pvK5mdmOuRiYGPi8hDpUlwAgv/ea3QPc7vp3G76j1oukUcquHQIkAao
qm2+/vFNGOGu5r63UYiI7GS/L95p5J349riJTeRAbCykNs5BM/OLDCzABj4HaIffiXT+hsowfhM+
b3Y87IB9Zg9oFKv5a49OQd5Is/thE483RJsGem1liWpUAlihROz3zOA/wbkV8S6PqKIdNAvcf5ia
CO7XQd24F9+K1+ZT5wQEtOcvhCkbXL6chQLmUg7vn+BgHTtbJyGmmx2LvP44ppTQ5uUjk4Fw4E/o
pF/8Ebn4uOYAFdhOeLHdzVNrO7unJXMxJ5yBnDOB0bSQOGXiEPWA3puszbOOVwHVOhUtGPx4bMLB
98tQ26MnF6y5IWei7gIQX2WHml/8a4S/kJWGO2O6zdkDN3IlahQr/IP/UwG14H+UZgEN3LrmL31i
A7Rfnp3ltJ5fZNi1JJaBqgF3YfEhf5I+SBQFDKrzjEj156L6oqfsCxhxdnCwJMMas0f/vv44kf/4
PFH9ps+IdNPn9oWP7YkO0N0DsdGs8OX+S1nWIG64/3gKFPdQwf8Dw/Kfr+aL+fLRPOX3/B7fafUj
K+udO1mQ55eMA85f0GiWsQfU89lRiisTdwoPKAZzfMOfwqf8U7+LL/JLe25P7Wm4qFfCc97Cz/YN
L2qzJIr12BzHfXlqjpSer8RvjbI9KkAX5u9Xvm8u5an6/ZsxnVdJeC2zMe+ECWCynr8y0JUL2pzQ
FnVUe8H4cLxn84vvecMYuLoWJT5aWEx98/+Xl/yek5pKR+N7eW6em+fyXJ4Nt6eEdgUwWcwMC0/J
WV1E1jdFoog7QmuNghrtE+A1NeU0cdQLJMe8jbyH/MbaTtwb6K965Kss8y4fF1cZFQYiZB8q69+3
lXeO841/jTuB+4FnKPce9xuEIF9n/+waBIR2wvc5QvinWusbfWN6iKz4i5A9/mpeZW/EyrvEDfTD
PbesbGSBC4xRS915rPjL2QorxMNOPxOcDgqiQ7Ujd52/599N38hkPb737yEfanhHPs015P/Mew84
J/ZJhnzAdt6vAP5ovsAQXvHiPOCpz4+I3SN+Knh8cDlxW8//kH8IdEH5IzLdzTcg6nAuSRlra7Ii
+qnCpJIwvntpsuvQgtAIpG9Vfdv4iFDnl8yTfjqySqcbbP2WsCHEiK/hiOu7fOJFPx3XdUa77DhP
I5hIMOxx6JjTegTviNdmtBb0lVVvRGnzSOhBW2Ukl6I2efwfUee1nDjTreErUpWE8ik552ROVBgb
JYRyvPr/aTz726W2hvGMDYhW9wpvGArQ7ADdMga13Q6DKPJWH1qQS9gSUoGGTvyC6mamKwW+uLuq
XRwZlnW8DpyV59CEWJntWs+mZjbF5abHAC5hLN7h0ijE0Ar8fPa91yE9ByoC9fvY3XEvgrZjlYRS
SJdTXOn23juDQFNmQYmn3CSQaDtOMx8Unxh0QFsW7J/XD8t1fY/bcpC3MMrfUBI1ZaC/c1KzEUNs
sJ8HLPFATjgwjGx8bDPvvnXVtCMWn28VQtWwXjP1NMpqoBiqYQwoztwAYGM14SxDF3yjeKDdC9YS
DPKoteX8X596gGA+M8vTj2bPkEKph1szNDVlaKZDJPDx1Dgl1+4AhOCILDis0j1/jGK6HszDirSt
Rdzc+UmlTEiVNdOe4x98Gt/l1hlFoJEcEHQo7RvmsZZ3ErWFXI8GNl7yOtB2uSVeortdFLMiqTcR
3JiOYkaIISpruRfLI2/W4zOLEuT8SDV8ivsNO5fPGm+AVoBrx8N5RiqggtRt1W6tcTXNV07WYq9R
LaGUQWgPwxW4rBagjtYhmGZhRqRMkwImM7lAKgMFJKvt3tVaptTWPKKG/hiMJZ+qVhnS5sGToXy+
KPNLpOtxFy11YIQg5GdqDhGpoIOF6EtTC92rBl7XQ+0MWH1P30eqQ3nPzFLbZ6I7gr+o6QByVQkj
zHosx978pcAuLuH40CjEEKdWAjaDaisRxihpb5TTXM0w/4lbCKGwdtUc/jiqGZrSm79NvLYFjMph
TumYkVnfHpMTwHzrtIBmn1nTzaQIJaE35g35T8c/hNywwdyBG1ebN1LVXQYOQnERtARLJ4M5axBO
rVBd6R62XHAVG6IMmgREInlKkbSID5atjnk1Go3QHihdifyCcreKHllbYdJTWxSXmYNeuo4THNVA
duZv9OcJv2xthGHgOGlKZDW+bdSJZV9ZU5JJaHWGEiAURKQRznDgLrnA7gzQihbei6lVjUhxtE2E
b0GEKnODZIOGzKBZ56zXkzh2aIuV/SQDIkzcXxTy2JdAZ7OZIr4QediI1hVABECI2Dw1oN7hVYe7
ngY2SrpWhUmR5sdntr6B/Zt0JG3/mb6wMUE1wqVcKPcEZYYFUP2SqnxROl/WGx01+R7rOIXiFqgQ
mOH+FerWuA0ojgQ1vYewWDr3SJAL8/Wb9ej9DuF/g5ZBoSYO64ne0LUs0HKRYYrU1HUCU4bx1Q79
d+8WOMtMHhUYfDvqszKhi0XxqkVPSgmxNvHyW2U3U8Ja0822tCLq3vGtPmOqvTZ22DKCL4lT9HMZ
9HEob17NJTTcua/DywJyyfqP55YZX00bHR+08DT4SxjWOhD7Y9BBsWZMGs/C1QZSTkZH398HGXrp
tN7UF+EcTRVELPRbpubs0HBNJakERsZ2S+On37WI57m0VoZ5Z+KgZXMPmsugQi7e6m2MUFg4mdMA
hJFnQ02Vvxx5bhW0opCBeZnSynphKmV4YyM1Z7HX7Ap4d2RDDaq0rtubypSZYmTgu3dcAfUgR3K1
ALpcMFbVcgLlKunCmXMz6XTjcGVPpGyKmgxpNRF/blxxSKUolE1bk5uKQlwSyEBvp0p9gLWLbKJG
AdxOdg69pXSq3Xrvs1HEI3niSnyioHczhZ5EHqMy1bAMJs0wRo7OAeOiSIhU9Ug+a2D1yiVVcVig
+9+q7eSVUrjs/cAZBvIJRxUVGGWnOrBz6Ua1cidNRQdUCUaWiWGmQiRuLD2iP0mn/oK2pem3REG8
W3inKjVhgBnl6m3Oitfd1VVg0NOWhTE1+fCtpylmmgfBiTK+yV4X0LLH4Nhr0nFWB4haEayfE5zi
i3wXKN+0/OBQdoBWFUIsGaerN+Ghe2+ykeedYmVnWhsp+SraS1rRCUv3EbFWD3vtfFfgNmhLeHRe
VXUZ6MCiurHt72XZBf7H3bFyvVWloJgTHrQIDfZdHD16v4p0CgSQJUMUrbBQDtvr6tNmIrXRT6Dz
NsJL1VXDxF3IrIURohV6wHJBpx6eVkMLw1Lo98RPK/1B+9qA52IiACRZa63Rng15Zk2RqOxtX8mv
UmErgvsw6XauLINCuaeue4y9ZOgWtAXqh2TPMgoItrQqWJ4dqR6FejFp7Idai8oBfaqCsoCfgEZK
fXlVvn5rvICsuSSBfyfLDAOC6Jay64yVEMQipXsLFGdrboNv5VX32f4rCgwaS0KvlKA5oj6ADH77
lXnfXjnS4JG1C1VNDqr+6/rVSOW+k8nNdB3Q7s0DfJW9kAfoKGuXgEZfNea7sXcIog3F/CRVZryl
Ir9k5ILIdkJo2+RcsxDayyswDwaFPbueZAB9iD6blP5mTNyfAVvjTgCWsevKkviJ+kWz8GV9roHM
79xbL3v4WIt17MgBBWstQjRxXikPcvKBnpXLHmmcRIXek0FyFgKoSd+X5ddH8zSLwkUUU+6HCW9b
kIPDcpwY9lGyN72M4lElmqyY4uD2IvXSGesQxR6tGOoZ0ptvqOlErBICko3QgEnJwiX7EtBkQ6vZ
ju1+K3DXpAUl5MPcxY0LIdIU0IFEquXHPYhCSGugMuY2o4rfaKjeNEm/5Yb7RsZ6o9dO/iDBhvea
K1q00CtEyBZmq+GbRvfRhdwCJFWP46EToFpYJBPJV9Q+9i9s7e6PCR0BhHrJdulb67abp5K9TkQf
BfNgV32vKiNYVc5XZCx9hdjZihYZzmkJr6oggUdFN/Iuia8NeqDT4galDQvrYaQ8fOSnfMiMivJe
J2k60HKIToAb5N7aeidzFSH6WZblILs1yC8dDN/ctRctTRGD6paXTcIXxW0cOaIMQ+5herLoH9X5
nVwo91cC8oHYCXoyifkbWdckE4rLtMP9bBwgeabjpfbOjDkpcaN8yzQQdDaGAsCIBYkBQaUuTEYZ
26MZXm34nxpy75KEb4a2piFI57WdZlwahcJdng4V+eRioVXC7VIKBOL1SzrJf6FGVNKRX+dSXnCp
vXlg4fX5m6ub+1sPySMJhMs69qxhYI/5iDEDBi/Z5Kx3TjC1ZShJoPo0EjODVnAMoMqnR+OXD+2M
r1CJPRrKosBncnejQX1c9KytpW59sRicpCqCU/MtGBk4203lHG3QN0xTb8idk2rIFTDFTJDjnbeo
5HESyv2UJiwXoQmuRkkbF0Q/LJjOmGT+qKnGHi6FYFAD0sdXMS2tCo4++BhlmF27msKx+QhwGI9p
gr5orb4Rn+71NrYxtQC1vOm7IHcameTUtMqR234HMtSRfSevybUNRBbvnvpe67zcgD75G2kmCpPG
IeZdqAnXmOACta8mEZkk9sWYOpFFY775Uoe0U97t7kXjK0VRMGh3NHNEDy219h0NMQyrYJzEV5tS
aHRF+qL/Sncthi7eOiyrkQmPwelRpiBzjbAAT62do1B5gQhj1Qm9sgzfoWGkvoc+rrw1PIkW+S4N
iEQvkdY2mrexj+Pq0sH4zxZ8e1DVLp1nnwZ44m5rUAYWO0yUgHutGq7ixoyPqigPlhbFmlc0Ifw8
mNrZyr2tqk9rR2i8NPZJBYqF2iqdr28/edToI9s4gpRIOErjgv5D/p32do7B+uQK5l3VwOt9esY0
lnduY2NC+pPGk4Tyekl/oY4XMv37DwsVmETY3djwVUjhTjpCWEMyf3Q+KLIUC0m1rDceK9HN8OZG
syvzU4aKU9lg2Ajs1IPgWuLOIrOavmZv1xwrSAEHwW8m3VoPxeHkVjejOiS4or7vpj8e21dkLtxi
XQulhwj5NkCVvKROoxqKtFszl6lYEUZLPvbl6S53LholOJNJVKCXmpqUZCvQePWlCk5yfn7Zp7hB
HX4uVRglEjS1fkoZCdQIelQuHLsiomfprNJnqXy98po67BtZdJc3j3ujevYqaZcU+SZ8gT9qYm7C
epS+sVdsmXF+eEWesE96H2lfLTAwI0JfBZy3QhvBMztuKe2gvZVZS1nrJZdTyRSESXMk7xyVsDtF
xNLOdr22meVqBIef0mdVoBTEUmvrGJ7ETO642xpyi/MdNPz0FdK5A4XEnuxnMrhMNoO0HiEVP7BK
9lYsF3WLpIg76V2aOzWRQT8maV+Djo1OSEiFygA+QBFQBRmlJgHWQ+CBKqosoTkNYUkUZL9quY6t
S2QeskAnqb9Heb7K3HZEiEdzBekW7k+2EZDg6IWUJ3nUsy2qYCjxvuO5+sIsuGwmL8umE8l8tq8N
Re0c7088C1UN10WZEGqVNVfq8S6gxfBkIoUO783Tf7AGNCHqRsatB0VenQWQZprAmKbCe6BKIIad
ZNC/pgVivXi+U3uolTh/etyDoGGATFWp3Zfki6h3weo09xreKSayI7GHhSkY/vCy4pn+OgFNuHy9
XvMyXafIhrZ+OBQIeiBFb3bhwkN1Bn67h9pIndaDhiIuqoy0MzA4M1mJNEwJpbVV31MoQ85ap20h
lVebVuM7Rw+eRJK6iE26K5J8KpcNWxorDRot2whZD5ZQXZoZ2L64Y9mig9EQPfaVYaUCwoiHvRgp
Rjyo/JarwZIQtwF8WVruOCcriKhMW8rR0FJStJ168DgN7VqUOwVSETUkPQ/WGLkxM7eSEe0qatNd
Tl7VtLNEPbzdEAKOvXWH0hDPg8YcgUTr4A4tbLNZZI5KDQYIZgO4h/b41ohmPTbtZBVTTkJ6KAW9
UsSUuOimLV2INNIP76KpmAULddY0ARTMDt6WMygRgswBuDhgmffUeLxu4bCMReA/X1xhIyZahFS8
Qdli21B5lK7aUzhxfISSEU2XNrCuOSKKdc68mDlzshoCNeqFlAnBNbWs1qJjw0ASge4wnEj+N2Xd
tTNvZtHURDW7L5+QtZRPBRJwojUn6CpYF0J3Ar+jj0lBKJyLws7W2wZbi2dyF84cKdM58YYzz2bl
Wb0q1/CuXAMbG+E+tEQGv8nbiteW3s1rfbav7Vn8FF28WTWjN0BTgdss7a2q14kiJxVS8fLFS5ix
/n+eo1n6e2/r7MRB8IcRGiPAExQkIWJxuL68hJEIrIr9Klr7e3cvbZKlzVe41ubJTBzanAbIE6lB
Rv0kSrIIlO7GJCAZ7/Xbz2/lLPC5tPCWNQ2CFcSNebYE5EI3KEDLourz7PwoaxwRJWfyQb5TAXPi
vgIThXa2tBHP7m1fx2D7Pob75BjtM/SSqiNEkGmxxHpnY/N5UfwEMkrnlQecAbB9nokTqsnFUrRS
Bc7rc8hPLj6fggyvshIPLJ7u84Cntnb0p4wdG+zO5Z27+9eRCPG/7k55p6ZoX+0rShyidilPPap0
d/thPzhfg5/63t6DL+2c/Rj37Ku+BQ+8JKiQ24QS1My/qlm8rpbNko8LbQgALMootEZouKfATvxx
EIx74PT1ofFr/VY/zQ80vvKW3+xvzF5+y1N0y09YsNxcdGJhUSPaIvUhkYAKV9l3NeTOgO6DIvoM
SIE82HUL9KDadsJ/QuMJpzU6HKDQY3SbFuoCYq0KtONif9sXjD16rhgCSWr1Xw8k7dubYFmezIt5
iW7qBcKmRJkflSiAesRwEOXblb3oCN8oFjJ7YfCN8gkd+rE6rJbOLjpHZ+lg7LSdsTM34dqd6mN/
Wu6Lbb6rDvmuXf83ezGugVN2yg7FwbvSpaAfCQCBeU0FvJpxY7l9cY84mZhtfEzUbCjHqfBH1EFr
iTYXPXLj00OjC85tSg1N3CLyOaa1YHNoo3oifRcehEG0igmU/w0aHtWPuOksbpaCu8lfNDOaVP4C
obqFvYBPuNMv+qU8tScDSTaUrCnh0qHr+uJuYNJp82AbCTfAYMtkGYv2BHvVp0UoHcKzedB26ZlG
AgfvZ6wvqFWfMMkjIq7XeI/scVf5PHvGvZWeq2vBUV1L3gTLDRLZ1CGxQafJyYJKBf6WTs0ZJS+O
euFv2kWyIt7CHwZfmPz7BW2kvogzrhWUKTGrwH6sYq4s1Vm8iBfSMl3AweevSR8pnJxNjAoRD9ia
ARWjq4SzK223Y7NttgHmcOoBoWY+RI0P1EPHAbU6NNVYjNRlTgBkDQCB6p++qQXcCpND4pxL9eV/
JwUGTYLeD+y3qvsdnZ+ISo44M/iOC8EESdj3uIz6FB/UclSyAN69Ylh8ARqoiUJBsYABBwgKA+hH
/VF+3G/51m26jbzTD+KrICIaU1ARUfDnrL2GCAa3iIx9hgfRdGW8hsFSvAN1Y6y8ZfcF5tLDWwfp
RhpxJ7MeOHtrjwqByu937sUXaNOFuazn8tyZZDN/ajJxrV+v7NMWRPAZXxQnHKnpZybpQ/lX/rW/
UWqFh88ZwCg3Y0qhB8VhYiaWgEtxCBO2hN5vT+RdJRjhT/71eeg9gisA3h96Pkx3nYU4F83gv+nM
+kUnmFWcvgNnlcWRVi6xIYsmbXoId5/BA/CW1vP98xa/x3km2+KYbON9uJefcA1inG8E70GcVxXY
FWYpeIpH+5Sf6T2//81+dqDp60v0HrVTBzaFdYw7j13JIyEmSfzsgMlnwWQmsL6z0EulmKf/DUyh
qJf8ra6cWeq5Yz1cdvS+RB2Npi+xLB4EYs8RdT8bYdp6Lr6slXUDffVwbvmTX8ePuUgksdIicEqD
6/kBtng/vPG/ZnbmTVqQgVB8YBry3lPofSO4h++OfFwM2oVcFoSVGIJTSIHlM9iJ2U65wrwfblu6
alzq6B7dw7v6CM/sWXOPdtg8fqZPLhcbYvuEPMH+l83AHMzdm65Qiut338q/A4cCVmA+aPFZM1+t
fv1p9UCIoRMZXLmed+3OdRQL3t9WnOGk0adQvIWqz+sjlsuhuoJCQY/2Q1QEe8Fbqo7aWTvH2cBf
RPRVFwo4L/H/qUiEnQAkkPyjlhuBcQZXhAoRuvrg6dxR/vH1Lex+7gnjZM48tqFc4ev4gmpGiWLI
bl8M/1ZTzlD8AY8bCDEQZ2Oh8hqgdaeZAxsjL3QQsYLD3VFH+WgQM+JhVg9cOuq6OLNmxGY/Q/Ue
rwazz2NtrW7VrbbW1oAgUYcMUYaG7ksj+cu9uN9Gb8aaw30PyYlRwiC8vK/va4TiOiU1llhdzA1e
DYN+K2sMKHZCBj48hvmwJuz0XUknac6FwL0bpQPg7wSeSCeAlvrDTLExsEMAMYnOWKwdfFZjfr3L
R0/LioCjFAsWjTP5dubMC2n38j686EfYKl/ht/3TFENWLEUZU5jWf8RrzB7Vg0iJLjAKcvzhrPSN
tXJW1qq4WjdIaAfn1Gz1o340+XpR311jznozbkRYSjEpsz5XPiXXzOfOzWG+93Zwp1nLejuqFS8B
dLMP0iE+x+f0nH+O8lyfiVSIVA3ob584iXiFkJg7UNzIL6FKSGIPYhtMXdrSmxqovChtx0vbSQdn
5x2D44tDBFIiBHT3WObyb+bG4aUHS4RP5uVcmaEUxqgDamtiID0P08zAuwlB0HiuNPNhePAP79OL
A3O9k7419uJTxrxpHS20VT6Hu8waGyy9pT2NFhEbjrEWh7nFbvxXp3SWq9qoAathN9vBOy1nrjpy
rLEd0LeaFKtiFezCTbLCyWYDqXPtrC0OEFFsX0DgeT5l21v31uaSq7qCkvDZm+wDakoO87MWU5F9
jJQ8DQYvCdjjgITMQrCMDARmHK4Z6PWhqA312xSjZd+TxLkXiM2yvpQc+YXkLl8Ye+mobHnCPSqG
az46olk0vhn/ducn9dQp+nVToE/jYoJeykgd9YbGuBsh7XQodsWuO3Un65Lc3hwoLX+LLYxN9/1w
nz7v0N38vUdv5a1i0plg3oO5G49TDmMcTI1xPpMmuDHM45k61yfhLJwB/9blqVtMVRlji7GSj9Nu
jOSlniM7/d6nx+bcDnvjYF+di3N2Do/J2T26R3Pnb/1tvayXsE2WdPgXr2k7w7p4DiCAw4QUbJ8x
Vj6pJ2yzb86l+7W+m19HPljyAesG1IssfqKewVscSnO0UZZvPCdfa3cbrIM1pUVGjxWV4gteLUDI
WPfB/rAIQ7YERvsZUYRQH5UBQbfVyYWMPoKTNcCWVgzURxnocMuEGhSV0I9G95ZF/jNMGl38fzYF
Cr4ZdkpLzgJNAPGyEYMGHsJL8HNJ+UC0ci729VE9q2f3SzlX9+pecGR3zGTXBVehWAcLDJHmyHau
mlW1eu/iTbBrLXTk+zpBNYQ9BYi5OEfs/l3fh3UMoona+Gcghl0j/p6P23ZcvsY5raEMqscYeH9K
ijSv5vYqXEormmgbh0P6fAb+Ntwm64xDXoZf4Vf01R5ljvpz7Z0LEEIqjBZFKNhN1OkG1IcYMV24
sTpCpYCjN4VoOvXm7bTmsJEVCibexCApHsrtv+HFuIjiwibGKyY9HtCeBccHv5wlzSE4oxcQjxX1
0KmHhkBPXXXvMQt4nq+paDNoy1J8ZvEjDNPRwQ9oClH67xOogcz1obIQKlK3BmFvwhpFeb0Pmcu1
xHAodxIEafBh+pQ+eV5GJIOb78Or41bQON635GZdxE1S7HxpgPcEAze1AM3ki3UpDwr/UO3KLdbV
e/E5Wt8J91H1W/z24GqiLoW+FF6mwEh+g19IYwyCOt4h+HQiOgYtQGp4DIE5xQgmgutPvQMkwZSQ
mSHj09ISTCNCvzBnulBoGqNxM6aWBdqnJQr8W2tFBEVO+0mWo6e2hsW4FOuQtBDrkHlQN/YBygcd
EYbRot/Q48iWyYx0dVYtCyJJfwqEcYrw0MxfuGzn3ZJi0DqgEBBQDgBpI4A4fWoR1YLkX0UGxRMa
lxI2PpGwMXobiGOtkEw/Zvt8m28b6O9R0Ld/IXT/Tfi/+U+xm/G5jb+d7+43h3H/C/C6dwHGSTcK
kO3oKc3EzDFnYuZ4E2mMQ+W4GKMfNnvNkqt1qncCZcJuCDi9Fp8/g8+fWUBszhRQfrofrRnZKpr3
ow61sw8+F98penSSR4zc958JC51zd+6E//qP/tMSBH1VX8XXi90+e2i38Bk9xaWTd9pKXEqTrUSs
udre2Hun4JRfFH1b1Luq3mWg798g8mf1e+Z7QuyAgSt6xmSgkG18G8wN69u5qPGgFXYDA3hGHX0q
KuJ0d2AKNTCaYSIMElgZDVTqwasZGBdA6QckSnblRlkpq4Lrmm6zvTG2xkhqc6tpU5rc02AubjYu
mZgn03yaXtQvnaP8Nr/qb2j5X+138ttDUhwdiHjWxrMXGpO2fMXfLJhnWA61izep2mslUjdmGat9
CmSMCv5UuUZ39Rrf9at5zakm9D7AW1ohRIFAjYRQF1xQm57igLJL+SyfyiN/ivhBhBzeDAT5TMMG
HuGkT6Aq0k2KJJ/MBTE8cIcNJSARfUZTJJPH8VyfxiswV4t8BWBrwd/mOHcyM0U5qaFK0SwzymMt
kYd5TXldOTWp6B6fiUCYosKeBdQ3ZFjqcp+El7SXPIVAXX4iCNKKnKMGsdEXr7Mjpm8e1k3IhAA3
okYHCA5E9Weq86vA0/7haPlVMEdfn5HeY47orj/CewdIoLmGZxG/6Qf1YE9FyGIReZkc9sbZBUeX
sMYn3cEXewvoG9x7twRzC/IdEjtA+HqdkWsLvKF8Fm/L5lKXZ/2qcijX3rwFBzpPirnkzMPe3DuK
4EtAN9/HhCPax/uEaD3bqstwAaUYFW24z+AyqfoiaAJwsbpEp/jUXYKDciG9P5Sn5BDv/pI6kb99
BgxvLhmIQ65d2kH6E/hclEkkwdgT4rAMqJZ/2F7gvUS1JechaB8iffHZo6LPVf1cNMpTf9cNvSgG
maPz7I7WWYA9exzSd35LPwWk+hfMVvkr/Ke7pZuKgViiDPDDxYR94bMu+VNkS1QksacYpAAwIl/F
hyQrBuj7Zr1BgiaFIYZrDhBe4Pv8K8MCvYtuCGfaw3haKwLcRt4DZvYPNksCBA6TQedTpdaP5bYw
ahxTpPlDNQKUYFBcJskE/MglBTn9B57GyyoFz9EMqx9AntUPYM8/8HqQ9EGliJ/gR9McA2OB+2eo
0Hc/TA09XZHkaS0tPXRXBEKZhI/nJNtjUNHlB5VPssC1hj3FtQZkTnOUq+yBRhuiLoAULmAzgTf7
DOwq2xDm7lRmAadbRWWhHdC2IjHpIO9+BiKBVKWoDJJwUigkOUfbV8j7fga5Ht/8KyC6xECwoD/p
DBkNqSmAYdpWZKScybb/Un0A4EDNYRRBK+0DoR8Are2H/TNwKQ5cWPsn5Vcs8N0v4h0s8BAyodoG
zaBAdR2rbUQnADSHFP1wlB4CXggxq0yHCRp6u/LQnRqiUyJTvthPb/K3/N2ymNXf75O0DQ/BLthF
h4K4qCI+MhYWsZKImLxFQfRCiIdt91ePcjaETT7HBHCLGJi32b/gI/STOKpbdXMfCi+RXYjBC+VV
MnTeAZx+FI+L/y8Mwbhnr2afUAVzxP2mCjNpOdKpyt6szwLWzxfrKJatHL2FOJISBsQQg6jghoU5
/hhpMmywr0nw5RRD6LphmoHRZDiEZ4dqPV6vDFo5IQpF0byL5rY6j6o5vZJtvBWBYW8pAsPsX2CY
bmDlcdAsYRBhIOHo0EKjlAt+npDzSz+b52qPhzFBHEHLLWMrSm58ItUvcX+5ZSiUslcv/7fslnBA
c0onbfvzen0rKjX0zMMgmwoaiDL6uP2wqsldhUIIGVgDEI59PQM3nyqY0r32pnLIwm9JeiD6ko8y
6xTq16aExXNLpKcdbYz31tS/g3jjcd/FMUBiFzej+EcGfVzeNX9nNlfbnmvGMeLWSyjF+ckl6t0V
7ubC25K0Izxbaqv6jUjupcfCnnmPQtw6GjMRvucrPVXhQ5b3Tbvzm3VJuuees2jrvk8ZrLDfrreC
Rav6016xDsMdCLsW2z3ggi22l7aNMDF4BSe9FL111lygXcn6tXMfiTTrzClA5TJfK+o2rbbwQbXg
q2RCdO0O2nkuHmEV5/wW/kMFJWjc2uCoZ/NYOeoVymSXrN2Wybl9EaBYG9ufmK9vyWM/KvqBTCQr
EynJGEnereoZoZDkH2Rp8aq+OmnfGZeAyo5UzvIIa7klzMURKouEROEZBBbbEDk4qCnh6MAaAe2C
wTrzb6kBmv/pf1AfIAgqHupR/bKoxlEB+cyWngqygy6cMAc0QLSQT6GmB3LSgaCfXnxF2L9I/b/h
q1Oy0rbdi7/WfUqWzAgeiMd7+6jte/veOp/bU4/k3Vhl14qXqU0sqs3BURmzOR1jEODuilpNk9+m
KQ3uhMqlh7ahFVCOa5AzoKmkc2lewW+rgjSnt0dER3U2cXnB7VA3aG5CTXDiKSMntqnFiLXpm5Ze
KkaCAiKsDWqhiF6FI7GU9Ijtg1vLQiIRGVGaxnRxkk+tEc0NgMriklZjbfICVG9NtLkxwAly2I6Q
Ox7XqMCUI9zzRgiZ03m2BubQHhrV2bPPxsm9qEcRxIccRPUMrorF6mj2HbQlaRN+Mnkum0mIZhOq
AYGdivC+N0WjYKJNSaqn77k2LT4Lh0zt3N+Ahd2IJSXH8isVev/vWGjTWuWYD4SUqJwDmJB31olK
mHXiOgtuILUzce6H57e9SZ8UdBBLoAZERJs9arwKbqLQhbDplaq4xB74R5Kj7AR7hv4WWazd/4tb
6CEgz80+JVpr8Z3aFkYgR8pboOS0Obs9/4G/U8QR/1+Ub2Kko6yp9PB+6F9+elQ0hfflRBA58ony
+Uon3ZTjEp+aS4Gpi1DsBuCArL4YzaW5eNLAvSHXBRfGQrDTXPq/NknSb/Tr36J5NBe23SbBojhE
0lIc4S385HcJFjkgU7TVmjF/EMxlS24APEp5Y87OX7trc0PlfEWyhKB3NBRFMm4JCmDYUSC/C5Bd
hIMUinYUHQniDkDCzYML0AB8O1U66H3+OX7yM+DJ4yc/yHjlI85QuLSdSV/F5iukw2RQ4IIBJh3y
Z2gOO8JNGnntyNwEVMh5IZS3Zt4Mkhd3ZDrKgUI0m4r64k50EUQfobd7zeAUkOW9Z9myWH4+iL8e
aWbNRB1OOlDnZqDuyisIn9qNUG3pXsQnrM7UWU18M6WgZC+Ziz7VQw9TIMD5aDKZy45ylU0Vift1
LVoqLc//+XOvH0WtMZ2m6AP104VJwTC8xBzO2t6+VvTLN8Fv/k26an45bIfuvPym7V/3nXWwElIc
n8EDlhgx16UZ+xD98vfqvfrMe6pS2W9Gub+fMc39cXt5T/DbHHuj7OSNoCTytzd+pzYJoEgCc3ZY
scuqM2nc29MK4rXvpXGlolAnkjJtLZYcmkN8f9VtIGPNatyE0qm1dg/uwd46+xy2BDW4GFDFEEbw
l8RhfwUn79cR6mWT7su/CO6CclA2vZ0o3hkradpOkkc2bnep3u827a63QmhtLZ6inLvEu3NpKoqJ
tIjsaT4f5nPuL4WNYI76JFwI6wR4bRiPcO8hrj6KXy8ODwYm/0c5NJt2X++abbSwCFGoSTr3diKe
tCDDL0h4i7FFxfK11JksYllqxr05BTW6tQSJomn7ebgW3XdnR+cLLQF6yxqZfW+eLN9L5vl7STGV
ScyUFqXgF7/ttbQPNu1P6eAdcRL5OyAc7d90tEN62SKjEPkEvc9NQeeToxj0TtWBr40BS2SV78wF
IgOrZJNswnk+wbJ4rk7ZRKbiXv+73yO+U07iHaixlUw/NuSOdRf6eEzv/5MPJv864QLUUFGHyGjW
itzQpRYh31EVXruLnPzQmBPUcDe+l8JmZwXrUbRtrZ0PDkFgEfQHCsrp4D2T5+R1orKhzemv83OI
rjxymkg5ywNZDHkVdJNPTse5Y+P9y/ieAE74SXo7NIlgFXNOlmyYyTJZirWNX+4d26f+qJ+mWGJe
rHUi/wrIxbpr0Y5p+epgKXRoCKKfZLNSmIfeTtkUY3Bim3gkLeQ1Pq3Fl3MXfTxMQgggn7Y8dJ/i
n0TFmCLDh9TI1KWygxwZT54sCW9I0aD0kVhwtuV1+B5Cx4GUIz4hdVmvyzXIg7P3Jb6EXziaIMRI
qch1IPWQ9NAsD7KR9mv8KkexYHJ1STLFchnfxXWqhvpDfdQ1f9QCP0Em9wY+AtX96HHoD/F9QQ84
MJHis7Mz4fCJNT74EdiQjLP3Vd+hNdV3Us/iGOrH6pjvgeQOxUsTdaTXp44kKv0iCDCQhkOuB+7/
J9+mhUB6xF/5pvpQHu7dvTu3GNF1SO6k9ahT0/SHhc0CtZH33dY8vs2RfaQjoG5fc4yfQmFUS9xO
3Y1IlaWG8iCFISISCkP0C2DnsAzG7ykdoncw5BzUA//TgKKHE6I3IbiSE/cOlTd/5vTXkGwVFQ2X
m0J0Jvw9GdsfIoNCgwBoGNds6a8xBAYSgiZ3i2QigDBvBAsNTjh9OvbWgE4IuS+d2tcPCpJY0NLg
IWKu+vmzol1TPconPTPaaX42AHdbVIirAL8Sgwd8H2Bvnq6jdA0DDiyKSoYlTXswSQbieqgH4anC
ZWEFIlD+i8GAUyXBpHGnyF3ozYTHMDE5RA02HVVjdrEJLTd1Iw4w2TGKS/Q94T6hmdThpyQSe3hZ
NEORi2KBE0scXfevF7yOL2nsfiMLOqZcqn4iRmIoBQ7U//U3jE+XQ/mypYlvjbU9XY8hnxOdjwSp
n8+gjR7j5J0OA2xnEaO5JlcZqWa2OGOKvK4tP/1uRWQj3qFYV5UZnXtp0aMKR1/MpIv/tIQoI3wz
DKWsk3ZzPsFPdvXPqJ1XfIQt4ieAQUXo0/FWbfGJgbDhM4T4QVWnRSGBpsnrI+G2gzy+BIsyS2kJ
eSvRPnqd6sv71BIsvjgoCEPuqcecIXVx/hukC+xr7HHer/1j/7DrgUk09hqNJ5MdVF7L+/8RdV5d
qmLrGv5FjAFIvJWoGMvKN45lBSQKSP7155nW3vuMpm27Vi0lzPCFN7B1fhMMigb+IzeTPqofkcuy
6bmiEE08CACCkQkUhxELsJUNFzl83nTII4gf6mzfpdi72MHwwENR8MoKjMMlScO4nEiPHpkeyR7R
PJqtZKzs2hRDEwRWPopo/sZvhTI4mRuigRNb73UNoT9Q3/oX8U996kmfxT+3vRo12+aRvcpEyOVP
3rldK9ITXv/e/JU2SWV5w0yD6TLI4hd45b2wKafgssrR5EDM6O7gtMfBmwpTjMfd47R5w2mX2/NO
9JjImoGNcPMgQDAzQfFsNVppFJXpgGaP5ixrwF9Jtnw3XvqPmEC7/1h85/d9NYgom2ycyi8y1i1h
IncN7AavBN6sErznAOtBLMT8kJ4Nyrd3+mg2HFn4a4Z45b6mP5geXKTv+sLSwVmIjgCfxK0j1Xl0
4nhDG47byLina8Ar7ykR/A84Ag+E2w6C3kR8m4dIQ4aM2VyCW2f9Yc1hAtGkPmt0kvCUw/VocmlI
t0i+g1KnP8E04iMoMXCqfEq1/OtQWvQo83oJeJU7xyuDjiGjsiU++hs2RN//zkTAmxz1GcUkz6g8
3tiw0fGvIMl9HLxXGEGUr0Hh3BSnJpG4YbvnKtqO16zb8b8cuMRRSmA4EcXZ3wbdcgHRIer5x/5H
IMoqRqGQ+pVY0R7oC6AKZAamLTBBlf6EKgG7IsQXFBA4CITRQeAgkMZCcEJyilAVQyUkM3JXWFnU
YEydXMivJJfF919fhCWc1YwL5BD9mcdSw4XDKWNmcKcFLOfHvgLvFH15bBT/DqJ2ll6GDYsEK7HY
Rh5pEIsC2zPLAecoCpesryDrdBE/E4TzIQnKIKCOGDEsWNkFGIBaBQwyYNZowCa0A1lW/ivOQNsV
eNHfQUdBGFvNS2JSniNv6OJD62HB4sB7lSUWZ9G0c2bzBeQAH/KHH4BHxiH997VBdw73BTBjKCOi
8vJUvCkft8vigzU2pXp2c3jW3JP4Un3xnX+9DMiLHF0a8kpY+nfwR8mvmC5MGNABd0A1nbh61kZO
mYnF1YB60OCUovpDsPxYdsDF01v/XkCzaUUHijvNvefLues8AazKSD1Z7JF5bHWsw6N8cNDOm0is
xT/VDwP1r3JGowsY05l2urRMaLtRi+XBsWM/DiaQgYkivpw4oQ9HlPzOQnpavKJBCzyM5zs+lkPg
D5zmMIWFsh7uGxmhl3oLjSCTxIFoIHc2EUk3U5HOGgfIAJBlXAbLMZ9Ei5G5Tn+RLqMEIL4S6yPz
62+u8ahZbdk/eQOWK0ZsAXiaIuwVmB7U0k6CQ4eWAApNTFHGzWPcQh5k0mqNUw3sXLh3ckf8/53w
dFRoBpxf4tepsVy5/5YMrAZlGrPKSlUwgx58xaRZFI3ntU6lZPRv6O5nPm84Ji60xH8vUigTKGu5
CMDGYHJBnkmaqqHrR2omBzqKyUkAaIDFRMaZVXNxJdHUcGp/eZW6ME2xYhSwGMh3iBdp+KKYGAt5
rIoC6jxZ6JF/4A+cpxFHmkbDbZ32K9Bx8dnhKNFEBGUC7jDdNT0w9bUqCwQPcQiaMYRuFApmussW
GD0jSkdxIH8Cf5JXVFLA79bzSrmvZyNU8VxJMPtAP9+Xex+qBNYAjeX1ql9WfkyUjDH6EwnRI6qp
J/wOg6YLKoSKQNc0jolvMWOk8oazy9aCRwY95+LRyhUcSS4f/5Ez2GdPqDNbDvMItBDRzYhQxiPq
4CmROP5dt6nQB0c73OO5ZalztcGrrV6Z4Xd9WXFRFEzGJXcguYnbmmtUbT1rcs82NTGPi2ClJJvF
mvFRz6aqrd6puruUd/+KvdTPMESeIXxnxzuqwvpBT+lEuhbcKFRi4V/VnpJBkfQ0baVqK8w57Xit
9r+mFGrkUYrP11JHRSQPmhDoGXAzae6Qvd8hHkmsaY5mgAVzVEwCatjBAZfTgl5nPDLykY6pxKGR
jaKFhMHowkEDT8hYenec1CFZWf5kux3ow7tQnSnVV6ohzCUOyCisznxhpUO6R7YTEVR3ZkzMLuS9
vwO7vjm7sF1DROWO9HigMb41l4JechZ/kVfeA30BgsXGo7NCnFG8/v9fHiqPj4rP4gP5cBGQs8Cx
cxD2IX6K63HsjZgPkJghT4v7yMQQINabjsCQEkSiQdLoKLQ6LFgqCDDZQdahmATMyFSwxEWYAGsa
k6tjpYC23ggMllrteKW7paprXgdAajOKrV6POW7/xGs3e2MrjlmIIC3h7NDlWBCtY32jOTe2F8yn
0PGhG7ZwjVL8GjpHHE0hIHIc4g1SqrOHprNmud0ODCDSWX/9IoSNz3hNIptA56wR8Lg/bBw8avrp
UCBnuuoD9VsBkuu47jtq/d7flkZThz2Upg5L34Tk7+Qh9FWIpAMmo6NVEXoS6C/hTYAEE4hL1FWv
hY/7zt+RFji5uIhI3KRdik4j/qLg/5f8t8VS93EjuBfodxS86l5DFeZxUPGDrcZFxOYyAfDWOsPo
QLZDDMdU0HTyMMZBXe6qiqPAsIZBSgwmjL9dyDGl6lW1d8NFAbLQ4EEEqnXXBuQL0qFzJWYNcgyh
isgNLfEYTyZHoysOsoTKLlgaAL+2kA1HfAJdIZRDaImRX1HgpgMm0FrgRScxQixDaMcixWMDZRMl
GCosOAtxsFzzmpEvNZBuXQ6GJ3OpZeNgSc197CmFQRHtsauLfVGMf4jt0Ef966D+NVF5krDxYjSM
F0LIhDCGVaJgSwK/WDCQPQP/Ih4WEwj1WURFBkfFnIYhz8AHxkE89XiPn/PMKiizfqJUAPJrObvi
OisHaWqcsbhy2pbQhwSDSJgebM+Zm/VuI0Pu4TcPo+RUCv1Z8eAGmrOgCDtQBBibeK0mNgimDXg7
HY45SjoqwpVCmYMlkcJlDiaRX449DRzmXbxKnMVv/I/dBecPwJfiDbIIrAqIDFANvbNyebj59rp3
DpAcQT5JQ4kX3V6iOcZ6L0CuaHSoyqoyvDsaBIZ3fswodOkG4Eb4zRku+wmhM9kLezvgGeJOVgoV
6YKbC7oyAxFI0w93JE4egQrI5QgfUWd/xLAKWxsuv72HCWHL+sKSDKmGOV67s+LqrAsWT8BllDLD
6ZRSRvjTtvt7xQ0NGWIOBGjQXoExozwmMwUS698sOcXgFapvW5gx+mmDgMF/jiw+1YYDC2pBCIAy
kyT6y7SbeVB0ocqFsPuiI0HSziHMUGPEbBFnglXh4AZfssfdhPU1R0O/++ZbAKMQzURFk5rp7A4d
kza0wXbdVjKGYIjBMkwHvs5V0A/GjAGpUsNF8St+5b7wLAYT82TxKikQmDyZUXf39FgcZ3Jneoag
SS2H9UQUZzRIJVTFJjH0/9ZLtjii0QEHv0FATNkYGQ7sk0SabJXMhDtoDxwgGBeWMP22/ingiEsU
3iDjib46nAzeMEY5WeYlBwRDI0H2ivo1/ENMTd1Rpo2Jzbsjs0wma9RaLV0cjeTmmNBzY1Qvh5Nn
eQ1dGawKFWQQxILCoeouBwPdrvDoFaM8wduAlHJYGoCjG3RuGDfO0G1Q0ANJzYImA6kufDSZCKzO
a3kU0Ae0mZAZQtmb5YtXHv0fkgHBJgAMLJDJ5KZn6JjhXIVNA4PRtenl8xl4vJReYfjxLbii3tIF
5TP1AUpTBDrUpThEtXHxNb+P7+CtqLf3X2xMpBfkGSbgN35TxwgBftMT2suNLd5zUOAHWc7BG6Ju
gTlSvkldWCaTC2mO/g0AiWOBkrAkEnX2d/y/2NwBxsGkJXAFqda9xcQEqHSI4+xZZdjEoYIV9C0k
NIK7xpQBQUbCrkLuBw8B9JlAnVCaoqvtg2Pl4M3E0LSfE9UbEp9QzLz5+s2f01fedL2f4j9CNV7x
DLB6GBiVroWmPCxJTNbQzAZ4kYsshuHGQWxCPbZ5rMugItAp4pgxp3yIr/2Vy8AEnwuhGh43fnxG
PMQD8Jq2IvMFDtiyd6QeDTs8Qjgy1ZO1VcaU0FYVvp3DSpzznoK98Tj9EuSo7uJmSpzFK6GWqgeT
HkhxiGWSSbUrDQyiITy7wNbVAaZUGdEiIuGPMINIw7oKVCGNNGKltPfIx68ooT4iFjRICChyEtER
tWYur4mfhuR5kl80asWZfKn4ecvzylLcSxTwKD10xNq3ZJVYZWNeUPBh235DV1Oyz8hhb5tsY1JO
wQQtQTe70N8rftCvZRi3EnktHCzD1lyCsdt13zTPRexLyltfUXc0lOfMOiHElC8wwrXZq7JV+3XX
pefEmAJouRjLMRQJr0Hmwy6PA1I7Vj+N+AoVZnqCrLeMrFOKsbkM8YfIR2yEPD2eIcdfWaUoApEG
/qqf1Ret1vr3r48nSp7Gr4wKWvUNb+N5AG8kEEEPxLq+EDASUO1gW4gsKCEDfOVEMDKi28acoKYr
uAnk20KykKZz5rMCseESmMq4cwwOxHOkJkPpHDY0jwjCO8VD/eWb6Br2Zax4Fp1Yxl/vomjDssbp
szHBodmi6skuxQFQnQOuAM1Otl7aHHTkNDmoNb9EA9/2wCbylezEf5sxadAfhQgYNskrKWyS+AXc
fNVHYcafCJ5V/5z41PiEQw0TIQuuGYM2IPlj8JEqAUgdlf80YKkHkVqmAUknb6ntsMXxmJAUIoCr
FDaiABHQBl1bM4yV4C+9YzO0RuRVEd4OY6GGRY0gi7dGujal7x7MX4JvyR40K9IMQikLiGlD5SIa
KKrUoX73kC6Ls+25NQF2/KK2XxX/Olxcaw3XRMKLq5EHo5FtgdbcW5yPqFKOXzVw37L/UEA8meB6
zK7wM5yAennAblxx2vFkQ5pbqL/X8+9t/IpbiGA68Jf4SU5xRoKNPRsIprACZj6bBNRZtuor+c+6
Bt5oS58jXh+Dsi6k+Kim6WZUf4F7zGlKFg3VQX+vO7oNt4OUw4WzZox7W9xItZ6eK8U4aPvdCFiX
fvUMzwTZze7+Vat4OjJ2FqaC3cWAe8CJak0Dc6LpcTughnlT8Mn+FyNg1AG+EjqkRb426Cno0NxK
HHjPsgdRWqt2ehy0SVSlG1lGcJPSCt3w+oq8bb3HMTIffYm6o1E0TswHqVR7rhTWJDCi6b3A4s5C
NOGCsABypaiAUVBjToHsnr9o7nLNtvparvrqYwFtkQlW3YjoFkDVhNVmZDdeXCqBUrsMwbw78nRu
Uxgzc9g58o1pvshmlCPqIypmkIM0HU+KAU2FbZeS4Tz4QCUc5q6cQkU19zFiZbUS6OhApAIqAlcf
EvdZo3bUrKbX7p9JOahFpCVtVmO5T5qW+im7tbxwbfbebzN5AbLXyG/spumHeKL39wVBYtH5Pah3
ilcl/MErnOh8ZycXVGvRo8fvhvoVMEI26qvWOZ1yc8baeI5zSAEVMg3nnHQR3RokwhavTODm5kvP
+kIPFtP7ABSlxNreIu+s3/DN2OL9gABdwl8xY99QCaOwwUu9ady0Z6pr4NLV63ZhByDn4R8oWxyu
vmxsJbIVEoLWamRZh4uUP1+rD7l7IqCbwJl/U99bFjukLdm2QSiOYPtbbsp796sxRutfgqr2zmDL
nZkoofGrZjV/SUDnWTlGIJSwG5V1C6HdRvD9lEsigjMpGWp0dQETw8YT0pJWtkM+D7kqyf05vLHs
LN8IDKFUEHM40tryh9UYoKITgNbNnPgZN4f5OIBoc+6usVGgECDTSi9qP4KWWscOPxmQ4t0WtjA1
GT310NMUN5doX8GUn4PleZ+/xiSmByBN7SueJyqrKmaIEapr+SffcfsefxnSAJ8cPbBqd0CRxr1/
9YSGLOzDEtfZ9YJAVyen+u6wHKF8h9o31pgKNWkmTu+PYQIOfj93jroGuTm6++cA+MgS+yAYzxJD
aLN4qokVoVO65at9f4qRqmFonOnIocyztPb5G/oiM+LaTb7KwX/iSoeSW+fjiyrsOf07hXkW47Nj
IpixMrDp9SbK1pTNKZlRW6ClT3XtFsAIXisRInhO52P7sbqe+m43xWuTWp3lq6gozK7lNlH3YXwb
6rCsLrZnE3KHo3kcpHCMJK+Rl9Yq0xgHB34BE+8S0SPxNGOvf2P4n2HSeDDkSmgyN/zCqc5GRbyy
PrhFU79NaY6R2OJgdiqorNz8BlbCwH52/+w0sLQoPvFn4Lq3CpWofmtj+4L14fVn1Fb83bSNuphe
kAXPYI/DyxkRtTUFsUfiq+tBMqAvFCDiUb+MxH4zsPiWOkAO7qlet8a2t/10j7bVoveVaLI2mhqd
V4s3pJgWbzew0Krq37OI5AHw7pYcMLBvoRIdbxnaw8viJSOBpIuxL47A8tf8aBEiFMHonaMFMNFo
yAgP5hVo3Jm/R4oeWOTYh3qbg2RdXk1MNSm3jssLxqeE6eeDCMBdhDJA4jlXBB5wF9jiOnL/h5NU
AI/EQ3Zt1YRlZG5vBAVBvPmiSUb1V3JIEAdSkWWFTu2eYoFUbJlBZpSsZa9DZmmP32B+fxviVReQ
0c4RTPQCIolf7W+fZArQWYujQagwpr6kUtH7ZcBpjO8zhYhSfHDxc78PrvSEgnmIZouLs7qHM7rH
/sir7dF/CIDXeYZrPWM74ZFa8+d9mAVocrlZIHl9OIakdbxfnl32OK8IiBKRzO+jq18E1FD4Q6oZ
4kJd+lJBeiJadJ/q6zr5vAfDsK1/yGU644Acfn+ob47yFh/F8wO/3jZY3irg0jq33E/ZIT1x0txB
0h6eCCIvKIrWLwiAYi8EAWavK065LxBjYsCFsupfrn5H+OrhW7u9wMJHXr/yz9sFFLZ8I2gf1Wb2
KQI5CScH98aFyuJSu1npARHxOxBbDy00um5+slaWqTv8MAaYGKRPxBYBLRgqpx0CexHZbXXi60hd
yfWiYo3LohKVeGG5wLcu4mKyNc+x8G6o4QDM59cqSkmOeSk+0dGkBIjIkKfCUYT4D/XYAoMJ9kz5
yjfA56I6KDbNb/lq7c0jSeS+XRXr1AcwtM2i2+cNDX+HY0BGAPzv8ZL6XOwSy0pKQqom2Pypj3Zw
pCyz9QWZX5nlCkjeMCAQQgGpe0GIbtjGa/vC2OIRcOb3Fzw4qEOuVQbW5XZkt+W5VT7jWpsCTpkT
3gI6nyOgy1vVAGXmZmv4F9amC+4vXYDbVUvvUKAmJHcyHOEtTkhc7OhzoakBOvopPwygondCXQA5
Tg/LBehv+W6Adab6UmCvu429rlflzoQcN3uK120m//ok2FVEqLvscF9ZapQljOTzkvJd+4z1NnTI
NcVMjxIF1ROP09yVlDmM4MR91blAWm7GtmK+0NP4AQw6XuKX+OX8LB8WO2MjrzDuJjZYx1SKDmyu
XbVc5m/y99fPgTZBmEfDIY/K0PT417nCzFwWtGK4pjRA7qHejvRnWWkuwzW8qxHtqtuG4WfTPriG
VCuuPhC+a5gdn1lcLhXG73uqHWJAzFGzv1Zg+7AbocUCKNy+rI78Fkpsn2PmmDK6yPkeW+xknfvN
Sdx5JVq48J+rVf3JwCKddm2uilXtsnhD8niJ/jNGf3zlPnX1UCMcJ5QXchXkOG+V/2Sq3iiw5w7Z
IONa5yMhuS2VUOLLlVDz9LcJGySJqcvT9sE0gFEqvOKIBR/m81h48bcW0RCUsovMiH//zFuHDZ6/
r0R8TQugOxpPAjUL40r/QPA9uAze5bwGyLTGMSn76aSwpfJJwePtHlzAyv4ML2fmcJDy6OhMOnDt
F2KQBRRQbb7jk3q2X534hhBjIkqd3kyEuca1jMmA2gVbA7+MSVrYn8p9hxQvA5Oyi7cA888duTnF
utxj7e0WPA2sw/f3YyW7hXdRWXbQyWA21ms20rB2LlzFATfSymU2IMHkX/iI/vBjaEL24woQDpkd
biaVnT0esdjMYlspntwbfVsPoAeMW+zrYFMwoz7RDuB6+AXYfZR2lhKPasGtugf2GyXYI0bB0JiO
XM49EOcJouQ4r0itEXdlQFBeXiNciP3LUly1XXtsz5wFtPs3spWAn6N/f6K0hgvegiWTMnPBBDDF
QuQ//pzYNFlXtDc93UfqgCHCNuVyNVlUcQF8/Sfqh9zF8sTE5UwRyQoQKhnRzjjdnE8kERiYobib
+bAT95h77QxBzSfy7JAL/KHCN/CAKEi9oLn2QqcPujYc+ZT7UN6Dz/JUshIx/iTnh4nDO/lFtz75
Q9/0EU5AkysUt5f9mvsB9K3mzzoWFO5qhLIHknOhgi0dKbuzS7+u72BHMrRM2MvXEs/LZGBh57HW
QU5geXJkNAr0FlBNviplBbOZJay9/EQdeYv0QxIC1WVfv63v0EuNgM5Qs0a3pnUY/HQu2FA0L5xT
HxgGAmXL9Ks/LMJ5JZ4Y4GROCKsh/wkhetPXfv5+nWuejB1qRM68IlCPJpg6VDanbeJ1AcRJv181
iA+xgPLQqAOjUb1tTygMbnXG+Eo8L3rInuZV+4VrgVmgtewQf8wBTkLsU6zkFmVXRsK0FbtO4okZ
xW8x7PeJZ0Jod7tPqoRB4emhiqAJcwBpCvBTYpiIIb5gftefxs8CIRScJHhkq/uWAdEAMYZdu0Gc
nR7MD3Qmps59y7T3ntm7jjG2lnQB1tVH6ls/4t7Un9xxz4wUyRUGjOCQ/X3pwsncZp72QvC0tP2a
hfeCo244bGkk+lz5tOsCgHSeVFHvYqTWDi495dKX3igr8hFKOKoEQerLbdqKMybace/B390i6Y/E
fHg+a8vnLIp5JtcvHiWTE54SLRBR9LTfxOwRfwE2JtfA/FM94IpPfNZLf5i2JpK3QuG+O4rrFxOR
6j/kbzQDGHoZYbbX75FOuzBvUJk/5nwYNzXmwYwnLpztjgfBJsqc656oD3k6VrTgKZgQ4gv/pq/t
lwbCMKzOX2ywIeI5p+s7q1eH8esPTwbekxlgSxOT5y31sPngBrZMVDpksnuX2Wm72mcu1rLTH0pf
3vJtprVs9giPg0iMc4olrP01BUaZNUii+1Evp08yIsfGVdW5LTCpbCHeI9Yu8D2cnoY14CtrJw0S
Vg2+TIyFOwUf+vKIOaMKozzXa+bHLBOBOzNKMddDE79UH7f5SA2bdY9JGfQHnqDk3sHmiv8arwuK
wzF5OnNGBl5zXiqbHOgDhXAFWqn1hCbG/Nz2jafiYJ/lrm5+yxrLmbo/I3NtmTsNqY2eP59MHNfI
RDTD+uipv17RrSGCUJOj1N1Xsu2AbqXWwNhT0d7dDfqzkFmzqICj5liB5R7P+wyhk1OqZkeNqrHK
0GfjqGlfN/5ZK1wdo1llsR6p5nUwafvZXFr9OqaM8E8Gp4JKIDg/rpgyn2gbe9SBQTLFb69AQKiy
0NdsPtDs6R0z4jpZAHrWeINgdDu3jFo89LqAMUgBnN5xNNFrOvGsGUga7uA0JSkoLAfE1SnYbNDC
glu/cFgGUScNpQirjk7Daqp5iZW3uqdRsrvLmyb/usskgZvmusqLL73ZTSsdkLM0YnPsXcHRsE0u
gBKpUPM9yULFn4fhqW8l3AeRl1BdkQIM/vDc9bjS+IrgzAp/6kVCb7Vht23ZdQc3XoCLq2tsVb5T
bmoL8jwD6QZZyo5G5emGIGHXvuVouGgv9vX+4OKaK4nuya5ojskHYorw5hfscQtAOHZoAYaFRxp7
BY2zLVoHCJF9aJuU3NIpPesNRQQQeQc5wlQRkdjlOaIobIA68dNPqBuUGVkmO5yve4rA8IDJaO8Q
uQGcAJOjbeRNvkl9QHKmfYd01rq9INR9sfFs+BjSQ3vpL+2FcM5E8OJHYlUiJ8U8F9QZoCzv/HFu
XfWgHigSOCM9PcCNv0PrUSeQsXVqkcQUIgc6rEfD7W0PYh3O4cmCLFd4/fXzWhq2WrwZCYZGmvMQ
pvkS6mFkp9UWpA7tCHDpNDiAUDbJcvEu/xq3aPbFGAT8qup+3SB3oq4pamnxFjjsv3JFESzfqMfq
fTie/5nPyvf4IX+C4WnesQEt11694gQI62mVBHccgJAZPHsfWJsoImt1zvvdAKARdlS6ahfPOMTn
ajC+2r/zP7QWcEVdDok3PDMpsAVUIEvn3hkliEEC7+BqFHW/mycodi3IPhWJStRzISVo+j6N1Pp9
+qaLKpKZkdQm8dRuT06WffK/CJSVJ3pz9DNUrzzxv4s3UycdKPAtx9n3kwrgeISh3ZM4NrSRA8Nt
1xThAmotFqIO1RHLaLXaTr40hQamUy4BxTGm8/hFyp3a/+ruH8BhkOU0hdQlbNUQ2RziNzRWkYyg
c64RF6YOFlATm5Q7Xb10QDaEeQYz10BUleKYTXzJgDL8UglvKMSEmAmzomavsxF1+k8xHem60UMf
SIA380qwXg0qziAhkZ6r/8nQmIRSk18eFv7CPweTd3tSfJnmLo1Jn260eEMYBCw2SJCoR8WXJHCD
6rmDbICT+wYxJ7vGS+albH81XnPCbw5GMcm7W7FzdtsrKcvq+rW4Lm9P1mv1zapNAYCl4Wtbru5X
XnpSYHvzeSaY0EYXzOOK9fCnw7Fpef8UYdiNG21wGjFLEgkuFmNkbHGxG3ZmRC/IYVKCWHOGLd1C
yF550JwQSiU+bCvBID8qxA8LP4uAaTpEeUS7sseai/JbFo6XpoXPBay+/je9gl/U1mRwzlnAsCHH
5hlqLccS34p/9NQMSvtavEKTxiSG7kJa/5jasQYgkfitlugcL+VX7HKsny5oUp9d6+5cCOJEEEtW
k6m+yqUib+uxp/ADEctcYGDL5BkiPtW1UHkj3cLfvbyM+ip5BOsWezgBsIz3Obt6swJpf4B/noTA
HK6cbQHoHI4GdokvLByMJC9bi5pPzM4PMouZQfKDvZ9GJyPzlKgB4ol2OXsysViQUKcPZn3LIEaf
ckZKJl6fDxqSSbFT/Ny2+f45YXqE51VxXOkqO8mySxxB2yfzZ56z6GOI0R8oJ9zwAnYYDJSf2I3D
kQIW2sW+GakxQnUr3lbZ/nqyViaor2gEqhlT1qCHDmV7Gp177XO3GR+L8HplPyY0kxeEsCJ0FnFw
QW0jsV2fLu2eDQgnkhhew6tmsFUE7aqi/0QEUjylX3g30PBjXCTh9Emq+UF3mn0LmAShsVMdZvJ0
7KTQbSl9MnaKwmT70TOjd4sTIqZqhCiEop+AqQZYh3h7wYBEwXmb7gEAoMtXz0fFPpI39soX0Tsx
DEmA0PC21vKW2MeWWL5ISpL1zToQiOIMwqOmcIbaFjmcyJ1E2tAdqUQemFLILx7Z6f6xx6ac9K3i
erqj0Alboj0LX5Uz7A9sjh8xtzoJkS1HMBCpIHsF5AO62xOhXIUu/Wms3AqAMoA14WfhF8/ko+ct
o52LB5kufdm8/ccTvEWULKz7YR5OV7qyaRkSAaLr2IvmWSsgCNOW4maFlAaLzdH4FbHPq/WPdaDp
1yizFtej1W2MV8N+L+PXwvTLDmpgtBgPVh6BWjl3n3EG1ftDp7F/AbeCmDwraWCenxvJaSoS47KB
Anj1a5S9Pxc3GCqnx6iNKEZE9ZaMMN1T+qn22CLcjlicTS9JvsMB6T7s5em516NM4oxyFJRE+FQv
he96L7vGFSiFq1DFAtgWEOTpEX9Q/1DVoYrlpZKoQFClgYBMQAPrmCpF7HUv8ClPV595Ca3+5RZQ
Z4N5Vgvhy+K6ZlaQuEIqnTbN/URFlBJIe1tZYB6zI5k9muNQGHnMlKLGZbtPO/LgbgxvxUE3MVl1
CyuCv9yxVqBhsCD51D3Ev0Hlr0YX7FUSYvCC5sI7Py81jFpO9/pADYgGugaqK32iy4OmMN5BSw7r
lQSJdYX6V17T9QEs5okZTBuduIymPEZPCZhV/8oac7gCJzTtcESVBLs+irOg+6mpP1dAf5W1eXWk
+yV/1dM3I102AOsmpwEKBbo1ShhC8m/lmYabmN7QrZLin4YwIrd8cEos2tdy+YSdC0Snw5Vx7hQg
DEhoACtIwEfRwaUtRYEYOTfQbNzO0qsWR0t/zfHnob/L4ARf71WUZrbJvMmrJ+W+t6kcSRGwX5qf
6HIJDV7pu0krd6IYRsWsCrP3+3dxGIiUfnvLLdhcl+VuzkNb2rVHJKI7tog2P3Qt0BXn/k0rovi4
YV9GgLzM6atB8HgyFpvzex4fKSXLyB8Ra+LDZ28TYnICMxRsPi0kULJ1igQrbiz7un4WhhJI5lAa
I7REPQoqUhrONoYpQP1o8WJOD3F7mUcLuhbgQOTDHFB7BcZGoO3NSJQT8ijrLyn3ysnNyzBj6QX4
iB5HlT1j85bF6+GDNef2Ln/oE2ALZ2rddLGKwTt9zjRR0FtcVax6ZHiAvQlngGP8yABEkFR2rgqe
Dxj3+VPn2VDHgbK/F4d5eunlvU3hCrCLvWrxaiHv6INEPqWykzZPlbYu7wfUu3XAIuW7tEKivAOi
TwAFj+peUiJzDJhpjtyvb4iqVc0BjXj16qm6Ry9KFRIjAc05FfL2ctoMpVC6uaV7DROZEybGV7qv
qL7DUcPjA/30216zAstGJ4DRvzmHE/i431gHk7kEAnHS03Ud08vHgWGZtK52MFHwSzCfXiWK38CQ
sIKW+gDeXih1dO7Yr1L8fymko5bw0lFL1gnyAJ8+G9aF3zqDwQP8ioDBYmnQe6ae4tsUau9Bcyg+
BbKIxfeTCXyrNkxfbeBCItaiQd8VaGo9QFr4zrDF6UEbmgYLASL+XaGDyVoaAOEHVIE7RG2mZfOc
vlMCQNIbGuHsIAtghQCSJsA5C+BcAH4g6lgP1cQtzcRsCm46XacwpZrduxKnAO7xraWZBLcaZofq
MasHgYk5avBOPpid9FFoYShR/LKoPK3fXpugsX3zjdXACobfedN/E4RoR8AO0qb9ggs7LCfKuQBl
nKLy0O6f7k4NM4xqQufrdALSPRiafB2zhSFKkWH/SieQIPcEbogU5aZ6ZvJdU2qd1v0LMIi4cs9a
MJmA+ejORzWdYad6ByOIjBRgq+EXZBUVa3J41vu7KbBj4KjqfN106544akDRbj4Z0g4HTnbzBiIq
VlRUOR5aMnVqLKv6mQ4vrfvbS4fEyJeu4vcXylZwZdTVLlLbXyNyRSOgRXYCyAs++UvMnKnoFOrO
gvQX4Cd1YAD/A1UOFKeFvK3ywTWCY0LgALDHXV9XyECNflnu6cnDs8ag7Hb25HRbUHiCQoPONyEt
O+BD4gulAfCd8DbyBZTsBFSXFixiSB53gmLQFBlAWNjrEUIU7KzxEph5txad/oXjptXzBCcRtNwz
eKHizdhBiri9wUmww07F3a2jFS7EQr2MjbnPKapqt6A0KYB8W5ZIt/wEqTM1ZvbWb1VTBTfW9/gK
YAlxZ27i7YpoJmaTjbxr6n2fYOqWh312Dqh4VDKlJA3MhTOArpefGC7sgildtLO7wNurB7yxU/Jt
Qg0u84A+4kOlAoQfAwWC0mWi+IS/eIqvwz69R7Rnq0sZwkCwHdHhYLdRW6DH6r6DP0YUXSBNZR6N
VnSXp/uXllKsGvBhgG9KWHhz88BGEjBCrL7Ql1ARcjmaJdbFp8E4Vv0REButlt70EsuHlpD24b0M
yz40FgBnnJoFL/FVSoptlMO07DEA2xo91vOrMw711JgGX5XgjFB54QQ8cLNUAMewGcOhXpfjqrqu
SBDT0SsFcNO1cKohiLJcrQ3vBNt9ACaA9gyobzXAc9q6Eqi6wiaevkHOVRK/e3XtGfdIp2Wl/gNX
xTjRBdVPfdI/QPEhTgwbB4Ij9+or3kN8FUv1dtzDjplPtwt2Ygu39Ys3bKRRlX8wlRqIYWDy0SBw
IIc3safKH8AUWLLWi72gbCP8Dgkpv/4DETPSlIIMSj0RdCR1gNw/f+ib8WKBEAF7RFNzFvjl7BYh
ONqSkyqBpfsdgGl0DEXEz+Nf2WmYoKc5RMMY6aTtSDQUbBkM2JVZBffRZwML3vt0o86rvN6W1sqy
4PeAiAym9imRDrjVNkN0K6O+ocbtJ2nYUgzGsRZyP4oWZ4+f6wloSi/J3s7Vq4mMLUgX5JJG/xyv
ekpPmb5LPmlvnikx6DxSnqFFLR7H25caxRZs102wol6NHZ4BKBb5/DAZ8SDwd1ULU8TNBHElIqAZ
ZfiFWPwG807B1G90Ux0XgGAkjkKnH/g2EQLwEsulC/HQd5pV9sZlS6/FcOj34aY3XVfF6FH0RVGq
wUazIZUDQOUxt/IU0WavpZJw8024UQtPJ9VnbICeJp5meQXdgQCBjuWoWOz4WPq5zGMcYICagpyG
yMAKA6krf5AmNDhOhDbAG3dyFp1JimCD1vM/k5aQGSzOLIY+xfFRD81zoFO/vH0KLyi0Rhb4yIZ0
WyU9oHNp09u1/XnwaxvWjAMk/YxVlOTBEwY5b0CcT3wdt3YE232yPxwiQJXYvTtQEW5QlHLQfyys
FW7rveb34Gll3waOCd0o83E6uhYwYr0ePq3hlaS+GkBcAXZRBVyoXyHKTllLdwEl/h9N57WcuNZt
4SdSlUACoVvlACKD8Y0Kg61EkFAA6enPt3r/p3pvt9uBoLDWnGOOQDfz5CiiVgZL2CfgiOC99G5w
3pfYK2lgSex7BiDZiORIQYlFAGppH2pWtklHponGJaTwKDtHPefUKuB3Jfp2MrXJQo7Jgix8SOdY
pTWZgKWZFmD/NZuaDg0VbfZdo65BsSYUBAps1YklCV4rTrzw8MBLfb1hGVTnHfordp+S26nrHfhe
8Z04PiEmIWG4x4WYnB4Vqj65i1RsjB1srgOZ1gCAqAxQh+XX0Y4BGI04oAZYA42NeAWcf1/wEcg8
BWCB0niWB+rt74GdtKm3+cxJGVdMn/MEE4HUS9RQ5L5OF3KzTD/LSbqs8rGVw6Uv7sNcyzV3gj1I
Sg5iW82nUCpjo4aLDDTf2FNwjadd7mh8FQftxGDry2KDF9nnWq8V4XzywGgtpCtIvyDr3T0aOohr
2wcktamb2NKTEQ7Dg+zj0wJJaKYMSh1kFz59DsO0b4a08XvN6srCJC56EMUZEXOJ8YYm/o3HBD0i
xlSInfhllMokA9ht7tKAPNegktKBC6xkP1hTKhNHdQDsuVt7OAjMu2Vuu+C5GhEAa72JX2qCrFyX
2KV2d/8jC5JSTLfZztwpLYweSKDLMbVZCRPmGLdesgaZaGc2DKXxbwbAcJXPULHhgQI+XhoMjpi0
wWqfuW2xZQrzjLRy1yHLAE3OgfgcZXdjHYYdz5KabPAty6K0OuEyAGmUawI6pfw8viquofmN9EAT
z+LyqyRe+5sfeBMa1htPTH8mMKsEx17aQkrMBm+KUwPsVkj0eQvVbWaP6s5d4wb8MiUanIW8QYKI
5rD57bfY0J7hYz0411Qc75vTnHVkc8BHgeSrm2ErOPyQ5nBYC5E5GgztD4CBUQ1THqchcuNfDuME
Fn8UT0kA0tVDnFrBycdbAOUSPfaiMbPlHYYf/QE8MuEeibg6pz+1cRE1ZubkhBIVJwM8G9vE+XRf
DAAQK4wo5gchIMLvAqEVVhSS7KCOK1hsnt7jbdN80REUTQhjesIe9nFShvetCxO1kn3t5SOu4IJU
mSOB1TdmgmgMXSvOJoxzphxVm0zWGf0f70RUDCZtnQ4uhrVU6pBj2A/Wc+KyF6I5wKJOeJQwGk4s
BfhKxEA5UOZnDCaXGEnHSCMwDH9bA6DAVHiY6yv9NCuj4UEak//QnREplVI+xKaxqJ44MFYKcBP2
o8ptBAwxI0unqUJKOVknt6qHij5RZ5sXlZYGgauWEyoZ1op3SgpGMw0+KgHkaWVOBVLNUGhoh5Xe
0iq3VT+vczzbcM4bSXinpxmx5jhFaQ9bf9x3fYFaY3bImylB2IndaNo8eZTze0mm+QPlzX4S974c
Q/HSb/uHIv/cp0920xE4Rpv6aucPFE/9RXn0xlxSdW9g7vR+k/BDHzHq0DfqzaoeMMaV9w8kHY8n
aFM4wMTPJpzkz7niPlP+JhCtR8WUyY9s10pGfuTNbaoAJhwiFAlhDcJiwK+b/Y/rZUo45mM8saMj
GbAHpSmyWYSq37gHURVp1LwIvveaQnrg088cacir/31yZ7E6ssi9xWr8uTKEv98s0ihYqzxmZE/m
szT4PxLSYYhy7lNM5WHdXQaxwtDTZi4YAgA9Tc4D9jR2CAbsRLoi5FY/U0YWKMio9CsyDN3X28g9
YvBWhTKfUrYx2TrfUZSv0wF5IRfRvCGuamaWHKyWpoCL3SpwO1q/DuQTXO7UiDAbDzyLzB4FaYUg
M1Pfa+sOvxYyFHx6+YnsFjABGugWDvmXLUxJUhjC6alTfEj/XJVmtiaY9WGMwvv+s9FgnXpU1M9u
cRvt4ShSOn9CXnFKlpCySNXFR0Pp/Tf0y1xatQ4gzAxW+vDNwKxhbfPuw/Z1Vg49twg5yzjt7+or
FT4ayDnbrpFHnS1baaRmWGiabOFT3E3Dx6aHBopj4GH6EDbUZRWm781raj1X5Wawb91GCt5Wm1Ix
wJ4LisabXaYOzatTg2Gcb4XPAZiGyfUWR0ygyDBNzYvcmhcWaWwe5hcRT8khDCqwSJKYSLPRj/iW
om/RF5MqrJWNoraG9EJySJPk3AiYhwZk3aLLfYd9w+ZlN8wXY4CAxQeKrUoQnNPYyTzzH3dXT4/K
3esRNGfuoDnDlCKeFcTz32hyg9HwM0CgsS7FE2EZGaVOg4+K/++y+d+HDxIYzEKt+vfu4prE/1w2
IMEe5xRjic8u//whOFiOQGiBK+p0C7zbLyD55KdPvS0wrfF0ITNB/4mBgSnjyUghEUNrQmfg4mGI
bcWRi5D5fjRTt5CYRlhB/cAcy4dD/8tInOF0yz0/iNjw/MomdsvsIoRHjL342+2SlQ5SpTsNeRwh
t1h3hNsG0du+QyCXR2tcMmTVy6SdrAVE8b0q4wPl3SdbuqaduNOaai7ARrF9Us6wZIXv5VQLYlMV
yh8+wPNHGhNV+Pi6NPBjm17B5NbBA8d96useZmky8fXTABKgO2N6QF469hqY48Wbwrktcjvf5zbi
ixwlOtYqc/TMr86vnsEYHkgdUfug1iizFT6HM0a/d8KwfdQISCyl2bKZwVP2q34p4YpVoPVAravT
BfpEWL2aIPUZCU/ISJosO7KEI1ZQhs5GuhISP08mk5OJ00OZjw9MDZKQ1qn5opEEcg50fdneXbZk
ekLaRTZ4KcyJu2JbRM3zjTCippggHM1GeoK6a7a+raoDtSGXO36mzABqAcVTET7pIUAm4WCJscQM
oOv3c9UgjzINGysuowdR1rRi1j8i3UFD/agwf22hqBVGn+AMQaLuUvnhlWe/Sr2t9DmFvvJybw+o
x9hjIpKGoWbCKA2ZuBRhy5QtcRSSAfGUP0nHcnn/ja2H9z7h4QZls5znK4ZqEFZQGjw33a4/gw6D
3SBIluHJowmuTA4DDkTb7uvBw/+N/mVIvJQD6pT554vpFMpf4RNnp7UPdDymCKHbwRi5ZVRO4ZeY
xcefwCOhBRVZSNwUhvZkaRPeSt4IXgyyXKIy6W1I2eQ+Un54/faAv2IH5V0/AeoQFRRqGwYBoJPt
70fkYHLzy9AElIZANOvFqx4jiQe5A86aQbXlcbhTRjbf50igrZtBhwxHXj7e1L8a9g8OVoEbCrix
ZnOnzsD6uzLgxc60VVU5Sgj1DPMteFrM+SdWR7COfQOwWdwX7eIDyzQJuikDayt2dUZ3hwesOGDR
NxcCvXHOfyt8C4VLIUAfrsWEzg4UiynkQSwfCkFNUWLA3gPxxczNyx8ODy9h+9wwSNCPAG84ELZ7
nh0lK/teu4AeBESpwz1ywCMxC7rjWi+u26nsP2FPNHbc20RGY7vG1AknFmFzomkeF2d1xu6Pca87
PoixG/HaVv3z+r0tAJZmXo5P/PiIt3jAzdRqFphX53PNcrC0JS+gjZhR8eaa2FUI5IPLIdmIZmYB
zCkgd9kp+ghif40fAWHeFHUcPZ3b4ExaVp6A7bEQfheolN/cPlvCsTRH0gLWJwQzEk6HG/pVuiQm
J+zHfcScgV26rC2GX5LqQc553HbjzKTxTBKnfgSfGRzTF8KXd/DgagH4g2OzY2QFVKmFz83nyhI6
Oz8aLz5AcOPgPb/jE40gROh9t6PK5LbkACqEgrO52RQx07v4iJMYQBJVdmEn7JA/nKZBYuLAqBZk
lG5L7s5jm9l9p17l96mrLiCn+Ea+/+6Qut+VH2O4DIf5cy3kBZwZ9QcVx5jJNECmwsDFJvOatnuG
6AkdABT5RjYuY8m7fH7SJfdGRRvTEN0Y0ETDdIFe63Hp0UxxgUqJ8zgi/KD/LwrMHuZgByTDj89o
/9s9tQpQLmUU67pOT29DbP+8gvHTVR+WmAENBqN1AQg/bFoI0nvqsfvkb8qhbx495eZT8ecinc6q
Fv9qHxIZGaMyc92BX/QR3APYN0XiqGcWIipUROHFyIdizv0Mvm6Iy/afFTM2pX9otBmQ8SO5Q1UM
sFy6eFkX6RGbuOlU5rWhwmJxTVHE7lhRgM3SxUiZZ093Sn+j/kuSY/5l6MsJRtfFnBaL2hZhAgYc
oKIK59x8VYtYdbQZmQPF4bNE61TDIoQKNztIoXIpv+h4CEeQQgLlswk0yIy5tYyJcsQFV0f4XuM+
DYnkM+di9tn4oaFXZFiMbennFkPbhWbAdcc5LTOSQm2c+R4QDf5pDvFl724imnCK3x/58WN36rI8
pp9tis70mw96uWhUCMEm+Q5CCzvmwJN5Zac7B8UHbrfIWJg1joxmK8QGscWk+wNPWVglufBpMqjm
7IYCAjZRr49Xz8x+HWm0cgT27vPUDSIlBHbNRZZXOYl+/TLx07s1+sNlWllXFFAQHxxJtl+hqv9J
3aGDVA+aXlgjMJMFV1ah2wA94zMLKfoU5chhyS/ZfxcP1MKuQ4iGjINUMriHAwITqCcUzP3b73+B
bkVV/gtr4F052FBIzAZ1P03d5/lT+6yBBAK2ULxwTXdgUWI4fpY0L2++oHi999zD4AX6aFU1DgFk
TO0BlKauiCqESRGCiEGlwHACdkeNrAMMz82YeQxebLX4x4R6NNmo2aHCRY51U/qiUn/ivXdEqvZ4
WhVGzVDNWofhgvBXCcb+RLeQrHVTOgc4kUOkjOzYyc81aOIlPSAurDDtoBm24sJBnPZ4eG3rDdqp
JHkTmimc4O8BBQGcjLFVwkLKHsdyx/C/jWYS8ydEBkSBmyl5D1AW6Kpw0hAM5PFX83YoLEunY7ei
tGE6/hC3G8s9n4yZmWEqYid4yVEX2LeRm+Ju7ad/Mpd4yEyCXUOTxKlgS2P7ceFLz3IL7I37Fcbx
68ROEa+EUj1x4MScb33YSUF+en4PuVn25g04C29eWcwkWKTfWHph1UUHmtr0SxOUV+7nB1gebjcL
F6ulqZKh/aMy3yXRZX5bqSZx02K+a7F394uRM1zw5sxs4auuONhu6cJ7LwHfo0NG84nIeH87IZxj
sM8GWmwYUx3yU4k+fw39iQsQ/sLEwylCvAoPkbFX7TXwsz27d8IeMDUvLDaiWvjGFxPhRVD+jHo/
YwKx1jdcpYhVMAIz4aWRdWZOqIa4fpJ1h3sdHfgPhHzpaamcTsUY/bDNJGCuvJ3OvPm0/gvk8zXj
Hc3DfA97rWSj1x4r12s+NECSFr4eILPc2ZR6+W/N0gJbgZAxk1/SemGVePOR/MCbNBbMU4Qk++ag
hp19mKmMSMb7TaJCXiK3ZOuE9/xa6V+j2o0L97YcZiSveZPG2A33OYv/zeGYDrBWILIXxmdHtSBt
kZNSM6rl8dXahHG2djaJoLZSvvZjd8g2ny/Mg5trEVD31EwKyY7soMR3uD1RVxlTl5cIsNIfsgi4
nHbg3WCgsOBoI69syiVW1xOcgeEnLGQlkGlqabQzoBCswvwxTNDHMdlg/WBh6IZF7B957T1WpQxs
0ITBXwLfpT8ZMy5bsbnMuk3slrFbbNRuAzyOnSmEF9o6CFI4/ANwK+d6T5GDkOzmQE/QNgCS/UW9
AMftGB1mXszBlmG/rGZLOXarznzSkQVjKtBd6vWcpOub2Zl7O9fzWU0zL6GW/rvla0k2IVZ+Muz5
saFQrKzcIY1hwNAvlX5R4MhYwgylfxNzuanG6BkqKxdtey1ZIWGE5j+zsfhKll5ujVNXpDsoRqy7
BAurdyzzlHWd27f0BHQ/IIVE8ZX7uepUhRPj1SAkhodhvGyWagAGJ2OhI4LUMItHD6FS6w0UHoGY
+Vjtia3qwIRk0Xb0HdZno2/q0+2nCyc/3RZLlWzsAaay9RGdzhrLvqR/4aPDRssTmkwE0LsDPSHq
QbAAU74/cLJnweuUrkAecctFT02+7pVcTb9a4E97D4Eiq+i5/qDLZikVfY/8V0Xdiq26CwEACA0h
KdeerSZhQhqd+/4GNnv/s5JLVwDvCAb/1QHvf1SkBc/QrZJgsqEyAamNT0UAX5w0jLX6h6UoezjN
FLmBtLtYgUDeIQAYinLu8Lpwge+tlvIb4xFgDvQfwqRirmBopMO+sbOHPX24XAU5CuSw+eFWR8FZ
O0OgUVyMBTyEig5fFpeSpH/bTMsFMMwC1WMaWNn65vYnuS/MI4wJqkoCWy4CJC9uYQKe8sV9zmHl
GjtzR96/Wf4BnNvv9pd7Dq8PUPHRUberfY0tAeSV23rzaoxqcWHS8GkiUGa2mFln0kAoTH9X7O1s
aXirYioA+H3gTsf9pMSfC/cPsQwQM+OSnR39O0W1rYgyoTgXU4dGShyWDUzG9kDrwP34WLU2ldP7
ZuuTs3bMsl/uMqBKaED/0jKHI7CVysiUHodCdylFvHUj7uxP5d5+ZMUG58mPk++epnRd6+J2EZDK
xEUaiTKbNR84bjDTw3M+myfrcqseaC4Z7xMyebeaA7GvYe71V9gjPbZZJk7GxL1RpMKa+G1HaAaS
t9/AYgQFRuCh4P8iBt5kLFQXRXZjqOvQIC/azQJYiuLLdDvj+vh/NKvCN/KEEBdlb9vZMXpWnCqv
8lbSzIbyeJsjUhA/QuswwvYNuSGt2jZbXApXCCNhQbliz4fDiDKm3dTR+PyOPj4lsv2g2YCQ6BCq
+29lhfSDrMJj3fsl/OAA95c1UFRsQKhHGbvmgjXgt/1uVgjb6ggskaoe7YvVn/uRNz1MyHgRW+Pr
KJ9ujXE7UnmVdGqdTbPIG0JCCdQSwyiiQjLk35pfhjHkZ1FNrLR0ZPiu7utNs+MLazROEY0zflfs
jwmHi3S3U3N9YJ15oJSO0pP0dfcoaOWzHjI+k35oYfozBQXUrHOzm8zhj7XYbBc+iykOUsA0aAcx
NMZFE5nAzMqjFlVfGiZm60+X02Wxa6K3P4YeA4nOUJCA33fqV7Jrvx5/sx1q0/kAzRct9aG91pgT
q+GL384RqIoUA9OEcQr9E5De4kXxPzLBmafAh3K7XzwbarKbUrcA7gHx/8Vi7vUhB6pldXcxhHQp
y71q9znfd8WuO0NHn30Baz4ECGhmu+7AVUmhxWiTegAbE97kPFmNyesrg5cLZbiLSrL7wtdiGqEJ
qH60U0b0uWLOGRG+jPvq4963uacupzBB+E2Qgbtqzji5EfPPYeJoMMhQu+B1dDc/M7AzzJUNnQBW
bKqXd591AfzJAXE/wIdS8HzZ3aJ6PgGKRImFXZtDmcb0CiAfoz3h+mzVQD+nKgCkQb8IhUla8yD9
V33S7VvIlvG8jALJhR1gT3Tz7tesARMSPwTbZML5BvPxlejhCfXjJ9BNNl4DnxaDwGk+DigiL+IT
8YXOLAEhlYW2qJ2Eqwy3A0xDqGwQKiJfGYxfiUWQO3MGhEgr4nWo++upqxIwhP8WikyPComYOuhS
v9U3q1l5FckWKNhRY8XX/Ge8e2r+tLK02TbO5q9/72+MA5cERurqldMF022vrFJujHZiVvgSVm/Y
OTAmjGcSUKuqKJaToP8wFjbpT/PY6kGAVWAZ+ncTw44JflQ//LpKTkXqd05xtz+gd6KraLFYr75H
xwIhnEZ3hoKMXYMcLdQdrJoi+tpPPAXwbeIgs4FAmYkKApMNbEkvPWJmhIzpNl6V2+mv+iv/jkK2
Jm5O7B0/MW4/LB+fNUOS+tJgMNhSGrzO2RUTAM7JZA3izlzWLdGXwofD3vkvj2bsBfeCacmeJqkk
LwOfMziNNIdAAK95ooMWj7CrFy72j13sMsP2u10CM7Lzyftd3VCmsM98rPRKpZjTm4jIeAegNajO
+N3MsGjfvWFmb+4yahZ0e6gpIppv3lcd9UK2yCKu0AWjL99nvzQBd3L4lvVidw9eyyroF8vBF9Fj
CKGPdIis2PL0WD9/sptdrfN4YLCjk7R+2yY1Rl+TY06wNhN4TMfE/em/ltLEbwdSo8Q6ImbzkOtj
MaQvWFXhPeC3NQkQEjTYU6Al+4ZzmKSWJBposx7Ps5c4JgqyNIerBsKMDqS3YBSsuG9pM2I3+M1J
vVkqTJaAiYhtahxMCTNv+lcCJ8XCQv2FAMuHOeDcbcrjYjXIG0jNz5aQodyWbvhEYPZSPecv8HS2
W2XyPXlaCRBxEQ73D+aS9mRyRh49/Krtt7iUPgz7lR+gUCDsFDagsp1Bb41PvvKvC0PXhZmGkbvb
NSS0AKmDDaTkJSbC/l8G+8GhmyM6s9RzuYx9LNanBmGtgGS9/TMJY/dHtD0MN6HTg7EL/m6133Cw
MaKieug8TgGbo7bhCLooeWD0gs890BJCDhYjbR6Jfg5Wm9kZuwfKRiHtW9CruAZ5nMZGt5FamTTe
qFBjDAqwOvDQVqTL+4JrGEtnY7q7ITR87rFOszZIHD3aQbbAKRsd1BETzj/eX4h8lyrV5J3djuxM
r8VB8x5Rvds6389wD4DaFT1xEkDSuU1NS+NAsEvZM9wtEC3ggrBJndcy8aChgHyQcm+/viAnAuZS
QBLgk2y0i0SmDN7NvEQWIfNjIdPHJclAXopUdTCWqduy9RLsE90Dkpi8tz0Lnq5CJ3/3ZFj5yFJM
RvYuRFzkktkGUTVheWzhIMW4RDhvF6VjkK5uuAXscAXx0NmwMnJ8eTlMG50HRgL1AsjSYlVYY9fB
cRsR8gLzIno4KCQcfdfboNt8mSoz7HiEH5h9Vi1wWQZiDIQvmBjiIgueVYTEs7nKD4MVnAew/D4n
HlRFIdnH8Nla3fEhwAE3MV4M8WtOMIobKXh6HwfYaSIigQWt0caf/ku54N2cHcjv/c4OVOSn6R4/
EVvaYQfrDktg1qBk4RVIBmpZ6fK6al8QilukK3VUu80cNSvFR3Md73k1FuYh5+e68bnDcyHyI6pm
81y/cXp0HieEyKy0K3yCjY/f2iQO22jytx+PysgksduSIjj+nN9hNeHkAs8BoTY7BAu30x26ptA7
n0ljDxmOenpY+pjyAw2y4hJi5Ow+qJreDn4zLuXqDn6XRQGFrYlFj2bhNQSoit5z4slke0gbOWAd
grYBdXgObEVBTjQ56/dtCSGKtRsOUAgaDZCWIbh/cDE9LMpHixRkZmIciztw8YRCSz/2+5rfG0N5
4U547rEaAQuDFEahOBO047RBhYslqAlyyFUP1lI6wGRzMku2hP/Sinc+jSVyy+EHXxxIMkD/d8pW
Gvbiq9SMGBYk5upklTEyZGx67O44LLJd4RdFlpkYo7xip/RhoZtoMhkQ94oDC0E/ElmXjDE442J/
sQ33FVm15UJJNSDAS89SJVFAaNqPtJVCzF2VlUrWNFNZZqsLHDXrkDvDRJjBgibmWKqVzidkwuCe
igDtCZqxU75qBqY4z9F8wQAifg/4aGamJxXvEEP9y9hkaCMYMj2+IPJJV+zinj/jSF1M4Mw5iLWY
xXCSqFwsmNF/nMsifGyz78n86SIi3GLSwPFnpr4fv71KWzFYb1m80m25TdN5uZz8jCxwzZRyOLtq
YuPpr0ODz7kQGVW3SrHb59sd6YgS1XK0Tmbk6aiTx+9H0lM3lpNrMjBZnHRoWR+pO4O29pHz0yDD
gGvf0QNjreaG0dZHlt5WDx35Az/ik3kw7fACiWrSkBkuDojxqUfh204Ngph7XGyrZcGsY2aVQblW
WE5xXSbCEoYtZFdwScbMXTYff5aDvqDxmgY3v/vKH3vCfqvk+83FjfO/8UfcXeoz6zXeFcwz8PzO
e2jLR86O8EztGtt4udxmqp8CZ8t+/bJeD/eBcJDGvqRNElMwALkYNdA9BT2WlyVdcvmhWFrKY2vE
vj1kyVyHbD2isa0gX/dcQcgbKv8Eh86YM9UwbTuyYa3YY0d2ZobN+6f2PZ0Ifib1+W2hJ+aHxLdK
qObpRnz87/O3hT8in1fzx7/vKcHrQB9uAPXy1bsvvneai6+cNHd+moPtWFBuIjTmh1Nnz99fqDJd
BsBAivGyd3hHPN9//24tKmArXo6/BlNfYwjKFL/leyRb8tMd/SdPML6kZ4pk605qNr7DmCvl52RH
L2WTummJP8BNfD3e9vSY/Rfxi+aUavVlF35d7lTJGannSQODVwX7D15IhrB8xJpt1CjONCGz7EIf
8rnXYZsGVY5YZTbnJORZh0RrZCkaOMEtO2RXhAJ9aqWbYqfj+Dpyq9pLOX74TSkAS2NvJANfLEbT
r9HwXY3wZZBZjHrS2JmaZCgmZxnENx/unBd7yGbdzG/+Xn+jAIKfmm2my3g7WY/c6XK2zHxpoS7V
ZQzEu9Apw4v5fT5dShieGSnjPLgNHroGP5sPLuaCTqsYqr+DvcgiVbiqRSet4gmRnXTUvoJleItQ
D6x5N8W8du4YBW6Pw7q+tJf3ZXDfzvNrxhlEODdvnTE+/d8U5JVFwY9QTBQP6r8/lynYPYRw46Ia
xoWWgbUTLTn+46fRbFvPgg6CogmMxlS6MyUMqiYHfaLY4+6LcAVbXjXe6+efDZFtlEeN+kD4D2VC
O2DDFLBf//McmlovrzyOTxB2jRur9DA7oeN4s/K8WoRjirZSIXb2sXtXLLcQFxYl+oe9urQLtLfr
MnwuPmF37H70zSRqGLDWVEOV+8H4Cpcx94njkPKTsSXRP724XFQXJzNLjyQeSTfh3+NnRFgI+zsi
HIB93G8pUgr+55lw0zZQS9tIbeiWgLK0aBJRLt0xlQ/jeWdG6lUYZsR+pdmznbJ50L2LdlejTmD9
bh5e3ThK6eZPMPqw1Qkf56EYTUOVxUSNThloD5r8nXNaev/9kfGNZyu9OqX38MbXhLECBYWG4oFT
hF+Y+NixelpwUW3VyszETdx+daGne4QYWGmmzB6owjnJzBX8dJMzKB5B3clXjmCEGRhWeMEQyT7E
oS7oL2N0w8ifuOl5ydxJhY8lvzvlNn9jn6QE3G/Leg6bgOFOZ0/+VEd3owjdnDGyc49FlCaZLAkL
2Jo/e/S5oAAz7ww5YxsMZrAeh1CuvZv9t933BlabFMbjsFts//4KqzSD1IB17tGMLEkaN2DMG9u/
MR8Rm9Oh4xHnk1Bp7FO+9bflkdBhj0Nyta12CQ5lTH+yCQGBSOtMOKl2495s2XgElYO7Z3ALMBOz
c2MNuwdw3wJw4s3iPrasJh4mvTRCtwgfUplXn4Yvo3OJZpX3t5s9eeybRWpsC4sXHXCqbATOSwAi
42XGIekgxv6/p0T0bkI6sKCoDJD0bA3JqA4zz84sgratGRGGwHruy9zjNGBHOW+AI8CjyOI9KfYW
P5ZIvMNg35jefpsb+7/c2Ab3y8O2sd8x0zAOed9Bt9nvZ56t2G+fhHEkzcaeB3gE0f4RiEfjEc7N
d8974NF5//++pIZBgLOW0y49UAGOwPAxGhP3bWguTweDAIPpsPNa8xpfQbD3tmT5WZ998vUyKz5/
uakdBOKcYCpol7xRTkPYuJwzJ3F6A01MTnCOOGU0zGQ2il/n27Y4FehNjcLJ16QlirPMD/FyTXEB
pIb3l1kvAu3Gx8wpxIPwvjlhHLSMa6LkdP51UIAWcHQ4CZidWzdzy38kDfy7AsCkOWQ9j/cwr28P
i1SHLtLhZylG+bpneaa3zm1mTsb1T7weYU4AM4+L7Q+gKZTBe0zObuZsTevNNVvi5rclZf1rzMu9
WxxScZL4n8dTPeW3QcNGl3lqXOaVFpG0vF7YaHyXSfe/S59jagQRJH/nHL2MM72xPzmrzhaUH0ys
NLgt8L3njDL84zPs4wG84HfseutlRLFxHgjdm/xJnMLDx2DTnRr8IBelzRZb8uAncVPipcU+/d9e
PTXETmqLv0C8ZHbYSVDsSiO7C5Efgwh3e/n1DZvZmv0wTJiz/IVihnt3rrvH079tvvDPuNA6mvvf
H309F//AxN54+tMLVl0Q58QWfQL3mrMFOx/cGcRHRv+W+Bzo21GwSBR/Q9ISqkCxV+OXyPPhEBsU
/pjpsPghVAYOcLrBLLzV/NsBm1Ysi/5e9ieIgY68wudpb8bx7RyPq7d1PsPCsdWL7pbnHG4XR6Tl
LVJ9KC/DPqaRcHmcsomeoM7NV/wTbNuaz+jkWkvgWJq5QnZtxd7k+9KZR9mHcIfrncaqqQKRxeRq
Q7h8HF8eUyhPi15htsDSGIyJjRbB3RSLhNz6rMcYnIniBu4djp+SSW/CRz16ioH200U7W6ypew3R
92KOB/ZHR6xXi7IKZlhbCJn4YlebFv5TZPKV3sjjjcGdCt93MEfn/fxRibh8spPfrNthKDGcwQ1m
4gEFFjTnCHg80kJDWnvwHMxz+CnAcYoNpOw3FOYZZjY1vgDDkc3Pw19uz6x6hYfbL+L2p/Or7lSO
CbIKdk6GvGcdaiL+mDpHS3LzTRmdFVN3p1TmXJBRhDWCeRbr+ifiwJ6eaKZspn7me7lnBYGHZsEi
/mtMdX4LArteJjoLlh0Ne1Zxi13BeK21X5Q33EftdZ+YvooHusGgk5EepJ/R+bMY9vjVMkBQ7F48
LqvzRfBCvyeQD0kcZ6lJ8QIVCXZjRhIryuHnKScFW3zl40oBZYuD2oJFoPiSd+2S9Yt/EYHOkqoH
Uyc25ifz3ELr3P4FtvAF5R84HtMDwJLZ5JvHproy4aI+nosCWZ5j1xDwWgGiWeqr3fw8he/575/t
Lg7ZRQgQmxfMKZfnN0dJ4R5ERmpEjyhbUbfyRQpcgxktd2M9hydI3drY4jbh7vwHt64uomKd31iA
gBtYAITbifgmlnEWwVTUbOKS5U7Q2Lgbrkmgu5MwcmyM39/6cqFSEHs5Wi2rWChR410Qx/FtUbDU
ztinCpgagA4jFtk9bpNWlYc69QltyLXTT6MOyV8E00OjiWW++lp2QkJCE4R71H39WN62tyWWjjT5
MHYNDRGPrbnN6GcE4ZSBhcCXCECkUxd1U8HT1vviG++GbfHdiBZcpNiKkUkS4BqAthB5XAI3gHVw
wG+SZv2+gMcKk4/2UcGYFJwNS9wFPAtgJl4EJlC0MzTVPprxyqBSvC9Sh4nHXXiTgdsC6AsidLxK
vksqHFfZpEf5S9/E8+kcFMtV1iw+nx5Gw4i6hTLXr4ENcTKYz488DCY38VIU4qiWtXWGe+7g9ZOL
VKjeHc3XKKhZF3RRDU0BHWuvPNxwUEVOhGNhjzKCZqeaYygZ9E6HKOvyeYad7Gnu02cokFS5RR86
oAOoDq9iasiMwvMW+fZuJPvv6UbBm1daNOAnFHJUTIwl2q/3zOM3GFG0/kihzsh70hwMQtADsemJ
bRTBuJmxBYo9Dged1/at4K9kT+++BGHCaQMLOqOp7aA4AEFO8FYwQIhSV3KIMXBa8/bVI6r4LHUP
iZ3zWeKybRP9BEdvrfmNM/IPIhaWf2/V71AR8g6IFZX3Aka0AZG89xobBPdlEReCMMa85mb4cp5g
fy+LO4KHwUWOp4nPuidyXWUyrdHwKcYf1lsm4qhda5bWQXIYDwJP5DxzD0jamgdtPna/oLECfLVG
OLW/tPkLsg7uvKb41a/R8h7KrhxdD2MX1SukWWRwPCMxznB71/wOv2geDleKbHQePJUhU9AQcMtz
kBNqwWgTP7i+mYVjhbwE3p3Xgw3y47xT3gFvEXIxjwNVwb6qm8+J9AeORQMWq655g3+pP7lQq5uV
hzLejCM8w63K0644GUtGG4JVhW+KITRypk7+EWkePMA63U9WzzBdQJ4y12pUe7mbcAI9yU8cShkM
nLybS3Aw5+qaL3oSCNHwrmAr8j7evGZ+xiXv18p/yeT26uMfj2zPojZci6or3vxp1lrjZ666r1k8
tqP5BA/wa8nyypWyis23RzW0xxrjX+kU3sy/+ihZf9dk+UCSk1Bro1L015K1TZalywOjbWIHXsR2
AkOMV0IVhIXZnogU88YTlK54ZYWTiSIp49PUxpNWfBaSVuCqR9ocvkJVtxBFI/WRndvi7/+vBEW9
R0TbF5c4t/WSq9q9U6/li3gjWcXy72Hv+62yn7LocaebZGFRsSqUWFStzp7rP7brcPg/ks5rSVEt
CsNPRBUCEm7JQcz5hupgAyoCYgCf/nx7TvXMdI9tq42w91r/+sPhcSoaR8Ewm4Wp9iCb1RbqyeCp
OdYfl2MrzxXgfwWeNylAcKrcnAeksrysCpLFnE+QR51fOoEQ3Wfh//+iCWeFFSMxGuhgFDReFv6b
3LDUzHvnJwh2HW1inv6IxVqOsvATqEe6Oz/jr0WbeLoi/sS3ZUCeC9cKrXBc62Hxp6w/U6h9SNyU
d1A+MNaEp+c8BkJTFu3eBNQUKRhuGaH4uiNWoZGYY4j6wZFrb2ZfdK1qttJmLBhPUDlEG2+yib4U
v99KciQ/43N70jo8jcA55mBq7zWSiOJK9sfRwkN0h9LaWiM4vmQiTPkOc0WbXx8I00OCVIpyMkC9
gHhs92zxPVfbHRZnIq5UJcghjI2dXI3012+50pYqb8S/nGj80408QgjVMggjkm7DW8xOfKOd4C/9
Dn5pvkqkRVC/8JxLjA5ytYNPVT03YWgK+TaSjYNizSokaFG7V4OnPwqeFgTQSMwp4UCm5aTxfgAg
Yt6ryS0cBdUeFSYU2PJbxyh8MoxWMMqU356eG8NWhNg5EWwY5ADXRhIl01RZ1bnHHJbVf4aLxwUk
pIGg5DFjbBKI8uMYzVMu6DmXFj807MSYi8FNIJWBeUsVlKdPAkzogjYEr7Bg0IILHOYe8KiAWwU8
DOiP/x1shldySaXpK3zhD3RJCRsA3XgwFOiTPMYPDvHEC//elzZ77T4DhIOCnmaW4QuuEUIwcnCX
LUBQ6xRn7ND8vX1bznIm2d/MaHDwu7rLE9QlUfQVoCRkMeHew9BvgwnUijw2qCJ9ks2FMTNzIL7z
4XX1ULwgUBNBOT/7XCKMa1AanYAXg97G0pYICWzOq1T4VQtyY4tvBmkj/QL626fkW+tPMgKczeHG
J1XapX5EBCBPtmbywyfxpXhuAHT+L45ChF+VuKW3TxwxPjE5FvcSx6gXL4AboFPwNUwJbgdFcfh9
hc/6/7cB6/w7qnbPYRc//v//C2ZP/x6TYUsApYLckn/+0+3mNkwkXn6QL0w85u3S9CApPJIABmkW
QUfOmLI4UJbNOUNjD9a9yZFAhP6dY2IPIdaXqJ552wiZPc/yBbNoDIurU7mBHZ3b0lR3l3ZgOZO5
HSx/bL5eXpzTCd+UdAT6FIhf7ptK2InWS/GChUfAh1ZGmwG31fbbsi8CQSzgw4CjgLlNKTIzlHr7
zgqu00sEffZNrfIlIP34unxOODHt6RcgAQXenivfgKEaw1mwJO8U41/3+2TqsuQqr+b0pKgNXBVZ
15z1lMP8y+21f57yQ49A4ilnFyPYmAC7tWcyn51e9ndmTjTTJhlVbKb1OLwdu1WJmSBmFpZ/p8q4
HWUsg2Bi9zYGJmoR3havNxR46MdAVVht4F0F+YYBq9OEcigBeKZPk3IpJGVargW0zlbGR296pOHC
XksvK1aKa+9cZh1OHoCxlInYysVa62FCgAh6pZ7KH4v5l/1Ir0eoHPaUg+UddvH5Gt2XivkDGHs5
6L6muIR0cBzOVVy/KO27lKiAU4f2eq5/y3RkkNVpSVcqJQRukSLvhh3tSfgEMDcgCFtnuNqIEgtQ
6e9vsQjD1TRehZkTrlZUWzoXamAmoAQBPDRKqQpO1QCBavAIaZstSjAfPGQ5sez7huPrDyH2Z8Rz
Err4Ol3HbgOqj+icFF/gul1p+RtQDxoVEB2AgU3ri/bIV0LgLk66ryF6sLEifWPYzbieYdr2Pavc
L6TSD/+lBKjzeIMJr3gA59dkPv6MsLKz3z9ZG41Q+v0hWR8hfqWTMJzTHMgyYWn2bskFld7h8a3j
zAjm+qki1fCv303hW19noIeJBTr2xijBvZ2dH+bZY9zbsASHaEAZ/PZgiXN10VIwGiesrvWwMkce
I18ppi6zh7XAgNaYy2PsYLoUojY+uzaScSakku3P8FmOSz5/1hqCdxRDnJf10rLwZuNh17VzRor/
ScQqRp+MyzxhBXZRECBA5MBtWcBSe73+oPnp6oprGj5XqZAP59N+44aVOUzrYWPsOtRibjZBaJo8
Eq5KjfqJ8syH17vD9iQHl0W9fk/w8c6waiKNAjIEgNTBmvZsitMRWS70HwHoLOM59gkCGiqQEUO4
bl4wU59/CHNixobkfMMBvdrK7HMHTUcWAB4gH3JJcIIxJ+L+5kqOqpGbYav198GYBF2ZX/zBlir+
NGhOHJpiXf/opWcM8H+XV3mRTW4Suy/0nfmnn2GzsB2NsUdygTUMA/cKBxAohwoMCRsnAyaczIAO
pv8mv+4aDaVbQyTvtt3vTYm4DU2smbTF1OzIa8cC1pWLKTQr/IYOFbao3isdVtVvpW1RV47/RH0k
eXgNsUw1cgoFBccnGdy08i4Mn68CunFeEIrO51AvprpBKgSQSMGw0pc2nGasjpZzI5YUJwq8rG9s
54vSiO5DWO/JFPgcKLTMHdvvHW49c1z2CegfyKAHx1yNA/Ucmlnc/LUwCPB9pqUDZSZcHZ+KR6h6
I2KIPOvUw4lXyOKxwQtqQPueaOUlG/QYu2GQXJg8KxyWlO+3yRTvTbYwVJFt5Y8GgLvKJJnLbi4E
90U5XAxqhS8cMQEVLnQr2Bz4z4iFpEUoQLkvCfOvwQx61q3BM9uoQRk86tBswy1SH18qZkTDeMmR
VS8/yghPo5xKYt5l1PEWrixIB3lBLAKUp7Uvs+MQkim6NZwxl+q85dwl/G1nsEF9jfP164G1jM3D
MLYDK9zzKSu+zsiOFOLi7F3ZRRX7AtQV7BTqGXPCN+gCrHYLCsh1N26mA2ul8s8ndL05XOY43Yw/
AHjsADL4g4ULZmjqW+kTcwz7jZmtR9aEVZ1SncsX7FsngMdmrW7+LVn4jbKBmHjE4t9O1EDK6m4y
CynCJwcOLBW9fr56aKuu2kvEO5W+xLiOQvHDchsgjxzXkwsHKnpU37wtT+xpXnN5l+tBiXIAU+I6
wnuU9bhBSoSZ6WDwDn1Mj7WadxeU59VHRNCm+vcdygjYHJA+OJQvTxgE3/HLOLFhNIvXEaeR1xTe
9/ZD8MozGO5R8cVVQ4l/G2YNHrxMptA+p1yyzFnyCXAK/naKbaRc+Fz+7/k4hdHL3GtmrvAsXjc7
1XLv5LdhTcDI9wDrFFABPtQDTBeQ9wQfwSA5eck/AGknKDf1CcPIomGYH6jXxRvHjx0KMOJRsHas
0Hc1sAlg2Ws8BLmiQiD+kVipbDItNNho1x/ItCjADc4Jyq5xguZHha2BwxVuoijjpIQHoiaEVfBi
K1a/0GfVeFF3R/UMx5kXkl3W1aj3KlLOhhbcFiO8wSsKCjzJyU282EQkMO/HCFNQWlHEv+h96NOh
8AkWDdwxyo7o3vsN3cgIEZ96TT7Z2Vcex17FDaiogzG1u4aXoqaaSLDuSdWzKfT49RhY4EuQ8i/c
5+w/rGPG2d4K/TVirk8Xvm/y6vGy3BZTtPuDSLf+azxMqu4ot8drXUSlzEbEYTmfD207QRyH/8RT
mvfa70jjKpDQzakIJ/DRUiU51UaHu7Ux88VNWpiPI5plAw+Ea49su6Jx1zlZSnaYqaVu63YrzIFq
Noceqb7BSaUTEHrrAx03a7WASatrizoDlq6xKGvXTbYZo70646hsEBPaj0o8fdBdowkWzigq8PnL
3d8tJCqLp+YTe4ctVgvYAT8S4ieZ0yArml/9wYvXAqE0wjoFYKCboAkryVec8Q+RWfo5vPxhk/xb
nAg+GZz3ArsnpB31e2LYltsrO2adpHHJ08Vv/kei2Qj7T/r/DjIymDsWI6TTUTUzFIWMkiEKIzMb
gw6asak1yTzrmepaQG5wB1ZNFEWi0YQ+YBMGxKtKKFAwAROyvGUGfkrJdbqZkCm51NnzwGkxYr05
2RKSR/c9cALpME2y7ajd1I1LFDUhhFJEYUO8dKMkCoUNJF/wrCZ6NyHd+f3I5nP2PkB8MB/wzUBE
fTuOGeDrMwAwdyjxjsYJQIvGbLbLVg2bEfaAzpOUVpFdjsHKqGfq7JPujr1IC3NRdR4kam3rpc6s
AwPCk9k7EKdVlGT43Rrfynh6nd3+uWcya1exVKEZhgBTBbRodGX4vVJ4rlRh3vLcmCSRAExixqp+
Xwg90WO4PPjGCZY+kSiIHtmyXeJ4IYBiW4dL/WeCVJRMFSGOg+Tj4Cvrlwk5GkJZEdAjLUaTdgsn
Gzf85xd++A65gEGxz1LBvmZmnejBdU6iImKoZt1Ro/sofh4R5OvmFT8/9rmx77+kU0Aqo5arQv0T
NGDg6cjE4B59X0lpvMlRErG8go4OAcY1AODUSNd1w5KQoB4oj8/3gQNSvH35jb1NJJ9/208AT5Fp
uUUlvypUr8hdYhoOULsvw8GE0p5gP5oDBAtJFQxEdNDX3zwxWQK+jCaEJF7BJX4vO8tBgjtAda+4
qLVtew0NK7iUaYm/co282d376VHwAaue7rhXqJVlp/jt2MiXDVQaGIDHka/u3b3gLuqmU21xFQRN
1mN0WXjH7FEWnTdP+3fxG27/kr+/cLFiShcuFrqXjO3t2E72yXafJMn+mPJV2nop/9Z2YvCdFNxv
sVrkbhgmK3GfygaH5M+erzCpcpPKThIF3PAWsS9ThFGWs8yqdlgQukm3516+384v5Bu/b9129wa4
65ni7LLg7ltj57JTps/a5dWJD0A8CTE6zFDnmr7honMy4/oJ4IPVFLyrLjSXpWkTzbbCwkC7pk/W
aEG+sotN97B5PAkuvcBSpFGiL+94wgrfK1drg0YKx69QIak9xGugBl2H1t/uOi7jCnZ4NJ5b0XPX
fVvz80kn5H0nHK4jKSgYwNYMl3sQNy7HISlntxSd5y3FdX0nh2dP9Cbv8A06+f7GrSwRk9UiBlBc
AQuuCs4D/0qTw5Al4W40JNj3A929d+WKx2lOzMX5atOkJfe7peUsn+GrcwswmJHs66lAmvttuV14
+eaAFhtzquCTGsA/SwUoOT6YmLCF7EZIS+y/LRKvhIIBCTEDX4lfaoybEvYMpysoJf0lYuMk93ll
oIolHud4OVzJmPQwT7B1uBEVvFruRrNlROxmXch+dk6fIcbgkcEHb0KiTaW1Oh8dulhZkv661tnp
uEan0uQz72J1bUy6uKMm27VMl+kVBMYc42WMiGaG69OsmEiJAv8TWHcFSBRrhqOlxURdZRsWfJBo
wLmfEar52esn345XysJMi0iGFKkcx6v67wOXZqUt8umYOCoyRqPbBJFuS6UC2hWQJTfaF3OsOyMR
HYr38LaFgRcdP5PPRFCtxyL85mT4wuV7RKZGsxp/kydVxXiHMwnagUhoh+wXtukN3Zctz+V5q2Ie
at8Zd8/YwZe43eeo0ZEgQcd5YD4WiNGsPIfrm5rUQqMlfis7cwKlfwRXJkdm3R2g89uwc06XB99X
oiYRzvnjqTxfNkm2HgiGW+rzK/4fId2SpEYldSPb0By8iLkOkJjil5CUcYkP77PG7xbYXHsjV9tA
aKcjxIRjXmPMjbv7mqSMCT4gZu+WiYn9qLklWEElxgj7dJ91dZrF90j7q6e3zK6WDwg5ICzJI0oR
IP2d52QQw1PdjvziYMYKagmoOZVDNDmaFazYY3zkGEBH9wg5hq8BIMt3xNHXiXAOPE+en3Bk2XKs
xOikhb35ea3EGulJEzkez4hJZdO/4WH3glWskCRW8qI7WrFZW895ZzHG+8MLgrVCWmfwbclsxr1i
iCnJpFBJya7MwD8CPWUX8J4wVwZbXUkh55AUbjFQ4kfIdQgY10DF/MzEpATriUgOGFGEUvh7nnB6
yVNxQr5jJKJxxt8iGvirLPAr5qnEI5wjHp22LPrMHv7Dx4XRQ2UHMVh8pqtgXoHJv3vfl9A1AvPI
iYt5YVD/veNhzJlrrMwUddjRTM889pPfD8Oa1XhWbSticnkFsRabwS26T/Cjn2Am8y/TBbd02/h+
n+oF9EOG0CExnt8Yk6d4MDKSvolgvVg+YYA3hn11ibsAjmcITRpasxriMOPC0ub/ZzKZYOESdiUE
1Qywqc8Q4+FrAXB58yuMxrHACrEDwO4BahYxL1hSfBImkhKnmhhLVin7DyvlRmq886pNa+LmsiiP
z7M6LWaQvZLPLnP7RJcQsDjFzJxn80vKGfsIy7RgEZ7q8KzK9PkW1N4xVkWM7MZThYvknigRALGg
dJtzgvC4r+CE6RPAcqatJBjh66ZE/+ay8fMg6HjU8z9PVwxvrY1ArQM7Cjx7ai99e+rYzs7mlmNw
0tzl/GEzjRauTuAIyIa5M3GR/KBgUPxT4cSA3v8mwQYDBr7LEwptjvIPEH/6B28DcDi/2kC4KFLh
WvTO7oD/EBdwTMaIf7VtDb7REe5xGfF0d/BWxhiPGBAjfZzjRg6sY3ddajgjBN1b8MHczxQBf8rO
/yOOSRNuBCWOVxNdnLkG1Nwk4j/i5d4hZSA7/AUOZRAMRQ4Mxg9YIibiGFV8GMvr9w+ygVcYiDRB
QAL7wqRXVGUSPEVo2ekJ5jODDiybGMGQtjblblNwW04vIOjF+FsA0ag0UPniLrxDiwCTW0DdzJsD
cUo8Qi3iwRwtuifqEqEjoz5QeHEHUfll0ScEU15coHzPOOk8odDzjxFI+He9kDciVKdZ58vnFHMj
tD51rH1Jewt/B8f8o0CbM6JGTPCKNOc4Uzzo+ulxwFdGc76R7Nn8/1vcA1TZk+yBv1RnU9jMOk9T
cqz8wYElD31/L82e2wvVR4Eu59vaW/tOR4iuxy2JsoFOWAFOJhgXFr9IVV2Sy+Y8FawHpDMk3fFU
IoNCj/U/COw0wrhTwEZnYI7nWD8xWV0IfLAixUEL71bTx4Roau2PqnOdLWhy8Q8Brqy/NL4Bn2iM
5SwCid6FjmI3k9EeY1TEFiyXzRzytkLQ2pmpDAAgT4sPSQGAxpSBd5vxxCAU3Th6dg/7mU1Z/N+w
ZYu1OmCalfktSmy3+mq36K17FGgzibilDqmKzsry8xAvOUtlZw9ExLW8x7p6+iZZe4oyst8jqvBG
+2aCYyjz3DEz91nH2uhnR1igswFtDJ4iARIIDunTU/eXsZ9qDKHBPbwx2zeOclj6Pyn3zIWBR+yd
ge2D4TGzbDH3xjdv0s/pmJncPpkG0/ryw1l6prO7TS10N8HrgKOT8Wv91t90RFZkMWylxNo0zBcw
p9DTIaRue+7O6YgyBLMahAmMZxubYpAvdAt+JDIyTF5uwHHu50leObJQzNZ6FF2y8BEJX0NwxtK1
BdNi7eTa+VWmJTYHmH8I1M0d4fAGj4xznlHYtjizlqOVwt0wn3LM9tr0gwVb8N6WX/KfRpyzgxbh
hWkMIYsj8hijs7F5qjDDjFH0CUxzzJKhjjG+objnjAaNydPmsmzmaX48S+n4nr77TQaPA9lriRMk
Fo+3e4T/1qjYaPBzSMRhh+7YDSf5LCefQEmewsIz0AEeBqaiUPwW0BaZ6a7+qhnjaea/2F3jtxmC
VC1WK3KFksKYWox9NrhyA0/UPoh7SL6gV/laUjEdtJgrofzGCci/zNvD5QfoTAlJQaD59kq/na1k
W/8eIN0p4WujMYdWQj3RwnYV6zuQGe6F8cnu9Y9shE/66hqL+vbGkP8RvFLBzhNERYUnrVcKND8+
+3zXxZyakfWxpDi+BfkKcxZRklIUUllegzYBP2aTr3Yf3IuWECz4GJaCwtDALXhQ4Lnmppjowm0q
qPFcgbcV33+UgFDPVEbKE2GkDQ+C3ZUQ9hziaSTOYFFjZMD1MDw8YQXzdY0eBWe6LlRMVDEuwDRd
EVeAfYuwd6FgxOFiosTYdl9tlBblVHaOFTIcJf5FHHV1NCQxYo+GZSKu4Mu0nH78NyL28IU5HamQ
ax1SwJCYd2GFcCePir6rnOZL3LKqKcZNoBgKTM4SazUGmthizO8jTJcGbBUhDzUrGGX+BxhiBi6P
R9UnObM9iwnlJ6EXVc0FG+7l51pHIurhMqf7e/P8BFoUs6v/LUIaEaMJwk6zqo4k4MyQUm8a6DSc
tDhxV+0jyDp2feR7SGC2GL8oEKHXVoJ7IvEggbKRN6jjkWg2rgggE7IfqoY1NUeqJqR73HldC3W3
btNyQRGyw19iRmQRfgApWQCYyXyrtF67Hi8OGS2GDYMpiy8lrmzjhMkGc1xe8aVYkV9yWwEqnY8v
V06o5b+byXXEpQvc/yZ5T8bplRTPqNw+zr7Edrged+6NYE9OJ8tRWF/pqGHf4ecbobB/bu/09Kxb
WjD65TaXBMpEHMMTDpFjJjggdeuSTesHAW0Aq8QDa3KNn099uEXITIxVsUZ2TWOh0sqzwoFDTIE0
I848dD2ClmIuqGORX338kUrZeTxHaG3+EMyy+r2oMcWpyjnIgsdPpOamp7uRkrGr0EQLtkznSeFo
xqqLJQhP8fAFS4a10cfNDxoMRey/WrKj3wAQ2InVE8QIjVcRLBTQbApgYCleGJpej+bPWBtcHi3s
nTZ8kXFNz8WNPFGFnENNpRBRm73HcJWHRqjmo5Gc9JIv+c0dP0p85xixNMcramWYveeFQWqYdeoe
80+ZnF+U3iPrb6xPmou2T0D7WrV0R3ecYUz632rSMMZ6wiMzzJdrqkg031ipovtxjKo7M8Jk/0Jj
R1mAN+Y9l8M7O97nEeMSwhb1QrUlant1UjdTLJOJMqdFy3ERyZeX6T3S8TGZZIEQ4nI5sUl3yEZg
ddXkiGTW+sOEt8NwrdKT7F0HI+mRPjrPyj39Q+jMh8SUBt4HVVRtl3Jaj4L6wUDkDg5xKgGln/po
hptKI4F1f0Z0tlWOBQWu5xTZxZnr8/Re3g5jfl513zU0Sezi7vPsjxqivVCimDhSvewcD1KuJ7p5
fGZyQrkJJXFpsbpRNL6vpXI5qOsb4M3neC/c/fDGLMmh7blK6ci+Y3CcLe7wXiB3PadX9Kigf+rt
OEg7bbzHgPbyNOycyk9xAXFwleKqTfvb4WF8c96R/kWcASXJM75cIgmt+HkyzlIT6R8xms26pkqQ
FKYwOGbdFy8ipLtw/OSIBCVyOI1m4boCZMPQeP5ZVKlFTvQdOs6jYjskaI7O4JWozA5P9wvVv4Wa
XecsD/CoInwXCiOqMiJuCmUpb/pI+3oo8/73/nI4PsBYt4Mw/yoSwEMM3LqCyHOG+sy99KhD3YRc
9BOA9Va62+N/NEbY5RDMhKPHrWa2icl4iCDwNnIwMeqksFNX79uX9C+aXRpQEMP1g4JrufYIFQ+K
oPzSTUDoYG+goTBctEzmOeHHIXsYqGEwRmLdF3oVAulk5lHMF4iMx1GGiHkqLVyistnz9BR0XG3X
0hb1CpLUYow28GBGGc/dAJxhwXA/WpBSZZXqFet8DfbTu4KydAkvILzD/vz+1bJTmVEbD/vsNnm9
J59PequQTBWXevWvizcLRDcX3q5/pq5m0AAFvzrCzJd0TcxJnwci4SVKqTJB54L4v2ASSXQL+o65
Aoq7zuHvGZMWW0+DgGFz/sQImgGHsDOBS8rYoAW83LHo4o3OpQr0Vn9j2iSMBdgEhUeVidnwjWtU
WElhbo2Sh+mtADlr2FMA+Ha5t1hYWcpAryGk3ELekEIDfXQgpNRv3nXmwjw4mVTeuGZw75L/o48S
pY/5mpj5ET2E4RmsLU+MhIOx7Mj/DJnuI4J57M6wVcOrTP9ueBq8NiliLqHdk7OEL3nU15OMHHlE
nq9o3AcZR4MXgwbgKtgn4yyRiOzBVQFhJGF6Q0DAj/ZwhxEW9t4NGxEWdvxE0Ilqrkz0ReEI31vU
EqaH+x4kWOTVPasXHcoAL6xl/sOecZ5e76u7PC+3gBHy9S/fAgScY6MHFMjH4J6FGVA8NP/v5SNf
jwcPgXEMjE3PYtlMH/4Zioik6VEIYRwLTCy9iEel5faqo+ixRKdNS43wGA8fWif4TC7UH6dNz+56
Hc3WdEolrBYWJK5NbBLo0nH7vCyuqy4lbRzSumAhlcxvCA8uGMd/vvOjIP2WXh8C8XmgS1PMPg7S
skCXSxeHiJxxv1un9UmQgunU+Z/o1/uwg+LON6klgCwGm8YEtB2tvrrqv6CLBHgsVFCNRWL9Izz1
CW4FuX1a4gNkz+c7AgIj8s7snx/RCmv2nKuc5tJCQqdieSHAL+Jv+BDEa0zFaBlzCD6ihdR/9fVw
uO6Uhu6WUdmGhxEttBy1P3Dq5say3KDVtZav0Fg+di96Y2PKTYczVfzmkiqHcmNMQRPyVKSMi/dU
9KZwtQicg9gQ5wtRKCEEgDMG/2oFSoEN4DI/5osCohH+EYKsJfAM7sWwYkaJdZ3hF84dRdrY6Ju0
alA1Wtu4hf7MM0Dv7tFsUom1J+oXvqC/mPUYMnQbLD0JwWPNxQv0MXlv39vLkiS8JYOGSzhMjdAA
TwSWSUdhBIE6Pa9Q/W8sPKCEi514wwD+QnMiaOak7tBLCz7XM6U2ajGqHrZYvClAdNctkwVtWMv1
N+kQOkR1EVUVXY30PstygMeECWddrrDsZu7QhnofGibjaE8jbcgKW/wk1DTX1xUWmmuLjYO9ulzI
GETi9oUJ7XsvM7itQokUO+RLFLhtSJDwebRS+ihX/aaBkrwvVHNiGRinlcr5gWEdmng6ValcY1CS
Nxu9/Hl+9mf1q1C/+vdJZZ/ODu1GMsv0bqA+tTD/fEmTXvsyFOzOsZC45RxhYU1MHSI55j1zWpib
b6gU/ZhnuX0/BFH+QCdOEV8osLMAHvA5J33y3RM3iRwNw54HyRKdfKgfqL6bDCUpyuF8mp9poGIL
toz+RADeSikOGXaz7NayCQ0IDz0rRuIdZvuP1yyr+W2qOuO4jSBx5YccfYHsslra74n1d11CD2OT
RrFDzSF+6DqtmeTMB5cZmPuGanYXdNF8LvvsH/hrBUI/NLi35wS7m18TpS/anT2Fun/hOlFmZE0t
Hgj14NgKXRgCPdhKlSuUbWwt6B2uIWoKZFGYjNj/ZFA8kxHzSoUw6ONhibYUEqZzCIXRLYjxsq8w
UCNtUh0eU2VCmC0CqDfJpqrXQFT9khPlGVkdMqfX9/2DI31Uw0R4p0X8QsXE6YcYnM4hLtdQ4pnY
kQ/SBdabpJpQ1WwdS44iNFFiYUeMkEWYxZFEEyO4NphQnn3co+9UtfgLUxa8Q7JpGGtCC+lZ/8vk
YUyYMzAKYkD+Qj8iBS1qSIY0NTuC0xOWziQY3SPoA26DvW0yniUrC34Ag5sXL2AOAAwLHAXw3cXY
CX8l6YfozLtC/wYzfJq7vynAxu7sfsvOWtA0ATiFMxqGW0DRSL/u2D3Tgf2zS7MgNkPv0BPa/MFw
yTQgEnWvIVxA/oTd3BOd/cuy398V1AmI21EX6hTr/ciVjwVNCVazCHMoS2GSUKNLHo9DWTvcEk5R
A/X+ywYpAjGiTqSIlFYy5kCqw/C7USbt32OPGFrNkTbTCDpv9Oox47gQmhrKvGR7rLwHSv7OmR2T
9do8steC5r1JH3HGOF0WaJWrp12PKGb8rvHMS3o9J8PIa/KQHVN/YrTnFbjYNq4EYD8EEo+bO9AF
eQzU2Q/ATbIChwD14ONYfNY6rnN4MKSwBilrFbseZozeO09nuA556sko1pXR3Oyr7Q2aCVwkD/4y
ADpIUOHSO14PheqqEwszaVPkVnPK/qrn5cuKSHR440bFu8WbRz8AYImXLuw3qjkG5A7IF+9JCYf7
JUpKeKNvRLVjyBvOwOpae9w+KCmmOxYCfITd1KYicM78eCW2M6SoeZkSoK7JII6lF7jMVWh8fIrx
F6akCoKPKQ/OSxg/eLQgV4MxYwsiwJRU47qEf/pZtfSgLCznr8to9soCfhnZr9S4bRKL5rk6dpCZ
eiNSsI8kOwqju3W3UIguBk7NbQJhCRzIiljDuPvt5SVZfBhCxnW2tShI0AtetsZlJlrUNuzIGrV/
P/Pac49+BAx+UrnmMUyvwiaDnuEYnat/YbNrDcnjg3M3rgfuu9rhQrP3e9xcRj6xHPYxOXKDYe/F
cAPp659QYb4ZwM7Wfcj+lkXN7DofiN0lPO7DmIT8EQyUXWb6WEE+XrH51/UgJDE2wEzghQ0fyB8D
dYpjlStzWr3SR+bg/XTVoqe2ouR4kpGEt/JncgZAktZkEnWMc4A10eS8hI0u52Y5rUCMMZBVPI5g
/wr6y+bqm4RW9rGqRd0YR3FqIkJJNS6hk4GZG7siwgEruK8VKO/m/lz5+jukLpUlzGId+n+OMv3X
ywoV0LgbJEPxIKOz35VxQTIOYhGIJpBHP16Ovp6CFhlOeoNtzYDIgr2PY6CgCEK6G4ywwGfsGrZo
7RhhPukVrT7Q3sG4+amsL4VW+XXsPnMt7Lo1tLeO9JRx8y1BcS3wibjGSh6YAK0oCK/huQ5MLtGe
V9KsywuFHxf3w5Pyu42C6SKjPpOQZw4OnbBJuqk1f456V7m+qchxLJkPTxokYqadsj02WKmJDkJJ
MunvsVu+8/iufj3x4GHaSjX/9URLRqa3FjCHQcNr0H7wuN79meOo5o1kj/K6Y2Gt8OJEK+iIzgGL
EFL6VA/xxRs3L94esIEDpPLz24WALXPiSDY2WvTwzDErnGE1t8Pd4ZxoIx9maodOxXIJPshISqsJ
pRL2fYw7PxBQmD+Pcc0ijsqRTtAwX6hUWI0oFanPbr4qe1btjRHfTJpEnkPffKP2gXhhufJJdLnY
uON4B5pbwHtyaa5ogmqGQplD01KeEwI3FIkEtgU/ISnRE89fUtqgurFscXAlJvwu/pTY/ua1byHF
Q+sLDItBBn0Ne2ZNmGmoj52bEjIX4xUDCZM5S0LdXUDsrkUw+d1vGC+QG/MkW8au2fPOItlvoMrH
0BlF1ZN+z6WQMImNewgnRZ7uWbhZ65ojUuPC8uzCOP9nMhMoqBEzG2ijdhss0u7E/0zPGmCgjZ2Y
MMkVkQvXWQehh21sSovJvke7lbbUcZgOyvtxdhiK+Pz5HUQ5AwYm+ClivFfF1u6+GlLLFzVetcE+
1zhegN2gvtFpEH20edT7lhrtSoRy9LwmFG5cF7SGJdxkEJYbc97bzc/P8ajCciM8gwQ+mLE+VmKk
sGWOCQGvcN7TDzwtzTVrn378o7hXmnYR4cpDORi6so8x3ajqJIPHy2D95hpQseY1arnw+fVcqJib
lu5AX/r2GZTLaftHyWYyhh77uMYCS5BHWfxkJAjjWXF1XiYeoa5B7MglbD6+oU749/zzprxh2AIV
R8Fy0IVZQ3WCDBtjCBg3d8Gvkc2JJoXt2bP0U3mmScXGRdIg+oEMXUE84P/CLVR/6ttupGMbkJcz
pXjHsmJs887Hnf+JUZoMRaXdYt9cSF+X4gGhFtaQyrClPb0+lmvwy8naQUIlWIjRg1gjVyKOB1ZO
pi5ub4xBux8TCM567DNjL8uz8WVjPpevMQ7F/Kzk9XjJ5gmrq44H9nVXAKUyeVJYTEeBlMVAXesh
JeD530li7UBWqUnj4QpueiQbi7kJADShv18qQliEGIDFpUPVnVXeq/A4cAU+s8D/4LyT4lgfaGR7
BK5fj4W1JrkIoHOAZ1Q4L9Z/EHvcAuJ6wan3Wfe/D+aqOGcMRDKxVytUL2jrl5RC2iXW63mrxK2e
gDDVH2jX7oX5NCx53KuZDnOJFdh3u8+3C9wmRlf0sB+GeKRel8sCPCa7++Icu1N+uJVMjqohygcq
I3Px6rxC2dYvnUzUuFIZJklVWqpN3D8kEaTx6VftcKzRSkDfUCXiYWqk7nrYGJEJqUL/zl4f/LgX
pgQg6Gd1Muj7KxouNi5UWhT9LiigkbtjoEtkfLydVHdmQBlzH3zQyO4S4h/ULcehNJVn90G4RUGo
fn2ff7pLLNUVxt9fT5DLBnj37sugmypFyQANuffJ48rljWX+CQ4TZNWL+1bxmdO/26QvE5yunRuo
8gKNNFPmVY5IswjoFRnk45rWM784DGgw110y/jWdPaw5aQ2D9D+S7msp0SgIAvATUUUOt+QsIqB4
Q4EgOWeefr/jlq6rwJ9OnOnp6ancP7GiG8n3i2KMPIhythTJT1W06AadJ/f2c60/ytgt39HvZ3c+
2A7Wvw8AEgMUMv+1BcwWFatM4nZmAJW1OXUCuSSE/NZVDInnbrpIFObj9bKA7omaYYYSKl6aixJ+
zGw19raVVKx4NErX1cSp9sqibTYTmVrqUtGaJ4jxvXHKvWWz7XSqAc+FSEZJFGI3qQkngz0jZaCc
OjgnwnAliT2vKBdp9XOZea6KSCiHqLrcq3yMVhkeFBAViifWnNtXCbFTY1mBf3H57H/XVgRf/YHq
m933d8u39FU4o6eg7Xl2axxP3ye4SHLXzVjK9ypP45XdynTeMhuFJLnnV1z5e0HCRPxqJEuCqYJ+
AFL3Tppk4llCh624dqZBty/fI9X0Ta1Bq0xTbQ9olXSLTaoVlc+m7mOooJhddVKxEmHc0VIxl6AW
muAUMnbGySmk9GyHFjKWLGszF2q7vJ0zpcUnuC6htOcs7A52sVPzogCVzE1aO6eyWksjMDyMXFVD
DJybwl++S8dzKQ6gBhk5/SO/w8Xc5FcNC05unCX6cVVSoDAXZk2IZRYvphPtJY7G+HgLRZZvci3F
LAhgMtht0vT7BeFuDcYGZXwmQSTBNpB/sbJ932qjSAVGl4zUjjbJZzF+ra4zJR9cMK9e3WNuECHW
dWk/bkqYlI6x0kK8+Flc05QXMz8Wz5tiDjtCjG5XxKqNiSsp5Z0qf0WTgZYbfyjdqkSl8q/l11qg
migZreyptWUjfpMcb6UejwbH6zDOyICu0xxlorA8mTXyhc7qOhWW0gNnyVTQgogy4a5k1qqXc0ME
9oIIK+igeDX5ZhD5o7K05J/5UCoLpztZUNXVJhqVuLS5DU63bCH+eZ2sZssPNYMmuSFeLvESzg4t
DqUTMU1JxnxcZtGJLAdvZhL5UbQwJ2fKg84IH4BF8i85B4Q9mHV4t1+Hr43TWQPOofqpdS3w6Rjb
UcJghZTycUqOq4iREOat3kcFa9DFcxcPcn7Q2013zDGdJzPbmmGhXygQKteBCcxHLOEz31OBRY0j
lH4WkveiOGL8WRK2nqvQIT/tpSBZ6Um/l2g97ETWR1aVDYp3DfTrgzJN6gXES7tjXdH4JUY7t439
+CyS0L1hrB3JOyuPDvBdznLjRfc+tNX/jPrH32XjLUOxFea0n+3ett/xIMH6UNVaOOxO7idUM2EZ
JUPnUOZQblEhaoXozTr1N4GysXb+MhFzgy9eBRKFGBKOFqtfhwKrd/MTPdnvzJs1l6hErev2Kvoz
LrcEfx4RQ+GK99GidsISEDgjVCiADL6BSgLz5UKNivSwwYfnd3KRn7nubgIYJ6UvNQCK5+6O/c2H
fS6KITQjO+38bpVTYf2I0zhKVEfQYksOFBVpX+dTQgtagpm29OR54TGRGSkI8plFae8nGqfJ6XP+
nR7O3eGe9oHQi+Ao3xkbZs1TCVb0gTkSSE0reZpsQMx/JMfG9p1IY0Oiq9XhYhWZXhrs7mBWX8sJ
RL7e6vM5vXc2p7xFRFhjjab7aomWcStL8U3hGCumyLIKG8qQ3xQWJPM8xnz1+8jyN3+i41ekv6EH
TNiA0hF9T/stkyrsh8FEA3HY2SPSVeT2cEANYYigUKgInuI8f+V7rZjRtJhBITrLuUkdYiHTis8Q
6uFLnv7iUqo2kIsQK0ggyUIJyiOFIm9ysxKXqrCv3p/vCwbDRTKGVj0Ut/uuEmnayUpOqJddHpJ5
aJiHdLaapVvMQ9fMZ+yoqG1rX3g+CpnqnNcSKeBijxTMEeEl05pTHSXPfc7lQjEg7naW00ESjVEP
YfuN3ULdoO33fRbMw0hxC4wS3xgSAv04dW49Sv7xdT4pF46eqOjnEISwslooEUrDTcCT3xMeMiOB
JtBJkGWhB2Z/0Ac7U16YJnvzJWA1vxwpL5e/f9EK+4xOiYS8sEFjhZwpgJ5ZqVEYBW+ByWUxU/ft
jdQSU5aKeZSf96+hcLqklge90C/9PeLt8AweZKtFzXXLCbfh3tjSvlr8pJNRsyNTTdubM1eZGId0
NX7jytSX0vmSe7SvXPdIKVI45dZKX96WwK2Z/ew8r2eSIeHO1kNZR2b7nce2wobdNSIP20B9Fytx
iHPGHknndeP87K3m31EeZYiyJ8rHFBVekjvt06NpX0g9VOD6jAZJf55qLlen/Y1MI/UIQRsBh9DW
3p6AaBYrJYWJ7oV0rIS4Ysd4xcpZgploxwhrt/ItUsWp3szrkD/VNgW3D8RgAFt7iTDFZ64oHOwM
RyosiWouBl+sW0a3x0qkGU3UMpfi6lFxSpyduyTWZRn1Jx7D+yplSa2KSdqz7SB0Z3W/ejrfOXDi
nLsqh0dRK3OLncVoSivZ8VRop5SgJ6ssZRR7v3jD28xVYnPSAKUlSRlrcLoclwqLvEXGPVNITRQz
FqkkZJdRHI1NcwswkjzyBOpMqngEaR3UA/lDubJsTnRuRRdJJtAkulcU4YA+odseCDtBPaOK9iqb
Lc00DHop30+Kia+iDMtXhqdaEstaiHXsC5dY0HHN2H5NnFVBL9kXxf9e7aCQwETIKMtVp3GaixYO
PC4prDK69P6ibF+kn2cpGkkJYWZRHLP38P5j2XIOOlI43mtCGiSWkvNqMHYgN/39zGr8DNgM1y9p
bNoghQWV0YwUwjZwL0uu2qpRx0mMVDcE6EwXmfYRJc1CpSCe4wFByEg556N6ld2VLXmXCKmkVvgM
4+2clgsk+6RCkiakpGIw+1PdWHpPdNr2deskuMOqupTFFQwyDKwrsjMU8lLQfLricpAwgEUCoQK4
FdB5LovSU6XNPxzomS0Czp77Cm1uP8vSQNKQhlIyUorFi+FnrhIhxSUCvFBbunpWF1SkRt1iDkow
GQpriGaqxBniaXGwBPxv59oNgPgopinYpQPq2MpcK64a/Emuzkbx6lomYtRUUNxSZL4eSmIXVzcY
TfWKKD8rFJRnzsxSB0VVZUcWHm9LgjlXKYOl2A/4SCDj/jmyNnPpKe+9Chs4661wU8JSEShpHdDn
UV5R7lKCZc1rTfIJS2qb7zdVrIh1O8PdCt56cZ8rnKk22eMF4TBw0KqCib4hDrNXibrxsssKbAyx
f9IYkdRhofv3QsaUFOIGArF6uJ8pRYloThaSdIMlGT+RtcuShIDbEYlbkEnsVyU/xThESrqJrEya
0rl7q3kloVyGy7dwKQLqMokPKQ6xCRJQpbn4fdAeUnTI6mdfviL9XmyKH0JqsY7UjevnFtMHgCGR
Q7qgfcefk9gdnwcnHDS/U0R+qNALkNe023YxmEItDiVu4LFzS9mxePm4foM+suO1/AWDR6Pa5s3G
WGHeT1lD//CyOGCKzct3Af2wy46lhzgN10o+CebH3y8jvGqwI1VW6Z3KKMq09nRyhAlXbFXlkJVf
XOAE0QjaFluXDTJBUdX1C3lYBHrUSoi37BX2npmEF8ifJNJh51vaz0nub+NUda4L5AfRL0kfvcN0
8bP4QaKS/wTvIrVOUSFh0SUjOJcSzZe8rAvXvvzEUAHK96GIrhBnf6TiP7tc3e0+RbPo1Rhsm/UA
v5Coy47vJ1XIL2qQEPw6GWrj23esv/2JyVQgcMfpUGXXLi0jQDILqZV71Z9RLsHV8pvPygAj28xs
tFvRlNBxcsNsacIJMayYwoMJYP2p5WYJn5aGCdLvnN/uhtUqHq1evomW7Q1ma6m0YoX9rDB/EaCY
6NMLv3G3Ye6rYrEz63jwleWmCvm5SvLLc9qFfIzxG9UmDUu5a2T3TwGn0or4qARQWUrBQOxbFHm6
loTMphzKQpJPzxSzXAC0O6bCnGMPca8BpLyyOBdj15AdomBInFQ9pCNVhoSYe8wnL0bDXmAbKqxt
BNsia90Q3MfqbitxKbwI3xoYRFNAgYipo8LLKDKnKcs/UR7CcsIqW7k9B1K9z66MALKmP9uVJJrG
Sn5spoh8m8a2SU4RDFZJhdq2Unme2Fbb/W+y/rxTvRQEeSW2lch629/F2rGHNd3cl8THDyBNQ9ID
mRs591froAxL4YDsmKPWO8QjMxXxyvv3MRKFFvFm+vdFBjzAAAG/91NVmvB9Do9v15PfYXptfi6d
9UiI9Xouby0n2VhtE+llUeFasYg6bpnJDsMwMcnFFKfZve3fr63N20HE1OyXnZDhNBCDeJd132fT
nd+frGkJucfvBOucHMbX4yPev74z6lRN+bh/Pz5iPRL9QzWxsK1Qq6S/UTnoXjqxnnK2aeul2BAE
7bmTEdneA0c6MvtGgxu9g1jzUQtFTFW57Nze8II7r96C+4wAxvSbQgYvvaPiRQf1r56NDIEu9YZi
83KEFSPA9ci1ZIGcG7GOPBJLEpU6ivcE2wlU+Qbr29RwZoAIQwvUReF2mPmpDEjZ9IT57DaHTrjI
pfqQSY4HlS2uzu8uH4WPpUOn+NRVKAJWRpcPzLksiDuBY7ATj1tjquLDIvmQp+yvDMxfXQn2ZMWL
/0TexBSDAM77QRWu5/jWM0IoCmjmXGk0PX+Z++3s26gaGTy6MeJQoo7lxFt0U0z9rMfCmjYJqTfG
2DUbPEo3tUmykSq7TrSfHh9hVIAEyQ2v/Lf4XaByuStY568GpurdAz8eOiZPNB1q9z2mlMYrewq2
b4+P3Od1tvnhVWaT+chEAijrh2LjtRsdKztLAf/Si7Yyn3Ylnc6+sBzbvzM80sn5/XAqJZqXaTYd
oMjlHl1BfuSywQFgNy3rcyVzzbbdh/Kn6LKIdqKHFlVtBlYKQd3h5TMxyZRFGrOLFjHHzc/xMn3h
lF9232aLNvV92wK6iqaER4RasQLCaI9WLSA5mP7vqbNVaAjLQPH5xbkeBNaS3+ff9eD8a9OLnohR
5lM/t69Tsb/ON+R05lt8m7wsyWmjwXQpfskuagwGJKFSBVjB8hNLM9MTo80Mk9JjJ4naEQix/Hit
KhcSCsnio5PuQg32z+b8UN28b6HhkL9LOfl+r6Y/R5NXi9LLYUZCRbLjbEH8Y5awumDGLPKbr+Ug
ZBeFMtmoYfnt7/WZB6njlkMK2DHJbMEuGaeuQLFzYBwdgRSozLtSRr89Q75Ai0zUvBj5GFVUShFc
vNCOy9W2xTsidEp5XITU5qIkzW4fLQkGPCQd7CQ5aMV592GtSbFF3nI/z0XLEqOBLNLZvttL4Tvd
i4lpHGAs5UFVtESoBZcleSh080vCfbifZDq5oUTDM29J/ejZ68NznCnXaGdPI5C2KaT728/1ZE5o
pDvFsR+NXyoF5cghIInk47/bsUJ77UUPY7d2tXicetf27S32ue3j7JH6/4x95j6Xjfggipu8b0W6
+xmV/EZuInzIpZmxbROTx8SWfGQUcyarYCNO/bXvh++U3IOW3VWW/OLn+h35tDaRYVeLg+RTl4g+
iiQSOtdyfOtsfhTeMbwXP8n+vXuZhsXbfisUohzoYNnINEAeqG2h6jyLCAmF8YwWgwSUar+6sfcV
3aLFZBOAjCww4TPT3n2m1YuaSiqMdl7tV/vRjdZWn+lpchqxhPAmS2SQQghp9vpcpSurDyfd0usu
Ra3K9z6m+BvzK/PJVY5MLp20lO7VcDXdDVdDtQ/LfHWRRMIdDtMAHpivzo0PAEqAAySfVFRbWRIz
tdVjg3wu3oDeDRMY0fCxgBGAHcMvydkhWswIUZ3fLfZeS8+YL10cpJ94//x+/BYE08pcYtfZvhMe
kE2eXBfjifL8UVpuKstcaU6SPDQv4rlxzh6ins9j/ztdTlog10m8EGxM7iBaWN3zCEM3pREzbMNy
rIe+FCH8oMbc1hJZtkBkZ+4lGL9oReeWOX9ZFo/yFFXMzI1kRR/ulDNK0ZygVmFE24iwEVOTGhsy
yY+lx5mf0FsgXDU7S1vcVPDOSqJQ5ms25xBmQ9x/NLi2YRDJmQb+WPxE+7AGjYODhBh2iAuJoijl
AVjYr+4sO7PuaR+157oezRMlc2SuAYXBtkykasc6uILXnkbeKL96kU8PFbY4zazQmnBk1/pq4WSh
onq5h9vHfFV4bVSVLz4XtX09PQ790XfOcryfqWpC/tKms/+GciiAlpqwgDyC9FbVO3qnoZt3y9HW
xJ825DGctgUpmZ/cY3QcmTjBo5YeT+7tzQ+PZZG/fx/rC0QtpO58GtAYLGzlSuL908HeUeCpPBSZ
CmAkXsPmh8uLd8XrvTIBDtPVV3Kc7CdVrhie38OefeushubR4mvxxV/QRHrp2k2PkUPig8d0NFh9
HevHuir2Q5BNMtvQ849adpAd7Ib3rh6O9dyfP2PNVw9XxLLfyw54NKeOBr511D7pnTrlwzA7DuZA
omkPuXav3ccH193t9UzfxU84tV6/9fS7kXSYPqZYF8hNM0NFWwbuxDRecljt8cEm0VnZgX1IJbra
5mfdSPavpvylc+s8W+rLvZ06qeZpevcci5/L9PGh0Hd2nPUsi59wwP9WOBBFMi/47wpFhnomqy8t
sRsm+4fpaaizfMDTzp8EUjSQPTimMibHBT+J9i3HvLf6cYSlqHnv+sV+yPQZKyzTjbZOw8MwOeZ9
xAf37+z40jl3D8MMb6MdHlw4y1IZblnLDJx0xSn9uEz9ZuG6uPXs4PRBKfmdJfYWH+/P+dNHdPxo
xpokgKb39r57VHxS842z4+ds19OCQEZNPhp4omc70cQu16rjv05KNdLjqCm0FSoZsAU6t4/k4DaN
j2NNhsToBf7Ix8fpwfmdPMOhIzrIw5lmZMWFP0/T6MDHTmpw3SvRsZZKDu7sgM6pxqjK/DBUd73o
b7K9k1R3H7x6IpubnujTsyVVecCpzLyxihmz5/fNG/Gt/uoX0irCl4I1EkXCFPyOtdetmHjgdbhp
3Icc1ul9GCWZnfzIUn9MvCc/QIC738tk1Eu0VYbzbJK+D43rnexzvLNdTDJLtSbyyfKh8aRKDGpT
/gPdnyAxJZ3ys0i/thiKgjxKhNEq884TpXusL/Ng5FLQqAuq/1dS3kE1NzBqw1/XcsghXw0U3x2I
pQUt7wKIWGHKwmdQ1b2UpNpUlMyTBctHzofUVawIctsBfS7JqP3780dWT/FSPw8lmJZoc/uX/vtK
haIQJMsAkY4Pr6m6oKwBl9UXym4rSwL4Ug3KfPGOmhJqD6XawmG5wukz2UkO/SoxHaGqbcsVkwn4
klAJ1Kl3+bw0iPX1Rzi+hBFLOPFFIXy8ZdpXalwtZ5dPR8zfga0OBvYAm+3DdLUbiM/lt5WMo00x
yPRsyiEXOUgUv7AiKJgVQyGi/3/XAp86sKljIqXAl/JtErh/QQY8q15RYD2HVyTEEocc1bD5i2oF
Ww7BDwy4esRm8JInNOn10Jo7j3w4el4KUo/aM99h3GvDWafNDKANK/Wjt/k8KPBDhI7lYj2CKMii
xVHY5QMA/qdhBDp/iLO93/sWbxaE5RqP50oz8jzTRqDgw98n7NCvyRq7WsJFqn34ZII4X+ZVBBZI
UuD1YwAxCEB5LINRIj+fRV55Hw7YmKw1llpG6KCUVfClRjK6uvDcqgvJ3SB/yaA944ZDZ5GOl+8h
nzdWPbaIKEzOre17aKXQrMqYNRLBTji87evP/vqhsHOq4Q44NKya/nkWk28e+gQNR42yJbFqnIXQ
N3pBuqTi0fpmXd/5PYOxglr/fvkIUunXPnAo86kRjt51aKkH/sN5n1vUc4z/m6JpLeqaiPRKhBe0
k2Rz/sgxuAnJGbhx8fP4OAWgFF+LEg3yGIodqD+eDJWbkrM3W6xfEtn8ZEuyXZagWPF7vH//vncj
n7e363d6bDdrxWcQMVuGn48pvP2/tdJ7zlLNyKdUYpsJ6rcdzs61+Fp9sSC66dnqJ+1/K9uzvfry
zqOXHT+mdgD7hTV4SiInaosfW6FYHTJ57mIs1DGkK/TED2Lf4rcSOHR4cpVPI+T0Nvt1845EyI3a
DHFMFsN9+zxWDBRz/Je1nvth3j6sNmbVjyzB3Nd+nPrK/cCK7r+hpl7ki+vGkwz2CbDs+47/ffm4
W5hXp7fUabh/3uqvuK3mcAH6ntqX3M+ZwNjj8LWITRepwKPcvBqMpcxN1tTkYgsVSNwSq5PzmytY
7Pep9wzeCtd3PYO5iu9Ek/la8VzRPa8ktd8aqazkoTsvZUa9HCA+RUipwIbbbkqveTNyrLO8toqu
bSp7yme71v7YNE3ZJPdc8xJ5J5WzTzZi905OEa47EnEjdqy/5gPmEc7nfulAanTFuNzC5ceJQxBX
e+c8A8Sf2AjMJdR1tMFTChp4UO2gOs+UuXFGhjRWWBBzMUbTI3kZXHfF52UQv0yjMfIXz211lxbl
Lts+mUEvqXbn4r17xevMAn4CORVOHxlJn8GcyvAgE5m3bOx7tOddPKb3mFrVlfilnAjMTJDUqLbB
epUL2NsfKvaxBKyWAROr5tai9Zlp6tHRQz6wTVQYlBDcBFSE8Slture6tFLb8u7cYq0siztEzu6j
Z2M7nVunUS2RplWRKd+U9dmWsVpRV0+vj2ysCjwIWFJaUMc05k6kPq0eAQ9UFjlkMjxnyINBvF0G
1aOxmBwmaHGEaOMhg+MHVWjyaJhWWhE2PyLUkG1eJmfKxKNiLN1S5VjL4Kw9N53dvAkfas1by1kQ
Ort7EmsnuMxsE2ylQSBd+FtxyUWkIn0MbN9KNRPXig67jl+1x6iYWZTVeIwOU9nyi41xhhvNhMsw
ZYF4IVx7ujYIXgpBMrOkJ7n0OheSxhbyGP2RHjPPGWGsH4dnT+yTRYUZE0sH+ytyGmbmCGlK0aMm
IM8kKollSVu4FRpVyhUHzJnGRAvBToA4U7fu5Dcf2MvPTP7E01LuDg+lq5yM9eR987UhBSOmvpVe
L+Oh4udiEUW0ISaWf/bnTzHMz2i8dU7WR/fu61zJ7rA14Dvn6fJQedpDt82zfB+m/g2HsyxZMiPh
WjxGGYJXI5MqGXIIEGka/issrF3n3BaVBPHzP5hw4GULgpgnrxFy4omJNtMTS5e8CclKWSSIYzJH
hfyXwQ6kbwXnEZaC1fg8m/GabTARoRrYem7EKz6QBjHl5FWUlNaILeVQsa8Yh7wp7bt8SqcSOssb
zOIBNHDwkm4V94/YHYKlSAzsziU5xmCvMu9B78ars7DogvGsloLh+8pLfBzBaMmlkre4lK/iEN3N
0PEYiG7BZHQta425y9QecaUpZQNyz8VgmsoAVv5NRc106bArawVLkgfNbJrbkuue3Zo4sGgf6wXS
27sHQkvlomT8rqh2XRraJqGaO8gPIXCF1szFtjMr4wolgqkxF0/T+N9zCBU4RFQ8sMtdxiFGDmtf
7QigmHyMHQapmHZJMEUcz9TlJU4Ef/j8j1HFMqEphaY1erirZ3Hxw9vb4+pmJCAHDYRkd95O/t7D
zrCbHtuXaRgfWjtTnqN562AcR/kjOe52QGA5GdpBp4jKOG9YkUUuFNoyCmbaWf9YuD2FYHjoRVVW
qWL89ciCKwLHJpzy8thFC5EhArl7A6mF8NGl0BU1jjU3PaSWbu7nOnZE5Mt1/e97NfwbbG7reDL4
C6j8K7Uo/3qCKR5cGX2akzO7LJTNQ0E3LbRH4DcCOA+sEuFqh8YD596jaUhReT2O6rk7W8fDJ41K
je3Wd3+3yNTnQRva0qbwqReVQ4cpRoZo19tNo2O4KLTibo1VWy0Y75deGO5tVbKnkBUd85Rl23aW
MG9ENGS+2DvjbjvAhjzYYxf6b3SSMbq3R7/xUny8RFUIk+Uw/fOzQbGeg0PkLLybXrgQyd1Oprwa
GnAGPWh2Mz12dbJ1PDkwalBSoLxeGj7/WlH4oWuahVkAkQVF1gCRBJ6np6mxZA6GMT3VJSboYeqU
u+luuhoGh2bIqx5qfp17moZu0Cl/txMegYo8L2+UN/2PORKeai/nj+qfO6PHN/s0p0+45UvPWLm3
PQnn2cw6CHrKvkJ2K26mRo0jXM1Imr/yekLr04jjJw6OcN7yCO+yNPp1i5Xr4Dq4NKeRogT1WqoW
KZNGam4IOYSSCpvKQK6HWB3o8/eeb0xD1YNUMdID4hvuVkYkx1w5WfjO2WyC1AvLsizqd07mp7A8
lRZGhcYx/3aGzAVzNNe2JD/ouUwSZZlFk51GXXWeYzUdaFqk6yLS3l5XJdpUswN26Lq/7p/p2oEv
ChYfe/SZtb8G6STrxJ5qlCJopRZib1RbyCqpoYCMtWpm1JoQAFVdQs3ogntWX+NKjoV5EaoT8xnI
xUPCuCBoE4/JoaYAQxFjmsUHepeNJwhQvhSzijHYL52JuKuU/BXtCnLcKlddDWHsOMmcW0Njq2JZ
/u1ZOEnI566E1YAMAe/KRlV44wTlrUqFWUJMtjkcH4v9IBG9lDNkm4qHCudylk9VjmrZ3p6dxtq2
dZVKU9V9i46kgknHd9Y5jdfpoarcTmucK/Fsgk9FDwgfhuTPvP9yVNAMihWG6ud1GQOqFL3Jcqm+
keWpX97WSrVev5/93fBVs3ALvIie3Nv3tnzFMgrsOze6I5+fx3/unobpwbEea0JO2hzq8aGT7N96
LwKLD9VlmaFhH4sPDh31P0Euq+FOtEZUYfBoRlvpQXwguRekH2aShByxmPSvTfPy9axEpjDxQvpd
XlHOv3hdIG6wKuyr6e/jZyRo1oms+ikHufYs7N9XH3wRfkrnrKwc7a8efAn/Jo8up/SquF47jAaE
suatuejwu459+NEMF7ydneOYF+d986CONgP1PH1mnj+bxqJwaayUYUaSVLnYu+f+vJ7snCZX6VKK
FcFnlXqPF7E/CgmXTdRjck6qyyEu5utR2t/zm9/0z6WVo2+RXzbP6mBdxseeVLzHGGNIGcuEOGDz
KevvbrUop9qp+v3rUAIZIDA2kHE4jpiZwvT7lrA0k8yuhUaBjaTX7SjtjbI7qS5JWs22+YiQ2lq9
RT/C5UrSK4qb9q2eUnVy//Ysbpv36o7K1q7ajzdTaqGfIQPfcVlqbJ/hZpx5WsXlo+CKygtpYp0l
Py5C12IVAnXiEhPEyeUs8X0STxjfaERUX+/RD8wT4/KAHPGZ6K7oczQjlUx99JP6fX5lBDvVDY1L
thEj+7kIdomeIqIicysEY8GyjCGXCzeaWj2NsO+o5LMZrKcoylY5CVT512A5jItD1DdtR8d+M5X4
VxJPgkJhjONXTDcjrdM4Nn6ND/b+wW2wvKhpLXxWjywKUW4b1DdkiJB6LC4rlE9J2O3rd72MB+rn
hJaexsXz4rhnO2gAj2wZ/0zUP/4IZSqbdpxX89iWFW1+Zof3ckgCdWRd40U/NA0+FRqOzJlLqhLD
b5JXoJY0EQsMlj+XPoWMlBJaA9EURkM/HnR0kAOlY7uMbBTZUMTaN2Uq23I3D+MbacKDTAsK3ngs
sNZzQbQfAm/R3GHcvL0+sdyu+0JiskdHg55/Y9DRU9183NOF1ARyknzWLbIs/Gv/capIFV/kDx9w
9sTnfcZvs25WCBv0xWdF2859HB1xDx4+2kUrMZncFDRLNVw58EERHgEGzHGcpPfjLPHpisfZ3LhA
h1O/fANDwA8DDKzu5fMMN0EwVVpQOqgwiwGcDiopySMu31PFzK1MpeyPPgRYeCbz9xmKISoQ7PoO
EoA2WUOjgQT+QF9AKTJzBYUmASaR0xoPFD9Ev120mPtMX4tOFY5cY0oXcpPUZPWXG5aZbN8d8p2Z
5BQ5oPMS4hQCN39w6q3DSxmJZbx6XPXtdzRAAgrCS4hB2EYZrIMlrt8Bgfg+vgfgAJzAbeJ2EIYL
sQjw7cf/YMddIMMtwBx2b8mUKd871e6lc/vUmTcOb2Sk4chGK5hgnZ/kPrmi1+/Tm7MtM4XkDIY6
C18w7hAniPcvH7ePw1tv3bh/P2eQ+k/+e3/7/RK8kqJYuTUptVYkEjYTQr2w7JYC1XgoN9aHvqLK
7hv7QJAqlalBJaAQCCar+R+pDMH1alC7fwbw9dsqqGWk4Q1vDYHByE+ORm52AAhI4mF85Ghpc/oF
s+jf/6QXtTWs0rJ2K+ZYAuIPqm0aRyqYa3vmw7zI96YNh9JiTfjmEyVzwTBnqBykpdIyJ80TrbND
T4v2BfdtUWNVLo/BLGfTi7isM5QaAojO7BJsAJuMoGO5YLQfu6lyFKyBO8dG2eGYA/2LOZQbO77Q
3KmQFRZgSp2m6bG9Ozw63NHGwxG6JIrBHORnkx4NVmrFJR+jsL+xqR9/XmQApfkvShxMBWJuUzYq
B6TM+GZEsaqYfe6fReuJmJRcJ8adj8fHbExCNYIx0xjYm0qxpRG09qUVfGq3ZF6yuHhZDuYfufpL
7GkzdAXHhxgFmzNaYn3yldjtnKPkWMLnbboI1iBbNCkvG6UruHWHYYggCLCcu4nmsrGuZoJT58xX
gceFEEZyHDf6Dh236ZYDPt/RHNmBAND02V58sR9TlyqfONiSs2Pd6ddVNjkDdN5QcI5zlpagGbwy
WzI6THDDOskxB4d/q/OY3gaVCAVM5JyocJa0KsoY0pCco/Of67Ivsfs5dYxO3Iftn3eJqBZ5lYXW
b4kiH2oVCmfUPKsGCqEqSvmXEj/Yx/hCXBm/BD8BWeJF0N5jkPJ5XapcVT2K5e4eD+eiE2hvMImP
jGS+a9BgmacgL/wV9+5dtMt9V/O61fijeFSsiPupBBc/UDFOY+BY5qDITZGayvVhl3OgsLQ87GLR
WKrZgFnPGe+Ra+BKpprPtqxiCeO1RzNZulKCzap/UnI36cFyTgra6ve+PTbupds0J3uW45ssRAeb
xR+EUOZ2fFXSkqL4J5zsmxSqKsdg3dgcBfIY71MJ9CBOhpF3tl2e0G2DBvGftmh6mWwqu2vX9tM6
9lIoGClxuuzeeCnGzr4C9Igrs/ibKIIUjGATZx/hIph0KkXLvs2ey3pnte4aZol5wx1Jt02c3z2o
SfDEYrzlU89G7KaK9kd8V3rdKlvCXkk1L+qQjVct8sXtGVHKNKrvYXnRgOk6HOo0b2MCZaUpk+Yl
hSiKcyxEidLHzV3Rr4ROdm51V3s8+H1bL0cFWbf1Yzs9uPNtrqX5rckBt+o+N9XXViJpCe9yuakZ
XtFNlV1aBEFuq4tbfdvNUaQwViMlj6jjCWLPG9aClWGIWUX+kkxRkH80OiwHKZyn6elSivf33+kB
NxbcMqobJ5dN/5xtbOMtsyB77GTRg3unXE2P5uYVS0/TE3KzsmomRkv7Ntf5grVLWzMa2Dw49toQ
2vrqZViDShf98ayiA2OO/l9ho2i5pNuSW79VTBYd4LHdYzpdzspQP1OyLGmmXFlfHGCLXFvu/KZn
qcsilxDSR866vgqmqQVB+93HJ/GC5PvD+LXGxouYWw4yut1IVzOmFiUHQ4P5qaGPX+XdEW0uPCus
A272eCE3maKlTHnXQ5e1AB8uVTMv1UyLgvwtiTeeOgITxOjalUodMIl469BLFIEFsou71hdj0+AL
nAaEf+ZR27Bw6vjgOXDNtQBKeVEI/06BNlfcKslRdf/pegBxjAomIBkjC5PHTzX1/AFHC2JT0OXn
QElbN0hz6ySnijET5YICM5Cphe170VfJiqgNwlj89ePCLTMtqiZr8jf2d33thc+3lou0k1uKNlhD
rLO7lHT9IizyuIL3xVcy+nabt83ckfTtqTQaiFfkyzHWg0TTxcWdPf9B6mU94C17mOyl50SvyNsC
KoVNOW+DMqKR9txBXV1yAPExW8Eji1KqGW4r9rVvazhpfzcb+Ytmsgud8He7ibDuXHpWActxfOz0
Gt1IszpOyb0j0i4Lt55h5XFutTg/S403m/WLhn22kqVceqrFB3bIEjCjdKtdas/xvMqpqQZemYvU
nqU5/dSdhTFVXtJJ3QxFaLVNnRBqk7ppaVk9EYI+tpdm0LH9aD68eqmN6rfanv6zV9kcD5LYwfYY
1bXwqC5PNTR8eDecY1kNX0ZBeEcemVP7RPVSC2t+TTGI/+8sq6P6qxnetzmFq0PAauEsx7YXPPep
9v9aZF+Nd2c6h1Yb1b31ULEi7GnhzI+mm0iVL7XwuDdPEIQ3/z9PVramS6Km+QcLuYFe4p4w3On/
Wwq3mHFsOH3WqRBOqmn/h3Ol/K6JxvPGqBLVbEESO7RFOGH47f8Z4CuhJQ/TS82D+Suc8u9Z0/XF
NJwhQ+46tFvokoRgwqtIXTZ8HWoLy37zpAJCOCScN+eTGV0Tuixe0Klez9azujXtt52LhL+jpfDY
rnXRRBrJJKhpkPBhw+j/nYUn/N/A4Zj53/OSMg8fpfPtAq8i0hbdWtUPSv///X9FTxkA4eHDOAo/
Ny5LP2AQruXJ3MzISAu/g2Xc7MNg8PsgNFmqvJvKpSrRLvFQWbeQpV+brt+aoQHD8AiLIo+zNm8Q
5XWcxyCw7pcw1sKThtHjUVi4DyMMbmAge5ZKOFn41N8h4T+77v+Re9N2iWI46uQWHlr05s1wwSAW
/Gpm3MrfOdxMeDX09P/rCdoYd0HX3DBsZ429bH3TCS1I4UIytT8Veaih6/w1p5kS7vLYDuPj0TSg
/24mzJdwvGltB6Xo4gr8xPbf6Atvhec2wIMQWED3jgaJNdzqqjcV1WjfWExNy2jUo4IgbdPd/xc0
9psBG2ZNapXdNIzccO3/I+L/7AzPG0bs/+c1KlmDofuy9bSv0J1hX/kbgw1Xg0L6aOirUd2c+JsJ
lszwOLzaumfaTc2zcBWoFrn2MKwE3DRA6J8wqqwkB+7NqhMGZehVL/+GJsz+6iKbihfMUsvXqPId
DtFPoUXCSAz3H0TjAfwOCieIGkTh57F7c6f/15toKZxO79NS1AdugkhOmHM87mokv+06a0Vze8hH
08JkcIRmsD8I9IdlgjCcQiFnDRfWmNBh4X+WVJgIjfAVlq9w57cmSXU3hyDkS5eFN/7fY2CQhLef
oZ/DGR66IQwOnfUoPqFXXnArm85GP4XV8v9vAe1iu2nztSkThn5oyd00jOd9O2pT3HZxrtphf+k8
7HW7Tvg69cIb2+66+/QRdNTwIigtzSJ/NWHK7X80nVezoswWhn+RVSpKuCUnERXjjWUWUQkqiL/+
PL3nfDUze9xKaKHpXr3WGxANI4FGno3Wot4CYK+c5kiJEU1ViZjJ1nRejvZGXEx8ht0JabcyerEX
yGP/Gd/ijOM/plSUOcaXMVXsz9IH2E4sdnpMO6sqedAEuiehzYaABcg3UcoL0AocFzOVfPCwhH90
FYksTUxiWYCorleHu8RNB41MsZqZjA5PtNRddA5VwoLmGdeI4+EGUJAaZNVEcM98JoVXQ1k9Y80G
gsgRbbR4JyUqQuqZQq3y8ro7ekjf5DFGRY8O8Lm7LJogTDGWUV5gOUw6GTgyEndY94HGYFC9og74
f6gyobCoRRBcLjg8dZ573Pvj6XQXTQSmDWIVBD8e89Z6LIiy5KGe7cC2nsXIzoheCVUFUFEUO45F
ueYLNbvsC7vdGNoE4T2C1wfbD5DtJIpIqMsTsxHSM/gwn7Pv+/joRKTuxfPYLJ6viXxmCzrRET3f
RTfjCzIYMOF3qRX2PC7glWXiQsQzYA5hHSyyQArLaV8JXmg31KiapwEMszdLz55HX98QGHwTzv7Z
DaD/kuvfkWNF706UdIQqGoPAg86p7u6x8FVQfdGXftikX0cDZBsIzIHhsDDmQpQwFgGdX7DQRP7h
bRO0EFBRVbFeO6SLpkJhCMHkpH+mtXzXfwMeT91t/a4dHhSaWH/EvMudIqaikkDQBVKQUZ/gE0T9
GIFkdL4f5rYrtCxoJM1H9JpmMAGhjU5kSHVtihhF54p6gs9v4N4Zc1js8e1FhARwfcXuXNwc5ajU
QAtKCC39u6+kj7MpV/gl26wjO9WI10LdCYjPy2sWnIcviKAQ/ZUQFb+clg6ashSk5SxMITYwpn0W
dfjZ9TrjnMb98JpCc13U4aiFwJigPYrq0vt4Xl76aMwvXAIw/dyWZsF6Bd8hdIReJgoiNIo185b0
OyvMHSMSkRr8QfRaafj1iGpHB82gMxcK4hChLCuK9gd5w+GOKFeEF0zuAT9LVQShnHyIesiuhbRO
fZQUiEVUyjDZ7GAcZvg4dCM6AfvCAfuB3hLJZXFA2kn352mhYZxQHLNjMQDh2kGPeV8CQZYBYZZ5
rHhZlwsdZNZwDv2H8JXD8IIuw+d0GR430bSOoLv1O6LJvLBpjkbnHFibv2CKCY4hOZuylxh1uLx/
413LeKTxoBQMMvf4MeV+/L2vib4kBr8P3bRd3ONCPGlEelOuM/MlJiygK01Kpi1Z/OZvpBTqml9v
L04HYv0yfUQfduysxCBG8Lcqks1jKk7EcoK5jS/SLsToWiSQbKjBUTHTGcgtMQrTjs6qjDjr/ciV
IvoHS+4BT6elnx1LTF6J44p9mf3+xmpN8GC6HK5Lczai0WLkJgvLCRkg7jwRi2vt4D91LhIuIELv
jODyuaI5nKizomsWHKlhTzgPGFdTBmRveuRKHOfJ8cS5AGXH9+RNffbzN3Vc17ReW1E8XiirdPra
fRYa68R7gmCLdrgn+e6Blrg2zhfPEHS+pbmqxehsDePJa6lG2+i7waDUQu89s3EEc/rOx7g6VEyd
l6uY70MHQxNR4wMB0bFfgeT1sEp/LMugE3ZsE8sThui718BRHqVROqXaDa5ripUEaLLWuHuqQ7LV
hopiS1xdyV6t4DpRAqR7GHuwepiSvBzESdEqYpjCvPmNCcqdKfbl5AAKbQT1cWkgj45NczoCdTh+
eEPnbcWoKVCuTyNtjJDPTJ3kC/El0aNrLDTzcfapV+JjmWmWMFKkxdyBJYFzU8H13WzJTokVCKRw
IKldrz9/+CAD/BoIIHBCEoqGTbLK7QVXOyPLysmtZMh34BhEtuSrMEeBrO97tcsyHmNx4Xv9Q/90
mjkvWxlBHA22HmbZ1LBtgHSm5MTYl9gIjb5MdNzRHRXp21HlOqgjePhgW16BUDwa1padjx6jzFEs
/QJ67jMSjimpQ0kQWB0X4nm2SaIT04jQFAcMkHlDKnocxGBNUxDiiCgv9bUoHVFDujhyLGERJGRV
gXJxHVUMOOzaRKKGm9DBluRj//yuvR2nHr6pvjLJw3aVhcOJOlbHljJBTHSiTIQM5c/B5AT7lYH3
5J8UIRbhSP6W8yNHAtM8FHsPHYv0Q9AP5ABL4tF31Hg3t+M04dC/Rpm3zD1EP/i48MndTK/BN0L2
eJKNr5N0XIxSc+A+KZ3hx+DMc1t2K5/9g2vQD59AcJwBWpXfCLnL6BqU8TuCYRd3w2paxp/kHc2F
mOUtqPwK9x79N+qRDTcRKQu74a4foiUQX4NiWkXPaRH1Fo941/HbsJjep5d1E2bA+1d5LI7YhlX0
iPkt2d2nj/hCcnixhTA7RYOUD7L4719ynVIqy5MsrhdZnB4fSZ78ADfGeXKfptgeZzFCbassZqtC
z5M0Vlelp6kGn1UIVsXU/jLO8oyq3SOp0NZIYR4dtMnPEFf8tisWzeqSdDbb2fK+aGFt3RfhfSH+
tKvO5r4gz7vAHvNMjfB8X1SNuf6sGjaSZ6/VbbGUZ3jW2NdFd9yZYzyl9yZ9Xg27znUhCUf7WXxd
9MfK6ICGMUVWhObHNQU6TLEvuIPg7A4aURn1nPiJ6O5wtHXlWQom+jdBXXmijKgG+oiwDGbxRyh5
DEft+O1Lo8riak2Go+4MdRppFLdjadTEvWjgnQRWmT/cY5x0yIQH3ynIMFejXFrws+/JpmLEXQ95
dV4i9eviDGAoQIi7R1BP/OlFAp/Mw4YfDjIJbM4/S7yrWCTrd2LblD34Z/2m4LP4XGylhuJ38fq2
VCy24bEjR7qUaYoQ0xWfaKRxjPtS7Co+RHk4ZlOAH2wtjqFYlct2iYzHDYLV1n0pKpyKJU0169Sb
YlHEW5r4lR2gClOUYlvNEG/UAHRMaRoX4Jw5KKhqkmS0Q6Cr/yGsxU+q+5xJvK9ZYs9/W4jtxSH5
KTDYjmgtGETaI7biNAJ0nfJY/7cJZumMWGL3zIER7HAZXXHoAZWRabGs2PzNNxEjAbsyBJDnA639
BLF+mfPlYz45sl2AsnOSOTIIkrUYODpAsQUsm2NbqJ1xevE1kFT+O3eH3/prGsZ2xTJ1gBUswR7w
jmjNvauLF5e5aJRoGlZmwmyIMrt4RxyMjRsMhWgIncMVfwQSW/zkQLRRbP1AYFqcWqAYOCH1EyAN
mfNeqoygW09swoEstA2XAACjaon+M6prU7SJsPF2xSfVkiFsj8vRXByOy76mJ+7REhStEPgI5O85
55eNNTSlmQDmDyYmHLkFaPzrislNXXNOmlYhOU3TMLKqxfvml/fEFlDuxS3iGojXorEPBxj2v93/
vzHY68703+HEIa/8/uUs4lwC8f7fIdlJfLD1HnPOMRdHwqHDUddciiU3CJD6X4N5HzcRdhc7ik+3
a+4W+/53yHrfEV9A4Om/AvN5tcXpRAupD3BS2sze7/2ggd8mDvOvVbWb005+j1EAA1CPHafBbnzB
bC5aTcPAkPN5w8HFEZgJ/v6HJMefrSday7S7psIt3hCbiLeF5rh4xXUGxcELtC04Bm9vMBZbC0C6
eFecgL2hQIpLuxeHpupDm8SH/46zNbfcMXGsf+8K7XLhTiZUvgXK/3ESXxWEPz8Frp9SuNj5Yn0R
0fvXOi7JkiK82OLvg792irOggc75iBcod//ckle5Q+V4GwP7t1EJ939ECOI0OVfwrwHGNv4uwdai
B047U1+0NkVLXZxSvBbHT/0fX+/nCmv1C1v8+3PZiOaILbBO+DsYW/w1UBxJ/LnZqZ/6Yh9U38Gu
+gABRCu55OCHBBuB84C75mL8SbhzJ1K/twfFYt/wF+K6fIO/9lPl5U0g6kD8xcEyDN0y/u8hhQ6l
gleI7Fx8LCzxaUt9pCjF8Qhb+IRPCSQ4KU25EcHRFJtD3bgMvT2t4ozshmzI3z8+RT1ozNngrP7x
M7KNONsPjXpxaNHClJiLc/O1M17/+6r4zQNjEmeBtMh24gJefMAOKNizyb+f4pW4Q0Lu/uVgHMP/
Pd4pT7y37y17NJavKt4UG4p/YkeWPrSgdP57V9AUuGbCq1W8FG//13z2B//89wacA/ZJrWwjjkLk
CpfGgFcL00HwJrg3VgZqmDLM6KfzC8tovu+/M0KZRDD+75RAMPjGFlgIcVjM90Bh8BZ0B3E0mCaA
SkAew/Abmi2gBhw1MH3JgguW4TSR5tzw1BGEemkP4iP7ik0QTQGrwdXhUBzwc0rngEufWNACcHgZ
cFgAi4AD4fVVs1FTKdHnqm38eNvW7+JJq4bikDApGu+TBTfSXwPvWri9AU4eiPfF/avfXjwA/cN3
kGk4VYR32ekjJP7zf5WjXjyMsuF/qlmArt+vcJ+Fe1P9LwzAT5CWYaWM5MypZecxQTgo//mlFDSj
d2OXPx/Av1JHWRm2yJICHXAavpIN3gKqAOxBCp8fzXpWVNeS7T2+NdEFLvJQt4d7BD4hcHx5OnFD
HujYWfArKjmKZitEwh30sNzuz8/u2D0bWW3WXRMKqVYCvaHaHFZdwMyG0gGMSnLAuQBtwl8cjFTX
hDnyfBvDoJRnQ26ABKJVYN1Bof6wQQCBAuoDgk9tAkfoATvpCN0x3t9S4W1sVMuQFYGIknFIGSLo
DH/lGr9FEHd/f4FlAJroorn8NSToRxWIHusuIX1t80XZ94Ei3s2G7X6pQqgMPTA0dwfKClvC38zv
YptfBxgDvHqErvosZ4ALyWAK0KWwuF6v0h7iat6M6298v5gopd0UZwj2AYvYrf2dgU4Aa873AUBP
5b7qUZUVsA5AFoWELIEAaPCVIFcIrD74BQhLkElLzDtMKBNbkQsBsivoEzd0cOGm3uxKsvjLLlJX
7EhzAH+AHaFSSK0RsAWgiTGJsv4fcAIIP+cDpiKQGmWYKQYyW1wY8D0gbwa5Uc2ecDy+Ophk4DTI
jAF1gwbAkAcrSswZOcJW6aliWtHMfiKjj/ad3s7a5BJrE2mE5pYGCfhwR0IY2Om6wWxD+bOShI2F
vSQwTwAeeARCdII3BWqTkA2pODw5AdwNHbXQW0RkALsBvLgZsmQWAF8QIJsNS7u6uUTM5aFAsIPs
FuakqNVA4YGLSuFvf1E8UHA/EO8D+wYKFMwWCWnJyA/oVebgjBs9J8vxMVLoGYcW1BoYXLDJ60+j
t2jYV0KUGQXlR25vj4hrf25Wp2tkN/EeJO9S0ovW5Xyg8brH+1nZ4FnTmzQHsRLADi7W/FfwPaBF
8GQ0ibJFvbp6gyhfqlN8feJX0HXeKLC3FvrloWpQV9clFjCl91tofpPgJCA8fQ95RKKCfCZLfHki
eQi82D9WSI3XBnjR4WiG0JZHbIhvWm0vcrfxC0o1F5disFuTHeyY5N18YWmgOY1Jys7PgTxKk8Ye
Trhq3dnnkKNh4XXm190t+oQkZvGR0L9w9EArw5+H+BShK9SN0EvJFQTb6HHwe3Q82StkEeFv340v
6VSwL1w8FE9/M15IMRoKOK4ngwhUcqLFPzDHrfE6f/DlQdULonicL++jpyNclpGagTxJ44w3yBWh
MDCEg4A6BYie4yDH1kb/7IfxNtLiy7jZP2YVVlwgjJFQZGIh5tlLcQ3qdE5DEf2oQVct26/VUvWG
OksMehSW8OvHvk96k1ZGR5Fq1dFzynH6UhqDzfB6nWsJvBK1Z2mIs/cwu9B/2PvgPg1OGYMwNKpB
mCIpCGAKnt+QvoszMqrh+kDRUS3+9gNtgIKY2cHZnTF+lC1lSJ7LyuG/moQSl3KfolXADMGAv2e1
7b9HAxbz6UHePxAV9T5jrJrMB8vxbPXbvBEt3Mgw04iaB7TL6FzdBo2h0zZQFlX0EpArks56irAP
QDpU8VBBIS7ay8HjmB41MvkgWQGZVfDakMPW5iA0YdBeeU4Q1lv+Iii0B5wFWRze9p0onzNPZ/PL
vB934/tycCw7epeHgmsHtBm0rhhn9WzzoTE3oZoHxQj06VUY8AharuCc1gCnQb8sH7BFebar/U+1
K5wLAbn1DJ501h1TckhIi9+YEQ0kE4c3LwMS8sAmwUrJ2cJl/yBYbFyh2P4ppQ4RSFUQlIR9jyaT
0bWRCa12LYy73SV+9fVL/D3fS5LCdBmjXEGiXWdzAu94ayuTB0DeIpJtYiOQuWslVoRiVT6+X90/
QQvUOrglWWEC5EbEcKmcmnGbKGf10F115t/pYNXbvQHfUByExUCHZ91MvXTaI+gDVjwenp6b94mX
+cX8MAmhDp4bQ7KGgOUFfke/0t8SiSQDYk74o/QBZaxfR159gKlSnOR38A3kxBOU6q8QcsBGozGD
oTzZAEsZ5V7X7Jva+RPmYRmq9iv5Ln7nL6t/wCUL3Hvw8ut7T9JDDNHOFkfmj3Gf5Md0/fE+5GNU
LByVuD7hL5IU0zbk/TH2CN2AAYT84vAoTeRQid4imHS6Y25jSc0oIo3CxT9/z2mSJvIYkeDDe/eM
RP7itsjDOwMuwt0gWVo7vVpd4Qth02Ju2pXSUgotxWxJiec8GDqQ5ivyPyrkJP1HkQ2yC9Nex2gR
Fir94suDaHTpeQd+4BVHCQg2Nc/2SmFjzPEWj+MHuQu8Bng9uIprq5y6yWBZTNUVkF+UssD+aj9L
ISO/aJNv1HjFvJN0jrd5OvvOuw6uoonqgLiccCdIP/XDPP4u6gV9gg7tfX1yPk348dRldgBxFEvO
dkbAZGD/vr/MtlFByus2xW3GB/CM5eaEoR7M7qn+6vU8swthJt/gQn+bo594O32W9xNPbKVaatRb
Z0tFDPDLd1ScKS/Z1027/M2fixcdNsIMj6oVQ0jUizvBF4iBYO0ixQK5br6NPrL/GXgND9X8wRXC
Cg0DElXv4di5ec8vbwPJGdxA648pv/BQRUodRLL+YWoF/zVSI827ACNmGYl4KiCDGvyR2d8C/TK7
OUgPHOysR+Ffb3gGsBn6smD49B7w7tkHlt7saVWjblA4T0fkzxN5kmMdNNsiV3zIztdQyDHp23kn
aJb1CTleBmNQLeDgYDdRG1t0kQRIMrMTP0foUF5mKe6iskvFwwEUXuxUcpkq2mcxEQ3Ue0K7GbxL
UiqHoUNBKODec7e/JzHKoULXN3g8d+9ptrpPqvkrUMikrFvEPG9onVsao7hs5Cp4ZktG4da4ITsI
9VzgnxlXEIm0L08xfEvxFuwdbBOuyr5lqoLToBIXCX1/TNP0EqMqOh8mqeWabsVf2W6Tvv0KgWg5
nUlr0wemld66/85xGgQtdJQllhC/eYm6CBCFOflTS4Y7ceQS8KA/oH6BowLHj0CsiggHC0EUdmbN
isGzs/siJLGURt1xTigCysjJ0NA0exE65/1Ym178ZqRMO9aNLNPH7h7l1BoQ5qESx3J6gBrlSHhf
DdZFUFhMogupYw39YiqvFER+QpYsPCMYGuIvq7ovMcx8ktL+zL5ovgV9s3PunFPmULDKqug/LwYH
BMGECyD2f1E9NLdWMaJv5cSvcsTjOmAkX3aXiH8H3SQHZ0XWMFzfdB+AXqT5X2qDwFyFUiKj2u4V
bseMJZ2bV/wMxX/TMcgIasDNQRFD5kTbjnvyHWfo3gxieKv6rqGQzEUKXuPaufPUBo81zyQsDLSl
dBwvBlAjnlY5fqN8yd3itvo1TnrLu4VGpvVteaSBrHJ9CPFye4haMsZUXualyYXMMoE78+TobXSc
oSLmm+/Pk2cXkpEYkzuvsYoOhOQ8qDdb+JiNXhQlIUMsgO9NDyi/eMMFIZLPg/c+bfePA9f3Ni1r
/cZ8lcA/eU+fUzjYZjpu99VJ3vcDZub7hgtajfpI8yHfy/WrOaqnpnaxeYyJCmxorQ7KrFxvFM4H
zmf/6AT3UX/ZLHNEn+TpENPQsxxkY0aFqSbpfZQLUCm+uF+sekcIY9P91G6IwCFYgkKkyaBJKFbt
c7nCl/dDbAT4nXubMIw8N/W8ZS2rF46/vpoKHny2goTyY55igX5bUGoeIf8FbK9AuMtG9GVc77cI
iTVAaPUt/x6YGnV0xQrf1pXF376H3QgKRiIfhyuOn29ec5JbWIuTDizGPyo8Hwfhks1LpA6udtzg
ceihuU+OJP1CMzGaxujHgPUxK26WDCM8iwildmPZI1/GJo8TCUcSX68RaGqo+0A8vh76LafBHJ6D
zVqJRVPuFx3jU9jPsborp42Dg8bmTaYHH1mnmWv724qVEoBZMIfeLcFRKqW0PgU0cT3WZmk9YfbA
HRvXEsqZCgQvelBN3uYO9B/0e39BwRdQ2RWoOtjrBLi7DAQQyX8wtSk4/YfMst/iJxXcT9RMhcec
ZoMqiJ72Z/ScSeDgCNZARwp1z8GanHCBABjhm4HNGD7bLEVerqrpHVISuI4g+vWye6D0WBD8Fm34
SnhuU0yZwwF907/tmKjrzFcvFnvSGwkuuGADK5Scm3sHYs5sf5te3ff0HZU2Ex4aJ691z7lGKj7f
idip50AR6oy2mi63NmfeHqIC4XLqyc71ZTfbESrKw8kLvTVaRTWkVxjKiCfjgQJEThWhhY6UdJG7
EEupVCzGHhQVqVjVjJp8rRCvBgeVyQeyEMinQC/6Ll4Qga3PTEK/gQepd1KxQzCyFWARhjfksWZq
0Hh9e0jdTg3J777pFS0dAa1/eGAo/JpiGYo94mNElzEbW/IJqmjg+9wds7RDvLIPg0doh0KZP6kn
ycUqk+QYPYmfV9kpZtA/UAczC+9zLoAh/bzHBMUr8C2G5JTgZ84/4ACMHXpnkyUKGvh6Gv9azvA5
9GePlTS5RTeqV5JRjKgnw0FF83pUbJjzS6RjPtRGBp5wdSyhilQzWbLLyRCNLxrHyDr6Ad5UVo/d
8GWhknmt9faM3KOmj6jcA3BBPoI7URjDA9+Y9ctiuLoAqIAlDO+2r0uwMxGOb8UiSt1cqCwDU+nx
zOYO5fj8fMMJ+xrjCKRfEsRwZt0jFc49Q+EgxgHhpuiUpW7e8OF8ECvEfB0M2uFVmYO78UAS6GXx
1dw8qc/yuEwIM3EHUVrhYFBhvnOZlnisKZ7ihCeulsOwdzm+QR2EDA0ekyuM1hEeFJXx8R5Jf/Xz
L+Hb/4mBiKSm5MKWaKzKZOHYYXUKmAuVmWZd7auhI1IKJyGXiHhJH7GsZbrZxpUL3dvm2u8GYeVL
X6MEx4O2CDhbMguF/R2gVs1K1X6TsMBvB/7QsjnKALXnzFaayhzB3Py0MMIrZ613AzrkccOgLN1Q
tjfY90WRISfphjAvCzSzOnUD5r2WxUGX4ufjgMvf5rMvjIJlarN8EXqxCGINKBsSbhV0MNaqayIR
sf5j8ECuyh/OJD14uS0ageWMaZCIkD+qmx+lBTHqrhpVzrwzSb1y9QwqShrRNqZ3OHBdELpnOUgn
/jB7Qule9CY4BUwfJ+rfIxZOeHQ2IJp80E5GPh7m9D+N8X9e7gk04/zhiaht31fAesGYNFqYXGje
KCgOovZh3xH53OfLLb2Z8jzB9JFlLSLfEDLR4kbaj1BUYe0quTUuGLB2nwbxEYqIFaQ55qzcfO0J
VT8ohgMq/fvC/elH6A7aWlIjlVaafRRdeBLtwQiRQ8bTpPULk6wZYmV7zcv3uC88FetSOh9y/gFT
/jB+7M0O2loQKAorX1aoGZL7yu3O1kWM+UkmyDbBqIWtz6GT1wPzM1jDKsn+MxKfeMGRy4pY7k+g
9gYft7Kfq0crBF3LVh9ezN5YC+9KWL9FPqMQazRDC/li3Sl5AbGwhxcMzkoBimZ815NcSCKuyRH0
Zq1/89RJe0ajGdYMtj63ETcFm0dkKTyCSbQfuddjMGo17tz58jbn+mYzFuvFRnbJcsYEHFfxXKkH
efXUWbWqgpd93RSUcGbEWBTdLcLChGWWlSVr8rL5KacuR4F4ojH8PUassVlEkxHrxj8HBax7wIp9
jRxyhpwQNsv6z7mfKbhSdyC7jCA1KyNcLlGN6py6ngQJiKwIeRyoY2AIWnvXozJMCk0lN0qxT0G8
Sl5B9GT9zkh/D17QHpM0rP8tAgEQFQZrvahMLiTivMqXifOb/Q1N2wCdR/InJJbtgUuU3luwpN0e
IHdejiytF+QpLoXXQUR8axdo580vMzIunbD5y8lIf8PF5jvq6sCx9Hck0aMX3eSx3q5aYE2gnBY1
wiH6h9RkT3+KqOVha6d6lI4J0TExJpjl0XTRRq4jNbjgpMIigRBLBDazIVLmBDvEkMK7czsWE6UO
51M9ykdqkSyS6evExMvXvJrdVvJJ5aFm9Q8DFCLg6SEFjw00SjW+o98Tdj0SZv7Avrs5cVd4Wb+G
VnrMYyRDZlpunO9cFq4TqaeB1y4Jq+7z4ZEAyX5aT0TF0qR/YGStFrcpiT2PdTh277/4RWY2zvc9
Bngn21Vg6zCFgjC2v/rlOFs9nS0YIdI1NqkXX6D3YmApTjfasiRDcwf/0MHqEpdiTe9NMJuYZJEG
rqd1FI7iRuSDx198Gbh/JIuhE2rB8wg2jeAJTG9cGuBZXSxbLdWuJ78dhiXexXkHxI09tx6/KPo8
HLDQobzq+cPJbwJyBWJuTMrmQ+6GoIo6EmUSwIgOeEhoRC7utKCDBp4G2UlHe9Rj7dSzyBmJlBB2
zieE9A0mjPu08RBwYVgemg+7mPRdcrZgDQYkAC8GeRXVTVOzb19i9GFNNb5scIgoNJuAsl6WztDt
AWKCJ2PBkZbJOTPTxt+AKT7bMIczw2/XWkSxX0xn2JZR4cFvbQbPk/x6NSOnre5SqjjTrWLCz+kS
tEF05PqC34R/tagSCD8uJZySfsZwryfj10ZDG2xDjxGpauJMlvboz6ybtQrMre+gGI0OKlrU6obR
MHq5F3NG+GoX8DuQ4zlV+2LZHvvj+6I+Fzu86xgKXn2Ta1GGJEww/msIA1BE85lREQJGuAFldQCY
eHsSoR5ZcqB5V+ldZFtZHZ4V+s8ZQExq8ve3E7meDFkKnL7AMgCZvVoVovPnllDiavYPkv/ylFLY
3dU/6yr5HTxrj6Sl6kn3ZTznL1dzwZgFSvJR9Hp9DOr15YxQrIvQp52P60nHGazkQ7UgV1ed1fHX
onRry3uskM6DDwo7TsnjSojAxDSB4y7Cdi1CNOLqDgXLGJVVwq0Wyq6yl0xF7ztidkERDtkyUAHA
JeFufy1SdK3x4aBz0kKkNFImvtzutU6dG/Wc0bJPxkqeYjDBFCRR7hvf/BwZCdK/OPhIpNvgijDC
MJVEaNG/D8qYa8XNFdrgb4TlKu9jSYcXiQZ/e8KHkUmIeUC1Xkt4kyx7yDmhGRIpIXysGajGD3rL
XscdJiSA7bvfuuWycN7ozrD47ONHNIjk6TZ6jDWkJkrrSPrWadwrj/w9Qi7JKJaskAqrsXeSgRO7
mZI+N6/+izx2YTBxAc9poCQupE0DGmBWoFHBxIbOAFmCtWYtew4jchc1f+5i8pwOwgx7IpDvuy5P
XcLSuTQH5A8g6l+jPOz58uGFc/Ds42IvBlNzrZFi2xrDPPwg9Z0bMlWVgOU+bJ1dBrLVnAHNGr+Z
nDaqQbRSOHh8kOP4GQXWxh+j6gi6PglYbfT2qYggdmeR9NvOiOzplx3VINPm5fZtgtAxua33uPf1
Bxh8QGr/S7MM45rVN05K6Jatzxiyt/53zASqp2vM4RD2YD7m7xdzOpHfSmdEjwoaEaDT+mOh2Zfh
akh6R7/t35RxqMa2xu389YnLXytFZLLlMU/DC0Ihtg9jyVEMUBCIEs5AhOxlszS7Bw0gFfAxUjiY
0HvbqJN8171YWl/syqgnTcKdYfZmRDy/mNGh0rrpjJpDOhvsFQI86ot/A9I2aN1PMPS+cQd5EiFK
ktry8rvJZ0z3bm90P93n2bgfMA02HpLMFyDhs5x0vgDBkSJk/ivHKiHBkOw1d08EBohYXGe9IJ/I
J6qs4BTBQA0n9ZnHvF6QNpUsbo21nZM3N0DsTkWeu69/UQor9gWXa36zAzo9VRZmYUIfRgd/uKrC
n8kd1knKs4qHVYh7Ky6OO+gIxETnzzlbyNaLB+k93y4vB2aSOVEimb3PAovmgqEPvTOEv2+UOEXJ
XRNlD3BnDVqSj1E+B+/EhJJfwH+jY8mIzW1ZYrg6BblBFRU8KLm2BkROOmrjL4OnvJNMb4yNJotu
YJdkEICuWILakbqiZo+YIG6zdNVGX2s7whJbEkKGYsoYs0y7W9Cj8YbC+upLzxma9ZJpSLG+ky5T
4xQYEnhOIWmJWRTTOVV3xS3WTxPResVX9loAh1KmoB4JepOyb4j0T1SR0bkbzOEAo8E3zil0X/U3
8wRlbgryV4J4GjveSLYQ5GaZ5UMQcoHRaRCcJfGVgSld7xMEIVlj3kgO1ONi/QBDqj8X7wUsXVBx
SQZq2e7bOLI5cumzpPj9FYA6JKaHySe4mDertCXrZyGigessGTFKaiBIwGNR6FgN7G9t8rgG2ETa
uX31m9qmXqSTlBy/WTMdJQuhWUuFLU8lJixaniWhCKKBNnnOmr/arIqwBd2E6ZjsSALGaOT09T7f
9auXaNpkRiEblPqaHll4SyWTxSSxBdwN1Ausnqo/7/g7WFSWLizOh9TbRX0E8CfE07C2HiE5vqME
EdO4YFWL4tKatQ6I0tNdhfdrViOcbBjQ9XLPUHQ9Ped+LbKIYiCqbREls4qvWG1bVLiojpEL+/1b
UQUdlofew5bmfbfb1d2bX/ks/4zUJn4mvOoT6iILMRmun8Z7QsaXVdl1QwmHzDdJ+CXLGWJ5p2+z
ehV5ZnClr6Rn9Rn1yJdzLbVGr09taotUGOr1umrLgUglYhVHCYuEorFGnGe5XYPXkIYOa/ZuBjTk
CkoLfTr15tQBpnXk6Vi5Zid63m12eO+BTmFdWKrWjwomoU2G0qD5OA2nz6AvyiostKnIvaGciEFL
XpFn2KKWsiIDI7EWJvVQIuYhHH9HlOEkFy0HtFTnanwdKzyATK/cZZVhDegSeGPiQCZATGvS8FK5
D4wyieE1/YTehEsoA3i1LxkSRWVMMHbUlW677sBiliEVm/7sKuqGpVctvpavmQrRKhIM1s1vXMXj
Ip7fJtJRbrPfWv2IqZK9zIvZncoMbs8RS7bgCWMMAPZECyBbIvVDxRWcgJ673SlupCbD0mNJNhMm
btdWDe4maa6rzsxA3vITnAchNFwUklFW2DNLPZ0Kyy0ubSR0n6jPbSNlzX8DRZca7vvTek8IDIkO
qLKBaParyXUIqxfHSOMz62TmZfXesNAn4GfF8Rn/rfS7pkutD1NEasjFqFmyNqQ4hxq/x0IdTyyM
rCp87ZPb6epXGzKwf57uV3+4Hnq/I4tkhrLxbSP2wMhgyRzHcoSZUgknCBgh2bsN30GBTkuUY/Ak
8I2F2yLzgzhQ1NpddHjJp54Oa8akG9Me2bfG7Bl96vE/XzOUKaF2VZIXAT7kHW4zEIx6z4fNbqfH
1iMd7LczyYhCpM5gHsgO+qWzIaJQgC5+RC4XfOco4WoaZYKut02QJWJaEMi12u2uiaraMR0rgyxv
33dEt2x8sWF/VV69k86ld59CUAKob7673i8P7qCxVRu/hUkn3k4/QcNsz1Kq4KnYN4zHaMocqMLV
Ot0nUhzKkUmlU+CgcNm5GL5k/M6ii5SBllzMjIGNx4oItrSx6bUq/7dLjx8TFLKA5W/HCul6vUKN
APAn2IWtPkTfa6IuGQl4uKt5n6R3OCWab4mpTp39diFkrqBkXZCntHCwg5f+R0kaOG+7G/XGz7Bn
D0MG+3xK8pWEHo7krHl+3guMDAgK+LtwmV4RNDTMB1hnTK9wYPoLefEAL8YDm48QMw6ZW+o9wBYH
a5hkuCiiYgfFzjpcbSqaL6+0a2doMOT1bXJnrBlJMD6ccd+HG4wC2jXZToYrssH93QMxa2WZGweq
OfXiawDbBGQ247kusuQb4FJw2Yg1KGWXk4DtzQByGmvZlu0hK4QeHhqUdJeoBoLWoAR84LkxX2Nq
o87vrGwtaACzxqYLE0vE847ITxKTvTvWXSfrDOMuc5FBM+QQoI+EzkLHRS8yYtXD5bi4nwUaHggL
b1kFcn/93+GNsRrrIPpmYwruqnimZcA3xu0bXGAAsb4rd9sJtldwOSDiyXAtxRY/74kwDvIkoFOU
2cca+GiLoq922T3DcleE38P7UJ6lGfWMBYwseDywGFN3hVgBbpj9XeYiU+bWPa5GTw/j0/9IOrMl
RZUtDD8REaCAcMsoAuI83RhqqYAiiijg0+8ve0fUqe6zuwaFJHOtf/2D+XR7ECoQSPwo+Xj4cztN
2EXf5yO5XjByG8jyMM4npq34gxgONuDIHBcfiEpCVRE/wg7qQkfniB/osj7+hjVX10OmOvkUtJ+Z
rQdXsWO/YvPIsQ2VU9gqcHNeNvbYi2a778NZ4NYYfzUk9ModCB/VzmKvBr/OJhwjDlDOUpu6UITQ
0W5oxiBq+bm15McHgBCiM3HVYWUfcKLGvDpmauGD1IXwAo7WVo5S5ieBfKqh/oDzJrRV8gaylAMl
64vAV/dTpunkQF9eK/pLRMhJMSIxUahekGbdZrpfefjqNW6IjI9kArty+hPiI20MFu0X4RndGDOO
pBn9gc77hE55xYG0kdcKF9vo+8XAmByEHdnmlmTNoHviTYHdDrT7jmlcCQzQ2jnPOM+6rzgIAiss
v25kJ+hCnU6jKlmmk3kZxn5v970ypvd43kccEOHpGhQB7iwWGLOLspDqDn8ITGDo7hC1UdBhdJX9
ywMtNcfEbva41xxsPYRXD+Xq0AzZ62BxJgxp6p5bLk1kqWF3xtzp6p7e0QR7WjDg0sYQi5YcJyjd
FkCjNr+uqIGBiHJ3Ctq5uA67g/lBxX0blsTvkBAQ0c6RUGedi8iko31NfggX7TquQFKh/YmuXPY4
Y1+b1+bGoOkTZztzXHzdOvwduXNTprbqHNIXs1oY9DxnTK7+KQfExAyQ/Mpd8OnfuOemReXhdh4D
Pvp8C25Kt2HsApyyGb4cBVwFhYQrje8JjP+/wViPTLG7FT6W00UMUzphT3jHjd+nnNcIL1vxzwd8
KQ4iP0U7aYm+w2WkcjMRK03uKT01G3TKUEDAugVpJIs9qvXhneXUd9oACTuWMOTOXeHDG468Uv+5
g+SC0SUsZ7j44hDH8wZLDYTypxp0Qh4+TOb0s5Q5IB89Z7BpsCN5I3YYItbUUaPx5ciTESYvZFSC
CObwzIjYFyE24rfB0mkD8ikYUDOD4dY/5vxbBv1ZgnDX2iMRswvbJ6Lx7Y/mzSgjKTtlAvyeIzod
wSahXmIywcV8UxMzBlWIXHDuUekSJEir9T28oodhb40ENxcA3wSm2EHAiPTJ2qXnKGeJ/S3EYcbm
wjrdECR8Do3Up6cpIkQ4X0eZqkk7koNuKweDHQpQ5zG/TdmXjQlBHFY6YxbGRFnIPGyeEMZNgG4o
qDSXG/sK+FVw67j7zcfWYsU64nfxBWATWvhvAnf2FQ8w398Ly8CCBA1sDMZVBFI+7NOQeOqlDvLT
na4HA7zkO6KmTrLJYNR4+PylTJzRmGzbtfebS960Owx4YBkv5n/66I0kMujtelMYb1LEPPjzryh+
sA7SSMV7RCTHS2uouxjsXEPsGFqb06flymtkL1qD42132nMT5CCL4ZYjx8xVG2MA8gmRJw+rLecY
ulOJz9CYcHB+O9WEMaeOxvOJTRz4mD0D52DoCHTpTECqv6JRBPd7uJQLavQDXGaD5Gm+jVgQuo2B
PjQrb8LyFxN6jk/GAWK4myZ1CMN1vU8k4qmQxS6uC6aOJ8AkalgJN2EwaBYERRWO+zN6U+Cxf8yM
zwR0DANHf6eOZHwDSM+g+To0bjZ+BJxrXhq9wbHMoUJELLEB8YsxG5WA4auVldMNAeATW99dzEQ0
yPbm7cp2QvcpFLdEuDswXN1mVLobIvYw8lJnSjCIcH5yHoGUFKga20CORc6K/2N14ljqXhNq2ftZ
Z4A8yRJ4OtOM7TljTDTJjjyVL0YU8oiIi9NjI8+YPaizghKV+sUhzG6MAJlNvyscRN1ug2+BLrzc
2Y2Q8oIT8nIGAWXxh4eeyYOBkFN0qHs/XdwOd5xCoPF0FgNJ7lRDaOswnXBT1RVLb0r+gvWhoCbE
XvLy6EN5WLj1v6AnkqjKS8XghsAnEqkuDAfmxYpUaxN3Vnxk8NIMMXyIVMjJI44Q4SLR/n12T68T
C57NoQbXgNfxHhUGkKDTnozlF+Zn3y3JtYM/gfRV9/FfZX6O8S3Jdh0Y4Mewu1/w6gi4snuoyHCj
T5QkjZjePDloFq23n/Y3bxCXL2cKJ562kUflJcNLn1e5As3DimiVrSqMDNIFW9WWFZpvKXSgvXsS
ql5HcmC9uBBZ5ekgwbDYJpYNDQ1IE3tPRcfv6OhmNUuvvP6JqExSsxRwCs0zFJwM3JKwE5RUVC0P
JjlUdjW9LMMGzp8M1gSppXZxkeBfB93lA65K5hWuVoyUhuoILwLQmeFeUHM54wmYH+quMufQxJQQ
/QpKipvLWtNzVGfQT+aoPA8sbXpzYDdB3WGkks++QG2AQo3gDRXR65F8L+qpxzLOj0WaWzN+kjJM
RZpUeW4RLUHW5t0SHtVzf0fGPNpzRK9qjnsMKSeD2UvxSNEsc4cWosEiNOWWP+OC9qGwcFlzZOf6
9099CSjh95It0ezoije3w2sM7Stp93/wJWmVS6Cveplh5/9y6flHLUVzn2e0d7pOJL/1Ga+qawF6
7OSw9nuCDQhTptn7Co5ujCc+vha9Ec0YaHH7TNTuuncfRwA0S214m7ahsb3GULR7gl7g97YpE8eJ
dPhN39VQGf2wdRPMQmigZcL4jObpALMJpjT3Luov3wn0nK/hwgi7T/MRBdpYW70nLwpf0sWHamPV
x/pfnvVzuPfMGammtGM0UNq4Hn3Rz75T1xyl4R5DMPJheMOBxMz/bp3xtMQ7n0dSWcMnMMePI3rE
BWO2wRI5ZNSc0ksWU7aI6K1yqoXppsDxqXHz4D2qoifNN+YNoEhrQraaM5Z9GPIe8r+eexUBHdUc
DK0Nb0sotindro9ujlvm3KLB0pin9CNYoo64vQF8sA83EkEjSKi0axyI7U4HG0KBQUfVOWJISFP6
GEqxGAc+12Zl12sGODAcCIu+vPCQo0ccjNF4AU6FBpjI8BxAxMV8/DtCBuZTv29UPyPWEM8J9dLf
8KTcFzxSULNiJch9aFQsHgqQaUHBd496ovdgT4338adDjCEAZuc96uwjb4c6xHmt8gVRYjjM/NgD
r+vrSqGY6Xx9DAcb8N5caHAwCRNiqbLPgXoZ0D57QyB2l8FtN00jZhSMzMihLvAb1hLBgTdwJcKb
ZfE16GRFaqO5eQv+Bgl2RBAwQfvYPb9yOrq+ik2I1Gkb0rdjYhp9B1wQRMucCm8yzW1NEeF818OL
Q0h0iY1LKqwPnIYohekg4x/cYtEbhsh9BjVWGaSo+hSjd9PbOxrSVGTt8+/Lvc+R9/Cn0fMUmG5T
HFKFuai0xpezMMOftSZ0yLSr2c9FuZdNH/P3DuvSuBjVjffZIQbp2X97gYSUnA2LkjlCCEYzyhlM
2/v5GEL8qnU+uJngNWoisdojLJdxmGZUzEJ+/Z9Z42qYfp6/ayZnuacT0X1UIFalQ9Cs2w774hZx
bPAcqvMsMBY8BkudVST5Mk6ANvhMIDmPESAcQ0LKVY3EdfjyI6JV2jnmD5YWPqrRteIl5JsuJmuE
XAzeRrr5zr9YV+cJl62YpicKdQWB8VYslo5O7F8fSF2BBAprm2s4GL6m3ViCJznG4smqhX87pnng
1o3fBtoazpaoNqz+iQrlij/Iz5ZOmvdxqw3/g2NMd0aFiOUCbip/z8mNVB3AYqrNL/ziKVbcHB5Y
mNB/w+bCbdc84nr6+OPqsa4J1oL69YYt6JMPPahI5p5Aqov4XfKqj5fmQXDNPlTfHC1UDs8/czPY
UD/OiCDzwMqHz8UXEuXbvUHQ/PjfXpRWDmervnxzDLkklY4eo4cd4jk06dzboVg1l3skHp98CaFk
qC85EkCq2n8MhZLNZnM7EqyGW7fpZVPuETbYFKRfPa5Mj65ocJRhTDNSWDKHvJ4JdXavEc0FrtXX
BYDPSj3RtYCPSlvY/zF/3N16lso0Ouvq6Rc6jJwr/J7HqsAFU7QqjSdN96fHgVkvFINxnwPxFb8/
dDP8I1hHgAE2nHBG0qbl7i14qyiJppOX4eM48Gwcfrm0y4yAYcAclI5nfVglfuvCbVM6bD2FD7Wa
8CPU020B61kl5JRwPpxG8UkkDcnSa7ulApjnXLZoMJWWyk5vtuVQczTZ690Zg8iF3zexFCH0whFN
pLUrmXioeKc49+BKsUeBBMbSOVmJ6baLEuj1GaZHbZY6uxznlD76mlHj4rCHolabociZgY7TLrGH
L14AZ8z39q7gPv9dV1J4Kx0kLmUWdIh7GCxxxFLZPEIKkxQ2Yb7O6ojLbd8ZGeVM3K9MagOcDRlT
hNLsujQW3fZ+NBi9p+Miqsistx4yL3CAvL5jQknBkMK9FkoM5EoSPT7E69qpa9KlgL1gV0xTJ1jc
ncYfhAQo3oaSVXJwUO7R0A/rC8NxepreuhrJi/cc3hkMOxjQ7AuDyW97Q0VC5hiD+o30cl6VxSFf
eW9X4FTNmf2K5+PG0xmroCUZE0K6D45ZVE+cKGAq193nXPJQ/jiuaHrYCUOcPKUjmrAG8cqT22Jx
XukTeYvcfjJYIJUxA9jdYPXX5IqLBJC8ZLgducIUB8C+18RwYVdHr5BBGm2Mwiwapx2yBdgbPje/
3MlnRDf/tzEBpCXp60qEyh+x237GGnUvBbRmF8f3CKBp1HHxsSpn6sHDCC8NQ5grmwcOD8z88diB
iSionTeG6xv8WMG5Dq8VRd5ocHos2p5VHjgYlI1yKld7PwvbKP0bnOTO1lO7PJSMQSj1aQ1YNdXd
/rKAGRMSF4+rC+NWoeMAPUajJ7KlUyZhtY+2aT/F/ORiNnO+Xt0hWSNYk/XEsQqHAXOXzX749kxg
rBKumkENgJ3fuAdihh/XH2VlOVLWdFZ3NOuoiIhuE/OzG5Zq2LvEtfdLwON6FdE5ZNfCxd0Bq00/
F5l4C7iDZBEYtnrJZtlYNCFSUKFsoGpn35jxKUVy4T1QGz3jlAzvGEac/QoE0WCk2e/k5kkSnDe0
Q1xuYO5bAqNlqsS4emA2vNCET0P0EuMkCUDRAcfTiZs7UTt7XfBzs0URMDuxn7zipbzQC7tFMbEf
U38ldKiJDj9FHgHlcGGe9gv/9zHIfxkiyno21utpN7KtkDam+gqsd4WuJpDYOnC8v4kA+xZqLBKj
Cy3Gsx/dab3RIuCVg9VEclspm97F3HAeTAnwRDJKzGFUR7eDhB9NiqPQP5Mo7NGMQWgCC8KihBuC
4gitn21QfQNRySJ0ihBS/20Cc/Vo304kXNLMctT9UWLrBwp5dVWDxAhhiydcdM0HMtX9EVkEoEi+
7XCooC3C74fVR1ZSy16EGy4HF6w+QximVsBfWb0T1uxTdOAUOwKrD8EbQZQg+jNXpNwdxD90jI3z
ZrwAFytoJtdYfdh77wO4RrSSiy2NffW1+Dk0IGePSSjjaap7NDxVdGSdL2/L5Isl8mPeLXtLRq0U
B5zMXwopN533jzdOVcJ6zryIhBoFhTnIAINVBRCUmRyTNJI+qDrZHm4xPvSkXPDo/5itoDA79v3G
0yN8OMZKSFYbAeAUNChIK1iOjXVXRFibBnIMAYi8WKaZDG1ZiJTxf2JgD3eU9Ii70DjUTATgEzwO
zPBbGjzdUvtIaAE+nRQuGGgOUP2lH8PBTRmW82TzLNNKjpF/pTY9EccJ8obvhdOqRlYzGOerbLHf
8GUZh1sHI/jUv8gQNcZXhipMb3mVGHTR49Je0z6nNsufXwUBRxuBJlzhSaR014zrmcQCZdVuDfUf
KimEh8IxaM7/Wv+7LBOeqzb+sN92vhr23Tz8+jnnvPkneAF3IenLvBZoxC8nmjCiYZw8ZNfkOHHQ
XkjcXIrknsPPZZhy3ZqXeqZ6Jda0pAGtXvAZLq8IslBIA7qoIPSjUnJ6EG24WtjgZJMPHRMyU0Zs
NHGYrfowtC61mzEFxm7YbUTAA5y+VPE1ZsLTq+mT2Ovkpx8xYA5VSwDtmJUGCDTvuHhwKFb4U13x
BwPq+1zM+dOpG6udlBzJT7vjzMJd6gq4vCoPNwpjUVTjOiYltLiQBhfl6k3nuxLJ2zTiG5zagF9k
dsZJK8YtwvVREAxM7uQWi3QM+llOFI7vcTEURXTM5kdVWedIlHwWKoumYjOZ490MUZKjKHdO1Hw+
1/231F9u70jjUS0xvFsxZSon7G/l3yd60Du7bR68RIHxGxP5yY7V/3g0QvDGPzB5qIZjDc9y3CJo
s67upAgYtlOQIIXfmLv0QNJdoPYoN22eQpx/yJuBTaEsKHDqUcTg9VF5N8kjJHByD+F6cyNa++0o
/bi5Onzji5pm8z7lndVOIfEiP4ba8EVW1Ycm0U5vmi1PoM8xXYfzCK867jYyWuF0zBKn1BpM7X32
Z6SMUIARjCI0uoy0RGYqruTcbSm6QkTWtikeGUslaHOCGSgz84AvJtLJkYcNbRPcW5+D8TZ+rRTw
iQHZnIRv8uD0LyUWV2doZcEgxNZ8+xm/RgAZuPYT4SPvXi6wPX2rSNxEPYxvF5QQnCP3mjeAjYrv
J9gS/sWKg/3i9u0yHp0hqMbQFP8zIewTVt+m9/rnhlKf1Kns73fXw20FFpVCdTvgIMr+uOFg3QC9
7ZdlqDJPd6jrfptH5fDfBPc2jaoT30Xrtqw2d0SeaMgwVOOFmP9mIzApUS+w0w2cjnoaJ74BnVbc
IO6nL4QR+xSXhYO5QSWaOiBHNCc7UhdpVD80KxAl1795mxg70i8B7ib5mm6ah+mshU+GiC2uxHnU
Kg6NIPASvxtcjUL9+HLLEOHXe8IrOD/pz8/S/Bc1nHPlUR6peI19YlFmacmDkf11yjOAu6N0kjbt
ooOZwYaJhJ5yh+kfXNQ+v+0WMzruLah252YME6BxulM3gVUibDAIO2WCRbHLvkyl/5QtYAU8Te6O
Fn7YVNlpwWbA/cfCGhOMjjvJ99Vhe8Ruyy9DFuq8vPwijBg8DAqx7tszlG6PUD7ANmuMD1Nhc+RS
5PlQhfwGm7iGLCVk584jKvHHEM4ZxLRyy4WYnIcbcFnmvt433FPWyhz3nHHqMdCcPyYiqKkMc7Bv
Yfp7nQkmahrsFIw5IOANexMDWmC55JvOHE5u7ptOM4R19w5laNGLZnnbCV8TjN1Yy/qUtQd63g/p
IpmTBHeCnO6xSej9j/WH74HqhyLaSZsLD02ytPndxbqPZOKD3IYo9eTrmaChzHz+mY5QVOE5p84V
CHqN88FP6DYl2DHRV/sL0p3DdfUK+5M0foflkFS6+S15+vflAMEwgC3sWsP/be4TNgQ6kGAf36Of
1w2rOB1lXgM+8XKp3vn8Gn7WV08KIBvQPg+SBKiHdug1/UyFIeDeKd08vpPPQesGoIyHHKT/3BmA
SpH6+sZkwr5yEudurQlhOR8FQDIbjWgGhybQKZabl/pkRox7cjCfC0A2+zGb6zPKcClHImIMKXqA
s0VVwFlHfzdmBY5k3M2fk/v2SunD3Rs/GX/ei6iH4RYPuch7dyS6S+RcBLrywhTIQS5/6WC7IpIg
Hbi3faIZ16PeoksQ+9xDsDKweQ1ybAvmUC6zpb41iEqlXPtxDvBDQiogWYi0kCMF/Fo8hxfdjsdj
9EyujC6BvUOaf+s7ESsZtTQGpXQamRg6Ujl1O6oMGD8cyttUHGDJNXzQ4ZesYw5g2Xpj73Tk0cYo
pHcGh0duY1gVKpLdLTQAJMCcoZXoNp0LlQqnTLrhrSJDYd6gI8vriX/BXUTXnLvBAEF2mQuTV/oQ
LDBeA8cUPBx5eWtdsxzmFDhnmUPpan90G/bGRxNiJE2hGrEJAIJDkGKgRUf4dHU0E35x3mMW8bZV
orIkFgNpO9x1pGawJDv/N4NO1LU8R/RccGE/Ubp7J9/wBk8FBACkBxIDDBf6BX7nEkL/jAkhJl7N
ZLCTlo+1CEoCL0SagRafklCP0PgcmTXRSPJD9IZkKPGTGDJIFvUilSRfr417mBEKzekRk68fvhzQ
O8mrpMPimYZexzYzokl8sJkDSm65GZyW0/eZS8us/e5Ia+psKj0FtxqG27qdG5bBVJiadsbv4k8D
+gFMXxawqkdtd/oVT7+iKso8EzVJ5qH4a2mxc4fZ+w/MmosJcXFHcct0SmIJU7cLdh1cDGrT3PTy
MuirwbvndeSdUj2L5WpBHCAfilBT/ety3RFbccKzbdLhIDqB8IYCmL/wwyB9NyLoiVf5AUpk02Ho
DGnAwDFU7K/94TXG5iA/pjwwstdMCENgbLiWkuuBro9hO5nW9VElXRwNGIPJabN5rPYnGL27HpR5
iPzI6XdoEJo1cCZkr6hcqVPELwy41uYCWcK/oSQlHOjmtF1CCFQw4SN4yNVDfV3Oi2QfYhTjv+cK
1/M+vC3KDS+h7bmEKnFKPxlHsqzBnf/h1OIyM1gcWM+1uuWeEV0MhK8iqeQQPwHLQN412cYpqz92
/bNz0/5ENxyeT5RHz8tg2vSEyuKLXD9UQ8RUOeaP8hpWfpH0V9TW722eA/QUf7/lc8kjTUGrH6mq
B1PePj9oQKztEnosHzopWC0VvC0xlj0bY7Y0aIVvnh/Noa+kWIPOzcSgEQU2T4ctNA9kc3EZ7zaI
uIZQ8ILejUqUqvG34U8pVGe/+DN5joTk9XF+LvOdMZOP9Q5cP+OyML2jcpxoO/qDOz0YTcSlJ3k3
GE1AWoKCLE2YgzGsGe7D/rZcw0hTglRxKiJeQmby7MqwZzjKLyknDmpuWI1cktLabygIuUgMH2kQ
+EBG0HaioH5c6B7oJMo/83w9tUCVN+s9KSYdNFGmozNGNi8SVJAaQ9+dpuM6lib93AXm2yPUtZkI
Kluujb7+JJ8FuueJwowzPSInHGNiw1CSmt942KBHE3awHpzQI8jB6H4aQFTth/hZBPvt73idYskD
eIkmhPyU3788HnrZJ0DgHpu13qI3f53k5HGkV2cfAA7maYE2geEVPZ2IB3ufWfVU4o9tgw3FCgBV
HBijfEIra55gvaZ/eDIDqsorIlI4RhRQFSDZA27b6oHWGRcmc/06v5ZVqAMcNxN90fu7H5WBVa8H
YxkydjUuA+0CS1je0MvVNANApxVDEjkxogYbFayMho+JcQG2EQNEkN0ZZwRyR844TJ5ZFjTvnG0M
01A+4mGOKTpdJgAJ4zf1rJ8fW1oWQH44MOARnGLEg+GK2lemNU/ZarDskvSgcQquqPExrhrTMEm7
jq8+aVMZnh6tk4LBgLjgmCvShysEHW9n+7/eFlMTHbVYWDfRU/X6dyKiHZryW+XQGnzpfgDMwDJO
9QXZ7h3raODlSBHqWJXMHYAxhvIrDYh2w324VP+MMoBWaSYGu/7uczIPb6awSJ1A5ZXI4IinTT+W
S1Wjt/+nod0LoTLGz6jlBNEPna3BCbfgQu6zZ9IvXen4oFG/xRXs0QvvUE/optm9OBggZRxK9nuc
YnavU8UK3pQMvAqYvczP6Ugg1ffHnC34wc3FZtoKMRR7iTTjxGC9yJJVcSsr3ES5lkW9fuyyU4t4
O3o/A57rHIu8qQSqxOh+1zs+lwA/1817AQ0th/mxqc85zzxLD24f9+j4WrecMH/Z8TdhAJ4xD8BE
aABeyW5tY9QB6fUtKiId/ZT1uNq9o858UeaRM9ewg+6keyFRy0TiMgMzcWwTNOZxSOBJd0XA6FBR
v/jL6Es3boxS+vPwN+vNy81VmMTUqwHXfmFenuP6wMEY8xzoW94nR27+TzYHQAHODhyJIR5P/kGk
bJL6qgqBOMS4L7MJ8HUMnsl+RzxJ/gvqIpR6QH9sC8BC/Csh7eLpADLFJx8AUsJ3hg0FiOK+I4Km
p8uYHUBQ5FRe6vkQ1mtjeNLN64iCeA651qZdQE1lno6Ii8MUBvxKcQer6ua81QBxRe/pt/rwnQV3
laTkWB8Q9+w9OEKpOwE28wnEbYNjvLW+RPw9h1cy5yCg8KAho4RFMGDca1f4OhFZCeYlrKyQ9RJ8
bEz3PiQeMCuxHdC7AstDw32FxhKQHQBUxbitEy1VC8yDqEUIp2ntW+IMeItVPVKZxnfCtumr2XcC
GpH/ohsVc3GAcTQmFcApI5MONzMLfE/62vdNj0m+fHjlNoodQV6h5tkKhSChR6WwZNJyt4GGVzqC
fUvtf4eLT5lm0dAVKP+wQMWD5WMzxn8VTsPnMhQXniEA0ZXcJHizP/uNaQMReh9bfPDEGnaN0Qsu
MfhRwOAUVAZm+yVQgrePmWtmQnr94+PUP3HLKawBPH6JPM45K0+8fYCMGWKGNNFmFF+9CTvIgwc3
G3YrZGMM9gw6NU+Oy2kz04StIKYIy3aN0/S5mrCpScPb+BeQbHTOty/KXVvju5XwPb1NPysCb0hv
bXDzkIk+JDJOOA4UpCALnp8vEbmhbczNa8W22F3yv/cs35oeSQ9b7gKEiG//oj2TZplRIvM2Wclc
B0ZpfGYvRU4wBVLV5jX68OZSCASc3uBNMJ2YK5h0KtTTzfnN/P0bUIpzJtDT74lEIAMOgqw0ZvPt
hx7Rh7P+v+unwOs4tCeaf3OjRP+SkDjLGfAZHedIS9u/JVGrmn+WxqHakl6YnpiAbqnu3zMyATMN
5ZbAgkSoGHUlXE7G6OFriipNEf/UWwHV8+O6FVs9bne3vsfEboBcj69miy3hqwp88dlzYeJSxsGN
Bs18n2uDvEgmTCGlM5GX1Iy4ttEEAHPCyKN3POj0NTSWGFy/heEt/T9k2c2HNC50gix6NkFAywYz
VH6iRd0ueg1OzL8eToYQ5Pt0Sh2kfUscHdjELTkfTQb+vLefZ9Jp7NAZIXCayDt92Z8zJFB37QYY
BAYND1I3M/DmEs+kAbcYl61dNmP2WyMqhMgtMzxglobe8m8vuhC0Ly7+dF+IvAxR2Vo/QYP3DZj+
v209Lx2qPnmOXoxTKV1BnFr2j+8lWzvksz2meg90YM6VyplOhB3+36wJD17MyWhVMno5Dj7aAwPe
au08RBHS50hCG156bRV+Vf9VeuxJPV7xFic+zm/eeYtKnUeTFoRCEdJ7Z6eNgxV1ig0tTprMFV4O
Az1OTxPAq8VIEe73Z8Os+eU8C7dgnIcDBRCZ7pKnepUsJMt/N8YtwLKXrG+DoqWszNpXGFPs1OQD
OMyByekPxQbLvFeMtdn+5SA9HExBdIGFAXW5AvnlzXSBWRKEFC5wkJ3va2wJ4Sj8e62c7Gz8fP7N
1PnvQsmHGflUuOaRmFDM0qAj5tiY5Ut2o0GESx9B0zTWs3uMfmVNTHD/QIoubdp1Z2y1ccvtCXMc
7KsQoiB+U8YsjZls3M+UsH9i/zspfz8W9qRMSP9LekzcM8JxBedX2VEr7bT4B7MGPYPJLbaa069C
3tUnYY0ubEfIqGwhJBClW3XUWHAc1bldnCFswBdgUj04ss3gDSB6HBo34pEYRi56/iB4wk1D78Tu
ch/LTK0uN+o65z4bjN61/X7imCnMjtRx70h5msf9bYpKW6ZHo0gd0Aj8znjH7+A2x2r4xEULInFY
HNV/Ale44XA09RO0mJk2UjfFYgCiW7tK3B3T82DRTLWnxe5esUSR+CX7KT3wUlrL5+ecFLSDIp6J
76a89K/uDdTbkkeEvDKOmXeUeLvPEHgTgMVXvTq+79COVITI2dRzlPqYdVFxcctRm7/wKtmxPOb6
nBL6c+K+grGeMp4FbiwW7Xz99/JGBXofMltgLZl3v3+L9qtixAMCyqZvhV16Fmljcyn/8RjIq+JQ
HABQqglRvMRL4OkE3NdYEMAofvl44gxRiQ2EySUaV1BE+nNOBcTqzFbBK8BUQDw5gmJ1KbiPpqBd
8utgaMkWCRPmfL/rXZSI7YyCguAIhhuo/FglZCcd3jNRWcBaYGMF2vsKm8/PWD3IOL79g2TzLd9I
NQSnZtGxu9P2Ae38IAkTFvbvFRordcVASj2IcBXKF8xw5QMBLoSakDaWgQA+CEK4Aeo611n+R43/
A4nllIjILQArWxLhTs6Y6V1pqcP3jGo71M9NzNnmCkQPqjpxkOCqPjsvnE7JJ2H6E9btCmZ6x5gZ
c92piWPhDN4IaiXHnIkFC0sGi/gIKn6Y4Rck8ibkST3CEB4cCAMijNe/Q3pHCJYDb/MnJJD4QvBZ
jWnBHBPu5CBgUIlQHHvSI/wYNLsPCH7vMFtDu7CLkDcYcvzjSQ5nPVrQ9g3xBLaNAGI2ikjhzozX
nU3mBDrCPEkFwAmLqnZfp9nxtkoka8JPZeYA1R5N3gA9TQYpShgPC9/4c+mMT6wjztMAVS3ft6BM
hElF4W5/QxPBQMHfMveswYmBYzZRbMNiiI064eoeKZRglDPZmYCzzBhNPBxmgB7xIXhN4e3PPsKU
gGUNY2fvHB8BMbkQdBhi8oqxVvLv4WAmXj8oDBL33kkjj0O0joNljbVG2GCTFamJGesRM8NtPdJi
Ykw8zLfV4Ast1L2i++8c/UHPKzqMH1NZHjqmgOcX88a+0KE9NItjh2hu89CrXFoPGTy7H0MiYwuV
rAZkjhMsEbspDG5MYRxBZoillR6gyxhVF/QnvLZ8lY63lNTDTBRarKtHxMaFq5CDCZgtxAW4CCxQ
yEN8R7cBJwArtyEKBp8JxAIy/IQXAl+ZQY0BQRIqxZxziusCxdO5oQJCXc0IilLAXgHRCGd7OMk3
Lv8XxyC8v5E4ezPEdn7nKihEamsMfYHbWgxPOlrsA6NTcSNLQEXra4+JInfoo+zjd4jA1BaSTKo7
UsNd1wpSx7MmIMjcNsM5bfm8oEXignR/e5awtELmwa4ZVE+X3hHkb/+HYebvBnselzzCWUbNSAJa
rnED1Hc492jwAa+X4vLd6C5MQOYiCs/REecBp52HQMeBicUrIhlb9/tJC1+NqZyjzuB7P+42zepm
T3hTMd5PGdvZyvEXEuRi6T4h11yickS1P9KnxeEFGZpBQ1hBmELRyqr3hYvjD30Bm5pqM5IlCJEx
GlNhBDyYPrcMDIS9g8mYDA9jD59Y50gB7/iqNQHug2ZljBTrvB/yGAPCwOEUTudHblY4cFaLeo2R
hIuTkdtaCaAukT7C1p8Le0dug2gQ0+CZ3MSyNq60YcGaAlG/egNuBIEqKGYG9jlpECO8cc+HMz7k
4aVXjdkYbAUmpVgQ3I8aCsquOubOdUpQyzJNZoGV8UU3pEGFfRxYMWiztfdI2KUR1OLMJjBFZnKe
XxoFAqXGjWo+7roe+bSxFI5RL+Dw6PpWHwNL07k1JED5r58vPYe90YrmpbHfK3LEWV0T8DHrNVos
frwWdnTJntE8pserLx1udvI75YsHBgfMDh1yX/+NBqST6nOtL+WQk5UtDcEbdjY1WgAyRyPc0fwH
ZU3FJO4Z8buUZB9D4mfZijwBik3mHTUCiHm2uh04BJi/fD1GuPfInGdMlBl3jfBmxKqG6zncj7WH
Z968KnpIRALlTNsKF92IinEPWVvWQBCn4Uqq0x5ufVBStQ2kF/MkEgGhz9A5oCaFcAej+cZZDWEN
r9LLjxNq8r4FEPBg19zZ9n4iZIsmgkioBz5xRNNd6KiK1tEJYxvzdZQiFLbQii+kdgH18B0MkrNZ
j2xeTseHT4PNf/6RxZq6MjJFUtZah35MF4FmtGb8HPDOBBQcEAvwm8tcrR/rgQt7tR5SDomlgf7L
hxhH8x4yO05PJNNBPj7QUFTbb5JuyECHv3mbMmlW+Ikmhv9GBDQgigHIZsieBGrH/2vdqTyuPQyb
AXQWtFSlqwVX5zkiShuVNU/CwYyLu/3TnWcoWgM2F0pOFysc9qhik17YUqmFMdwKr4F5EIUufQl5
JvJfQxUEh/fDTRxjs4cBJ/ZIaJhEEd1jS10bDjvK3kufbraUKYhj9utMQqX3G9KRMXtbGbQQht/3
6I8gE753+GCI02t6GxX2aby3/DS5434Ah2sffFbNYVdaS/PC6Q9j6MvkXxkmnR3WkwHdNFxtYnSw
izxJ4waPSaaCLEX2wYo4E2kMqRkrCGgJ+Hn9Y4SvNFIKbljtkT/QUpC+/cHNrufKuk+kk7IuzrDY
94HuTIoRgywe+ylO17Y+EzARfqcfa5VPVoI5fqTIk7aAE93a3OIUT+RTRhqGOJEh8uLWMpiJv+P/
NcpEioIitmikfqnoQrHueYZkt/GFmduuX7HHbjPdU8faaPlC6LgYiTPvq49YD9gU4dbhaZ34b1ZB
jsgrLgiBBPonhRwnGRFX8Y5fMbORUwGNCWS9Lkkv2RPXRF8CMkizxHv6M20QPAzsnsK2q4jKk4m7
xz7i+23oDD6VIdwSpujM+sixUkG9ApxvZOJK5t/Q+HsxoFhcc9+I1KBFCmTg1yALug60N0Qx9Pbg
LZiWsqni0mRnQRmhD75iP/nzdWvGZhVzt1E4PkX9fx2ZiBuzJf471gtHHPwXqdfYteiM7QJhPpi8
T9l1fJ/BkeeUZ3xATLzeBDMY1nnlwTdat3gyNq64cIytvKfHkbq8nVF2kePAFzGYui2/cAeUYUNm
QoG3RjYahMJplE1PGDdcLSRE5pHIQKqq/0g6syVFlS0MPxERjKK3MjvP042hpYIoyCAyPP3+snec
jj69q6u1hCRzrX/9A9MJeIXTDzFZsMmVfck5jRdbDZMxIqxHogSEVBdg6I+ISvz/AFKCTERDgajz
N+ac1VhyfRxMmZdhBURzhoOesSLWawyH06UJ5Ru/YFZbBhlsbRT977G67pNyZA7pMkVqGRYOXm73
jtfaOXX08/HlzqLm8PmyPOlp8Y7wv+P0ShLMLJnCwXHhlnEEvt3VJHedOzcGx2hnQ49FmfgdywGf
hcFiZE0NPizHWenCtsF3BRUTmPBMHE4UxKJEGTG6ukszBbF/aWOPbQe1BVIvrSiwepMWbwttxdGC
2+6E6rHhsnE8TIEuyM1Jpucj0sjtCwgT8JMUET9ZdkSyQYjx5m+uz0gIG7Gz/g3nHac8lxIxxI+a
CLp7wQinD3IVuplmK8WoYhJO0TtAozerWbmpqz8FLy6dVOy/bKauZueqqOwdwlVRHTUG9XV/xaNI
Hd1DTN2f1uBeO/Bi68W1mkSTcBdt0OpAveP00ygWKP9JQlsxf+ihxJ6d4Ed+XUqTdwzlrzjAYo5c
jDgHeiDgF+Af+hW42Z1LO5Ixv/k2My2IAsPuOeG19QZA1bj6jaqHiL4zFvjC/5zXPj3AX3WBFXsr
evHIq5cDAu9avqU/xSjXryiWChvlQfC8UAsNXyuc2P5VOpymog3ueXqLoacG3WNr5Ja5U+1ZzWAf
FdQQh2VnCYcC3X9/hjO7hXG6I/b7FrdjXnfydbFZmoe8B9VPYStu4TZuOvnZqtfw/KYTfVm4XCIO
+f8LyR12Y/SsyJL4HFZv98bwhH2U5hykBENVRnkAb+8J4X7DS/8wWnZzxlY8/iilw8TWclRT4Sz2
JHudjc7jJcEM9lI4F7ynB0E3TvFqoVC0U35+oKBsGG9hwx7LfUzz3nNQdSEDHGeWw5CQt0BD4NGq
2hUbBVR3PnAxkuxDGryGKIQh0EIpOsjQAemV/GZec/Qpa4U8yWEOAehsdQstyP5yp3eCSjLRVzHZ
F3Aevlt5rPrifxG0dmkhYbsX3yUbdx2eWmyhGXliJUmH4CUzXtjtDv9WR2+VY23ApgCb3RSdvnQz
+Qge8HW3Bo3O2EVtRk1YE7UuHuXqntckBEFYBWELMKTXExaCYE3CGopODzkfy94t91KQjl5utc+m
+f69xX3CZOw2fHvVmDA7pl0OxR1+0KYtSPcQC4fgbTg2lQj7SmfJ68OuOsCUQi7bMOiFVcOk+DkV
U7Mp9JuS8CjR7go9cv/Ic2k1a5EIxGPMGXWiubBRcDJktkRvjYCEJ1QlCnIwHKfcAEpAH2IqyrPr
vJscQhaRPoJRYhkBpT5LRxHbOP8tIZzmHz3JN4dBgen2ewvmTQtK4g1yEPxrhsvIsRUb8TwLjfbN
wt7IWjLigjgNAMhSZHyL4q0a46AIR7j2U09f7eIl14K3aB+lz0IH7G0W8FMs/Accc3IjPZztjsen
9PGxYH0YE9WCmWGLBGU8t0edi4RWd2Vu67R18EJ6e1NjIrbA3402fyv2/S+GA+CmZ/c5fZ20K7AK
wFUpJKfUBbjw/qMw4TLM2Qwg+dwCdULDs7UVcFa4Tf3ecG8CClC20enew5GE0yX1x/DvfVFv7UID
XuhGJdsoyY4ojIhj3+mP6oKledAFP2bjmKWcmJqCsfALxkWFdwocm9Fri5a8xX33fHyNTOYMlRit
mFfoJuDPfax9cGvtDxXg5CvfiT5wr41RikCiVXNsEsgLYpcG3uSBEsEHID1gPOVS3m5gzwFiw2EH
YocBhMdQzYH+kvzBZcCABeafOTTrP6aikGkzzjl8JpHEMhNg039un6N/KkB4INLsN9zHS6YdDAQ4
NGl63a/Fk3B9HQ3MnBxONphRpQeEwklDS4DAy8H3GEVqS8+mc0DZ7L+pdd1wO0bkJlkii+qaT4WZ
fOkZVLxvMJZUBJzhJ0rRuTXnaBbhe4lQUnK/7dx/cU8Eefy84pmAjFIFoO92OVb/VFcmeaC4M8xm
EWCuyHioGiOawhSFtacEUP09KVg3/Gimtf/bAuVZ2gILuQn9GvYH8KxzSsbf4u2esfVicnLk1owo
llEBZhxFVLn7DwuRxHiOnWnPita5dVU9hK2USNC/0GWfvZKFCrePVc/chtEBlQd5fQ58U78b/lEX
sMplL/f7dI9UKDwPdLCKx5OyTSYC5esPHyWU5Pk6CQYebhTjBeZoqAkT+hu78b4NIrrGIYhzHU6b
8d9vlDl85whlnQuYPdPRhm1Km9nasEblwvWiQBBmiSPBGmxPBbUaPx01Fitpyod+MxOCFU3g0G+R
LbTEhUv9mUEkD1urXpGyTWFOkwMzdpGRucruO2WwSco5qu1mYhxQ+wsnhegmHu4+Wx/qfthSpZf4
U/JyYOYut4yRN92UDZC9Prx8J89ZSceJEe38s/56XG33vavZWTPrhoSIRiC6MUAy0CrgA0dTioDl
7YFdsPqK4YOBbeth/jPGtsEF0bXFVzFlqXH+PMNMq+yCxwqm26G0vFVK7ldsB6+lcLhm2JKMEI1s
WGY2BE2ofAdoeyB41PC+xBGEQaq0BpG5v0YAm19EO7iapMvsjjWsb24OipusaGwXLxYNtnRgGGAX
5pWkaREeK8CLe+NRhyUAOvcfwic6dwKi3mvlKkxI+mjTyfMSNK/P8j1PEOSjBB8SbGLB+6Hc0cba
3hgnIyDTBcRA/rnqiFmNSLv/3kR8ccf5j0GZxpslKHcZLbA7J9ZGpLSeCMTmmout0dxDT7rwEidj
b/qqUwSJQw38Qash87NTN1L+lqznxs4mJthmBK754qQAUoUmSp/KHHqJKzoPkzggUpsMAwrGEVkw
zmcEV5TpuRHIzPIIf1rmsw+f+IXounIO74moAEH7J4wiyEgbjJPh7ioQm3qGDQUFduNrfvyXgViK
IEagnqFAwKQZCCIsyNQ1GVQh1aQQpNcG2PlQkpfT9xyBNSXiqMK2/UlrcPYwj+Oje+ji3MQXheh7
3uBUF897sEnIJPBZ58lJ2fCZTuLwoxi+Iwxkv8INntL4t8AOgrx0fNaAfpj1O9BAyIY6Q3tfmU5/
XdoLzWfkt82XsasfMR11Ek5L0Zq8AyQZbB3KFSjliH09VwKfBbJ1aXsxNCBCndL+DR1UcQdzv14X
Xj0co1VCgQGMkLOemaPMiiAc0/CP+oQZszNusV3nWPmNtdngYlK4D+dY+OIeNJiDzniQHl9LjOAk
xer2nP3VndZ7XazbmeYyEJDh2E6jgLn2HLNC8Rj8exRVay5xmZFkW1cQTLpBwDxacA+wFKguZkd6
jjGk3z5POOn773nu8QSLjuj4geB2gumHuzOG/vsPOFZ2pbnbolJzXnc8s1cY1IxzjyZVoiI/Ph3O
Cog0s+vTxxgTiOvnrBJUH7QKjXuFYbLaN849/ick5gCI5uKtiDdjMPyhV4MuiCsgS5SA406yjD2d
8FSkI6dkPHI2RXOpXiB/BccxyP47L+BoMR0wYHfvfhuGCsJIQd4hTgT8oCzasFPpKE36I864TTVr
bm8OvnnvDq8R5hq/WMrtHWHJvyqAUhjC4flIlumY+739bBnhcqwVGKlxLSTGioB2ixf2xjwBM2ht
OQDCFcAZRj7Wm3ibGo/PIgZ52skAy3hYFDvigyqwNtxY4rWgOH8d2U1nkjcYPYOnY/ic9ehR14jq
MQ78jdT5c0vC2PdD/pyYAzLCpUvjsJaPQACMXRmMxp2tUWFCpgMVTy2+XuFE/bGZoL6mBIACpfNv
bww2N4NVNH/eBzP83h2ZAzqnoOFDhXcIAgD8sCF5vecJD6AlA7vl/9GPyJaV4V+e5Rhl4e9SbTk8
5oi+nFWJUAQzrNefcWkcWI+TnG3JZIY32KdusZauSCbAV8o7oQTZBIe6Akr792sr9PKwaFJ0IpaQ
RsF2gB6fOhWY+IkbC+yzP9/1R7lq7zHUmYBb2nrQaelP9soChfStx8QfjO/2fdpfRko3kDlmRzn3
GyASwhwXEKZsD91I70nYGlUU3iBwaZt1nzAYvpuTDzIRAEt56S/qS3v5zeM/DdYofjduE8SH/r09
/W7lslyGPZ5eaS9dtdr9zeVtNYVz2zLl4DjFLmbfbsslk7Sa3aVcGldzDy1gmc3BxWhbxKmSeSrU
vq8XORSkVosx2ztQgMW4LCxuzUcDpbA5UEADNJDfjTtxP3hhVY7GZ/2cMf2bM4Ty7n3kTJIjgXoV
fu3iAAOG9p5/RqzfmrIxQ5Wt8Py9loKTvzR8jvN4WXgYHXrtvh2313CeTitKDgnuezXTfONa/SMD
51vOAFYz9SjDDfBV6Zhu07sENZaDA8AEQTWA5kZedYsKzTa0Os2CBvmEvgZGvhpAFXrwlD3JFWdP
X1ez9+3DIC4yIGbbxj+GcnvP79xA8YihCKBEgIwMoQvMAb8PnuBRctNghK/ym3YJkckc81uIU/Ct
YZO69LifjxyvwA27Zrbglpvsm1QlWPkcRNLrc5wt0sVvQ70iBpUgrjd++/9Xjs1aaqu7n25R/zKj
lPu2RFUGxgFQCCrL2Bq0DlYZvUA8pxJdswjBTCURq6H16IeLeYidSAMdaGiSI3JsL+8bpVC1rDxl
D2iVbPNtwm4l7h1fIxh+TUD8vNzGc57H8g/qT+m310wfDha6PJRFKMv8O5Wv72mxhZjGRdmHc3gY
8/zyXBVBfYmZhV1+Ny5RfGDdtiemtAxdpQPXGo+s3Ycx7F+6kA7GHiH1uOVc741wnvZytu4v0A/s
pESXfTZpX8Emi4wKO8Z/3q6CCKqNKw5g/CyB9LIAYhZHq+HGtKz4njC8KXGtztxy+Nlqe/y4sQZP
ghABxuLtUU471RIsLRP1Mf0IzGTWm7GnpWnvxZxno3wJ0x1Y6TxkINv85HBNmBD3cChxzAM8Hvig
s8EfZLV4ke8NvNqkdbhKdudp2BP8NchdUYEehe+DHcTvQO4vdnDfmMHX+TgMHBiRosBmr4UM+7Sw
0vmAdEJ1w56LfQAK/82Anx9CqOcuKXtc22DQXfVbAu7B6ORmTvGi8zlEmR5Z0D3RNOqsqlVxxT72
UFxw0SPOPUCaxQhDfZwfnCUUUsuwsmGq9HFX0AVICUUR57fwrgjOZohWEGcrSF2kCQ08o7V4lWrT
O8Z77TQ4vWfKFEBJ0KqhB8CWEVLM9vTRebKag7TunVr2r2X31x3guS0F5Bk691fQjfrsDcLErscc
rZtgghtkk8H8dRnM5X+0L7hq0JCpJlcqh9bxa+MLxbLe01Dd8+VnGf/BAZAv/Ue6yS8JEBrLlOWQ
O0/mbVi6/rOHJeyXxvb9iA/SVYFFT3VEF9iQ9YL5jZPcky2E+PADr0bMngAmEFJTScDIROyWWX3V
ekGSgU4FrR1uslu5NV6LDEoHNup6BKPfZFhT0TnxXrqgqz9y1kSPBjIY5TP23fCf1v2pAZ1q/j2Q
gjY54xwGBOUUE9ZDCXgHP2AIl1GVFpjWgAV+3vfG9NrM+4m5hMfOFLZD2H19BsPgOvBFWJebwYY/
aQsk+qSREGpZixiz91bnwASD+d7bF4Y3fgamhtKcgQiCC9gPUPKj4aO456xuet3RF1aLq+NJMS+p
PFAtGz9B9ljXY2MRg80Fcutnz20ZBzzrA91JQ6+E6YcmEj9vYLTI0QvCc4VGrO2TQGjzi0kXFME3
Hj85GgNWGQ9ECY0OlgMPAaTBBCCQWq9PUNkQplZND03XDaAGGR2uIL0KFKLI5s/gVj3WBfxvk4gD
C+BmKeNnIFSOykRD+ArRhqElkA9VNGY01CM0DBxGLfw8hkg/5oDJRZYmMBd5Ay6VDLsSKMuonIRK
B2fmB18fKPaPm1zgCEL1YDEH5KfXmKpoVq918jj4KF6H3i5xfoUwLMoiJ4b+SLnpZ1PY8dN2yZu9
LvzEzPR4CxOaHz7XoKr5o4Xph2xzp07zB/NGZuf4+gHnyg/1wWMOPbCApfoogFsg+2Gg9SRpFf+8
HBIM2+Hg8KQkurGtn7FXR29qghH4AZhGTnH7tTPm3TBZ/81NeaxlxZVaG4rYIHLN1xRJScuOGdsR
J0ERuzlzkjc2IlajiCyOHHVpz5b/LawfLNCQRpPFTYKb1WfMXAjS5w/JDbOYlXqSV3yxNoeK6cBG
hdzypQ1hjHrQxzIwFamgcEHalf52uDUZ5NBbgW0A7/gZMhlN/90iOEccOVNuXDrhaveXLAnqFn6Z
kUOpteom4bgLmnW8oKVjRvocXkPK7h0sxe+8Zg31Lky+/lHWj9ntN2EDpRDqPdgi2ZRrpK0E9P4V
N5UBEicMp5vRR34quIMgR7CVFabFOB8olrZP16mvBkwsB2M4zQZ5iI0VnV05xC/vM2I6z7/jq6iX
qKgi2TahKqINIbZYQwAooirgOf4kodSSe6wi5Kc2YpwnDO0nl4850FqJXYpfXpEDRKedOel3/Q6z
kjruTRvSswkfrlYhdRD0FVsZsS/i8Yh8vjcsGdVHTNWiP8RrUxnqVjH/zqM/WI7ofEBB4WG222T0
hNrKBIPYmpB28+sLLAlXhVN/KuESeZ6hSQ6+6zJ+ALThUgWh5fwoNuntt6ln7Qk+d3TAR0w4Pha+
NkOgR7GDkyoKO2mt/PEIwvrXt+g2d/ql2XyxB6azuxe3hnzrWTpT59qEuwThuloxIASTQcHWv/R3
EgFCykradSsm+wdc5cLte0yUaIPaAewBXjYsG+blmoUIvABZQS231t0ewPbXgxfq5W6Eip7Dyfn5
ZK24ECt5wOc1alpOmocOGP31euv2gEZceujjhN3NfW4VcvcUHpxHRWXVlcKkR+8JsQY18wBWJj3V
JvQ6GK5M3qMb3hQI3lAXcsBRlMFm+0f6+upQcyyezubw2jFxOXNY8hr5iP7Shch54/t52LW5Oj07
v/srXDKPH+Dmg2NNbgEasVt+Lozm+9Bt/hR2RsgxF3zOeBP1gXTQZey3x03ryDOP21qQYjL6Bt/I
BDoPMO3yjBFkdANb21VvW6VBTecfFAdAypA6NRA2GGO9PsMvSbO+TP1XeOCwKaGhe2BFB8zIBr3h
C1CCmW/gn5vYyQ7G9nma467GsnDxXHtCYPlcGr6FrZfB+h+7bUW6qUXKVdgXsRotM3WElO0Dz73I
ycUEio3RnLOHsyniCJPYqD+J2yP5EMdfeZGQfQECxvMMi52e3XApampJBLOZrcsPwgGgWs8Zu1t2
w392/52c7wYGhhbDIhgP5udYpR65ER+sk5lyYQKHa+4K8h2dbRpiCYXZWSAx90UiQunLD7wrcAuy
sIjjVoI9/AJ2rAelLI0zaBzRtCVWjzJdRmXFEGP+2NYhBUHlC14Qkqi6ThwAMFhpLZjoBbAlWGGT
t9zC3xBxy0buc76U8KSAVXlO/9A/493H134usSNsYuCmYElY0wgLE67d82Gs0wMkIyjFU2674oKG
KH8dWTqCoXwtL3oiXPe6ec9Bo/SNbVWb95jL9F1lLo+kP/J3F+a6ObIMyl25pHYx9527C+f0LFFl
S2PcU5jDEYcwIlrkAume0AwUAs+h29iaz46wYXrOmlpQfbYCYcTCCrXkTjv0Tz0iVMlBHNg99laL
DOY1N6d8PHelwzn7nXCA8jE4T199C/8/Pixxv6iSEsr+WUKmYH/yhAbKTIRi7d/3srF3x3p5xuX0
wfKgUGh370Al5EzdGBQFPPQtjJ9JqtFPDQRTk7D5gsR4QdDAOrYONMS725rC64gtBlsqONh71vny
lI6WFpARgWzjUoMmsRESlKY/RDOKPpJ6TnxHaA32EEKTgVNt6221xeDtrgGbgV64WRANBOUbJA5S
3a2gR3cNl8nyawaKflLAo14UP188WMALbvKKQBPjVhzwQKTWgXsjrak7KGKsA1cfhFadqqPoaMBK
vPGYAzPWzq7u7MhTDsx94UwP+0R/bMprb8a6gt/fv7DiaO5YisKsAd/l2cvPgNHXHA/V6bmkuwBQ
R7BLQKXL56F17SFNB34JRyFOnZ39vuJgFE7ltTJiaL2sgf1hHAyEBTOHDwc1jl+6U8zxvJ9BI9yD
LU+xEDv+kO71rlR/zOQ+Y6R/ue51NyQl4b5jFvMTUhGE10RxOtI4nClv5n012AqF8bC7GRtzQbau
sk4uPJ3vDVo9hl8PzjS6GZ6/gGebywtvTWw1rJtv5fVGxe21Skkk8OsLB+Y8vTGoOetkL4+Q335F
xBNA0/UdDEQhDBTTc5I9NGiNJBxuD4YtsxJehqgjEZ7RG7LTkZx06t0HLuc3L8BNj3Byg4o/ku/4
jdJM4WklaLZP4fnCX5j7asuhzylcntTte44Fo0jIuOrI3N9HFnJ8ZCcDDsaog25OCJmwEqMsmqNI
EBNAQxCbLK7b+2X3UZd2yHeFoQ3afhedGL11SNTA0w2X5nt6yuwudrR682LyRZ6i/SRL0Q73uT9Q
XGVB4SSfwhW7NQ5itA38IDafDFnSCjvg9+IFjIr6mwnf/AXCuqe26x3/PcCh6mJ3F1vqDXsR39A9
nOZvcPAxan0GSNp0GxzMcCqOIrh3WAOZNrObOeh2wHE369tE2f4RW+0PPLKeGDOkF4Mgu7Pf0RTW
T48KMboClNE+6jdaoIKWmZuLvxgMLHY0XI3t9u9ZUFN6pikSLnRGmUO0AIqH3YfmkVYTrVoKfmws
ls8wKNbc65LwtAF6vcTtLjIb+e23RI4weXkCr/YImKleeE3nEZt/Q9k1BVLp4OVSCHMYsZuWp8+W
zwVLYqpKHuAju40xNZbFrv4jfBflgzGrisOA7uTVdwct0XiII3CbxK4TZWl4iJdmPiSl770ncZmf
bAQ8sPgw9YXRPO/jNke90fcZcCKXgcJyQbvwBAWBYtHYcNw7Ggg+MrcLDaY65NW/qMP+JOrdvvPD
inZ0Zn5O4z8koNAuuSKn/rD9WsRqZSCWI8XEktfcgbkCXV5auFabCEuPY9FzlV1ftYmdC86qLfzL
h8KaXy9saQSEooNv49dvLKMHHXnBp6k3PYR9xiMJ1LVKuNEo20LdMo7d7eUS0UzvdGtdJOVwRY0Z
1v5rzgneXB2i6rPPhw5vDqoWPG0HAKEOYJNGB+/wcfmlYfaCJ3sxihiAT9OZbnNiZOPBNqHOYhC+
OTMvgaiGCITNPuDa9RDf4sPzE2BwumOJoMgkAMm0vib5FqVNUuoSKmd5AFHvTYqH4ul/1V/2yBW7
t24ocy6spdCR4OQjCK2JK9woqwzjioOOqfCS3QzRZAsPYxmiP5n9qi0Jy48Y7/lVXo6QBwBtA4QB
IQQRmbcO71G5Ujdc/AZ2e0sgv7CXgQtCcAH0ATVgTsiGxw65ibiCjZsfeLECHRxUGTB23rl0CHnU
XX0dt86PO+/1QjthNa1Z/cL7qHX4XSZSk3sNk4E7lhOXaCnL4oF6mf/mHyk4aqFIdblCfDMiGEKf
3AK+A/MT+/3y+VZmEdR+E7IDWGfcozOES1TLzoIn922I5PaFisE8h28cmEiUSGuHWYVLr4snU9WK
byDm/Z/zsl743AGNFAJ+fN05dsKets8VzqcSHpsbfAI1oJ/OLy7cr98Iv1EEd+zMToJN8K6EJHvi
LdILX24Ujzud4TBDiYatJCkHfABejvYNJOptDV6jlMdImdalj5hdLf2v06dSou5AbYRgMrzVX2EG
W1ByU+FgB9O539m3o0X25Qmm/+3X+c0QhbcblnvbWzE6iIAqmeNBNnH4/6azzkhJRu2+cNJ97y/G
DL90O2aO+o6/SzvnRX59j7CQ7ZdnA6CXW7GpmXJR4SXyjEf7m6x5jAn5bsKlAekDMYFuqdweHn2v
u/DvVY4SipcN4egyxYjMM8rDPouUaUatOVRYOHQlCa6zzHbY2l57djfuT4FDNegESrgaTg4mb56s
Tp4UxOw5urMII/KXd33JrbRbzHdIrpxNYzaXfPpTyNhcsTdp6ZiMNtoe/SveNI6mhjj7l9ycLNPo
3HVjq5Y08losLeR2RcmZJMEbgsE1jNy4dD6ot4vgnHhfHLpeo5A6Fq4eCPxnHsfb89mhcC9C742D
Vel/6NjMZl00ayk96rr7ZFhD4GsLrVbW3Y5mCjMTqOKSnR1CDIxdeaVpw/fPISpMYZO+/igUzyLb
ukRYhaDCfz2oc9vGiQZsLfO4Ocg45nfTltwOlCO9cWFw0exukswYpVMm0q9XMCJTZ1CNmMb/9Mm3
tFvSezKeQLtg5EzTGkLb+569mAya37DPGHRVIkj4+ryEns/4988xo+MCIyaU717L6ylB1W4z8vb0
CahoqE6lQxx5v8Std5/GjsLxC+Sz9IECeWceGwq3kj7AlEYJmigcbytvWmczbGW7blam3iBfam49
LfYMlpAOyJB0WfHpmqtthnbFsyV8rmnE8a18PAFoL5ipbCqedka5OFCrwgM+BF/mNiL3mKrpQo2D
5yvoq6MvkMdFGJ62sxqpw47avzrhnd232xnkQD5gblF1/AKiQmjdSACo6a3lyynBOtNVLxJn0Rk7
ZH5+xj15A77cwZekRpwnd+0a+hqzT3h4eElN+h76bIxSCcJuEvd9jG644NGqRgcV4+rEVSBYIsdb
PZ9Wows1LpeU0lfA7wjkgb53AMv8BCiT+Eu01SrNEu1cNaGWOI9CZRo2dt87Kx6l3Rfru8EcIK0B
o0MTzuqGpwQ2iJ/0aICLKZc0o5Tsgrc6Bqz/EjAEPxUp10EndlV4Cma6A77bJuJ3HB41y4Cskjjq
iI4DW0hkeGxepYMOWAodBJsAcfyuolPBuT+tPAHk8RLx/ls6T1rt0OGe0KfIHOHsPn2LXlS8QW2D
SqJLprPDo1HFrZSX6Kw+Qgyezx2ycl6JbpouVWajxUFNclQaUNpVnMH+tdIhXvy0q3gZw/HE9jDn
X6MDkHxt3RKHcGF98LTVdF1wj//AMt8T3o2bj9wOak0XYFTaS29lueoGUyDLlBy0dBxlG9iGZevQ
X3/dz0Wx5b4FPBY+fhy6tJJ0lfAS3WRHo0zToKg2Qx5hmasxFbbob4FVcV5cNWu6horAdvguN6gK
oZVmowb6OrPxFeAHtC66BHObwUoAKHPyg75me08vi8GyrRHFUT021/Ok/EthjhEQBYhw4ADjXKfe
4mg7w0Vf5yEncxI6PaoYt1syHvgwRKKKsSp1Fj7Heup2q0/8b/QKvY/CmhEc41rTMVYf03mC+LUM
+Djlpbv+tKtj8kZGKHZPDqEekVi8z/wsuT3u9oXfGizxzo6+fmFg0IsCqkHuHShK5ajT+qFPuXHM
SQAWWC6Q5bmjHEdLLHTpRtvSRbHNYyFfUJ7/btL8S07wh+EOLpWpJ1sorxEaFODazJt9uiZtAGeS
/xLbqYCctcJntfWXDHH/rUC7NwUD+RRuQjaU0Bqo7uckAlGTZR8svYZIExgbaZGN4JfTfdAViJCB
dkUnGcG8o0yUCbzsbc+5S98NffMvlVy6ZbNwkofM6JN2gPf+M4hsQoeEv5xNQ4bnLt6lJT55NxCX
etgctU1duXQV8srIhk+mbQzx6qGGKsHE+X2Lv5npkPfWyxymmy0sE4b5oR/2aV88GENvVEZ0Tqqr
X0kZG38wiW1qrL/qgY1iJfq4dLUdr4B10Menf9U/ftog4eIvGLDmY0rEekkYr9X6RPAI4R+2AO0+
Y2A8ymonZupMyCbNEmQiUuIq4RzgM2RF6ynoGi/6ed0f/Jx2LwPACq0Z0OqQtyYQEtxWsWj45FV1
JYAerSkYdAnTiu8E4f7n81JT4970GTMhpimwT+QHRSHo6xxflqOELQTO7DUYMTGQr4WKqC84776L
F0cYFfYLuI0pKPwohkLS2SbnDz1p7EKKUJkVgScw5MTjSgz37vzGxL1fO32IBOgBGZt8nPfTTo8Y
fsOHE0LzgyYc9NKDmSF5H5Y+ThpUi0P8ODEgVh2sj2SCKGBL4U/FMBpjJbL2eP1cpDoycoTZggkT
WgksyvlR7jXuolxtg5E8s6kfpm99QHgXPNWAIAVojRNUw7r1gKAb3KvQWOWAbAKC1q60jfmJjhc3
tWiYSTYc9ix2+dwqN2d9AGB4Q221+DhN7R4AfFPqrBieK4BKvXrTgUMDhvQ4f8NyZgiNuQyN8zRb
F3Pm4O3suRRmhWoHD+5DETN6wXulHRNjzk6nVY4XKKjcjlglGxsc2SkkezDkh9BYRQQcrsNTOQNB
xQwgwoeNZclgjuAXmwv+/iOQ5cL85Wyy9zMK6zXAHy2GSx7KNlibZ2btcEyFyIIoMtD3CENah7mG
oHFWDdccW4H8hBWIsOKzeUuQJRD6hHPoZVfTPiv/iwM2Mj5IqnSfIEfPn43t2OsUET+UCr8I1keS
u/T+xtMBKv5n1ImfF3gFFpNo2+mSXXM/gARqP5kqqE4Mz1vgEbB7IEtP1Ysp2KHwQrcm0ph8V69k
gWXKjwEgDKinmy0wrweahb4qWInVsQJdhRtKMdSyWZy4TLBOZmAR5pg/hWMogg4QpDfoC99VkOwe
Cb3thMqXpCQUTPvPKL11SAWhBjy1kTjVv27+sz+wi3vgXfkKoxgByoO3R7Zq2tpfSjjJB6spzHMC
o3NNYBxtEx9eoLVY5ljUF2cPSkp03mKYGES3Xrtlqi2s6sCXM2lqGqswmw1MX3aYQP84X1IaHDsH
03PoI9NLBZJCsOvqt+PcHX4P6jhfYAAGAWnSuJyy2LN0KIBRmnOsIuG2sMOjmrPZyap9pVvk2J4t
pkmKx88dH6DZlACbPQsaM4/oby85hWBfpgM8UmzJB9Yk7Ccd4hg5AUhh6UGQmicIU6+vl/MhrWwX
NWChpv+6P/95JxBVhJVCQySXEF4kp3L1nWCCpa5KSKwz6fBd56qLc9znzvPJFv/yYI56ygpGcRp5
X0UASL2dToX0+G70C5D0igiVS32JbvwACJQZIvrhUplQs8mXDI3YnlxsSl8TFvCxWFD5pT0H2t6+
ZO6Kd1ME7wZmnF3FjopnIm5QDktEYeRhWoLDAn0yW7EhKFCQiCs5PRuHBZjaufeV7F5lf5t73WCu
xIos18++w6Dfx2hCPTZXVGF4R4w/J6WahWJ7I2Y1zkfQwUDp2Ao1zyQCApkXcQce+wmMyYIFmlkH
EPD27HDovTom2DzI6EKfJrbO1Yc8rObWNkFhTvHoq+9yNmlrh0GabLP/KH5z7cXOeSPhR4Ch6RHB
0JhNsMS/hFHZAn9nHgaMq0ffPXyv1xaGiqCXjCp2ajYDymvZ/l3B1iAvQt2IDjH1ORbILsgrc4GI
4fPuPCoHTF9aRoNBWdmGz+fX4hXF9Cvx+4xggYHzZbYAB+84zTsXkkaEcF2oBVURldPS9G5+t1N+
yRm82Or9ndvvOX1Zy7D5T+fqoAEbeMQ0uvKo57FpMjF7u4gRgJ6pt54+t4j98el/G0hbn6UCswsJ
HWRoLAGmTOuH7vzpbwLP6w29ABK40PjO3cBxJpP7CtGP5T2tO26fXJmtkPMJxVz3j4tfHgVD/+Xz
+FlCwv5cbkhPmxNrpU0SH14VlFHf5H+6cw14gzsmXUiOvDdSpQZWqTJOoa5DRZ9DlTgOTOwO0nW+
FAxNbZiTlLl5G9bg1qGqm0kN9CnwJn0v7+OtSmkjpQRRsUUyBVOgLww5KZg0fjfGhGc2Zu74agmQ
MSV922mIhczeqiGHvt5m0iqeGsFnDAUdwnk4yyYvYrZEjmGCE5LxiubtF4ksPs31DR/BM9PfKmGu
gh4d98EgPbv5Kl6o+DxR43FaslupjjLgHJ7CxImY33LeAamrY86AVIUrFr0MKEysoTog20vBPfAU
Qs+5RsLhTnLPbKZY+Eu35rlpWhvd17sY7/uye877SJ9WMcnGCA5eDOgLZEgpD0XNQqQaxPVn+PoB
ozZu1oS2gQVqxZJwE8rC5B6S/dMG+KXkf4MtXoQcQcLeC8Nh+o3b7y0oIfSRKuRTsmMYAikEFjuf
p8ef+b7nAMtOdcP7UAIDUKE65Q/a28lDghXZ3ABhTQdCiawJ9QKwFV9A2g8mG8aOiYDkFjN454oO
++h4CNhBTMNuCBFCYDgIZPljI4tX5++p1024TvXwBfMbGixWCpxZjF/Q1sROBWMIkQoMb+RJuMjk
dteylKycZhh3uMzhD4MWSy2r0xFjmkLmV/788muDGGd7rXLhaUIkI/LlbOFiWcOmY2KOhE5IPr5p
kNyhykBiHENFw3B2Tu4QCRt65b9hTDvva0OMKropoDDZMpOgwYbnKmBvPjGHOLwFFBASqtzk5wB/
4+FMfs7rF2CEY+CIQZYdb2+KP6jolrC6NCxiOoAdKacqHlCcBmrnB5F4r4qhUtmI/OrOR8f8EZYi
TBFgu7KokFq+TjBpI5+Kha22pVqGxETCD6w2aoo7G1tPdfnjRjRbdMw/u3epZ/I0R/5BPsSWV+j+
Y+nMlhTFtjD8RETIDLcyg/OY5g2RphYiKgrI4NOfb2ef6O7qqizTRIa91/rXP+z/yHWUa9e1vifY
cavveyQsI6o/RhSM+AsXF9d6yypOjabu6ynlKP59MPlhbFK37D9aBE8RNe+flyslH+VKtx2daySe
Vefzs6E/BBSYgsUaiOHGY/6Ku9V71X3DWWjmZoJbykyfGLvHgUm3ikPDPSa2DJp4NR9wlaq3o227
FqtHM38tBaFV8CzaNZYw0+sXPIQGVVq6Y5NqT3byXMMd526e4gBLVcKGvKhnww8uKN4LYsJ7ppAU
+KZ3va9esxssxfvKxp+XfEuCR5mYMRiKH4tqI6L4PpMaeWA2I3QM4VXH0omob1PMrhsLk+Z6hySB
aMWHf1t3W5XkknpKV+U/NpqnLdKN+WEOkE4eezgv3DRslOlkWLy/2vizUhF8GhsxDiBkgSi9BuHl
9+2YnZUD+l3rBKpHB5yhjDWIdHCbIwn1W9Q++wZnx0pklR6AiK0Tv6QnuMPwsVNHYh3HSTfFy1Vb
GFh+PI7aQl9BtRMLieULOp3GyHbPnU2KFaZre3vVQc2B9ckAhWpGFQ/uje+SZvaM71ypU+kbVJXd
5Q9PpyNG9oSKfWzvurV1NJL3IjtoX/wlMGEG+LN8CC+dgvWDfRamAmY3TONQEBJs+zv82ogMrbUe
6EtjXkzgV8xxeV1mtFXfPPCMVFlE0totvxroWQTMgW0BCIHF/ci7+2GEJDku1s25FcxNuJurfA5V
5o8oRgvHvxdKc4pvAFMEW3BfMLZg5e9ICnZ0ksdF0rfHVLBgXdagvf61exQ352JdiRho/Xw/tKCy
MVcGvKA6KotionrZWj+kq2Fv7RnO6D9l6stbK9EmALMG3RQayZP+r//57MrTsGlnDE428Awhlk9v
UKwIsQAqZ5PmidnLh3b1WGnMKYCrRdjA518TMwh47p/7kQSPFs8UkxC00d443pZW8pxd8DGt95fz
sL8tmz9m+mghz4avfDGavDbvSb7JI3NKGmP02miTNHkdHqtq1v9cbAeSbqR9wXAHG4Z60gPRQHGG
CxU1U3ujzKTJPennAyiXTVlK85EKruQLnhl4DmU1YOEfnHLZMckq4KHS+C5SMW2DcKj/uchipSbY
RQx64YxpQrhdwg1njaAJKf3R+rPEnKr6d8d/GvzCdLUvLigRtgiEbGGcoEJw48fk0EbH+SmnhTgo
kGx22ancNDA0gSouOl65D3pzxgY5KBVgPekEJhnwoZhiAHKDeuIeRmUFxfMfe4vyFjgQtEeAUV7O
b24D+d6gRnzZ5OB+4YYyqGk0vxZxCNx3D5gt/y4DXFeHRHSkt+o3+xQvY2fUKGeZrwK0C4N+5lZg
gUhs4UaYjtQySxjjKcEOJu0u//g79dtCcsKQRB4H138l1Dw6EaSATC7YEjW/73FxZt4PuUxsrmzG
zwFa55iZ2NXEnCr6jH6q0UZ7X0ONafMVm/QVj4W2UZV5WfhPGHQYDLy9+sBG20Kp+tEYrMFdPT0v
Ps/vS6cicuF2XvWYdNITpp6QCV482yeeMYZLfBJeLpYcBlDmwzUha7KBw2bDPAV1KK/gsKhisMFg
g8KGYFyzsZ8ofW7YY/Jw88Cy2VIAmGogtvDk9gj7987AAIF9lqfrQ7KXulAs3gq9mny61rO0Iqe0
7Gfy7DYKKCaA40UNc/HT91Ib+ToheyTaGRNrU1w9maG7puLj4ZnfnQsJ8xqIU34RZCsDnvjEFlkj
nhiBWGIA2v6TSTiiVmw9xBjqN+0xrXyKV8XjFqaqoGl1Psw67DHqLGZQXtPRQi/3b7/0q/U4XQqc
lbtlk+JXIe/h65IefS0nxTyTYVY5khJsL8DsiVhPoCTgJgoY8wjQmwtW0Yg08MF716vLxOL6VAJo
H5hcbd5Y0H7VuF/d4V+BkByvSI+G1V1gdFXysZnBEiThq/jTF4aY/HHGq/c5w5fabczNU/YuaTKS
opYxFa82n717JbbigqvDG1DA2um2K4rHGhKaFL3MyZOxcr4x3tMyO0nF1wBMV/YxBiijw+Oo9pO6
D0SgFKjMh3ARbqSMao3YL8unJOnTROhXYENSAt+OV9w1snN9XWB62k8eF04xeZCp874Kt4Wu9JtE
hYWDm+bi1S3Lmsyha8CGddEiXoi39ocP9KmYzvm4KICK2I8Qr6ZCG5fXhVnGkrx9cpbeVxpJ1xDw
83NvdUws3VF+5CZPUeMk1IXMWy+MgCAdznmQcO5jkngZRUY5xyvNAjgiB5r9d5JiLZ2LvJ254DrS
qsY2KvQ3IWiIjBvze0SkL/rglIUMKsztWNUSzJbth9IFV+8iScm4KSCLQchHXzOCGs7nKcTjUoZF
xlwq6p4Pt9RUwaAYsJZumV3D8UOn265RXsXariDKryLObVLioaa42e+rwGwufJ/EyBy6P6jHArQm
9wyI5O9fFrDLzzOd2dOzxsoRV8vBjG0y1plL/vSxtMvPVGEt/WagqH9+ifTQZQxQLKCS/zCvIqZ9
PUkzVAu+zIuXIx9PwOFLc5GcRiNGWH6JA+Lk7j63u/f+4ZkB+yrrEqdenecoD4D9kIbPSI6L5RMy
/5Gnf0HeEwlVYMptJLhLoUr04hB/1nQvbzgiEJm2CgVnzJj0FkquNsNU6HUEDUXpSULqL5nhEZx6
oaIGlShRVp7lhFZvctncrw7EerAMNs+7U0148ICQK1jLSzzlsNC1jzBSIZ9SveJK18K/QpT7oj97
dYJkTbwqpRhPq+Lhd7pqUKqBC143H2IwdaRMTXKvyRQH3R2tsIAHcVPtDfftBbyc9MLiCQonH5+U
rPxJv38RV0BJlAE0YH+o+CAYr8C0ltAomS0Q04j2oifeNqylagzk8FBtR1Bx9aAt5jgIf3Ao314/
E250BrH/Ol7Id7zd4ZwPcFyKubiprLGpheC2oKNdN7WHSXlhayvmeqJ10TDlbZ7rTY1wiNZ9S/pS
CEgo70FL8SBVyCrID9SZc0YW4ZUbnoqeD2FLiaoj6T6OilkRjy5wqd4zCvShi+qOvm8Jy+deJNzL
WYbZE9TGMUcmVXuKaqxYyBJA1rkRJNg/L/1ioQ+T19awdwAcQIvQmAdyv9/8Jw9vcm2T0QKNQVsv
hspj4+ns+AE5oLKIBfg4lFeTtIrZL2FhdJmnseP+e4lNuMQ3++EVvsDeQ+ZFfT8zCIxkAySqs/H/
ZkZ18vKNL0KK8Hg+MQGFNUNt+0ggjgnFTPfVsJoOmFWzQdvWWsbFjuUAytdOmVf/Or93Pl5qRmaA
A6hzpcaw7zMramIoE4KUggYb8Jb9q/IpOorBp+5QoO0PgivEa8qIbplSgcHRH8eD51J5e9KPlePH
hpgPn+W9hc8pdfSRMo0IAto8CmudcF8ZY0iPwgLjUkoG9lPphy9XOBITXZ+JvlZFufyLRWwfGiNf
Ow0Pny2VqyF2JPMmJkwNFY2HL56UIdNg2OjTYj4snx3tRthJN+4OdJasAMS90y9krGZYU1xdxlWS
N7BdsgJJmBJRySsnNDHY2QJAk3Jg0T3gr4D8HaqdZ4GfPLBCBmvAqY5gXOJIZTpqh1P9FBw9lmFQ
RgWtXBt1aM2whKITxovTZJEWfqt091iIM3W+vv8Yikcut7Km7qBglnEAwvhU5NRh5swAmG7L5zax
0uhZjSPOEPWGCTkaM5JXRA13QWmCdwO8c+beOJ+6+tMpopfLtaFwU8AjzAgagvLLkO3xchb9CKGR
80qnEBvkcgbJp8IbRahaIiw9la/R7wiwFqYiT/C4wg4bK22nNxK4UgTX3mKYFiN10t7d9jkDnFYY
gBlj3fDDB/Ds2/uw5rLygQf+2PDNqB4kZuYQ/rnGCNCS2hq/18YRXUotQS8K+nL9ojbQ3W5u73rv
HTU/aix3EDeIEYDjBwho+3ffNhYG2tmz9WEmheMkbiBgH+ZuaJ2PNOMIiq8qlrcvwloZbzx2zbC6
lbuXyePCSgbA49/M4PoLqMWfWA+eBNE+vsSC9K0nSMdh886rYUec7OjMioa3FCRMLdRwzlTxAFs0
1pIGHVNLfc82xvJYW0TA4LzNfJOpDVqagpMkQlgZIDVCMPa+efJGE5lLGr5ItNVpgIJTTOT9qkXD
/qyXI0y5Pn+xMZB4pClc9MuivIWMeFWVVHtX031G0vCvi2ZyVVz55oO4Wz/tL/TtvpzD+KjI0cSX
QNmknauqyCRc44k7HixnhtpYh1w8iBBpswJ/N8rFriGG97kbkXOkbFDyGJDx7ii+PBBfUX79g7un
ULl9wvr2mqQ8Q+RLi+7PJgA4AxWkHqKUTsNclPiwdMctuw3mB4wprviPQvbw0g/k2EL3O1g03DG6
N5IWaIJqZdkT4ZFOVbRpTMqjGpU/HlqP5AGrRZqgvcwfyZUxWj1pbBArclhlJh2gsxObmDIn7T1M
bZglKkNIKmjLgDyhF7zxWhO0ftygiHuHGZPRtw9CR3vEtHZwRLt4VCMNYcsphSyLEsNpWcGaOTPK
TglrvsIwjKEg84bQWimrcsQldMpQW2HEYXkNhYuZAvBxw+KNGKHJyqFzAPsxCEWrI0xs+D+qGH42
xQc9QpieqWEfqBNwE/uBTaJzFA9y4zW/QdG4BL8z/cfvKI/6N10YHYwrI26SY6n3r1fQLpIXu/jN
pnoZy4WfIRh8Rfkay3obUq3s6eq4GK+FU9Ln9zK5TTHQEZDuQFg0yzPGTvmC2TMzV4vWRayxjsY2
kzBreYtP60JvvmF+h30IHxW1nzfa58TmsO+jGaekg0RfbjowSEc24OyszDy45jPtOsWHWX17PVpX
M2XtX0ArIkCMox7eP8LuEJ4x0oJHYs4vddiWBymdttVSgbBElWLjYsCAHiqsTLlP5VW1gXKL71hx
LVQdg+0X9Moy/6kUy7soKHQyKCtU6PfgYm1edNbavtHmVHB9cGlxWvdMD203aKBJBaZJIfhfpbP+
CUtxXfZsNboCiDWzOgvTjbX4f8IrJoacv/kF0lPDWWEXShdPNVTzeS2dCnsnYTVoxPWV0oYRXdFO
s2naojEv1LWsRi99oYKH8mOgEz9WYnegw9PzOev+my3sUvfuQEqhDPH9OnsrJEu99qU2az+rpk4+
3alBGyCRzdhlIZp1mNhqeLE3qjYfKvIdZp/L4XKfPo93DYlHqL4YVYWVGKR7ETU0CliN7yPv6ukB
EbAl5UPQtL516PdsTrbl34ZJlkWl4gtkvP2XthGV+p1ZdhY2w6RQEl5zrYJWSiibrgjDC3LPxd6W
YT3R8dacee+meK+Btcqvu0iWMQugFhJYxBC8Rl/3IkBiSRBQUzsqkCo1NXUeZSyWBi+PLCGVYkl3
e7oDqMs9CDRz0bf7+eBvd5mXIqwbCF9NRV2ZY7WveJUZZz26UDZxruCL0G2oSYov8QSmu64LCcym
gCT0ljlXb/ut4l0kFzSXWhAJp55z87l8/RWAv4KgoMkaMTZ6MgCmnMWvQS+ja+czO9bIQ2UCXwWj
zkNzQPDVGaCXEeKVPBfsjOmnYpUCUxSLwra+Gbk6H4mNgilvjzGQhxvpUw8RUj15Q8zT8JRmutyL
oTODehDn21V0qBaDqY9LifvCrUXxWn1ulgwSXPwU0aNz6CWiW4pZbDpQjMFKYGM5oh8TEDTDfjgb
vwjX2KpyGDKQeY68FRcoJ+EHbSotAJMteLm9+0QZfaHGhufl0r5D3EEOyLbfuWzPRh1ZBMyx+e5Q
gMLpo6nAQaYqgraLrmDii372+AFwrFPWF+JyHR2Q56RcxhbMgjkixq7DJdQp9qxp7K44t11je6L/
spcoOk3m2GBvh6Iwg0p7g5UDz1yJuFHa9YdkCjPpw9cXQIOCimLCS4wNj6uA59lPdnkGWuXQvECU
qtgVUUIi1bTwbWsk0ahxm5SAPehUYWFoMPLGPMNRikKZuQAcphdQqAsXmRKV5wxkooixuJeD/wAt
EI7H4KWITAYBa/BqPuDo4mUEd7LyEHLXu5igDINPUVPzApTWxFAwqUOm3ThIY4gQbSFl0NHIjjBE
J+FtBxR5WVGVDy8Xj2iqN0EbRE6Jteswvhrj6uMYkMXJFH2OZzo4HXAuZ4baddsd5cPOnNx3JtmJ
rGrp2JhqU211+4NP5R91Z7BCcoy/8K/eB+wrOFfqdAwx3GDSfijpIhOwTn2pkyMue9fGTX+Uf/0G
uB4NN6cS1xWIik5GUgT9GCbqS+iJBEQQU8Gi/SeJkFf3yYAuNxUo4WWnbGz8JaARHfu1zQgEQhzc
WiBVaG5xzo1WweV1yPrFxGKAsBYPq5p5EU5bFKVbAfTsBqgO8pHGEH7GBcXx9sPz+eLonEwHQXZH
O+sfZYwOoo1BgSG4GDwY5B/cUhereJzXUP+ZrjLfs4rCKGufFOVe2oqchUZQF5zPbDjQI9grcAju
nY4Hh5UKfyKeUJ6szrerQOp8Fa9xAOtLzHD28lWdGE9TranQigxh6MWxIfSmEYLgg60whALKmT/F
zft7oGVe3E7Sl8h7Z1iSPEL9u/pn0v8JqI7K+3lkxiQcPDsP2XiJ5fzH7Vu/oRIlZFc4hZdbGJU1
E2CQd8SfSywTaHmjMuomYNTg2x2DZ7Dbh1duQKA6pNbYbFEdKVPkCnbc/4O0fb0zg0NJGuY9yMKy
o/pHhM+YgJsZv6E/OBkEmjuW/pn7zt6K4R/57bLAkelVOBKqfoJkqMChDXLGezjR6BSYsXlPG8TF
Mw03Y8YMMwKdOEQyiFYmwNURE4UR68ehJnOgYKy5AD2+zGrf2IDK4ETOsC+fIhMBbn3xUTZdxOzg
tpQlni28jce3KTFlMz1GoAE3kZCZwGRkcfVylmYsAoFzkOUDRACJLUBtAYaZJD6O0s6kQwFEpoj/
19Ka/sALnsE1LvccVku6o4w04VsMCLiT8Tz5MWFTcOroOeEErPnhL/b/U5oUGxQlsybmls57LBua
xXXxH3UQqR6/oYZmsUHPKX29V6MtWitWGMBPht3fw6HYiiYfCXcmlIbdDiNLBeGjPC+O6klDYvwL
8wk1s7RBD5T5xRxWy5M7rSc5m+k03YtDto98Qlz5LfR98NJhBBEQlUFzeJLxB/Vu3a95CLjRiB7A
7fE+PiHuOyL8g+j3IUe7xyDpNteP2u4mtLmryy80CXDjh0NtUX9zOS9oOmU6cO8BEXMBTbx501Ui
eGCPFSk9z28rm11g93LBz9ZeWdlhuuU1deUbPI7cQATSgacxp7AC3gmN9ogCiiG47lzJqmXcSyHA
6UJxyYe0CL3km2DX8m8L+iXSYIadisxhjGGJsSN1+yfn0uxMnKxB9MHBBAmWovvKqf4CgDhaq4K1
/PjhOcKVGLoPbp08yBSbVNs8swxnKOVnny3nkT6jJ3gFGVoeaIyGiarD3v5KF85swH+zzycv7qWP
C6kRwh3vYOwZZVFzQiCcAwxW8EGZoLBNU/M8XRpNnfsDPhhsU4mEcZhS47uKpMOpGwctD9scPwfr
nvR8qeCECcIxPQpsqbcSy1UIEEvZDKohB0rlZ7iS2nP8YVhmTcKXXz8oPo3X7tMngtmEF3vE83Yb
ufwKl2y0A5OTYJGisdtIbPAAyGyvMIb5OTzUGyh3JT5/6hgDIkGKz7HM8rHs1mLK3nTwHn0C+RhQ
3YKCI59KSMl4eZpRp/kvJMeS3zdBJU/oRR5fKBYjWgNxjlGhMwQne7VFvkCTCrstUSkmlg2PBX+i
xLDGfJkCgBjUFB38Wd/1MxtLDLgjTPbgOB1FhioGTeKRgYulcdAH6aidmUJj30j1jwcPeGTHEvk9
bK9f+nEQdlNvokX+PB4L5t4FKw7YhseWXbKRDmBcAiDt3nOeT1In76OvVAopL++K/7E3ULYADkVF
RLlI/a9B7PFfOHT8NegUU0/3/nbx6LpAw0MjiWV+EdywhjGAhRz5Q0aXyOEELAegZKZmNORyjUmi
wD/z9vtkP/yzb4HeeTRJrYRDybFgCEfr/newlJ4cbFEEBJvZaA+pzgTD6X6mCmFbg58mvKlHQzzq
Ir77XSR0/Tnslhxjtdvc/rhsTQ3HQ92p+PA5687rGK/KzqbVwuoptgoq6qZJLnpk4fTYln/8JTgL
xrQvIyb/wnLnjXeNGHIwpAv4Pjiq/B44QmCpBJnP2WqpBakdn5wA/ib3n5xW8owzbGEcCmHK5Nd/
hwAd7ONSTvIC9ivhd8LfWn9kMer3SwiXhq8AZFK2yiIR1AXX4LLJR/vv5/Fz+j2nnzeF98b7wm01
KV3RJ0oOp4Pf2Ln/6kQFzofjandDQIo9xT9bJIQzoOculP66ARBmriXnG3kr78fZgmIEIk8TQtHe
WVBQXQDayzO8Um3bflG48hHtbxcOF1haM8Za6xZD6C4qKbnXwDW8i9Sxr17i6zPkXEPE5AcC6HJ1
Oem8TKDaDCKevpJF0HCh/cKMomyAMAoeDscU5wbiYwCquXIjYGbDUf7OEJi51C7gjnBQ/72Ss8h0
FvieMyp6jypQ8bFmm0Q4TPlBRUP3x0hb8NkEIZXLxo+DAqx0ZN6Ij6FlEYwvHCXmXOTHnCIBrXLH
aIUnE9rHkTfj++DsYr0Gv0PULuLD3Iy5MgS5sQc/OcMIAcO+xMQ9CPfAORQtPiyRV+oWYjFvU5Hz
zirzDae5mqvHTl/nS1oR+cjnojQS9qN6vS+IDaaYejzDEYd85BcOHb5Mtebq0haBi5Mry3uwRxKL
QIfFmzfrqDBmz2FX9FOaKSqSteq+1AQaDEY+8Kd8ehiixlhXswnLBN6J0JLV+4bKE/pNjls3PokK
rJwVr6FUy7kRCYelEsVwER+gOT55pCkNW04K9ztdqzCvIv96TT9ghrhcfhUxrB0qOYHBzkToCulD
GnbnJEdQEz129Ze0u/17H4qgs1mfcJ2ZsXqiQ3pBIoXI82ThQJVOBcmGK3IhCJOgRq6wAVjYSLSY
wFEwPub9CebjFRqVm/na7DEd7QeZZ8yFTkZZrjPunl1wCbXnz83wgxkG0B6S1AhRU4g9FvrwFwxL
95WHXE4WvxtBPJxWO+Gx4kxdwLSkje2T/oxvDVIipgpjM+RnY0GpbEvnW9PdPF+DJUK+OV9/IYVS
3eKsdBPmpRXeha9YgsZG4/mNvRs2mWrSzhHC24kur/BJuVAC9o3zDugh628FhBVOhwEKNK3xjIAJ
n4y2HCa+5Bh6XhhYu3Sapv+6BZh0BoiM3jAxboh3sfkcefchylBUflPdSoLdbVnYcrXzKo2ueSBP
YOHnnolnkv/ZIDqCUkQeKj0Z1DZGS85gJXo2G6igToXyXa7a+dMO3+2kPTXyDELoIycchmSDlXyZ
GUMg7stCrDIEE9WUrr2BAsXDhRb04Z8F+vfF6HoGYH2Aa3cgM3G0M7D8hBhC0j0qyn94W7s1Juc4
NaULS1BY/CwR5+zCOYjtdPreXU8sRjgaoFH0OcL+BOm5XuEfY/7meGvE7w/EKhvmcx18jvctxHn8
N/sjQ58PDma4CAYmyTc+AAfDaiTp6l52QVVwTFs/fVY2pLUQl7F7xAE4uj99Gf/od3Cd2xDDMHVw
X9+sA9oZfpk+Uc71FLoC3yPD6SRexfCYRviyJNqKAnYf/Gu/Oox4Y78+s1ehriEbqvx+YxjgYiqP
w0zIDb0E0NxY/25481HuTeE24tXLbQ17QvgEQrPsSPshITzDIvUvZ7AWJlj0RlmkMRdz32dzT9eG
kQG2f3jeIMi+UIAvitIrVspuEPc3pq2MXUMgPyqpmDfYsuCBeoudLWTsCyGGheCIkiKL2nfySZge
c3+BnFCPHnk9pomkgguWNgs9zZxWMsHgshTYKwKfoDLwWRF0v1EXHxflHL44EsYoYCsUwBQNi1cl
0AEo/CKPUZTJJLbjvPFa3Q7IoCqypDia4OZWkSjmYQNFo5/GRrPBOLtR3LvlVhv4x2DcFpvduJgZ
wQdHJ/pkt5uxg49Cbt0iBMC/wcxGbylwEcyI4YDpgoWmzUl4cHAuRbayN6JsSa+Lc4BHHmPIEya4
fjFE0k/YINX/O2YaWK4Yp6Dds8SjUA8zSPo9jEhWfkFPZKkjKVtcbgaVrOH3nLVumH6EiwFJAQmG
B7TWI5f+EsIzOJwI4KSqwRWWWTBQ7pE3ghHB3IK3K+0J7wHGBPN8BV2MWUC30+F6MAgkVYhtx8Sa
cSLtr4V/632JvJn1nbW5cnyhM8RB2/h3xxUXfSUtJkQKM+aTBWyflMXAaY2j9Y7EKB41h7hrdb+K
2CiuvoUDjmjwCaKBqpGOotGOWQdrRt746e5q0LR5eDPymVjrDzlsmz31E8XkBYGqIx9TCJPWWPM4
hdbPhTkC2FmBdNqBpT9l87SP3HEDmZ4lRiYw4bhblnxSK4J/EW7gT7M68uVQ8Onz+OWI5+Tmi5AS
qPc+TzuT4ByLWybLPMAUYfOI3Ifgznl0+jGc7Z7/8KiIsvFK/AFv1nEEuMahfcY4mQfvLcO/uJk/
5xSqHq2yJ4Bp5jU4el8IW8C9YLyQSL/CaHgMZQwv1NyhQxnfI1a28f7HGm+31/HscMbRxqG0ZNRq
jPFX/z0v7s5iQVvGZ6ElhbjHGmbzdqazh4jhgEtFVOkO2N54v9jPDpW3x7ewwNgJS4HZt4THMiyY
cTvhrLLqgriyvSk8+Tbqj5E3lXhEjsd8vDpOE4zJIiyofSUYcBqC+4pu6Z6o4xMGNw7ys7HkZu7F
68Kt6lXB3cWHnGkbXp9Yw7mv8C0yIpwrNv2E2TBeSmNMsv0m0gRttPyuv1PJe//cPj7PGK6UGgbu
//rG6x5etakwKCbMukHYBrHDo/25cy3FmsOzzSPBzZ2zDHCjvvrxa9ofletMThOtj3HouxhT4Baw
/uJ80acy4S5EZfIOjmoBdYfgz/Jopf9V0NOPGVugxh4lG3UZZQo+qB1BM589PcsFix9GENQ2G9Gc
MH1OWIkAHNUnE4MwD9rj65weQIlsL6PIPQM398d8+0Ygfabopq7joXjMn6QHrMsgKr9LOMMuu7ia
TbC0wem99xgv/lXP8Jyh2fbre3gl2GSPfOM9TXtSe3ABgz/jV+ySsbyhddIn5be2rdHScbwsl2Tj
6j4bE1tLjRWdY0LXYR7i9F/GlrC9WMNK8c1YJQswqkoZxUbC8wgkkGligsCJ9ZtlkiqIQpKYAYbO
J2GAj3yQsc4CJ4aUfcLmjt2xms36BJDm9nGNBfTXpmQtc+Aqf9NxhnkooFlkNBjWrJoII+gJTwTZ
ww76Ml8iHrKOqHDdOsocPu3zaJoCDKQPaF4eg5wPd5nq46bJYSAkwP8YbQJPLo9ifJ1LMzqulu6O
Klqjr4ohjbluO0G4mKhJhQJNUPsB3Bjjh1V4Swhk9dUAd/64xrzzE+sESWmnbGqu+BSspbRHa2FO
Pu6JIs9hBEOxDbyCkPgXbuwZ9PjwQWn8Wt5DJqoLOJURv85IODvkS/Ltpvhus0gzWiiw+8eUGeN0
uq451hkB68n0HhfLF77hul+zeED5mZMCQC2HhzfE7HparZH3JNLxHXQwpdtI9XlMAkHGZt/xIFVh
mKcnr7MRYRWWaC6fAKsUOYDf8fZFoB6kfu+6A3ijviXmyFhg9uAwdcY71yLR7B6wvnGQYmWTRXQP
6wxOPgHC+cQin15aAZJHF7/iz6QURL85QQfEAsKkNiJjYRJYzraGWUg2hluN427Fy4otHOdEvFUb
WiT9iUwgjiWUPA7A1aA3QNRh1bJci4DBJwFRNjRJ2LPpBIJ1FYrFrvazrcJPyAN19gg/uM4UURGp
8fixF8fUmEs6G0HRx8MQTjQq1du0ZLzELnlHrxWgsaHDZ0pq+/RiijVhXCJhiUBBdz8+5qJ91V0S
61gb7h4qTzZOYQOU0JrRB2UIv1jhqTBYh5nHPaY6OLg14cmkfHipvmZ7tCHMEniOR5RQ4HUmrhUi
+Kgf/54hZjnpguLchQmyAgTzPuPNKo8/6P/EPxscu4MRhfrfb/CBLqclZRt7xCYfb3xIyYybwXTx
eWLfrrc5KwJUUy5lk4B2M+26f4NnMKcDLijcAkHB7BfLPihGjrUYoXiQWwEdAJbg/nRm6PdkjdZw
85Pe/ww4JoBfWdiRLTUdSdQsjrp63r4sJBqrqx5cZOGPXfBAQUCjQwdHg5Rehvbb58GBwZAvWQeA
JR5r5mSstjyXd6pGKpCXOF3ykQJCQBRsJHt4ByHrBC18QwfM7Si5r5dY7jEtTFoSHDgp5YpClL/D
vwuuwOZDOsc61aB9uJQCAtKhc4WuZoBRAsRNMLkKnvP3EpkaIy0K3TuBaoLMKW+aBbWAmXA/oVi7
/FL9IMakX5HhtsseErZaSaoyYi1Rn65pQ3J1YYF1cATFPyIOlRuH8jPHYf3OhgzgKm5/HowQCjlP
e44noslO23vX1VCivO0IRPGMbmNh4TS4fdFs84ld/Ks/z0A2Sb/DVad0gcCrQPYaJ767yjHbfFpC
IXUGi9P6+8+4OrQWWsQ9bxwl+POXLYQoY6OrgbQDr7UmcEgJr8QIh+icw3XXCQMaVtzy1H8/vsuD
BZU8VsZ9UB46V9piL01Sxh5mz2fwsBcNql9m+qz50Px8LWD8L9MnJneo5Bh84VgQvxnNZAETu0b3
M2iAWfTcFbAU5dv6NcHgbjqav32VZFIECNiHzsVSlNLU3Gf2OFo0XrYwvh4/zILaUQT83qL0Q1l6
A33x85bzkCiYI4ECtw7GLU9G1yg7cVnGvto3fx5MoLYSVpmCAkF5IEg6qW8ITfK4WmZf9Vw9f87W
Md2XawwD58/4IYg5fj97Yk5MktbS4P5al+trzI3sSMFz9vHi3IXC4eKWNsY8y1eS55SIo0RJinX+
O0oe0y5BFjbuMIHdyUy456OkO0qn9mDRoT+WYPDd/rW/6gIcvgXKDIQ2MmiY1iTZ98Fnp4xvMXhv
lySPDYyoEARozATc4ze3Le7hYX4wuXZjKcD2aAyJyyf4an2fc+hT/kQdJP4xWtyZxG+2wP7jxsGh
ibncD4Xd3xf5uvjKD/nlWNtsqaH4A+MVN07HP39/pfnMBVvSIbm3ev5KbKAVf2f4s5aYhbBmbjO9
j1gAYUo9lrrzXkPxp5mfV6sfJrWRze0MSXDGJdGV4HV6013jxrsc7g6MZZIcop7XSbXPOAcwBlRe
OHMxhtfujhlX8BUp8Qok1fzffye3bWn7OYO3fU2QBCP5Prng/Xb1zgMPwiDew4RxG3L5LW4/blmI
gFwfwyeLtMVPKuaYF+WJhyZiJP4l3DvbwMJsAcUy+SVb/khoEgx46LjjavYB78J/hdIBYq8ZS7FU
/xsuu3JW/sCcUJCH2tiBFSGt7T1kiMfSYn3wxXxjP/MrvAOZFpwkNiOseD283UBEWED6JqwOHzHY
pW0UAMQPNRQhUZNupTgdCtwZjinWiTrKoL0i2eVUsyZ8MAEdDzcP1am8ueH7ijR6++5D0C+YQ4Vr
UOl/U7mAouMjRz+Ol0WMPpGp5SegB4ZryhHKSc8+/oLyDyNhPcgek4QNsd88C1AMUO+TLiGG+Knl
jabgdTJvuLwiZpMNvKAUiog2ec6l1eOIIpqp5HwEjdq3+PxIC1XX6nI3fRJfLa0xT69RVPMF7c0H
RXZ1yFY3zCpL7HhozFHMur/vSbuUlkzr2J+ONnJtSkgl7r+ewsvYYWgLIct6Lu4kN+HMR0uaEc8Y
GD+kgXaMy8HJV0NYcoWTW6RhHqlO8KnTuJ2xQ8b70ooQfn+E5475WyoB5DSmPoS+zRum3isFTzEE
jeNGZZCO/ygGpjgvt3hJQXrB5uRfUUTQVNsvSGeQCCqsJzz+3Pi81PgetdAtXLx9m2B5Rz2PCoWf
OOZNb6hdyMwq/tl4F/HzXLxA81D5AX38Rn6X0bx1oWJ6RnZ627t82uzxC6KlupCI2TzjbHwWZcuZ
6+ojLx1vpl9AEaH7BR7j2+Ovr90yc1E10mKt62O9Z4Yi092eWXAOOmE/e2ljqpAdHGX1zELGVC3G
G934ds4ZdfeOgqCJa5JUpC8ZAeKmczMb1o9lH6g7dZtzo7BOtMQggS5jsr3DrnnMsre0Y/Pntc7m
Nk4+jEci2S/BNzYD8ZohsyTw+71qwcdCt3xfqV/pEtk6VidrtM/lCjiKYYPtid18m38CDWCbYTTE
LLJqjzcKUqYi7FfKWU9oeZA4f+BjXHykb+R7RFkM9M4v84K5RirYOsgmLJQIFCnkzPERhUeZc8f7
B28EzEbOlzVYmG8sRIn0CTnlJV9KF/CueCmltyRjL+b/N7RBjS6CVMQ/2CEg5mZUgf6aLo0CB/oR
MvsLbp9nJvMwa2EXffb3AaN2Il+I1eSrRHKzi3OlRGIKl8LH5BLZADVVjQpIuS4aGO0YC6xaEs5h
tmPszpug+bauCXwm3iOqME/gkEjTQndMr76toMPx9ITSLN+iyCCLIgDAnMGwLRv3BlGQVhT/h41y
UmcKLD9hHke18FfhapG8aumvAvi5o8XogEMysuOVECI28fVfGyNv+5YDMuynqU/IDvj4/0g6r+VG
sS0MPxFV5HArIRCgaFmW5RvKsmUyIgkQTz8fPXXm9Ex3WwHYYe31pzVmXzuNp87doRS0tS2nFwpx
2ZujTd9rO9qInvCN0Ei3pTdAT3hxGLuQcUxrdp3htbeZXBgstT0HpmSedmQdxK9pOR5x+KEaB0B1
oDxHHs2l2aF+nL8EbdG1dZbx7D699vUP7+AIHy/DbX+kL/mEUEghh5ma/h0u9XiUdqKHbeTyBwFy
8Sl6SKEoll6H4QAQY8zCJW0F63ylsdkQjDrwF2iPJQp8IJVPmhMuh1MXijCOpFUge9WKvNC1uDdP
uEJzJzSSM5Cu8M/8lfkurWNuxBNM59Xo937nIwwTziqfiQyNd1KO9SfCYkjrHReTbDCVsuHb6PuN
i4ncEpJ0euHNdNtacioh8jxZyqihko1+Sth+5rdR99o224yY3ul72OeTr+7ln3QnAmT6OD+ecNA7
ZmjkNoqruYn3ctIdC7KXv1U7wX8cHra5VgNtKdqoJtmlWg8fR5/8Do/NvFqe/rLF8QNHHvyZ65Xq
xl6Lt1Dx0dsW+lbpp7M/UTOzIFLLXMEvQBDYf6lpeuo4kWV4QL+9RwwinFgg648OFz0MdvFzgjdt
ESoJaPiRMRKWpUfy5vwObZBi0AuzAKDYRR/vz10dMFm33JjH+B0tDfCJ7MPfIFxAdKfDb7n0d5Zr
Lg4/tGuXPwr2dtXiHFP04KGwEg6JY1wtz1xaG4n838cq+ZBdlYAG7UTIpjcspb3+NV9BvcIywVXd
NbLtfyEN2Q7/10904HTkOXrsyaHzK/4OSRy/V4lx+LAhQlEm1N43a+n52tq4q0BN5/i/jINwcfb/
foEdfZwbVwDJb+GSELVVEdQrlDZLGgZu+5d7zQYrMyf3PilTYB2wI+AwDRNryaWdqLHgHkO05dxA
gzd+H2dzsuP0aUi2tu8/tT1gAVl8KGnwYmIjExf41SxPxGQSrafhefwMhoBfSVFM9kMwkJ5n8KcG
nWdbwZE20FcZBtuLcDs64bHbfCmO7tffMDEWos0FDIuPfPP7+5c5/BdixM3cQ5vXdHIA1sPiN0BB
v9Dxl2aAHKGNzDbTm+QbavhsGAc9dCUudR9+Ccaw9FW+MmzNlE/dJaOe243dFCl0+MsszDfjUF/a
SxuEq3LJgWT5FySJ9SHOFl3CFiISPe4NzEofO8KXQ4riR7yTf+bb7RrHFIIcE0lDF9WxCA1OvaFz
+wXHhgnVrSCQoBFgyjDknMF5EK0toFFOvKcTUto9PyFvM4NazvU1Y5TmRLOKPOhQrCec9tlHaZA+
3OgItscKJ+4ll9nWrIZPJjZrEbEW/I6v8TE4uGl2K6wvvzJP/MRmmi/6+lFYzuDaHGrktt+Cq/n5
brD57v4ISYIAZipBSEQIHjgV5X840tGHeB1YJJFwQslq6VROs6QCMV8Z4i01q+10T1jRfpq7Jdou
vlSBuaGteoUmvMLVFDYvX3Ut/84hxPK1CcINWr5AemuJsbVoe7CgrCquch6uc8N1DiScdrc57Jv1
nP30/R654Snz8PT87qlR/YHz6GwO4Y1/6CSNI1jrcvdtOsm1/hk9foINbHmv1vCufxC9YrFxn7Ot
0xuClPKCwBLkzwI8XnZBt4aVRvOBPSoj9Ktwx0t4EN6yrWYskCRQQBMTw3ZEcqHX8nTAbRbl4vs6
+saxZhRI/svROBlSkPL/1uYQeHwA37Ko8OgZKtgorHQYmi0KgFnYUX5UH/KnzDHQ/NGJv7ZV58XX
bzfPTbXTCZ5ccvrN7MQ+wXCk9Su+dxdEf5h+63ywOU9xmij7+oDyhVBK6iPu0+yBwhmaZUfAAckb
9Jmc1M8OWdmChUNxBEqS0aPOL39f34+dvMzfh1VpuTW25KjK5sYxUrpsB52olO0YhI4YnFX7TWlO
OUMXfwEkDM6DOGb5vt1vg+MfKw7u5qUr2Cdx/TenUwUsGSNdRFBBVsh5ZU5l5FarAjta19iz4S/2
s3ALI1KM6RLyDjgFMyyqd2r0XXhWFtri6wuQurnH/pzvEXFSClfKAabizlwpHoengornHQknRWyx
eE/tve1sA4qNVX7PXZ6pbWHYuWCpgTvnWvhtXFhy6eKiKHozdzPtDkXFv7WdprodLVk5FG9dBCQ3
d/OZf/ck5YSoY/zCMW8hdb79xpeHtMK5Z8+tlByIcIvcw8UJhG7/TmuK6c4WC/032vyYJ46ZS/GU
bA7W11e9+LKomtk1vMvdW9jOk9emG+yQv8gI8DQEC3RsNtTzx5lD2ti0l7fi8usGvrGPUFkmfkRy
XrLYb7fG4sNJscAG3STU9L1eONu15VlzLmmx+PwCdXRg7K4xUFoc/zimBPOBoF5li7+/M7RloI/r
0/H/P34ndrHPTn+WTbNjo29hHGPPxNWPDuqH5esNIhboBAX+NyxdwpvmJzffgV9weJvcyLeGpgEL
s//Z21+2sziUBNgay8NAjjlxGHTnQg8vmJGN4masmsCgqT/3U6OttZQ9DftgSjRgQrY0zOyuiSv/
0lubdg17C0M9D/RN71OAkZsYrikVU04R1B/aDlWEF92rgHD0XRnQ5GJNJI9rfvvAWKlesSSHw4a4
sALP8n74RJdJ4c7IULGkFcs3xBmRgYdn887FWOtc3cJ3ZGd8W/3a3NDIYXRSXizeC10Z1Od//8M6
peV4V7lIkads26IdJywDvQj3D/LezQTTgK28VGdDi2ZNX5BTkDGrteWD+a40S5bNDMMtBvgOXVrF
EmS+qx6XRNb7zmiCaBu58a2ha1biAwuNDK3mbMbSovuRnJiVLXUTjvUUem/8TS6tuLfaTvXm/zVr
omcwhimr1UCLreSCxYM5L8yitlTJ+OM2z7nOOLcYO940cXWvu5DivLgfyoX7c9dx++CH3rqAazCa
+ZqGfp3C6uILszauwt9kG/4W1O3R2Xj7v6Ft0nSel0/1EN1xCAtMrwmQ6B2SswUkgxEm7h98kPwP
ArmhPEQS2AXhb7ZlWcWL5Gzg0GHseANIkLgW4rix5PYj7sbldvavMfg+9DmBSeZGPO+jvKkHnh5V
9xzOikExdSI9GDZomM07eLMnvIfoFbPAsErBz+a/zYPOjXTmpYvwBM42c2JLyIGdI+p8pAJTDMH/
5ga/wOJFG56rpeI7mL98Iv8kWwGYBgLo8qdcrJrFObM7F4+9eT5BrbcjlzMLj4Bbui4v8jWnGzFf
Apdo4SJJkDcXYto8VOSPtEJo5/E3aHq4Q+Fvq86t/TfujomJ7aIJuiA59wFcO5obNLp4y/meXGiX
Z0RNq3BswOI4QnFQvAg7YcWn6jYoiqcSLn03dkALUNyIKlVRrfCMOW0iNQOQAKhYVzeeVAzGEPAm
zQXQYDuhUoK8fjdiR1ghp5x5HMlZeAMQXUV3ptoNHu3tXygZj3ZLU9N6S+6gIQiGAZhOvB7GX3OJ
WHs4rlLEYoPWew2j7Gwe+Frlkg+avYp0Yhtm0RA/xqESoxDSmAPuRY0nxmtukUhBlv7Uwv312MBS
F6VgEN501mD5u+ivRrIv4GBnW+BCYdw0XAQNxJvJokmzsd9OZnzM82NKBzP+fSmnEdOB+9QG4wN2
/OhrOsrGD1TvuXjrXxv0SWUbg9KfB/QRCZ7MmopERtcOg/DHOAFUwrAGyAe8ZpVskdGowj0ho3Zm
VN5NJuCpD2YUbVrTz4c5GX2R5oep9hvCa2n1gAzBiZ9ul4vUx7Q+atgWW8C9OduZJ0K8KfSf0uMA
Hl6h8cOsNI/RV5840TF8bEonOZI2qwJuulBHXn7MSek+225BZaizGTzlJbS0yj2i7hdUt3oBiyo5
QjcBtwFH4bxmovxeTAEcQRBRVNYRJrXFbOuFL12r7eBugvQTVzcFE5iF4U8zn4HPhOCp8okOGdU2
pEhGQwTdcoGmaHbNXAOX0HNouoCeAh+LOrue7VL0lChbmPDkmoYfyVcfQBVFNNWp8zVy4bwGAFle
0RlI9zyx8KAp6zGANYrCCug9Iggu8kGpuO138Bf0U3TjYA+vTU/uV9RijXVljS6pD2dkZUVTgbFj
7KYanC30JO2rvzSXmI8EB0IMLwuLiEw61cOZKq3ApUkvnT8XSCcHb2SAjbpPB4PPFh8bktlpugBC
zjaXs1EknQ4EX3wRXogHZbSAxmSYTkHTLMH+r/8D+zZTGxuGCjbFLMnSr4C5XCVcRW0Ldk7DBR7x
LPEClkI2ptOopL2lrHkNVysjE6TOodYkK0Jy6Ivohyg9DMRKzBYWxIk9Cd/sV4oEAEozkbnO1KOB
AQPk3Os+5fZjCw71JN/mFyj2ytmck3pKAw4PqNihth6gp/+Iv/IvIm5sTcrXOpr96S9x6T5pcxqc
VHL6063SHLMGs6Qy+xk5cY3v0EBakDlprVzaOxN1bE58knnVxg2rOg/93gd8n3HDNQmINmgY4ebN
n7yBq5rv+WPNIgDQqrH2cc9pY1lhgL0jk5mnMaRYjO64mZLpsPRDzLnzEOM96xbLR3chaBb5HSgq
5E124F8WixddnIqRau14r9Q8qmBJ6AFD6N5oxeYtihqehxndcYTajZf0sZaFdejpnDxThpT2PIQp
smVGBYOOocHQVB4s+aw5ar+dnzFF1p2nOFMS1vPklL8ZRIjHsjMeeIjO+R2TA8Udz1VGLhiUzx0f
DVWOYRZS46/nV9Or3hJ0jLvIG3N2fKzHyudHGMbQrBlCvEt9ppxeJqR2R36unFmSCtw9ZHLgae2B
I47wt8i9viM2rIEKkf7RblsBervYQSNLkwK+gXbLYKfOkZkbCfPdLPIIz3yZG9yMcrQkdwQzTFQF
4gOpo9mRlak9z7/wIri/mFqaKzxvI/wCj8gHnzQX9a12myqS6QF8+TfMXNxj76XhVzQ6wYaz4wwv
gj1h+TS3JoctK8ITKQo90jM05yQLuuQKsskH0LpnTYG1reVYtUGVTmKfv1HWXAoXOduuIYn04RqD
xxLAQsHnZNWGL0J78mSRmXpkIZ0NbuarwOwN+PHK95Ll2dUy5OnzrGcAewtxYFwyyeihGvP6dYNR
y94JqVbAkOHlDnckWKoHgbWd3UzRNDKLYKvUUEswQnkCYUarAT+6G65PFk5wFIzRfJkFZ26OCUuI
iFSSE8MdmjvOCNJKof0H0Yw135PW6D2hbyPezFap4bO84g5IbZg4o+bK4mdKl4crPLEuwFeIfa4P
hJY1E4S8HkG3Yl9rA5YyiZO02/xDxfMLjICHfW8C/Te+WA/4PeY3UEuzp+FOPuwNN8Q7bVGG752o
pXnrQbDa3GiwTjfGF4PXvLKT5LTf4anFrD7jJbljrEEqPAsbuZysfdx/SOaMyT2EtVst42DJaMuO
bBQ9sCEcdw5gRxYsHnRsfBHjR0MwO8ADJ93c8EdtD7w89Q609egIg4QHWtx5ZMoaKGummMOnZYt5
ykFcfoLHQMx+ju/T7ZUh9EdJc+GDDT+G0Hyi8MGp4UnYO+PGWIOI8zXpUmdHy/CZUWwQdJzxg1w0
m8bB7BvHTFgfd9jz04AZNYQDPhCyCg/yLBJqzEPmEqwj1oDQ+iIPnjo8gBcalf3MEtcugoQYhnEM
GGRDPI7idYO46ItP1rPdoO262WhqNSLouGu3ET1LZkMRgI/EeEelgKcgQ03CcgN/1WKbF0edwwiW
CpYDvp9zTejxh0y3kRTB87/H6TWGNMyLoa+w7b6OYXQCbc9PE8aR3C4US5XzvENgTIwDKDtWcywP
80s7jfsdyk5I6WD68Q8MdCLuEYne4FDBKcVsZYa1tgwNVpeaZYADMv/9j9GBuHjGYLbQU9j9KgcG
JxHPH6rDbZ7r9GwXabvxRnkSPYqTrPfX9HvS+62lSHtiNJS+3T2Gy7NpPJhI9Yf0SaLueQSOarzH
tC/RsqsPilSvJKViUldC52L0P1WtDbUTwwRSoSTZLg9VbddsvVhUMxThxMo7dStxzOIZoqD5kY89
zpOk6hFtBwdIcvgPRDg1ST1EI+C2AgCWt2TFrfn9QJF3eH6U0uEFqjzYEiLXDwz6a4NNGABzzzkL
QokDF4D2BT0PqgAX+j21xBkYI+XEoJzUx2YY3ju8Z4TZI7NL9+xNrGn8OWWrYDpMSBgp9DQJ63VY
aiJIRMM76wfTm1+Z/tKyksEogd4wqTxY2leufIeRX7I9PVjQCWOScUXJEd0wUOsBMAek5RGdni9f
wm7ewOK2GK9yKyPZePYSxkj4Z8Ek1aqQJvbDKtZC262eIgqvAiszaaAzPfpF+VhFabyLzdNUyutH
065Cv59OLUFBTzl7f8FE6azjVMDYyzAabvnZVOZQrBR0bVUcl018Z0LsdHoTQyIZlK8Sp3OHbb6a
vQJBq2F9cL6UPuMXmZ7SJAFoP8kCURjr+SEv6oy2Surn07gLW/xCjMQe6r+BXOiG1WMS6UhHxToc
GCA5FOMXlBipd4dhwh9V3j7aBAlxP76N08CNH5nUr4evY63W1Ybb4A+sGpijjt+PbYtzwqC/VpVc
OkqeflaITSU69rLaYrPR20p1SjhPRwpMwt+EphrGX2IS40J0eaHlfokIfvhyTVsvX2F8MhBSlcJZ
w0B3GFdR/Fpbo0Qs0rpOBF+hydwr6wKt3fwa3AdqAcrlzHOiJ6F27Ydo0Hqcdgk+2Wa6K7P3J1FK
tfQpyoavoXFTcF581Js0jsC2aVWMw7KAPZjGnZdEgh9NeKoM01mwKGDNpPsVQG8bKlwda9IwrNZP
jbFv0hgrpY1gIK0GEDejwhdAYnt4YjmiAyHyZLR/T0n0G5IU5M5/Ct/wE1oMe9H1yJh4jP2hem7k
EJUhXocaAvCshSkgn18DNCBcquVKWKda4TcN4K5Bvkqz10mLfFS0HMfwU26uRlZvCmqgTLzJKb3v
BDcRWsF1djSyYlk9t9qTYEWkiQTnhN9TS1ezEp2qS+x0Ok9q9p0Y0i7VqC7TZ/wVieW79HzCkTqp
/WiLgYVwXnFjtjRJxp5l9Af1krQmrBquI8GZHFi8wIqc7U5TcQh5HdUWWs74wcOLJCKFanGZH8zu
iYsSTt+G9Ce0ghcZFZOPy0MTKny0Y/EZ6lCNw29FYQJGnsDhT9EQaCDiYKmK2S2S1xupO9HzTYBH
waTtJ2IS+5oCTgzgez07HhDWnBlhrJPlNUq/HlXx1BDkpcdwjXQaz6Rj9iWBbcxeA7V3M9HU0eis
SFQnprjL5ujQpye00UIRTKajLdVDkNF1HkWO4K729BOTqJtOQ/zfLWFt0RayCBqu2TdZ2Bo1MDgj
mIWDDH3ojs/fnoKhSX4MSIWocFMQoGpZsD/+ZdWPhdGNqnIgxtK9Mah52FtRW3JYwA4pShGiAIZH
WJsiLNORbcWVP42E4ITWY2GpISSJKXvTpISURXldS4CpMFq1KL+Jovlj1in+xbFyyQb2msfGnBB/
JsK6SSvXah0h1jdGuov7Lyn3y+fG7Bo/bT5Ya+fThTDGq7F7lzhCDdkuxG6bCIKKg7MMwhkZcJiI
tzPFzcRJG1UnDk0iViz1j7JGUGGO2GDsLIRf7xA5LFIfI5u6j93wSfW7HCIHj/0H+s2/7DIJc/Qj
4mXB2KTIKWoXz1TLztQ5AzxGXd92uzJeMzdblCYhNsu7rvOIuBCUFcggbFEsH15LsqZFEyQRv57h
OUcp8jsyjPjVopWITTPtp96tIfT1bt6tuvqdfY7XKdIikpQFtjJPzpYKFZRccSzB6sygoKSEKZPT
vCgmUn0aUozAgB6zuD+pCQ33dnp5hUjWjsQKafWkEKiTgN2vaLCH5a0RFFXl9w0t8/6rZ+rPa6s/
qYDhdH2mWsOMCldJNvj9EO5ExSebEVGoiYoUuyOGfCMemGIsfxkRpykTbSY2Jb6UM50wh4kINiZi
z68k/DdWYmcP6u4VUvZXtoxhV+XAHEApmuAlrpSHmjC8ClFJvGo3U3Mz0s8Q/JPFuUEI+8KZgoal
2W31BwZ6HDJaYf1KAVFxFadLyZ3onofpX9is/TCoJ8jsEqGr4QslnbVokxBgZhlffJuUSuDMCWwQ
sSuEsRITxnNUDMYqyXGzEBTJzU6gOwZTrq8xpwaTRocb9szfynBMZlWjzT4ucDxhUaXVtKmwXqxo
RdUpzBdGOEto00T+FJI4C6m3M5dPtBOy4sP4Kyox0OfuGBl1Ogu2Eiuenn6K1W4UCWpBZVKzVRS0
cHM00ZpEk4a0VenUEtgwimg7MdFC/SI/OOjrN66nMxHOp+KxMndqTUdPyI5qjy4vTOw4L1ZqWlys
+E/RobOOfAtIzcKWn1X6x0+ho/x97HIORHrLmfIez/lLsCYmxhF5jGgUFA5GQO1IBucfFvpi+ey2
audP5o7+mlzN/uQrQ9TQL1+U3C2w0mCVKiQkU8IWQ8e6bhyjJFiOO2eQLszgVXvGmYSKu+wPRTai
euJ0w24YJTjHTBzNsEABdcCmuDbEtagBxOJSIEDTYRvmm0szJSlBWIYw38QcM84/nzInmITSRdrG
ys5IaNO/dtWQriUygcxzjmvYhAONNCLfoIooRnMj0TJk2NdDQxhce6Y8iIfghQZdw3s2NcF7yvc6
21q5cVSymEa+0jhQ+MMcoDwW3YQ5yzOzir2pM6vz4kfW5a1lHbMQ51/exiBfS6mTrUwZGlnl4amP
F5PVNZMM4AfGFmb1OLMPb0/KQIUXJKZwUC2htuUHIvU+9+pwDKTmhKy30hFt69hHhdOwmEzpMBkW
3QW8qXsaUQNRyRJEAek8u0YQQd6qmPnonL2e6qaGPiRLWFG+dAgDMqRAC0ePMSW1CxFGzvpVAtNJ
1lctvOW1ws8lBI9hAveKN0aLtgdlVojGvDDmvPV92L0bA9hj6ec4ECfVexFmbmSCsLbHFjJaJ5lB
11O+ZTkmOxUmF7SpWnfE3qzH5S5iB34lq/BSOFSFCI3ztdxuUwjjFAeDjB429BSO0lPHpvzAe+uB
7M2SbfHxO1WMxhHrnSjQfuvZaxUfnXg4drhpmBoiziToakYjAYViyVPwsiy2h+I3SdevkWTmxsI0
KHFr8r000ysZzBpNIwS0ELFp/sGICwdO//jdCdPTrpsOayK3o8GamExf9ZQ3F5XRb0knAbSAaIBe
PUUm3lKsIaH4A40zbzsaUkhMHukHG2UnLk3lQ57ufUypFvtj/duJfZCTMxd1FTf4Nz1aT3weAOGl
+tMAVR8SYokhlBibJP/uZGE1PP3YurRmQ6P5OA1ztulsCYrLvnpkO+3ZFFBPUrymGf3c2fUf+lGP
40KqYlzMttpITHtVuyQJRg2FJtKezt2ml9nOCZEcQa1f3XtetFeD5sSgsdDK/vQgtFxJ1/zbsR7O
gBq6Pmg0L2Pho7aOozh9DoQbyiW5mRSUCLpbqwqmyXRH2X+FpRuB9EYPsoRNzqtKQd0ZwSPHrYJ+
ByXTaFIoICAdM19m4Xwmva+phWfqt9QiuwhTnFzkyqN9mNT2Ky+X4/hpQRVS5K0+IWQhtHM6K6qy
nHDMqK1rqc3NGhpt6Xf/p8qEDyuoSzmVFlxzTByLBEg1lbjqwyVnbw2nNyFG5DYrnIRtK/02Jcgh
1h9V9JlYXgU1hFOiMXwreM+8vDqnadk8UQnR3ljdHyJ9YuiO2pyIXQdKM5Ikjjx0zFx1GD+0qiHf
6S4+RedlYBQ4L9MFp6nu5WYsg/PgJ6hRWpW6P5fp2EOEivqvIm+6Y8Ooe2UUhoPqxRCyE8uigqYz
S6XeMhTjHC4JDki66YI0ZLAHXuA+3FZKIJX+VN+oGzP2X2n1PkE8uMslOtHaKSKYcHyYgdXGfBQx
ZrMNGkgZxO80VzB+L6D21sZNc+t2H+mHotLXSgF0oq86FM20AB7Tc1VGt4HZ1Q3uBDgh6s1OI2VJ
aJJDSXBB/1bjT9cMOG9ZzIFcW00gEJAeX7Qikhhou/+Qhh+512wDZVLNXKpG4mEykvDih/3QaTSS
yiZSHEihuBE1zdVlZR3xnMPnSh8/Gx0iONuFqLbkz09eXeLY/JjcF9aEegH/JfvsJw7idC3m3nL9
JyeQ7/F/ykrSUB8XNQGRiXlaL5Rw4x5vUv019wPwvRXMdfaE45FhGUzumwn5k/KpF2AyIHqcK1qO
sK+5BtbBDtptPnqDnAZJjYx2FmK/BNtA927lXFTxKFe5SrIOzSLLTyqUhfxYXFikFbPO4BoiKVQL
kGcruiet/JXR2SuH45RiHxe1fjmo5IODvZiLolTPhp7DA32utCm/v6xNyq3TimjfUU9XNB6m6Dtk
5gr9j4oZdGngMc2q247J4amuW5VkJE3BpKHJjhF026f+YzHqkwp2rNi9l+bEuqge5NDvJM1/oM+p
3yft5YTFPumepNlzPsg1CBJTiw8SAORrI9afVEwiSzAeh9qkfSXSRLaesR6Un3kwpgY5nzhXjDEy
OuxucZp6SZ5owGLE/PUJeV+JgLswCZvSMUhVZmuBTxVFk6AIPMAQlJUmWZdmuCbZSarRQqZF/4LX
0sZemeD7+DEpcIg6Sb72VeZrObDmHBRXaihu8WMl+EKfQE/pXZV1FmN0kW1MHNGS8a1lpX/p2MDH
8om0T8W6cVKo4kARdYcuvEq+ZY3m5WUhhMuPY9WsRwkzGQ5XKqG/orqrkSZJ+rcBW4bqX1Mip8/y
j1yEhYTHy1R67VgdxdjpUg35fer1SePQC6w9Lf3muJk2AK7ae4KhrII79gZ2NqNpGo8KmnjCbuU2
WUaT7uVlsYZ1bkb7hsNjKQ7XUEWcoSi5k8+9phq4Do/9HlxDH7wyrgNRI6then4ZEyLiPhUJN7Mw
cdfCrSoJK1rS1S3NxEvD6aUGLuhsGUiyv1rdTuvv5mMjaHx9UkaYOTEzvhQCwK2i31b934htoYEn
0hwUiWsUwAswfkWZiuwKCPjhPAC0irdiy2nRrVXstgGjKpLfowX+CFdgtR6P2GgNYsvgLcMA4AXa
AIgb5i88DNa1dhviCWabv4AsmGjj7LOnXTa3b2m2gS6DOStvgIZ8rYpjfMBLgKywZn/SWlurCTC6
tuIoTNXFCR87X/j+RA0FOM6i8dUC+ryj/9gqWxq3GBejooePiHR5DZBTwmIM3+DUAVFHX9hR0vGD
bDFdsP/08QhZ4iOwmvwDki4AsgWIYfRO786gzYqCb1F+wSte5kAraFHHm0WHD1TSvnEg7XDJOzwQ
wj34drFtkAj1k8ERwFJ8Wx3qJbAmHwQj+6u7DddRW2iDDd12Ib63ZKexBbKFUOTaSEhe5q2AGiNs
oOKFhkuwwwuHBwa8tX1gF/1DqPVElEUZPKgPISezogTa12N0oO5C0aELNj8OA7NfO74wnOMQmWVP
zwA2UEoG4exyLO2y3PFf9g/QJTLj4w2jRUhB8iFPHNWbbuEazFB562/ktxB/4cLPYJVGNIfvOA/F
RqZMV38JiqLskjtXz7oWoYaDqTr7nkBI+0GPi8YEMySbNZR3xTLSAwmkqz9ztTF9us/0BbRJJ1S3
X6CxeMm2y9dnFdCKWs5950V/Q6R8EHCTANmI/GI9WjagPff9Pv/MP4QcEacVkAcAh4KkVzqxC1Lp
g3B9h+a+zp14T/CDG9JPXIRrBgzgIhyjFISaXkkBVmsBljt4//P9MAowajcUXAFmNUOgvwkFqtXW
lq8sZ1AYVvInWVGE1/xBjUEjhIUJ9vTNghBUmBqkSash8vdNDaObPvJ7p2wlBcmVBtpJ+T6uWLma
c78FdQbe8WVI9CHnDcK+vy3kcKcdLcApcup9Fy3ntlwzLtm+rqMbXnCvsiGdKu1KP4bkZkhr+HiI
cTi/MZglTzpCuaSP7RiyW3XO6MpURLAbQTHe0i+N5RkJYbKC/INfc8kOuaznkwGKquIieJyHOZOI
Ak51i8Yh4oOO54cIPQ7v26VIKNiP4BUf1o+Cmzd02TgYNmjZOCeZ2DAFfDO7cX7jr/hOYjcwOfQR
2Yl6OiUJ1o/r9C6odrpifrKwINWFCmrHxwEQI1WhImIzcsmRiyLXMAH2j7BlKEE+KpzV7Cf2Y/YT
xJ1iYAFWkKEThOCyhZzHoZcidUuAJ1x+j7ybx013yrtO8/0qB/m2INcmwFjXuL68ePUyj49AvNS9
I2HqgjyrWUb0Zq+QhJu5/4MDDYzJDl80KJdrWEI+LO+l8jUoS2l5brY5++I123N4Md7Tu+Qh41sm
++rhRPt+CzvFgZrtZw6Hutp9MUJP1oayWziQ7uZ2zi+KRGH0OYg9Sw/v3sRcaNfpYO2NA0fDPT6U
jj+se2Uh3hBJ7axNLDsJ8RH/WlHS6NY87fiQwO7dEe9Nc5HvyFawjF0zW+zpcrzHApw6hvShdsSb
5nXcz80RzUusrkAQaJ1EUMXJLVZOkS3bww+UUku3sSFMd8Jfs/zOV1p6MJeCl/vDzTwLzGbYVAUK
Lv7suaxRla9baH9cfvSn4upOBy9717wWwgPIIyvrOV3VHvTJcoWt9f3BC8ArcVL1MMnUbxa1yll8
N9U12IQAVxHnO57fE2wNOzikslv6bvrWwsPGD7+sTbiTd4S4eeWGZlTMMee3ku38OiDaDCgh5rbL
kVWblbiHYbulQl3KuDkjcFLgHDJsxK/orf7rNqzPtwHr4oqoTlQ+03f5LZ4IVaqMxWsff7eb5Bp9
4pDjpsf20G5Y61iT7fR81ujecu3gtxRyuMv8P0L6D+MIyS08wMKTfPnzccCXFIB/Px0Iz1wY7uvz
dRhX1Rt+kdAkkmu/Bf5g599ZVxQBb0rEoSmoqJkvmFSjujMWyV69yAwZTunZwhcDFGQq+kkizg81
HNSLZgsHerpu8cfER3/7kR3lP8T4W8RwB7quSlBxC1Gr3imzgu6E8BfA1nqjBdDcULPsWHKXtxHP
O1ooUIXX5FDbr49X6ZKsCKcdi7sIXrf/XCPHRGKSL6f9sNY6Aj51F0wtPKabisUf2gwMXxLOUWQa
f90Xs839pTCakTe6gzJztntvv8BvcbOYg5HVIDlh3c6dJaTFXIt8ul1hAriIWoiRaeMAgEiv9VOy
450KeRTB02/CIQqWzjJfMQRL5LTgfx8P5zv66WWeYdJtBGK3l8UJ4SJTzqWv/YDAYD9svFarN5bd
gW4l6yurjcu8RI0ziz8JtdjS8t3JWxPYwMMU9L3H0urAgrYv1s8P9XssMLeqTrReAiJ2IBx7QCDF
+nG+pe+pZ/08zWVyg7hTIKxhtzsDeUR7HTY2tNzf8q/5qN4E21wyEJbDdVoikcWr57E1zvkEFf0V
qM6MfUD/WRrfOPexwiBvIa2W6R+/PT9jUliX6ILJb0p3mU3lnD1gnnzQ97DQzdKRuuOdHua2ucvX
T8ODMI6yxuIWKdh27OAdRAT8YuSxoqN60J9LjqNPAFx1jR1zCP9h+1x9VC6wIdyZ2bPNyahAaMgv
EupXiNEqXs7/9hP6Q1mCPdo2DLpzfh+84cY1yjeZO40xrIMVO5EYrKouPlsV/PJ7zgLxsNMd32/3
2IjOGZ472BDipptBvKatLp9/5l+x6xzDM88PBzjp5+GxFX1k7Fh7w82u5dbcy9fpjbCc8zfA1HV8
w295OZMqWSSgJnIS5cG5Az6ia76xy8Q6imvtw3IhQPxbvXErLZayzUwiUn2DeJZGy/Xf8x8hl//V
685aaO+v5Y1+ao8RPPrw/0g6syZVtXSL/iIiFBT0lR4UwT71xVDTpFMRpfXXn7H2iah7qm7Vzsyd
Kmt9zZxjHqk/MFp8dD8NlVZkVtcEzt+NHT+BeV6PZ6R3NQcZ6ZGHcrohJd2WPSHO+ppIgrRF/0tS
JMsu74WbwaiCjP5cMuv9zzfE+IJO+21zwZrSUnWnDpmtpCdZ4wPCu/O2d1VSlL3TSj5qIbNELgLc
mBtMgsz0wbTsODiR3mJvfmx4Di5cW9o8XpOf2OoVwzDILlyiXTQjF33+5Sm+B+jgaDrVXx58jA1x
FP+gINbvi618eCCQrpwPKGfe5MUUiwfaQtlj7Vgd43BojRnUgJo0HxI9ul458kUYtp+3kuJgNOOD
HYwI9xo6X7tc4X/RjIFf6vdrZ7Z+q4+gTZjjqX465+eadQXtGgc8xxvRMeJjisnayoz7PDu2aC9L
g+3/4HjflBbf92fbz7a80mgnkf5LOF26Fw58UnwxLzMhxguhYC67X+gd7ns+C5wevLFjatgAo+wC
WZcw3IoZhxvbj0vDL6wafxqNtwfY0ObijU3lNyUZy5YtuKk49/54iznROW+h5UzdcchCc4sDwnlu
FDPlD0mY3Eu+3RexBekTpgwc1hs8o9lksuHqLszTnJV/KTRpJJDBvn+b9Zx7Z31i2e8ohzgkbTtI
5/zuyi6NJhyNXmmewpiJmz4AHu32+2+Q4kT+LWyKnQw8BhaLju4HVRad0+1B+80Z8XQpqLmDjBJr
h6+tGSIoGTan0TL9BkNAOK0lisCnNTT8sb9NgYbrjx2JEm+bBNNGMHe3o1Xv8toZqEQ52K4dZ8wv
Dm4fiO1MXg2vKb8cBztlz983zLZThGsmpmE8MyAOUOcYhUUVyWFFmSPfcXuI4DzS5RQr3cRO/Mti
Zewns+92QKhSb6puixkimZeAV3c5npHC6qhgs78BX4jEY3GlEyJiiitKjepaNDjkz0hjcGJQygc2
aayzbNFSLu/qa2M9LV7wxGK7xqWy5W3OSQ6ZpeYWR+6CgReCrmr/4To9dpdsX1kZf4crdtDX0Gec
xgZlPdlz8bxv5J0vCnyHso24hetIAFP0nAOAen7zYUNH/iE3fZctRotM8eNsxs6JyNehvIGpgGm/
jBE37TpsWax7vxUD8KBQnPrujFUHbgYYtSmTbLhbsCh7v0BeaGAjsoSd+L7C4zWiM/zoTM0lHISI
ZnnBgcWPjGLBRTQ0gHQKlBxOfxkUm5rvPoI/eRCKK///DpiWOjvNhtoGf+hkfooURKd8jAurJRCR
Lu3Kr4LlyTi5lbUdjkoekZ+Revxj7GYwz0Y7OEY1m9qySMwroMkUfj+knLaUY1aYdP1RZ9SH1i5z
YTC6vVJPvvKtP5QM6FWjJS/j0Id6/WR3LTtDPvscyuS+LPOwsKhyDfTNZodLI1uclVviUpmXHh5U
DKK0B89tiZKULNKg3pA9WR0ByFifHe8lhX48l7k/4CPtTjGB0KkzHBtUm531XRRbBp9ND2B6TME9
WuRks5j9xx1vR2xDDAa8rUHaDRmEfD1IDWlxt581hFT/dRD7Vns8Pdz3QjYHv/ozmzRuDAaM5Qof
Jbq/xprYCmgJnykrH8JHVMDwgxBgKhZPb2mmbCpJyRbRxcip+t8xknS4BViOo+nJzjZw05I3IUaW
NmKB/PSAqJ2WCEedof2dXZp5SkcRAKv7TrzHir8PUKjRjjxt5hd3GyTcGbiUDZ8EghByAWZlDBRI
I6HL5ma3+yNKoRecAB5pAWJ3HzdQ4PPvJvllAcdVAS2I2UByji20Xb/FriiYAVpQpFTzwTAIDzYj
1MXAeMumeksiBmYC3a/BOaP8plFnvY68xrmAIkPwgTeHYdymgkgu5IrZmpHt5ybtSX/g06yNGSyQ
lbtHT/x0WuAgpO0xtCGHhPmbjmCexCqe2xDFYCdbz3GYu/mYixJFjM8eFaG3hnMR37bebIoj89UL
OiIH4NUtPmoLvurBTlqMXOb5Jtl/JJF9el8JIqZDfsrmfdZ27wDWP8foi1KKme2CeKFzHSKZ6Zxq
VzFj1iVveOgi6l+6IbqsJeQYJokv55M4d7daImV7W+CkGaodEPWzFWOSwW9xIuzCoGsayEY8WFEo
oiQQjwGGzCty8+9in2/zFWL/bIbiVE1410YHhkSxQ0LSkEX2L97uF6cERS6Cqus2oQnodJYR2ryc
iFZnW3JHmvn8tdIAFQ03GsX/3eoRRYBZKyJo1BNiSX/uYc9TxNWFAnaWrNJ8paZRQwfMBJDf6Gtc
GD0BYCZqsD+wSj0ApTwksCz4bDHDGllfWYRfqIhgAeQeoeTC+5rasPtIgWdPIEEjo0qi4EdjxSbv
Ru9rJ18DjkzU/THtJVzi3M1aMDMiNnVwzVan9WODGu1FvqherpQ9VG7/5U1d2sDvunmbLA2lENLh
hV0e/kKStjSMOJiddvmO68SJaXClCE/tVrWYbtjUUgCHdVg9FG4j2W82BAzlT5PIYkAGy1HuaOzG
t9Tfn1WHG/KGxkoTY8DcKs4TYtnMbM0R6Z/G9HTsro34MUPNAVcELuK7tlKO5RXgQyN3Ph10Lsrk
KcWMemQGwKdBYLHHYDOxUi/QAvzwc3Bz1/StD2is6RLufaL5vWbG1UxdSO50qpevGepFCQ+gH7tw
3jH+aj/5bEKFiML0BLTyWpIB+onsGqgli0VQSigpBTkV5BEKX4frDh4bWRC8RNbEA3X1ZayLqlJD
zaqDWUa7c4pdfnHUwbFz/xtcoQnVXwfie/zRw97KDvUR0gstdyxiXZQ5suq2/AduGLNWZA43+CEh
m9MAvHKAPFf27uHpwIfNHs9oD683pqzDGef80/3MWfqCDRrUzuAy+EEzM+IpojZdi06QQ2C07W9N
2Ccu6u4yvg0X3dM7bTA4EF3p4j2RmZYZBD9qlqCP5bcSSmakEpQWyY0r7SaNRaie6DtzMZ+dbFgn
oDJHLY9bqqZiZOKxpsFGrjVW8bBYjMNL5Aq/z0XU/BUyLgTMxGe4T6jciZynzdrUspkeuIOqxZKK
wJXKBQB11CnHqSOfdI6FOhz7UuF0KHkA83EaGdS5fRk2hGTNSz400I+Ac3/N17W0WdODfLdQ8/GM
esV6S7zwy21FPEAZMgtjPemrwLg5YuBosUVlhSgYFYKxTlwJrB3idez68njgfkQEhuFNZ7d2Rs4Q
dUGXm1tymLvXHJ/owEiYafVYH6hUN2gnLBGdzOTLTm0GfrH9WnbMlWXkj3St2/4yQVsrIJPIq5Da
8wBcihlLxzcVhMWGaRfb+aHdp3RxDI1ez3l5acydTAkP4ch6nEEC2LTtsck9NqepVq/iwLnPnru7
q9wUn9fWxazsDvs5pIrb0ElU/SVcJ1RjCQR4rG7PJzF63xWeGZbLQMQ4PDqozanzRUcq6j9ShH+e
FqEXtCRI89DXDmkkkcBU5+nu3QWYKm5ygPcCpBu/Ndkp9exx+UR16jB5ihisMvrncoLUzJSMXoTv
+/NGSMSYzQPpjHCT8Wqzo/OUNCbavHoxlgWD0OAzjajGNCOir/KJcaLhfHVm7cUoifevVSNZw3OH
rA5Cxm4YiP7ZTRl5cZvTtgvQXaScOexKKCqH8bk7P+x8DSaKg6vylF3l1ERboqoAIWFBv91URxDm
oAn1xoKw0yHNtmAz4LrghYhbG0yVNbhAiWGsJWQ8CpZfVCUqnRgRqlyUgBztp8chzR4i8WjGld83
hjqono11Z+m7oeopcf+l+ZZR8uI5cLhTpnzULIFtMsjcS0RMHUvD4D6n8cu2p1tHhMV9VYYKAEU2
9Z0PNmjR0KdhrcvXzIEeAed9fSOBVpW8jCd+Rt+Xj3bJJxrf3ZxF7/ffgFgLShY8sZHnB2YE0wJk
N8eCPpwYrH41Al+OCfBFjCatDaJrKmykWMNFkgh+FfINAZz0P1OYIwhWuNV3EmagOOy7iJyGT1gh
CwdD3U7QDaAGzR0FybycuEo+NQWdSWOewX+hIExD0+IWnXUnNJbZeW2x+yJNL7ceTn+ARAqmG6R1
fLdklNIMVraVm60nb2DDMgAfyILQb2KWP2x4oFyj8uuq2QggfA5zHnvF7M6WPUK9OOBpR3yM5k84
NHIWtuxoIeKGAEzLoGxCvi4bh8I1g+A4oEDHGeE8/8a0Dqjszs81mENKNw7RtPdhHAo6IFNoJm08
cw/6//n05UO/Yh3JP9MjlObRSK9zdPJwEzmikcVxpuERaHUy55GMKzZ3Dt37sl5wUnKw0x6hzX/h
hoC9HnAt4PAiQ3OahC/id36JdCWB7hzDbFx9B3NaH/73ZGRQeQ3H2+HUlS5JCJUHVI3BcI+1qjJ/
NxQOVnKVwgt/mC9hFvTHvJXe0YMcJXHpL/6nvhbn4ZzYxVXK6Et1ihVtxSJlNOVBDAwRq7DIpk3B
1Y/OOIL3u5siKcIbyToPPRflkZG3pznKkg7o6LXMvOSO3e1M8z2rMZG3s8rm9oWfgZCrcb4/DKaZ
IvFfMsyCRM3d03yQuyKkJ4LTGAS5HCSjec1m8MVr/Ao1Pmbt3X2qFhjjUSt4rkPeQIQPiS/18zf0
J3wY+G++vtJE2AdpxTjnwDc/lieQ21/AlMf6s1Uf+0YWOybuC3534IT85Yaw2Wjf4ARW1CaVWbKm
YEUH7Cmk2dmO/N6ZLMjVIOIWvD/7ll19/Lxkv6TOpWL8q4gXiaQpyQ8Guogn6W7e97GBGKudHBTy
Eg4OGd2EDl37LkIap5cyYDE5VbYvNcAeQpQFXCjcmdLYi5FQwXqu8SVrDkrVezR+LLGNtEGR4lFm
dBCoXPvKdnoZdrfhP6tGCfyM1ASkLagJXjZCjlP/MSaIP5tIPiRQC1KO7v14HHS445g458u8Dodv
1knFClsHDD3+M47Q+zgE2ZgGApbecH1z2S8fp90z/I48DKfavhdGGzzh4Dvxz5HW8ExhY6WH4nER
Hs7BD+7Fwkl9xlFoTj/INUd3I00mpqQQuQoxVrgHSJ8wqjs0wfB9wSNEM48XHkfaKFvcaaQidosn
FFsP/YqEGeJarBr7+sB5h6cYKEhtU/T00eiQXbANqIwsiXX6B5PiXGF3mJgQUvnXNb/V/EwIApCD
l0TM8iytcA1egeXiYOVp683v0KJsfWTRtWg3uCevb3ZDAlFF4i1+qgsWRXEj4tzIb3zF8yJypgVg
XPyg6YKz3MbujZuLPnu6uoIfBjBgDS/DD4wBMK7YqCjrEuVMBYSzlw6yxIaMwWJCno1gs3b7qc3q
EUXqt44mNGeTghuinw/5wpdFm3aqeGr57+8v68NsVawAuTY+S6S2ZDRTbzGL+sdZ/aS/xDlfyP4D
pI2hjd3EjfO6VTCyi/I6X/B2oOjR2PiT8wEN8Fhjwg3CN4Kb9SiH6OZJ8IM4QFsEEbiXqCcnhwJP
ZVGHWO2goBLCS1+/kPHzp4HqnQ50IRQy9IDUtNvhBdoEXobbxBsIk3oOsQrTuWAuzIufaTC2qM8J
jcIEz8HDZoqRJBOgbQ166+FMWKKrHgtllrYR73A3w95q5gHS79NGW4AT4BOhrfCFHwA8TzHzQ3aY
vUXlKb5KWwxX3ZIOcj50MGwHfdhe1flnuFPX0rQzOgahRWNmoF2qNbcAG28s59ZFIUx0SzJJKIJa
dI08EKckv+7lPo6vcMwS3HzaE3n2Li1a6jqgBZPJ8Z5e2COb7e3L+THjz3Pk9wDb2oDHWJtt2o4u
hnvuC4mY6QODoQtPJk08kWWso/II7gifEtxlRrkNa5R1r3n32V9i67Xuu82loWYBBZZH/LhiKWpp
/mL8Z2/wItmJtBudXQtv0ZTzFITaSHdYhHmOenjtAc8g/mBSPPswNR6Rz0YmckPQK7bviHtL6+dg
BT5MTixlr9ULkXvTegSzDKkquR/bgH8KT7KINlHT3+8ebRdx3exvAdGGb80Xkd8I1cb7mrwM3giC
Ygg5uXwK4W+6PHgx2IBchrOa+Eeb6EZUx8pevHgdC3uPl1659EQ9bcPUUsznmpcORDPTZzUcMCHg
s+tg/NtO9ydGAnSc+BcxqjKvSz5OKa78UeJWVCUmAld+PEY45aKS4urzKmOVIx4l9Tl2SNfhrZpY
F8C2nAhhZot/8YKreUTWE/kJXH886Za2xwZPeoOEIXT7JI3bo3HreQ24k278ZryPZKYIi58CrX56
Edudd7VWLiSslMfMDFq8ij3/h6fACr9ooaBv81Hqg+KooMqYoZsn62EMtaYNLm/6VxSx3AKa6mAg
AquNRFX3cH1O9GN/mzJSHLuxajIloXp6aU61Lk7zqRbE+rGlplYJZDkmJd8NiiZjJCpL7k683XYd
hBv+VMgcXjZUGvuiRqo5wBjboWsfo40u1Odu1FfbrAK1MSQZUS73J/49rUerAU6hez8j+zgmYrw+
vr7VioT7fsA6eaosVY8CDfEIzCLIT7+oPj94nZgikHnTmc+Bm0EuvVI+5lPonA6ye1Rf1erdh3G5
fLHMYn3JMF6ZjaQc7Ros+dRLnut2bCGioINiAkeIBKK3BWpdnMhTi3dAjVB8TngzBRKfll0odQDo
MLBHHWvd1xz+bz1sLvTaDqBdPSEkot6G2Qa5ejZ1mVSw2lNJ5tVrIkwIUDHuZ0bDrMgCBjYNvZEc
ph+MRa+F5sjrg5ASMI3UFsSnO1vtMJhLEfAwG+ic/14C3GPu1c8YNrGdPFPRGPKUy4LbFgEUX/kE
8Hc7dIvBvoVLV+0IsJyS8v0n14jAESSJqJje4gN0+mWkYxHs4/Ru54hzMQ5G5k0KoEEXzjtCrsnt
IvrK4EMiSqTQozGBJx66eXnAFDo4e5yS15MppZthx4ZyRzHMJZ+ZuOQ559KZBpuKxDM2ugws6JVT
lw5ieiPUsPDAgIVCtMRJ7o8X8ZJtJdbH2GcS5g/Af38QbpF/5ggxFqMrhPOD2UPSbzUWI/h4EMo/
dnKGzLV44NhNMVePopzWkcTbt1P4ov2frKPEFuE4/W/PCKiw3hwaWCZE0c3UAwgrS/w5n+GzestZ
GYs2gedXwU37sqckMDO5MjtMu1ccKowQ+EFtvK64RjpPka0ySEuWOlRnb71w4Sxnm9PuvS5wOQbk
77QKsGw8lyuli7TGV1CDWYOIqvo1CWLUwXHvDRRMK9T2kAcg1z4Y3ky0ZRLjWhTSXHXXPux0wrxH
eWHnpU4dOaiPzVuqsSLhw40kVn8p3iONRqrV+NPezZs1nEb8Fz+sXoav/SgbePmj2mTx01NePZOh
C1KojuHSs02p32mqqAvQwEwH86HqJ/L2nW60wTKTN+p9vPt84muXoTOcqUU45ShO0oydpjstXIz/
dCGytDohtsTTzRHM85Rev6lNUTGhWmZ+rjImNJoLDsTqAdPbQJeIeAtC9Q6W0kr4YeboyE8fAr8N
9WfcWeV4lV1GmiuN7I7RhV0ot3QCU5nRidN9PSjXR9h1Xh7W8weSbJzgUfX3teKf0brYosWzJUXP
ZsWcQqClg3fe5zYa/MCE2YwXTCifluR9/LevIku+w84QS3ukbox0fQIkWZYiMqdsAmsJ6ZanW/OY
TXA4jBmlLJCovHgIubtpYpRjGVzLyinmgorp1KwrgcG9KfIxALL3Etmpx5G14fMXlKS9EuLuJj8v
tlnbpkds6qcOooNfPu6Osgbth7X+MzEHAOc9dVU5z0C5okDkiN5DCTqMfCS7XnPJBYkiuQIKGJHD
w5foxCzyajGjqkeQp0TA8C+RJQREiRQ6TLEGdR577BHLiZxWHzQAB+x5jKGS3+tuS1eod6jLfNyQ
J5MX0qGxZqFoPrfvleKLF6bwYFbTio8cjim6vZlIUELnHt7XfJYnEcySy+hp53jiGPipUa5ZNDMV
GSN+e5S26TbfnGz+CDBxAO26coH1h5KGPcn5ZE/t2M83SL9QPS6RCrKLt0eZ0YMYlRFEYRR33hzH
VuUOn4IUmxow6th4MoyNOcHgqONKILJ7wEks/MwXle9wq1fqL2AHZSktQrrR8kpRN0abwqE0pjIV
eR0a+NstEyBgntJi5GPGp5yYpWQrYFm7wkLxqJMh06VHXi/JeENQAIYOBYZXXhBw6CI/Tq8IcAoI
fJruAmggicXLio3aDdGfZAja0YxaNV/x7krGyAIncHz/MsSOdyDdPmuGMQaeMv4iww3Y/mI1iegq
J0gaGd3tRwbREqz7i0DCwfYn/r7iDbnbCuJzYxK9V98F51jroK+6h/kshZbnNhfuiBVTGYoRaO22
cknFmIehr2YAwEV5o5CyiR/W6sk6dmlsU6iyNsmeX4JTmOCDU9h0GjevtJDPsv8KoOiw09IuIyuL
CJHkbMfJhD+ByrixkS9D6oMSeJ/x5lB1YiNMrtR1nJS8QrUxuPBsIw3Xn9EdALjFvtikxMuRtlpD
SFWJqW5zV61BzH8XsU/FkV2azT2cgF4bmp8dHT2P8RsNKnGaJLKJjyMfTypPFINnPo6g6S/9Atwu
bwm8IL71rLoIh4afelDZoI6EdJIrhJf8GhlUcLqENgCFQgljT9m0ABEYM+F5nvolKLemC95Oz6Ss
K+iP5mR5d987GHtm4TH18jPZKvLyIKNDTslVg0DbBrjsmgfjwwZlAVum05NPRTegjEiZPY0fygEr
0lXqumVSyVv5aarUzF55+3r0k2wDGat4PXILjPw/TCYMqMEBAKD4SKgXSw14Exw4MJZBV3wWRCwy
6e72gvoa06yO95kpPo/vC+QSIElez5i0sfvcGW6kGTSDFwsZymtiikWYBHU1Rz1gVgfN8jYWM9c7
3SU5ADyXpjb22kUWJVfcoSM+PLwnBZNZPjOVpVxlGDuSNVEpaE1ieoZ8I5oScXT52U382bTX4wlv
uXQl5HYaNh+TlQa7CJKTqe3F0v9u11/srWumJ+OrhgzBTzDzozPDvEL2FKh4Y3w/Mr24o0Hm5/Oa
T4ziaYYfPtoktLLgrNbyBGOWrvx8fD5r1TrefTl1Km9MqhuBENADz9+7MfkTqPEou0A+QbrEit3I
bv06XjPvlogfggswvpL/xvl5I76MT5L4CT16c2alvAciDS8eeGNv9A2rtXTNKl+7Dj9eMrAH1sc/
LdDyyD7Ihn7gsYDC0YBg4lREQ2zvV+5Wj1H4G1YP33X9nvO+XYc2RrwR1eRu8FzTR78TAssaZsLR
p7W4hmlv6PmJX+IJDzHQ2UiAeZbWYrKIm5ZjEq7glxwQzb3ve3wuFokacH8syoctqhHOmMQmMIiv
YyjMv3/t4RXS71ZDeAB3m0+FCuqFE1sOwXdoFh5WPmbaVNCrtICvYJ9ynhymPzTp4OQhtOKoLEX4
HzGKZRewQ2UNJpSO8BFsPpMdzLxyznTjvZ6+PGZ4GWopBsOo52tj/HEkRomLQe8IT8vs9SuybL2J
E88qbA871G6TM4l9LAx/mayhaPdHHfr90y7GEMUKXbkyASJ6loP9viCkMj6OMWv8nBIyX5nOsjxP
2D5tidOkp1SY/gDp97MLoyAge6edjH511uWbh/W6TFs2SgjQ2WHakyZglsKivrY5r/4mAOrjBdGJ
kKpGv4wrgBE2AUOSccvQ0mYG8npCyQErRxdEjhi3L2QTxnbUN5wws7J1T3bBAz1PLXnNwVYumtmI
m4/InlVXmAgdqkhls8hw+vceymf2X+RfO9mGs1Kcb7TlYzBMbET5fF2eqvfZldg8aqMKWdaLK79f
5PsYz3SM2oa7clVFDWsvJBpvhosjdnb03rMksR8S64/15ESiguQptStf1lKQC6jYG70cq6b3YkJu
sNCTMSGDzbVBMWsM0Kq51OLw9Q6UBAwMdp8lN9/rl2egkHdkaFnoKFIWDn3U8IHc498mauJrpVzJ
U+O5lZbKapy74gfjsrPy8L0rtizlYZtLC0WFUCjCOXHr251/P/dm7ykINWQQtbLHqB2ZmLJjAGa8
gS/WzG2Rs51+hqLysMi4RIErrbXryam8lkGGAS/bVy11RTXZ6OqSE8Nk1xsQkFwACuBRQ97YMGIG
2C8eopNPBP2AuAearkLyGQAm1bWq5hDS2E90BtHv9Y2i/03nujh55b8QJqZVhXFlUe52fpyY1Gk9
ImbaIIPXKMRLbTbW4IrmTn+YUJzNSXj6qc23daLA54H+k3/OA3vIgmYQSgErbcQXFnKBz6axohsK
mwBewIrMZ660c7wQBaNHPN1XD3lTEDSiDdQ/57DdNUzQNM4jcjpoTsP3vLdghnArXQCn8UunLKWJ
MfhjObl84Xd0BuydZs0vwx4oW+iOGYEw6mHL5W6O73UWPrZDkWGW+ujswTkydiLB1cwcqncLWhrd
Obc46/rrtTXfvFUsoCyMX46/3koBXnKDzRwxV8YMGsOK4ORZRqqfoOEGI+gaXMUvj/4haq3ZT23c
t4yHY2v8U/rvcOKomYHbm2vE+LK6ltZPVtkaVCzeh/eeuTFOCQhTbrodRNNzOj+R6DCvXK76kD32
fPLTLKCO7FnXnGasFkcGGTgp4qm/zG0rY+Ff2Ww78P/ZC6CynJfBlFqRqnqDhJ8N6b+75jCyJjvA
P1y5zPVapGwoIWKm67u3i4g7sfWb3umy9wUkj4fl/Fy9V1NMlfMiyskoYfZD8tzizJ642/Gm8pa2
HsXVrPxBJfqyjyF78g+vS8qeP5vDN988DwUu5BkWxhl75+Gi+XtiHootTD56WEU4E6BikPnGgmV9
JHDB1eB5BTz491/NVUC/xTcmyqyFa1w/ypKV10ZznDwzG58WZ1HtCFep51fxLTcwkyTGxShaJ9z7
R2w7yMgRxCB1MiwoD07ttz6VNf/vyAb45aigY/RJ+GXRzTVFPT/dTsKPV4eI3a3psvYY2Z3CUQju
4Jc1Z0B1SABEHjR04h5ddRZh5FlLyBZhS820Q+HePd5Vnoderxk0U3AxhYX628FYrwiRFKMwCeF1
H65YX2KMgYALImNZJObH5O/STQwg3tryg95hqmcgpQmUN1Ydf4GWQk5F5r0/uWDCkSOyoCeGIVT2
MYVqJqBiRDkxpVwoig6dHQ9QvS9d/AO7v7EpOyMcWlS8SHCciZFtCwvbQnNFIjhedzbPWwvfzlbW
6W722FVXKTUn2wzx+azDBe7ElxrKm/84D/yC9Uv309jpucV2aYCI4pIG5bWh/Dgt7WbzWZbBCY8T
L93m6T7/2ug9c9DeRdVehzjbMR/GGjUZG8wjmtkFbomKtpYTLWDFb6Bnl+bIHZfpTgXlXiiuepRs
CQsEESlCqURiyfbJwKk3sDfsFf3B04fi8sgCHnmmTt/jX56br1c7SGEql3n0C5A3buZGX0FRMf/d
2h4GAfhMLi+fy9SIz3zEgOOXVmqPKyrqmBHFXvWXb0rPFwK6ly4tH95o3SB3F3p4wLm3VP9Cd/7a
xAkyKXqR4jmwULnYX5EPkq1BeSMEjtIeTgD4dCTRDGFOmymwYohvI52Esgfza3iAbglFE2SUhZ+U
NDkxIt30LLrerHjXj7V04DTvZ4jmtd8yQ05vDhvr42LFhv5vla68bFkKhncPmRkqOM4whAJYG32Z
XKcPUoE9PG81qI2/NOSbKAcUQAhDEQWlXHl2ijoB5mKUBYmT7z+4nBJHQKGpU1yp0e+/GbqIrYaY
67NOTSKf5rT1A6v5nTgfJIe5XS0ls9i3uiEjl7jdg5aQBb/8GwW4HQ8yu5lW/+wRzyZHnE0Jv8p+
yhHeGyaeaZt5g4tgyOdFtaaRSd+3kQ7YsRqnWaLPeN9wD/lPw+CINDKqI1K9tp9Z4lSo/7Azub0v
hQOLCB/g/1n0nCvha97/wa/9u3tQJVBgkA9jk6QznwLQm01/B6vSUh07PEn6BUk+Wl6sMHecO+Fn
h76o/Tv90bOwucNzRcHyWGAMhVb3nIClMskkQ2vMBJCqJLqzJUXDaDeXSbKj0admdoZPD408zZ/M
rscfbJOC/EJGuvyNX4THobrfnV42dUVOsixPNI1Mb07tJ783oGzCFW4Is4YBvrB8r0LfZJpnvGFM
sPQK1a0EpXOWLJFdzJ4AIjCIj/SksJF2gG3iQh5aeeHXqacuH8XsO7L6sS7FVs0/K6cCJai/DujH
+2re3rlGVnThVOFjNBR8EEi1HfPZxRv0XAGthnOKhZKdF+1kQ0JFdoWfne0ILmdOiVCdQS8HDu7a
werdLEpuAGgJi/i+KIOWmwIlmIKv38leI1KTHHES/iK7fDAhN96/49nTZP4fIp1iNcFS4hJSE7Dp
EONzQagfMEm7EOG7GZyHcJN2b3KQMpvvP9bbr69dFIKgBatxC48pcDoGv4gwwWobLNVYvj0ISc4X
7BeBCKcBQifUKmhE+U0wY/Eciq+j04AMrK+mNKw6x5PTuIyFWXxCwIV46UJ8TFFD0qxfWCWUPiPU
BfdbFmFCYca9GdzQK9zXzID5ZXlDH3W4mkg3jShkAb8Fni3G5yQOFvYkwgftOwPsV1+TvwI/TV/d
IYf3kgf7jOlBNXuMTC58CytuooQyp08wQUDbGoOIIamwXLwX2o7MtQ03fk4hJUYHJgP70TU5k06C
5hnl77pkLUmxMGQkR8JFiaI3jTSHwsUfHJoZWGFsYjQ+SKzZTkWjDbqmO+qRBHs4ng7s/EGHMK5g
VzZkBcNZ0h9RKUIpOwUmpUv/xwcxJk6DyI9iVmq6QoShoS6wSE1ZDDBloP9HVjD72ulOQskECKnX
Qxnpqw7cSbPj5Ys3wUUdhmNwDmer9bU3VSnpk64COK8AVzxSUMmYkjFfSYxM4c5DaS89OrYlKvf3
nyhWbilAQCT6mVHWXstjQJjGD7cnxnC6WbCBIcFVJISgGiTdnDkI3w+1VDgJU4SVtD1/j7dLWs7i
FNWOysy6ITRqsvswBBvb1TrhpzN5pyEYsOCYlz+9baDYiWS6OCPB9WZ+HVXAThuXGpKsHGZiPTPO
N9Cp8BRKPup5oSvKLHnezjUHXfSKXTCfTdm/w+pAKqLPBqwgBsGrtja8PPPMA+5E/eXxqqnQ8Rwm
CScDYIyGr2e6vlPDTe2H/wnKgCUzyxEw/5KrlWYXylyWMbNZpOx6fQFMBbD1dmdLghMS1TfKbEIK
VICn+gSXi8IJp1q9PlvKi96foAadkPXHNu33zTHt/ikeqpH08pm98IlbzYHKlvJt68DnhWub0c2Z
jFH4aL/yDdrtCXgYcKuh+FR9TTa3xLSbd5lSBXtBfWT5hhJ1jeqYJ/uYbpO/01pjecPEkejL3sj+
CDplS7ZnnmIjsmQdDjsPKDWbRp1YgRHyqjhKaOd7m2k3ikEUH3NEi6c11oGQVmO4ZOSsmqlXeLLe
IrfjmdhKJhYAm9tjMd1NdE0IvR9Ltslb+da5EZvAc7VkkbwlPVFopiqDRRgzF/0VNI5qt/M46jcZ
VeozjJfqBlgA0QObkNd8qbBR/UvIVmdfarNkRbpy0dzPCjc4BQdKI/h8qoWJ3fqZUKK7E9j+Zse6
qJq/Do1JIhwGkPgPfexOWvc+uyhkgF83p4llaG+ysn2Fw02MRgnfU75utu3+09i/cHnWlfnC/9tz
fjso8VMu0J381jE5zXgeP6I8kDaIeWm4uUE4xQYGNRzfaTlxwpb9Sr/luYfMTT2KrjksW4tenR/I
CaaJoDNe+vGM02xZOvZm0LKHRU7oI5N6NRGroA5Vie7AcodpzQggqjnRKPFkCnFBdcaYVszRKxZE
3ULTmq4YLeyTi7YFBXEdcAxVE4JRuBm8h6c436/rwLA7aA6K0m63Pchm/ouA3HpNDbRvz8UbrSYa
jV+ufWov2NLW/asXv9UZttDUnSYebSzUQht4YPZlQfYRbT2pHd9VYlNnUnmxUnfV3ZQE5CyceMqi
D8m4wuem/qg2f79F2Gzkv/xcTCAz64QprVoRfVmE1RKjdnI8WYnTRUR54EC92yw3C0wE/rfRn4f2
SFR0+CDCk9+cdmdgwURFxj36Qwp3hpJiDm3p54W0da4RJp1wXYjCMITzuhqR9y3/aVee8eTj0fp0
5neOn/IHM23MeeqquGMO4gZCoyPzNmALRRY+R5gzYixps3WphMpE8xmHVvDY9CwjxOv1Zu1Zwsz4
1yFdn3qUSNZjU0pe23JocKXThgzd/2g6ryVFuTUMX5FVgCRPyRgRU+uJZWpBRBElyNXvZ/Xsv2am
xxYEJKz1hTcMpGMnWV9gxhB4JkI6ugllspub76Pula4i4vL6CAgCafp89TlyTyZvTMccaC/8LDZm
FH2OOnr6rZhI/ZjJyUcUAsmAffQlV4e5jhY7HgY+ghdIVyRHqgoUpkEO3ZAVAIGLyv+xz91IlsYY
Hn0b0T3IV2gYw4s3Gbr8vEJqg5zAAjIGshTpIDexMTsnm6SJHj5QGch2tPtJw9ggs9UKmo1IaD9H
qhZqYaGJgl8QJ4TxGt9QmuS06F/DwYZ7GcnlFWsx17DWdaKfJfhPAY5svZUgFc3LQwVOz0tTsPHo
czD/0S197vBFRqu5HfkoxkyrxrqBi4X9jvsTQp6wKPcSPIj9EQgqQ9MHNhhVkRlyaoXmrKTRa1EM
v8ssYtwaUNtWMOPpyJJwFUTgyiVawDtDZAz9EbV2EkT6K2B2Bg40DJGMb3GcwM+ksRJ9pxCHAaIC
qv4MyCz0Zl6pG4BbeP/ttQhFles1pL73XJH7kAUY9a8cdO15sLexZq7qcnKD5wKVBFUoKBQNoCO6
GdqIwIkuf0VAg1ueAErQG77AYGigfsJgyPOhLv+8ZCiz9WBodIi5pzTdVAkKCPecqW2y2zVMb8Kn
S9N0bCtL61rYN2VPR3jUqntX7imjp9SQHrWnvMo96a1aWsZgWdJl1J5oT6Z0UL6NvP6Mqupj2C8z
WSRydnyjtXMD1NXrS87rHZT7xzktkRFBgPs94CF6FpOrDuI1vXtlpwO3LGuMtUEzvU9FDxKm/mG+
bdL+vL0bvxmUfiFPSlh217HKaTNtlGmvMOuvB2jumQ3w5UbeUOd67CGyl3/geKMr5ho50Du7qA9h
//GgDvxYKlQZijSZSWBCXvWAWq9o6DwVty7esxo3h37WOLO2awMtkHKoyAO03+veaP9FRxjZJeV+
2ndAWHuSUz4NjinL44FuWNCCHqrXfb5jU8AbCZtup2e9k9Oeg1Kvm1flRH8VmMEg4wVJF4ukMpR6
5k8vLmT40ssyp1irdYFaa4SbeqwN2rD3uCIC0RjLfbPIX/iMIml1TKZZp4LG2sPoopLUf5hedq32
lgYY5PrFBImuqZ51QJepjD0g/lbKrJr0rjwumjHDd6AIvim3tLQyUbhWlC8Wbq8+hX+0pXIJDoT+
fMgOSsPL11tfyl8DJoTcQX8oyswTGzfTr1eX+iEV7QwJRGfVbF6PFBJ+6t9qKZDP30y21Ff7O6jL
aXbdj5/VKusmd0TVG4RN7tpjWj3wMGsGI619wkwfvHHwS2VuX7rvLYw0raay3IA6Mmgb6h7VxoIW
EUrTuuJDQW7HMsAQhXzakii2Ej9BrV7LYwZzecyvn9quz5BK7ts+/a+pgdYUqg+AFHLrIXnMAJ9I
RbyPfhbTUMHUoN4DsB1EFEt9/aIo0SHFZ5UR9e6EfHD0ggXWHB4JMmZI41rUc+NnzERhDqu4JM9B
uC23X63T+0nOvF2OaQLRQcQf5+NKv1QYekMmfqJaQxnfEZoAzbKuhlcn974LdXR3kXyAWwnJdqH5
Pb9/aM4QIYBMTFHfQEoogI7R+gCU130gQpiMwZOlEXsup9WyT9mQ+uH5FRpzkOSPg0EF4LQljqXw
Up8gSbu9bYVGkjR8AwoXaj6OyOoSv2ajaFRSTt5+9uJsarndA6uDiOfH+348QNFPdGw9QI9u6zQu
ItFhG77ja9CG9zPjzZS0m9rY99f0+z/ptIbP3LcoI2zoAIDSkZ3P7L2D8bQjXaQpQtACMAW0MRD7
OdMalgXg7whkyCiB1NEUBb5SAqAE4Uo9lbb0fSHjx0KKdhGipQiBU+MG6dwwZ7TVlJ5IvkLrm1ER
SC7i/wT2S53iyI5hhzkyqSNEc4h0MyYAvJ0xeEC/Bn7BfcKwSp5JlmxeA1T7e2ixYDSDxxFqRsjW
0Muhb9WOqBIAEuzFT4GJt8Dcgm1vmTFIE28o3YD2FfATjACPQrsc+1XNQbqfHbF9nCcIZpj2oUOB
y0VDDlFLJMw3wHqviODyxXavC5roTEfDFoqBBypRYKppyIB+IA6HaouGnWzjBYEh3pZv/iYlwk32
SvNOWC5z/MSALRADzQdbSLCeI8dIkgNAufbIg3nN+YHjyZr5Ku5ReHeuIl4ojiSq+AxSMWdouGN0
DaSqhB4wQlOk3bXT6zaJ618cwGgxBTmy8bVDSlAJfwLmOcJlUJvPeX+TD8VBIB9GAw4ZbMJqauIY
FnA4g8GyASRQyke8MYzB8tOun9kavTPhBkFI1S4/GtUkQNX7Le++rwu+Hsc96B9MSYzaJzBsClsQ
5N4MPgQ3P1cNuPHREHrxQ1J8IlyE3KExg+DhENp8wvRCx7rCMgFWb5NRxHoGCO8/enZWGm6jA2sn
+P8jyclHzhicMZbJuKwwX3GLSsgDmmP2pDOMdPqEv99rSCdPggEMoDcJcBeo1SBRjmoTfvHe4QuN
IEO4/SAFeorjwQKua0esQO0W8YX5G2lMF2uBS0n+QpwEVrzxgF2AWaeJU1AeUrybzsiCyibzUJgS
IbWw8W4eET94txGNMh1DZPq7DxRXYYsCLIGBO+nATzTifQ6bgbwG4i6ApjeKegLfFlIzaIG2Y+cB
8BVcPvCwC5uQCo9PYluAqQF74EjZFfiE/kZBb3DgJRgT6v6V574vaCAcqUr3fvWdFDMzCdiKjgEu
x76qyDtAzF+ynQ47BYUrOIZt0CEjvJBAPCNhwmOPcLS4NQiFbW6z53euA0ChcJm5Wd9rCfUEQrU/
KmcSZGiYHZi5JGGBnboRcdgmHhDQmwl4QPnSYOGgkpAN8uu1htLi64UHFLSQkDpEdc9paTegpN5z
Bps0QZhpWMzeft14dP5ZH8nDLzhAbIRG2cAlRPq2CCyHAyznaO77RQ9iDdUSj7fvbx/Gg34ZoM1g
Wr0muqEJ0bolSguFwxaKCt2YIQdQ6/gijzlyxi6zCcUXB1uHeD0egYxL2INP8cZRo9KwDDhKdEIw
q0SK47T3PrDo7916kN9daZ6taRDmovPATJIyA5nOQ0WLEzQWtg2oL9vfXY/TRbN98qRAryJtx6CF
ui8OEwysNnTYT99tkzE/qboVVMslz7yol++OvvnjCmJ03ezou4PSAaliUoBk/mldCX9DoGQX0B98
036KszxOMH4/QU3WvstT8RiAaOhcRSH783TIYXu04zw8CWDH/EjDFAdgcw6Z5ec5lcfpiO7xvAPm
y92D22vpfLYU/F8ohroBdLzrAvDg86idVQqGqfctXPLflNt9/prlXgnI2jKQioCR2QNxgxv5flqs
KqaOWTcpJ5Q7v5uGTOiI+k8wiAZROVFGrY9zAkxC9jZu7CpYdzjEU7K5hc2QWjc0X0CKPnKWWNWI
J4H7kjnohLDaw3rAILqOOgfheQyPyNCoK55uAISxC9HGzRTakP6y9MPXVYdo9rmtZ86FfbzpizqQ
PCIm9GVyVUj003QCJGWK+cbcoLuUeLcNPWGNGp4cK9j7gT2ifLJHy03Ep8ilSbBDGJuRo7fQX+AZ
wxqMZ5FntINeg7/l1RtgcoRq6VCC0FwJDSFIV5lhg8IHZmUyMCrx7eXckKVKwQXaj60OSrV0yVI4
gporBIV3QVAvzXeUaWoJB2262l7igaagmfvCCDDhuzOTxm2IvG1kDlGLc5kHGbboMj9tOq8o8WAD
5JhDiMZAoBhxGqAQCbIyWMlisUiN7+qD0hDGhnqEUis0wdwhKwye0T0gKTurP0kM1TuN9osTvK/J
fZpHyKaAmwz6aBxp/uY0vsLZCJbeZO8zBNP//eBtDbvDJTCnfOehXl0SAP7pPKQ+JzbDVYSiGgW9
zzCZwmxkv+1QRh8O/1fqelAaCsRjR5VX/n7P1GlmgwksCr/zMcbGlXqIPsXgcKUHhav0gWxGPykn
FKx01D5on9dkjncozX242BDEbVZ4sQsUd1F89kATPMONXxzyyJyxNxChk32ADeCKWtCQIPH42WBz
6KjbctN7Czv1bCWe976vzto5zS0cZgBDeoIKEqvhg/mFrFqoOOrWc6lbF5xMmImP2Q4mEPoMegQw
K12BjvSuK2o0m9tsj2+S4FG2LjX3iTDv3S8AQ3Bc4HZhBC83YUe8Jo+hclmosU3ycW9ygh26xEcb
cTvqrJRoQiRhOHqgnTYMLkQM9S2GiqEK4e62oKoAz4f0qYftvYw2HE/rNr0UzCc0nuyP1UE2sPYo
HoCYP5o+Va4hIC+X7Ijvq0fY4FHTBpJzsz/HxxE2i+mSMPPY0cPmrifWoZN37GJtV52oVpYrfX3s
j+HmLQdeK41LoVxC/QvuRvDc1RBEYFcQ2+0oeRGDGBsa5R9E7dogp2aJmunthKRXg7vD3f6cc3oV
b/hiwwxlyT3qy0Rw1g0y62+1fsafs+aV48ECqJw6B0JmoM0RaWNjxJwI7z+7ndkZqDN6KDj0ISX0
QGvAAl0NN50n9EsgwtxwpHmEfHiHT1t1QYyVsBapEM4XijvUwzXkfsYGdSUJ+tC4xbuA5ulW3qFE
+erb29+h1Vk+bvD0kUvnDZ5QdVvAu0JnnolGH5l6DTTXa0At0taBz5U69BZrtGTodEF4pEaESOgU
DSpCKVT56m3XB8+JlIojU+KnT8UQ/AnnKWoBKTJfH8ScGHXVGF0bnAKPGuMTMNjOgjMnRJyu3JOT
318q+94Xq+9QmWjLnLLIKq09xmINxs4FlyWUFS1KIlu6WE/mlh3IBjqdikQuNZboF87BW1/K+fXt
w31VuOB0lTgiKJt0lyGm3QTNFxXpfJEtVDComlNy7UB7LCiB6nEKXCXs6OyFd1R5YEzwRFeOqBHn
AuZ2v1Sb20p9j5CX7odthEbW5PPxG5R6aH4M7z8NFm0LhR7ENqf899tf4Dhzs7EsjnvhN+hvr1xN
+sH8ggivbzhoM7ifcf9UekNywbWM8s0HbSzSMh98ESUy++73ttpWZziB/RMOgOPecL6ycfXY3uDm
5W6/dJEqRmQMXaoBMBRQj4avUmPEgmqRUaCqLAVJzftQQxKxslHAJXc2QYa5CgBGSAmlw19evL/u
94Zrm5eDP3y42DAJdEwiuvV8jvs061yEuXt9ONOODlih515Bz6ES9gYALsCH8hUDRkvvuYPEJRdF
YHxgsQ12Kdmv3NFNW8Y+YlmOX6hfIVvn6X7NmpziQztOzo8lv7WUNZhBaRyxSeTdMWxHBdJOp68D
r6vD49ysRe3n9EGsFYmbB05R9AboyKHJ4T1yDDrAUzoFthC4kGO4eX53LhwAlu8BOYFbT20tcZvO
JXWm8YY49Bhdny8biWmnkDqDXKdZDQyJsRQxyb6tgtDMFxgMPddUX0HmaF71C4SqwLgOyaYfmKaA
OWHN97ZgsB+XkjzHq0zrM8cqJV80G81Rd8XJnJfegFKFowGUgqm20Sjk2V8EGjVLovpfhi3aWcvr
ABsSkifnxYFge0EENsBAw+/QAqA+/FOf3i6oO1hlMFUDzgmZ9FPxxWG/g1z30LRJsErvPLam3IdE
gmO+TEoViox73ay5Qs2ad0p0G6hPYzLe2b2v9/0lhklcwKZvzZs8Mbs+iXvCtFWN9YICgGrpmi2t
iZx2fzZDDm3VwHe+DCIjMs6MCvdLtigBG4vHkmcS9ZAVmb4HThBdNHoOzKD7X3Od79LhdwIsG2sW
+70iloRDRngBEhZYk76C/YPWyX5dgRiN+7i+nKlpvdewKYa9kTbbz8la6cFrTjEuuVrIkfzSNaTu
+kLEV19TqimWez+hOz4CCIdG7WtSoPpCywQC4HcHtDwFSES/HvQy+MF2/LXbGfRu9xF1yyygQyw6
Za7xA57WyUYq+cac8ozJLRSqw0n7Y7oKPzsqQwPwsfTvfN2l4TZzjhTaHcipFvOprc8pSriIernQ
Fm1dSENZvdHXHiXWQgAljpw7L3VzTBfBd+HAd1/04h7QgAudTUBMhIgZUxcGxXCdeSBcA2RmgSDl
gXpSplndEsMmepCViwn8G0912vlbfS07zxjWN6FUOaueAkdMUI0hEg10wNrbQiAz6Dbctt8D9zq3
DjfG6/A6JNEtan8U4BmzNmDqTIm4rgRvTCAOzvFgmGSH/XvQdOhX0QRGeRSWH72MOmzHSBhTbucG
DidEq3a2e/v8AVNuBMRQzn6CMgljQMdti7QSkBoG+wW404RaNRA0ZnPaei1lwfZcz6Adrjrrcgf5
N1hT2aeb4hdCMNfq5tn46gOktE0wZQZ4M6hUrkn0VboX5JiCfEL3o9g0RDMrIOLO9QJgQvT7W7ge
dJ0YUOEFoJF0BHYLfiDx0vmNgBRQHCyqu5AToE9ANg4+nCS5P6omg+PdQ2aNPlfjk/5pQTPBRMOn
M7H6LBAaAIP8ngOXBVtabnO4KvKyPqc8S1uG4GnHFSos7HfqqF02f1VAmT7BizBe5iJwCzYg7xTq
UEtRRHyQA4miWHGmpnmV3IwkbMutqq9x//oeTJ2QBkmqoFjSX3+g7MNUOOYR89YNt10Knox5pXBM
cOqotu2aXTZP5wglCdgzRSV02HkSUIS3YFOm1k/FYYt7mLbUuIA38BpSPwKR1LiNbSAqtQN+S4zW
Eq20HrdxBOV+lruKDRYFd/hrkDAD4nMX3P1n0Nj0GoPOGb0DUYQrwm6sus2KQHCEIBd94ocPVs1p
Yk71EBI9zJobhJq7kKyel5qHAG1xgIKI3BtFxaiH6uLj8FoWMbyk8BZT32YmJuHYXMete11my/r3
7cnTPj0+oocLlZSY7tGX/jrVur1NwEiZjHpWyogFtIMc28YiohXc9zfAqaNQLZj8sVDIKkjASa0z
5t0ZqOPEIgWrF+35O6V1B+GN5GdHdYmSF2A5bJ3gj1A0ICsnqYUA1yDNQh2AG16DK+iQBSWpryHY
lB1mzxci7UAK6vF+/mYi+4TqQUFydvuagrZye9ZPY/0o7JfUMB1euiHVPtHUnlOe2K814b/kpAh4
XX1USgaH/qSP73c2ZA2GtcprEA8XUMoPjmrOa1weJHHyZPAJcXp+xJ3b/pozqiae5CXkQzA/JQd1
qkgac+udCoJXalhhjSBL/9D6TyK3GNdXtB6RjGJCdxkCxiXyPPZtVDDJHhL0TYDDxECP8WKZQZLE
jixPHF7g30JQPhZ9+t/3DwUHBCeQAznRtH1+PShMX7IdJuTD4zfDe5CljJqrp+qS+dDgRR22CQZn
iO13cIXExkyraORZjyHn20KbC/VcSUTMg9ljTN3eodjkJSMK1Y5yKsB+4ttRTKof+G21RlqShk30
3aaq86YxVvgAQsHL9LMJ+Kkv6CglQIkANEl0I8YC7Udr76JvBzF27NFlv/0cKbsSe0PPgYgBSfA6
Bt6B0XKEdIgZnejiuSQ7lv6DZNT3sk+GxmA+AJvO/GmlSCCX5L8ogpqklPfIKyNIiRNuucaXCflM
VF0VRn0SLfYBLYOEhMu/Y+illwOj+ra4gsjfE83ZtwVOq+Lm23XHG7eTBV+FQg85DGkRhch8V/bg
DTC8CVENSnJHQFb5PNtVF+AV78L7fv03oyPJhXbM5tqGdag+Ui7CprIB8IA6zwsKeEOLWPDCafSj
RkHhDRcFfmYDGMi47rhoVVAKUAuPGbsHSljgANgtLxtGEaZXqFoYfiHvnVGGKwh/QGCs4LsUe49+
92vOQ/OePOfQ8DTrVdqMeohqZZJ9ZK6GDc0jJy+BaK6od/ENujHJ14oTxBNH0gOtGjoORf7skBML
qENpnY6gYoAxIBd14htKBe3KI/yDzBQgt1pPcscmH1Gnz6AKEoCKH+/jidfSsfWrSF7nAHW8ArRf
z6O66lAQtdCidZIL4j/JBUXwYx+BDArMw77b+0Xi/5m6SLuq4FcfToKxVI3UlaJY1y2+FS0eSQJM
MthBDvGrsPWLHfaGs/cR9XMBmwHr+sN0Sy+GWDmPaW8QsRHaGogKsdOo+3n/Sv5gbERn0pHHUINv
f3cN4OFkf+ciVgXcQU8c2vJWIsH5seT70HjZ1zOy3ZT1rRx4OWm1TCoHurl1CCIJ9a6YPMDTAYTQ
QPcm8P+9b4kWGJJqhN1OeyjAY3TXoCCTQFxAGJqXgnSf6IipOmoF2PaLiCrKPtzDpumg5slp7DxT
8ChRxqSiB3qnhzjx1abaiaibSmaGPt5URGD0Uv9qokR41PtacMzoNeyADbbIemWe0i3hAu3Xtyro
CIyhBXUrorOqnAKIufUdfsIBZw5l1qPot8dlI3Xp3CZbakxvqNEJLBaHXldGbEDwfhLycGBdkguq
u68NWR9haX2zXvAid8p8L8wAB1cHOfXPn+Usnlrp4RHmBySJCPK/a/UXnCo4i5fIBiiFQkSineTr
PvUaxuHMjh9wDZCV5va/eVSow4oyTSLY/zWAugR1Cf5/DpsJE8ORMlpchiju0OjIhjwleHEDHy2E
K7xOLhpdLwNOYO+Qhq3NKPkCZrhfai6As/WbYQJyri47GqKovzh9k4QsMVYR0L8a4d+nQ+GO9AKh
I0AwpKZ0RcT0NqBESJ2L/IJbB4pU4VHY5u97x4RCTRnVacLUxfdC4EIlluY95VfpYpgWl3NI/Rkl
8LsvU+0kRpepc1FfIrah7Ecjhs+0C/phEQVcKsBaTXWYSPQ7zV2EhoooHUEnkmzhTsYVoQFpL6km
c5nI6tKYq8SICO0SfJFtoOAwMqHToUYIsmKpT0mdVipjU2KtlFEj22YMo9f7jB/Re4qvC3fgTCWd
ES/pwCH5S4JDPuh0G2p1Pv25HaE0oRjSOcNmlSxuXu/44vtcaPXtI/ASMMAgLriMOjyBTP3X4Yna
1eQavp1rJOLIOzScfAZFKbrxYFGw44xt8jmntju+L/1NeyTl9RFw39GOao/QjAkUS5/eIMxiRmum
hmTGFZEoQIZanFI8wL9JypDNcE5ounmy+1zuT/X6ZoxyJNmNU4KPxRD2Ne0KIGen9KdaFIatAK3t
/GqBiSf4CbptO8V5h24a5dgE3Aq73mUv5x2102eURvfpwN/P+iBZLfhKOa5fFkhJ6dxHjpSu25Li
F+QBE4wLvNFC1FdpEaY7+MpXSJgXUOWG6dGA1KPyWB73XiW42owj/n2Ny+OAiMXdyrfAgGSOGJ0o
9SnhhTruD9wbfdeNnkACgdCR/0kxpvSoab0wWzABmPu0WZFGQW2EKYHgmj4ukxyxIxkg4D+odYzz
TeXQv3itxMhAyvBArs9eMuYzxTWXl6iTU3bjMt5nzYraG0yP2Xv19q/zkwUU2WMK+OkN0HjxFBpS
x09mK3QxCQ8UZgWECmjRUKmjc0IjqF8EEkKAPlPWm5yGDlxPrE13J+cU8Qg6aFIR1jNR0ikrh7gP
By87tSbkATtpAiYCSCIqapN6SW5OUZ60WnQaDs2KoLLDDRs4HoSHzIWBMr+KU9tzS9IQ3hNe5rnf
+NkQUt8MS2wUZHqCjwFdELuZAejElqe8XG+foeGnYRd3PuUMCNfx52/6p6GK6Rb2iDCRmhWTOcwj
gwBgSHxqBHtw5+MM2AgHf0cREkQ0+QSt79vpBUpZCpOvMHyZfI5cadIuBKyCU/PTUA9CTNwitOli
rEgWyUY/9xKvOO7PFHU89UcznL7/GXLmCgsGQ09F6OfKHg1omx7tJfrLLxMckLzREV+Dpzl5Gzah
tDwigSuQC9ZH3QRxWXcLAWxBfTNGzgD8xYeMgiuCMatNj/Q+izlsRizR8sPjU7dfc4Lxaqeu2oWx
4QoB4War2KDVBNr0nqiLU04guyaTwx5lyCBcbvG4BPBKI3ue/IgJCoWSuAZMd/Mqv56hFFGf4Ykq
6yuxIKTl8+CnjBgGXOiaksOQB5Wyv8cq1ksHzqCHliB0Qvqh9BlHRxlWWBceBcif14ATkHwWd4Mq
igncBeI38/D3c91nnwhCg0ETd0wzpUrGK/G/4R1psAVZANcIiiNcCbIET/yCWe7fWgk0jL9Ps4Wa
hEr9+10su0JehBMes2V7BgmSt1RWEoto9fNKbF4s/Le7hA2LzYoP9P7excON/7OAd0UKLpKyvz+c
dkQO4TYcj9QWeCw8DvNoeP+W96zZsV3yrWeUlnloWSyKEVkgVqPxjj2v+AmDa12JI6hD9ota8gE/
Nq8NAatOAXGPynN5fmz/LQYLiTc2XyalAaaxsA6voyz47yeLQCUN2QhNvaA8Q4Kl/UIBK+S86cBf
1XXLTjJqC7c+0w8ulGDbwD0AoqSG6UouBRTS2I6+UR9FAs2jM/X3E6Q2u74G+2HK3j7sRPyjyShW
aMcfwCW0VoPvgQMLxCvCNFRy72fx3ocPpgGHy7r/bZT/4QmnMJn3v6o9odSGKXsRcfAYcg6fMaHY
99AQRXAeqEx9YO+hzc6OxM4+IZsXb+15EzjXv5ev6TXgY/shPwjb/jZ1j9rxa1rW0Gv6f/t/TVma
PhxxLMSR7TiPX9N/f/DonT4idAOiK35C4yxm9/eoXPISbKLi31n2mlKz6aB5tuM7mFWO5RFRvUE1
nlUfERPrfniPMEiectA73hW75yNjk7efvBL/m8PXlBrS7TygkDQeUN5DBJ+Huserl7UTkHP6+ZH4
2Tk7xZ4NUDMwmcGRPQANrVDyRCmbf30xEnhAhJfi59fNYxidXD3xVcVyiWv6iJDhXv9buzpgAsYS
UTIVy2hV/1tVY1NlKBaKjXIJxPbFXsSW/70pPqd5NGfEGuItbgBffE6sCqQ24GyVyxKiJFd/z/ne
+zeufhl+19wNAL54KW6NTpRT/y0R29F/9z7XEYZ3GTYH/fd25hOu2EYZig/czmJPYk3oVuE9Qq36
7/4iUjncz4KmK9YS7+395mAOy9D8/fdp8V5f4d749wFxi5YhV0Wszeb+fVQs5SPczSXLwYhxs4rf
bucWEI1Y+u/z4r0+sTtYxjPAq/tZ4luZEBjEcYgbUqzY5xHmPPAMiN/FO9+DuOvFQ2P+fjle8RyI
Rwf7POrn4jIIr3tStm7MHQ1tH5hj9Iwf/AOrFjV0hyMDeBc+M2R9RIdE8s9YHiNZvnyxwmeJkln8
nr6nDdXI+DoqooKgD2dq3nwB6aczyer8x2AGPo6PyOMyEuspB7BigOzecTVV1mX04n+GIrEZhqp0
BJCONRln5TGjQBbMQMcwCBK+oVdQQWFHUY/xlyqceCEGMzGoEfHyh34z/6BETcmH6T5XMS69bhaA
4HOpxPL5+DutYnIOFitExU3c0j1M7HTEDvmFXQAnZ6u5YMVR8i7sB+Rb1FsYsMCNuoh1Iq2RBw0b
GXAY8hLQvNil+CPWYkceBUR6cwuF+SAyPNGfNDzGPXNtrg0GWLE56m5/b7NZZvLlv88jdNHE7Obf
dlR3v86DI+O8yZGgWsbfBgkJNC34g4ycD1mbaYn3gAL8gNoQdqEcuRGIDYh9mIfG748NjhfVkdBE
Av/f+/++h5hLpIk4+ILDzjliscl/a4g1xWtgZuuM11lQbhm+6U4v25CNcdLNtXh7QL2rRXyUcyPO
M0nFv4nqE4mT+UVBR3VRUnCrudDqhOTfjY/iPdUuoDGxqO+Yh5m4mE+mGq6TWPnfT4XruEehw+US
CEZzn1Lk39kBEQwoc0/+GnFuyGn+TnkeyEvOvLg5xJELKypxoOI++HeuuVtoqv/dImIuFFdF+Vuh
DsX8KL6AAQ1N3EhiiXr4+50OPi/SkbgNOXLDKzgR/9YhB2eCE7+DsqGYKNONoA/BiRc3ncws+9iK
DgV2KGuxdfHvsUVRi5To33zcMrm1PJWf83WENgfddR5lekTiMR5JTMj/5r2Ux1dMSGIpH9gTCQG+
rEPpwO011rgMYhn9BjZ/35ZnSvjcZQWT97/PIDzDVRQHcOc9sYzJjX5bqLCLv4+dxfSKn+u/Rw5F
5S1Fz78TILarrpUDXjB0FkTAJlZTGJNxsA8L0cQQb4pPEz3wncVDq3BgH87qHur7ntFKfF9xlqX/
b1IcuDgD4mwNPPFUi7NUc2eJf/+dHfG4iOvFZXQIjkbGpl5o3NQcOvFFu6DyDuLoRsVxW2w53Qdu
gDMPGjFRu7yf6AFxRt9gc88aRSYodVereTg82NihqodmKi8B2q9Zm/BkiQj7lPA0pnjfLimn3E8I
DAAAt570As78D8rVPBh0MlDtlceMIutOrKfz30C1GY+quIoNRg1kKfm2Z3P9KCiVqIcZZia0EDhC
oDZoVEBSbEAJqStygLbvFttyKw6XOrs4bhbTUUF/lJv+0MTmWprctp+ojEoqQGcC4c9ZOdxO6kUn
CkShC6rBoYVo0MQPVqvmtMsWCuL97zgb7YUHhbwcEKqxY2iWhPNnNtxyJJCZt99JM0EcJ0xHnKVu
ybgeVdOSkwhjtJqz9ifiQ7D79cOdG4uT3S653cFMn+voe1DFuZOYfs/ccoeSTzO8r4xREzMeJD/q
qtn1NtW8t/ksBhtSvdkTOkSzyuavVbfRt+heFLPbxywXSu68N4PovkrmOXCJDS9eVkcSayGlW3C8
WxXXuVgnEz7v4y8XLO4vetCdX9D5slEhk2D1Ym06iDuwNEhI7vL5Z0G5cZoetAXU7TlanMxuKJMt
BlMllKfdtJs/f3prZfEYIevBbTLhEDfN7jP7rjgTSB7E3VJZMXndT5wNqia5ax444aDAuUW4zsTO
/O3/3U3cX6DuEP2h7mUCkSK+ITDjgi2LpTbTlnjWHeXzLTJmNwjls/SIjwKYuEid5IcuUqd6DHl6
1CB+ZiyIv7FHo7/KIzIzZiIWfkLv+U5uUT4sFmTWr6npgyz7eY/qrXw20V+nVrB8/OAEh8oWDMB0
Lc3byFypsbF8buTtbQzDOb5zcakqj8RzfHXbUR/1mSzuxo8tUmfz5/y9oquJitfuSnY41RdKdJtR
XB8TWy6RwJjpW2nLmVLO1bb9QyMhpxaXR8xLNum8IucebLTgr1bF/YQ8AEWGMpAiY46V31BFIqT6
uYISVtFf6E1wzFmYY+S+mYDSEVJM8/0ajp1vbCqRmyO7Fu4jSKS0np6TdG4Q9Kg+XlhxPqzmb+hu
+TSJRChGQIuUy1SaoNs4lXluN+nqtSpm9eI1fyxqKLDpxTwjrMx6J+mE+sPc/KmW9xgLm8E8Xd5Q
joQVtEdEBj0MwTbq+48A4pAcm0uloRpFcg4ueUUSTUmAlJeiBvVtqu9gcxVSLlHjyOffS4MOibCY
gjhkkfpSeiPT1y/moV1om97m9vPkxkX2PVJXYtw48AC/dzmTZr2AjvrTcfViPkQ7XWZ6hQddig18
ou+OrTWTeiEvvzszcwBpmqwqwon2zEPKwMAzTV1WDCuXesFuuEMZsUixmZW+4J/gBVDq+OEN5cDY
wjJGQR6bByorxEXEd0R8kBcAY1GBop1a2xIp/0IbE5OZkINjMbSyVf1gHtg+XWp2ZqK8KMYI3v97
ZBhiGfJYpj1EsFKfGZqZcr+dlT3dui/Ap+aFEKXh8UhxereIJ+gr0F/lfEgHk34GB7NmfYrBSshh
saa66h3fc9rM596xd+SccDikpfT3wU8wEfAXBf0/kh4fYKOcPw7o+fES2LJUhBmiSPQvnzNR5oHZ
gZGaze55jBlpz+zUPLB7UWJHhxNXv79iOgMbXXpq2eyCb8ou/gZONsa5VBleYbTk4syzKd5k/7y+
obwO+ioXW+K8McvwUZZyDtgdPWUOkANgZYZl6hmMGpxlDoO9ERFjms0OH1vURPfHjD536pvc7W+I
XRCp6zh5eBU3xKs6afdxUdsllkTyTlPH/cRXUZ2XvO89pCzf1GMFrtoX4fryIr8dztW7D+FeBwIz
3tOmeBtXgJlue0ZyjOv6CfPXr85zxMFLuperw+wjeC/ZYPTa0WXYw0ZtHb5QC9H0Hsj3sfEJTOCE
yZxZhUCEL0HMr+3DsrZTZSK6E9r2jkOmtPnT3bPf5CMf91qP1VdUcJhEl4r4OnfdxdTFK7moa2pz
AGbKzstwtANl2zTkqH0zMPuKs8907P5c0tYX6UoNzyC+gQnuozrwtTNlOzBXBZrCF8BpL1p2vbA7
gf6tDKsCDsZ2iIIx5rM+xJZoH7e4V50fKyh8KUXUaf8M5ipL6P+hJjB+5w65DCodjOVLk0JmEuz/
bAiffY7Jo8g0yL385dUpuN8KJcSjZtDrmkEXeWxoDQ6OGTaX8d1To27EoyfgjH27PVPflxVQiAL6
jUom19xVtkyaYzm3KY8VKOC1ThIKr65iTFCdWEsKf5B5YXcw5LP57DmuVjxR2XMhKZPHfSW4TQBf
JgkenHdgGgTktCZHqf9xGVftVywSB8CKtKxwxeQ7Hsq+nUshQC+up/47eLuAFgBg5ThpZsOChSNp
qIKtdJ4wHF0NMms2pxG4pjoLxsXpBfct7VEA4j4iXh8UNpTpZ1Ui2dKdk9XrN6P3uePk074Nvr/m
xBCNMfQnhNuuGUtHel6mLTTTAhmZ6C+aoIrbP6VB1YR7bKFDGtH/I+m8lhtHkij6RYiAN6+iAwEC
9KSoF4QoqQHCEd59/R7MRsdsTO90SxRMVVbmveeiXoVluJl2tHGQIS7CSwjFJQv2QbiqeLf+ELhu
CjxcO9YHZRHd5GopozHgSEBXmlVuERDoqq5h6JAbicOysk3Vxyj0zp/B6LwGWx8ecnowsovOq69p
O7N/KrydceR2k9vG3iw2shiUfITaMTAB8YpwGB7CwIVvgadPEtp+ElyUzRAT30wKM/w/s6SwiqaP
DrJPw7GTodpU0neb1sVBH6+D8ds2P3lzNMwfkICijPkVdQHe8PE6SnbeOQmofLIpgm1fuH2DahPv
uL58FwikoP/Ws4weCYKyw0QVZwi5gWIlBEdCdSm8nidsPTR7Aer4nE6JMwA1n1DZqegXKGqiBZ/b
NJYsh6y0jHerasV4l99mqW2la0PB34n/+4MmkraT7gaL51Wmofslqk45qyjeHhsD5q1uN/oDXgRA
VV9GjaOUXv973GaEtu9LAgtRyVk4npf0Cyh4rTt/Jf2FDTKbxbRpXUrbZM7l+wWXSCcMfVaOuC/w
u3apv7dJ/mHXbvoZYzI/sW7jEztPUMeJPscEQCYuBshVx8+DJoeN4oDIEdJefuEkwNrNslDeXvcA
ATdw42vsVbTIoOa4xtb03sQH/NFWXmNhF6YTzh9a8eh22Sk4S2WOVM7YVZtXJLNnthKuVbw32F2A
ZJiOdOf7sYWwvVOYtNoSixKmjZCj60n407dYmxn6y+1S5ecz3RGYNd4LbT36uNRmqmkF0RrRGfPm
BLLMAiAAmxSP0wiOZan6Bpez+mDepv+brXUKMLyW+z5bYgUMTCe0LAS2vI9NBxllibe6gPp8pFpg
O62/xmQjGrOjcF7lLbSm3+xVLEEBoUHabt6ATVt13miz6Omesi9uUiB7es2YLoWh+Ml2xxUPb4kv
TgvrZ+Dz3cIedswcNUzIBOeCH3CYGuqkaV+w4oC5I1LAJQueLwG60y79CBcj7Lfz2NPxVR1506G4
x9iPdHfkxLXhUYs/UUAeyQM+hUezp+sYbUs3+KpIjUbIweSr4J2C/+JjgqvOGlAVxjw+4yAG1cH8
MKDsIyAaEgWta9okh+IfqVuky2EyAGiP/eZmbqYzy6c9ey0U1WZPJdHw543liAnCD2Rd8QM3Ge4p
nl8MEUx23iAEfLF/dnK8MqZzqa8nXtDXircs4uJW031kHS5Zwjmo8HSo2lrUeTxvTKWBCRmi2wmb
mgk8PRqb544ElB8upoj14Z+5GN3qK/3TMDommCEpvV4GvJjOiU5MC0mEugVQdkAptA9cBBKFcPuF
RERmCEKQx0z9A3C/SLbK+EHIzF945BzCCiDrsx6+bNAyAQamOi1cdMGEUQ0/ZCTag9v+qDDkxrW+
k1Dk2PBU/6BNIf0/hTWy8OUrguTWsSL8sGDBGeR0xZ+r1+HmBRvjxvf6Iv7Bg6QO44hvUjQLVCbY
ATH5a/hqZmwrxyCNMhvB1uzYyrzGYRgebqqnfI4y8FYw+/ljbEG8v98iJ5l0acWQE9f9zC6AQx2y
Bf284R5H6x4b+2v//ssK6ibEUcz5vnXmvkAY0BCItIUWTPqogCYffDbaJdOwtV7fiBQUFFio7H56
iUOJ+OBFDARyJGSclUgwGPwwHITwxhS/YCz3pNmyQ7OJzx7ZIR0FxhAB6117fH3BYuCQJ90hHnRI
uuOPLfATzjqDhNyND5ZdAY19GvbwpMyrv3gH7hnvG6M6hUmCeo3PyUa+cPtQ84801ZnkAgIkzhb9
OgeETVeu4OpzfFAfwS4+V9p2QKofgFEebERprSDObixRy9ZSfuwD6DfW3NfGP8uAhthXaYkqewJO
zmVm8xNWLKH0bPEnS/ASgWl+5Wtr2nFsZbTBX3yXC/MasHe/VvGZtuDEUDRjMhefR9J2Zm5pxP/h
Vw/O/8fETukFzJpeNmX0lHPkL+vMSh43nQi+WPDS+UFE+oovWof3QzmDpE7wobmsLHMRoOu+jZDu
6S1Di2PKwGSW2fy4M3xxizX+aT2nu/p4fxqb8FMljVr8IXu4fZDMyREnXL0QtKMZjRaQ0HlSO/et
grpH1bcmXzbNiM/5wFuGTPh7vIQPiITjp3E1KKc5bwguZz6l9e+Edc+4qbu4fJ9jm/joX8Dc6EI+
NIBiPG4MpEaSejatgq3OgnG0CoxfLV/pzFRBt14hi3TiJmDYzNoL74xGi+qJRO4hskNrpxDM9CcP
jigYS4qxQXfw2CZwLFiCfIarzFBd5tbsHZn0+VYNp4yqpTpeADS6GaIgKfcMpEQZp6yRjNCCPVh1
A0az4iYvPqPPWDgOGt7FgZcGuhttLqIYmKQQ53vN/mtn0shdt8cSynTpMNHe07I618eOls/8O57N
7fw7mj/UXMfa784gTGhwT9tq3+3Lr5pfI+NZ69mdRVoc6Q/l/vwAiHzCl9uhCZkupRN/1kdrrjTw
s5l/6aN0MrsjgZXOD2W3S/+bTmKPvKOj3UPLnn49rqELhyVtp94A9e+Gi7aTv8H9nmYNXX3K6YTx
Vnzrt+ZXp5H4RmpNUwlBk3lrTwmNzoEeKKdiOnIEbJw4nyUuo1eKcaYjh+a3PcWf1aPgB527dNBu
GbLK3yL9SRpODw62ze/83eBhX2qfTtpDpDOFH9JVb7Rg2tNwHs7BjR5dfSrp2nE4++/v8N/+692t
G34SLsC+Pc2H8bnX2/rzB5+/FIfZirZJz9SAkyD9Z1p1wU1BaR65bJ2zrMW8jfzUnJfY+5C4UdM/
+NI0nmkMtqf5uuYP8zbPUqkWOeDGj96nN36jcGEAO8PHV/R7Q65GddinDxkpjsfu0x04GneXhA+j
gBXip0PMO3eiEEhden/+ntzaAy89//BhtwrTmep34jaxDaBZ5USpzoPz6MEqat7m5tz8cYYzvXG/
+51v8X/TWuicqFkPEPD476NfHUafK3Bqj9XcFL5wuZRdyb2MH6bDpBF0tjoTd7gqs10sf+SP+SpU
F860ULUf2D1OGk+E+D1/N/42PTAGwvKMSkj5r8XvPOMSb/Fj7mWXPEn5gTkTlc/6zSio9OdR0Txf
iuiUJ8ixeAguFMfjN0tbc4ke6uwYyH/F77msOOAcsT4LYnrLb8RzVLGsmPW3/I/D0bQTcBYIn/PF
gi63r87NXnm218E1H+VGs1/Ij2AfHaH40qbWN2zf++Gge+FNPsrH8Ns4a2frbB41unDURdJPuhPm
P8ZAgT++CJyRO9OafKjxuz7xEfMHE8zoMd7abyyu59pR9u9vjo330utI8UDMvVaddFcRZTRrPBob
Bh6zioQOV7SfaDGZOACRjzzrjerM4sfatuyQ6FT9KDrhqbyBqd/Fh/TCV6HRnrjvI8Urdol0SVcP
bIG5jFE+QZdUD9gBZwXWDqXnmgXA1rdo+FyIdWwJICQX+kr2obuh350O8c70om28653pgMVLWMsk
IFpn/MiQF+Ot7sBE4l2UN+RIu6RG8snynYknwot34gbQxR237Vk4RA4JjvbsrzVXErG1szoSjCNW
731w0rZvV/Xy3cvPt8NytpAOO9SP4YmhOj1nxhhAP8nL9CQQ2TQeV5jYNpKjn0lD3UL5tjWXq+0r
xLkprrDCK7UyNvVOXmdopc1lBoBN2+BvXNe7dj17B4h3ZnJrfSZI3HHqkeIgAVHlOFPd1UPnlhsC
nrci41sgw3Zxzkh0eu2ME3pjT3QsezhIB2UfM4HpeOTrTX5msXYUBhntZlqPtmyjI4N30aFhYCay
ezvMz64AD1BPldfh3kFw4LzaPOEPo9AAJvKcXY3mtnk2TrJNttM/ea9uKyThivM+xKfs8HpIt/xk
sN9A9cu6j3oHTJApCShxrJmskXvF5Rfn7RH9xjxKtPA7RHvpDufpyrcTqK4zbK6GT47MRnEU9HBY
IB2Qj4x53o6BNEzZCEfDQ+I0z8WwYLdMbefG64t3wdzi6DxoJ4Aza8sLKTk2EVe+pvnMUPZMKxaO
OUQjlsh+gxArP5dXropXLtt1Q69WYfTBdrfq9uI8zJrHvcmJafU+3kW7tx3tCE20X37CL/E47Wvn
KM1epEOEtBnLAp1gXsRPLOJorin4SQ0HHrMAQLAGxrgsSZtLNvSzwCDutI1JSjeKDbQN1daiTQ7c
yKO7MyuH7MI1jgNeyYrXYnI1G3aMS1gjnGlmTpsKNcT8o7Mt0rWenc2IuJu7ANLGm3meSKK8dM80
4Bp9Bk7mE4+AuSo6mEdjL5zjC0asaW3BqS52wrn/p3Fm+ICKhPtKP+abfKPa6TGCvHAu/vQnQBW3
dWj7l6jq7REOqs45F0DvLt/pjsRmOceMyFeFt8okwxqYz698mqBoMWW4TA/rovqlTR20ZJVgqJZv
taW1FW3qCQih0XZ+nwo0BOMN02p6yAg2UNYvh0ccrHLC0YCD9Dpdd7Zwel0rd7ATp1+RIHAoXV50
pEehA8mXmSR++JWGOST1NM5mpm/tBNLV4y3RkltzFS5Tuj3aQfgt77jwla2EtrNfoYm0WwdYOaMs
BpGAAfe1Nz9KAFF84ZRdiaw7TPcIHCIx7TSZ+CM5hqXQy+3GDXbVnUBcF3QbTy50ekz4vZPD/x7o
ubtkHSVMiqQ7/fy1YdNNYYTYucqmwGk98d6xdm6K1eBkF4vhsrZ+YzXiUGIrLBzGMTwkl+qWXNS1
4LQX6VacZA52frYzd4ONi524NNh/jmTLC34QTNbQDY7vWWZq6ygnLFd6ShSu8f7lEDtyZIlgMsM2
um+vynPGE4eIKQ3GSaRJHZIr2dRnRgMpC80bMevcOUM/ueKAf+hB6gQb7hx9YW57iH9QW+orHqFt
tUy39erla6RjUJAjQNZ4Yuu5LOerQunfNo54xkHjTKj94pu5F479Dqqcbbo1OlhaCh749dWLrhnG
KBT2DHkPbK08VoCUmVH5JDzY3W6WiLzZLSag6fPcveQFKlbQQ9csmdv0VO+0o+URO6x48U1ziptw
bPinZKFAobth9IQ3D3eeNB/Ysysi2z1xHGDtELJd+b4gkXx9GxKDA6AGMocTXgWA/4JPXeybj4Kb
DRtl0yOn3+F5XCgrfS1sxDVekpkCqKxEAtELR7fbs/AvYw2fQwU3JL94AuMiEkf9oVwALuK3hZts
223wOaGoOujLaqUuxYO+k39zVztJJ/ERPYNd+qzs/1IT6efPmYYSx9cT7zdYgn4zq0lergXXPSfQ
g1XAllESsrgyxmK5ZZiNsEGDWJM5DRIOStTd7Lej60RvRmIpYbfgMP+6Zt5wzzzzIG4nJ/wdnB/k
y2jT5qm2hcaQwRXrNcHReItxlXAfLr2XHBUGsjMoKrFbrzh3bnQ2/Ir4ymAr+C+Pn+BgnNBI+roj
O8CYVvmanOR1gc683kW2r69jt+VfR7Kisl3/o3kv+eO9M5x2G7nvg7nutyIRaqAat8ImtnXuLwRV
HprkMK6DteLn9/Su+NETA5areZiQfNyybODxVTpMB9EX3Na1tpHzRpzrZntzXW6DfXgobhy8SJcz
oGRjmdglF/nH8iLfPLef8FF5btRz/SmecQaeZirbRTohbJ7/Dek3Be4vh6r4rvmcr+l9s9NUz+Kp
H8wtCBD7tSEn6087catorSVexb3k/Jw/1UN4Te/zf6zu1ZNQzHuCz4TH7B6dzQctSF47PJmth5+P
1dHaqxs66ODOWSFIkIFXspw/HDvqLjhHt4JJJhXTPjx2buOq6HZ1MizVfXJJ/dx/X8oL6U4usMD+
YHwl0AnHXX1QXfneXcuzaVP2uyMLxr4+9FztyBV3pt1fVOoB2R3v5ond7GocZrKV6dfP6Co8WC7T
a3Ht7c4r94QpnqbvwmcQciIdLkT7fQgf0nd5gVB2q/zYDw9MJo2jup+O429uGwuEvqfglxWTe2We
ixsmrgOlD+9sepJWAE1s0xd969e6SAfrIpCHUxtgQvsPMLRnXPFoi8/BKZfnpF0LWjfAlPIZ/6V/
VGb5n8WaBGERUQK/uxLJl177e3/Pr+G+8JI9DmGoKcAGl/Ve3M02GX0N/2zdHuTd/FLmfIDYri+x
XfkQhpeN321yZ9z2Wwi5tqqtplt9yQ7DLT0RLHaySNB+/QpOeiJC/phsiVy9N4wsMJwvOw/0sd1c
Rzu/Wo/oGO5f5xnbQnzHEWHAubpSYh7/+0jXAmsWSIDOU91kP1eexV91BXwIvWB0RzuDqK7b9Oc8
0RXdNz9J5OQb0e25VPXdeKRX0zf9f8EpOEXX1769c6H+epda5NE+5//VDrVb3pWDciAR3u0zrmfr
qJ61J59qn920vbJXzqJvXIa9dGDMzl+JvdSL6DzTrrYu1m/8F/0FMMGLa3QNTuH5tRe0BV+YX8Kv
8pAe6knjy8eesZVnCyh19srCZ29sY6+kyp5rUNmvHe2g8YdeZz6PDd+cikD057d0Lto1PorBP7JT
36yfYhtd8P1jUqTRKm2FdbzT9hwc/JhoEfOY7+KdRNJP5GnCR2sHJ0wc25ZzBoXZBoMByAR6rbgT
g7kkBVRvbrt7tCcQ1p9BKBmj+2wrOSUx8DOvd3Lgm2CUWOf2iwocU8AycsSl4dS76V/BdPVgODxy
rEnlWmF5J85ipbNpKatsnTs8VPfoOLrtHbUHtHfTL91pL+1FHw/6FVnErUfjtZ41IepG3YCt5/6B
oRi83MGjH0ofscNEz3zyEtrKjWY30Q9vthX5g6EDOzbj+XkJJpNwR5aAQ/QxIQCZk7M345T2Gjfc
lMBgaOWzOmAl2XeOgYfNaZf17nXpl83KWGQUxeju2Y+jMycnDnHmNhXZTthQ/FgELVpxgcC2uOMa
IypGTWar/1kGCAi6Cz5nDU6YtBfZIbaAW+xqBbKb0rVectnYvLYZ8Y+W9971S3XdX+pDA6j8pNzk
XXWSd9NKWrREZsIAQgEuwsCncGCl7IiYkTavTY/UpjzSx0ZrMe9BoRdcwo256w8QQjfDMeDGyPuM
tc04SsRehJdmZTmCgxfJMTY6ggwgguvs0Msf0YnokT1iCL+4vQ7dTf1sd7lPcutp+M5PJebTyu/Z
RGhrXQokBVs9+Gh8NhfKBnn2qdq03w6mzd1HUMHtXszHo5g9/cUWVPnVCfvdeGkP5aG+TLc3BjHK
MR6Og/Kt2ro7eJXT+OpOd5sjAe17yctXzalck9m5Sm2cxc50Kw/ZI7WJ9PmtL/IOOt53zYmpvbwe
jc9XWfN5nPpX+h4AHeK5c2XA6PWlZsXqNvIucvNTz6Oo2mQOOlASd5bzvgh81/IQuPWBJKSF4LwI
QGn5WS2n/E1XRCjZ1CR+fOp3rGW7dh+4kpfys/LVVpiwXGFrbFt80qLLWWkx8XKMa80JfmhA7oy/
wecXP315yE+CA1PVSQ7lRWRCwMXNT9q/8hJ8yvQmWSvHZTd3+Tg+QR7DfrKhvdpD0uF58nq8Ushh
aNGnLsbXFbnvnI25F1uLE+9EkJBKJ7a/tteMI9jsFEn3+DAjjsbsZacR+zU3ZiuvIbVQODZ+wAWP
udCyW3ivvermR2DmNpBszWEw4c/Vpe72W3VX+OMu5bpF/K7jXCNyshFt+Z7sRbfh6pAK6tYAcPbp
UX123nTNnclrUJ78lfC7sqN0JzuRKlpCJQTKHyDRlxWippjPw/PZmJYHlbNwqmzFj5+pm7oZZQxn
YbJpkBO4k5NcoEFdWkqZyK/pnx7aLSjiIroIkhcE0koFKSLxjk2ksmjCqn8xtzERMLtiaawitdvW
mb4soN5lZo4ZUaYW8QmuW0VTv8yFaKWNNFthqpjs/MKsaQhR4IinCOnwRweQOUqypQanXWHxUZXc
6UKkU3CWzE1T3ptwWEfTX9yma76j0RTboRHwwsKoRBEqaNQyWsbciONPQsfXSMC9WZw1mA93qBMa
9Apdo6x7rJiqsvuvs/yhzP4V2bgHEVFuSGGiAMZS8N2Jr4epPAsLIjvXlTBkK0V40KHYAWibBNsm
ga4V7dMaRo0yQj/K7rXgGUNgR6G6Lhv63Uz4o65wxx63dfxpxJdUhGSVr/Abh0NFXf81WNCPpFXG
s8i3foXjUu/6rf5fClHbrkRx14vLaSY6IvG7GSZRqod8pGVOqiR55ouWdrx6TrgJRky2IpcPpKQP
RegNgWc8vXFNGIgh/TcHZjv29FkwB1JCAci4pkaOyEYKPMPiytim+AVJCusui9a0JhUsCcwPppd0
x+dg+B+2WVg8N+hyGku3jOCOqHfSSVaI8oqzAnbzVpsfNUO/S0Q/hVRLZQV/B/fTfzPi0lwbA6cR
oCsr2EBm5Sp86GT9BqbEGTjepNq6wh38JvaTAZAMZJvz5rARzHUb+2TJ0tSRi4+fkQAH5LK3Dkyv
tsoC7CVfUezJ9GJn//HSAF8erss1GSKkLtc2OpgAAixH83zJlJs++jKEDgUo51ygFjnovg468LUo
AmB33PiP12+IafPxfjRXLiYEV6DbZse8mdQPzwy+m+8G+EyFZGOdQcEhHBIUwLL619wyNnSIOVgR
JmJ+0Rkh60K2tih+zW/lzksYMPuFFElnqHGy5Yt/pd8iEkmZjziyQqcgjWt6cEAL1mSFEvddI4c5
YAHUkxtMzYTpOoNthtIhOB9ssZvmJDGqgfXFGGxgbuMylmc4qiyZoKMyJ3+zM4/hJpitWTFtXsiL
DNUhpOGHH35BX8qv356BNqq3wpYML7a+UOCH1M8/xJ+DFfUgy1tbHi8RqVFV/QraehIRTex7ZWWS
5SEsGxIDMd1Liy78FQi5f/ncKAGuFOPfqD7n30J6Zr4WjOuSqbVDrNm8ydJnQ8t2s/7qM/fnQPdr
nR7gG0JWs8OtqZ16mDQCaVOieYVTby6YGWmyY4L8h8LWMU9eStBQXAsrNcivxI1lFDdehOWk0w5R
5xmsz1Au0AgsephnkSMUa4nUVYk2r7FAilQwJBQ38PoVDmg89eGt/Sr0DS9I47b9LNrYRLhXzXV1
bzB/6U4aLOHXhsmywPqYe9D3gq3xsvXe1+GpRnaHK+SachJs3B5Xj/aJ4xjMrFs9JT+5qoSkjpv/
GjkdyWvtN0IY5rV0ZerPeDksEQzgRijBWAi3mPxlgexg0qPQR2MLpafPekrC8YeaI3b5SKu9RtM2
yxc14R0YBSugGldT/hOuIsbrS3EUodsky8qhNarQms3YoDidE9mp4hCnx8nxfYZOeuGh3+OtHzfZ
uT2PnMjS73JDQmCxFk7qpf/E3xqjkCE5LsJC9t6oWApLe0pwWP4w4atwiqAxesN4Z8g/YlEhZsHp
uWM2Uiz6ids+Wvb1Vt8rmfvq7pPiBecSeADXxuRJWqSwno4Qx0WYeEvakUByGA+Aoq5BknFtCCPi
Nn8aWAKZXBV7gW+oYqrnkljGBwNjZpaatTTyJQdIVUJVyoNCffWik29tkRAg87C4JNZ5AsO3DSCl
QDHQvYTFexoQK8I5g16CeoGrFRE0jQ4rtNFG9LLHRlLneI2QNaPm5eXmNWlTvsD/R956CTPl16hM
Fjos3o0QfryKhEVuWLbpCNT2mszc24tUUu0y4I1eqwoTZONrNdaAFv8f0b1lYscBu+x0CmYS+aoP
fuoAeyN58wx+OYolTGpOqUlDmy/Bn6l19jnLsZBvoZsQv4YCt0/KPF7+DlnelLj7UvoF9UXv8Sf7
YjGgb5E+/rXP4Bt5t3EmRi3aSodoRozOy661LRbkcX6pP4Yz0qunobYpmUgzWz7KRE/QaqzWgM9C
ZCUX7Fzz2sC01EBLTU8WgRbwy80LkYg3MsG/Kt/wIPg5/lFZ3nB/+GwfzZkhbPIlE6HuWptioz0a
j54JPMOWtgLRDD81a2a+4mGTWLN5PcWlFqxel+D96PcZd9UfqlX6N/zlf2DBuPfJBhN/1m7xaXf2
tGn+BcYTMM54FqddDykWqxHcjnx4FDB6+w8RJqK+KMxdDf+jW700jx9/MlZp+yD6a4BpwRYsgu1e
JPmhh3TgoIckoN6VLhJrjbZsEPnDG/8PgT5DV/K/UAcw/dHRfZGcmFoUXSBpN9CcRbhzjKWPcHWI
aUsc/ZLXdgip7TMgRwToNLbrY3geepgXTfshBqsYJ/xPjlhdYf+19sDFEFkWk28RYMokRLkz7Z6e
DJeXpTsqtoKAZM+WOSGHfP97oxX+lnijWVG/zfeDgkv5QkzNboOYh8W8p5JZgqBFrgTdjYdwuqp4
JgjOyw41p3btUPyU/+iVy8Vvo/4JP2whST5z6+bwDeowqlT9H+2zY4mTdOTSYzuKlnDXBE7kkWnz
ShbZNeVdKyfw9CFocxGt+PBP7kTY98ARUkfUpC3FkVoHvsHuGSBTUmMMEgqn2FpyKmVyzeHtWlq6
UuPCM8zNqB2F2vJTpKuBwfIEG114cdgiQSCTC+5AjQpqBEl8jOJTRfFdT4/oBb9vuGW8Eg1ZsFrI
9jf1ESJj5LeGuEsppwQ4LBKd6I7rXzHHULOFwtMXVekiflH24OPXOxF5sHmfaz1Dw1TefDXNlY+f
IfeQiQiDN5HRSlIjVylvHYg4IbmJnIbRtJSriUp5XFniax1oW4p7aftOUIma1EXp5mWxb4+LVvkO
iHOpTG3ZgsoOMOXWRzWbudbjLJgz5a+sgEMaXrP4J40/heL27vWVhEp0IPZCuaroOEyWsFhcKp0v
kU2rIwgYgY89uGCN4FVY1tJ7Iez7/BzrpzDO10LnNEK6LlJOwTXKr97VGLZnIrtyXqxGGhlDzwAN
lNy7OWVVvw5yTljDp/KZJjviGKZ6E/eHnGYWuTUmLLThJ2UVawAlcu8nLdq8cwYS2lOmxtGiRxdZ
pJmVcHIgMiblOnyFGDrC+l+miisNiW3NwpywbYQaojkgIRya8WVaCOHRSfEIJ+k9DtaZItoTJVhh
res3x0YktxHBb6Iv84ZVzVFhg8vZQR9BQyseaOEYprY2S+zQOrzftwnVUwwA5IVZoxqqddkiHSfv
WMQy89YtiMvGss8Iz4G1oFkMNYrzlFhO0fKJ6EkkjwmQSKd8x33uWPF//z3rtxDi58ev0ytU4fJ/
X7yb0xxoVEt/c6hmuBkTqiEVYrKwMRWORVrvFOzyES/IgCmycILMrdSlquw1QgEJeZHx2uWsr2F+
rQztI9BIZ+Tsb2rUZ+jfMh6NAAupskrfp74luwevOhcEqkaDUreRvhS2sqEkBkInLLphGYflyDrS
ZAY5petpyBdjAig3Su0Xh6waxfUQIY2b4CBYp7duEFrJb2XZkyrLmSjhiq53Q1qL07FGNUTUh8QH
6QTkCVzE+Y3vZadvmRzIzGRqZpcqzggoSAH6hoXJw9GFgAaKfxFEyaBIH1Oib5sREBOrAh+Mi/se
Vy0vXOkI6DxfE0PbcBf1kD0a4oNqV2YberNNm/FnmdwLji7zMU7MsGOUmLPRSbYygG9gxX330ZQ7
qYEZwUaVU7xl+GjzfJVSyyktBxPW4mZiCEimRYdPS7mZ/ACc4+RZkclnreVbMT31xqsnxCXPMo+c
RNtoFvgKKVw3yuirLG7/bbZt442YUJtAW40BMx5xU43H8EU3VR6dlIeqbtuFOdswcgMkfUedUTbP
tniaibTtSVn50Jt2378bcNAElA7hj6KGnLQ4T0jIZkzMuWkC2VUHLpWTPlvtGyqgd/LXKf9MEPcG
JYOE/5RBZG03qF7z4KjpzbKVj2ltS8hk33gytHCpBJheXAiIZRhzaMQFxNNnVea1ERyzYNr3/uEW
VoCE3up90oWPbEaTvoCFfNUcZQaegVlEVbHVp+q/pGMhhCKHYo6/BDQshSXYpxBwhPJDkz7A+0eZ
suQVD4TpmI7DomKDLkwJ1RZ8OFCAOrTfBErM3NBnihhbW2EOO0UxORWcaGeKvpNXLzvmdYgrGUgu
/TmB9TyVeWhF17T2YlvykD9LzopByHmeWk3L9NUQN1dBZu8pETUUjRdLyTJuabIPwy6ICtCUIizR
ITvob2ETgpg2cbAPEwzKlvO/psbE/wSbWk7sQI2dBOpTrL6XivklGTPSIVoE86tMsaen8HwrY9vl
0cJ8f2vUE70mbpN3bmepL3Xwk7L9EG1eOmMs1pyIyjfOSSiL/lW6gfbTLWTzrPU/GQWd+fLqBD4W
gCYTceILrWQ7wkQNl2P7WkUUdBVwd6PDKSSm1C2NO73IDQ7QdlfSouxJQ9OqVcsTYPHXg7dsl4Yt
MLnmTVGEQ4/ATQfVzccIB28i/UlFTsyDuZ4Xq4If0pBRHhbsqcT7IT3usmCpgBJ5BQdu3bV5WUQp
Ntq6zgyOX+uGJdxohttUimDMKBloRZUBJTSYmE7epxCx2uBnFN9LCaC4RpRnrIrrCRA37iTEFVQo
MugE1ob8q3onS3G0uJf/rAE5Qskf4tUGLokitwdBSY+kSJev+NtK0Oa3vqrtGprrwz+ekbAwOL15
Bc05cybcGsthwolAXqOUjChcvalqV2/UyuKtSFlzFV+zbgFwh5Efb5bapjWnAEdVA5B788ur0W1q
sMSbiJ7OXavYVNfzQ6hMMFuCAtlouo3qZyDwUvB9h1ue0VVHlyDm4rbJIX2xSk3Kt2V8id9h/xRp
YbAZyMpJ5rIORNlRw1S/JUe4Wiw3BQZfGhjhCCKXdIXyt++rc9gbH++2cKfUYisfbLHaj9Z4lOhy
0ijLYndsHROlm/W6qxw2TNJHIt9InVb3TC6doHgNCsz4ZCLaN9FFhuyMKh2DP0SYQiYtt2hHqXbL
f7ElbSweZ73H3fSiw/EWgcW0P01OO/9db60f0bCe+pitjEwEyo0gWYTxrhxGIEc9Sv2OSRKCdUuD
oizxJmmLcN5HNG8K/USjiRMqGIaxMcp45PXPSJKWQuVhB+Ga64NP6LI1UZiXNwWFq4q85N2DzVeI
VN+w/YpoSEfUPO/vut5rkqMERKakN+CKIXMLHQiiQE27SN6niY0g6WEVqe8NHyZk1+eL0qzhYonW
dXj/pCzC3fTMkUcbfOJeub0RDTfNXGLGJpUr6GGQymLwmQysCfEnW3MKZCuJHEs7KTJbtbzTMHOE
WHtiRMHUzYIz1McY5bKZD5Q/FIsk0Nbx5AilEwbJWqEwKFuSo3n/Wh6X3pZf/4YIAIJyUsvCzmi/
Fnjj+fB1+ivH5oFdQ23oaCiqH2igCxKgC+mTxiQNLLqZfEBTpDsKHhkXGSaVjqNdC8VqqEH/a+bH
i0Nz5aXFT1dIx0wP7ATAeZK6MvdX4yXqqchaNAJdna1ypjkl5RY64l4kU0T6H0nntdS8skThJ1KV
wijd4ixjgw3YwI0KfkBZo5ye/nyzz8XOm2BpQvfqFfAso+CaZtqn7KwZ1kM8I5foruruzfPAiHEd
1U892Fj2D8drC2zVmT9sB2mL82lAEON/txkmUdfrNeyK5V0jHCxKnEDV35A4q0PdX5Ply3G9ldSu
OQZyObeaxyUG6sunasvA8c+6jyyFE7tMrrXBqeGd8jmwvWHTexcv+sxYhk0SqALJA5nKZLPXZRCN
Pwnefe+xb4Nxh/8m48WUP/1mkZ82hrBuzBXPe3cEYwh/PGQm/D1C/FhrlMOsoKIiyDjfTV4GV+RL
M7R3ncaxzb9b7ic/2RfymuO1HNvzIRz3jmFvzCUAepbIBdSFVhTffRGv7ILcj2pduenTQgJal8CF
07fEDc0ldgZafCwgatd1++zRx3ApV9RPhWh2uXgpB3hnsCNxJJ823TLsPA8CBYZgo3syKHEzoqYE
hpRa6vy1fPCJUi5EiO/N3IxqT2k0X3gXkE40Gh5AJ43NUmw620bF59J5Pi+W2OL9MGCgKgL6Mp0s
WVvCr2+dp6KDg8QRVMToDGREARlRq7WqvSDkSXsjAY+tGMFVt5trGH/JQ1SGqzn+GhGodBbaue7a
1/nB68ibyCtqN5zhY+r59K5qxMkMVJE2EwJgRrcIoDmsYcNH1abDxMyPnnhEVbhTta26n10s19ua
2wikPUTksvjTKskh0NG0ldy3TQub0oW8wYUfc4NSVYSPCUaSsbkfunhVGZDg9J4yernOuvXTdP6h
Xs42VYc2YPlZJoGdYrNMurMt3j3y6W4Re1KlOYNIhCBW1k03UPdxanRRs12Sb68lsjBCb8se0XVk
Ky7gVkeWhHXjmtFC1QN8RCY9hNk8dNndFmRJc3GMBSY/aBdK5GYdMlIGVvbfhMVqSoMVdnt/hDPl
QcJDvmSUxBc5xkOTP3Pd9e4vR3Ke3POWyNF8UxfplhErYC1XogPmWB8jhFTSeNHDU5oGo0dsDM6p
xG0lV5amh44o/3L9c8Q5ZELlYMn1TrNRh4T1NmPskzC2YYRaI7xwSEX+Dm1YS6+x8dRqry1j4CZG
6jEC6zX7OMfRvt0udridsetVz4gXabTpwcUBr+cckn2xGzhfVi12SVN2dlL8Kjlj3PDgaUxT2Zch
bX2NO6M9nXUXteP4L2oIAED6HvqBReaEHu1LD3tC95+X5mu6Y9OyVxZ3XC9bVQHUiXyix558Rhd2
dlCIGQ2z+rVTeYy6XQvXaGT+ZdSr0a0fW+uLGnjQkHddIyZszb3ItK3HtRnaqKU5yefA8q9Wz7xr
eqdx6lhbjHxSr1kjPtpEHHHqhl1CRhwWTvEkA0wnmWCeYVzUsu60D/UKXGid1Yvj33A0NnpmxUZA
bbcWYFegBWobjNyfBc3NpGOiKpvpQaveVeGk6vPEPfU2BqfM9e0Tv28/OGq/9J7kklXrBJVQdmvM
m7ZAnJV/VD52m689tjJHZFZTB2r1fhyheFY4z6TvfnwxJ7Hl8RWltym6vwhxg9kEIC40qbDGqJY9
IHC+q6Wn64XBm0X1WINIsiZ5dUY1r6wCd5dSf3BQQCaQcHVTQRQzG3HA7ZYq9MHDMTTDjcj+bc0r
kxUKfyvBIHn+mBtEZuWtKWGn0VsV82/CN3OCtN1NNaWFf210+Cl8wUDOXmwEqoXsXZDG9rdscFel
jDcDh2J7dH956G2BIXlJnc9xMBfBEoEPjj+V/8F1Y4GqtmhKRpdzcNgaMtxLnYvfeKkHqMzDvzTD
jxAmFyXITAORUQMv/vOS/woeIi971AH85LTOIIM4DA+XnqFT+8aBL1DTxQUIIN3PZCqhebEeSPPQ
rmpj5y4pLg5hR1NgSudYpNML2PA27PwjxeK6cJbA0wosA0H9lL8Wdbd5UY8jz359I38yC7x9PRIn
0hcnqtcaETZ2vp/cjVloW/DYojyG5TlhgpefSNZkHJmtNaKqQj89TIJgAEyuQ/BK1RaPzmuHB3gh
2a7wAf8bfQJf5ITXRx0p3+jDUABq/cEEgKeKMqxAB+Mx5ubddtCqhPcqp+zAqSGMjbX1E4JvVMZp
HF7ysdzHKcTFKgfCJynXOEkfdti4DBjMMeSKmVdPnCln+kvfx77UjFZm9qo6ewvAz48uCs5gLbKI
5mMnF9IUvlD/AFyjJk4RpJIAw+kP2lD6F5sHy6abvuP+Mmv1ygeSS+xnQsg7jphYR0OA5w1LMhuy
k6PtfHmOsDJXdQ3/YXQR4Mf/RIh5Bb7ZcUWR1DC3IkHHbHZuJ3ZdZ2xtBtez3UNrDj8HDVvzmmHh
+CUIlC0NXIttLj+b9jiHh0vcdddzjPJXy0E5PDJzMeYNZ/uInlhGH6bxlphMsjmJGtBFMln9VQvy
TOFp8Lrdv87VSetlwmqK99nE+ZJ3rfbUQmOgDq4M3VOYXkLI67lg/1cag4cHkTGnWy42j0uBHWz5
yPuIPPrx9DFajtyqPjXnAGNhkYz75Lmr/J9Iv0Zcu6ETeHxjA0Z8Y12aWqm0wEnsiQsZRgu/pWFh
K+9r95YRklYjNZXXklElV1njnBBFGwZWvgxpinkfz4KxtTrJf2Z+U4G5uPbmQePRbsy8EzFjGQAp
Od+1RY5x57JPvfg0zH65abz2o2i4/Ohp6Xkt0kpVg2kgN2Z7WX6377V4DUxYqW5Y3wwGOvfl6oNP
a7BaSIcWZ6CYHpiogxFT4hJXneqR1h9HFwmkVNwStuxUxDtjpt9ZfheMj+uxZFTIy2YnD22+s6Mf
hyKBxVz0+e6atiP3zW5mBddJvS77cWtEr7pxLvyLtKvNyKw2dD16DFhjk3F1s4Nh7S3EwxbuCF2O
orpOXhPqiEZCfGIsraOCk0W/jevu6M3MGnAL1zwz0GmNe3EVmftcLTuXhqv3MGSUtHMMZpMZI0v6
3+KnrRLSGfEZ6CDIafDK7fwQgVV72f+P0eSLT0aDwf6CYF2tLUgeleFdJo2hHkOtskNwZWgbgQG5
PofcvkxciSbf5j5UY9Ae4ZqPUQKoqxMmiEAwMz8HrshRbhSIR2ln8lVGeeRY6mnYO+hM/ptfzg9V
xAxG/860Xa9NG45v2hpPnsu630vDXJO1DQYvO8w5WVr5gLkjy8L5U3Vzrd2jkg7B27fGqdXyYzf1
QegNL36dBFXFEEnGOyI3WWS5Q/i0wbnMBnAxeeLuzLkwkxJzXVCQHOSNeB44J0aBq0T4JpFnD+Ac
rNTH0cC9Gd5hfG7whUkshCviQqDuKpdniya6GNE0ZldtwLJ8bp/8CoyNs3zuzXufwi8gO2qpKU9Y
Rp74Y+SW8wLr5CsugTxTDI9z/De+Uq5MjZtQ+PeQW1Cruq3ofiBstK08dM1Ony4VOQhCWczm3toI
+eraCjr6MpMnXDCJmcRZVU1qO3Nlq5M7AmgS05/LCFBgE27pu6QG0UzANCb5pjvWRsRAXhkPJTpT
LIwZYyWCwNv+s9D+MRtZm+WxBGHsxLWtGVaCeAzaSTPgL+nDvWHBPUTWixazYtljragws0YwLQ2e
BfPLxJbbbNFGstIe/c7ZcmvM7LTGItvQ62HDa/KaJs4/EiwrIhI8n1RalxOkSdaD/+j1mI+MA2I0
fq46GJtF3uOoClwP1RQ2Bxky0JaY8Dzd1DMMM9y2Qn1epaWzzgf3nPUcBDOiVi5kXugtpUN0VW4H
muNuGLZN+8qzb1wu2o3qXdv5srQvQrn1s68NaEMygu6jbaEG9N27zPHWRCGgPTLT8AiZM16lHQyY
BPr4C0HXrm59dZYSLSVvIUzNk8s5UBOXsFzHAvM0asP4C5iGtynYXwqfMzNU/yM+47zaKCcUNeZ+
xV5o+bbxD8uwmDeNNXujSHsOfOxHfBe0AJJ9hOB0dr9nvNj1fHjO8WTQwhYTiIWYQp/ZCGKIP8YW
kolimBD7zojU2QBdJJRANi12/1wWrCjxaufaP7sy966vK15VXKQ/JdLwZhgfBlUPO9pbycQ5bLF0
mD+KWh6T9KzLeqPzcmO2QZ3dfPBSOWJxwym9QCFzYqIWcG02v1ju1RCom3PE2ZwnvzHU3AGAHeJK
a3WrTPuZ4tcOBFsfVwUCE0l/S0Ea+pcQq51OQmUsOWWPE8MPTiHZfrso4iGEmLgx0UWrio6SM7UE
iUwctvi+EfIZ1yuicoR8wSWHVjW+UsSlHHiUUybG1EO7muxd6QQc0yN0qhRWlM5A3wKUHgxIhTzi
VGDj79bY3bOE5uTRB1V0Z+bvGRRE68WI5DocxVagqagK98QttbIY6LvlqaHb1IoLY5zO0yCPNJto
Wk2at14aQoCwC1qm5snI3s0USglNdhMlFzqwjtZqLpjSxlRyOmVVmbzCW3CKq5vHB9XCAqSMo76F
3bW0MIXy59YhEwIzoHZ4BCgtPLGKdFJqUE0yf9mp9WcwKfPyCB8f49mGclgb6zHzLpWJR4KcMAmx
/xIwS5BEzXwDBwU7JA25v4Q0EWX06QAZ64BaTYp8uiarTa7m6MKh2pI8p6qlBWvmtpz3g4+QGSzb
4NLj9/Nqto9pa/ie3JvuObeNXRzB149gnMDesYiN10toeOespZESR7tpcO6j8O6gTyQbLXzOfRFw
A29K1125THqS3tmrV6EWIxYZTUR6QF0+qTrLjP3z4qAEeFVQFX0+kx8IQZhONA+JuCh0lJUX+B7z
qDmXh94r/8ODcnOnyn9q/9Q/z/+SQ0k6XcO5NS/vxqwQjU0f4Whm4W3G5CQRHH/ugC8Fzmfj++Qj
D/KHlcPInJ7eSeVbYzbKQgxtu4+kB4kDP98hKkaQ2BLiC7Dvwq+FW97ZyZosEbAbM4S0P/fbVsBV
rFS7/RL9/jcMg3fVkOxdanjxIt7lb3GY8sVfO36nzR1LjbjaqLLFnb9TEINhusERyroZ2JycUQ42
bVGqNAL2AAnWNoZSXY8wHLwhM33iEMRnxF1CJ8hpvMrygHfe4wzX2daDNd6Mevhx6wQWAt43CiBh
0Jv3B7LoU3tX6zCANIxnUPJEzKCp3JYRr+7W/h4dDIPHF03F6EZrQUifRCUS/3VkZxQZahE4empa
XP91w9/o2r9U5JOJDC769Gxaa/iiuv+Ydu1WZD+AXxnzvabPggEQo6ngSpXD+6RhsiPAFXEEWhhL
TrhiWKeGlr8frP0kIDlW6Ce7flukw0khl0AVES9acqA8+hquygyS/fTRF/GuIEyAH65WVuQzu7WJ
9+pfM5/xSGauUmidWm4zJMV/iquj7sg7zEisv7LkGXnYzBBz4+JO2cNO5FAqCf3pw+mBeeP66ml0
4OOf+ncpNVSsvVk94ZsuQrjJUVZXtBI2TMp3tbVVc1ot195DVdRjJ+mPp6iNT93Y4vxAXRDH5q7J
jHNjdym8kegT1urKdpNr6bmHDqffmEER7MVwatZQDLbWf9SVv7aj1lAclfBnLJw34OhV3ZZ7D7Cn
Nrzj4u97OsviK/GyVWZ/cKGfhn4zFO/0rbt8dA41ZU3e+fulYMCpeumH0f8bTXiBdbe1Y8QdET5P
nrZhQukkWD233xmVlR3iv1PfvZbpZOVudMeGywCFSHQkruSbJfkYDMraitzhGnkIRYOAjAPK8+T1
+rakaEswKNIQNfPk+u6WQWAFDRcW3NYamqe/S0GEqhyOmu18u9CXIuGdQvKnJ2dVDuQeU+21rtiG
KIii7u6TY0pKowCEk78kWwnICkApodUEhqudHZpwxSXpYB/Znn3M0mfhNVyAzYNJmNwEhXInOH/S
fbXwtA+Oe6BB69L+SdNnZq7ot+LNYEPBgaQ6UoLTlFZQ4kZ8IPACkuKPjfhgGLiCaVi8dckuhEWw
cOu5ZXukGEFbajR7Nw5/3NS+jNGXTWWZjctBzRKmGoJcz/XUZHjnm8NRS7qgB3XXO/uQcyx4iLD6
Vyd3t3p7mYF5TJliAsbJ3F2mov+e4vciWXvNpRmibdWs8gbJrV08w+rlRQHSt3vNyplfTSdTF9tk
8ddCIx3Iu0Zs62TUyPq+uePbPLZPuY4y15Qbh/9CY73kLPKs3/rEZLhzAEoZkgxbQK79TolJ0d58
3tNsM33iEUvcNVOclzoYKZW/bki74q4YRoZqNAuene4BsLMsDBqD7+a2j8NpaKeVH+q7ykdRTsz4
LOAVkDvUd3AIeqzI4j8fb7bfNtRVe5XCUo6wr3RmzFeqCAea7rnovX1iJ68ycziwnVVx06IQSzRj
U4cOc7L0WCCzy4ErbJc6bFZ+cRV6MfolbVDBWCFdN7AhnsEatYdRp0GNl0oGu2Y0mVf3VbN32L4x
kAtDZQHSxshHgGfmUI/jjDKC5h1oRjfxh3EC5gojtDO3wp3bxu+3REo/xsFEhxRh1Nj5eK3bZ28h
FOeYQ/5Pw+ceisSYbi1OUNEugGm4IKSQrqbY2shUf7UXQla47XwKsBnIB8qBNszriCxXldyTM3v3
Lx3BEm4cYYFoBHZkbQAuIz6DwobH1FsJ/t4FgkBuZa+nWHstIOrY8jHs5L6h/pTNi2DcTQEOvUJb
u0BXNVkZtGzc/yReQmxk9O8Br8TdP3P66+23tmweG5hXaUoWOCVQ0p7tgQOJCWZZkQdoI4WXDotj
su/2SAS8ToAa+gXzzdD2/hS4vBo3CEHta+az5Vtp+pseNr2zTFsfFuYI1Kv+SBobcz4Y/JBGU0YC
TnZq/fJo5Ak7oNt0b06bHairpfCPE92AOYiDzcYyrF0pPiC4CJ5Zi++OnH+rXgBjqOdQ4k8KhbaZ
jOdmYMLp1eRFpZfmzdKZZY/wPjP7sBQNcY6kNjlbkRsfCzltto0fCmOVWBkYPSSMvGyukg6ysCPv
cvji/lPFLGz0IXnLYJPg1EoqIrmQBvTIyAs0QYaZ4x11qT32aBAaTULfubCrPJ/MTx21FhQl0zNw
FnpXbBcDbbreq/xcLfrT7Za8bgY8AFQ1PWrFkK2KGe6B7nEEduV+wcSt90hGqLp7aVLQDO6hhW5Y
/0v8P7oTNXSjjHXy7inpX/P8XrifHQNkys8oRv4GHxeQNdH5Qn89ROZ7lvGgx2J7kDrJe7htw0Jw
4X9mtCxUTg+lLc4CaHvY1+SeCO8cAylwqRXUdYqkkVvwymF2JLlYe+PedV3oqqjv7WZlb5TMatZ3
C1OupsaNWDWbDPT6pj/wJYrWNfO2yv5omc/ZjHVBcxNaQRYpxPVWlYN9t54kUKoFe9G2u3Olw20s
wd+skfEElZW9jifjy9SzV7tlDyVkBvsfGtlMUU/s90hX6uqMevwYY6jpNg9A+hW4oh9oOu5lko9n
r1L/bqmUaO+SMlA3kRfkCnHyioMOhD8YhMsb47qXza5cpjVE8CQbThMQdieMHeSWqUye0yjGeaa3
4SxfxyrhTEKk4FubpWyd1YhIc0K81nw57N1Sd74YqcBWZtf4FsqIYroKiEbj3qCAlYW5Hszqo6+m
A2hDNQvK0fo2zjiKgCR4c1A7QEpLR3BYOh/DbsYtE7OtbOOT+GSNZ+wJTUl/6rz4/kULzWNqP0kx
knXZ7JYKsUn8l7pZMFfXGTzMp/7V4BkltMMYKQFs+sR5SrvF8BPC1PBaTQY3QvIe05F4LsGITXb2
6GtNFq8eaUcd9zsBbjGxWYqMXFO8Zz151QtQmcGCg68f65aAGiiFBy9y9hXLduUN74DFFNs9nUXc
Tpcmc9i+7QChubu1dQknJ52v01A+dh0ooMugK/EBpLX24H6rfrY1nr38PjuwjsN5bXSXOnaIV6a1
4lYslpoconTHkHFvlPLqFeGW8ydesDgoK8qY+KmtEMpN8A1GE01x6f1a9NceQ3HuvBAWtW0wFC7h
ho5dYI2sUgnqOjUTtrcNTAO7C2qA0oRWqrEZSzCvnMLATKAeULZ1+fQuOcQXZg/OBHbna9vJmGkq
Cn43zqcaoEIjxq9F2DZxSiz5yamzzymbNjFsLLGIzxo5J7p0+vaGgLep/CzQN9Vu+hYaOpKRUj1l
+h8SBhUb2eiBEAkLxCRVQKV0Z3+fzPc6z18gvPpk/00XOeuB58DsSkjvqRbt0Lnx3ckAeyuCv2MA
lhGWvBBnPZuPZcSYMQXOXIBl0wTxMYjnpQ/1p7HGrC5n/I7LVuz0N/seeXC2NH2nMWhwODYyDiyn
WnsOqFOlo4o0Mz3g0P8tvX5fuaitiurFw6tKPwwgg8n4tOCPQDM4WNVBY7zTz7sRu+Bo6OGlF58h
9YlnvHuiRXqKfXnUHfMwgqVDrAkeA7R6TmN9TwaFXQyT3vdeF2IWsUIX+9hIrjjOFclfBeTODVs0
X4w5jnrbplvhPrc4Rpou+XTVPD6kmvNkGBgZLri8er/CvyWzBghKrEdL/xSCGdmrBp3IQGK6G8GM
LfU3SHxvZmJs2YIbUx6ZaXaVvZb8qJ7I0QUjKlj6nomln1j5mKDE07afzY/RwFeTc5UVvbblDF8D
Sg/AXpL9abGGcsRiMtMfHBgzVPkug4oR3pIIibJJkr3q6x2TgwCf2AlNxHTpkozidtm0CAocjgWO
B8jT3NcAZAJ310ybvzg2ay9/BKjLs0ubT29M6LcL/QvXlo2fAD61OjNrlKGqwlmnDsRC3kYDx2uB
FV92L3rvkDE3byHujdWyiYroL5Xzqq3ZXi3mest88agxRRgd4rg5Rn7+OtoCaqmE0dqfJCVZTHE0
1WJrpsk2qWdoBi74axy41EZJesrsYiMWZXKsQ+MbdrN0EDPEG2ssnwYXA4x4ZmYPaRUW06GNAq5X
/hxXQY81URXkTCAbKOp0QROGKjDIGICwVwcIYOrwZoKU88CGCAWmvGbDCzjSCG5ccO/nBkIotCV4
WdV4P/KDBTdmws/RyWIr4jiAgVJD+G2qNe53CvJR4K5ixDf2FbHeRDVkcHP02aaZrSsE1YFiEjYz
dCVwd7R2XiF3ehSSqWJTm4zHDj2GYX7VxjEcUorfkxg+WfEP6XSHlDz6aA+8z5zIeXdZrjqVY4y9
qW/Rj5ORl5+8CW4zllfyHjGELmjVtdfZOdcDNuHQosv8PBEz42N/X5z+YvGQFT/YEr/XcmHJWJsZ
Qvoy9/8ZT3O96OB3D7Y/U9WSkdIN12F2jnoJlF7Bdsv17NgW0Dv8CCFPOIc/FFfg1hxkgMzOYgXL
Ur9aiEucs2FhbJjepIWeaCf4PFVdP7tmtyGxcYEBl/ZHeNePDRD04P1gHTrDUZFJta7h09U2GKO2
LXv6HJ9wOx+0S93UCeGyHhKV+lv9QOb0O93aTN581NNo14ffoc+o5VlXg3LcYNK/Mqp3ScRBDnLQ
ay+D9qQxU4HW442XigT7ZrplstjEHtOWAS7vTJ4jbJZ4Rsssy8PQEB7VVYQ14tBoEcFT+8965e6t
1Nq3UfYVQT+b9ZUW46/KwEPnecu4PrV2vW3x1fSKfF0a4yPKnEiSFAhdpx7AoNpmzehwv0xvVvMl
GQfH2Z8fhshE6y2dxLpWJN4gA5tg5tqZBilTgdXC3yOdNqGvTKV5gDARMRZw8VnMCjrdxoVszIkg
SRE0MJzIn2tpb0HJMxq8karW4Xo2GJGnSOTHAqBhfOoGStRsFXLk9yO8Q5+KqzuzQPLBhpcA4Wzh
+kza31xbdjUNXISGchHZk+U/2NNdFN2ah2YYxjYvkufSH3aNwDw0A2OhqDAS5QZ8FTAabfsjtGl7
4idoelCfHjsbDcWW77rUb77n48getPx/MzSjAhemHLONlrkm1IGkgjX4bTAIEm/ucOs5xqoO5gK6
gpiPvS7/mag3gQ3NkAaZZwQ1Mx2PQ/i2OId4Oqcc0cJ6zyD76nb65PKIB107sGTT9NygjtE672HR
tHUJyQJJHcXKBKFWp8Ys8DESyAXQoU7toazmYIHVas7RY8Wtb0JG1xibDnIOdEyCNYg0JQGigsuF
gz+mG4Oppvzcy0TgP34RJZni5nqBChZf0v6S+xeQxiLMiR6GKhKk2r0mkcmewLqHp951A5djtbP1
N8e3IRi99TmMXOYcteOCpn9yn4QUnlwJW70ii3RnXAaH1I34Ladb5QRzMb0yKvoZaJNJGkDc2qB+
SdCumGjK+bi6S1WP0sThYQw+CcbI5bRzRsTTOkxevOFJxC8WrOIJk9sJoVoeFtcOmlCV2XvNYxiJ
fy2ygM4FRNsKWLPIfiGkwyHuTThJeH/Jf5NC34kf9TbMOBTNR8DgadkFsIuUQAFZQ29dDPtPvdI8
fexwxa/WGb+knpRbtdp7Fu+MEKb9zWD+jjTBIcVQ7nX7iNZclh6A+JmZRufdW2ytzNeUd23X8UFB
4BGHrIE7dBNuVZmUJ0Rb0uMrnQPO3eXeTwlw5KU0Tw39jPmfEkn39acewpoGd6a6h+aLAXHZ9tlb
sCD74iYU+jIHRfMbtniWZtsYgblh3zhd9CWEwxTd+wZh2EQv0jKeN3BCrxsGWTBbeZiacxz6DouG
uyN/ImPeN0N9sszs4ChxHMs1gk9WTdo6XvRAtjcTTogqaSd5DvOCeFAWFjjSgtVyVfvnGA55y1cW
/guv9kHKZmPCh7Dr9wxkKQM6aMf6VXpu+kAZy++PoASNmlmKZ7WgPI6/1qUH9vqj8BQJvdpH/rOX
QPJi6qPaosrYz1jK835cJrpN823NYDlOdTTcs4Wb1kBVBQ7XMAmu5I9uoTDmOrRQ5XfziXdFtevS
x6OyW4rHumXUMCLzIZe+uZnDLo0OGXPKEf+E+TvHz4fQMr63Vm6pqNaQncKJ3g3hckGdI/DGMcz7
gk2uV7pg9g8Nsy63Z8KGb719NKON/1knV0YQchhWKXzLdLV8CPeVtc4+IJTyHwQlkCcU3HiYmZfW
xB6WxiGdVg9zfG3mt6YroCAyyTVuCuybmuLFM8XOFScBDFDXX23u71FvsWUZQFAjr3qt3aJ700KE
7LP2TxtRJ9knbj44UadECbUYpAC5CM52xqxuhbg4lBfLT1etj9Lt0pdyzUVNf6MhVgPPrzjJBvst
aaHB2SgHm0il8nE3dhzcza9acMmg5O9rfn9tBin9pyAkBbDZGRBhaOynCcYMAGW0iE0KXDwY+AVr
A4KyoGOpz4nYG4B2Akd1fXpDv6wDd+sjva5ctpG3Mb3+E7Jk8d+tC1NaIsBg6lu2QD+b3tEPPp+z
aUnEACuNIIwnFbnf9nMzvlolREzesOVqjx4MSgZoJUh0PV5UNWFzktRUqDUZsDljQ1irnkUJBFhA
oTPMKYXdzujhX+4kfnFQG6Be9ZjhMWTblhNKr+K7Ts4OHPJkVyZP6oQRS3+s9O6BexwyOCI8iUnb
4v3k2PS6pQpqQHOLo7038WK1Uafb3RmQC+slvYclA+7xn+Wdpe9ihs5Vl18jJWcskZCksIbRRVrZ
zqG3EPN9bmSQjcWa1TrPzqGcl3WVQHtLFT8bs6USuC58LDhUInRWU/ypbuXU/JdKYs+qjcFvq1v/
JOYELWYCdEpJwvHfvvLnpL+G8MotDM4jOLwV0xeTn76Z2tNUUmGw8qCjtr8aF7aX/GYooqMo2XQJ
PCxCYyEgT/JWlb8OHhhU0ERdc4czwCvSb8ntxQh1MHb02Gn26zI24Z8z+RVyWXUE1jkQqJlUUTE6
FzgcZHyULOCaG04y6ZjqgVW00pxgdm8DXCiuwAcogS1uPTCmayytCuNDq3mS5bkS6V4rl2evkhvE
sagJY7888P682du1g9i3Vs+sR40JiYSxMFRwu1VKTMXyvCRvnrq2ILqpqRiyaL4s4gYoxR8bYrEB
j1ii4Ru8HtIScUwI8/47HoNh+PNMwDUNeRYObsxtIzPdh4vzbSwna0ih/yAU9m8OjWnKDLomdKnb
zLYfqEuzNykziOb1M/HoKQ28G61ana4I/KLXuLD8gwQkVEvN5SJoJGm699jpjjN8JAlZOMuorScm
HcSUUBahJ+KDwX7N20CH6o0ch2fczqixMTtC9Txsa3EPO2xP5XSONvQD65xSjmAWG8+IcVdwd7km
7BY6cF/e2/GuZ982rDBemkZ/ySygZpA6+BTmC8tz+Jzmmu2ozJPhjKuTxbwZuredGR7VHHWVWQU6
XpMsbo9EpBayejzBbf7KUsjlnh+09KFqs+cIhOktppsqjCb2UghdtBK7KSTouGLC3TDtXL4VdUqB
5p1WnsL+GXoqR5fjPlZN8iwI8sbHxTbC76a+uwtSRIkPL71SzrutKmpuEzn/17OPw0hNRpFFljxc
YYe5RUyBEwO9QKhb5YA9cV1vpI9DBodPfap/fZ5Sg825Z+MbAdzs0F8kxtHGu67ExiKcWIgluiP3
05CfAoCvs/cqrIu3hrT+yKMNFW6l8F/AbhRZwn1Qwquc7lozNk4UhIM4ah4gXE7kbnfqAU67aQo0
JUgzaeW19IDbON2Jn82Ple8cKQ/WIU4GAABFpGZU7zqfB7SwTvBwwH4doyq16mgJZXZjFcfzTXnL
5AD+o3UysO7oe0TglBs9496mj5k4d4/RMD9V+dXw0yOquRd3oDow6m2pJ39y+ZKI0nR4iONyrV0y
y4gZiZBVjZtIW6Ovz+5skb+KGRUMGMAs+0E3dh1O6uljbezeMT/Pln2Jnqhba93rZCNR3jUU+9kx
Hz7i/tROT658FczIKDFnYM1w2kA05UCeHQ/YilkfVRaPx6yqZ7toAqtk+LGauAaAIqq7Y3/6w0eF
KU2E5TEu2dmqTdbsiPFp+sVPY7G20NTibG1BhMbq9QM+bYKRYbLNEVJGj0wORkY4uK5ScYtdJg7M
G/ICmcm9xGV7kV9TDHp5KAiRoqDGrJyBqAfuC71jU6FSMEBYILwgNFPpVSwoBucRfsU12TN40wgI
tx2TvRbv7QhdYRvvWdgbVSPGQhwkBY8m3P9xdF49rStrGP5FltzLbWzHTg8ptBsLWODeu3/9fryl
oyOOFgdCMp6Z763UW7yod0O0iYvoWxIHHNoNiCLpcxulazYcEa5if3jq+VYnQHTgGOXzz8U/Q0eD
gjwg5LeaDFxD+SNo1GB28UYxFxSLZ6GESQXCLz+SWtu3QrRTRbqNQM9qM3Fb7j1lqngpzL2Ypagj
SG3tHJ0qIA1mhntbjRV93Xz0oPXVhHwaghSUiuTj5BxwM+JHo4lA0Fhys0PtcOEmgjZExGQvazYd
CFPCDFcfMoYoq/xnNTdr/rFoVwuBf2vlvaDK2AIFU2+rjP4dJhOxHcJHmcv3b8PiZVsufy3xW9Ip
GNWMjQEtGKXWBpEuQ4ZAboFOndZQMFTRjKY6wbmc/b6WIFsL6sz8FPGwiLV0ZazYvdZNrFrp6aCz
24F6Q4uiKHzGvACdutuaW5ZFBQDO6wh2UOUeqgF6mBPnApYh5kXrKhH7ZhD9y4kVD1fcAm89rKq5
mdmENtJzZqDZjP9ogPFxt5BVO+m3jmzi0dVJ0SVM+57t5j22jOBETVf5yCqcwRkEAYjKSGk465D3
g/SfsXCwYeyVhM0cMWFIu0kdSgCxuTuy92a97I76DAWIq3RfxyQLmQGHKlEz4kUXqdA074CLm6o/
FE1Bzap2j+t2vw7xspSdL4jenQUHR4VKlLpflCf9KT53E6Ug5xkpr0L08bSqb0InHftDwh4csrsS
gMXLCY+rHmIFggLtmOW4b9u3VCW+Klloq8YYF2zrEINe1G0DRJqsdiT6Y34PtG1ijl4jIvBLAgcQ
Cnoatn9AfQWHUxHCgwxsqNt3dpIi+pk+pvr9hQvKgPZQA49SmTNrWdr3QNKKSa73vDrU+20Nctec
VzqAiVAhAhU1K5/sCtdXWumPnUwdEU+8GhxF9qk2nzD10neOzjMALjLhSQvY1j9t+mZuNL3SJJ7P
IKZvbJ6p8m1041Zl9wp70CA1dVrTQycSdm6EZY3CrhgfhpO2u1qfTyRPdJzflanZWGOpXXszFf1Q
dedEoz06Aat4VWhTiYLqXNF8hreEIPpVKjk1aCv2HTKSwSDnAkhfZp+Vm/QqaJc2ZqrVEWJpKupw
kNjFQZcw89AoyRu6gZjFh8e80lUKazS3aUmy1SfloPVoHFLLU9Wb+CNZONgmmjbGxC24TvFAcMCH
LN6RPUoEtWk5JdEakb0K/tdn4DvPgvdRZ5tCbCkiLzCYkfAoR6tbfB+2J5avIbC4Kx8ouiYyLbu3
y8EiwTMZ9zJaMIGhoKIbV9inwl4j5599DjMkl1n0iyTYBXcZtE1pR2bCL4vAtRkygPCetvlgzzGi
95mUrB4OjWMd8KpHSZnogV2ipjR5qOPVI7ssRJrdZzBFQ/8NA4YFrMMlu4hZ/LXAX7yfTZXYnyl6
yjrBzsL5J+Y95A7mz9MK7wFNh3SnI7KhbiOW32YGNUUkfgPha1jE4EW/ZniNJJ2bA2cok6aV9HBV
6C2DZ6RSxJP8E8ZpI5MEUdDbEHKmyHp2i3FhR51Xa2vyFqSWGFIaoqLMIXsYZdyiQ6tsl3duY9zB
GwY3vGnr3ZyvivzTsDzFQAvBs24lXyoI/wS4HLWnVscMU77p0t5SXtnqt0CG+KZa0jioRQIuX+AY
ZPEze0jb0Dg06XGaVTr15i3xEVbJNdFUzxw68Z82Ij3+xSexUAGqXxJz3+keudsd/q7sBz6j0r7C
elvdB92L5r+IVvPwaOr4uM55RlYhf8edarzyRXxqFGgRwfRE1IUoR3OEN6qZxhOhGojkuNKR3yTJ
34X6xCyvpp4Be8O4zTpN1/8f2G+xBb+p8B4U0L5IOLga+dzPWlKB4FXQCYe43Lis21xdivkfwDvT
Pj8eIbmiMRJxj0RgAjWyzZ/Nt2U8eNxmi1XIIFYsb6uXXAmTI6kk35KwrAwwYXcGIrCUe/jIE9ZT
70luhoxY+AMTBMPCoVNaVLy6L1toC+lhWgOkNzp3oTh+i1C5U40jIGD24pYrjd8Q6y25CV8AudE2
hGlYmMkiBOKQI0axFf5cCPsNnKR+wnN0qaeVGDmd+DK/NfUvwLA23lj6ZY/D+zsX71F7TfLz0H1W
wy68R1BYd/GNEVR+yz5hY0mXf/K/GMZITYGc/eOs0riyVXYOOrfGx2xGhnsiCPB2LbZkffEWSa8L
L25FeJSBBKKxvqYWd1dZPfYaKZkmV64wR4aLeE4dgMsMf8zdpHNz6ZTwwcQ6vUtGDbbGRNLi1aha
cvj1ZpsNWAHFFY8szJeGT6T1rI3Vj1yciKNTiLz5I7ijzc8L4Xd5QNyYrNttuLgrBleRI1CxH8/J
CX8n5oPKnJ1OxY36VTGCLOMrtjaTANEFVVywVqD0nOV6sRlWm4nxzFePWKi7Quxn5HMHRHnWBtvC
Vg9hjCZi77gVDSYD0JTCtnCVUC41yCDxLcUyEl9EqoPGjwujHzqIFgItujzwa4e1ECE/q0w0tbl/
LhrV15rxPEbFSQWDwh+VoyKWw8uczh/LiEGYvaeear9gmTfGj6DjW4ypcyCUOvwZzcHjspFCyqIT
n+JyO+ZeycaFhMTOwCfYMt9K9L/xErhjP+KC35jKrqH1KRMYjn4mfFEoj8x12tG/azwAJTheg0wM
mX9Savwdr0X5FgNb1OarvO7tPfOnvsmBXhc1gGTdywlwJydonVJjO/30EEbGvWP+jNhsCv2pG8NW
TkkeJCbMQVNRWIj7OPA7JA1m+aYWJPqVbsCbtV6vQtjUCl+SlF4t7vkSOVdLECGC0omhgrHGnY1u
LYNfWndm1LWIs0la0+i7zPUPGTqlroffthwcoinxqOooWdH6z4Q29jL+nCJ69HBwaX3oh10p/8aW
/GZoIPE49wIqGhrUZWNzlYJdz6M4tRxfycA0tUTpzbAoWrU+11uFJBu/mLS6JXSGUSbmiPtqf+xk
OoZDr2q3gJnQqslEvqIjIvwsXOMvIuKTVTU5EDOgzvCCRJ7YXKp/AfAMrIaMbGwpuwAkaS1YJCvO
5Ga++b8Jw+WPJ0sxJQ83pB2VESLE4Jh27J4EYOWkxmjPNFavccsz1sYE7C/NQdeW96LngadCeugX
TEEHXR8x9DPWTy8qiPSSk/qnBZc8lOCKl/uKL4X1u6UQX6puyX/s/irjECp/AsSIUKvHBu8v9qvK
937a7cSrI5xrSy4A8ZASEsKDQhRXWnxaWPEMfNnC6zKITPufpBmsYBlDBCc9ftFKfdOZ/tSnFZ+m
5aLPWzhBrb4H4ikkPjo7pPC/UvAS4/fGVwVkk6Gk7ySaPqLws0zKl/oZZvleb9iKyC1cPd1mNb/F
eubl0O7tej7EmRdx4w2508FPolmwy/ySDE/TePbbkKYDcijLY8woDALWolRNlg2RaoyXsDFi/xGy
qoKPUEtextd+/KiGwxB/zCWuHs2uBGg3rH5GQ5+bgP8ZAgGnTXzMLNPTteECGELWq6UdyvQ4D544
G15mvSVgZEVDvOJAbhpKEiykJQ/co9DwFr5zm5RgHIocv5aMna8+6ohxN1RGRkjLF8O66nHNbUs5
9VlKiPVEH1yJnSlw1SBqwKpHf2Ix1zzWSVXt1NI8DeOtUjxot0OmImuWP9KHQBRQQA9mTqwggZvj
EOzHEcd7bPNGkm7P+Rgnx3jWzgKtcyO1R31GZCZbrymooIQlOJi672lRq01azQrhLhZubhWcU0ex
Pg4WVyWS2eQQmw/3uOi9XENAarhFKPYioF25/FgsT0tvEc/GQsB3dol0VzNu82cGTKgpzwJNZNe9
NDJBwKDaZyLQz9adKiaSFQpEwQR5M8l/kDlfo5PejN+MxwEijmWDviP4VXbx25K4E03vyIIRk/8F
T+OBOIz/mJxBv0itcMBCIYGVP6vP5qSNm570bUaVj+GjfWvf5Jv+SWMK+hHxO3kq9KpuUHALP9zR
z1Byb1g+SI1jEL2YPJgY+XN7LZzCwoGjaVN/Yv0ea9ZmNzsGKQZy+tNiAGnRN0UoFyGTo0IjoQsd
U1Tea1ROODQ3hvGIx3IzopNJLjLsegcH3oEyDR38PpmFsnEmc0woLlwsVWXcqHi0C+a/pN/jnkpw
gFjnrgaDUE9jwj1VIPpi/DFz4ybJGBGZxp8N3zJRQu73wmPRUeijdePQIQuXTDLBZ9NHgBY33jT4
kr5DDkfqlIPlQNb2eJtYsUvnCXTpcKwHDsQa352w4k26nfnXS5Ds0QUp0m9cULj3roovQ3Lke9Jk
1xs29xkGl4oMDfRF2X7p3pmIW3PE9RTD5TWnjt4b9d1Kf+MQiGcZ3kZCzVNW0pj9yxCFFl3zEiOt
EYSXSsVdBV1wDgV5W0SZO6PLj7XKs9YcFZIXYxkGrH4bQbMURbtKDAqjlF6Kio71DvkR96NxLq6N
3p5LDt++bh2SltCetYnuFwGVZzf4uVKoSOY4rL9g6ovj+Ctm26C/rMwgCrk6PSwtMyBXN7gb6rmZ
5kPEpzRiNc66ZjI7fsMOEaKuJ2fYwXEHmQp/wSdOfCwwv8WABCxNiy1FvyZ/oCthy4jgrO3mowcs
gNcj9TfatGTwimjsQiPY1JW2UxJCgmsBi911xnYkH9bHvtVkiAXcgEAtjaky0YwsF1d6pncCt/v9
YGn2kP9MWeFLEiK9AYhxte7pt2sI7lGVg1u0MFYWW0kSa7gQyBbvmVspYl2FYSInvZggE1W2rSDB
8FJJrDy5FbCzCM1xmlyu4SExKC0FO2RrwiMUFsIX4k/BaJJPk0dXKF/jishcAi7r7UhD8DMgy+uB
4dKxqKuujyjdrPZmLmihCVmShtQxgkcWEr+n/5QaLRarRAjjtPTFr0zpQDVz9BZkjXbih0XsU9hT
OUOaRNb85OlrEVUeTq1Hi49+YesEN+PCYieAibJBNclfyOiRhgeZGc8O8sBtSFYcvb4gSIU8qRQI
JknLXY3WN8kMtuKdIf9GNLNolb9IxzDfaaZy0vgt/GSoKqizbAJQUhlHP9E0u2Vu2RMxtj1x0B0K
0YkFU9O8vSqYBvrVkuQ4tzuhOutWuaYTbVN0ERV3A6OLHTnOt0pCRbry3nWzN32qSX/ttOwqNbBK
UeUPQeaZM1LG6ogX0g+BW9T8PAMIz81zjZ6hCkCEQyXgbMKCqjIlxpZwiuhNxqRqWsGbas3XlOrh
HkO9PKxAwVYrPomnXAXIRcoLr36L2PwyFDAhOt6LcRNSBUo1tp836CU+NUrmKEQjEwvHkBYpxISR
rlLcpxAoyqClhqZai+k9U78zHiOrU3dkQ5bN0xhRe0h2zKUE6VpX6q4qvqtITZU2P9Hc2sGcjVLo
RcB/c+N006rmIxKzGM64KF7mGoCiyG4GFgdFPitJf1RrC4aVoLK2Oal5epsb65jzPGQWQ1nvqrgf
sXdcSkLCipXVyr+jMtvHa2yEso2G2ZZM1FnsUZYyv9QzXSmj7FVSclL6A6CQ+lyadktqpSQ/0RNB
ance6UqbSuCVIEwue31bqcO1ic+LILuh/CRCQLbgsDYEgs7TZ/CaUVmrib6+vEgq2oX6bErLORI5
0WA2Z+NDnLr9ONf7ieLwWG7OitTey8iPEdEnJedViQUCJcj01k8vFiaecGxtdYD+St1MG714NrYZ
Y32+thxve7SiGdFR/EB8kxkkS+kaFelwZ12k/gZfQtu7Y2n56qiS4UaPuye3LvnMKuwgBz/fmGuP
AoNVQUw234uWGVJyk/ejKyYWeSyEIVBCpTwjVGETGZgItR1xqI7rvsHTS6wVRsfvgcot4x/wX6mf
e6RcBvuGRaMeYYnFQ54/0O5OdG9MgB0ySR0Lrjck0KQD7Mgb1W7AYFKyR49nOSaCRtT6AABYpNmS
EeUQUYE8r7i22RYnExyuSPY/umeUSx/I3iz8oejPEWER5/eN3Am9L4Bb8mW+d9meDbVD/WYg0nAI
gVd3E+uRqQ+pGJgvcRBYC7lRC75CtyD7QuJhs0LItyDYY2+hdGM4cwhkld++9DxaEQoYP+oOClYW
MnznI+5NNIkSpx5tVMo2YZPluV+cVkWif9Ljq4BnT9szSaEJFS9x9TJPZzW6ytQxcUZUfOq+Ou1H
+YDyPM08NpC4d0bVUSRXQlf1RwoZJDwVgKRSDr5quK3E3kySn63MN7hlSduUYM3C1VK3EQZ9w1UQ
TI2+hW+N3qLUGe7csosPYBNixL41FOJISBbkMygzyI6l1zmzxx/sjfXCtEWpKHoZ6UDVR4xwcsf+
APpWnElbg/rKt+1jHbA9CepO8BdK/OhKYLzU9s3wqy/vHd4qk+5IwQtIOsLcxo3QjSH5sDMRhc3y
wtjqFEfpX/xFFBijYU4DY/avL108BoX12bBJq0gB9qrllgYw1C7i0Qfopc91OISyP6r73DgDSw1r
i/cGmnhXrBAwwlzL2KMbTrnUmg6/w3oYDlHf2wVDrS1Lfho+UvnUKvsUWL15xWCWhGcYLuCwINsR
oT4Cmi09UM1dJTQPtGNhlZGHy1X9ziwB6AclIENKTotf/pQcvYBEZ6Il9Lv50MdHOBKGeGWn5hqi
/urcvCZYa1KvaYBfPMs48Tct5j4hk5GHvsT3fVCBf8wtt3+58wCRqnkTHiXJIzMGYIFZL1y105hd
7FHY4s5keVfDFvUgxB1XUINkhWFntAeZeq8ZNAaI+EApYUrSYYXqnR3bj39rwhdzO5peQ1RaYmz5
yjcl4tRws9cSit9LftP5renMlPSYDiJM4nITLvCRi2m4+P9rsTsO2bYzdwUxHrCI7ggXLLBVYHh0
oCsz9LkMAXA+nKgFVh/ihLxSvJAi27UoyTZD7cuYal7pkoYYlbgDnxCF5JLfUgxFjDy+NlRTITxm
y7ZKwBam9a0CF23cYjrqW58wjmXZri4fcorPiA5yIIx+3/dHEVGibr5H7HLpTgi9dPgu5kOuIGbx
cOtACltvC3DXS3zQqVHF7TdtKWz1OgWagTgTLlCIYuDj7ILGExCI+WxMtGqDMnE0unG54y9dS06D
vfBO163yyGmQlbGwOhE4J6FplYOmlvcfnFSrkYhfde3ajvTJ2yIVCERiUGdg2CxNFb/JXQGgtfwO
Zz0ZARnpV5iNbYWPF0+YxGhBeilt3wY/+gclXPrSBWv4GQApKA2jVw/ehBcQh/dGakiqtglEQv7H
Uh/BPYDErlhJl4psoU34e1M/oN2ir/ldImGyv4Wdnw7sXEdTeU070E/ygbxad7uTtRNvTF+WYk8y
rA2ONvmF6UuhLUB36vYkNydpuVjyC+G7ZoQX3NFYMaIjw4WzNahOkjpk1TR8iJqLRHGVdcjHGKo3
cUkjoJki7fYTSVuge5nTDm/Y1UIFi5I7XlnPhcZZ6Qy8pWzSVDAbLnS6bd1GzPNgPkAsmwt334ox
jAAHjMuL3X+xUUjfiIfS34wOyeRB3j1qu1/ykmdl08x80Otvh0Mgr7GDtUQhaXj0iPPk9lsSjNp3
Ivlq/G8KUSDYYe3oeyVdQPJ6X6M9QLgtBiLa01WZnbzc0uhNDLMsHzgIEEMhmAD8wDEXE7zQ2myH
PHZz4sWAtKyoF+ZBcGi2dJpXwskn/gMFSLQ4uA2TD/kXuFzVr5wtCqp+AexrB6cTn0CvyFdYduT6
hzS/lTtd3larrM7lCx2VNfM1gyimHlK0QCIBjWNQWluS3fnEMq80soUc81/OaviSVxnMpmq98pN7
2DgweGxXFxlNPzDdHBdk1fPs7mLMZiw1LP0S2VkQB5Bn2wiv8o/IW4w1ZhN+Wi4Hmc+UScUyT4jf
QpkBlMouwgXkdoK4yXAe+PjbTwm57Vw0p1NokBTREZ12qjKu5cKMCBA3o0xSDP8ESgXGZ9ADPpDJ
Hr7nouos8W2S/3X6lzZB8PMAEiRgtvKuHFE6tN+aFZDzE/oJ+sla6g+d/shxvk5UevRPNPUNrM5b
9tM/IaJgV9buSqVbv+oJEsPG+cKVlz+WoBPeZ85Zg1SIK08NGklmNWBLHrLpjRsBhYP6P3U3XsUL
Us9/hstVdXiLn90BAAa/OhJxbrXstuifC5lIyy2GWtRwxX1+8rEgIkr+ia/ql3VIP4Wbvps/svt8
5vMA3pRCTIE2Mh7Ga6IXidZnklzd3FdmRL7F/BP1DXqSKVhnzWzl8Y41YhXVTuh1ge7bc6CzQ06h
Z7UudQgFb2NvfyZIlVDirnCFSsAVzkxrw9PSv/Y0qgdUvea28C6DkG80TgvpJdL+GXeO7AekD06M
z/yzf5Ffs4f+Mv2g7cIAGLxENFhyTBjU6VKR6Js3PDkql6d35J/4H4cN4xoxwhe0BV60r331FDIj
EExu2rVpa4RI/x/Zz1FPWtZsOiQUUWXGzgFTFTsB7qkb5d6w4Pzvf/Sbt1BoTC64nem8xmHmxGjI
Ja8R9qQ5kEJS4C7rj6SQE1ZRcPnt3IQY23zLO4YIS/3iPesn7hwbxvBZ9OEOUAfCpqhflJOQ7pGG
wPiVTfTSRX3JaxujVSl5Jqmi3Fh/DGIL2m3IDbVBdL8BB1FfCHpb3qFG4tf8kNEraO2lP0Ac6a+7
yWsN3tP44d22WiAFoEpfeocp5wxteDWGI1jrZsWVt3goXFw53fVN9QAEJ2VofF3VyJxBDmmFWB40
Tkw+dPDBYQNs+1D/2I/BVXt2OrahVyWDUrXpFDYRULq16LMBjus64Evrp4bL5uxT9r1xSImaNh3j
PY5OurwnmSKlPZrL2OICsfWvem0nD056UjdMqqoastU3006SoV8Q3oPcIxFEIHPsI3IUnOTKkgJ+
hSwHAevBXliKvMK/5GH1nB1oNdiNXX44qUn8scRBmv//d3nmfK4e2N5zZPZc8hgCYbCAB9dvKFjN
rcOHBxyy3jpRNBH2om/R9SDP5JWgpygJseLueZ2OJPdfGpeehb/AmZ8lkANCVsqpm9dsvWS6Axzy
ZW10YF5d1uNLp9Nq10SQhUTeblKUk9x6kT19BWQCE4iuH3ijWTQIcXoLDbYrvhKn3X81DwOEn7bE
yM3+dUdK41kG70Xn67zJAE20f2CbSgkLPMxQZDHzDEcgcxYoz5a0emQPa1YSwV2DzVrU+fBXisCO
FKoEHGhKDZTQdFc7WLhpn/Rw11xe3Hby1fA0vfOJl1RYv85fxnv+FcmIexzhJ7N2y/9/B+sDdUL/
Gv3L/y+44MXFi8vzzgvJb+Kr8JPC7+S2+cdvJXHDWQtjkY3yZ3zh1UU3P581H1s12vv2vCogvvir
2TUQOHulp90G+Orz1LrlsuMHi0sPJcHyeC7dDvd70H1GgBPENfoqbWvLnkAHknGSdJvGvlXu1BAT
g2eutU8epxXDEt7NQAapdxQuBanPY1xn+yLyyPwSyIyj4dCAK9gp2akMUe8ecOa3J4GO847AWc/q
r4N2ylM3fOEsRMmXVtwJ93VE9PtWGbc6zlSiQ5BelMdE3UXlbh5OVXJRi5vIZtjc2/HRpA95fJDQ
wknLb6oRca25uAgnemKNDqJ5JHyjTK8YMfAEaLwEFC7mcaCmVz+pOGGDCbHnKSQ3ZProh0s5XKzh
qumnfqJOw54/iS0vlZPR7ToqmAtiX1DKvYj53qCY0rh12XGuz2N86qQzk8sA5Grsm9IXCAslXaM+
tJ1nSq+isGVPQRO5kDkf9o+GuTQVbiWXV5JTxjHzLJzZxS0feJd4Cnli5vmmP/PRqUTG/MW22LGB
aFuyVbBR6rzKchfl3xnqPC6IBh7d8FBXmwG3TcVjD+FLtbVGF6Kym6NtFcO4Qg5NyHTaiOhPKbTn
ah+Pf1V1LLh8NdmP1Ux2r/nAROgYthGNOMu4C7KTkbDYubRjFCSAptxm02PQziL3mWnXpjb4RcD8
O1J4A6NFHSJxwaSiKPpRiK9lf80lCtuIHJq/i+EELW6U2yryW+bU2QPCxVwT0QpCpI/RgTxsEZUY
XzEF7+RtU9yhE6OBLB19vhdmBCHBYAq2nHwk04cp2MIO1b+F7rW9j9axIZ9gr5RbsXZT8rGy1xjJ
b4u3bZP+9ES2JF4vYUdxImp+aPmi3QVutPaSyJfy/XBuW5hsskgvQvlMp2MXH+J+u0D6zldRtPlG
siSRBtaCPQcPE4RHt9nvGw8BoQJZQZkqRyJ7xOeQvmrC78DNpjGOXAC4+IvcTGiBn9HEIYajn2x0
4r/GIPvjlOoi/1zg0VvHSTQM4Blp+jZ76XKZDN9Sb+2EOe8n7GGG+t9XAZ2PgDQnk8lorMjBZK1t
InE/xP9C9OCIkwD5yfqepkcjvucpGjcSFHZt9FEjmOrGs4UDnsEoVDwj+oqUY9h919W/AM6wUF4l
5XXujjPl7RnZzaQFcyrz8l+nF6AasqM5OySS5PZxd2O7DQYkVfYU+iRAokfSDTutrqK8J7olI23w
gX0Jp2dLLPUHgbwDKxkz4S4Ud1rL0gFncTlZqn4f14cIbyuwZUPdUY0uLW/OoYjRE6mE6YK+WPMh
s/Cg+jI6pkhBNU42xdYkMBurSv6SNK6FnWB0GQgjrJByeh7Hk0a8d08/CF0Fx1o41+abOu9VlpqZ
njXhUcdIez954BXzRRb8QuWHPQwcnu09lt6bFjESMuxpn8AirUyNSl6nyqdaB0hRKa+FP5EPU36q
0zNjfJvwxPN8r2ZBMJXIbdV/XfBmzZcu8deMV+UcM7ugF1ZcPdhiQ8VMCdgE7WNxawcRoxsoBxly
m8X/1LLHKgLA+dBSqkIqwsUyyGrKDmLmGRYatyt3XLAu7RBEZMzgpd1094iFwD26fxUBzBiJNJCu
vckw/12QxVEwHZD+uuEsKSeHTwUNBAwYwa4B5J1jw6yFF/1HeLnq2PJfy4OkbOa7kF07Bvt5laOI
rWNK57481caej2tigEOItVyzboT7wleMrc38aghlFnb6iQztRGDmPAY6ZN9EZBfUsp/hXZrxTvmE
F6QwfA2jCXUaTAa9HxWXwDwfzIZh20GMUA/QKk3o6/ITDU2t7vTkUROzRuCkIWzhZoYfyGWY9kQP
7b4/jCNlXrsEbJMWq3K3cORoTj4Qj7khxKYcDs0AC45aGqbBDp8k4MxM20SEr87tg/moaEJMDyL9
39EltR4hzuvpnyX4PFRFdM/iX338lZS7FV/1Cd75boq3nkgPuaWQ57pAgRELsUwY+uCzPytlLxts
6DaO7wQd6njW52P0EpeOYF4Yc3qNm+53Gr9oQDQUZiZbQSMFB3UJWWr7FhsOJZcyy+WBxYrXuUac
iz+82jJ1ifLEMO9Bw2zmkOW7n5Z/OR8HGik18lX2zhYBXrUNknOUQEYC1zKOEj8H8EYoakEJaITm
h3sF21jgaXQA9vdmYVMhEReLFLc4GPcifAUjsgSC+KqDOF5qZs224e0338LmGndbpJLlaj7z1pZF
AHrV45Cg05rgyEa31e48ivtEcxVyk0L6GJ6p5BmsPphK+sVTjtj2bqQuEpxyNeaWRLBC8XKlnjHK
x241PxI2jHnXIJ6Vj7wvqxmX+cPpCBPAnbZcFhWhhvIXyx9adDBaLx++4tTHf/fCBic3mL7dAKy5
mVHItXeNlV5gcd/m+Xox5aZV8bZGNs7Ugh6bBTSDG5wfMK9nyIF1l+6dOuxpOdkJ00mLiUMq3/GX
lPUllt5IecPqu0m6mVhYPCHCM8yPWfQwqq0oHOrmIMNlWzgYFoVbgl0aD1XxM7hCcyYp94gIHbob
fjvEMqsch/AahNssfYoYLaNDNTA67GbjGJdHsbCl5sAVqNev03KUKl9YC2ZfLnX7GmRvVnKzuKgo
yVcYvWTiUUM2xjXsqzF+I4SgVXZMofMMFHyulriibJeXgf5tNEegHBZPpQu4yps/9Vi9DsLkIRZY
jzbMw8Q5rp84oD3Fdevpbm75iXNcoRZ1Z4sT1WV3aTDDam7c+cQAjIyhGvBCInt5/DVUf0a2S2Ii
iMV3C/7OWN7hsdF4oMCQqZlTtrOxL7Mjnjyp8IaA4GKXHidUmZbGrZL3nJDWZ0w48UIoPFBEf454
B5vm0+rBVSHWKVdWr0PHSnibKKeO/ZAsOntE00SUxKb7Ro4Fl0A16u8MP9OBwC4nK/f6eZuvITAb
pIkW/fGo94c/XFnkbT0F4X2w7lr9G8UvC5VR067gupPh19s23ANM7tk6ynknxybDDkvSiOmluwX5
Kbs1kwNthbOTKX5C4MDkKsp7s9xIi4XNpfsLGUhIuOKeZy18Kb4N696F7xnxM6avI2zNf+rlH16p
iJM0itweNqYgrYZrgRL/0xk4imcS/sVsOllABGUG9kGSsYAFbvaWdFPU9jSj+QS7YCJBCoUL6Egw
XlJx80JOZrcHDQCwxVflMwnyI6ySgBBHgQwkurzjrmDTgSsTbCKsSgu0nsyGPymGbcldfouRY2XD
EgChZEcaAOWBvILiOMNasJOCVMiU+OCHQMaGXImsZsDKkwGAlPkAgys0w8YDpAajzAo0Raeet2rj
Er4a2Bq2yjy5AgpJyg6GBbRGLTy0ByLSvcaRoWOQH0BHCNeZiJH0xj7jCaajyzf0OrP6VNKfjjdL
xyqQRLgerg02auphUi/vEBX/cEliu6EOFYUh2a9sykbmh9lR6274r+hslas9zhedjmL4T5UsblfH
OAGeQWYHid3oF5GQ5yd6rIAtBZGajWOTe4Z+oNOmS3dERAho+FDoqY4h/En1J48V/0hkI9I1EO0f
Ap8F2WOwADDn3Fs11qilEWSzL1LIvL61pPsvk7fGp9O4G9nA2XzAdDHygVC3hrQvYZFehdaDRIxf
0avK6MMcFW4I7gzvo2EHX0A0fLTkbwNzxCRv8WOwCKq2wrtI7BHisPf2TT3Xfud0R54B1ziArn00
iFGbt/4bJY2Fuwie6UI6dHlo34wCDHur488tnWRwZWNr/NM/tR0WPKmwy/UkgoZ0TPbkDeIn+ipL
xR8Gfza3GSpe/lRGFvgbVg5xbGt65/r317Kd9hsERfnHLNOPZKOlSqTTom05rzSV3dBHWKZLTvOa
+Ngd8Gi08DMUYP/yWxHcWh09UpjzqP4kIGxDzBGGLYQT+4U4O83t+z1upZlVbVz5JnIwNDSUmke/
b7SGAdgGw/wl4mH9ZEgxUceg8VBd0hVIPyGaFaRjQNr+SucrOafwcVTA8qBHLu4QwiHQSQOEBuZx
DR9IV1p1HcEBbwyH8DmY+GrFsZZreA8O6X25MgmYOsGRTkwQz6M50Rx+kmAtr91pwODt4A1siWLO
iPtAbrO+Uw3VlEj0KoolbQlAXt/mP7Q7IvUNU1v1Q4KjibPdLPd2ttM/7dGRa6HY1g8SK0C27pGf
M4Q/AIaALJGr/wEN+Szt9IMH5XM8tK54HvdWhoTaDr9Rbing19NGfcPEsoCnAQY5WrgdPmeTnYAW
YxSZw5Pl3JxRkKAJYBeI3Ib3+qgfymv+YDhCtA7iZhJ1uH4C4ZXwRfUn4m1AJP2MScdB6PnsR8Ks
/yPpvJZbxbYo+kVUASK+CoRyzn6hLFsmiZz5+h6crurqOn2vj4WAvfdac80wDRc8muEzZyv1F+ot
7KYQkQueMar1iYWs7wqlGNYg35itBFJL/eqEafviszfVbaAAcOJ9WY1XrYd29RU9hi33jfcpaJma
YtXE4qP/gXUgvT8dPluzqiL0CJ5r9TdUyMjOPWQTAuTIKdJnfPIE5BRNGVEuULOYAkKQeSSCM+zz
jy0rTivNqWYIyNKhhCICM62K6k7Dw2g2sMvaYFYR04JkhGZVVqNv9QxlfBvIC/gLJAo8SvJtqNdK
C/HJ8r6D0dqVSo9IE/WMoUMYglaOey0Te6UA1rM+OPNY8JchKHmP9Exhq/O6Bw4Nl8kAtnAmvLCq
o5MQhVEBbCD6fiheswnOcYSAQ+wDfc5Qj021I/4NJa3mlBXEkvWvYER7uOV+BtUITcEsv8tHg8yU
bxAuMCQwY7TdQ2WB1uY3gnzbqTZZCBdOST2EQuxQ/Nf9rDDnTbRpHskDeEC7UskHf1ifH2WKDLY7
zBUwBGEXTsHCxxEzf+AaaJpDUlmYMI3Pt/mqtXl1FOHLlLbEA6J+JwgXQICe5JwccY+LQKTxYZ7h
psruSQiwh4LmAZHWvOX78lLv/RV3Ck1HccRrFzJCs2u2wyhVnTan6Den20O/xWOFPLAciDVlF3rj
Pul7S6FF3jkPP7sexcJviakUSR/I1Zn5wIxn1POguI0RXCqLiGH0DGJaKhKWMmMPY+eRolkEJY20
O7RGyHZCRw1xl8Tu2qPEYdYNEyicsX+aFSgCOeM4p6DYtYMWrQEDHt62hYaQ/s0ygyL8bytDJ8te
FZTjloQ9OS8LUGBxad+obNHsdFNytXzR9hrbYOrIfBWtGo+YlLpnHgAXzYIJbvVzsbM70sgau+KS
8RUiCJZYTOg01KvYkf0G9yKcTyibphoSyr9qOYZhjiRNwGza+/SP/Rw/PHSwwKtsh5NxbsDFcLSo
EtglNFpiQjhxejr273TMBCfardRtv7awHVQrS/zCsJuuQN5OKju4u4UFgwRCXYBCYqnWR6Nl9uR6
VoptADsRadONvkjlJzCuiONytOjT9/jBNaMremFaNdw32T6zLU8ZI5lBXrukBA3YdzCqdUrgGEhM
AUyaPoOm618rl11qYFZqxlZnvgrx7EYHhAvagTkeSG1LRUBeI/ATj4BOh8Ei3wWmCPrU42RDv8zC
rX6z35H3p87azja+K54yMB42K1Cbj9KFwaXXXmt3xzLvmRVQpnHY7aD5/iRM4V7Y4xPH2q15bhA4
iPeO9iVzKp+Xb6OpO1goSNcQNTLBYtKmYs7DjaNcNGY+gBdjF//Mzw8qAZlL/HpJeB8/Hqs6TNHQ
wqzHSaQ2XlJB66IsctkZKcreBo5AyzG7dQ/4HYQH1XCyFD9pW4NoCVcdJi3YnYJS2o5geGMkgXvm
pcnvUnPzo2OBOQkEZTbkJ/Rvr8ba0FaVeS7RDDvYDamY7BzhhnjNLIeNTOmCgALttoq+5JCB++Yz
4xlnJ7285/1xHNCZxJ3hXAA655hEgkQH/3OUkxNj9SZZ5vqMxLYUWz48BVW8NLAtAxmxIjjGR3eT
P0SWAmyke3g2aLuM8R4H15TDBJcdy+W5vVJKR8Z4IosFZ46phvblR4ZvNM15wSiXjsn+lN3DyOJ2
fw6N035z/xo2GhYVTbUw8gpx1ROwwPkLb/7N3YDj8xphmZsqa5FCTIPOahZnXf2q9GOdTUFrYNmL
sHtVQoTgqz4zdVEbh3iylpXdKWot2DwMhAsCGeDnpdDd3RE7tUXC7ZC/eFsXc3xpMZjIOs4pwTNf
UjSi8YNLPC/EYFjRXXR1dRUR7loDEWQjGxYG/qD1QsaBnyRKSHqIaqWNZh4CedXX11zFkuasojNu
si8puRTmVgZpMQIavwVM2pG5P46hmFn4waFKrmxD8uTR4J4AFYPoNSAwd60Jy38i9Qno6FTvNmZp
cS7AD5Z+CdMt8qNxQ6DKaB0SuZFvwZ9I60jtHkcCXDOQgvrTwkCmhej1q6MJj8uv0K0tNEifXWF8
pThgv4PwV9MOJGJXGShxCg+BxHrYd7AzaH5HXtEHOc1waOkS4ie3+R9hfS5UO1k5DNqqbkj6tjoC
eAQ8GK0shOS2qLxtCxJuRF8mJ04i3Bt3B+svJ+LAx4px5tZzJowURvRX9dyFJtca14YEKdCPudDv
S+PVMKfVMfd66xgMGHOanKChC8Aiax0LbxXBXtvPpXQB68eIbh+071iUE56uWe4tEql8ERdN85aJ
/77BRFf7QpU2AAuZOANi1maaTgwpODt9km3UL7DyVw0cIu4pjm2wiplAt5Sz6edVdRvRhWy10DDY
Tx5ooRoErECQuvGsZXw4QfUZ48sIHXpgTS87dYArSrtMyezyljJjk4zzJYOzesYHYMCRQMNCNNyL
LYDwggvXGC7wBx8qS/t00bePL/hIHmMX7SNy77ZS4Mh077y9ouyMIrj8DLl7WtU3z5jXTiwPZJ3M
+fZwQeJwDtENruGo61ClU0SpKiVflQZRo7GH6t4l28TYCt6uCJFKndN+KRUjUSjEyUzeMlnSwhs0
vdFaHaILVeQm+eyl6h6Y6wy/EsKw6s1g0kNIxy64ltojGZsW7xH5Iz+IwUiM4p31XSOKk1efcpuo
G8NfmekCIoNkkNS+xonFLNdiD9VyIbK5+N6t/vgcPhujW34Qc/UXXz7BPZiQfihcRCCk9jmM18+2
PaYTd6is653U2xoKhFYCNV8a9TErnBDNLQa3wA5EFN865V+zRX6rNFc7RwHmRQHcTTHBp/yEmTos
mAq5NeGKxG2OJEe8C614Tli30C9QSqGPhXoG/w5PFxVtfbIsMnDBrwj+WbpQYaewnyu8wFCBHNeY
y4TtdfA09joZBVBNPvxWx2VIPM+QLnHonzSF99+qCqbUNnJbv7g0RBRgtbGGq1n+oopm7dIyqvh7
p7i8z2vMsaDAYQmIMFXdwiEhHakxl01wysw5We0fQlPJw6O0RYO/CuJZFs6IDhHTRfiutENcrd13
AkcPvzAG1kzy4REw+H+oBxHRj3D5kDkA+VX+qRk/eKgeYpD2WUuGc6xuk2Dj1TfyMkghxLOzwJBt
NL2DnNwFH2yVbFdbBwwy05WJUoMWCfh5sCXdSXq4tPOJ+eWFWy1epRC3S3h9q0T6hVKEGKmubY7h
CCIPtT7EGNKJ2eMIcGHnuyc4kg602VBXRsAC2mnGjKoeCa+6aEsIpKCx4mOC3jGyh7usnHH9hAnU
Ee4BBOuOlRi/C6V4Y1GTMbdiNDwVd5g7SozSMGmkEUEtirZ82qMsZ2ZH10rzONbF9CIePgKMmD8w
A6Dc4JdiQVvAOJC6jfUOMSqi/ENOCHq9+6gzJj8OZVq3F3eUWDm58UA1I8vJLl3igayShE7IReSz
oXM+xTdoiej0gCrgmvG6kBsk7rp/yHOh8hlLtVoBFTC7p5CknisgIz1oIwv0bFQBlTPA28H1mx/B
+h/gnlAJ8itG+UiAGgbLgcYaUw9YMZlFYaeX1IMI5qY0SJDqOhEyJLp34lgIysRkwUqpXtPx/Nb/
n2IMNjMSdsEMpdXIw+EKbF0fxRrcXXQebPVUuzw+6HccMJiIQqxFT8GZrr6EfgMlL4RK+2SzVFNb
a2jYbJ+NTnJaj/XPOhorH3TBcjP75LMeWb2C8B+AZiq+dYm86pFe2aENNZ0A8ALqFRIx9Hvsc59j
ZTq4CsJq7hWbsE2EOHgXEEND6TG6nH3sT4tPnEWtghkLxPYuh9c0LXHPgTVNrgOQ4chcSyG5UV9z
P9jLj+T/jBRgwiJhlEPZvYVYZ3LfGvoFG8Q2n8z0yC4mmKbOeIoTktJDe+xaNA5H9DdMUK2WcC7I
CpR9U7I05v0LD0b5ZbzaPaAIKiAglTKgOrXkkV1Gf4c10bR5u2tmrQV9wz+0gTaExqc9V0e8xdTv
D2LHP/WEGGfUJgHtA14zb/mpoZJAxZt/jkCnVLpPgIGsw5RzKjypxvmf5ukZ2YfMPBKdFhCiiRGd
9c+UxE6XXAf73eeF1MQ/w1GDq0akSYO/PmmpkZP/gLRhAwCVa5LPYFXgS8sxFcwm9xY/HEAQcQ8e
yJSzU4BXkR84TP107mXDkAv+6EghpL6BGsKb3m/ha6fga5D1bIpq9jDeKdZn9hKxmXkSd4XXwVgB
5tMlggQ06O4N7hsLPmMnHtmfU5Z6hbiCVo+9oqOU3CngfwztnhKm1bwaKVOmWQ7BHcItX4NQSNci
c4P4JAyaa66Ssp8YMiQUN+RH7MEfOBssZF4LE7c3mGrgk5x4U6WeZXdu85yfsum+4THwXiOmwDHt
mW6bPesSPkvpOfxbBXUvLCCqErIcCPLIb0WVNSkX9OS1PDeh8IP4aY7pz2LP4WdD6EF/TDxwFQCF
EL+ybTGnz0QQTfInAIzCsqttDNQgDVu05sIlemlMMQA2mE9i20jPlc1wl6PVBypGWQ5MBjkBfy86
ql/lHM8R5xIfiV8N1k4o0qA6NlMoNTwMiLBahnXbCK0obA8fOtuRF6SzMkZ6C+gFozAV6I/yaSOf
4AM0VPUcmnhDJlibOW2Pa9mMiOcGWxq7UWfIWdgbY6g72GAwTE4gh89IF1ImDtNTwsJ5gRiDsSVI
L/o7E/okdWo+K6HzdRaDrXwbjLUZOyr8xklp9e0C2Nltx2aKfYN9h+XoEr/I/wPaN9IpQbD4t3rK
HLzbXXQ3ELGpDQSbT8GOIMLeoN7JsPThoxEi9MuBgERr8pX/8Bb0ENB6gCRb12wosQwKaljW+J0l
FoT/TOLrLNvUoSOrUGAzIu7ntA60IJxYdKeMgowAI3ruPFXaSE/v/jrcu2GJYYE5m8DF0xCxz/SG
hKARj0dKEbZ2Fy7g5wr4s2MAQplaEU7tKGhGQft5EIBtKow42ix1J4F8L71rHc61EMNcKqmpzEi5
wTznH3tXxzOMOw9Cy4BhJe6lk/ky3jEsZVIfSbD7YTxL+ahv3Q2ihDUhH6cBQh76cXyQLfiEzNCZ
BIjf+ZHlH1I9kXvFO7PmCClPdLnNCzstbrn0IgETRO0f7iFes2d8DeCyypYC2urhYYPCxAKLHTwM
tLAWshl4YxIQAbZQxXCUjIMJyrxpyBOEJBmwMqfit/9T00nDuCePwECgYo2ACqqcK0ufG8xWj24E
cqjPSmCn+O3RcHhT4UYoCX5WbDn9eKewMOAHKA58Sg6MF7px/j5QHYXjqUT3LsN3B8IpoUAj4hnZ
xP4LuzCslcIXBQVMYCwIIRWzeTDpmADI/aD6MTCSY546oRsb90s4qOASFMXNGftxGmgVEBDTB167
bHxpMgqWkQ42BV9g/aWWOQMbvEDDXkUbLpmFyz+nkQD9bPF0gREwTkOg/4/KmPFkRZt7YZQRNwuG
apQdAvRSCzsZiZqBBuUfl9YQKBjgsNjdmmHUvrlzCCyru/zEiym0jCe7evhiECWdunt8bN/5Eb50
fq23+G7cWUAFdQ77x5Vfzh3nUyAuTJgbjBU+0MJnHUK7FU6sKaSS7Hg08JfkEO36W+jgcWrXp/KY
4PdlmQ94gqf41N+Ki3YzX+IWAPfazpVr/qU9hRNfNn2n7+qMPNMNSaoACRhxDp4Rn81j4q7z8HlA
mDFwD9SX/Ebry46AAozKr70qOOhTVY15XGMTDN+Yyk+/A7D8Us8o3+qmO3cXRnf8he7Xf/bf8o1Z
AEzt7oLDNiSav+yQH+ud+gDUFXwCVyx5R7/Mg/pfvOwCBU6rt/hSdsNZPXcPiDbpTvzzn8VF/A4Y
2mNB54BKrIGsPsfJEsCU15sKEaoB2PK39JOM401w0wUc6kfLBB7y4dPoCQSm9PrHRv0GpBsO6f2z
is4totmLPm928bO+6CuWNwGaMS3vg1SKZXtutiLDCX8bXoVnMmO2qWzCxbDNjs1Vc9xdc8WOooKZ
A8GDIpo9KZ/qz1EqxpigPLv6VAOXh3qPo9ZG2rTfsEl3wLZzGwuU7edqPpsrjLXonO+HK0B8c8zP
1ak4puf41T3d7/gPRJRBJ5jiZ6NjwMkWCbxXQ9af4VGBHRpHRotNFREgTIAHO37Jp3o9qFimgfRj
1OKAsEYvmE8MCFpeNVoRRMdT5hjYFf3kbEVsEOFSjmfU4eYvGLEBbxxYp5vm++btgfbWMNAt8WXy
9kMkZ+r5B3/J0/AfJeN2iviRN0L75oz7AUsEvo1u7TG/q0vhEK8ne2xQ6Q0ADyCE/qLepAsZefMg
D2xRTMwgBEM8hXL8byiTYRdAuX+Xnv0r3Sdfyj04m0/QGW1XvmTa6itGzW9Qf9ATvBwB5cAOdQbf
jkCFnFgxh4BOETnOA0HVJbYn5CHjOWpzxFIdMGPww+neZ5N5chK7IxneAuFEd9ixwvmL/HVY8c+C
shE06jZccIpFaMXGIADvg0hzSvKT4VQ+uM/oiwItRtPG8oiv1X1YqAtyLb64mdVD2qs/nT/jDJff
0kJatNf83byCq7pVv4SrsGPBRStkssJLf9UnfQ0t/aTdRi7rd32TZ2DR9BAOdHRGLMqWnZ7pQ3Mp
zuhB0Cqwn6ZHKjFWIneT+g6+Un+K7zxo7pfKFsh2uaVepQBW35N3n8+aN4iP9mq+VlSk+V5ha2bL
2YLTA+PzX3kxb968GjXtIEYF2fTz4P2D7cKuAzm9+WW9JxStXzCsvgXmvRPL+zc/HbAHA/6a+Y01
Dtf+kES1SHBS4mLgVvBgpp1H9h8Cf3ZXzJmJZIHxYUOIg/oRUJnFvKpWTGP4ijj5gUA1Bwcj/8+V
N7jD+8ziZTxrx5WZPwwugoVlG5f6GTDP/u2fbNzDC5RHI/MJqFSxUbmgHQT5MpA5Mu9HAsauy5fG
NAWF1Kj3NDNsleaSCw3WQYct/2gmaijClDFFs8hGE2gakdCikQQigrDHBL7nDbISA7BiPBv8c/bi
NegWwxJyPWQ6dCqBuouGFYQ1fCbT7ihiHAAXreo3rusYAsImx8239A2UItWfwBfn3IUdn1tMBkuc
/EzipLgnsMYs849cWw7W/gE1Vrj6r4abyuRcxycEteWUngsMkRIBLlNLU4cKyZte8jkLEb1xRMuC
5AorIovl1lXUBaOISJDGoSz/b8rQK8EgBZdkXHXhhOMRNw0AnscunskBURkWoB7wPdAkBjY3ndds
fFXH7R0LSVL24LYCWhGCwh6MgonpzQeCCrUrsDTMOubhDkS6pJ51ACI2fTFcPZKJEHHgpkRsGf8J
Ysrf4G/XlcMv03FGyxYXDlaVJ5dN6XSpf3Ctkom5MNiP0dxAHx3Batam8uYcitv0rTXZPlGiVfk2
4d4kEgeshIcxb0kAmnlRA2ZAPX7nuCxD2RMgVuQJ6lMcO7JHESLvqi5iSukVrDTzqtcnKLXwkiQO
uXwaSCBgOPzSvaPTtjPPYjMsKIaYbf34FIUakOEUcOii/9s0WWDlSyByDnOkKRv5s96Mfj9s0Y/q
uz9DUiTDjq2LzV66Yv7NZapoBllqzEVRTlxUtvLa+u6QQgDnBTMIO3yMiZYRb7kRjpsGB8BHdL3b
Zpscc+yBQKcipu/OeHqD3Ggjyi/c3s0xHpwGTia2jjVsRDKLuCi7yKCoL8sa5wpLgU+NyypUa2KW
AXAhxOUKUaw78oz/n25QeE4nFQona0w36hrGX5D6G/TwPmrEJX5wZYuX0kqC+1w7FNDoXb1g52o4
PDjJgGht1Q7Ot2nYnyMiCJdEoXnIuAmCi0znYlUcDuAW9SxP1oT2SLAnoktOFk2EmSeJJcgiViU+
bHAdGAVnwgwf8a7ZKHxheFPcFl9eBsVTaggkunqlPYMoa5UXpdziCBqIO62eszNS9ZsLlYFU/ONT
B8LzclHTmMzGb7h69cV9oLLmZWy1bYqNBRxq6MIKbKB26zf2RNgJKA9OobKGG2mWOzTHOs543Vq+
ZJUldDddnXeE39qm04toNuyavUNZyGfFhUq+Es0V3QS7xGhTecYkLcxmDPgHw+pe5jfV9idcsOYn
Kwjw9DWkvyRLQhH0CZd5UJfZxMIY8ty8QFAMb0Qpp95STLfJPuDZMKLfDqdkATti4z2Fb36xDJQv
TT/f5rcw+8RIFDZsFxXeyfHcRDTbb4Ry22jEQmwV4ypDExvmJEcD8sLXN48YXrjYCJgyAF7yrkPq
DYWZLB2uSlZAJV6i0UW9LdhaOCMM6uaFgKGaT+1+azrmvghr8NidwjYV/rDZA7WNolc0OaO7ARTg
LUp1JsJLwbXrp4HWAgHOnXEJ1lAdGj74bdSlaDIYdxZIm8a2x93gTxB0C8AJNyI9xNJ3ODr3jxhH
xsIWSbHSloQ/fbaNHBBWPzU0du0WF4+bKx8GCO5eDonUuyXiyrQi63CYKdONZM2uoBZzOLb8m1Pc
XhXWKpz2jLC/KUcRgRyMsYzqHeEPAUELCMnsUzO+2JxKFqs9fEvX6k3LAy8Zd/NYW8Yy5AlbH62Z
GRDNGdjlygwk2yVuAPjrVEMOQZ0eHDxhQZsZyhR9c2mwDRqYUNsihwfnEL7Y8E2MZgpHfDDpS2Hc
77R0D4UqcjELJ10FmLdaxNU9czcjmRUY6CWiBgNpUGYY0UefTUFaMx+2+HAGA992e/onj3M+wJSd
WT8us0z5jmY/Fc25K96xbkTYpa0hXsCGsvtkM+DTHM9pVzEJ9ncYqTDNA05wZ3F7ToYv5iBJsNSD
JYclynbGwZW28qmjJSjfS1GY6iJ+nAuaK3of8sBhR6PJz+jEd5JNbp8nfX2kHX66Fcro7AR0yMvH
+aLtQ21uOoioU2VlynbZsRpn4QWq0C+C7DElREevn658IsLgzPPiROdxvE4nnlKefMpLzhfWcQcf
W0B/bkYnTj9McfgHS5aJ8Cyg8gBpj7pPcdaZhBmaGCzBet3VGbPbqSkPzMwenIEkFEfUug1DknSd
ueD5VDniV138Ktm6+IhzlwK6z2jiml0PwpsUNCThQWZaKlT+wvjGinRdarU9gfsWiQydgY4yLCcT
pJ4RzhzmYKw9DqROWsgkf5Xo9eTadz5cRSv/kvmD4yvxuSaUq/qGlHQVSvc899hnNB32Te7tEn/t
kvDQI8KnV5pg7wGZU8b4KIStoarDLBX8hRnlL+xSXLxG6kqYT8pLF3FQYMXSgUR9xpQsl82E4Ypq
LrLSsILav+C2+tcDtzb08e7AbgzQD89doijyJ8H3eBlKvQz0aK6YaPh4q7A06vV7o6MrDaFMudGm
qNRH4O7Belmqg0c1gE122Nt5R60lSXsB3Ursr/P0KAyEcNclwsycWSacQid323tcLt0ewFnFGO4T
zVF7dwBnnX4ugIJHO5auOg4YBqUKf8Q62l1XQ2xPxMnRNbN7TfRpLIZX/aPvA6WLbQHNepPnO3xj
WkKiZSRrgXwUD4Z+w55K0jTYaxVh58Gi9Y35EHbH8YtUKf2sBvMplBDbOXEOIDlhy8xLx8BLB/O9
bdCZq9S99CWLrJzYsgv7fiH07qZFWK3BnvT150QGYMRg0miWLqySet2VygZ6gdJ555QabWheEyrT
XIAN5t+9bjRVO1aFuEUiMsRz9BMBKiUZSg/W1M54H1TTcyI4jJGSYoEszQkqdybCYI+exM0oS4U4
3aP570VGsxIzRkz50dLlUgbqnPrvsBBntVgDy/szb2wnW3Nknioer4mH+TKBNTEbYJIx5hpAPmLR
QUqG25kRmDPTSBZh8dsQDJz6kHIEhAO6sCS5YVcWkwVfMYnJboD3qgoYLjuNjgZR3xCoqAaQkiUw
RA0x8ICJDlHQ188jloEcde2c07D0aNUI7sK1ath9agSq3BQBa+1EzShPqVvx+pLZ6H00bu6tjsRl
9rkKFe6hUMV0uoR6oi5CQlOi6JqbxDIdITvCa8bG6SN1+8J8RpA0yVznMuuk3RJjxjAzmzcdDXr1
2Zk8V3LyiOFCBAYdeGyQwbkZYsS7LF0CK1Ej4e2N9wO1GT+cc0wmv553yalaUkE8kLy1FOBRBeA7
abqUy+/I5NrTYudmgNsql8kUMAjfflMsoIKQXfcj9exC/dqoHgaiLd+t7bLVnUZYG0FsIxJWDNnx
YCQz/hvf5GT4CTp303/auYHSwWijbZpdg57FE/cbPO5a8V0FT803DkV61OBINDzY7pqPgjiMivLs
pWY8NWZzorYTGnPlYXrsy+DDhEgbH53IChLb9fOkw9YQjwBSP+BJhhNOO3g/oVHNCtxZYnYicfLQ
sGYheG/65ccyZFqK3/RYVcMioxRp6sf4C3Ttb5yfj+53ZjaKsrKtDsPVZwtJjYf+aWF+ET0PMCRg
H+Pjfu6uR5usceOIDc0K66egmiygnc7nE+k0l6greSrjd/aVdv7Bg02NqoOuYrGAmgord5n1IATD
KsBYu5amqrcMk8LRIcJ5xoe7ecrE0eeIxo11fjPZjwwG9WTOWhreIDgCWn08StvE+Sfc1/QuEbCi
z+jTdX8jY55NJrsGxq428mqZTDyrhKABwWSUwpyVLG2PsIcUacrQXv1SthoGEsYlhLyqu9k14ynI
nGy+UTEmMKY6vfyYqyXu4JOpOIFAnoR2/V39tif5CrxJdYjsHrAS1KG7u6gjMPD7HXa88WDU4a0/
kH9J0c/deeo0CbTLv+oVml9CkAzzinWu/wRYUiOn7w81fXiXxFsDyaEYhORmhbQhk+Dk56QSaPkm
hYXUpSudrSZtjHmP5T7MA2YMH1jwxdwjSHLAWUsVqoXorxRDXRr+OtFEnBkxuk/fArCYj4xHcEgN
B2onJDnR8QvEP5SxHXg52lzyBWwDwb5L7BSTPQ4sj+BbbGD9eYsyGkYZXwcvYRh1VDcNIIcFtp6r
qC9s3Ed1tMc/Jkz6jI2djdGqOkRZhUl4q6VeC4yv/BkTPZK1uAnM2yLsC8efUWCDUMUGdnOkE+s6
+MMW3AVsPWjOScQTN16+bN25+8I1zYRPNVPWCCTGUQKOINmo14o5uvKVUczpIIlPmqhYytj557uB
ARk78uDwYxqWslyZhxbUUuNdku94JBBssJ5noinh8O052CgO7+adWaW/C87lZnLzHj4zF9prrJjo
Wfir76ImiICbOTaLMBaKaEkCN+2OIC7iHxA6cJwU4SW4NN0xHxpZhA8gizCZdGN+r849jDWhqCH9
xCZTG5vY6iukxGNYpljkEcLVs813a/Cm8Ikj0x5kU77HiPutyTADqpC+g/JIfeJg94psS//2QU9A
zfhhj8E3Hzj+Yviinul48db0FgomUo2DaJXBOzBcyb7PaSdYwbnwzhmxoOpfUTWQmRhHMO7VEQEm
OJiqaATVyTZkyoGW1uzcswogVcGy7ONwmRdYKWnxEu/IqZI+SvrapPUftLHTsof+O7qGRzilUIKa
ePNN/IeerVsXteM4ZpKYzeoJNPlq6J3AJZgtaC6i/EdpNVEBD1SMeDP4CqUk7H2KoozkcCMgXy1V
GNVLczdDrenf/FJzZNG9Tiglu8pfTuBjKhJUA13bmFH4Mv34z29pBhDkd9XOFOJZ4XZEjqm7SRKD
YzDFIyjHj1PoJgyAihIH404/hEZ+qevyGqFr+EzQgX5gpKF709BRG6Ac4+/TDWFHORFl5qyH9Bng
dTgxL20UI91YJITPDoa+l2NvBi5jculeCANqch6EcUqOrEbFizT3nIpexlUUlF+c2mkJLUdiMCuQ
V9EIInUJdIQsP3yS9j3u2W6lbSpzIXlfAD51GK8EHHR63KKzCAtS85nADR/TngQurFl8VBR0n2tV
Ydah54x6sHOCFEbYma3BrfXcNweVIQgLEe71GOBgMKYyEXjFcbgqnp+E2Hb2/B7OgRJDzxEWBu2T
3ypbErLjEYwcL76cF74MeK6dI3jnLuCo4CMJxESnuZtAoJ/2d2A0OATDYuKbq8SExdCQXJxOVGRT
vq1O9nICpBdeMn7MwFmuZYhaRwLzl/KgmYySuLyPkd97gYI81zQ2bgOqydZHUCbgjqvixyNU5bwO
FLBXmNuloWEKltt6o5NxksLHgF5cCW+RwHkzFkiFNkAy062SdITM38fSFUrvGIseZ8ImxO4kLe+K
/8zSDReKe2diQNZmZACw6qXxWgIfT10DbcUxZN8aVIXUE3numzJsGAE+NlBUhqyzy+YpAAKsuQcK
41C8cW8Tsvt0p97BapE8UuVQK3ZQo1WQzHY4mvqvx0C/BMcZ3XQ4ZzbFt/4nP/ofVhOUOuYiALBk
c4GmYkrETDKagwWHqBN+Ps90J7+BjLqXRwBgvlM3ylV4gSBUvzKbJ0MFxjWv6MpIixqTSCTIkJyh
an1Pv4GTyl121u/6vdtkP/1fv2VyzPLV4Pq0Fz6MvpXfLW3A9WD1UK6UTnzwHsgw+kt2ypup8QMy
1u7dB55tySk/dF9BdQFilW6TW6c5AyP0qmc0zaj9Zjx6tJJTd91A8IfIgX/+1N1/eFPvLIY0/Nai
ayl8SZiC+ElhSwh0KnynQqxDVd7n4YPevjv1wOEfANuJDsxiDheMfRdxjkEAwHaDoVbE0UJE8zSE
zljOm/FPnYfpckz4N9449FB60n4nNY1kDjIxHzhjjaqjBAgxwB0Vh2I8N5ojJRwkN+/C+0TpEmuo
H0xKKxWmjYswtz5I+T1jXJNCfXIRE34EAJNsPGQC3AfEWygfBVBMxXj2cHHl6Eot6isX85q1X3nZ
8Vab0llWf1K6L3xN6B3jcXo2sElDVjVAN80qhYvx0xf7mpmxlOIG6xM5ykoLfLznA/GeQXJtoeS0
6jkC9MwQiBXmzmiemLYOJLd3ICRRQDKm8Dd2CdRcqL8JUm5LXmal+9UaSiUibVXQVGYYMg28bjWA
sDGIftw280IqsCZgaicFxaWPgrNhli+/Dy5mI2yKkHdRKvqjq/M82jBS5ylurkrZrzRuCs7meKXj
NA8InOLbxFBKDslOgG+Soz3x2EEnnn91WdjEtq+kSj9p2tVNh7+Mk1sKkFAJ7lHzU44yddHibkfJ
xpxLMsZoInem+y7nEPaeAhJes2JrZ8ImwU5mREIvEjP5Gz86NhjfdPDIKia1Eo7rJo+RvIqFViwN
2Jx686Uh1u3GKYjIoCpedjmlIo1ckD8qFWRSXGNuGYrUHFuzOg2TS8CL71f3FilfJazj5JSoq6zb
h91+gKek6g5CWN+BPgacVnwQ+9tE43ykqzTZZ9qKw5XacaT2oNl8DyC8d+YqUHAqzkYFwr1Nkh+b
rDZrwpW8B8lK8hcGlYN5GKiFfatNKGh3ARbuwdxkgUTdvNKOOfPndvTbhnuRZWASZD2Chi287Yjo
I4iPl1gDywkSH+ZTSxgWcGJl4V+Ku4LtOGQhlDuob1z8eBeJynfdxcODqEPIbvo4k5pNPsUMfzc4
pgbHiWox4WHkD2NJfBJtgpyAGQ2/EcyEfXdPPgNUj0RctBNLXTXfnx2/pUYAlUJIOmB3pm0m8xbw
/1gi1B+WarKGhELbGfvAG9iJTX1Gb+4CzBIjRM8jKH1E0z3Odn/WP4QraBfifOsqUATiCTMt1/26
+prMPjOiLXHHLg98F44aMT5pJZUZ4LOqH2XM/3E4nEwWLQaGyrwi2VolqGVK8aOOsfb5aow+m5wF
RONIhiKSEJhd4IfSrY0Gm8OpYtMJwL9v7sRobuFnO4yylbv+w1AVWoQcHZape0P60Ddk+uyNgd00
26gEcBtHXGeMei8YRy3C9mfhHti255A6oZRMqjXiiEbdF+VZmnwX2pYYQxjSdbuN4S+pOz0gAnbW
9iucP8vRK6IVwfl/KveZde8y+yYp2WyZ0BE0T6cENTrBqgF4E6/QRP9S2kXmmGijSLzY8wVAis/e
RmGY2myhRjPeR5oLl0hMsEmmpqRVdIN1dTdNG4gxvFcr7TJWdnQJU+MMIajosh8ilDBeleKtzFU1
s/gN9Z03oGzQyGy8t5g6UIVCyBzwVs5BvzKgfsAviTwg6cR2w3WvYFrgQNHBRa7s57rLtrP4dDeu
hrA/DV+9FhnUfySd2ZKiSBSGn8gIFRG9ZRdEwF1vDKmyEEQWEQGffr7siZ7u6a6yFJJczvIv03Pa
7WWgSMAl7+ZL2k2r3aCwAf6nnxUAl8/clAE+1xskmwdPL/suQeYh7igrTr8r4agq0Xdil4PTu7uN
CMRpewGCKesDxx1PrLldEMpLbPTjSKTQEYJzNdhy2n0/q3F1HXIFNP38fveBuQKks1xQhXkmNo25
tFzMc28w0GiQQXJ6fh2cHiBdAkf7IHTr4kA9rpbDcs2J/M29hp9DLLdE9+Oclwv0dnXUfF7y7n1f
lpk/vU1oo6NmN6gMYlEiyiEhFyqvs+pa9Kd7FxSSqUQCWN8JsVKIFDnFEVp59Q6R7U+Jk5bI+V1U
WPD8fdasfJDrE7W5L8b3xcufA0sVYlSJzaeNysUsQyrIR1IpviyzGmGXbVrZw/Q269CIPlyKqKrW
9Pu47PYsWoC4X6BlhxLdtsmsSsF+bvkhZAU4I49+2s5O6mtCKyEz0kqn+JqaeRsQhvSVO771N0Sl
ewxFBXkPZULGHgxMorV6D88enOGVkEyfbrF1vGvkV2F2aXEAz3SS3XIrL9kwNPiunow0lDo6gjld
cABMQ/mInCVe0mhvwVnElK/ZA6iCmtUW7nOF9pP0Q2gwdsqBh4gWgoaL/lqT1D/D8Y4Vm/4Kb3c1
P6VgdqRlsfIQ1qrWdYi/D6ZqvYFyZ6M/OeidnjyS1ihks7cJFe115MpicOECt6KBDLLTH869FGQZ
L+fHdmDvWlyHgEUBMXpZABU6I6azjRIV/QkodVN1sipA7cIBZc45ROpx6ZSFRm1M647PQm81lPmA
XuoT5+GO3LvfBmAAp4vCk22Ew/TMeqgDHx/nU8/qIDxNLAaVjZZb6rYdfmMC6lGSvQOwNOgE0TI5
PsCeoUH2Mos9pBrgicCf0Ta7IvTsP23GLFvQzAZC7qbsw/BoKDn9kJpB6UH+r1DvpyY2ZbsmwGJS
A/Z+b8E/QtrQ8g0Rth7TIkDakn4HgGfGDbgnwyWbTMTRtlrPrihzoew4WONDPXaAmPZH2em39WJE
KIB7MSkThji0ad3poovQBym37BuXPUNXYYKL8RQ8ts3LF5CmfAN69kv2eQGto5HWf83zaFkuEC8c
ksyBfVcTezpxKo8zGFkz5AEB7kxWvYtufGHgFfk3/3nsR4H81iVEWDUU2wj530Fi0NfHDvqK8lZI
671eI+pGMT6g1kmslC2bfbe5/wAZ8eiUs/rEyD2uI4JPFbQKT5m6hhvXaqsBydnIuigvqrE5A080
sxCrP1Zhp0+MkVuryg+0bAcRt9H2jmKgI+msTnMYzoVQ5sgmzGof+txVMIlg9nqdjT6POrfTQLGT
sAm/NCLZMK8MGVPNetpfm0WLNIDOacWMRf1rQSYQ2yAKUrM/E3Mg7rt9OtUOc48j4IT7EXpfYswP
QJIWEwNR2rn5PZD9noiRV6/NZS9wCTfyk9oCaaanx/rG1ywwFw7AReoj/nd9WbTed4G4oBYvCqs3
0sXEIROWUeDXxsHAYLIcJ3/PM1o2C/in5iWYbVtvBP6ZOSNIfJrMR1W0Vd0U1/XMx4oirK/MX/mY
AfIrHLCRiZ3QquQOZkEXZSbHMjOJRMqaC/Lp/MA1uezuAPV9+TjVEOhY3E0QzMSNCBurnw2KMi7N
3/Vkx3n6D2z0NEhvZJc3KVpDduMdci1XjiPxI1BaCRpNwPpfl14ruhgg+pCL3XcWjsxmZ0B9WEH3
FnA2ChwAf1e1TxbnYKaH9LPK6afWy8KHeATIh441fCgyxcfya8lWM8dEz4RgkLQe4QLgmafVgw8U
RW3+ClT7Ds+A0B/6srQB1/+AotEEP4PGpHN5QRjKbPbUIQxw8IrRArEEW0aR7YU9gkAPPoHB9E5u
ghzvby+UcCoDjRNQpjbiKciswrboDIR1OjRd6TYt61W9Z78dHZ9ODGKIBRhlOppKOrNZREJqewLr
jjJD4QxWUGCwDlcp9QYBdhXXy35msSesJjeAgmw+uKmqxRnDaB5Y/seVDQzFk1eZP4OTQBnQwPVN
iBPffWhJ6tsereMzZeEzewIbIth9gYRlbJjGRr74sLGM1m8brofBz6x+evNLcFsDm9crgfEG4Dw3
Ozv4HrC541JFZDhezENUMDhhcBAxE0tsIpthSZsXlpELcNvG8naZOICKfubrSyA6kAeZY9knDkIC
WwZyFsIbNWEEnekTza4Ax+s97BcADPcAw9JF5kJBZ5psk0UDAEbASpFmjbFnUqG8Mv9Yqo/Vw/gI
BVcyZCw76eYTnS06mwmxxPJZwEMlz3zSqUEL1iY3YCLHt1GvJtbsRN9gLqDJ7+h57iI6Oa1K8Xm+
igt1/MvyhoQFKo7e8AIM5TX+HS9JOkdGub4jCoxSiZPsCG9fxuiPKrx+2X6tct8sB/CtOTv9ycOc
oHXRghU3ZOQ6tNGK1g9ZfzLR3wdA1xacN9UindBjC2JiQANF/dlWuwRdA+fl1lg0dQe6MdQmYEo8
d49zLamoEayrZe9zmqsC4wukF8w122nuvrCa2cZscKiPU/Z2wBjtEAY5FUsqWGtQ5M9lZTKRG2um
DhyslxZvMj18BfTkHMBkMGsWRnaNd8xwUFY+LAbFEi8crObXxsz3FQVuPw6urz2q+CYwDcJr77K9
K3qRijY8G+pPuVe80obdcnwuhwGywD/1Kd9TFLJ6M6e0w1Of/oz9ZCuHsGCIRuJfyQHZI61qwmeg
L1C9zJdNfcwYAGRki7aaBsiXKXdsF3Pj/tgSYF+WHHBLmYQa+A9zHxlG2Opz9bF8/43fFgeECYX5
jReIS3GGU338Syv0rSnWY4n7eJ6YlCcLMo3lBEvLlwZIEkSqjqJBRF/fuq+UNR8tgviLjgnh6vM3
wt7E+OA/z4C2nVp4sKRhP7OrEeRWQvK10/2pgBoXN2kNaZIIZcQquVAnV5Fqu9jglIaL2KMvjrhS
N2NDzvevXptuuc/BFUqIjPjtFaYU8P7ybwg7dYYCqf5G5yHEv4F01/6GNTkdDCtKlpSylDNN6JBi
33c92HGgQAZaPB0BfWd1MHVz926+F3MfVR2fq0zcRwjiTDCt4NkT6NEMtsuI0G1NOQrAA6gInRLJ
eU7ZSJeXhXfXRuZsN3Fgvu7uP4hnOhTzhQ42YmkvO7cBIKYILiCCEOuSldsQZBhXRh5+DYldLtl3
jlc4BIdsQ9x5XY+B4pO4DzRYM/uK8GE7sji+VlO9c8aBOFF95lQ4WpERJxbArxRNC/pwIOWbn6mk
P26cQXa2YaOFEfa2mTNwiqAOWJ32cWr40t4YzfUVOB0yIZ1Oa6wPf5NCVN2GwYh4N3jZnZO7+TVZ
ftzvAawq4iV06VRlPzyySwQ/9xUH4AIFUhPJUxbIerT+/E1Y3CwVAfE06Ul9Q3hA0I/E9vqJAPKE
Con5arB/o0093ABPA9QwwzNJRQrlvadZSKKyUFas03Y33BfIjlKyVqWo2sEHmLBtrqSXZrAXLpvj
aE0dONvHUBvAEwACwe90Nb/dV9TXAL2CfGYHD+DjIMsZgwb+2DPIfzOj6yAhmQCiUoggnFp73JsR
a8fzCfdCdqKHpkBn2fVc1Bb+DzxWIbYCZ9D87r5nIHiZg+FAhGAURRCsqDN3eYkqLn3zcuinlyGg
63JmwOecGen5beUGPvL29Ai46ABgYS5m61Td/QEGMGjn8StlkjWqooMz1giaSKusgR5vEn3o4tzI
A4JFEKLbbCSm+JODVevVv9/w73oa6jt81VAv27PnCnoZDcfWvIz1i+pMzVi7IkemXa+9uv/jLU3S
GO2vVRP9D6gU0CeSB/3317VPuXrgpbkaBATTXMz+Fw00ze3VnfgsPpWvEvnopYUIHj+ERJYGEkcN
f39bdYPQjQVQiNegha7nvAZEE7/FK0hF+aCxugNWNbUnNg5/jCDLVAN/pe3G/76JygovKTVUFVTg
/HztyU2L/8uALgAVa7RE+dq/S9AoR/HGAGF0cgN+TvwSaC5eDPKSl1JBMcuPniAVcJ0AcuVgMC7u
cNtcVBpe1YX2tT4Dqoaw9dOcKfYg2wCfkt7LGvtXJs9XI6E32iXAYB3wJkMoaawMk2ES3+KM0lAB
47e4VgbI5hYtcbU5KDLxFXH9tAodsIb86/97KXQORq4Wdy4DFdvFM3gMTTzV/x5PjZZQ8qQyrL/3
2CjukRArV5fGoUc33HaCYagLtazCvrivM5xEdGYRssBfPIDSBP4sKU/dHzUr4MNxMChcCPyyA/YX
QR7odC8TsBwCH9eMbhn08IveutJ2iG+ZOlvd6X4T/EKFRGBK+mrh8/T8pSSGkzGiU93AgCF5B/JW
69j13D3UAL/4AqItR8aKA5EOTXvmU1u/I+0BqkzIB8xqW3a6a76ivyjvUtFP08qdcqVNMvmuwO6k
QCuN747qe7+9EKDiGH5FfoBxUBwawJ8VLrKJic3aicZg/fsIkPnedVuEv0lOkeGw2TOKJSyxe0NI
RXQK7SyxQFaem81nN2dDQDNDK9B/OxFxhl+yT1QV/wTcmpmXrBFwXz1RqFnJtwmlGJ/+MfIP2BX4
tT9DztnoX95r3eNWthf8axMw1ZOCb2yiijBod/IfcDv2F3kvxsae33gwyImiuQIhRT7FBJ2yM4Wl
eniF891jp6xyex4OMGh15NwAcgcyqS389ApT6kt1POBh+uMIRUHYLNJvSlVbfUaQlQFtIN4ymBlI
XE1hMm7SMEeRBTMMGxbHB+5T78SXE3DjGUd5uu3m+wvavG+w/at4Bge112f20AXFA809RvsBTTKv
p23jsDXGyLN8gli6ThEofkBW12erCYhwFBKxGMBYa7YdNYvPfJ9D18dJKL7cwxYudQIoPvnuBVZm
5j3la0HDY6g49BPI8WkotkvhuzakUgTBj1O8nB1eCRQFLMZy7O2IJL90KWjL34kVsu8u/m6kGHds
ZNIdNG/ekAaxj8RfqsSP2Bkly3uJBQzWRYu8WNaDUGq9YrhMO7B9JjfJi58A0ebedxC8Jqc7hJoL
d9fx6TVqXBD9G8Wr5MVdCS5IDY7dJ6vyVpEqAknuvAIdXsX7JA6uVML+Nj8OOgpL2+TtFtJu1Oc5
FuIVDlW/2EHR+Aqm2E4+KSW+g6FiCYfssV6BgUUrJlkNx0x59yEd6mRVPglT0Jlj/4Iz98KqhrvQ
AGRy1OJKQjCFhocMRwwNKMQ8oFtjEzxHeFibjXBX4fCAW2kkXyCzOgBSpDnKK3hMMLbgxvOM+qrO
EdaCwBXqbvThYTGAoBFsWSAsJVwq5JZH2gTfbHxKyFHYiAaCiUcaNCG6Zdk/DDgNDe4qN7kwiJm5
Av5sCaNJJCVqid4X6I8WQ6aR2aEMAkFQVzTSnyPUojBo0qiR32eoQ+iXxII90Y9wkRY7AdVxFjWy
bWO6GcBY/mgtoHMLeAwcN8gIEPV0ZiAqDRQK8T6M/BchEaEdb/A34m5hYtPQRRNGUadDNmztDWUn
th+F/RX1b0SCEOYxoe7Tnyopg1Nk8WZHgogupQajvr96WeB8gJgFvT/tAtKeggs5E7wHOMcSfAJt
GhtGkWmwr3M4v3xb0r/AqnpYbuJJMUCU6ZXGbFJjAH4m1gEDZpDTOa5hzudmWlkI/oDp5QlOkLOQ
1IBXQ2wmUWD0AAv+8OQZLdHt5DLuJtkZBOjsoEBtH1PvqkUjBE2aEAXTaRO+mt8nwKeX23QopyVW
y7OABpLocWHWiIHlEK6tQiHeBFFU36qxmz5DShep4lA/Tx40wjiY0HyB9q9KESZdykV/7ManV0QF
y++opWB58/katZ+GqKQ1h/KGVRN4qym9JrXZPH0F1T7E+e0xVD26lopJ99EsO1tBMR0MDBsaME1t
vFf83oV9f6m1ZpN70oKS/s//omMbMlNZR3ZXAO3hT6DRNobVyGACIX6rl9iZnoTIEm2gE7126LPo
wbOjEIaDNKXz/Nj9sEGp7WFi/rwRffnDSwgyLLkEf0rucJeigAJN08fCCRA5k5uvF7vSVSw4G9JU
AwYEEmUc4Y8qECpDGGeUIShJG7PlYEXaL89D1JH6HcV1BrIFDkOuCY5lpEEGWYJmxiyGeBfSxK2k
ZIY+DFdP4si5vWPhWCwgdNEB4NL2MzrjvUPubPGCmp7gK7jCm4qeAKTXrjJIl6YLwWiNRDkUl4uW
UwM5wrH1Ndu/7Di4/zLZZdm/FPsstSBElOUYESsZxBt+cvkQDY0MX5USQTt0smNcF/GBp1/GiYfi
JUUpqkpU/TINCaF/XTmWoDon8MGCCGpgDONAQ00AmRS0Y/m7UAchgcm04QifCBM8+HD2Ry+PGH1G
KxuwKFGOFFySiEbHU9lfWuyaTULuKZTvCfjr96kHzTOxbjCz6f7VLZ1AiMsG034mMWEQvBqgMIPU
Ivg0oQqRR+B7ihYtbLtH1BeCx+eE1SkFU8oTdHtm6Qr8nULyVwFUzzhQDuAKnv9kZuBVUVYHA9f8
KT+PNYWPB8dnjV4/CnGUI9UJtSh/dnsthl61g6AO6SlGMhHP+w0+CJQeF9QIptMxdAiCtpfzoPhC
apeZcHNpNn0zD+76LLZnCiUpUT9I51upwrxZT+LbmPKazK5mPHFCyjBvxV4LAdJt0YbSxAeQK76b
0MbSuHK6dMiFAWqgYESNjubT57WBdzFBfBc5LNlrUBgjF/3YYwI4GV4lSKqJj+n6RaFR5Cor6sTD
73FUskZN8u4YgRezJ3sfmQ3+fLL3HRk1Q/ddM5IxUrNNMG6BcPgMI9h7SndFum8+J4zvAL2MQLWf
KgC2JepKH2+QHVlonyxkjg+GKDNym0VjUWt53jCgV+jTDCeHFC2I+yiapPukPXWk0hn0FfSpXW73
8mEAhcS4oqW8P9hrttiWqs78fvrS8Ht0Ie30GBuIzXsWfvvluMAPkQYha7170cxH1AsJ5YdV9daA
18/J9zsII8zfGSo6B3lE+cfBS6yMlxWQ0tlsCbYk81MU36Sd8gmUcVQrwbQ7sazyoV7DysJ3nUG8
cxRrQ2wovg4K95x404dVJzcW+WOO4I45QgqU2OhWh+9N5SgulQ6P9uphcBjveq8JUcZdfrfk/K68
fLhjLmjVI6LKUbdC7dyjuCvkWUrR1JKXc3fMjuLxLofiXO/qXRFKLPtPVNye53ZXnNsbu8ojzDa5
z8lLsfcNNC8s/XLzDMWvilcph/5GDBO2sF0EW5//mCsbys5hFdJRa70hu5Hf4qusx3TwvJevRDL0
8XonYfRS7EYujLdNvml3/a4+i1/DHb8QfXHSDcDL9WD9tBCO2U2DyWK0ltfgzlYYrODGVPoN6hls
nbkvHaRDs3vwrvUu878H3vfA3zajwyiSohHfS4wvhCC3CsUdPMNm19we59EhpggIqJuiwHkUUfik
oh3FtzJ6H2and8T2flDWfTBdUk1dzpafEZigz+Nx7MyZNfihlZRu4XDQM9vMt4jsmuNwHGaL+U99
He6bVb1SjhDE92NaIvlW+CM11+Z6/22JprbNPlnjv4Vc7+/g2F7N8f6zbVf96uPLy3bVrMtAWjbr
z7ZZw559B+3qFTSrzzY9vYJqXa3FywdvowxqXlmv3/SB7ifoHsP9eM9f/v2ZnmCbA/u9DjM7/01h
sePEfEpPs7/0t+UKaXhtyy2ezfVVOeZb6Lr33w/4W7oK05mmHJUjV3u6/M3+4K5UdCl+xbXyCeg7
rP9/k8Gx5C0uztPOYS1Ua6xYuLySy5Wg8COPQTmCT7n/KiafRV//OryCkQpGFMfH+/xUr6VldmpW
+anbvv12l2+kgwx+amzQ/gkfYeVRP+0iQUj+kRxYOxqHI3Pic6i8ZicfaLMx0erw4382D9esnDez
jx7O90GBPj/UY3oMxFQTT/aPCr0pOk3yj/Iz/3kvFPPtM8TID9BiwQHo+NZJyTsrNX6nVrvPAr7B
7ae/WSABxvoF0pYHxfpDghdkp8sURIn63Sr2e/MJ3jyCV0BfDwdZ/03/kC0dVv97V4a1P3U3NjFc
8Ar6VR2SckWsLLGOmIc5v8tNwax8YS1Aya3dveibZpx8rkTJx60csSaqM2Ct6tzfqvP88N6Io37X
emKV9aybeTSPYLiW/jwSS+3liz/Z5OZRyV/6fx9WsVyUiBUMs4iPFH9Qd2MVU6RnOdz4Cite1hXe
iz556ymRQKjxIpbZ7SF+QonE1Yqnwj+kw/Mss7bEbzbAx1m4jvHkooqLBUJIXQq1BrGNPM/SYStH
BV+vznQwztDfxDv+21wEPejW3vgoPru5Kf9eJgaIb4xh30R81L9/sLYfiFIoEUADxFEJlrg6gp6o
vr3I8vg5hVVOTX+gsT+xmB98LEowCf9rPLHHoL1IzAXVUEVzix0HArG4hedZicRtKodyI7GrNDux
v0kHenPiYhXur7mlQGjV5Nww/sMd+HWXkDQa8Q0GjlEfHOpzy4eIoc4YVS6ecJWuiaA1A1Q934LT
1+hWK5ru4srEzxHpoZ64STcZ85XX8V91o02U8iUgHfwNZuHo8GBqsLV7BcoZs+14EZyczFn+4EQX
JLvZ6RMJj0C2KfFL4OhFl6eL3hESHXSHMLRZ5O7YfzvLuTdBA1hrjySey2orO+Pj5Gfm53s5hOYd
DsJm2S+n5ms6uU7z4b6tXBTy2I/aFVAiOlQPtw7R9ypP3y2vuGLiehrv7sfJ7f4jsAj/nhRjzma7
5eylR18gaMzzGR0qNuZn+D0sZPfNyYBez5z3GjJPOTd2bNvipxhPUk3Gnufg06LG3IAzxROTv+Cn
xS+mIkSwKDnXN965Yq/IN4AKEiakEsEFF+eg0CUpzo9wdJhrB+pkm+bYhaVLn3H9Prz4NTtdGLTn
rjt8om/EQ6hvAHy6wyy4BEnIkSOuOjkjFsRkivm/0AcaaBJ3UexEFf1hVGiP0FWKQ+ZEAZodNCi9
LoBoRCS4346HbCKJOTM4CjDaU7b3pYRF3X37uD6FYPvUS67y5nWM9+XyvsUM7xIma/qp4oSo95ew
BAD6h170z30x8fIl3a4vzDW1/3uuXtuCrR9bqzXoupIjJN8+Vp9lt6D4b3XH3sBvTLO1dlGuMjtz
BovUmy/v2CUhOv39eVzLxXvx2X4C5jlHJToz/y9ZSOigUuUo+1Kr6bZtecXzUl602c9gYoN+uQ/C
YbWcYJ8jUVAk7slcEE2C2NNgQUIR4EBdmwM+l4x5hctDMELJaG7SY5dJ3uz7wy/GLsyg5/khr8ZM
3c4pJXv8WdB4nW4vI8TmVYTKfmB9bRQEnedQ+r3s2EJEwqu0PCnAA04SanP3RZxs6KM2iTAsGyKN
V4i4owFHgoV2Tdpd2uPmfJmu7i3F9ssyTp3nxGU/KxVcarQXhW18immmwKOfL6ssIGMqgM6QFE03
wwfS9MtEJR16UoQGBncADSHr9HUH8oL7Y+Z+2XVQlQB8pD+xP8Cik76Zk8/O7EilDyKJIO9bLC7Q
Jtugy3yCtsIiqEO8boxY7wZ7XGpLfaNz2YCSkDWQLiFfBF/QAjDCc710nl+LeDBBPvm+gUg6P1QY
RC5R8RyV+kNo7vRUDjNUx//tgHwgr64yQfncTh9ukjgQkF+DEwit6RRKN3s1TFgchbPPis9OyvUX
q+6RNpf9ujVeYwhbamGNZX1ErjrWPpWBTKuC3dtsqWQCtQVIDgkF3qvHeSvbXh7uPfPHgFsGMPB1
PNzkh/91m5eg9fS99R5NrBQH7MdvEiYOLULABR2RI29xSqNLgLRaxjnNwp2jD3zl+kYuBR2+QQbu
lS+LAeYO2FkhhyVmBdgogexnouU5C3ohaIwJR3nBxzdHz+D+DOMcOc/+d4QLXtKCzYKIPMYlCnnu
2etGQA8E7lTcUe15WRIlpzvFgHxC1JZyXTxGqD0jhfF9NQsZn0JkSN+X3K/GNGbS38s38yd0xdMP
ySQA1o43KN94DtZv7zK4s9HVFM/7qClPl+oL7OwFCCsJLmPlrNypdVPzuWdQW4krIbWO+rn9fi1h
kAoexfyBCt4JjC5FpkE+0L10eIs90sqO5voNEejcH9NdBPYKLo8devXc/ZBZkZSTKCgIZwITQTLU
a8sltiZzypk8i6dGEoI45mvggmlg0ZFySEJezEFrY6Q+ZsYP1LZy4GJhlexo64GX5IXDadCQ8cCo
AZmD4yphB6XuG372AqPSLVKz8Vgf/d1muYilvKMzPw6oIfUnunVYY1lknRQ+aFJ2+KpfOAdJMTnU
hrfKmyJdRMVRkKZBFoAgxxBJ96bz5bA7sYA4LiuW62tHWYnnZ1UaYMmSop3A3/yUK2wQv1bhWbCf
Ts/tD6oGEsoraqf+tLpDXcwk2ihQOqEmg/8BnUbJBQ6YkDY8SY35NxURJjwzmy0DiMZMYGDgGJl0
Vn8yQS4g3wASG1w4opAGYW7S93QHEMPOCZKCjSVwfpvc5Q2dnm7vUEtNZV1p28yUSLVQ/iR+JBMH
O0JdzcJdddU/j3QK4IZSOXrSxFohvUh5qt700VO2yhu0PdTmKWZDKgCPP0IS3B711vQwI3BITnCx
hMCMWivOt/FfY9jc+LhQDv7qb6vstOnl9E0cLFw/rK+xmYVQCB4/yS/VONET6xFkoBcRqz5MEW6a
1QqyEuychGC0gTqeFHGTsUEMVMureHRs2JhjNnfRsaD+Ut/p/umAmjCVm1oggoAafiZ2BwSDA28G
3CnbgOUiEe7RHzQx3ZVLRwatjCgIPbMplGKk/lBsspmtWw4a8lStsdobFPCv3bkU88dvldtBH8FD
c//D4NDb9JDx0dAqzgTEpsErYrKIIXGB12xt0JTnV//bTjYNs5yrz4Y/I3aIhz8VEydFo0Eot6Bv
VHVeaiYAPz3qla1Z354O+8uYZPRulz51FXRX5ggN4GsJr62w2IGgGJWLRtbf5UJpXCzpp8nfmF0F
QtuAYggCOPYMSsTD+gpMHudJ/dFHmP4EBN8HDhZgis05canNUEQG+eUKMCksPg1NmM8bxMrT5p4e
1vu7n7JUsZHRADoCgfWyUxKikriXbAocm9dv4lQO18fxxdOjgT/hooCxMPUAcjE30yPBuTWaYlJj
zG6wjo/o3Rwg6DTh9EpkGr1tkEQcP3BheA/3Q47A+UOigshdp/Gmnw0bPnDr8a18OUzs/rmfOsNb
Qyn9iuSB+vqN128TGWJ6J6C+ngBm/9mSTtjAMVxD6pFzp1pyWiTGIF6WF1OibpkZzcyAhMMCJn3R
h2yZJnYJIZz3+kZd4b4Qo8rBBamYlcsOBiUiAQUBxfYIao6JM3NqENcYP4gahf5GwIS4ZEj97yiR
y/Bk3HLzCAez85nFr4D2wbFTm4NTeviv/gZaEs3YovOYLi17Wgq5WCekjygx039D9HFEoYDJCo5I
ijjwqbcUi25s9IhdV0D3qHTOD3O6EgFatVNqNqWNKtWNOiLAW//RLcwFKJXNPwwuykudLR8g8sIh
DBnr1IQkdAewOqOjhUuWPmkNEhYGlf2T24f5f87B70I9h0pE55XG/FD1WSaMFKVfDki+xN7Cdv8w
Cg8x6kZAzTgAxUcWTg1uAx0gdhAmq5/NQ6Htd4IVS8MgMfOXVXXwdlm5Gb1WIT8O+pAhEoGHyOrm
po89Bs3DF07QYwFpI3IWwQi8FDZ6DhLJjZhjdFHHLgYj3FJj3RV0PPTEIZxOTFAvgO3hZ7yin1Nq
pGQq9xudzb6wUZU6I06FpGxEe4izXXurW5G4ebwTa4CSEBOj0x7nOBRhtFXSzz88zZc3iypzCW45
ZNFgWs3t/xsgDBd5UKT95IQPi+JUFSL9y0gSEjBGNF119F4bvTgD5mTk0HWxmSxsWTHLhV7BodDM
yvJRBE037cyIUp/dSEJIG19vgFAjjdGIYjXCpbayotQkTzR4oySMYJl2NlEh+DcfupBZFxyoAltd
xwulMnhUBVjuA+ovLoNFnJf7UcEncZ8pJGzja6NUiEiuTyTS7urbXQOPT92RJycV9ovOeuuRUvgU
jV/DtQxgB3jHgf0WY2QRFPIVwbVaoFQkNlkpyhGBAGHI158syZKcJzmbXDqCprHGHpO/XZ7OB+sV
kUX6FOvliCgs4sbZKdh9ufY3e36JV5KX+vXtG1ED/pgciHHHOfd87Cum6zSIzxhnaoiigv6HRiC9
DsljJaX+Jb5RFKY+9jFLxCnu4tIvxZqn0ZfLciNuQedqGzq49D3Ot492AdSMQoVwp0eKErTOWwin
cJQAXJHsbwSaG1DMpAIeAh2qxz0eOcOJGmU+g8FWT1TJ7b3I2edu4kRU++HMHXwpyurDZYw4JXF1
vSknNnaeF/QgScYo0aOdBzAJ2BvgIdHzH5miCwKrB42AdWnQTACeNDBeNjXFymIZfqPYA5lsEJsu
pVA61x+XdyKFvlAzB8FKL4f5tyu0mf7RPrkFaw0LWfWWaJBkOuNu/81W++awaV0UAk80g5Wgx9ya
nslCos0IWKQAG6DGq9ruDykcx1NJtgHteCmtQDIerPXsd7B6hJPtxwb+q9PSgUOtwJXXGLbYA5vW
IbekgkfIWUtfAHKD2xppFAI9NE8BuG2r6/sI/epzuuxCLLW0189zP7RkvbVB1mzJYLZvk7jTH+L7
zvnKBOfJIxa8Vrx5KNH5MBPtsUsjWPf3eomEr2Ut0VSAlo/ThyVBSkEaV/Yq7GVvqDvhT4BWLvII
HyrrapB/UbRRZwGdkukWAhTo0qDjcoGEEUq9yLJLwIDARCZ6EDsZgB4uIXh4QVOYIOEkmx2WreIO
i5MjIY/u+vRi0wYaBo1ijNYDBFaAR/GWwccNcnSuCAfp0gxA25ozFcRfSTk8sbKoGZkft3THHzu4
63PQN61qAYg8AKF82y/7YiaLKXl6ciOhOtDXny0UzQCBhav05PfjwJlfgZoTsOfyY+YuUS1iVKUb
L7/ggI0azOAuiLnyXdkvZwE9UYUxO/CV7O8wp4sF3nM9WCnGwLsG4EwnRDrL6rcq1fFA/5uAV0A+
e7DA4WMc5onq4qzZfG1SdXjij7/CcPeS+pvjvHbGSic5TM61Pdvtv+TF6rF/qn/7OnIHvzjqxLqs
I1mlbFFw6SwA9/QpEWun/YU/16lXwwxIKmC8C8xNYnyIxWpHn5aebq/Dwh0+Yaqp3995E0pBfHhE
Ewo0wVznwExM97Lq17xlY8uL4UpRweesgGsd/5yBic9P8+9noZ6mu33D3qQCJUN0dfO86HS2lvF1
qBWqlxyKaAQUCFyOwPmUH5t2N91mFWA3zFVnuskPzBKQ2P83lstDiYwv+QNYbE8Bgmh+5joiTLDT
BgbCf2R81nPH9iO7QoVfA9JKJ+4geaWaLEbarrXHK3BdYNL81C692ueq0jN07AnsulQ9xqaXeoXL
X2cU7kGPdBZG3UP1eWiNRiP2hnm6bDVKLvmyMkIMkPAztBU9/osPw8Z8FeZcd6dI9i/2jc3w0R88
5G3IuPKzyO/T4/Nzqzq4uSZLqhxku8fmc4aBXsMe2hUXE5o6hn9yAKylV5UFW4Ifb7gcHMgdhFlA
fs23Y+/PvWhQEbf4iPZhZt33yo4dx6B/f1+VxsMKOJBhpdL/O71coMWj6O4zkTmUPY5Zsp+Gk1xr
biMCCWKRD+meNUnxqCBIVt8HKoUYXsOVt1A9vusWRmUHRKVjiuocReyN7D/amtgh+HqIi6RCCANF
Amc/Qfsr1fZ9vuiKJXMOFxhwzSiZUp7H/JxJYIDsaadnJ6Pihe1afyAfma3+pAUPmd4urafPYHFE
OFO62M9DY0vkOnrrDNx7YaLjzMQFwlIMmN7/EXVmTYoq3Rr+RUYgIMMtMzjPZd0QpVXFoCiCgPDr
z5PV344Tvbt3d6mgmGSufNc75A+vdH5HXkbVMn217ljFjjFMgDxYsJ2gpEyiNdvgOOgYXj9Ldg0N
gTJ6LXrrGXzgoqPDgUdvIAItR/huQBMSEW+jKfcHirWU8nbR2bcdoIsv2SoOchfmnNNjI0WvTbHa
3v3KGc0Q8fuUNmZ+gPAIv+w+h9SDm7AtmIKkma7wJwLrktzOctpuzVCqcucZFEvyTWBNkxoZQRuP
z70VM5luTj4SIpiG+T714SgptrY1lvr8EW4XhdMfb1813eWoCKsNM6L9CKPTNWQqpGzxaMw7JxZM
+MTj9SbdyB7tD0xJddjUP8Crxmq8ufpJlBHyPMt2EMpd/AjCU5S6hXN6OOW8CTsHjw07WW8MqK7G
B3w6eTnztcuJQKJdvnmsXl/gQHPI/yLTg5WeQfoFJQGAZPYbNBncw/b3B6IFk5q+TlaltcVg27mM
1i5mMa6bWouRo4e/0AuXJMRu0E6F7Bx50zeqVIgfMyCDoPXfEM0fW+5NouQ7xgd508U5tSI2roHK
pPtTWScCdnaDbrG2uJp3X6hbzfKHqHUvRAB7b78LmKxooEZ1eD09QxVRyM2Vpjc3/pghVJsfS+F4
J53ZbkN+U1jUIWn4kF8pTqmToMI9l1rw9BhNwcMhjGLXLuB72BQhmLMsGb3+vJvyxdFEhxFBfdDB
HX964zc5ESKckczeNcyyHwY9cYrwv/bPIN7IC+I7irOJlQDskjT3b5yOmZ8a4KAumNIbz9jocGGW
Df/BmfIlyf5QyCFcZkvkaA5ZFFBCX/M7Gkyf0edCt4GcG4HPQ2odu9dVWdm/9tu9Nq4WuJoBG5Rs
EiZA8RmbXXKi/p1jcuhUn5zUsJNl6b/YaFoRi4tVytZUQg4y34/8kn7wTqfZDEQCP4GNGWZg6GQZ
6J/FNuqP3/erT1QpGnKm+fntB/yhC2J3vOo4WbqugwzKhepMVGeK29OeKxshsbZNv2PxRI3vMkyI
RkmgvKxzjvCam9RB2+n9B4zHFqsGItuc8Af7Nj/Ebh+kcyBEKLXP4AbxxnTafRrtewtOLIvSulgy
uZjKtiHWw5LhoWzR+YkdgV1viegt7nO+8+EzjyKYMq56vMpu6cPOYwg8oWi37mF9EHNsPp8+j+1e
hyrsVZ9VVP3AhGYuWyfOOv18/8AL7oOIu77sgu58ME8avIPcNZ1Dx4cgpn604+/ywzk0rByZx2rM
5AQFuzmrOmNyjbkYJe9J2bFY12dn9M0a+sN4sQ8Y7eSqNcULFLMr07nvJZKe7LwUkpCngxYigkx9
ZpEg7AMO2Rxf0c2wesMlWhTTuT5bT3ukoPgcYLpgYdraHU1ntPpmuX4Z3OZcT2jEbsph0yg+C2YS
d9Nf5YlJoMtxX3OJe84nkIaoKC7N1WGCSy37uo2PotlJvoXzGvy2dRaEhByYcMl2lad8UA5kIQ5e
FT5z2AK+FBJAMlAt5RDJU7hIVTV72SdlD/CEhSmU8dR0mdM/02mD2zVTgzEl52B93T6cWwShjaiH
g8KOaXldGQFspDlZdDvcA/wxelZHAoPZPj2o0HTMrOqQJWjCghGSsPvnXjlU0ZOdn9XINmGhI7Gg
jlbylMmGZHG77CPKma2cwlsG1p3Xbh2NnPc8XU9W5Cv93GnaUjhuzVAOhEmXO1k+AkCay+1nBAs/
fC+eW7yE4incoRj2esKavXqaXh5J3B0W45atLdaMaiidG1YErCsIxwVS/Mm21w9wrHjaH1UQwqjc
w8Hvj+UcLkiOacPf7EKJBt0TRi9dIYdmnfgq1RmrwQAYaaObnL335A1QohSUVeS2ivunF0TXDJmK
Je1uC+6xsI5UH52zle0Sqj1FzAQM5/XgQvwmwR0mUMSSQ3MgxOeoWgy/DJwIONTWmO9g3jJbzm4b
/aBNYVJFZjTAl3s4kOHgsGO9YGkXycN707muXgsWW5SdtSPIxguC2SYR87SHc6xir5POb7bYB14B
Zqzx3vAaqMXEBP2WX/US6l3h3OYPT6x0rwPVBlpqWPRaACe2A1v81CMi9CJSd3E9RmSjGE49Uy97
SRDOyVa2GaRGUG64KJgHMuk8XoFBYQJjuFk9V/lmPM/Zf1F7OgnyUdYVRcyheNCczJ9J4dxdInbG
+/gSQ5AsXCAfLH5h++HT/vtyOwcDWpYC6OkGEolv5UB45u8zbBmMsJy3hjAlToPBsEfICdvN+8C/
74vYGx/6nfEBBbxaM70pNLa+0GHoQXmIA7EbGjMFVl/Yr2P64bUQuoWnitd9tAc8T/LRKocuVwel
Zk38GpHAV0kXAR/SGl6qhbYdHn9JKPGUVEDpg6neu+ENTxKS83YbuHlfyqGGD+8jhPNeyAXQ2kBc
/CD4ULDNnzZc83cEl5Nt9l3o5zwycF9vdrq89WXx0YNsP9gGkJkx71ePUNoSVIOApqqs8kGLGAMC
jQn2g46y3f4qN4fy9WFdsDhjtLXWOypgWrryDlkKZPlhgaipZCGIwMud/GY1p3qGXYln7seIFQ5C
wnNfcAEIeNQQl0FcL1yyGQPVwdA3DmsHbj5pYYybiNbJnKIO4/H6BL6BkcmHAbTHsoO1zgXGPlIp
OFE4W8ha0DisoCW5Ge7tcCfxOnpcBhxNoYS82OFJl1EBvMKQGm/wj9xpYcsdQM98Bn3NLoPUGdZd
Y6N1RH+ItVnllaTXxNH77Raz+0H/RHx34nzSdozbs9AEYJjjiCKANJDwfuTrgIg44Leues/kgqvI
483A0OrTBBVQZbPNJdIHip65V09y4tyO8i5fJBDq9kic8mZVkhLDjiJ4RbAu5/TWNunWPL6nxdtX
Nmlu4yXuPcmJdQsbD0hLXZoE7/gmG38QazAUgPAW6RL3y5yEAzZHZYMnpMifQZKWYo5BgiflzB8D
O8mnkBhl9iDTi8bijWga1fkK5w82D3HrkoY62tzO+Gs34DM0ZjbJPCGQXXebNoQCHO8YHpAh2WwD
oEgqBlq+gRpxvOGuPl7HuDmKEDQD/yw3o4dB3+WU/bRjl9NoqxTRsLnAQtnNfvjBWyfNZg+p+CKH
XArdNhD3TklM4jjDRt5qKMN/rw+r+9DBIvpvdSlvG8GQttiHvxDMIqnnXvAoja4YEQorewMlZOXW
H/dDsjKTpTab+KODqdvSNxePlejMxxrTNuq/eaMoO9XvYsbLrjOMZGgseN2qkvxS/chVVBALCO35
ZGq+PHSbSRWQH24Pi6dpkQ0LvsyShclQvIy9FAE4xNv489rYjFWcNr7kU+0lu/caySi7W3NBdvzu
NGDqaL3Paggb6ztegTMka4PpHsImtTXEyRPvRV/X3muK/98s9mjhrYxVrdEgRVJywKIfcGYucQNU
ZAGLod6MHZGIOthN2I+/S/C+mGFcHtg+IKoF14JIm/eErOg6oIji15729gfE5ESe+uQJEiWAdU8i
/J5TNojHygVhqY7FjwxGMSYvwgU2hEZ+ibmTW7sI45lESMYeamrGLPzd+QBiDFPvAsl0vOBWB2Wg
UUka0MO6/b7XKtcqMGZxgPSoPGA1wlVvVY8pI908nGrPHIe45TXn4594bVWECKShoCKMBzuRQ8DS
E4N7RjbBIwE02uEFhy8RAFDOdpd+W+kyJvoTXHVejlc0ka9oalMHvGyMVndBoKu2gievNSHtU+xU
OlK+UbXF05hrhkXP0dzAW55srsriNf6qSkHznQAVKULRd9GW968BrekDviU4m+p0s6EjICRjH4MY
do4CA9nrlmUPIRgT1pRDMt2Ctl59ust7smZySDmTeU9AjJtuQaziXXwCYS3RHna0xJAocxc/fVhj
oFXhRLidDIwAeLUsUKF2Une8I2XOgeGu8elnlTuZqztyd0Cbs7m5eIfjpUYPYNa5r/DmFD+6PRI3
/zg4d+y66efizGgVAn5WvEN7kv37Kl0B7x4kFz4Zn6ZjWtEnQkD/UWC/ZDXwNzOd/jtXfIuUdoxP
LCgynVT5hHaYYVqfRvscVTqsdFWjtU5xTXPWM5xkHQdMl6xriZOCSeq2UlGfWajxy2uYtT7DCVdH
SbVV1a6+DChI9MGfTAeMNofmA5gmYR9g6O8pnWkQvAo7nj34Wy1YUHdClCcuXsEileThv2hH4DtP
ZBLN+sXzUoE3nxgC5tdoDSIfZejSX72D+KWHlyHMn/TPtscqgWVKNnEbYk+FWjj2XizXmL0CY29u
X/SG5RUBSnMUrpmFWI586QviVNNCM3JBDEzo6UxCYyHc6l3sGdWd8jn4LxR5zA6zeIkBNd6dLCZW
77EOQypgBSK8ts5n1x0e44RkIDWVthpN7OeqOqyYt9esr7gcXHc6hfZHtqfVTWinfSPZzKrIFiCJ
zxfVhyYwaJ22MpfURwNHpdDWbBVT9w263Fazaxwk+VlW3GzGbHT9kwK2PggJ9U01x/vg4QEYw/Kv
FpBB8OxhKvTQfEXJy0Wcx8qtxVFObQkV3nvxL4QwcxWniUa4XBG2RgAbksQv4gfVWQVZvbGb3tP9
506lmjC2ZAaE2mXkU0ImO2UB0oRhfDanEwFx+UpreE7Wzp5vWl6xvDE7UVnIFyqW6iq+BfVjKFwD
d/145E3wnFQ2iJqfoxBFe1I53Q0VPUQgd4Cvr7gx5TLiPJxXuda8sTYP3tJaA/zECgLKPGJEVLs4
VejB83FiG9p+4T2G5trca9/olWpRJSdY4f9APmNizH4QwO9E+fGawyjoPYRei/HPa01n1E4+x/Cq
idBwoCd5ys0Uo5zHM9q77+BJm24LJ3WB43y1iVqVmuAJXUck99GZrv5GKtsNAxNLJjcyU0YbLJzu
RxDPkivAQFKW6Nz2j9mIr5e0Xxo9Lau/aw7ea9dSsuMhxf4cfSxMhuIjaxxagVgB0NkmsHBy5P7G
4QrKR6nNmx+IO/TnaX1xK2FG0rkaLfkr1hU2b+UJaQdZOq5te+LEaboCD07qKQY85V/DURFuMPiU
swScjRMgfhP03ya9XEwOUeSQsAd7HJQi3xijtVFayB7GLCGNxyehbCRUt3tzWFveIpPgySWBmGLN
lVevs7JR8nlMTSbE08gxUB1RzHUUoyqLPffq5BpB4LjwmtEen8x0eSn8FHN4DKRutGXEYxIlF096
MLTc4VdfU82h56eO5t2L2u8iX5Q189NVFsaO4wXSA75nxKdf9Qfh8KYvNT5Dmx+qH/LyGqJwsbsA
HKYJqh/e8csd+fs3utNSF7YTjTOaN6d498PavT4emSYeYy+G0x4fnnaneP0P/XI6grdHmHXkeDt0
QbB9TfOw98xPhmpbhOYnFg3ow3Bt61ekA3xONrhorpXocg1ZJfHzgWuyhX1zZ1pnkk09hTnLr7FR
A5J1yy39q8kG3RzmTp1QaMU7qkqUcC/eIvniU/ML+hz0bBbc4j2HYF24dAjpE4nCKKTP4gxIsshU
40scjhrNP1ra4/NrSpsCZ7/ItJsPZBcRE08Kf8IlDDAWjiRMrYxTzp6ozDss9fAOoCONkHd6OKEi
QKuwL7v+CFMOD/96LPnU8A0BnttrSRFcxlNW4vROhBD4yFwh+JiymGgWGS1pwvoTtsJGb54OTqIc
WejT86QPVPa21DoYoGOnTNpkYJDzVnwJb0gcpvPfcYEekegUa4JXVgM3gA7UdJTPZQkGk1j9sbsu
CTLz2QggB/VHRE1MiNzoLbP2JpGCjsQyNUuazMA8b0mGCFV4LAnYHN+8YQ2VaIIRSkeLfYBigh2b
SwDj4YFZIrLzQZBnnj9kLJ+qAwukts0Xjzqk9fQATCOx/DD2XjHXl3gep8KHiR3be4FHH98KTQva
bExtLAHqe3E7mouJ+8T0rnJV7A+oTwBTbIlWRRTbhK0D/yI9Nr8K6kB2kghoJ3aCgkboTVDBYqfo
CvKc+7r+IvrT93fAwT3NrucH0zS7lFgLqkOPKTAt57VOJBWZS+gYR5/cDy9zMSxQ+FF+VUcKtw68
8ptGjPn0UG4OvUOFzbo14KA4ng2snMmcW10iREDMvqyTdE/xcMHABN0SkR24T7G8Y+jNt4DwkSvJ
tbHYvLwbj96vGAeg7owR0cy4H4oQplWLnwHwyPsNSygEBQM4uWpLspa8UTmr0NnJ9uSJFCdS7PjM
sx4TKsBtW4PPjatFvSo3AebO25NCAXV47LTBQ6BF7mphj6KHEYyiXnbYUbO3Ryrejv1nvJxMmKis
O8smUDYJIwbBD6RUYB1xH80syvgNWkm+blyR8+D+qwCdqff28ylkCxj9oS6C7Y+AcWQgt4oJMnVv
mg8z+Q6ISI8BQzy0dWzN2J4kIbupgTQcMEMKKB3jSzD6mPkXisHTe31Dv5BmDQFSOKWQjEvDRmVf
OgkHNgs9Xj60Tdma0L8bBbT/oYFAw2tE01VPT+2R3o2cT5+0iNWwvH/wTl5lADnmjX2e5stdgNSL
Dll8gIObFVP50C8wHBNmhaO9kVBbiSiyDJs1D+awgekXQEVAe5d0PCc7ES/uH0pkJqTJ4kiDMQ0Y
C7z9jJyML3NsKRS7e51a9wLGtUinqidW1522eVSejDn7DeqQJKzVWYrWydcoINRv3ENeEQ539PGJ
YBQqqzJKSg9uR3VdjllGE3gpQoMd6dDxlGFDPAA6X0ZnJXxEjDVoC2FELIRLhboW+8hWXUpvX2vD
hrWnZPug11MpBwpRF+N8qYyxM3gQaetAf9IZXU8eoteNo3DKaSR1Ycr7UXdoBppI5o5MBSx52gn+
btRW3sSEd3xlV4DpKgQAXIPBDXoc9HAIoeYM8Lh/Zx5GiwamdHoUFoyeuoHrGxAdjTFUKvehVJwf
3UlNfmHCdVcSLp57lugJ6yOUCQNYEYv6FAulNBCkU+hgEL34gplyr+VX3OLEt8In9A4/g4VismAo
Ybcy05YCCktPHbBIYstsAOgNlsuURkftUyvUagQrDddECGtqEiI6i68HeE3y5NjcmO+6+ZOCKk5/
UtIWG7hHWc5CBWcaAlyOSPzc4gBwH6rlCypxZs4abZGASSlFh9eBGhU1DXIWPhg2kwSz8W9ocjpp
w3q7gOVpQsxHHyO7Y9NrqEhMj1D1K8aUOj0SHw4GX9gEC1gTuyCx08xwBIIJiOWAYED2Gj2dfHeT
NlByOh1eOjTCuF+nVXRrXCOdD42PTHJ4RS2c7Br7PExO/KKeP/B8k5GNhzInRPy4ylurqsOhiTJw
d7JDMke+Lbgzxo/AIFWBFgdEBhiZ81qy40hD37QYIJS3M6TL2hNxp6dom2Qaa/jkiTg58npyOjqW
cpcA9eZS4iXtZYwzT2kN9XzEzLcn4GcysskIhz4bh48PAmuEerKFS/SG0iVC0o0eOzYLHruGPx2q
XQxidmiOB0zOVq0RyAfp5b3Jc8PJDYU5d8gMfdLjkOpBXc9e7E56t5l4pLP0Uc2GDRs6GgTrnMjP
aTO9AdW8RVBzum4mvoJClNuY1QpNIVf2SC8qn6e9P1lNRtavctJ3mCL4EnaN8TzNHakI7zm9O305
8vDS5zkQ7+noymcZiu4nWPQ4hD83oQFjqWvi57Cyp7R4O/oMn3vU7UgxwjEeNSH9Vo6thyWoyEKJ
wzHzOvJ5ruESwgPmdYh3kR7frDwE1aMAgiMZn8y3haZujQQrwPCqti9Uq2+adtcpsgEDjlcaalnU
ZREUt8G/w4NnDNL9KUrCscuQsBXm2U8CVMiBpnreyIe6wHIhGiZu85ublgT/2gJJiN2UVS8waMu5
eKAni/cHieHVjOG6f28h0SFXRMgADRiKIHthdtKoaWvBXCZ6C/suNiEBjDk2+ML8eK675uZiCpNU
SiYwPapyyU1X9xWkjnIVr5mc/GxRf0KVeZ2BhgM2QAAFAvxgNWfaZ+zQv/gQ3ObFGOtjL6OYiJCv
APM1br/Od6i8ro5X7LGPOkO3URbSB/6+pBx15P1iw9DSYwOgeGyy/BsqPyvCVZlWYKN4SOKqx4Xx
YMjA5kbmOuv2WZCH1WyY3b277D4i+asKkTXLEejb9I13FIKnEJKk9tjkUGOZjl+hyGCHXaYvSCT8
hvBNMdLgkgho8oTNsxt9ShmtyWRZ7NRACpQIO93Ep243Zmj78c1rkOkqATuPUXbKh+8SjSQkzWe/
xpy1uE0niEQgcG6fLM6QwDFYx2Frr5PqQ9SdlRweX8KbVH7aj8Pz1yicDuvD1sHN+9F+VhhCvQTj
1COR18QZ1qrnkMf1B4pyQZ5EyD4BjqQNQ6lxbLf1PMO57VP+Ub+q3bu1bru2cpQlTJqt4StesqlQ
en+0yxswuA2gT1HMFkPzh7M+hTebe6nduXhiUazrQlt1Y0L5Ri/8A2sCZoaxIjZkODI8JXm6bGc6
zuhOeYIOeryf+kxQbdvtfVVE7Rl7O00Ek2cbYiy4miTGHohzF76Pn6RvKN6VdoANAcdDbmvp03FA
Seq9LuQ04743Ocaz8bFCZ45xGRqSMNV86LYy6qTMbWqvWj3hdYwx9HvNYNFVq3t4ZoQW1NNCeqFi
W8sbI1689ynGJ+chXyaGW4+s1KMSHQsMOM7dC3ciDsNosnPH4E4/DnimTm4f5bRlpRUQpnaf5Vpk
dpdnG2RtQIo1DhLSeHrt/SQV/MYJjJNt/pETssY+lf4EUlkSrqblighZcFL6imfQSoSbWJoZW9bs
E/4oSAfb6ZW78r0ubPazhJPOIC9NFT9bjzbjjXwxTvdje4bE+08tg2upeeYuhNr2athBgxnJdw+o
1YuaD6wwxIYEC+7YYUoWDNdPSozLZEq1E4GRCiFp6jBRreBUBKbhUQH0IGkvCPd2u5Sr/ZsmuXVd
vKcMg10/J9eFzRky7hZkEsImN+tZiozo4UtvC0b37CwsI03v5ZHiO+XdsxiwEhhpAKXBqRxKwgGK
zosJlJR6d2CHPIT5FtnsMt1OLDa4UD+DtPLPH8aGBibYq4AP2NACTqiiZWIAloUCwEqFCwF0fWwf
oTnihA1AMJwhtN8dvsVAxe2N0SqGjSN9svCUK6ac4QzN32WvY+CfmvFEylLC7OtP6MweFRDiDwQb
BzWkGr20080FF5MQaHMF+l6BZluY3weTRUrjk+x3b3/3aeJPAQNBYzve4CQa09NQIjIUAnqdwXXH
cn/ERUhzf98sR5V/hep5HK2ITum16O7ntFXMoDixYWl/L7qPOYyME7mj/tkPZTQCIaG4Gf3ZiSc7
VI8FTGOHbTtK9E9avSY8l+Y4Zs+6UBeTU14WyJzcJqCwoyxHT2MXBETm/hgmWe4oBFCNdiOKbtA2
cmY5n2IFZNfcMerbV0g6tv3xvr6tW/w3YRrgdUgHmZFjWMVyeHpUTINK17a6XtpuR4vYIxT4zyuY
YU7HluUOz5HXZvx26tbXR+4Lq6oB89CQ7Y/Odzcd4Zq7nPjpRvdrE9tMOrtyMAqTqycFWXyCphLT
LY06HLF/iPQc4/mLhPKsPv3b9cDqrG26Kd1hSkXDM9jow4E6JxKO/yT92LEe3deT/URdDyyID3o5
1gMLHLYv2RxRB75fiUfaqJlXYOJB8d3UjvoCNQgm8VZ5kuj09fpqYIxSn6TzmEZG5xjvrSLvMJCX
BuQ45qIGOTfCQd5dH6f7Nah+qeReHUkt6SbH4lA5XF70D260M/GCoc93qdmaQfDFVwdyb4jdIkYE
dNxOpHWCBzHX+hh1bwCNVY8mI64Mip19S96NYx9i7geMjk8jLsGuxiBl09wxRTvA+QOJJlzgGrGF
fG2y8H6g7y652TcYTvr1xgz4oCr2TXcAZh+7ct8TXkHv174Svwox8wKX6b2Qoc5PJ5GKj+wT7ece
zJQSIf8sZa/wYJuMJvawJTZap7tSf8IoIZ629BgODCBsz3+euC6tDS9e5r9YkXEBU/ird5dPMHoe
bncX7zD5QuDTcya8ZtYmhpp00kFoxU40Jf7IyT6qd5BOSbcisrna6Nxf0Kc/ryfTsO1n7cCEKGHX
oIyBn9QeamdSWUZMMJVPA2xYsDXn435Ipzhxn9JKKahxTJQzz4VZgWrd9tWwrF4zdscYk74xJaB3
8paWMb6uEuBl9T1hnbvdwrJc3B8il5fhi3At9Xs0jBLlWSysWb4GbNBuWAH2M+WPO4If750dEaV2
vMDVTftQBoRp5F1vemmVcZcSdHd4PZhw8DmloCrY3+EHT9Ct8/5LBu638fQKe4Xxj1fY4zv7wOxI
pY2C5mpBMB5nU/ZDO7urKFmewML+6LF6j31uocel+IBXS8BINXLVDPt/P5XXPYqM25ZcU7AjGn+Z
Qe7vp5ZsEmOftl8FJUK5M4wwnrC5XD20TX37BBFM+Cdo/Xuao+TXpkR8NOZnNt42GuqY5tz1x049
jN9fkg5377a/JctRu0m7WRLjHoAn2m1TDes2DZthBvfkwU/N7jC0q8fooMtoVhDI3IZDpX3FzUVO
YXmgnO2/h/ptbVI+9/MOfj+c+2Kjjrdyh8DLw4GrKDC/iYMuW6kkL5Fqo7u0p1m94WMzyurEfUGx
JcQDgIEY1jfbLb8ckD14Q0bGLrFUoVLPpGcI0p5rU31ATWrXYFOynxihBuEjn+vw0mwFVExncnBI
ZBmBD43IQ4LYJXywdGFsRf8ENyzIBRwUBgBOO/RIlYebAlKeOmLlic7onfQpvhWcMWku9xeatQkx
iHAioOcSUE+6F6IAvJjp9t9YiIW/FmY9t84ZETFmuhJA5zjSe+g+B2yKKbpgUABqEVHpcuYE9gky
QFoVyowv3QD8LBzaLnnvDrwRVh3dRssOOswhgH/1XsBAgDyAbjTRBHBY/5KqRMoH7Rv57QnwkD5V
5wyao+CMNHbKQjQR6mwGSqWoROLZ8UDtZlXUQxm9YY9MC532A9BY71TtYYBT3Tt8KmI4uEJ0Y8Bv
RzY6hkFGZ+vSkKKEkDxNmxE0VwHTPqJX48XQXsdTNsFcgz736cNSZU1i4iG8fOLD6JVaVAwe1X0+
mvZJ9EwDfHQwqKbw70c/iryPleMbb4j0dDNPwBZGt2tkWLmr4bYu3wfJmPX66o4ZC1SAfGpu3oan
YiSNQhyLtesiBWNEa2ZNHg7NfLI5yBh5kKXZCB7KAMqJqmfJXoFN6xXOo/8gRkN230eESSnaXjTw
1NSiPgD0RpeXshz7JUvjVvqhC0gFwxPZRD1FDX7b4miBf9XnHNKMCETPAiFwHWgM7YmF2idzgng0
GthePAoBLu9ToMKk300KogcmweMzRxt45UQMh49yCXBxfSM32TzmWDZMwTrhcDaEt7gY9GTAotDU
ujB9hKhdn/5DtX5iuqj0IQo/4dG9ntsrAG02X/SsCYgG0oDcwxt4VWTIs2ld/DAzYEaJ4xw7hpEF
vB3UoOBcKND4+7khmBkOxAlOAEyEmJ52CLTXRhm6aB8bdGBOwBeWuDWlsZAxID5QNkLkWgEqOLjD
DhSUOpJcMNdw7KvL+++dXjnZj/doEJ7VMk5m2tJkzb/emQTYU6da/qneRVOdiYDsEhNSM+3Bea3A
olVpft+ngLskzoM2PqEsGqjOhSqo+YEB0oUKVle0ZSC8ouyBTO9CIg1euBD2WKjH+mcnbeR/TdpT
BvDJBhEw1dabGegzoIT+sL5e49AggElmgwezMFjxnAO5o/feLRcqDrQ7A8bcbDp6WNYrXIabnpaI
8Z0Jd41kTx/zRd9mrJ5gEdBar3ITaAFyGxJMXcJpjoCUbp7EvxO9drFMoEc5GkU12b71pbuGxeKx
eLJSkCBVLrTf8uX2yYcCqaq7u1docwklVUiJZeWwY/CJh4cIzTj5IPMqVVD64xNoD6yANJh0vHgx
VFsm6qxHljEm9CPRq4giZZx8aCOqByJV8GlCOLzRrohoAeIFe+vV+gUcEZ2VtTsAtqH2otJmkqP5
RDGDPQRmUANyGapzXHzBxIEWLzlDavKwwED//RDsrPptJnSv2O5U9K4wJStDKdK3feGQm8R2H5xS
Xj1p/TNpkjtxNJmb/ygZoEevIxszZg/2SZwZwy26oSFTM5nV1dh/R9CzcA7HtT6qL2y7WRWuoD3H
B4QY6qA3qaYokEQ9Av53yoYji/V19dzx++XeRWc039zREUKIQx29xvnafx1odmnbZOQB76vf7DIc
NTRmWohPc4jJ1jSnX+OA/+P/x18Q3WDH2AZaCD2hn/0IeayvtqefeDUQXPxnzrJPfJRDaNBcY043
YtEEHZtLeBK2xPAEO83kKVsxblUbMULqXB42N9DqL/aGviX9Sm7s4pNcWygADGkmA8hADHsbGw6y
T4h9EbpesNYHSOojJHSHZ6GERIjKXu72dFFYovnHIspCr3YlsoK9KUo1clSRLZdLod27RmM22vwW
v4J//1KCJ4qg6XN+jdA+8jLx57+H/nu6IoCC2ldIDPh7lXjl/17NVphj/u8l/OzfI0ogznKNFHTM
tJl4Bs1V/oWA/H+vVQIlQGAqXnD/+1Mc/v//zsTa+JxU/AyEiWcpwZ/nSuOLI4t38t9LwUyjlj6l
XyAqFH+OSSqipa2vMlxj5dslRyrLj8QJGp/Mg7/f4k+VxArx/5JfaE+PiiOexztzxHOlPV5bRATy
S7zo31MbX8LJq/FRg/uld/PA88SD/3/M/558jcQZ+Qx/5yWDgLP9O5PClrj02lW7Kr3C1f/OV/Ko
+Hnhdhvxf9UtXLBu3gwRH4oj3poBf+XvaPAVmLlpY0WgF6orHlddUJf/fYzGJ0neVxzxZPFBxMGk
feMT1ca/lUAcWjxHvO1/f4rnttt/z1cC2qs8p+YxcVFKniWOLR4VrxPP+/cBxKuajTiGOL/4eDy9
4EX/Tv7fE8UB/94kV5V87b14cbdpl+Lw4oX/Prn46b8Di4/SbYp/n1/ePxNWhH9XhJOvxGm4wjmX
QnFoNXLxxYMjgbuI45OU93cG8SHFAzIFzN9fMj4T1CdejgHISvdkd9iJl/y9YT7Fv1OqKF95GsZx
BEX8veK/N/nvQ4g/xWEzzltBJfs7JAm//Fgc8t8pskD87b3jm+WE4mTiUSIL+L7FhRWfdMwQYnT/
d7OI4SZ+/R0f4wOGfRaxvO9Kt3SR3/F72KBoAoHL/ITfmljXAyM0QkScuIYho0fsmi5bgKtiLn7W
TmlUf7dTg5AzDTlgflQdZrBXd3jf1jVOfpmHRwoTzx2Ej8A2xFKY7OteVaC2d/o3+Rg3XpL4/Wrs
U/b65a/SU3iH0CRAY+8eXDWqupKgN5ZybtP0+zoCoj3cukOP9CXZN3BymElfAdLEQPypheU58RHs
+wgS8b7//19Qd3E4zQhhER8u83VX/MJtlVOJf9149N9j/35Cz8vHaR74ir65Wa8kJFbDF9xWiton
xscylcsS2saEsoGH83ohGb+PdFUWIVN+/XQqWLVISACXpR2fWFpSwsNBMPcEyRUfUrpR9RCCkOG9
F/XuCZnWppmTQ72G5LulX6xE7BDvQUdbCyoaW56nxcqASnswnbFxRCEKo1SbkcMywFAsQLaK9WNR
zOsL9rSG4rL7eMI9wcsaYfi2mgf3Naz6XbxUL0krqGWCeUtA+SfYQvWkvLe63XM5GqFHYWNsa2d2
kQhlGnqV5DIaYNIU/uMxDX28O+yM2YJ2HdaivGndgVSKtul1GE0sqM3x7dSS3M56z2b6DnuRivFB
MBt7cuwJQEJS8slJhvcrllwMV9hu/L4/X4ecZQz2WU64vXDWfDNasCbFTmQd/+19AYLpeyhYscQ4
F2OWYfcv/wpBCU/sctVKc6jhSHGUJxfIN19OVzvs1lNc4nVbhxk0jqgLaAvTvML4B9qgAivtZ8KI
vBMN5VJCYDbaAF1Ra7BNW2Owfb2w2wJU0AuB+Lx0Prj7BLJ/qYZXz9Av29cI0DOERE8ISOZX5/Gm
ASg6a+SJxN/48UybDf2IIkhJIwSXhqHTIL6SZ9cPLi36NNjlNPFFn5lsWxtXCxwqUNUZ8IeKPQRB
8imaWbmRaGfAQl31W+OjDs3ovS/n8ZFDiBryue8QW8RQ+GGmR9jEzaHFhcXM3PfYs1KFZJiV9R7d
yaCD2Yt1DDA7uCQcTAK5Q3ZS/0fSeWw3riRB9ItwDrzZkgDovZHEDY6kpuC9x9fPxZtNz7w2kghT
VZkZcYPIR29fHoBTrNWtevGvP+ZZv5M2oq0KJqayO39xctBcyykP4z8K1foLQHePtvzVn/2LdO0/
0QhmzLrpwMyPjPLHGYmmwMhJODDkmfqaR+IfXOSgOU7xp2/sG4wQpLdQQxWUFOtKgQALlIcI4zkL
Yyvf+V9UD8BU++jYk1KK/JjzDY+GSAMyt1FE0aRAk8NosDtAPhUjHOvObJ5m2nvtAZPB8T2IPSoe
xJrMwyQMJMRbIKOggY48sWxKeFNLqhXibyCmfNHg99/xm04x8G0qF3+Wn7FaIo9EMelBsLyGh+Gn
grpkHYVr/KZnT2F3A9E8N/71L0SjnH0phirKh9zlX1NsgNWaqXL6hrqJf4x3S1ry9RGszxlj3Q/z
au4G34D50Q/9/JQzMX0q27pGN867c43GhINpAyinntk4P1Z8mLNgEO1hoEefXWxquh19f0DXo/zR
ORp/56FW7ooFeG6kN2td3Gk/AQgRzabbzUmWvonPu+yRJMkUEYmaEl268haiNWrOivT4//8ZTaIV
pp++W4/IN2mhoEXiRlmQOFEcN6dMWo8Ep5o0eJEVXMfps4x2g77VlPWshjHQsaJi2Miaf6RYNPCZ
YLKlOCf4hcEPox6ijUzm2l8h7/w67NeEus4jIVQ9DCSAkEP9x/lM8Kf8jUIs4BYgEvPXLIp6t0nb
06Ru4NCiHCvDfybJBygdzO7gUcmxYqJy4MZzN/XzcDGHz27Ys5+ln0pyYVLKyVWdj63c/oThG+dm
ne7VARfBrCUi3RtDg74fo1+xI9ELZEL8QBFGerYl8sXOVkc3M7y3tEPl+EdQTi21q//mA5HdtRFF
V6XA7WYEMyPGVFh5rJnNV6S+aJCwc/zSTbLCj5pU6Av1kb8RzRV+D9qs+qmTtuwGPaRbRub7KYXG
9cObIB3HUzcuWUixnpDqkkqu0rqJclIsm+caN4KIzrHg/cpnHtw8blVXtb7vs31oOObdl3Z9exiB
NiAzZ98Trso1qW4+wAh8+yRpf/EkqsMKrLBePHz1xsKtRzsYfj1lnXqLCpsM3cUQRA7wNBoLvblv
/VvdI8BZMz7j80O78MTPvt/EAXsYFKseey/vUcqIqNwW6gP+iUhPCRfyxNyWRNEbIA+dcTz7KA55
cy+CGKeCTi7lm18INPVpW2Crt+4jmcGdizyQeOlGspYg1XgMgMqy8Ud2qn7MwGTRTvV9LoWbUsVt
mZairZLRqdM8URlWyjFSc++LF2OcVW731tirzNPOqJXZqXgdwaJJ7TFJD6QAlf5/gotY+IODETcq
Qi36irB+8Q3YmgWRZnba0/8R8bQJtBXtGcNgLPgjCkiP3BDWIhpqTk63cV4MlHpDelrqXVE1Ilpj
e+ymtWAdc0xU1qJJdzP9X9uNw7H30Sb2oyMYxcVP9XWEoLtzaGGV0ycRqTkSq+omNcG2LfR1R1qF
kuqOFWYbvUhv+E0E9RThFFd5h0RNPPE70XDlm/k+RuucNVhJXiN9h4hWaZcAqmzCPfBzgC5CUDNI
ickchq49ROWlj6KtFsqr9i0oxpURdNDOFjBadkrvo/Bha+Ut47HQ2Z8DZBeVWV51OIGbKERLQmoG
GoMQyRkRkfGzUb+LfKNGBqLJOVTHpJ+NmVz36VRnfJckZ3pSHGmybbVHkJ9rybW83YT9r1yVKde5
IsSKMW1e+EwV/P1AuUv/K+3ws6+GcS1wDjG7pVT3+34g4wRawmh8y83S837nGIX2rYdPboZgqxwM
umpVZSD+GXCPJjMNMqqymsxwQj6GEpeF1W2qNqAEltcdMAH0AE20S/Mr96KaExy8YpON3olIdaN5
igVGA39bzxhHqT+38ofhmeRoYreod2bZ8jB46yhj5J8waEksBjXjBXlXg7paZgMzxA5N0y3w6BVw
plKQWOFIqrRnQKAFYqQcnYDZPlUUyRXrUMAPoG/ClpaAxk8k8fObVXnTkGU1HQJGRf3uscc0qX7x
+Kj6WBI4GtNxU36qriIEhEI++VYwTYQYW3sM7ZgRol8dnmNWbq0s3k4YxKN2ODYZ1b8J9KIu/zR/
J3IkGrP6mI7+XRLssSZ/LB8RhkjDVxBFH1rnPbVC5AFc6W2xK9TonGhoy/QyWaco2kxYV/WxaY2z
JfDJc8/R6vrDR0gpjkslF9cDUaqMZypknlJ9nwROLT7FePGXdTidg5JpBRwHU151iavF+3LoXSnZ
e2L6mSoc4IZ6x20i3gfLq9+0LJzGRe2Ve0qPnC5cCn1AM1mxgh9RjMTdpOTsAGgxFHE7NMaPqZo7
kRbc0Me7spt57M1zjAncaVpGKrTf2nxVAi7SpHgXq4inEBSN6rnFVc+pLdMQv4mGbUmp0/T0sI2W
xQnUhyduWt2C6GidRMIXLAI5ehlZE/19/CFyz3Gge4aImxSc5nMuriCZ687yzkEhOocUhljJJJ8i
CSVbGeO4Spt1lL6SStiMoc+wEy65YT0mIburJv1BQgwmO6zpkYmIx6g3hScSc1HFwqnjRpHFmyIw
4fe9TVFiK3iWVbO2cvmnjcgjauFCjqs0xxen0cRN4lPcI3LoG85b3PUgt7Zxq6xiObEDulnjnx/c
OmEpZ8JKHWJy/aCJVL49auZP4NsVWlZA9ag7a7yGiIUsfqM71UQyau0r1+8t3tWJtmEh1I7s/yZD
sAqTcauTBG2iFCrbQ+LdNCDnHP30RNuURkiztztMCS3MrgvPgmbsYyW/VsVHQvvQ9KljUwLOJZR7
HFmmsrTlOj5YfkEaFsaGLCXdPIk+rVD410e8Z2azF6r4K/WHzZhRwwoJvGkJfXIOGrBr56eR5XlI
aPtYEgwiXqMJLEtD9zuuHUPdNjE8tkxZDhxGzCEnVpVwBo7BDSaXBOFoxTm0ZnToGz9tC6myGLYc
HEgVOOf+p2YQlwoIKxwOnt7+JQxHxMMAjml+YjsG0l5qFz1wDUtxBFN0eX9vpMmErbgWdLrECppB
bXIzDb1guY3Z73IUH7l/g7uJc0mo61M7oD03EfQghRtR/fY5HqRvWqSKTt5UYK1bVXbxKo4Wx9no
elIzFmXEiv7A8L4MnIRpswYvS9pWzUWiyOs11zCCTSMc4uliGeC0+51YA0yBjG6cUtxLRObQHZNG
jKpK74QikzGf0FtTePYs5DLd5G7AgMtE1ofv5MHMmSSbb2DI4GJCnsL6LWayLYQhNSQffdFp8W+M
SjQCB8tj0dXGYmDe1nK01VtlO69ygxntk5gRaKqTXY3D4JAYr0xsn4I+XrFRCLn+nSjY+CuPlAxZ
XKlJ9uVvVQ3le464Y3poWNgII6cWY6FRCq5GqDpVyw0YYjS83V9stGcfeXvE66TAUyjbF/Qs2hzz
R6CZlLOSZbxiTU+4cYOXMB+5Ii8z1F4M9bQMaf533HUrJlFqWOyHLrW7UnAHw3ey/p+GyzmOPUTA
IEH7xkXpLBYyo1V0jwC25tOF+pB1DaOxgDL00ubEoIifekxpum1EdPeDncfvINcWMeW1V70xwwXJ
RfFQqPcBKIyUZkf3nqpga4bCKrLEY02bI0IYorT+uuThYTNYWezvLVdfpLXgc2CdiuFT9TFEUtCq
46En6LUIlZ2varuwpoln/Cql7IoU7w0D27x/6Ag803+K6e+VBtEH675Yl45ZPayZnasmcDHcNlYc
PoMlYxnOxvu8rOtltB0gzDKUUgmIyIu9gLayba8l7f8MI+DwN5ok5BFa2uXHOMl/LN6wgEUx1ZNz
ae3z7ieSAvIif2oTtBNd7i55xVV4mqoWqY6E+CDx659aftWtupZEcx0WO02tauiuMQfZEJRNwcm8
uuSGfkS3puIMFel69NlRRBe2SKu3JPuK20razmgZeI2knykUA8gM0peouaFZ1Yz5DVeXLj143QZB
kxCvVHFlmlg4SuE8ZQwsTCxAW1IANJLI6xTvSNMy39wqKAXimnJE2RZEvAGk8OQtT14PCDXUhZWP
0cw/wjXqm70+vrpqXXU70KR8ZjfFHO82ketFT/C0bOslMl1OOmQnFo6RoEil4rYGNySuuKAmNpPf
uqBJWBn45U2xdELa4xV9Kk7PvCNKe0o9hsK8eiFvRYI9O9nG45wWBaW2forBpSA0Lhc5SjNo1pHE
8aAr7Xcl5Y4uKAtlXCdF+cgMRpBRdBStvYI6qcC/yOPIFG1wOu1ZC83TIF4prM4N46isTbbTSL/J
2njqXZXKtS4fApGgyINkBkuV6jepiKI09SdnRVfzxZ2l+LukKRwzHqGJfOpYo+qryWeRGb/p4P1C
aWNgZcAOkCiOQbstW4X5TY4GotyeInt8xABQ4mcwLDJpWu5ep+07agspL9YilAVRp5HCGMckjBJy
ZDo5UZLvc3PuUM1igsY2p5ErbFFu/lkNSYr0siqVTUqW95GFEu3AwuyhFupCBFZGtlK0yWmbZFfL
SOiYdnLCEmQCogzJUVGFy3MDjWh0DmnzfwYNAijpLEbqh5yTbKJB2q0Z3g7h2qSU73KQmFK2jbXE
7XvmSrF6ME0KRS68pXy2HghMi2WGEBfN9iTkmO1urGA0oPwZQ/1kKDlggvbKlDXpwYWl/cpQlqNo
bQTKkrb5swqMp6j1/RaKBIG8W5IHEzAX+V81CVSvg10pwz6CXFkm0qkTDZx1nYGjvs7BXaKN881t
P8Lg6oWblfRflQSRjJy0fDx0zMGmuJY5fPeHgP0ZoX2iMkcfyN9J3VJCYtSOz0EqOYxYDDJD01r7
QgDYu2aHzzzqhlLcSVSunfcw1UsidbhYGE8FW5XZYzSyAdccvI2DmqRAVsXngH8nAOfBjmUxmobe
LPYitbiJqBM3vEY4K847osg9rV4LuchcleU8KbFhcmZnYZ6fetHMV2qGpWSQQTkFWC7r7/n6i9N0
GZubGpcwQhBAms2vF5O5yHmmSYR9oqH56SnSW4yPiOct8TMe+fDjg3UerIF6DmZvJ0qKTP+TJNOZ
2B88zD3igL4gnnq8GNlv1CZuW+w9ZHCGCS7afOgRgv4m43Q+XPzi2xqNdcOhKBFVRKxZrNhWzV47
NG4gB5tI+mfSAByCzfzU+FPNqhDnMG07+JU0J8ZwG6mPOmNUnFGmhsqmzYh6kA24Aa9BrUk/ovWP
58744KAOeBcs8PCjGZeqbVYKI0QBCckkvXQ3yhyTR7vDokftsYwRxIXqo80QSZT1YWQYydTPGNYR
+QyB6NAlByAcOmJ18uR/RfGbjDqqGJoo+H88SGp0+IQoPYegM3skIekIRDw/Nfm5RIssHST+auo9
ppyOTjcsM5ixyL7S3LI9kr8Z0wo9fCFrBDRs64Bu62BVBiuqvTAQdzJTULl12nA1zPJf1s3QX1cE
xnqU1bxp8ojgvd37FoF9pOJ6dCUpX6QCZd3VbdBrj9bSLP7UUdlXtDgI4cv8l2k6Fsc/ZvBl/WvB
GNe52xGEniHHIKjKqxS/hGj8TQjhyDdKENEMcz4zrQR6heHZZCyeIFJGB+hLtZP/GUiZOxxbQ13u
9GZcl91vqOQ7y7+qNf4I+VUlFfmP2EDSi8ZMOIXiyEI3H6qkHLH3w4Ci04pIfyoFweIrfWSweOdd
j9KgCHacjsiJv/vxh45wQah5GHl5kH3qlEjQH+l53RMajFPyDZR6tlRx2BW7nRAHuzT8r3RFNwyc
yrNN1Jo9YqdiGbKzh73kDJ2M7aOheVI9sA1643DOMFRHrVPlycYILJqInGPVFQ0CLhh8X+zfqshg
lkNDxh/37IRB0+5zb1w2LGaGOi0bk565wf6ifqe5v5cia28Fjev7utuU4kpPO1w6kAh66tZJpNxX
etnV8Eom2TOsGEAlT8u0PiI/PkUtNkMPQoXfAnTRWd4rVP+e4mg0LjMiGiIBp97ULPqCgUkRW3+a
kv5VFHELqVw1rKI5T/KAJjb0PTslZuaBlyUeEejNEPCQKD+iSmmq4NmS+I2xyREkJN01zipMu6q0
kXLosybSQYsGYFa1lxDLS8FmoWpoAEbaHfl3Y206WqB6f22Ro/nhn5AUzkTzZGyTXUUQ1xASs4J1
nzxJn2O2S78kGlC2BX/MNQ0wjGRCOOLIsFzhrMalVNm6FcxMqTeA3OrPqXpM6dAqJrrxCWAe1AlP
fwbY0vo+37Tt3P/Md40Gi00JnX7U0NZiBFGgTdGJKwsWCs7RkHSk/QjlujEgxBqvIGXwWbgl3xAJ
mlrt1ApPdRAdKhqs0sgr6cePEtgcq4wkc2baaxqQLY/2fj0uBrRuxdwhYHPw/iQE57Ld9CtlegNu
VZvGTSzcKQq2qvmhkMP3/AGzpnbn6AgZsXdPrcBjZs+n5zom3656hNTZ85HEQDLHpZAVy2HHbcXE
7tPSsSSEpjqyHha/fJZaoKHkAelyYRmXmT33bfJch+rXbdGL9YLqNGqFUf9m1ZObYzXiyRoQWnc6
mPjK380neHIvajXZmCkiDKB2OioE6pyek22JekFGQD72dt2+BjI+QmHgRF2vRB0qRdJiA4ZOybJE
5wjzJDSd8ayRkiFMV/81L+31hEaBTAmYO81Lo0HaVWSc54QWjO+5ahguspZ/5AWyQSs8s6y5vHyx
haiDI6vbKmQAIBKnvuo/mdZxTAFE8yWLFiM5hgC2XAUr9luHPXZKDTegUxNm0Y075aHii3lbovZS
m2cB31WmH8w+Wd35JBVR8RJ1lBlsJq77glCsMFmIf/1V+mHMYTlQfnhX+Nns/hpFi6RZZ3Ct9oby
7IG4YR6Jrx49Bd43UKvI4Tks6YsEhx3tIWyzc+AC+sqZlSDt+HO8kfBMUNvfKEQwTU3NWvhUnRhV
0ZPDYEt9AMJWPMbpelKXfNlrdOYP+bbWeLN+B4Djtn8NaLLY9EBadLeznYz+seCvMqZOlQqdiOBF
lzwr5Ss5e+OiR+aYtvtEOPn+p9Au8wyX8R85K7qF6a4EnsBfUgTBVVXtlLG8xNKhMtepuM6qu8kU
tRU3JXMoGaVSTh+nZ6g1YnrnTO9LB2EAHzCdJu9UF+eYv/JTjLcM30bjr2QuqJ//DcnrKf0mWDC2
FQ3aB43veM1xYqLz/sEAu0xtHvpKX2dY4CqXjWS8iFtBfob6LmAwSLgs5kEPUkfmcMjlFNTxKTvm
JtNsx9Wzj6QlW3VZzuc+RMXLirAvbgcEevk7r87qm4J40FcluQ0cfCMa7CuiDYCkl6t+rqUFTAmn
5D8USbkHw0G4RPOPcAESS+rgJmpHsT2hEVIZVyE8mvB5cKym3Y8LCOAL8QjEfAZbEOKCt8pQobl0
LCwatTLmVTDDpKnXWJUvsnofh0crHQhUK+oC8JW3zNptrmwrC7Fm8cXNKdS/YdI4AeyQXkt05nmj
rdUobyvUrLW4rpV713zmxbHiRtXFkRfCn2N+dwGnP2HYeYYNoIBtBXKLk/0ytqqdoMGJN5Vr/8jB
tz1DNAOR2SGydccrJr1/KaQTfU6xzQ4pAwxbRwrJtV0Em5oQItysR25BiKzU5luKix3qtEX0nn2C
HnYTHnJ2HpihaBcpo3NHQjuBennE99I7SkWJYkcbk7x69MUtncA5ITfTHN+0qQfVAj4v2WH/DbhB
8DfDG9oCnB1Q8vyqWkupW7HK4a6Gzm85wqmwUfPZ4E9Yrhj0PsJyj0UbGea0p8fockp6B/+qPRFK
CYrvcCFfec74sZGeZ6t1Xy1rIOjawmBoz3EMec27sS5jhDbiUyDR4s1vMd68MI1I5hBUZqsGzaXS
ZfhK26qAIOvTVqVXUsHLQ52+ZF4IIltnlHnp5xiFaUOnFc5Pgf2j4Yt9Rt+dgaAPPzrJ6QgaWNL7
E87OfI1jAi0j8nlWRblcC8qBqF0GNGC9oHBRNLA/M1DxVMzeR7q6DKYabTMCoCKyDNo5OSHEb3De
Z1LJUa4kQ9HsF+WFMQaMALxoaHv/cyWZ31G3HG6zA9B/SXb348+C5uYjOGE2w1BLZsVFZB6LsxpN
/GgzWvMv7YGFFtwOI3nmlCEq9h034hDK6E35bhT5bIwQiGZFzpsfVqtW9SMpb77skoyCi477OXQu
VGcQj2vmjdOuUueMX4ZoORzQ75B21HylEhcbzoqhLd7K5hydeM9AhyARnD7U+X5wgqJDgzwQM7SJ
RBi92wc6qRmdr36RDQCY+caAFDfaj8eMAAMdz5aGnIWtByPxA9PUb3RDSngAyM5D5RAewGsbYNjd
dt0Rhj+EP4beaL6Z5nJOLtewwxaVk2if3x8Qp1bhHf4Ib1iMtYsVFb/6BzykdeR/9bNUQd4wQPsl
gY21GEskEuwPAAig8K4IoWH1SW70M+uG2oVAewmDnOBOx1q1Gc0FH4jPmaXWe0k+EPcCMF5bRRcc
Gt+a/Nk3N6UltHZRjCtRXobT3vuAXTu/wDREWuvCrxVuW5STKsU2UNiRS44nEy3ygXKGsUvPsPqE
+mHwjiUV9Ef7a/7W9+4C/KC6Nsm2m5ZMtyjRVz5JGOc8eZgw/7qr3jh4elCslOcyANhpC9tWsfVu
9QD0tvTf6T69syxTFa6Vi3kmbvuz+8ZfVX0jZza23s4QD2ABi3JZwNORbaPEHmfP3fBFjBcaX8x1
oOWsucK4xGMCiWwqlx59PSw78nZ4UkUUz2rL3pxk6EfIdodlS98qM5ZZtoWeRFeko0vrYCShHx4A
ZyTlPsSBQGfV31Xf3K6U2myPCIh8son2EeQFt/1CmLAItnm9BGYJ5SF4msGZQi/mKbzBdRoB1gGS
ArWGohxxAyqAqzxsOQygv0FHUf2Uv6O3nelG/QpKVe/jzthG0QkiUiks0P0w4QNYgL+BOlj9hFIJ
V8BvN9lxO5QuqqVvRfgY+m/zl7uSMyGCgzjcpCt6kpg1GLjCPTwQNUXw3SI7ATcAvccCAg3PL+/I
QpSXycv9ZzHYYQf+Jz391tFnM7et77BUsYccp2/WlBwNMoXuhKAbJg4YjOIZmHZc2wlxL93SPI2f
+qbKNmzts95Z5P4H64SNYFpY7+bYVzbf7qVtgXtIFwMFhrA3kcyIXCHNOGoMe5g5wBC/Mu4b88MA
X4G5P9AZYEIfc0w8rkck1xBLJHdsN3LzVdYnebYC7HTlWEXLHh9hjoSeeYuOB9xO8bEpyqZT1g0O
Etx//RL9MWqVCIh3Oy/GwY0ate5OKb062tlUvY/kTCe9LM/+rn0Q78ue0Zxipt8E5tU2HTsODFAF
zPxoHjAOnrEbbqJ79+sfRXB9MINoWDYcYJbxWss3MfAOous4qCJI1lblFtkAhlLuvQ+IAqvVIkqW
PbeA8yLZcHaT0vkkRtrGYc0OhEjgM8TGq3wQGwgbgS2DmXVBqhHrDdP7pJ/15UkxB45wxCc0iOyX
VbIzv+i5lG+k4S1cVwHkMUJocDyKeGXBLMctZoaqPbKuckixypXYHVg1WQ/J+8C3PX8DIEMkYTL3
29Hy9pllLABEhi/mp54JsZ3GD/QVuz9Ke4r9etHClyMBWVgGBIzQS+ppoJSgtZYqabxad+z/4+Jt
yRtB0ICFxTynDJcqhCCMFfkxYF8dWN8QoggRuwdD7bW86X85+5d0r8jQadYJYYSTY4Jehd2K4rCZ
ly3d7ZkshraEau/Ms4ytK5X3auyiItBeYEBDkF8J3VaATD18TZmWJX4y0BqElYFZfZgDg6UV/ZaE
8FVzWUmbGanqnfLkJXOsUA4mEBKG7BwCCdABLFYzJllqHM+R09yp+FnGELOcrVV2idYQ1kRURjge
yeXd0XxHn/Uurr28UKgpb/G+b7ZSs/fvH/rg5vs+oLyhC0PW0wYxZPRk2JWfgyuGt9Ral4At8TAb
iB/A0HFowMBFD4ZpVKK5ammPp1RbVmttBbKAc5BFExJP7MqHEvylruU9QWV4OagiDsiD8CimNJ9O
2hNwbLvvN9SZsavu4y+WPaymemCPWGTrg/HO/+U4agiALI9tdeCLVoA0WNHbvUrYCYZFpF701mkC
2Xze5q//HaC+LrJr+U8AJnufkAqTNoL+Chbvvv6k7aqheORq5PZwnJBecqYpV/Ld0m2ZGZhJT4mv
lvx5PsivbWqdOuoURLNMbJOn9NfgfWw3ZUNo92okwXEGBzMC7lFO6Qvg6uWZEzB9Ij8cnfiNDgvm
KKcHHtmEmNcPHF/Co571erMtBhwGPzyDzD0Lo/yJyrP7m/AJvn7ZNrjKr+A5YNKpIBhxAvPO3j8A
R9GH39jlJ9d8Jf7WnH1pz0DboEU7e1Xjkril1fjJe7dBDdFf6wu2/fJVHynYJFudEX2YhOqv6lv5
BiBtvMtzvc/WcxPG1n6oD9QvaYVATUdY/ilu6mz5H4yswoDsoPdgzrOInj42kcFzrBcDXbbB3lh3
f8Cq2JGKGkEA3KKZUhT4rvk5ag7G6U9DcLpvVXOGb0lHdxt+Km//t0MCYjff1h92Umwuge6Wd4Zh
AVvZvZeXpBZSByl3S3S1e/oD3zp7sLH/V0Es6jVn8npnVW6zil4ylICX/8mwuT6HLLS82lfI6cWB
C1+t0zfetEd8nffIccU6iNjNOw87ZGzIa+FVgyCu/RXORJJxUAzp1or2JH06nnhSU/jRAXEZP2r4
LQdOPO7Y75+UBdil1qDvNgHrC+rLbX1OkDdujb+UNiqPP/XG1XorT+05AHew/S9j4Fzgac70bcmr
iqQ0zDRPjK3jDauz8NeY4It6mqJfNR3Ou8bZdP4nSBg6KoXvItl0GBG/QS11uLRcONftjSGfuhuQ
gzHgg8FJYsQbnQT4E4McTW5879IJH0une4AkeQ8Uh5myiQ380Q5pZhQetKc/k38Cd464FkacfHpm
lyvz26I3SSw6+UVhsmsQZax9ouimOxO29uI7JsQN0BrxpnwilsoJwkYpzQlRha49LPTnwNrIYOW3
DJZsVD5XB1gNP8qjfKTOcML4NEc2yQ/aDhRaKsmJfQWGRfwQgN02z8xboYoomo35JoS62bTX5DdF
eWP9idJGFsO1Eox2K/2Ls4fhH3CHe79avEmm2XGJKA4p39jfxBr7pkG8SbwU2rOpHtGH+vNhngiz
vnzkGpPnZanegBtQ1cT46vmEbIkQCUmSSt9sWEoyn1ZydqnZU8c5nIERMlGRwXV/YR7EGB+c1cwj
7N9mtBO4KQHR5jDWHRnnV7Siw3TgMlPQFbJTXrIbBh+N4rx35mAv7TjtgKQ47dFE9lyjhV5on1TG
xVd1YqfGMQIoCaHdTX4LABR36rgd+VeyI/yQXYvQwceduhcoEX+C0ia2D631nc6L/qT4mDa9tE7+
BV8Kd+8mmzY6zuY5sCa6yT9iyrtl8g+elv5H04GCQnx5B1rZTkPotypumK0U5lpaJP+Kf8Fnc6r+
6d/c0eqUnJB7f0MEMpCT0MDDwk52pPcPYS/avaPSEhb8T6fht0fAGl+tXbFGh/BHrZ5AsDJXAa8G
12PNm/uFAIkWCR2fv3/0aogqnzHei0sM07RDU4OYwGFOi6T5k5y3cCFe1JfOlrm0Tk9+Pj1et1c6
fIQY/ycIlhxE60uNFgBQYZzYsNSB41PpYPv80aDlQ+NZ6iudmAULpAMF9ke2NO7Tv2Dj1+4swFsM
53SyO6pBOizo/PW1h+mfMzxrmuD4wrkQz4HGcBfnMHcq+BcRJ/jL7CwiTb3ECCLaXPiUpr+2Jht0
Eni8oF6nL54qUHMPbZcIX8Fndx5C/KE97ELpCvsOvy8ELFzIP8OFITBokumCPuQarrBWBh+4pnED
oYWmOzMXrw9riYx5zgQtdrgUfJQS7GdM1W28tOEb//iwprInT+owK4FJ6qBjNT+2yQ728yfB1bBQ
yWkQUPJsLPKLWrpnTIEYFK5UNBTdjYytvUF6BuNQ0js5hY2r7FCbF3on0pc+XKFOal8KJjB3bqxu
UsLGYF7ZCgCJxGFF01+IGYK7QJw9dgcGWYmtKqtBWwbEvayRgalktWzoym3LI6yl6S3QwHjVJ9KG
ym6F6mQ6jB/eMWB1MaDxPEWZNRYVcHhpUBi6TW1Tp9MvrsHywNhW6bR9BWwdomkhNJn9x4hNtYPu
/WU/6XwREeFCoKSs9/D2wb260n7FujI2ROhOwMapTfgKwK8ih0UCNs6sn75mN/DUIicWniP/xb6p
QFZDfDtfMHS5kX5Imtm4G+Vkg/6mb46lHFzV+MjI2cJzGB+x8nJ7BrhQaBdZZPAw81jSo7XaszTu
UbuGDrYKrYeOxwQQjwUXlB6ISErZQ1ePtABoGcguiwGuz5ZDyA16KhQIYUnCHApQ/H/MSWjUAOF5
18Nd4Co0shNCfenO45smN6f0Id8YP6C+1E0bcxdO9FYqgTiP/izHZyXfmOY+He+ogUUSXPXV+Mjo
lRPtTC7CsDG8+6Q+Uh0t/6yVmuMUiSRVXHqIGifwYDtJINBQ1s+rrOCm1PTESRMFDbgKldI/liiG
sXNOCxHRK7o8anuixcPXl2jfdAfEaXzAsV8PGHexVa9LH+/vepa/SN0Z0YFXfGOrenv6uXyFW+Ay
6CDQp9HlzHAbc5CkXQzpCrnzQMjy11xCdXaa2OWVFvGlGlwOuQd/o4pgBmA/I8B8yBg/XQTOXMnp
Y+CU/yOYi/wSv8zzhpkG9kw+K9GZeKngK9BeR9J3BR9DIADm1NMvQFmUXoiaFfKJlxprt1PTeaK8
nU9XBDBzpvjUnv6vNBcx+5ad7SGSbCRc00eyA/oLVNajcXDURbcoQIMjK5/xM+p0l8t9X6BYZVGZ
GMHFoFNqj2EGWNn7UN/IxIxfc84gili4eONsFkcBnRApUrhsSIgP51qPlvKX8jEfdbgy8FSFI+Ad
F7VzHTDfBOTRzWLypXyfuJuQDj876WfeoGIbaX6UciWot2j6Ii3UfuiTzff3BhcPXbnGE+8Qis1f
FOAjwwh+83TyZ+I7I8nmJalr7m0AZhKzZo3JMnMTrIoEEdl0gqBxTYv7HcgRBSf3aLZ4O4kbOqRY
zr/1EzrlMrHRkWD2LLGuzlupREVGgAEHUMbjdryd/z6HOZKYy6ux9nsoBFjUWQX3AABmOy0Ixepr
+rhvWmpHfjjJKX6o5KWL85ssPkQXKT8Q3T28jEW1+A4Wj2JZkMFEQWM3h2aZ2rKNs+EYXQkuW8DQ
HpbKNtw4A4UdrOdluVGWR0DT/JPm6i8fzJEB6uAT2rZnqNZkvXyRKGkTXzpnOCxFW7RhjS1kwCTl
KbbldXZAOjV3M77rfxBkzBNjjElEbLQTaqpbRC0ySak4zCiOecdQxJES9rAUaGcXlWLuMbTHSIRy
xTD6v4jH4N3XL6ry+gEXCyeF0Z3Jo4xERE50ol/oi5PkrjBII3ubdDW0uv6GW8YF1g+jdkT8PIMt
sd62QM8b3lSCkOd+ZEEfhqL/fySd13bi2hJFv0hjKIdXQASRMRjsFw2wsXLO+voz1efhntvtNlFb
e1etWmFjsF9zhMRXKsGmvFGQRNtYXMCc5MfVjR6DP5Ir60bYtqxIn5URH3xIwhf0gzx7MNKvk2uM
8SqCHaKoZlPSLksLWlh3LBhlePcUN25mdDc5+NB95qhYf+KTO9efIc7k5C0we4gv0VqCH35Nv3rj
LVsPE/eZGYVNj1GQ/dKZke7jD+nKhCpzureb43E5F5BZUv+QAc+3ChGPWdUFdQk6MVp2QmiaBcYG
obXMboBh01nAwFRBmiUcNPRQPKJGHb4pHojWf3q6G23Zf5aXdqV9ksICOifurWCDXpLjVkfecdEO
bPhiegFNU5WP6fDABx7GYUm6J8NZ86zjQNqpd4QByOYvlu507VcRnhj4ZsyxbIXED2D03/BCjAEC
KaAD/wBvyKbJx4mSugZnrcb/dRmNItIBZIopKa3+F5hRPbSQqp98kD55sH1lU15H7H+B4ZXckyq8
I0pW6h8ScNeJ77BnehOupd27/gp3E8E59T5k+xwtSfgJg3cWRkckJWl15+RgnBttxSfP6XkOaZ9s
PlPG6Ky941LCNla/UtLvABYJ/RQfFsqBqP4G72E9AaNQX7BveekrVm6k53LHgUsODmo0naknozcX
vwlYzwQUm6iMsBbD7j/C/OWH1Rl1sLDmJXrL+7QrltR1ygZ3UYwBZqgwYT03ygkLQ/7ski9OwcKH
mZlw224jO/1pSgDIFkO49Tkbb+JXrqBjWoBu/wTvAKvs8YJWILHFE/A8JRk8fYKP5yhVvNBuMPCv
bw3W8sJGCI5y9oSCaZ5M2Crbcqs1fwbssXvkrRluiJQYEMbwo5U32EHLyVHqj1K4zvIzugtMJdTZ
j4B/cQT4A64AhmYu8xfdNSVamDty+wXFlg0Nbe9vvkbm4gXofNFIjcy2KFKqDwQ0CU3MXKDtP/97
D5ZNGUdmSxydXfnQgEei5x2wnr4a5h3iayMwq5mRluJNMB/MBBe3O3tEDp87+J1M4hy32xARy6GK
d2nwnZ2588uPQL+31JKMUFS4oAjgvvvCJraWW5+fYQ7hzxV2j+IJ6GfclWI6PXT/TzKc4JuqXK6/
iTIWo1VOqe5jM9ExEZIgCGD4mylb6WUJXwluQt0pIroY9+FA/8ApM7Brf1eigJZJlV5Y3VKn1EDO
dbYeDblP7OceloGzaV/hn7UNRCPu7+HNuAOuAOupWFJ2V3tmmjpnH6bi96z59saV6DvW8FYxpVFs
ady1IRQpCFtzBmxwPXBEYsBHVpQ8WchxB8FBpqCWmU4wK9V5yXmP8Xj3F1Yf5QeTYmouEMT2hUZS
U6cWz0PIAQW9qHlIc+BJgGtNH7N7LZ1sXUTTzscd30uG4cqUSol+NeGb7Gyytukx+8kC+4c284c9
XwCmadNNy4YRTjo92gcMYH2igQLWF9eI2OIUeY0N0ozKTA2QO2+YjqGlTTlJXtAbCE7HyOsBswhp
BI371hwQXM7S7kD7SZXAUBfVF2BnRFHVuhNK636yxMzmK8GNgC44IrSYvRHzYB7HmIqDtFMPvBV+
Il9hPu/g/lIw9y+i0SlB/C9RWMcfnC/hEjEcF8CE9zoN3piP3HmnLlFAJGEKxKJs2HdJLkZVwO1Q
Zky08LzaMqkUKcWpms718IMjckJAFlZAFM4ynmJIfvpTT34y0UJzNz7wtvpyJYD3UUpn0bZ9sUHy
rKxehoP+PP5AdNNiBMzAmLHNpFwc5Vs7XijxyoYDDsB6Mm/j43wJ6BNDPAFRsk5KOixg8AWtmMrQ
1aFApMqky/rtDq63DF38ARbjMb3C6UnMO+s56dcwYiUxXnJ1S8ocUl1KJ83OzQjNc6462jWCw4yy
9la/aNmYDnA+oIk15LW2D5+JZpvH6osw05cCE4TTbl6++K5cDxQQ4A1avUdL19s6GvvmRSZTymmc
OSjgSlbD5Ot8rrGJIe7WX0NDrvnQcErgeB+HbxRRBMFAijbuTYAZMfq8bQoInjiGh2tJMIE+0lV4
Ndwu+pwDZiDShXGhumG3kk+eYdN0Tgg8iloAIxhP+q2g+FubZwbRwI/XQUcKCWN81TB/ZfYM8ORN
RYaBMyL1OrRESAdzHAlvunZ0o24ySZO48lCAOLc4T/EsOnEawrDQwqOOmoDeLgreVr1N//UwuFUw
rMiY9MSwB+dTjZovzGu31BzmUQ7HkwwvkCmatWxxh8XaKX34ybUERGQSiB9T+qIuKgLGi+bENrHm
E7tIZDJmEhKZ6aKtA+9L2hmWHm5KrNWSkXf+V5I1gR8V1jNZd46im5zjm7U2p+YWzAXhnxZYf7lg
zLnZKuhWPnmoUzuxlYfoKrB5RsNZu6uJuTCEa58yyYm2XsRmHEFshLdWaPohK+tLb+GSL9anCCV8
DG3Ws/xLjTTFKgRbffspLAogRj+61iLLgnIenMkDJanHaBm2wUKwbIkPm3NzZDmBUnwYKJSLohIW
ZvAZq/k+7WunaoLdxCSrXCairrlSu1WL4GcsOL3FY0fvNuFj3q791MlHhOk6CaoznMdHkY0Iy6rO
hc6JALYC2ckjMmHqZ5c+e3r8iRXFYKuMkEUQSkDBBJ/S4KQOkmDeQ25tu36haRaWLSfL+1Y9dKaM
auNPPYE6E6Zwi9AaFP4+NXHv5abMdSbA4vofQ4vLKS0SeYXBF+ZYpUEnEBLoMqwldVp9rvsxxC02
lfKmkhnNC8U2b8i5ADxS/FfiDouAlmNIOQVtGVP2xIGkFYi20grryiiXvuj+lRZwebsbZcYbarG0
tAmg3cucbx4Q3Biac1MTCJqiP6YXRtOV4p1gsWecBu+vrVCO8AVkBsreIT+Jz0xVdhK9lQ+GpmNv
UF278daMNystDuHI2N/fmPK+OUAJtiOInbqnH3Nsqbwc96dGhvTa3ItQ2SvhrdUUx6rRahbyJrGk
v5RcbEsHeRa1dQtD2tRCp42EU5PXJxH/atNMnIGv12+VsySrl7g1L1kkLC0K+Z5BVPGwBGb1aBLh
f/BcuYi8WRNzW6A1TI2bRmdrVCZHUI6seto/oR1VPamM+nHwYJjIH5PSU4b1Vpr9My5L3M0wSViK
YvdnRSheoTQ32iZIYW6zaMvs7ELLb0qAA+hXmDfqX6lcQn35K6Ab9Lmju98+jlTW5+C9K+tPlWig
KPZYy2UdrhPcxHI0CyECgTrz13J1s1CfKkqELZtTqagCixGzSsd342diYcuDl2A2El8y4mivzxPT
DmVUCEPh9AD6jdvPyt4kKJQANrXa6C5TWqiK2MK7RbsPhYB2Wz9M1P82TIggEJjnwbMAz+w1Ju34
2XGrowKwupRCnXRjxIhdG3w0ObYjenYcyR5I1GzV9cWxDMiGQaOJ9KgUQF9jXjx3m1UIJ6IHKOjT
2A5cD6BImeDzhOlx2HO+rCRr0039mylhpybyGRg/+TjQ5qA2WmvNEg6muqH+yvK51E32JrTMeo/J
vTFP6u7AvZWKd4hIbvZOGAKkSo+8GV96NV2o4vckL1UrbcmpgUEH5JV+sI5WCmjsTOTF6fuqBtIx
YUDA3UfWkCjaXpB6u4aqmWLTXriIT7rhaKEQhdvs5Qx/nE735r0ChAUDabr6GYJMLHdkYpcyvG6L
pSsdeUUSUWBSH/uIj9FdO3rUVv/2lHY1hIotwjKuy2gz5ITsuSkKBhI1wqVXwy4JQF2rs6T0BFNg
OFLuBTxIm47VGzCXgiYhaQTS7A22Y2PsHGweKvGz69ZYMDTBaRA+4+TKAERjmsCtEeAvZMAOgsPB
VM6DZ1vr7D74h2oNmbHxKh4SnBbQkGJhm/cMolJhyc2upQ33GeQvohCQEzgV8yGLNwDTs+9//Y6B
E5mbOUhaF/wpUQ68Dac4wQSj6RepL68U5g5i+JlL9VojEMD12VOIDOMo1TvHKtyFDDSUFEzY2WIi
7dAw0NJTchRd77PijtElTIe4NLWl3CSoxyE7+tBx5hsKBFeYc2F98NR8bQUk3XPt8iDcGWOPkgr4
JBno/jleacESIqsi2DT9heVpuQHcPBdNIKYvLaaPoOiDAQkTNp6Mg7EKhRw1HCMtiikznAxhk+5h
mtCfNgGGLMNCaGwWZvCMv7T7eKSnMBhjKJiZw+T7y4TDgFVLt4UvaIprgzzz1kEOSYb1NMqxU/SY
+qEgYcV0hn41aB/UMbhPkH2AK2UTb0bpZfS/Ebq0Bm2w57T4GwQnnTkcWzFRc+FHnX3q2ZUMLZC0
sn7nAIOFBziKqYs+2fPRNuAnCWVLErbZsCrjfV2/BXWP2WQD5QFntxgMPj1TKokGPMJ11BOHcRLh
Syr4pPigZVOPIhwMd2NQCXRfRncwiVENeByCZf42Nfs1OGABKOOH1iyn6clAJ3umDT2cjwAWv0qH
2ke3IQZFW/OryXpQBKc0f0V5JdWbnmlv2T5IAlmq1M1pS64BU0WLjTrN2LBlQlhGALF23UZLF9fq
GFI7gHKOVYhsa+2HAL43XmvQCC0kJvpjkOG5mZdJcTzqdsKMpmhgnZJHAjnYaHVkXOZcodSIYZG7
Nz6E7t37xvHHd/auVddOLAyZYn0ZwU2aNnH1b9oXsvpbjGyfhpaNUtBxSscIV+SuAL5ulD3NU+9B
c+V2kvuzxkADtST8MHllRED9gvpU9ZM5eJfphpNb81yW8cvAI8Uc5F1pquuGsqBkOGWihvJiaiY6
Aj1e5xwc0yGUtvq/4rLUByoNNFYILlGMwTiyPdf4gI8SFgSQc3RNbzaArOA1+VHNDfTH7TFPJi2D
X5zBksa/EGaiZwBarwv/z8BjSj5aeoonPQtYwX0IUJsAIWjvxE+lWNX2tqyo/NZg6wa7Ar1oNJIC
2x1GRq2jf+kE41owY2gwXQF16OETzli3sGClU3yVz8pX8JFBBJm3u+zcL4S1cFVIpcoXMYM+7qSJ
5Mvoq/yxTpzaP+wL3EaMMIg9uvu84FTeNuS/zIgVgaCTXcR3d4N13b3B9JgHMMPXLtLB3PhH5T78
Ud9i2DSlSt+DPwtThbkA6WWeMwaTLzW9nTBDBsaNCk0fhgtuEbCAzlK9aqDuQUM4DYBADgjMHV2i
/mAVR/PwLSyFj3Rj/IJloSedRZ/A9vfuZd6SrXaKPkoMqfW1/CruKVvMOr+587OwUO/KjL/V+26t
3sliBbGY5cQM8IE8mtU7UBKnNcKceQrlCTPQa7hb6KDIxuyazV7tguy1pfcNz3GmbAHayCLDNG0y
iU8O6VUDXr0mF2PGEPM8XBir29JP9hldULX95L89+ZpP4oVwfCy3jAvZJ8UFXeU0rpuRU8UouHkr
9/GF+6sMvnAbTHjNi9ydTVszU0mdfL3gWDmD0zzrI2Dj4DBfcCK7egZP96z9ZH/Enfx6uCEWb2nN
SGbDiGOWnrpPtHwCd+b0BacqbwA8nIy86c0QqrgGdpxMXx2cquYQIex2E62ncWEHRRUu1foFaE6P
bm2zM0+9MtbsgPML9PPqnS6aPd/Th3HXXg1ALTvR8OGj1Ps1J6oL+W34XIbFRwWxlzejrdxuDkTI
9I5zAQYMOwu5Jt0c2g8bKfglHQBE0qt/NLbjJruFBG/jS/NFHwAqUXSM7nClngUgnAKjFPwqwZk/
QIPgqn1RsAEt0Kt3NzaK/gP6wJ4xKLziD3yq2fYI4cYd/Rlcxl15qr65vSPUSZ6LmxXsLAPH89Sk
oDIgEDVARhyOk6hKRWFrkD0cbxVr5u8Rts7Fv36HMnabBjPlaK2rz3iDZgTgA7yVOSYTSSTtPAOh
Z0vxACb0Qh/ULhu+9PzUOf5KWqRHttAXTT17NQGlR4s07/FMXG1voFCf+/fSBk6cPvxsdLC2yV/t
nUsNww0eHiuQs/RbWaQnqaxRkrqOF1KijFlEbs9dzF8R1VWCDjRryHTn+tGQ9cQBQjSvMU4QUoKx
cWiP4DmHoQr8Yy79QVyEgP9y2a46RtxBUK/K9qTRkqdbEe1OmF+HUcMqGLwpWkyn/rRJDgL8zEFd
5fS3qJ6mLYltbBIEu5DQK/RQ7B6ITSwR5kHN9r2vsbAxD/FNaEFpYS7uKnETZStF/2wJuxAXZQpO
GG/cRD4W+vhLwpBAaHRCE3gwyn0vkjGMDoQxd6jrcOMColSO0k4XTi1p0yrAPTT9mL7GV58ToTlU
nNYqN43PTJmgRew9Vcy9/32B1o6RUyJ8JvqBJhkHI2nGTKtY4czwBooTHuniheYvP9VHVlW1AtQB
zII1CFeJlJIOI2x9ntcfuen4eBRAEWi2gGPERxTGAQVgkqybDFXhHEAC/AqAO4YLDpcrZ+q7x9Y8
JXXBu2k9ZqLO6G/rapXFJyxYyLLF0FXCOwbOtEc51uRnRQR/O40mcUDtWRsWGFGwTVA3wFIHKx1w
Uts0ZNbtLXWXnnJoTFjEbLX15NPyhLvg/1bxarIyhRhJS+JPNxRns/lrkaLVbwRmqSVmOWNgZ4Js
wzlMWs6fEM2y/1OO0nJsXLx98jW8nd+E4tXDt3ZETwTSXVFfD2WxKYCD3DEkAw5/NegYorBEyDRD
JO6hg4xEEhZA/ldQX9pmb5BYItoUAyF8fJSkdIwZMlvUdIx0CHOzLXQe5YqamiAyhKRDjRRp8L9N
fIYUDBB7LPjCqwgpx4DPrsoM4aTg5GLJYhjELPf4PIXkRHTeUhVA6izsSqAdDIPJcfIbahKxVLsm
UwFpnamDaZJho5hIghFBlhGKbkwKyo5cDBXuFYtq7FBYEHaQg1MK5quUSbPhV+Q/LYDWXpLtgKak
wyXFIw5O1IlnM5nJ6eQ1+GAh2duY5rLMCHMJkdI0KxShB3IxI+OBn1ElOT1BVYojuzs/I4nwkQuc
9Me4dnwE8VAQBi6WHQp7/EaqR9Xd8A6pmpfo7f3KFmpb15eVvjTHI88XhPumPWomNiPnkQs4BHvR
3/NvA0ak/VrNLoC/abBiFtdr685/a8oTVwNWceA+jBByBWoXF9s/RO4pZDjMpKd3z/OX9aMSj2N0
E5tLJK5N2TElRzQeofCc3k/9MmGFls0jBNQLi6PRPnhtXoNpW5+vK+lIKpGpLvnAbW3z87YBIVlp
7lVlXtWssRAdI6LXUA9Nhsig/d3gGJoTBNhgmDtmSmO8L2kOdMcbOPikgr7JoebKCSQyr0Rp+qXt
a2vKq5miPWX+TzOm3+YpXeGc4cFs2jUSrWT8EpODCQkefM1kHR41/d2UwawEG0X2jVkApCuznYXw
3BvxOyep428UnpL7TP2Vp15HzBmqthxWoYRbJVe/SpmugH54/j6aFgAhdRH/yzk4qqnndSQQDk9h
NjQQduI+o477rPXspCVKxBvsVodo949ULyOkhMcZ3auyXLTBtCuAWYCHD8BkxkALoIog4JyWHspi
655UFw0zUPnpYZ9PXoa2xFRbDXGLcwKc+AjW6Y+54OC2VWgONVVSXlhbFFUsnB6PyHUlOxoXpHeG
+NHmpEavNWEJn49nDXIbSxx+PUpsfqcvUS2+W6IPe/fcwI+wAGJC88yF8Ye3staFT2xUWhfFz14R
joXq8IeEEXnzYAVwqQQ6c2F4e92xKRNSqI+MAdkJucowWrr6qKlPv1izcpkkj+YZfEuwUex2zVE1
dtN/uYLaDqo2F5kH8WgO/IaJyZkHcHkN6+qWbC6c2w6nSB5fxH+r9P9X59H8wR2d1N+yOoP2YupL
DCRA2LmqIndJ9S6taQ3xrEGw5xaRuV0oOpojJsAZbLfR4cl7dZ2jedPWZFF0vRP0pEAfWYXsa7L3
AfoYPzp8c9BfZO8eizd9l8M2I3oHJohKB/ic/NFBfitmiNcquITSutUA69ZR4+g1xJNjYv4OxdFU
doW2ExtW8NLipcRdJ12s8G3xRbhLXd1ZfI8F3pQ9WxKLrlWunkXgsx3AgIBlPY1e8E+ka6PYKmfV
I51oF9d2CmJnF2ux6hDYiRraZpflF2scLdavHzmGeNSzs4H5SOvk0jkxn5HEOZ6+eYKYL7TAwOPa
ZCKxC4S5SQUNCLocN7Njheac0IggnPY+a2mR5xrV7IEVaSZjvglYUr3TodhBtZzZQXbjBXWT+Yl2
dt3ysyRfMpzIkZOQSDfnKrEZmsvNLxPvCVDim2T2IJuVtxoS6kYHqIbpH8TzflIwj3wViUyAjwaZ
iuBTIuqEHh9VlloqQxGClTqiNGqQGfjZI9ee0gtPm6xnU1afPbNYjaOl798ahD8XGoIM2uoW/Bie
HNJVds/pqVwe3ptnlsL0EJVZedi9WVo+D7SupfLUoqNX3qh4q8HJecbpydOHRi+e6s/pEzTBm0w8
fdNnD1If++AljG+VrsboFUA+hYiIC14mhTXv5H3ePeTyjdJVHq8+4Sh56eC/KN3HfsfGOCWqGmsW
KRkVIQyN5silpn9sqlvi7twQjsJOE65J8Mcaz6QHZ50fvNiTm6icsTsX4y1hl5vOPGOwJqykjWKk
cers6DLcys13xUAwkNcjGzpnCnc0L9Baazm/pN4Nfln03XcHxmYdkHTmBxCIHtzEIX5s0akhja1R
VoirMliAW0BdZoX7CFDexz2LpAofdFzEIC2+NQrlPCTjAShQghaLPiaGbG81CowRtuUqeOpZie0C
2/FUBlClJDHGYhq4nxgsRx20noM64sTyXcBwnBZc7pFO4d8Ta5U1uxIqtwtNwE3hwfjnhF3PNNwl
Z6ge4S47oC/oGVwQaIdr3TJUIUUN7LGYRpBn6QfNVgsNgtlws7UGjJ9KSAvDupTh1QaFdG5LrD+H
e2FsB96CGuElwNsbZbx3et82qCNEuMHTwxveloQHQ8kjTMOwDUg202khKsFWLn/qEmVCC2u4wuZN
xW2Sm4FTI6ICySJx51sUGTpXhnNl1Pm6e45n7mFOlKnWqAKCzHjx6f+RKRcZac/+hc/IYa3E85Bv
NV5a7D2huc4MRLSSM31lLbVIDnm+qvn0/VaFdBKCGg8hWc86s20M63w+St8Rt4JJTECVU3m9Lbqk
U+Bt7U56ZfWdoTr2h3vGnEPZufVFDDfYtMThSaPbNRxrFxwNLwBqm6v0FH7z7WKLFP8Q5zCX6q0y
9Db9UpKuGvScyapPlmJ8ECZ3MkePTmr8MxS7MCQ2nawgQ1wP8ak24ZBsYotUq1MN+0Lfi9jWixd+
UQ9XM6AqiDj1TsXgAvEeC8wEu0FeQ2LLLsHVLz8M/sONUeUdYKCgNmbn5zkB5ukgAPQj6BTK9F88
A0VUeYjDAYVYed4y19aqwMyO72GDrzG051RZeLBJa2bHt146tCr5fXfeT5hYpMYseRZ+1AvXWLgy
eS32o74v0ZbyS7oLEEwS3kkPd7IOWdix+kvs2qq1n0IBE1qr1eRthv5OXkTufuDEKE9xiVbH6aBV
+hdcM2v06Hwkd2/VF7NxEg3Fyo7fBx8smBLCHVbfkfFKUcSWzE4nY6Ji7NC1wcyVwGMBXTQixYSA
gWl4UqoTqeO8MdG9hMrRk++yxQm381H5uMdBWlTIPIObFi+Mb01dNEzUS5tTaqjWFc7y3ilVHfYy
NhmdaYWsURAxyi3TP6xIMcfMzpC24gCHHwAX4ATNznoMYiEL21Z6soofQGA3WoJ4SudK+hOhMabr
FDxLCGFwodlnrqBAi9ml8MXS3Zjd5RH1+HgBxVviNkfiyJeu3jPvDxdNOK1882KyEwFAuFxitvNU
sp5DeK8wAIeAimTXdBgejICTxp2VNvE1oJvyl9z6ykgt4ymnX4QEDzNtvKXKy+Mk0MMf/rHE86Bi
pGrBqoMMUNy1SEJDv67yHWm5XM0m/Jn+XeAJRNwdhCtrwWu/ZThRuaNVB6ydWenUMiM9SrGissuQ
Ew6XJpqWJU6v2N2hpkUPCbkg4NxfZMx/c3C/DB/EHDQQCnb443NviNpd6PhAxV0aLjwFn1UX3jmU
3LD7K90rrDyxmubxEiNp748nbLjG/klAI5YfWOZ1AwK+Zo37/cmQLr2/E5Ucuebk8hhEh7i4Z8o9
K76L8ECR2gjvtj1ZWNwri3Cc3jDXwPM2DOJZ47QM3KswIpoSrPbHSw7N4EiEWuLzWk0TbQaXBAOU
K5648zmnbBa6AKegcyT69vbUtNE6CcKVEIbrBiJGCeTAyK2HC8ZkBPKGtajQEzNt6bBPW+n5TsSS
R+dSKtxZKlwA6KB5x/CINIVSWsrE6fgPK/0uPKpp/9GUpwKmreDVSzeP1wF3jGduFb3YRHGIBYe+
qYpDLxirehSQ+Zm4X6PQDDdpvcqorI0FlJ8Gxx7er+FI0qvVHTwyRuMKbQv8tU4dgocQbt/ZIazs
L4qWbRfjbbJq4l0Y3/PiVKKvS6KLMHyHFfZTEuPvAEuO4CBn3zI6WT2nHal27ASteNWxBKociQRG
vu5guHvEYZGmxA1Tn4ZoWVjYrv6wjEToKZVTK9+idzF92D8Ou6FFnp7AWPo0drtEO03GV8mOJ53u
6/Si+cucGMD+XphvJTsFyhwtGvc7m0kh7NFSc8eNOtkCc959Pax8A7b9q42dIvpWQEosdTu6pOdB
6JUw9V9wIXkQlxbFfaOvazxf8ebMxZp94IddqUVahECSYhEPHtWJSCdu/B/BY5BovU0GASLZbdgv
nDD9Dok2JuzH/SoTWFjcSBmgYIK4bkToFTJzTnZsbBbfH18F+4jWHBIKkYy7ogm47UQ7UU+5ts0T
rgVkGeudue+O+F/2eJLl2xNweRb89NmPJjqe6240UD1TuLbJKoY3jepJ65ubhlnqh880TQ2QbQSA
2J6/yOSJaWMthohG1H2HIvy3vxB8rek+1OCjcz9V/xAAm5h7M9R3vEVaOkwfwAp93DBllEyuv+Qd
Fpaj96sOTlKUHDCZLhAV9lawMFH51V6x0eJ9j7cTJaaChY8lWystlBght5CZUMsFV7FAktNTA6Ne
rJarvDjEqnjGh7MaQCdSzEgxY6+nAEeAfDPAFYmRQdpwtxAbXEJ+lFSQVrCCRsGGFulu1EyCqIeJ
FwBUqrgkvM/4FIMvddha0rVNHaBea1j7QNOF9Zsx5UrZuHzxWJrlQzS27BRGTBeevGtFwez7NjRc
XPe77jiH34q/D3pz5cmbKPzh88ZIcMT6S2lD3hxswDKfq/B2/JhpgpXOQ2S1HWMFsVkr2SFAHJ8d
jXIrKgpmjeNCV/KjDDKpwoprcEQxmBC9auGrg6CXYX0YGuls2gOS8SHwfq0e/6dr1eGUGzMwaT4V
uthyeJnFd+RCAXf/EhJPB0Ygug7xG6iphr4sJmTL/Rbls6CaYW6g9e9OekjiyTVxqSmkY6Z8dfGJ
+U0oX9L6g0jpgSQ9ddWkh7x+WP5WN74G80vPPqm/1fJkUfqbrxYrSH8zRCciTuIJ+cdFXoKxpHNb
4pKlUygqLZPs39ZHyDkt8qdWgdTlJ4NdPWLMqeEWVmvMk3KUCs1VyT89rm/JHQhE0mazQbnTyEIj
FZOjBYbfHwY+5URilWgU5E/J/PAk7Icng3WxpQc9M5Etc9s3r0P+TU+LI5ugLPty20cAT87QXYXu
3Sdnz/1su18PuFsewnmS77SB7i6fm/C4Em1yT/0yU9w5SDU8xDXCWjyEpL3erRvlzo7QJU8Io7py
L90tiuVOX4V0hLWjmYASE1ApxcfJRbZnTgjTW06A/OjqQg824kjYAtTVHGoc02s3vSf+FVMOH5p7
YQ8kSUPWk/EWxCBsEtMN/RdW75PerJkxcmbCKqC0S5cDIR39hpw8dEmA4QSF+rsgOUXysTeOqfdT
6QX3XIWzCuR41Ox0nHM0CYwbmm+CoZC+dQ/wK6yZ23qTBjY+VgqYKZS3rp/1vxjpBAX84aVHfjL+
g7soXWBWA+CUtitBJVDMTukt1J3c7MSe7/lTc2+Sh8QcCtrEG4yIpbFs+KFwL7EjHfr10B1F/cPs
96m4U7ydaGHJNEW9A5yzFS1h8TMYwLaLcINaxbbnhFxj6Mkm3eTirgbdrbcMkfmq8BQjSSPGsUyy
UWAxllExmf+zvsWN2M2AxXvY8XzmNxMImc6pm8HAZ74aiA5PwKmH5U/9y+yomwXsQg0qQPEm3YUD
VD3vPPkN3IDBAZJhArZA5Uy7cJufFK3yAyU2N59BGuqp2JBQQmH12zv1k4GR8C5C22+XnrxFV9Jv
tbOEw9Gs/myIYYOERAdsMbGBL4h0A3fIOT1SRJgA2o2Mf5mLhCx1yIdRlGxSyvdoia8+YguaL+mp
OLSXIrVVtR0vPS5GqDOHhSh9DMpPkHwBBMzDiLu+Q3k+YFvkdjaMX6MpZ3HIo2DUDiWLBkmNNDCg
5r1kdWV7AwMnPk+HL1hpQI2fJAv4jmEQH+W01586W2oefnlIoXRS21UnwR+7iInyhBYWUKUIAogy
1lj5aqSWTJh++btM/4DpPPHRoeL7+AW14ivg2Cm1PTzVAEuySvg14BiMuou19DnF5Qd+u//ZlnRU
mBHucdYb2eA9hTSq/m2Ne1HrsLE+g7tUvk1sjyE1dmXeIuEdpmTmsL0S96ruWvWcxk4fO4KQ2WoH
/yXwT0aOp7XFLKDCLdV3YibuXnDOaMXV4D05+vsPALBaqFe9cEo2jF/x9fPRrXQ74duSK8clwtB6
t+iMXZykqKOEkmKuO1cqmmT0wwnBOL4De6YrvzExX3SmsMMFxKBzY6iQMy5UeOlU1E4KUBakLV96
EVdZ9V+thEpPNIAkF5GJB1O5j6hDAsiJLQCpuNG0bwtHoo56PXkGkWhrw5dlmiiKkqsfFgcVOgt8
g4noh9JcqzHGgtVTORDXTQEtIzRNAoL1ZFgwv8mHnaXCW8ZRO/jLOthVyK/KCjiH/VTlNcUSCba6
T/EIAP+dTRSaWsD9MviMQqAEfdz6CBVCjmwrkl56jp9f0n71JUkEAdyqCFwdo8fhN0CtWQGto0Tj
owL+w10vIPvhc+sarIsjxJu8tDG7MjDgIICG7Y4uDFM9jCuoT4mjF+cS/WK4SfR/hFj6AcgCCALf
cKbMfonTc48FGCjlQMTfptSomhciZvrJkghkbLrHxCH+iKREXOmh/UGVK+c+oYmEB7HzcdRWx6zZ
iBRlGPt+kqEh+XwVUBdnZDZ7CPyxpuEvRbUGhWG6i/4JCxdf+1Y1gXFRjM8TGtCQyX+6hzOXpd8R
NVljbbh2iyHNnDBlIpGfez1fQQMT49Lx1eocgThEybPDrCIf900qfpkKhP4OaBOlh1/8GR1NAfWh
bNyS9FvB5rFgO44qhFzNGQuVjmo3jhBpQj7xffTTDBZjBdtlA0yMn+fJX8g7NnGpmOoBo9onQKnR
BE/BNOuarYvZYB0hmkQwP8XjUoKlAlSP/D+OzmO5caRdok+ECBRcAVvReyOSkrhByLDhvcfTz8Es
bvwxfduSQNVnMk/2/7xU+0KUkoK1dmSys0bkwjwGk3bFSKmHRITxCyQ8yScaGZlckqIjsRFP+MVj
mmlidXUESmIbUzFH6zhlpabPEsYBczdwUAWQ7fHKgx9BkBDlFlE/syM+nD9cjNOUcGpn4P2zfNPY
EGPydmeccX66Cc0TRgJce7lzsZx9250ZcveMtRA6RicCTU8+ZNEtUNwe6y6DTWMRZnNFQ+O5xhKC
MYnKsTeW3OdswpB6dXzhYkFwnH7YT34/2j1W7fKD9bx9jn/yHwQN7Fn5hcivUSsjuycjCSbXpJaH
mYel7C244TDxye3d6PwlUUThWgtX9FHk2STeti+29bgv1E86SzT/Aq06Sn0WFTCh1WWtn1QSvTUK
CuRasO5JadWwIL7RU5hIJ3huoTfP9HSt+Ev8AcgMmmyPjh2tSoytgDkbnzidj7ZgDU8qAE0RJxnE
HtaZaN8hFNXLhgBvayHig9seekrpbI6kv2QU4cq9mKKCPGV+y0AiFLyuBlTdOUo7Gh9k+KN67Qc2
1fnSZ1iL8DSyeVm3XO1E5pSpAdXs6gwjS7Wb3uzKFM+q9apgYLoQBhp20EAFCKMoTcLTVGKCrQ4c
C0PC4oqbDSmF2bCiQ/KoIuujYEJxX/4q7qnDN11H10n26XX7FmsP2GXgrXs+Vtwr03/APOUMToiR
31mciwHPjtLjtNf6VSVIHmD0NTSzvgTxZjMtHbpjm8idKa+J7m38ju2yVB9uO6CxL69OsDDLjdNA
JJklJBhdOGINAJRE4Ho7S123EzPlDdeGqOY1pHmANUTwaiBRKTesX1SsY7+r5w28khZTPV/cQiP8
btiXDI2hXEAQTKbZW3d1PlDpFAYYG5YEC3j7yKwod3qgdfY1rQ6RWNfg/AakC5SjCKZ55lZYDMZq
befnxlh5JMWynmk36KRH/Nrz7nuaNLznu4zPTH2r/5CBQNLMxhWrYosuEdPXWzG9u9iV5rG7KvRd
pS8LfWnXy2AgiWwTt+cczItOkdKQMEJvWmvjyuEsx7ONM2MS2d8b6gM3/SbAOrZWZbjJwVd7Dasa
rrZ+bk5Qmo0HzVSZc33lCVgR5hIeTgyNkGsjqlaWG1wMXP9jp6yGgjCpYeZa914/cKdJ3Xt4FdRb
Bh/sAQrkvelCMt2top8uBEmEqqq8mWw3h0HOa0tfUSxwbqlTEHBxGDi2bd4N3z4GhjJ3ZLg3K9yK
KNl8AhmAcWBUy8W1JnGAo8yuAFFkqK4MjiasxBppQRuv95YjWBDlrrX7UH2nvUn9Y1c/yH0J3RPD
U5zSkTxm45ekVpSpRHPL/Z8chxg97CWAeqV+gIHPMoIrDk3+qJK1V65zkc0EbW0FQZ4tT1lfkE4E
DH8ol6BezwJAYqI9UpXRTSqm9REaCwIzGv8mg1vffBeEIBoHqd1Jhs5gFCD9SJJHNlwsKMmWdE6g
bjelq28tCzV6xvDWxMKr2K8h9i/oYnL7agF3csy1xjqkV2Ngxe3ZB29mwXjmD4+aU6r9DOAExbmW
OKdg5ajbetopMmFhrpT+gAGjM1Os5whBLJjX7S/FQKgiDcqIfjTxjHKIGczgjG8bGStAqizbixwE
/jnqtyh9eWVopJmBxdmvJfbwYnP72IqVZNMb8afoJmh5fxHgyLE1Mo+a31A9NoIhFtjgFTEQpuXz
2qMp4h1n68KUBQJXXsPDb5/Chz1XKTOpk9jOvebxl5nSzZQYTydLOY16r/9x0F/W/hchVG67b3oG
bP+rDi9jymxgPGQvCrehuBsVCKnhrRMrt3p6FdvQgb/Sv6o7aCnVIadid8q1a+JqG3/A/9Q4O7s5
oNUaEYwgcYy9Z0VrPSlDTWYbUwEVqfEm4l84zcqlCN9UFzoZc9wkmDt05U7Ii4C6rgF+TiYHJWIn
qfarfu71l+kGRehsQB/qDgM62oKuVGfKzZ+o4JoMqVQIuUWxFPvI9v/vKNllBhmqdc4hP8O8jBPN
ZVwZhRCmRH+PsvZLDfR3syDhQ+vnrZMTMMT2BMyQ13/0VNFBP3BTbzs8gw1LShtmcZqLs9aPG1/T
oRGSLpYaIPnwOxON3jMyjMZ6g7p+ZrnI++FXtGACLIPtFtYeCNr2lFh4H1lHGREu8f47QM/rqPm8
GlPOWahICAfsOiWApwCVPuW1zcTYzNKOlC2TmF5+Wz//p3i3lDvcw2KigImyA7J/ms9WIzCH5Y6R
fbnUMAMtoe4CQU6zZcVvqZqAAPkpbfEIEIsFXoIGnezIKdHPoIRPBUZqjDo6Yl39UA6HyOE6qvaW
952GbLxSB1Uy7QQLHdSh09PekXv8ojaA+GFoe6KM6P/oEMcre4qg+nRbnC9jz4EB/0hEy64zDqJ3
YXAtygIVdDVTdM4jj1pguilx7yv8n+nvCiQZjsZCrYm+U9MhnDE9Vyon4QgFzlCR2HCCT8ox4y+w
fmrtolZrj32FcmjGHUlshvaia0oipvZXvdpPzYPj7jP/LrkjTKauBRzWsEA2SuOnBOifCVp4tMFN
i5YU/7m1a22oDGxrKKi4yt/s8VyYv814tJx1m6wj+vySfGAEHzESOoKA+mdl/DnqJUq/BoYT6gDH
y3YZyd1S1oo6a5qanJuS8y9zD+zdv2H5S+LMElb1072hRc86f5QRqT7vsbpRknlQbdSl5W1d870t
ECa8xRyGzkptsFkXyI/4XfNfBsWD/d0yVkKRj7IEKFXfv1XDWYVdWMsvH5hQ/2DMBRQxrs+kliXj
GboW/7aqXFnTLOQH9TolBOSY1tzVYqXyLQIgxNi2ceSXTZUkOmJFbGceusrR5WqoNVS9jo8iIOSd
h6XARZkPv0p404sPfOHUmqO6CisoiATS7irSFMJ7zQLS9q9FsswJeu3jNdVSpeNdNlGDAcuyPbaJ
w2zQMYtS3NYGPbWDzW2jdI/IR/PeVm8bpQGyRjcPWp4CrqUO63WU/xj2ywGfcM+5L3ExJT8Ndz7p
DwgZvkoWlBE/WvgwG0J/UVCpjy4tDydZe7IQY5PMojmPsdeeIaAqGC4Pu/uUuoby0N56vERRlzMs
wQOauZcg+WGAEgj7NLWIAUM5X+OG7Q50/33r7BpoBXkVbZWeMto5mgIr7VmhbSzVlQwPwRAwBY5o
aNbNzdPnIxsEsG7/6zWqL9ImC3h3ECd6Up4FY9xyx13eGtNYBGD7LFK2llxp8RdTWL5whzm443zY
oHGAVkPv7xYxa3H9kbtHj2fCXyjhwhXIiZa9cvWdR55cmQKk/rqyNp1Lq0spop0ZBI+CXcCCJ8+h
PErOTg+X+SADnpUtJUxQfrBa9lGH1uxNOeV51lD6ZyvZLQbM7ixOcD3Wm44Txd9p6Jxwtq5rypSW
iY9dtTOFLb9F7EMVfjPQJkSV9I+Oddqpqc9BfJOQgrLyw4SoQlp9SsYHshhYZeGhl0hR2EtGzWKA
xen9aIxrgDjlO0ihfHpVsonIU4y+4+y9qQ82vk0g5TF+7Hknt3m80mCA8dKqiwiQ1Akyq6vgJdgJ
faUVIV/tpzncmZMk/q5UF/w0s/p1uf05lk1iUo66g0SXgESGJqGDvEI7DMw+GexpLJy+0+Z38H5y
8qYIn4xPtfUu1E3My1qjKqi8bjEi0Aniu+t+NwIh51ELv+3gqnR3FnzDrhreI446CW6xvHSTMNqC
7sp3d4Mk2xgst7dj/mrqbVbe1PE9Zx3hx8RVohS0d3H5W2lETGvuYRTGvBT2rsrjbVBrG6Dwa5PW
SHrvQn//34DJyesf3Mb9+kga+2oyDxwoTyG4imA3VMxDNh4s84GjubL+uqh7jDylDrduRs6PEvAZ
tfreos8zJ+of5XFcYNStw61hj5wl5i3Ppu4hQTCKHtVUEQXSgzCa4ULJKweTupPvG71EcRV7K7uA
apMb7GTSR5JkWzMon11WsaeiDaCIdcD6FjpWeC3a5IF4thIXTIwg0a1R/sTWLosQ9lO0/S+qcldB
sDDGDyd5FNhDQgzgovwxVaLL2CoAQdYhJcXeNZH9kgS8W6IFUKFvRWCjOYaHYo1HN9iLdFeW3kKY
MOZs4b73UwqKW3ZM5c13YUSv0o0PbaOxanLWtasdktrBY4LtKOGBdcd/iipQuHETg0PAhbfRC0C1
hI+6bravFH1ewDSWA4bdCbvG9FQfmUT6J9ZU2m3kuNDkw86eI16zGoF9qrBltyR8b3+RTNdl0B37
utg7cb/PTCdaOtywhgvTWDOadRUdGenIEtMzvwQDa45V7TUAmYg/dRWrEMmEADWmfdvAeh0Rmdr/
S0BpmcGJjRQA1Vb7riHxFJm4sl1flg3FAvKtUdwDBKgC1Env0q4Nc9eNZq7/W3sHNuM2hgwL1J/N
xKBE2YaCC3ny/xsCtmJ6vjYt7WRW9nHwPEzq/lfgMJPQB2nO7YQfiWNAbnVykFmK9VyjEtHkdXRy
IP3RiEyOJEzN15hPDdtQPuvhD8kf09r/OZvNKWMZEKzR06qa/LBRklXFvR/Kk5U663HwDTgzyq8N
k5PqCkAmczenaX/7gX2DilxKEJKT0buMjvWtmP3ec82D3lFXMINkfuedjPpJEAVZPLoxBWfpsyRY
D+HLK8yFovirfoxJeKuOBfTddCC9ytgYzOO18p4ACcZ5PHDnVLRyo5pxq+9rLOMZCv85X0jRnoJU
m1F7u4QKOwMppeRPbsvmPRnQqmrxoyWOLyiWKMz0RtmPpTUrFfumiXYVq+1PImFNBhAcEhNSbDbw
LFde892xAzR73Hm1Y1w1H9c3Xb/as7aL+HVEF7sWv6l2Siib431UHvtsmPlErFvYETJ9yTHdPJrm
akbXATW+89ShdoKYxzQA4xrYL4+0LbeZCUGiYwjT5ktXU9/zzobuVs8d/8ctXW50E1bktjWB2hT4
yaR5aFPmR/afCQ+ir5gJs8uMFJAr/LEWn9Iypo/MYjhhcQKZ0PsUzjFpD56O99rZxzV78AktdXC5
Csfii9ncm50lOxVBUc50pPAoDHidnMz60T19B/6EDOsK/ju9+7jP+B+vUKFrqoe05PYa0/ID0etW
OGDZc0xsGC74lA9EvLwX3I3RkO2mxySDohQOD5U0zBCjYYF4pGo6POtqwuIENL0NKm1aA0SMmEP8
mk3BVAL6gE9w2VsjeaulyMEzUeu2OvkttvmrT6ve9hgIZ29L7EqR5x9L6Hgi7N+1TmyH3Hv6GeK5
SsySsl2L3kZJqS+yWkM+Xy6H+JFjX03KqJgVtXvMtfSTlF8c1N3BCl7NIelVFKMdU75iWPjDVPBJ
hkP12gLVEuHidG3q5JVUrAW6IWgkSL/cS46KxlDLTaxosxKxfo+R2UozIEiaEHeX2WYM7nfMMGtE
DXGNweQPquERe7MAmMKUfVJja9P7KS5KHPOBpi//6UjBgUaItKv/iyO5ss12b/okQw5HhTBZggVn
jLubu+jho+oY2Zd2Sd/VoXWU10rRljIb15j62O3GyyqrLgarVJk7W5jQHV3yaKCZDHBtHNzgT1qn
2DwF4bZjqlgLZxfitQ+JCvL7cS48oK8wK3K/nXJuTy4GvpFHxZim1r4yTwptnpRkalaXvG9WaT9e
VBe5q4KjjWEBcSgQzJkhK7F5F+ZCIwm2ba2PFlt851iHvszXbYE3C55gx/S2JBzL9uNlj+UaBl9X
fhs+hm2CqQsfDL+jbjWt2mVKiiuMNyvJD1K3kSiEw1wmKuLubmGU/wtkPJt9T86hkQMYZGFXd3gr
oi8/vkH6GHBfx+VEkaTOwNlAp2mQIC93nYjWmRYss2tLWI4uUEgwWRMoKnL5cuOIykRdxV28Ff4q
rbQflV0Ok3qDRRiON+l+q0n3LhW2MARunaOg27b1/xtbhmO1u0sQ+Ebi1jAo7CzIHhgmHNhfWu8t
9I7A82w3GiTDhWO6E43NI8nYCEZYbvZo2G2YaTWiT44bB6dywtnFOIrgPQXRFHEwOWjs+Evz6kXN
Eh4uiqNs0vBLt77tkY2mYpZ/CpKrESORknSPrObRBsqTeZBZ4pxKSgSkUioQWJRzbb5w13+7HQAY
D6/MiHQh77bZgB8xqfiHQRokmyK2a8gHnN2+u2ENfJMOVBjbXzhjPb/GnGVmAtItZmInVAyDhRvv
q75FO/1MqnLpTTeeYAQb4JEqxUdbIzTqcP1XIwP3mtUJmWOIYEg2MBa6wKuGUzhNiBdKmRJl0c0R
8dozmvcpxjVC6ZLb3j83vfpCsMc3dqap7Ry120YEy02O9iSK/uW8MWGhrWvtp+ytPyiylvtn5Iit
SZgemLg3TcsvKHm3xcaL210qdCZsmrEX/l60jLYTXJyoeZuSvUyvEfzSAX90T1YbfI0li+GetW3R
jO+1V+2LxtoPwaVy213FUx2p7pE76l3I8e75DuHhII1Dgyhr2kraOF0jJ0lhaQLgcZqGG81AMIy4
aDZLVt7DYDLrUBp3zIMV7FeTPDu3aLxYcGQ6qI4gQroAmAvhTA2+g2naNgJkDc2uQtWpbkMQ8TUr
HPyWUXQOnHuT3RViNuyEWGcVISP5osoi6Mb3NOhXI9ATszcegEsWXcr7jiA1XZFF2Woun8tH5dar
KOlRWLJoMb40DvOkTtcG95GFyoyPrGd4FNl0ordBXw7BZ5OP28JkirY0Y2CR/rjqgT07GLQa9zMi
FwwNNticldv+BH1zGjBJB+57Qx7uiDgbhALqKfZ7WFlg7iGGF0g5KfO4yG5pdO1WoOknc1F/9crv
wTpb7doTc4hCBLdja8z9o8nop2buRJBOic2GoSK1xKxm7pKhR1g4vwXcSoZNIG3UBeI5L96Uf4gf
mPt17Vqmm4gMSTTADTNEsrRmA/XoBysOCTSEdVR35FhG0qf3v+RC9zixRx5xh6+00zOYG/4+iUb0
tLiKJFK3OKLQTlVAGVPRGtLWn8ZicWvMs5V+6zqeiFXTb3px5fzDW1qE/8qO1eQm4pv0J40j2i2j
X8eYyx0krrncYctzuEqd6homxAqfI9Qq9Peq3Ds6ZGbNmDUgPwW+V4/VEeHWhOPwXw3uD7czd6pQ
X34xPgVevZo1VihfovlI2y2p5X54GnsMsfrKQpzEa4tAiFBXnuKAFWdSLsuqmAXCW9Vps3btkHLM
+U1Mhf1fARa93EDXYfpCx6g6wzL2mk+y5bZFq76befXKgBfEiZqv+kL7E5n9qcBu83qxFkO3KX1e
/70MkJVP2VMRNjB3UxoIWRn6zUV0Y4fV91CjJKlBdvFWOr8K+Ji8LKGrspidBN5xexlL/VMgsAUR
BWR8PDVy1xRntPyhderAacGhkdcQXjdxwsSg1teEHLz63BmsW/vbZJ91lrQZZYLdjIdpZltsJ3Dw
QjlY68ESiIc1HGtUhGincCV7a/CmmPJyY50US4BjbKzYtOMFHPJT5z819+Q5axuvVYQavnY/rHN9
5mSnP8uaGRenR/EAkOblBUfWwrlLTM5qGiD0C5PGIz5kYq56c1VDNJI9kMFaEWb9Rab9lcDY2/gl
xKryrhKAs8vVkOya9rOz4MSAXiyOxNH1Ypcqa9jpXbBSGImmu2Kp/TJuoP8r9L1TPCo6T5NkRZ3F
eY0QiVEzDeT3WM7KIVtpqKghbJs0vOhGCJ2CS/ZZ1HOadbAK2oMPofhVzyY8dlaeqAUxAVlyQ2pI
kAPup/1Ypu7MFDfPqJaBHNeyJAsNnw2QAoUTGRTiP3JXy48Mvwl2bSbTYm5BDFD2FJhI6Qxv7l8N
+HkByr4ZnMEbw/r8w7xkf+S6Xoc7hwFyn+fw27L0ehBIcka7GJ+ST5nuIJcUxAaBFADG7SNwmQV/
XbxMd9UqZEm3EqtmY302X/V44IfNOx1aKd9sb+6lxCm/1QwHSTfw7qRxpj9oP51tb86Dz5RMFAs9
OATWZR2tMX9aYt59gb70YSi/9cNGEQsJp+6jq05dBaFD61YVHmWP9VsIFqs1+P+bB+QxCLdm/cPz
153BdjZajSY+YvQxwXBB55cdOG+BuYBsQAYBx1CKbcW9BPyuiH6prQaWYajj/Oatv5Un5yqe0dn9
xdiUUyQj0dBpeV6saKvuq+KRAk1DJl62C75ipsdvSC55JFD4LQNv0VSLKJzE9Dz12GHA8IbNXvkH
K7O0YRFhCdL/uA04Jrs3CXCNhqGbt+w1myWkXStISaLgo1vAdYB9uGFYjJDHcOFurnJx65jtCj70
P+tGjgIXP46QNwkCiu6o+UCvyV8OqxBU7IDI3j5fDCHN7tE3Tnn4CVyKnT/GN8ta5zhHzNzeyUiy
+8Hcgey+0Y2lzlQyDREpdz9pAm15ljeApKGWJvXC9xGJTo8caZ3QlzQIhdRUTTaT1V9k3vMh23A2
UT29OxEvAlrInMq/4YdGfRtXcDJsBEoheFAtmLuRubThwKHvDjBsQcBYSGqXpMCe0OnkC+Jn1wj2
iviaAdClUT1PTfstIFHN0/aRkm5iG22jMX2wSb4aUDJMOl97oysgVmlEdS5r9q2INhim8h435TK2
Lk3ZzYP8xuPWpu+tzRK/HrG6XFMwA2W/UQdyi06KyddkAr6DnMBgBPaJ02x1qNjDd1bsFRBH8Ywo
pPSbgVoSbEVyQJBpBdrMKu+SA8AvWBTD7SVT1iidcywAQ3On1qTKCHsehvpaofWLhhslH82rRRwG
Qe3FIiIJAOwi/jeDr11lx6z+onnQirOv5O/9MCUe46VIq003WsjqYU1aDzV+VMGfQpp3V+N3Yrop
uUqRfv/4eYcIiisaVbdI1dsEOLGM8CHo1rLEwibMq4uwYzB98N7QM/DMj8dYOyflcaqxg0kJCEGn
5bW0GLOy7pcstyUJjJoF0XJ4penzIBV4exblMPmj/INTr5dvB13fD+SQhD5kIqp6yc6pRnpXjc8Q
x5Xp+acp3LhEbMeMbX7IcS7ZuFiSNpu1JOhENrFzQGesd4W60UJE58h+2yTdAWDbVo/q5XzZF/ZG
HRceUmBLo2jkPC9LZ84C29VuvgBmkjwVwNpeHr73ev5O9E6ugdssnGqRxsp7o5FlmcbHpr76WNmd
8G43AT52lk0EcbWc+ZhBKkyRos6XJRggVthR96c1zZp/PTQZUv3sK4KfQjIaKhh3myEiPnFeZm7G
GNX8Gxzz1TYBz5GpzlUXAYI0fE4uFZQaFlE9GIjNoVDLEBANycs2Dh43RJH+IaGsdh4wF+tJhQwo
d2h/SkRegA9CpVwjX2bAnLzF+Ha6F7Jyq90hbXpT0dog/zopqb3zQx7orLbWGWKqMGJB8q+nxISD
nay7eJwFeOjchCEUDlvBa24SjkKF8nZLCUGb9Gm2gGEOCtZ501hlMSf7wiG/EnWHTZF6pkAYEoC1
Afynba12SmNmLk0nXFZAAYtmL5nD8I4/Sz045BFpFzgc/KhctP3vOAgUAyYpJdQWijO3S5N3fEDy
z5JuUqVJsCjm+5h7J0jIMtsa3qMNxoWOwKkJn0aNU6DH2fYqio2T2bsIWIBLLodXI7/HTlLDWphk
cKrvLUp6haTLwfJg4xkmX+Ka4W3bjSwXXAbuBiq2dub2n4HDbIULte7chYr6RGgSaQ4besYsVfzb
hDudbXVcfyC/lgYbtjedpaT0i2WF+Hs0Gfy3s4D1cEMnLSepVV0umQyplN2CVWZKhFvGRcNxnexG
Vsn60dAJlABg9dRzRm/s/YWJ00mQxaoZC834Uh3m1YjCYPTMoyD9bcvdQNYdDqwURF7HKMMcfxOV
wF3V3BQdCziPaFxvzZx/hah2SL7S8lojPokouFU2wgSaLxWUwkzMFetP6sWSx3MrsWl4aYvLnqHN
sBih6ROUmsO55gdRsWnMF4VGHvStz7SV65ApaD8D8IC29Z5opJSBS4CANgNriEx42NTs/hREdEHW
L3iHuA/SPbGybd0jrCRTciuRB9oWqk4cqRO12Ylmtii5VL5twJ2H2iIEg5F1cJnQIRNIrpCICDgS
B4IoKoLIq/uo0gIiWI3xlZIcp1EF1kwgYJTQoujnKaQ3CRkX5wl8q3bJyoINzkOGtFTYn2HPgT7e
8m9D4pqwEKy8AKpQQ4Iv2PISsetCinbjIx5FBSibe+PS6zQbmeakjDP6VMcVfdU8ACw3KfYmHYIL
TgvWBj+/nzzRw9qdHKzCmjUVC8iTiplbmcSg6bYnL3ukpEJom3I5+fABQTxW/gfbwhiZAWCMlc/Y
luYLSex5HJHn1ebM5I1nfW8inpqAbyliBkOliTNIhWe/adspCOBLqCQLDgUMiSw0BIqLkRDCsKmP
qo7dVNl4+bJNPhuHTZD65BufdA1RcI7UxzHX0Vmjhk5Jl2qQBXepvY5o6PjtKtTOrvoZk1B+IHgk
nkOvkioIwQFvgw4JClhuWP2LEprogzOp6lAl4Owrix32+AYPJrNK95WAJuZ/KEcDukCGfT6jOA8x
qRP96+mOK/SCNv8GSecxs1Sb4bnPovaZIEuuQ+xhsb7WMGb27T1kBZZH2RqKTNKwdmICTH8Pd3wc
3lpKL0/e+Tb4q3eGuuZnWMF9wH6BfoVOyPDLpWlCioZmqFnM9paipsSzhlXiPgsj2ig+nq/gR6Qv
MVZHxZAzH7WIJnlFo2o5UJxmXUnW6zNWzmZ+LnhZKvOfo0ZzJV/pMMMs5FgjWrO0/eutpxKSzBsw
EopXTjuukxrMFsETKhe4Zg2HCT84Qif2tPxeU0/WFhh8FmN95+8OS8c3Z5ieOzM+K60Ng6mIuRAI
FYpyrL8WeaN+ch0J5C09+a7HdyA+uwY5ILq2ymFPVXuztIEfGvFWRt5q+pnTe/TMuXwLzZgfdJJ8
EDe2LKps7cZrV1vkt/Mb55B88SyaEo+tcfay74Lw1gwFBadB1hqs5NvFBtR9x1rz3CNkA2BqebeW
c8VjM9shhjrkdbRDATlz/H42jh8Wh/eEgfSVbnaYPNMSVpxEfDSVArV95ySDrvw1KXirV56izETK
g7TMyhm0b/lzO2YQU2o9iO5tzdFwYFKJo6H4ZKTn+NOHkGxyqikUPdMvndgdENeEr+1jgxShTl7G
Lt05Ls1+JfdMS9k5GG/PFCwdJFPDfQCICKPLMhd3fCxDuamLh5/9C7IQ5e1a0Z6pUc413vXpTXXP
vLhG8E+fzii+MJzqE3pX2kv5EXtfgPhwiQ1gNKeEd/8fmdc1H0URWLOR7a+PlydPsBf9MnAlzviu
uJvKNGcpdGiihhyuuIF+Cl20ay290F3kWfUKOhob858WsiTN+u5ZoxQyzOwvYVztogO02OCadGpO
A8LD69ZDph4rUR0bt9oGyrArsFxU9feAwkJtv7GEWDTk/AeCrJ6xMw9LE8i9zuzS05n/Uo8MVbXr
QqaHY7A0P2sM94JqTUPOUWUvD9euPRVt5OmoU+vFux/BIrowFS2kssJQwORdZV3ln6H6rWQ2sfnH
bWk8vD4+RzGjAe8TawPXNg4Kc/yrSYMCjzc0pPjph64rwFL6J4G22Jfwc+N9J72tERZX7A/oIEro
v/FHogyrPoyZN7VzJZwk+v0617Fjh8nOj5CKaEQGet7Dryk8Nkg/n0R2BcSrF6+AASG0op0AhyJr
rCeRpxwzTOxlZJG24NKCJ8FHOEJTin8yq5z3xtEqQrws3bqKMZUyI24j9cJO/iGbS5kPwE90NIOL
mkOvRSwccHSYxTMvJ/Faxf0zWTl84pmYkCrUqeSbKUjzovhzDJ+xUeza8hLSwXs17+hDDH+KDqmF
6HY6EtuHODq8SufLDx1uP3+ut6ilA7miBuNi29UmQCgHHgC1UJlGG9XFriFAnwxs3zTvUKXPJtfn
OUsHpGhkjNi4s4v6K0eEbo3lRuLTkdHcAUOTyO+IA6cXGueCeiss913LTeaC1QLSAoQDFixwTHr8
qN2wGtBc55EO89lc6s+UmyocKiheCwcdMZe+GxGYV2Q7i0WqGxZrWSn7Juj3PlzqNDxlISJ2JgBu
RvpPTamO2nUon2QYq/pUGAI0ePncrcpXQw4YqmU3eKSkmFH1TKsyaLif3rBOEf15iIKCKLnpHry5
/mtookNUf5XIrIoJNhJpB6uSi46VhuhfGbu2qSaryE5XWCeYhrOyGfwGCGdovykNXGTv/EEj8zKe
5el2Us66+jR87LcF5qfmX8hdLY2EZ3ubBY8hJR+jm2vtqpXMRvQnKtEV04fIPqfS2endwyZ5wTS7
g08g65DicbH/aXKTdExDoIVU7MH0FsCNG37Geff0HPcd/ZecGjAndwhwdazzwDds0bHZ0BddX9/x
+Zb8MZxijwRkQuGNF31qKgZ9l7JRtn3zoRsxi5Jg2UAKrS04/lVIXjEphZxj7DygcjJRMk1rLXgP
W8Wap6NxziKNXV3FDpe1rBdlRx+bdt3NVWYTRU4ckYYL6daHhwznfqzQ6bgvjWMgDzaeRbEe1LdJ
mU9+d8yyW5t2AT1bq+ELjSUOyhjDZ3JQDdb++YUdcIvts6T+zELvFvLWZD5WCiDy9kARbLDlW+QF
dq6eXiHx4PPpXPyIyPN/U38pJuDsqx/9AOeBuu9D8t2SdM5nXim/IerREh+SraS0Qk8/f0nEWCS2
qOS7OF8uTDGXtkYhqMsMXqNgaWCdo6TZo7JuxXfvG0sr6zfBVNm+EJMXmOo7o1qVpVXhDreQ2G/N
9hxwQU7//pbdpAhvjcdqf9sleKDHP8H35Dh87ezxa+me+oKwsfiCOIsFAzM/RuTCOXdsPi3voch8
38NB47idldalxKUiSgokt9xiSnWbgxbKGVCO6c0yCBeikFxIJV8mXMsl6986Rc2aKasMSgbnCO3G
BIzFNxhpTwc5qm3RFvWrGlYARSGT4Tqq4QnnuybOkKo8plcF0CBgw9E6lSe0BwhOgkWnJ0sxKmzZ
NqV0LyyHl1p7cMnJ0YtVl2EOtN58QZVJXeeUl4w1Zaz2FGkPiQr8P5LOazeOJAuiX5RAefOq9pZN
0yTFlwIlNcu7LJ9fvydngR1gMSNSbaqyMuNGnIgh1XJHUbVBZB5RJkVEuSg9q3VwYzC91/dhyeKC
xoVl24OhHn2Ghf8aUVnGf0yrjYn+UDfxOW4b+hecXYH5oGQerqF/1FKhus7sb0yDYWTlM6kEnT31
Jystn2bOpovH2X7C6LKxcUTl9dEr21UWUlGGcOQEbAlwkNT5U4Ltgkkl9jw+vWLTMvqwayyl4k2g
xfhpe2mz9OSmfPxYeTgKRc29nO5gV5zpKUzfrXLCdLxLGLXSXqGCwyIwSsxxerbwZoy33ux5VBKm
FN6C0x23n5seMn5dilO59+hlfobrvvJQBZGcvSyDbZEQkWBIwsrPh2Z2KeCMbWte9FuWvV4XZRbd
dYsJW3I2bRP3GR/dUa+Ik5fsQ46fpnjzvfbMVRMbX0E+r4eY3itughoGQU2WRDJFieSPZIDtdfe0
evW6vxUv0cGaHS80dOpVOgnalwhHA7tDRJNnWYitjUBq5CfN+x70O+Ac7xU4qDmVmWFziiiVKP0E
/kpKu0K0txgOl82d5ZRLprNwUGNcpLC8W8+631yqzdwZm4a/OGj5/7N8FuKOAWdVd/VFX9mJE64H
88sBcqVqB0tUeKklqVgCz+wTRDqebYdIhKznNSdOUAh9igmKS9OiX4fUWIo+14vhhUvmv8/J4d/h
nc4sn4nWuw3iWU3Tu8HeZlTsIRcP/y7X98g9HthHMR4XiKDTH3uKTkHdXGLrkiLJFKhf/lzu08EF
SxGdAxIYhxDMZCWyT3VQKYm52tnb7j+ZQAc6WUTeygoI1mIHJ6ueaJt7Uj2anfTpoOG1BYp4SUZy
rmUg6rEcmsZumHDwvAvElTbpuURg1GTDeBvy9JoxEOFejx12o3otcGmZmPGq5zwt9cXVdMQz+cEp
e/TzvMkKrmySez6DUJ5UigbAOf0zeekhAFtGMZOiLL2WCNIFR6Wyc45ikTsDLcKm0KV1AyLJ9DZX
oJGt9NzCcgrA5vSMgwQBfVqUzCU6pGgcnQW38ysl9bUw1oF+uBVju6ePLiwfjWDMh+wd/SvL7zi0
DjbJm4ITMRHqIFn2U4+qh2zpm3Cs66MJv2NmrtjOw6ZKmT6YD7f4EtNWFMM+ZfvSzOq2TDg2yxuT
45NBsISwaTfuDXLmi3m2goOoGTMuB/3UHji3M9n0cWiVhgmoExMxJzlwkt1Cx7Hx1SPsd0W2m2bj
HPFzKdVNDtkBU3GFJ1ci6Wl0lk79OeiksE+VA+TAsOs+sojMU4Nwpn+vWw+nlFTgqFuLovZoTfOt
Bk7p9JSDFNZfj1uO1z1SEqBvgCorP9Lu3s3zzV28p7JMT2SIRE+PO2tamxJ/b394gCbxRfMIWmi1
PDYgCiZHO77wDlnR2+4rwVfFiSPF3hoVR/13jUTgmeBEyPtV8Z1wecQq2OpvV7ioMTYkSPuCbreS
bL58tsdh/tsj5xhMTwFRkJlj4ajpuZ585Q+G/FxNIYVePPTnkRn/JBB3SZ5TsBto4w+TjxCXYPdl
MJy2WRO5/xZB7RgXob5v/3sCclsKzn48UdrY+QX+JSWxd2OfVUXu0Q5R4AqV3vwlYpdIXcT8pDoe
h+yRmMl9zKHu5+ZKwzWKjaPihKAX+NF/FcaF36Ff0GJwpblfPYW4ybdIJdt5IL/2XlUHI6ZhYtdD
clUkOvGF066QbnEMESeYlGZC4S9MuDqk3BCS11kYjiaAMxgZQImZDgtHEOfsS2zgTKjR8A669yF8
NlKMocD7trHzCpLQmC55vstRByLwAuwwthQzGrPOLmZPuDxAosD400SgwL3Rds8foyOQGnvh7gW1
foNO/w/GoWcK0aFOIUDxIeIDuY7jZ0fBLEBk9prdgcrN8QP09hs7pK56xSUFhM1kX/oZ2TyJ1zU2
fDxl7+y14uLKe5iXk67F6A7u+AtJn2Ko8Y/3cBgHmresP3QxwjSjnzNWw465KoqNvebAwf9MQBzu
PmX5eLEaCjkpvKELYsNpImK5/EP82f5gt5jxSu29MWG0+E3/KX5Pr96STaX4KJo0td7o7jaGULVL
iQOUq+UHcGWXvkqIB6AbHIw+FnAc6O+5ODtLdx7YIKWYrJMEXrHf8CtYBNnesLEInGpXcsQQlGfF
Xv8WjN15VjPqLrs6kjx2En0kTF5dK8NdeffkTKMn8/nugcRn2r9NaElUsqiJT6Hu177825Sv7Uhe
OBqhYs3k87EKYdouWYw4VpUQq1DgGo6u6uzQvdwCZKKlhuvYbZ55erjfFYlJxaSP9sQJ57WDQbdn
BGkPRNTeUTSYMK97NyAuwkGKhwJhh1HSQ4pq7TG0mlfQ76u/S2kfkrp1f11GkKMSaeb/kSnhDffQ
WQ7EZK7F9DNayXNfdNsCoTrrZ/R89t1L+xGjWwXeuJ62rvnsGKDDnF9gJF1SainI/nrYpTPg1ZlB
yz4RyJkpuLZsFzQO+KQZZgE+F3s4L/BQbVNuPflWmlpVpyzrgKwhiFJLgj26owCsRbBLLYWJf486
URHD0B+ThbEz4iRqhr9jmLUsvVRt+EmxUZnDnmGgoI3TDAsYykHTzvsIj+Y0VK9Gy1QARFpPfu2D
78JvYuArTLHoRNZOqJAbMCNeUOwRmbGO3rVSnIHdCscXF+d6sBj7YrijhvLqikBcs17t9SWganfb
Q9CJ5/RiVvKE0pJMxSYH0wfHUOJyVhjVazPd9w1QPfRW7MooN9QqNIfEx8tDuJFLTnnVea7y18Zv
rrMJONnuxv+CYDpvlqSK5P1JIBpEaFO86pM3JNhLGTFIQjuVfFQ8Kgvrk5RDAwxFRMVmboDy2Hvf
YgeUPOiGqDkVd5wpaAs6VHlGAgofUnMu2IotwGs1Ue/o2OYWoJ5Bg0yGbrScShsfEy7t0QAiVTNE
iinT85mqKVbqUc0bPquUf2Vm43eQTdhMD9i+0SFQxmmzm0B114xqENmh5tfLpi6OWnj3+PYxV4Uc
t1Do9cTOHBARgkvvBFRL4F4Gw2/c+Xps5+FX0LvFWW/5ue7XKhhW1vQcgGygQMM3MWgY9qUP33qp
2BRdCv2zD2+6qHim4cPcIuEWufmVmQeuUIGKZyBllx75eefq4iCp22Oma3KRyVseSwE7XQ2mEIO9
NUiqon33GaiLh9baanJdZf7odM8eXx0ThICZP6KXlX1JxUU6lZhxjmXP1KPmXAtch6txMk+aA2fj
PyIcrWg/IZE5ceMjznR3MewYHyh2XYYEDMFnGxzq9n3y9mnwXXOPGaAqa95KfAsgcCQbYvnNGVNG
XnwZ3BBJzmByvEeJsfOqYT2z7Ah51+AMkV8kXX4Rv8MnJGGU25Elwpl3ODzpvEZqw7pfN9nBQo0O
jFkHePGAEkHOYZs1K/UzRtj4yrUxdTQFLkeLzZdWxfUt7Fcbo2m3BrNrDrkkHgIbD6YFTnzFU9FI
WF6LZK8S7Ashsc4H2RgEc50qR8S4l+i4pA4HSsDtkjjIV+Gp41B8S5nu0cPTRRJcY+ALkZhwirB+
+0xkiiZcLWsTX00tny00Rs70LS4tb7S2KOge+q/tvk2AtHkWc2Dy1opN9rjpxLHPSMtZuw7mTDQz
F83vCW1wfRtva0LsgP1igMfj8L306hDsuxHFGn+Li44npuncTPcADwX+xAEYgg+cv03l55Byzm2m
q80gIwVIY7MHLGt4uJO62C4TGx99vkNvoP3cv7N5Ug2QqzQ8R/OzsuC4c0eOGOWZREjOQECtUYct
YGYBtgAaV+1uY3Ky8bgj65k84UEwX26bm0PM1w//uHyBiafBtMUpEXTx6NEtqcnQcbZ65GYHxGvu
EX1EAZ9dXDNm6Y+6eoQibseg+oMcuHmHt9UtV8XDxJLZ75A3XQWPiMlnwCAxoVYmHhnNieHMMY1V
bm8GyN6oipV8ZoVrOAAMRcmDCy4zuFZ7SY80GCD+Z7DmGWom8T2hkhzZHZibvChsdf18S/JXC8YB
8vcCEdG6s5j3csesbMPNkObtsU0/gXsKgEGJMI5MuNxkBteM9kj/Co9g/bxUNmfvqdk6AVM9cQkQ
u5l4ZQWqDEqtUZ3YXEYIMXqqFrJ0VTi7+BJM1WIuWDZthL6UcBlVJ+gFv+Lq3nnPNdqTT/2JNHDf
qucouMb1jdh1zFkpPPehDxh1Wrf9S8zpz6cPB+ONiDapUJT5ceuak32soxBvY3PSM9Gua25SNwSQ
OEec6ZhQqudA3KJ8uE8ZNZ6ghauCkFu9G/sDNcgADap3vSDm+FUHsm4Rubuce0hPuGxSnm21Kxgu
cTRuumbVg9QpyYXyvIvThy47sua7/ti65W4wGtR5X6DqjWXtfLphrNEnDdAgDmbHbCBoHbPUUvUz
binllOU9wb4HD4W9BV55DspBnAC0ghZFfCQu4KBRe2PcZmjoZK8rll5WRjL7TPqYIX4B5/EzsUHB
UAM1kKCUsA3yWwVDbuisdlrt8oQpP9UXyrIvANa4mvN9mF9mdp41dTFu0t6Mwdi3c7iZ/IKOTOZn
TN2deVg7IJ8jPFci/ADXYunYaAnhriavyDOU2YG1MlMc5dhJLXSGcXzMMdc5F7F291VfZsJuJAFu
xWioVjC19sB72P8soYnzi2HsPBOXhaBo3zOusByqo17txsfQfCXEn8WTSzmuXkvtFs0LzgMCp+Nj
hXsb8aIh6WmabNWWqylD5GzEr87N1oJpdR/tgLymuNkGzvI5tt5ywe2MlUTexuzblZfo3X9x/i5v
0fApxeuMK7S9pDhUfb6LynJXNttgvQ6bsXqK/IxGnPJa4+tx3LeuhqR2SBBzW5QXI364/806MVxN
mBK/u/Ro5EzjMm5i3AGc9VrzNmJiVihJFh9FG+S7JaZVreyt73rhZP+YUEe4ZxqLipvqu4dfpizy
AmQrmovNFTTRPUX+g2AqIfb/HjN44VB22A+lZCFztdUbXH8o3kxhPLdcNCZgNIsHxSw0v3OLBbql
vac4xmn97WJklPyonZcc3cQmN1oLcsAmNh9ODNzeZRLdmOM3WvKuwWjisbcVLDtqAVIQO1sZIZmH
ELlZTfR2Cj5FZ9mnwJvJ4MT12uI4zBYPc02MkVDQASyZE7/OdDjIutnGPEZM59b2+5qe0xk+S85B
+rUX7zkEEkjxWog5ZMHN9z6caeuzqUx2kiCNd6j7V0LVMz1qI9Cend/cSmy7GkGxz5LnqHlyDWq+
z6zGC11O96K9ZdbFTC/QZ1P7bKQvUv7N/JMJRT1hwxGEpL65B4b+14zjHAYk7gNSI6J8Jca9xFdZ
wtraWR3lT3ebHWzg/zXiUwdTJoqvSlwn/8UYPzMC4eaT6f1C4Ifshx33BSGFpe6zaV6y5qwWMh7H
AWOV/2hLLnK0icp9Dvr5NJU6QrKXBT1virXlb2BcK84fQxLvFrpBzZoDARNZs8KOzafdvWF+wtrw
WbZvhO1TXkna/vayl7L9TS4x4IA8Gxd8btiVERbSYEOeT9U3v76GPJYMr16H7U/kvIdR8Mvt/lX1
pgTnkzEsqFjUXYCcfYZIMoAAIJ0bU9o9qYMLUaXHcYeYvBkZLNIHsFIM2saF1Fx9y8VuzIAeb+AC
L8TvLaBWXKyYETkKcWrn4p0oxs5HqjXUF2uEzPaJASLwNQZ8jNbGk9fYq/oRwK6PefUX0RaQN4Ei
Rjc0mxpGsLGx/jJQzeNTgs86CU8hxlBIpKQQAD6HqyFIfi2c7WBUIVnE7kMPe5Y97m22ITxTK9I+
6ap1zjkfmWF8DCb4KuBG3PHlMSBo3+Kl9g22eOgAbc/JXzCqaJ96vkiFBTeiMyRimzNiSnX4lCnK
qz9LLCbFaymfk3qn8uPEV/uo+XMmtILLVD8RYoS+13p77eEutr16itsLPFeqAgLsI394l33/p+Uz
qtnIdBikcYmSBGGwyEYIJ/GB4aX4GHBYG1uWxho4Ekbmdj0rzERQtb+S4Y8vPkYN/IIYnXxDNCBA
SB5K/KAxpuLoT/GmFt8QJYhbwghCy2Kvxuz2HD+bbxzn7D/y5F5Aj3S3uFqhKnbhi58/zPm5q59l
3LxXxJsXDDvK/Z2zQCJ9JlSB4sXkEII/uuIgRyPZ1vF5j+21EuW7+UF/Jl1uay9nPeNUVAzLwRka
4FpPaciOZeW4mEi6daetqxTWLSN9r+ra8GY5kNGWEpXndgT+fKOD3va3Ibs9Z9Vf+pI3aQXnqOO5
kh4SWvK4qGhyomcMIRTcgVe80HQO/cvP6eAMX4KaLpj4xwreLW4EmRE/AoLgk6mg9rofHyO/Pz4x
KQhGQEE8cjdj/FwQq2+abVqOvxr3szE451r/Un/vTnRCtwz79CmdVjKangoi9HtSiDySLc657b2w
7p3YGQoLgP3XH75tZ1fpJpvhNkA4hnzxtaQnSYum+duOPib4Gj3CVqCuBmajKj1EzZtdvKbjjjeG
axADsGtCPW1Ps9ltwkvX75x232Vn5X7WnthadvdrdLtVSQZeR5jJ/kt1kHa447QyGqFW77HeZhiR
rQvP2WqxjtHME6Q1qIHL4HNY/fwo7dXsUYvtxEAy1bUHubsqw5FtcRmz/IM5GIm1zc3Nol2utQY+
WporOKFwNMrjryrnZgDTYXjTm0yxKZQWuF7OOdNtHmEDCMqHK+vqpLDg0/SQD/kuAzDTz2+8iG2H
b2YYHx5MOauQL41PEx8CcNHkP3YV4CUsQUW2M8IoSgRPlmRZELBk+lpZ1V8vNNcmligfo6nrMxaf
6Mjt7QRLcGSdOQw+VQ2bqukRmccW6loV41BE9qm5CBFbsQ6w8TxkNg1pndoYU7DRB9IaJLl+aeSo
zr3pnCKOThx8vNrVVMQQE9DMvGmG7M7xi51LVD6zqQO62xc4t9g5o+YEbMHM5D+mYbOd/ekrZ2TE
XIpWQZMZ3i/DdfeZqPaFVX511IcMwV8aV+HsWKTCOdYZPucJKhgnCnMCDpkKOcwG/FF3e4mKWZTm
PqDty0LXHuGJfAvi/Yl2Yf6uhDqYC5u+tU/EKsddEJHS0sAYK77jqcX4lpCG4JFT2DvDDDaV4xLv
wAllDyg0bcyjoRgtTDpsIin4igPkRCYkVgRpbTaGQ5Sa7wEx04qRpcEVUYUJ2+viiZj/ayznD7Py
z7Ll+dGEn5XA8lMUER1P025eeNrmHpJyRpaQPBZTn1u3wKt2v8tyCvhQEp+rFaKuOU/byfd6inSQ
tYnn7Sblk3AoQT0PzX0WwS+HfNOXm+yRfDLQUMKgCZDMLnKeLoeK7kiw8cLA8kdFGN0sybHcSFaD
t/fszZir/+StHujh0OYn0AmXAW9EypQob4pOB/62plkaIAb9XewF2OXjZ1ssb2hRj3pkJmO1+GCz
8rc+uea2DSNwll+91e6lsZjMPxWyJqOvdZlztOMsSI6k5gmRhCFnKgMsqmunDPhJdniT3i1ps65d
/YnCr4hiktJHJQ65m9OLx+NrMTr2o6h79TQ+i3IEGxsRTueRXbXYWIoFKTpiP5HENMsrmMrTgns1
S8m2ItkS7W/I2olipcgeZMA5gCw88tR4yah4n1IkDNJrNlvG3kyubc/fb3HcCMiQLnFxguH545bq
6GfU3plT6jDchu4bgZ8aXaJRrvwaCiBGbXibZ0UGQoQJ82DGnguhlUw3hDuOvTYSJu9MWabIpLXN
z2/BPmsVvkjf+8rG6I+Vf5Py5mpR7r8cEa4vl7fWVStHnV128i2+4PxpnN4iXEL1bztgWJYKFlKH
KjQEEhAos8qfBnogAlgN+cL2CKuVgMfu2iSLxaPHqNW4WySRribNl0c92JcRdruD5mbWLzOGYfUY
/AvFqmRtoBMeW/9YEkbpZ4wq/tdUPIti5LZP2ZG3jO7cdYmXskcnyxJuaZFebfyWfj5ewkCbTHlz
FZ6nEXqfuxw62o5ktc4JqcX8jSmZnSBdM1LcWxlYPNYm2oGom0akcEww+eYdAGpOi0GQniYvXIvl
AAfOC5Mn/ccwAbSQSZeUUFrP+Rk3CFsiPaEpaZYBrsn2ttpZTIFAwQbIvgGj62ls9un4FsynODhU
FThl85CZYNqtG+ai5y4zniL7IbnQHHf6mHTJa4a+inXJrf97VBtwoeN/2FIYCzWcpjnRo8PbMLEn
JjCfHmqEE5CZJYI29GCr8ofR1T9iAAFNOqANxrfBB8wHec8f6WvxVkRacL8AWsWfM/IGUJz2Zvpc
m85O5+CmdV1R1uJmNydGcG5zHx4nhCDsfzn6iNMz8d2kYb+ppPXiMnEj8zCzmVmcrR83JyWBOHs0
DhCBnsr3xZ1PiySPpNyQr9e71+XO7jmCAB56G7Wrvw6aM4rlNteoB3RdWFkdHSht8uwtvwe+5IVx
ZMoQhinqf5OJyOdkNiHJvNjGv4XC36jZqh/tbqHl5hB5N31YxsO1MWEOqYpeNFZYnvqspXaSk0+8
21TgGhNBTC6P4cO3k2MKRIL+96atNk311tvOGRfjDvcIrkZwpnz0tBZyh5jY6tllc8NpPZyzDPXl
GK8jzql2jD5URemVqND4i4PqNgRFOfTNn8K6Fvj5omAhYo11y3U3/eid0BeXlgN/Y/uHBKBhFGdQ
6cKNFnfDggudyKHWk1N5JlGPdrSYA+QJ2IXZrhmugsli/SKK56wXdE0CJObZaHrmtg+6QxiYvJ98
rT8GD7W8aI+0HwICZnaYzgfh7Cn6IqE5BvvQe7d78woiTgqkbDxfuiycuQDnTCupOekT5iiONRRT
3TVcA74NMEeK0TpgSnfXsSfuwGAg31OoQuNVzEzQJhqWfdnxNcefyuyzBYUbV+a7XTxCZByjoaMA
3pIVqkPW0FSHTj1/RRj7IjkfrXG4mkQP4f1vQjRzRgkQDji+rwNwapmB0BlzQWcpImubHlly37IU
Ia/M3BWP9qjb281PjJMxzId2PXr9e1ga5w5TgIN6GM5A+KyswaJ6wTRnxBt9pq8XCH7ttIvluNLi
wpIsm2EIr7Kw0LomAkucBG3soLjwcXQaLc6iqRSvZgqzbAhE/8J/Sd2esr/xT9BAuHBr4+zIN+7m
jS0I840RVJYsSS9wS8aEw9YELB1EXdI31EIMeyNIPzxUytxke27xtTeh2HnkSH55LtE1tJ8cbc+D
ZZI7oqYWb+pWU8GMsgRDLKpyZ/oYk62tw5VKY8BnltOqa49IQxBa0ZY7ak7gUuIDqVYWzE3yOWuT
TuKcn4r/ZRKBoUTjRFZzUVJzyL9Nj/BeBNkxqJLfkwL6xvLiq+aWWTYwSAYH+ZMkMmw3j7AMyeIN
PAWrWdIjjJzCNgVdOTJMhgiYOUz5j8KVt5SFWTXWMal0+qPfx0NxnJyUKkVXNNwVyAIzG47eL0m3
4ktx3Dw/e45xlIr69AACV1poP1DFELowZbAx5Xuim1SDIKAqxfXfaWodj9NAhUWz4KdwUUCan2Ug
LxhB7YqX8BoX5bZuOVvPPY3L1Ch6vMignF7mfDxUo38vW3krB3YIqQtur1orrFEpk2bRkI0/TUxM
R5oEmoyLwnARp51kWxYDF2+dvrl+eqDZZC3sB6Xgtwzv1JAXwM0I0UCSpimhaZngj8cgB2Uu7qzp
+6TjrNdWH0Hl320nfAsdj2C3oM13OS8YcD2zh4gFgTHyaPfoty6o/VBYryw4cBEiuU0xEHH60N+P
JEk2IPVqDCOo8YVklKXka+jS3zh86tQa/SC1tJ6wmegC8IiXoTVsIcYRELF7R+PMJETMbUi2z7v/
p+hmz7hq9n3xnYvygDK7IGyKhwBYFA4Xn7Ew7hscTBrR+Sdct6C5Tb9dez4Eh4JbGDgs2WWv+yls
EhvY6Ey8hoodeRpxVHmfMOul2LVqLOyzNoDjY2jkPeaoLGndqHGqz5AZOmP3DsbL2Bla4AX5bAUf
Y1Jzn1wU1oaB9LDBwG7JhtvCkfG/L4Op9eQCJQBukkd/2Po6n4M4giNnj3jPsmMEEpr98o63sYiF
sTLXNYNq9ytySXqiyQbJapa3JiQWwHW9KrJPDi/+8nuyeNLgPGCvIfIeAzt7G+vJGOdzFdbHqqlf
gqLZmYywS15TT8CIFl9GSbcYrEWGvRN7rIO6qx2M3Y+PX4AYFDd1eejwY8p4ui2nopwPYbh8t9uG
baup1QgWQos2Ba3Rs9PDYWEeRroP9Cir3OYq3rgwgmP0DB1YqArjxSE+lMwo1zn4HA7OE98NA+ND
NfFlNT6EJI7CLTiAEV7md0dGp1n49Plp2QBVtje9eda/I/JZMGPjhX16BZVrcNcDEgos9oI1Jch/
gt7Z2fJYDbtmMe4DJ1IR4g4nmWkyMPfWbiCPOrTFwqhwYzLG/+f1w3aUX+Mjc5gIwNdPSDPANlzY
eUYDs5P4UrNn5m/fWOWqZaiVu9Fv5YIpC/noZpdzi7VtnAuO6nvLNqrlWKBRZZRnJW7DtJLrUhvO
keILEHg9jokO1IIgkO/Z4wZXDqoC9lBuBr8ip/DVuY8yZHh3dPlUSl+9YKdIrGhbKHsbW842DeKn
UjMBsKDMVr8GE2MxCJeKp8jNoqKj+qjT6iXks9Iof889DCPcrvltYUpr8HqtAbEMAupU5gc7fcSN
hrpDjh5XKt75lYv1lfOlWZxSkqjjiGgEgeYca+iK8ccBjZC6DaEm5BT2QlGdv+KfLEAIunZ/0tf/
wM7EMjdEVn02ZkxFGI7imtux/SdPOp4WxaGEgQCY3A7nIumH7NhBPg0Zf80Lw3lmMdVRcMM5bGIJ
cEiC4wvEJKzAAjMzyS+sNOC8xuoSsj4t5ypad9lpGUB7A2pupwslVVDIvPm41FtvuJRAqol5jUsW
/JobkswJhF+3pX6OKQsTn2HVkPVgn9qzs5+xsxEFaJZtFO5mh+Qfa9ZfaV5y4V7jlswZC2Xo+lev
YvIIfQn2ZMkoDnIuuW2Vk6OLCNGqdnlpSmZ20S4GhlVxyktdibVaciwyGVrlwfTPZMwXe4zFAoM2
1+Y1Ytw3wbZua0A8JJqcZuTavepFwEe3zieqktXr3EO8cv3cXc0+6nOMTTFTX813qIq3HHx0VZm3
Bt+i6AFjQPVJ00ucsaY2Ym9Pd5OsYBZO68FFu+WzzoBp5CyUi/meSXM3NfIWxpcYQ2t+7Fj5+uhG
YURTer+6hrpULq+qJwvdsFuZtwNDsnH6ggFDa5XaT2a277h69LdVRd1tQP/yVMOMmmkDcGMnZsey
BONd8V0r+rpntmnF/KUPJfgVFnVoxpfBl1BdjQdVWN7aEsghTQEtCO7yDFfNU3sTjVRYxnmk+Ehh
p7B7AR8El1CRH2TGU6TZIfhagFTtOWOOXO06K4aSSM1hylVbNu99yWKYSftN5kCTe9ncUNH+Oi4g
wSHUmmiUr1F8yXzpDODFMx+ZZ4CfA7kAzIohx4YnL5igHgEdHcF4ynsBPYV9oUvFuojj92yqXtsl
u3URJQTgg46D3OXtdBry6JVTyclGHmkXcc4a6kYYIfd9v+WkTpqetbretBSLS0tewzq7CxCw1qy3
IYaNd5pS6rGny73Mf5i58aJ03QTWILgd9UX1fLuwkSzUwZqL2H7PZfl3qdODibDRBbBu6kuFCJdI
hUA6kh2aDqa0cefJ8Wguiqgfm5VSkBlzeW71qjg0oUZHzRsOwHb6J8j4yS60T7nERzJRDrb42zLs
tyq4GLx6+pyMOFxLsq75SPt3MMLaAF8ZU8bE+sheYLyLkKmflC9tu05padCH/sL3T31eHr06urnd
svO8r2WPILHzyDcuPL14fJhJeoItji37J2ZtdJz0IoJWe8pWcxSiU7lonEglnCtaen5Hyhh8HPVm
RrHFZDyPQCdauLp5gtYzz1fhfbCOAmlRW8/lx/xd5BPU9cBmaUGyDvt105qfDSe32u4YP9ds5IOO
I2VrczFaYLeHMXtre2S1sWYoRDMsjpks8c/BAjbHSqZ3r4Xy6mQAcktkfQsNhgg7FxVI1gzDqnRe
l6xZmJgmzxPYSHi/PXU9eSS2RaFLseR1AKFSmIBhWfrjsbpZ7mOJGDKXvIaymH6LHq4KPXNG0J7y
SJ6HsaQWhDVuyXl2lzuLPW/Ouc+DATAo963wwqcOAk67TH8904HTmI4H5ZZPvc82nRjM3H9mGatV
qBDy2Ti6o2mv+ndYM6s4gDfM0R9M8jVJ4E8tBxUYKxoRyTxi/6EkVO/+eeQJw3lVtaSBllERwznp
C6gGKuExRo9lygOgloJ0UfcI6+YdA9Bb7eFqrHc27TC/hs58Szii5/9CnwKGRTFRit2fnAi+CDOS
9H7wC+CAXteJ2EQ6yWNqjd5gXfSSFt8mqUnoXxGhbhEFJyEgw2QTB1a3uyiLP5rZw5Ml+A0ZAJ4O
b8EwqmfcgCD2euvHMfMTYZoRsFv4KlSTgDmfd4XHDy6Z+wPmx9wkOU/1TrXrmifKr9FpGRr43qUX
zp+rMRYIAg0ZwcCobgsMg7Jue7Y+PIBVfmqNrV3Ln9xmH6K5jNMw3bMC8IrGs3oYAZqk2WbjeJmI
eQzF+FsvEsgJxPdIK5OidRn/Bs9u0xzNHDBQCqPDe2rxuQg4kZ6/HPgA15KYQFk624Civ64vIQZ/
+JP3vqi/NYzTwQ/fW/fJrPS+OA5/ksFgfiL7Vc4/Th9QKOrvCb7sskleSrzpOWWEwo6ONGDTFtiz
3/UDsS8aiLsiPVbLUWTi1CGClC048lmewgGjbi6ZFsMkYOftltm7R7ZADd3fcWpWo5OtHW0ET+ff
Q0owM20pHc/5jj4KGEJ21VAJPp0c9XcOs4/IbFEN4CWbA5N+/KrVssUVuVGmvS8WNKiFPclcw9/A
psqDm9qmzaCfBTnKA09oGvd0VkuBOYkYFRiwwqbFPyh1H4aNE3bET28oWq46qpZK6DzbmY53TfHC
JGN3HBp5NWA7kRFMSySwfsFRB1tjtknoR3sZVHT5uViJwTGH+Hvo86jCbDe4FAzdQv70EpCwOari
PQZQvQQMFts8Jh3BY8Si/6AfX7K4fFIOTSxzP/xKWZmBEK7GEG4sgRCDTbz3kk8xS66c+o3L+Srv
KQtrB1hEGLFC8yMKvVc4uleKiOS1qqzTUiVPS/3mgZf8H2PntdQ407brI1KVctgdZxsbbDAw7KiA
wcpZrXT062rxfh+z3vrXqn9jPLaxrdTqfsIdkPEmoFtJZNfot49oj5rwGm8pFXm1wnyzJ3j3VtIF
CplVxCmQjaiVk5KwXHrAEUfimUrtKVs0iPD45fTgea9FHSPsL9svdfMrasFb2GW47Yociakk3DY9
UnC0jlTLt5ljF0NhPQyCY3ItH6RQwxGMBhVu7hKqEFQiiI3y4mPCKtXE7Z3k5YqECqIwowpNaMLo
rnReqcVaBJ0aPUYvI/PRm2Qi9yifUmwihFsvPCOKKbaYh3jwjik86Sks31PcxJQCTxjXY94cuhrJ
aTAkSX4/2Nzk+jCeowbiVAomBdYfmJ1kn1Mu2eXhblDtW2iZgBxaqvktn0jauFtGAr1qEBgi4l6M
K3oG8bNVvSvKiwzh3ORaoihfm+Zeh4HE3RxQBau0nhnuY4ojDKalMhNqK2V7yT7jxH0p8HU6eAhj
1g4CnUh4ClJksGfNUpUOnwl+K7lOx7BjABdO8llV5Bggq+HWJS41sVRhv5FjMwyMEMvXAUHFHtfA
Xv2sPXGgdYLOB+QH3e12jV26yzR2tDX0vngllBZVO/3Bt8ddppqbmPRYxI+K+QLpIW/eK1esIchk
ayOIgY24d0k5PtCmYYJRpCgScKwxPoRIkgL2V/8Qcl0rYugmNO4zKfypfLlutgnAqlUDIUNUIulE
PSnHLCOuk3Xj62/04Tnx6coudhVcwjxee2gLcrFTmAjqEaax1oJg6o8So5shCKJfq+iWI7MAZPFO
lgYn/0maMpUWmiMIWEheU/64ToHg2Y219lCAMNTxl13oR4cqPB6/NqSrccSHuUPDkOztbHXJQ5DS
trGQeoBK0mUvwAG3frELqVQSJIX7wvrnkZ10Cxw8iESXmSfpEbBdq73XO7QSkbbHGwaoV9+sHAnP
AWoDa8mQADtizeZ9qMUFS1QqDayoNhJAFrIAghISRKwJzJBtJ5vwhAQfIOiYShUpqZrTNqBMlqvr
wb1QhMU0DZeXDBxgFhx6+PgvDqBPUWJazTpvTdc0OoaIFAw09uMeXBjcc/h6Goh46mA9rM0hX9qo
85lG9RmNa0cHywCwQjeWoujWNDG3YaucbLu96YUC0RaUYog0FRNtuilGvOfvLZr8Et3NdWxMvIwu
Nt1Syjp9dRxCPt74wOmo1hvS2aTfZoaTg3rABAzlCdVEgchx9mgDvHZdg7Ws8xnBGi78T8VOn4bq
JBS8eaWEdNu9jylyBciXe4giDs5zAWHlV6cTzRl5QIUvkdUZSKVo/qLZAd0jaR+GqjmoEMd1TbkX
4tWpHlayK8NcKwK8DQ+G17H25js3j+5CtVn1NGONawEYskyeA2CJUihLo4CQiwhYTARkEx5lxBcg
AfgPRRc9edZ4bEagUOR2pNn9aXrLIgobxSi8pdd4mzqGWg9bjD5TF/5uvG2BxPCvutZvJZh3azJ+
M3EamlTDe6seEJnG4MTaTxQK7BZ9ny5L6Me6OP92jJFxwiRQESgjilzi0d2li2YA7YHzUB7qkoLV
qAxfGjDzCbdOFaIyxTZIVmTXLr2ybVaSS0ejhfDTGDI2g7VtF/c4oe56gcJBlHcNpUj2NcyXKVfb
76hd2j57DV/xt05pZqHqYNcECnqOg92fBqE/H51fdUZgqOwDEDWq9EAptIfQQZlnqBR8fh3s2qp7
rbEOWTWeLKDRPTKiiXGlh/IQ1U99lJ8pGJ4Qtn6aPC1YtkgmUj1kfbWtVa7hQVV6RI3WgGmSF75G
xFJoOXL5pxCTbxfDI0rBvUX3yy/dlnRGhTUZDHeelff7JlvHI9PZSbMJdTLjaFobxLHAYrrcOfC5
QpCX3BM2dWZfO6nTQfQgcLiBIm1XZ1AKwF7JLp5CMNoaxlrzbJzFMkiD2kZBxabx40sZ1zcl0+/p
5+3wSYIutirr/rVJ8fblOtuk9kWWbkxAj363oeq3kbZ1UbkuQhQDI2wgNBrvnbdA+HUVu1B6ApCS
LLNTf1+Q2Y5+/ZEmeHsq9jH1KauHe1gX7SKClerTl20+Fag3OhIPkLpqqGMqV84guagKvFE1sz+l
yI2MaCOsUB5Cv6MB2RbRGK68vt7pyr3Tmxp0eJbzWqOmiUixGQCedOmvjRSOumjd4kWUS6V9B/WE
alwiRoOmGH63mnbnau0bHhogI0A9TTnEHh3dbupNsMGpIN6l9XDtgSTEd02RYFPwUvkOBRK0jrNz
ZV5praKES37hIJMhD0/GvjIJDCOchuw3k7yXEmmtvVJXU/TmznC8uwK/7hKANbXI/oR/5eK9V9HJ
BcFKCoPDzLmlJJ0hfROof7o+owm7iaNt1WzS5Ct11qHhvWK7R3FqNRTQ5qny9smj75onBdnxDtVq
uWRnrCctytKaf8zQjSJUoMGWwzBw2QTy3flZ0HrNRyqO9Vrmx6hre/Ehjbj+yXOGVLZB5mgITJGN
jEjX/2U2OOicncBF6Y5Ely5mNi4aT/0YqqsS3vZWND5J1wI05oT6lcG/nnx12UYUPYDwlgdAEtz+
kMmwZY7X9lR01EfDX1rGxW5S/cOE/0rIyKRpZHQIU/IvWPT6rxrxP4Z5sFIpMIDz08FifAWoZ4Bg
y2io6l4Ur1aagtxZ58AUzSOxNn1k2bqp2gLGWDlqbqDJqVGDrO47GnZUTK596b25TbgNEZQSaIAq
aOO0TMrseowuA2K4DlqjNs5L2F0SmnFDLmx5NVG6kf5n4yjOAB8jfUDkPofMD03V6FfzvTiApPbR
po4JDEsLF3PzqHvxVp7QuqOdbFwTEJs2ZTwM1Wz7S/aj4f0bCTX/5ipzJMBCCLyqZMK0WTRzpTlo
o9T9pWfgK5CEGiYSZlko8MfeR5MMuBm6c563lWtoOLZ3LWbOVhLaKAfG5y6mUdQ202dTCHwE8dar
O20jL5/i4SjabbRSuru1Ori4kv4VRHV6kgkzcUFIV5RgnbuI8ne6JIXz+nOkbhgjLQO/J0AwmF1y
/ewOGyjSkHaS+KSbX7XTnDQgoaH3EEDNZQKIcfXzjzUmLDTl6ghNS0IoMe0BYb8xtvrubFGNs6Ve
Tf0CILfFvjClLJJW9DgDbBh06GMK8Cba2X2e0uhaloVLIrFKpOuiDh0pJVQoFr6AYslSBaqeQBm2
FBWPa404rmUZd6VHEp+lhMwbxg/b/yxjRLSJYRTtnIO6zCkmh1wJWbF0klWXUwMlguNQMvIdWG4d
7SByLfSNztzaam4CsBgfA3QLU7IRKoBus4jsr5zlM3Lydd0EKJOzIrSccqVZo4m2hM8XI1ZTVEuv
v+o0hImGKCUvjZzZqlr3VbxOTaQ7UIOvpFcmhj2EBwrk+MQ4qiwbsrqn9pZsmIBJIf+nkFRFB4BQ
FJdvVOC80Tgp2fhbQdsmVbpHLm8ZUv7AKbExQC7u1Sw+ywalg0YC4P9pfBtbMK2szJT+VYP62Xhk
r5TwPNIYMnTlbejT40iw7mID1mDrCUifgLhGRTf34W1Vc70e1ouCp6TwqgNxAQ6RFwSrSU+WWXrn
UDDIx91IfwAxXt29NWa27CbiH2t4TVTvFGvxHZxvVoP8oUypZmi2c1JL56Ftnt2WxmgjiGFrS193
rfXe5N5bD2fEscdtzTQ/uumvUH3jSCdVvATwvTPk51QmO5rakDLTlsZI4Xz61VOkoBHa6D3dhArJ
O9VsKFD3J1urqOCKl8zLltjUIs8NSzmNP1Hv8Fq3WlEkAYata/BChLvH4nzaRkO1rqaoAHRXQj8e
0RbjGv1GUQb2cUj3ukFwr6TfiRBr2ze7sLmLSsSximnVI61pLZrgISx9wqJzmNRAnCH/scaG/riV
ZZMOzZRwhQFwhmJEgVz+kH4GcYK+LT9nTqgCZq/GmL0qk3VoVOdMXF7rQPga3zy2wjrYg7LMPnPT
u0ddGMH3m6vsDZd6P4B+h8QQiXcHLgCJudqAd55gBVmDeBE65rdTJfXzfY82lGUgQdTSQiScHPBC
nwZcmDIi6qna6dZETdLCkdJFx6yGoPNMjvkwlvGDG8K+CsKDppUvIA/q8tmTNr81JF+HPN1T7pQS
3da8xAL4VoPWNghCxxAyU8TRszS4LmCxQ5Efc8yxqBsv/HEdk1U7WLkolAnSfaoCKOMWKEGgMK+5
9L/AoAO/EjtRIONElISFDbNpWJgvLrJy2yEF4qeI/hUGFiGWvQ80ghftfcpxr8XrRvb+wYlqGGta
Llez/rKZrMFkoXtG/FCXm8yGksASGtZHGiB+jqYs2tZ8gLlOquo06pdSUuHQLg3LJqgOcmdqKClG
I9krq1/16CAKXxVn37RRr6YdjdourmQQV2idnJEmJC+9AwIcqECr2y2yCB6oOVAW4DCvrUrfAcTl
mKBmaMTi2jgU30tPXSoSQBCjAilxpwnC0QmdV27EjnqACN9qYOKF9awwDyUt/dhOO6ttuq91RJQJ
f3N2ubfo2+876WC3RVRqZRjRQbGKU13jguhB5oivCdljXSM+wTrY9d45QPqkoGggs0SyQQYpPPsE
Y21+zsNjz2+P3biLmu2g3pfiDSIVWprIxZDpeiy3krySiVeP5b2ux4vNSyd6TPFkVcb3Fp4uFkVP
rq8spijYSibfXkBQF49Mjzrw0ICsyB+/jPYZaIbONEMpaRFW/tL0j4l1p1q4WKym8JIPMgpxKXmE
HSOVmQkzU/toDPgEIQlSnOUVmmqGG0Ul7LAiJKexNxgyqvpbXbkm9pWrTjQw6FhFtlcvvKEj10eg
tRCt5j4dsQG8hlJg46GZPBwI9jHXqNtUwUccQsbD2oy1XhJjQTsw5G8GINbwElDWYi3xLNpA3RvG
W47y2KHizMYShpgJ8SElPPYg7ihfhtmthvg5d96RKQAd62JpTIsTOKDR6tJmHesITIJYtcGmlguW
aJkp21SWWQVNVjXvoSHmGz9EuYdztnCEXCl0ZgRr7UJLilm+6on5wEE7pvQ2ha0tJkcsm45VkQMu
3g0s8Dy80/2tKdZ+i8jESjFeW5gQRanSYQ+JB3WTFKBlhg7WZpVp9Dn6z3hCrwXqorx7WghI0e+e
kmrpvOiGvhqBb5ncxXZlv9QyOGkND/Uhxlbcu/vQZoD4NsFZJfWdkXLrw/DRtjsN8BH2qA7yhfVn
pvb60iXjjBR3VVY16puOsQeFquCbqSLuEw3TxSjLC1zG0LFvbawtTRaYqAlimNftH+etKlhupne7
flVjctNQje6rkdJKRcnVrt915mGtp7iqjAVcXdu4D0T9ERTGuQ+aL9SOH03ToVGel9dEI4H/Q5UU
yD1LkrnHsujkoIKiRsOWwIvi11GnjWr7N296t+wA6RlUfQDD9VvhbFLBITSP5UtubMt0KYwHN7jI
ibOr0MHFbZgoNArwYwY6WvTesogh/2RL25iWcd4ztU5IvOpXX7AyxQKyaXhyAedgGB4CK5zgB7o9
ei9mfJe591Z9ZzvvqovPLwUmsUDHBQvVkZyDUxftdT2VdG+iCDR19b0ybVWlPRQhORr98LtGxSpP
Aecbox4itgmbIbeGeLKSwMukaaXnT8qPJrCc8DTUM5RQhYcWZw6dz0gr3MMm1IhcmnLaoOxBCjKv
oViM0ZW8BeEUbczYWyHAmd3FmocrWr7pwYUz8dEx1QwaySXtGHxBqdBr5SWqYxgLyraL6w22qAtF
kL5jlZuXGID7j/I4e3NaB6xZvqcc2zJG3ci/6zSPcxqCcWwhcsP7dNHMXlmxdy6DeqOL+Iht+6dS
foQRxiy2tH+cdlkcXBr7bgjv9REnaGDIKnQYJBlf04zb1vLQAafCgBYRfnKRIL3sn0PxnqAnP8bP
Bp3WzN3UqN9j/obQKVKVCFU7454KFq4XxHYTecigiF1kJPfoJqymJH+00FZCor44N151dhqQA5xz
p+rXrpWuRQSoTTOxgPCRwbDK5F10ITk9FaIBAL3jv1hRuyriBjE97xyG6RGpr6l4lncCZfCTl9JI
MC8m9QvhewfKDm9JOGyrSZxPtOV8fl0VtN4aUun3GJRuEa88HUh7D4BHIvQjLAtqY2XDCh0byj8V
bAeUj4p6mSovjetvVW1alnCRsljyOFEnVUEjtcY+4P5PQIEVSos6Mz6x9nPoqWv5dpcxx8HealHj
yqdwEwsDR2ftDvbsglY5btLl2BLse+e8KV84V3ANlCVpA6kvzqI04ZX+vvldlrAMu2BnjR6qasyR
agU95I1JGezRynfT+7ABsGqj8W0tYsVEnCpRVSKN7I72GOKETLehc1Y9/fH74IcM9W12tYmVHYUn
ZtJ6ghVJiOW+y6M2MHiu5/t8cBA0DEY0ovqHRCC6bShMKfMBOmzCy5/NiNCth3jfqHsPoUsdSlSJ
vWSM1EyNPLQFp45JoA20X0oTU8FM0IelSNXHewdVEp15NzrJESD3UuF0UOfzGgxpLB+OSXuWpzmw
II6tVXdj+sk+QxjflIY5U7HuwZfKjU9pB20D1opJXzp4IWnNTB9vHIgxwWXMkiPNAljN5GhBvSLb
C5r0PvFvptE9aHm7sCdE9DtuufpEA3MZMnOwxvE5eno5fuQommg9VuE3Adzcxx7Yu2nWsbeCo+r3
98DZ9W6b2yYkymBDVxGvIA+4l8Mq7MAujNQpXUDcw2wHbLK0pzT6blv2KLrGnSx4J9G9LpaWg1qX
UYD8kUTusTSOoIYG99yJ5wzYlTEcDHi5IWlYb3i7nv6rkr8h2Ap+NT2U4EI0LMVVKsojedGAn0mp
Ocp8puL2VObpOmDlxY681t45zrLDeYLewQfSvaUmrnQ/qeHDdHsVurIFVU2f/yi1AcMi2Rsh/Zi0
2qgKlBUk8eK1sgi5xUHEo1TmQovNrlSqpMLH1rjJcIq1PlUQiu8ltmLfV+dYLa5N7zzgiYwcoFTK
xmx+cMpVRtd5NAhknhOToEoxMFhxvyBt7hF4AdFRL4Jh78XkPxSNCk2/cwhlqdP3of7cAneoXOch
odwo76TQ9ZnM6H+DEEzTxzqnT1BOVCDKtcH8UIXvBaH1E9IC9cAUBquoA7VEGJtrZxGqcB0vo3HT
qc+Y2DxC+yRGaRO+rBJZgJesrm5Mai/WPSrsdUtpvZioxCuL1rMOZp7S+0Skr6fFqDsbu1X3Qd3u
7ESceu9YN+ZmVBsUCbp3zcy2ov0zNIDwlOFQMS9qFRD+8obs6JahhzUoRnxoB40wqEyu24AnWoOL
ZQQoO04WuUMIpL8LcLZw7fgC+UngU1uIV/RqQATDEoZDgU9ihSOGBqtaOVUq1evuNk0l2XmE4cLw
IO1AHZtKJkXrUkyXQLgbI+1eIod7F1Xu+qzSNM3DF8oNnJt+2A/5Sc0RR28P6vQ+dDaSaxBwCQh0
5zmeIL9Z+s7rnpkiahXfpPa3kHpCztkhChqDfSQnihhlUfJyBRoX91PNTrIGrtDe3qWwBOUNmGLT
ErXNhyeA7TNxFMG7BoCRg5T/DQmeNNNV1g6gcqE8BfAhQhrgpqBnnYLuLk28aAE69DeTsnNf18cg
+tMHI1iADKXtEoNxC8C5NIpfqVLpKUuATV+Qulg6XrkrQkpmhb2yzUfMEHf5PcCkbeRYgHCIkTmv
Ufa+g3ZDpupvhfIMYcubootKH9ag2BOrwH2mYpdMNOpA5GZw8dKHGDRrR4nbAKOFtG3uvAk86Yvo
qznKUezRBEBVr4onsociYGC9A5NbcqM27tV3FWyfn4U+SJT4hqZhY5/kZvLu2c7jY+8x86uIuUX+
yeKsJPBumZ9q4+qjvTARX+MMgGZQ7fxxowwhFIbHdG5GygzxUBRgYfWjEhHHJ+rwlDgYcyZswI2i
rzao0NiSVAJZqAX5d8amuyz2YnyY1BBrqwWUAjWBm0zxmTMTN8q62DSD+6kUyPD0aG+xzpo2Rlzj
0Z6SiwfkA+iv9zI2mNh0ymuReq+jrnUs4ovRVR5Llp9KDOsiQPcXLyCKdFFlPWvOCLqb7BbdOCUv
T1aL5pReHLCwI9x9EwRzFHVkHEk2uVDXCK4z8YyrDMJvwNqW0gofyBTdWqOrA7GBVdEt6K6lmD+J
P2WQvJYIKwRBt4qCe4qRWXTWwCSrbXNNTThDccnlSTNlTeOdywa8JZ4+CGNJ/30SWoccLFTL3RS/
hpX4Mm1QZKmT/87U6jMr8nCB+sLOAfbRoDlWkoMMoGEobw0CHbvI+apLPARLaVcaIYhCSiQD5gD4
afXp4rfc9gOGtaTwKLP1qAumOsHl6Dy2cY36VPAa5sril040O4TibPWku16CqSsQ9QN2XrqDoFIa
xhp1Dwcgjd9QzdvqlbaP7IcAwdVqRex3CPCFoISYsj5HT1JQ34itF79uPjNbpQyofFD/dimyEu3E
qDMKJOYA4sq7Ddhp57R7uy5OZVlv+yjYJcaBmFPmRoZqr3MMwL0/47vvHNDhrMRdUry4/jPN20S/
yYpFCBFH2vcCOruCOEDgJDLWVndqPQAlRvGCIax0cQTEWhyqKqHamfpEsuGxwbqjc/YqxnwLF2+L
8JH2bT7d5fZVzpVaVq4K1hIrBSSBppFM5nSkLm4BSqiIAlXDIwwoyZietrY1osiFxC1Cv/ZVnvLE
IwkfcVae/pgqFe+JdNd5k59jaQY56bpbe3ph+s1JeOPwDZoOAClo988aPx+yDoqi3FcUfSU6q/cp
jhjdsnG5N9sAvoAlcFmNf3WPGc2QqM9rUH86etYYZgttUd8Xkmw8IV3n2mKZwv90wVNUBkWUHJVr
ccKllikMbI7nHexgV6sAoLOzb3eshl9ZfnO1J9M+muKxRvZZx1hDMVBhhgE9WVcDvdbRd2krEuQY
D/l4MehVFPXVLPDaE8NFiOlucIGI2Nq7SUsowWUwcrsTUsvByY+zC+ZuWDy21IgG2W02YerhLQhx
0qc/mH81SryfQOr1FnghHfWUKeP8UgqJYNRnhiJFLn6pPtYzewpV1Dq8AFQHMjA69WoUs1JXu/Py
N1N0v9IB4nt3LAtkNTQ6hSloCFSY8BBipY6R814NFiIBrnGmEh0DboMjMTXtTh8nBPEsrtjw0vsY
gxRgwGmbrcIhWZr1VeWGa5Rbx/gtsYHT9Gu4RBaM0s0YSr4Uj0pJq/y+JkzAt85kThMDch6jR7dJ
lpzbVRNtOwBFCWAmIzfOkL4xdjBMbKNHnOQ6inJ0x3KbHgRDRn2jp4iZjSZFh0M0t+4njX1omdz7
s5zw6zw4jHpxcTQSWVNz791xrw3aOzDl1eiIQ0CwowPqlqFLeyQmaafqedI/OoFbTOzDo06PUevT
z9ZXNFthFRKiV2AQq2cpYJMDfJBrFM5y4+AbBLJCwz+nXw2etceN+UnU+YdrklJp+sGBh9H42mLs
UKCiE4znNdEGUrXphZRgr/nxJlA8sAJwFVX6YyTrxAl18SzI+c09kVQ7Vsjfxeeyxe5LVXAqYfaq
T/VKqcgQFIfpDRB/4W8m9TiiPEaBoasXhBmC7t/kwj6oNwhO2sWHRUheI/IYGNHeDdDZzrc1lgqg
9PF5Qk2y8Pp7p80O+nCOqudOOUchc1izNxlj8pSXRUg8CaYur3DFMBYYT6lh8+IlMrdWxNmNaN0X
6jorMRScriOru6JoS8u70lGCCaYughpFS/J7B+OMyT7I/vUQEZhx9DZaIfQbZGwScLFF6a9Qhgpy
5TDCPR9N6K8TBc887Q+Rme71uIE/rPv0VzgfBbD+IlKeUwLwGn6AC9qwHvA1S5Eeoqm/tRv0dPWA
blZnV7DXB+A0k0k5pEw6bVVmVOha3C2xeeiR76YpSnVB2jkExEXUHbCekg5l5iklhfHySXbYqR8l
J6VPlu6ArCVHEPV7klEKznYHHUq5ZDb6RoENMhZptV3hgaS3OQommMvQxqjWSgHyFOtAs0GhPiwe
AlK0X14uNaNzahod9T2EBnsO37CVP0n0nJTtUxNSUkCGA8PgWhQ0UxIqf5Dz1eRId43xjCIxc2i/
FhaYzQCPMAteUU8+YhMZFOBYfV/sY/Dz4dZk5Lk1lwMZsh6x7Z6A3RBwLP0tU4FU6sLORtVYWTw0
0HVsF3VcPlYeAAsHKhUDf6tA2aud9NVHsf+XptAjCUFd3UVpAvXMuhPejZ7IStPLteKm+qIwPzMT
MR0KPB9jdoEtK7BZU8+112yzpxp2ecbAQBLTxpTPExNmkqwIBqtJ1eKIVWRP0OWLOv2UHbXIvEKb
rGxMPLiaqGnY/R7TPeS+9hEuRoo2yTSb8sjeuPV3TL7raJ1qFppn7VM4kSQPL/pr4u9sH1ihwqRE
N4tlBorbIhDQN5k5MBygDtCuABvcQ5dDFBdDdHm/ujVqaOdWOcr8itppAWWjWA8thUZtKTrqXupZ
d9DBVKyz5XJiKx0BF7OBsmusOd8BsCSjcOFAw2b4PUzobUQJVP/gfb6aAFiJt1KNKsvRJOuSBllx
kp3IRrBfNBeOW67xtqc+mL1UdZ8iu2ptABs7a+ck8gptRJDcCLUiBHc2YoWgvdnI1TrFeNltDwQM
o6lIk9mqv6XDJWCskU8jlYoIzXhXKxeOTKbCLQbgbbtxL3qAELGarxFkjLwGrcsACscCaMl+QF0H
rMa9L1tG3VoBo1FBTRsohNj5Tm/wQPGWg6Mso+HW2b8rKB9CIcqFmOsj29sThEFVL7WjbF76Sn8I
gRCp3c10Aam/FS1EcPXIdCnHtEwcUlLXzkcA37y61KnTs0mOJ9ON4OiXbw2MTlka6WJgvHQxpDmf
QnIZI4Wg6tpvC69wo3iKbe/BL95dAQcqqhHNR7cIwuHkYGSsOftSLjWturBjB8PnO5SLoUmgB4Ov
Rv/ZjOIQErjj1AHMHM2RAU3Nyoo2kC5XqbhVuVdtTfSsBbSEpt86mlngvURkPPrgdkp3ChexEdJb
UyFXGq4PKwKhhwD51fC+U7BwHDclVDA6ZOH0XouBONE9R2CuwgQEuUG9P1Ugrol4OuXiVkxEUgVg
vbC77zW0YxBGMrnUoBei4knVDqm1MTsPzi/Gtsdp+Iqc8FP3vWUQUzlW6JEihXBEMPMxjH5XviuW
PlxnUbRPwyGjH6+tPAoM5JKZve3L9FXPLNzpCFvDtR7RGZgG+IPKdKl0f+/5RMaodyFCknbGJcqb
vT08AZH1s/CI3XyI/CHAGtCJ068vmAobg9OnYC4HnDGOnxQSABRU0br8Ai9JiOysO5F8hiD+kifb
Hw62lt5hjnmcHOtBObmK/1xA9smBmlJTX2bHtIRCsQdYrpKkIssaFBcCCSkYFzt7jShEYC/DP9wD
47b9cFAh2+sQKenl8uzn4V/vda0OWOfnz//T9/71lZ+PqPL3B90bVqPqvUVKle/jccr387Ofh5/3
inHkvvj5y///K6H8Lcpgv00LgZChHAqgU6ZLxPzfB0rwhGFlg49XHQInkjs07+78rMm7gJqXfPP7
6bzr8+v5GbA/Cg3zUyA7aLIWVFfbLqOW+58TN78/f2J++D5dUZH+CQOnQjddxZjm5zPz96bRdqrX
+anRwGBYmdDnRRVCEhw03DW9fO82aiwOkxuVe9HXXNnCxkChE8YqVNrfld2VrIAm1xo5EwIb+ZSy
JtgI4re/Lpadg0JEELZBUESdTHqcVrYvm4iz1tXsGIn7KmWG3qqOwYWShzg/pOA3hLDRPP3vcc5H
96+XPyfm5wT863MKbE/HzrPtz/t2q4xbF+eV/8XXK2fKmc8p4rluxA7nSgszPM1vrRe8UjDj6OZ9
GgCJTQOdYi3FpeWvMeup44eu1mL1s7H5xJtoMvhpxAwlR78nK6ZahSjZ/HJ+mD/2c8Dzy/kP83uJ
i6NGpKYItP13SLUiU7cteAo3yZ67Ai3R+fN/7c38+mc0/Gs7sQ1SO7c8FH7+M0ob3QFfMm/xZwfQ
4azhW83v6rYWrQIHQ1bmUzWAdhyQe02rnx2n70TPIsMUmbUyQnObgNiTBz0PBq2LSI/aplr+e9+E
bG4Njevt6PDMf/zZjVhjFhQZsfHQavc/f/we7vOefg+9NtPRfg5Yef97SD/H8X1i0lItdtgffX9h
/qtJuRhjz+iaDesUsuTun79xY/RoCOY+Ie7PRr+Hwc/rvzY/P/33PTh/8q+LEiXxW9IE6l8/2Zh0
GlRq1Vlfo9Eoz8Q0gpbJJ6v9azqYf2l+mDf0c87nl2UT74dBUIOSxz6/JQfHPEr+2vxfT3OlUehh
afu27h5/DijrNdh18/iff2p+Pf+5nKeX+en85r/+/NdnRDpoQBqa39+ncv6LwdHh3U2Krik2GpLJ
hCQnFXkgiWP2rhso3MzzwignB7P1lLXbJ3elLRiS8+AZ50lkfjrg/rVyuTHn/Wh7BUVfXYMBLkfa
KPUjjQixie+fb51iZ6Vjs/lrPpIzUz7PTD9zlHwG2XzceGby1wQyb0KD27ZMB3wa/3XQ/88TMQ/6
79P4fd7+fv49SP5+f/74z6kdUmVfmh2Z8DzrEDWau17FIEqt96p8MLq4Uhfza7Mvy3+ewo2BYcgI
x9WtYnqCUgvvDfyqBkRar/bfb5iBQF9Fvk6pji97m2Bg3vT8MO/J9w56dfvHgxy1+tm7+SMaUIUC
M6St1wr3nwkjdie1PrjQGha2QE7u7+O3MbKIqbk6cmjmcnzND1TJXlubtRQwtpxt5R8MGqRuPbrb
n4/leuBvNC0Fl8jVxS3vP1/vgbJ4M/9e/kGZh2xlVHRDTZAcPxujgtOtfa15QIKQrH1Ax+Hnp6zO
oA8g6EjP782bnbcxyAlHCHwt519qfaIs3cYcXO6mbds3TbeTf3Z9hOzLyv1/H978e/ROZUWZ6zJ/
D2Y05INKjIuwDpdWlYjvA523mEzDdWooPPz80Pz+vzam9qO6oTS48eYjnj8Suzgakwv5irq0WL9C
uvfff66GBIrgY97lSFBCn1iWSOH9tavz14W8g7yc6srBU6mJ60MByJjK+fxQ9C4SnjUFfHno8xfm
Z/mAQS7z5ffRV3K46ozbv65mF3f4TwVR+31y48QpQOh3l/nrP+f7+9fkj/8v3vs+rJ+v/E+/Nf8M
tjTOqjWzl+9DnMdY6mcdCsdQC+Y354fSNIlaFRd7ysL8g9QaEf7kFwhr6ZwA+axvk6Wetei/yME3
/7gW6wj3qBmx/X/G43zVSr2B1mcZn/Nu/XzeB9e7zAdSd1/GPZRG2l2iPgUWCGC9hwDaugBl/jqW
7F5t82j7c+fNM82/Xs7vTZBMxwaTkfnV/JAbk7mdAEJ8xzGNOYXrMHGefn5jfjZ4zrQoAzAE35+b
31Qi1dyxFM6B2/c76FBtMhP+kJwiAasgcfg1fA95eecZ1qSuU8M/zZ8OR3BLmOx8hKqJr+50nt+d
543vrcxP5zfdXs1W1RTe1Dptp+9Zpi0Ttf1ejr7nRyhG5npI7OOgMZF9n5Dvn/SNMr73ShXTKw+C
w/ymWibK/6HrTJsT5Jqt/YusUlSUr8ioKM6afKEyigMq4vzr32vh/VSe9z7n1A4mMUZhs3cPq1d3
UwwMVi1FX3vUKFi9xP56az5PvfIl5UMFCO48aVaP4GHtGx3PpQzKv/xpiV1OhpVd/v5fuqd8UVpr
y6DVkv2vv1fzw5T22aAfRrKhL3SLtPQVVeqv9DWjkpfEQ3J5PqkjCfnfe6zJCfn/P/Z/fEwO0P6E
kEKu/d5r1u+DckWVD+Vy+1t9/3pul53DY3oq/LxF9Xqr2NEAWJ//kpLlOit/L39q0/T+2roZQaHT
IaHGpD4POYLlH/9rTepyq43DEIx9UqlG+zsZLmdKizzBE/kTUN5tE5fv8SxXSkZGC1wJv/zrZf2A
FkGhW/iTt3ajFZZnvDnIqt4Z1OTfm2cK1+iN/qTA45nWO+TSkJRYSWkiv9rNL6UbZgIkNgk9Akaf
XtuyfLvyP09rmrLTtPbwuoBaaTdUWjRfbZnJP0LsIsXVaB1xjEnDymzpF0sTVL5Nu3S/tLNxp7In
VS3WNQtFZ7bqdq1BaYri0Iz/LYjKz37Jwn9fRblX/q4qWZMIuyLs9K+bVv7ba0YOp6NjtCFzXspb
QmCOXl3nu5M0rDsVTqmRUL74lLZ/MOLpmZXuz+uXhiz/sDpTgWqv6gzlx5b3o/xDZlDwm0JAwC3l
1JM5DB+2QuC8fM3fq6utBCJ0m5wh6ntRWeLv9Mv3KfB/HHgJ0O1LNVQ+WT6ULzSSLf33quAblVqV
fCdaKuvOvj6zvOxLAvX6pQtNHCr4j7iZl2LvcSvoPVl3/0up5s2rQakLiyqLlAaAInCs9zZtwh2o
oO3GBN2lmrR8JCIov7un9bIvzE1asdM7sanys1/n2Xg+WsHhSMsFnc/fCf/9es02/QaNRL1yJf89
X84Pi9e63P5ZvOXfDAPmRaXatmq9NTVK/72C//7/NYFA65BV1q9lWD6VGlWoRf+a3tfJJgXJ4+mF
/tFai+VD/rjDDdO9+Xvn14sPpbh6/WyS6UdIwKH5zaXVgnGk/biurD8p+07lZajhoNWZBenmMbjg
JmyoguscrvC18zzrXeWQvO5PoV7gp0p7Vn5aeZJPdb3Bhbm8pvDvxAuL5tPp8UqtMpTFY7elnkre
PHWphVNzL9bpvTyL8uFPSPyfz/29pPzo8nV1aopQlfYMGwFBVS839qEUxeWfNw8iSLft8eMoZXV4
bv3y6fKaj4erX77l67/KP/x9BKgHBMdGOygtwYNVS+G16zPKh5OgpL9fDyuqJlwehwMMHnyVUqGv
64feuZms/VUpWf5myyxWB7/W3hJgko1YztZ5Tx3/HajN8Xaf/N3Gv5n8+/f/VZ78619er8l3JgVA
HisqepRe0N/HlS/PdofEydfn2Z7qX+UzRXFdHoDC3XIu7rQ+QQXn9Thp3h5ecV0dumfxCG+ni28J
LjIfh0HlUSc7EEDv71yrzfuanQ42QfkSujFc4TX//fV/PdXyyX+fJRGZdkM5V3nrZRO/VnJ5cn/v
8nry7/f/epe/d23fGsPWaXfxXq8uN7N29d977VYVSEwnyO/lf720YvledOKctOjn/HyvrJzKhDDx
1tvOjRHpvJbdpOwiuTIxUep+PTZG+yjpJ30rtmKqIUcap2g9OEYaq8EmfHTTUI9WvBpUYthDpGZE
+7DRzQbU2YjukY6kqyPpPiOk9ap3j9o80e6aXYoCdDfh/Qtp+NXgWH1cXJqH+U/v6VEO1CM2HRgu
CYju1l27AK2MbLaerRhrkp1sIOoh0bF+GtOFuU//Cl60diGHd56cx2rQio9Re9QeVSat2By1JrW4
Fj/j6qjoQjjuFl06bPupn31SUDygiV+QB2dvV579YUCtjN0wG+eDYrDqZUEW3EOKDoe6kHb3Gm3H
++luupmuxo3uPnz87sPVgOtndk5RJU5GWyaAxB6PMo8+lkOwHlXG25k5bI1XM2NYHdYH1WH1bbeo
vlFG6lNXtJpRA28Cuy8AQfNa3ik8lbO8Gpj04bl7DZ+abtyZSi+NWoznkH4fECj4siJjcB8y4ntc
n2yiTdTu76Im10ycbn6YF/N0SEWs8W64G9IcZngbPAbV/mVUob9ap7KwetX+tjye08vYnJvzxvwa
0raLa98P98NnBANqDLngMT9Oj9PbnCJz12gzPEe7aT5PRum0MtH0NkYsocao3d9EhwerKI3KlTTK
7MLdR3uu5hSlw2yg04CaMj1Ns7HeUDO543E7rns0wHKrbtP7/DTcbUBotNPo0PqAG2p0Hny37Gp5
tOyWTQqvTUqWfetcOtgtIWneDCrouLTqcwnluAZztgl3jGxemTyXh7npg2oX7tm5dTYMYjiM7DPp
tJwE4MZuhZUpxI7OydHQqr9GGffU9O/elXuQvNPizktDAhXBIaiFdQYLp5f3mmEzLAL0CovpEmz6
CRQ/m/IVEG+Ioth6oj2AYkhK5QHmq5Ii4Ph6qUkDCjc1EAw0DPFvkGPbFAXqXGl31aB4Nclvy1q1
tz041FaprdzHNoBFQeKHo2PvFD4xzsVqpM1x8BMH9mNwYpwZmf+f/UATL1pEwn4ONtAMqp2UnMWd
e2/TYs7nTTMqKhuL4jwgl9J6MwdpH8LZIP9svRWfm5/mW3vcHGoYVo9OQ5ALrNw5Xvy6NXueKNfs
Juswr8LA9fIdZdwmu2FtaaSL5ExF6mXhPrqPLtWY91QB6jfjZtxCmmifnJAn6XA93gw3Q7hoy8d8
BRF7eZs/5jBh+LKW1vLycZruvjdv1Y/71Jy358mcXOn3y3vl8/FzJgYObYMiCFS0pvkfvXNSuJn6
grjH1+nNpG8mJRahiMPjJRxE9AAECSI5HAT78Gv204hqPd1K7x5XB9WxdpHR1wAZB8CWjCAGqDtd
C+/D6rg6bk75Do9gXJ/iJQQP/9IlXB8aiIFzZHaPoc7/NK3O87HBRqLc4CAf1XqSUFmfRJd+EtEt
ANQ5WkVGTMmO2siIdVTjmr8KKdbkrSAVXntZ/9579tbdWgDLukvHtrAWFWweWpkPV+MKQjmhSyh8
dXqW20bmrj9qX+vMWX9sCI59ZPP7klzI+XV5rnc24T6SnH50NxGxGxY+rbA69KbRIJadjtbeieqy
FB36uW7d48+aZiKLytttYb1RxWRRmTbGz6ExYIoGjX511BjR5GJJFs+y9VWJiQQlIyuuTCoTa9Jm
Rh8+tLAecbo+9Jc4HW1Gp/5udO7TjG43yuITVUa2MRUZqr1qz0m7j96tdwtuPeqkXnqF9gv/2FnF
OkMYxOxGzreTs5ur3V1IpkN4DtEj4RaZ/AxbAXVke5qa/TAfbMfrcTrcTJNRMqp/Fb/J+/1Lx/XL
2Dnt9zaFH+1mXI/JYP7luJHjrel7ZG7xm/9enmH+axFepV9P+UhyZyveqkwG381SH+6jHePGTa8E
ly5tcQMrIv0wSvvNYTJOxrvZavJYpO/VBf35ZnSeJk2GIplEDumkYiwaC4hOi93sxpUWzFLFe/iU
jyrf1ERXpVON+lKjyVivOyt2iIR3PpA2Ui3yqTGvzi9t5456PQw2yFTuwpBjSsPVFGF65elnhODu
WV4W3PybD5PB3TipR4FlN/M14IUFB3/VfQY7b+8Z7imkJUV0DCtozdWAKaCYcEhhV1Kj8DSR33TO
GK3K+YVeS4X8HLIYqde4jXZBBZoBRekCaeuLT4EB79C52zRf5vEHSltIGgl9ZH1rYA0q4zSml8Ci
tbAWxuwyQnIMboN8fEQ5FYNsnPEZp8iK91ErfnRbk9X8GTcnrYnkbwM53PYTfx1AUPCghgR5Vyvg
GrYxOmSfbAeszHk2X39YE06cbY7g4REJtJ03Hp3t3GKZNkYUNEM5atsi3bFG7lEtWvdoWMz7gYv1
NNDGPWiOUsr5e+Gjmt/rn8VP/TN7P7zffnQBt4HhUrsySDgpMiLKYfhmv4VO1pZ5DjWMQWAMWtMj
YbqpMbYiGqaQag2/AZsDPDK4jShSyOUZ3S23U7d1xalYnMytv/cKvxYU/t6zGNeQVE9qjHqUOvSg
BEZp4leWkjcQAM98M+aGq7lZYz1Jl8L0xpaqdq7OgwNytl/xTDcP1ovnG9/dW+fWoTsyQ/YWocXg
8a4Fgw3CbzT/Du8h+eDl/cnHpL2Tw0/HXqgBWAg/qCsE2rFnhNVwFa0j5NkqBBtahYUHFhEYIc25
w9ShV2uHXt5Ok3e8DI7DWpSPz9MalWTHLJ/j8DK4DK7f9K/5MX8Q3I/+o3+KT7G+W70WM1GPZILR
qqaXdE9TqItcFKQQRBohW62R6qg6Ws3rsWqzkMWSuXVUzRYpeKW5SykI9cthvg8pXuMfw2OoN3kw
P0+n5TWwM28+leqL0Xlyjq8xRVqiM5YS1GQulzSQFfkHF/voaWiF14LcfwZPbsyhm3fXvWJwj2QL
VrvHiNgEbU45O1oYY9K8jJozE3kNLa/BjqkFDTrjdMx59WP3RtYC9TyR7GYX0Va+yT7U/28YZ6/q
n7lhqY8snWST82w7qS6Os9PssVhNLguJZ3OMJRvu2LVUPWMTHHi3cqw7R2ys7Tj9rnwZmdNvLekG
SQ7j/kwxVLu1vMxpftpa8gy/8nihjyINxevdZxE2ftNv43c93mHjkjBEoxsM3PXAQn1D0enDrcXO
uwBR2AbQpf3Esk5m7dlx2X5P3tcf248ayuHwUcxfxl02rpbasJJ1jm/Ht9MbitxyLyNqX0xuNAgI
6j0wD2/jQKdajZLhagR3ePRcrN9ri2J2me3jbHSMW71Hvxldp5KA+RgDVXKHhmRjjcfgypI5TY6T
y6yY5X2p3Ds1qBbZLJtdF7zf+533y2f1RRPrwfpMl8bsgeg5DfNxPqZ80oPeR+QhoA+Ixa71dSVn
nlpApM3X+iSzwV1UyuCBNjuULrTpq362/Kth4y3wX41f5tD8vdFjG4GNDxHRgPsclrIqkDyh6GLv
iVl2Da4BdpTbcA5LWiYOfJLlXbvhrPxjabyZ4TVoh0m46ub+zqHbIcZe2oHaii0qKXel7/aKfvRO
M3WuWKjXKGFFV76O4WXeXBZzqY4N+Z3jZERdzvlLp8hIN0cywJpxu08Oc/+Em486xC+ikpAxMrDh
dbQmGU6DdsgpBMwJrtPr0JhVGdZn9Uc+JV3HfiiLhyxvDSBLRe2I9Kjoi3KCIbydFQZO8ZZ4upY1
8qE9JL4NBglll3rFPJJFQFn+t/abfLlGaISSFLjisTkxJ5t5ewLTbZSUj21alkckunRXoayjmo99
xEuToPJzHx+W9/FzbLxZuFbZ7LnYjrLRrX+O5c7s347f+29YUnylkP6ounmVFfhEGUEOXMschC2G
Ubz5JtbFi75Z/Xzni03C3eT+1vB56NnCr7wMtdw8harsip5t+6afz7FFSq+YjRvxKgGn3PDSJstQ
QaWiQeour8v1nCrPOGZmny1jdGQ68EMv61UYVFjw6KwUNzCsKpMdAkpqaR/KBijmEJyXpBCxyqij
zoprrXzwVbJieeT08QZIzlg/9cjFbb5337ePByMfn/D18jHFz5Er11LJ0TTrI2NnPpd13O3k3VpR
AaA0y+uxTg73EjvFfcYnB82Ad5+WVqMuRlq1vqzEdJfxX1a7/Ph8QCVMhLLsMekO6ou4qCznJSep
r4AeOmOvEbDYIohoxi5ptPmuFEHWxhOJLx+y8UlmLXQ7uCncndeXXO1reMclrWw7tDu6jK7D6/Ay
fhl7T6SctsN2wLasL7cU9EecFbzT7SN9S/EXdm8SrzfeP/84fFjIIu4PeRHcqO1AMm09lo+uqzgz
PUzuJoEpZlvYevSexF20JlsUSn1yH1Ig79apDV/DGNTDA4a/DnN28iSiST5Fl1JVAy/xzjBZHwhx
wATtIpljmqnnPzYGZmb3HOej40tW9SkvmfclAOl3jzLJAuke9EQxbmPkhcX4Ug7SI6eN2X2SLi/v
1Vnxjk3yXlmky9t7gl9Um16/r9/0mExxLjK7ygKokEJj77/bvxumXALd/L18MPlLfi+gHtvt3x27
5PGx/9697d72b5ex3t+YXSc1JpySe82Qx91ZX48ZFCzjx/jZLOWKbd4eH4XpYXdMKzGWi5+7crxz
XN9d/9bb90/9c7/Ru/bpA7Xrwo4PKqHlUFLMOTJOnuELO0pDE4a+rdUnFV6f1CfVUXt2Gz1Gveek
PsUtGz9wyx6jlOXJzUD5vPAnoVHtcolwvedv82P3tft6vNNk5v5NFsdGVdo7z6mu6wiIIcNyN7yV
2qi+ZAPjwmi/1eNG/xm3oiqWGoV4/7HHtCdrGJ31WJZ50l8N9tEWnSaNln/sASse82yMZ8o7wyXP
xncSPHkO4fFSHRsygSkcRFMqKvqTY0b2/lSq0xzRwY99VQlYMx4raZgv0pk5TklUtNN+2q9E+ARR
PSSj6oB4qIXGe5WZaiBpSjnPFcPeYMhGPcb7mOwbVOOtL9WYd+uR7D4qhNlP52C/UyvCJjLGcQAo
0bEJr17hXj0TN+4ZUwYyaoxbYTLY9amN0q/2jF6DShX22T/7Vz9ZmMHVp2FYsOs2evLc0tGxf/u8
fRaf9bfasB5aQSW4dekkj1Xe9ms86izZxtqbckzSYTpkAoSMCe3DUeZqQGb6xsCaVqbkEk3zRROc
wXqj5tJwj3mTjijYiL9ElWFI0w+6mBOlIvXzaUNw5fHMz+UXrUQpF3ceGNGmd+xSq94/eCf/5K9x
aVcMCxiIPHIsIyqPA51xr9F/sk2yj+YXdc6pXfCwmxcau9jWVx0o46P62+IPTQa1TQfNL9302lI3
XsNU10dbzneKsaadLZPtFLKT9E1LcstlVrsN/+rBYMemFySVB6nfDEGaXNo8djb9IqDbdoe6vPac
ICsDRCKdXtw7WoASjIBZcs8rDl3CykHpns7WAaf1jv7R3zN2wEytsM2OqwN/wUHAuJfeEPYq9PXA
kNDBxHt29kB22xJlkQ95GNeiy6AebXtHrwnWWAdeoIh599mjNWeXFiAeZS47beds02fY1lhQbMlu
+s8OJSW7F6fWfXbX4RoDv+kKaWqHNBrryjtq4v61gjXKQI6JINJivgEkPWCBCBsw2W2bKGUUXdbd
gAU0NMdUN5vtyrGf3eBMTXYzwWaXHhMFiPDaDtoLgm0lBRqj+5KWxfVO7YuCx5dfmO4e3h3l0zD0
qRULBond7Czv3tL0qVzwSxiOJfoo50nY37kE9ygpDcxH0dLIHDSH1rAyPAJMHGJq3AaPsJiSV7PM
puvpcb6bJ5P9/EDhPvsQ5VEWZuGhHNl0M96Ns+FhqEXYiNqIuyOQRzJIwNDqYQHeIqVKlxRWPRnY
OeR7jGYwAxClElgSfPjgz3AK3Isr4HuFNym1KSfvOW3yCD3II5kRWHwTSmwc8BkFNhZMEiPY+cAn
AeuCHXxE7m66macNfHAMJw3yMA/rXcq3DshC6B+iJK56ll9hUADWM726q52z6a5jIJdBHhzcFCdm
Bcwvf2INtLAFrEsp84PePANUxtrMlMMvPZSrR88X9pnptt2CNakzIrEm3gjoodd3nNA/iHPaxttY
U7Pv30A/Loti0UT0WdMa3nFV6DXew2rewimXW052M64ZEvYfrPrxjlMIrHfxb30Klj5+oNRS1glb
NCfTpmaf8AyAgkpjQzuxDWRu4otTgtABfrEFzG785rA1NEGOh+rxPGwPzIExZoD7GX0r0OI6UNoE
1DqN5DwKOZYhlvhwibkdhpsx9h71xwFWc+C8yqB+cFbUOQ6zPgZuhnlfA03Ry+pOzUm6wuo0f4pF
CJO/dCURkEqlR9d02mhMjXZHSpGQeD9nHWgl3Bh3h9LEnbsj8PvuXHhWK1eGxmvOsx45zvah13Rq
Q4rad7TIdO904goaNL9IIF9q3cgksSZ6fALIsgf4fN2x1G+7iVuZQq51LIe2N5yJdgVQy8hAhhGe
sWwhY7UvMnxLRIbeJVobZ+S7ojvPSGGRVolNkJof1Hq1s02qQKyj3pO/T/onkZTN0PoCqwRvOx14
Szr33eDoU1XIz+atWNtSQtMYCefj9N7N9//Yny3s7RQvdDc1sdbQLdTy+c4/cGgrX+crmkaSLvHN
buITKsBZEmLyDFKv7bQ6R/fokhbsZ9EhoqZ519h11mHdl0vRsM9ue0LOoPOCXY3whFd2DoRTHfwc
H39fevvCU4S34AnxUS8hry3xAsqOmAdCxwAWaSuG1BfAemQe2x3Nbv1NKm7jZ4sCLSDA5bXLpSyv
GDDlBSGVqYeAzCYsRuwhxJRXzGwbNFwFkIAY/ErHdHKHtjrOxTtRVcV7fOk6zu5jeXZ1DdTAdCFR
d7YdC+mNHHc2rFT4fA6d3YioaFusAsRywfxhauuj2106GaEJLAbgxgPfCSNiRKrrCDc6vswwLiY5
Yal0kgDjnHvtcorkurY61w6dgDs3p23XOlTrseudIiQDbvykIaGBhGn5FL/waLjlCQxq8h/U8dLh
kp4Kwk0tbJe4RId+FoR5Hq4MiKcnJJmlQNsn7OenJzgkG+i+Y6OD+GaoGGmtbRc6Qjfrb/utwal3
6pmhyanVyKDyDw2ShOxVnxJK9tU+c3CjbXw4/8pNP7rFkhnkbHLmE3aUg5Pq68qSkLYhvCm1SLrK
VQ7qQd1psvNfkMydzSCFfvYUbaL2emi6RAMQfVaU9VrlcaMw5fQ5abyT0FWGi0zccqQRRoJ2ivBY
egcLKa1Hz1CYk7CkPdumDo5UCwD70cKcBpkrNGWzCQAEIAYKAvT0Cu4m/2G4pEISJxPoKINDsMw5
qpVqQngWeWlsgyawk7a+IEkZFVJ1ipRheY7obp6SgG1bwfFrtTjhv9QnJ4Cb1Uf9Sx7tK3yr1S63
kZCor2ga5RkGF5a1xJVEBXmVPhU/FokLBcqvhNVg0zWCg3dwDk7NrToNr9lNB5W+1c+ibXTtnrs6
Cnz9witYGFo8Wjp01ehg4vhp9+hXiEdQodPFTGLzmKWge4lEma2SDNQ3s3UWRIhkQhFr06fLMKKx
jCfFd/Ck0CjYiMdRCW+BFcpc2vhFwOv5vxOiknZRNl1RMIlbmMgaFfs8jR/u03kgd6V9bqU2ltSl
8TQR5FaMheZIGj/LsGTLq+Pm6oZoOdZ7VI2t9UiZyvvCi7dEbC6+AQArZFhLWfoICbFUSNLgOC9f
NiK9HdFSkhU7Lv/YCSC0uhRF5CqIs45uYdqjfEbaq3+0vXb55N6lSoR34GWydnXpuFahLMJWmJdO
Q4qmkeUr25fgR7kIdthEN1dAbyXeh1joa3uH0UnrzlKx8FNH2LDg6NRXSNz6bh1tGGHmIO/J8zXG
HKXKNN36sIHvgt8ye6l8Pr5XCbUKKKsV7GYbhlS8OWgMBHfLk8HiwfJJfmT/VALZQTXQHSo1lAb6
rXuy7DPWhIlOZAEwVt4tWJc275FeqBv3dRAwCh7c2luw8mjHoDrU9uvatSS1NKULJWlPuOMvaVvz
cE26OTERwELtwBqeuOLbOG8F0LM25La3BWk+jC6zHL4kkXhkTEAHNfDhmiMU/eYeMbC1GwTNGv79
q/0ukS9v/1lGJVrLp0Ok3H6X9n5Na+Eq8EbdHY+zKs+bivK2rkTbBMSpr9u844bv8Ql07FjYNJQr
I9JJh663aGZ6v2hZdE8+tU/wbjRorcHCZ7J9XbVG0T24iiT8xx6j0j5Wj0b+qcYVdvojm7oIbkQC
7ix0Yd9NYgW3cQODRcu55lRdy76zSGhnw05LOjucjZW35hQo4Nqj+qRNxxCbhvMYCTmOZAkY6TNl
xxhj+BQLufhERrs7Qv7rQQOA5cUAkU2L81paaVdAIakkBXpEMtmVnAVBZAqqMXpYuYH2CTYvIggv
ws4GcA+Irj6Ifp3Dp1OdV4gQ30B9WgCesrQgoZh2PhfEdZg/l+KvvOJ1Lxj9OTk61QHoA0bUa2ng
tmPfHcPNNyD9XHf5P6bjlSh/CqdAQzQR6NBUhmOHFT0axPYr9BPAXSd7sIz+1cJLl+LUkRzMDStE
p2x0pdIkl6k5iPYSi4RidbhIiq4QCMCuaCCpW94r8nUYXyBmPAYFoPg1tsiet5usSoVLZEAdpxuC
5cJ0LfxYY9QQ7H4IiCLVgBO0x0V02IcvgoWIG4Bu0vGbb50BgWm3ilCoBMnHwycbV/MrLSWSBNKJ
F16Jr+j0mr1Lfw+0sINXsx6tR0U/A2yAJ+6DTKEQV4GAYSkXWZaFi38d1UI5aMev0xc87+PXfvmc
7Jf75XF5rDnZb/6bfej/5M0IoEgwPLQSCLbpffu3/pNAaawPvvyQPL/CqocvBbDzeVocP4+LysNJ
vimVQU+uBs8uhB4nb7XFcXKaFMzWYwBgRuyrsiQCRiELCkScBN8C9j1+QWRTw9Fj1pE/usEvVVyi
ALtqLQsQQkXQFIORWHiGB84K66d/jHfea+xLiS9Qxehob7dHHCwbyXauqwwbWj2m7hoXI4WQThNN
34WAN4bwGudaOoGEYqwdyr8C5evGiC+wBll6rX8RrgitgzsRUOFQsP2A2OSAQTKoUxl2kPWkiGWE
nLlvhPND6l5gPVNxcVRGNxXpEsgvpMnCUVM8VLdWW++GLIOJBJdq5RL4dVN8/ZRSVKmz7fOzsxLH
CqtxjX9z8SsLKbAmElDKrEak6xnQtS+g8GR5VFxFMa5Yy1RAGjaG9UFz3BiaQ2tsjSFlzZK31fvq
XeGb7P0yO7yfJo+ZgnnVfr2UvYrVbwCHKnF79AopQVVYNonkabRJCZ+flwmxpOT9+XVeasUrPFGL
CfLxohpIYaNPGrz8teQdaUw48MUNoNKIe+cmCiGjTs2lr2VV/qjFdicMJyRWAAngOlKCUD8AwnyL
99maNPmMJhik0DHhY687kfWkwiwwC/QrjUpg/dTCNpFTArrgN7Q8ty1bLKWagz0dtOdbFrnkqxTP
zTUkwJAmBs57XlLNXjdRDhZGQRl9FfeNTDAsEzj5HQnAFwtHWAKV41rDtjxXvg3aY3NcRx9bbDsh
otbEoG1MvwUJrxUf/gHqc5AXIm8ZBa8EQDaIUBhdE7kke1AIpDCJqi+rTu4ofCavCV+zUw+FQG5J
zMPmgMEBYjXGIIMwckEd0HrRVrBYvukV71Trn4sUD6mjnSIGHktpQm8RlgsZOQRJtyM2dT+hjgax
uROoN4Fj4EocQ+gb2MQ5NwIrmaUq5OwBsUKxkYfPygckEbWKQivgBnvQg+NMpApjYSx2743PxqLx
uXsHLBS0cCxfsAd8BhiTZVg6stLLJu4iAgsPQiqn7VNmPJRZoHg4H9hRuAVjaB+uB48HgVv8ujL2
BaCHY7st6RNNwC2IRlBFvQb+CuVfmIGXbSij+mJLb996VP5ALwt9pAAr44U7vLx83AUmXHvWADo8
4hUohC8noM4mg5CFhKgHQBrsvp8tEILhiiWpGAJiPXrdM2pDoo0qHAKAWmF9YyfuBRNcnjvoO1aP
jH0hBVpWokpIQiX+fyxbIGH6PXP3b90qNIU6lEiz/1w50rsXOJGVHjwz0FlAcbg+Yxr8DATo7/tb
gs+HyX6UxxTL6lcAPXrPWTF5zu6z66x9hsyzjWHyCALisrEepy2YUuD3IwHoQu3XxC4zhOzLFRKd
SQF9+Fkib+jGiGQngofMfFAulqYofcLkhaAW1GmGn6dF2R5oB75AE/H0pG2JCiCOW/hTMsehu4w2
cZsAyCinMVW87ub9WqCBF4Uwf4nyKhMlz0jueqv0aGRMUf/NMSke41DZAfvrW0uf5n2YN5k9J15a
Og54eugyqXMamHSlLymejObcl+iPbt75H0qKtp6onKJgcf8ZdaiCmxKzs0r3JOG6NnYB9w7zQrdS
x8tTOQFWylaRbNNWw6uDQyGAY+Pdg/UPvVTeDiVasUNha6NR06u7xZy9FTYNDwNRVkVYNdE224F2
rlbtxYUSyZU0bSiwbaSNOGGYkaXZ/Vqux3Ix6c6JaJYO9elS4TjroAryRtEHUIm2Pp0T0AGl930K
mmON9SwZrkeKxx4ITcDKM34aP8n8+FaTAc4aOKCVtLIFWctQfBl9cB6dDXcAixN7k2NY2p3uOq6E
KVYBxJCzfUMaWOHLTRRmleAvUOeYCZMNJNyrjb+lwNsRwOMc6i412E4XOFAvV3qHapZ9Q/AEZp1A
KtKcYJpQOq62twmk0FIj53uzd2NCi75eLzrBPVA/n2DD7LNpiW22sOtEclYY8ozcEDd6H8knoI66
Tg0QX3bzEd+2GmhQAzjICFIA4ZcsvA1Ywot/I08Mjg60FrmgGLcU70KbMNsInQXAOrorZ4j3JshN
y0shB8We9/CD5aYWuDySfWKh7v01ziRhA8IIL5Gkda17K91DK4Vf2YLy9l4hCm0xWbliryJSgsun
/HCAed8aKpSSdIpAaEepucpVqcUk20L7+A6aYWFhyGZAETh74KMd87R3UrSi3Oby6tBu12VrogCU
zvW0FKCpMwe3v3WcOQp19NIyWptXT8ERKuffe1INQgoBMEuLXViWTEm6SFxDQSH1UhfJyxbKKajg
RQd+XZb8IIlLqxyvTdZ2GwPE6JRK3JT6meyWF/QvoXmQAPhDNq03IMytR/eg/WbwJEjHKgBkAmo6
95IwByAUb27PMlAYqIYVBdgL7/tJVbrg8bsaN9lUEBGPiO52w6PapPgAJhwvWemPX6mmNojlkyky
O62epo4mhxN4wJ8IsRLC4RNZx7Kyc5faRmxJ49Eh+xi4sbv+kFDAXYE8dRukpCbknHjdEfdhWwbd
V8GRM4OVBtG+yihr3jhSJSUhF+8GOnXJLsoDHD28TzYqtYU6lL8U1nAFUNl6qbt5fwQphZjttEub
kt6RQoy9U79RtUn3PFOdjeDDrsOKQUr+rWX5l1WQqgYGL+MLAB/FL7DviTdd7fQJFZbLSJR2uWX1
b1hxwD6JO1qVEpBKX9z8uTQZkVyPa0BhYwRhgZQ6jg0kBjf1ZxhrzjOgWfHs7NNsChgqziYbmKcK
J4qDWhliQ1BoH04zqAX4BoqFdUedgoDgwZFyrjZCgH19HVaBTDFRGQ6mJC5FBYaColkaZ5rK4tIa
5DyIBiXJpWCMwToNm/BMsNqw2+gOgJHT2/vpu4J1kmqySE4wyu+4EC9LEaCaQSs8KFQ0bWZ/v4wi
ychnBMkNR7e1lGtbX+LR1jtErRNXJFHz5PEwujzcVnxCfSF02qhymm7a86NDQOVdn3UiKHgpAZ8b
5E54SGQThufE1rIQJCWOwg5LSPhgm5afTPYBFVBHN7HpQRcEqZ2A0+iQ08mHFM5GnEikrMsZf3Hn
K5GQB0GiF4zXatNez9nblKrDElGYX/q7it+G3la4ahW/JHrqsnrsVYdcycjwqh7F6j8Ez9dA5inM
v2z6Gi1G1TuEhtdgmN55vAt2wbFrBo2gwRLcxixChCsLUlLVnhFopiF3HWBR4CJVp9xTOc7uK2SX
hw2vSlQMQgOIy9GHdBxSEozkj179ux6+QpJgW+Nv3H2ik4oYPRbG5/79+G4urn2zR+favf3s0wuh
zc+H+NzPWF3r+MLFFSQBsBi0SxXGeJeuP2C7aA4QnszrpSQ5B2j7l5mk9AFF/x4sKKWMKHKb4++3
rsBSENJyftvBJaMiYclcqP7efqubsAlnpzbisUIYOe0sFRsByyM9I4PucxsktByjjyzkynOZZaE3
OGWd9fjOZh7SMY5+Z2jErbvzyOB1heonXhI8/YJIyf6X/Llq/Bw9YjMCtndFR9/6m1i+NlUMW716
asNA6MlgZe2SXazQr4K/N7/hNqDDvkwfk0sSNg1wCs+aNSpFL/u+VDwQIB4+3WcbffpoFF1j0HSq
bCJHjGrQ6ZzKURikcETgYyG7JPizD4R/BJdXHMsVGzK9EtyGGCW5ux5orUuXyCCXFlNYtNoTCYXe
pKcRzeUKhMKDG7Xps1lxL0AgV44iqlAx0BsnVOvuK6FcLxJKdF4F0Iq5dLJInCv4tAaZMVBsVj05
E5LNR6x5MCoi2oR7g7S7o8SDbfTEcN9OKkMlfaT9840ocxP4aNgeB9YQYwCeRbVHgidSCSsTr1JU
CqrpsY9F1kdWE90CztLgDnOfE/Y9/UDaULAVURCCkrn0M4ReR5ueU3Cp83D8NEt6HSS75OpSTZF+
l3w9DG8XFzCMZDjKtagjlttQQUH8ZBZdADyp5or0a3kyF81/uNS7K8QN8BIaPNPJwOwVBGaFoWT4
TNAiZXbI0JE7kvqtUI7CKm5WbIV4N7N0VokOgEKK24t6kc3bo3xuYoz+Q42UGy6O1xle1xUYpxhZ
C9igs9aiCZdvF9OnaRc/aBtScqMyHPoXBmV5pdsAyUne45MomhacbNz8Q9rSRKAZuLb3uOLhM3Cn
kb2FS36SQw4QBJ7KV/Gh/CNlIEHkgagimopWUQkhatWSQGH6wP6obOKPQwvoh2ZpNgBYr7WA3d6t
QkRtRnS/GUpSC5gU91KyOiFyDcMEvKnaEf5yjuCMXsCatA3ZoOxpnfUzEg2afurr3mkIDZUfHs7t
/xF1XsupbEkQ/SIiaId5bYMX3r8Q+DZAO9rx9XcVnIkJScy5GklA9961q7Iys8YpTW/h08kPlKOf
OupH4vzx1gUIUbE5hLBZDeKng+ZKEGbZX9Ktx73/W/BGffYFnwdsryk/6l/OkWR78dDvagUbpEWs
NzgsMITpeTdpBb3OOT7dta60s9QxjmusRfmQJjhVDNeY0wOqOcWvO/1RgYUIjMs/TQf5lfaIqa1g
E+kmO8XV6AH8hewp3DAkYWhQD2o7QZN/dAUPQkDjYCd/EYO8qS/bAKsiwquxpKRIljfVAAyT9KA9
+qb5O/JS9u6Dk4TRQXStBFF5jaScideiGKRdjsMxxF3yTTnbfgQABolNnwsgg9mzg6r32WF7sgMr
Gha/mK3xx6TtLNXDh65s0IM9xsADhRRGqnzQPmqL97dvT35CxuHTL6JTJdD8gWPv1wPQu8L/kw/p
MEm9qM/JCwQvFkYcDTIGYPVht0B4aQHtSTdRfhMkgmQvn+oO5GiIlCOEh+MHrLr7XP3CNvVBdoOt
xqqWwh29COeJlKkFHZAIthM284tnhxpcTkS5lr5ceBh4VznBVc7Dys4dxGV2+bSNQdyvdeF3d9ye
5oT0y9Qhg+3eICv1U21X24mIhckA03AoTZrDH9K+yQfGqAH37cWWgX09RV/eHraYi/BX/3t/q0zZ
fyK/EG6IfEhOImgOyaqEfa0ao6V5jdp3J6AcewJFQwOIgHzkl6TDS2ZoikIgtMAkHa9rOOXMcD7d
DFqx9qdh+mc+hiI1gDIM+JufBGAUeFEDBK5tivkL/qJ6VCGEXdQjvEda6j+KqCg85Ajx+y3Yt+mg
jKTx6QObRwYLszbyuVbPyXPCApnom1prpHJqyCIpOLSTjj9qxrZwBWUDVvK6f0dZwVEGnSk0OaaA
4phrK6WUBgUSdJ0JEHzGPa2vjkU41URnpjOgjltoANLFRItgjjSWroAC5DODXo372Uqw/2xGDwA+
u7p2dxJZhP0gihUBiGtDD1ybTQH+Dx7aXijn7AatgmCT09VAmtmVo/BHS5ZTQlgEQS/bI2MRNJpm
PbMPfwA7XrsQsZngxNg1LMAUlp98p9zkm3ITroRUKAFOUgjmxEH+ZURvpDJRkqFnJmPCkQgxk54m
WLJNgPrV/Xt339xPvHlmb1dPTJzxUDNTrR8gZ4EUEonipZp/FsXssEq23rEQZP4Lz79Us1C6B7HJ
NXkKFRhONXWSQagiTPaz+V8olOmakgox69KDUCOUrmKAJuxb6IFiOPGJXu+OhuGKLTFIqWXkPKbQ
vvgcT5LzS2OpvhdgF6PNz+TbAU8HSl90fc8Nczn1uZ87QkkKcYymw1Mzg6b5zU/kdCbUddObREP0
tBwJ9x4hul8ISE7PV4DxpqMuvW5z3EKXLPoFH+RACJogCfROfoW7IHJR32WeCozCV5+jPZOzXrru
hTS22GDJ1Bu2rqJGkgNO9LL+lMgm6iyVTPEBlIwqyx6K0E7rNyoCTd50jP430U6HDO5qQauDZsW9
/kKjyV9SkpVUQ+nTkotzOD76HoRsPbYOgxRTXs7kkPSTE+PLqP4loz/ykXSupCUCrubAu3rY0hsR
wqmIgxTIPSK8EyGv5Khye0RxLWw/UYgI30+wReTvkt5ILPgdVN8lmsMA6oi+1oUk2F5oD6u9kMnD
iAmVrfI9TY2tnNa1c+Np+1NcH0Qt2j6D11Y37aydpXcizCp5JmHVKxrc0hqnEcMqlEvBgkMmzCj4
On6nTNAyGbpbIEULLArX192CopbhWMtEbPjOBgQSK8OTtblJ9oHRK6/5Nbl6L4narC+SndELijiJ
5ge4RcJ8zAlqfIs7f1WI6O8ktvNO8MKdF5tdE5/APOpgy88/eE4pQyUjbIylayjNHZoKvGjpHcqW
Rpgx07btswtF292R35QXACmfOQRYyVPp4OPcYoaOlTBBqG4DFTO5YVwd0QJAzmMcNtuE5cTMAC5k
k+YgamP0qsxEt0kwd7ULqCalx0PknermRUUj89n+QsXMOTgygt2P2C7gMBkFXPwZA4EOfzg+s7jk
rAR3gyUY6WZtikH4Ie6GRpcpVKwzCruJuslXBtLlFXNFwp9SiRxXQOEHmKfsH+3uMICaqZ2zfFsX
LV65JaFFVFSbPMGFhRkTUAc/B+kfE3VfTMiW5sFMPaLi4FzXb998mN84oCTWoNSxsIB0av1gAvcE
6nIL8mYyaAzDSY7kNOBFCfBT6zAhxlgemL6Fg0fNLCdUGNXMOzjVzG+b1awOrUH0mK0xfAJ65AwO
A2amiGhCHVSkWntQDfsOLruO29M7zUEKEdQfp6NsZAyaA7cH01LqyV5zlwGkCbOOJx4+/jI2HVFI
fvPY6DCHq9VrUcHqvEIVRvUToqQ/AyFcQY28AnD6V/+qwmyhx0M1+t3oUu0QdJasiLqlrjMEoBTx
dwgNjYFkrnfcmSdCUv5sH5R2X7UjUA91Ev9GisYnJwQcY3GY5KYStr/SFgQurBziCmyw6uMwHYtP
Ts382ekcbgXj0kU/A7eZK48Rflt5MU1gX6v9CSKiroU+IVRib5gv8kWMGqG5gY1JhIAEU4cNejUY
KnYN9zI7/Po4Uza1Sc1G/jQn+3h1NdeOjykf9bUoect+6yoIZxPQ1RiKiosRdMUqr8HFQHrQCwg3
II3EKekZSvZ5APIQAbewSoRdwuIlt/W7sDtD7mI33Ii1w88J4NcYib7MJpwLZJIU9tfDb/QRfhf7
545HOK1hCV8tWPo/kZREEhWisrCQ//XjLHclyCgTkV8A9sWJjVAgwxPqhpADGBU0BsYisSDz+ZaW
9W5+zs8Qz5tkEWxLui7ywBAHd8S0458k2ZjEN6wJ1AEUOCpPEDKHJ4DKKG21D3Lw99B4mjgQwnk3
Qdxhn4rxxWcI8RqYSjpbjZv0CIREdx9LbtImPvRw0icoLqRdnPN92WmSWGYgSyjsC6qSNnAiofvX
LOeRxcEnR7BQKaCYqCJq+i0jlNIt+k/w6qqOj9aIoANeWJnJZ5waHapFlZ6nkLIbn76Peb5C+teV
xk/JASfVspyY0mGX2ywCmGIVLdJV/4M8/j7Lh15XWIxV59mvd4QXFlwSgOO3E42DaROmPmJ5/Nl5
hKZ7rO3b+9qKIWq996Dej7hAomeOodH9mmfCvdI6Ajx/OpJfSGsvGAsfD8I+0DEzcwEtWLHArdcY
zgo+AoElHQsNMgsnXhsendAdpPaXpEpEIGwwRqmKS/B3m6kMbwWnRjGErSP0nO0B6Up9DA/muWEi
UKgwCsOSNfjL84UNUvE3Jdv/vTxhnEiXWMBgeaHeOHyC57FTMbGm7nzLdvnWy5LKQR+cF3McOzbh
PiC5QCTJobJIUgtfFNot0Vcy+0FxyBxOeB8cyeBg1JzRVBsBaz7VPvmxNkIlwm4SOWpjkFH4vDvF
zFgqOwZN8hmedLdDg/lltYg3MKSpj17wHY3LF8qrjZhF+DvBhNklZ5gCezA/i6Y+OFa36qbeaucX
CUG0RG2Qm8L4ELaHAETS44wBk9rzxtSYk89/kac7yqw/fVLgHzJh1MYdLnOjl56Z1rONOWdGr+H9
r3WB+dHkNMekNHd03camF8P2OyXAB4kookTtZJyKa3sDW4U7+1NLx3BqpTKhRQgVH+uKkNFEPBxW
UvEh1wJRRvSldBB/0ZC6SVOqDflbm8BMS86N1Xt30LrBAWKnAu0A0t5WhHM84o149NawNeBsMOFu
2ETMEp+UkrEOltRPBu7gc/FNkKaqIqcVrjBozuYiRvqxbivSKCEnRFGvphDnkoXkWT8UOBvXsZEo
QFwkzrkj5gg+KbOBklTGOIAaIj7bS5ncQBokmnH66P2AXRWBoCDaqutmNJGuVoUa0mDXRXCIeHIw
bI9HCXUCYYu+CVWCDHk2a0OVwCesf2n5CUvG2L6ASCJY+NR57Fdjo5zia3iNr8h0sZK9l6bGzKGW
GcwkxZWulaBl0AMol6V9K9cv6dwBFAk/HzaS0FCa9LvplIJI8ZvpKsWinTiQLPJJNgMLWkp7y4Nj
VNDFlsakUD39bgUsKJkYEBP1LX4qfK8J810gA0HwILFCIxfuvNAxuOMW9FgijrTpaEzRoRU+kzs5
kJsfINP0mTyQwELGOLcbwOF59/F/4n0Tw8QwqEk4Zx00aX9K41qosIJVyRoW4BNODzQYkfLCZrYw
AO0x+FO3G7Y2bzuiooFFYyWT1BKNlqi0HhORH4vu9b1hCUNkyiOnrXeb8zcCZdrUq8fisZDwkyBA
bwtDWOj15ONC2GYJ97F7Ebh2oDCYeFK+kT442BH+cS25rkmfSacBfUiJVG1BXCNh1s1EfQCwhfbt
NQ3n3lC3QG+BN6T9/kEs1hrc+RJio9AMHqjDBF3wyVuKoXAvky75cVWzipolkGWEAuy+uC+aUxKl
eAOGhOpAmEiUY8RV7tswv7Q7/lmuaTyXV6aQK9fwBZFFnA6gSFN1S9IrHFUfl6KK9IZuFk0VoAAw
JhKOw8CPeDiQ9Ig5kHTRWrPhAeVPJUJlCjLZT37/c5ZiqAlKKx0NsbxgHEA8Jp+Rlhy8D1AqyRUE
HEN/40I1dTNLQOjG7I2lCGU4rVsQuQfMOpFNSxaFJoEMuj4Qcg6RHZss+XXiveRhcoRIpdaqzBe2
J1ArpEuLkh8iu5Bfwm6wCrpNp5hmOybr1Y7+po1Ia2yglIYtNSz5uA981oNktiERXeq75O1QjGEz
NmWau7yer8hBOINMlWLztYkRLF44WkJqZ4zxKLU/NHdg1n/10B11Kex64dYLEb7VlycSZ48fhVV3
0NGOXM9uu46h2uLoBPOV+C98eiwlJkim79Z78qIXxcorxiW3UX7ml201GGdRG2TrfOTB+hm9Gd9y
VtHJEZnoaSLOEM0OozYELRWdM5f4m+KUjBkbMT3K5Sb/rp3OYiOr6YA4X2mnD/sMKsG8K7B8lr4G
+zbAyAWriXHlhIRK9Lx8yF26M5MUitOPzflrIUhryU8nwskSbpZL213IVNJblcI2wSMgWb6mKkkM
+K6oNCQnqvXE0gc80eu+fILHgYE3QmoGoflpPqk+GT9aME0KWgnjx/DJ+37idpI/rRriE6iF30+I
KyhPPWSVHJmM2LjCbGLKOBdTG6X4CSRLJKH3eYzzVMiXyO/l8T6XHECYt+JzJfSf2uZHgqxBugL5
LlbPvQGqFewLVtUqDGxcR/j+l0AHQJTOmuxIWr68QbaLpFUYTSB1gs9Dd14Ig8LYrvu0GwAaARvb
O7JUvpo7Bo61xvThDjBZOcyJyXXwBOFKCEVVqKjygqQP3TxRgjHT3HzHjvA4gL0RiXyFC1+59I9R
4k7BS6U/C7gmxljE4L60QH+koftERnDA3YDXQlPmAAFauiF0QmmHyE37KfpErif4nChEJVQxHCWY
403lXtzLr0YhK+WTpEgEmR98jTDWFp+JlciD6UB+9Xs8G/xqYUg/O3qv7Ma7Rk+7MqCC75Kuk4q/
tu2edrezwWMrIGqto1NluXQqDnOR/7nUYcLVqPewoDSCNU7bzwnR70GFJs1kqdKYivsl5E1/0kSI
8SCyCdKl1GmQwEFLGP4sad4TuZfGpoZHPX+H1CwT5Rp8RGp5+DNockRRhEeiGKqtf4tMHDnS9Y8w
JC17OMQEV8nP5PXKpf3AE6JOFbI9PSTaoNIKTQbq6K6ZnmbGU5EhNoYBFBNBhl90HGl/ADJIviCA
uXQKBBpvUCiwcNDd6FY6NjrMiarRMOC8TDBGqU3kvgqcTdwWkrEQwbFjoss++59EQ4ogjJvepmD3
0u9pcS0bc4E8mbMJDtom3INWSvPn8Pel2EkBEJCafXlKEnmIQNi59Mm+lpAc8M5FYwHkACcSmYTY
4QBqyLngIdb/Z4E0f08FIMUToDx0shjuej5lvilGB9G0TqoryZ4gSj8DQKGV13qfqbJzr0wqLhhf
Yb4hDCrmk4HyTDEGCcEqjPmnhn0/37fR3t8LRtakPyiEvQceRIfZq79HXTaggc7MBykH5EyDOtqh
KU8fnTaWMaoDheNiBIqWwehfEs2DeTyWxDfa5ZcfVFbyyoTv2oKbi82Ax8ks0Pe7T29JuIa/BLm6
CukItDb9y7GFxc5ykd4xhDOZfaUNPee18GjdSpEjJBGF3xXk7g1GIMSX/Nt9EAmA8IDeyFoKKlLw
LylhpUz+nbtyeZXzo5/eOOx+GIwkg6JMT76rDQI+caQx/nyr6UY6vNsAZ8WmVph31hV3fw5NTTNF
4Fb6piBHSQf+Ny0mYdp81yhLRyEJ1qbFLPoWCE/6c1onO2LgBJNdhNSiJg1qX/GXtHcffY0XJZ0c
iY6YsnxPKHEkUlfSXf6xroRGLoeEMKWkehfqqIpklRjPhAkOmxAyZNsUCFFjFFTS4TE8Bgz0pi/3
/Eq6MbQ4K2ehHH8m6eCDnKUxLr47Ku48en4vnD7mgW7Fy+xgvubqSB2VCOHzrk40gZ5CTspUz5Fo
NkUE8dki+8ePA2MW8BRcOUjaGregbSVUFUxDBkAXn7ufRksq9B+AKEQWQSZ+4gkEg6u2YWUnkdG4
gydLk6Lgr9YXIknbfnSZkGdjMuaIXl8oWb8WVK0PkLAPJviKDV3z5ju3xc3rMCjYKsze7ALPjDSZ
IbKwc4S+C6NGTBOFV/UYQbtqmn/b/ba02zCYyXZQQu1PqXmqma9pjQ4YrXCKRWDCfgNqFIacPML9
RNlKm5vRSgzK5UvhEcfGk2eelrCA+W8YrTR0hO0uv9nuuPyXfOdhP2jySJuHCby9Eolb+Bda90Fo
YV9ixlbMz0BwhE/MhM+Bf4aLw8ebclkbcTpZuoP/jg0gZRtD+Rl5hT85nNCNxNDpp3GC1ospgdQD
colF/JZZ6l5lHC8iI7kOQl8R4hAyGoAc0A4bgNWqm0B/Jubyf5/VCp0OrCLXEW5RsIiEALVv79q7
Jh8/xVHaw7YBmJCvWmc2bNpDNoQ5XGtcX6brQShjdq4Zmts2vWAG0zptLp7oax7LtqnxfwmdyWD4
MqYrUoTL1st3FZRMoS8Ls0Z0uZxe0PBom37vKS8Xap/QaKI/MA2r3sMPyhKUkVWzF6rk4nabzS68
lMxaSxG2Zk+zTIdbeSnyCuRjcjqd8FXl5nEZedSt/Yl7Lz8gL/anVzvsfwaacr77hAZpn4m3nxCa
hCp7h+eM8vzK+pzWbGDgW61PvvzH6+sAf7vO7dWtzJtcOnmh7z8hECWo/R4DudJ1s+Jq8+Y7q9WA
k9pMrEbPhxjkw+NZHY+JeYxMFWJPrZuY7CS+jEGE3pRvtwc5j///WB1VcwWyzxMIR4mvCYjslwCZ
8JQ0lUzFYdonSlVMnCzwYIbOrRKIQNznBd0sLq44lHy5jvBQBcL9kZAFKBBOJ7UaQgGkpePtHwAZ
kmy5l0bnxxfMZi4ptKh63go8PKxweBTyG1PfIXzJh2wy9IOUx9KyjkaAy458famQ3CBm+crmlJ0q
1DafI7dlXS6X2azoXe6dy6xn4xMyUTE1IC8CsACkYxLafR3jJIf0tsEQStOtLLDmtbEuJhmJ9T5k
/DYW52MYognSKO2McTn2l3VwvKU430ENP7LVsYQB5gUGJVTS2zugr996N4XOySne3IO/Q+h4mzDr
6JGluxZtIg+b/6eDCwP9QIomGF/rJok/lX6LGc9muXwO3JZZ4sR7sBk5FylWsI8HjXU2B1SubTkf
I8OhEdz4e+8+iRMCo51bM6xRD7NPxjQpu5yGm5S1yXjFebYhzzDuAzQQtN6BydtI0O5WCF7XMn3O
89jBMt6QY+jdYXiljQ0SXTNg7wZLACvDOUg+s8hrgLmtP2VL/233XrqR+CnRfYMaTWD4mEDSadMG
0Wsj45Th5OZ9wdhgVjI+jjlsr2DbqNn6qFjEE2ah0uOHPgm/onam5EUDcG5iaPex1ASMxgTNRex+
p4ZAIDL3TgxXzXzLDTv30EZokTIrEuoohF2GpYQmfoDNHYSE0+sKpw2ryBDmzkw/1fqSfJKY7l9/
B1qTKPyQaR5m5NxOnjjwRDD2zqxm28y3CuftiW4FChW8Wy+Z4vQww3ej1UtcXp6ncPMxrBKrXM0G
3ArWDzY6tn+ETIgnDG6GUusOPh+zvoyn76OAru9186ba5Rjjl9JiYLdRM7nOAQxO33yRx3Zxi52n
WO21uuExnMOaTkuxByNfqdXxbWHMromTUJJb36XqIOt5KTbNmJfSeZfdRB8HRjfJnfZFuyg7cgwc
7V4IrJhLT3MEKsMqw90Ol5rJgR16NHQrutD28vYIxIwmM7ZpNzhBacHexLvvw47g6lO7Ma+VLv0L
G0AzbNv1BiMzRhpDe3jDoMc0lXHxAlnKrdaghoFAVtoc3uJtAehzdz6wrRDh1C3Ft1GbnCCP9J6T
155mzV+6wcy3RZabWfdxuY3X6o1eJHqzt+H4lxIVGZn082m+duUlZUQqO3TJMqjYNgwAZdXqJuKa
mFKLnuOGa0jbbVcfgwATebmPNFwMjC9Ymm1s5ZbFPlLMmFACBEKi1l7kW39U32uX5ylXOgzA9VIL
iPlzKYC5cGnhyGJSCGN8N7iSLqsN+8RbBBMuKA3gO2edYSdMTAcCmpGa1Tl8IjO4tfYQSGfA/JjH
0V1akol6NoTBl2uXeDcjq2Lq0bgxF/aNkC2HrVPe/eyjucLoTQZ2bzSCWGlTGseY0OoPu2CqEGxR
YDii+d43rFZiPaGLMTTP7bTwOsCaBBD5yUvi+2YUdJU7euP2yDtJXa9Mkq3yteH6GqBSGNBbgHiW
tSyu5btNbDpcGZW2YO9gUJFAi1slpLk4CTUswCp26+fxrd+IDoHd4yrwMoG225e8MN+7qOA1Nz5m
4puAUSV0GJgPqSntcySvdbkuNJFAuNq7O91f5lGvDkB+tCP1PsGn2FSnqLQeg/LPpRkwKTb1eXOS
xRZLzCMPPAlI+zQ1fdN0exHSSxrBUPRCK2gxn92kYYrHc2tTX6qj9tPW1vGlGoWYTHIhSvN5Zvx5
rNpP2D7MyNYdnzOSLizDj87MYa5jyZv4Nok30a7aRLNWr0nGCUnimPbzOUnqEP5zm7+pM4ousQ5D
pp2mmsNfpilGgB6wKt8XwAuiBjBHC1vchs0UVFRwYFxttIROeaZz/BjlZDEbnEXoGFuH8dsn6zUg
Vh2gKYN3lEt64XQLH7u/z7MDMtQiKXCdD/OziZgSL+hvdvK9ds1X0Z6ynHe9iL2O0XQCxeK11Eaf
Xa2TQtp4dYnij1m2aK+fu9KJjrFqNkkUDwRG+8MYdrIkB/6PUVnJsblWro0TRxvlOW8qz+xn2G+y
sE609pXd/QTLhkCY5w5p0gJbm0U4KYkWx+cuvITkwFxIalbQdPbKpIzNJ5SwXbnWbuWtpd2YvMqF
e+/VYbli+vrm3fXOCUuDLuhNoWl5e8/lFyYuI+B9+lxcRgnz3rgucYBlqpOt6E7JEda0WF/CA6JS
IHUxBlllN/aHv8/WdhObc5z99PoTXlrjlE68Le5Bs2JZkalsH+viHOKUsg6WPHl2YQV9YrPMbEOG
kNKL+Drz4vCyxXGM0PWkffux9vxZzueK/oBGWDeNxPmAB+BbEfS525FrFw+bDjg/AEPb524jun1Y
KUgRWezG/fNO+KxNAR9r+ESA3n29c711NUAtO6VX3LgWpI7XtmIV1+cgX2gjMLH7kXsOnUrf8xe9
tbGQsSfkQmdjAYFwifEerqK3h+tQm70pIkmgFjAispN7TZtmZBdHHWLSVx0AGdJlaiMNT81iOGxc
mWrpBKfglJ7UYcJNvN7P3I5S3MHgb+RfjkUdjKklx2V1yk5MeidnMe5zIgOrm6Y3Uc29dxm393hY
4BLsbtrrzIiAH6StM9xIj6+GWWFPeDALvD/BcAwm4Vk1ShSyyY2+xwJZvcEVndIq1K8QnvWS0p6z
g0SKRiCEJt/OEa7A9Lt5Y23L7VBvHAjenIiF2iVxYroB5MOlRbiMd8oxXdbhvl+MW3Rk7+Zjbi1N
ZHdV7oKTRpOtifTyirJ8ml+Vazr1du916/xeP6cK7BvOjxP+48byvsb0qrpxWzg0XpfD0w5eDslM
G1J7bL/O2pKEx5i65EW63US0z5BJHOlpmoVWfEKaR8uyNAnGYAReRz/dt8o1m+bjtJ9O44nXaWD6
DjyKfQ3Wh5z1QJz0AJjBgYkA46iqoTyg+6PVTizEKEzrVV4HlouaWrBA1M+wjlAgGz5aTlQ48ZRq
WqVrZh0Wj5sbWwwEL4B+JZkLJi1cHAIr34uzxSewmfTh7wHhvJodQyWhx3nNdw/DKtp2iFMo/Z0d
vxnBXDwM2zcFuH/9RvRNFpVZ4c7f8/Ym9T3HPnG9hsBqw+HAWyl33HpCbxSMNX+c4RQYS+Tz/D4X
DKi/PDNc4ZrR0LpyKLl71gCxvwKppZXDVJq6ybf5R3XiWlKU/ZEZj9tbINMJ3lQNUh2UBcDGrkWe
A+o00biHvD9th6h0+1nilY3LJMuSTJufRk+aMuKYWj2bAIRD6lFYFi8HsZAGUxcuOo6l69K1ycob
uIAlZrEmR4mZhipnYI4tP44hcsAjZZjpXL/xjaWj/qWDaqbWLe4b7wWeAikbbutaw/qgM5py7ofC
UNRoosJyM+w20yW7uS5bqCRRNxtbla49r5VmfNMqS+tZl4yh2IDqrkhQZ+4wy83mLAOVxaeHOpXA
Ai/qkgCecb8ap5beDyNZc3DeU0h9+O/LUoUwCOnhqy/Z4zI401YsaC4pKWmSCexeNS1e2MMfCmyE
C4ZvV/S69sUmoDd/RQ1ITnwlwU2aDkxlYg4rHIHGqeBKTjBJeS4VqLTAlHQ8XCukjizN5vK1qs8o
Az7T4pT/6ZRkrGRSJfwWOTUi6+71M0x2iVjkKtiVwBhXpk3Ue8aOtcJBEXPjzGBZ76SeGUOkuTVn
GjKTz5c8686yTe3S7nNWDJOZDDAz82MTiuTsvnzdSoZwLe6EaLKWW31b77xmXOgHGubWprE5nILz
neQC+p2s3wT1SmSFBW8PNqQZnw9EQYp4IKZFOmXeNNPI1rrZol6mf4dYJ7Gf1PXbsOk8IqfBjUM6
97BcnLgjs6Q6gr5AGgnt7QpKTs3exuXSWELO9E4B1muolsZ1ahPJZ/GhHPLm/7w1jCri9mEvXH0m
U5AsR30OGWRI/OuAY2hxhIJD+r9kQVKG2tR/3AwOOZArjuCEUIGS5y/eqSNtTcbyGhuMdjfVc7U9
LLylN33NNWxP3qvGhoXp4xitIGEvIX1XN5Czxo0mS/AkRyGdLI7xmsQYVwP8m6YQNFlTUM8w3WAV
jUIotPT6ZEQ5hRZwIuI4EJ6EyTAXaiAWjTsgIkG0ymfGNZm95zlfNOjXD9428BqnSCnkcyhLIVJN
pBmIdJAg/gmoqzo+T3Yw3a1BBbNzp9XHIqJzHDAEZMVlbY21ok+o8hZe0vWZgIztLXgA2Wnaoz8I
EEiTFVnFvc+EKva+pPdnehdtMyzs/G5HvtNq2yD6UBQ5iRt7ynIyXFg1iKDPwY1CQ9lRPLqsnxsp
ZYsdEXYOLZCV4TO0K9fKbqgwuDn5lLHcK4quQ9E3sHkBfsPRhWet9lxJur1UEOmRFADlBuEnbVn6
c6j6PTJfPXIS9j95PKF86e2UdQ3W4Heht/98YvRWnTxgoxwpXAqzXpdzrnl5X5PrYxZBcL6oIxeS
ZT+e5nDc03YnpuVNyFAt9piyijvvFQ26iSvFEIok/HZUYf2S0ofUYLjxPglh3ZiMgqYWdf2VvaxC
26rmnK3UVlzw3Ipyq/l2+AwRVwKcEfx4e7FtvIlf1qew7hwRBoiAGY0b2xBa0jFe5vNsoFEvabuM
EHuSdHle67W69XX9L5/4r857+rpAnACNmNxrDgwntUnOyXKCTqcPKhzkcImqRlgk4weHlo1rmHdf
qHkAUI4uqTiRnWMVj7mXFVPNY4KmOAaYbuR47MeH42GORhJIXCtsnBiqeh9E+LXjZtBqaTSo+a3K
41bYFMfKlujYcEGJQpznDzs0WUN/w3ZO6fj41AFmi3t0yyH4/U4Y3HlYT18XaP/Cn6Rr9n5aJObJ
QpvX9i2JHowM1rePlhVAmxZxntUmhYeuKWwlGkKpSZsdrpCH+TWbmfww31I73gFdTugVQBPqUjSR
3OgYkMrZk86ZvkJCQWZ074dX0J0sJn+wmILNX2tCDo8Bfyx66/cNvKEpszwIQcaSQ4DGU27CXdRy
JrPYb5rm8BpmD36FbiqCW8hoYIztLgMvMAzcUeVnhcWo14Znl17/TeoPOIqpHaZ+AG/YK76cKJoS
BpGoje9Xr6tP6+IrHmIT/YRDoWzem5zcBIiotEKsdE6YutXGuW+9Tt41QKCOVCq94m8H3tatr950
kLiGLVB4RqjSNUaoucYPb8UfXLQ7ZS4TaQqOF059KYn+Aky7hLEZXQvkq3QB0IT0wdjenI28q33E
UUzrGENpVDjrO8pIMABud3Rxq0UaXuuNodHslVWnSVL8sIGHDmxqkA/XVErpSiEk03ZiIUrIaXSB
+9KXg2n2K7VJkn3dMqpOjAEML0ntG0qn7dtpy8xnyfi+04mHusVngvMeJBnqZoARxH9kv7n15Em0
nk5z4XoAybjfsMc9S1KhSo+1Lrl6eCSTbDAG5QyyxLI8zJQzgFHq3I/w34wtNQJkzsbRB+8mTYAA
QXaCsTap9IcUy1Y+Y72y4goKmfMqu5E/fPvDUh/nVfdFR93+sLiAYSuGY0+I3+XlEHaUyGm9bfdj
H952XTO7QdtkbGPJRdHtB0MOCQxX+qestUfMbqRC7riPTou54ooTbwDiKd5Vbi8MUGZUnKnE08Km
E1RUJjHXw7qTg4HV6FMDfise6nufEtb6JvolZ2ZGEfNRuGGStVDeaU2nanWetJm4VsAmgAP37gPi
l2tX1Ll0UcB+FfaWGXNq39weBT6oAVGhuYNrTmpM4UZZT+j4QLM9fyLLRT6Uglp1yITDafNIGfIa
fPb1UeU6DVBVoF9EWYYFRufiCQbFVJHRJeSUwK6MaiKakLiXL4ucugUkfjczWtNM7GEB6jaCBfY2
twwdhXtpxFZTt8rUVp4dgj/I5BMZ34NkzqIKI4dlMuLn2jh5Ww+jN84Sq6TH5K6Cjac43sHShYcc
WSSF+fy+/ZTgDdlJynZ3hK/gGpIP8zJKUwahZHMiEyXjBxMhpj7d5QZzJajTjKvGU6SLmAiK2ogb
ikqketjqjL3yBZ2whpKuLTL+l5gl0RNqEiI6BreyZUKpcAvzEVHhaG+HfIOFZoCxp46ndH83l/da
+4J2jLLjwuSgIzt3VnaLfqGa0TEEN2IHcrbmVpstFUOFtlgBDZpMEN/wekgsUB4O8nxG9bNM5vmc
PViv2XW916shnAK1y2xWFsAduUXjL76xpFD7gQkAGaqmQdfvmM1ba8ZSkXZA9arv1Et2fgxDwH/6
cGW35ICjgL+QrtRvmuQABnIn0kpA4n52hKV4xAGrov7dga3DBuDU85JLkvaawKtktCTykN6u6emz
U8cV0r/sxklI1CZBC48H+nhsCxp2huWTVIWgD2ZSdV3NAXvVb7iKcrg1Hja1HuhRlNnsfqqrqGkx
aJZlACblUsbe7QpZGXkHnvkM5KTgZWnT6As5f+nl9uor5EME0/eUrAPCGSoW4lKrsJs0zN9dHaWO
4GmUYjaPNcpt/HGZpNUDUKYIyM2KvkXD9C6x5tR0O1KGVdZJ426EKXMm2TyslUaTNENqSg24g6nf
VNtpVyOlcKXOp1ZgmQk/9mkRbdqalXw6BtQbv/esLAAFBRwQvIhWgG5zeBlLASHeSw7GAwYuDKYl
IyVCExAo0TdcDAKAZ2M8Xbv3KWF93CNrkN5tpMmYn2z1NWyD/XuCwUVmcxefV3w5n+BOZDcsbiA7
tg40+49FSsORFiiO9rb1GBcCW887DGcFMydDeWNjgNostD1CyYpyjIqN7a6hzbVBv/i1JsczuCwq
B4Maj2PwcZFzxLOezCFr2WROdJd5KiGEuWe0WgYHaAaUKrhYTn+MEhSzRt8usFrCdyTgaliGsLD7
Nd5tTLYIFqIDq0Ba5i6HNt0VDYccwNJCrj1bAdlTxNS53CkOAoKwJ1DEYL+uHujkiAl74HVhSrTI
MUuZPIjIBoaHTpVIQ4wST86DCHYe+/YKhM1YFOJOsY5p9uQmTlQ67FBjnpCEAfNxgYBdCUQCBr1p
Xq2AhXCz3Fdv67P//BULtiG5eXF6BR0SBUhBS+5e1bKo5litdFBqF0oIzKTfJqVhfk32LgXXKBkn
Y29XHrOlO/SHeu+B0+kSRJ+FQ6bFy0g4dD0RpzEEaVFu8c/gLQI7hBZaPPiRyQRa1yvtoT3jFYMj
aK9OS44Z7iLlE0Rp/uKbDWo2WFAnejdcPrB3kNS4KeDeG1dXXENfHWL1/VafYfS/LGb6XtkyHCZl
2cK5JyxR85FpP6RZEVRyJdl697fUA+wD6jK6LFArwuELjHvLj5IqkZmALbWedjwv8N+tDbQzbhAh
bmGwJbGcxlqfNmdp9UCmOe3b2L+LAoctPUFveJObQhOVo7tl2RHJdbubYfSArz72OfSc4V7f6ljA
4zKU9cPKBkIM/R5nbElsDToAT0D3tLFaTCBxaXK3SJ5or1WI2cIjbb94rjeAhFkLpNHk6YhQQPEC
0mHFea0+gLWBgEMUG9xmaqNJTjBB5h2YPi+zufxMnnjtw2bhutzAHwWpjwbt3XvlRb0wHnCkAmLQ
wijhxkX2IbX4AyBGsWrlPKbDoNV553/3RvcO7b5mH1QnyinLnPBtNXDvi5wqtNlj6I3mdQz+al6n
/f6XUoTAorDjWWgwBO4djhsXw0sweD5pb9LTxd+kkiyJm0D2A6G+5nfqbedDBnSQ0o0QGMB2ZqIk
1p5MnMa/hKWMooEyD3x/T6HAhavPtPN7qa8lc7YzQgkF/eyxY8k1v7kxeTjHAucD4eC+Jqg/2ZWU
f/zkQ0oJCvF8qR49YF7Cb6OfKn0PW1AsiYkGnKn/0XReS41r2xp+IlUph1srOUdsGm5U0AZZsqyc
n/58s9c+hRfLNN3GSDOM+afBLaFg+0y3asi/4X0UpGx/jmhaDXE/oGdeNehRV/rwMXpymAWlQ++O
xGOcRRCCpGU/GT8eRZDgQ2qAGHpF+iqyiOfx8VhSoWS7kfJIB2zkHbjdOyVPGuKheiesjuPmk/fC
OcgzGcz0c4LksUUtkPrNhdNiRNoTJ5Bv7qHYXil2Wg8uMpkODaHQjGaEq5Jf0yUqDtH6juQzd6IC
YqMfQDmXur1JshXEJ1CrLe1ZImfVAwLAOqGQRUdoTeSOvd9AU4LwKH78DueJjAvYjY2AIwyOpO6z
YrQmLnsBywKMnyiKHO+FSJGtGhGVLtZru9mraPu1JcVSQhuEGBbPlcrA+ZgP9qdyUY7gANabvoM6
MbnK61I0YMGLDLEEKM7N5wz+9IbP4YtbSsXbc1DqAlVbce7GDWtesTIei5FZ5VqRN+srDeisP/De
6EwBEsBQLf9KVCcNiI8LitxjQlMCyQr1aUWVxvUruK5slvy+rNa0NeUYAuRjwqDaHKkxC/2dRy8m
n+4pFkl+i8cOzE195+rDflB/cmP+wbqUNw3FIfQpp1P8ORzVQV0evmOcB7LBnmJksaV33zjnIZkP
nNTHq/IzmavE639whBML8hcDK9HyX7CxXGSZIWsvTES+bEyzK3Pepa+36imEMTwh8zn7hlQ2givD
lIdvsg5jevzCHFLEYmF465m7gAwfwAiM9h9ozPTzdZmNffv0jcE17gLHlEJmHoUyMPYlv0KpPiUX
fohCL+K3Z2k96tTrcVhEC5M1lJ4s30DKHOC+YSQ40VW2y9KWDZvO9MgDib84yFDbaMmZ3UK2PEhh
bm/PyKLonAQBziU3WCm+8kbA4sNK+5LY/HD0Vm7GAW32FVqAESt1V0GOWKjeof5v/yFV9N35j4UG
EU1ZasCJPql+EnlhWydwJJgJm4KkFXgIXCG/jXOnGynWLaj3v9VV+X6BGW9oQkgxyk7FkYUfCrjA
2CLBiWlo+Riv0zHMmG3cznTJoaB5rQxpZZJePIWV5KYlv50rt/7Qheng6fw0BHdF4HSBjUwlei8H
WLVFrC4GpiWaEI4NWL/g7KAEFX8eQ7sL8LmWBkdLqMWPHicf0ceNy97ELMs+uOEce5FUAGlzpOZ0
zyGS9Qe2jKghSlwqMbER02VZpZeZT0nPupTCt1N/kahti8PT9P347H8EUfNDJRB9Gz8NtQX4KfQM
clfBZ6xtx3/9lxrFT2dzGXd4LLWv/zrFoGWg4hdjIV41RliRtpYHHVFHiA4xGmxHZidTGtU2acYI
8djVJZeJV3FuhMTOPDyqVGNo22ORf+JhCe+01dgvG3Ot0YyYPQWasvaif8Z1fhn2AIQtLEu4dzjQ
6mGMsi3dOKjvDYECPmq/v2f9OnXwx4Gc+iQvTjDiHcppDJ6cTNlSvwDsJI4UYF1EQgB9mX5Oqjrh
okxtRjfXYBRAqLlDK/zLVaSrFls5/RAeHIpHj7Hr1B51OcubeaNQtRrXprgvliglVH3BrgGQy2KK
xYWFr5korQO0KHYWoiaqMKPzh2C7FLbUhexS1JPQNoD3AKCqpxqLNlpnxFGJvd2VEs/GTd77NUxE
Rk6a8IrCH8ZURmfYDEY44zHuA6JLwZJ+XhRhnHRaQSyAr5Npe0ONMVhCE0ORQAnOip3RGU9djs6K
KonFQmgJyBAjaCN3zSu7G4wrFSfaWVArsGmiGll77hM0DYUEArDazdm1gFxvFK8ymSfWljKEzZsZ
TelPpcMrQEuMRxYOcFUOFvmwZBsSb4JDw0f1TS1qdV53if90R+sn/oMkJ2XJ0N7iPSMcNDOG6H1v
PodPGmoxEf914hbHSvYbqBjCfjrRRBZtArkE/5AGuiiTJpGtnAvyYDBAWBPbc1pfoSDrmeziNKUT
IVNzgnA5+Q/UEZHHIdykmkA8SAuIHgrT66DVNOwny9djo4wr58kEFiIFfo+XvurAhwch+ZLtQNVX
SEgfxDpS7JMzR+ATXaM53gyL+8i95YxOwXnj0ogm4RUtljnQUP8ipOEd1R+cbersg7X8wZHrU/8p
ci81/AqFAPppmgKQDMCrqgGtszCN6m77CHO0/vmBYW1WAfVvVIoapMA+14mmZJnslbynYSX1QQa5
ZwZFtmzjMIp3neTH2ZLW4iBbeHkwScLg/ptySgEGKxu7zlq3KiiR2GmjSqh3JNLVH95M6epheJqI
jHmFcuTX0VqdVqQ7JO3x1Qfo4hrJnXcvLwOj/NVp6se7nRZxtICHHWhrA5sI2zN/EDpVU4rg3M5X
lJ382yfyGonzr8e+K9tvFu5bgkP+9Ec2tWkExBXQYl56bQP8T3aApzXuAJcnqk2iedjOfYAntnwG
NTSsXfoSJy4kMC4Yn/mu/djvbMavAwMHs2X1S0rbMv3jfHe85wLwkJcHxaV3oSs9/PptJt0KCr/z
HfSDOGl2Rblunm8AWJD4TAbqBtA0hHUExTExoD2rTcuBjv4j/Z5Tf1x6I7NIsCwEhF25rRh/EsAD
TvMfkrUEBy81kb0VWUFsrp3U70nPWVEPpQg9Eb/UYZQEjeRRio9k5RHXhcYLaZ/k1p14PjNTxk8W
DWo+GfiIsgXNFQmjtO06wHBWDAbCpjB1y96ghX3rY7tGSmih0G2WwOPd7COA4kswYXxfqEb1oJWC
+RkUCBvBlTqXDa87g5aYPw/Dtej4QD8tMnQI2nv4bDRjdWKKl6DkddDT7piSn1jexkUO9a/iZTZh
bZ0BoFkLNlbh1XaQEM9ShsZ+Bkk0XZtfi04lqD3YlUKF0gnvQyR0hM2vTOae5pqD92wCageFnlyl
0Du8kXNec7M5XtNholkWT6bebmAQsCZrQUXTIYjulyhZiYpk8QLURaNApAqbITOjJDRz6DzcgYo7
oov9eXzwV1lE5Rs3p2johuZzqqRQaaOl1Bwew8pSNtyPR7wGTYMMqmGLTVFmNZnfD3uVmhBxBXoG
+cIG+0DQjWW29812X5XrlHxlGjrkBm89YAmnWHjRQpz9MlpEAks+VcNKkTadFjSznzuHWN7ZiKLV
7UB4CpEytJhRw46RbAQ9jYJhT59+PAQ2XS7KVYI8jtYn4C3lkmF6GtONQpPrZ2A2W5MLGHM6Rjuz
nu3lGB8bTHPlZnZCVCwsAUoQj54+IlUTFI/YVeyAYy27YFYEfcUK5CI36+hZODOMIs+MzlPvZ7h0
0oDQJmRY7NScWEsDBjxUH0FZBAO7NlZ6EhFLwYH1rWvzh8OyzOnddpCRGJecKqgqREWKkTtKL2Pt
d7TgHNc5NsvHcjIAsY9Pa901G84JZK40fNY3Y73qaAKshB39SZsA6Q+dWTva9tEz4bVmDNmEZcHS
Eh/Ke0g9o9+xLLJyDl1wEudCKZy05UMX5fgkezktOGZ2Pa/FdEdAG23rx7CjyVblO8TpFGup85Es
vJinxpnKl/EHQq0Wy5bYT20zkl1E5BaK1HTbxpuu3pfTRn2usy6M0iUKirxbOf0yIoSFjgXNKqs2
JQkdNA0o92p5V5WTom5tiPY4aMaVJr9L9Yr3zZ2zH4eqY56sZ21TYQpSd3GzehIogzE4w3GlkQOs
rR7JsdWPKYH+HNVZ4o19pS3ZApkpr2xpktZT33rD750ltc5L9p3qpM5LXds12O3J/8efqq4Ac7F5
wqKx/LDmMF+to3RR12DZ8AM6452IGi1IGgj5VQmUUy+n6NK1gTIEkhNoQzCgcnxwAY42/0rxYg6l
itdb39NEbF1oOTt93qVoFYwNg16IQApfnBkkKFqPIgJkEjq7190n8Zizn9XLhhzwfDmioS7WNWoN
038lXsoAGAJqsZpAv9KPKV6E9HQVlUGkbgoQQ8cnLqGeNmZ3zodNSlMaaCw7HO3QqX1j8SDvFzsP
Crw/KdeQTVeC4QzUZjcVqynakP/PxqGLX1O2XE3ZPLOtM+zkedvZb1GxtOY/w3BvKaEYxuROPYKG
LbDZYk2P2rPde4B9HA04HIuF5+lRjGqZb9BKpA3L0o+mtdhXiPm2NnFG514CA8WgleIQXIlxy7Zd
oAwif43ERkjAaQvLANOVM9am9UwqYr/sjHUO7ZVvaPswTxsDrMneSOh022WXczEXKRE4FBmaK1/U
ypvUS/88jfSer0Mt8afcH+YVSQkmDahIvcDz+1qlr7OtvD2UbRRtkKc0sic7q1FbP0nx7EMDv7UM
RLnTOlI4Pdu17FCyQxvEgsUs9x2sscZWak5zH6aAfPQfxqs9HDmGP2mI0u3N/Fy1n30TGtiqC6r5
vaoFdR/aTcAYKuqtRug5ZiCyJCyAM6ak1xXHIlnNuB1ZxOnmMly06fgiNLK6MB+ZUEN2EvDKzoLh
6ncvY1cU62e6lNpQmfYlOHK1bJNNUfoIIGdcF4QUkQPTeMx4jnpcZDiy1r4Zpt+wGLDlMkfHrdXv
6ph4rj+mzNrIGY3R61nlMmsJLd1V6jLX9kQ1gB2XCavWstWh+TZt4ndaWFprVTqPRuiA2pTrx8GY
zs/xzWmX0KwJxRC4DxEp3dFWrlayYbt8OMv2jTofC2+2NwA/4x1i2aTFz7Y3m6NcXeJiVY+B3ASx
s0m7ZasJUPr5WpOjA0H8ct50cy1RExpMZxCBx7zWUCpovm6tHXrrPPcgQvJGK7YornLImGbVDWeV
nmbzyq433XPX5ccs2afkEmJ6I+iVu0lAxpIy1iEzbFppr4M6HdhjOdzQVhQ8OT1a6UW2wuS5Zz96
sgZbItSllPfQq3azzabAiP2WCWet5HmpTWhhVzqQS7t6ocGe11O8VcrggZaLtsok1xNe2wc6Z0U7
mJBhKF5GEJ2HEMbhGAzcZqzwKVtrM9lVAKuP5ZzvJscF9dX+Qq45/UY3NmxSzwLMMFS0TVacnZ5x
GzhD2MNWcqDM1nW86ePt8xka2Wky9x0bRbkvcL8qQdXuje6tqsJ6eGvSEzw599wszn12GAlXpI8H
bd3GZSZvJVK86Nxd7nv7ULbhI9mqshhulXpiX9VzFL2hQ8LMmYzE+Gd8ekrLKr0qqE14N63HVW3J
CDA3jnUZxovzumjy4WntElqDp4dUveTVrhn9uLka8WYgsF25FtbaKHZW88ciuoMGqXTY6JdKHijE
8ltL1fRAuDrWyRjfZyiba70gWCdMrE0jHQfllHTbzFlV8cHstjIytWj/TFe8Y6vfqKxLcpCqgc2B
ghTcKDCwj9LPXP2bvtays9amXUK+AO6MYmnKPkhv2x305vKih6wVpm0wxgGr8VQulWHloHIz/QSW
HuV/vGJV1ymFKARzznhrwyap+VChnWven+b7M91V2buKpkqyr3Zxd6JAklYqtszBz9Qg73bVdCjK
GyNPe5yj5/tQ3UoQdINeFsaa0SwdR3XD4aSgJUONf+IQjZeH9laXdwlj5vz+UA6vDB3/aWafowaK
mf8LdvPU2qbUcsV1xnhhbTNCuOyPmG7HH1J2Bmtq5kP/OjTWW2seG/vTMi6of5Vqk7H3UiyxsNSb
SturGBqh61lAlrWxMcVmuCqMZWIe4vkvh1m25YEUOPSm3e4FsPagSRi+YAWlN1AsYTEE2HLEdhZt
9mYTwZHsZvOeVxxRz4BHDK4XYUM0MINJ6YOczCv5OqkclW6Gdmx/OErmwxuQ+0BtQl5wcVWrsHMI
3No31Vqle7P67RgXPSX266Zab5xI8n0W7ZTqVBVHc0aKjeypKFYmdt/4Q+tOzCVrJAoueFqbkXaJ
eCrSH0i+h7WLH7+ywTD6np7Lpjn39tWcdmlyLIplhEld/o7GM9hN//qUtFuDt4jDWUxsUt7KNKA/
m+1R0y6ttrfGPZl03dUq35zxkhSX3rxl8TcvDFrYnwf1w6KVYGl9O9r2hTjChN3e6tGvmp2N4r3D
XpDCezvzJi4A7I6KtI5pBdWuS5PMskBL9qTAPOKV2kP+gXmguW3m52KUIV/srakf7O5e0ORUO0XG
pTIuTXWNXudm+tO1qLf1dYOF3AwMaWd0IVdLox+jdpCnnZJflfjclPtEe3tWN8e8xu2mMpZmvB2r
bd0ccufa679RNMCL3u3nJTaCPy2Yp45HULpk6fkFRdBYfzQ0HAX68iH/6VBRvjiuP6D3dXldpesS
1smC6XRgcjT7GtNNvsaZJam/+hMevftSBHsD0Z3y/wet9Jj8uP6In39PbOQZ0rnsP1498A/4d5zN
nrUC1JuavYaML33HX/YiFdhAbypejh7FrD0kFT/s77LakRPawmuqySrNt625LZN9//zOMVlBntIJ
q9/10rIY74/hbR4+uMZdc1HMvVVuoLumVY1FO5l+4vEnGW+dfOa7cYN97VCD2SVvunKV2x+LqPHu
rTQoSzsAcVgdFKeCZZJ+JjDtPF7l48qaw7o/5M/wRVwnS04M9rlnM6xbwVDY5kf76vyUZnbvNfpO
m0OchXQqep5lurEUf2b8xU+Q4JAFKT911k55ggVunzalUPOuxDGg1Y8BKWQNb3Z3NLLvks7n1knJ
vyQFJQtxzD1+9CfwL+xMVuEawUzzOif9rabHx/gHTuLRLw0aeQCVVaGeLx1jW8ihTRyH7M3IYR8B
EjSlWRvkyTfnTllX+ZHYi4n0pc5jbYMaq2mnOPt2sxqmTS7tY3CXZpeRV0IGleQ/X8ELYQ/42ugN
TThmGxZnFrnBIMmW9FdC73dqc8ltXyYq63ugJzJF3TNETpANKxsKXAlGifzEFaViH50Nc4vc1mxv
xHaYPhmb/iZ1aYKsEGbUrSFJ+cgIzgUiJtDROAA6PDyRwCOC9g1ylhSa1cwHaSNCDS0+lA/RPBx0
/SO5lAS26nC9hNmeMro4M1B2ylW79ifrpt0cLDK41lu4heXQoHAI4gTsNVBbX0IVA6VbBsCG4e/z
kLuX38vyd4kr5YSP+pJ4v9Pi8ju95+7vIIyiv785goGTeHJ5+MJ3u7yIhiXYR71hceIvYYKF2Nv8
f0O/btkt7mAh/j11b4i/MSALxyfm3OfiTxtsak8E78vhc7F5LTY34VUu+e+GRMp/Yie+EeHmboRn
+bZBdcoXUH1HZXU68bp8iT3H8u535QMqCtvq/SbCku8m7n+DP+Zq0gzxbnk38Qw7OEndHj42gupO
3RKRgzvQ6ubEu8bmvPhFM8vH9fIF0LvAf2uSl78uF/uvyatWznr0P5wQm4T/wZ9hYlpYIegUnV+r
FXRRgA7YUwPNLRdfgMwLSP7FGkk//T0XPK65z0uri7Xw/KaL/VX2QBv4mDwn/CBv2f0CH+TFkUjw
BbGmQbf6shcIKD3xM9SAn6qSWzxsK77QhA14//Wl+F9fPHPW+73mXlUvXfIysftVL/z/GYjNPx/J
UViF7cXAjxy8kZC5j87D5blt/XzxYS7yhf/e+hCMAbKHRbZ4tw/FtvPEN6DQ+Tz6qFxC7KL8K/4a
3xmJVEb/wTvl10X24e7F7yIuwoexdkLsCOJ7sFP8WNjfwOaVPpqtjYdZDuIjriXaG4hvciHFvxMt
dGWuOmS8MCZXgby4iuukLmFSvFdwXdYul+6C+GKxRqDE/y7Xl3fl+SU+iHAOyIQFyg4GxJ2+RSfG
G7ite789whsDbzO4jIrSu4svxFghofAmbW6bGwLe8HZn6i3utDi6g6G7txODh0MNOQ6kp/zyOoR4
inYb9hnw+Pc+LLoFg0b8rP8Gf+6KljyERuGpF30iGf0hg4opk7m8Dk+YQCcRxwuLvjiBuQekYvP0
Ijz40/Jy+R1o0rrklen/IXrVnE6/91/ngwY6DBsmYcm0Q1iP9b0MmXmXpbxYE3eAw9IXA4rLwKXg
Sywq/hdjltuy/ndTlNv+vzE1+tECLw2XnGbo3NNi9VqV3Es5QKnL/RT3YPLEuNODL/frOvu4xNtQ
GNVrV8wL9srA3NTY2WsXIRR3CK/bgu7p3DR7o+zEn6HiR0fXcZvEHXp63MXqcLmSKL2sLhfxOqp4
57yYj4yTv3SFCwmFEX2NZdYXVvWvVny6Dis2tQWDm8RX5qK62McuZz2+o/kcbnkvgNKL6iJemjY/
i/xEDHjLS8linRKme/H531OZJ1DYtB1FZ8HbEp2I+CXCX/ENnuh7uXqvul94mqzbjSzQ4/lhbnXk
OIRhj289irBuU9OqlZas9buD98PpdnpOewaMNO9pAVfwplB71tt5eC+IuSVfsFq9UIA7p8RZR/K2
Jcew3lXy/jF+9eUxapBiIGS8PBuODf78WCYcxqWlMdLBmYvwWo3dW2Ttpcd+tK9F/xUDaDvar44O
1IGJrouPFrt2sXnWd43OkBGC3mhr1H/mPDD0HxmWcdx3z9ODuKhNTer/tK1eu9bxa2drfkOmNHeN
YA9iqLrdbG+V+Y9dX2pl02UnhR1Yxl5N6sfz0tmXMtnE/Q3UdCSQC+aP403Hb7Eb9U0zb8r+PCc7
67VOrWAwV7Ip9nyZPVI5v5x1EV8fw7kvQr1davo6AcV/efYIerXsIiT7+6hdRpvE2qk6IDP1SAlv
0eMhVkFNZHQEHX5GEJE4eTOS49y/IaKNO7SHm4kypL9mybYabuXrGzVNnoUcZ0t1lT4RzIXx8DM9
TzPBJ9anSs9U7Qv213h9K8/9KP+xKXVez4NTbG0EKAVKsqJ+uGX2zT2z9U/N+ZW7Hy052ignvbL8
fKAvy6DZpuZ3tr6i9tort6TcK92fufjQ0wuV/5yf0/GUyb75ekvs+9PEOUCvgVOsfJnFbarJAMfS
1JvItJGu5nDmqfZbPQXIGKOiVj9Q/WQzIc/rxxSQAPDIPnsV3BzeSGgtize93atCUa+/G/lXS4uF
x61OjxUJcd0hM45qcxQ1ZUJtaZhnqQt7fHoU6dX9SZvP7gwoNg+XXLrn+EB1+83sfhyCkw65uayQ
ohnybwG7M2Q/TbNP+/cKlEPeFBb63Yfhl0qQdBH43BBOA/DeCzOcSUHh7DP9J9dvdcyBBxoeScKb
lJ4dOcfzDpMXzg8GtblS8JzMBbFB0p+Cd0WbpmE82094nuSgtHLQWac6haJGpbIF1IzoH2kHI9qM
B8Sp9GEV3/K8qZDgS7tc3lXa/XF7bUfiVdxkpbAv6YvSN3ZsXCUb2eIYHs8/kWd740Lyz+PiuTtL
/s/P0z2iQPemI4GF9OGOAnq7LER8IUIb/u/wAbC/TcIKPfPS9lqUXl65gaZ0JT5Ej/Vjv+DxfnzH
9Ecbegr+xcgGSWslVfGah+xqa3Ox/ZBo+j2Cdbj6ofG00LywsT7cF14VlIocN2zets06/4nUQDvZ
F/siNmK20xsasRXn+Uq/xmh6Rmz4OY2jEIkOMynuhhFO01kd/qJw6J+BMXGSyemqjkVe7/0qQgUD
4BixVLD6OHszes8sZKyICAy+H+dhA68WzxAuxBlY808G0R+XW50iPpZUxDQY7YilpnNZ7w6PXQ/b
0JnaqiQ/lVNSxS+gUTXF1DZIYaAcMKOBOGbE9YipTXscrc497CyPeKm2V4mf3SNXKIw1iuWaniMz
++JDDnt6n5hXfRan8EVl4RCmKJ+BoOIdWlHzOxk+kw5rZgcxXKPP4WDFqK8ObUlHtXQjJqX4RY0H
6aV8L0apY0rlKXnUS61Gr51998/9petqvz4D+sh0qYLml3YwyEPla/a2sANLY4HZd+h8LKSQBVmf
1g3Gv6HfGeNsrl6BZUkXDSrlQbyD5DOhule/KqxNF//BVTxgTeV63GsHTR90ndIcJkhT9VvC5VG5
M5stVSCcqx44v5orihvKG4+DHAUhHcz5EI3ORYu6/9rUiY4colMGEZ/B8P4vYwrL/lGiZRG2vPSt
QwOhv/5YHNAIM7MWBT2hzD9TnwgiOcKaV6DcSbljMIJ2QXYomE5Cv0mm4gvGsEHvRoIoxGtaQWyr
21kfXEKZH+ptiukjJ6PwwRT6MFB9onIx6+9KIrHnJa5d7mrzMW0qz8k119YRQ7J6JTjFVf0Pd1YZ
Kq+5cac3TF2EdGg3jeYTn1bNQa6Y7nWIdKmfASNgdFFnPZCjFCiyLMQd+BCh+WbjPR0+tBxNWO32
2nk2TGj6zB/Ml6tTSpqIU/LyEMEETjeeSM9PsQMakqtw6E+3D8JxW6SsmNCbOj84CnFLJPMTpibH
8oWDlE57OBGGgnmmOpbyJRuPTY5qUg5mskhVZPcADmV9wkVHamTyXXYqjNc2ornns91O/ZesYRjI
73F3rmesG87eSamj5D1SyagAjkJZmLjGw6dPUBaHj5ksp/6qSJ85maEzEs/uhBRkJPQUBXdE1A2W
76f1MTJVCyXxOvHqKkgQpmLFf9KJmLa5pQ/VDaAa4bawegp4DQLfulbJitrkqe+0fFs+7okRmiZe
DG1YPjGHKuYxZZ8ePjXjO8e40dAmw1wqzlcX78xpacm3CUfBi03PVgnaSO5pRVoyeoCc9pZswDK7
ED7JvAnNHNfFdE4TVISQUg8kfVr696HLvuqAGcMUVQLLQXzAWfgbVLmb/xoS9eqD2H53bD0GaE9p
MqETo3dK9GWMmBsyhIHa36b9AuqL2qMzGTslsU919NugnlIGQNu9iSiYX3HU9i1FJgj+azmg+3op
x15760jo8SyD0wQAzbraFquG/7J9tu9UDlLRXzVwwvZLCnH3Baqn+d1R818fHMHA31PnhnPEymhy
hQSYSAtiiieasXC9ATxrLoIaUG6YOut+itC4LJYTOfxFf+up+UZgybhEhRczSEnvI0XOkNGGLc38
LxMSdUmebgZO8G0rL0ZEYDbu0E67Agxk6/ykL5WfjBZZ2CXX8lJ0xYR8JFCN8zKNUEWkFgj8O3Ku
HXFnpHKJM/Qt0b+GkpwtIRp6b6ldcg1w7TLq78+CPXi4MVJM1Tf1VaIvHSZQ6yShA7NllheCYFT0
Gyz7GXLBynq5BkwMrh500BKN7cinbMuzZaNy076z17FBn5XuYuuQZG8YLZ3kqMR/M2vF6AGNjR8k
fHJMRf2S1W+J9WdWb8gT4vK9mHE9dajajAN3y7GhLzVi7lGBZptmvOMagXhVwzjfJEPsiXVEQ48u
oypTHzg8CEvxZWqEpjyyfsSQpfnR6d8Z6ikSqVj5ECOe+sHWqCGST+dBZw/XIFa9uGr9mx2ztCcf
eASv5I1ow06SfmV0gghUs02cw+L4GqoRXUPuRQt5oKpZ+nHQXZYW6xW4DE4nx1kUlktCXv44l+Y3
VGI6vGU6wXyS5T5gQ3W93PVVtzCnW2Oy8VvZwqGfgRMBgm3bySYSng6UMGozlfhr0V+17K+T7PDc
RE3vTpqXUi8LdnVjIQiK2NvyiCEh3ebH6qV5DhyBhubr3Jt7NfqmlwQN9pBmREthzSdwNYmtpSEF
ArnVzmKiDFSrxYDsjP6XPf4Dn19WaT+t4TSiT9d0NbA+gKXn6O5kZ1Z5Gos6i1cyEBhzgIxlnelp
nFCVIStZ2nqTMDysCfxB3wJlxTgD9eO+YVSwqDEk7nR1M1FM5chdlLc5+mrbdjXYFznd6dAeZvrH
1LHqFW8mctbZcEvzaCDRbpN7j95GLaBez1L7oWuhhbG5JEOGBtoWojqOdtFvNYpz1cUY1mPzkfeX
CCnCMH1XVe9rBBigH4W6oCFN76Ol54F3GI+pkYQmoXhW4MjiYdLFO/GdBNzbT95ttpt/TlT4QYZ8
9AhQkyETFhqk3ldRG3cemnlgSh6OKYxAZDCgb+YJuvr6B/80gmEcjtkPAnCTnZHK0fF0B3GCP6fC
S8fDsvwmCZAo8MCe3CBF4tyLV6laLJleD5pwpKd6h8QpwPUyvU/v0sfwTpgA+T+W0P3q/55QMiWk
L7A9IqGzAFvFg2/xOS7XNCzjgbWYHFnRJ5lkA9y22S77J2lKsJZ1KEeFkQlv138P1obs6WErQe+K
H0IlY/FJfbrlM+eDHtlTdJINJM+oRsrA/naePkWi/a3hA5Hc6D16b1Q3Mg/pyInRz5MLhjA1P5UI
SzLkjizA4hFXHpYTvDFPAnmAhEhPStxHs6gQ4xDMhb64EPYcrXQrgJKHeEiOP9W+jkoaEFRGTRRa
4P1SaGhQ0KEOujF5M/FelWfHXFpqOdT5C+P3eW+Ow0G51p/jFVshJESLM4tZjOEezRISOxT5RNL8
y00gOgHN339/iA6LwF8eGsoZpjqJA9weLKYAJaN4IB+kiTpaffTgJnaZcSlOsOTKz6EqtLOuDsYH
9MA1I5wRAam+4AmfIdZMenCi8+c43brrQXXz0k3TdVVRZeCa8dLJs/AuOW7rQHN7qCaqxqsw2PZu
h4N1ZmNxTSA7ZfW8t/CslE50T8Er9JebkV+za/Ne4Ugknawi7msWj5ahYfoIeYtHoHRoYoQ8FAsS
0m0+8xzPRVOKBxpKDCvKXREycU528F0x0ipLPGa8cnj5/l0snLMI4/hMWVlOWDhCnlg0jeJwRljG
vwfqYrx1COooz4An0IkmhYj/UVbEuQlb1+wN0CHUlv9/SecysMoAqv9ZI8f2wTjGjOVUyEbUxK9p
bw54L/sQlanMmFolznI/Kqs8W8lRKCfo+7isAhrhYdGrIVnHtXgkJrKdoNUCPrNf8UKT7ma5x+WL
G5ZZLzPxZCxIv5CMBcELPXJNg74Klkmkl981vozCD+TkgXbbNdDLZcuYaNUocOawtIIsX6dEMUYr
HhL6F6BKsrJpRbTXt8ouAuTSxgUbwX9FfLSp1+JjpMsmJBMNtyQPHI9tfEPXdrKHaQR/B+ogE/Z/
baWXA12EBrrikGAMCFXTEJvIZb6GghAJAt/ah3YkYYkQLVffa0eTcGd77xD6wEngmBIxkvOhvzNc
EaT/95jxdHIO5tYT3FxgNlnPWCouMnULhePPcIcKpl43sL8VC+1fC5EYqw32ZstVW2pgQshcPfba
abHlT1+quHrWtNAogIh7AJUQJoTpkvxpP+cf/bv8yX4g9SCFSBXedxvCJlCGGqDf7NGYwXDV44pj
i0NjS1znIIYLo2dCTwNC+G+F7FgacS7hOIM5swE4FpwL2OJ7dPElgI8wgFPytOO/kCs6GjNwWfIQ
AzNkcYI0/16WeBVM5RYrphA0kseIPBFVOU90endnQavDcviWKpKPsLOQ4YU5UWo9zIlIeRCVEXb0
pBsxJ2QwIJS1qH6J9GLGSn6LxoxAId0d7oK8HBfkLrFMDDIHBaISxCTqQQnIz6PMo65VCDJhSRcn
KiQXSA7NFxIjdGr8EPFAz6dkAQ+8PSgh0Fbyd/6PsPNqbltL2+xf6errQQ1ymJpvLojIKFHZumEp
GQBB5IxfP2vL30y5dVR2NYpm+1iBCHu/4XnWO+c+vzhfko1sQ6Skvjr5yA4rlz/r8Rkn8QmlJBCl
0+QbmRAFc2CC7iD6wspIfPyx/BQOxMDWHEgoPNpANYKyDWTLQ4BeydczAFxk7ac9FUP07fhqCEtV
0NSD0IQbTKu3b6kMxRDs0/ueJkruoyXtpWsz3ms56DltJ6k7Pg8/L0FkyjwtC4pWMDaBkwUF0+Vz
f88vGPN1sU//jb2dLMEoYPIFQkprB5SP1B5fgziQb1aYcM/e0iHK8GKKQSdhTcMThOSNvZb6I0eF
kR279BnJAwGixxuszUKQjIIX3hSnn/4C3iVMWxhAP/17yM2qOOQQKc3JxxNGujpzwi5o/JHUuDEl
Pm51zDTMpUGVTgH+80Zk1cLUwvrfc89hucRukQkZvQpxV3dlDG4se6jPGwB3UJ8EbQONDge7A1GD
8WEJi8aAH5zG5SduiL1fLIiYZR7hA+J+tO+lmsTaf1LNp+4SVJcAxJfeoClkSUQXK2TuDp7gTDiD
uTtz1b+M4h4lvu/GNQPIm5GiqssBXI6HAUma9Hm6OHscqNsxkzrYjiWxwXXMesNCQu2ExIEmDj6G
WphKhJKeiIbwJPmQ3stX5z1/ZVnHOE5IiNMOv12cBJOzkVQ3zcOc+B7zEwsuOT8LsemrnAkZa6wg
eGIfJr3ArGnhP2J8OpLtkyefPMSw+udr7gRo1jlKJxjUQF/YMwSEEWwdr52NNMlvsNalAW8IWegR
84oYsWI8HRWC0h2hcaB/koRT1pJwCa14folTOYSc9HMp0BjPQ7Z0dnkaF2BK3DvYARZxID1vlP8+
pEKokNQqxOzRFWjuYFYIBhbCHR1NKeOEY7FuTLrf576BiAk3aIkHhjIgaRHPGPGF//9vVYILliN0
3hzn7EAoNi4erwlBQSXGY50+E3i+VEcZ7RE/4p7FGInJR8jCqaBVwn6AlZannW070Tjfwi5SwjlN
7nkVlSdWr9TXSz8RehkfeiS6WT6QgDxMIUZl7BboxZLRBxtKQIsVVJdwLHsS3kLo0yQvoLggX2We
hlMJyTpaXzWYRay6Q+PDAl3uOJZyV16OJA8caM3Q8znnbWxtOBKG6swbdRHXrCWPxbCa0WqgoCKu
NHeszZyPz8vPrcCiyMPFU8YH4gbikw111PR406N6js7WmtRjbHdWtefgjek8GlRDcdIUB9txSUQc
TQTZxPdxTZobyUWkFtGZme3xe0cZBQ0hXhtei8FfSGQVlKiBUgZaGWTAFbEho96wfOyPqN0VlhKy
ss9whXscCGeBd7AQ55D74nwOJ7JH4HRDYKDQQNExrSD48Jo5QaEGff7Eq6CgfR4AT0TRuxMPEs/4
wGDDRwW62LP6iF8L9AW5Kk8pr/xLlcklxORQEquAp+7XV40qrBJf55G+YPv0HKSzbh4TDnnY6S4X
r0WdhCwWILaOQXmlUTjFZcWdFO/Y0JG55KrITnBAWbU4sPgRBggod89wC3QVfPZ3Yet+Nd7n2QNr
C5PpQnLHLfxpvmfmB2UZbmSDM0Nq9Xn/sOzqxrPMMEOKRY8YHjgf9MGovKBbmUhvSg/TM1/KMQAo
oSLzef44hbwnKUL1rEKmq3ysFpx1FnDkwLxx4JEQtVoonYHu7Zx3eAT5K761mHNI5x2bGBHpY/fD
vFefiyeySOy7kHnLz6MZt7FNLCMorAqor8kDL6cxZ7D1UN/zngNp74CPDJsmlXK2yTeNSXPVm0J5
8wxcWRBWRUUXgz2AvZJPjVdLJAZkTGeq86y5ZFvINajlT2JVZW1ldiXVksnlIpMXcHCpyTVIoZTS
ZVAmByGWjE8OuTQu0/LJNtakCfBs+ftfr7whGKPkifXu14HHGwWi+Uir1LcfTxVCYDcmnmZIE1hA
8neuP5OBGrdHM0T5iNAI4pEsXmMbCb7gANhpIG6mQTy9HAOZaVYSfmNtjLiSy/Dfdz1nXj9t1dM2
a7dpu5XSLaptBOaatEb8CYcT7UxZrAspooRVF2uknhzstvQYuPrIee2CBTfi4A1kw7qMzrgOGcjQ
itRTQKlbF3YeKRXbwIXY7r3c8gerr6mKmZETxiomAFKh/jzIWKgJ1xc8hgK/eda9DJQgkjRcsWT2
tGBLcRUIBvEFCexhvBtMYavBO0p2R5wosU/zeLKZEn2REfOeBxlETOfxnXnlVrerELcVolXWCyyK
0Jx1hXnZSInp2VZjlONxBGHBGslziYG+FpElr+zYRNEkxByijhOLC0d/dObfUxv4/Mek1NwsIDfl
TxKiKJbgiiBj/nxDy5T/CzKCvZtNi0/D8etfsslxoBs6YcbuqfezDxOWc79wkFbyrPfQyj4P3vM3
KjKJWIxj5b31kb2J8L1/F37Oz9ya1wURBmWlnFB4dU/e3WgweUT0StTcEb06eA+5v7xT40lwElqP
mPocEcbQOzkXXsZkhxrywY2ZeJALJRi4icd7pwgt6OM93tbQxC8xI9YN8hlmdtBjgkabVPiwlM6F
nzbHOvH5v7XqtajDP48LvCgnrC6oa8MC7XgSzkhfMTpo4Uh9q/eISbiFuOBcw2UU9kqkdzR7DUhX
bINYQbBJgqvD7IEIOQ2oTyZVcOaO5y9h0BMiMi4989l0ZJT4kkvWj/eehxsNJrHcrwO8AVEicA9e
CRpxrsUe65qmi0Wcy0g0hCtaz12LZiUIlevpYaphqIAWpPKHeYhR3SvgmChs6rWQ9dRrqqOqQzXX
7YnvFZqhbgNr7YzaFOj1Sr5Sr5QjbuGM2UioCz/ddQO0Xeuhvxuh6TQ33Y3xMN/Nd8PNcGyZ/QMr
9LOgwJsiw3lmehwd43CskFe7itA0csI4puGKV+7KipoE4h0m6cwfU0KXnMabXW0oUVk9djuQEJ8H
jwoHCTxbjrSuPqgJ/TpwBnP3YlDjFEAnqFiOdLG4/Dr4vjFp4GcKmXUiJWMZItBlYRqXLbeZzegn
Zc0tp7ae3nqATXldCk9h2Trvx9TjKGViilAyAw47CY04kE1/NhkGzJSZkMqQ/HnSjdrNBvdc3I6d
P6MaeTrjMEHcD5r5JJp0J2DLn0drr52c9pOfM32CIRR0VjCxjEj3xJHV+5E+AFVCCDi26wAfgIJN
KuBgLHW5K0fVk1VPT8Bv8RyvhwfaWjwRkKKTapvN23O1zeOt3m94orgR+P14xvBOs7lyOlownp8P
PME3VDsspBIBmO2Pn/clnFduTXGDjj63ZqZiCRF1RQy+yQdZsVBLvpMRy5/jl0EgK+9gyRH/OewK
yHgSF7G3wP4VUVtEvI752kFKH1DvzZgXbm4sBLSAoceoGSOzpDwm2KUEGxzYdNj02Zh45ZAhfJCe
wn4Zb5NtCV3ywv/gNdOQ+lU64z2NuphHDjWwFZ6o7oFuG8BVeZoBJ0cEJMro841m1W+77SxtSRL4
pHm3zRgvDIYo8y6EkRgXK16JJD2H7qYhDomSubK+KGvnsun7zTzfVtqdfb5vtLspv50xDyz+3JEK
+lmK0nI/6CBK9vLlSpd3uRWqDBq1wnwMzwqfc0XlkLKDQyAwiIPyME8jhUSOM/DE2i1ZuMB01dDA
PLsRy9bBoYrz/y5tcRihfk+Q2yiyie/DF/JGoufeuynI4uGzM5utq0N+nX3+j58KQFf8i0vgADuA
L0J6y5LG/TbTGxQHFLk4D2CVnzFoUhDQXRbgmvqQglAZqSyffCvRzFk2arflcFRIkEepBGN/Y03H
fAQeLUIDYrdfAcL0kUne9HFeQlzgHGwGBoLqB+OlfqfiIjSnAuuLA26SIJGtlCz6QVkLu26/7tfS
BtKjfhI1qwxSZLUukx1FWSqQNtAjMgkoqqorE2RQ1TMO7Du55CmYOvENUbXFzk7gObn8ltXE6IAr
5KssCCwFTAPnDZQP4lmOX8HsT3ZeAidWUgqplHB4JbpOlxviDGIO1msOh+1YEfVvAhOWbKGUxwVG
V2/cU4XmII/lyHlYGFXBHHVmBjEJImWlCFrFB2lMcE6VSJSLyOF6X2n43L7oPiBUHTdDscsnpONI
wvfENEQ2nbIVwQDhFIFO8qNpnm3j2Ux+LKeH1MTALLA6Bqa88w8eZ3Z0XllBCZrxxHOWtZfyB954
/TM/5pk/IWU7ZgyaSG8J2qGEcEi0z4sVCSjHr2SUlie5KW5pEoE235Ofk+mWFttXGqSnOz4zb36t
uFCgf0UBPEu/vlGMToFvR13gk0RN3EP5QTuHOgZGO+CVjpvMWE5kb8nmpK8xcphGOM3hgj64wfoa
EksShPJh7NcuNLheGv3VoIduT0s2D6hbUbFiPU2R62h3KkUGyb9QDboEOhB4iqLij+XqzPSZjlt1
U1w2irzGVAbYs09CxQxQRM/dUbauuvR2aO+r9l4nuq031bKR0W5L2faibU/dljf8LV7I2d6woIj9
LN2U5tr4UGUve6N4Ul6xuAz76ki4Ux3rW/gB08cMZIKuChpGAF3juvsYAKlCzBXQXAK9KmAp/XXi
OVMio34ViU1NTVT5/B+hI7kMSTl5Da9pH5y6YGCDsYKWwK/cjO32guOOP8hgFOZN9YjEHngt60de
yUVQ9482GBkR6nIgB6ctBHuEVxIXcZeD4D57mLiojxNH8iW8YS4VUQQsAgaKcCDEKGkm6V69eDWd
pPEuoyTFH4V0g5ieO5SQuy43er4+qVd5ezgxMlOCZDhdpRzMmymP5/GWUh70qLMVVc2a12zBZrsy
QOQwBAdqFHUaQg+AviihqY8iH/oJDweQDhSjmVZ1KrDSApob04K7ppKHyxMOwK8Ds2+GeQ8QBtBQ
wjxRSPQgRZwsF3YFoCs4C0AWKS1gJ0JHn5JoM1AvX0v92szXdr4G9UGKzCnvLFANSXCxfJE7g+to
XBZfVzU2vBKLUwalwscbMm2OZNrwqnOdUqwDHrZrML8SpkZ6ZzN2rrCaAs0KDbaiS2jCpsh3/bhL
mOenQ26PtHrNMafrHHQLb6jHM4DL2VbFbs72UnrQtIOTHiDOcrQWVgwsHaIIi1AQR8jjv//1P//P
/36b/lf8gWvxMsdl8a+izzEwFl37X//W1X//q/r11+v3//q3bVuGY6p4PRRD03RH0RX++9vLTVrE
/Gvlf6QXWa8Kw1RukSS07Oc/F+Td0ktjPDQAozS0RPD/fOtxvlf9UQsk1U/ebCZ8GWxpLsbsRA8d
9WrSg3FIQ8XazTKrnW9vk4tHik+uR6OHGs1wXzLMEI4bEhfRSTHOB+vHXz6K8e1HsWVD0WQ+l6r9
50exckmtjTGRb7sEXMO8xnGq64IhCluqZ9u9Mp5mBR0QlvyooCxCeQ0oQHKVsrjTX4YXNUK5p6SG
VzZoHnsKftWj5dpX7NliR0LZCwEBeVntWx6DuCjtwpGg3rvlJjp9cKGG5Povn+m7y2PKsq5Ysmxq
jmr/52eyi35q00lRbiEDdgjcY7eFmSQLrlh5rKhAJZGiUksCosCD4ZvnUKZ2SLW08npyCe5Nhp+9
O3QdrvNbEu6xo47IMhyx6HaMZSHBgBmRhYhzCbaRluHsW9QgHYNW9SnB/fnjcCG+uUamIm46rpBh
6V8+T2XqmabmncIUibWogCzRRd2d5A2PShd7VNdRalHsh2QIQyF7WN7ob4CFgElSi0WDIDaisIPf
kuIWCH4pwv1/UbwSg6YmoJrtAUYGFtmscSWwZBcs6P4gexP2aUYrOdhf3Rg13rDpOiRLq+RNpY5M
6YyRZYyz4z5BmPNuEquwnaLtLgPoD6cpmJmTRxyGPRENn3Lo2EYM31HWZruOHeR3oZKzVW7q2BcR
GOU2/1TstCKSpzAjOy+jdIxUKAbtVh2QPLDT+YbiK2kwQ/yWmHwdqfFG0kkvvLO6wXp/jo9Yogt1
XzuRaYggCHF2xlw+XHJtSHRDVbLoiXdcaCkzZqzFp15APyEhHScNIjjoqCMxA6O9c5hVKbmWFMEJ
YXLIny+p7nx3RVVF1lRbd7hPxR382wJi28tJkU6xemtAAiF4xmJMmsmZniiZ0Uhwe9l3LjgsoYC6
r8zPlTyNbRKtAL9+Sw7my/gj+0Ne3czx2ozXSNXM7koFdo89iCyW7j+1rHOgJZE8Xjfz0dK2mRxM
tZCUMH4nqV+oYZ2G6zHfN/otxVxFiv7yIb99DDXdskxL1y3D+rJKypfKGRuzVG4dADrcObv0QVM8
OkbsQdTTNYQzKHYE1neVgchGKEfg9ZCn7uVNQrFMN43bjJotnnrq5NQnKVwzCpHmFBgUc2scC6Dj
lAIXdwHlmlDbc6l8QNHjGtOH+POnUcVv+3XNN3UFkZfpqLpmfLlkSl6NdW9Kyu0QoKjUMfW+mC/J
G4q9/MO81g7Up34WL/EPfYe065aAZRndZP+XX8L8yy/xZbUuk8ZaMrllZQPQMHpgO8BxnnJ/JKYD
bI23kkIzRDo7KMETYNuovfwStEJ6SIS9vkBwpLWg+pRsRdhKBWX+y62tfLehmCjcbN00TdX8emu3
pViYDX5FG3gguC7aiaWLthtgu6NGDUieJ50omXyi9mnWQFv5yzn69rbTbUOVTV1WZEOspr89W213
VpM2YbWE12VA5ALBRNhOWZKpXpQ7KF2adLcRJ/nmO4MXGFD6QXYDynoyPDoaFDCpEf35d/r+eTds
W7WJCkxVFSftt9/J0NrOmPRMuZV1rMo7MAIWwba8vtgRRlmzwoMrbOA43gfQEzGtNsL/nUF/LLsa
IAWQ5gx7E3aBFi0wcVIIEsHJWbfxFvb+oNKPQdi9LiUgGVeG6LQMWI6P5Img3nRiV17tVTeHY3fI
pt3QXbWXvUkoOu7+/EGVz73oH48Jn5BbQDN0Q9H/85PKhmG2qVGqDLe3rohJR7YsdFheF1graJXM
NskgDEGqoiD8ChUEPTeoT7JdX4s0b4ETKacbZLJY2/n3JpjfA5Zpd2EAs+7HUcn7XolsNZzafUqc
D7/QnV+aPGAe0W55gq3A4r7L6ieJYTi5HwMV2p7JTm8oEmxPXhHWw1GtVj1l6TV/qphXovYHqSCM
ZiugkbQ1BsT25ZqBxfseOYtvTj4DrWmgAPh/pVsMGJoy9/byMW/BVOGE2vK8U2YFhLClF9yF41Vq
b2wYWxMDzcZbIK+yEAnBmiTnEy0hpAf8I+MFj9HGfiTfPqPnWqPEWlFomyYxlUY2IqoPNgRYwEVV
QFnfPCRhE5jP5zVjjqj1HP585b7dkX67bl/u0EavqrxteWrKn+mWa6TxgXbnA6k/urU//yhV3AP/
uEcs1bBU3TAdU/nyhPalmZuJw89S2P2E1A+490oCVTixAYYD0mVB4biK6Zlb+JHBvVMS8VBRTaNo
fDM8SdUiYfYdAWz85VH9fv3iQbVlzbJ1S/tyA+vK5dKnVaXcotxobbdS0SKspNw93zrPjKyxycTe
EMOoVJCY+fu3bcYQsdw/zs1vP/7LdSi7xRrnieXzpAXLxLgv/7IbAWiZUOU9YCal7ekFTTqXndEm
Uo0jGGtVh+PCS4lrNLSaHvJj1v4zHbvS7dAB2BQhNws8pNpfbkSVHjnOJKZGDLB5TvSi6egJOd5y
jjIq/K3fUzkdqNCgPfHIoVP4gwxFLfCs04S5Np07DHAk1nA5cJz8+ebQxBb2pxMgtsDflsq4VM3J
lrg5CG3PvSuPHghAFVk2Y+U47RS8GHZMfgX9sfcyuiIEg/hjT65KiR9VEREvjUG6goQFi6jZ0t2h
0qZCRyFrp6mncloiesl//r0V2fr2F3dEDqWaim59uasNOZZOtdFw42QBAyiIyZ/ASIMbIswc4lCH
KQr2Co7xT7qv1B1SFR3ShjOJkhtSiFN75OAl+EtsIQ1V/pUKyfdF5C8pmktA59Bwye893hAoxYiX
X3gLoaZwIHjA7KIy5jZOYA44AfZ1dkiG6xgPWH+t9/uKVl9yNfbHFnksySUeKSaBYdBGEHPBMeQy
RgQuNiKB5CaBOljvnZTRlIGF1AMEXrc5w6Ydtpm0PjMAPqctzCQAtlSP8p7j0DNLQyQ+IzniOeyl
LbqC/BRUWqiADJg+w3DNpzMq0acVbRio+EGDK56UZA7h9tGC7/P1n6+I/d0ywxKjKCISIL/98ihN
S2H3ncSTnOJNps2vCl4y03KgfzLCyCaUpFNwaJh5jyVM9BP2crltpu052zXZbixCcHZcQQFcZqCw
HCGXOjmHZQHVQWR+MEDBYM+HptUcZzg7MnkQw6UimxYgMIEB7lkoFVGhRSYONwouzAnSvL7zW4dS
5BXqeL0BpLThdq1xEc2iMNcDt+hDC5UIAKf5qpP3Beb+JSogpwl8JIBff2LMN+VuA0y1302UT73e
ic70+yDAsFu14jpmp2A8/vl0Kt/FVZYmOzZRlarYX8P5UV5mR04I56c3dfRUSGPsb4jd0MGjfHyn
wIdC5297hW5+tzFZhmI4OASI6ZwvV/GiTIuiLPzYUQ5HY2untJzC+AW9GYwzQGno6iB8pcKf5ING
7POwVTaIlOxC4FKH9gphNhgyMR3EYnbIrgJYvMBE9IocxBHcSIEcTO6Eaq7e285BlfeLrqKTulnk
67TA8brCJYW2LQbMWSBTFqIC/WeyBLJ6rKGo0ZgygqLZ98q+VvaAfVLtqDAFstmX9aHQdyCHjHYN
qpIUT6Fla/hGAl8Ra6+PldVkOkx1aIkNYLdCiL8Zn0kIEx5svH8toC934DJjYV5gdvp2f5P0vnEK
4+fu9jy4Mt0P2zNNcu219sQSyeeqb0CVKuI2cw3ocHQYAGu8KXgZlahyBNLvQm/ODEwQ6Y4X02Wi
Bg+Dogo0YPBMOykB8+5P/f4Ms+p8yAC5toabk7khVQM+eGIW0fBU4WJMXBhqA7oNxoAwhsxxLcTc
+AdI3iiojuvZZPhNgNsscdZ87JnPVQiz1fjKeD1zCQr+Y7yd9u0suOIEiac60JjfXIoqKpVl+YYO
JnL6HJEnuuY3LA86pil2MaQkeAmpB1By1wVPebruf+roetMVnJsbzFsaM2Vifgm3VgRzGLsba17N
EJgGxiZVodBOuS08G9ibQzjhL3OUQEnVAz5ol2LoW4+MXS+2HeWLxFNfynvlWb1a8lB19nW7kdma
Yaq3G96P9doCPG4Bt9zVAN+iVuUOYaEGswiFktIl496g8i17tLQp6gBENGc/oQwI1AvZKAQB1O2o
tsEpYBXFrklRh6dK8zriTwbZKcwbWKnvKTXx1j2rkdjmKnBPvqKEGdPLTohYQjqSVCtol9COoXVw
MjfQRpw4kpQtULO5WFMkJ9li+QXbiVDKpAreB0geEURd4IB7YiIYxG2cEMg5WNiR4l189ChdGS7M
9YODkoQWnSc6A6oQUyeHgSlKp0dHueuaAEKjjrA2p5bvxz9SbBlMDGdkC+46FD866mqm3UYxFz33
B4ZHoNAegdbSuYSZ4xakqnCB8W6xKkvXLIOzvdabtWmHY+szXCx+Ytqi0AeRndEhBwHJvUDq/Z4A
zIZMzfB23PdUu7GAwSqGoUKrX/an2cOrM8xutqt32gN6Z+2FUB1+OnlwTN3hnbZa9j4Ck6BT/5Q8
U3htkQKA0rgzQD6gBEKTd4NPQaH/CD447KpDbXxQZkKtTwecOAqRBY3i3r6RZU9K1uUVmo0KySgV
QYiAxbH46MDFmq/xbfHcR+orsiOy35FuDe2N6eN0ULcMCNUyn6ZG1ATYeOCAi9nrFEcAhmh+fQao
SMAZMrpYnNIPwf1uNohJEcpySYcxHORtEW/OFRQ5xjdsE8QK+v7UHhyZxsw1f4N888/bwWdh+Guc
9vu6/CVO6+u8Z9WuSWlPPDwBCw/R6Yz8uGWJWFWdT6imoDETB91tr2IiEaIKljtyNbjOpHq8ErEU
fykA6N+VS3//zUSg9lsESSBQ6rNCsg2YntWOwWCMBhFYaS4XJHc4EhMMKqjGbv2RxZtxiBpYkWfC
X5jn2Cy9hpEi74x0WQxUm14JRQTTBOEX6xcDbXWRzCF5QvDaI5UvfVYoTDk8ybX8l0zJkb9LB37/
LF9Kv0Ws6Q02M/W2bQXA9WefRVa+l6XnfNhLdfOoDwXkHtxQC2oM2eR5PtEdZVAUm6RVceM46Gvv
z7TTceec1heexRH7NWH9ioJt12xg4o04MdHWxwGAdayv2k5dXpzimG6B2E3Xc3NNDMrknL796N5B
C5Oxn8IuOYDdi1Ai0ky3AuRAjcuQEZcpZndMz6OgG/E3TF1CfBmQq4tKMqnKeOOszh7bThWoDBwW
k7N5dA4GHjch3L4z3TjSaBkUXhq9npPL6jaNhqs0oiK4ag+MkEdB+SMW37oPx5s25Pce4fOulrUo
EdRU7FET3uiOO/ETWFkgshy79zRa1uNe645iMreMYcYdridPfE22VZJQvBn4RzkWSwDffKcV8XYa
EX9DlPDbG6bDdKbfrZMa0eEPubzV2n2ShPxdomH9FHEf3GYFIUMXFZhENNxy+3J5yeOrqggAiJbo
XoYdqESwiG1z0E4h32FuDkMHkfMpudzE573ZXCtdNLcPtb4ZsptqfKqMnaIckvjBVvds1lmprpI+
qnNm4G56eysrkTPAwHzRlENmHLVdk2wX9Vprfpxi4oEoLm8zfWO3D5dkazjRdFoP0Cz50uK2MB74
DRc4q2AnpuvRptifYk1Cx7Tl5HGRYzpwBEwf8bArkoNyomWJbTA0GYDFDQ8lbdidqm1fb5f6Sqqv
ei2sTmsx/wVGGzzSLnL03Vm+LaE16ZulW6v21rrspDwo9Y0Vo8jYzfhoHOZvh9aCkCI6p2HDbZXv
4DdOw0bWkZY96ym+zXu+HGvkMmzUfMPpdWDUa4x+GEIZ+Cdfg0rmFKYVSOBXo923+Hen+mogPnOe
7ITRJEvgsKXpyJCBJQzWT9N5kid0/u2etGk5g71Q90W7n2I8j0d+pGbd9PrRHl5bBaLeQ9wFgFtb
wS6O6i7QmbLClyUhH4YTRTHKWYLFibgD+Jt4Xo+OL9V+dybvg7QcaQKwEizkO2nAuIGh2gxDQOOC
gp6GwlKLsJfYASm7Lqw6BPVo3pgFhEWPpzLo6uvmvF8A/Nn7PH7ux0OOR72kZr8Z0qMTP/XW22Bv
TwbcERyVIzV96arJmbRQhZm+RrOKEw2RznkQtj+K7SiYJFSpscv+bDP/LmiNK4Rdl3RTTFGP67YN
EGFV+HQgznX+gsol9VsIP0y3Q+JSRzRG4u44fGSMtOmwn+LUiloJsOomuURGEQ40mOUoRwXEvIw7
5SeF+azfqHGISHAQORXUaR+B6wUqFr4+YMuMDGIa+vDUIiJjeCnjtXsfBvCAyZDSWwdixJe7SF4C
k03FBiPjn5n7JGGyALplBku+edFMTDTRqRVCQ35ZdEeSQfe/gz2y19voRDiubdT2SFP1wuW8rCtZ
TA1IZRSzwWJT5GCQHQQ3n5DUkqNiepGcGQ1pcYsICK0Nxn10NigC9UuAe9HOnuP0hniH16Tf6XTR
wFzjfUEliYJC8vM7PGdJG9TSpmAairFE5cKYzXXBjHoVHMQqIRegy1/8tMFITwGZdgxqat9EisWg
Vu1BgI9rQn/yGTdFtUZBoID1zSRQIdfkSEq/ioOO4ZwQDLv1CesHDWa8DU8lgloiRdPDkJlcQrmK
JNtr0qhuNgD8Ot6cKOSEEKqhHSboIhRU7yxL4ifwtVwOfC020hyW58HjKqj00S5hOwJxFENoMEGm
bxhbZiITDbQIIHF/cgjS6BqHSR3MzLsdee+Tn6qsdJjyHD+5HPBh24rLOXhvnrDrIMTFcYUiNj8j
UkE/Gta0X3lSqM80PrpmXhNhvfNOKGHBvy1Y9Va49RRcXLQ7mA/MbU3sLnmxw/hbCBQYPjBXusXk
F8zwk0TZJ45FZw+8MEE3ygrA+uoB5U6FOkGiz8Y/3yCoO8OuwatYRjHbZRrIsIFjeMe0EgNmo+lR
JygK+N9wfq2lcoeBxdIfkyxsqw34IFRxbcZszNFHuyMMaUIRzb0b0WjhZKChG5ENY7PY55Ru6EGj
b0MqalzYAmEB4RqAawMFhAY1W9TdiQfmfTjwKDDJfbnn4WyvCViR60G7v8Evk8OBcYmlBBCVSTTu
TwRtEEUSnoH4SHh/XZG9blL8Wc/4rV+h32vVjwq70tWZTw69poN/4auwV1C4mlRg7mfuNjTEfrPq
fISo10N00wYw55pn4lhLXi/zHS18hncRUvkNsyybtY5IGaucjTLdtY5TA+dgO/jOEXjRXX9H1uCW
t92bucUKBjMeBBgvaIVpRECdeeAhx+eaON4Qag8TACM4TdsY57G8ra+oquN2wtcjRO8b7cZx77Ff
QTiBmXyiqcPgGvSOl2dTnDAaw3yrkPELlPqKJCo51Xt0FAvsjntWDhPsCZoYe49fr0/9Ex1/buH+
cRjBloZnC4sSbhES4NWGQj120R+sgHVztTA6GLweEDXWdx5+HIWsyUQB6jNPL8Of0JIFBihAviMZ
AEuZvDOWl0x51NpAJ39hV4OJWKO2YVyOvxS+jHuOC8XiR6aCOnVe8U2yNwQflLXr5QFhmnV6n5U3
4/IwocTtUA5OWC4vb3mL4kBm1i1D9TLGw8sSVgVQ/oqi/CXgVKzvyq+WQeFbsWWK4J9t0N+C53Sq
GqUdz5Rfe7daU51vSbyUoGojUGPG0wQRTIxw0Tfq89BDxsC0zQwoZoFFjGRcQDZQnDZ8qhUX5JIN
dyoyQuz6wg48I73H5/l6ydwTFAhkb9OKaIzZJvSEc4aY3aMlyZjEQq3u5OX1fV4FM6S1eZcwqT1f
8+BzvyFlQ+SJbxotsi55ZJcIjiWea+bXWGKt0J5RopzIdDfWIUW1TN8ld+XegwpTrhESvDKsst93
C4qQ1VJE+X4GPoN2C75Z7FlH1KTjGv7S4iM8RTd5s7yQX3rwEcNqT+hxaSP9ElpAD+jvsgeJSSXS
jwXvjDDsovKFnOvjd+cmflh8ZtougBx87s/iebwaNtNjczWRZuNdcbvt+RaN+gc/Or5f+Hc+qgoZ
KGDpqZZPp9I6oL25PJDaclbRfOPdcwAKRpjtAaAKWY201lgvb8/Sw8VN9ftk/tFYYunoKOTaApMA
S/TPiZ/yXZ379ztE1Al/u0NMs8zPTUaHAt/Npdkz2Jj4mJKS+TJUHiecJglThhB/Z4VrLT5rlS12
zL9ked82kX7/NcSN/NuvQV6kjLTkaSIxU4ji1Og1nc+o8qHzc24gHBMndmXKaKuClgBqvb21CKFu
ivEAwj4TYG/6V4HT+Fv++dlg/kdmbBqarlkG/U7jSwdpstLBcFJ+s+QT3IpVV3lqGc0hPwCTbsTA
SspU9k8HabnfPzuvUIy0VxPXnbwqKKa98ivDuevi1Tlxnb2y0a+YE3t6Kt+7m+yNzWiPKjbMGXh8
fzliXej2mNPkV/VVfk1v88c/X23r26v924f5kkw30zhlRsvVbhRcjCEIavsiKt70qVOJqSnbvmew
QATjSBVjzpnOsZ5Q+YDOZzumporiMEOd4qk4pzEK94y08GhvMNakgDOLGJ/hHnmQysyVwBm3qlIP
9haapBmJIy1rRsVi13pG8V9Vh9i8ofwyVVCWhHxIax5qCqtZJDGlRdtp6vFUH80TQ8ivztoR5rhl
8tuFSP/Ph04NCW7V3GVruCwb3PD9IuZGCMEpJXVqcc5fnhPn2/aD7WgOLW9LV/QvN2ip6pmpjbZy
y3CYB85MKQEGdAWwEY9WAiiP2WW0hKJBpzIcqdX1/KChDHAv+V6yj7a6rScUTV4yBc4jIxPziCFG
wYoAaSQk36TzEeaQg2dqU04Rmq2pimKkk0lk4CYcI8ncpPSjdeb1hLqELyUcXgjZsX3yZELo6AWg
AqeO29/xUEim2MH4L+jcLkdID3oT3lPmgB6Pzl+EUtDRapyfe/Nyh9W5gqNyff5Zv+lvFXvmsHEe
dFbTe3oTww37Mzw1efFiFMA//nw/mqLc/4+H67ez+qUdYOrlLNfzifk9EeSu5dYML12YssrpNxBe
zEMjM1TQm55U97yzrAg8k0dziyGLrsDBhSgCYZLXL+MNfVEGgxeHE+Zsnsh8065b9gidUBEttXf6
0SpblYFj7Y/2FLGESBQXcPqhLm6ukp/Vw+WGfMVm876XX88Mzw4A5zMsQ8gB8eVx1ubtnz+68m0n
5LeP/qXi5mTgte3MoMFIPKGiocV5s+on0TanFSqPlNZXxQ973T3Q+yQaJj5uCyYUESv8pfinKOJn
/eMyoKzUFENXVONrC1/WzqqVKiwLKOnSxZUwCDERUvWo+5F5Gx2tKK+Ho7CE1BPE846cwgmbNmKg
lgEOrvWNBiI/isBAAucCBdMIO9VVQXAlfimv9Sw6861AE6CLY440ONsFy7go49UOtmjOPPNOxGBB
iqVivhMO0xXxPj1GXPM6VxvCM3+NFvquxJk+ufGE7RIJPPYm9/9Sdqa7jWPZln6VRP3Xbc4D0PcC
Tc3zLNn6Q0iyxEGcRYrD0/dHV926EU4j3I1KFDLDYcuiyHP22XutbxmUrdypz564e32kGeeDLlPl
BmkGHSs2ZwACVAB431SO+L2E4mIgSUQATip3HhWzTFgK2VwCOlnMGGDo9qLszG143BroqIUOIsFe
Po0RixYVRWB0OVA7RT+FKpcO4nIIrASF/CvAdcNRmS5L68dWkcAw3ZfQEf+wEInflnSmqQuyYhim
pH95ZOpGFqvYZzCNb5acLZVJEJpsQIcfDMuTz54sJlP8GJSUf75lpe9vk/956S/ty0R+FErpCOwe
OzqB1AlcfAnUFX5OvEaEjaSkW/WrB5/OJ3qEiFCC1zBW8lHwIUCOIUWS7ib9KYSlrfvop4vzw29o
fJnaV1Xoq15aiOQP5jtmfRpu45Gzh1EJ/sKxkkU2KS7S0XsTNj9cm29Xsv/5WIwv8kjVeARmafII
MYbmhvQ4d9NA524+S+eGkHDJipiiABcip9CklW45xF7jBPZ6T/oUBjx7TOrtfUPeIFSfP/928nfX
xRAFQUTdLiB3/FLEFI3pFrbaanQIKaRlChiEhuCnBgGZoYZjDqQWtk/yjHjAXxBOuhFch/YMBi+j
C2myzHpmp4/VFIddqbbQFCbgcjBGNvNYilvMahjckTiRkIbm7s+/vv7dDODXX799e79UhyJLVxJk
/PqxyiZIw2gMwbD6UDDX2D0QZEEOAYYnflihpKaL3+DLGwYKesiWoqKypfhj3xwSeRc5mMppcAC+
I4ulHxutINUjbZHim9inpsdxmgEV53rXxAzSBgPQzlIkpDkMynooVkOOK0pf65wYhGS0oDkctFPd
NkOeZgv9NPEdKofDmlZY6shYsVkNUAeQMwCEDDfrhyT8cHk+VXhfl+9fLo/25a5XTNc2IwNpBDNc
ElFp4itMYsBWxMRCtqwfg4MnZnMAT+3DOPjzpyNL3+wehiijCpYNRdK/HjIjQ/B958myAKSleicj
gjxTB0Ic9jK8DxxdiICaGuea/ZZULMpA1/IRtqAWtXvx9fGR4pmjkOm07nowW2y22GZxL3Lcbt34
5U+LxDfaX92U5VZ6r6qCZny5mxTH9XNUreL2cQg+YnaKnT0LDo8VAO8F+J8/X53v9lbd1EVZB2+o
s1x/KbkdO5dN0UdpjHh9IcxfBtzUbrzPR3kfxk/3dQrWYIeS/U/q4u8q1t9e+Mtq7clVmFYoabYV
3jdqGAfpGPRrOpvjpzt3sOX6G7QO4aI4VDwlj4WEsomm6pP5EDoGFH89cirbAeALEmaXICu3M3Tf
QOE2jFVPHcCSnIpxwBCL6eLHH6SEolQTDaA0koioM5Pkqyisn8bSTLoy4k1j2JD0ZoxlDJhYHJRu
SMuHERMY22gEZ4JhtU/mAXQKoFkgSYA6Pph1tPwMLxrIMsmASEHfG2edvTaFsKCbjjxOSZYY2LDE
88DGKVbAEeyxFnEHnR76CR005JUPK7/m8VotyBBhVIh356dnUPpmA9BNUzQNZOUC7psvd5UjVg/X
i0wfEu1G9s4VcxNj5JojycR7PmievWqnEluCAYB5XYVEQYEX0U3eH+BuZVgk/Wr7VHvpUDBmVPhM
FSJwnwkEF4jffSYB3oMMyVYO5mP5hInirzJlafpdknz2JdM2sY+ug4tLi3TCeTm5tBb2c0n91Taf
D2o8FWnKKDB9rBqO80bYQYLl0MDpAe+AZ4DO7TMEbdZP2QrHzyXmUnajF0UWLw+wZytckjkGmXyP
kRJZa7WAoXZEACsd46V+TglGkCbSBGPmNO4XVOjeiPiZrr9GRZTtU8MawVeoR+UxGQZzfixWhQJ5
OxT5B3ICS1asDjqTMGcJ+7nL8bclSlckSWGFwkgkoGT/skKKdqW8Sknzt1Dvrt7oMQrXAH2HHjPr
EfOuf9b2/+s3S9nz02J2jZOayB03//Kf//V/imeenQPvHP1lFdntXPwV3//a5ufce+be9fm/2x/2
72/+r9//k5/1r9fqnfPzb//BOdrL63Vxy+oNWeBB/t9Gt/Zv/r9+8a/b50/Z1cntP/9x/gjZ1vmt
Mu+a/+NfX2qNcbIom6wZ/7bSta/wry8vziHfuY2L3P3r32/0m++9nZ85FjpF/A9BkExNkNDv60ar
RStvn1+RTL7C1iHpSHNpsPzjryjOcvc//9GR1P8wERMrJp4vkQdK5Zue7QvyNdn4D0GT0JCJdDQl
g7/yj/++DKt/7ov//DS+9//pRrsS/rJ/6mxZGABlDTWcKvFiX+4OPYo7r0KvhRVU50pkd3KGiJ3M
9ChFs9elCKZgEGY6bFV7pba2AgUndE86BZBF8q3dh23zMIdgnCdKfRKTOXhoeaaRtDQWQcC4Y7EV
9dbeMKY3OS0ZkbUkhT6RsvBOLw6TTjgd85d+iUGNO8I5S9YxTIlkrXZAOxICeAJ/59xzECs7HzIP
I6WsR4qQRysgZTTu7x7tsDxAN8wsmfClTXKN3ggrS/1tFs10+657NBEtjj5kSnijTjXxmWaY77p6
VNKh6M1kfZSbl5BYvq4vz0rSQkgWbLwBerzmNUV7gHDOtPfpWcHpwF/PRo94Kncmsjmy3e2LNQS5
VYjCexBTfKWUOc+dFl41YWk3J85tldStq7HJwLFi5L7zKBSdN1tAZxhta1LyNkKGuOt5QPePxyRc
dEpmRAwcJbJQsoTsYFoa5GFEDqpU+lbg6pxAGcliNDY+/VKIIThckC4o3J9Dr3vzodmaR6eA/4KW
0AMtKB1s8e6IB10LCcKl+8rCRNeddACEQxYGely84xoJa2mpBkJCAP43NZw/bqK/NEmEbXr1zXwe
CVtrRtVFQ4RlDORjWiHe2j10GE2PK30/OjalN5F1EOyPvZgsvY1p0t+/m2Q71BzwUavq7jkqYcEx
QLi3rPaCslTC+/PM0R5UTMQAHTzvj0OapaPAPNsAYyaM3AfCBFNVgg/p8cIfRDqwDD0xJhwZNbnA
toihoc9IWumjniuiW+XNgBEWB+x8QcHLcSBLkrlcYmlARKFjFkLxlzUIonwrujz3Qr+z7MD+Ni22
o2If722UbO+PmcBsj9BmJluW/ITW2DXBJreWCbyIXUPqajuKmWrLi3qIo9fxHQYfqBfoUUXSBxOE
DIRoa7ODJqCHfgcpCyKKCefB5gb2xzt2ANC2ymQYsS2XoRKhGHF0hJvYS7OBMpfyjW32veL8EN7z
6L1UEgLjHSSqcb/xgAWApQM1bHNj68zBU9BmqC41hDweHTGwgfGBe2P6mKdxTTN7IqM9JPYu1Pth
ZxxiR3YXdUWA7LCOdyG2oVcKeVXJB35+Tit9+DQZYSXuoHA46nC4xt1IDGlHaxYaMd0QMz1In+hY
QRpwLKazsdKZVxL0PvAMiDEG/CikbGEyt5VNXA1i+dbJz24GFRBYL0jbiUzkA+dAJTqrizjcJMk2
xse0Mpm/2itGIB2CFzurrFU8yzPDntf6yO2sVIZ1OIthGKoonR5whkfVY8QBzSH10BfXujCsB7hH
8w1ACVTJJLpHBMFHWMoN5tg5ujSFLA112jQjUW0LK6oEHbk5k7Gig5iUbdjdMKd2q72iINF3bVRp
7QyWAXJSDgwmZLk/Jpa0EteJwOQHJZ7tnD1sFZ1+hGEp5hFV8w3gdhuGCxOEk4y3WhNnmfJWPJdP
OOs+7K6YT/KQjefaROgc00NkL8uTA3G4mugpOPOxESzcGVha6EDLx9ZvWkoWNk5n8KGPH96ymAAT
y6tjUh4Ri/oMng7PoTFOdEvZNUguXwYZl28IDTjtMnYfZisbuN9QtOdUKh3tggI8DhACVrtwEnhD
KP+IfiXsry8ya+R3OKrP/ovl1R47ykbZxtdm8FioCikRFtp+3ZgX2tqo+tqwdRCiGKAZOXC79r1z
BU+pb/FctKgqf/Ki3fWayGTkInMUGKtw/Nbqrusjxunrb4gd+960msbSBxYnl8AbRKo2YhqH++Yj
52yeXQVjH7z2HTw8LEEuNmfLmPn5SsxIVs8hYJxUH0FDNBRM2+oI8wJnZuLTmbGXSiT0FePi0KfR
k5WZHsLknSdNy6Txs0UaqVdpGcinUlmJR61ck6IgvFFV6osEJlwyE+N+iH/aY2SJwkXHKGw9TpUO
1I2gHaA0REWxapXB6UGTzGPKOYqZIMNBaMSJQVUHMe5BNvCWLmznucW3Z4+yO8JQZy7F76WL6TFZ
PKDK2miHVs902Hk3oZRFbx4HgzqgNNUXTvZeCKujmV4YziHON1u/g+cPOU+gsVeUA4KNKJq6zZwH
sHB7OaL+bkhmqm2FvMOmGTcTB5NpBhwBXhyxBX1CP9eltBfiMY1VJ1kCY1PBRxGcDZCZbGJ36t/o
QNLLqHC9p51LKHXTBjHqPiAjqfPgGYHdig8PT4TnDf2sHjzUcynvTUDoJIQ4kIrri0SQICQebQiX
qTR36oqsHVoTDThNhUMQCMpZOdOdOeONvmNfOsbUybcmgrNRAfKRFDuU1A4cpGSF6JHUX9UYFjCp
zI1oE5AcW5l8xO2M/aJCOFcEc/+GOtimns/AoATOkpmIXvLeRk9tTtWQNW8vEk5BBOMUhdsrY2xD
Vb3Hv9WlgkCRWHmHAMiQsabIaRS0eD2nWGFpIYoI99DLvv5SLf6rEPsVvPC1BU7dxRlckqi+NN3Q
hK9dKdWo40ozqmYVzJwNtOqph7x9aO/MPinHu/7rQD0wMsekb84z+adz+ZdR2N9e/EsfNfN1s6MG
lbDKmCpk63mwguJCFk0+LVevSdOV+EzzMYPjbLOvih/cLJ8d9d9LTlWn2tRFTTYwpglf2oWP1+sZ
6m5KTFGzEJkjv1YepyHdXHWcow3TEKJo6i5/uN7y3+pc1RB4SVHVZVmnrv69jVbLT6mM2ApXRjZo
cJdWu4dz04q5AaqDIEKJkBke115GomuV/6R+lb8MPNoL/turt2e0X5p4clWrqd5E9crFg0iBYkgk
vnaJuvaCY4deLdPBlzNT4fVlxQRLT02vrZ6L9AKUGMwGTl995iDnFeYwnrzXVq53pbexn6B2jxp/
P9gW6BcQUegNaMBB6Q9I7wR86kLrJw6gIFPgh+v5ZSb4r3dkKIauGUwEtS+tndCX60cVcj1f9cIN
iE8aFmbf0PukqWCtsJMd+rJ4nBezdsaGI/7PLy99cwcbmqyKDG0UyTTV9uP+5YIqRakGaeM1qzSa
1uj08Hx15p2iq6VUK6CkcQb3hQ6Cr0URb6TsTW+WGJc0Zr7ZOIr69KA1NjPciCvSUG0TxSwkrY8f
fsnv7jlNNUV6X2rr+Wnvil9+yfwpx06ecY1KvPVxsmLYrDEJ92gidIJT4PVVcSMacEdGpjwOi7ET
nBCE6ITep3e3ujwNBkEwuxt3LiLVlNKfloEvbZvPz7B1tgNvkGVYAF8+Q0+RwtKPXvWqCpe1OEzh
26mouI6OM340BPaUDN4gfw8NGk/xpSmWkpP89Du0raEvi4GhAwQxManSOlK+PJe6FDyfgZ8KRLH0
UWJVyby5BmP9KjlvfudMzaZiGeEU02AgwXmWELT650+J4JtvfgWO26osmazJHKx//5iyTiepAy8U
VvZjpJiLIl3heSR+B7FFM0rx6q70nesPQ1zT0Ik5e1DQM91QQVJ9UP1XAbxigB8T+8aBJ7hDtEpH
NN3rktSixzZvgI9gTc3GRU3Z8aQ9f2sHEFqf6D7enocldBovKvnmKge0Q89giRgHzEU9EIRhi0NH
dfEa6m82qszgTo0vTXDhWX5n/mjQ9EMmzdnh7YkDJnxavAjQJiwD9aw/rfHDYACaqTIUOEbvOPNw
krgXs5wpAMvJWoVUqSk8PWhtUP5xtvQWlN46HMxNc5ewbw5xxGXwcH3SVyzWRW2lyH0f0Zt7d4q5
3Rkgm031D/vNQE5aTbHePqo3D1ATlhxLMc+KvDGMoYvVhGrNnxn+TGnPpNm8ZqqyFpM75XP+HCA6
BQuKCwBuLbQvnQ+iMyggwS2wLLEPaQWKJHg0XnXHh1PO0G/y3VCCmTXO2jbs0JMwo0ILDj9auVcv
kKadmY5LHWIMIjAkNOieESv8sK1o7cL99fY1NQWejUnPSP66lxn+Qyi5itIqRF27MCYy1KQeBnBD
PT5vAfBCIN1EV3F+WhvtebAC0z4vOiOps7klfQDr58eScoTT4Xv2WJgfHDVQ2b3RKD87PUec5CeU
Z33zEK+EqdOTxyUOZ3lKCNWrJ631bTrI1kBvz/DhQX0RkqSp+Cwn2hGYIzupJ/7wsOBS/O4N4wxm
2VdBvohfntdabryi88qlVXpOVidMUiRWdMmNM+SjzyvGQIiIn/EWUXH3vJX7ukuvdcWQSWNKW4xZ
gjEeViN1ll6EISPckqkoTac12aiPoYCBtguXcqbnI+mOsoShaxeT8YdxUHcCY/A+OjEURHowFY7k
gQzxSJTKWhliqaS0NK1gbs6kYYw1boUloMRgFHSJWTB9cr+mbdgA8Li063bId2MYOYCVc0LAJNdT
4Tkwpyqo3g7sN5DKPg2NAs5CeajgoCh0EWAZc4y1BQxjzBRCAG6ZSrbqVWNDD3BV6c1crLupgh6K
aCJhLQ0hlr2uQjjFCM3m3YuPVNXP7PhStgQ12MNs2TIhu9KEARyyqXcImMJO4bHuF0tazI7UgrSC
VhT4mtcjLq26IyPcH5SH58RFD0oGCETAlmlsgUfHMs0LznKYfgvOQelEV4BcURf4KXz1c04eWnh7
1hOQKrU74XjX00lj9K4kyZCN7tX8EEgr+kR/jdInfT0aFmE5gz0XvRCbdqGWL+TOsNS3oJVJCZZG
4ZEUawwjpK0CL8CdBZFZF6caSUFT8eMEGAcdko5bbCOjFkbk+vbDsv1dAWLSA0UJIMD8+rpxJIKt
li+/kFYPOl4Y/RcuEU/XFFY+4RyzBwopJDsqGeXlD7XHV+EO26ZmsKFLdHPZ1hFE/b5f+IoZp3LM
lmUfhH17w2OlONjDppioJN1z/vXOtb2KQ5RiKya2GkwpPvpHTUyYMWamhO6os6DtqQ2T652TFkMl
HxUTaHX8d/kwm0kpI3KmUMvK5I48vXpMc8udd6O1Q/5BuEoV2mDkspEdSFfMzPJWcSDR8hMkuPQh
yfSYC5NqX8lrvTlhVAMYyo0J3lS5CCWhqj9t4l9m1J9XRJYNudUIGqJotIXGL4WO0LAgZICgVnTz
5GbAo3eNscUMhJl25FH74ZP/e1mlGbImMcSU2a71T6HfL6+mhU2UJrZEyVBNo3eeZIUmBWGl2BmE
15BemDvR3+n1/fll1fZj/X2p1zmxmehOWOcl81Oc8svL5glttmdikmBLz+ktfmDv6gdFPyn6AMco
Blhc/HdceilIWGx3tCzDLo3IgBaUjbJoEmDduiaI/ecchi33EjGk8/Fr9D082sRuOMMSE9oNHSSc
OaT2zrIPeQ7Y5dOFYdaGpiK9AeDPCbYoFpG/+vP7U/5+WanDwN1o7bVFXvOlWlVF12yePidSWbR8
dLrcMPUgA+TgA02keW7Bfllok9fUHcQ32iShYsVzF3UzXdTo2Czcgzduhq4yiO6pCFTXqtbPQUXB
tn0whXf7yL0BJeGYxrEbWpRMZBL++S1If78Pf30L5tdhRlTrepq8Xs0qu7IqOMfoiqlzgtC47w6U
sT0gso+r/nzXlvq62BnT7Ac5gKT/fVXiN1A0vT2XCMDCvlxE0czrLBb1ZmXvO49B/tZiFQ/cDt7m
cTbYnSqfhFkLv/M1e+t8PC5YmWVv6l2Mfmvf13t0MvbqjogAHv2Afspa3VLxvXWm3lKbulM8Q0d1
7I5ZHfjj/P31Dm2ZHZJhAHjK9s/QiSEdtg0yA7ut9ibstgG2dO2ueA6RhpE97SJZ/8AXqL7Amlp5
2G3IwGFvaiwvtGT+EDYw0niT/I6eAKVTol6jv2/Ju1c+jKfOAUwnkL4HP+FKA0GETUkPWmzVc/wO
sdfVcdXRMd9o4Ggv7Dy6OajJZdk/q7bnjoe9wNB4CUnjRiH+KRWWuCygXOqWca2Lw0JqlYwBjkV6
WBMFk+oJTEdMqu4iIwTm06ofXHiKFDDrfboIC2GMU3lgrIwZQbGvuxMi1bPoW1OFhsz35yV8pvam
NTeMBGjnG+8Pf4gxDX0e6ZnMvN6iO38MVsnvwqAbp9CaN/nZnDxX0Trbg1UFx8l7XxI9ALn5/BiU
Yjc5yX2k2Az04w9pRIWxpMc3jTEjMsxoUbsD5yCuqn4xxuMDdhzjR7xNl+UyHvsLbPRkA3P51uJC
J+CcZYI5VU0LiFDskzGDaTO219EYI9YYC89WPJlrE6+/FS+JL5nwNqWYHZwK0v4E+AhgvQlVwwqr
9oJ1c8PZ1KM/HS/bpSTvZif1lnf9abG1N88jjmsmeP7NnWPE0NUf2Fnm3w+WoPLYlCWNo7n5N1WM
E/ivUE60ZvVYpGcRZyIGO0s5BSvjzlSmebPvyY7WuMJZ5g7t7YnzHUgMkLNtfAgJtqk5JPUq3Cmg
1JFocXZHM4Hkj+QuzNaw1s/6iJouwgR0RCoqK2MVESw2BKi1uJ83EfzXpOvsMiSB54hAgWzXwUEd
t/x0fZ1dki2YCAZZmEhLeJ5W+Y63XkHjDoRCtuAQB6XlvRFwhwEL5xieOk5F4PMVfkvyPgAsfrJx
vaTHOIc0kFYeDM3J7NdRm6YBhR59Abjp/18xGBvt7xe2PY78sgexPtM5i1hemO8o6/BOX33JkjwL
N+kiH9cH8026wzciJ3mlXqurd6bbsdLfhLsMJhnwjlWe3XceT+FQtso80DzpAlDcQh7RWc/6mCbX
Ms8CcHUsj/ZSWzLMEAZqM37swBMwuuCpyu/cezRQHsCM+ECc3utUuq1imgHhXJq209Yf9MLqt/eT
KAJOMWk1MSz//W2XaRlXUugIK5YjjPkSMYsMyTgfBF2XjySaqsCHoSkun+cn/BrwUrCu0MzE5Apz
GLCEm3wEMYUnQSHNbFe/O3N1oWOQZ+1ANQ0JiyhzKm9A/NAaiI+Af8DImDlEvU/CyeMDU1W8wmB2
gqOm8u9Hf97r/PAu8TR9U2HQh1BaEi8CLeFLGdVI6itK806zQml/JdXWOXhkuxAtiuPWetaWyyi1
PSMRRDug60DVq+m9bFbfeWCyXZhMlTsFBxs3tGWIt0yEcV0GFpMW8+1Fy+ED5SozlPREr/cJLZDU
hKMAmuwjZII8ZPkBnuXfhXF0kace9p9N5632usZEb787e282zzd7VG2KZJ5jPcboNgl3zBuwJcDx
s0U+kV6bLAegETMUCyMQoXdSXUb5ga87SrehIYdn4v46KzPv6pDxwP2zfPTAFg4xfKpDRq2lNKOO
66yNN5Pdp2cfMd9xIIOetv4JFKd/e1vR9pFRVLRE2rYi+uVpMvSO0UgPGj/ylouKPCxdcCVdcs97
5s6/RXNlk814gsb2xp3zLM1aRPyUecjr9hyJjLzcFm8Ti2NylvA+uqwwXfOio/179lSlG73j+3CX
bEo74l3XzrimylvqXWFbXJUt3Rb7mrZ+SNTS6Vi4Pq9PEKHLWO3T6HpiqZkFlAG0FVbGMaIzDfQV
8RwHjFYxZ2z+XDqJ8ne1E+6Yf1+MtrL55WKUQB2LMuViuLNOs2A+GOK2zHq8xwqwCJ8yR3HwOwQT
cM9REtR9Gi01cjaGMXigEwuCLgNxlmBdhMvGrNUyPhqdQthKOH5jX3v0UoSYh4p310E0T8TWgvMC
gnjurpfS/qMBK0iG3JqdIxYic6M/OWWTN9F7Fl3nxSG85/APNYtDMwk/ItNj0LBWuRKuEuFSF6g4
AHPaHeEY3qJpRPLBmnsWrdc2OxQePlBlFk2Cdc4yNWq7bOiNbxgUy1a724YzPt6rJxe4zXmjE0WO
DvoGNlZ62LS8njjyzgWyFuIMOlZxoa0j7xRksDLu3bYMqo/qPmWgx1SYpJ3HEJgK8Qx4JsHUYS7h
psamvntyU+z//OlJ8nd1p46aCDmRJivCZ9vml0+vU2HecdVcWEmn1t3IwkfVQz2GyfiKZKZk1Huo
esUZeJIB8Ma3/I/yXjEfp3EedGm7QN3IV8oepIbz+GjwB9+KNu4PkSK6B3jo1vPMogq8L1llS+0G
1cVvMRd0BTOMtYPqQwWKDwp17nBZCUm9Kjd5quP/4uJ304VStRw437bMaydAa7Dml0LEz2tztqBz
E5+FA2iEsE/TItqygSGSTS1nnfJEYSzcv8AF0ezcF4iAQO2gG/Atli7lrNwN1ZLCPptA55rt9ItE
Hh3ER9SlRMS6XUEEnmk1SZdOYLdcdXAXH9Wn9bzKdVd4cz7w/6SrYocxnbWfom+RweE9BPyv6BXG
Pgp7xlanz6FsKCVBDAIt5VaDRsvNJbPswhDAiPGwiCkD7BHM4S6TUFiVYwMnCGUxx/i7PLGRoW4x
YPaVC6BFmkdEVxN4pLU1HJQejUtCQia9MD4Iu2+eJNBN94SInRY73Q2XkOhLqKO3AkcIz9it2as3
9YxVGpUDu3Fwf4zzfrVosN8S8wmDmXsAfVTVQ1aIJVrsRyftku01eRTMXYJDSPpzUwu5PZsZlb3P
64uMtVv0PpsMIp6CMVjZVT+ajzbHjOS/imiXCR73ROvS3gp/OFzT8P9m74M/z+6OhpTG4pe9zwxU
NTaCh7CKZgFb1Vhe+jvMTtq53Ch79ELRMnuzb0Ssuftq5VO3AF5l2XkNOXLIqEWoBKopYoRqFg/l
Bb5UUj8IUbsWd4n1imifS31kEBzNOzM6ZsHMHyfmUqE2B0sJLIbrDhD1DqbRrmj/dfOcvFXLueSc
glS4vz3llN6r1eMibzm/NaRRycA8rQ5jeeoOHIxXHjv7JG7pMptZHz9czFGorXa5PWWMc+zKFC80
MRFCPQ/8oi6uCArSU1N0KX6pWaiG2XQZLPDIgCzreeW7veK8xOEA6DDnJGefX16jKu51NrTh+YLf
FXHNncwjRkPl7nA3wJDlRcIW9ImYCR8zx7nog2kiTx6eFePMz1Zn9UFgW7nXGTXPQDihWie14ZzP
2PAR+t39GcWDgSMCSILRXlneWmdb3O3HRK5R61pvLCcl3MVshOie31+/JkypJCt5h4cD4U1FlBB0
aSNQn9FfbWaMJsKJ3yO5aI1uuiQ17LVw2A6IRCPciiUW/iiCQmg1lJ35hhxXahuk/IzN+GornqfA
RpgGRIUeD8KeA40Xac9CTxPiJfY1ZNus20RmYB1r27dUSN2ytG71u1TSIraUvQrvs8+SxTEiod8y
53N/cuc8yDNpj7oNuznMDc2Kdh6nw3s4itcI4gKhvfw1/dqS1pzlsBBd2iWpn41omVbtmhDPSs5f
98d7Br5H70XnJ5VZ3WqmXhzIsbqPdbIyaIb4dIRANrInPSYQNvBSPJyh6WIL7Rdvzuz5VlyfNJpn
BZG3S4Y/aEBmMkX3jmWGqcAohVCoY3VyUajsAbLwdtIu1SunWANVJd0Gwsdy0jy7Oc1ic4o+/EHN
iy8YwtprlNjtFUm4UUcYUUXdknULORv/wmZd+MPIg5E6Fsh+TwhnnUJ9xGcGvjZShy5aLni1rFok
C3S63mOB0u/IkV6eAtoL11zgRJ+7b7BlMzBkmE769fnZ9CkcaCG8eqrYC0nURXElEgI5hFKo2X2M
cwxuhWhIYcHBjkK9XoTpmY88w9B+NPc21NSwFygDBJJICQ2y2BnVbrm2hGWpFPXUYJ8JQi6+k7KX
BFjKyRTaYnhrKE5w0NNm4bCArjWYwCioWScX2phPtQnbi/agEYA4n+XtjZiyF1lnRILtXheUgTrK
eXQrWNjfXSz+O/NUhe3uoF1pxMl3FtjHewRLd6j2Zdhl7E3s92SrkIm1pMINd0naNU++zjLaazPV
9HbP4G0AisPOHzBJIziScZBqUdhwPvX5JR4z+A8s180pglaRY5tts+7YIvSMe7/bhoXZWEvaatsV
54RFEUuJZMPBNa1ciOQMgOLg479V/rRN5plG6/ymIuncytQmUJpLbgWr7WBguM/2HqwHHAzv2Ma9
iwgfIqP1wpwif9Nn0SxP59K885HPa/5+8843cvqoOTKX6IO7bQRs3St4d0mf7Q4sgF3NTPgSOH4R
qS1J5Wbze17UzlCm5w2RnBwxukAd4ieIUrHcdbktP8Rbvm7ziS71pY2egGkBzIAw34u8io+0yRgQ
XYzja2gmU/a01zw4oXgUYVsz1nn1WZFrHW9j+1OJ10FrRM4UNiS1sooPNHryGaKIAymEQ3vB1kA5
14tfxA0ASIAoM4hXwYJzhgxgnACFa+PyozEC3Cku5ZM85wny0T+WqOkMChZLB0pklbvqwL3m4f2j
P796HYwRHAODzG+R+BqsfUTad9hPqdKJbgFHcxSmxP4iUGaL4GbmhicjDf9ITXzDyN0hY1LbbQOp
r3S3icBBIReg/bSek7hGA9DLriTkiB9sRFx48oyhrAAB5xuGgT8jWDm8N23oaKuMvdLqCa81o7RJ
Z8d27g6xGkzcdYDFXthp5hDdW/wcw+kAiSNXPZ0vYvLi/sXQPvMRWyM94TNYJXRaCkvYUjRRN7OT
4aRAEEQ9QcI602DGDlZyIgGMoCMKP0qdBc2t1vz2Ju550yQU9nTaesxmYUEAmYF3Q4G95ILTtmNA
PoNEM/OHkmMF++SHOlj++yhf13+tIr4YUUQvjzXN5hDzkrvOhoakvkWVpkzqgz0pNzlnhCsRTGEL
TztzmnlMXiPStHs5OjkqZI6v0JE+Q9Lrndw374wbs81rQSvo/Tkl9e2HdrFsfHfiZ3BMsxjjsaJ9
9Wyaqe/5TpQJK8qJEqtvOOIOaGilouAcNAXii56PcJkDGHUrsz0OYKxCTMBDAOvt7a9yMoHu3TaB
6zVxk6QENe8cUDi9gHH0R/kbe7m/UwfqMTBa65nBc7otbsnSKU71npqaoXmMRYhgi8gCe8kiydET
UefpcVFXnZm9d84qRRBCx6O+k5I2lJ3zMRpORnxvhDFR2ECS7SwxwLX2Q9ps94qmMxXaSb2kG/Ot
wRAFNdUkaq8LXCVd6NOM1YB1cycPUIby06knRLOFsUQzsV60pYVpvd4EHomDchf6wl494gvXzmDZ
pHuz4/f1JuTTHfS98WEDAhzD1/Mp5NjTZSr+9gBAH7fNF9DHnXPnJtDdlqmXJswG2YBN6iGa4S8r
3CENqElcBevhECYH86jHiRuRejR6eQOOGRwcEORn1Fwsd6fXkhO9SS+Cw2JotVsD6bloqtf6gt0K
CFWG3pqSJtka9do0LPugHfJtdQmW2VI641jAjzCN195Jekf3te+c0tmMY6mRce5X13k4FNf/7Fnj
RKJRfkJVWm/jo9gHW9ouYDuaKKC9sF5mC06WsLSo5UkNYaHDKF8uge4Lz+2LXgTupRMmhQn5f6wM
nEgAqbJ+utIgvZCjXL0ba83ocqJjEaKIxScmvkYoxGt5RACbwx2Ytw50MhXDK4tGsiYUNt/Qjgf8
ZB5gZrF0E4fHpCG2+s4Hl65z8ugaMtt4Fz5KPhNhUC/NNQN8JkF03aCCBK8BIkfX7mnIiRiO0m3X
IHblU6fsG6zqxiC6pG9qY8mL0ls58L5YaLsR2zmxYRyAkI0DmMWfz6PK8CYdsTB6VIgrdubqrk/K
GX84MI7hzj105vrEmLJCxUvjLTtob8lCApRi8N9cDH3cvMvlMIfKFHWfz0XzUW/cm8sDHk9ZyWUG
2sWYmTZj25T7lDEG+S1TcFBS73F1lvGFuJekZN2nWGopKJxYPhtI3RjNkNh/vfpECCdEvrUujB+O
SqLx7VEJu6kICxztnfBl/iylhV6mNbpgFog8Y/SDF7df80CyzXykR1XrkyXwwuNgDKNgQGqa0yxR
4OWzKkBiY/HMIpHmFNM2Epu2Z/VcyLjpWtiDdHm9s2BAHTB37DnyTuvrS2DMCc8IqyZCQ2rnYYK2
vA3AAJET7yX+r5VEdxuCCImRvlAqGzvq0gy+NJwyzjiE3V1KqkWBySZqNlJt2vQf73PVkaoW9kAJ
1bYfBQvZUquzlnFpnKqI1kEIuojm551OQe8xHXuATP1eTmhh3lN2iJO4H+j2Y8dgo+IMTT0Vmksa
Rbw6BKV2xDJIj8Gc7FK2cXfDvcMkKWGPveI44vsbYSKRiYoYkPeM7gtnYsj68X8pO4/lxrG0277L
nSMC3kxJwtAbOUoThCy8Bwjz9P9C1qAzVRmluD3oru7OKlEkeM5n9l6bn/LwT7XOl4xCIb1Ez5Qh
00vCXU/lBq3uSvttOrFNsBJn8rlE9rWQPrHzMfu/I1nsOb3SUdfvzVp9r0FkIYdMvduwIKHyNhBR
zf2XEFRGVUjumkHSrX3Dn0mgu4V9Hhje/H/pYNG+pPdwzfr/NO5Uyqofps7qvydHpiFj2cTArKOn
mG1vv8/9iJcxb30ZyKchxDkpAer8tKD1puolipLVRGptsxnGQw5WWNWbpVLcVxTbyPrBbK4i24mI
a7YFIISdM/BJDeq1wWaiWU9Nfzckd0IbOe0Qb7qmYiThAE+UXo18le2yDwgu/rjL8rWi77KYLdDq
v6di3xNc2Jb8+at9W8ZmYitFaSFIJzbmX+NrunqhpTFZsXPU6VjXV/VzvWOZaWaeQNu1Bc1N0RKD
q1ww7NyiaDPtHOikttcqt+4O1QNdd+vx60G0pmcgtSk6ceHAlCTVSluV5NzBc8uHe50+Wzl1zQ87
+u/Eqn9+I7zULJmxBRK39eeHJYeyrJWSIZ0oEK3qiietSzb+Rl++ZGefFNN7sSZbED6rXZLEwwT7
v99Ryfq37pa3VDdEU1NlkFDfJaNyKKaTPvIChGPMQQAIzrzzc6LsqVPcGQoEznGJOki2RZHc1w3e
kORCcz3SP+WnAFrJU837G5PKuiWisUCubF1Kw+OPDLuGVM57TqXkMdY97Qp6TRuckBTu4bUS7eo1
Sp6mejXqW7bqkyPX7zTuMi6WfNwiybgTSUHno/ky4oce5pl+0TewUXLPij1RIbSAHnJFijnDY6Fz
WqJISVWXd0Lk1ckmgrhFSRDwpX/JiudCe1eQ3ZwmT4kcWujok7ZaGm3MAO0bLn7mz4vis4OWR2j2
dIqgpyN50/brkPDTwok+U+42OikoggDoSUO+TJ4/uSNTtGhDu9xzsDHhIRCGFFEbULvoH4cN9YQT
v5GHFsXEIzwqNUcjMQEX0wfOCPV9Ue0BefRghRtCAKwUxe6O23XKQoDhS9vaJCfq+/4yNmswnxa9
SEa1rnL0cn8lwlYqd+VtrwmfYbzVR6+UH+V4LaUvDFtoROj7ki/lvg5JZV7rTw1QFZSEzVboPI3g
ARLGieulOMquJGPIh0n8NENr8THEJEBulTWm7d088yIhxCOx4L8fvL8oO/587r6dUo1gysUUWdKp
zY7UhViPeS9qj4wLU3P68WXYiZQqxS5ircxwhaCJVPQUSh84roA8f4KtyOK8af1TDfTnC/p2toTy
mJUde7xTw7feXAe+PYhU53c8knr12I5bM7P12kmEk0AxO6gf4uQ1mgNVqMT03aRPPOeWtdEB6tcb
bdimwgYgQb7O73UoY/6hY8ARb5L0rlKv42jjnaGXxl6WrivdoeaeTuhApiv/O2NFs3GyR+VuQLY4
UdDMTKXM8x/HT6W50z/zk6J+hM8vmpNg6YIkazPDu5HGQn5W9joOL/QfBoBcxgNAJqkqlzJl8k6l
56/HJ+BmWrO69TCxnUlZQzOTSaioFsfEnp6YZqjtPnxC6Vp1RyrfeGAgQXvchwEvZc9FXSG7VN+F
4Bi2i/Jt5JlcW8MDQ2tEQimwi1t9x7CORnzCHKTFtNT7XnvvdwMGyAO44HA8ty9Wgb7Q1Zt1t046
kPPRKxc1fkak8gzZgnlxKLl8zwx/l0ATNBxmGaMnCudgcPUdipR9g0QQscUGCwBQAOb3GkSGTSwd
SVWISY1ESEtHpRuL8R7uvy3NkTsVv0yMC5X3bS49KWkCR5HcmolE5w76NaGamOButffCgzzsevj0
pL/UR5MEvXNChDyaevgeCC1YHS4KMo+JOn7672/GX+9vdMdzB8nm558T+7fNT6kMsup33N83hoUT
ck26vgwawVfb2v4XpUmZ7MLkFZYyR/PCErzCmwcOWIpJ/mxYNzz7DhLWxOM0SyOoTnxAsOpSXFXO
SJZb6RJapYauPm2zZ5ZK94roMvas06dYe+6MH6pb7S/GKBaxpqjimSBgDgHJn1fcIIu3Rg4U+aSx
GAJjebyG9+l7sm/Kh5a7mHGltg6KN/KSpE53KqKwu+JVJ17rBvmycpJzYLM29D0OV2KPGX5BEIMn
7bDZEc9JcEmQsfqg5xdt+dQQPTnR/a/CYAdXrpdK0hjOEZnxJ31HCqJ+rVYmc7WZV4dEWHwQ5lHz
qJzSJyp+O2he/FW9BUQ7nJGeHwf40kBWeVKwYa5aHo5NFniEKiZkVi8UR0w8iaqBDpyFqHQNEXQf
eegrjHJLgnOpPfTpraG1hzCIohijsUej3+6miRHYdtrBs3nAs8ZwjQJ22jC50u/16YqKUKPeGLxc
YnHJ0EaBGU51/lAb3VIJnif1iGWwfAvcgBXVdb5vFjLCAuac0WPCnxET7AKk02FwmHbj+AYPVDrx
5ScIDhtrTFcr6Gf65tuE+ZahWISCnyl8Jjl841tSo0mlK9dU74SRMFXFLBCFJLT3GHa3crC+vWWu
4rIJE9NLRtY5gRLGBpWqQBqIsVPXcsAU3p8n0Ty8gkddZj2pDwbqyQ92gNpboR5YKmqe4IkHfIom
1/ayt2lFQdDTvwDQN9tVRRfDjFPIHzpChlU3RPnb2Ww27qINzpJi1z4hDgJyk14rJiml6fT5Trxj
4LgbHvKXFKNLfCpfqPbrzMYNMRr2ULlBRdI7MScrIyQ3hg/m+WxSqhPEQjs7LFRPP0pwXXK8kvdD
cs8HoBK5F3rl7TiqXtzQNjLOWBAvQkW/w1vW460Ajcq5TIIjCwtJJKLsFLUgPxemaZf+qnGkFyDU
2lexNvbjh9p5gsbsqjowJwkeNWPNdAVq3HDNrxK7gflh6T75wRcWEkQj6CSq4HekCt0KykPsCOQh
3AuxJ22epWV/nzmlRTDpM0nwV05PsbaVS7wKEltfi8dS2jCzJmAmrfDuLtptF2w0iCulJ4mrYDOo
FMGPGsnUvFnUIKgHscI71O3M3RYNE5NToLwwTTCzbWl96Nk2yTHXgQtmKcyocMVqgEKxDSEqYm+b
laNM30MDfZWNs/oOx9Z4GIajZeeqN5L95dMbsvEkkSdi3xzJ46FkANkH7x0zlB3GNycs3vXsWS1Y
0CxYCy1Y16rNNUf0wm6EfUWOjN3CoN1cg/gCH4t8mYIYAyrQonFQ7suSLXCXaSUCyfgRh0+4Z9Ua
R4foJsxNmQTSr/KyNttqrO1T3i8W4OWDFK8GNtYl/jK7zC/9Nu29Qtj6F7NyMWkr3MNl9dAgc73x
rIUdCGSF3Av4M7xVwHh2/WKTLkkBQBrx0ZJ2CzouYltcpGez2BTFJhGuFhbiQjnWt7X2wTZWZOAq
c5DcaE90xR3FB5g+tfWFgWtZq0jCyWB5abY39lTR44hAwwiZj2vLkcOJprIz+O6qLH0QLfiI3fqt
2jlf8UP11Hs9T5rkiIUnfAyDi1ivQa5jfAQSEZDRaZhuS0Lfw08l8AZeKv/U52i8kH/23xfZLxHX
94pK1SzVmjWDFiiSPw/+uip8E42XfKKqlF1IzJyVjACSfu6+hHEnbQkBNaCCQD6lBsFy/eAf4WL3
q3SjiZ/aKVHIjl8xR5x36jvTLWwQHwREFzwcLGRYpb9+/fdrlv5Wl5rzv3TgLjPjZe6uf7t91Umo
dakOjFOOTj93MkakI4bdJZGxo7wpV8weXCSWouxF0Tqsr0VxUItDkMMLPLN0bk2vINdlSWS3cDuh
/hxvbFJZmsWIjm4et0bHnAw8ZGPaseZJT4HNF1z/gFRtLIKdwcBC+xzEvYKzvgIBJ7qqfGjAVCGM
YY1mTe96fNBCR8ydSNhotnovEUl1KO0Qs0vCbd4vsCVMlZsPO1/aVnjJHkMv8t2YodK50l6VFhKo
h2ySdWVt2cV6rDw2baw8ox59g10JW5G4Ux4w5hgcDeMG5KX/6fPq2KY99QsLLWygkWNNPooHls4Q
XkrBlU6TRBDDRToarq67t26lULyh3HiRgKlvQ1v4QZL6t6fLMsispW9VkfH/MnX89kEFKqrtRG21
U8gyUt4MOoCIr0bZpDpYJ/R/iB0uaEeDzaXaM+QNUb3lK5gENTl5+ReBWj5VFSuSdd4/JKdpeC3N
bQoq/9NsXg3aKptYXn2jY4KJ3P9+yH711N++GLx0S7REGeSPPiOEfn/GFPFWGK0xyidWKevpin04
w063mcgtQcGJze6+fw5hk8CeKHb8DuwX53WUsARzc7PJS1eA8Rzki8h4Y/3Da5ursT9fGyp73VAx
bs5P/3fZRlYMZZn2iXHC4qjXbxy8mIG5qRqq74GgmVb1buZZ6d8JoGLWbrBIXqhHgTzaxai/CxMN
mguVy0Dftod+Jqvu8Nx23n+/Sv3fzZolagQoWoxHZl3yt+5Rr8HDY+KLzkND+Ax2aFccNtQZ0d4P
N3k5M26Aj8xDN8iJx5ZoXsXu+idGgsyvg85NyG5nvXBkvc68UR0PTBeL+CWlZ6bOA57uibcV+5By
Rd/31MSe8R48ddB6XQ3zNdK/iJjyRdHNmcjhJgPwsWveonrxAW6XoXtV2eOZ67HZZvo++yk98i9L
MfzRFNqKhGVaxMLy5/MTZkbm99lgncC6oFaJYc/axaE3EGWBiSXeD0jGKrnQ6CHzuqpMiON12K01
Dx0NqW/lvfUwqCx6Mlc9ys01uxchsm/JLGi6LWwzBVwQn5ziEf+Wtz9Z57W/fHZ4DU3Fwk9BVfn9
i6sE3WTm6hieFbCTyGGmlIPD7hM7H3dN7JofCQeYtTLEZd5s62zvm7aluRU2eygaI1RMthxLnUSL
Yj1RaD+TNiuEcw479VKlzCPqTubDdFJiKFHTVKsYnFtr65qdWJuidrV+rTES0VZCsGasNYzkBq3r
GPLNI9y+LPlhxKb+W4fJlx0RFL42LJbar+n/bwdVkqRjqyeSf6oE2/CdoiKJyiAmkb7aSfAXnCHJ
HOc8vEV/MFEEROtYZn4OP5XooHSLCt4g7ZDH7hnRCGKX+j2jKOA7VkvgeTnDEt2+XfqFgMAOf0L6
ELz997ftb58YkcOotSVVw1D93R/X+eOkja0ZnfV0E++mzg3EdcKN12Ac9pqXdNdxiqb31KglorPS
4THEdz6ixLdnyFSI5w0p4V0qUtLaIrkDzRoFxZS7hKLIIMN7gj5cWjVmXHHzMO3Z8navwSnfDIJn
9ffKmtMvMxbgWVDPkK2teHQm0Q+j2L8gHSyTsbnFMFQBcal9G8VmUt7IUhUE54lNEITuwZnKPUc4
PdxzOJ46bbEiXgYt04KPqlbWBt754EHn7tP2SnScyifMeurg1AQxcvzF0z5NNunryKXt3b7azEY/
AwoS42p5ew60F2W4/WBk/EvxYuHWm68WU5xb7W+/gqIaYViISXDGLBUJtsAcRXjIrQdOcTO/s3Ad
lu/ivOP09V2hXFqCigQ0o7H4QuoS+RBG9EMN+Ou6+Had/PGKvh3Uo29MXSRkwTkq3ufHGu0F4VPL
7kvwEgawwO1tHw2psChhG6Ufvrbqh/vGgn//hRIsiLcyk6C5ZbJW1QAPKc1sAwtHccBmtcw3QruS
Z2sHHxj5QgxbA0TsZEfbGmscqLXRDxeP8u/9PgZRSWNaP18+HGN/Hr15HvVZE2vYuG5bTViNybb4
YgJXXBKD/EpuEhbMxJu9jToXo1f8yrIZso18JRRnZM4MoJXvB4Mn1HEA2yjy3uQ3xJvB+xT/sAji
y/nvu5wXC/9Al2UFOcK3FzuOg2CCGw7OcWAPGkJ4eEFTf6dOaw6hROF3YNWgBK7EgtnSL3BRwes4
I5rmel+hQ5FVIhFN4mqR8WIA3kCUKpjbTV7t7281GEaHub0SPSjXkmzZQH1GnNgTcBc8SAsqXMI3
2CJRDX+Zzw3XElbe20l/lYQj2kAhcji4jebOknkqHV09CMk+pc0h7T6yHhsaIcPWqfVNu5eddoMy
jPTvahetk37ThI+GO0GlntzU7d70YjN6vvGilbM32SfjmbxtUCv5e6c9KumG7R8zAKF8RLJr3gmP
M3GIeX+ySUr3RmLs9rag3YVLUH7y659mK9mqZn7GOwNXHfNPWZ1Q8Z/AnwDHW1mWl9IOEGNW7OMn
QsBznsV2YlhCjDPOuWB6tMj/5vpfRuNnZ7zAgp0CKKheAIleZq+I/Ampx3+f0n8p3Bhg022R56Dq
0i9lym/XDGTPNpRyK0Cm4LYfoVPlO6CD+QL0KVqP//5Zf5np8TX43w/75Rf77Yf1YZaKkmgE52A8
5sNBovGQXapwllUHBCnl+FYSR5k71ougOjJJcJcOD+qn+ROQ2Jgf4W/niwUIXFYVukzSzb+pjKWq
JPu5Vsf5ETe5H3H0k6/oL7BJjsQm2sSpJY5g0LKxVrfD53a4S/UP5OjMO+Ju6xM/tjbdnrOSsQQh
datWYb3t1vGM7LtBodgaRzm3Y0DvyFsPMy943PkjcMF5jtQydBrAATpkVfWpk80AXyaRK5GgJDcK
5iAznWdwGYyOVT4CphNuD9mNbtgibG6vPUryHHTrl/NUmWiuUFpC9m9ubmXsC+SnbqN48Q/Nx6/S
+I93TAFfii+EexzKBdrsP0+wZvRLvcu6+NwhXz0RiAaflejEaiHfoVxpH2NP9eiEzgmd+pt2///7
4PDTFUmnkpjrd+6oP3+6FARZ393E4cwXSKBGe8a8AJ4xZIhBG8zVekbV2U6u6RDbxe5vpwE1fyri
n27Kf3mj/3gdWM//fB1da2W3SpqGMwLotF6jxON2pLQU9aX5Oqz92AWzz/Cpoxt71uY7Z15wOCTJ
odwR7wdmfz/OS/71LH97Td/em6aQpEK0+vgsbPUzvvN6Bg+w2VGuHRYGUgsXK7r+s/+cPOAoPTfA
oxfiqT8pL/pRvxtcFAjirt40JBv2O/0oM49GTjprPNufLPv/1rl9e63fKo1bLss6IOH4TFaMdgRH
U9+HH7mMJpgcwgX/vTBWmItZXs3iJFzxIkpOV7jXD8zkDNpcppGgPL7KU4PCdAYlwnyGXKMH3jwa
7j+1yCkBgqoknHP8uiEQjgPKg4gocFSLPTFcy6xfUnFV7Deu0yUGTLqQNQBn2YffLbs1NDqs+069
5y0YEfQmtiTNiVf8cFS0IUyFlym1cYuAniEH8faSv+TDMuTzR53Mzu2nR06aP77vX7z/Pfo48v98
5JQ6D2oj+vXxsrdJZ9Fb8sDUBt08nQtszQqRxkboF+ITi97qhyL+11Dh+49HD6LATNMoBr4biphC
9HHW8sSXmHMaR39NNXo827zDXL1UQYmfjB+KP2WelX3/kQaYNGjx5LDQA/35Gw+K4je3oBnP6p5C
gUgCvmC4VseYVFv0uMGqhUkIUZChdrkpf20jpwtozfn/2BFDmXwAlR3NDDLjkiaBv2Apx8eTouLM
34LVHfPWH86nf9V3PNcITkU6NpUC+vv4Y8gjUwvKghUlC0VwSeGCtDSQoZBj8dzYFfiVH36k+bfn
wpTNmTuizZSGb89FpTdmrYtjfOZ27EFC0RmtSLOoV3iS9Woru9a1Gdf1dTSgsa/gyRrm2nKa/Tqg
GepXNeOJwxhsRITIEWgeZo2ltmFtyhUG46pf+j2dFRrhPX4pcnopPic7u97e8J1M7KhSbHfUVxHW
eeYGBHRG65ZVESeOrT+1waYrNszQpYc4nJk1wrZ1sMnUKR04HpULsWo1ywkveTPj/bhByk+Ltmzj
hX5AIG3aN8m5xXbRHPR4WTEsb37gNcnyX54xc44/0CVRn1GAfz5jot9p4W3+wBJ+9oFtfEo2vbTo
9zI/vN0qijfNBkRbe22OteKM98TaqFvm/XzZkQs22g/3qyL+7WoxKcOYo4lU19/7yMTUEsnK/PgM
G3WpuhaFtHQtgAhDPg5PeJOma0P2cAr7bAFqBC9k5fLymwXfDuRIXbcq1bX5SXrUM5klbFnyJ8Cl
wwbpWw2/E3QUEVpvaU7GB8ARyTUab0A+uSHzWerRsK2i4TWztvpjlfMBH/Ly2MQ6XkhPXGb6VpIf
B4RzuK2K17FxKJVYlRhbEdfw+NG3L22xJvs3LlmjuOYJDV+qvLI6Qkbfz2kpxSgtTKQtOG8geb1W
2YuofIXAXUuonrezgKon8KzhkjeHMDmH+UlfTxDy34Lsja1mctvjUMmfIDsM5yw/9umSZw1+0jZI
XHTLWgHjj/UpHCg6PhunTn8CYDcuLLdDJtojU/iVWqJ7VX5MrafiRmyni0OVdVnVb7IYRAZv0c3T
n8Mng42/x2I7UC/yfdpe8PrfsANxXw3rHFpDLx86R1Ovwqu6xj1iibNX11poontLvBLSLW8aqp1V
c8IIAo3qItZuvtGmDQgnbtaG2qSC2LvB/xdbwIBRyZ+L6ZJkV9qP1E2v4VpbVPa1xpSJ9YPyZtzD
g5WLtXRMiHzHFe7Ir8m2s62VcN+NqyQ+9jRM/Z2+wWijY2YyvbQ4ErWx0OHXjl6MyMjcCJx7+mY8
B3zTEBFhp2JH4rXYb1+adgsjclIciAej9sIQjCWFeUC7T69ylIYlCkWMdNoyX65mxPqzmtqJ4gU3
R2AmthgUNpgLDbu/OO4e+3hTA7pg30WCb+6ObvHUJu4MInqPnFRx6m4F0CoQdlQX2avi8GST9WM9
08znvD+kIgyGrYXbCn+juuAAoXu7WQfti+EIglxjnbWnrNxY4Q5zRXeI9B++if/uf/kWsnbirptD
QzVNnu+n37oULVWrsVCYEhsS4heHdfSAfodNy3oi1OUNW58ARMVmMyWf2DIhTcPOxKqasaFq3ZlL
0DkkcKUsDlUHYzRAykB9wuDFkoWpceRyuCTLyBaKdVI+pPVTEm9ZXFKsKRyjLZsIt93MaEEoMLrd
x6sSUYK6Cg37phyK2pEaz6rdFhfmbQ2YOwpsHF4tFJLu1BSoTFz91L3Usi3t0Ekw/wyHx/bJUJeA
vmRkNizTlId8eEGtOfB3c37nS8JCu2YzvaIkEIW9uULzZugrIEp4PWHHDQ/aaVQ/p2InJDYCcCB0
Tj0u04sU7pXSIapEYgL6xi/5Muq8mqPI33ygXGLpxgo+Mx2GLf4SpyvhhdCGdXwMpqediMq1jYdB
PjP+vp1jcwuyRG1skwSPBJMfIqKHOiexBduNDzls/OGT/mfi/XulYWoUNJahkGjJYJkh65+fdNH6
plhXRnS2YBsjhw65xtiZLLF/UpH2n1Uz+9HkxC70JdqI7lV7q2nlniK+PXMuOe5jG3EseVYyPtF8
hwcBPjxgGwVaOEGsgieMq5bNRn5hTweMDSQdoS6lLTGXQh6Y2Jxu0c2uPsdkIeFUQFuNQIwpx6J+
tpBCICynjkWmoeOK5CRYppY7m6fTJb0oogjmpCnQQJLXSeYsNqhZbgwl0tnGhW3fH0ipph6GZOEC
6abm5kTxwcczrsBbAbPpjDEVxCVzHUYo+I4YlyKcY29J65QAEZLsbXAZnoKXCog8Jwc8b3SYKM1T
CH6MMxkfA/rnsKx4cbMTPJcWrYkSiyXzInziVFaovu4ohvBal6figekcQvEGcjhOiyV/evZ54423
kwdlZ93xlzjR+RAmbFP7/kt/ibbVl/Je4Pd9nm2En+q94o1f6ld0ocmhJqHK42pAaxBjfSSZk7cH
K4qDpqDYoA43bTKpSUCE+oHCR/wU3npe04sA95WNDo3H82z4YXOAt5IRJ0L6aikzc+DfcZYqbONX
OE5qOD6zVwRkoWMQA04xlZLgvgr5qjLNRSmAZFMnoY9NoVNwf4JaElYisxxG2v6K1sSAhlLMoUGj
+YljQ/hCS4SvQXjtr+EWxxgOD0QzujXf1QIRXY+st4sPgYHXww2t+ZK4arxmPIuAkD5BHxJ1gUOk
+jD6FZD6wCIDgdj6OdhGvDGkWMav2R22iBKHO5gSYUXolYmmJHaa2sWWMNP6aahInEI8x1PoL9nn
3y7Acm58TgB8p5XUreCPCbPtC7Ia7wuR0xSarsjNyvrLWo5v/jvMhOzmJEjJ4JnFC+WDE5qGLQJs
266UDxooJtc9TJ6QLDWi51DQsymCYoHZETYCCdD4VdDUUCIQq3bDYMazjrEsQ4xFBhkQqfqRFxoO
y3GHmSRAKQ5HgLUiCiE4TGgaPjU8LS0GXtwEK2vmr3pYz/g+N28skbXZFTUcEwf/i/FMFfqgvlk7
IpHeWjCjso1RBhYDxSwlBX1fQKQ6XAmHaFGcQ28KhRWV1ILZ55U/Y9wgpC5z1fJEvEgRjC6T4Ic2
RA65rMQzNMcwOmTJ+UbFwqgHA/64Q9LEOrsQcCMQJUeO0CrlgrvZBeGQZCiPa91RviIARcggWbvR
mS4K3i6aB3STWH+QrX0QDlXgDS6XQm2DS0OE+//+l1hz+ue8+51BbljfOy7OQXoXBnM6KwAYzt+q
4UaqO6vK1OgcYhUp77fEQY+lO8ISwwcHxoX+GKdIvtSh9OsLCUQERLGgYzJ8mcwHczje1EsWAAcL
93FG0wMIbO2Tk33foOv5SADhJR7HTJB4NAHIIErg0PWSMkSav0NUD8vS2mTIFomYJNoOZ9PkmNNy
KJ6r4gR3LhlfYrzQSHiNLfkOnJBxsx+Tu0jcR9VHYmybwtVxVMHRLw7VF2YFZBV5dT+mdzfIPu1F
tA4jk3ZtW+hXpd4jrdX9gzXcje0usg7sQ/GfkTDTw4/wDxm5vDhlik/fP4WNl+j8XVulI5F9djIb
wiaT1u0NJPdjLa+MXwAiVj90/gVBm/WyvnI8o8yl7RlvK1w0bb0PemI/1xXGd8L7AsTyPFlrJmn8
znAByBoFasVachGhMif5GbcTtx/ssojMlWYv84aSPD2ublSeRCVv0YxbudeQn00qD8gC1S4EmwDY
Df8FqRvQiOdctUeIolRxZFjoF97QTuEuR+w+N2JG6wqtK2e2Uu3N3PWlvd/uQv/Blze59UY7VBzi
9wa7dPSAJ68fkXIIxfHWejWmIsPxpTU/UAVqbKwZeMKay6sjQ9H5yWgYgSI9WEJ/GfNlx/lpcsvZ
zFtYa0w4ERGSMvSWOUuXSK6Ep/m5EZcgiSrM9uE1hxupnK3okrEQ48ZSdvW4bV6JT2U2hOKpyj0K
xITEOOECV9T/FMMlkSiWv2d1dUPMRunQQCMRNpHoQYZUy1OLRYUwDkZihOjA8UECHKJtdgZrdjgV
X0QLoLlmzzRJ2GzlA44vEgXScNMYG1H1AnGXMRdL7rXoVJR2OmwmLjLZU0w3vU8YDzO/F9cNhkZz
HcmbVnAH5S7nd2tvNjvirFwLVHj52nomkk0KHNPyNGuXlyQooRdciS/KFWVPRLiIDk/6VZb3keRp
9V5MPX/Y56LDJDkUT+LcieC+6UDJhk7CbQZjDq+m4jXpCvM8agv2BEO1XpmiLUWHAs9vh89+jj9h
T3fDk230a7F+wo2rqy6+DDzcvYwS5yIWG3F4b1BF4jkInSZ0eHcAsnWFq/JcNu7tHnoEXCnoUMqq
7E+S6pHOjM+/jJiP2XMSkLKOqPnzwjNKG1wASFvtSRxwYW6DYJPcEL3PhVGvHkh2swrv5s9P8Y1a
MX7nspbQD5U7I78S99zxasf2RWqeIvnaWmcrvTeEZYOtGdBLdbF0V6jIrX2bUMIEWwJ2CZlLxYPl
xOrrhPRNPUJSl+hehHar9nZY29TRmEh4eVLv+IUTotDsDu3tpAjLLtqUjasqLNgd/lGWTLMITAyl
pRnxUS4ZJRJiRdoRI8aMSUXpsGNMLDs03FhYEfXrSJQy3PTa7HyRcZws+B80ZPv8Ial94jNt0vnE
qjrCeFbk7OA463FzvITSWa283DpF2hJqgzbYU+ZW3Dn9NpTPfc0RtfFrrxFPheVW00GVdzMfJl73
5losno3yUcyPo7wDSYNxpIzWfm1PGjOKGZQY+Js6P4zZ8yTdW9lHotqB6SJR5S/C3A0v/Q7hPP9c
dK5WukIBhmFuhJPAkRHZlrWKyZt54KwRgTmR1pps50Bh0HYM4xgz/ZL3io0td64fkmK37EEX++Vz
Nd6l8ibN3ZbRKFloaA2Clco0zAhgKNBDihHFIf95K99r2qWWr6WOhrO4H/TnXHw1wTn4bMYrUDt2
o6M/pc90eCPhv3ckZunIy9ZFAjPExiU6is74kdYOUv6I4GNM3MaszwWMYAlPhnE1YNtV87Wuolpl
LjJuzHxdszFsj1lyj8SmUwhC3Q/WEilE3zu3+mAG25pbHj1Q/BCY5MiwNxQ4THTSe+u9D8xRwSm/
CN6Nit/FrkEYkN7UbqXsrbDOvfBc5RBFEF21TzITbKPahTVRhqtQ2VfBofLXlchazRFbG2kJf0EE
Ad/OhgAWnRCAfUYMLofYiJzOISHS9LBiigWd53zvz25UxtjY732b9x5Zvvl+S70imr/dJlUZi0L1
mKhe7z/L+dXMzilhbI+duOuMoxCurepkCgkF+1pS8PsKd5H2aeiUlNicNZDDavIydliGy8dC3rXN
ZWgOA1/SbnWTH+TmaBqvprUPsNeogS0Yq+o2z7+ZtEbIgBA3cmGBOEfQTl0pOWW8ncKN0u85AC3l
Tipfe//en+fFd+3tmBn7tLpEhtueDSISISRrEG3R4x95lmaBB06NkJrSwYcdcbPwpCDpxK3gbyzV
Cf1DHe2z5LVm7g2Lhq9U68aAfNgZ45P8AMSUUrRkG0FGZY6z2eY9yIIX1Xek8KxVBzRN4dXINhLL
mZGcDWObWW9K4yhEdKNPAQfJzUyXRTYSoJgnsQWu2YG1kTf+dq5ab06YorC1KWNAXwy+N+Y/EGzx
0lnfBrxISiTW8CpSJwaVJvkMfzanqHMNwzeC9E5FW50QLrrUttm0qTasSWi5kq+aB4ySweIS4QQC
PLLwv8zJFq7BpflisYmXkuJc+Ri41TD/qq4WH1Rl3z3hKY2xzZ6nK3WZCNBQchPFnU2bKS3nUwly
X0NzwPG1gV49BbaC1YBmma8zI6EQFLmy6MRlfyYBiGh6w9pbcDhEvAp+lzsaAudUOVRbFW2V9KDI
d5H8Ghu7KXqPbzwMq2yYQRKRM4LOyl4C6Z6GNaO5tIK5TquC/YB4AHmxfGfmh7Jzw9DmxcxU7IIO
UX5M5R2oNX/aNXANfevJiAjVBIwK0pY6C0OzEu0M6bPQruboRRJK1Ps4fLQYdA/Za8SbNZAxUCp0
qliROv0+sU5UuzrpBiQ1QUZtTg0Qd1B84karj7XxWIaP/qss2vntPBrPzUyLAVsoLIVnvXqagk0+
nP05tqlG/t5pdF3Ch/UhMYlLA6JgqW0vsug2v1C8vHn07FhIb68kwvXm3bhJTReQZfTq807qFHUP
k/HY0uB0FHvdPi+cVY9LNRCuMHh6DkAwXF5ruSzPec8kvG9YJov7ydzH1JHbAkTBByPBrKE6Xhj3
LPGhL+XPAw01HD0P5xcuE2QEI94R4Z7TpUalnsT4nkijZYn8f4yd1XLr2paGn0hVYrg1Qxw7dnDd
qAIrYmY9fX+aPns7lT5d1TeJLIaJY/yA1uIeWdjJ74IxU3df2+fERMafaSnd2DIh9m/9CZBIQKf3
EcEe1K0lMh1Opq5yxtod88g7ZaV/V5h5j8vaOI8RAgHQGjAHn7suQ9nmHXNJ4hT+G5oJEzw74Nko
QCr0vFGllQuWCZAtg5FnECjcCV3WuXf7CYjvlXtzyoCVsDERl2N0UF4+KBLbinCo9mVtsRCAs8Tz
ud0doxm7PknpSvaPpkkx3lZ1N9dRs1Qh7y4t5wlNCqS4nCghQioDAHxLnmuIvO6L4+6Im9gaHBPl
QULIzji6zLXRXeE+tBIyNMHmaJF1fyzt7GqADil9nfyYOPWjzzTS6/5M31DNdUKfPGFF8D15T+Vs
xWwubrf6QAAIFX6QEEyB1lXnLvUaVbnJjHYavxCu876or/xclRGAlz8YAXQfUn3QmCI3+GTUgAtK
ZLaRYF7Yzj6VgLjjFQBS3u7/qOA1VYOSd5DBNqrr0HQh7tMn+09Nx7xNWtXDKV8oPb7f+7Jj4GDG
SwkG00zBaaQYtj6P4wdQfehzbe1YoCpUqxcntD+y+lQ0fwMCCmmFEri5C4A4JOiNZMS02hp83qqT
31VKuU9P7Dk6fnkQMoi9yw+tcif1KuYqJH6Vv3glUiiW7WPxgZC5s/XKy8hQ1lUx8H2yZDqQUwHD
NoYSpdmIUXQoiDZwiT7zdC5n5kpHY82CresRbIPM1Z/1yIODf6iaEgRG6zAMV+ulEzXfeTlIAMHo
CbE9yVDb6lOUffJqKn8lYuSmGzQ7ZVA/chdB6zqyj2YbWOTstX6dSjKkdY8LY5pe4YC2k5BvUvs0
3couIugTZzEkBkKrYbv9Osb9pA5QepcicEs2XuvjCFDetRG/bM1u68CpkYbG2hCORSWc0GvyNXwp
aknszHxOmCX7I/12sY/AQSxMk4m/Jl/synvOvCJYjY5cgj8atmrjoSSpY5MHM8foJLrWEvGEFIkV
EEal2ea7TkZdqgFXqKDuFJMAzaMq23albyzcQYEvZ5LUDpQRfWg7yHeV2ijMDdtjAfZ07oxIcUQS
RyVVxQGTorsGASmRX4ELMQl1glM3YJxkhaCeaVjs3q9o1jf1kH0HkpLtjrynczRYyGu10il8Bf+k
+PdKCn/YNkIiofLaqtMnY3CzXVe0FByAhDoi4jYR39r9HCMPpgmaHynpLz8btqFyocQVUZhgWVda
BBojCB/EyGQwOjLjw0hGBzurEZdXxzsZQ+0QcMTasNAmcVyEawo4qGb0123RxbAkBTd2MGTEcsdp
DwsqvZlnjMDrVdcVr5ZjGnMHWbiHSu2f4956beDB5MW2LJ1ng9keWl2TR4iUy+TFIHYWLWbB2GxY
mU5kjVYiMRmTqxmzbScjFouSWDlgFKuZdNx+kIM+g+xroZG7DMt0aTCGbZOw3UDJ7I+jLfk7l1db
h/qOuGNuIN47jtRIA/06na0Y5PXZTg8IEGfUh4AIgVrjU12GEyIz12EHGzJ5MyaAYQrLbnRAEcKf
GhYSDgW1fjeG4QBNTD8VscXw3dLUh9QoPhz9iVDHrKkZpqdWEW91PZ9ZacEkv3JTOMpq1xPZnjKh
Nc5CULuyoYD3LimM/gYk6WOvWuQN+H6xvk/Hauc5VrXrS60HQDX9rtKdOdKzBZlx9J1AXaVqe1SU
JN15UvCB+nG3VKciKWVg9MRzOqbXbutujYi92CJWKgq9odlAmhLrImeqU7O8jlQK0yMZQWd4k2Q5
RhTFKXdamlQ7sZRqJizG22+xkoZJX2qV8ibW1x0marmGlsLtWLdQmMliolok+05X0rWJb9astVHo
opwkVNsha9Prn1TKeafitxLXf/yUryx+dbFKPN5+ue2qWFq6G4v2KVRrb3Vbz4Nlu7aSsROt9afW
DR+LfkRv3tMSCDT+UpveV9kTLE/ytdUbykKfjhin00XdHYXbzXB39G0Kt9e68nVzN5UaUfp6dofB
8+9vsRKnPmSwHJJyvzY0Sa9uG3UrVqcK6PvakM+oyxb6sPZQx0qibeiO7krcdpok9K8+iR7ChMVO
/EmnyjhQK0Ux6sHwbzWF+PRUqNKxK8lUR2vLk5mnagxJKCOFleEWX7WYRJfDElQqgnl+1CwSRS12
2ejnq6hsL15lpnTESF0WU0HUhx7JQNK8eYhzlFkgfVSVO7HUj02zDC3pMyVR48gLozABNlR3UU42
xASNMOJkquOHDqM18wsgddiyY+qF1jCxpwG6nDW28yH6lqVhmRF7gxxo0CSRRiTVdZd3m0Y+o/dr
EOYhZ6TOI+tQP0DxRN3TQ0J9rrx3/rpNl3azxn8ep49S3aE/++ZezGP1Wn7jG6pewIK38cInIaGv
EKZxDsxSCHljW0dGO8ezDr0mB+FzPEKYoVaX/ACdEDKsGx0kqL/oYiyIm5HCUszNEJO2XgG7wH8o
5q92ILOKlivR+37ZCohjkGxR4rC+0nY5khKEx8JDAazG/hJe5pSYmzTQhoWKwBJz6d5YoafI/TDT
Rg/eYxSKqwZZTnyHwL519jpUd5OF8Zsbr2LsuZStMy5HtBfUj8Y4Svr9ED0wTkYPjmg9+Fa0aGUH
1bEMm64NUjcRqRTyHca2QKdXJi/5RiGJFQIl5K0WKE1pk9GCMTeeJ2yodd/BT5Geu+TA6AcEd6Nv
4giHTxIi6yZYdWhN6Ru9e3YgKWvbEhtXd16SJgAmYAo/E4y8LUSql3Ao7ASHtnulJP5GIG+L9Soh
HnirIzPaeWbNXfsEabvWFm62LpEnCEhXbDrEdesVHjDDs8mQNyNBsoJCE1dbOLESWAXUS5eTlx3z
M6K6k7Mbkg7JkmAw+YjsQdNPOvU8fA6iR7meEYx153V7gEEqqecsYwAkGkbxR+6MCBsThof9xmcO
VPdesPCM8aXtrLVkW8hGeJ9DApOpy4uX0MoIQfX+8zBCDu4NI9mNvpklmyqqLrqUJCtxUtQLMLzK
SUHXsuXvGBMlru8O8z74aGsbtoxon6Y/RlFQZ0m2ZaF1juQGSPrU4ogaL/YSP2tCYVH6LDttt5b/
bRDFpTQFSQZJSQ63Q25nv61DCsskc6niJFb99aMEfu2/vcFoEh6povzdz//pG0IPbC1yfyvRgt3a
rcaQyefRsgCCMFXM4xTUYuNR/SiqIN3ZgZvsxEspApmSKxbFSrHZsoN/VjraNMWqJw0+qaCLYtoe
zeJpcQz8YtuZb4FYJc6QTecOiE0nUgcPVIXYLZXS223b2JYcXtQZ0nXPRU5pSvgcfaFAJAc/jjE1
Vyv6D1WpwfRVf5F8YAw8XS2RFGQhYzSkRCfRsp+Xqpjt6GGysn3jEocxeqp+8BIlNi1YJ98PBtrj
lt31zLyYzhWVCSSg/3C9COsRmQminpG2El8pHVPUVRND56/4WKa+a21V3or+Say5XtbzTpGBB9pt
vdh4PVLscts5Fyctla9SKdOtWH87TOwrri02GOqnRynbijcovoFYcuKGIBz5RfEKRacHiEnTCV1k
BsTTRs93Nd9hFzmIfGolCiJizygZS4az44N4d714642VXkqlSwjbAijAxA0Xt+nNigtFsntAK0dH
S2L6hB6xFTUjzFEWtYMQiXYInQp93TYAipUBsrVDjU6WDl88UcyEJZZkf22kMcGYa+dcQC8Lc/J4
eShbBOjBV4gSJraKh66b7q2Oe+Xam4uNtz/i3eQSiSS1ZAyuxCnehma29Mh7BrlL98kIQDys+HMr
vGJJrPtdlm+H3PYZYydaFYV9EavEbXW1ykOIxesntKe640njh1jHB0itrN45MeRmryIwpmcuIKkB
JYM+i9O9rmR7v00zTOX/GRGJJTuIZYgeJF/1Eo6nCdRQrG9bM2f4nOI/WijhEvbmQtz+tTaJ2iUW
xUrxQZUwOitxUKykZgRbfb3rLPeiozRKW8vtQcc5LRgGU1Mj9CmKx2slvZ1GMZlAXEvV/7qMKC3i
Orf9xc+iBg7lKsi9j64/ouk4tarXN43KWLkXu7e0g2sNIzx30EkYojNwfRqJeodoAgKEtqvl4fF6
3FTakqhNk03iW4dx0CiBokUSn6PJI7m+iM+olDGeGo4UfDsdHYg4WuxzbVJuH1Q2HsARN9vQTj7U
3qNXn+4yUCRyQvCrxY5JYSITSmPvVQlGgNNN9L2/97IYv4Jp92u1kSEb6fpWrLlepvEwtBkcbD3E
SnFnYklN7cfQVUmHi7dnM4jItJFE0b+vaKx0f2MPAIr+XSXu5XaO20+lTokMe8dh2tVJIEPl0xhW
64AQ+EaU7ez6sYikautOlSB0CFkNLvVT7J91yn8OMhv109JyIFtTcy/OIzbW9MN93VSb2/5JF9co
G5DKGZmRxp7KNaalvvKrZdcrX22jGQjmavR/0/nFH/paQBJq1DI4mDoMsVIb4pfGA7B1u3lx5V8/
xbpUfAex+H/u89+Ou60ru+acykSWxCqt8OpZaOf1QpzuelfJSHo9q4DhRTlfPWptfeuAyJ1eq7hj
sWSXMeZ5nXmqW3p18UefpqlG7a7WbspwK5ARELsdIN6pVSCopukNuZfKy7B4vTA5XF0fK2ySdZyW
c0mSF8oIej4yGKnz7q6bZVcFGlXK6+tdtqYWLdUaxZN/P5+4Qp/2EkPmDo/Ffz5r2RKQCR1AsEaO
f0PWTsLY08PUlOguAZZ1ez9igzjR9el/XUxsbhotXWm2ehb7BarE6Fdhxnu7ojhfMTBsLQPFgaXH
rYh1igbJMKsYGA5qeQp85LFuV5SqXJ8nOBrMCCXx5sURaeQDcLJKb3m9539P1YbIdKaGsxbrxR+5
LuxNjQ6r+HW99VyRNcYxHc44PLL4I27bczpiAT2q5OLugqydokkh5d7Um35c2lNNGSsz2gRE+0S9
sXlTsuvHG3GCwujjpTa03+IgcRJxTOABzpSmpltsEH/EBneQ4LShzpLCsRCrxXnE0ui+Vp6Tb297
i6Xbn+slQ4DXfgngpb+2edM9up6lwO+WvcWvvdUwO1o9WIbbSft8NDYdoCINpzm+xfV6UTZ1wrej
HdGfJWLtddt1jdijI8TSm2W8vm7pJBPqcLC+7i2es9aaZFmN/vXFXA+93u+P04hz/efkU7/mtcR+
p8cJbMbOUo8CS+OGsJsHHwBdZDJZqRLl+fYoYil2GlR1crwbxIe9FeNr4b39Fps1U0GBXYcZ+GvD
r58/Wpn/eh5xsutOVRJ5iC3mT7eC5ZhOEh5FeciyEL2PEhKA2Hx9FrEorij2uf0USz8uGKiyhRrC
1KSXif1cuGCZfmz+X4vi+B/3/mPxv+97vQnTIdFnAnGYLiRWiSVxNqsutaXpkfr6t2PJVK+kXxWV
qWux7RQl83oBsfa6w/UAsUOavYwtGSKxVay/Vm/xO+qkZNu4n7dritWq6BXFStUuaiB4xoceYJbU
J3hb/3gcLUc6JNSyPTlxYog4G0UeQtSin/A8F/QEHtO1nyAGywzAIADE6Ic5wn9ezgD+kKE9+rKJ
9x3Lk2HBv096u1+xdPvzaxfxGX+t+/8e++uwlED10mVGid4ZsBzujhQBwv25ajnLIol/tHXiyB+v
/feZrm9A1B6ZLnZu1Dpw6t4/Erp1lrQ3vsq4rK0qvMPJcIgiEDqWO0/Lc5ar1bUNFc/xoyBdv4tY
2ylkQmuAUeLK4iWIpmmw7PuMCB7+PsanM40m6OXERU1SBaEDlk3TJiXOqQj9OLX4Lf78ehTxs9Am
dGHqTEMH2JyBaf0osOIo2TFQSBWL17vUJL9fNy06XAUi9cUU2/XK/sMhP7u8VlKx87VWhj75grIc
H2+vRWz9cYO36npdKafWRTLjU0UJnSfpvI4kdRnr7oIasr09w49a/2Pxx6V/XCcNkxK82PhwO/xH
WRc73v78uLXrom/F+aKqlXbmiIondhVn+l1OQjOlafGUflP09Xxs4NVed6nTtt929UFU6koF4iX3
gPY0s9gwmHeo7OiDTDUkKHo66FCzFjn4g2jwNGoaH/R2411LRqueZgCt6KyIlwB9jmXiv9OO17ot
qrn43fEaUciWu5UzDT6HAg3SsE52iRjGTKvEEuWgJQlLtlOqG3qGoEII25qq8a8du+kur/uIRXFW
sU88zfd1rb/v/cza2vIiF5MKcZ26JUSUt0iaTD9tMUpVHHR3ssCQIVtOEz156qYqR6fzNPK10qNn
YxFPEUcQb1YomP26mibZipoTUTXMYTXY6OSFWoKHunb5dafi539bd7tlsfV6N7e9fx2CziXZZpms
7HTr1yf/dQZreo0/TvNj8bq/OLQXgy9x6I/F23WddHiUSEqtqhSL1H7KpYxTxEn8UbTXbBrISEN4
cQyPoM50N4ZZ9WsvqTaov+Y718GfudPRAo8h0lX0yuTkmfkaU3wsbwNocalqXNcNUyhNnv6IJbGf
7xVHYxrY/H68fkaSQdoOolQVOs1amSR3Yi9EA6dwoLibSCryxRgBp/p1AgRz4TAUYNXV6Rtfn35o
zF2ZA9q5nlac4Vaigl5lmilW+jqovUpuAWNMTyNedlMN30S14mVtQlroCpnIuLg7cURsxmt97LW1
uA9x0h+fRPwW+4nNsWjRKwW5Mb8swvmPPRlHfdXxUDDuJ5Jty+CzxXHij02qzPaycnN9HM2vmk2D
qM+P+6Cm1hAepA9xoet+aUxe081Bukm5RUX79arEzWkZ1DWPYe1Qtc8hSsPQfJga+yIEIfYQf+ps
AiGMhb0ojCnHjNakLJEenJIp4o83RSdvP8VSPlQPRgbO6PYkt3dxW/fjLYiV4q3/utfbz+uj3X6H
TLeUxN6TCbYQl9OhoeglSlZmqZHtKaZQD6PQR7MoFdhY7r04u7hOLtq034vX7X1bb6XgIrlZDx4a
84mpMJl6gCaLWIz87jEuuhA5babmrjPYy6R3n0emlIuKNG3f1Ocwq9HjsFC6GF04ncWUohaVR0qY
3xVO+ZzjwSyhRbO5lpME7CloNXFH4gG7KS+lQ9UbFfw4BniMdUdStTsD5bPro9yb2yz0ocOCO2iz
tUe6LteTRcfkJA7BFKfJyklhdzdoR0vufY2U64hvY+6dfWYPSQdwN4jBXJIrafG/sXm6nsxsZJXb
JEFlwJ0KkJ3cKw3RvEDHxCJ/dbBqXYwBSZM+bd/MEmElJ+62UdVuQ+1LzUcY7COGCSQ1t7kC7i8C
ymB4qoN/WXWoYDfblfMR9Hw2J/FRn0Jhq7HttywHkgpiw/YBXUsqxJEobxet4XyT2eLB8+IQG5Dl
B5BQfYGSswJRiil9jbOK7bw7lbExOnJEiUwWxnkqyxQbxEE7+ZH03RU5bkk+FgtBYR5kDSxAZvZP
PiyjghBcjB1m4oSEj5x73VLOJb4uaco0VLMB06pr2FSQ4XUIGC7kegoXbC7YJhpQ2T7VvyOwnqGl
XPS6mQdxsBmK6KldtZWbAfKOQb+Um7rOrYU9amgFOt4aEXMsAdB2RscWretB8l4zmGVtU7y18nOo
4uFjmc63Nfb7AHSmD5XJ9oE5+T4d/qifSol5lovaYoFhEZr++fQxowf4Ch4M4iQNKAEllFUkRLMq
+4jdP42egFdt1efB889lbnFNzKo6vXrz1eIhDFKid3Mtb159BRqyA2UthI/TpzICyTUs+xTkaACy
ZczitT+pgsT2uTSlO9XWHr12WEd4N9b6YTDb714FVoVC+UAUUlPah7L3cHKHyJLJ6wa/rx5T9LHz
LoXarXULN4yC4bIVPquDepDVPsFFoto7OQSpsdqChOmF2WwKQKf51nGeMFDHTBN95/WEwYlOZH32
EPX+QY8A9WEcW5nBV6tArUB5sWrMra+gZVCGZ5reu0iDpwIShOELBtvbVnVPqd+TXB7XjCa/68h6
AM2BxAJiVnKzVQfIb35RvOlk/6PSLxdWYSA2Gx30iqCYXJQZLSu6eRjGBDpCFxkgEYSLhnlrGC92
rX8NeOQOGohw9As0EuwgJAjAyQ+ZZSMoNNA62PeJpC7SIX2qHOXc2ONnVklPJgr4NgNBLf4TuOOh
SCm/HlzjGvd5Gy+z3MY1EZ8v/rcohNpZu88nDz7rvUvCmUSVTUySeLF58SdjDcv9a6C0RDD6VIGy
xPbnuY3yuQ2Y20w/rUheJj72nURktc8wK3euVm7TXCUP71368dVH87jpu0OvjyucPfoifYxyBS87
ZQJ9uGAUOjSDB/QnJmqHt9Zr5RhniAgDEqzSYocs7bEFpIo6K8rL2toMjVdFoVuy4SG16E7Ybrm3
gJq1ECiCDt3PyvvwGiwXMZCszDdVtZbFmO+jwj2b0WsoOSvds0B3k8FFTnf6hOjKJRiSHu3A3zL6
QJQWTcGh/E6om4FtwxvB7R7lpCEyH4woOmsGkkhtvJVIRdr4YvY2LADVRL8Yke8cPllm6wvJM0EB
ys2paGFw0FCkVOm0hDzRwzTFRRmOzcX042LqgDYx8tNq6m7CbIVgAqRC8vwzfCtWyqA8mk+kmf7a
ES4pKbUNlual4QF5m/I4+TOQp+noLcwmegGQGuXaUx8j/dso6FG3GfieYwBIDe2IO0uHQVZKAFH1
7OBLuzgDdKDr6nzwaLEB5SwUSUdPmZmi/BTF7mtrg8+OIn9XVy7eVfkqA7tWaNJ949krhTBq76bv
DojKnsF+PLqPVWFtW1f7m0T+S5XYSy/O31AyOtl2Rgm0UeZdIsu51zFJrtQSCGy+azUNLRGjORZo
wYL/gwkCJX4MCwuBE4g/81BjtJDSN4XaJAzZfNalv1AwXseXZwRnxlj0jqL7N++aSxTlK99EBXhC
lckunA4bGmfke3vZaY4lypIdBLxQHU99by77ZhIzo2cwEhBulnxwu/bS8Wi106zUPPtyE20pF1R8
o7XviiWjveegat6Lgm4984gsUOOLXP8A1AbMEsyAHly6Qv8wCnLhLhQAMNM9k5USxKZVQZmQquDF
QrO6j6RNT7Wq6ZK8oFt7rXnIaDHlpDoowLj6EYsesEAAhiB9lsEdkcOlU4Rn3XPgoeZ/FXCCqpMB
K5srY/3HM2GYdQMk1hwXFgmnLscDCtDG1TrQNLgl/byXklMIM6EaN9QCQJmAwPTW3vMDW5SJCl85
TzmxvAiEphvAwE912Nh5hGGU7CJrr63tMl/1hYvmkrpV7Z7sYzyPPXjtdb0dUg9lV3BKDb36KOug
79RNIyHApgDcQoIo0ECdo6RbfU/g0NGhcnFapXdxQifbPDfT8K3Nje0ALfwhiy/ot0LAbU3EldVt
qqPqbKlog6kYEOqfHhpoA2g2L8OhyYmgPWGrCL4+Kb8lWpYReQqrsTeu2W8txrFDOgsyoOfy+9ch
yPyzNoVEwAl+VxMebWNC6Kpa6ezGSH1mcv4VRtGJWOl37Ja70nc2mgvVswK7GQNmZ+67SKn7PQqB
SxtkcBfWB0wGTkP3rFnVOYMtm0FDrRxUQYykmYC5JPn7fha5jbaeZG9bUMGlfV/S7jqxtlG6Ci0t
3rNlwUnSNn4Wvg+pvXRpZNsO7mYVkWmRHSAw5b3ajEvPR+5MwnS1LKExR9xcrGSPFkr0tWWdKGl3
TDXuxgJ5p8HZ91a/1mm8Erj3iBse+g6UTFnldD7f3oRvx4GFVtq0wWsMFeE1ghlIXkcA5yvMxDwG
BZL/Bb+FaKufvLcK7QOWo35hnFEBDOyHBjxTgZ13xEgjcEAcMkBrqJ1aQODJerbzkS4Hg/P2sQrB
6TCUdaxtpI87R3UfJVV718t4pUloToPV1cHWmxN3NPVeZSDxXvisO82n4kXYen6ZOgZCkomlzWi7
z14Fvl9x4Dpqto28nL+IDYRRUrkoFlrcgO7E/bQJ8TgeV1lg7ml7GQo31arNoB0bBbjOAGB9OQmI
I1g9y9LqD5ojG8OAulHUIw2Vpa5cz18M2tYdqSietK+UOJqbdkcf23015ehgYCC/DGXy7YOLSkbp
tQ7SdpGNCeUMIllV9gvN9oCPtjiIBqn5XnlvGFEGSHInKNgrOCaMNehMJNYbo96Mkp/vGy3fWn74
HB8ct8YidVI/s0iKlJ1zp0RSSu4C163WAaY4BocOBztXR+2nbVx6RhhO2J9YymgSuDApHAaSR1bj
3AV1QYgGk3KmqGDdXelS+pN/ib1UCAiNFTlZGzlzM1feTVs5eZGCnUT7Z3QjyGsQbrUnpsPvKmWp
g15T2PSQkqmuFmnhLIeuWaVt9Chp0htd5XKMumRh+IBiO7N+SCIThyNzZ1nlQ+b3r14wPJSm9q7Q
efaODgQ9OPYyiKwesXk/qpZ9Za8NpQdLhPB9jkKl5KOGk7YhSpvJqW2QFW5Bdetl+qfw3JOjQWyV
PxIw1nXlnaYRYl7bH2X7lhsNji+aB+56G1pIO29Iu/beFyRDUJt2SgwDmLqZAwb9VFErjHFmq6CC
4BMZwkDcOS6KQI6/tM8Bo3GtPhrKKjKg/9AigF0CejKrs3cnsZY60CzeywJtkuqDOufit4qDIOoI
clbPS4JUpf7StoeKD5Q5j0XVz5IG2Im3ApTGQWYGFGqSzdFfeGuVj5XjRJBosQbadUTPxvaQR3sl
PJnYPtE42iDfM/kj0Lw7lMKTcVUB8UwsEB5g68D0023Bbktxcs42uKCNxqnRNkFPt9BOyPBBec+h
MEXrnH5dPsO1BgMdcQrdOATwqosXNJoZJQ80ux42dPma+R+tlAW3HH+GwX1jaEviFs2WjCrdP/LK
umFRwif8C321uyBlgiSRnm6lN4hOtvMAT6m09xWMMmiIdwiuACsLjHfQdDYMF/9NSd8t+1m3HsMn
MLtptIdxVafr5DMGksvg4A8QPbdEugztW0Ick7bniItButDRpiEWwXT9BUI5aihQISDVB1jZM5nB
FHONDpmJOW1oYCxMmOwvDAa1OWFFoKB/2n8pkxREds7SaA7vzcIc5JRbd3wrmYf33bMCvAgP+nIt
mXgTrXtln9Dw03b63dtEof/q0L9mMCZbu8o4+GhYV8OiG+40sk1jk8zJ7/v4Gzyo1hGev5atYLni
AxM+Yjijo8sAHTeud5iL42eCEpfs32XmGikCgK4dihR3ZQQjA3UTSLBQ/Ou/jYzy0ytzONoX6TEo
9y0tD2oFxoUmtxn28ngvwfAiR41Dgv0BgwJ1OAwuOZuGVkG5i41T+dcK9yjrlMVdr79AWrC1d2at
sXYJGwo+TP9N+ZSpm9Tl8ks4jtICLx+/XTAyY5IWhJv+Dfh0hZ2DeSe1yzrA1g79keyyIzcdFEvZ
eYO3j6Zxx1vH4fkjuWRH56+UvGhPbvKQ9Kvhg4Lm2cwJoUc+K9YSwpEEAFXfJMZxhCjn7Y0CxddV
DKHooXkpGIVTMl+bRz0/Iovg5F98zqS8xPZST6ZS6zkrp8HU9SDngPBnsOHK8g4XKB9hOhtDz5mq
MlB4qcaz3x2L/rlpTlpzNCPUWbs5pjLIc0vdQ2+8JCqW5dld6e/IReLSDFewzCZ9tOpj9P6G6BKN
/t9seI6Llaye7Y9EfbKiTzCzgf0ZmwvzPusWwwOyEkO6bfsDBQBsL5Cdj7o5WMgd6HvEebOIoRdY
Udnedu2aDgjMCwBT7Qs3YoaNBAXQj6Jd7aDbV3fZiN/LxoYZ4s162i7fW0YvaMqB0LQeKgx5sqdI
3UCvB01TYMaE/bg1r6QdWhfUPGI9fk3cfWa6Jyl7QJSkUzfgj+ZWcvbshzK6xzVKC4ZZoW/j9Ew1
GOFDmdR0GT4PrVyfPynmSe3/lpm36OgsGeMWa5ipUb/yiI4fLHvJ4KUhR7PP/7hlicHamtKq4Z6F
Pnoxb95VuAd/wm7TynulezTSFRop6de4lb9RBMBsjarcon/iFAw4QAFAPT9m48Jwz1q4r3Y0WwM6
L/Brw3Ue3C/8CCeHbQr+2UN2jdlPcqfKcyN7Ms/oQgCP1ftlHC5CQ10B5qWgVOoTo1L6uuUw4TDA
q0vMHx/6fpeGzNhgzEyvvHzFKJrmEkLFWx2sC+bGJRDTudHOQn+NzI1eE3GYlGOgdOgPeYM3F+DN
Le2C3y2xPPHHB6DBiDMN1qr/TL+STX2qKYgfbUVZhoqVzgmG4iEkXeR75NFhEqXOO5Ng+0w8JDjS
bljxfWbsXaSb+hOtBTcGPDrJML6AwbOMCjgnnwPgRkALibFvki/4Jpi9zuNXIinRuEFDhDh6CFvO
XHg1tP8j2wnXujjrDYuxXsvFKmdoOnJfALPHUp/RQFCLaE+KYFk/GNqSqBk6JNkL4GD6p0CZR3zX
YF0NS4cvw6StLDfFNMPJL0FQLoezXqxQfsieJ77yaXBWtMCOXMxM5sihc9a+8vwpC3eV/aKcShTh
6wv+eFsV2gviH3M1+6vgQzqb1GVn/YnPbitzolH7sKWPXU5YGm8//pWoYDkOiTNlWBGSRLoTu28T
dwT/06UxR+V4CfkQfzm8cfmKaAxhB5LPDWNe+Ct4LU/Bom8XAxP42bCWtiPqKtT5FX5r95OscH5v
rv1HNDFCaQd+lydKne8K5xZkRexZwF6atsBVZkRJyPlijtk/wrLOMVR5V/O/UbyDKxKjL4WXiqLM
EV3uzq2BpMMWWbeZo7yEhOeY+g4MYnaMZzG9g2A2rHGkw0muVGdU9/DkG89e90R4ACMyjIL6bpem
Z5e+V55Lm4W/JZiEpawGX1ujFeBjgrmKwfs7MMJ1+cnUjpQU6+3ynU35wDkDb1g6MJXmMS+xWWke
Nh4bA7auOw/QQUL3pcCUtb7XX/H+61QcfV1gbdv8K6DOzqdu+g4Oq8WLm8mg6lEB9o8l6mITI1Rf
j0c4s8aRwGOrLPDR5cvRxZC+xtpvBF/VNm/BC1IbCBJNXMM1Pc6Qb6hdAHvshxGqjgKSfJklqLQN
6b2Mjd4Cm8x0C+2JfTF+cJAryhf6y0CubhcGGy8kND3PlmSAXkMY+OoMO9RPIPtEy2o4bibDmMXw
QhMCW7VAFH68jxl9L2GVye/m2usWzKuRZcPph7pVeTwdwafLWD7AIOubGVLoX/acnhsKqbOlKTbX
XbqU1cfuAaqtMcDG1GcoSTEAeKgZN2DrCQM1x5DmMEIIQVIWRRsU2voZgtm6sqz2ZL7CGaB/fPDe
JOw+27m6Cxny+3veFlUuWYXZskbV7w41GRJOxOsac5Ha68LrJ7pyMSzCp0n85UCTXRLXXDiTeQq3
YZ9heSoUiw6tixnVk64CSXAb77A72fkfks5rt3EsW8NPRIA53IpUprJkSb4hbJfNnDOffj72AAdn
0DONKlsi917rj07P3QV6vtPCRYD7ZCEQeETbD2rcQVsmLmiOTKLI1ReX1p685dTfRj/jUsE2cCMD
RnAvnEbUzp4wky0UfemLmxnBd5Sfhuj+FVV5zaZkm2pRphD+vXUw0elsXvaYHwvlr/kXTu8WoIKp
VV6myV74zrJVLB/4V8HQI/Fptlf+uvIiqDpRfPNXExQXsafmyibKZsQlPSN1XmMyy9EiRS0VDPtC
0oFswu9RXJcxzd24MH58gb9G25WeDRpNzEqjPwzzNyqy2ZyrfwqkGiGm4T6oT+TW+0/9k5QQM1v2
f/6HRrh8cet4iV7y1TrLvDyg/U5TblPPYR4O7sDWWomZaoUX1KQL/V/q2eLRWFA0B17V4ASxh3ot
UdIF1sBzsOMVhUEiKjuPLtAd+bcl7VXvHWlzrFRbLWN6A8XTcKQHckDx53D+qBv2bpkArv2ABTQ5
quWyWVWRK1vnV4DLD5sqwT/GrSS1uMNIQqwPn/2CuGKL8pFFTD7kqheuqrmMlwqtxMWWs7eTjiBx
vXAMW9cnGL/dVSDs4y3FIXgmwo1MnxiAidi9kb4JTHy+Ui7T7K8BhDRxjAvl1tdeeKWLF+7IlSfe
E+27MSnvkv/x/PdsAGXzFaAXCT3i6ENs7yBJbRCvx/BeNsfB+tAjkurVI8/o0OGBlZc5I0XN7lNz
cmvvcWMR2SNitLac4BF1B8zuenTv9z3fAqonsPI5DYvdtV1QZDF9Jps6/ZQJPju04h4Ve/oT7Yyz
94sv3FzSYgHdgMXr7Rm4frHb2ULoMjLxw6UEv0B+bD3yg37aXTTDre9OIDCJSI4lOTNned/f4uQh
ca/U/001uGqIlbkSxb5Q/B+NUPvD3zSAXt9nMnDNsM76BI4T0bXu5H+cp7TZEHWhczj+ADTm/Yoq
lCnY8o4TSTGIe1Xde6Qw925Lo6Tb4vT2nKmndW1wKGko1gyYgsFt9ywoJRmAcWcGBeSoWoqbhlmN
cPs1wT7mZWh44+mG2+SgUcpvJP/66bogN0ZjQdk1/YHeNtoKMfIb2C5ggSynxeiTbwv2H9b2HI7R
jX03vDWN0+75V8k8m6zfBOzaZVIQsmt+C3863D3WE5m54TGPXmjpS5fd+jHzpefQwZ5cr5E4Rwfm
N9wSm/kOTX/JEVO9ZSPsrE1G5spOuwe75Lf4jXbQkNJNXGtc3uTmF9Y3XrEsXqm7/jP1gYNp9FoY
9X1afaS1S6sO/V486Va2TbtD/qs9S2VFi01kXvjlhnXx1Emg/aaTmDxA+Q5dqS2lep9fDsoPd6fm
Jt4d43m3z4iAHtZx4ZqGm4zfFsD/3C1KrY+N2MMgQTY5yPItXcNAZpMbcuIiHbP24YEqQG8LGceg
ztih2yUfjaavcd+uhPKJ5bHOr/SI4ccldi+FLMjXCkmq1/5AHNC7p9qUwR+jKXbfCunZXJLkuRZx
e7TMwcKH4Uc/J1YxXk6DO2LdX5AazJjnSpuAtltCu5nQRlBVg7iFSyrdhAcZNCFQZ2fY4yukZ06j
lN6x3sLdxwSKBEG/PIx18lFhVi9ubU9K3tsEFhpZz4Xho4gD0OeTtB/YDCe229L7MPu3WlyLjiBE
j/Q64AI/2pkSobUrs/o1y7O26lT3M+uSXefh+2LzmqUSHa+kmhBi8hkQUjBJZ6zqcRP9i5l3uoKc
M4knHn8TEdTSqILTkzvQDugq3CDMDrGSYkOpbWFS8Wl6SwHfVciibzYhg+ucBEaDTUwLl9s4ZrrW
SXSKrZs8nmSyg0ySKkgPKjUSYIv5NhZWg0qQkztwPDcWsxC8pp44ejJREHEKalJcLcEl7EInN6ql
pwhWvTHWNfsSuwpjHrmsyaqqt0xWGrlNJTzxnBAVkY7/xRtgRi+uCWg4QiINY4NNzThxoww/afNl
dkSbDYRxYJ4jA3A0440JEWliS5sYyUpuWQ0cfNpaBbEc1Ct6PESWcWK/ItTNwstULQzZbnt3Dqci
efSSz2SyDem7kLYpnr9P/bMrD9wAvtetc0/dW8wdvaiS02WrMC2dZTfvUUE1ruebEA4lsiYbW+2y
FV5M+ma0G7yfQIjOHsVcipUBldFAQGK1L31xlclMc5p6ZmDLAGF7mKv4mQFBQUyT4WVeCfqIa2AS
DrHwnHUbTdzHhPAMZMzHmZOQjW2uZr0ikGIfkv9ErhvwqpS5JZO7CRYzUecT2TCTljFgiCNtqidt
5ovssEx5ls+BaOB7ndH2jWfza1AWBsmo6dkKNvyrfs/kSIwt3nbY2xbZFefaMvpFxCN9aeNy3JIj
B0/N3kthZNgQhEQjZVztW0xU/BNjkM3xD4qYf4R/ZI6b8lbNSao85lj5VAI017m+m9Rjw9QKhbxr
d6qyDglRV4Q/M3iHzXxCMhI177A/Fo+AlDdu+WV0pjwq9p/qR41wv6dtdm3dwUNIC+76jTi5pXmI
mVgLl6svVB4Vpa5r4HWCdqSP7FIDWQGYyqsW24jw8Mol8espQDlnT+M2P8Y7MVYUjxtu9VsViC4I
VbXrD160HokNYWLeNlBtVb+Xe4L2wQVVc4VejyC8Hpb0z//jAZ8elXmeJXvAAKiHJ5gRYES2YsMl
57i8WdKhuvZb/zW7V4nMDUF+bfVC6mmf77mDCS5iZC+dbjgWvpMoT9O8p8q2fAowf4UbtA5uYiu4
5sFBFg9l9UHRTRC7pnwnwKURyN8j2tyxlBuKW64mNlIcnpi7IcDhwFihEgZhCpyMR0FhPceByXgE
zr7xlIs6bWD9o/SL3Doul+ktzALeDDppBgqmm6lzWy3CkfjzhffrYwozaGO0BRa6ZAvGaVG4+WO1
B5pCmTOU1A4BQOIPGcChtxmSa9K7CkJkGYh/mBLYDgmHZFA5N4bbC7DujJryC8wQYDENt1ZdIplf
E69HlkzOkqB+kjNcP/sZ8FuPxqWEvVAO5Iwb5/y7p4V10N3sRajtKWs2ZNkCMMI7MIRMr4pxUm6+
avEuBUja97SgKuRekvjVrthiMJX78dM4Feo1QspAgs7sCKF5rw/Jy/0XgEtR11Y9EJ8Q7UW8d3BN
iAfMneIH1J//Ym5SHZa14CQvrtf8Ky2Pg/kjy5+adFU8NtpNxCbYKW7+VTeuccrKiw5DJmCbU5sJ
zu2zYdwPeY1r6cuj+IkEbj60mtRu+ZhH94lczWivjldFogY2hJ6h8pFaqfRbQ3RB8IwI41GHJ6TA
7DAB0agSQfvnkGSezgiIIzz4kEUF2DRObEmsnYYL12KS7iWaC0xG9mcjgCUA2BjFSpanXQMBkcTf
Mx/BOEkEB/EXNO76xF6hi9ilSPbqsiNijPSY6XqRyVAqCRgHta8r40Ayg2OC7MvtsKRDGx3eOtYO
OFDs2Ed50KU2aQh2xheRHFpZQddDgvF0hRIgXiYvYbsC6hPIJxSd2RlNFkb/r6EkckaYpmsO8E6n
iN1WAXUiADNEfwMdZfPmqqAOEK6VchPaN9g/f6s8ayvIxU8ItKW8CAAqSjf6RhE2sg96xWVNuK1M
79Wi36BumLmy2fpA646DlHZ6I9IxfDsP1qzqo/zVhvfRvIAbk3MkFtBDlWPWLi9GXNyYgMGpNWvO
7CUx/MrUCi3Aus92C1crs2NxBpcVscigeSleBY4uDY5OfpD2WslbLf0hVXwcXd14V9lX3/0iKrEp
FynMj44Eo4Mh8LUAKw7bqnhQYpDRhGwhDPM3MfM9sB24Uak84B4EMrnDEMb3O++GpVZ9liUXgXnR
KU9PD6Ce5GCh8A6zzT/A51Jfi8YpptSORBhCHL+wg4OrxSd+QONfnTvBbxyw4tn9uJ34Ih1+TDJm
oQP87AK0hHdwMRzwnlbjC0wgNsCo1tO7f1axA4ZPQ4kGbOptJCpoWvzsJ6HbQG1b/o2gMi1AvFYQ
N3QH51EGW5pXNFgZ78pWSAaraByr9lB0l0A9Gi2H5p4FT0355A4N8QPOfAjNBCoaOQ5OMgih78GL
7JjoR30jJ0tEr/2F9iOw7lEGqkDsIpFJctIrAlhfvv+GbEgO4Ln8gnh9aFXxw4BsVA/yFS22drbe
ZOROKo9BQeJ6dVRh7Rb+jUucxBWKkg3d1Zsj5yY8UWhQvfgqCKKRVkZ76cC5wx23TsYP5B/UAycH
vGV5ADzQ/lWHZroTQlyPIAPOuCkO0S8WBMm/8r7mJJURwB1vuQrTcZPI+4wmSeWl8rulYw74QgDS
zohXSfZojA1x2Er3DAWbI7TpN6rhrzLYgQlTOyedoh5FNPNpysWT+M7F6jZ87ymRsfNblZMqXDwg
rjJho1/JGA4JTR6J2CSRyiIjRwu8FXCtJlwbhWDnIFsmLaGxxS7ItBW0jklGt9kSwpAxP6q3VH1E
n0LBJB+9E3FH/1lnT2zx5WqAIlu33oLoOkCjP0Jl8R+rbKnhtlLc6QTVJZyT6hMoUqeGUf1SJh4q
dc8/eD6D2AoFPC/9XaHnSXwwxknVSp5AOOD8r2Nx6eG/06UqPMYbyhu6jXybV5BM6ZqEc+D/dlkc
4ppI0eXMKmynX0S8tXgV0UWWi+y3CPeIGSf21UMS7ggmCtUZPpvmR7t+14isLlNME+/n0P7E9xgh
+r3217K5npB5WvTQz78lYa2LgiigHr0WOS4wjIdUgY3jg3rlCo2gd7ZQmfOvoYwcREuhUG/cZuIZ
sVyaPvPyw8hPBZip5UASguhXBCgSdHTU66vFY8H7Iez44kb9lc4N1+mToQ8gn/BsCApBduvhAXpz
SZKTiks+dpvoMdzaYCN2d5MALVOzjejUGYdS3BnjPv/SJJQDkboIyfkha5OsXWzqlvzbxnO9IhEv
jAZesffaa6utfMtWXgQfF6qbYbsAny03gb9GuUsYHsOen+yYFDTZDb3lmO5598JnKjrGW1TX8VcN
cEKlZjq9OWbqD/68DisEie3qtWCRIN4VBkJv/oBZdS4GGkw7n96VYFVx8rUgpjVyXeVmEvClvalj
mW0g5rCZi8Nj+VFroa34u0r4G0v+2HbFbdEynfqwul45kVZKbh3+ETSRylHjuZ+DwrCAHDxVWvNy
jc25G3a8xwlJeFb8LSonzj6dtDCZbyoZXwPNMwFFF+g02l/omabbSBz3EsVWOnRUiMKRCMyWvy4Q
AkcwZ0UGbTI0ZeZfMmRXTy9F/ytI0VMAffHgRMjfohHyREhEclDUZ6A+M/CCrGyX5bwqKjS3MY6z
SXISN160bFKQawA6+DMTeYTvhBoB7xrqmwhlQ4imDi0TShSEWypjPZBsExL/G7P0UCSimxcKm1D4
xksPtjnejzxHImA/yze0nvLlT+5ovauC0qg5Vuvbkx9qeJKSb+8qdIXtD/802rfJKBj6S8wbPALn
AWGnFik6OUULpBJUt6H+hKfKBosH58o43vMjGsWj59/nPsO2Coc5ukFOyHxyMSKFABl4oL5fUoxK
LswsR1h3rJhkUo2FMyCM4hQ1BXNl9Mz1sROymjQm2SlIqRvDFsVj90fa7JCuSU/LFTQ0rmj8K74m
5ieTp+ZS0wASsJ7m7wmOMGJsdYTPiAJRr6bEfhv++tgxsxehJsGc20pOrVG7yQfZ9cXXzBHKNLBs
Rf0ATw/qHzCSLTSOIb5pWmdQFNb8fLJq91TbiMMfMzsAPb3p0Z0YQP9vNmDR7ZXbNCgXwocW/svA
sObcBWXvU97R7TrWAn1fOnl26rRVS6aonzneqaxfcXmwuJYDcRvpqxpIP8tucbAOqKmd6h+cQHp7
ZmWbF+cZchGWFcA/DiOfqzxehV9p/hvTY1uckrNQbfgYalaMD6Aaa9ib8qVJVlpY2LiadT6NuPD5
XNEmrYKBSrNNIQNnlT6VQmu94g1cQcXI8QFii9RCWKWBr95HhJdkCBM+peihcJAEzasl1nT6MMRj
GVUkMSIRTT7RZGT/FESPunyhw0eiBCiyx39NtDFlfwHZnvlvjW66ZvoWx4LS9nvMya/Kr1FZ9yns
ULMUNM4ruSSLmkYSCkv4/fMT+j26Gvh461evJPsRdrTydqCoHjyO9BfyfLRABEbYAhegqO/ETc8h
HcKsqec6mdbcw000t7r0Ea4yxjQGBSOktDgn1nxDWnzHdGDiO2IlRRYbqE6WfcGK0toVK8YiUCgZ
orFKnjVo49XIHxlvfMS80ZyCQzhbk70/lds8Fr85vyo+d16Kkr6EDiaEZGv5S0V0Fn43VLVEiMBN
ggTz7wJ9ZJc/+Mmm8DjP3B5bXYmkb4PujrjSnPxy2jDQU3UUFPEfg3pmGT4Wwq9kIIiPPiTN7jjh
GI5ZkXvmeIX3rRcEfhCevEM8g1EMFqa0TJkMA2HTA7wXwgatB7tKj/APMIWxEb/+76h8hXpKDygz
THaACTEB0gKCmLYobhR6Yj2W7OOokml4Vo/tRKrgLvpNRm60dT53QDnBOSbiE3jKOoA5BLMeE/xp
KQVb3qz4lSLaQDfr5OWh/tE19znnN9FykV06VEuMHGn/C47kf2uhU7zUv3KyJ7I1Fvoni6WJqAOw
zndafZ+NK8n4QC5BzTRoFW/nlq1tF9mVm/KPW6mgK2+pICVCSc7ZCNGk3fl5rXVRwsEghyb+aG7+
Mx59wnJ2bCFQcBqudACxEhUbGBefDH9cOy76Hez6odTt4NXBRFhHcoEOM7E5yKvo0fNkAcvuGrhb
fRGnOF1WMpOFfmhOJpIh6JdDvezcWCPVeIuFpfZcwSB8/RTBGNxJ94re+IBgREeSrP4Iz/OO0KzR
VreONcW7S34So3wrdAwrwbH3D42EzPnIU1SwXLRuAMr5qzLjEaygPlsS3z1/q0Gghk7XratmyWst
frSf4c7nx72xqnXNsiatgcMsblx2yUVDSO/kkZJ8ND/NQ4u4sUIVrBuTm4HxN/REu6z6Qna3POhR
wVuWSXPMQa0GMNQQ4Sgbt/fLVQg9RYPpDOaJHDss5uhRx6M+bgDfkMup7QrhNh/hk7mJ/YZZ2SPO
lJkroTUPDoBE9h8Aj8wHVSjlGbvrdy/1EuDRCIzvUjizKiclrfRLWSUU+rdKvzh2mBD2BQ/9vxmj
GmwENZAV2RbJVPJSGgoXCRtcDeFe8K4f6V/+QbY6ZdhHIu+JFVzLwZvl1nQSlD25gprsLab0q3q4
8Wnq4jEx3lJ4nosVNujxm343E8blc+QgYLHytYNRfuLPSEv2QmFh0kM6RwtL7SHuo0ViIJRYDyTo
VsgX2Mi59IlZZVy0a3VdRGCqwlbkKxworBm7gOtlLVt7uUF0bcckAQPgZe7MEoy+ncFaYGBYsxOx
3viMN2LzZ90R9XPoENskmR86P7DCH9XjigMhgv0xnD6+cN50hisjYtjQiOYwpqrao4wKxpYdb023
5a1nM6LWDR4isys7+Ow3kJwbBpn4llmktB2z4ZD8TtKKrzajZRnIiXljWgbTsaKKOXVMH0ie1xME
80CuAJl7jnXq5d34F2JGnDb6QVLOFmkqxFbhs/HQ09hidOnVkJjr/Qh+NpBYrLAorDlz+qf6lMNl
rPmLo8xqeEmNe0w4cv6RNt8Adma2p1khvWKLa+gb9LFtuRYGifxkiuv5CgzXmros0SzYSOyANkiV
1lnl16aFEGjtU5zJWcj/pCNMBK3lUkfqCOvLDhUBKXHYjNZlBpAmEjDt7MeTLpBVw49Rkb21REfx
l8RuGdq9+k7aF2VGicEft02ACGp1h0S9L1vuZqzhbMCA2y66CpS7+OT9ek7EHjCn9fQMxiwf+UZz
xB2K6bT/NjynumlzUc+CHsmr/kb0YPo7+JPOhqi9GkvwGJI8fXJFnwOTpTa6lncXFSB3pjLkbh6P
xjrKNLdRIPDFYlmyeU5t4MoaVDp9aZH8r7/wNfvfJgB68gacHWsi7Oq9Rg/d4Bo9Sju9envSY8rc
kGriyBIcLRsdY5uwaobmygR30LlP0LRN4bl81ptgeiFCX9XKxuQSivlWJ++KqFdF3Sd/UcDVgMTx
v1gKuek8f+YKyiyQV2Xw9vS5ZZr9S/WUFapp7w/IKA5XIolF1Vks30h5ejhysCl5P7wJHhCzf0B3
9UaXltx0DcWsiBBoOL4EwtKDzjQ2nbKzxs9AuHWAk/HJvzH29ye1cLpfCoXmdXe7QbTGqIY4WL9U
LuqRIVjjc1ro5AVidysvVLZUMSJxAfugsR+89ThhxgW1kk6dTOHxIgRHio8G0xM/Ph157zkbSL5T
b9AGZ3jcaBnLtxAmkSzW+N59nxSUMytFPhuiQ/GabO5LOnlRcJ57UuqMZVUSn+zIZ5y/4cXojnQi
+DymDD17oVg3+t1K1jndS+ZxJBnErquzHP2Vyb5Hah3m1wLCtfLeBGX77EKcd5OTh5vhKVOvsE7d
1ttYAQpd4gc5jHL60qnZJB6uJ58KFx4NFVG/4g+e1JNV7WOedhOH1ZqX7h62eyipgtPtEpDxTweM
uu2+VSiwnAQjGkb3SoEZ69hE1xmTfa5jjGvLLrqj1voL2Nn+UcyuS9i8eLPFPx8eyW/vTfHUBtcP
dpP0rYnfpb81ML8ADoVuUQIlz+1M24RJz0whIImQ4CDwl6CnPUpirJamt+FzM401NFiyUdF/jWjr
Ieh3kvIoH3xw5vaqXZniK+SasC6WjX4QlU3XL5SdyGHDMeE0WzW7hWvJduX4MUjr9Cymjzl6J2Rv
ZLxIV8oOoSmad1JfrU1nOtFV/5GLw9jvtbGlcfvEMZ7xd9Np4VvbhNeW/P6liXnrqwQAyq+Cwj2M
3pjUzk3y77/mIiRu575YKRE04yY5BacUicBCi08kA29Ipk9tOYFRdQZyJLLx0HtrpXXj5kIjACVu
WmxL1nflbds0tPlMefuTyRWeCcpP0+kncrCnT0HbqB9sALcKHvg65Ctl+394niwES/+m4gz9BIUU
TOney8sv1DIYJYfzh2QdO+/cJb94UX2IvZvJQaJUV3/uWQCnaBeueZrFOkhLxpNKbghWz3SJRiGd
9kP07wiNmdCnh+ak/RiqfdWceQnwRJof0T2RP/p6ZV3F+l1IyxLYTD6LS+5o4Jpe3wPot3DQersx
AIGXJw+m72q25NIv4mXbHoA/Kw0s2haLj8HEW7HQGnSZIr+qQKefbo/vuZkrdmPh5I3EfK4qkMB+
Zzyy5oy9qnAtjGqs9wU86LqP9lq9iK4e10x2Da7D7ie2u3zLHWUZC350I7pbzDnEZTNFisl6ejJW
dnxRRPN/Q4tnXzVAKYQFa191rT5yF9jziSXD0O+5RPgx0wfcLeR9ORchkgZLgAGIDhuIbSWvHrIG
JDtYevzRlJRctJ5mJjR0jJr9IzAXUsCZtfANVwN2yJcKRN9S7NnqXKwSgTOINSZch7dX3iLTXvgN
yLotBw9Sf0QeWtKKx1VnfgE+ROYS1TZUDwtgyTJHiaQB1X/qj+0akMHP3AAbpnLlU7fNHck/fmgz
vNLUhONiXqSWlkvXTw2cUXD7Oxx/dUvHol2R/LHGPK+wyWymfUcIkregnuU+Vj8mei2sVfk66vaR
9CypAhTdlv60bbbvlY/pKnyx/IvJsQ/Il+KlnDO2OswgcCXLFpV7vyRrOaUkg9+1JbdQ3KJNNDuW
c35logMOXoIQLlqVXLlEZmzjrzbbIxDm4UbxF89PE6WF/UPl7QyvMNlprNpg7VHkMpa3MnnwiNEO
kDkaY/58QXq0mvghibwmBYs3M1kOq6amaWtXK7so+9RTPh6EPSXIobn1xo0G3yWjO06GPQ7tGgzw
q4/4z3X7h/kV2q+VdpR2kpkQ8yG16mcCVgPUXyIYJRAd8UdWXCuMBQZD1Cxa4VsKXPNTz36Bt+X5
3EC4m+Mz4XfKGzBkikpQAjW5nadP33QUi6x52MTiksEIYUEp7rlwXk3tHjuVqiGqhRO7kX775cEX
B3bx5fHpwi0ssAVqmKdwDEcXdmAxOQTBHxC7btzZVE1YB8oqKPPMriisIGAq4cjc3iKxoshGrsk3
cSyKP8n6XJjAq7Nd4zHS7iq8wvwnms5Gv2ecRwaXLeV6JQg2vC4RFvmD7NWG9mAQF6Jy+2XJpYsV
GlY95Ikrq4cUYupdpgHcdou2GG5f3MroDcKXjrSzP6AgX80OQ1PAqPTb8iMy8wxzmPaiPYSDzQph
JI9MvMVdbqcQPK+c/p3L4JDLVmiE/azUbFkgewAl+vNLMn3bb7M8Ntvgn6T+wwTJqYoAuK5cRI6o
TjoD1TbMR/72C5BOQsS3A63Ibl6cEV5Lyq8wruJjnDLDnI07iN8ll+YeaaHeqH/8PXSHKD/mo396
iC9tJMR8MqjZTqHyqa+rdm0oNp+CzrmA6Wp10NfqbrSO1K7A61wq5FREslJto8gUuHIY+TtZ38ns
rNhihv4OuSVa91Zezv1AlIxxuCzKv7F/sN3pSLhOOHrbHeJfNOxTe4AXFf4b+JtufyFZEAgpvdFF
ond2p6+6eAv1L4mH5sv60721kK2LAehkQBt5m3XS+g45NkOyjx6i3hv9eoKLq71yUS/lHKc3gAfY
Nc0gPJOi7AyfsQMyr0B0+pBxa8QPGTDP1eQta9c+brPKrZm7dSLfqA126OVW/2XM1dyZo3QreX42
BloTkGpjHSi73t8HqCDUfTLtEjilubpvg5J56C5Je4BGhZpFM0EW7/SjooeTxSuoCWkUD0uhq4GS
42dLPqOyLFe9K/CJiS+xWbclNKeDv5I2pDBe+TfdwGOM4xI+xXJkYwVLWyL7waBDJRT8Uo5C2SeB
j+MjCpG4onrzN8g0qJgdo42fbXLl4l04CHibS8Amgv5hPjdYIQe0MeFJPk5n7wgoM5guIKwEZe8R
aYP8UF/G+r/6rvh32uk56L+MbNl6j1CpUGO7mFAs7GtMOshrF5YjHXqY22adCEtdPGsQgGvetPxf
V35UeBGtavVeUsepjvB7yTOMHwZ4JQJJb0VVt+6oqKZ3qvvVij8NZh/+3E/9P99IMu86uRuN62iH
TUWfxbTr5NGPdHwDtM/6N1jHnD5MaJ7parwtd141tTe977DYfCxzGjk8PiEOjO0c1gf/i7OuBdXe
mnTlrbUfiVCKDYKL6Qf7nXgd5wCNapFXCyrXIM3f/okHJ7LRhO4x+VPLthrew3s6qZfwb/oBosmZ
P+Zh325eCBFXNUp588g3gFkX0PiPHwiTFj7sNf3H3qVxNdfaqzadIrxq4D8Jak3qll6gY6CpfXH2
9wP9s9ncLjmpLvVU4pe3VlH6YTha9H/gUDC7TeUoL+Mk3bxPhhboAiQhzDPiOfvXyQv+D+Kk/0BX
N9nROTuT5o0fobuHuFdnvjKsV76/irnrQnAsO70Ugk1YYwT+Lex11RmeMTwT+u4tDHYw82cags75
/9v9P4WFC4zsbYIMA+HqCy4jPOev4cNrbYau/B5hN0UwSZHEgbzqLaXcyM6ChQnCfoxCZ67Ti6+x
DrxBO9WKiGdgUqpnuO3s6B8DL3pTnbo839Zqu+aueRBtMn2bb/GdbWL27CM4S3sGi+8X/iUjGps7
O76H98IODskhu0gXRH1MNOv2X3Icf2o4ToCTTyqfeQLxIGucWI2tueZgmyqaJGLJF9PTusJh1Hd4
138ghPW/agH2c+x5J1z5JEF0LKcPagF53emYkGzjXW4pLKPBlhIP2FwIfbSInyiYeGgRSUDxs9iQ
8cEjSFa1tUhdYwRjXqRzK5d0GBvbqxkybOFPQh5va7yo3B/8ZLN0caShzVzqgJbPKFsg3ag5waDO
46OUbwjFSh8K0h7E82ge0FwwaLzmoCWg4XZR/rBjFCdiHAKdIPelhpHoGhNfjyaJr3x2129E0rFv
gOx4SGZirXdUdlbDAcaEsfGtPa9ITYcZWr18Ubij/eIZEwADrpRUAhDT7ptjUEdrt+JaQIVa6BsT
GQ1/0xdFOvJbjHdC5I4i/OeqhGlNVkTEI5uRyiUfNrnpmQxxCk9iZxK3rz2qjgcSMy3U+QWl2lsn
yXYWWPg3hKsIbTuYATxs1GavDFI8VolNGRJ/PYIq/cDMY1SbyUSLy3q/LdurL22DcT8LloQDiEsw
7BGVU4CaTieouRSvcHBlUkFkLVmLwAXNNN6MgtXKyM8TwfL8O7JT1ash31f0iSKw5+PVJYxR246R
jrx4AnGSTcgAwT6HBwRaGIClWWnGXsuWtb9POSk4zbyZFcZ9h4oL6YLVL8Vmi+WUfl/kPhjE6M6a
bYozfIFVl0LlaVt5B0BGgQtMXlfBmlRQsNKCKFTUH18wfcq4OhCJgUB77rzkIU3nQxNZ+SxpAT8G
3K6XBt9779DhNpqEja9hwkKWjdCmh4BXlodcslvzjUyNv8khrUSerkh6Nsav8hUQ1GqVbiGdeNwT
0mp3/KhzDhZoUHyOgMJcghOY2aj9ExlOaLl1RN7e6vAkG2CZe/AkKzqAisVaZz8Y3gi7ExwL8ZZZ
AhM7qvKp2+Qwrnn5ZN4LOZsg/XL98w8xv/ZpEtCRYDel9BVPiio/ED1w1yvptfymHt2aGwwHc27D
chDeAerQYmhldsR66ySZGwkQf4+Y4P8cTTQiVJTwuOjwzq/T7kOXHto/4Z/v4QHNvwM8HxpNE8JL
xgmJz4A7c28QF50/cG8I6TuAUxMfubYKsZcgyI4/E2tVmkuBQm3KJl6CubX0a+i/mulJf3xH+r6t
4PmaRY5XSzhRMcCy4c2f+xLYfoo/O766RqIhVUcpSh3lh8x0Tu8XukKf1CD5L9v6Jb9IA3oP7tNg
BB5YrvKjTAxRBo6nMKLVVzgDifYUrteVCR8IqN5CcDiUdVkmB8Qj/LIQRuOxiW/GqY74U9JfC4MF
zxeEP9yemBNh8Ac9E1RrOYONWHBEUK/VLF6eYzIJckqGWFenVwduXvkc0DPOZ7V4Dq9B4dwZlkVy
n6wn2rAI6gX4kg1dnU7ai8IzA7yxzhyBhdBJbqV61Bv8pREV0IALKgbbRyTYOcbJvYwxBh+Ax2kg
OFM7ABrdKP5hI/cS6B2Iwr0wPrN/yAvyhJtFefuUGXg5g4VEuk5xNkoIJq5F5Y62EImUol17NiB+
dm4Qj0z5Q3GqcU+YSwzN/E1mvx1uJX73LxP+h8yc4MAwgPepczSKY1+Yto8oXGLeGOIE0LPY/CKG
tgFnFg3qvGd4HoBQPhfmxlB+De+UlHclo+XDmfMruJslQ7AlxYXuDnOO4pr9bInguc7O2VbXUAty
Bit/RGNwcMkIh1mVK6cQz0wegfo/ks5ru1UsW8NPxBjkcCsRhHKygm8YtrZMRgSR9PT9UX1x+nSo
qm1LsNacfzwq4U/dLniFrZ8SnCJBA/Ha4EM03puYV0lQpA1O9w7LSgWQq8Ur2C6dKez1hWLgH5Zp
IdkmKcXfKylNZp/hLEPIt4FM2ce2Nw+sifkveGNp/LAg1uiqlfVGJIV+0oLyw7eiF1Vn/BaCYlNv
jhpA842pSo2xese8p+yE/AQVzZyof9amdgm4UVUb0hCYO+MugLzEFoWZW30f0StK4WJR6vskA5FB
+4WK9JDV805eGvSxModVfjO6Q+iy1ovHyYMHtKo0jhgetJpcLeTVY4Li9KBOrorBJygoXEeGpz+J
LgkOCcNJUuzidFG9VhipRKxXMpzTzGA8EbfhokHqPW3Z3IUGaIJC4FF8yZK9CIExLQ2/geKX8b9m
4BKLnrVwMdTTyKr71SMVx730rYb2e07aj6+joV/AsNRwXZOKapetuwwEFsOfXfCP7nVsEAiSovrb
ii8Tqk9HeOxDo3Wtl/nIahBBVuGBwgQd2edbdRCuyOMxaOHc+3MxiTPIaoDrZVRFpIhaTdLOJvTU
o0A6vTV5sIjbrpbV55EXN4OzmDpdi1YSdi9x+5KPAV6aBOUsm0qyEMaZIG26iLTSBdLmRmM59s3y
QCzaiChveKodRNjqkz9C3S+HO+Zmi/IaHJ3vU5c+X2U/eUV7xRaqPwkRklHYWoZexeka5DYYTclf
XIbZlxCiO8NmPifJBd73Uff2K1kLFB6/RBTJAv92KXaHt85aRUjIz3pIrg2YTM6lyi3FvkMpHPRf
umxJqqXFoF9/wnuGHi3bdAbXHJwUNh5tn6NIT4RVpc3FW8pL96L/0fSp36CeVZD92nlVu7FG4Dh7
rUeBiQFgwQc6aH4ldQsAgdFmwIAwMn/gYsPkMJJiu3hT/OQLNjksVXrmC8aHJ/9mFGFwPFFCE0Ru
nyHZgTC1OwpyfiwZrxFP5wbAWvRUfIrF+oMcECvSSZfPr3wJEVysFTcgyY9KVhwAnPAFU9EWXuNH
o/b3Xd1KZT60XpF+6dgVRb8koAsLMoGsFlA/NTo0XUGbnEX1DnQhEC0WTzRscUbIFAD14JA6iwfz
j8bJ9zr/kY+SamO0pfraRFtEPFby/Ym+DfE5UMnYzAg8M8IHMm2Ednw8Em+IJjzRq1biL2FNqJva
ZpVmqI86/mJE6UUkb3J0MpOKRhRIexgAKHE5RYWKXrCZCdk2r8zZwE+KrsGNpb1B/e8/GUHXmiyT
d4DQEdhzDV4u/isgk/LV+Pjo3JKoz/76U65cJuEbGQMvJyuh3r7qbl1vgbCjj8/TpBLHoS0EfiUR
5Vj0a8luh8Kv7HaWtQaS4EWxTSypfzx2SFVRQyLxe80Y1PuBh3oO+t0Q9gln3YDKz9D3NQ5xsAwh
2GkwtqFHYbwSoO7zZYtOBJTyE7nGhlwK8i2w213RJHTZo9pHOeP4RbmUIT2iXl3vf7hyydjPxMPo
qtaMqOXPvaLjECOy/sV56qCI0Jbq2wcq4CmUEKXI/FbYfAS74kyC7DJLkDOHsmUpvEbZw2xXerqL
d5bNb1GZbrWYWstPTH89kCBvXTTp3BBiJwsir+YCJMKHRrbYIwCwOXfVBt9LR7zEkkA60kX6uQwQ
osn/MBW8GWXmSXvHFa79mzhV8qj6L66ZalJ0AJbpGt8z2/FeyFy9hZyFdyTj4RBfsERfGnmJpN8E
HWI+cOjfIK+jWKU4bzIB6pSeW16Q9Ekv+p6idCKs6btEDRxeqGQf2y1oLZodQFzJM78vQbUyukON
oFYiHwNAh2q+I2gjbbN/vD2psEfop417rLtAHrxSbXWa/rU8KS1XxNH4h5YW4o4kkUD5ipE0EWeh
huvywNPBYf6pFhbKDvTePQm/tffBX+JAGFW633MwCLCJrCmTYmfLo7JMFjhXqBpF7rvIIGmpoeox
x9xwO6BLBFZ9J99sCNpDlZdDdYhpw9Ke73apYEgXlz1llOIyv1RHUpnfKARklmEvMnehiFH533Ry
dCkYTmAb/2jPKOHF018T0UuKiFCj9FRfEi+SdRvCEUHmYScDagh+x3CdqCslu4rjqkGmdpCz8yvh
ahwZD3wivRGMQiSOJ6gm+X0Gfhp5Q1Vt8XliZUYpfjV0Sk3c95YMQOPZQbrI+m6cpljBk4J8no1f
GRdrcTJZEPV/IqBpbdPxiEF91Qc/eB0eVbuoEcmget6Nt+RHxDLzL6+WzY6V+SKPLmrYbCkSvI3W
OXbM1QedXLTOjRxkYRGN5/obNTBUo/NGhwzPoGW/hCWghkSDoJtuN3Cq7ZT4nzo+ogMbzCf9l1XE
zHGVuaShC9gPZDcbDlJrT0kt58+weXEBC786XFHtjriqwrm4oN03A2Blrp3Xy2atYV9lszoVGrql
uVkdKjc/kdMW6ft8l4Cot3OsllDPDlRIjvVux+Xfryx+xSeTDCge3xVrGKhkYGL+WHE1GZJXHpFh
kEqQNLuQdDsygwDyovwSwCZvky+u7A7UHSQAsXWNJAYepFm+LkyrDlqQFtsg9aFuNJ6M0OO+S7R1
i520rHYhECfLqrwUTtoDzVKLXsDTgXpQ9qgZUtijsQsvobqx6kVrYignAESwJyfuj2EtLVjM5rfF
/E7nfE2qGJneZAUI3zmvjsYz0j9KBEMWBzp/qGorKEdQ1N1RvnO61S41ssFG+bhgheumX+v1urvh
jm+Q0x4mOakryQAV3Vpv1gKb9kV7FDZmAEwJOEsYwaI9KxFvAmeUMG2F4KkuIE/e+yWI/LXB9p2T
h2onfERQEzCnSK250NxwydZv2nm34Hnh253iW2mftQ1yTPh8KpyWA+SuqN7CvzebXAV0ckECxQZF
vhI2TUqaC1+mmi+DBN4kqq/LJ73zWQFK+ml3grV7ByTtuBjg6SFRsPKmjv5jPDjHxm0YzoE+khlE
mq3/AKkhF0HqgnVMcptZe/z4Gr826RNwHn/f0DXCg7E4OBi7YEPfaPMnL5GS8H/Ko9iPW37j7JSc
8i+4kUkPQo3fPH/GX8YW/fI6+dXX/UM6xDSmHfi9Hf2vupRr5RF888+iZHdXMEhu5WO1qq7CuZ1E
CtEGz9F1wIzifmgi9A1f23/uk/mWeAH+Do5lqt1mgDLBJv3Tvyf0g+Nyrv1jqueGcnXcJn/mIVkz
V/DxYWoUX1t2vl4EslVhJt6L9FbadUSQww4fJ2pXKF/maxBPffuGFUrBAmFNqNHINnYFk8pbwjZR
fiPfeTnly8VLixCq93tMb5Nmdsn/gL/D8MNhnZtLuWDihdOTSYhYtxm5Y6UrBgeVyttlHDla/s98
w5UaPpS5kmwsmHYKMmNyDfmvy3FHHsFwSj4APV4r22R3WtAg+m711a+YbvUMM96EPJEwYVL9u8FG
YPIhSEuQ2XxKQCGizSY0ABX5m994GXxnoaPE5PL5FUi2H3f7TLOz4U6novJjkLMKQmdD29ekUGZO
DbyHvvNzC/RDNBLhYNqf8hhbNHW6fctjiEJrzsfod1/ptbxd+CYLY3FjW2JuPqBhj6kTsml2dLpd
WB2Tf8jNEzOE1kJC72E+6tkHu8OHStj0RuINXvhJ2IlFMnpOvpaImPdXt32TMdHKv5w9o7qT+nu/
IvSnVX2OyJKjydd0H9UMGB4ucbzHnZvp11yYZ0wMk6OECDSx/0cUoRnc+Rrzkec5WNVYX3QiwlDB
Bfc6UqgJl8BKYjf6rsv1Kz/wyx1SfsWW6B9oqOYHN2Amu6lOC4RfocUknJyMEY7964jfE+Hay9F2
iXIx2Zzz439pUTYglOa/H5C5vMtASLEHSQMvYYi4AcXfj4aFlsmyAo6Sh8uQIrQMGYZJl6qXrzsb
iHlT5oXDzTxJN/HbBfU1QpmJvqPkWrjjAdLGM0kAOa+PTDrDpyJNCwZGxPONExmytcZfqu/eys1K
/bI70p56JTwnZoPa8EJI9xCDWX8l2hmJnsFH+EkfdOD165RIyVm1Z+9ZROviIcIfJzZDBn87eWLY
7F4zotIXQjvFMU1RHjP7n3En8Jz5nCCAF7EntszKinLYFiEpYm2j6Ous72b65xdX/iRD3fPsvoct
eqRJH3cJ03Py+kH1hibpnjIrJkv+IeSlIFvv0eSTk9tzimeHxR9yLbJxgBIbnLbBFWsTHKXwbOM7
3/IHGxFTyPAkeDzFEuPxFMe8OZZRgaYurX2C7JbPuA/sgvexOYkrRhR+8TjbtcMfZfHoutUpqeFe
v7/78Tmktf2WFmRmi59H5qEKzkhbTYkAl9ihCL2lu5osuOgZONGSpZflQBP4+Rtq3fptoG9wYunH
It7zUmZevlPHy9isVJgh7Fng9jx1va/+5jZ0glna8oq0I22HZ67+LI2eTK1FbSm8+8vocCDSI1JW
LGYqHnlu6eAiodgPjpYBjjJ9zMuq8NHN8e5Jrx9+GIVYr8r51F8tp0gkUxvtisg0Rq4pGmxBLiv5
gegiXmQv2BIeUquDCpkHOdOFi32ccwoXBVAm1E3IdmJzGFvxHvCRF5BAOHnNL194EkvRE0kYz2rx
1MWzGuwlieBjrv0cwPg956Ac4q0OorMYPZJNUUHOsh2BWHOK2lFMWvIpgNLQPLAJl2rvW7tqCRhE
w37qQJyc5oLjbhFsyYl16L2x04Vyal5TNSwP3AZWYvlVfKlb4hr0fDKpvR4lSRu2+u89/T/53vYz
w7mXPypOhgW+UXGBwZl8CJIDbZ5uHsWScK/XHlUs1rN0hnS6W1fuqaJJ3o0LN0Gm9J2v8Mb1TpQs
VYjKFU8kSjcU4sQfzPXf1ly2tYdBOXUZXnkogAEtv4pWBa9HAXqm7cxqycOaajsZPVviCVzF0JuG
CtuxDWULgdePUuLOXDdELWUAUX5reTTAhOQJMCTk9otLnA0aKo/+9AWfEBJbMZq+soUqP6q330cT
IMimujP01ch/6NV/AodnNn7nEC83Y86oK006J/w0G7BAOkLiOSGxxMp85qHhq4/mPMpzq1/I3F21
p0R+/y8UCSwm0+po6uTrHFskV2btx8B0aHvKjWJtZVeksQsVwxx2RpjXX3yofDmvu0FUwyx+24m1
n9Jh4Z15l5OTwoEDbPLy4BeMZQ7ZVO4GkwKsR4bva05VxEhAxZxNF7b2fVagTuY6gVwMRnNhW0Su
4t2rChREOaSspJeu2FdEARgJqx99n6CA7JeOnBzLj4NBrk2Pw0W+Rdd4yXCCvo60lXZWoxqe518m
ZBcWbRwyZ0RZTNQu4q+q/BpYB4dVYp6QobzpTPZaX16F2UazY33ZIq/4Btj//FkaKwWWQJzqd1Tm
gS/frbnwFB+IECBCcMubJG/NZd1JuCfibVGTgj/vGTAI6bCQ8E/sXRXS0kyxwDXBGL8C+uDJoFUA
UzAbMwY3qln0c/IrC8cy35iTUEyVV4SdbWDhdRt1pXhLLuK4z4XObmN0KxuG+5EPQYdDdAJCfwiR
nGEE3LbSrD0V2+DRhD/C6JNm80YhayvX4g5WyPXbrNi8h9oh5Ik+73FVoZUvV5bl69lS/sowdh/r
s8GD0AQnxURoEzNczTRYoWDf3IOd6prRb7QYhxPLKAs7qrgzUjxx7MGADx+nXL3hsViuA9RJn82b
PgORZU4q9m+e3HxTg7YHtyT8jhkj4feKXcbIB43AOI5sdFYTIPjTehDJeFRDDHyYa5ySpeq91ffl
lUWVlCz5J0NwQN/2kRB59Ja7d8Mcbq1I/jEv6EgcShpseO6S59lPvrtNi1OSSiIfIdpwJW84X6tL
UB5mmc5Fjm9lYGs2dpwUTQY7JIjNOvwbIzeyniTks5dEsSMBlOFN5YNwsYh5fJnZoTwlt2IKGItZ
2BBAY1w3ZxYNsOKR+T/eaCaoQm7MCPLhlreQ87v9uMDDa7pi7mOY5McjAiP10wXvuWH81MOS4QG/
orUaHoJkB1wXWOFe/st7wiQh63QDJpUVPB4SlQdJs5a2Fgcn5nPW+++KeSKsHLty2mmbgAJ/Oa9r
9mXBX9ROkbkhPz5qi8QLRA/XBtKjZPlS7BSRZnCL7608n1JN35RbARMSpG4sEuNJgsycB0D+hyGE
UNKNsgHtIb/lBbM3NTygRCQa1O3OyAVFj8gSw9GOzZHVn17TY+71ew0IhyAppl3M5xvhUitMhDAI
q/qKO8wUKbHY6rgY7nkCms0GTUyBcKgHUIKNgBmDrwj0bivvPPTp4wtXKXsvss3c7/F5IhJ+uUhs
JxEE4rgZ2J3HeKMsgvish3e1/4f0GZaMDDT1gBOUp4VlcspNC9HFOxhKsT+wTY8YzJpfrTm+4Qhe
jrEllQ2TC8mvklO0q2FB4Q8fyapaJ8Gc3/DZbxM+u1VJWO1M2PBm5gx7gU+PyDqB7EZXnGFH0cCT
Nw1qrQFF2Jrs12GpXcOBloxZdu//PidykzkIvX6yUmaTA5oKEBJ9tikAJKqu86+yzQAse/KYXCAO
JoBqPObSD7QZOzB46zH/pvPsJSksIU50yoZ/fX7MCDyESZbdEMLrre9qaf4sF+M/ZECS56EV5iol
7HuDygvuG9q78SqHnHJ/mI3GJf9Wpng++TuEMgqYBvFxtH/B8wV7X9xqbIKktppfhHyUa1JLHpGH
OxFhAC46cAMkBcMG4vqTbTmz4RSkOws6bpw3eft2oRMaw5TDjtUg9PgnxDsAo83rK3NxUqiWMwHs
5qZ821PgvK+k+y7CQT3sWFJ52iyJ3DBfKo7Sa02iIUnPUneXF8wym8rwkN/jzN1F/iXftuqyRd47
H+zsYTTzM/akgLRMjKcOyUcBUMxXxKteCJNUZC73awQ1BGWRBQsVaCyIlYMbohyGNE4b5p4HsPgK
/iUQ8so2/kp+u2b/8T7bz6QwkZaVRGgHIl2HYPcp2Kt8PSbGx+G8EOe583qze3PSifH8IS33KUhA
i1hlGF0hXpCkU/2SLgSQDGUy6l9IqzldZyiTU7y1q0rZhujaj+mmKB11/zHdtHcIJJd4dCysd3X+
QsPtK0RYVJdBXMhubbKi7BSkQKn7NvAqDipfDFmHnAUE6d16+dGgAkssuzI57cVTdX/ZmpLZufFX
FywrlxQNftPYkXaXZC8AgJH2aX22YOF5cpPPVxK6CojNIx/d5NKg9lwzDCDnrQ/yeixvEa5k0xU+
Xjk1rxDxZFk32nolh1C2yq8v4hRzNO8EMuN5YPSQQE+Tt0ubW90P0to0/C31Gc5CVN10hCB5FuJ5
ORx6BkfuDdI9cQ6Qb5h7auOU8aZqfOLKyasuDqOtq/9Ujcq+Lbw4vq+v5IlFCUMNZSu99/5Ghx4h
YZ2iI4Mra8tQknXChjjjXCNBfFiiiG/XiBBlxuCTBpJVsK6yUlVbnbmS98LAMY1W/m3Y3OFxaA9P
vChEZ1fHqloi2EqRw8Mb6NzvZCf4A+gKCwNsaQeHO4mGSXIkQbHW3A/6N+QNxqKcoWqJ0W/OddGu
l5GDNVbHfMZPCWuCvGqFM+MdLbrw2rd7cYUgfjhgYEs2srBq80NV+pl2fY+HON3lFZHXBXVVU9jx
GTB0CG8Ru+RQXchqURDEPpiQMJJqGJymGSI9bwl28JBQy60P3A+5IcA8hyT2ZVvU1FjwKDTSGTLg
xXFt89Vb8yIiPDyd5w0xrflBGD02UK4Oh6IeOKPmHCgYE56AkRB1Zb0fLmgEmTrPHSNaf8qUM5cp
0W3zuFt0K/HEgLdkW44wPHRrJFfDJpfm0RJF+E8tfodvf3KNT1sDYOtHdq0Bo7YdzAV4hK+Y4/Ya
ujnZYT6mG0BQMgsqdOM2bOa8tcitshP0SOzzONYmgyczdvQXc98NrvR+8BqcJCaaelIrnRKon0Lp
CAnBpgJgxoZD4ZE114oruDa6OioTaTogCaE/toEXdb8ZCmFgVDkmuZHaIIS/xbYGHTaIgPAEFKaC
GwtLMhqS0efH4G0oBJKnVqJCuhTxMnbXfBWybxgEU+3YZzvhJKvIzpntv1O3J2z7/NZJQ014PZjq
XI0IEPtjeB99LW+Sxk8Lr7HWVANfO7L/7J6DL/X7Q1CvLWNR+0QRw8X39UVDpZNWz4/IVVft2gZp
OgOtvE4RaBXKMdEXLHJigtxc9csnllK98nLufrVH2DAl4jDCTJkPWuJ98DS5Nl5r9DSeWRKSRpIo
FsR43+IZx6L2V8d2kq5ZXsthJZJMizW6si0/7fdIyEiQed8qeflqHi1woHwPOzJlYptPkG5MSAN1
InnFmzmsF6BIKJRpMdr3XLJlSKobM7tP/lhNNEnqFv+PkqULCqDGF6a4C/JZxlV5Q1GPmbL+3HRs
gtad9zk8oRUGE0DPRRaIUX6HQBAm3rHJFTWspYKcIrfQ19gNMbDh5WLf0m06GUaCJ2VO51uRHjFs
ovZq38fO9IuPm3HtA58IyASb+fCbc8yAEaRW5uMRiWt4NwEyN1u0aCI0zhi5/Bd4XE6y7MVYjWBt
nM37dS/Hifz8IAtFFzbODdOTpggOKpiPWNNzBLEwp2igOxIBaZNeGCTeqq/Le9ItcgwRa0lAMTkm
zRZ9HSKXTTDcRMR5zA3y7zumU5GYKXUuaX5/xLNavv0sxtAMoZO2v3hD5XQhorbKq8sL/VqjYZtL
4AB/UnS18TGTCNADMzx/mIdDZYn45dXFYBXkVCH4ThfQSRVmT8JIqg3Aayvfx/xPAjNLAHhJZTMb
eV5U/gtBqNTc1Wn+xbFLBP0JE7BRnLsGjSFTu8lokbwLXo8NuoM+vmqSrcA5vB5USczxDqCurl2+
tRd6hAcBmFgHqqsp/giy6VeTcgO2pVK9KeMJBiQoMdHgLuJhYTSuqaW1UmYQ/jOxFZgT3rtucjgx
45DJIjJnDW/0MRw/ES7o9xY7OR2s2EmJkg8V75+8rQev7g7D3aRpqCcyKzlEZjEflCvhWe8XAWHl
lcqpsjvhucR1wBGNzkEj8ZhdyiCPBY36gJwtQFmHM4w/2iPIt4cCBkjMrRO0OiZL9YnhON1QIEKz
sZbxtjpRfmuFZwZnwWbD9HVXYPaxQPOP6IFfTSTXPxUCl69Y5437G8hGl/jEEWSpF6uPnJzv1hpd
g4WnVwo75juWJoi7RR1PUgjzzi2ezIvg0zmh9KZvaLTqoTrts2vdLATzd0jXzSUhfwldo18of2l5
MUNUqW/vxfyZ81T2YbbQEYGk/AEJXiWjXMsUMwxuZPpDsOw5lovQ2lLjNE/kC/kCao5QEgmQt3uN
G/kCxhFuPuw2PcoAcd/0/G6TG4P0Qiinkcz+SAC8iHVaDFaI9afzIMZWR5QYWJDQvEC+bKYK0hSI
/8Ra3fJMPRv8yVwe763wr44fiIu8D98YNcUcc994FUNCr+LsNhTrQCQ4YxKAyoAmdDVEHNsrgg75
467QyPi6ymRr8mzx937uRKnidC6CI3yegb5W5dFBv16lfwQlfAgYItT0X6k/C3mv02rYfkd0mz2p
bcAFuaeMhHomawkOZKLg52no7QF1BeN37726A1fzSzmpKHhI6a+eVXrBhioWpCvymdy7GdHfRAUI
XtWisd3J3SasvtqRsoG/2ImdRAdSQ3A6gEFBgs1x280CBZhuV1yDf6GweBHdZJ5NIkmp9TwQ0GHg
lB/Ig+f2fWQrLIcr9S5lm+HKm6tuYwzkJ4MeE68W7fcEDUjk/GwxQXPNcRmqSyPcokWg+Jw3bpUE
xESi/nD06ITiqPhctNLWVoq2GxaGtnnd4s+WoQge/sNSBTHhTG4RnvHm1GKyIHornJcMSJrHcCAX
wPwIH5RZ+tfQwhn8jAwFBJ8Nk6n4OHasOPNJKM/00agLag9E+bcA/pONF482boEPcTGs/pKvgEx2
B5QISf2DmrlkL0ZCv1X7h6bsze5bM3avldYewl8ehpzSTN6PDUEjXIPv/swVBMhPawv70kUSpvRt
dGBYdrX+9L7Bi1IYNVA7uIyT64jmPf4KmnX/2o66XbuRZ8XQvNE6WnVbEm5xLMKQYuuHGCTQYkrc
Auxn8lMugjmv1rH+SNchaUgztAB3LQLi+UqJx9/HPi5FgWanhQiit4sueXnIJ9oOlRUC4R/A5VKm
P4xLvOG5PcmgDz+oLAeiRo4AAC+neMQEGnbnuj8Ur2MOeciRwv4WfclHRfehMQc0uLxGe7Elxc8W
yCiyX4Yrpx5fY5xsqtQnkoQQ5lxaIOB5ceH/ofzHkSKSBnEXlHVZuC0sxExz2KrD8zTa2u3+lbv7
kNSKZd+tpAI9JM0j7jDrn69s9eFuhkF1DMxRWBhIzpmjz6fmI/Sb792vas2jOyUXBVE1xMlh6d1Q
ltBmp/4PPPtnXP+wxOcmK6bDvMZ8pEN18GtF3/qRMf9HORU3MBYsEPmR5OkPrnPSHQGrH3SNQT7D
ELqIZjrIP9jCLN6LIznocLoS9Qlf6PZlYrbzbazZU0Bp7gc+wXMlQlSgqYWibVko0Gktan1NEUOz
pOgMrwqLLLYU4xGZyBiOyM9fFys81hEVErjcO1SHiPevSHLzmXSpIPfJGL0GJ82rzpzVS/2/ELbW
mL3vhbAho6rkqkYIeoIPDZzkG/UTdi2UH4BYz/aAiBpte3VJhhMUefM+AvKoB3jp2v3rAxd5SbiL
bdYAMtrR81c1OgNmCrKraUtsPY3kWjRCxbEyG86K9fDXVGepvKB8Zg2TR7ficg6r83vE8IAgH3nf
v5oUBV1gBxbwRi7yOZiHx6i0q/UJqM6JjlvAiUiOpq9HFrzWKR9WpPmqTI+DQ+HpduDlksWlhElZ
VV0iDgkBwbFCHhq3iUrXBgK/KrjH6Mq7jAACTvx/3V2ShL1OEV2E09U4cOTzhlvkxWHhJU2Gk1c7
M+lryWVMD6hG3/kx4dRsVQ9ZtMKHHeR0FDFVa2+stRhMQb/SzZTsUiR7yMVVL391yfb9chP2SeGR
ocMnhbFX/CR5TDEzRCyidhnIadNiwqVd6a6wW5A4a6IO2bT6N4Z6daBvBxfQwvzuD7CYzaLqL7k2
YYDSKfkCMU/nKbBnaJ2r7EDunsrY/XoJroUE0CItqIOpQtcxzsvX+o88TowrDXcMjSYkj0BqDcsK
ReUYzI39G3gYYVVxfKPWY3IdprGi0V1JIfV1pyD+eB01shqT7l4Jq6H8gZRK9W9d9eXihqWtQ53T
VV+5/h0jfBb57dMHwVl1v+nrU0ugER64Iv6Xsll9fkmpishE60ImMCI9jf1n8MqevEgkKJIT2irl
NRJcuicMXCZTIJW2qVMPQifq8BlVr6lpJNX87rNUhzWkUnow1ngGdij+xBq+aJKo8GtZw9JqdhTI
iYrfmge52xcw8a4q+3zKxRcV2fVV/G1otSFcmEKtRd8QVkAOBzjwjhwcFR4gKKcwCvw+cKp0onEH
JE+NH/wd/ek8hhquF5w0GxkTtADiwl/Q83cRtxUJf1DuFLYgUlAZJIUnN0sY3984OuH3MF5QKjrT
xFsmklMDevb6MS1a0wkA3NEwkvPzsvvEALfZma2V5RhGE/ZS/m0JCQZfkBL+7HFNJZ3AeKnpxaUg
UNgewj9kXXJL8wjB1YQ6sej/NsG9Yx0lAyh7RnrstxAgr1pYVxnxBde0IT+ri0iChmR+9Z1jZfFp
IIWWyERRfJjvD04VsIsfTb+KKDAPFk4X2YkyUrRB14sb2YX0mOC2Gg/Vh5Ue/EKy1h0qOBkNNZq1
+s3S15DbTgy2QAc5NieyI2inqQ18jMlfUkLH5ysZS+RtQGUko04qx/C7ZE4D/IdeTIytoJ3jzyXv
vWBcDfGBDm2JZceJzw3ZJSOwAULLkESl4pcfzgxlp8tTx0IvDTz1IdXEeLuluS/eF5RJxehJBIq2
zkA4CR5oLJYd17dHMFMKJsyKf7JGJAsTWTwVTsXb8PRK7pHhBqpjPZMNjRIf8Yk3sLbwxyzoh8C4
W11JGy6+A2havoG5iUYy6HcEcMDA59sXkLHL/lLlnpBcam0fqQCbel46aG/Va2ZNhOObUZTjGj16
3G1JT6YgrPgcElVajGnmQ//pSYYM6QwGFpk3pKG8kzx2u231EolvAjY10PWxHYQa4b/piQuzxq2O
77rubEVc6AyL+FxDJD77V3MocQiPl+C3hmmVSILGh7AzbOtNoBHpZdNCQcwAEYBt4r9+yNYCuzs0
i5rHPORqDCGV5V7gRZtLPamKP4I5ugFONdq+Fd4RYxVoT+X9UHUi4X4wahAEWcUrGbH+viCfZ5ZD
Xi5oC6wSZPELECUdUGI5jBgtyfgnm3ejZXu+Qkki1WTEZAWsQqaub4p7U3kClopEsmAut4qllK8S
RLpnHfcK6C96t44aDOAmWntmMCA5JNCcYX7ks6Ggm3/D/LRFc5T7E3CWHS9oKcI1XKYZ/KeKtBxK
SAP6XKAJkloFXjMabUmaOPHxXPgKnby/Sn4FiYnfN2CGN+ETc4uYA0elU9Eij06gu2v5YdP3Y5zz
ourULFApAEECniv11AQofxXnTf1B6kXSaCADgKJ6xoCaw8Js3vJBgjznS9CGDyvvOo4RUv2hI+sh
azPEy1dcDrmXvj1ku4Z4UGoaU52h8BB3WKzwQbr+SnrgaDboa6nc0AMmNUdfhwOBnDR4F0TrYL/x
AeGObv2KsAHseXBznd46MmMoUs3sJD540/8s0ZPRZuFMnGTp3hg6dAU6g263mP+VWfkX7qekOmsu
S0x9t1e4N7WFrC3KktRul74PBUvViG1FoL+A44V38gQ+pgYTHFs4ygXpbbRBwK9HhJ8QXjwvSPNi
RbV1c6HrPNmCc48+3xZh+Tie+ZItoq3QsEl2PJwCcjW6ft3jmHbLiQdKHQ34FXNjZoPW/UVbEcdJ
tqzOeLS6Z7pjCUdZkg0bYNcPvknw2+zl8YBwLlOKugPVrbn/4o3w8WV9EQZL9MwhcVOfvabfAmPB
u8bHk5gouw5G4OR78nJpd1EcAONMXsb8FW1E/KddY9NITg2JsJSgQfqCl+65I2KcYAqIL+GCM8I8
+KtKeZnW8NnSQQo3QWNbOVJ+rMLxVktvIs0V4EJRuVC4veBWoDojT5j9jhtgo45CbVrMyQptgovy
G4/oOH/j+ECqiJhdlMbLl1mYzIlXiLf0pXa+CXGoANy63foTeQPy3495DN7fhFuN2SLiE+h2H2He
fmkYyqbLDQTv8AhR9lQxSjd9L3FFTs6Paww9idlaZncXnQjTs7yw6g3M6oXCaIlHdQ5gCz2MOk1x
5WG2Gy8U/1CRiyjpl0uG0dYYrh9XBRToQi+Qz6PTkAo+F26Bl6EzTO75okCSopMG0rGTojpzs39i
RFulTPT/+kUaxZUmWPleWGc1pELOzo/M5lkyuXg/vE4KgYpI4oK9KZ216AvZET3ixtQ/JESES91F
bPN3jWMXifK12aRPVomm20nmsuEAIhPmfySdx3bqWBREv0hrCWVNQQlEDsb2hGUcJJRz+vreej3s
7vfaYMS9J1TtQgbwCzGD1mlL0gp84k2lr6bMngKn2vw9Eq4bClu+wEuAM0jhlG9B55G8v+R9gSWo
hYkE3GdfvA5F7mWdEx7IsugXrNLfACAoH49uXS2ec04WNdTnS1/xaj/RES2CdeAMh+YnBUr5uvQ1
MlQ9Z2AanpBRdDfJp46r6TINhz5yckR3VNawxQgzgG3oh8kho+g4BScl8vXpAXdwl7rpDXaPNrjA
KM53fQdn4gHoEYLdBYM5mV34HlbduDQuGeooW3gTwgdJtMSUCO+CdiopcmVmr0z26jlR9qlEb3q7
56Kuo+XjEmZWybdOcwKGVJvwseqL26ukElkBnBnOXb3SUMVSblxM+orpexRX7MyQj+HQGv+QGBQf
MV5Yg03sru5ONXo4iOXJl9ae5HNKLviAUBiRGcvfuXZFAMogZlRXLPnHjvASlrc50un5xTGfe7yV
t56xSMV9YyyrYiNruwTeFZnqjC1XCjxZsE3A+7sNI3i2xZ0DSaZgHcJD3gkfhfStP0lCCc1NYNPK
9tBoY2ZUHoGzw0lbQw89sb5ENvPFwJxoBnc2rt4DomjOwOQACwZPy9i/LtQYCGzw4nghdz1DeTta
1b4McIDQqxmUdsIP8UdGwfSRiaj8JjQfT7NfS3tmx6L2wWIIetO1ji9x+Z2kMF/oMzIH+AU7TkAx
ljSuy5ElMmYHslpleoOTkXlUkSw22idJBhfxvbYQtiniG7oODi8WHpxYdvrArLf/V73YUukOH1mF
wk10EHEDJge32DWukbgZY0+GkuwwYo3IxrtoHkHCL4MAT/viVycMYA/c6ZexZ6S41Ff8TidsmPsQ
8RaJcz1LOZRM6CyOQgPA7D1u7GwvvSPjh8+/OBKXIOU/03jnGWgBT80c/3ChLqmvwRDiPBj/Xme2
t8G/VC5p+sSZD9+T8Kl1SHtAnKvTg2DE4WaFfyymRaovDpht4IhA/3HkPUO7WbF6hB4xGyDCyJ5H
9PD3BKTiJFAsOLcZybHWp5vvAZswvKvKz5nOJ/bfLGXWBOUG3K6PPnUf0EDLxVeN8hI055Wthi0h
/IuMmBmci806PiminxIrCgfnVzuG3RuXUUTFUZSujJ93gEM43052PKL1hR9b35PHaYGf1IrRwbBz
eNFfymTB22TdBFnjjCoQ/2a0dZRYDCpft3FEikQt9VHo7Mks/E8JsOkPtWKx7wyeaefy7gXwc/jV
qDQ7pxqxlzi5gMVwIzZW54F1+c0gDbLwp3rFUfQw/gQ8hCYbqW9F/p7wtnIpxcZtkf1M6ruGLqMb
D/3CiiZvcVKHzJugf7MD1IRTDFm+aWES8O0h1ScmBfgHebS6WXQ/vchVlm1M7Zoh0CY59EO66OJG
Y0okTKDv7Z7cQK7vB8oL+bGdchYQmRNKWNrEv3ZhJfnR/FycAvZQ41Ibj7l5kOM/SXuOPKniAem4
G1wfgVWQwAWXYbXm0QeQ8gdP55eIGv0zOM2H1W9mIRmBYQz5CBNxwYofzY1Cj02KRcGxsMlQf5aX
hDGaxgYnuse8Y8LaMk8LNiPSlTsmMpxAZD6sqVII49saa95+CDzvPKXr9PUpcXgdFrABbPHlkgZL
Vr0LDgqrEdEOYbZLYyu/MQ6ly1ihg4heB2FVQoyJV1fCnfpwg9m4dU2yRCfXyJ9Qoxqi1AKs4hsj
XCrrYBcoUFCvRefkw4e+uEn03XpOU/WX3XPlmIROg0pjAOW5qe4sFEi5cTJ2Va81wczGFmkOzvns
0AhbQ55/72VzEB6YfVfaRUeYes6FP2yEgxfe0whs2CA7I6RHSOD77qx5zFC0O+2Ywnrx3jXnYnGq
FGfUvGyWDFTiLajYqVkEPdE7MsmO3Fi5M9zKrZRp+OkFOpSL2Gf8SYmsSCv0jHPwK7wd3RaaXYDA
Wr4xLQJNmhsu8GWVXc1FLh2mQYXqg+tyBvbqdDYRTuvCbd8ZZH6JFnQYyZYsNIDKs4a3ZfOkXvpp
lXzjv16AEYNR19iobnRfeOPxEk40lVD9Z4F+6UlnkSgZ1TLfELZ9tdtyy45a1S+87Sb2AlTj804f
x+x1MVxh1bRMiMnfYv+1zN74uhKj1bKlg/DHwHTdvCmGa7xstlONzSrTqhonOYd7Jq+Gjube0TFU
rrNPBSIiW6FTduMKLGqChdFVcuyPKDjxtpBfgVH/xS0BPcv9yqEEHBD7q8EJZ14orkaMx/Rmfyck
qP1oZ++dUlqgUIrQJfA58vS18IcYgDw1kSkdokemQEs0t/S+uc4ClrqCshUPZLLuq2sFoeGdatob
jsM7YTaKy3qR0ToJSKWtXivCydAxtYAvs538ZRbHHGMkjDeHj2wp+PMA+wAkk605JtV3fS29HKwE
eseGbh3aYNNVig0I4huSG/S/ehswpMp+eX056zWbjVzj9jjt+SDxuzUWF4skWgj2yetqTv2WRpo/
Noa0pliFxzP9y0ba6RobqQ/yPBtXdqsEnv0xgrhGa+pkN+aGMrJei1++3a6rPVkHumGrNHHtmvUL
9dofv0CJA4kUWsgwZIQsh86TI5dRRQCsEBnZilPkXrjRqgTN6D3yO1TSZuD7hDwPwfC2y1bmFUm7
9kRwIWywWubKb3MmyvOqWm/Dka2neunvZIidZzk+oBZeGgtIfs8yqhbOgpeTYCZoPaCK5iZZTbBH
GEh235ptmucSDMkBxQmFbutDk2O4A7Q8XBAJSNZcW2xUQtvC6CisZ9Byt9NQ0hcd/cp7wFSwRQrG
k4R2TUPw2B7go0rpuzKj8OC4xHuFBy7dgeiU+t+qx8t1qtD+K5RE85HCxkiHJ6seFHLk+Bxyj+KC
yrk9RpGBK2bWkFplu69ilmqUPcZ8oVa3MTqYVLCLp0lkCZTtakXAN+u3V7AdwbEwMmC00gy9zayM
MV6jXPhDsyx+iRIt9gGXvJFY8EukQ6fek3DDlA1fRRcfk2DVNTM/6yOMf1DwLCaaQF4gSr7SdFSV
nEDebgEUr1yc8xo0en3PmAvxjvyWeTA8JH7krOw2P3N1Pb1+U+wRvMt8AHTM0HGxwsl81Wj/YGg2
O7VwOnMLYg+nFfwobEsyVMeThDs6OS36HaheIrZRASCs0WRE1uQRr3B0jI0fGJueJxkI6gug2wE7
cer4RX5BE9VAEUAXS5oiv/eyO+LHrBc/KRt1NqioPrC8UPMf9c5OTsC81Y2c+dU5OlXakUZDnU0l
1U5cDp8ye/9jJNjidVzSFt5BZZTjcsGjUJl22+0xM7A54uuxlA6zBp/pUmCHv2oPRXWTjj/8d6Zs
OlaHEWvdUyF9mMvJejQnvk4Q9pgkMhCvfgc3xPdLwUyeTGd1e3K78uwzEN+KCqwyTykjyeGDJVh7
KRAkf0cLTMkMASR3LA5qMyP9H2hfzB8UQcPoad/gNXyQ4B5Wu+iXjCpYZYFDPnYBg0dBzm/zCbTr
F1lIX0lFmvoTfgoLQdRPwT6q37gsODSlkuwTdKgwgsNzGCOWB5N3CwgW0T+6xXJmqcD6GpEPr2w4
c1w3XPN0AbJbVl4o3KmRsObns6KA6iK+B6Yr97ds+IoJ7UIoII6OhKAf8zajTIZFHLQdiAA32cv5
vk1w+FtIjL6YWdyQnCjOZFdfAhW1Du6zG+1JOJrqezezkuJLjfTgxNiA+iqlnJhOdP4lYLVj3R7S
5sOIjs2zuHOLlDJ6XNVH8NcsruJsfP+UQ4zT1KRIHFzTDpZrCgN2n+WvhH56pyprDONBu/pogTks
99gQUMWzzl64jeS1eAQij9edW4o/3tkumK1N2xZYqsU54rU/1fwumgESu1KAI8Pe4aDOF7cJFopT
yjTrmh6L0xvWNUXfSOUGitJ2OgcIZUFQYudEzoCaOfxObuhkdq/aHXlnrS3DMXos2y0GpVxC0Jhe
CkxjPfknEgkjgoMulo2kAv4J8But7E1f2B3z7l2o76ZnaIUBgIWlDB3dTkgmXfXXzn51dzU70q1/
ooEy6g0ceuGEtqAz7/JA1OW5eeNq0+Q17t9oE6xJAnlcHhPOgh6cKSljzM2wSshs0m4FYPcX7b/g
HpuNUa7VeqvvUNgJqt+hFaFZrxgpuvi69MGLH84U+4iJuZHAekv7eDwP7L68GbAuOMYt1T9S1c1N
p1Evcr9GT1NXcPg/5jM2eUudXlsL3PeWcZsT3vXHGrWiSmBT5GTD+qFv0PAvdsLAO7Hx4tQeO44G
xTjYK0YoYHl8M93kwbPvNhEePOG0uGWrt8Z93Kk1XvH5328adVWvM4p0CVsz9mRrAPKLqF127MGd
VrbJqt6hVZ53HuCMAgtJZgMAO/aGh/0yXcPnK8WS7AQzpl5jA+CgTFub1EaAgdDXT8Inqat08DzQ
AMx3QwEM7Nwh9fk2vmEGkDilKZ7hFWBKZZiUzgPqEftDP2Fr86IoqJeMi6XqkChOUbhVeYnlvQSh
D9cl9WnDQFAns3glioAAnQnTtO40ic/Y0Mwd8seiAbYWKaEWjpijd/MLpvZY93j4whujjtmw8yvj
91yghqZ2zdinAY9Wdkrza0zPkc1Y7Lc1/2a1qY9I9GrZijZsGgxvgvu6pDHGlimvA/2KkkclgVQ+
ZgvGF04Lig205QsnFrnHBDCgOP4XUz2wwmWnPayas5B4nKBgoLLZS5H391BkXLTsbHF2QdZoViYb
CNyUHDvG7y16liUnrM7J9/rJM09V9lF7JXY3AnkE7GrwU6ZgoCTcBUwZxaqkO54uPDO8xDl/78B+
4h9wnvudtPYXwcizq/OBOADX8jsMnVpfidym1G6Omp/UA6FECKoC77POLxrzWeg9AGeI6BVzDyJr
tdLcFgWQRgTjMud14JyYGP072L9oopibmP1AS0+u0xFzP9AdFs9v0zcFJCF7qnomVE8lnJmBOtie
t3jf8ZrJI+AU4qvUmQfgCQaffoxfmr9Q/9Gal2w60x85diJk3bSuPVbz4s66tIVscyfnp0NyNkc4
zQRZimBuIk3/mLd/Oy7AdobAYszqT/yNVYSzLvZzjH4wNW4ZwRXCGyWTIfPEUARJxWai7OS751qS
4pL2+LLEZqU89Y+M0dGhI6B5/MZxJbx++BagPCscTbiygBQZOMYvPoZN5wJonr7SH/CMKkN1Kd1G
4NqYRLrApLgeIVkrjrZ8Zs/F3AfCIgb4smSDlb3NxrfkOTG7IjIkeWKoRVaGmEtSPJbvuxxu+jpg
PaTOH7N8ZUj5wo31MO2BtoK9tmQPeyLRzWJf7eP3wEKyAs0/W8fKdfwDTQRxhxpVX7KFR8UaWMSH
zDZCwCcFplWZHyfdDAeVrGxziSneVGyDFeFrDls6wXo9E7cGaCh4HJrv4T58YAXkta1E4HO/D2Kr
oXY3WIxim10BJUvYe/nDV6sD219TOWo3vb8MpSUo5yrn2DggZlTk0+Kd1REQVUNEr+gEbxLsmr32
1/20uwjdTLdnxtw2Dp06bh5fXzGESTGGP8xNg7XH49JgSFDV/vSwHlRoWgwC9oTshpF1ilbIHHgu
mKdVrHWic8QcWWxRX+8D5PxccsRktA8rBcj6uncM4KsAVlr8JzM3sEv2QAK4KyLFMsKdUAmOx5jT
XVb4kjPY4xeIVEzmOkbQjt/wKQrvGOmq8V2P7AgR+EvxAFzCHVr4EkwU5UhcTMyB1v3qwrdW+Sz8
5WPPhw9gmeo3R/931LEQYlojaTj7IsRQbwmyJFApn/8hPAF2wY6Ialnq0S8VX1W4MRkwUFhS4hun
ZrgKH2L40VCna5uGpQZMEIGtyLxaTN4b/Lah5BcYluPhLbQzV5+KQzZcM3OL35WfMC9dpvz8eHw8
qHQpWJXuCDS0CDcky1W3CTe1xroKVyq7enhOCSISdV9DEAgoqwb6vAaEjSVBU+wfsCpBhTXUkhIC
klzcdiyaHvou16m9m1uNReeBDQaQa0aEdwQFvXnrEleGvtRci5e+HmHls4BVtkr4rMYvI0O/Y/i9
6SXZPeOrExBj8C7A4ht9s3ZaxFOidl4MXxKXvWI889d5Emx18lh01UzseWBz6hx09ln+Jw0XAUoR
GmGWbhDo4EEZzGEqb8B5FH/WurdpbB4yNbf7D5ESG3sPkVwQfzI8a8xCYnIGb4xPaC1Y+KOVS3e0
earwng1nRg48I4yRjNe38REbNsoB9HpTeEgS1BzIr+S1eV7w5TdXL9pguz9GD39BEjomj/sZKx4A
xwsfE7VP7WgXMNkowq+gLk+IDEkQe3xo6IlbVs8+dbDwWHXPfPW4spSIXYRKZAsZ5LHSvuNZwJ3J
gf8FDYriuqapkK5SZQXXwcau3bhdz8e17JEGLgceeYuil1UoC2XFIvlgkNcDWown/5IGV/dEB+Uj
4q3HLvrKpE0pbfWUGFFx4NY+xTqhgIvfpnoG5kGSMb1cBX6dNSFN/SmSbKZpFK1o9lbRWcRwQ0kZ
O2a8hEmPKp1Xx0hWe3H0WtJaumw1xeZTFOj/QU5OZNjtoAOjMdMePkkwdBg8YRRyvEHeHx7bgJCZ
8flDNDDPp7nl1fEY7DAUmQzyUtISSV8H46vZIuY/QtN/OhLd10rvqF9IaFGX4IDbvH4McQ/YBPm5
JHuQJKFH2+kfk4qADIrKa1SmKhvITrzTOcznH9jKl/wKCNuPAHkJtLToYHQ55d6sD+G82jEdiT3l
JDFbYTn9q4wOJVG4V1NLBa621jda7fL3sH6QOeHR9COphStupz76HaQNK9jMFQDENVyHzJFgG2Cd
+Ulczhg/SbzE8F/UXHeTuEvCGwimeR86SuxVT1WCJ8SA5pxj/nWYA+gfpQIRnanFkH7Q4kINgzFj
TZeRZmrZprvpRhf+hwnoyKae36OBdQ6id/0p9k6uuSYqs9Q8jXc8zysvqF1IHztBsXtGhFUMX3WV
vtUwdxgdAVNG8RRuBH3OTc4R/iAPwIigMuAiUTHtVng6KI60pzqDOUxWE6ZDHEvH1NzYBIxrAmvF
woNs7Q2rXaFlbz9X1owS6LrLucZZpZSpxS0Bl66sw5uCEYbYFRwtTF5GylJXVxyMD/gYac+2BilT
TGRWIlkN22I/UNWe64COjyY33HKhMwSZ+/J4I64MaFa9pdLa8VVI9wYbjRtsGYqHAjSjBhT4mzS0
gpilVt5QALEcDBkNoYMnJiVFTjCsa9kx848XuWZB65RPSNDmWjzr70jhUVZZAd5jT77qjAVXp5YC
aC8+uQK0AvERQXokVHe446/MoJLgzwgdLbwj6tbmCZTBK6RwS+llNqxYQ3g7C2uiCPOixuY/xpBI
BVtqt+gGqpMiECJ8z4Pl4qncUHklCGs650F4UUPZbGeS17VOGB2k+K2f3IaOOLUW35gqpnej+p7y
QzkcZCKWlgMJkdLqtQeWS7kF6hiK21p8Y/NOFvCXhc8hgEzzxGMB07+iVfIAOCqEMlFvDPSc3PMV
go3MmZD192wxsDAc0z8WwrSUfDHHs1gwAjPrD7G5IXEmsgYtzbAqSDXGOrAsVYI+7EV1oNXhfyHn
WyIPC+1Ilh3eHquMPAaACCKphPneMoVDKIGlhCuWy9c8w3E5VJiG3IzAVpfv9+PMGGpwPINlFKmZ
iv24MZuIIe38JBnpB5ZwrX3cseRsgnuXlz0ZksKL8SVqMETAFMZczqUPX6zf9JtquFQBmPbZ+gOZ
/u2FiAHqP+kPFopzLdkoQBUZLTjBV5vfCYVDABshvRt+amod6Yt5JWIRuCRG97agF9NPye+cQneS
ah8YIZ8zBIaYb4FW+7wr4fU2SrdQtQruX2pXknj1/kS3KQBlRR6GcsDjaJMZSXBqBu2m7DaachvR
ycCD79uLUVsj+T8eyYzFbsFy0jbqI7+00edrUN/BKEjYUFk341xMd0ynXsoKsS+aWT/coeHc4h5l
H4n8EO6NTiiyrb8Znic9tTOGnZluwI9uEnJoltmp2JWO+atNDpqL8EtbQvpfJ4s1PMLZO0g54yCj
3XLVy6viTT3JIMMspDvjFgkYSADyWWilVtUO7uaOmQ9zFDRoaDJAe5gkMaJyRS5g0YQGgVUx/5G7
Z6wQsMcXCU8tJK8N6kvmp7Ak+UeOmtIXVfexav3aF2jfEC4rDqZkaiz6wsKZftsSlBLR7UvmmU1j
xXekggSpTzg2zwJ0USsrv1JtPYmfUuvyg1LN5f8f0f0gKEPckB8oRnEfGTeGehZKnhdRWohVVqXd
nwL2HUuS3o2tfCsgpm4D/dxRCjzm0VHKJoWRBPZOJdrWnQ8SgHE0TOaHOAcJlpJH7Zc8PAhFwjXb
QZdh2YB5dgMs2CCx2Csxa3yO+YYdiXqpihOC3vJOA0yt3+DNF5bZrvicdul3wam72DHqEkmi/Fvc
eIaAC13+6BvQilNlTpMHqIA5Okv3UnXTu7aDu/Miew9FOGQqDmtSFqcTv9Aisskk6zn003dhXTY+
8xvMjxqI5YrNI7Q+2/xI0IW4Jg0vEw4GpZTPqsAjj/reYm2SoapuJOonr9kXhg8KyOJjL5mORnRY
qCUWk75UU9xYR8aHITmZtvnYFiTRcEbX6UrZ4swWrvA98ctEMT7ZWd9EI4SWZh5ZoaiczBU0AHMl
MuV8AcaZtcIVpQDkc/r6iiyXsGW5RC6zzAMCjFWw0uYasJ4nAQe0yoFpYYqpTEXCJrsqG/BCen+k
N/65DzoGYhVsD0AonbaftXCXFPjFa6NiNfyDHWFwXXCpUBWMZK9SyAsbW3AhCM2+Kmyu8JI4S3Zm
a9Fw5UgQiq8MNgkxUXa4k+4Ro6KD2jORec9lfhvqPNRCwsN1oR1FaRXLllaekpBl8Qp9XT4P0HzJ
yz9SqHf1Tk4v+sDfOvLscRz2JSR+FNpcmrxZTj1Yz3lyysimpRbQP1aMMIYP0VOLW7TDlTIWFsc0
VbzJvKTfS35Cn1feJn276D8mBYnWG0EQnMhMR17xVdoX79qG5GBtsCmbJHkHLdP4NBmtNu6ofYQY
A2nUuSl97KGVy9ad2LnhHWffa9qV4yEyDg3ufI0QY9Y87bhmxY62Gtomg6ajnDxbeS2Ct5Ge/+7+
oV2jDcMBuIOjAAyn01D60PmwOyQTugy3o0wUrwgtChH+IC83NF+s9iDbrJi6/SOfLPf7QgMfwXIG
Yz3FUuCw+CnSg0yA6A4n5N9EpMAGIYkq84ktoEjgpQCGjCD7xjFq3BdczyzoSEzB20Cc8C3Yy8m2
QCuGylKnSNnx1BflZ8+AfdZ1qISufJKJh/lssI7wCnJmoRTjHpbEmFxR8njStWGjmwwELG8MWGxK
GMpXub2O6DWQIDDj4JakICI2uT1U5Y3LNk4ZCnF2AGqnvY9p32e1STU4whDg0Edw9TnIoO60De+7
ffJbIWZZY3iCAjkgzHMjguZBj4JDgS0CimbG74XDDzOPw+yCfZh+xS3K08/yJ/zkGHtFDsML8/hg
Sh/wd5AqrSuArDhxGHCsZrrhUn+DHDmyerJCXz1xvCXlkQ/NK9hGF84COQLWaWKOGKIxnEdZ5C9E
X9Gu1PLDezFAd3DpohMc6u9ac+QAfPU3me7VActVjlvzh667VIl34reIJO6SAVvyOfabT7aIa+EH
gwZdOmNf6I3p+EkHozE5rTfk/CDiUER3YgoXU7Yzo+iUsziu89xvtohmdMbROS8xvy4WVlDsSRpd
pJ8GhkULD4oeQZykExmd+rWiYgxft1S4C9hA5wUM3kTtKVD2DHd+RIxN7itR7YBGZkVIcpt+y8VB
RIL4RU3HyBLrAnfVwn+ARTCpuxtmPpc+vEzARSPdFdqLIlF5+ArSTgocpOFsR/DwHdNfo1/WaPtq
dkIgU9SBqTl3tI3VCVm1PJ1VkA+Ja2RkDJ6zR+WVRc2c9efB4yTC0NB3WcbqhuE187SI1RQfwxIB
Q6i5gegiAxKAYhL+8ysCIXx7fVUZsjyc0NFahk0w7l868yYqDcPSucPANAafVYT5c0kzbGZeQXeC
PUxfBc2GyfoeJOas6SOjZFyr7vAXtqT0LaPlB6yYJRbwNLTFcU/TOvzlW+27CHHHvA2jH5DSkFSz
M4XXoVZA/1fqexa4TbmbBA42tLYPvttLhcmYHG2VBbSXUxS6WWOrHHIL5LrkBamvG9Voh8JDkH51
/WmGXxl6J2+6MhGdgk+mmAOD13bfx+5kntrYx5CGWWyq3BShHHphmfqO7wSXoQ4WYZY2XUZjXAX8
u1tlfoxMgCKv+VNTt8YUewMaAJ4mYcC1sBqFbDLXbJw42utMjTXd1ghlpmRriTXpv908u5Fzh/JG
ChBdYuZsfME4Df6DGR70ZqEDLLRE6lFIN4ZeoBrYixvpV5KtFRQMD23bxBlEbp9tkNEhdKMNQIcQ
28OszqfVQEC9FC/kuLFgwsyoM+l5eAj6J7aT89pfmQEU1bgV8y9ldKU1P21Bsbdgg8lEcs3e+Tbt
UQ7W/jrEHeU0P0WHDHbTDg9LLH5w2cVoWS71HxW+Qonx9sr9bq7/EX+Au5EOBWdcvKRbQgdI0F8c
eDAC8t2L8yLzeMPGyyVrUEMSYmt8z9OVqG068T0AL5BhKLJD1R+pUhv5i4DMClQigEz59mDXLBvn
TLDK0eUapmfehZIN8loiCaC4ao9PjdXrQ3wbYf32xpc2OFPKIOe7gYyRXs3ye9HeRsN9mXhiwYnV
7+SMqzpec0aiM8aTScNI7COrute6aX41862OXeaTo93+iZ9GvSz603TorKd+X/h1MBwiKpq7hl0S
7GZySoNNTXsui191tE8cLd8mF3KDEDljSWn3i+Etbw+zRidi7aewKmJDQ0W2yW+hs1D4GLb1SeAy
CY54bWj1qImv41uDGrcgA6rlPmKlR4SYwePF96K7j+FNGOaQldeaXfeLYaYAA+igz0vqCCloSJjD
V00oMY1Srzmy+OxUl+GqQI6WukbbGEC9b/ZNSWjpPkFdp4YfynCqCPPNV5xVw73UTRZkOPC8RF2n
CmgyN3WlYPPS7krwp8VH4wNlemXLd1RLzKwgi+INRrx1y2XKVM5/DVrYYaSTkOeKN92EyU0O/aTD
m5Zc0UGVrE94LYBBss+qOhRz7DHczUMT0r0iTY4bRwT12W1zbnWiAx6bR2zFv7+ytyjejRpZ8RKD
4oABunAi5uS1J+Mf19mDtN2tQBlHMyHoazP9aIyDnH/GT6QnuoG2fqWHx2rYi+OqJlZvL5GsUx0a
/Yc8YUbvZfkN/4PbOiIV0p8h0qnfK+9l8U2QUA4bovuuBzKzGY4kKgj5Y7BHOP9bP85TtIlQSDcm
Cag+fBWiEqtnBWVGuUSVG8ekkXKJWmLwx9kbn2qXzATd9FS6R3nzoppG2EN5h/SFLbml31Dz82QW
fKgVs/xgNom6RnkcRTK5NgukjfUTUj7X6LKY9jHxacAYvhnSpPm+DFmxi24V3UbJHcQt2ZMa84rX
MYTiKDlhfFBV4F+sNXfGGshbuUREkipHI/8cqi3Srz+kmxGDnUR7Z7L3Etbfw+aF5YCErAcZNiuo
HUhY8m2DPjfaEzCpc6OF6wTjXbVp8FKqe6ybCTmcCGiichc1Xjbco3oH0SHEHaIu+TeFNlgFUWGV
TUs9/WCWJXxK4fxlKkMPeq/IfFuc9Hi2MVgFGQcQnbnkY7Fh7s1APYWdqh4ylwK4s9nFoS/BOxNQ
5R4l1qQcvLRoKqBv5BwWwb1CPIutUDPkLtLR3ikZBPyjWgbAazCIw9zIVn3FKG1lsi+GfRa35pJl
CIfE68rYpdpRQIb0v4qIJ9NpDadpr1S4wYK46NIyoGe9jFX1/qq3Sv376L5l3GRMNYk6wzolpExu
Ca4mSyVyk9g3cPO92LFEP6xI2GTsanrNWUiDx3DzAA6+bi8hQmIIkILXstyq09381wYmBM+Edypx
ndWLfd1uquDEhB8HBvCMx2ODg7BRHEbKWQHGY76K4dt0JAa0K31aj9OePEAmKu+k7wi5bxDMMB3k
P6IC+6tSX4nGQ81MDcUE7IbmQyc+lHYRiGUh+b2xURmcsjaEbMf8oPDYHaUXeiPGD3JsJzGWJEgv
3ecC9/+wADvLBUpI7CoTiTxwdVSf+CyN6wOnNb06AmPWSOEpKNYU3tIZM2sbz5DDFdZsddflZ709
lGy0JuhdLZ9jnO7YhWDRVtq/hXInHyC+lOZJAVZc/BJOkWBdDNTd0P3//0PsMNQfJMCQ7DJkQOnP
5uInYPqWYizVopORet3LjQhPWn8GwlbNP1n5DQxhCGeiOC/JASEZJIw5MxEQzTp7XxDWEypBSmvq
A0yFeXNEIqUz80l4GH46w35wzqvCG7DfQr203TFPMjsjF0g65wCUPhb5M2ZQVhbvbKvpX41PCchC
Ca8FKgxbbp5mKTwMLMEePsXfZFHwonNV1zLxW+Ea/oU4IDsjAhINUaOVOPj9krrlTkK5/vBwn5kq
OOmv6DP8DEeXWSp/Mpcha1Bmh3h905KVP/IKnroUrSkvPW+PfffdKMe+2U+oMmCLDRCRIPhCFlrT
evfMonIQzEjRwCJOfx2gxTj8fEEJW9LA+p1IHMY5HpwGTFMQssUg21A6a5CoG30fG7+huqQn05M1
c4NCRp/mavJzQn/UMmVR2XJoyN7wa3TBmt8CH7oEVrQvbbBTu5G+uZK4wKkhhuYnX3R2DB1RAap+
rGmxGtgMP7XwJX/V2W5mlhr6H+b8am7cb733p1ux4qR0QgBaiDXcm6LFoa5/6MEtm3ltm4bp/fAp
8FVblOpSF//wi1gSOpOtKqznh78nZNnBzRhrO5msCkwFuF76ZxKs+XMnkdsNmqynhCs+mNYWTId9
XozMvzpl5Y7TS292j2mds3bXYd3YsXpJemK8zG3F/ARm6egyw0U9kWyz1u2Z0RprUd4U6Y1p9ABx
HoTZMdatSv0G6EKQUXonJnWwBoQbIUtGBwQGrvSU4jiCu9FG9+h1juHkmReK5dfCpTaO21u92CTj
XsMQ9PjUVTx/NEQ2waeplcI0qE5p9lc+7rNNb442EAyPk3fwzXhbgbCj88iJuRAuIeQPUSUCQvce
4W7Y5gxtRj9UGSLY4cdrLz82Vb2gUncj8UiiPONTCXE24MfE0tOvLrvhH5heSK9OXXGqgE3LezFl
fAdWlzlZvyJylQ482eb9VhQJdFDORn5MCZCRzwyj2ZGX8iFI481samDvFjdgCXKFjERishgHAgqw
2IhG1H7hKlV3LYlENuVCp53zzB00/BCrkiqdwy+wccwfUFlUrJIgcRCGjoqQOAb0Hm3naPvSiFG9
8PRhx0Ad2CKTx32wDbvdQ7tq4HwYU3Yn/fWGy/hl/dUV4ZtoWhRyAjltQajSwu+Z0bXqmnMfPSwM
vRwlE4IPS2f0TF8XvdcNit1V6zHXBq9I0AnFV3idpF9ZfGvRN7PWwtO/JhYxLr418HoBQ4fOyfhJ
Ody6GUHWtRY+jQxdCLochhs7D40hlMAH7Jsz4Gw+Xr5IiQ9w6zj9SJ959ib4AXaVBm1s6xOpoIv/
cXRmTapi4bb9RUTQN6+CgGLfpLpfiMzUBAEFpOfX16Aibpx7ok7V3qYJa33NnGMi0pkxiHhNEF5y
3UeHDpK9DD9T4iXNuqYmazbCLi7cI6MN+cKNpMMnOUJJMUIaIFubOdJREJ0vjhizxNPuQMsWkXuK
xTWVbZ0kPKzz5MYWd6s7Dsw/LVoBUD8LRtu5thxxk9f2SDJbvZGMOWMV5B4JMBYVi8UbMoK6jh/N
uCoJgMfkTIhW6MDpkTGJrZh5mZtRt0tlzoULTgK1vPMCvtsf4CpjC2K4PxobLToC403br/GJ2g8j
i8tw5PmLzng4ilAHRQ/UDnFVQrWUJLr8q+DzdcbcsyMOnnAOmUXpUBFtEzIYki9EKynoF6yxSJMR
E6EYYNkVbd92iFcPuWzG3F1AV4vcHU4mq7B9jxCHSvIVboZxbZ4zNvjy1jwM4iEb1m8P9xSEqwWc
T/aaqs88SaethHWEwrjGG4w4iXqVpab8C7kOfi9dApRsvh+MEZHHS9wbPpQrYOU0dXC3Wxdro7Ak
28Xr9zXVt/35wr226+580U1QIlMAQaH9CtqKsxDLS9M6op1umvloTjM3Mk/ZJO/lf/0WSmI8ZTiB
zAqyM4rbF7dD6qi0b9ByTDLVzP9x6qv2G389v204J0fCR3eYgaMrhjn1yMKuQo2B13HNPrDOjkz1
l/EzYEUSAu4BNyBOsVwM2ujGID3QchLNsB7RcQMT/CWxW99kKKLwiJxM+RR6+r7X0PlfWyrE51cP
dqv3Ws2pP6QIIsdpyZjnDkXPTWVaMjInKdyloub1zF2MQEXqFcZcgQVOVD2yCWDNSm2T9gXVZjEe
eS+s6BzrKw4T2JX0iS/67NuHLZVylFFmv8FI+qnLNnWsHV3xepcQHuJsY7fHoL1kaWeF309oJrAc
XaKfpzciIfDL69WHGl5I18rdj8Cn2yO4QgpUzlGFlAg0xH0mk4c+xzbPsPOlLaTn/cnjxZJa/R9p
bcboloBZoB55v7nL8TFrpPL8I9Lvn+BYPol+rHmFceKJMHBFoR0/ffJ0O2Aghav+1GfeMqarsTaN
N3tyATbsIwfI2686SM4fZ81ViafffiExmzTOH9HuayYUthEtkyx4PwzwOjCIz3ALI5eTsReYrLHs
r2asJxT7+Q2P3rQ2CMjIySx6fIVeGfjdBXDOVVoSSAx4BjAfjHOIDgg77CDeyW98/cSL8BnxejiW
GaBLZhuV+XXpErrd/HxSj3eY0aDhsIcnioezB7U/abckPd8nZwQauWe24j6AYyqudfZ3y7+WpUc+
o9/LrqH9VlzTV4zgveRvKT8BBRO11VHlLbYLZ9w9tzxsr+3YXtQ1hgMJmwWmFbOc998VyXTj7I+I
XaIWJ7p9dwQkueA7ZrmQF3Om7o0v7eQ9WDN1mHfEdDBu7mMw3F66ZZYx4x75nxGJgooRsHghFZLx
Jw0FqmaDaF4qPCfH8PJ4/agBtpPZ6zS41nKnfU+EfyIRGSMXDpTCFOn7XK4gRdnP6Tfk5SjCs9uL
WeiGlwBkATDBZLbq1/dkDpKIkTpxcWQ/QERkANu50WvLLgDUVTQf8i9KNhauggNFUkRDhp6VgA1S
RfnNOZONn77shNMBJs6JZy0NdzIiMRZKjBgmdfqcXSpgSp5HmgA2u7CBSx0BhM0Zoff3RltCb2Mm
71evgAbAWLx+pmUuY0EW945wQzZFnl7mxeoS/bPxcatFZa4jlJwGuZbLD/s5uDhowDsoSWRvMC/e
iC0nuWtiCzJ26U4yHcGLe0f77hGocTKxw49d8tx5swSXaGM52bIT1LsHFhBB33BQG2AS95Omk/aw
5P6uU4Zcp+zRgsMyXXpMPq7FoDp74hUO4AMRyh6/fKXYZYxDv6F0VIzaZ5Ojg+oQJYe0XU6H9CI3
oBLDqZll1SI7ddYGWTfUn7flx/TwxS6597VvjJunsqzVexYFJkfVZzuRZGaS6bKJM1wp0L849yGk
EbFIBYJJr3PHSzxhAttV8/d8ee+FcW1IlWMea/ptAivGQWZXG8Q7O/W4bPzwETP0U21WMONnnjHi
Q6aoz1U7OsQNtw9f4J+FCQgpc7kOWQjVriwu1G90YFtBOBdUpgVHFFY1Avxwdnu65yDEx4SUnTBf
9QiUqg2DJ0QbXvwrARyl1ZrFrSeyYwP3mPpPEHAW8osNiF8r+n4ruF4J9ZnpqF/+mJ4UyOEp4Dgb
2KWyXabKqJ8b4fV2JMpFlRV6wLIaxJ9x43hhPcGTGK4Bb09YIILNuf6uhNdirGb/yi8ZGtcATteF
KFV9Fy3rWYUYp9hJe+f1XQqrsD5k1ZyASYi+KmHMb17ZhYQ86jA+YfkwSt+UGLnVo5gE5dkaVmm5
koa1dGBwznLtyiYnwaPffhVscHLOpApGswduR0rWuP0U89ZAOUMBts2uT2ZlswodBrA9tiskJFGi
/2uD9lLg1CYKjzQ3kVWzPfQe49CTYEDvcrSRp8bmiuzCdUHNN7dAP7wEALDk0lR0JwVeo4pgraMM
VRjoC7BIGYWEgrof//sba+io+EVAf2Hhet2jhpbSG/ir/uMxU4Xatm5cVvM16mTh61Xyy70oHz75
TPsRlWP1SI5o4F7nHMV14afWvNVZfDIIXr5PkbzkSeV3WBau2ZG2ei44uBTfotAYl1RdREr4cr8w
whN+xDG9msm8LpepuRtVCF8sVT4eY7xWW0WlW3VrYM5YCnDAP6m/+2VVO3i5RVw3jIQOrbDtvohC
lpHxScz16NDydBnjfQxrd2oEGNagB8++KJJqY4V7XHBTLl68CUi42rtEHSHNlZyVz28KjC+7mqRs
JIYfIVMgWI+bPCIsmjZJMxfmOm48QOfCh6YHYUdETrEn763QlbV9RZ1KRbzBQwULlDhe5Hezz0+S
rsV4x4BFR3u2s0C5HowwQBaYCSTffprXTqo8hlYzc1iW/QKpDl2ISYbGJ/oHzW+nZheN7UQPt/DE
CI0xeQIZT7mYyhGpX5ivzBtvR0y5Br9FkTwD136N5Cr8jSL2dTzdHW8iG4wSPQItw7eE3n8pMIXq
fuu/UvfJnSwQQ341zLcwph4+wPnLEz0WOrXJudjb2oPjvbfDLVbX7iy1ZwxIMYKvmEDwCgwZk76B
cN0ZA2uDaLyftpwTg6vvGko9UwraOsjV45gvNMpM//VIJWFe961D3Z04Q/Gv53l5zhmzixa6EMzG
zoDeJ1sxdVINAq6QG3WsKcb80WNTSVccT1qI4GArImQHIURGcPathdehv6rQtWHDwrpiz75bTFac
s6zuxOcXaD9cBANjSAJtaDD01QiIMWOf+2n+hParRwYl/uTgXgkY52d/282LlorRhnH41BsV7CnO
Tx4QbWMO18hCDUQZUxKiXgca/rqpLoj+jGbHlkjF+wi6VP/LhaNRnlpUGm7xuip8FjyLUBDmr0fI
Gvbtq7dJL9ajbWN5F8KhKtdAHgRjz+8VCYAoXS1G/zrhMYib1EVVnsPim/wzMd01up3wZvN1XeHE
RfsBvl4dNHDJtcv7uOA5Z3i35j8q0q0kz/OpoIiWgDEG9mrVZ6Ndc6lH0KUzuVTvA+eq5KXSPi++
ppRJv/xmbIzBSbVEV+PukhhnMJAlFY2g74FgP3FNemL+W6YXnY3S8BcdRnfgj+j/FeYCcFwEtzke
cDLiKRkCNkNw/CDk8nKOVxjpUO1TEhJEYZ6Wdy1MEcHPU5qIj/4LRThLzyFCNoutSoYFBby2gi0e
EEr+1dPjjNKKUrzt+dOQNWwonzABMIQJAW/E1IzQ4dlqIFfikiXQjrar3oQHdTy8opLUrJuApHeC
5vZ3ZNJMFq30J+2+nuq2Z8kGCAEfCf/KwFkpEmCwEmlbNA4yNKQgteESl9TYOZ1qxsYt5jFRZCoy
mQVHvUXtyEnC3IRGUDr3SC2T4A0yProlJBSSPKTjxbyp8ndJ55uAoV+OS9FJFzVTCGKWnPpAo0AZ
QvZq6kKG7xIoX+hdluhIUU/MGq9fDLa4rzi0APACpm99xBbDXPY+w45KgweFKv/1PXTY3kKa+5EC
11X5ZtqI5Rp/7pPqmWX8Jift4f0huHZSdV5EoeScvTIBEEqix3e6PsWVOR/pqHJZvAH7YmAKi2Ot
gP3F6ka6W/+b8LtEZRUBEQRW4uXioRb+OqS1Oaw+BAyH7qd4aqSn2OUkV1hrRCRxS7M3ZO10xb9R
MDV4HyZ6P+7yE7/hEiVrFj2MDiZIstHnWUsu6Qy05SAC7dId9XmSKUiGLf1NP1eOMYcsQwo9MGR7
GH6oTlHhPduHbN0k1pkgmj6r8DFx3Xz1oL921j1OCkdHy0id0CcGGo7FFOcVnvSKGwy3qlSyGcJw
j4SrpM6rUebQbBrIcxPDJYUd+TK01VUTOeaWkQCu9dxlhsSuJavBOdoJmnuqRYZ1OI6BNrJxGdNf
K2Eq2S0YuwVCvHMKC53F/IVAgcJHJCbsicrpM0WG208iF1TbvKa76GXHmxHoiLio+X2HAfso8YCx
YFQ3FLMXRmJGiPzN5/NB9oK074dblqzNQqBjr7ZsVVDHNzqLaIfQyV8uIYjruOrj2L7U889Xgr/j
YH3o5m1eh04j98tWojVWRyzpXLvtIUUQgw/OHfDEI/R82a/P/rmjY2JWr4/ZvLoz0yWZHtfgQaXm
YKVkHV9gAX0Vk5lBV+ApJ32OOsM03GHwczAA/JQF4oIt+i52HHnhf/aajUk0ZIkCECfO7o00t0ze
7wmaA4Ks7IOSyRYigpwjBpsMKr1jz2J2bl5RO3FPM0BEm8yDMeZrNMPEMxB/4PN5umlFgy4ZdFv/
D8g3VvPwQYdnUYtlNoWAat4wmOYXokhZwDQO2yQ/VDizODU+0RRQOQMfCXbqKTui7jdX6mYn3SWk
PZa2BU6FLmzbEEMAXsVDQeWhXykiBk95NZuzPCVxefnmb99iWKvUAxinTFlI/3DgvzjI4h8uti4h
Bc3JftixS+aF9cvw2edIHJDtgP5/o/ly3pdq4g+lGw6aT75tDty24+lTYRf1okC2w1Xd/8rPDdz1
DQRFNlEo7S699BWfqIsmgfA1XoCE1YsL2JLw/bB4MM2ZrLMtCRLsbKWnYmLoFuYtehLgmWMV+a6a
dcGwxcKYVHNzzjSDQPgX62soZA78I01cGZbbNnZeQbG3MavloYscG/wxoyaCC1jRvlc0iIJLUvCm
+1chieGYUNestQX9n8jfjgIcc0m6xmGKiNTqHTzgMVB2r//SzGtDSzkUa963tv0xanLP8acRjcxD
mfp4B7AvtN2Zv6U5WNbRIrSjXstAW1qom/yJCbC5En10+peDLM+0ADuBjr9TNRZih9FvLqAr+TWy
KS+GQg8/RgfyWOL1mAn6um+wcJ4UfIfV7Bc7A5w+xk3Gy6f2nhJRnyvTAOJiBfjStLlCoAdmPOqO
gVL7aeAOvqQqAl1XwHP6V+149geHc3desE6yyd4YEIcJKxAt8rL9ql9L1FU8sEw4Omg7tO2z548e
owecTWJ/rCfQqnmmkUHQi0pHmrWY9+UV7gaVyniLkekzeka6qHbMoDC7iB7UgWTDOI5hKAeGxuRK
8KdQjuHAc890m639jn6ZoQj4xWk+jYEWuAm6DQbeQ8FjyL+jgyz9sIl87Ak47NqvwdijAtHZXWFh
j2F67MkNgzRoTxBMij+VrADk1dYOsj3tsRL/ajkD+mkym535WAOaFcoDB5M8vf5z3ilbi7K8wILI
YOpLRW+tLFH0hnZ3qdoNcu6wuWdxAnJ8DSsSdXEXRMmtjaFIBunHE9Nt2+JF3OIhHJEImhBOuz+r
m/mseGxCNjvSiSl63usmu02TZubtnOYxMxeUSfP81vfrJyntqOy6rzdQaqyWIdUe6QDQhIzF0zox
ug5g/jBI4t05TsyhxpXkDYc8j3YDLYWJPBitOQ3rgMK18srmS0P1gIz35ZTCRKpmDBIvkMhSSExD
psauWVu9d6G8jE8KyQouTJwkWo7yxrhpN5jH9UbecJbCVNkb/TK/5AEvEfGjLMKRXquQCiQ7WSpf
pF3I/ttmwZnrLPvjLYowG10rW7kpd71bO9INwwibC+tOLZOsATylGyVakktRVUdRPmMNITgZwiXL
BrT1lXEstX+ivLCSuQAFhgktuyJWFDpKm58++SkvTPFYYwJ06D2iZIvHh+Cd84jJ+NtglzvTbiHb
gc5Hzd4TOszMMDkxIrmwjsSiM5OBbzgoArvP9j2xHXq0GD98seUlBcyCiQMVnxvjrkmSgH1Jj+Gf
qog4nGwNRTReHsntTGzlxmq9NQo2xwzDyUSk3ZUI6ab55EflaWcdO5UlmCq6fKHKP/H0UZyC8Yht
qRJTKCa9fI/TBoNlDd0ZI4PGzR5YRHhlqoAlGXIhvfKnOCteo2FJ/abdmL2ThcMwLYSF4rGu1Bi8
AigV2z+G3MA5S2aqR0C2n/URIUt2jEe8ofgAXPlXromL3iGTE1ObuRMtqMwEJIL5jyJr8p+ASGDS
axWuAnIeBcS0fGAMFoZgZT0p8ZgQWmJAmDPz5UEjBM6FSyv7jOPZrkWD38DwkD3xTzzExKtwP27Y
t2HWZc21Ci0yB+bojhWW6s70/3c2rT5502CYiZ024REaZNHZrcdbgo2Ozm/5OkqMb5ud0pBqzwbB
BkiI10nU/o3tiXtWIDEepgHKQTRKHYo1EHqOhm6no69qEXzj1Hhd6lvtwCOdUJR2l/o6ZieK3U9Q
aLtiuGYR4hTsQLc3WLjPXOXwwVrpYBx4jCwMuEisxxt3ARBVlLz86Jtpv360loaXEkpNhs2Wxf8n
9t9LcpkCaU40fP31vIq8athxLprweNMUCUEi4Ah8DO8FD3rWn0JqeLYn724RyWdGvKq+Rt9v1Dcq
fQTw08mhLvirNDJgmE4iEeC1qluflR7LHOh3vwzRG7wQULGHu9X6mbDoEYKUa2rIGNcTadoEQwfi
BU1X6jZsUYavgpFgfTaHe8oTOY8Q8Cc39TISFpbh8SAdAz+Q/pNRK2ajF1EQs8UPamSIWYMcbE5S
JH2mygPdjX5o7Y0SoQvLMyxXjzxamdpEiwXV8hr+UBDwNJpMClXE1lrjvlCrJQodF2mkohq80YVm
UFFHE6I92zfp+Sem6rwSbkb1r3vBniDp1eOJJN30BWuX3fLiLXypzMKa7PTpT8/C13NrJvc7s1yG
MUANnQ2vXyGIfimqTbRMm3/cOoXUC8xW32Xr9qHwWUaiY0jJgoryMUrWckxTeqKS9yylpWsqOrWU
EBpMaRQvCgtIZPDaiuGttNpFU1ybY+qURxk8IWLfEv9oivDerPknd/1DlTPgsriglU5VXIjsliD7
cxkJ0RIBwns4FUj9Uy6P9F4OPKDYB3niRIaReNmKuJrpDLHicKXXgZTsAFU4sbXKs6319UQEDtuo
X2OAjeWF8cjri9AjB0K5MGhnHUlDzkpZglHZTicIV3Sf3l/69zP6p1kkKR2zqf82l3qQt7xjw63H
CImZ0pUDDd24gtyZj85D8axmZxEl1wfzdiFbTMnJqQbbpzc1QxOGIbDj3hhqc3UuZYHOtCyNK9pp
wgdCjuAr7kXePaUjU5iXz0i6lcDqaPpPwsmwV2EexP8n8rOX+bqwbEBRqIA2EDiO0wbYnI9rS+C6
Hta5uZb51+TxLytsGWxpi6/A6HkN+UkLgBQp8QGhchyaCxujOLLQMnBvi6wOVIFmgrtkURxCgkEi
uPBzGowQC8QIEIqgxS45p6RJjrvWjnbPK54pxcSHAC+OXXv7I/Xn+PBiELoANGF6cCCTfBl9/g3U
et9hFJTRTp2uW8WZwrnKDbp9Det6i9H7FXIBLDXkxOK6i71xDnUM1hsbzX9cYX31aFIuZs6sGpCh
yavKbEP2aHWyELd1zzvKPx9qGWoabm9bAWOsHfQtUNf4DecWp309rxhBidk/ACo5vFnIrbITCWdl
4IxIz6RrkBt4wmKFNE4UHOX5ccIgakiR+6U5eBZgDIjVq/s1FZ/86pgciOhOwNjxC8zzfUHsQY8j
9a3tP/DhKMBsTUCDwwmsy3j37xKSQBPgDBzOCJ8oBmOsUjmYCFfk1CRyecknQrSdbnA2+bGLaZkY
Ld30zW1JzwEGxeC9WUaPtrs3za0EKEohg1gPTIHltWyOfZ4KMMKy039NMlmmQQ72a4U5c0jQQXUZ
kSJAhXbedjYs3/9e2rT/BkimGVMhFTdbjm1QA+PjV/tjTvhioTy4Ko2s+SP/mxy0721eTukvKBSh
NAjsXpnVROtqoXyD98JQLh0s8uhlEnA5BxjrYilEoMLqi0UFlwIt8Vz+QWojbzQ8CJxb4l6sjRmi
E+wi9WTMkK1f0eUZS9DYHBOGvgPw5Vm8B4sxDXUcuf7jTtFw3DhUchbth63d+cflPJk/lW/1oj0Q
kmX/nu5HCp5oSThV6N2ZeBonzMH8L/2j0/zOx5pSWrt6lWsuugpCXTm964iYebnasCI76irII4o4
cpvpO54YiSb5BN6pZJ1a+zb6Y62hUv4lAXGMKCx845ubmt4eOxbGQyqqZ7xmqzLMPwpnL0sD62jo
iysKKqxFPMe1xUCaDo/TjoCGhEaGkt1AUuupp4qDK6DduEihq63U7yd5NgjgZ5y8ds97mNKLMKET
4MSorgQWjrEaCHQLgT3+/IXK5h1tQuLWKyIb37XoixGEPugF8gVwwbslAyl4pSf1cynYEWRrPZqk
i4P8nYukUzJu4O2C1RT5UrdPj213ew5f8gBY3nn9qquSMii/x75oshyYhOkkcah3misAzInZs+GH
TPbZaeK2EXu3JbnICceeD8beJxhol41bJvvyVfdDzcvMVXnkPI+2EHd+UPkmDqQTYhqmx+eX/5H7
5o+mLtF/UAbPzPNnmGDrTHHRUVB4cyG4Ux3FonBGMy0uySW5Oi/oGP0SkR89jPEFR8vMeVKh783V
H3YHgK2MP+nPJBGS4W1/wP1czjnK8YKvU15HlAo4cYYlNp0X37ZxwvoEOGQYpr74T4PqV/naEa0y
57HPY4E6EADrGxtwBCz6yJNK6s89l365khuN/QtTy2QrBvH7K+6nopWfAE9VzMVPUc4XfiAY1oO9
TseBW28hhAsTNzpm1I3g8CMgpul+6m7BL2Wfshns7Linf0iQEi9EkT19pgQoheTxFgNcgvsWvN5r
6Zz48KsnbNdzshfqrHGxU8ibSlhlnM7r/5dqPMzUUyXPxRSahauGh8p8eY0W9GxhwTaRmH3tcWB5
WCTbyDW+cLCjbrDFQ2cjK6S1ib6IL3gpW2YvNAP6hv8Lxkvigk6ItWhwe/sVwZgGOhvDcqEbxlVm
YGzyppQ4c/sGtsteR2V/MvxCWuaw08cVrQCdMVEuyZncUt9gwM6ElBWimV31Dcu3nkkPZWvn0XNH
BdXOsk2YwYF0CHnm5lDOo2vGpLB73ugiwLO0LKGGQ1nh+T2G8rkFzNXxBIXfOdwjamJwfeKpaz3j
MeW1M5CWydbjgzNx7JAeRg8B68vL2OvVptLx5u7ScC8iMvqHtB6FNftSOgITSemmpQJmNsrtyKzQ
pyGhw0V4FLGhoyM2wE/RDG5Yc5llvRTZTqKrA+ARSNpmMJeYG1MVNSuzj5r8PVQqi7d6AQ5u3JXt
67kA5ktYj3lChYlnYFqx7rrZn7LDcsZcHOrdm/QCDmiGpBIJuHSPWr2FNNz5BBYBSDFSF26hDHvu
+KnmHOUofqtPcIRz0G4jfU2C/AuDhLnhHauA/9LpIUw+SP+3NE9x9U69Co7mc8OJOhwYfkx7XvRl
wu5jOgMb5DVwZvmz+kBQJLlixn3KEqu7Yzs2UOnc0EMwNUgviHEIP3FFaUOZI9x40Zq3H+W/xO69
fthyA8JASHSieZE/Qf66DgMa7+REYq/6uuJ14y3jzmjQ2yMFF2iBZ3Xjp+MCpCZU5uMgrkK+vHaO
GcFgjolxiQvyKnz+hYgZqnQvFl6B761fopFlhL3nIyAKhjxIXC/3kPtZ809xRi5pIvKfp8MdqR+i
cYXiE9pFNJsc5tkBJQRzazxrIbdPs1NRgjDvy9b8RnlNoVFZ9EuCr+onBEwMX0C1cOTx20Qf2vig
OlQO0+4L15/UeT273xuSG0bg9H3O+dYtQPmjOn66nDIVpJ6kPU0uh8EDq8gUo5o8d8njPfmduQ6j
BQNY+nj+Hx+QafWT1YVdMNpc/D23QMqqAPwkqmVtRzYjEo/sPNl12dBgw8wFhHKYtxFpzVBhMsgB
0ii5HDMej+2zugAE6gLd5znLbGtXBYTr9jrPXvaYhgaSq7V7OJXo0Dufthi5ZgVl9NBc6GiK9AvY
Y9fIMx/dsuZUaF1wJxvM7JJ9VdDhiyQtUuECC3fDPQq9Fq/SFivBDE9snc0R5S87uos7Ej++u9uH
V4qpXMRg4N04zc/UHRLidqXTXzLMJLZ1uHCmT3zHlLkB5cCjXXMEHRU20OhkxOQE6JVTITQx9UBt
vSOEjpd8br5eZjqYWIn0QTThibGXv9YIOhGwv5n4zMHh+TV/3b+Qf1m48wxyoIzspliKsMSlMqpI
OF8h0sQiTSnMi+8mEOwL0sJIYeLqZCOB6/bOe2fEvtItzfkZaQ6nJ/du9DrlCfZVisTla1zdhYy1
LO0jPxSSF3ZbzbLzS+pP4u4RuduYgzWmrziOEJ52N5QvoxJgoy37uwXeZ5Me4Wtq6QZJPko+Xsdi
nbol855v5i1Ss7XSABlPCbPJRF9AOoTvcAXnjEE470s3xJxWHlmPoebNUIV7KujvM2IMLrEg8SSC
hotzg0T+g3Oi9IR0Z3ZfHW2a0fwjhJTyKNzQ5aPx0ef42NJ8p0GrWFMehZFEAXOyeJ8Ytn8MdDK8
YCbS/qVgBma1YJMjLDgV+PzVhW7UCuFzIEsLeBpTVON85fyNmccUTYj+eI5T6Uxu6uvOLZnT3G4U
w3v3nvEiV8ofPN5irLFI8D4TelyWt3h5cHGxgZz2DRxAir5j/obyHLLsUO9fiCo1rCUP/nnzXvc4
xSybgOBiOqaUm3Z8Rmtrynqh6aNbQ6nrIklgMivxXyFaY536ixxgLRpuxWSeFFyWTDNA30wHOEvB
g+TtPXveyx8+TvejCX8caDSwSPRY/dIIOuYVpm+/N5YtYiIQZDPx7bfWw2BU7DB2WGDCIEzG+B3m
yWokwR7CKvR9mcg+TkasDpqyFE8fb+w8JNsK1Xy/js+gt5VFSzF/4lGV1W0e3kx+XUN44pRNk6XW
LSs2Bpw5Y3HApv1WwCl2e0p0QZ8rSF1SClvbWlXqWkN3DTc5J+0qTPdcMkBhivgx8GC+7fTIa15A
zfrrp+1cfqBZ1Jm9oXGProqwAcw3ueDRaKa/UzQyLGG8Pa8fnSEpnUBP+utjujmxsubrNwoOh89N
bYXUBk3egEFoRuQETqQzP0fJnv/G+8r+FbkxYi4xMJACAJdi4UOYomgTaJovcwh75OQC1u/wsUoj
zUiV3MbOR+jIWREUCCQ/l1QIUtyihHJy4n9SFiXdIytW08AdGR+Hu/r9pv0Uekzj2G9VAb6HT4d4
e0vrDHkeTF6muTzs0ctTjX/TePsdnYxvqThU5r6sNvkkBWrnyl+G5MFlhCutNLSsP22xep/J75IY
PTU/Mk7J9CsHB8Au1a6AZDI0ab/r6kwNxcgwvUpsA2Aq4yubfqh5R51EyKHH69yz9awgGun5MpQX
mjI5Pc2PK3bNTPuN6FW6wZY95twVyQSEL7shj8of/waxZKi79ooFreKsgpLYJiu4szW6YxoxuiSc
XIZ8N2EFZ2Q3JBbUjGUhZOAb1s/YcLK1+DkS7RWq2w4TlCvkKyWFTMrISicq8MfqbxBzSTJUt5xa
/Cl1/pppOhI0YwmTIMTJ3a3T16kAfEpcklYgG4EuYaKMWukoVHBu30vWSWL/N7yvTyil4B74GodV
+2GTBpSEmjgebQlqgumIxh/gIOgKqjoHLsT2Br/+8PEA1oJmsZfMh0S8mUCUymWORKx1KmtxSUao
D7O3PhsomVAP8IPwYrCeJeKJh96Yo82t+0UJkfvplRjuSyflKOgc0yIJbiPGrNk3yuPOZJgDkgu0
3Xfy4smGnEASoueXeNipwhjE7AFKvxDmt6SizdTY05YTYen7t0AVYM0r9I/DgdPNGCltECX+8T7Q
jbjZupBWebGMCD0LCvqtYpmPvxNMO77RRjaLFtLC//cbppd4n+vr6sPfHh3bglYFNsxGUi60eQa2
9HC6nwghAb9IhJlyjPrHyAb+DmMgUTewQQAP1J3fPsb4SDlFMlnyOU95yMkSzUBc/uvVzVs5Mvq2
cPJyam0hCCRwuLFw6ksMEy910TWbsli+0/mTStqf1jo+PTz7o8qX4OQjKoARYq6sr5Cw+9ThG24s
hysnFIK35qi6Bxr0rYBSQlWERuesiz+csZgSKvHEvSAH6IexCHKuTmmI2oaCgOC8bM3VEE5ODO4Q
ymveWDqGx5S1PbNGnMGOdEdbBSAH3IdC8odEtIPdVDss/e3iDasabeIMCijzJFYeWGkYel3j+T4m
fGAGf9Y253l+4QpK1q/3tX7kwyMtlwWLBibHaNAviAlAO8KN1VuXfZaBhBWjP9caDgdISM30La6z
+XDJTKCBN8WE/xTkiK/MfSsHzXgA9hvI6qL+nPE2UeMyuEm9+jwp0+kWK7zCN/wsRcS2eYoletsV
tYK5h/Ihpxqgv+nTqxvx8jyKQToygdL9YjiBUnjjHV7H7Iej8c4fnWJMpEIhiWpgCUqfXveedRLg
Y9Gzddz37UOsLwzWRkRK8SP9zdFW06oq32Sukd/GsYpt4zGR/V2qfc5S5fmLoZ5FDL5ApvKfb8Cf
zZLVnjZ6+Ap9vljscB7SEqRfHT4jAml4brRZbmGm8QbTL5FfMQPS2cwvC355Q20X5lVARDXLMLAt
U5xawWD+b82oQDVMQ9Dm6Vo7q7mxMTWNNb5PffxR0z0/RUKW3cSeAy7YHrT3CvGxiUYM3mtO6C6u
GHsgEfKbi9MwgADa7zN2hIpxByJnVw95o+aV4fERcaC+f+MzxdIRuwzZNHzEf3SpcuFU+ULPTuxV
xR1D6QrGKnQ+KwF34MRYDBP3j/ojH3yNN95wGxUL7ybEuQca/h+QNVpIMmgxR7ABYSgTsKtiwPx+
+fxsonDjv0WUz/VZvB3BtJNw82a6A6KK+ClI/+1BmvOkqoT3eY3if5hMZNNXxxAY3d4nYgu3HIXV
ZcWNUWBpZTStzltxy1ee1hc2abHOhuIklAb7hanVHxHz+Ogx6mYFV9sgWXBDhJjgGcMs3kxscM5u
gRipTZhQuPIoB6D7y6Do+I07peJz2vQL7Vwyx8qILznrJI9k/2iLywszFBoUZrWfs9YtcIB7mL0w
VXMevVy79kam6U+3xaTpPI9vhILv0WsRRUKVZbaJkI6RAjh7Qh3WUvpgodcF9YdbEDkedbK4zch7
yb55gBC/TQJjlqqPeljzftXyghUnvwrWLiVFdVhfXvWlTQORTcxrnWtb6oHPc5KYAF/YDv1OJzCO
TQMbjsZgmHgrFK85Sd/dVuUPQY3kthv5sy6JjJhTbcoL/RfFwYbkBwQo2PjGr9hiyBEeG9WuxoDZ
f6IAAoGDNw+3PV5AyMFwBpsr9udG2MbtCiln+MtBL5RnhnyfFyffMu9J3/KynhYwnn9E/3nnZae/
I0Tr+No2KqUFZt6JO1xjMlLZpAFmrxYhJERKO/ZsJSIUIj1Qm6aWRxOmJQvxZfNxqenZvNC8viCN
LiCSknwByRiChEr0pY9ozhQBAOynCTjDDFobmsT3epCYKY93MJ71FLTxsv4Re9HdM2PHPoHaiGlb
xZ82s/IDM0OBZy4mh6db472gF2AMXdqoa+JDA4ObOz2G00l1yBFJsA2r30mH4FC0iZwKXLwsQk2v
pHZYsqfkFf37j6TzWm4Vy8LwE1FFDrcCgYRycrqhLPuYIHKGp5+PnpqrOdV92pZg77X+qJTfPH7c
42xZpoQ6zlHVcRX+9uvetKUZwTs6hgPyKV5qeXSZUc2P4s6YGuVey/JG/yM1jUi+bvqP2GwS4MPY
6Q3k7+eq21iSj+2ogmxnVgYAJ6TNSZq9Id9nbcluydgTWBnOBfTsdA5hM0NH7FYEl2vUjTjR8DBH
l2xSPvF8ySrdkORGLlkv45PcMqiO67p5dpY/OLx2qAdNPjLLNooza9DMY/CRAyJdun4VUJ7Mc2Li
lpacaXxvy90iXUrX/aW8kk4S6M/yjZSooj10mUsMa98RXIz6fSk4TL+lr7QGw10FvxWeJnISR8J0
yCxBdjRfy2mT1bRN/hpesWdw0o4iUKThjqjzah67tQghiIWnIld03dJnmbIyUeW3ZPR1LG/mJp7d
eVoXPyP1ihpsMpeHjQoKN42QIflysKw5cPeorC0kVvT+UjSFRpmQofqtEI/aHxwNo1eEIu3WWCvr
TxkRQCLqYX7Dm7jAu0iCizVA/agtCz2igF4ibYTMWltaVEfrihBHvvBpTclj9ESbylj/MjyCiOAu
SLWq6QHCCb0AHDwvDVAkBlQeBkBBYmWMNRbLmVNoWCeGbf2i7OQPDCzUEpfgWkWGQEYJUn5u9BH/
++JPyYnJ+OtbD4dSgFWAI2Y5+ncxzdNcQqkLu8XgX/DDQkcTnPkxJ6tLv0T87FoChWDgyETHpRbd
yFprEyeNjxTcUoQLk5L23MeaPYmOoR25eKT0G8c8Ahlu6P4SMbJEziM8E+8leNy34nO4NBnSHDwZ
CxbGp5IVBwYO4w98C1iLCGEudfQS7bhm5olb22FLmAhPQj6xSh9W9nzh1SJua+Q9hs9a5Czkj5Yj
ervNcj2Sva5t2tDno+pJlgDdJYvTQd6DwoQYAuqWIiyGvO7vEwnJNn8AaUgaKY0lw8onKKzpPC7G
lHD1mPI492J8ooRTxU0xryFK+XpFCTXSG9RRVUNbko3h8c3TqJhDZpEhATXswVFr/Za1nKsp5p6e
Pbl+y4djXNvSB5Vd8KLtL5pYkujRs/eijWgeQljR1vUACWM6tERnMDQfOEFM/SOcEUGfCPO0EhLT
WcBIeBp+FKJ+jcZLhR+er0jgEh9QzgEPzsA4s3LUpW/mTVP6VqNThdnAvM9EXYAoKzKo1EiesIxR
AU3mK+Punq9Lmln0ryiA/LSvJCFE4GASN9CrnFYZRkbetTBchkDKfBUDPRcebu4jWO+yevyxIsU3
oqKXm0eRPgx2UBbJMIHPY5msZSK2gApSBaFsz8FO/cGg3gOyhNMfQ6T/m79tGLkfyuuY/BasjTpJ
0dXIK8hUOF2W2nNKzE+0NGfhvpx9/j3CwqTp0r7OcbWJ88sr/hyKzRzHTk0khha8JbRKTbuBdx44
OHB4tjt8okx5iLFkpmay5NaIbyz9bBGmhq6CJ1TSb7lGswTaN3w4RM+Z+/K1w9ZllN/IyyrDyxJU
Mek9e/GFdOgaT1WDCW3yX8KnBfMshX8a4JVOl9cXIQnjH7nWoEZ1f0phX1K4/ghFZag9GvIEihHJ
DADDAieaNM+8nCBf2HBAPwAjFpQ6eg+MCze212Q2AYO5z0GHoqzaT7vci0/k8MQEEqR++Bue8etg
xl04+Ypz6B0RSeq1hKGtB3TOLm8r00jliou6DLq43Cbhlq6kdnEdwxVBHGT4qDzibxjCb9PAEfbe
k2zEXLoAOfUx5qw488shQZDJv7hrw4ncvY3ROZgvgdQLG/sfuDgxGvyXxnRdvtDdAS3gGDdFv6A8
G2xiaRt4LWw4lRxuCeZSwSXt6DBuTkxhWNIfDTnbS5r6I9r8J9ue+cs6UsSZx/dl7s2K3/8J8VJ1
asxflIMjvtPhpG0CCr7RDBEQASTaPJt3lWoCEKg9EdTzf2pj2soQ3tgwd+dgh/1ccKod0DulGTW5
EjZ3g4JUGo8Bq9522obNln5cA00twz/wllCS91w7Apl2Xn2Yv1nqk12WXUyYpcp9EWQ8Lg197YOG
juQyRr5PlUyxn1Ax2wBxSHtb/XMI93JApjImboiHNvYrEHPOtL+C55vW4i2bWuEK2HZpTbbzN+ZW
3uf/wPTqiUfzdRj0CzzqH7+vap2GW3pBFmFdiWpBQCYHW1X6WWAwN13yFr7piCSwT48xQC8F5eYV
ziG6sKmyAUK0Ay12eJYWEZqAbZbVjPeZMoKQOBy+3MZHsq/4zZ49JKi35fJO8GiFFRINyliJTFY6
/IX15DOiEO1Ba5thj54S081WUZv6002717la2H7pW4k2tE4aPlG2o+GBIC7KNwJbTnr7spvhzJWn
Znde1gIx6AaQxDQ3kurXl0b8oeGNOB/aEmXKL/V3+DKs7u2Gaz0rt9qMk5zp/AqG2d37mRYNljVC
NdC/DBuo7Hug/aq9jxruhYwlMDjG/sshmbRNOPAfJV3dDetL90v8Npasf2xMWKjHdWLS4Y2f0uPc
5Obf6Y4Fq6n/NFRmN+4yglR2Xf1Vd+NSNm52R1s7WFtwWBdw2zzmghcrW+OMFdMscaGgQArVp44J
YltU24FYGUoWM3Bj7uj3hM9Q83hFOJXUp7zjiFqiG3UuRzq/O8QFsnmVEdebP3K66IFWJBEECgVy
+eoz+GHKVn9EY4O7gyik10G4ZkBQDaKfI8cv4h47egshU8N1NyArJatgg+oFMeNAiYWr3lly9jnu
LsuBvQGLB/sddC8/GL/kIQkRMDeET+yCcpBbNQg41JfsRBSvMmG1S++OFro0YYLeB4Lz+gi0kxRt
JRIFWcepNcfDsUgG+n1p/sQbMfPr34YaXKdAF6Zc48glvUFtj4X0DZNQD59yAJ4LIYYF1VlE4+z0
4kpUUSD6iEBJkM1K5+Xe2N0T12K3fDWfxtur96vO/xRTt2XWqq6ifiigtlYgXOr81l8tuqlcPqXy
EILa2K+7aa5YNiLwjEV3Jm+QBOYTGWZ2XGFwv+R+Z/rc5WrnhySO8MPbJDl75Mak/NzqThedqLip
4r5Mt00ARAcTvm0nNtIVj/oqQzxOKBlJdIDW5PKthdgOEI2q6pNlqblBgAMdYU7mqSYG9kQB0OsH
zOD1mR/Vj6k+GDFxa3557KT3AqnZPKSrBDc7euS1Uv7L58XJRleptG4wt6YRERaPh/mUeiQNA7VK
joHGbHpg5MZ536N5VLcEtDOLnkx69LYpcaTfMVNPJL1Z0Q4xBWo0Pgq3uo/DiX+FS1Tfpoeg9Kfs
Ihcf1uQ30T5PUWVu6i8/WoTb6nYprMqd+A8BiXitnd6hsGBHRzK+2ZU23CDHR9V5neTnrVIfanon
omWJEVyrOJG2VLxEvzzeguQA4gLVi8FHpn7kmL8ZO2iT41vPGchJ/eWGhgh6HeMTDFA8HBPAPUAb
DnGdTXUPcsG7QZjK0pUNV1ShPbCVLX8T2vCAMFJCe/Mdmjbxyk8c2BeESOCs8zmHy8LsnZy5w8H7
rDv1PeY1duihkAC2i3kPk46Mbj6wNZYqPxESG/jjQxE9WwpL4tExwZU4rqbpbQpcJN6q8K1ndn/k
QHIpd30sQ4bwh56+NOxE+wSYjQw2wHVtd9XaYlIixJrZDR0pd6MlvMUsR/KaXyIdrtn8zoANbZdo
7zA50QYrXbBDvGhrsjdX5xHVmIFEYZPKXoLbnIlAPE4FcS78riAJ3YJOo/AX2b5somsFprHoi8OG
L9g611TPcPeX/SdB99b5tkkvfqXT17bnh8RZo605ol4fVDFor/NAMAuulY5Ys39I0cCjUekM4Y7W
dmKOq61YgTXRMIqYDueGhRz4le25fWpffpcLH2g9huMjFl1dVhsLR5YTB59tuCEhgTGG/4GGUOly
TsAOHYk4gUK4ROZ5QPADIF8wA2R+cyedpqAcZHBmi+XNb8qTEtxK4yMxmjXtIMmSR/cuqn/a8BCK
Zc5YSk7/XkHvtJgoX9VF4/2G2NYqBZT02A27arzFrNRkVK9lakFfPbia4s/RZQ5PHa8A+z4yz+wn
YUaSMqSR5Kr1PgYqfhOJnjP6PZmE8i++TXIKFJ4asFyCJF/4vJCoRYUdcsqg+JfOEIKpsdWxs/aD
X1VLGBbpyTXWTFZFC9YpO2UEQmvG8mn39bcJ6oVemM8JpGQU3vRyUypUbcQbKjljrj58ROTlkYnJ
bKPjE/wnLKsLRj4MT8Dk1bvWHYAiSUdBySJzzNV+XV4t/di2bzoEW9xtZW5fwU6yZ/0olCcX1DVW
vRkVrEo8wJaJKkCE2Fg/hnSwij9YXybZt7YiMHtg9mxTLm7UWKyx3Tv1eG2/x1pr0SRi/Vkqce+g
BViYxa8i2jNKEfjCij/ja8BAuMqPvXDuMlsijsohmxdwkALzAcM6cpgSx6a8T+N/0B+AhMlGLGiO
E566gfU2YW9RbVlcpl4xpAvpLSYDpv/IOST1dssMiQ7kWzoU2X0k95X+IPi5VFgj68RRiPJj3Opg
odEuDHeoQhnlMYBpvqieXv2Z/H6i16PxkkACWfMHfH9rR8V6eoqFg60CV0V5IFcWNiq5J8gdKX/g
h1mX91dlI5k8kO8F850nx6yg/AmFB+nV3PabAXXBuGqo40MugTrzssydv9Z0RsvDxN9X28ly2L8j
Yn0LvhvXAs/xWcwTYxscYZWDNc3v5v31JGD6UyC7GktHTvQVQKZq2EgZMplk6AfuR437sAZQ/4iB
xSAS4LL1R5546pXwhVuReRy4ZHTFxfq1wcL6eiy1y+EnKaKTBe9rrChTIRU14+Fdd6RSA9AqG33w
MT4N/WboD7F2Dgk6yLSzkvt5T+DZj8yW0iLRaOkyJb8+gwZAQ8f8c5BnL97N+2Z0QBg1UsLdsl3j
lZs/CLtBGQ9kcSoAfX90L7JxMXwK1S24R0tOnF1ZJ1Pem4I/s7chYfGb9FG+geFga66Jk6XNNX5/
RdeGcwPj1WY5jT2iWIP3miObnN75PqiQfvwaRyug6suua+dUVpcsc3rpHJL7sATl87FnzQ13GPCd
n70hXQxmv2dBA0lq72H0CQFY2kzwnKrA7agZMJCthBMxmNZ4KxOYUpu0HVk95MJGr6DZjnnytogB
9r9JcCoJp8+8lFrO/EiJxsj7uEYBSO6kQiAF9qwL8V/9HkmAgRz7MbC43WYcQoSIvXbC+MaJygLd
7Eb2N+xtWnqZOckRra76p1Q48cU8zNavsm+84WGZ7vDvtRaQYxKZBjH6AaskyhuSUghYEe0Ponpx
FFCpSoVJKH8YTD67riL9YtVcIono3m75wK70NCvojggUnTAf2VJziTelG/0ItSflhD27Q3hpyxXZ
kJLbPvNbSZs5AgCXS79aqxc15qsEjj0XADZ3zGyEezrzO5jyyz4968zu2utMZRmVTC7pGNQZVDZK
U/wOnUewNboCkSZmgktXoOuBchm+dWI0PDXxTOEnAhVs3xV1W6nvr38hXNqXtiPcF8/LWgK5BHq6
Zfh3cVipD3m6T4qHO82ZuMuI1EbRSezoI6cpyPIqsq/WS7KD4ciDIzfPad7M9MDN9Uf7gV5Cib+W
WIZCdVXRx/qZ/xB4FmoLDsXUw2SFAhfQD9ZOWyFCJPRScZU94Xu34h9PZ6N40cfwr+s3qEX4/73I
zLsNdQBO2LIwZrveGBTJMe1zBLB6ZtvEhHDpDjLVM+xfNCmjv63eRJ5shsnppEJwmcs5imvR3LYZ
y8JNEUn2fqpgmSO9xsmAXp0eiNW/GGIes3jgVsCGWGECR1V8mVuF2D8aMmxCsWq4h2MvEWviahAP
sLeJPQW/mvSdSjiq1+jcO3RsitciQnrtaukZ3eIWDApjIIevY94qF68wt+Nw+uGVONAnhSc3ORFi
PW/IkSCIB6fxYsAk6iXlFfYQ0qkEEOyVu8XPgA5Y91UBoOB7DogJMWgMGLCacKy4eYoQpKSWaZX+
tMGqDVzE71qEDe6odR+Jta3nY2khHrFN8J7UG+VbYu8sqnTY7AgBQ+f8gYPLGHCr0YHArpNcquGX
ICvRt6Aqnby9Zf/0+Ef91LcEVOP8TZEcLX1bHIPvFrLH1q2uSHQLBAiEPaxP0Y0N0qBS1Qlp+/Va
AuUdbZff0uQ0PmOuWfU45h/FuOrhagghVPf1Nij+DfIlQCdL003jUkNHugsRu+3eCPx0m/Fd9Nyd
AJtomnczNgTFKYZrH6/1wgsw9/7u4iMsvS09WpnVUNtzCC4ZR+/RPta2eAuR0Qc7ulbUt6y5d/ca
NTNaIUd/Jo+KHhV++kI4F8Tdzd/iW82jEYpcWa/wRA5yFO3NyC+IFlF2RD9noSuoYL2fGd9pQ4Jm
Q1bl9MhJoy9DzBdbzChYWTZdhTaNIsalABtpUd16cN6Qvq+jjupLxuxDllX3/zwqcPUeOt2NsPhj
PUXTiJpWn3/M9K6GpHM0eIbcNKV24l12zN5DlALWVOrn7BZb6A/wKuFVVXy6Q2n2xFW3kJs0EGV2
AsvBoFfDF6inxsE/AvRg/Fl/ku6GkVcDJQ/bnvFrnlidyDRyG8S/Bvb1vEds/pNqd2n2hGEjvgOi
AAVi4arU00waKrIhWg0QNesvfxG9jyAo1OrRF4edHJKMBu5QYkkj1TX/DHjWCVAyrlLsDLzNevSP
s7TFcsGKgPqF0niaua61eO61n27NevyjfaR3ElR8tTsNHvJNCgeJT31TOEJUesBYIT3lI0y25oQp
/ZeEAgNtG5zDcpt0LFic7Q09ViDJMpUng28AHpXFI9ZIX95RmQyESHLuyMTMzPTS/ol3ZIXLPFrf
qh3TAmgSPUJ15czlBZrXZPvCqkI4unqKWF+hHLLCf61a1DGIR4fNsiD9vswjP8W3iWqFP9FtcHbi
7JL8RG9obOsb1qQDJ2npKbmrXpewNzpaIAXs5vwSGPNQqfSYBdbflKJnVKPblDXaBSFettrv5HsB
6Fjg1NgPhidRK398RWv43dEX3iRUIFvKw2hLIqcObA0XHJBSeZL+6nKnY65mHqY+U0SBNdL6RSc6
iJdpzCtO1eRJgGQiEAwA3XtGABo4iGd7TifZrcIHHjQ5cF/DGSIqpHdPBawkpLCzvEjiM9vw2JRw
ug+G/AKlwksn48alnuyrKxG3Y+VIZCCawNO+czZu9hWG3Yw95SGnJ8iCXqHV0jGG00Jdi7+U6fTI
01sO8UewMzTXtBBJn+KR8k4g8q0ikfz+86LYY0YwtdbiGx8bVBPqG6imIsNRn36FAyoB3O9HFeuT
TWpCjiSLf4ikZta2jNZCOCegEGILawp94C/d/sKTpF0K8V9/BKQtIs8A7BGXFiRZY2RaSmLh/sGP
qTNG0IjmADTBstlJGGnVt+JOOQxjtAXrshKbC1AH+oZcvVP6G7ebBXwnKvJtcrTwHolrDEDQ2zie
GhfPLIyX6ZjCndy0JPjr6CzHZGAl5xern/nZQPh0y0V8H5h7kSLHbwLaQMbbolvyTGnp9Ez0ow8V
vgTIDOM2wGuBV8nSPcpFEx8erNtAgAjmPyReU3RPiAchErD+moNNIz4lrKki6Z6xEz6rzQQ3AzZP
+wWZeBDMgXFnNw7G/Xwe5s+yv0nCP9ySCFVrCiGBvV+noNloD7BoTHes0riFEfa/4nuTHl7tkQw5
GaIJVDWazxGOBK+ddySVpVRcU2V1aA6ByEf1zJRjoZ0tqOLFwHSWlWMTbsTuU+7XknEPCrck21gz
QQVATh8KkhiuY6jdCG0gTRwCTgSHZC8kqpCZDvFuV+rVAgbYpP9Vk2fb/s39L8FldB88ZSbFkDen
J3yohSdBh7SLw3+j8BEJO5X8PLI+uQDJV6L0li/IjdHEghuqjzpCwwDoRZWr2vxUHbZp2nupA46P
BNXXT6vDaA9Hx05uky0Xp0QG2LHe8ZNQCaKT6NI+RxZ6qTj1aAKS74UBazcVPTxvMiLfj0oiexQd
j7FCji5Fb/B8svgd69SoEGerr/MDWstY87RxI2/i6QqCYHA+dt25CXAjPkBY0VqQlOHTX0NIYUy+
PDMCiLuJXbhwW+GHr1dgRI8eZI9a3QW2MIgvcG+z8h47G10iZ3Cj4XeVXj/CJ4k64zk79mhTmNQD
oAQibAl39xqitr6UgYyLf1N44Phd12TuBLvimUjsY5qD3VdB6hQpR+JdYGZZ7Hgq2WsSiIiD7OWL
sELfSr/5eAHixWlg1Zzbz4I2GdUZgz9AAKKyAUjl4tiwIzCww3tiQAMHR09EJC0uakQ+goCDnB+S
DYmmgMiGh8O1ewzyEdeCynbC4z5RbmOL+JqIlo/ups8MrgI/QyL3GxP/2AI8OF10jUPUQZRXDOGW
5LztuNHRiZAx6ViHDkgI9RH34bO/zuwrtvxL5lS/euEK2OnGqS3OornF9RDQ9AvbZ4sP2ad1BfyS
kGVOnpcvBL5mPdj1cPJJvJY7/L3snYzI1Oet2ZupCSdQBOr5vVa9chPhhIQ30H2l2Cr9GRIx4zlj
WZkuUuyB1vIbD7ZKQB+HSOshGCTMZ8GqmZwOHSD+gCTnN0K7tMa9jODbjEhEBC4DNBySOy3ZE8Yq
ZRsdUFZZkJ41+1VFcDIPEBLdDcP7rKyxWb1O2CVx46HNsO4lXy4OoXRc478vV3vSQZjYATm9/hM1
HYwah4240S3s7RDHth1uq4+g8V7irnzPcGnwkm8ZPEbEEdO22iGwWA27mU8YuoqgBnKykDzJHJqh
XewYYYNiLftKBPFyRUaAU2LsTg16sj1TCMABut4noxkSucb5M/WDKedux91JwIa0hSXkb2cG/O6Y
4GYWAm05f00G+l1DCfw5yd/KgLBG9l9iftJVsRXxeoeHNiFwb/USTtX+xad2OIfIHxH4MIye+XKE
gVwnbNwbcD92QcZoHjrz78VOB9e8IzxzHZnIZmimxShXMX3gDjk03IHWHhd2cwkAyn7L6hRPtlQR
0IO+8ljQ7hVTs0UFAfFFgDITEg136hlHfELrYgnRzDaBq7IeXfBDhk0nvVX4QwigJISWBKW1RdbO
RxVuZJTurhjve7qwJ2QdIOJa9hsCY5OnOE3ufOmkX8RgBNalS2K5i2JTeUivM6KUofO53lAntZWN
2ITJcqc9lBkYDShiRnJ+UPAumXTponFIzhY12Qh70I1z2JH6eTbv2uVV2DGFKzEFPMO5XA7Vel1t
Z5/taOJYIIYt3xAUT5Ap+mq3wpVwyvGSugTdQ8swJZ51nl0iRRag8dqJSMqc0ID/JfPzTVoOiyup
NTQBVw7FCcpSa2e9J9TNFi3F3MU9Ty6a5kfZR/Zv6XMpWZ288s3yM5e1oKxhnqjrAo3cMrlT9W0y
GvGQxFQVL1Sxib3j9Bdj1XaqRakLDsboMejbprgEPABPOrs3mBvRr4kwrPMiV+FjzIj/yVfy5gUR
9T5+9dW/pDqmaAoj9rSpIgoIpfwSAvhCYYSYgfwqydEJ4750jHwlOrepvEcIrEQyFXL8Lupaz++1
BOX/nNgyC9SaY/5mDWj2nbiwR1qGpPVys6BGJfj23ThSEkTSHp+7eS+ntXBg8UX0hHdN6xgyAl9t
uKQR9mYzHoBSWcsI3g1CAfmjSLpX4zGlCmfYt++0jcyzQ5bhAaxqEWdTzEwTCtCTsX4p1xIBugRi
uVbp/hUh5V1ODyMmEwDBPAkVgz/jIxoEj/iRU2dtm9bHC8z3VVNSGK55kmSOJROqlXyZVYgyahKe
hq+P73W+U3BSSP+i6ofnrCfnfm1dXufsp6gwx5sIyHg4mZrKCSPkzYqJ4DhieBj9dPji6u9aSIpr
Te6t/BdEjzy9FfGXcgxcDvL2qZHSIpQ3g84tu/pIJSSWK020W2KjV9nDOGbRTYPBo4hN2yaoi7gw
z4wTHM+kjgJstP9mDZvZZUxuAjTH5LTPBIgsSI5Ne9JxlYtPXkfolZFg3y9p2tFWm76+ApQ/5JMJ
WyxEN6TjZbypHy/NkwQPG1dJur75PdRXfXyOn0hCi2UfBNdECmigMs56V+EaXSHunbjhCAaZv1iF
qO2ER1OV9fSB1/GzYkHJwKcctovuAK6Fo/ai3HqU/fquA/LKyRNdt7d5euuYTzFG5K8lyrZiI9e2
uWyn7usSU3+I6+43fZdYqqmZt3UeQHI3ULD7enVVpGOs3Sc85TNQ3pWNvJdQZDNm+6x0Yr6Okgf1
t3z94VoEW+xch9ZWfk099+NkU/N2Gjx56CJIa3mt1gQWJHvdFVc2QbEn1qxY/YqEjWX9w5FAmu3i
yy38VFt6Bvt4r5o3HDLVtu/sqnnONQJD4mzBMZzwvckca2MkHuR5sFNNsr7dyrgqygU1HvhQ7zch
JiA7PvDFAaGKPwvvPzRHLDwKYpZioxBlPXr0FcDoQjkRW4qBkIGHPBpmDMKbN2hs+78WwOMntDOS
izDUAXHRJhNCO75oyW6vBjlRCCD6VQumsXoBwZMeWF1kaN3Xtaj3MtdGtJY+aPZLFz7PESYPN8bA
2FZRjHkxeupyNoGdMdCmfw3QKp8l6KRlF1/xmgeO2NiYj8hBJ41iAAuxssEaOBz6dz24xjDbCJZM
sCFc+t4JBBsRvU1/hLKKIBQwgolbbgeIafL7znBS6jmcEkc817gBLxqPEM4B4Z8Z0tZ5n2RXpVmh
/q7IxYTa4m7T15L6kcRbA65qrJCbxdQSrEllCB9jgFmjBXhed5RMxhzZIqAG1cECosjAVdj/zHlY
KWLoTgotpQkkH1U9D1WleuWpMknVCKCUjVvBvx1NbSf7JhFvhEuLTkykd4GOSGh2L3/kYIaHiB3F
qbhEzYsOhQ8sVhu+ojwEeraQH3ig9Pm70P31gO2ZSsUDb2fq0Bl6ohOYx77s6JFmMIwkqMRPLZvW
RvBQSJtH50upe/YglFn+Kxu0A4Qe1gs5W1Ed4WrMcztsOtgwOuTUX230SWZvfus8At6le36e4NO5
OEGvZq/z0luJlImLrPZAlmNtpdWH2toMVASVrlw/0lu/EUH6NWeUH0oDKU5oznBQib8kDwrfNIgy
CA7HAdjOg3uJq0Yin/QsgTwH6xdnCwksybqAGt8KoLgpDAPEI7XM16T7M6p3UdrNtH4VvFwNR4rH
i51LnjLSLkXy/GPkSArtiKx2vPh2Ux601Evbc0XUh6FfQpmZ02Ks4S8A+jqp8Y6ANlMiCn4JhkI+
as8/M8pZryXd+ZpaPkBpADBC7YV2llGk/oo6wwNf4ufEGqSva8MdxmOFtp/JnhBpBvOxfbQkntHu
7Azh75Q8Ude2txD1CBml18T4HOKj3FJ4RSkfgc//ShQM4aZ+71ey9VbL35kAjoQcElO6uDeJuf8i
ow7bW6w4IZ85pJDlVrZMwabAy7enKRKEe6CbHValpk8OrqCu3tvpmuIX5yesaVqnZOEerpEfMns0
TM5pu51qrmRMpXH5l6LB0X/nF1FCumOIi1v5RVgift0EK199j6TjUohFq+OtUAjxeoN8LeiM4znp
u3UofdHQokCjd462nzzoM231wSlzmqjzRoENRY/gaFq94Uki8tEvTxGZrck9/4KrhKVcvKPV/KmW
OyDfsPgrEuhXoJLh+yX0vuJKaGvkP9k+kPkkf/bc+Q3NgISQjeNO6Ffn6qfrPMKicYB2LvmGW56P
6iYt06upkBwCPfG6sAPx9kPJVPDQdgrk4NIfSCJpbjxD0sF6N40fIySdACv93nbbLmC01hngZQxG
HKsrRGHRD9miRLrNAvmliGmT0PkTeA4GJqtUwk0srJLqK1bYT3NkLGSugQ2a/zp2J3qKTTh7KI1/
huWz78nyhlanUnUioNUKicwZFTvikb+RkBfi2G4NOqG5dzmnuMOEtRpszqYAhCH8JOqXCl4RIghD
e4tuc0Y4O5YqqpVg88MoutyN5qHI9zqSC5s2tnuWOGN8PzccWcnrI2r/iZyTZvzUlr4Fhq4PsTF/
w+5gUAwN55QBNXSjl6uefrfW6m+Lm27cd5wfUUhLAvjheeGj0KBS2lNNfqHTdX9sZn9sd91oT42I
SgHo8lWTMZI7ncBzRLPL2LsR29WMBK0iOpW8zJlxyLiJ0l/VaI40H2JyjIavbonH2YU8Drm10xQw
7Ch0FP0uAM/q0E0cw028H68V6YDRV9+cm/6i9vdGRmgIBIxkJqNbgfklYdwgMIGVdKDr9mrBgEHE
yXuK06BdOJDDZDerp+VU7ZJjToGO8Z0SRa6xbsvnHFJ2kI9IVjP2mLr9K1nIA/hPtLJAkAcNkcZw
MT9NFlF6JjNG+rTw4UvMAPx4q4NTiCmi8dDXhQ3Jqywd5UxSJnLsLwvl9bSvrbsBoWYKKATwjVwz
FWh3KwOIzzSPwgBhlx0ogB5G+i0/Y+QWcv7+ym8Ba0+3BGfGCTeep+HcygW7w9XfHUscIFBYo5Mb
40Gbd7HxHrJHAe7IX+KIhOYjxFqpe7AelhW645LPAK8YXLKSoN290RNOcNTKbdU8wvgv73c0EAaX
StxM05cW+BapQZEXq5dRJL1in8JGUvTCur6IyP2WQpv2UCmUScq5k9McVBBp9c55BovHYSpiQ3Wj
bmup+5xsmbQiGZ3vCFFEzqb8SNWHGLPorvTXj6i/T+V39fpNhrOuH0PjOGb7Kt2O8HmI40h4NiWP
noPxte9kH4Vec6UhoNlMg8PP2JOlDPZlPZrKJsnOmF2BztC/TD7ob8oz4NwLubEXl+VOCkJPJ4RY
tjiLqTrZd484O+oMGfwKIxdBtzfTbY/lIWGz/Sji8wBAzoNKbGfH140Ye//ah+2HWW1a4qzVdUSL
5098aClIIKsVulE8KxQBRdhctlX0XQ6P7K7+sMpWcN60ByFlYvpF+FIjmTpNN0JLU4hI+t0Dr/xa
iOjf7mzwH3qblz8+FKhg/nSwXOEA7tQyzBnetASWATbuiUdAo9vCHeLLQaenbQ2J7qD9gDZjpojk
Mhbr8cugu7C9TbehOvUUUnKHdx8tKr9G4cb4Q+uv3gfpLA0xSbERRhenzPw0/Ag7nCLlv0S5l9mt
zr1IppgFmoh4x+BTo5Im3wyjm791xWdHitajLV0GY3LqNN1d8GdMQL2IKnUjvQ7RU7zlINA38Sag
QAYORJDQ+rKBOH9lfUfpps+84QM5nN54AlrMfWD62RlripGBcHqI8Q3xIOU7sdnop7hZQwcYl4nq
L/hRdoJPdjaC4WhxkHdkKQh4NHU3MLcIz4lfG3iXxp3xN1fc3KGX6O4IBnrPfon5Iq4wyTmiHiC0
xsSqMwEboMT8ITJQ/GgpXxh3EcIGhHAAZZxziHLxqkeO1u2lPl1JD8RBcHUdsBwqlVyg1hnvLNpL
8SM4JUS0ppxQf6+R7s+e7EZhkc/mBnUkGBE3rGnFuaAaA6NVh689zW6fA3Ew5kbLMHTgJsi/h05b
KfpuUOyhRar8cqezFZ8KQofxlBMqajTH+VoUJ6E8ljhZBFfRkLOSvPnXGFf0xP5QLj1Ys7BE/fR0
JOcbnP8mIVIBUreHHLsYKmN62qnGfWDljnpx35LC0wR0oOMiVPG/ePJ4QyNGukrflTbBC/gGYCCU
/3F0XrutY1sW/SICjCL5KmZlyZJs+YVwOBazmNPX12AB3Y3qW7jn2BK59wpzjhntU9xIuDQPGnt0
hBrMG/5y/RdqGj6oiJja113TLYpNE5nhKcq9WvJazEzvaXtkToSW+jz8zPTjiIMYw9Bet5NDsS7i
iz6i6CH02QRRT5FfQOK26ufVIXmJR5EHaHow13oxvjv3tyQ9QBiR0OKTOCSwf+RfeHK7bYiHSJCs
3npM3bX3bN9fiNjq42TsmwgZ1FsNKq/OvArtTEVRXdZ/6aKRy29y/gniGskBpPQ0iFnUXMKabKFQ
Vd0Vk5AImjcTfOnczIfhSRL9Gwpr3F6UT00XjNi5yZRY1G0x0VeNm+p+nf9jAoBdDdzvZ5zS9q+r
B7JunvryH21cnn7EQEuYXL1B+0KHT2RjhXaKM4OyYLXTwVH9laQtcydrnoximnsAhOG7qb2zjjML
r1FsYbVtZw9sHutOYGiCsqUzUFYfsRlIzUKARGHLwcNRVfvqbuFz3A1sA0zOttV3PWwYOqNvxBhh
tDRtqBY8xk2MN6e3BYc07bOYKxIx74EVi3gkzSA0SRdzV6mrmns00ICncWlhIjVSFhCUIhqIEjw1
6qUDXWT6hurwD8iywj3bwKrmGGX164wX2Vy/ftTiq24OU7eO5iBlPhjyERO1lHW7kaRZeT/G5/S3
26XSCdHeE2RtRUDGrcL+/tPuBbLqWLU8GPuCyRsf5ngqWrumAyheu77f8x92aCPE/ZKBJHsalNzk
osL7Y4jXH+mmeZloevX6DHI031YzmbtLkkzy0fI7RE5frJ8VKLThSzuOzG4xF98a6u2E8vSkcEkw
9VCYoBnOeEXhkqbo+DcI67v6HWgU4zs42rPgJpi/DcS8m+GdN/uJc1bcSpItj6i/HEEGywXkRkIg
stDc2xbhv5MOrvBgrVZ/YqNE+RgLp5yhINmrhOzEF1T+aZDR9XVgUSx9J52MxWwOSIgwQbxeJJZF
BPfpKDXI7sRXz9JTSYMBLTultfQ2SRsG0ijtFMGOL2JOaAKWXcKSFhxegdlP33HIIgrvKOJbGziP
egDUPb+1P7F5gEE60B7KdPgn+bMEENScx+kt6eh3+WwvL7ho7cbsrFXhUHEAKRRfFwP7zRqebGqe
+Bz5HYbZYbLHvOEZhCw8SXkC0kCthmrjOewS4nTPhCEPXyodKtS11OsKdvsBdYHKWFfYi5JsGXeK
J2awGXHRldMZDoj/V/Y7DlwFdl7BNH8ZGimoaCUOAgZLGOgZu/83xXCrSy/vBvr+Ve2GhEkkNyIs
qHPiPwZRiHcAxB3qY3Z8fprQVhTYaOye0Sash6/yWkB4r6En8UcOghNuxv4jyXbTPeNkMN96GMc/
rJlidbAF9kqLHGJe9kk6lAG80RKu+rW8x3q97EZZ9RCz8vTq5hql8K993Ty+jK2JXqVi4oyaCnsL
CxdDOovyY+Qd0eAas3fFO6LbL/YzycLCYoHPstPCBClfngxlysPIeBoUBuyC5EqZwYEJel3j0+bI
mS9wwXMPADyCqWbmbHCJIReVz5TRIQloBCvC7V2h2oLviAabZwoDf5Y5r7cF0t2iw3Pbcs+yi6a4
+Zv+5Il12fQmTvydax2xLUoqKqdqRbPSW7xogfIr43uBt1T3/vSyy34/MRzX9d1Ej2x8Nt/mb7NJ
5WsTnrA25uQ3YJ9aPFVX6XtkcK2CJwKWVEEZ6+xw4MM/MjqqFJdAttf+RRFnsuzHLDrc4hcI4+ii
/MwNI68G7CtLUsPTpb9mDsrhXamCIqNQkH8FxRmZgMUiLN+lHUTyro1e2rmqxJnNFkOJl7jlvBqR
Tx3l5FxjS8mijvaQ8oh+y2OO1DHEy6OAYEU5RKQeBdAkMFdgH52LL7iEKziJrLFf8lcKm1959zf8
/t1qw+uGKj5hO5Y327mY2a1dgQ7LIrgbUM5ee+ZmkC25J/1sAdR0S3qDnO4Xrbv5D40IM7kWpoLT
EBzLIKXcvAFlKLP7036r2VrxM3bLpOwCxYbZbabvsGfCLOLvHd5XGFb5yhyY+ezRoQH9zxmc+l8w
CigsCiR/PZhEMv0GQpyZo4AgObQv7qQtu3QCBGPGcqTbgfK0iXXskAfMWMOWHD7gVegQe2wRC4X5
p70xKYTCCZhhMh+AjniNgpw36kBWJaaS2gMGK2b7BuUsBoI0KHcaQ2q8XVeaPYTwxB5a8032uaYK
akWP2oZ/7D8FgaXDOvvE+YDvGrEUlx2uQPolFiSH8RFj33Ogd1/mTwM6M/0ebGNhi3SXgTXScEQp
lIvQV7sgfXq8yynd7fF56hnucKfb6jHPLPw15r8W9IetP0CpDf2ddbVu7M1TuWK08DEtK15hm2kk
DhKBR721Fw8cfeyg9jrzRjx+4788OVarfXFmOpNml+WJpGhM7OYd04GPa9A83UNHxK7yjqvE3BJT
LEGVEpBLUVW7UYAQWNhyloONKnAZOfG45XHRmbs6EPRYwodeTv3AYdafEPLhRWl1BOS2SrePf2aM
kOPBcXfrg/lHpmvHDWXHtT+YR/g0sWolvrHNouXZYBI/Q+ayiSNaFx8gExvzlPULO7xM3YQhTcJz
/iHgANHtKd/ooIdre1A+YcHNrxs2No65adov4CvpLWdB1SUSl+hoawblNS98eAHRD4Uc/bCKkSz5
h7wIs1fI0Xrp5K8QzNdAYDe02Lwm9kq5dRBgvhvKKj3ZwkeqIqZ9w0MkuGdGa7btFbZv+FqT9H7X
VIiKyU/UHweGFvVKWsso+JPkV5J75ONWHOEFQRTGvj5BJyG+wCc8yU/kZ/kMX5iWezvSrh1Wc9OF
YK3/y4OaqGQ3hr6Q4HODLMQpQGYznk8F+wqbyIqY6U7jvDoifxixbkKyzo8Q5pStBhMlBTWd04Sv
pEvaeDUFxYAzNf+ZMIe0DUyf6INQh6bbLuroeA/yeLU6DiLi88xDgWNwNCngZJAdRFYTfelkY3Qs
XbYs4eKT2n7k4EXCkwYhiEVru0LmrbpGbEuoZ46wAjjsY0TKljwEzT+VF9mePpQK9Y2vUZ1Rzi1d
hE61dctfNE2HPHFSTxO/WaPNKplOjrS8Tnb8j7FYZj8QG7Nu1cptdS2mT6HDuRbuXp56IjjE6sBS
AP8vxqAL4qvAHuq35MdhSQM87zYFXXVup4CoDw/w3jJ+hAZi4VvQcPv8n1MHp+FgbsxLvMYwxEKU
t4uo0fqmsiO4RZCJZzdehrLbFvbEtnhtFcbjQOL7bbrys2+AsJri0Sjlraf98VK0PYOA9l2LfmsW
XgbqLyh23GVMPPhG6KRHpsCL5gi3BIHtrLykBxYfYjY0KMyL+QUBB2w6NXIFcuy0PWoY0Wdd3/gD
gAkIXGfxhQ2DxqVaQqkuL12+pyExaTn3cULBDoVXm1t41QxROna4jzneYtUPP4F/TyKaSMr/m5a3
Ls45Vfl8lk7MA62e1GG3AgNoRlBu3ddWZvLpg6bhAZXopg86IiGGzQTKWLG6LxPIN4dw0P1CUGx0
WUQXo8iBe8fQsmdr/LskM3DaTK+NMLI0VoIW7n47cFWjqc0hbqYagYXdHwQlFrIVKmHRUcGwTONO
nb9NIViVkcVwFBMg+6b/724Cllj4BW2ylVrQ67yDPe5PsDTS0iAQZY9gyfi/mjZhdVs9cgvNI7gJ
AUlE6m8Qb+v32Iud/rRVFyFmqvj6iJwW1uUPWMUuYQ4sYbNmwal+UuPr4xnvEUc2q7uZwLPkDpgo
5iUn/GH0EFXtGAbAxZISrskMnjjSHEZfPQ3KtarfNBNNHHdN/j2sz6AWahQ/L/cJfQGUkpD8sEAr
igsoKlm6RWiGlYM6sdFr6XjANZAHJ67HhWvTYSA7cLS32onbtpN0sB9kPvKUkM3bnoz5G1QFdxOe
3OGdur57SBTO/Z2759kdeAxblN8T8icFc47pTSw0aa211WT1wt+0Yh4T/lXTDpsn+9ClTXmRnQsH
ggNT9iUUC4co2tQoXPPsjB2reM0g0PcrSJm9mxu6FfKtcVML2qnl0ZWb7fOYPBmW0jdIbschoWI2
pm5FjFcSQxtayXhGJdd1B65/OLpQlMxki1NtIn9PWBSWwyIR0BjVCVsxOiC3WT0/Ybws/IqGCxPF
y/+XMTNgWLLC4OV/4kaqHd3m0ULk9dT3iVpx964bKgbNa3FcAYwFCL4cx2hPX8a6/mQ2idiJ/2D8
LVBfI/LHge6ezYBwcZ5bkDLIlnCJnB+onrO76B7GQ7mXKZWYYX/ivUp2AlpQW93hHgTaeBp5zDx8
aFQ40A3xnCZ7Zi2D8F6S8ch3uVcsHYgA4Gn6vIGsKzhU3Tc/gcjsCoiYE//K0SViIatvXy2lLCLl
J3el3V74uflqX4Fpy4w2HRjqS/KtQ8kUL2FaN35PVjzKEsGzNOwVs3JkAdlBFdjm31QQktEyQBJD
D+C7aZtMxijHfs18MSsvYoP0Nu+R5DeAxumGEOBhIi8dFMAB6aDe+OCDTSgBkUCC58SovYpczoGT
qiwt37RYRHLKRrLC2UFISwQICGDht2bbMeVgFCzjAkYDjAPVmegZFenH7IqINXuh7TvHzLDhIwIx
AgW9UECQwcKS6qNfeBw6OzKMAd+8aqwUjUWNomjvEZ+/qp9jbsWKsU7vpNmZrLaFRgHnXGKn1TN1
bfF58WwBL70ktLjwpekDGytK0VKfQuCWbIKl7Lshq+4kaSeCY2jFzZI/GQm6lXIKsVg+g+6YAQBc
+Qyosc0nhoVcIk7YX5BTsESrgvGwm+UnYUNmh3FMnxQpAGeB5iE1ff4RQ9fZpCDV3bEKt3RH2Z7Y
CXKW+UCE4obYPfJWuR9/gxEVHkV8z5BSWDPeJ6xx1a4pN9K8mYIVpwtx8Ry0AN9K10wdo9lGfLuG
K8SnWqSuiZmyortHUZMTjpIHvNUs6lf6uWGSR+2LwYp+nTh6Vr46kaXW8PakB79RjA8Y/a/SyMqB
3p0Jq88sN9lSkerJ5nnN8TKTSoDSB7nPRPwKSRq8PeQ3qZeof2fWh5Y7ZM9O7vxC09h27wWGL2+1
Pmg6wVd+Bi9y120Wd+fKZTdFozrIXyJ8Ip/PEw5btcWe+UxvDTIGqyOBh5at+uwh8+XnpbBGvsht
ifrpxo/NB/S9wjPJkqzETuDAH0ZZv6y/eAJQ4Qxrelw++/IfdK1LfaDepJXUgtWFDwGGKNMYtJFP
5Aowtfit6CeiPe4VtG08ZcVNXm3qdKt/xVftYFqVe/NX32SvMUlLYyv5Zev4O/MYsuI5wabmDFzq
fLA3i0kId7wVDftVak1o+v+9ijNy75hG2281fvCMxKBzyQAUSkUWvy2TeO5Mh4nc1B4kjIPoX7ZM
wuc96j6xdOg8tOimiy5ixE50a30nXzhM0Sjif4XKzL0w37D1jGxgepLYmJI+s+PkaglcC5ZmxkU+
GFb4pRzV3AlJuBolzue//I1dYIy4NzoC+qUuRKcUUgAzxJscnNpMZOPcUv7KjF5mZjaxOH+e7a7L
QOuQI2s3AODORKnTHD6LQ5UE1PAVKy14UgwtZvXM/D797h98+4Y3hzdsB83GEK1V9lGyRPb6M1Ds
3RAyBFgo0Ma2XWifPN+DZUP9wCLZbRCp5+j3fL4rHmAe3QRlIkFHaLaVd+aEhD3Qj4JopgJ9iHhQ
29vrGAFgMLeMkLh0juX92a9JznqbXKO28esPfv4NjB3VJsNC5gE0FyE66IPwOxVbub2ZxAP5EIBT
GyyegPgVTymlvu6EjnDl6CDca7lqNYJuRSgm6CGLw7KU80HE1cYpB7fFljR4tof5TUSiiErYxp2M
ty99T/Z1BK9WvtGQzSQVMOdreVc+EIKWyJVJGva1s1m7iwi1eCNMZbEOJl7+jm6dh7kG2erwifNb
8FJHCJcXqAbTdBRPS6y7ulkNLpDw5wDmwVMeEXb9df4lSJ+M0FG4otEAHMDdvKR+Yuz+5HL+WvGJ
rnWw9HZ5WoaNCfp4gVb15UKvycJNstqZtZ9zT9R+w+vC18BKMjnQOnXIUOkWC7gliOUZugYxGrDi
3H+uRGxGJgoH/1Vsjf1EgKwTisCh1dwlDx2RsBogrpaOdWZBPuHF7ZMfiK7PER3XWfnHldieyTh8
tT4gDWWhqF2gSOER26Szm/9opUsiw7jAQCCHAUFGQIy4pkQJ4iq93xFKSBo80ya4UGfGBaIaRDeZ
U4cbmmKc2aVwML3YpJ0Kup6pkgOndPCx8GeIRjDNvfjXgOuG/9M5+JvJ6VNS1ikufEwxcUuUfkwT
byihLL7ofXZOyi+ucIobW/pT6YTAhdClnDrAzeBUkZI1BJ060h4nQvIPZi2kwoI4DlaL7XXIdvEJ
zSLrb5U5xs3EKeKyl2RErB+oKlen0WcJC/kLPx8A2qfmVOjroS1MpKw5ZNSZJ2lPsn281j8nRgu8
WJDs2NhUFvMYZliNzdB0o7yzZaeettgMqstCENtqUMCkYdPrEXqXoATQ3Py1ZWTK0jZk+BftV18Y
0l6iIxpAn7BXuykI1tURC1QLXo0o1KWuxlaUXLsXHq8vpC7ihsFOeIhtK38DBpJTUooOvS6qG4Zd
sCeagI6W7mtdSEEpInpcKp053wiZP0xbFcF5EK5wz2ISJNyWu4r4L1YOkLXgZD0FG1ndvf3TyV6H
xtGDOyAGhlVW1+2nY40gWnNAcRFmA95LYph5jjYga4IoCPeYR3nkqAHkCzjc4gDTCebbrXungE6P
OXD2qV/32MrFX75+bDYK+UfZhgi6TDryvoIKo/Clgbx2vykMjYvuMaedebRzS65syXnHd3xSkTJp
DLE4LFaFjzWYYiHZgAeo7mqEfdFnFNG6gMIhDTPTLfDJdxEnGBUKHJw5PWCSl5u3TrHLCzKylHkK
2Z/P+ZteSTrJlTsBcUMnq4Iz2aI0Yo/MDPepbDQJOEzDXS6xTXdf6p5yS0Kw1NoKJ6yJFNEmQAR9
Te0m1f75vjpwplIUvRCKwVhFZE5BSdv2NA664GYfSI0oY1To8dI6+m2vvRDgmWdiRoogblKC7RG5
tYHKW8QfeyiOBVrV1egnR1RZRWvpPiZMt5LPK4OTxZcoNapAG957hilkYOjuUzzj+GMNIG/UT/UT
D7UesOqIhx/DdITyYxw8Rnyglkun769PLuqHiPgtD9D1m6aXXV+vf1wltv6W7WbjKP3SODGNLjYc
T6n+WSAEYFlCWIKK0aSX1vzZRfIjXIHxYvfAjANpgJEonk9RvrbmZfDbf1qKY2K9YiVKoMX5qTFn
A3fP5MtRUQUwudQEfIQ4ER2G4phrAOR1OjWrIzJNIskvgAMJzLV6PPsttch0rQJ+2D0VB7t9X/fi
04vtJXIriALEmPKZkB+KCxZRwxbdQzouAKIqccXtcNZVxzQDHdsUFXz6lQ/Htlyj4T7Eoq/SgHIT
daETUZS+hbU73LWPGTPlh9JdWTPxY8MMZuggmPeXvleePrhg+FElFmLK9sl9Jj5lPNl2as0j5a7O
iLSl9fAPe6fgvFDO8j8N9Ak+NfpeIjvC4eeJgSmHPrFMXW11oxjkdp3Tr+Y+1mep2nN0lPNBEBYH
fKdvyRsSyHJnNVhFUElZS291Altd4YiRnc8lcjByK7GTgEBESv3amSOO/bNyYL3dhowVbNzAjrIz
Qqe5s0OhR7AZoec6+lUrJDMBs7KHGzLCbQW33sNMqFI4bDsmSntF/BHGXYHdTl1/Y2ovTq3hPxt3
+MIkOwxH+XV5Ms6wtR9g8M1faxB/zd1nl+G16OiImLh78mYJtrPBH+q4rl8ceeRwss+Y4cKdkPlo
+tV40OX/lM0+njGYHOruQLzR8x8bxdo3Bq+ot3UDd5oixO/Dx1wENDsCg/qcuDxjh06jgaEAilH/
aFVwERAn8P2wugTDLF8Tfndq13sksz5lvoM7j+bdYXF5q1dWS6mxr75z0QsZlCcndBFldTLv9L80
PTT3xBX8z0bcmEtIN8rj1Cr3JWPWF+/lsJD6hy1KX8KUAMZa3QVIADFTCHm27cIGQH8DsxauGoag
mffRHghsgQ/zfyTTwnIHCVRf84qMiSBqznP6Oe4k+6qzREMrzWCMTlKxjyZ2Ch55UPmiz8sRcYnb
q1u4V/lbKaFw7Wu/YeOWuwWEi2wNAWmMpop1AG3ToufDIE6ZHer79h/Xu/ZLSHgRb8MbfvQn//2t
hlpRdVmhc0RYLFZkdPapTzbpF6JQpdlK44+ODvCCsmyAB/kkd9ZFK4otTFg3hlMiTHdDEK8LG+m5
Gw6S3VTW8IeZGfJEWzshSZeU1azhJ1epNxJOg/LXQNmJjNK0nneKRHxMgVZ8RN2WnWH0kXLsQU86
CjzzrR9yNYbiUY7fZk5VdVNhMUKibynbON+wMywzaqB9HPuVpd7KzkfgK2lON/oxs0ZmFP22Ki9M
qfftT/GAUZBGgaD5TfQEQoX4aYw+W2GDcHo5iPsjrmte75WztCpIJizEtQPRh0ye9ysLQVlpBlFH
w/PbNRSmAQ8G6KcXWMXcmZuA6t9JaJ6wXs5bJeczlJffM72QaShh+vP5+XTNAZo/YpK+xhfEUR01
617hLwCVnh+r152OuSEk7kFgE7ENKJT+QixvPyvxPNcOheHLFbleL+2eU2FJWctlT9RtwKIcgOHs
4FbJPjgS5k/u5ewDgAWgX77J3NLxUil/MiNQdFM2pxMzmCNfncLKp7lMtVsuWbcIy7EaE242H6s7
0yoQG6yy9XjXJBvlV73ou4g07H49/0DQmPWAqSi6vPKHPRd9B19G7knkn39iyOwXfHqBubdVFl/Z
kKN5mHcF7Vq4wsZ2kfjszYsxP1bnojhyawIl4+0UfLTOg9cbx2w6ZBwQv83BhDDkvXhs2XLgTLJ0
rCWRNaj7AUCBGR3yyY8YqzYwbOUcyT9LXSTUfzTTo4FwUvA0ZqavnxWCY/1BJ/VEJrj08Tb/FyZC
nBwJK+L2Dx1oMAQmiDfmg0xfstAX42sBmOI44PKFr3GMO9z+21V7J9dt/qV1N3Uv/GK+Ud5oLSj1
X8qnEi67O5NxsLC6awDyzH+MeFj+0Xjrj4ZkWFq/7MaIm7FJX/lEnL/+uM44oJJbzWL9BobNtCFm
aQHtVmq+i9NeZsNUxLsCe516hN7d8jyaRJ6LmLr4Vzn3ab4MQ3Eo4+2rVY5HWmB9capjaL0q/FNT
wH97IjXA5Tu26P9JJ8+RKEdM3Zgw53xiFa8YMPpnw8jlUZKOh2E3juyEP/YV5kEDcLAy0BiF/4zu
zwShPt479dj2D/PxLH2NGjDGZStFxLM4r85njRez9UF70FxmaQf6S2YzQWQmkTbiB7UAZSPzN/3/
4nHCOCPNtvpoMUVH6Joip7z30obIDMhEorIDfFzJ30wkn0cg+WzlmDzW7IXM9EBrZfbXYbyMTI2F
KzBBCGjtmdW5wOWtnVQKYwqbbAnNAUELED2W6BJNUMHkbfsjwsXFZIiZvAWinW0A9qnpDkDSmHor
Y11eEoFQToB4Fr6++YusoTIoPt/wDGOHAaTrvH5fDPRHuz6EoI6W5ebLBc2ZDHuNgv+QfiAty9+w
yodwQGdPjZ3mepKbwAg9gkdVeul1fcc0xpA48zq8ew/lryuvL/HUSZwpGB6Fhaj+VaBbQYINbKqn
higR7S4NmIaI7p0nQRS2hKkRV0Tzi8vl9beHZqBshCMy54J+L7sVGpfUKoGZiq3Nu1MMD9UfNWhz
Z8zQQ+nKC3o7pwNELZOrTQvvScb38wKQFZTVEjDwW/kKn5zFNsSsECNgJNc6wnZswQbl9VDFt8XQ
n1kT+GGK87qw9PWz35mZSwBeZKeY0Ip2QwGPnJZai2diiFwaSNY8tWcwyIczKKxcilVgwuAIqaDR
YYjVRlLtZYzDdJqt5AGIFnpGNStxBnJJ2sP6Le0ObIdkWE59hHfnQ092yw82WybeOnCCUJof1HJK
vgNABMf45fQPrnRjX1NTwSK5GMOOHyTt/5LXjdp0WcJUcCI9kGm093x0wpU4ZFphIlH0XyxRrGjI
mpqhC4f/wOaFSJwN6BsOY9c+Po2g/FlJpOMyfVyHsj8zD5G2ONyTW4x+6FdOIe9tn8vY+Ln5RThU
Y/cjuOolM2j4F+2fLgOREFyTxZaHyepEEPUyOKTOR8H+eH1reDGiH4phIIEElQwYH1LqzX/qNgRg
yrjBWxoGNDv713ePX26RzoOTbtqT6M3jgWhZZlkiNBuoMxZzQ/OE3Zsm5TJt+f8KywfAH+N/PVD+
EMEXYQZRP0qdj/XG5UoaGua+Oj2BAaYbNh9yewCwvKN8Fh74fck07tlNH4r4r3Kb3/Sk5DZZV+Gt
bmkib6O4p0BBnzD8ft2Q4fcLYJPX3TywUkXfJdsoFenziWtBiISfGj803PJZOIS4sQYfaQrapeq9
vMGJGJBJA99DiNe6eK/o/RK3hmYEJZSa4w3YbHeiSwS5zriOdQa7M3Md4f90xpOenQrSnzEgYkXB
Nx7eDXeSiExd8mChC+ZnNokGBLUoUE2eQdJuXdOnd2LQ7hY/rLsm6hj2aUivgHUxnKIh9E2CebA0
aFZ7LGzIvvy0dAN259NRTheF+478IDg6hssrG32yTuPae+obWNOFrfzEXJJu/h0eymVs2zB/v9Yf
CbriX0EPyg+44ExEcnJiyfflARpAZpCIzIzd+f+vSQbA/B7pFE9tSwyrwppFO2WbqnZSmG0gJcEH
ZeecUgN6B6UWE7bB4dcErsRuvDzLyGa4/uXFwKsN6VrB42rgbYSDY1rpXrDkQDw+0hP8Q8xEC5h1
3WYH8YrDWfj3+pEFuPEMMHYF9kcPFwT2MM6WlplLAE50w8vYUK+z6dYC8MbhO1DhFTXP6Eh4I19H
hN5UpmspZNGwNyBwvqUssYC7H8LjkpNIaK1N+jc1B2tPG6o/MmA+VsUh7GKnNJ/8PjqAEtEe+D1Z
LyLk+2p+53tJ3WBgZ7niCenPT9FFEgpGHN6VpWc4MznO9sUn08r+BlGSbX2Z+e2lMeD6kEh8W1qA
JxAzCqAPvAjpnZIC/sWIQYCNPZ/fosdgTRRtUByA2wFKzmv7ckz1uxg/tJxVgk9RgQ56SSmsfPXT
VJ3qtV3dlikjC4LszBc7s1+mJRWODUY3N03eJsgdnYNfY9xqWM0JtvLNDxCeknHUgozWdg8+ITpF
/48WQHwKgHpjH+y80eJXEg3E+S6kCIR3Y3QQFnGqLe6rTV565pNlvA1iTLRDG8cOHUnH7QQHCF7e
4mRyB8xECanYJSmf22SgB9hq5pdUfUwW0Qho6+/9fEJUhnAiol5ech716gM88+qGUbRQD8K1RnOk
UFFCAUzi27DM+X1eh0i4NK/3iKDZHvmWNRuMPJIl24bWjAwbxGvCro09tunAq2g1+b2mU7lDwCeY
R4MZG0OvL2NT5lbVXRImwTvJJFnoOqZIbHadyEqFcXq9pAsgv0tiXlPI0sniWWjlzkeOmHNGGc50
u1YbXDqS8TPvuhURGQEMeQM5AOO7vZA/sp1InTJZg0VKEtLXrPUauHO5w98XxQxxnbBlZuTx1cna
nqd2CFghyB/AGUvDAV7EkJVzWPnVn/iZaOfY04o+SObBr8wzZ9VUeb3yzpqCt4g41DV3LFIOTIW3
lRqkqpf3vwQigfOgl8fFpczbCKT2ukKi5jbKVmHYfaTD+AWzpzWbiblZetMaBy1ja5fXRHSfny1N
z01lMHiTYc0q3wpBB9k+ecsBmjEW0bbxV4leyhX4Lp4bIbriq0/ULwkMfLWVAfAiSLdxbhU//yt0
mHP3W53X4qz5WoMh2W+m13p1R8hnxG/PcpeeYTRNhcfUTLz3ESTZfltnR2N4aE/gCl4v3ECc0PjL
AYgBWN3JhmCg9xpOq4QSB/GEZZBokhMyU/6KJssC9jvigftAt1rwHQfs/SI0m07w87O4elPJwAsD
5KTIPClz5fHDPBRvbPRgPTlzMLEImVJfFoMjLGQ1ew+ZHXTOi4k1ZOX7E9rEKwAXDkHxG3YAi7Pc
l4BaYUuA/tNf5DPfkXiZ/maSjZHfvc8zXXeNLKIJRoPOhsLgagrWlHq5/4TFuZD0Gut1kyI3DHj0
ZHLfePwBeDAoynRmy8SlTO5LD9g3pwFTUA48bO8MQWb0ldZCgYyO3SOmTtus0LwAmI4YZxITkQJt
WAv8e5Em/6bQDxdu+aCrPURAEQ5i/KGyaH756Wb6V78RTM/4JfUHJtuKrVAhrFK7fmvAcXyo3aUI
aFGR7rQ+IkmcP6PgghKhYuOox022Vhip7CYF6jp3MLUV6itnXNZNkst6xh60IERJuDegTUaMpWQr
XoLXbNlrWJHyPq8xGZxKnlYUtNitWiIeQ49Ykg3HCnPOzoMWK3Pbp1ybxFpL4hqcia/rPiOEgQ+T
eAK2G7z1+2/F9DXWqNqBSVWv+EZie6ajVZtry1krr2vaFFYhdyQx2OwYPTCkYBtevoPbBizAY/AE
iIl/NjmFHsMMGfWA4s7ftbDFuAfbD/O22vt9ucF/apAFOa7HMCiWSMpNIWz2UOPGk8nZgaPZ8KSc
gMyA3RHTQjfcpPF5fBtNUP3naOWN3VaF9XWKjthWz0V2zvDZnlABTXYSu8PKT+m/Td0aZWRhoQ9h
SDhkLYkPTEqog5xVMPSOgITOfO7ywekbtPrbkSFu0gU8l7ZeHV8an1cE/IUhOv+7Anffzve6cp48
8vsWTLTI4BpZ5mI8Cv0KAf92zvfXJtpI0JMY+Vnhg+HG6xMiIRKDcNdjbzp1aMxHkuKZGhAGzeCF
wYYFcY9qT3bAxjGTWVf7iGxejRIL23hwNdnZCRc5unPJiAMaVx7t3g1mv/knoLSpKAwYcPeHBIgc
FycNOVzNK5UnEypHGRGzfM5YC4T3MHV0aD35fvjHCbeCg/Ntyt/ibQ6YUkXNfmVQ/q1l1Fc3WIGM
ok7mmh6otUas49+yZtWplTD5RtbmI6yC77yEpOPxwNoOP2+azvqM85DtJfyx1Hudu8odWasxTtZY
JDwL2/iaGcv7aH7qbb4nZMZNjM1z2qg3JQxew5FwdZ7NlBBjFCLsap8T4ysD3s+HzEkicA4QFYdv
iHFuThCuruPc7nWIQ/skKQ6ixKnF4G43NsyO1d9G3kTCJkbKUJvHZ3lPeCia1+mZLoz/lQPbSAKp
dEylC52Sqe06ELIyNwbIIvCpKcFlTjXdhLpcC7mLk12VvTBjIiPQg1M/xeNS34oTPZxq6eJpEN6i
EAFNwCoHYXpHPLQt/mM0qex0Crtk9S+rjxLLvYYWwa4n1Eu8oysIJOJnU/4zIXeHm4F6SzoCfoiH
G5mGiX5fnWVgWfit/BSfDvgLzgGnKy8pQWPZwzSuyrArUbew+OPS6qrtPPFvxluWTgjUUHLY/OGC
+SUmPnhLGLwjOhKsDVxVhxRYB1FP2kbT2SGhZoL+im1QeBPJw/obQX7Te0vr4Npv+a2L6dI98GvJ
G+xKgHSLi3Cf4Z7X8B/ROFkDPA7aqA6VicV7upBskQ3OH6Xis3r4I0e1TBkgkt29nB0Zz72AqQlO
FAz0M16FOHpTGRwO/xpG7xnDtjDagLctsx0fu6TtVO2axI5UPGRCHPizvkb8UirJTxY7nZk6i4jl
XU7CUeQN9W+Eo36aKsoQHipG/gqOWR5QFr0AHONtngA94akUrbrZm/3HvKP+WW1Qpvfaxai+RWZV
0xqEK77ZUXoH0ck66wVqI15UZRglMAdfWEbI3a66rFibFxzWgz8hpi6FR1bwmPdb88DB9PTw9Pbi
bWQ3AaNV8zheZX5bvANnIbUkoG6egAqhPI5wknjA1ww9o19hnT1KAU0og2EHKzlTLQn/2X8cnddu
49gWRL+IAHN4lUgqZ1mW9UI4MufMr+/FBuZi5vZgumWJOmeHqlUfm8TVP/QPa7KHG3MHF3UoQR44
hBR0ycuO3KnG1Xt2FiwlYKOa0NWZPRUsRmk+yCos93j8Y/xeCOVtBlVML3VhIe0rsIrUvnCzzH0f
rrGI4MP3D9LEub0vUHW3lzayK8gdpEZibEOiuBzKpbLqz9QDFarcd/5YGIWiw+4txAPlYpqt9SML
9VU6HbmGK2e6SIMDF6nFjjRC6PSAT9spIiLe9tv46mIQ/YT26U7vn8gWYnb0H/em/ubjbDjpUXSs
pKtlUXA/tGyHZDv6hC3hicdI2Uq0Sbwuk/w1VvPjZuBlBi6vpT7FBJCwZtMOQeeKnNhFdZMVe9jq
5mocbwTXmOZJmC5i+BYc1WpTh59W/V1kmFWP9ZzeVK3WI9mTC/+DPc1y+s1eBFnJ6ppCs6756djl
OCTyBPTQlKOMGeZ1P8ZljC7pIuBmizFcAqdcpPoL1DAZTtUqvPUZVOxVeurGC8sEkm3qmzTgv8QS
v97yW+mEfe0j7VJ37Kr4OQJHg8MSQ+c+1IzoZZdWmcFGT79C+8rgScJDu6s6J+vXTC6ibaCRBwOQ
TsMmms7hVMMbZT0WJ2urDEhBX/wz1oQEe6el0K5we4yUiM8BtMVfV37XMgubjR8e0+Gj+SIMba+8
yvHWkXxTf08P+loGTMgbNgbz3z8LXUFmU6TP0gmWSJeBR8CD0npicel9FRxf2VZrCSLv7IrgxQdj
EewuxIMMDGhEXA1oxrU35su0V/Peu8j2zCEnNgTpLlWYyHyb1cfocd/ibtjmAnh7ppZZ5kFuXjdm
wTSdactTAkubzzz0Xt1D2sd4QVQlykKUprO8rEdFTGtCVNYnnkulBbk37pYJ+RH5bnyGjDhMkC+6
XCOpOCpAh/HgCkCApHHtYSCUMNyW1ta02rWevVVcaJb4VuVb9jaucVXDhwlejiHXAbdnOU9/OqeN
V/5Mo8a8wD2gfJnFbkQ1tuHkqiUqjYtRHZJuWzFSRiGmw55f8vCP07I2URIkaLSQTf/luUFmmLgw
vtrfHF4GmLQCH9R5yA4pRnPOA/nEgN7/VQWsRpyIqO9bCILlsB5+ptAp65/MxMrCgsrGID/8WNOP
GN7qAxewBRDTWIacJfl8mlKfrOqN8jnFwO6SDYqruD7EDPlxIYoAho2niZsIDFYVvXc66uQFaAAO
9Aj9D1VRRRbciWRM5A6YkKXZAn3S6BumxlgoEIc0fsxAZRlWORn6xgw6G5r+NYJ1Erxcc2MtK/aX
+mUy33sJCoybGfYeUrrU7CeKbnZ3df7qwoPq+ysx/uw7ZgvYUVGsn1NqtVKAXrbQsMYQujSRBVDf
u+uon6z+pLR7v1s5UgyiIXPknF9rGaTykkanZBhBIVRHe0vDKxiznI0WSroewFKyFPVnAMt4Lm0u
E5WHoiQfnBw5wvNos+pDp1wseFX8OxoGYXyNnPzBo6XbZDzW2B3LLSabSwlbPOWmPO5GnQqsJV7n
q9KxDJMjHTVf/OtI2hYOHmFQ+5PLfMXOJB0s0JNqVdev/fheyJgLnegz1r9wOxOnMIiXcm4clGUG
34irPYXIvcKogV0r7C4lFWs3OkH6V+GH0GqFC+MaILQqqPZqj245XIHI5FvY/mYWc9tDVTxapoVa
elbDV4ZHFQ1WxgbXH1bTyN906VD97yAVYuHo7HfK8jHaaC+JEjQQ+6LHxGbfYAoYmXjl4Bsl1ziy
NSkBIiF3UDGE4KPvx4Ei/VYw8mvvWBZKe7iIDR3tQgyoussfJKshNMgQACkDfP2U1lt/MybLkEHE
URbdsDzI3HkidvhtLO1NFBzKijKj4ZtKzfmy3oTc8awfDLUmiluC8aiOCzQlRxrEiDe8WnzXLhCe
kp3jsE8Q/c2pX/RxwCPj/qKVrtHBTiLSmjsDZzXOCixFwAshMtv1d7ZTs71BGCm0Oy8lymujg2uF
sblMxNW3t0c1AK/EtLnE4n5jQQH8xezPn10A4Qx3pbAe9IvQ/iblzRB5+qpbXG5QS3b5WcP3R95k
jSKYkqREkkKSgug2WOiqHfjfsiAGZ6V3nBtn74PwYein3oMGhyYLfGBh3oTDHOeLzn2lflONtJ/R
IxtPBW8/UWN65oJH7f01sCIhOQQIUrx7jQWYpA986p+soyU3P1JwsPYU/UPFWQUzhjZpQxejXcvi
z40CRxdXZLj3ttQ9S9gI84AdPZkzztgrieKqE7aW+VYOrwjLp3JPxQ3eT+CqBpkNaKskc8Vm14JH
ILzB+8lsbyW5GGFxNmc8OE3YuYP6Yyl7H8bMow3/oK1I+qE/NHf0XylFeJi8N8FnrGxb4ahpv/Wn
GiEMl1fx1dB+Sr40ZbcEaLvsi2MuV+5QKkuhvHscaCNbpwQSqEehM4Z0ggWnSIeaqsXHSBgiXzNK
5de41Kq7yXFRcYvVW9E7G8RkeqR7vDxUrripdYZQ+GRtC9rYKR3ewmM2nX19EQu3NmNR/xszNUrg
amqJW4sbi/uFXkYjjWGkMxHnOovXrHifcfIOfbZJo+UwvrPWGGxC4iFklwSKmDgFdZKAHWVioypQ
51XaYqzoPk4VpvK/WSwaWNeydQHLpsYlW2W/iUO8xB7HoP+dfwGK5CZId9qPgTh4W/m/7MrPiJv7
S4aLQwrPIcfQwCj5DfVc7LJ3wDzYj2QO2ul3kgONfUMNaEXwHZM7g8+ZC3gZWNMzwG35umpcFVF3
MkA4Vas6vWeQQsPPZG1geAofMpx+AmoWyvxyYchqyVL5RtRZk5ELub+3NZXSxTEbZlrNFdqJtyKG
yPPZhSBp90/GuENHhmklly+xf1EnLjFzIYgPBe6Sn9sDU79qk1XPajor3+F0EtoV8bhR9+x0p5iB
Gps6tWBoIzn3jqK44bHuzLe+/ZwfTkal3gOpn+OTCLBRXNZySfVswjdhcPMIh3MFXOudzTjaX6hZ
w7740TQiKs0DQHg9eyfRNZbWwMNMlki2vPSP/tXa5aRi0EL4n+arXFf2gKhUvKRXc9tspj34hLXh
xltm7XsEgwdvbe45Ik+mPbwD/dqVWNMZfStr5p22KB4VPkAc3BtdX0/FriZXmJbWB/ZzTfW1gtw1
HTsXExa7fO0igdgJQFCrlARIrBb9gxNIpw2el8t7hhLV+BNiZ7z1KjNONoMOpavNZNGmyFzKt5is
2Gtd2+YcZ/NoWEXCz4jvY0jAYbfiacUa6gEJ8kk7fY6+3X6kTzrZ0a0epoXOhyC9BS5L3TUXTuEf
rGS+BOFDz5g57nsWMv1lxAO417QDtYM2Lc4ttHa7kVxiOjMMKuxk5kUtnZfNs08LZ8xiLJTgHyx1
eqd8GI2D6Egy0Cwu9A/hFyCKLyCbt9tDYy4i2amZMSAXHF3VXKHABAcxpRvvbA72EIGz2GvVRmLa
/yQlI0LiqS1Z/Gvf81Bn/CsfUc948ZygOGZtt7DWyUFx1BO8WLCyCKLu3Ez+EhH8omClsrCJJusX
fyxYkWvLV0miwrw0MPhR+EB6W6aXpoGTja/QbjbmRdXAJngOCd9fhs6D+8cG5pozCAwqpB/LkYHU
l/nBt9Kn1Yrc4T30frJiG/sbZnnlywNKcKZhKvitUFVCs9J2AccELt1Y+YA4oDNzBiW/IA7i/zz8
YauvnKXj0binOyLwIOmBSuAvuGsvSEhH6wYIC2m7Zeur/qsyISk4eImyG5MhfJaZf26EU2V+a66P
vKlxSn2nuAHgPZeUFVG7tYgZmy/QTK3PXNT2uo3/mnbDFwIm3mLMC9av1v2oNgM7KKtLbqtTUaz9
6ordq86ZbiwtfYuCjT41fPPcs7xBsYoouayf8LEmPMsML5s1Y+M35cDjR+cZjYxwKZhBfYeO6pzF
8ppGX614oxwtUKYidp+12TvuM87KHV1snbbABM8Ss6p9tbaK1dgewBhkpht9DZfNYtjBrOvxBypk
AYE4PEo4+rp6B/wX32dEth6EfgAUni19UYUzCWfMwfBt2k3NDj4VQQA1C1IqcWhSW+TmKwlRt5Me
p7tFX/pksURlaOzItSEZ42TsetB9SIaw9XMXU/Y/lPQNYVM+fQA6A8J1GKoDjmKgb8gQK+lbDGkE
6eSB0ogwMaQjGYJ3AUVcwZXqVAKeYLfbROmbJ1B6mhjD0lPP++P/z0getD/iPSTtTQMO0iEZY+ZO
qYAKdQtUwLeccpt8q9I6RqJlzEItK+T1qWhGPDTsW6x4Gj8G77gc8AhsmIcothWf4ovy3v6y5OF7
OL8lW8QwGZGAmJxjzjfv2dx4hCd8Bm265vnhZvepBPG08YTCDEJpwtteqHsVdTRMgf7KFJLffKho
ttmJ0uy1ezYIV148vydilEC8pVeZbpfXKCKjjlwSSdqKcRYe7mnflGhJIY8ablQf0urXw7AGXl48
TSVxwU7A1E3rKUzsyjil6W4s/3rGFcL4znUxkJA9EeXDWDFmVV2Q5LOIr1wAHVJHPiKcJqiWWFBv
rJnKou8qYnIQHlyyVlsY35rKmAmAqtA7Q3nPPxXiZTXeEwDYz7D7jDg16ylbEHXBsUsrZKFw9D6t
G5CMEXFUa3LVStbapwlRICzlf1QXsaIti/HYOxSdKfMgl6wK0cCufq3q6tiAcjeZHeu4AMp10dhe
PdB70adJTh72C0OY58rubLj0sGeFH3F8b8yZ/U0/lyMkwZepdFQh3WoC4ho6fY9Jk5aGeeNeQl9n
kyTwJP/ZvxFnFmBjY9ZMohF0tEU0YjVnWFU8A4RYkfWHYVa4a2cDrYy/RTug+h8ZfEDOA4Iz+EW+
/x3t78HQ+NoyrWStD76mO4XBOWfSqTyjfm+ar655aXhEoUGEv72CyPCSw5TEChgdOkiq3a7VT5Pp
4H9rGqyQf/gYI3GHOYr5C65YjLPADEplXYAOJOQ7ezOVUxQ+MLmCH6wkIp1WDImru8dxid4A1w2R
lcqnpa74pgfsv5VbcYuBfSLbP1bVqdM/k/Y2kRcRoUGlV2ZkbTXr4e5DjiT+9KKoy4DcGnwmJoi+
8CUbe7GD1LWpsKUCqeOsYH7Oy5R9JiLniNB1OKl8VlpmVyWPue/qxdGES8+FL4I8+gjAtwPGSJdj
cGAby05EnsODbEZxjwb1qLC3mLr3oDYYlGOY3YbF1WC1ap4Zow/3GDBmhhK2qIBIUlKaFkjWRd8Q
KYlmEv2eB4pYdDz5ORQIqfZA6hsFoRS/Dnq5oLtsFomy0WRmKjjuN0AlK4Yx3VGHb5otlRcEo3If
hkRj79p6rfB8t6EjWyecoE/4TpN0p/8Y0GZIjJ667xj7evvjUXHEv4waU9gdRPpJ6gaQrVa/WwnI
Gzo9UhsH3Lq4KwPL1RWcdd0mLvYD+pKimM/WcjVYl9ov155GVOJrDG8NfX8f/yIgNVgNHu9Zcpdn
LxFMePiVLMFU9SIzoE80/N0WRb5wiqLPvmCvwyFcNOtkBGVdy5ua+qIoPoy4WHJUACpj8NLj8WrR
RFnGd5aIQIuZNQv6X2fofKwzIu41tVuFNBohoCIx+r0AFwt9qG/aPrXUvOjpehJ5TB79x3xfDxxh
8EW9BakLCDZL610Lv1R5nRC6OGvuBNfGriWtGKZhCMruyGarM3wJzg7aTDawjvJtBavCP6aMB1LW
dzzqCwG84wGdJcImg2Y72pAGRFXpKLXDCqtuGb4tVWy6Pj5tJ2EsSaXnanuYwDgwSIITVz7c3R7i
fvqr5I4PfrwGrMEaE+AyEFHtlLIa1tnk945IyiKYu9YZWa+ly7iZ17uM+tr9o9D+IPRELEqQBCXx
m+9fzHmPw/SAbosgGE6VHBBTedAZhHcMczUTzhHaxdpJY5BJCO4R+IFGHHYhw87xj0rm0DomMhEv
P8d4avpy9tORapPOxKPOJd+HDfNjRATfOLgkkIrX+VEdZhUEBeOu/wO4KeY/A98C84t3q2E8KNA4
mVyJHepHneGz4VNOzbEMKiNUQBfjQPg2o/CKjB6qz5zuBG0oBKjMJYUlJB4ipSFXpWRZZlwD4Kvo
GXuKUaDir0RZldU9ym4qynGMCprD2HIydpVxzG8twk1cGgSDqtma1y5KpCRRbrMAAI/CcPS/GJY1
eL9g3DREM1ZG5uGX17Mq7zDnuCh8RwA7z1wVQg6OrbjskekmN/xRfraL8HrjwejPXY8XaimJx+4e
ed+1uKZhjRRIndwyqnlsRrcYdlHYLsZkS86SnsxrD5/5qUC+jzViw9J7p05/NM9FgS3uSvIXxv5b
k6gWcOuSoKu9hP7uHREM9cYrTO8WJ6lMIQ8+7P+YahqWA4EEBB9pZ9LT8Up76bqJMAyvwuQgj7aB
0s3x/5KNj1y4qNbV3h1IjF8auOTBFw+phcrl3eofHuyGd9k/UXxwPjO6YWlEK5G2towehS6iH0i1
+OyyixRfR/IgTrF4GvNdR0wLjhFs7DD8TgZVGyrp1O0ZOx2IIBtWCX8SiQaGU5Tkxi1BGAOLRodB
eKnGtmnFfwIxd6htsftKW/ZBx0bZd+Wd1r7jwo7fy3YfQrWTLy3TOBVGKWrWruBK9A4T9YA0QUHH
ECU9vRA4a30L2luCVGHdgO3gka03xjPi86ITHRkCMMDj+9nnP7TGohxfdHhPLQJKyHt5CZ5aJUHM
n+dAkrZNELkIBUo2PryB5QZ3wBXhoSpjMIrAyDL8VdPkETDd1y1tWyLS5VGxNn58EmtcJiHoN5x3
E3smWULj4nT+3NbTMfWOiiqhGD7UXRP/DIfEQcqG3FSyng27A5lQTqcky0snybvnv0VYEAl7r1mF
BjUf39GgPIYsLiyUGJjNmNGv5P9MWYGI2tnKRO1hI8mUrL9xuKrBKeFuyT4jZEm7EESG3BLEcoki
eRbgCmdEX8StE+WKN88E4/Mu8aN1FDVqcoAEQfS6GN0x2lv8kgB1tjvgHa9+a8ZZh4ppthWf/RLu
LQADL+ebVG0bqG2mbEviK2URab5lQD+calwbeHzKjY9Uw/uEGlqiSDokfPdrNgwz/Cg3roxjhfwY
SSviIImvh9wRsvEokOgJf5M8lyWEvcGCYbngt7cWOZhpMxIm7AP4e/+WIOuj8OHyXIGPomMU7Aak
jvUguq0ivgPzSVneKGKUcUvcWLAgeZVsGf8xGGvNgq2xpa8wbAF1CzUDx+rLcBsKWsR2nOvjjrVy
LDqEP6Izbq2jZR0EaiU+zIwe9Wx+luUnAhO26QKRlQxhJgfDFmPJ9pDZ/YtDImMOp3LA1u6LZ0Dj
nrwa6YGEp8KdtFP5OxHjw26jJHmKkIOTPNz16eLX5HdPbs66fFADNjsIrMqjWbkGzY6GkHgudE0G
Vl4gE20GXkid8TI8juIfmgFojcAmJocncQT8hGr8KlkbvrV1vNV5XbRPuoauOQQW4/ErD7Q2nriK
+HnyQ4nNIrKbwGXN2XsPkcFqVq5T7PrSaxKP1VlxdelVcAyqWFxHvrYuJZYQfUjDufdny9IbS+YE
xU4B/AsxBj928GOYG8oxIXkh88rjrae4DC+Z+sgt7KjMYYSn1Jj8GDY54VZgoSG9sVq8BojoFp1x
yFxFf7BPJkGXO19BwJ7+8p8pTJGw9wcfjfChS0Q1AYz67PvNhMUZJHT2kVZPZsUConKjf0zoQyQF
akz4V6FPMfikZiGKyIa97Mi9dmMovfJ4TypzmZlvET0awLwYPMQ0K3SNLwxLTx0TmmuQhwSIyxnV
9wE/f3j2KeUxjkrLQNt1zBegZomTY2rM+9rRHlJ4vk8GvZF/jkjQTrQfNvDG9JdEH7nwUAwmPsoh
l2nDZJTkH43BTRvY80dvYsTHbStNZ08mm5RxWvzD8pl9U+w/VYtb9aBiR+eJQ+JSoyd/I0gnfR9N
lo66uEm0tc98aCABURB2xHcpXwut2RUKGuy9WT/09osnSo3RyCGfg7rORFHGg30NxR1LpDo4W6TC
+dVGU1kLw0ElcHv2NtV3BdE/0yfEPcgtYv07ZqNLkBv+OXYQrf/dj+e6YZGqicv2Q0AaTDYDkkC9
s0sMFnhsKig8LyW+t2T5INnEMUz1UqpoUU9MsDH36FhkufCjawQngv4HGaQPz1is3cjbqMlWY8Wc
zytt4hIJJfqkURfFA3nIk7XFWAoMLZmjVLn3ISs94VeX4c+grTuywtol9DHgIwRNznnZRGsiwieW
8CAXWCjJ3SL/FX5mxiYWzQGuAkRTA/80ITekcKL0ynh1gfDZl/WudcQ/C6DloPBN5UER9M4JWXCK
EgdcQIk2q23eq+7CN53ZLK5IHYRrgUihBBCGGqR1SFQoF3a8U0qHz3qXdpQg8vswXH2shS1KzCVR
bBVEB9ZK6VUBd1iIXyJ2msq8BIXdaem1ABspNjXMfSxgfbE6BdmhBVGbeB8ZlE9WD8XNUtce3dq7
RZTCUmye5ClJODsuMKzJKSU13P5WbTJO4Majgd9QwDZfPBQYX0ScJEtmSTXfLcZAfOcsEtKAmPMB
GFhEvH3Wvg9q4tD5qwwhZLr/VsTdtxaAomgU+h7fzZIve98xpCaMwG6x8SvU9j5pKhMlfQUPQdaB
nXYXA5uHNrrzX1N0oNBMKDr4m8kIrolfRUpeN+2R311SIjG8d8RITgPezZqVE3S6wX+SMqduueYG
Y2o4G44vgoUf7lCGvisUhCR56gYRZUbAsbH034vS4FAC0Ilous2PZrq46CV3Cl/eAqouUwIBd7j1
I750ZQX40kQvSTcuSD8GqnNMnCwSqKApNsjanMZsmRje+whDz0KZaCBuw4FumMlHpDJb/ws0p9F0
bpRR2VPCV0Q6ikCPBPkh838HVFc9c8cswk0btYd+8jeicK4ZgsTF7v/5tyoU9px8E/uON9N45sVx
prbOwWFM/k3xUMOKCEkeISwbLw2FkcYsa9sSr2xuyCjWmZjoK+42pAmvsAXtVz+CM95HGafjiJau
cSSkjIl3GpN3Eswxw/E0j6yQME6SRq1tEE9V4WeZ3AT2ufzZ6ZElk8+Yg8WAXbXLrzTbcdYDVIZA
XX9T04X5T1i50EaDn/kRSRpHMdae8sFAqvZYM5LFM/AqNxLCTvQNqJgIyMNYcfeKXSu8F/dqeude
s27Ns8bxgrn7/94gzneHeaDNA/6DO7JmCyTaovXYMPf0YUozjw2vXXWR/0hgT6oL9zxrkWR4Lzbi
VsNyV9hYLh7BPH1Pz0TXTOYGfEmoXKIfzpI9Odsq5K1kp6zVrZcdTSSWcHG3mn8WiPkAG2/a+uPe
nWKa6RrghTedFO8LuhQMYWNX6L9kfzOTMjdtvqs+kmI7R68z0xTXbFFGJl0g4pkHhOh3MAnt+B+6
9uMcr3sRDybpLow4h91Qrf1poxCyQDjY01vRnSfoOIn6C93ExwmbspWkcHVR2O/p/siBQI7vq3dB
tgW8iwupPUbZhpUT/nw6xSUj8fzir4o1EsQQdJFbcFGbMA31d3qn4sRiT654lWDszkYALXszcL28
G1CDWEPGs2JrTH7q8q+AMJbj/rhh59Qr5nVOV23QcKnJOsk/+MSQT0reqisdNMT0oLCB7LnNvShr
b+XiyuRJEFNSkSj7NriHEBfB54w2bP1o2Auf+93GgcWigtFqOLtuF9iT2eAzRp+7W0W0BxwanNXx
SXXoW9U/EtunpwbfcF3Kd4mzTjxx+PoUDPv4QshTc+r5SgBkj1n9uOnVyE+Qhvu3cmUUDmvnIjga
KDW+s3aF6VzLTtglswF7GjH2p+Atfxctew4v11lVgxYNDujVYBPE60L+q/ZUJfTdvJs6sqPCDrcB
w09UHEsGKMcS8C3wXH92hefgrGyCr2o7ZgsFiLraqBf1VXyL1a7D1oRNaoAUsxqvMb06tzmrL82d
4Kme2WtwO2l7vjEZqdErzVvNw5ANT7dEMhBjR4ZqdB4IMuBzoJLysnNV3rm9GD7zmTCy8Vf+FXn0
Svw0XDqmpFjnxEJtOMuwI9dzvFGyavZ8+Q1wFhXZ1Azc6BEjN8PIRhVUPWUDD23JkPbJ75iymTPX
uHoVPk4ES6WT1SsLaky1ZHJ2Z7jPpMkmGlbZFvtgU498k9mvWutqTgPu5gV29TMegw+aSRFFPwMv
qFrEwejtyQyX6QFvaILPlST1XUY/QgZSPCwO1lPOVkW8p/NT8N01LebIDmtOfIuURxLuK6ANAyIK
c436DKvKRbtrG1F+q4dTv92N24DnL1gxzQInN9/pMmGbzghP+BPnf3xoRNvvwCE791p02DcJ1org
jpykpDUPp+Ljt9zW+UM+1F+07dDIKLY+vF9lMXwzOMHlyIzRgKKHtJ0ZgCsvvZUPkTpkDQ+g46Y3
4VKq1jA7BPNTJ8CZiq7c9MzLUgcC13QaxiMwRP8E0Jk3i1AhVCAJez2OdmSLDVU+ExPybucSon7U
+Qr7C+GpjGDiXwQTbDl/4t/ykHiucB3zN0FytF08bnL/3v0kFPoOPyDU58K8NneKDsEZ6kP/Jok2
UVzXbpssvpq1JCGwQX/EVhrUMtB2tmCkjLHoK564nwxI+bzpH9MX6v8d6BgAfwQD/yGPG1y1AMDh
TKf4iqGe611nfL7UvHNFU8tE5IUuQtGYOOzidM3NJTwRDPez5VwB7IPvx6lAUpHNwPCNS6ZzPQto
Oarbg7wy09VTcIHJ6q/SST+Z504+IacOuxZvC3KaaVpw65jYjKdegjJOS8CjM0cszlcDc0Z1HRYu
ZzCLDez5dfXDxI1rTVPxu58sUt1VXumMtbWDM2GvrEz5bkTWWzS9V/v0c0CGYWxG/U5EAM9OdmXu
izK032ZsdAesl6iX9vnALGxlyPsC9RCHOogrzF9MqdBkdHavXOaV+XTmI6hq7heDT7haK+ZbCNNb
X3veu5Xfh8H9IWaL+OiFtVGzLZANulexPufXYo7wqg8oxErh2olMYejV8HMRVJIf06P6X+rAhcyf
Mk/bbBMI33ozHiMaCZ4gRjL3uDyz3lDW+S+aOswe4MU/egYDBVtSqD0XampAEzZEzFhZIaOLYndm
ymiu1cNeWyItY8v4h3L9Nhu1inV5hUfD6WxcGY+br+mboErGrVi5ppX35wPXccRpA5q8S6+wxHXS
57b0gpyAMQbmCara0doFLmOjT/1TsdzqB8V0wVfnkvG6ESY2ji/OkXK0vmjnatiEnMvCnjyk4YSs
ODb/oy141IZ1dUIMUP4SYiz9F64S1cgPiR0jOyFN0D8mmQQO3WHAAELX1uDTALpfEXVhdZ8CUU5g
sezC+iDU64GmVzX3s16Upi508qVrQTbBFSQFx3C0a+pBlu4ZJc65L/4GAq7Kj0YB15ivdOJjADwY
W4JfiJER9/x8TFOJtykBzi40Y8FtiMS/uxnWsvjKh2Vq7Sn8DUPhVNqKph2h+snnUTkD7H5WqN8s
8WzEL4nwgGDVsXdvNrTiKZ0in3BCXIKs7zrsIRvaLau3AwO/4E87OLw/Ca8yR0bpMlyT5gPTJWD3
5Tsw65V14IKUgIjevpp9iHv9oQV7cDn1GldfDHB8sMUZ8KL/eTrIhXpD55YCPXGmZoO8krRE3Cc7
NPRMtdmFBMKJfm4gNrwm/fgzx3fAtM8CAZeyJuc8Uaq7qFyKDTBn5Z55JypvC6FTvpMq8sTyU8Ht
07Hs/p5CnnnmHgFreywKNR1YICFI6hFZGLaOwMqU75HFY1vx/YXbwRzS10XeDUT9gOjmOmIVtatw
4l7haBgduce230MVSIgc44+ZTV8tuvaGGSYRlUrwqfe2wbZfL5bVkwe0JBiVBy8oD551I89nKj44
Dibt2hhfGu5EfrIEMxSs6wkNvLWiPnVgVhqLhquYQcu3QcrnJlTGVT8/DdUH0w+m52OxQ2bORKON
N9WsksI9Q1rDHjgQ82deNZdq0ULLYI5cb8vaZc75aSk/pnSXxxPEHva9rMqWvNHpddZwCEw90j+9
eGjWQYv2weRiMeImCYBGUVNqLl8dAUXkQPBSMFcKtBZUFSK9Gb1A7bAXlcfXgGXeOowjo+foLZ2z
MvUf5K1dB80QwAdEzweHGssWEAlY3SmOYL7/qSuRgzrNfinf5hOzbZcyb/X2xYRcuaS1qw9vVf3E
QzE8g+lI803BShp18QinTVej4DioK4mdfh/f0IXV5dcUM1FtDqbyok2risNkHgaAwNaiYWYlBSYk
Rx3kEXsfCl5WPJFKLJz1GRffgvqd6zsxf6jZz9RICzG+ifU+Ku6j+BFF+0L6VfSv+g/4zIAxsv2U
PGEvF82bDiMP0aqIOSCgIJfTPzgiOdJ39DKThVD5kQPGrgEUo67nk+MbXPW7ARdMyWfEkyXx7A3+
qmV4x7p9UH851BS+os9h2DX6NWGYB/Op9441Fft3xvUS4/coNk3LeAT5lfZtZr/Crcdaw8tIKaOe
IwNMiVl2HCEFVb8nbxumNlsqvdnnpI/7yD18VCzxp8eKADVdl4GaKFmh0wk2ObKE5DYya4s21G28
9IwBF/dQlzKKApAGlD649jznynfDZzAy+Gza9dyI2iaOFaoU1jdGBFc/Xuf+hd+G7WPKnsEbXmH0
7mW7jlgOmdhRqjANMPLCgA0xXnKKW+nEpLCiEZz8r0E8TszGm/m504yvhlcY06bSW5bpX6b8UEVw
zkvZR1Remr5wTBRlsnGjObepkxYButxCArJWYRLO/uAlmYa4fKEvm40o/RVMBKWjsmfgjYcIuJiy
oeeIAGMbpzZAVVeD6aNfQvKO8f5Qr4LTNyVBzYQ7PpSkGMV/HVNPZAtsvUE+U/6haSCz0icrTqpW
8Kn831CHJWg32O0zNHWACJWDBRznrAB2GNN39vP1t8Xq0Wuv+eRITb0Ko872scnwrAQi+bKjPldy
6Yj2ZqQuBLP6No68ZAOmb0dq3BrFJkbClPA1kkIJbViHOyyHdFxk+zIIMg9hscJXFswb06PeXkV2
szqHPIKM0VpO1jd/dk1eY0ixnrM78tF3M+BKATYjzx+89NhYB+rgyhHacon6UjkUNTEsxSEFwhbg
IL7UwTJESR5gpx5EhprZKWLpRkTHhvFaH7570yaSztGZj3oCJuPXimviOI0gJUjEBPre+eDTwICT
HGRwJNDAJRWbzJuGJKFl2qQDK+xZs6Cf0pFRgzBDVchQDhm48OzljeCh7W627Crb6QQ1KpN1B3bP
+CIFAHgHlZGU340KVDo0tx0luCLtLQaZGVs2L38Ynr8u2EhaKgaB7Kw3jDA/gfAIrog3G+lg+jti
payjDeapPZEC2rfAikkK3+R6LxMC2mIo7ewET0bHxeBMe8NlSifChOY641zolqFUEUa8ErfedOiq
deemLEiZVlhsvzx+Go8HGwxQU1IEUlaT/kYD+UzRpoIdDVE8BdNZw5ZTss89tgKsG99RaaNpHBXr
JPU37bth6FVWDwYRE+0Z3EBSatgmGJCPIH+KJ35efVxJ6pLOWGIkZfmjM2fZcT3/4+i8llTH2iT6
RETIm1vk8VAU7kZRRR3kEMgbnr6XOmJmev6Z7tNVIO39mcyVzWrGINIA1HR6fTavApzv94t+4eMO
l+wTgIKnQOTPEktbiJny/CjmRkR8MzCtSnFQKrTU7KP019ttT6cEcwJ5OCTkaXGN1nhCzXt0P5/4
UNFq8djOP4TcwDxhvt4iRostfrWeBKqW0AfT2L4fdY0E01zXTlXsCwZGJYKxpuRlxKktqdjQezY4
FXmBAGJo3ojakN/PP12gkpAQZWJmyyxNOz6ZFqQSL6xBrE3wFqfGj/LyafCBn5L8tyv8FwVTDvNO
WIX9b4/Agy7tAjzuvUGSATrqvQQpZSbQlBJraEtbvmTFo3tfJemICjYZviUFVSdlMtZLAFt0JDV5
gaYXR7/FjFEc31mno17g3MKLoHL6d/RHinpp3tcBAYlc7YXZF1MfOdoAk6xdplQ9C2nxXgHdUZeG
cE3eGzAyjI9hb+5eyh16mQzOPzmrtkRxcZZrgJro9oD0hQwQUVmYPaeLBDUy96LsKwEG3atV0KEb
q9NwW6JVGiQKSIVYlvY4CP2JsaQG2ba4xTCYyxNeHuW5Y9dBdZhBy1Z/KcE/wr8K6jtcGIQ05Jwi
47dqtAK7dG0mEILJ4rsPpI5JPNkNv2MFOyok800dy6Ua/QjmlwyMteVqlFAwZZTGr/in1yE+8A5w
i7YqlksYYK+RBQOBx+9ThkLAQCr/ZC4x9DJ+OVp9fq2B/1znkdvxb3s+3a44ihGqZexEBGbFkJY/
jWlPTC6SfcCVIVgQ1EuuY2AAgtRMGbbjJmTH/YpDQvQsug0pU9j3HotoYtkAvhGKhckZx0H+4kUf
ZCvRMFv1eEgyp8fCUcF3Yd08465gVss2j/dJl8QVLEjInYzvKvJWUNxWFPDFu0YyM69l3XlTdMAg
G7D3dNxeiKExoxNwghaDBqmnAC1Qm8OOG5hoV6sZ5YMNb5UKdEaNnuH4btGUE1PPf+IB+WwYXPFo
YFSYNHiMSAb1QI1Mk2xq21CkWDO7CvEtDoUwZQR7EYdzjgOrp6aDgAnKT+FkLV7fPTBjbV8w+xi5
oyVt9ZEkQvd03LaqFTYkHXwpFoFTgMjJiaqr31f4RkU8/zC8GfN/FTXgWqo3T/g1bObxI5SQn3QW
9646r0Wvbn6VQmUa+pjhTJeTQ03hMigP4HisvdKdgDGAmqZ8LuoQFR5WnueXBJ7hQFIS3wG7RrkM
ZDK1Waa+eIohseVYEYQ9dLWZuegxj6ALz+gaWak6eAMaTiND2heA96Xkw1fm9AUkvJhLn9OCicbP
1CQy0E0oRnSv5W7hmSyQu/qdieNfuqNwrsJFR4oM4AYW4f2p9cxLYYZ+nwSaAcKSkTT/zWEjUli4
rP/L8+gX5Xz8TYcABvYkB5xS2eYa0JeccF/we1u1dWb80Z22AjJdsQFurjmeUjml6SFPKBEgMMCs
gKLoRIaJvMRW/5orp6CuM39q37vK/JnOS65ElBP0rs8LLx+WYHOJnRrokQLaGijuLPxDilSBGupr
7rn3EbTrp76AwhfExProp1eMYi/d6INHJlyfYgee9+23yMi0os4aY9xCR5oLjcPaHHdDedHfeMsW
egpJzVy8WXoNwHpjFFN8UCh8MvE4vLZDd6bC0yVGi+rM1cNmnUimL7Z4v9dSeoaAxwgEj/OnWDew
EvI6Q55zMfiaBwl+s/ggFRkB0CoO1y2vT8Nl2oEml2l92TKg/P+SEZD+30mx10I2ZmiTq4cegimn
9klcBLZK/mFEwxRe9Crdl1LTSjgWZrRAgjfmGNkuarHu2NLHLOBm4imf4ZThTtTZCDHErkV6TPCv
hZWx8mOv50wxaSUPdJfh62BXQNletjRnNMmfYRnGFakl0Ltwf5ZTfREtVIq7qf0Tm0VnhyO2wU1N
qmkCqKeWjwWrCKLT6c2fKHCHb43Oh4lKpu/ee4SxuZx6Ks1wFTx3pQS6xsOcXrDnNQw8kF4O2fCp
/cXhNpL3nAaGTqfLUVc/9C8yDUD7NA4qGBsQ6DJzy98nHS/mT8bOCQQADSmvjJ40ORTJoWUAw/hP
Kx8RlMnilHOllX9D671nZ4VOgTWKANIzrXARUatEdkVXYlKveB86ROCRbKXwgvBzSQ+DFzoUAjXG
+Me4L+J3wuLNqYugchLtclBfKYQJz1OImCaEtfETIcheyyexjcDKU84VLqV5yi0owv/GbceQMgWT
Q3gCc3J8fivOxG7F2fETH9mnsMJZDLOtgBAdRjHUTpc5TZvdE8ClxLdyfl9IraurU2lYSvs9teJy
ZhnPRaS5/HLDdxMcIQY0RP6AGWn8lzCJyOewIiAkBSq8FZXZ7FdG171IVxVWDAcT8ZFBCFMsGjVt
hnyVC6oEpQx8kqBYlowEiTMJgxATK6tqQp3c80frIKu1PoSziTux9nlOWRtS2aMuIN/lT4qOOqNC
gaE4kFg71QLWgrTC1my2mzEfEZ9+ysTnO9B+UGyz2QmFliYEAtzwrfIP0q1Pt9/n1uP0y2giR7Qe
9PlatMbBpL2ZAmEKq/322W61nEEMglvCEMAwYZcnbqREz+0JS9BbM7Kh57iMWbbwQHyOoa3FO+E6
IBhlh/JxdcJNYqstiMNdVoyPBBjls3Fu1sU8RLRrMINDIsWSLteWbFie3OwkO6wMHL8GMRNOjVWD
70ncmBe03ZSQz+OTBAgelVfN+fYXEzozhhuYEQ056E1QsiXy+xtZA41luooDtZN6juR5tpdF7g75
jTYt8UXW/el6rE9qvW5y90kmPNUqtthXwO6CvxfQH/7EFng2wwNkZ9wfw4O5Vc9SOR3woLnSpMLh
2KN04kzRUJjzXNsM4xzRfu4UEqktfQJ4W/F4Hp6rchN66NHzH7YnRNNAC2d1jOplI58a0Uel9eTp
PaNZGBRH26OK+vwByw+H08Cmbzu7y2TH8wbBMqmIUtig5ER0rzIoeAZqeeVd7wcLV+trmbVW75ZP
Jpb6+j3FWYMcKT2gA+m4YiXIn4Dmkke5/jjTYJ/SrMb5m43raNE4d9UrftRwwz8+UULKpQzzN6v/
NSnp0NZoXGbKA0Fx+pOUm+qKqBt3H/YJwsA0NO2sOS4dmRlnNsTeKzs02ap+fz3/uEDfh0/wtLf5
XgztN+hkIDETUEWynkc0SExoStUltZJKSKJ8m7/CoN0D7qgUX0IFoxyr/CaW2044R/xTOaQX1aHu
rjjDqXExQXu68cucYZZikloK4p48ow/WxxcNEDc7fRotfy8d2b4Ai2BU2MDTEJqbIF+A3UjM0EA5
87ivZHxdk/Mi+5OLYER28oJ4hkZwevMqedJhQ1sAwJvsK0glYLLpYjsHtkLAv628c0CzkmSlVIpr
FBQxta7+G1GfPGbbtj30vJcNnoPLawrFaS3jE7BMmLSIxKwQtjy+JyT1DslJKFDOw7gFqck+kY4g
nq1DbGoYRYD/va/mJWPziuw8WFcCovS/2R3YDMqcaF06NfOOB4AuLm8Bb6ct37txmvSBqX9al/Jc
xlsOuKLqrJ6zPapOrLE0mlXNA3ilcUU3Dvvkexp+n/B30I8mTPVJJeDGqE7ohhgRINx6utw8ka9f
wn1jIplGEMEtnGK0Hn2pv8UFrxCwfdhvPzIZIULwUnG2mN/sYTUJ4fSlg9nPMYOzs1U46+V/s2HJ
IUQLTXPM/OZVB6l2p84roMLo4RZddOtUPIcZNbDEFQocBl1dGqP7WzHZEqEfTM5VHOV049xgmRiM
KOiZFYEcdjr0Ix7oaApIrmCT+HIjQO4WCeuY2ttN6Nv82RFPxcwfOwD1tyLg/DL9zxLH0vgvcdjo
vNcie6C3xSRR/Un2IyrrxhJMwmVtQbpp2cQEymEz3UyG+EsIsulOGoJsQJ7W+gCZxG4jDTxgoDp4
0a3yc6uiZbdCLI2QwI6oGe1luL/haOlPNSdi6G1Ft18YDok2tBmmr7ntFsZijICO5YlPJ58h+JEW
lRlkpH9wczrZsvxu9D2imnDg3FsjovDfyUa78jKFru7hChxELMYp4dfL0a6Y8o2ktthEFj2JPGVv
B5Fk0sKPIvuvJafHA2jLiN5OJJoBr6y+wH7Oy86UgEI3a++VcjKX+XfOlHWB02gnKVccfsxIF7WI
6dFm1zuFwcqPOFqK6NM/gdCzrcV78sf0mMaIHoA/2onfDnOvK0aV8dErRwB1lbAS6nv+fvpl07sD
6l0Kg5e461hRJsJtMH67Wbsapas+oR62Vfadi4EiyKj66fm/0kt6LatxzkoaKBnqSZcNsCTuZ+Ga
6uItTtSzIWSBeHi3dJDjPnufjXIFwZ0YoZ+qXbzHb0ZsyDE8w2ufX/JskT8XbL2kqzaS+KEeImGr
hmvmJ3iKWMVh0UglaECeLlfzgWZ4hrHOxD0AraNwC/NoXMEzmtFVxjqpv4KOYMrnafz3vjGmzuNz
M/yLda+WbkriQ5gPyc5On9tkuBZ8j6Wb9CtcWl6MTcJk9zVzVOLlZz84klV33NSqTb/2GHDx9lv5
TbS86ec02sZh0P+aHWLQmLi3oFFEsAioh+JlgmsssbDlottEhUpl0mGAg/7L2doyls9d/DJK/gU/
7knNXhwTf9pWcv6nxh/6nXZTIFJsRRLvqP83L6A3MDPUXawv9OdRyXaCvqu+yoY5JLY+RFrc1tDg
Mj8ifHc0bd24t6i4Ekx+HKtTVdjzvfDxh5QaKjcpOzOfvwFbWgMNYnC27AfVyfS25KccC1ctWVHL
t4+VHK9K7cFAFe4aXBHSZ5gPv8qtZOEnzlgkvdLDNLZvfV5QT7PB7EY7RjrChfwD0I6fjYLxq0ch
jHhiVG2a/cQKHyA8mIu1Tw9BZvRPmxZbLd+1YZ1ART0zBX3MMWUsfKnlPcXoK1jW0V4bbx/tUDG6
GSTctwvhBEjMf/lCue8xOZMsRvzA86sA+bDDO4N6EDYggn5lkW9eGUtrUmcL6xd6ETak7whQZneU
a+xSbhY7DUtoWpf0gLxGMFG3oZ1BclBhAENQ8UYX+nQLgJNH8Z7G33DU0bTREvxPANi83ujRfHA6
y6xwq9+OmFptUTVL8GCZwsiqI+rdCvck1BCUNTtkApsEprC2so8ZujNflJqBrATwn9m+mBH5QI0g
EyxqfU9ribNqxWRziQ5TIUTQTDhsZPtbiBnRXY0s8oO673YJ9ZiDHCVsk39/8Mtkf9Prxhzv5Txn
65l6kHjF1dmiSFfM//jA468UAMkcygGc2MR+naiRQzdyPriF4XLEP1G2Sk+o/lhGXENsb99gmtQc
VSyMUC9qbCnQ/hrsvHRm/wb2gPx9XsZOSnETdSGPO6P+oaXHYJafiVT6/D3e7qbi259s2vJDso1f
VO7I1v1FvegUR2HYI0wkWfEU1isKDVpPO3QhexQAmiE6QX5AvYKOcIICBJFPoZsrsMmX+b772Kqw
+NApp4eB3Si9n6sMG+qVt8OC1svihdYd83VKUuto6fq9R22hWGx3zfIoVsfZXfr4PeOsmb6NpmEd
YhV9Xq0hJr4kT7sroxuzT6OXNv9VFoLhfxWbSIRTJEWAlyLT1SKTTJmDuptwCDkCQMVSeB8hpdBh
FifNgXuSWbEn3SiaQ0Lf+pu4lK6q40ULBPgIq1zz6aRIW10edUH2wsE6Prf1JZbWb260lUG88Bq2
SR6QLASSyXmx6Z70S0gtNWqcbgsCDhi0HUSkaYAAgKNlUgKCSAhhg6JMYXU96Qe5vDBwMLQFHB7t
X0f9gqBW5Pqaplz0FhEqQBB0TGkI04gmPIBTbvq3Q+PZtNPNnr5W4feTw1GffGjH/r1BXF1zZy31
EmoJYw7Skk6Iu24txgDmnG41nLCqIB9ja7r6iB4DMdmpfLoZtPR8rHRQvPfvUwWOv4uCrluSmRTv
ZeLb98ALngtTtjROUXRPKX1vRiSAw7RrSOxf9EeWeSbqlzH8t+zNcg+zDClLHWRF1hPVtv1h4Idx
NYRrhUHh7RnYzPVLD1NX2LHcelHozAvskvPUxlWXMxNC3kDg+890pbKlEReCsI78Svfi0DPr/8Vs
2lIr7uA3SV2LvFrGT28TScKCtmPsyMaYmQLF5htSALbEYkf8y4sFIRzWsKNiQyTwchAgTh37RvOa
2s8N3EfovCbGg8E9NO9cuLfruFjhQ9nb623zlTyXYeGi0ZTTAzZLmqSKWEnsif+r1fqfPAugxsH6
gNF6ehH38awdzfsctX7NoqI4jRyGyfDD7lLDYIRyROgOiRiEIODkB3M5mjSxQd2ECg/NhCMvp7gK
5nBHtNvIoZChzRoYwg96Sjq46splYE58W0g8EAi3M54LZLBieZJRd8PZ8zyXhKqovisLKvIZy2mG
MtH43dXQo618VK3+pgysYR1AJ5OmkEX1ID+0aW1tBFW4LdqFxllM4SgmPwXfxVM7MNY3LyahNLoa
jKWLY7/O/PAEWQ0Bl4KEZcHyjCsf0GBuvDlrsffwvdIv8rZwEqQuh2uRYjLHAigvwgWjqsAUDhBm
q44921L5Dok3/jWVAMSp6ib+KPpFfW01N4a19TPW3+wlsXW/sRpRkjGw3fL4pHZQF27iULFmb49X
32BQDBFpw8w+51op8Uejw0cXwybOa+ndqoUSyQ6ff73pyu0gO/Wt1c4xQco1c2hDmxAApTJXyY3P
sEq49UFFJ0J7TRtU5wscXVOhXrM+REhk+ECyqFYtOGUTd7jFCSgWbiSvy0K3eoQUCNY1DbOViwnq
pTHjxE73C+zOEmLkmsA8MWZYTL4BZHV/PbxLGA5q51EJUSrkDDnSC+yG8l//b/1x5XzLLhopHXvU
tPL68btEJTiQAuCysAymxOc2/Ztp21k2sUxkGodwBrdq3acM+TDBI5eAj7erN79Baxc/LBXB4pEU
nZb3poUafzX4iifjmwinq4jZAC7Bd+CYCb+kJsER06HHddgETMuISeBCLSG9/9IvVV0MQAcs7WHy
lJI+QOG/TGjgOwd4pDItD6ZIMfTrtCrHflnwxx6ZCWqPJ5FEULTg5jMWY6rAkt9hi4t2VwEpAwzw
vWi9DxsISO7cxh7Fo8BfuYtyq9bZadiGtmMykO/xOCOBTANEBYz1yYZQSTZG7QceHfLcBM/AvEOe
hXYa8KnshgCZ1OSsBzVtt+W3MQuG80iIQssMvt6pVwGt7NuNvnROglBfSCtF+Zss4J8zgVXEfXXo
LSnYvtVvigTdMo4o/J/1uXr7kTJnHTviBMRHSO+2KN148dCvSbXMmNIr+qan5uRnhqPcwP47VrFH
lIzeXPoODPOCLznlMQSnMfpVAqiDKKsNUyjOFzRsjGcv6LlZg+DxJWwXXsmSHFa1XZfCN3KfnAm6
RA7RnK3dXzYcmmQlkw+Ft5AFcbUMgamQqQKLE+wWake4Q/vkIcHWrFHOP8FZLNmnxuWVAo5nmmGX
KB+U7mfkyGOdu6ABLcx1PscPVE4dW2fgK6UtNjBG6dpkDygkVjfsVh7scqH28dJLDttQ0CHKlXrA
wC8JshExkIQ4GUw/XoPPFmFTR+amCxIHOOV52BWXKMc/aPflCVGVPrjsfneza2abJyEGvclk+UEy
geEomBTWM8LiEzg2bNE67W62FzTyDDuM56Zc/Jr/C2bAjCJGnB3MNhAGZ+jPGps0qj8Wq0g0FzCA
W3hD2unpcpDnv4CwtX/PymEeMideg9EfbyuosfxH+8YYCe0W7gSLvc5NpGXP9HMO0gaeKqNqkRGQ
zGr8easJiX1aRI8RTUcIMyeX8eipBGiB8WUmPzSd7OtzWrU99Iy5SmYcbQlhYkszCL9Hhur8f8Fq
/6CFReIEZuDppSTxobFoEWbyY5BzA0exnOapDAha4oSFQ3jjymMOg7J5ReFKUOhnUoFSvgJ8dIyL
5LYBJc/CvBIfxBcW/uTY7NmYnhjsu+b6CiGCTrxf6vbMZ3SR8WezusUnBkOQgBfgSfhZyWoDh9fg
JXFkIC0S89jpbgUm0TIHAInt8JPBjWjudcWvyrhGeEwjY6ayPFY6AggXlQJqCGyRNEmsWxmn8pPy
J2EoiBX8QB52XCaHlf3ubSQBOHUSbjZ2w7rLvPyExYgN1/STEZjK5Ii1CcYJfO/hozs2QbdisfIP
iR0VC/LO8dSfZLfijiit6u+zYtsxPmQU7iiN2AvdIdTA7QfXNM2FULYhnY2x19TsedFRPoFNzBx+
k6EkH9wFPP9CwQDVjvVgZ6M2lWDDSBbOeORjK5kon9jFxZNaylrYsAxm0/mkVe9tLAf8nGExfUbM
+nkCZluOrS1XGhNWripYHTPgGrRiooNwcIsXrkVztKNYJuzHIJ7UqvcE4jjjD9sF6hZqMhQ5vS3T
Qky/BRlDikZsovMiZ4jKAFvjgkCeY47zymKgR1l0mhTPeOFdDjzfCOhHYM1FvcUKZ6KIbPGvtfwd
4YQm/FBmVC42n5KH7mDskVBJfD90kYBo2aSs2pt6Fn/x2U/CzOIcSXOcUiJhqPzbkMZemzNe1n3t
ubAfiSNsnBQ5OuVti+CDzZcVESJ3ZZTMeIYPnA+k+sJOQLIwe2xEP7AatDkaKD7pkqE902Bel0fk
j7CfRb9fYxO8V7tm199afjZLwlhPQYOrA4cbaVtcmDhUgfiRctXgk1vy1uCuRzaoUQ+j4cu/aH8Z
FhRbht9s0hhCzka4UEROzjmzZxYyipzhNmRahQAVbgNho03/fu5oLMjkY6NwZ7dxfOL2alA5QFW3
mh2xAQwzeDRcSC0WyYtuOYekAUyBZW7yML7rZb6F2u8itDppi+k94KWRQZpMb4CZMcdD3mj3/957
2UUD4vaklr8hAVu1wxtIlDvF3YXqPeb7eMTXyclwrOlopsWM9boi0B7ZMk1NMF860jIcDC5nD9F0
bz4NJgoHiW8HDStdqEpdOm++KOU5of5R0PH1VuVREr1en4Mlrf/Y34IlmEJRD8ZawxfIjYLOqnYn
0wmPIYgB6Fgv2jpY3wBxfGpiTLWqw5XbNA7TZvITXxwqzo1HlnU4RwE9Oz9iipAbIdXcAO3HDzfd
DexfOQ0IzoKNiEgUnigYCSpFiXErnyoS3fDBemlXPjgY8BEXO3yG4QmpJjMm0gJk7LfEzHKyg63F
MktQ4MgPSntKY3LEWkwdj6OlhdU1V064WJiZ53v5F2mcCnlpiiphkWCBIkB9P0tchCXTKEiZPjm9
smaoW9NAq5yaFSnheOOcxTEzChnsGOvAyiZkt08tY0P2l4K7GjQBjogMWLHTvoLSdF9QGgoHYzUv
NrwvWtqIDCJqmsihT0Q1zQaaLQ5T0+nYwDjwL0GLmbg10uM3mwU+FWfSDSHJQPuA4oaE1gS4Haqd
zl6zSQzevrkT2GYF+5Yga90mZdmbfRn7j3vJT+S6ca2/GSvz4AMYLwEqcRZy9iBSz2/SNl9lORRW
20BXDGNsWi1aREjxwvM549Lk4jQZenPs0n1yGSOQ/qHabnZ4N6Y5P43ug4X+eBLtLd8buEqGb+Mf
chuVscaBqAY2O3yokWYx9uK1E6AdQKvGPK1a7IXuyTjnxkmY6cJD7REXMPjjSOJdpvYOecJc6ZAT
kDVPv8miT5P5X/+Hj50kVoMC+1/4Q99JeRHu+SttN3cLFym2UVYY5l2/oFFx2ouMIALvJ/Mpokcx
smHg5gVFss5PNQMhwEJ6eko+hdOncPghSk43IW876VAoGszWiUXbEBwGp/zRnIntj3pufvVN4wdg
HELSmZDXUBQT2EoI8mCZvywiiyvblA+DFFhOU3Vj6X46xabESBynpwtcnqWTMMWsdM41n30piCuv
9ZK98Rc8T7tb1yynfGqOs7QWFrVj+sNV4yhm40o980I8jwkSzBTXrCX/qdvRyb0UlwOoKbIebvgf
hVN4Ms8MT5V/8grUNdxHvz3p8zXLCh6RhN30/Pmn3NS76fLmCd+EJgXI0HH9aevs/8eGb+PFcHia
HiD34+Ch7wNBBDRnjziQtIx5doo2woJ1TR2saY2F/28+IHHRqUZ0YHGUcz3xec4QtTBhQX+S+ki1
+C90F1OCYIhixasUBy/ZFCMYQTvEMVM7CKFNwvEAdo4+Z0Hy8bmbUUZoZOf2S1QuHVHq+GVrJPi8
FtNVe9ERBbJEpkywZXCpLKwJCQPsBtkHzGN2LMIf8TlzIhPt5vBnsO7yPiBVLEoazKB44KiEYWfi
Lecjio+vFRegZy+b6zja77eNjOWN9umord8c5XB6RWoVuBEWzTPa2OhfVVsMs2F64IpsVZL5rILL
QrVTDgWyyYPxhBFsFS20HTmYK/RLvggK8bNslkQ27djKRyUHDH6uGY3mvNwI3yGPBnfVWt94/TX+
mTSo8xFv7UbiUfpJbpNkBf7eiWRMXBqi6hr3cGK2qmdO+skPRjYVli1L+MeJV4n8lbNXOQEfYsiP
JxI8GvyEBdbnTFp2m+ZfTEPyCBsrxx63EC7qXq2X72+ShZxJi7RtN3Sa3+m9P7B8rVLacavYRkvp
BJVBoO6i+mKV+GjlZbUdNyRLLcELwAbEP8Ui6w1vEksHRwJRHwaRgLT2W5FohyJwMXBOzXF60d3y
wAvE88ZnwJifWQ//M96tOaeZv8Q52kQr+qHghkzRMUt8NPdxL90qVwD/uxgutE+X6ETCAtkQaJP0
Y3QW+/meVnH8ZS1M9FbC1vxUnd87RoZlYaf/OJ2hoDIxjkZ2wQJBity+rN4ADNxfnZOHFlOJFY7V
r8SP/6hSsBNzilM6IPFjskfqV/gtfqkYmgQ0mY0nfEcbvhuUMDEnNk4QRn0MTQHX8rNzpnFRUgaz
hoqvjAD5aLXWrjMbxAaPOdKOuXrmDIUXuG22LOvc5gw0wnQENz2o2NLnRmMna3PzIc6mn0JNC958
4n3OMTNZCtZ6wgYf5qhJZyfysJCGJUyASL1lj8zyE5xFROuAwheB/ctB3zKNN7D3opbldjnW5xyt
xnTNoBX7mqhia4K6/zgZyx/ZFe1m1xylabvGUIsqF3l8+E0Nx8fFdU/BXXrH6DDY5Yl/YriMhyoQ
/dIrFzyqDP0hUu2KXXdkjkPJAGJ1KleAenBdobk27IKpEzKADum9zc5fdKeyi84heB5VNM5kE+De
QS8C7Gbyrcm8f1Ae1gHvhXKlkAC6LB7QD2xCv71TfqYUXBAJ582h2ef3YVMi3GAwBtkS2cV8WDBt
G+ctChUNy/h8geprRH4N5wrXALceSxpEKFSqX98/6aFkyEXB89A5icDrorkLNHiqZTJfZYEJCZoT
5AmVStyokJc8LBmE/6Kv+X3v8aX94xhIeWph2WyqYLAzYHzI9wZmuiftND7CtbjCdchdpi3Ypy/K
NbsUnEhvpJi3CUaL4ioD9JB2eAUh4ox0zYwIyIAAEMA1xr3N3BgtM+V1OXJF80m1F5YWEiyqxAGj
iEmRO3JsV8NEPnGr2ZpBC3CR/ADcsdwPK9JIPb5CEQGSjYID/caUDYFASvsBmwJ9B484SX8z8jfs
JNrLmJaMX/53xjzVWmjwctD0VSrlf9ZidveaZmpibXrHSvmrUtD4mPGhN2XdDz98CSGEVwEBGnPG
CLMhX3VxVKCEMdrDlISiXcN2QWHHJyK66yb0qGBX3H/7iZW6n4H5Y6CZHURhVSSrDnsavhOiDYgw
+p8mRlVD1cPVs7ykDAiuPUTYdD4KDkdJiu6GqdlgS+8HGsnqyAnzIblVcvIX+b2Qzu/88HJg2vv0
XxxPPap26y0dCe/tFbQyS+5pWo2EnO0c49ymWqNlpM8lKflW8PVwIYIt/RBJ4gALRo4PcVijSpde
mxpSSX1WA/mPLTAZ3oLkifxWs9ZvwltrAniqCGq3kYSgsOX5UBbk6kZnfXRff+WGFXN8h3E+zI0g
ceIvALt2dTfqnR66gOxsigmiNLXnuiBAiSBUbcZ9idmKQ3GCcM/bFKMemp+aCPKfWczcPLvAwtV6
8OFBBNVN3A1YU6lo7Ce1StGxTfURb1qGuhd4fuTmqnWoFDWefnlrOB9Rnfsat0jY7EpDt3ISZFG2
9SddXL6GfcNnpVa7t//+YVBRZdBtmG4r2HRcQcRLuazPBVtvqo2PvKQVn33BF56tnp4WWuTnQX/A
D2fYEylgOtfH9tF2j0q4DC+X7ij5NfoRqIybiajqtyS095/KUxEILVt1De4vdWZX6/VdxIv0ppHo
1PjmyxnCS6J73TpdiP1e7TF/s92pkr94OMYMmvcRy0UNe/HwYKgXubNh8e6ZIxrOhCCrcHueq9Er
2HiDdHgxuyFukJR6VoIvP9cZpowHnfLho/MIAMpmNWGKf0Mxf2SEh8THJ1wjIumtELN8BnR1vqQ2
hHPFg07skKuo+4/49W52hrImj+pzRVuisoAl6iMiBxSyNotLvkA+7tgr+TJLXAUC8vitOK1X2PKv
ibRTxkBKF0bpkloZr4ZdyWEZ2PyNmzhg6j81ex8Kyd8/8Qudpknyzio6g2CDVSLd+JFkThY8S2hh
Qiti8IXIBkMZqYKqB0n+TfKDYiuBcaQb64w5cTQcQ7D/3rKrLpV/KiLX2pt0Jq2dqJwl1vOLXp81
BJcNFIYIsX24SJn6PNS5guMQqamIEspDPB4VhCNMqzJuXlzM4A41kGPkY7EAYNS7Z0XNZVlih/SJ
viawtSFJ9gNb3JriGjW4xw0uW0QuNkvP2Uo/1n7pC35/HMmYCPlVfqub4lcY0ebKYUAq9jse6GSi
Gzvl84cpJ7vt/bjuubnMrw4a+Tw/MWiomG+DVT/yBjGIkU7hxAItocni74SF87HFxh5RQGMmva2R
PPFFKi5tGNYRDkUVrR0c1F/axQ9odHrCfhqB0UdzQr1W1MMUzAlwsBQxqIsut0G6mOBF8SU5EAk0
wPgz8wvogUi/JtQ+sQpWSpetWAiK+VV4+ngm8rfdlbaIxJQhcec+SzQXTq56cufo0Hdg9+K/4Iu3
B5ZkzWEg9eDYaTvFQMDip6/tZ+YiOFK1O5OJnO+tdeFb06lSOBbHGUr+hxz0pLVC6Z9HG2MyL039
cyzAjbHFxOUUSCRXLr3IcEBnADvgqHs/HQbCyEmAAnY0rIWDooLClh+EjuP/8jlGZWcucTj7mF0O
szvODeRWRWOBr4hV0rFXkr579rtBX6PKyJPF0Fi/hcthz0pp0PCvTjvdTOUex+fuoJJhr/MefJrO
kZkMRHauBKc1HXOJY7Z8LinVy3GhawuJ+61H7WQRtvbkpwA1RKhTyxats3mqubAzGXuiB5KySXmZ
iP2wC81jbCMx2ogCkC8dTxOjOlTJBO9mNm6TKWeRTOy3D06LQiXgzyaV5TOuNIKc1W3Wr3uaO0Ia
TJdGOSLro19L2o71Fv8H/pM09WTDb9IH73EhsngbV8BITXplgeaG/WH7XRjzgI9xsLgLmKUU/LAW
fDLgF6A1pm+iYzy5+IBCUXwS8FIUTVzyv2hQv5C/MDGVyLT92Pob663Lj/mEyMyvLrmgEF6K3/b+
50xtGQbcM0zc6ZZpIhiYU+0zUAYCwG88fQB095aKvLIk1w46GGDQabjCD1PeqKWmFb/V4WWiG0I3
KdhEfAE5bE3reWfWQrfEV4iFDyQhv5D2j1+bPkpjP0uVhMCaK0thZTl/Mv7jQv5iyAW1kTkNEwdO
sSOdB/2+NvBIz9lu8E8shAQff0LJOjwkjbEnEzZn2qcimo59TXQpsbJ/VNqEIl2JeOSx/PA2ztP7
qySihRkRFuCAqhQtjlFAWPWHc/R0SPD77LFBrL2G7cfrwqM5a5YhA8Pp3XgmTkTtBxANfB+TXpxg
M9owllc8ReLvJ8G1Z5VUz6Htoo5Ay8n79eYV47QpQeQ5ZO6wmwyRwiXTaI/+h3IcH91b2ZPjSV+L
WBSoS+i9ePTWwGg2LhB10jNl0opcABq0S9MqsvZhvgHTQrgILbdx+XnUAiM6tsmpXRLq3zDGt0J8
Zj5z3DoJbAgq2q0A1579YlKk98B8yu80QbPmFSOz4ZQbX+vWf95SyU3X2RdX0EdFEbSNRHbIX4xs
sc9gSaEnI1P80eoUcQxR0cdzKJ0Jbhd7RyIewDbf3ifbDBEd/d/QBc9+/xIxc/gN6SBQdp9eHjpJ
iI3JjRhEF3zKNM5umy701VL8qYofFrLP9JRil8MqG85ZnVl5hRQFnp9V9YEB6pMFtexrvOQtf6Yd
nbPf/0g6r93GsWwNPxEBRpG8lZiUZUmWZd8Qsl1mzplPPx97gANMz5zqchC591p/rPutrp6a8UBL
rYznUYcq2LAs0mr7vYK1joJnbqWEHW4E3Ci8SVvcLyB8/paU9fiH0ObqvaM+kv73AyAE8NYNVv+g
wYpiG1OP+7y6i5KLXImmRBLRUAIQ/ZDOh60q2Dga+IgX6STqDIZXH1iIYM3/JImB4jCpsONXVwXY
71H9l0lB0AXmisW5ScUrjCNKPJ/owE3SH3qurK/+Yj75KpNBvtESOpyTpR3aao5cxsYIspAPdKLg
kBOPyFd8dn1j5ZTSsjyPNAPysN/JO/eHrU6rKppQZl0mLcC9zJFB/sPtGKPV3CZfXN9tvZxHzVF9
T0g5FDFRbrAsBXhyXuxoIa2GgaNwMgc7jpyqdNDSJ2cBkW27KZFzlwdwCl7icEDwQUz6UlyIXJ4Q
xE60oeRi8tsg6Yj+YTardnpwgO2Pgm0QbBF1pTd+6kl2G7rjxjey+kho+icndjO57JgbMKHlpzZ0
K4ImFHAzStWROZsBcqGQHoaNrxeYbI5tSr6LD1n2Ctkjo4zRaJXv2dQ1BaG3He2L0V5plo9a+sw3
iN6uVsgQd1Cgm4bTsnDrNn24eU/uirNFcw9cyHSYO9/JlVUN7QVzDdZv9vwEfle1dbQ38EMdjccO
dz+iLVBzhK+sqY/8ZwzsaWN8aTg88AZMtEJjJgQmMc+D8oledQI9BFzRvJlJ0jouukVcl54xnefW
Ky/KE+J4BVXDY/JX/pAoH571+j4SWNCCJXMALOgmN2xm2BLemhu63wA+sbQ467Nkb/KKQrh/s7lw
HXJkYWJ44D9fdIuoqunym12EfgA1biHfa/Ob+Jm4cf3O6r66pRbR429DTyune2CuOXaiBJ3292Fe
UggBL+gj1q1Sv1JhSebOpO/N2eGxoYoyqq9leu2Dr6h6adlTHO4ll9TljIs0k55T/IP2l/RPPu5Q
oVcSaWi140xFIoIKuZVOk4Tk4dMElMjHg0w0OLsbXvyThJoHd/CpDInKORF1hQ3W6c8Z5HhoXJcE
aoart1E78I84IAj+H1cvYfybSJ3vx7+KtGm5Qw+zl3QgYkcj4FS7RxneD76LJeitre8NWRQ4XcVb
veqcEpHqimBYJKO6eu6Cf73ykod7mj/Dbq/nVErDtPDBRG9a/4zxhvQ7sTqMkYX6THHKYK/0z87Y
zzrXKZhBjyKuz2mZFn8i+Uy5s2peuFAQshn9N5rRrv6jiiEwLwGPWmwcg3gnSp5RXVA0DinVR2fy
dSfi5GGXRAFF6Anpktgd0LIM0dMYrvS4+dIWSeQKcTqhMtuVdASdIslW5BC4YBVFTLdLTZdjnEeW
sXzlPgiML1VrwGOMYIC6qyt+ImFwdG55mLLEW5zSP8iWJf+tNo4Im7iW0yWxjjFJ8wDPMqdMX9z3
vFoUJuTZsyFh1yaTjXj2xEVNUu4Uai7dMH+jXa6YXB9L3wV/ynwQyl1r3muygW+d7CCSYHhAOzPm
z4mBZs+pWF27whX7z+E9uPLLUNsvGEERQAiXAHPDuONtFfVHqu9nD6Jx3qexgyipIFcgsStwaa+V
iQdzg+FIXbAcPVjHKQZZbYhuZJTlf5upOG3P0nSV8CC7+EST4WaQJxqotyl2q+odk/GNCarqF7KX
cYjRL+mPQnSmCbJofmlhZ4RlfCkILZgdh/NJhGOd9gpvNvg5K7pCzN1X0Nsog/TQKVQLeIQBjqkY
93rRIdGGNV2TouWSKMcvfrHYhwdtdeZ5I9YUaLbqvRppS3uJS7vpvdhH1YE5zC4B+nru0SexplZE
yVJ7Cuqnr15z6YhJZtKvATmNjoFGKaEag7r3Wyfd4ngb8gwl+M3oDW02EeFBqRWsfrJuB7XVMksT
0/uGFk1Ld4lslcEzfQgvmh6Qrk9Ibc1KgVnm3TQt2UeXhh3Ht4uAbk8UunQ4XMzJkgwHRCvCRZSl
jMTWcAWNivRlil8GRVgXfZLWqvzlB4QdbCj5KzD3yfsJfomO87b7UP9rru+SPc8w9w9YjnTETJet
bv144IKl6dQr8KdExyg9cS/RhsMOBjsokme8T0z7GBKhE7iYrvh4CKXsU8eAcIVh5ComJ30Jqj3G
v+KS5yWWFxSNgHTIZeDSWNhwiS/VkV7N1MUZyn1/xeLCWcfxrOs7UHa0mQyzvO7RJicMbcSddh34
zWyir4SIQxBfclxiyhn/SwBaxuVr9XYErws8zFK4KNGfsc6UF3RPPYk+VklVAh03cLd56Y3L0ovw
2lViJ1yYcAhzj1tJMwhecdSlx6caPAZy7klmC2jv6Tgx4MPYqGc/v0Zf7EPI7Ej4Gf6BdaFmaRh/
1tw7Gg4hHMn1JkwcYckAOygcvGt0c/UtOYmkJGe7arQ5t74Ze4HnR6uDmkQqJxlbTAmc0wwVyBh+
RmPnT66h8l8WvJhU0fxMUjc/yid/AP1ulvGQYwvHVLOL6hNQGaOMRloJIZWwyLCSo6ULu7F4Fqya
MDzuFD9q2QNrW86X+sL5x3iA/BoZJBM0uLCYPUDSOSF0Lms+AJWwM/EPeWvfouIl9GB95nR3sL8D
NGHa5Pc8YwWrUW5hxlg5s0AfXGp6fnIiT+/CpQ5S0UcvDE00WALiBehYI6+udtNR+BFVFc78SNQx
vjwChGDET6O5pB+vNpoDF9kQn0icbG4x0Iu5vShfCE82t1MJCeO1JMiRPeZp2RfZFsjcCF9hPUD8
kVDrTRBoTCZLu0Vvd6Zyh+5efunVG8x0pb6h8ZSrv6l1+KjRzEfIk9xAXzh/fnVg5HTAyTyRoifw
kKO9yrkdXdgegpNzUO2VjPyITj9L/05o0djEZ+PlExq3FKo1zJU0Ya8Je2uqk156qb6jDI9FhZRg
thsyBfnh1CUiAg8bv0JZ3mG20jQvPBf1iVEXTYHUu041u5Ilv6SZYuzlZ4NVjvbUAI3bLN/dj/g7
Tf+dv5aFh9g0pgvWI8gBdDncVtQMsZA13qyBWbgsLkyaQrnNZkC4LbXnnIk6Jzr9lMBWa2xV6OqA
nPHPgumi4WX3YyqpL+oK5J7yP4r2NoJMRiygx2LgNB58l6R/LndzuwHAkCKaMpaLDUtgQVksjMpn
rqzjQ/QOX7bho5xSOxk9lQ4WW/sYb2z4FcBCsWlpKtOsO5mpNDen+4kyWqppbWlwiB/DLpWZe06C
udqxUUMOI8rlGCg3quxcCyAE9Bf2pOxN3HqwDDDmNr9CebUobFEHm7R+Byyp6fiH3pnXnKtjO4L3
IKXEdRuhmLALBdhxr37y+nAlTzib0NGQjaEe+MQw6IndWaVqgP2CGnGVBnlbDLwm8AzdhkqPPHxR
Ku0o9eorTTbcoAhtLlGyzAp4/iCpyNmS5c8q/dDFSwitLhA0tfPxk3Kns0cDlITbTHHUzuLQU0vH
gMtM6HpxACoQXFS8MEwIg8O2TeUq+/miv0HNO+8a7cQZRM0LntkaXDa1NWNXmAeC3gesKS1iAmq4
SE+Gw+7nBx9Qw6jm4/BUYLFqGjdL6uij+F/afSSg0h16S/WdBUfGZsjWzfXTPhH7B88ZMD7hlu3h
WEc8vGX/bPBX+wAPGJ1U6UvgkW+ggQSMExWwN6+hzJKkBk+MU/S0+F2zXzEuxkB/CXOrsp2Kg8Hw
H/I/iOWr1b/w9+TmW1Qc8MYE1TVgBPnNon8JxUPS0nQQA8qpGEDfxfok9gdSKyIkXydWfXTQ/K08
xDs2CN81/rD8XbqHhJSoPaz+Jj4QzNQGcb8IWnDPwt/Aja/Jrc4QK1I91VvRXsZCh8EAuktw8F2S
7EYFB6j2Uv5nwZhgAGGZiSfT6cHcJTAfIl8pOp2Zrkrqrse3NL7WrV2b72l66FcLNcLBodIyK18m
0n+z0yJqR4pFyH3pkL+Tuprx6gCvxP5tJoRE3dL9Upv3If5JtXrD8T+ad257YUUdpeIRm1u91/5n
Mr7pK33NuA9A0lSHJEGJxCy869n+KjQT7xEBEyFrargP5C2FZByHSXfl7pB3NF8wAIX7cNpLtOdA
/CHvis3t8pAOVqI/Kckp689a/PCzXSMfSc/EcL1S3igB49Yxf4x4m6cgCltWY1QNVcY3ea7ke0ac
dwcSeBT5lNkEjQcXelG6AI4kXurJve9OOUGZA8pLZr735Cu2iiNXrmBaQk5QFJF/H+0i8fgXMiov
tLDCpLY1ZE9PHPk4MeDk3jT8K7NTXb0Pwn5Q3rXsjHAon7Z1wIjN0Z4e8/5syl/avFM6K8TGTc5J
dqvTrUolYLIlEjWf7ea3JMGYamqoqrUyvOu7GQP/qeOAp5AG+ZfudRqR2lw5H5JhKX8mylrcERgP
lE2xrR8SQxOHFHnsg2VqDv8/yoVDHiTzXcbITwrIia+qG5Y/3wiQNGsicGo3Kb02+/FrtyLAY3bN
yZUrsrqtceBi9Cwls8LqarQXCahw3wK5MsrLewTLwbkkJVq2/SW3bN0aNgwaeDnMuyQ7jU6fL2k/
23hB+dDDb7rBKbIjILeALpscVseMf1Y+8cKu3m9lxYuR3oOuJbZJ1joDAlZDG/1e/VVR21YQYGuv
SktnmXfnYCFYUMqSQXVum8yNNK/61QyQy6OJbthvcBXe9eLfht9ijokAHGHiyPNBPXMIycRJURUI
SH8RmpN9uQvLRyVZ/hCfosETSFfGh87GQOT34LSdZX6yo+XISXgzURX1NPqaEdGXUtefBEosfvQO
Vh9deSFQ0FKdVKdeOVHJ9oefxudmjgNH6w4rfBt4uoXqkaTngAMDJUu+WOuVUwwkdpDVfY/oIKNU
rCIt1CGgP2n/ZvWnAdQjQ+u3AcRbxYR1wQjk+KXiDvUTSIzUfUJjNmDc/b6Qf/LpLU4eBRdg85B4
riLA+SIgZg9SpkbEgnsoIXAiHbYcs2l/SxoSk2wsZlriiTISguPMp2zUu0ikRr1beZrADmpL5T4H
JyCQ50uvnA7yZDUR1yZ4fkPilT21t8CkceU0Rz+r8SfJjk1PYKdbkiWMVVlWj5mwF+ubIu7nbgtX
huodSiR0x+R7Nv9JxqsSDqLrx4hTna49dth0EZKBxlHxM/O09kzIb4t/aky/5Awh0SLjymBowaxp
VmGFLPFqvsn1dzF/0dmHkWF1TLtjuVQuqxcx33W0MrfyRxZSZvwYKb5u/0JquaDJYNcEnc4faJOv
0b/G4y7MrwPhnjLGlrcIqgoDzOiav5wRPIrAuzedc3A4TqQ9s/Wcy8Tif5Dhe22lOKTJKVVZXHZB
vlV8bxYdfXEjTN1Jj/dicg/wLKtejvq93PH3Bao3iSRMoJXYjdyZeCgoJsOdAI4veLxGUe2WIQeO
G5pETW0iwiQGe0KDxDS8Kb9oaZoBRfx+N2SMcvi/GlNhQUg3MwWBBaqtnjlquufNRUYfpMRvPTqg
On0bv5emND+AW1TP0nwoRJL/V4gVw38V+z4Qdk+M227W/slAHw3SjHYnN6jFP/vyc2BNK0RkOxFp
Q/BxMYROTB6LoN6ncC/XZOshRw32zMfzRybj6QxfqnQS8KkYnpl+YKfnT/eIy0gvlfjHiWtrys+M
qzpRcmJ1N5truzX1v8lfxD3fPNGbVeboPNFkdnRU17augFVfk56iF2yllkVyWXObe00+PTOxcjeD
e5ncDK7ubjhwbESBFYreHFB4Qlc3yIOAUCo+V/5nGtzCL5HKGLx8wvycGn4uUBwvareDdu7HtzAh
GK97TapjzMBjdh5siSMhlwyIWgnomN1DYSbjpQ//RfQHuhhoDa6q90z1Su3UyK9aOSkIgaLTSG1y
zD3h8TLGxAHiISjzawE5g56lMN6m/t9+hb61uc3SflK3YfTrp08BLtszE25rdwUjoH8F/HtF+ClW
Hzn8GAU7IDBOTfT44BV4oeefMtvVCzY7EJ5xSSkTrFwN8EBdXvuCJHpxMyKtQSgJ0E0ujyeqQKgW
6UsBIeD5QVAsktRpJ+olp1FdsuXF7p9i0oe0fgt68FPyIigDtPXFFR7+TYMT1o+yRGgRoPlE5hqq
aJs50gcoYLjkRTqPmKlmuMCtml+nfEu4C1Rn8hD4PljSoIm4/CPe6ppGcujX83iKg2OGaW9VI1Lq
3DL+V+c/5DpX1EJT2o1Y+DUziZXkX32IyjsHstreasUd499+uNfoxsxHWx7yr0a6yMvxSY66qPfl
LlwxqCwBR9VpVHZ6fyipVsvf4uFTm5+F9Ir7W189/eYUKFtIaSH0YvGuaLcswzzBSRMmcI53kWCQ
8tzgYdwWrWtgTWaIjyze4DY6kRoRnUCnycY0KuCw7xCpdNB+TO297r/T5M80yn8Gh1mBr5OQzT91
8l1fbTcj8IXEpkTXCNJWlE9oaahcn4YbPZ0wgCzo1G2YCr9T5tuc8M4WKCB4V5gzR/kpFBgfwmIj
lmysS2ZXKlmr5tTQm5VC0uohaZFQdA4bCTnGSYhH801dmi9t6Lye4yh5NPHeNJeEBkPDI+E0Kb6A
XVveO4zGo/Snpa8GdUKDGIK0sUBhqMY82D30yrRVWISejIGey8lnp5EGA1YfCBK8/yAk26zeNYQ4
tKdqsiLDUUCAzPvyd8xTeiiIGyi+cwNtSsUkYV5Wqz2QfQxRDYRbHLv+XwFn7JorzvPHONxWOb9h
KslKyt/Iuo9UZC6uaFJ0dYjyY5C8dcKBvMBhtlmZOMqK8jIBEwjJt+YjS9IPQvTT+T4W1nwd6mzv
64D028Hzuc0bWftOaAtXs2fbTygdGNoEVMQGGx1WskQKUUGhoGWKmhCq0+kSXSioKwH1ViskWwPX
T4noeqLbB51DGBBlGr5xlmUjygg82GJ4aJXnSoXcIsVVxKiWwS1mAOdsbDU7ML+VaMSkASbXya+M
cooSJ5J6HJaLbNiqmj0N3I/Qag0FZgqDEdYCjrQpHtgjUJbo+a0rPktkNybIib8CFIhuRfhFeQ/d
kxe6xZR0n5NcwTbEbsiCoaR/qv+TLqKM5k8ls6uE885+J+VPVH/VKdkIGvn2PHoGFuj6Jkntumdj
6ZYzKGS7ggjoWa0RY5grMjnEZWV5jribJ0ZDwSw3Gl+6y6hHQ12PVEBmUTLDJXvpoy5xWIISyK2X
aK+RvTZTv4fbAMWbzy+t5t9TeDAQX1aCiigfuFoaidzJN2VJlBOi9wpOquVryat/MT7D+k9Z/GFM
WkhvNQzlIztb/F3N36IE5MeRoqUPnzZ36UotIotAozoac9uOwL1NpKlugkVoQgE5Q4ynaGJJN1GW
HfScYHOXUGe5As5mAjRLrzOOyC8QeQP0AFRHDjkmdJ7H+UNOaRIkoxpPWuzN/9L6mpBQ6zD3xfuE
+QAli/jJqL4taMG6pIojQkOUwoOTwKJ/pCaCuDxG5zT0IuTO5tKhqSHGnWdXRvqH9Qxqq6Q+IYeC
e8zjtGOkr3ZyaSu/SDlKt3ZHrnXVcCKOLR17ejcfenxvEOIJOUVvSP+VeV1sRyz2lv+tynbXh8Rn
gSF3C1Uc7mBgA9SLiYUlkdmxBJXrTyEfuLGuQ/IHQRKHo4KmpdU+ioAaWG1dzsjhPjJSfqNub5aI
+LD6Y3DWkwSqgFUsY3tTaQ0brFhVvGlFLkK7QgX19Ycgm72ChAZiSckX5L1xhMwaKYsnNNV841CT
tbOSq9aUKrsxIepGjNZahqEu2rUdDgeusBojpAbGjLu6PohkvaMnXDl+TJPPecX3K+iXloAYp6HQ
C3ydSyqv0XsitZRM9G2sy9li4/4jd7k2wCIwzwmhm3U4xqTfBI2P/lJsEoZqmU07WZLIeNgDqnhC
qACADOJChs/xpF8JlrQPyHPIIyDVyiqjnY9O0Zj9rchcJnoxhWoeT9KGvVAT9L0RRAxNrPsqzb3v
hOK13LP1uA2E+9BfBL4XVXsx4EcyRF/sDuld/BiZ4surwoNBVOlcvPxrL+/xDRWQiVtKmtc7mr2C
+aOkQe1zMKFkFEQMcEwamyMHtWFzwCIKM4KjL+0QGcHLEk4BxR+/5V9kL7igDqsjnTJueIxu0117
SA8ybbamKzoj/6mwyluSuKXFdSUcexx5dNYtMbB4sTdYTYJPohjkZjmvAtQQrVfg5oVA4Z/B7xBs
ojhiSUCqR1zIWryrmMiwT/2CYCGvnG6rp4D/kO+Wj62LHdF3tNHqC7cm+xHz43bU7jStzszGiHaY
BhjKBGbaTCd/81fNt4zwSvqtkYPfU3VzVQrHQP3Z0+3Gu4TyP6Ab/ajCSfRbBcM7AROI6lEBCo8U
AYlkPgzicZrwzNJIKlq8S/Xvud0Ra5g90HJq1VPEJgOSk5DdxK2X9H9Rh9xA0dxwaU7pLgSOLuL2
gRyjJbpoS11bMVniyZCZWvFllUxlrrbF6d9DehIIDIEjlsTfYNdoZdHWESzoEu50LqBzFe/IWxq5
2A0uKTP6Cf/puu3zcnOgpJz+CmboPKSl653nMvopFIoK1iwwWHEYK1UOBu3C1qEsF4X5yXKEa0Sh
BhFrwyJX2GiMFH8jzRiFszcjazXwU7pI21agWi2ti8jGyF3hBAwR8OcySri/EukOovCZI7FBJBl9
Zsm5gJAM+bTXf+R8ufz2+XQiZ9h3UAtSsKVKs40f+b+GJ7mzKmqXCxKmkP40rD0dyiw9/At4OjkL
Wfc116xBNOT9SjCcmpN2BKTLpQ6OriKehzNzWx8nZvcIGZ7QTBYpLygNeJfIybTyHRBGx3svoiyM
OSN8kiRkjaCsGZZkdpXkwq9KG90HrhD9MHyrGdwlX2D+fO0UTP3s+o+E90xZOWCLGzXC/sz6YaXi
90Cwlv83ThbZp2xfAT5UFzqxRiDE7T3gcN1I4zYfF5zGUDZybbX8/PiyfZtsEoE0Bu403EdwVard
BFBXZH5aIS9R7YSCXc7kdWwacDlM+SrfSIqzDd1W5LBylrwSKrSA1WM4QiVI1CXXT0LxEtGrED+M
3sunbhTW6rt7AoCCr8aZW0TkEhMrauN0AZMAPjfZAmiI+iSCB6qPTHixu48dDC18Gpc48QNvVDhx
v5Pf26LZDmztjZcnyFjeIHbPQ3htYoO2umUARci2WMvql5ZsUwpGDBR3PyuPA1ji9nBiwRsVbA3c
vuMTwXst/AbaV6Wc208/ODc0C+V0m/+k8bv0oxd3AGC93rNSZK2lONUJUkuSiYWlew7dG8rqRXmC
l4mwb2xEuBblv46gDjyxDBKLRa9mTP6W4LXwykNTIuUMHbCsUF3r1IBRViVt3rqCyxU/hVMXDnsU
U5xaWGbkptjIszV/GsG4Rh+j4RgQKP6mQcjKHnYF++sMpwfcMhwSvAMaiinfw080k2IGDbBZFNsj
mv518MN3s/gAEdEQhQCAjmqNVxiANVh+H7K2y0q7UF1CrClpLGDsHNaIPOTw3jA9EgrA39K6i4Ir
dlDWVCDsFBJtdOrBaBJOQX03aLu4MBXc0pBhvcsaLOxe+bzu1A2nMv/Ao2Rg0AYpB1xhTUWnz71F
fR8oADYc5hJSzNHbEXPJS/LBqMafRVAaYvWJ1i1/HB84e/BWevGTyR/FjUsw+yXTGxciBnZ0aFhW
MRXlyKYshco1AhGX1AYe2HX2GZIrGFnZJ2m02j/2POYx87H6SPGeMZr8yf99ibDBqEmM4UbTnEHl
E+JuwtO7Ll/SH9hoS4GZbJnhpqH2bUfmoU/gWbbh5dEhF3EHk3yKZgeXcWAz4bU4gTWHi9vkhWxo
g7EmVmKGzMBSqMrj1uP/SHjb0gp8UDn57yj1fqfWGpBOE+j4k/1yJ3W/fBukBfFV+DFnvMzYvDM7
m5xG2ZCzxPxZv0rB7qAf8dUeJO3ZEq+AeQqJuG4RI63pFGnZw0U61RnvGmIxi1mBA6EDRUFdc48+
ZYw8yMqzfUR+PtY4GJvQQYtt9JsKRyv6tHHJdJp+e7x2xHJCZi4rtTX/sR8IrBQD8RDQ8q6M9S2E
7HLZAlrCuEN3mNGtrQGBKwoG5U0hbDgmmTx9PIdEnTPejOsCLTGmXTgeeEFSS0ielB0Np7SEHhuA
zeIxp6aO64j9W0F8pbrAIMQ7F3Brt/Kdh5ToVmMP2BrQf1BH/po0XnR1FL0QFSqjlvB8wx1nj4jF
qLZKnURAB09awHWfEQS0WQG6AgctbqINyDuTUHFg4tcJQ4FS5u/An0oYDMF5rADkmSo7nvbkl4OF
Z4loYE5EkMt8M3jyqbB1mPkSoH4zbrgXVx9ALTE/Fj8ovrnBLlBgHHmuy9wCNAkIeooswt05tIET
ae9knp4NLLXge0cfI08G9emMuWVy9/CXk1U6O2pyoJ2dRzVhSiKyE/KUBkncySdA2wMoNJlElqFC
Y6DgXhviIQLKUBJ+AY+gsfhSWrKf6huojAYO+RvB1Hv6PiPAF9ZNQpFghd0inZWJkT5xVDCsIIo3
fBzQVon2NbHH2M0k9qFNaFOYYiL755xAauLwaYI2dM1FFd84F8X4I1Uei40r4GHAs3OYIgZlIu6E
+qgRxoLpi5yFGh5giScMzIUJJrAIxSLOP0oUaSDbAYyYNwNjNNdRzxUAIlb+6FTiWBg1YR5h/q0V
RD6TAZpi9s1/JuCshADqkU8cFzeh5sdkmXzmL95ytO6E9pgbJAMsG1q4mWmnUNGuWbnJ1LWRybGS
rRzS1FyHEO3kUSiPxHR54tnjCPtmz8LONXv9H0B0bwIKwa/yiKzHV+hNoSX49oQEH2sUwliONyoB
sERjBAWvUQ6BsMP9Tw7els+SuliHsVNriR3lyqtGJ1SfeXEJy1vSQwPcla9Bx9xkYwfu93FMahOQ
9gcm0VQJXfBtsfmCceubj//UZ5R0oRNA+q/2V7FttpP/71vlwiONHC6XpwEd0A5p8YADHxa8tEAC
8ZP/LMkN/LAgRwp4A1KMDRpPfwkKxHtuoeNbikWIsx0Qfh3z7GBAhK/RnZAzhPCYe3aRCtgx08IX
vvvofa6PREa0xlrBY7OO/tXjIf3G3YygO7wJhCwzPUg2zxkKaZIWFr10NblI3pGNU+HIHyMGCKM/
DAKLPvYJRFjqNv6Qf1Lp1YInkkLV6aelmIMfIsDPUbBl2W161Lg/O+f/btJMcmhWpuSLjCysJryC
zTtfqQaLukoLC5BaYPIkEQ/9YTXbdFERAInoeAmXgbKruIHW0r1jhGLjIuCGg2UJxwox35ApQCED
DX1cSuGmx8vKeckj1TmYiGOaIukt4XdCbAgEK4/5uIVYpWg05OVaCFaUCtNoTV/kuvFl8K0CcGzE
LRpYrmeYC/MtvCFuCmJLrLalcNGbV0dX5Vmj6b056OiWWzyCEikK2q9BOxRtwRKiYFNX3BLdrCC/
seKEiDC0v7REo+Q2GDCkxJXzu5b+MxoyCcl2xKDTe83omOYe2oXLinumIoGl3XYCC0OIPjzjTSJG
Vo7eV3NFWK7EH/gvh4qbSFGffXvN6m2L17ryEowoRMkFsAjM4r2nUX4gqDuhdFXpNxYOavDqak+R
jXXZvap7V5NxB3SE6nudc5AGPHsT8/Ec/A3jv06jo+s8yXbdYBqE79OeoHoUUXokt8dbExTYWdEy
SxmXar7ypLX88DoOZ004TWT9oU82GERkl8utkB8zCYgKp+8O3TwJLemwDworemmrayx+oIQJ8em2
h1J75vziJKtC1UmG2l0zXxUFekShJFsJEcv41vM4NoS7zK7hiOqhqo9GW+FwYjwZX2VPeDfJb1wA
hi1+Vm/RgAdb/VARG/XHsjT3eIHU4hjHFAeetZU1X+FD5JzjecDOg+ADMxLhdRVNnD2lJyyUe4M+
usyv9nnBJcORGM78ayp5FZwiTBPVsQ3eqpqX4UfqdUY0wK4HY7KYfBlsRSvYslw1sKP+itTBUGjS
8N9ITAIVyBY/5W0gyy3uYfVDfO7Vy0yPE/WK+U6nx5sDqax+ZPFSrsiVkd+0kBlO3CeYtcL3BhzX
RtqXJQciETprpksCnXgs2ipZ7kTCkbEv7GomPwL6weCG4iyoDjfoimqDrN9mFYYCW1uCYyDuweuU
4qMj6ALx9aYgwAI7+qCfdXSqDDfhWEKF7acydJr4vVoqeCqoXi5trFDBnivWZ42GCJWUnaIcueUX
gibLD3zweeb6lQ8UepUp9p1gZUCPEatwhIGFdv2u/2/pYWGO6WX/nGDhbIGMr3r2AnwTfJ3hIBIq
FNs4dJP8zGdVOaVwnaWzN6oR+bIVsSSnLvxIBIk+rpsR7yO0ZT5UyzWvrwqKqg+d9m7SBUqY6sAG
jVyZAIZL0SBiiU+/OINdkVvChut/69lHLTO18bmGe3XCdsoDe+3tg/zTziSX83mtR8RzXIVE459T
soOqS9S7xGu0aGv/iy1nuSKWzHBruLJ6tf+U0l07vRtOeVyx5xvQPAdxPngzLq8I9QPmmboHjguf
qxFtXknGUAE868koJzuDAkAfSPUrVNw8kDbFBVlziGSRpQSZEVeq+deOZJdk65zkQWnYrnSqvvmm
EXTx6bZvq/7JqOOvy+vUeOpMjpPy12m/wnSuondOtMzNLTK7yAHGMGsZWAyXAAwmtJqJvn9vMLeM
zXc6vPvVcXJ4HPJXRs4dk9uMwp2ng++wcIdt0++CeB2xZ4nMOx15NsN1BnrWMnok7hnz5cQlLUno
5rutmmx8/BkymFevWTWCXzoMR/YRBJfjAL2Bl0hjZvFJVHqK5N/H0KMZmB1JPnufdFf228lfJ8SV
xXzpYhsm7t+0hxpNFnpbI55kHQOARvw3BArhtMv/pfzLBqqPeuTIqd5RGZgsgsE5mQ4TjoBUZdMn
YYAnjXo/1L7K4NY/e8YaNDcEHZgFEQLOt0I+pTv+GsSXYUCC4T/KC2tANgaQT72IGIx2r2poM5md
OVjnkBnEwp7oo/iEU4OCP5gfpr/paEAeL9qt/O1ZpOx2V9sugihalZcKTRpSojf5ffVQH4hIE0f3
QkoY9/9Q0GoOcsGdZ8ofdXWsizs4Xf1LOEtFtgFgT3vknOPKvWiEm7nzbA0XbZdfeWRhm/llrI0T
53d2873wO4cVXbdeoNykinJrWtnQx9Ef9VwCo9zyIMBgnxN/Lx91iI21wNz0jrP6nDpLykWLKZG0
DCBzYqTEJeaAAOYdSoU9jKI2EERxrLTjKIzrCXHaNNKT+aD4AMSE54DN20jffBtPklDu++ziE2BB
/YFwyDB977jceA7VO8StstqDjDU1R0p4Ys9oxA9NJiCZ40G0BX7j5QEiHVSE95PlOz9SuhT+ih8Y
ULVhwUOEEBFYe87UrdmeY56s6adBk7JU3zG6o4F6Rf4dJUv4FeisBuq6UcGBh97tPFU2XaDbRFxb
TenK/Ttxr7Kk8Aj/Glh9U/pu1qvPrqGQ23Bln6To7J2VcwCXtCIb01tI2kMMuL184SXrQUCNajrT
xldcEJK+DVxfKBCAAat84I/XGlybG6SL5Q3Ne6deVP+qh/dBcGOVfVldm6XFcUjlsHBGZA4EEVgG
QwJ7PXFgpwZ0Z43N5p1yAjz2wx+RT5r/Ff2FqTNjKiNTkyOTsoDUcqSeF9jOwnPS/iMPZSC0cX9r
J7ShAPwDwli0LQ8iI4+B5TUfImpu4xk9C6t9bztmd8KakvTZlUTAIiTepubZXG59K/+pbJWcOsz7
Z8Xhq7XlLVS26f9IOq/dxrEsin4RAebwqkAq52D5hZBkm1HM+et7sRpoDGZquqpsi7z3nB35li8U
evNlxlPP29Z/3ZsNhUTz7QVrFlJtjPzWSceEZHXs4GQzlvC8+qXDRnJFPUnt+mxiHlx9znRYCifS
y+YYNFC0ClhQ71yghu9YzAe8jCmUPMV+3OArcmofvjpv79rDHVEd8YNPaVNJ8PaTI6ePSN6R2Tk8
JC95bk3seIxwzXceZhKi3IKXH42T+W+YLHQEBvgKUO3JD3f2W9x1AodsA/kdUVQTTDFVeEJLHvI1
CKgD39EORyKuj27BpKowkkbmbmbOy1eAI+HYnFiDgBfACofflnJ6XihcmtVkQUY/zPecWKewHbPN
QOkYaFg+EpvOY4gzZO9utKrn/CDF77BzuuAWtsfWIl/ZnPjf5A6EEzRb7YVd2Lo0ITgKbmxwKoHc
rW9C/BjpaGqcaN+6zr78FVh/rcFTzjEwCbcmdgp7ECF9TMyvjMch5y2mxMW0wr52R9JWqWfuex/k
irwuCU8/j4quLs/CAwFEihaRR4T8rMh1QIUtYOJ2mrw5P8jWJpI14IBQdzVHOKqpZo7pruAsR1fF
yUG6nLQEGjdObrkX8nX7kPmSQNXeHKKtRbG2MwMSRHhNkBaYPCDl/BCfHXHPVdlycOtT5LnCvK0n
VzZL82xN9x3eKURTwmbAIB9tZXWmiBPl3oh2rN188G/oxzfS8RbtvN0qK5DnJb0P1p4XAf6vnlwS
GwnsUjwrMrENO8GyUYdHcxwcFZkP5pEyBlyZvj4XAQ7QCKVUT05jACHP+/FZg/EDStHG2pMvoxnX
gbmQhMfONgqcDvydawHk2Im3MY9cAiux6IkuntcvlYE8bQ4+abWwGh1OEtJ8xGylSy9J+oqPgTAz
YQS1eBeq9B39KAQeTFdYzX/VuuBb/jYjfiqngWEViGYLaA4UycDc2MmVB80cfzmyTZS60iRMQwdW
GHgQs8vDX2sUxoD1c+ii2uXZXGjYEnDB/hQ9vdv0Ly0Lf2kUu0HYER0SI2GZs4KfQRhYwqMftZ1y
qcjA0fOarBmW4iv5Fe/6ohqnzoR1n/JVSB0CTVs/MYQJDyAkAQhKPIFr1hdzMs9ufrIArYOCcROb
sK4RqCKQM8ZtdCcJIOBhtLxrISzdFDvfNU2W0giAxA5zRuui0rd7uMKQhLbVwNbk/WQI9PVr7E9B
AjvRKb+o65NfiLHoKEbOwBmPuqU/SvpdJNHdXCs5X8KMple8zGdISOX2MPszqJVxTCZXr1xEm4B6
qqn8MJWJ+eAR6bDNcHGJ9DUiDudmWNBJjFeDPhhxvjUPyCzoMOrtYcpuMexFjMDAMrNoyZ851ZeQ
1mwY41M3RxA7iButPCqbDAE+KzlX2QjST6Gt6Ww9oe9r8oNmmRNijxCWxG8Pz0W0zzCb8hyQW3yt
CyfsV8KMSQmt0qhQ4y1lpj5beDc5GoHD4i1Y+L/L7dNtNET5vH+O/ifN7PoUSieeffWvZxhBRYGL
vceIwqg55Zno8NExYDJNqA5htbET0SY6bva9elZpLnF/W+0g4so6x9IP+h1hxBuoq0plW3oR0odM
W9Ke2N+xsH/q/Uc55/U2MJ+luwAuzWcbfMrIztSf3l3lw26jf0ESItrMNXQWI+DG7tHdBCxGzudS
7ZE7tZ/V/wn1pOhMx26AYUo4U7PkT0MT5+G32GhHVgesQ8YsBaVKdjvMiDNZIpxuGX/uA2Zf4pgF
2qVxN6BQO8rksdmZtPdq6BDQauLMiX+LibGdgRe1DNbjAcen7hSrZyveGfFVrZtU6tHjRi4IavR7
WJV4meqEduvzFt/vs0cX2pO44x97652aP2L0FFMVlT//D2cX/S7a0gARVfw/i8aK/sPJQgJBfLQY
XvtX//mSkSWS+j5maWWrJtpx5pcg3h53SQp8doa86KEiJUp5u5XSXHLz0qTPWtvn6qIBRiBn9Fto
H8C37ArIPLJrzdCDzqCOj5CekXIFN0QhOLU6PK4yQWqjjiklj7B7EOS1B1fDP4xguoNswQLA1Ykx
IrgptD+sMdM9xq8bHh+yMKKZ4aL5CzXcx98B3KBK8AMK+2rtb/EQ5eSKMSoLfya/+Onm7VN7Y4l0
+EvlsWhhGnt/1qx9ZXjGpqkEzQP0h9+sWQb7yr1p7dbIJyugYo50Gs7sJU9Yg1TAWBGT5m3fxTx6
y+tQYxuFQHcf4lovSYuYJaMcucYzNAK03IYIPUXpma8FWiW5a+mG4tiF/UPu/C+IREUL3zHmRruM
nqMvpXmU7sO6CDpYKLUC02FDPAMFEUySgFXs2ow1lMExpSsL3IchJW2k0Sjdb9IcwvBhrANmoa2i
7gIc8T2uQNZuBj5GrhZCj4IsE+wK3V+/aMszY61CXSrqamsqzoCkBRON4KxyiKccEyqTbWxuuCSw
AUT7qbwuvvXGsXCm95vADufyojxLcwysB/XBIVL3K650YRo48GCwtHPMXkJL7xlyuyno6Xu05fVj
MQkReaN2HDwMXP5GDEG0QznBV9Nqz1TcxM28D8mrBD1NnjKpX5sWx028zr6LUdplU0Z2Vzo4+vEb
GKf/YVbHlyL8NVqy2+iyXYv+wxTfmcfH+u7JVJNYyQ9uca66Sy/QHsv6dhlqTtGj4p+Tb+ER/9Yh
h2Y+NU+fdFWK+IZJf8bKt/LHt+avfUXoxq/nikx64XeA7wW/Ulou+H4ad4+Ap7z49Zket9YBX4M1
q+9aCvCLZP3K06FXwLfKlWQDmGhAMS+5lt3m8yqLMVKTlb2Lfj8G8Qv6RPUd7bMyGCUF2enY2H7j
wWR0MVAd76yPMe3FN2SL75+brfiKvxvhhp+f5VPb18VA5KhjIrwoOIGB7aFCAfyBJzG+85dOlOK7
FE+CdVPbH5dTaczHnOLBFpbgG9EJ34zyr7k7lOf5tWYUHpOKUeEExopRLUjwrfxlzVZpFjrc7Wr0
CQB9HCtxmtcLsA9zYjjPFln6tDhWMv7wWSfOJUfgPt1GRKVRn0HTuMGPbd9CGPUrSM6ypq5szlQL
sp+8m2pmhbv0DJYFCBdOWWmNvUsF6o3lyYLfnHtPEhF+Vxi0HJRzPwpZBU5ko0uiz5JmTBDtBvsP
8nKikJ0SiTRkLYSrNsd9q01K68Lepgq0i03+rKUCAco8vtPo4Gu1H98gc2YF7FkL3221hYMzR5hk
X7drqZ2ZExxo3rHprsUO8Z7stDI9K8l3iNhJlzAT5QQ49hAW4A/VUvZ2HXR8WR0H9YiTKIWa/7wr
M3SAtVJyqePqbb4DTNQIUyS20AmM94/ProFCygX70LOVuE6EGwhbaaBUI1huz3LL+gQv0084s4NZ
ZB599V5A++bqN7M1perXekVd94CiMdmb8R8xtCT2YeR8ZQYoGv5L8o1Ojbv4+HZYX8p5w8c00RKE
PYoFRfBDj7G7YAtNCC6K1G9qlycp5gCYwG9l369yySE2geJcCq/pZCeIvsIDQVIA+jaqorCNxPew
mXrSXr3tA0wdd+IDsF+KOh8ZKpgEMc1v6ER3pGhgC0t+PxwEJKBPkSt3wpiH4pnEJbqU7YQnMV0z
OlNnhc2LVYz27G69MBzZR+U0bZdFsxE3EZCQKp4DczW6Y3jFF7q2dfn/rYdCFqH3KPsN6hS6YaXg
jXS2X8Rw1B9b+0VyBMnhrVXlVqoQ/gS5ODo0ALkKGG47R/IP+GeLNQhhBGhD4lXnk6PlXysm30Ux
mVt/EgD5ZxNorx5DbnAhzHyRhGsWfAYSkMhDZ226/sEBGwjX4MCU1QCFpG/MHUSRqHbb72KqrYxF
kfxJf3FCGnu5DIyfMDiqRH3TBvRd3odgbQiYFIic+SrSuUoW4gpdRCbcRWNBEw3SAcLm5vHL4x+8
lO+eyG3h2rsU8GyRNXtkDNavj/GGzFVDvJSM0n9k5M8RtROtIb4kbatGO/eRyE+DZcqn5mXZ4mmh
Q8jak4abLCpjki0+/RdNahi5v/OZo+IL6Cxk16vhJBMTTgUiyYikB96ym5nuodNpMyA3bVjAIQAm
HPRgN+TUxtD9EZdn/NyWtTAgtI3qIoL6EAKEkbq4asPvR2MR1c94yUip0Bl7ybKoVwbvFF1w7VhT
F+sOOmVMXTImvtb9E/qTaWzIkfKOCDbzLeopBkOTW9EpoAn86S10F9GonSkP7R9dUSRhQHju6ZAX
mh/hFgLWlHvPgSMefLvzmIzEo4KgpNCJqDEeyvBQjiVczR5mctrfQ2KsvBUaJY6f2ns22Z8iP0jY
4sF1J/WhI8cKIC/+qbFhcpPoN7SVMYQlTqN8UyhrkwVJv4/c3bnUqEwASkKTaq6DmFRbd+MyQNQl
XX5bhkBV3RgcgIRPAuZ2HUWET9P+1DjHv5IMQS3GVSTUf8YfUC6lpdqyOnE2ISu2mmtHZBhyBRYo
fgnhYvctFKyjm1rcxTtA7w7fOuIh2l5sIGdU793EV9b0eauv5PeD/MayvcDB8xXQdUMwkeKMel0s
uPx7OGtiBHLJbJAW4NSCfkaKF6AA+NgBg1Ofb/N+bUbXtj9zS4zFxRRTdvOgWsOqg5w1Mv9zipo0
3onGVuBjM38CD9U1IXettKu6JX8LamZ5QH6Pnmb/IdlYOPezLjsMKNSt/AeBu8V4El31kgBeeE1i
XdKfcuCt28kGZ2SaEdq8S9WTnH4HAbA9ezAlt/IqKhZ+YVt8yCqXffwX0iKU7PwP/PI96Hd98HLq
1qnSmSa9Gs0pOuQY+vcH9xLJBpVv10QowGAJa7gWjNxgMYNE6MAPKCxeBFIjxwClMfEZr11lbNm4
XJMU7GjOzpUJzwYMpgBi4HC0I8B6C8YC6eUkWOQA9tXcQzLCjZY/cN/Lw7HvtrRLkJPefX3khcUH
w+z3UY8QpbS10fuS4upNjnL5I9QOLQzAbrb5wMABXJ1+l/lansPmDiaKGTZVSqQguSDjOTapfysu
RDITPrr7auVVSbVzotwUxDVy/YzIa5prY+ZfV7CMTFpvcguZ8cJ3gJpljMBncB0ouCquxoELqfUn
MYFy07SdiwI4JhTn5JQzR7CbodAHPdOnwK74VO74NtieKnpowHSJ0YWYmWCLnsqxHVLcWhxFvP34
qbMHbWmN8kDnDwFV4p1pbdWlzdhhV/q0Dq9affAoz4Pbr4e1UtLAFmHPLbZMdGW5oH5ucoxeP5xb
aAalQ1uw7f5x+yeOBi4xEXxyoVBlbQxseKsoeY4srg4RQpT+HDHNEKx6dZ/3oPqkj87R9SIcIg4E
lpmjn3WRxYBghehXubW8ZUQBpMBFOC0WTTzDvbY2ja0kLeJsU9crfmb4SK3m6H8jcNJW8SltbS93
PntETmrmiN1maM4JYBMMzOcQB1RLr4xg5iu/gw0sTQKp4aLVn9WUbTASYORI+TsXVO9QE/ORnUBZ
eYRL/bUjmRLPjGjVJY6grRGoaAPYONECcnVqwlMtHETURyKkRvP5joe7ZdP2jM1YcGr0KvKG50Dg
L3a3g/CMEYy1wdY0EHsQo4xv5hFC90hOTWqVvOq0uahcIsava+c5CglFlI27w3eCvhlNBQEgFaFO
MyWytbcqLlxlNbbUoqnQqQgb456o6cmh0TeRA+w2AKQOd9JMPvqOWKhCdCeFR9tDsQvkr6E8K+4l
wtaIQsjYMHi1Nbl5JM45euCY/i6FeWCm5DKkQ3RA37OIrVGfVdIlwMdNLN8CerLLnEhABDZv4W8Z
xxviocbHsX8LFj7ISatgnph2pFa36FWm3Zqip9+RFJV/zXQrNN/lO0elaJ1LY9GsDDK/pT/5Yvrr
T8LdLigfomMXgQpFdUfeKC7f3lb4/Sz7cllvymI7NK8Q2eeX0M8D66VqJ9VdxfW1+KMdCezHWjJz
yRyZtKlP4mdwQLerHNMNv5oVN6bEGocj6SHHlmFZn1UTh586mPJCzZdmu47rE0ToBg6tS28qrBCx
GtVGYutBKaRNjM8anwsDN3MdJvcp1/itlE6S4lRHjzKKgo/MfEvZoZAcwEFdtHUy1/hNIJSoTYpg
6xL+NKa48HhxgZ+JNkYPpnfwVcpDNFDVu/W8LI+ddywEcZQ8YVmpaY4y1h1gcUB8QTdMKRJJo02l
fzXZAV0vrV7oODHSmRmWIuhuy+kqHm8DFIUFncTnitbQSbmhGY1IB3+q0T7UIhrC3xZSaULmDAkY
jKnXMP3T3VVCSovdfjXKUd+LYP3NLKqnlbTUbSYzTVqplpMMe25s3/sySSQxUOyvamvrek/G/fTS
Ndc227bMZZ8/9sBe4MA8iFS3Stds7cM7C7aHdqHOLuJb6KdWtCjljbZykbR/vkvrldejqRaJNZEI
3SQoFwz6YfVMiZMpT4G6Ibe3EpfhaWwFoplevCfJWdNtAZGuuK8j4useprfjf7K+toTbT/kihO4E
3eVaWyJ8Mu7mQx1sanhYrMf4IEp3j9QpHpaB5xiJUz1NOmGJVGTeRQxenEMIEx7lz06I2AZHlIuP
0eU7I6hJJ453m6g2K9w8RgJ/Vcg1NHe9TVoVXU0TZa6IDnNqpTgluzxrccnEeEp9O/bm8baYtvsh
dYj2h2aheXKKoK5kMIFaTMK7hTNYIBplZtbbkrRSfhqj5A1/GoL5UcqKNEZ26uwoETSzQN+PPAJJ
R7KIaVhEn2IzyqJNjaHmU+dDEV4HisUBP372RrkjqbzRJqt+Btwg3wMm9B+0GVhfC/RerKFmyD6x
SJdx9wx5/PzhW6MCsLt3ytElyr2OKEc6aQwE4F7Lptr07zH6IVoiHU3gexD61OI+P5qPXOtxUq8z
CN4OrRspD4gad0L5qqtVg/60mMvZpVdPQkvoFDF7+dbUPzPYegPHPdoxz3uqDY9i7xEgVzsyYKLU
DehQpxve6OBi9nZaLkvlj+QlgaU9R7KK54tgqlo8xNB7OakqHwRJASl/bczqbr68lMD2S107IWr6
TiSS9ZCPhzRE9FiuCDokElF2oi+Q2yxDuOI9lezW3D48I+B6xaXXTnm0adGHZS62xQtyMYXKCqYd
3hzrFee7tPoq5ZnOzpDXVNN1V55X0wA/Z/i2h1unY4ihEmxlZb8lU4PyF6M7aZFBeqxlFWOAla4z
rhrpGVEc94VkzjCn4U75Ax1FywoswD/YEtksxLc/in5HfYzbrd23cHQteEk0EsKo9hmVv2RfMM+D
L4ylbqPVl9cOEiq5qYiA+PIA+6xJdyOF/XMwouVIJpYgIDP0v2CkAF/37GTeUSZziwcP9ktOg5V3
QFLCi8bSx29sTvXS+sVBguyCd4jvJL90N+9Qkn2FzzuhBBpidvh24ytAB7qCGnGP3H8WgYH/cloJ
yDMWUBFK/icjNlZyishOH/KJA/c15Dw0KFZQkCksmytQX5PpSlGOn0NGr/rswRXB86cHfMsRs226
IT07uem4xtCVUJU5rw0EVQemUIaTjNWYnyK1ufx5lHM6obKS/hBJB41lo2LGJ7lSiGH8WNdsGFey
lvq51hpVvh2GaEwCERr3TVQ7Fp3R5DsO+TvcobnGNfDh7xmlKcZLcLpsV2+alruGLZXfqIyK21tP
PCmQiFcswxsfoLCtrJ2R/LpgTVQJhPIRBVDun3QSTe5Swe1qYyI2XpwtaGRQVPNQsJy0tTDjXRFA
0Lu5HF7fMkBIXRzdYqmg+yRWDF2Q4aDzbXS6dX8H4j+2TJbW5M4fx3gK5RduKp+yku0A1xPudLqO
5dtn6TFB7jcbeAzPuQtFTJ0E9C2K62nwMzGGLQjkF2cvz1M1N/lxAdctxseRJBDOEnNfMKHn5iJT
jrKwjXcBEc68bkwPVB/KfJMRNjl51jwZq0eWPCPti4cwvaAgl/GUO+QfPHm7+QKzJyciuJixyNFS
v0Ock/yr9Aegx3tAiAnDXqpe0hR5TnUb/+iEdkQ1OwrXCXdRPqvt6IJg2SoRiX51AgOB3VFrphJO
6q6CZSU5Cfcmpn2ZnB446Hn89Pj41Jq5YItgGqGBKoI6xwv+Md+5houFnzJnZHwnVE55cB3x4M/n
yKRl9VSJWw0tBPIi1SI959AhMZrI+cWznLl3oSPHhHv9lpRtNmcOpgRtJgQdEnue2xFeyYRFIKD7
xjYpHIP+XnBgcN78+ae+t1FqsTNHJrqaCaetZQD0KTdGYZi8xmFSoDGOKpgxEI5gtgNVLCwp3wP4
nF6SikKzAZ+ilz0UgjQyvsgmPkNY9f0abb/PBM1OjWpWWUXRRhJ2zI47Vs6fz8XisfVbg/MJxZTE
l5YxAHEYaY7qX5msas/BBxCqlzG1IvszyyNN2I3Tef0yS9chB3U3TxAVjHgGp4Xb3nsSitrsEnXr
UcbNi10R+kViorv1hUOLkjklnjp9qMwvgfbjnhNaG5dYjngU8nQv8i9Qk93cGAQzBy8V/la8ik23
wKfOp8TI7Z5kDKNcRsU8/kUTgf+EG7Npj4MQzxceXENCqQo/rhVJFgjqs45E9E36Uohgl8Eptu5c
aACZzn3PrQkuzNITqrNUmMG74t5E220ytMFD6FsyIPB3c6vzL1AbZAYLvFMGKqRpzfn3ksSvdo0t
2fJWmFsSYUm2pSacxlrcs6UyZs8I6vl8jgu+EY9ohZK3ZUYLTq9+YXsxQHdnfKW+cTD60X2S9n+i
ZdckWdZ7IC9GmGyNMyR22gmN1dJhDDOYQC5iVg2he5r+mJh4wDHrxPtUnK0JfkmQqudjTjKvrfgj
AIvBo5oL2aKd0VxXiPIEgcyAP1yeAhuQ3RkzGkJGhxAeMnEuVr8B1ylGLGxERBUJdm460jEBYp9l
KNQ346N1yh8c7x/TUWmNRtqiz3xKqW0Vp8GoFic0g0QbFXiWfrZ+rlh3nFClj+5tfOdTAb0KrWAD
X6S7+uivQVpl/A42t0GaaUuAAfgZtt9mblnNCnEtNo4PwqaKCElut+D04TUd0kNgLiv5KEkr5jzX
XVJdE86KHGyC5qE7uZsUzMSUoPPeIzWaqLqAz4s5bJJrp7nCwid29ULuzlr+RnmkV47igFU4ASFo
/TkltCcMkfVoP2we1l+Nr4/bi4Qesh+Dg4wnQjRfJkk3cCOjoWw/HpDiYWDCUJqn2hsoHpaMbzE6
+CEl53WbC6vROP0xToFOkc04qPYwsdgsenEnlgshxX2w4gZp5PEP00cBcupa07ZyNh1XUJOsMQtr
QALipa4cMEgzu6C4V5XfLHGGY96uE2Yt7HsuikSuGUyY8UIvUPRp8xJYtJ9pf0p2GGd7cFxzJiGx
BYrkrjZF3A/fheNjBA8/a8FbygSO2lJ6jirSScPpbt7XqxLlN+c8aXblLLt1ZBoMVjvzaU+lZw2f
DmdngMwT305pdyhXyy8TmInd0q92g37Jv9QzveoogQFn2guXeVYj8hgrffe4dLRsHq2zZUDBz4x9
zodbxHAw4ZeFU8H9djCKjQlIxFyj+yBl29Zm5tVhDUm/J/HO+fD5CEjoiu7qm7xaB0BdRocPFtAd
UAO2O7RYLEe23Kxj+VHO2uKL89q/zbVvFnyU26xVAJuTDCsYcQLYmrSf0dMEiLrIbtLVpMxt02I4
slHyDLvy3K5xtqm+bV2AgOrV8CNob8q1AoBnYTGTDpRGIHTRrH2EoYDDed2xvtF7wNjHEkU0oi0v
E8zHG6TAnyPZcph63btOXzFlJWOY/APJ0VZ1Qm60bdUsgGhoL/HIkCR0ij1/xpidsqx8YUqxiE4i
KEN/6WsOULF11AV8UXVEbi462lFwRvqcBd54BPTuvp/JDkQDJUUVoEmeVNxy7SwbI0iM8iEBsdVT
6+IRf5diNQcgIEHRJkkvsfs1tsSamlfdoYbRB8hFKvMr/GRvTAEi7gLqHLZLinsmzSZOHqJw8InE
mJNbchUQfq/lNY5SFdPxnoOkAvwdW6UQwkzxXaTdbGxQmX3gF7VpJ66bdrRqw/4Lv25z00In1bei
yHVFctRZIc9Po3so3SjCogZAwqzX4l/rqSEszx4wkAkNnTMKyvBstSX9yt2tgrSTkt5uqAHsYH4H
vHMyR2GCM94vwpXrvbxhnSJC8h5ESVnGWgCzaa2XRMcNPjndLi/9hseKhJR+w64u8JplgFUYlYAy
Ea8o3KeMkTG6nJvxQcGuXWQ8OhXHYU8XSGstdG+tVRtBdPQfIBV6YfcFaOtKk7cxRdWDLTgInpEM
+/60wCm56YgRBJElS49zqZz1s9JDKDNlWzAtgGzYHzY9PkBWufQXdXgFXss8votfvwQ9NgckcxVa
g2mwZI2V1R9KaHzw22S5ZCX4bNy3/0EFRmz5DPO6qM9rQsC0io8Af6vNcTAoTs05Dw3bEQOVcohW
VIKTkyQth1ux89jFdM6FWmZ5zn5DCsv9LlwWEQSktC1ubvAtsHwfPsEpYhr2unNcnnAhgUpgXdWO
Xr8T0gOtPBHMtY1jg28L18hpSFun6Z9IGv7Ng7TVsT2ORxcpKv02EF6DQDLyqAinD7VGflf4FzFu
Yedtv7op6pHMt5jpQ7Vr2CcDL09Mj2DVnnwc5gOWeQw4RCUVoCkKmUqmtcemlMJ2MTllEUcJfmV+
lVgVRmzekdJi0srtVv5xu0ME1TWJ79oJdy9/QHjel79kJ1r2HtXDSpw2yJAnNPmwJ4co/QGuYK+x
/qvfIiKQTJwQ+BJWO1x5xUjzritanSBIx3S2u+v+cGhKQAE+ZyyLc8kxyunOoZ9jy0FAnpMsXKrv
z3BIg6v/Ckcfx5r7MRuI4iKIftYn0BNXgWsvhVHXpshajR3FXoJKAPekYkVuuLWg3haaTk40yzTs
nlvBRsIhJf1bDdcVIkPSBZEsSEy/e9FE5WmdfAJIcDKV7eWD7pyP0+CTLmxZQc0xdh6ABetLkR8z
P3jF+wqEZ9HgDTEWGpxRVK6YU/NqEbNNq1zJLJHsq3K7QzQQkNl9kaKd1ZLVuQTJl9qt1zNxJctu
TDwha9rzcEXwV/p/o3TY4ijVsS7q+97Y+vFP4939hM8yf5bG1uWtyE6V3mIa2vBHaqRkRmvM4ml0
RaXhJl+p+EaeJ5nzlH2GIZqKb4FAA/klkehKh0d/M8u7ggaULF/VPHakjA/yOkVNQMoTBBdCnrgD
xYOX9ht10qoLl1EvJxvAZRNPCGIS2Jy90FZzp24AgOIv17wo5M0q1R7itWeC5/dqSA16XBHg9MpT
pDaAeSKAaKaPRpdeYfcYKQTEPZ70jvuLD0c/5M/BW4pUmMHBk6dCioiFJscfHiYeU7W8dN0joz6j
xgl9FiRb5c9tgWv5Wcm4g1NoBy9bZESOST1pTISNqVeF76AH0FXQdHdIwXvt6ZOySJwociL+m+5h
zpG/NJTErbgRs6WIbAuxFUdAol2Y79kFAQkEBd6AQV16m9Wyqn5ia91Sp2z+BjLzY8f1eoAEGNND
v/0MFY7dn31p37q8sMYcZMdNqZ04dr/oJ63eiY1xFVwFPVIH89AHc6AHcQOUAngB8BkPW9T1TLU3
7w2BKTh4CwHhyVm/BL7DBOSXp+QPFgjmQd2INoeHXq5IVgPTIp7VFugnS0i1NeuKcZ8i0BjePHWX
KkBW/wGP/TLHvtNf46m2wsJXHALY0AGF4rIF9mHLJTu6OyYEPOfXgYAA7+5y5/QwlDFdAR6xsCws
ZZkjvOfi+G3howPxFsPVXHBxke3mnl0u0o36NWQvBQQufSRzPBQKRnh9y4q58DEjcBajQTOJe6Nn
GxXX1JWj0TdejYhffUA6KuUzF5oN14MkO5p7jjyGgqVICDM6kQVub1CfS5RNEgvBR7PyP+Mmb8xC
aUtAgplfItQq3VP8AlgvEBcaGFTxbi3oudaSGbiT6F1b7WaZ3spXQ6d7puTJq9DH5oyHeDbcGp3p
kcAlpj7SXFpufcvhGnaRWzefZU5s8l96qC9VKtm4B5DLEVL316WvjMjTeeQR6UozOoPcNH3o0dPQ
CaX31+t4Ph7ySNTrQF2ryBpkDiKRt30pzBDQiz+xuwkxAivFQVWIOpPNWUQoX3kJmo5yApogwEJj
JFwF4rA+JzXoAv444WcIKPIBTkQ9koZXzyQ3YTYMkBIj8lu2X/xn5X357RMntVssDPVLIv6w5YSo
/Llj7mV+vfavuYVfZen7pGWzVSJ77V4Y4Zp00TQ/CRpy/BlJfCw5P75aOPaJ9EXCwEFDmTazbQpz
9nUIGj1TWGikMZoCNaEybAMkXMotV0hTmrnUUYevul4mhe0pm8rduW8DI3H9xU+XPBhgWMWJgjkC
2baaaojIPAu7j4t3pjuJMSrXpaah06X6lesu2Xnke7REbJXHVDnwA4htrDwHiVl9uBaf3ecwZDu5
/RqSM4iZi/yGFzJULtDCU5zXAGkiK0uHm83KD2X9FXxsL/5WUhT0jB+kAvJvAH92smNZX4JwFhsy
HchaQI1zCHhpJdyjQJihjmWGUDxCzIG58FwZ/TexNsDqY2ZAp0JRLbLo/kG5zPGChg1/Wb9vyYBJ
fypItoJgo5wegm1UEt71Iq5f/jIcoKJPQ/Qddmpv1/jbjz9v5T8XgocZle1EnZyxvLjtTqzmuNvb
DcENsJLFlbI0C7kiuffoLYBjeOeoDCK6V7zBobrarSJr9q8VzwOuVVyed5HYOzRPCxdhtzcmvgot
R0txH7vPz7fI7hehdh76DESRE3KtoAbmnJHRwWmEbNE3V5KiO8ZT9p8tHnMTrwaeFtq69WPwWfFu
kz/zEcEunoFMTPQCXBIq4hBaEA6XHIha2KdsicQmsTdaX+SR42yKp0hSIYdpSCuWwrmSN6q5c4kF
5MXYuzfibCYSC6ArHU20cyhGQPpYZpjkeY8HUttXUNuifCnSRyijcCcqbiIWfMqQjcmKOOr6V+p/
0m9vDPoYG1Iicy2pt6E4ItfKeQ1IE6IKhbS3Stib+ARSg/wU+ZD4uxivU8w4bebRTGupXUHlPsLl
5PK3FgocA80hy3R96/G0Y0pviMxlM0jK5YAjiVnRQgLNuqRg6ih57oF8GI0jIrxoHTtZ5m/u4rrA
UbQHf46wH0B/7HF2YS405L21q2gCJzQVZJ9KlnyVE0P0rTRrH48VuFExMyzHUpG+HgLKYXLScL4k
WL1iLJoVHaw6PIqmjUJVcH+oEeyDvVnx7XXdPF7VSKzuZb3EjWUeJCLQoyvLKsnlFf+9FyYkJZ3I
f8Hfj4fc9tHT470EgZKuseXbcsn55C2KUbTTbMNfATsv7nJ64RqSAuF6TSotKBJiut/9zPQTFjmP
LnSCU3GVNNu8RGnSQVsRQGhubuP9Xa1LVJdUzaKkDiSPtp19ZLfcSR7pW9lCIDyLNFhO+2Jyu6cP
F9letGscQM3WexHKgPaaB0Ffe5eQjAiG1O29aZ7pkvfJQyCkbw2GtQyhZ7hzw8fZI2aaohZoaCt+
5/v/ODqv5UaxKIp+EVXk8CoBklAOlmS/UG7LJmdE+vpZzFtX10y3W4J7T9h7bdqFUP+sgyNAZSrB
8XdAjrzy4bj1ih0Tfgo2CrzKPIalpui1D66jga/DFA/zPBnKA4O9bWZ6ofJE9Dr1jv+vmz79lNQB
16JaUaLAUfUVcQcNzuZFbW5phlrthiL2T0Sxw3NiLSAXxOKXzyif0W5e/SKrbM+MUB5GuKljaRkM
B6CRQnEVSEmY7t8cBjumUCOJQCzjGtc6YyGVqiXYrHBNLKAX67aK9/+V0MMln2Jkv6s1de3/e4X5
f2istWRuje+q2/pbgxUoXprUy5p1DUfG/qk2UeNQgONO6QsXpz6/iPgmlWX4zaS/J4WUZCm6SvHB
BT7e+AvAvFjIf3Q+RD4M9JT17yijGWM7wSQyPocTBE6i5A+KtWTbDOKpET4L0t0+lGEl4vHO1/P0
UmBsjBPMyZnEPcTsjB9hfIwI/pqHX7GzglU3M+b/sW6UHzLfcvyq3nA21hxdzB8DeXDEmfS7rfx/
ebpWRqdkzdDb0NnJwDGgC+VflB5vr4S6S2FdksxYYeuvrgHfeUmb3uU/ubV7MxCsjJa95z91AuiG
/9kduj3k4XHbTz++9K8YXjW1viAv1dxY9dbNJFFBhU2vyv9igUETf5ntNzj5Cz6wdkm40P8bP6P3
CiJFfPyqJftQYHArv91W5UZhsu+bXoZKqVQsJxLRn23lEFBOziyhCWgFuDwt5V/tlb2+CxRh155L
6Oc1EIwJMfVGgo9o6vcesHTChCpBkqVJ65YhbmPOexSLlYm6yEFAWTzGc7VozX4PDV0q5Dzj5Xf9
jF17+xSUiyy+CPqTrVy/m2U6ZNnbOWNgxqVrdiTaGjl3Cq+te//wOS8mKsG3uYa5G7w0APqVdCqr
u17uIdFgTKILom22m8wV3UL7N9ZrTdyTp1xShXEo4dTfIGALVoNDyc5GFWVh4zKyApsi5Fe2sSh7
C+PLIgOMY6KXCXY+4Ovi8+HJPlanWmaAukUvgYMke0jLb5m3QRKuUvcVb6sX42T0QBPZFwD8/IoE
h31Xc0USvIOpLIEZHqeEf1V/vAxEs7V3dmVv3kyY1rP1d2y2DU3KOOCnR3iGEp/9o18+u+GbQFmB
cId1CD92kWbe6M+v13A3oU1cgPWk4T43kGlqGM5euv7rq3eT+HTaj3kAUQaMZZjj+NQbBa+yP9dx
AX94zIamrz5bUjYjlot0v+TpICtlptChlVGNI71Dg0h5qH4TfxNvvcpYKe8vsSaeeZ5xUw5wNZXj
xuKhKd5XtnKGeuY/mrgJfUi/pL/zVeh/Ud3QWCG+pE1J+AMbFs4pos+APfBJZ3g4aZ+Qh9iOa5bv
vvmNjluy0z4rFI66GxZIzgiwQUhOemEC6a+4vdHOmf6HZmrL4JV0gJ4S9EasR0BW/9UiVD1PmEAk
z5wSBqe1ilde/6PGhZka8TmnORwbYOxY9ASEgXyE7ff88DZxuiovU8M5vCkvzP6b+zgQbEnTznkW
haeMGUmn4AZmqOKh8AeSXVR2Kx095FtkcIKLN/7eUE0gkL350kWATvPzhvIAHDOvhAmsKD/kl+X8
B0VLz98K2jVN7Yo1hDBwhPPYnBR5HxFFpa2p/zPOV+u3NE88kjKggkyoUdKsjHCdejRbmnajH+i5
E7n0uIPULaqQa296rbrVxUeP0ZOUpoCCOn9Yitdm97CUCGcSFsx0cHaycq/iS4tZENV8u2YooA2b
SCNc7xB3O59/DDrp7CiYTwZ5bfzbvx+yfJGSlsHLSeLxNtFY4hHT7Qr57W7yeUnbNVgw5JklYrdU
6vh37mOKVioYU9nFuZ38FDq5oDzWa5pvDE4WE3/02XYCNNdnkI68j7Gin5JlEl1E6mlGr9j60Eb+
q/25lN0W3SoJ2M9qO54xsVs0lE7ye2XyEM0LwgC9WMc6mdm8sjNDRgtq4BnAnrSLxmOe9wE7JLCZ
ce7G/iE4GYyjK4kC4JulrzxsSYzAAawqf2N1q3r6IIP9hFQ6UdktdQI83jouftRA3M3jQxIhBPkF
ENQIGcqfB2JAT+IlEwWGOiyui2ErIoxB2ZZoPwPRLhUaaroMybp2zOSsNwXQmwCJkHmqjKrwq5Hv
Ohr4sudw91jVzNtfo/yJ2IFq2a/aeB0f7uQ/TG5EplkjJk4JPtOovHK4RCDQ1EsHGMwHGQ0ghOly
bBTbtv4nZ+w5eULDn8m4xRLZcfcW3X5pMs51TQZVbkOEU+HKJRAiJnky23vM0KsoRkVNmHd1Tf1t
jdeO0SMRZiTZTBuDieSn/BH8th2yi2ZbaiQT9nzlKsIdzG4I0mT5K2LJwNsviAzgnSncFVziJGFI
vhuZDzkij+eMTa6qkBfjomV3hDHMjrJvLf9R9orhduvQjc7T+GuNr5DoXQIavoPN+MNXilAr+I26
I34i4YIFIPgQsjUyNJEP543tm8BkDhY+DTT8uw5TadjbjTEcJj4Aybiq9fHtvzYD8TKow9dSicnE
GV+IZdqS3UWj2WNxjoCSvamb+7sCpYkpfBCwIgf1pMvXLPnXZ+C98Ak7KTipYdfis1oY7GEA9nRk
RmAxqK8GGchbU7goXL24QYvvpCAzi+hDXg2ZeTDKnXaRBTcp36PUVcwzEXbk/xIHOUKoJC0SWpyn
yi6ZhBTGPEBajW7voNJG8a7LbJfYYvKzIbb8Sn7nkN6H0B3EgUkvr9WT3em40tT1ELs4t62Ba368
i6NHWCh9FVvGCMYQY5yA4BUAVo4Y0pFWXgMGDONCxwL0ztjMKB2/YNm/4GzPle8S35DOp9Agn7KC
T6u/A3wSHN9WNThqCC1nf7M6stAxHxFTEobrVnQLp4uleyGNn/85oucCHDC4OrCrkbnxHOgGWoy8
Bx1WrQ4frb8m1iVVv1jJMD4dOFgoctmMVD/RBpKeX55NJrAh2sUZ2GZLuqdDzmEne2DuwsYn0y6j
xse1erAqE/urWtx66RUZDtN/nOy+xOnCcVPYGUqeNNgR3TkuGOwPbobGHtQHmjLxY5Tw5dhGx5DW
qzao4CRvhQL4KxE8RVyfCpJw/iZwPQhIGNx4QnU6IQdTlqgwrGs1XHPiVQzsTrzWEt0aLwv7C0QZ
aHlsEXcEsqZdEkJCm4LzmDQrsaRoDE9WQOW9jLiyi4wpOHabhmvQuBUNbqDu5e96zvFltJ/8YalD
3cpmlzEFGje+jIaHvIOGsKuZ//av1un2KL3wC8TdezmRd+OGfNkflW0Gjp/HuJAKN8z/OthuPUIf
Q6NIqAmKnjZZiUwF7hG1vlNSlenoRKQcOcWfUtzjewQ0JdRJYVjONB4+4xwVMZIs+tGamBjkNm3q
pJxZI32bdON9DHZm7Uw4+IubLyiLRCAJvMYwQv070IxIIseuT2gZDq/BcPksUhy41QDHPj8JnLp5
xEiIcqiOoLfVLLGiaROgfdbB72g0SPiqhg6iIKOPuEoISmMEgoJaeUTVcxA/ZycNYjTlpBTQwr60
NIdwQvU2IG2bFjCySGhhkhKbt3pdtgc8YVayN98N/M9jZqTeqDxaqqPW3wYfUXx698uLECGz68+d
/MH8Kvpg+Y++Jop/NJDVYffXmNDEsBP6NnONirE9gZVqxFAeZfvE/EfbW8QNAgxKiInkt5m64NEw
pR0tciVf2zngPTqBihkeyYq2OmItvIp1EvNWklK6IVuSltVKs02Vb/7i9MFLw5Qye6qzEZJ6Vv/g
pyvMO++a79NRN6zhqeHHU69x89LUhf3CKDy//FCKJ1QBq36MDHOK7xSDKmAKxR0Tu2F4P2j7Vl6H
gp0QprJIfkmU7PRbHO5Bk25HFu3IE4Yz2u5Hc0pDQFBECBB4bU+/zVH77qk17ukdezMWTXt8htqW
+LCC45dXEW1nsujQp+ytaZ/tPmmnF/GFrQ2TbCh0roPkveHLpCxdvo2zyQFOrMJAovrHm6W8JQGe
c99h7ERy7qmYUtAlz87Gh4wC3Z9elsmgr+N0MNx3/7QsSt46JDNAWVIzIxGUMqfA8sYEWiDOcYd6
Yrgr5ZYoB/XIM0i8WevRW6IvSS8sxLtpE7eXMflCDFT6DuZsUrwPHHK40p6yshQMm5KCjvHaX2nO
xyuESUJOKW+1vd57cb1S9u29eHMJzBkWvI6jExNIML9fDmqKiqzSpXTm5OCOQ4kB14gbFxYZIZSA
tHYtJwI/7B75rk5TpGEsevoIb53+H1k1RCRZUHgYb08ouDkBHEQSypfIh4TkLXIre2BjiKIrlD3M
VuYxXLOpWc7zrbWs/gWzHLzi3wZUS3qgr5bA75HLbkNTiwDDb7L3uZ29RGwfOa0/fcudEDbelvAz
7ygQzYm9JjwIR/XXzJmQLZSVJ36iaBkc4nU5vqalX9nxN61dPK9lB89S3UBgaU5jdCDCgHEzIBlj
zS4f740heU3jFaQHpWtWJMVVxxZOl7CXHMWr5gP+wBUYUmHOGviIr2/Hh69RjCF0IDRpdB2E9UyV
BVwKLv8JdEuHjTRKkHpwiEkJ060VO9J9rPcsb4gC4TESltMHUtZKvArZileynxm+U3PEAwGqW92G
/S6kcSYLU1wURw48r4y9mt0kx6cZvJFUSMxE2bEyGlrXAhYDm6Urfe5xXKM2QJ2gaxth2Pj+OY28
sL6wuiCqQGYLEjFzWpUHCUb6QFxuYiAZTNenuKCLWCqsKBB1SAWQHxfac53dS2UfS5uS3MbMwdoP
heyI0Qo3F0FU6lNsnqyXIw0sGHRHzl/Urv2LQCwVJ8K6ytfgT/JVuccLGX6lnEtgvvG+yG4izmTS
JibnatFcrfjlPwKmcRH84JhRkARGP6dOqg1wyLC0Ap8c6HneLB0qRhqfmvg1SfvgNFGXol24nJC7
irsayRKvy0ajWfAp2kGxMmxMyKvEJgbPB3kpGUSQEutbevjksmXGgmIxTNaSf2qeUAllHlzraETj
pdEIovlRDNs6F8/+k72ITCQttSAMoh9kMgUDumYV/jXZp5TVpH0QzbqosFh9YyTAaPB/S6nyHVXR
hYUYZFg06PGf9KXJx9ln2y9jYVuwDj6AdXGRBiaf077FhMLpTOgfXTxb9ZlvaAcsAZJV8sNkSoey
R9GpXjO6wCs1NQ27MrHBQHDuSk6TQLNeFd2SsdvN2sOJJCtAQcjNEtZt9LVPhBZPvH+SmWm8jQ0T
nxCes7htPimS2vwFDuHcOe3B/Felt6W6hr9B9wOTeFmlwDOR4ejNk+RneZefmX7W5+Y1Dyt6grXx
Mp1476yzREjPxX8O8hlBMERkxpW0obwR9Z7k9Ct5SKxvOkhPDI8QQoOtNm7y1z1qdlyszMFa5B24
YKj4k8M8MMObb+zHeiWb8HAZ9qaUsvIeshXZOoO89WFHSJXmpqxsy7HizwwWuL2r4a8nnD2bMZou
RkKCz1Ydmi+V15/eWmNSq68G7gZc2InzHvjieqfnzmG265deVHkdiMWUhS8rMAKyy0uiYebdABh+
60dzRJJA78Ti1swt9s7EJxBJ9huydGJgwLX4fvCa6jnX5EpBpFP457dZLPPsEGTHWjuLMA20j4Ic
vX1/DE6x7PGpsunDwlUxAjP+MFdGA1cY1FOXB9U4a+yk0JDKq2mOgrvNwjq3Z1QfA9G7qw1kKUy/
FFbw1FnWzru9jM5YP4wIfJF2Z18FA4JUd3U2Q1X0bchnYLHpYfS/kbVEs5LV2iDNwezCJB+zjfqr
GE9N9kRzo1ZnnmP+rQgyxqNFPuoi/ScjFqwf8yzGdFo8Yq+cVB1HPoo/+k99t/7CesnUGZAIP4BG
WrC20VABMe8gxyGGDz1ugCfFkRf99BvuGsQ6Frvusvlm4IWfzoq80gte9b37G5DF8PVgH/jpEZp/
UzLSjDdf/EFvwjwDO95SD59YczHbvchkhLMUVhzseCrm3XbN/L3LcMCTGwQl0GsmfB+klGAiTdr1
LKA9Ug2wykatT66Kv2UfVd4bzWHqSmwPLvd/DXpGpNjGlpPSYKfpK/dYBxJX77vir73n3wjf6uK3
phPXRljQBTYmrD8u0nW47P2K5UPxi8GsAuazaLf4v9BHMC/k523cWS71NM6SR4WcvRDBgXQiNYnO
nj5djr6MM/AXYpbf6x5eTuAS2tXACWZSxJmXJ7iOrA0xi/FgLOfqGTONtfKfCUZKnnRmUIPg4Ahm
B0293I1LhF3IEjYNLqSVaX3rACkYaZCshcWs+EaxwjLasJyJuqOg/V0oc6lAPI2CKOOlflJD+giq
K+89LH6Vf/x7xlP+h+2A8h+U8Rsl3K77JcqruUZPvZ2nhx17MtZhf2X5MnnDcUR+iCU5ICv5pX3J
P5H1UcCRmCU6oZ188FzBlpsLxsVwfqSL8sJ1S8XFnTHh+b9Wn8IEhmmtkQ9JaEIPmXV+PJIdslP9
Gt5jgjxIHHQwLDdOZXwkO5adjr7Nv1I+sQ1MUYPQhhWZLxh+aB1YwEK3DPvjULkWuIvxm/AGjUzD
VAG5h90WjSI1c7mss5+k9nAm40gEfb82392ytZhTfhCfRWAvH3xoG16Phada1sWKSEH0bNEruuWC
0/2pzRMBaf8Eiaud/WN6QZW5UU58q1uSm05osxgzSQmWWgeXQeR/c53wzbRehJ0Gcs3/hGKShIsP
sydl0st+oQx3W57qi3xEFqQyw53WTOU1xpgDc/kZyK+ghvtGifC+4YvDvUqMpNRT8dcMnp7c2DgO
oMQnoF31f+G0Ia2h5ZvONuV6fIHwMc7VDjU6ipCNuDFvJSi1V+uZ1/Cb42fqP9rv5sagebqz8Gd/
xPGyxQbRSzbTDprDmdVLcAOtPubfepXjq38zKVv6rwquId37F0Ms4w8gCc4ukMn74SN3DI/fVNBj
jlfpL7thxJu59Cvka6ysueuFr/eTKVtKta7TgkDQi+xCPSUxC0SyoTCV2t26fRDe7uX+Wfun/Isp
RdHoWqxqmQed/NxcKZfCcH7Sxae16hzePI5Ur8tsY5+zFNqmZBVQXUcoMy/DWT718Urf/eBB5HiE
d7/UP9VNtGEsjOfFkdadxkUCKbLF3MYSQnL0l7DMSdJb0hWdE+I5QB1gHbEz/wL+krUvSu+eSb77
wFogkh3u8Mzb5a+wUg40LYajHskr9zgS5S0ZoL844D0moXzKTob+RN1yqU42iROZ7RBfwOaITd7g
NHb9sPYASakXgUriT9ryHr6PPDO75kdzim6dL/jXkWC/QXoImUEqtg4XEhpYj5boySIaPZXGi8P0
ZVX2e4gzRBLY1Nq7MXP7I3I4yCirWdfFD1Tjt70zytuPD6NH1T/+K88UvQfYFeyTU+OkDFToi+lu
/GEGomEokTdQSv/qQFi/KlTfJfqoA2vMZtwyVX7fELhhwP9J5b3GwIpH+zu/TAYg2Y8i2EKvYq4d
p5tadFDsDGRGDg2izqc0nCcZAxCZbf65pBWLx70eQrX33Rr42k7FDIWM0mjuGis88SgL34yAjJ8S
EsvAsqDQLrF1LQzgHyMFUH1hdEc9nyvYDaqvcUa30PG39mU2RDjxEUv5QBX/A2uS18+gRBpoTWbv
2xyOcOa98UNCmd1plWwQQIOFXWJFBMm1mhzCBWQ3w7ndIPLdCB5WH/BMRPcoG41RKAQKukA7lJnC
rYPUuyjYkdYCVI7Feh1i5enXZbSml+MM5OZik7ZPPMZ+jJCYONQcF7QB4C/mJVi4ZhCLBBkEzEXc
Vi0Op1ULdjrDHkBbuCMQHTIAOQdkdCGFUjfk2bbjCp6Ioh0ouYZw1rZBbLBTFK8kASLOJhUZWL1p
/Otyxzpb4oo+X9fx2DARxQa+9j8Ze8l8XEq1EhhiFHOdy5vXqKc0PkO54z58u3riFqFT3eRdE9Fj
72gk46+J0SucT+NKU4KwAAJW9T60pkPEDLsO07d7hJDjBDoK66mH7z8YXiVfubYJgp00Mr1UJycO
yaigZZKdEiOIycbe7P4UXoH6oSSIl8VnVTwr9TiyuwDOpzaYkRbD146icNwkRzDQzAtubMJ7VL9X
VA6BsEMA+PY/gZHp2qr8kP81413QTvoDc8SuY5kAaxSZqewSOiHD2p7AmCBDjFiq8ECh+ZjWsDvx
587gg9nREES2hPWVj0wCQ7+Iz8zRh+6GC2Ys8GXP+chxtAlu7MHEfz7h7u7wK+IgXwMmUF0qOCRp
NXjvk4ZEmFfd5EYa4Q8va2k7yxixknMP4FZ0mSRJwZ5x4Riu2kvyRN7zUyQPGXmXseyHLyX4ADSY
QfMOlk3rYYrszoQ2CNKWLoxNi44E8c4zzIB6yfluwQLwpl/+FfQ3KYb5pe4wY5vr32Od7qKLr7qG
7+K3kqcdCFp+PVKqIkvB0rRAZ4V4sLa/48UnDBuDH/xYMTYMlUv9w0wXsDBiI/QqDPhzhk+bHoAv
upfwKKf21LKXwNV6iZMD2NDBAAF8NzqnIUdmH4a/ffiZhr8SliMsJx94TEfwnPol5OUsdjCw+DFJ
pSbJdAD+a7fGhuumQZVgQ5s1dZsDT3ywmrv2pHaHTnnQ10o6R+mpuocSpSrgEXj1b1My/Dvq0zZq
15r25P3IQUlCqh13dO0kUljHEUwbge7tqYD7M8DV5N6Bl2TrKwkwzbfFChpk4dLAL/iNeKjx9AsD
L6KfP6eT+cF9RcWEXidzeUdHz0JujbYAUKzBt4Bdazmd2IBXnzmLr85GfSC1y4JV84IIhTVn8BIM
Drstfph/nOMWNgBzhfVFxl2Zc/+6VXkYNE4fiAq1U9ryQSe6gCHoDmJQjCUBtEOyiABwkpOAouYA
zJTWytjhtAoe9CjN/DOI8VXsiStCLIjQmug8DDHGkgVLBMEtcTSure8OQ3zBSrW6jag+fK811s90
o/2YIZDqbXaXtbP8NeDdMwBeYCsjtW620fOIWPmH1NGjrkfW24QpBxJZKFftMxjRJy+jP6yPQKhz
jSbAzck0++xYW/D9AsE41cSaXFE8URr6q+ryFRyG8RAw7WFOvAhbWMGAPTE8MLjC/oR58Gs6Ugxz
7MYHkkx03MPXLnW78RqFZ83c9CzYTUxSdiesjV1tx5wK2G6SdW1nVKaAvXWGivpHnX9MwqVC9ME5
6aAkEqk0XEj1SrfiM+OhAPtleS2uyPNITaHAGaA1Se3uk7kPuYjYIkiYJxR0sFvUtku0JLWx6dfo
UaoHJf7413z7H2R0VA5bUe5cc2UwZMWo+Cdz7qs/w5NAHbQpOQ/jSuXP7FAMEVe6lrmrXYPtA5lt
KgS/BazOPyNdlgz9HesoRzAkUFRC4jn0K0zmNc8ivFbKgZ5OjaGiXeC39Y+iuFdxZ73LF1s1ghWJ
aUiWgAR+ppv+J5P6ormSAjWD2RyOS/p715cKuD5OId4kAZT95LTztiG68b4YmA4YIhReHKNbt82z
zhu73EOuc4N/EHkPhAenz4pBTgNeuv8tfrN98kXDDaBLQUyILg+NgXjOvqVbBu/zhdafFFBGRvTk
TCyqYBEBpl4xp2Pq7iD7Mpfja0RL66M6cLStGpDFtVKNp0kA/Jtgs/qVYvu4SelOzleStYgxfeOz
wZLxy+qK42xyO9RXPA8XM9jn5NXztAokvzGbt8cKUk20E9YBGxgt/OgY8nUse3jNJNBgq8Br5hED
avY59WPYffGAKrvmI0Q19oH097OxPHZCZKOt660/V8iBE9sgYTeCU6CkO2VeeU1tFSYxKRaIaQCj
BafqUl3eLPZDZLEAX+z4U664se8BEUwHw/8gqh07LyPc1IvHbditmm/tmehoJ9aBf8i+ZfSvP5zN
xAvgp1koAgO/vXLkdUTzwXBg8f4r7kgC843uZYc+2aBrIEbH+hFV0l2XQK4txoyeyCd40ldlcRzc
lAmRM6fLYIZZcN6SX88NDdet5Tv29wN676XKK6OuANXj7FdXvDCOMrrWT8yEocR9D0P6Z3oG32xR
NDhjy47BEn/UM2IITSyHExyMY4sVWPiaa4GB/1j7R+gFYRxcpf22FhIvU3GnlqkjYpPFyBXFy6r/
KUmlqsC95BWiatOJ1OcQR/Dj8nukAJBD585aw2V2JNNiN2/oReeCcyY186XG8em/X8Ewj+KabYWJ
OBYY1BaelgCpVzYZr0++wtt+NF022gjpxa3CQGZmqh0thDifLAKTCXDnvjHclo82QncZPqRndpCa
VdlhJYDBcwkBi4RItl/kK1sKwMNN8z6hJqjGdXBVQcgwZrmQsI4w0VAglh44/RvjCtYtfDXKeqIE
wxfaryneFWHBzJ3zNf43ARJVv2FPwM4TCLBmAc2rbbnCS9vo47qdTg1u/HqZxo6cr7P0LNygbUdk
YrJTIjSjWHMR2ySvlOjM1jIl4KSVNGUrhfA5MhZ16WM0cJN96AHQQe2UjD+VsCXbPeAHXggCunZc
blstxunqvK9gE23OckpcwI0wsfm1H23IjQxDx+CLfbGCLqIdJBuMKx9Bx92/TD9JuxHey7TYA6Vq
3juJaLHiQAKifg65dOkgJI9vX1DmSuzlj8iRIaqw/6ArvcnTYsTR//OK+RGYh5BYitdxgV1vsFNu
TXoDBFPlTxt4FVn157hz+Ln4BJlHM37leuhr2O/oUrhPCVz8u1LEPipWzZzSIzX5KgTgOSuiFoAs
c4+p3rnuuDhXGZm4UOvilXQUz3h+0JFaL2Hd7qJor5+JcKRo69ZyvVOJ5AIA8tdCMbzEyHqII0W9
od1MR3278Qe5lib60FXm4ks48ObATdvIVOVYKAHDIPDHW7KvyUBl7XSIWAws7HInw87YGDdejA/D
OFHkV5Y9xYzFV/1iy48Tvjgoe9nlM0VTg8duORXuBAv7r72NcG2BC1+RVSIMIXXaHVbgtZQTcU65
k/xNPVT2cIfyWERL2uIkWAUXDWtffyHwApWpvBLp0z5Vpi4Snzsyopq8y3Vv4hH+6hEPolx5GhK3
jY3WbXRZHaeq40frMT637EXtAC2BFoERdfvzu3IwfuZPw9jIZ0CcrKGQnSmkEZzf4i0w7FxAUrBo
NYyD11Q4AzzFtDkEDsbtYwO7s7522sM6yWwYYk4Y2dxy2BDoMC62g+S2AJvYbmSk9bQoDwoveYyZ
I7DV4IksrQ1HZeKzteGUX2DnxvHc4ymC/OH4X2iWrx0a6Kh80CmEeLuc6cSJ0QU2AHFC5CzR7Rhf
srRdGD7ADhzm7AzZNe3rZ89E8MhnmFK+LrI95BbIqJyW6vuDv7OGs7RU+38jY46NjuXuS5FQjyz4
DY7DJNpowzaGJYaHm7zXlnyRlUGaMuoyOBkMdCkckvdOHRmUUCFOa2o+fovtkbkgy+ZDlzxqpf0U
rZQNS+NgUU229SnvMWK/t+/IgVp4GI5koVncuHODgcEuBUD1PY6ofpFCoA1xlZ/3edzX0Gw2iMNZ
Z+BHp8jYUeECeJO2FZRZT+9vXbaXKJ8juzxheuvLE1w5f58VB1T1NfiUq3/ixTdyKMrM221NvATW
lrAs2BItsvZgq//KyaFmpH2LuydyejF+WeRbyntLZqzATjGjelGeb6BP2N0CG+059ieon38gHod/
cXLjLlK2OrlVMz5yA4XOp+GUZ304QglutlxzajyaIytVIBhVbCvTQZuXKe3zjR4wmUF/IJctCApY
7AHfEwvFN5vjnAspd+XWOIh/edeseh574dT5JrETxtoCBZv6YAv5ydRfDvtKcDKeYg0o/yxc33Wx
ANW9YyVW8WyxZwGtStpuUR5CIGSVBPogb+24vkUH1jv1OuG/id4IYPD0i9kqjpjq+Pvatq50Skb3
eIurFt9AHX2Z+0jcy2aynt8QRIr9VDmd9JfwsE0lR076O4KG5IFQvnhkJvkaTJcpRJ0kMV3wkJKk
5MXCKj3lAltCcVtQcRrDyTLwL4G6aYOXnxBBg9tCQFVVXyNBcUQQYRTS96wLdo1e2vBdje7c9USR
7abPsGO0Q85r4L05K/vulSkbUfyWxDtSXhYzKJeBvvFxMaj2PTNboZOR0Sbmp7RdtdB3gu6Q6vKG
7GIbteDGyl38HZ3MT6HE10aJ7JTOKRNNV6zcAtWMaF4jAHIhtCHpL+eLVdEQRWaL61m2NV6eigrK
y77mLzc3SSiZka4L4mvb38A4x0B56XGWEkoXkGpoJKZT3V4M68TaWJWXgOEhPpkVyQEwGJx6sBmI
Zi4VQscIDB5CoQknghz8fQpXrUMwyfzQXEXZtUBg84aycgrrtcl2VnaKcDOoH1OFG7F7b9KRahZd
ROtO+a23npPK08xoSUdOIL/z69QDP9RR/vkosepiN/D+NvhISjIdMJ4orVf03TZiaTK33+jhQsp8
KZEQvQErLyf8hBStlunkjb96B3tO8U2QXod2XKpa8pfR+hQJRwq6G1lK3AAVjn4WMSo30pyY3fLQ
BSgOhavgh395dTbawTWr2ZoKTUXGS8eYOVZRtxLLkX9aAOhwGuXGunlHrinmPC0+uXzaQtKruyDL
m6ju7PQZp6GbJX9dca6NbysITgL4q8yMmWcVyO16XmcCgpCAwmcRrIOpsHhVUd7q8CyO0/+D46fm
s5F8731Nhoe9irCl3qz3p8VUNTkD3mWiojxSCUVSgdmOyNFUopoxTHvQ6NQzojWIjs7Iyik2Kk9t
Ic1yggexkzLD5XTwmn8MG3yVhrOwybRI93+M14xzgt4m38lgAM3cY34FelMIXil3C2GnWN2E+hlx
e9BdWoInHMe/RH/OLuoRHT9Aq5aoIerwho89gxFoCruSYLShhB2X/hr1UUJuEZ364DPcxyIOSnkd
qG4UADSiqdJlsNxgUtTe7VBRajdlY+TuFP8ruLFNgU0WKcgSgV7RXaOeHaCO6Qw3O1Jc82T0yump
cYEJsB14bQhD4+IN92ygEbuwcx2E3ypJVqWiLTQxgk+3iIj3iu+9aPE3hyyRPuGuqTBWiEyxBRJC
RY30GfmqH8riW9OWQn/Ws81wRHQHNJs7o0fLoJ7ew0+v8dfclU7EXvQMEehI6qEBTN9cQ3ZJHeNJ
k8mREnjCm8wgAXp8fBAT+PXZLEDDekRCseSUM3iXzrkP8YeaDvVuDlG9yy9Nf9cr1AEVMiM1XJEF
QRRyYiIPZxaIm0mnnE3PVdJzedsBafPZ2UCoi16LfpyRbP5h0PdrByI3iC+eCfvFLuSk6X6h2bsR
m90RqZSNcgeON/2kz9Ut8KttSw57vtP186A84g9Tw7SHmzH8VPpNlu+L8QWtAq+IKG/AORvGDr2J
rHv1vuJiNk5iAu+Bu5fYLR4eFHI0Pug7znOnjKrbTZ8JqgR90+HgZyTLzgVsLqnUZwo4KLDwgx/G
honI1O152dDabwMX7oqyl04d9/xhOjFpmEiDkajfqcNbk5W8ss7gDzHmyc6q5ETZKqQR7MaDMlI0
ga9mSoizHonORIKC3QZr64YaN2BgE9LyTHwAHN+g8YDyVnCKkF+ivgP5i31ei3Yxc2dSKLq74MaI
bdAayDuRf5OJr/A+/kfSeS03qmVh+ImoIodbiSShHCxbN1TLAUSQyOnp5+NMnZ5xl9tBgs3ea/3r
D50Ln3crAh3Eq+K7TbeV8WE8HUP6fc34ooIXM9br6riPKRHYTStaJYC6YhcZgTHjQe0pLQ8iflJv
r5288PUQcbwgEWpFqYXsrucAjLezyag1AjTxHfDC8cAdcpcjvBFtFGscVhBupnOEKfFU+wU+Dgqo
MzwZiuhuke4yeNAQv/F9GanLABraaCA7jaFhhjU8EJ1F/GdA4SfsCfukABYaT5sYXX4OLUIL3YcG
P9ylJ5lBTELkPxW6TQTLxpSYUQD4uGE+MhTDTRpqMCmBIoBaGsVe9VmRq1NX7gTvuH7vxO6aNevc
YIQBdk0InsiVV9lm0xq3AUpBUnosWMa1hi5NhsjE2AwAxtIRia/jGkrQrvgJ11L80DH3o4CEgoE2
U0flaeBTMwQVLpZVzcyd+bqkktf0+unMaxxCY4NfIFq7YaIOW79ZVHCW61txHtMAuKT8bHCPdDMy
tqhaMCXG7SHyp/5HeNVuxnMYtqUXEdwQM0JmEwfQYAFtGdf3H9nsCtseMrjfAVLC1tp00b0j90cc
YCctNXOOcgb3jXbm+n0yZksh4Yw8i1F5i03Hk6cR6pTIY4H/4MEARVbViznYEXSskwqv4CVjecGB
7INjyc23eu32lfyw0IyoR0H3QECgKUiBIrJYggQCakPuVbVglKIAiSYE0ON2wZHciKcm2XcGu6eK
JSR2bLjWjt9wqnmArI30UMTH8zfH39NRL1Me8F5TtsrXPzjU5HUVMuJhpgGgZ5B6MvxLP+R4pWYt
8Oll0la5ISLwWQqYR+AUIqpnuGrMtaKaGi39kXsHOrFRQ9+5FImfqo6V3N6wInG9pEYJp0WMxgHC
lO7MjhgRbX0xW+gnut+y664HQlRb8GDOe1eDOTF5mua9IWF2GJlUjl7upHYdFwguT4WwTpQPeX6I
O1QEHO5aS0cnXXQsJMrm7TXjgc0JG/oJmknI0Fo9vaVrWNwYZRjZQGkHa19gx60Ralu/cXzVX7tE
xg74/jIf7/KjhocVzjft/avIdoyrabuZDaqGLQiXAn0vRbaReiRGM/o2oLBbG7h+k/ClpUsJ0t8L
u3T69uPLfQIUoV+puIONcReaIBvcOmOcBcQge4ayGQAw54griOZF55oK3F0a6Q89/iszz5p+wzTI
LBz7dzxypAlW9ZdpHJIOILFHsUJhsNeHoxbU8iqCXtfZcrs35OuAP4b5C9Tg0FiwZKaV6oySr2zY
8kwleB972DVKsuyvRbd7mfcGiwvd5rKUOx2izwYITbqPwlnvTjU2KUOKPhMFDpL4u8HMAavWzJcl
j/Dqlw1lmYE2HFZzgWAPHmDOYO9dY/N9zRUvipFvEFjgqetxIvJVmgcI+cuzxqAcrhaG12sQTDQH
7kvc0X2B1QLnmTwkaCbCva5cFMBbjra9ipuTMp1f1UVeug3u6dKWZ44xmnQz8E1Z0pn+ITiun1s1
3urjta2/C4th01qm6xxSgxyodQSr9c8wHiRDP4XD8G3AMMFjFItDaK4wwFWw0asaocg+PXe4SFsL
pm7P5kQaWdcwwQNg+zCkg9yekGlwLWN50wNtzRtxgfbAhNcchLDITZxvIegwUXGtem2wz2I78XJy
CFCMRsvJEepVqtuUPkVoK3YWLpo90QLqfICf7uGRaEu/9rs90J+DBRJ2n0G2PyF6Npy3tdFwKzMC
JdtENNFOQooH5xdnw9h8IwgXszXS6wJhankScndQJTtDtYv/P5zuoIntvPyJL2lIw0YDGwlnZj4K
XmZbCo85icS9cOCM2jmMjzERYh8xnYEPPKlO9wEuR4/5Ik2y9z4OTOMc+tYNG5sAUSlelh8qwO3n
looN6flAVhac3Tcd4L6FBKf8hXSPUv2pMkwbkOt2zRoTJOcJhaRoCQml+V/SvzfTjg5WYHsNK1dE
pYY/I1Sq+e4oKHcQWRAAmrZfvXKGkGNCX2CaBWf/3V8qbZ+Q+gIgFMhvRPbV2WJTZLZ31TYZAC2n
UWEtFWtVjyLOLE5VOS/1UYRHKHe+IC+Ez/ZkiAsJXk07b7UR4icoyMfcoR6XFnsOQ3R9IqB9u+ZR
iS4dxlFnaHcOih8ikhswSh8VUbEUbr03fmD7INvJQf0D7i6rFJOxP25wQRYc64H/cu0oLEhSWnHt
n40rPP+Vu1S75PGnFD5kuNpUCCE3mfKBrFfTD4byKzI/tdk0ZbTsYoWiKFnh/+6ITM1WoDVD7TP9
U5cDzT+ARukzuBhAbXIdFjj6xIP68mRasYNO/YmK2p4ubJ4qUmXoTXK7aKp9piC1BrzZmCLbbzr7
IwfVCtU+pxQvGTYa3fG44IRyU2tpGD4qph4SWL5msDFVW6FZEfiy4DmPIR19Emcr7O6syrfiYefx
Sq/DBbVaeW9PgEefDT/0hFnwHt1jhEOfuXqbNmNbOo7M8om83OBr8JnF/1iMnXDNh6s5Xl+X+iMT
kCQAZrJuQvx88c2lq0vvlBHYpkXvgMqk7HFWiyHQIXdBdhy0k0M/X+LUnJwEAzBwW1lznGPyo1VH
IPdXG5ChKirr3Cd3CPoOip8zkq00AK5MDgKmbbLT7WNja/7DUZEhWqHYDfSBBUJGzQ3/BpsnWDgX
2m9ZPfG3/9ZyGgf6/ZG1/ZljijdJB6MrbcB1noHYYR9T5MMQkplrZy0RB8FYumQ0TqxFiiNt2pny
F/nbLxY041uq07B+FJGXcjpBkBjxFKcKsTzKuhrb0/q9hrUERTJLN8DS/UcBxEZakXcP1PRWARiF
mlspf3FEkTDhYTvPSge4LooGY81vsc2z+x0I9mtVN5t0p+jfWJEt1Bkw4Ddi8aDAxizxg9QYx74c
3cMLof4M05xNNOBsZhOIMPQOIbzFKSHVZIH6SfivIpZ7hqTk8Ey0OMZ3u/FDS+8aeznjuWPs1kQg
CB8tM1J/QPUI009yLdknsGSovDfPvvVRZUem2/fxffpvvocsLD0W5y4HYKd5e66NcKXK2xEZa/Oc
841CWHooGMV7PYGxoppEQPaJVYSYB+++8diROshN9KvPZZ8dFBHLur++/6qsiw7undi9UwLudKdq
1WkfhngORWTAh/eMpGsfsUbhdCZVQsf+pGFvAyQhOUB7TA3KUNdca/M2D2a9wCaRAjjBrwjaD43w
CdYB0GkVBcWFjyl+IqatBCUx4bEnLs143XHSW3fS1VQ4qJ4w8uSiefLM3wbjEfu9Q+IKVG2zmTF1
rLBb3lAyMJNaWp/hWv9HUCvxrBKo6BdSdwmXKF8w2R+3nMMT/toN7qwKFe0ygoWVItwWHq9ubXaP
qPmoUTXPscuPxlxEa/PtApFSigFJTdON2W6pDFRBdgJ8qjJyRzPGL55cST/VkYukJ1e/5G5THFSc
Y1P8MirjB6MXiZWs6yYGYczaXk4BE8m6z2ePryJAvjTEUsTtitKmy13J+G65haMRbO/M5bhpHo9z
nd644vOhp/+yZ6tMPMj8fIm2pq1mM0zxp1WDF4yTjFAlw43hiESWwvxmpUBmNs4DpD12YGLsAXac
6F5AxUCbYPeQw5AmC0vThgCb9a7k48KZyQB8xzbjaA5XlOn1hNMJNNOqWpMWUbXoVNhv3zl8SiTm
bkhI5ud7ussFIR/7UL5IhoHbxD56bgcoU1hACTga4ZgIVUmoLjouN8W+Q+MTXSZ1My8oGQSI+nec
72wEVsb492MPTGqU6DawDpPp7undGUWanCH4JAXjx7yqAf1zuoK/QSIwJO6XxLvkcRFoUNeuZnKr
0rvFPAZcJ8e5hykQI9on8VKobN67XqBURxRefhWQG9O7OuFlu0h+9L+cuKLprMNn19PfkECcr0Y4
UpaL/yYelyir7Oh9BsjSDYpcviXCeb3FvframKs8IWkWaE0ysN/Gq5kp2L/0CEJdgtJau/AneSDN
TGBy4QpFUPSL/MPvCkzSyFf6T990C0nZ8vBVBeJJf+h+0vCE/lZJP0cBWzq884NemaMEYcpoW6k8
609yN5dheBqJkXnSnoDJ6OuJPL/Wfo9rRLMdWzoojsK5nWWwzu/RXcrIcesdau4J0XNhp0fKC4Bn
ubx2PFPp8EWq8Pwt1PwY7hgHHboMWdLP2m5nyzDtg0+QfKyj85ZJpUT5AD0jv4rz2taas058Vypv
2+709GUOZUbObvhciqnHhHe5vyjYpKM0X3JOU4nm6Q33/Phs/mPjjqOgkW2QUmzJr6/P+NCSDWXn
W1qE58u+K7iGLHJIQH+mHijuJ/MsERk323eKJ8HkUnWxm9PDMQQhHgKiKN4XzAcwPCdOfKkTrYPf
Br0YoN+xcGcGgFCsSxFxP3Sm1UxO4EFizDZ5Rcu4a9twEhnQnys8/Uy7Q4iMnSddjWS5pcdO8IUJ
q5V+RaLTTl9zguQVvkyc/LPSTTYiqDgmXy0pwqc0JpIE4TT4Rovb3j1/2eZ06VY0C6z4Bj8Kcx3K
W6l3n/GqowgBEiTuQdpxwobTpZKIUbhNxA0sO/r46CPHnFgflgo8Sn1feuyZJdR6WQmSz2im0tqk
E22f+lkHsMibhUi6cQRBlOcPsFqNViZ+lMZ3ysLNBRr3mF93Lo94Lg1Hi9A+xX+1BwHFHe03hSg2
dexXOof+qkVtFKEmWfLwV9ZKUyQa3I38j0oipSHEpHpCzIV7CbkkX1ZMQ+Fony/CA9JVyYRr+/Sr
aqsTQNuto3bTWKvtFlmwnUvbcJuCDn+yqzKbc2kSilX8U0zki7lJs9IpsV6ATeLfgBW7cHgp8F7t
qSUNBxwUrvQ600+mYVN2JXNB0b6d8VcjaTH/tISA4grGzKtERwBzg5neIFoIWrwO7mqKBogG+89c
cx7F4tkU/brcKKEX4V7SzodLO/4LUQIJu4mYjdplJix5KCilMXhLW9WwU/TPo5Mql5iCmCnMLWww
V6Or+6ATYbMrnvAQ13p1zTMHoolYBvrrnNVHw3ykwlmepyr44775mUyylfWQniIItuWlJUZQhrBO
OQvKYuLFmLLvQinv9wnmRu6rWAnt+Q0ZWX9+WlPAna9w1ckJu2CFNwZav3IvwN6Yf3DNefzE/s2K
aXPM9qGrFyg7gErxD7WtRXbt8r2W9QPRay2EytQ2Gj/CS0NXuPzLxFw/0984sk3BqT/wIlSz2yQS
n4WZOcw90lO0tU6Hipmlk5JQ8lnTPsbs6pON52F/HbNzuqNQE1RHlACk2Ts1ZH50g8B2IUXc3DmF
/yzDz1JSexmIVKWyzCx+f3ftJowwYaqCjWfnChttOi7S3iS0iZJbpJuukQn6w+GRJDyy+KTD6MQ/
8bOlYIM/ZHxSg4QIsY33V91fS2ozYR7DDGfVqpcZocsGQRvJ80ST+BaclmKP4i8SV7ydfIZ3xRQa
ARs6Q0gBNQuVirJJS9h5HK4Gbh0FHnjyhfGrGoNod+Sj4tYiw/57/5Y4b3UIJitSUodyq7+azVSr
iNOZbUAkJjcprYlwnkfCrHtjAljGZrtc3oVPaD/mowBUoqYsOryxoSrXjiVXThPx7tGiwE6WZEAn
QowGor1feLhaHGQz1sj7ZoguxP8SerEqY7sJMen5e+KdhL+Zhcw4nfc6Jt4qOoMousylkrl4es/f
imogdbBnhnKqA9CtVOpLgClN54GPvSl69GGxnB/rvicZgMK2O5kY04OWU5Ex0IY+DE3cSaqvSFqV
ACThLU0Y49hQhgh0S0EA8YRCxQpIUryPpezJECcLaQfYlw/HXgWeXcTfcncCATUYpbokP2U/SWxn
/Yr9lwfrTSPNMx/hjgivwlgaN2OnriT4wtF9QFNRL430lHVBmZFvR/K5wlB0X1zxSy4CGTh6vHZ4
KJYua3ceUOABCmOzYJKAMzKsGk97bdv4U+zuIsHIs8kmCXdWtooSOnVHe34RHRzyjGCmWtt4J4M/
U+n0MCcyAwMA/S8xEDEs8fd4vUk7EM7P59lULyOidAsJxsqoj2kZhMgejd96xKnq0EgHBdQR8iR2
ffDLSqdgdN5D3+AFFWQA1KQkjejAOjwrAjC2aQriYddYPjNtEzWtvNRit7LIMGnjahklYNCSJBro
JxFaP571YZxwmGRX90s4Ndp47mgchX1ZHtrxGkn+c8Aqy6GbVGnqvjQA+BWbaEPDJK1y6Cnh5MHu
E5QUGivGESIk8EAs0XOA2t/Zmtk+2ocpbasfjpIEOBh6MBMcv6D204Rt+w+KULmjYa8hwd9IIlNx
aTmCqEWDLeqfYe5MbiJsQdSyr1DYYYwn/1WWVxe4cjCBgaAFwiGvYUdOroG7HvpDzWnUj5nQwPNV
4JNIsClAkzu4gKEUMzHjDkv5jf6BMNNMg6VYE676AHSwmZTPsnnMNfrSiE+Ufp3dflBWZT5X/r0d
FB8/CYC997CIqCYHWuyXp+bnTt20PFc6c5Sel3s0f9ujPv7jmCvptgpufnXJyTuYr97F0nzMTcar
AbMSpcVb+okjV/+uv1Ivs5+WI3C+aZuX8UMvSaOW+/qElmLfwfh9/jNJKpmWbJ9gXRJjHV65Gaj5
La8/9hJsGPylF+3w9BXTB1spop3FSnuYME+lEmIPheIqOQC/A7EhfmeaAotoJWNl2SnEskK94d6P
/4rc1cWtSfYLcxDu/DAQqFD7YnTE0fYQrgf9LxRg/Tv8KYER2XetPnZjYUv5PObRrdeDCXEu+hvK
b2Nf44QP7YSHyS6PbGnOPoSxd0J8MHMrNUwSRXoEEav8lZtQfiAaIRyundETcTXIGEQsGoyE2ewQ
5I4Whn3ycT7ugRSVnwFmzwRnkhE3B9Y4XKXaf5cHCVL7u/6h+xKsR0dPIHFWljJuBAHgcoNvW2Cx
mYYk+aQrzuM7iIAATz9b8aTAXgg4HVREbFW9ApcH9QR85Q2NqIO7K7u5wVVB73rt4QWaZ7k6iTJW
VhHm3P29G1zGrhnyd9UxKn8QD7NvGmLMESCeE8avlsmaWPKpP8u4x2N2QVbeL6kbVcy7Qq9G6NY4
63OVt/tkbm18PbFyYK4aNdhvisz4e1yT90/yNdEDm9W5+EWGrOqYf7FaA1D1msdFvMnUMPvS2AtJ
v6lJOWcI7NUj2n2XobWAcmD6JOsLEyLiQZANcQ6hPxu9VNsPr5OhLY90JI0tFiA3S4Tg/Bkx9F6L
ixop+B3+4f0tnvJ9cozgwsYMWxFYi0RYwY8W1X0V8Xid4tgnGN5Pic9e6rfh3j2POMGnTaCXNxsj
g9/6MRAb+EePRwmSbRqb2NolKbw1p5grrFJmvcXvnxj8jMEV3UiJhvlXYVh85RhmwrPEVt75mtWX
sYMogsOvAS/ufbz8Nskbw3T39f0mefH/wqztGvHp7Hab4v/tG18wUfABNGDG6TnzUJp9bO6ZDcMu
F4AUyV3gNwE1Ggy2kShjS85lKul/gACjCxqR7u0sYc+4EW5OrBfiELwYJ44PKfmZNKJK4CfYUr2e
VBQyzrsN1Ce9IvkADZbG/BCm/aTb52gNBpIdiW8j/uRRd7v/Ek57TNluI5NfK/ThPLXajOFRzmDj
gs0joSt/hbYbRVj2wxETw/d0YorHKf/GyA79ZRDS2/k1YiJoaqSFiMKXaKyT9JAIfzA6hh++zVJ3
UMTPPUGhKgboNmN+AOIx2Y8BeqkGoWCxaX7ZsZmXpF6yXlo4t0gHhC5XZpvNHFntqY/hytSUrllC
LaV4jUAoarWZdObY2SWlISDoBDZDtgunX5Ep2526X3P3JmqM3ogQG83U0mzDshS6AH7f8Oa+B/mZ
l16mX89vxmM7BJm78vDGepGYS+3QYkT+nKOX0sPgIPSWT3B5cS8YT/mDh6a5PsuVQSLbR/+tHTNC
usD+0LTj5G/lATRGSN8DmfQdb5bhP2UDlpLjR46Ugnwkyo0/bWIOEC3Nyc2RBSQbyA0kejy/oTU+
90ONSzQgE5EaNpnVnad+q8UFwoQT7jWwSCgeQavMMp1a3VsrKDmr2ifQBuySdosNaU15xx01hjmh
L9IgqLlChXfOEqMB3MLgseEMMMwm9ep/GmDBQZUPut0w/pccgjRMMmLxgkNv0E72k1aVIo2cin9Q
IAxckZjgD0szcUds4R3C4WjobaTH0feEseHbL1iK8qlnOEr6DaNSUKZdOhNVoagNqOIlY33i7L8/
HcV0nwQ1GePSOI7ErFnLEWM9hW5fwqpcZo2oa9lavbPr+0fcxJxpFxAh1Z6VpRZAo3BjIvz+4o3y
ayi3CMcwChc+yD+GkvVsnY81CjxA8Cd81ReYndQkaL/XFWxbFC9wVjc8KnlDJOOcFo/fUAtBzCIz
TGhdrhePIrkuUnNQG6ZjpxeTBdUX2Maw3WNPeko2JtFv08tnXxdYbSsdS5S9gN0n5C7Edv0m3cZU
KfXC7Q6ptDbgYHw2PxzDQNCFj51KNZwGFgJOiyVS7C5x6C6ZRsTwHXG6g42xENONWTqznZLkAFBy
girwdyvSchbySUk3wpom9vHGqCDV4HUTO25HsO/JUpo2ZDCVr5XE1ojFyJxNggxlUA9RyqQcua0g
A+OCyhXYpkyopmHn4RhEz/76m8xrPpI+ZPMHNnX2JCRPWMwE3go+WD6fb9mWup49CR73C266+PGy
fltEFtDUqF4NEtLxz6YljtlhlZt+5cfQTYgZlAi4NlhXrmPlu5fwc3EyjGrrhJkYoAoGwOKV495q
V11N4nJxbSKDy7tNepJrUTQ+qcnhWeHs3MEXGIpNySkxY83m/CeSRqScaFjYHhGviiyQSLCfIJYg
Hk/8b2rsb6H2GLB/meer0/fYcovCy1jfqgwfn/rWMm0tZkUARuWsZrYgfR1ODxJQeiAsfCZm2RdA
+LSRu0OHek/pL233WyUGo0LGIeKnKc1WWusUE1X2ZavAgMxpMayAXlhaLtLFGK1ckX2I4SUBJ6nS
nyq65eIH1upWtCr191JmaA2wFoHPZBdzYir0Y4qYfLhiekrDb7n2cus+UOCzGKpyk0S3kb8pWD4/
EXMcW+1ficlDm3y9ilNYeWa6t/hFgrWxgPn1Nui8RFyLusNGlhCaIZsnqdsMBAGIt7z6MpiVgrVA
s8UU5sVQZaS6GcOHIHspSawQL1rtY+o2HeBOyMkU0izghpvyARf0W9ebhH3sheGYEwPRkGPVHbIC
uUv6zdllIo7T/jPvyCNk1nihjenlnTEirWfAL/EiAUMx911KhFN9jTeTvyRg/QROPDEWMokG4B4r
z984+cUZsuDRf2b7dvhIiAbi1o3ywyg2+CJP+DYo2Jio+TZnGRivR0slX+IoIkcQyaIOw6JjmO1N
pFA4dHTlZmxuhhLkEPSmvxDXOk7oysC7PDvgm2H0+LVyKQQsgV733MW8xVH9173g75XXeJWHpQrb
tkeAL4T/wnvbsxf56BNWz8b/hXWAJ/ribSbtk6ztyvyD/BBvsKX0m+gjreaTol/8Vls5QJYoEtQz
O+QzSlsna9mXyTjhL/PXwN5+3WU/Wb/uYpC61S+vZQ2Jm3+hkXcL73XnqOW3Jc7wq99Q2nsYEPv6
gy/w8jOvwhcDRKR8RuV/89f+/+tl/gUoa97wqR0yfmvh/f/fRZ/gIH6j6CNzDTR1wVslq4fv56PT
zN+fkohAXPUaW0c/5lvfbrbGfvrBV846FmyJAaKAfB3pt/Myvgdhpsdp6mFz9eIr4Y1Q2F87rqfq
Z+se2aBf8te3W90RUbj8PAypzRv3qjk2nsR3A+G582vInPk1vF1GGXz2xd+HXy766IMJi9wCYVVR
td2IlZXWOKJhCj27BOHkhU6+OyGQRcmOqN1PimX4kK66wHvvBu5l9Zus+8BaGSvLRiJaLEDNUaIv
cZzwr902Qb8t/eYuikquCwYjr3W2nl/xa/38bDxU/UAGHv/3/H6t+/Pz23TbM9fg7ep+55m3jqs7
X++Oa7eEV7asPPAB3o48l9nZGmiAM71av45vKkMaMNyUbPOGnMSr9wyr+Up8wpc56y23aT1p7u8U
6d2JazlfDy7WGQaEe6WmdGmRFxjYotvo98q/BDGoW7qmG/uKE/shcIPLMWT99ZvpI/Fj/jPWsV+u
tDX1DF+64gN5yoI3f/r51f0rV+iVfRj//0wKLP+FHxjpdCsGES/nxULJtgXPwshHxuMEm+ASshVg
f9LX73pfsLH3JOiYDJ7TRJGJXwFdp618aFzc8odPzm/Nk37bc4EpPzeE9CgfnHw9/MoBl0UMuBrR
d7Z+rbmEDnATj2GKmZbqyz5WF/MXo3+AccTUdh99q8G8cLZ8otnWe+YZ3GDVZyWX5/eeL+Wpmz/y
SK9HXIkDDI0YcrElsTSrLYorF7FGkC7+zvLithvWlO5kafKfDQHgl1XHQ7nmJTXbbospnN+x9dEW
qOhj9tmx2vJ8hsyNTH40H3GYT46oGtPz8xwfi2u+p4PihRLIeMaLya626Tk/JxEasveeh2ubHVO+
pNnOr7TYioEYLOGKHNNzcszhinPvR++5f+7RkVsHshXfoDkgaudoX/D1bSCsXtvnWThYiMKC8+ta
bKOz1jlktBmLJzTTg7BCdYqoJtv2QXiyDnWx/k8jpB2Mg7mL0Ea/oXsgMQqiPXT3g8UUb8sX0kAe
9J250w7WIdlah6OxMg6aAGNYg1flwfSHcMrPDU/mqQ1QUcXX5Aot5vaulyHfBX8Yo6gTnNrQeT/o
2ALop3y9uauhM6LT5q+niJ6eZZNs0XBvQ36bsEGEpvAKNF7cLCb677N1kNI+Kn68rQPlC68AvqMm
w2xuLmEu84KqfiFs4u38qlf4G0GOXrUBL/VQBsl2fhPY/ZOFtihvmLSfIOQ5xA7+96sUaC87zkkc
PbacpenTTbZcDt6t3S6Cc7I0EPfYDfYh+L7f6DK40i1YxTo80QGi6b2Gp5qj7GqeoLkar6V+QkWt
fQkX5Oq39r/f1z9eV4474QvrjNksnmHMtZWW46O90QrNl8nCxj2w/WN2ZT3ujFXGrZ1vKVNOaI68
Uu2Qba0V/hm/BTAiGuy9cIj28+f8NuAO80N2r235dKN5qQiHec0QqYDj5Fkq/s2mWSPNatMjKFZv
2G01QM8y1c8KqwiMGAi/wefD4/F55ZpLK9dC5IwxlBfodOsMRlmk26/oRzDBGxLQ6v3AHLBucexL
eCbp9KKxseMnHhMqeMWj1e+WXNsSU4Q8JgdzEBca0+LnSELlYDJbCh2l7/EhVF0N4mdxHS1k+s0e
wrSo22+yXSP1q5cuWRQgOGK6ZxL45+Idnyqb54+ku+jpOnwZNDYbTGE9Mt9K+5Zkvw1FLJxGHvYF
DoFruXBQWcN8cZNjOQU9EgBtW1T/esjcasNEufelelw3TKXH8JLJCRp3FaXm/iVaDhceeWZfXWIi
/kzBFjB1y8/aB4FJOR6j3H1yUI0NtV+K55cyZfZ8nTmgqpfmat1RyciHS6AzvLGdAArPusYdNWNR
ax419jLimLdLmAyALiYpEpKbPQ9T71XJLNErQbeVRVd949NW7rLPPF1N6OAyW/iqqRcxKiK6t98/
s+1g/WhtgU6eOUfijRK+JNgfd3jZMbcEs4FnwLLsiU4zvRoCaYOSqwpay3011+GfnN9j8ivcWIe5
y0hQySGF6uwdWGSUeEwrO5NmJvTZvULyQ4FMUBiDVCtrRV5+wM4rX7hvNFdAYuNfn17Jen8DOhG7
haYluaLFLBiQpNDUQgyeCMdsKgK59m8U2lemI0riEymTfwux5qgqE1ZIgjnXSIFRazzfCxIgn7t+
+GaJc8uI9ZDQKoq8o3IVTlfY+5Ll4PSU1XvBIGP8q2aGgfiR7AImtp3Lm4p/MJn3ui0SBjZoMWh0
Kk0Hb5FsG3vwBxANLN87C1LgZEMV7H3m/YHwR1gi+qDaZtkvxpWse/EdqIdy13r/w64E0SwTJGR6
o6eDqw7tXqY7f1E0I67rV9jq9emeJPux25VIMkp9/7qynC5zfRWILheYcf5Z3Au/01G+fGcJQXZo
JXGqIrG8Cncc3mxI2qosINy46l1/2e8gOjfeNNgvh+rz1g8OT2ICvokLkUeECl3TQft+Mg+hXVjU
656EhWX2i1YWX0dmTTjcYUsMc3yrUAB3uJZhQkEaJYQSjD/7gw6pb6se8JetfGzDcNikmMHW5oge
AXu9K7bXHcimW4M4LCjI5JXAsZI6bHdS56DIKCjGaBiYLHCZCYuktIXDwWsAsaDKvWKpgOkhXszc
9QXuEG61w+K03Mzpy9Qi51cw9ssuxBjSfhIetoBD9AkVE27a4vWLwIfr2LzR5VP6k2H+aCApjCe5
/lUGN/+wvp9/kIKwSjjlJyA06DEo9pfh/YUTYmSnJNlqQfQBXi/smfvTKm/A94BURMXnIZ6kIDKP
rCekE0CeaN1Q7AwHZJOfuJ5csi/1Cpb9KPdNtiJDApCGXkbfFppdiyf2Aj+FKJkexgwNDM67Nuw9
HfNPNnDdWKzGs3gDS7u38T44FgvSy3BQ3Man3bAr9+/CFgwH9FbVuGc8128He/d2QUFDXAueg110
LnN63y+O10D0ZksKcxW9HIrDWbAKBekYB+dwl95y0nsQ2Zxpe5yDhwZIvjw3+MhfxAvwRVmtKZMi
gvhkl2XaYCxWkLshLVPMOon19UmoYd71s+6O7/1LQ4Xyle8xB8Y+EcnimzLlyopCPToXONTC4UPr
CdVe0S5S9+jj5m0dERBb8XMhAzFXMb3GtB76rWy5hAl288G1BY3qBVzOV5SBvxTMhZ1BNtD6LQvd
55bOB27hESrDKP5LAn8zeQBsNEPkjmOkB62SiTT5jPknsSWXEy+RDpTJ1fK5jbYJow0K5/m5q5ev
ZQFWZ+ceHXeLgSTy4l/h0V7r1hZOmjP8ha5uY1nd4QuylJG1sSDg7Hq16uB1hC7d+dH2CIYeyqHx
BC8tjkA3WAlG081YA2iFQFuwwSI4xx9fpLsQF/ErbpoPghD1TyHF+Bn95uRaf2O2iSdaaGg+c45z
+DlXWyHmPmJwupiryrfqBfEo3T+MZj0Jz4j17J6NUmucK2eHbCEMAQpbe/o1+r7SxaQ4xpV+slld
JGq/VMa2wsIEGVmId+0LG5y5ytM44P1ia6r7GgfiRfmgGxmJyWJFAoEpthqUjwa10XP3/vtvoIAo
OP5Fyo8WifYuJ7iDKhh4lMYHpDe0KT6uRbTiQUTpLopeF6+1xJ7PKWbGWJHg6gS+s6H+w9Qp5tgS
FuTHoRWbZabIP013inyg3BwuWL+kSEWoxa6BJqvq/bzgBfFYFfc+347KfmTEAdXkMWK1sMQFTYJ4
A0IMkN0vxGKOGHt+KzM82FYbhgTAtxRYVFFEeL9ackTs57k4AqZ1d9yN4CmTqzc0rmz5EX6ELGLi
hrQVEPObd/d0+bk4PqCKL9VVSHvTOX3r8qcFMmKB9EvKWCx02HoAvv9H0nkut42t2/aJUIVIAn+J
DGaKoij9QVGyBBCJyOnp90DvW6fu6dO22zYJrPWFOcfEx8ThVqdLdd531sQngwgC8WaygBCeb3QI
mF22/WXNRkpCGr3BUxOWXkxOHZC1waOIZNUO8Yc9CaZ13WDSRkIPiNMl2xRRp7zaxNfkBU/Ppupt
EzeX7ERy8EoRfEw2q44mmiFdbvO9VWsLATEQgACAQefxUb50ZEl2GP//z72MfCluKYRe3zQE/AhP
TV065BgsXF5HZEUv8fmZ4QeP22L6YES2i/ogQauYLPxetkSD5nJAqghyDEbfbIHM5wfrfhLfkZfB
+mDHuV5oXEYCEInlkCMjcv3mpGCnID8djlUO1MajS5A/+MhmnaAKVBaeptvMc9OW9GUXfuvIEdQz
IqJPbgisrgKWQATN97Q9oLZpY6iyyMPhIk10e4VFGzs8Q/pVciSoeJAw29jFnj/r0Dtd71TrYOHG
Trt8HciFL34sUZJLVJb2SEZbSm9Za1GpaNCGoRf2DoewcYq6A+QgbI4ZbDIv6TgV08otEF+4U/TJ
Ugabw+so9fsa/vWwYYmK/QojCLB3PgosBfA3ULz3PjwHjnT+mY9bao9hESgK9j2LrVjC3WSQRoV1
k62JWUpbTIrAPkYwPnRNrOxfuzoKIhVZ5YUbtfdpN3rQRe2pID6y92euV7aBYCko0MFcyDa+VR66
/EelD51+2tdDpH7PDd4nSANh9/eMPwsq0ZputVlsAfzbOEWnDspxaUGyEjJUkGCSqDxpYe0u6yoW
Y93wp5YBM04KZD43fbcWJeSgml8grQWGwZdYBewQqEK14rKqP57Ku8Z/u+0/lf6zTREV7NTs3K32
L2aixbdG16HSrwvDpyiSjt4f2umqQBmD2RYHMUAqYBn0d8JWT6+YlmeE04r9evlN70jZlkEnEzvi
jJuGqpFVFbIaqH3nnrTrDFnPnnURBxXrJGzLdf79BMpBHMK1fDQsf3Yq3FGqYw7XBlUBKzQyvWLR
fhZw9baDYOU6uSEUcMgOkVkBGtkP32m3WaeoVM4iPC7ung2EYq0+0WG+2PuEOGESx/hkWMr5QcsN
r0pRP9L+UAvEhXihwU/xmuwYv6teXrniE2m+VcB158rKPSjWnLkUKVXQdpdW9MYME+pmeDocvUuD
iB0qOcJGv5CTPi6zO4543aHEYjIGLBvxigyfyWLWCGiY9DYxPT5VakFweBZQAM53ahE3AaCGqZfy
c7AMWJZE2mpYOTEPg+u9VMzXmM5i/fistyBV2YAkE/enDTiWFRMbIOZABIP25nCdruyrEcimJ9Kw
qma/Dp7/+NE8RzJr69IGa2dyewKWN3WqN+CK7EJeVHpIQB4EqjrdVWRvBTRDsCvhkehWzlHzL69Z
wnoRvuu0jVk8yl6XR0dlWB2GCT4YoDixp6PAOzjxRM/A9GKZIcfbk3mxCIoO2PkCXwmh10mg6H/L
zQ7SJgeFdSVp0iou1OM7kjyio+bWW1KwN4b9hZx82BvmB5Un23AqRzP1GveLCBuGdluY89RRcDpJ
eY5V90nqHVS9W3in/NYCfi64PRO1NFpXnclCCx3PCndZdl8VEHwtBv4PioXOARZPOlQJywtvT38U
U05EL9+LCYxKt0SUDdRMxm3M7Rd5q+QnCT/bp5NHfsimZy8xOhejt0RGELrEcDi41rCjTWSfUo+d
4bLFi3TEogQyoCFqSAEwK0En3SPzl0ssNzGzLqQ0jgjD5/SBOMEaxwt+8E61QbsXyBpIA+ESeo8l
ElhrMPoZEvkdptn03zLv6mhtIIr1O0G3VK/95b0qYFN2hJkAlLJUvPH0uO9QViNXtxrl4CalPcCM
KESIVrUKd3FriKZyWZNswPoIJy3tADoqS289UWM07zXSgRCjWjom2+hOE5RdptaeEQLqbFV413AC
+6sO/9EmvhCXSr2rUOXd16Z4Kr6vRejicYEJ07OdwjZBFXQhG3nfMcq+NDekbEg8Jgw/CHQus/CO
9XBmI3KQMxcrDfmJ9xxJqid9l3at+z1fZAsz42OzOjUuvQTraY+dDfyKe3IjbsRSvmH78ANrGzbh
bl4CBT7mg7DEgXkRuVjs21RfhClkQQCI3WEf+tfC22mudh6em8NTsXjYNXpcjLMv69JBqQP5sZHv
3G4WyVZ2sjhrNcWnDwTk4aJDwsRlYgnjxP4Or9gs5bWtRJ9rpmlH/r+GooUYjTHAjStdxpWlHzPM
8xekyzKGquah9nh7bEjHBOJpQXFjOOi+dea9QsbvxSseAnPDuJoSRXgQ7uZyzt2bncqauLUJrzfm
r3K0WDRzehIWrC06W7MhVmx2ZOB8VqW15jvlAy0c3HRbeaCPUsI3GgnCuwixIIpd3jS75063TiUg
4mBluF1u0k1lppUwpp8n4nqXPwVN4fjagSdo34s9fd+yeeNkeV/GbNNmh9L3ZcnfGZYEj/7/EC37
z012xKryD+4uS2Y+KvAKvOfnsbTH8ee5wwk+WKXEZPznBJ2FQyTellK+eQJLFJ7b13fahB7l3/hw
Y/5C4vPG2MI1gJqf9F7zp03GlN9ZBpIwMMXbNp84HJrMSle/MWwCpVfNSPlwFTdm0la+/pGaNfDq
1ZOd3Ui6sqeF2Mz/Q5kotVvDrQM53rF620Ce3/EJsWZ4H/dGgK9Q+1O/Q1tw1pXF+O/cDAeuKg5d
rnXuYm1m9ByDzjAWQJRUXkaGLmR6PrAOeiu/g8vDIvykeE9vxGO6q4IBdO5G9NeH9Ish4H70eVa+
wVzuB1Qbm4aS2aN134iAMDBi7/P80GS2c90sKm16OAdj0fsraIdDdx4BkHKS8ybZYblVR4u8GDgT
JlIm8V/ockfzObPa4d4xNMvz0gXoBsRmDahZuWrMz1dbBLQ1G+H8FvvNMxDhRs/Bai9UQfo3sdz6
e6WfSObPTKuGUwaqGjOpw1pW8OrYP4/qpXCuORCj7utL27Rv9zvWgtUXsZmRbZV3rLkPoBuiO0ob
toVeWDEhsYAoAm06iuzp+Uv6JVuHe0qlhmL3uD4O86bwlQYBMmr0NEJc5OB2R7YLza9kaV4i6qKY
q8dn0K1Ua2VizzvwQ47BzPmGQBqjKT76axOc23b/K9t+/LEY1Bh0buunHRPgCT7fSViQudICZJz2
aFRbxSpOxVFRTUxbWzSrSAesms5qt2KVGbnk7HGECYrJidY8Zmy/o6WmcBZgu7jI2wB1ioWL1+Ep
QbPbVA8k3WvjG++E5FTsTCbA3Fi16ZXMxU53nX6ZSGr9YiVudFSiZvu01p6048GZA1x5+WXcoezr
u21zQfsHEaTcYdSWQK44zy3hXgl6ovL79bIx65FQgA90pwgWGcOoudEUSNfCQkFqkOBcbJzqy+XU
RwXygpaxZa9fgZIwJRis7OMA4GleSgyQutCv4m4jv0vfBoYS6SNiO2bfujemE+QSDedmu7JfOD1Q
Xmalv9fz8t9qRv9lNu9stYeLvMijLFymqOJfl/hf9q9RPzGspRc4TRGCCxZXyYatLrpkAstWZp2b
4I5EG+UyGlI188fWR1E7tA76ynXjlxF663ulW5AfYU2w4CEj1kvrX/w7/9SPbWcvN0HjDwhohSO/
gMucxuiUNHu+ynmH/wQ1A7/zwsv6VDoTjeOIhYv8Dyi6eCrQhtM4m5GHN43AZb4IIKWf4+Y5oigw
YzO5c6jsfXU075PLXHwreXNoSV6Be9Fs34wyoPrJjuAohI80iFI3TAho+x4uBCLHC3wX60h7jAL9
80Ur+zlJW85GZKTwWk39OOvAVXDpmIYdBWhdpC0Gn4k6as5nCwo68GZ35m9+yc+rB1mbgTuwaXzx
89luI/yovl+8pJ20O/GiG3aMB68mdtlSE3ETUWJoT5/UGCKbGEBYTNIpW5eZfO5W/LYRWsjqrExf
I4VG5ij8HQxU3PFjmqkeahjnGGILLL0WHFkQSmN3UNKGVMEAjShWZ/QHx9zwa5DxVQKFziKfHVRT
s3gmAH3YS+qamd0ByVGbjLQWZrdFGLf+1MhXI+RZ2NApJuWuwwH88o1+n4dkcW8VqvmSyT+RFS9f
pMl5fubNWxia4NC2zRVFFtPOSPtt+Gxn+0UIJSrK9s7QHdFBzGiUumJJTBnBHG9scaPb3Gc8uExf
dlH1RiPX/7Qdf/uDfCk6/Cpsi1+WJDpLD7iwbTcs9XFgs0VZIZvYKNJdK50nBnTobXzT7DWccj4v
wZ95/JWjPHxrM3fEnGNUlyJkaAoQ2yIXTWL9/nyT+VLWDxVcqH4pSa9XNlPxFW9liJ/I0eaHOm2Z
JQFT2aiQYHAFLlcLMps/AWVWZS4BNuQGFLI7Ya9hQNI/oDgaAkuDR7h51AJXt+Gj4GMwsFz+zbUx
fJQo4QZR6W6uTmyRe/z8f+UhKA9V+A5ZHEgpyrby0FLKtAFqcq5Zubvn0cGcrtxirbnSiapZYkuK
S8trV5lJQ737bSh0jL+0YsIfIT9DdZzLbdP6MamxLUEdquEF0vzOMzPiJCd2YPx6p++lDVEWBRv6
Ti6bCC1rsX8n6LQd7arbIvbrQqcw7EomiJPP5F8x7nXpMr/HMe018R/yfVqTv3fpivPAxyQsexw6
DGQ2jKWyjOxFFgFIR7pol8t8kH4vgG+k162QESLhJsBqjP1ExAwv/bBgVqNdhqSfQ/ksxEGXONVb
O/esWi1SkGS6LIkZ75j9NAMOqCBu3uuc4iLBuMQpaXfT74zs54XmsPhWfokNaMjpxOiLJEX7XZW+
xup1tSzsYoHbSrCIUZyz21PD1Ageag5aDS82sIElntxCalYNywwRmQuirDUNgsXgBwEmYB8O03fG
tu+RuBOGfY/7N0Vn0SBOSBw5XwbHhFIbt2zaP/gHpn9uT+mCrqEET7dRPwTKAcVh6vU9Ktjuf1+s
s4vmncmRUTrowzL00r/kVSejL2NJK84ZhzPYcWILZH5ZtfIhIWkrk5cgVH3G5uh8+dvw3150IBfh
l3KFmtKuKohRyBuZjieZpa+w2XjcGITOvPAII70qnn8iAAy8R+s9Wg+GzZniRN12joMInwH3AaKl
sPmoMOuc46/YhqXBaii1avLPGMOdFyX0i7cR4gd/+c82g/LAFcbdDxaGNX5s7KqEwAerd1+nbgE4
heOvkC6rey64OJDiQGWyIDJhB2bCgJHRmV7cqY77fQNTHSkzWTiGHQoI1rCEVkGuPVriuzSfkBwe
B+X3NRzQzTx/Gn3Pl2qyJ6SKj+pjBX577fY3FHIoI0ju3VLJIpRpSXNBRp2fOnFX6KccGRwn+yaH
HkL+S9MRyaJukJUCQG2siPyd5LLOyHUf1bPdxFC4IAa9TTw7NIwAvj0GCugu2zNibT4MPuRK3wdL
nZrZ5bnnUVecirl5ZSO54F0r/UY20bPoiNFgAP4SMd8c0cf8M0aCtt0l2tgsxWCFFisCggozIjtW
CPeKffix5pFYTm+hs3KLtAqenhcVH5nHRJgCrkeZ8KaM2HA4nS4EYbWz+5YpLDqAG+JAAP/MxAz1
GfglRCTaQ03NqLZJXW8ZXBFSjuOCu2t2WVfz8h15JTl0pdKRwFdTw8k2WUWcDOp3TKCcFmReLu7S
0BnftfznvRj9fo/0mieGXxVv3l9XXkoO7fywjI9XMDmBwRxVXh8IBIOr2fOeIJVfApkQAaHZ++UM
qo+vEwMDuulohS6Vo5IIFShi9Z7xE0aIl8tOetTvg2rGdNndjvvvMzVcgxPDXAcv6cR8S/mb7ow/
cDUJtrFfjQ7KVBazHXvtv2on/nCnIYP9G1sW0e/iuI1UHhQh5Nu1TiMKsWUptm9mqIA2TZ5iSoUt
RXf+2zPQHC4NAsVRYXPbPkgfivGlikeFS44NBGgO3A/XZ+iSPC5HB3Hlq623QkvLNIUoSxt71qTu
ih7OLV2WT2grkPsT2eB44imFwDYHDNpRMOafzT/yjAg1YGF0pKnjdzwUqw1TI6S56z8RJ7YXb1lY
8292jM0R4JBEAbqRCBuWJmi2p9Wl200Yb/k9+dfpe6ZbsWEaWLf5C5OPcKufhKKV2QefLD8jbSxN
2vPJIqpdBAQMu//FhTWpzM3NFRh8oMD0tWuL7hYpManQ6wfoyT1VBIP0hZKK2hGhLeNeNpGTOSxO
e7qxgAUEjgHoAirozfsSjgjIf0XdwY7xvKJyz+nWzPlGH7zULLOprJaxItcSCxjjxsc32/wYgXZ/
NYBfWG6TSYLkU7YIy4gIixdP/EOHcFDYT7ElxpaqmLM5/sETIMSnI/VSMQci7Bq7q65IMwRSH0er
h1kTW/qPeie5A04TsV0L7tlactCo1MI9/0Ck2DAfJEymstVz76P6JnoK9wijh4WJAut1+SE+c3wR
BGqzC+CT76RT+N+/4aPHXcvvpUOhEuz2tnwR4UMrTwix2xtNOiFmzXWERcGKFvnaeX0FZbDv/mnk
C4Q8HzLKeORg+DXnY8nUxNXnQyWeQGquXscYV4H1gvFyWI1sMs3iEvPYK27WEhFiY7plkXEYdh4q
HmhLnsiNX/2TDZcFsksI5vp9fej1a1S++wMlNKJcmLVutFkfmESi9sSUxC3yEPzIYnExRv+ILuQD
sBhPH5UbDzSPyHjo98y1VaSq/+0KvjTdki3SIuYvonbCI/NNTLwoIwlixE7Cobmg3lCjWw1GPAcx
OnUUISuz8+xsFk8yx8Kf+FPflNRPZwcXDbMqJhEcVekngiDJTS6vloRKbNh4gDbze7tn/RFnJ0xE
ynQdiLYrLxykyrjnNYpIt88wddnMz7oToU8rhzmAifaSmfrLCbfoKAhPIfXCLRWHs5PdBOUyc5tN
sfpkUcmoffI5i0xsiB3+s2XGs8jz3/pzRlYmXEX0OdJ90vyS7TN7xnavf1AlcByzOlkvlFTCRoTC
TmbCGHm5Vo5+V38ieXNKDg1DQiKeNnrGvYpqomdtj9WTdDfKqcafLPKUBTd8g86FqzO/htvqqC3y
BYs+/sCyE2ngT/7aUxJHd76PweejxYDGsV76RenMhKsAcfDZVocMv1kcxwHieG6QCtiiuMR1lqQC
DG/cIqvYVTvE+h41DVbTs5GdCJObS6dT0ecGAgJHfZMK+NO/SxHfMNBXqot4y9wBsKrgKaeap6He
shtgJDj7Y4BgeNWZrMbUO72BoMHpO0f+cCINKvtggsfb+fIPrB6a06sOIur4nyV5pLC745gfCBPp
e2s9WkO2mx/NvwTuLWWlVj2Ualcr5WY1sJEbEkfdRsK1So/l+sSFxbdIhb8sSHoC77DNolxkcGvF
aJUpg8jMoa7k01HAL/HYsiSbgxDKoTsUZwjmK9nOS++FLJr9GjpSIf/hodA0sFUeovJJtJL1sn2b
dCYyljGdUY8Lsc/DzfXPopls6hv3N2MnhUstFPCCVGs3qqy6fdfR163NVgxK0c4Z3a0VR7wSHCPS
yjBbJczJ5O6lhkCRGtPcYhjBra7ij0GpSqnD9pxUqdgiwu5KsCQeI+ymPt1IzQqGHh3mEslibDy5
E0A51KdliXovH5xACpzBg6J8PvsAEm+ElrCwBtoZBDj5WcQtbLdnJvq83oEW8PtwfH5F9x4s3xm5
JU42SyLvTP/CiaK3bzI25vfMUKg/STMPXpTW+olipqsY5ca7TGOHZuofmIdGVxqONBn81RP9I4TR
L75JsS9y52N6kbwlDJjrT/vjmNNS/wnaUkcBAYz7ykEsO5zjNYgT0rV+6MWxqOlXJg08rNaLCb0v
H+uPX/Ftxbx4EbohB+IYtUTmoSLj66D0sF0vK388QDzhMmxWM7ryQr7JW+N35Tyv3CXRiRn4y3sj
MLHbvdB63dpljojqSFsdaFYonJsjMtZdbWrvzYmz+bRG1k5Xg2ngvggNyvXbzDVJTUrem2zZNWtH
/NcsMVyDsevyIHAPVp9UB/99yeG2JfsrcgIQMZ/ZRafMGFcOyZ1UEwir1380jVnm8c6QeYwN5rUl
ulK/t0TMkDWEDedvIXGS/7ApHnY+bts/CGeMjW24F6LLycJl8vKJheNnoAXBQl3cZII7DrTkTy5z
LtxdxGT5MDlwgcl/SeUN6kaPmxhGFtt3l7m7fpd0wrlsG8EWAbKNvfqZAdmxqXjXXMyACnt0C7/V
Jx9t589uS9ouY5XMymtSuOhFyIHDTMSfCw3AojHnDzUuJ70ScMqhTIxyk8q7w3tw4YFDCYF6Cm0k
UurG70KXQgR2DsbFTXnmNSjkJVv3PTI5m/B6++84MA75yXCZDrjUEqLDF0cF5CvUXcvuTLbIntLe
ae4YHRBpCH8g8lHmU4rSEj0ZGTNLMJixbYAGbKhMpD03DWWPkHkpF+9teuNn9C4eT+J+YrTKNTfk
ain16Uqx9XbWc0XxQy7ykfIaZTltMnHdLLZbupv8mGm4Hkz5A4/v9+u4omGqlhYEM5pPf6hug3pA
0DzuKXH4v2f2ysxP16b0Cwd0S3BY5dH6gVOky9ADgyaIBSbrFCr5PctbMpDZoBqMmKn+ewQu+Y8R
fTx/mNgyG15aveYorpeddIGVUCe4Z4+7CqKMuJmqio+QzyFBzwK1Gl8hOpyZ2oD/TS5lGlMSeirn
DiNL1nLDmlDJi4pXGtmaqmKgQmEniVS+Daxvr6VB46PmDUg2fOoMGFDrNVa8NVBRfaYiwnrtVvPd
sZNU+URpTNN/2MSg8QoMhMLNIZEqkrCnXQMlj0mJvOPiLPVtjMyETWTzz6ZcFVAouAdQmMJRcAXK
2t1B4RUJDvxCGH69W8oYodwU2kBuE96J5xtD2xAiEvBEByGpcFd7JOUACKUuxd5/zelF86sxHaV5
X47MVp/v6PjNHrSD2AblLUfuKZmfJWEaayuTqCfmTeUv5rQ1yWFM6cpbOaE7ywJt4OoGAgKJjMle
He3rRnGG+VTBLq1gNYm/Kyss3qPYQhtpYJk8d2HrRwOonRKiX7a5sLYa72Q2ShhJjp/jCmJLoOao
3ti/FK+TwHMbriiFMWVgpNZlyDCTUyfAlO6Ka5CEy7Y8YgvHKhhVOc/rhHcc4hbrkrvMxse4zhso
EcQOHnN0jQmSX/5wtdIEuf4+kKH3Tm5unSCvy8e3GQrAGCSSu9a243R8+hDNYOMGTbnn02pbh+mk
/yogvA/Ws+N3dDA0ciC+pf9EXJqd27IKgpD8mknQdAT8xmwUqPxNmBO05DNrh1auHY19aEXe258o
71YdLpi1yCb2FhL2gw+Rr6CnGjTCt/Ivvk3HCdoCwZolvShGVI0Aof1ssw/BhJenF775MXtj68nH
0uzS9IuCKuWVjs9U+jPj0whsBsyR4u9EPnix1UEdUVW/GPWN0b0eHpXCzznFM7LYl/uKGMT+do1n
LA8iA+YU7sIgncT82qzsyhBg2IKXmD8ke41QSyApq2SDQTna4jdjlrIiuCNRP7iq9ftnA3xOhH3D
Y7Xgzwr3lSunnJdXEb+KPPtTjW+RJcwcvgGPAZDA3Lv81Ts3vox2q1xlEkinhDdw4C+qmbE6ebVO
BtnMDFybPF1uEfTcY/7z2WVN4tWaWHK3D08RmtNOs/nluoDfGPxP9pVoUWAgjaW9ShbkAfUBmOAC
+ae8LG7tCBVm3uRe2wDrYZ68Lm8ICfMKrvRrG/LdNn4LhqAY813DFoxHl/bnTZ2W3DgmJbZkp+j3
qerIW5Ylq+ukTaX+1lyiPEq6dCvloBk/yvSNxyt8W8WkTXQGvO3XZuZ5PxbkIq2Xa43r6ypvVPBS
GImf17SDTr6RJlP+YX7NvQYPDAwW98lf/VjD3j7kiBSeO+OP4UbxJd30H4TIaW0Vj9e1CjfPq/w6
Dn2QSicDWD/Ige40dfbwtELJFq+TikkoUJ3G4p3o7mV6fymX6bnNWVvVwm66kxhJZGKtY7b8Cis0
BKSOjR8rHFRZ/z7qkVkh8NKk63AveGTH+rDW9E3/V6YBq9R0eKNQy6zu2O0iWg0V3C+0jEdrC4xj
mMFipCSwEFbQajtB10b3Xu6l4peJ+ewLpBhQQG/SM7mF9eUFT9+4hdn2Sd7ZdWr9cnXCPzBDTIDs
Xjv6z1pn2MjMFZtl5U/rxZY8DpbYf2jSeeSFSyU673bX2jrzBsS+Fq7V7r0GMLGj8dI3Pzpl2VeR
venMTcqGME2vvXUj1J8rOFIdSdu5i0+89cXEhdG5E+dgx8K2B98GAvtZ+zXau5QM20XptqaF9FKw
9+k+a7avbPRVyRmZVOj7NuGRxxs7yg/DZtVUfWRMt05ashezAsgxqdcXTTvXhVfLPIiy19Re6GjV
FtUzwuqCWnyQ/jp6l4gc1y7ct/W/Z/4+cdj31AE2C33NTiJCkdxE304sL9VbwX5UcxTRezZgDzzx
p3+diIeuuI+tAUiK/l5Nb3p1nRM/XLaa+yL3n8khA44ScIbVudseptWReGUhPIWNK33V9lI077IL
I5mMgKMNi5axEzZJ/01tU/BHKJfgCQo1BG+jdEYs+HLWN3JwrXKw+jVrrbkwDXjPKacEwyiZHRSJ
yaz/rXxyqO+HJaM5iMEnpXFO4uWvsbLUcq99FX+pATPWUW75+ofvUfR/SgSmlKUgZ+hVpdzWOCal
fWTgA+7uc/NdQfhTf6bmTivG5ZfJ9Gp07dVu0P7J62/usDyYWPYm1UHWLgSvNS5ETLM81IRuypb0
mPVTtVpGUI909e8V/iyTJkpKkq93I3ZJTE5YXVzaQlo+/dIzq5kIlTsxQ9NZbYyUmYvwrT4yAFP2
ItVo7D04plmJCAH8KcKT/qUOyitlF/LucTSlrd0rDtZq5fWYRx8Bl7C+Y4QDt6NvyxCFDIal4i+u
/sbmm3EQS5GZd36C5U6laaQf8DRM+IjrfZ16MaE+KP2ZQhK7va4uDPPSKDkn5T+DqJgc5dX41jnr
jniP5yMO3zhgGBglhPpy80ci/rebzCUcxY+a2TgwmX7+avCYtt90rdRopfCLqiwZLjq8jsEd16eW
NvDJGckOIzS+MO/Tey/VEsbbZfImYHXYVBC0iJeYUXwF2uzSsSpXRgVjBADibepPVMG6doyoT9qr
qv2udSZ7LbJhg94bulZ2DhmJKIibnsAkcqIhBK8ad695WcgqkO3Yx8P76g5Poh0rZghYLEmB0Q9g
iIr1rmlOaOwI62P1SakhO7hytYM4oL2qYXq+PBYGmb6TSzo11mj/lJYG04fUPJHdDFloZQ7KUT+X
h5I9dAq2m6AySlL2cMhyXMXuUSjrn2V3zL6QYiJEaoVDuFXZ+yTbnFzdJztYhCjPreLL8hE4y1Cb
5X2b0PYRXY2cYfdMzmt6syXpZzux626+6amqiCmzrbx26scqdp7ylV5cbraGhZi48hHudu2pRzgp
cMR/Dc13MQY9STTxtraWJVB1Zrr2clAoE9SgpgRbgrSD2WY3HpgM0dND4iHIjkTXjUR6LnawEjYj
VNPJ1bBs4c/Qu0OdX1bDj9wd0NVOe8TWI/hTjlbKK+QCztr6RxvMsbyYxeJAAASIxKJhdctw0Vfg
j4Nq5rT4yaFYLw6capFUq6G/QoybOINkZy5zPxHNvCWX2ElAFZldic6dULd9yAZzcueW0M0ld3RZ
kzIjerrscVtn0D8JR0Yfd2AkRkgRkx2+nupbVSh0XQV3FbW/KykgEL34+V47Pal82AEjgbr4n2Fx
E2hQrg2CVJHTAh3dxEhhzPybh0d0pchuQrZ3oN64TyFQ8D24bI0bTIwz38KhJ9kDUhhiYLNNHf3A
e4BTAp/6NmI1Z0UO33gSkGTajd+AlQvh+NrsNUI6r1UFkJ8/2th7qwuAaUXakTyoIrbZrn2U3zl/
TY2VGU4VjT9a+hMXx23afCs6Q/6LAcFEPAs5ohceomSXKWTPnuSAzwmQiTegrwLaD1DtHL5+4yul
cLPoigtgRGXqaMnX2Aws9ywGZgS0sHvR+qvAY1CeYSqaaRqsNKd7ICeRzwzTRI/IOhLLWOh8EPIj
Zpby1v2FoV1STvAaMP5ihjgjZwm9UXf72lvtG7afkgtMecrtCJvZaqxsPEAutkWy0fhV/QV7Ml5t
NDxEShGjgD6+QAL70QVksYmznzfOc3hMyQeSpVi9JYTe/gnGkXiVCr/u8FpsNiLd1L6dDpnIiG0+
LpZjp0co1gY3Bb/byKK23AvybWh2XwTt7JsLZ8GQU1WDU8cCO/tTeVvyAgfytYZH78QE79F21NUZ
PWDoNQWAXaaHrFcQycfmzO+jahya5kQhCm9scsinOiTrd8T/bL5evEInfW/AMCvnt5RqwIa+9iUk
O7JUVgnb0m2X+V/V8FBJ05TRlMa8/fi6X0GTbxMDScqeZ3AoD7L0uaLe5KOm+2DNZxx4AWqOc2e2
5oV3uISPgFKbiASZD83DuPfKDgAkgWqUuzGMftB54+rXmE+g4UHJF67wr6fX/ii7ydTetBcTIhsm
o84inmny8/3eO7zWSUXgD2p6S8RiQauICv6JcE7F/8nYzxXe0kd0Ww3WfR+TrUBo21F0E5C5TCtP
kKr4xF+vLRTwytQDYiMmkvKILaz77frTWzMxlpzXC2FGBE1+X+JH5l3kpU5eny+PzrrZPuVgCIaJ
F3PbwsdJA854b8HLLGfW/Gn4EEYiCNH4jwFJFJF3Vp/nnLFth1mId9nWeMR/iKpd8QDSeanfSeYw
33cxknSTpV6EHawU0HDSEqSW+2jHuA0IXlEP6qWZ6Au2OmYee4ocUjogm/D4wh0laW9swXTSmQBP
Im4vUvTNinFDlFyVa90EOgDgRxpGVi8fUIcNQaXeZYb5P6+eTbWB8+Su20p8uk3GNkUNtSrfJIng
xI9K/eKsmftrufJawTXa/UxKbmKsfXXYDVhK/AqKWOisWasn+YWvCh8nZNr1lRQsMgahs4RMTJQL
UbkDhILiZmB7z/9NKD7zhnk/hedMepB675g9SSJKH377bAg0q5Q/hPC3wS+HISMTXFgHU0zFyhDS
UWVbPfQ7pWXOwPXMNMugsLDIVkYIxuPMI9kR0oVsya6RP+feTHU36B+vwapqYifY3tPcscjM/40d
BfOHEX5V3EnSyit8tOYg4DmF5Sv/U96T8ILvMlM+tBia6kGrQG01x2nmerdooSdBw9XzxmCaFFq0
OOszAuOtDPS8N+djykCUhd1pPFXkYzKuYfOCY3mypWpBQUrlWeh8OcFwdWxzPOWGJy6Nh7nCaMQT
mgbPQzixrLtJq110ieqD1v93HMQcIuNRFQmxhLyN9HTXecZqRyiTTClosgGQTulCp7JgyUTHV0TU
OIGs+YcICQGVJLrxzI0e6KBRLPKmpLhaPJQLsUCjvRG4AsGzOropT/4iJDSF3VrpiC3a1m1gILzP
/qDpk+yXItMc0KQYiisLp7giY5aGtKKs6dxX7WS0rDzRFjcNUtqYJIjOTBlNzl59nQhHSr2Bm9pp
hB3nV5t8peg7Q2bnUMDQr2YExvDdP99LagnMrvGOSmEWnPi03EHg5UebC1ezpglWzNVMpkO31QnG
KXYEIAEJQzEh7JKBV13prmR04DltgEOoJ+NtlXuASpFgSs2RBE+pPoIXC3NfWkPK38gkFPhrZfOa
7LH3eSlI8Ro/wWq3VsWAkLuVD7Apf/7H0XksN44EQfSLEAFvrrSg904XhChy4L3H1+/DnmbNiCJB
oLurKvNlBllC+yt1YpfsdOQ8rlXqWpnBAi0oZ6uqpIhytABuHDIh0yOSEsJnwmHNin/TjMjlqRD8
w13xzjXmj3PjqRBNHU38fw2WBoNGFq4oguhf2j9mmhR47/xRQOH90X84P2+C+uB1jDTulbUb/jqL
vW1VwCHOcJvrdqDsc/9RYGRTYN5ho6pE0qJZAiXcP821Xg/ezdHWpc282LtZztnNaH4uyvZT83AO
FkKMYtEKKEAAd7jsxeGbhDvMzTSlelrKQ8bChFdXVW3rU7svQE+d/IzCmYhyvjzX+iz+l+tzfS8w
0StWUMxIm8J9KSmcrBHkrTF9op3maeO1Jsmf3/xqFCfEjnI6EZtFSw/tpNF642Dk/yKTrHDEofEk
e6F25zFNqp6pXXIloU7CI+tP9YFAPXWCrywmjxgA9bWl6b8I/V1lrkRxCaoxTTZdpU2egoOVzOpW
BHu2dAnHXu2jgUUDWt1cWtlJQ4Eu/RFGX1Zvx9w34r5PvrFuTmKmWBRmKqSW/BO61E4bjxXctEER
NKVdWeshQoQYXXLl2ozJEsyxUixKhz5YdfVaMJddvyFWNndAG6BEGrm+Ctu0NmkbY1oSXeGSRjee
H9Nv5994di1vC8UBuePHqJ5kOZvxRuUuUChMlizDfbS2rF3HwpmN6vHy7cS20e+lfDXa/5Fbcwux
x4vsx0TqkAVBnkeYLV0AUNZbaZ9WcQo6HnQWiexjECyb/XkCs1GB9W8/bpZPnptKf5NfIlAZB8fM
soctEUxchZo4FO0d0v3spZPBjFLnj+YhSJP+nyMy9twV/pHcx75AJxzbbjpzz72EFprcgUinky8R
CTL3EMR02r9SeerQFWICs80rKnPBejBqhxsUk6u9F4a3QhE8gymW6fQATrV6lLK5Elybt+GQ5vVp
BI77y6C2m6uGQVwaxYMmI5aX2/2mHTPgbWTARc+baVcvOacM+wzJCYW/CW/YYDgPf7MiN5rnxxmH
TenBGuOs9QV7bTNAnab7aG6GHqpVYqNdTo+cImT6YgqkI75GDmUy+bzdfGCgmdIWsyRSN6fdMTVm
YL7lauECgkLYNrg/uW9LzNtDdn7iVY2vsi1Ih8BgCc+phkMHGFoIMpsbQ/nbeeat4vipALHVsAQX
MLnyO9mMsMXlsN2jlZt7GIQ866xG/xwa2cRHkeXe69VCUhtMbm9Tp+vFPMphojBlyUKJvfZzfTZc
LLLeLbQTAj298T3nMUUxB55gQy9bwAfKLv1goppx+Dmg0hCg80EZNch0K6la7f7NPE3F98di0b/V
kxduZZS7TnAZth4RCPsInIhyE9SDR0GIh2nhsuMn+U6lny6K6zrkj+GNSbXglE/0fAOrEvDwJsMe
h3e+PIfKMgsPJegF49ZAJVxGpq1Yv0rHSBsHLNo0f8lYICxp40+FdF0jfWxksMSwc5NlP0/7bFbm
tCZd1CIVh2rlGmHpMulc1OmHDSnlLQh0dPSQ5s4ZR6pJzzApZgGcAPkzVsF/A0ZYgq7HGwpai7z1
03uLDSmCbD3A/0jyZd9ujZY1L56EHvLvflbWzYq4EzIDu4OvsfwLzxjXle6zA0xIAWPUVR4qxG+J
dBMIw6ttw/mj28s50ljwHwg67wRxI5nAjxP4hB7wVjPc+KYC/KXb1wEjyPavI2sxRnkbDvC0dIBy
Gq46RdyTiLrnRubc3NhxycUV4O9GxaHL9H3D37MAgkSJTpqTgdI8EAmEoO8gxyA8HD5DY8z1guCn
XrmpVQwdnUIkjRZDajxMlFNqQxtJKphn0Yz3hptUy49ExA8KSWUwtiaLFRMRGg/5XHc2WvMylVUn
gJGX83PgVY+o+Ekz/ydIt+Oe3lFyeSML3kTeiqPMEgzC8kjla9MCa+yn55t0TOevkBCkNkp6dVTo
5yInNhcdBUJiC2S8hqI/CtVTR5Edk2uuJ8pZdQLUg2qFjN6UXkIdnjX/bwDsElsvPx1mNX8vRjOR
md2jxi/NY66w6tVYmAz4MGF9lMN0lqsH2fBOxINL49mjR6lgvrraIYnHPDQlzidGo5lh8Tm+5JrM
y75au/22bz9exDopmlffLP4J6EetoHr4UbcXMdoBQAi7YSM6DpYN/WYLlbrxrI5+eIbr8ysl5ikV
35EckeKIqSUWtimxxRaklL7PvzXvmvZHqyLrduYYi8VIY4yCtJP4UUdhNhCnR5MquzbFbT7EV/cS
yeqBEM+ORpO+Tn1tljjmSsLAxb2LVYXvi5gFFEGcVAS5YQTurMPug8cWSbosQL4PymOYxMfxyuhq
fhaJUxVZPOrmn+PRpBpCL+MdsJSyYvR/xI18k4bmt+POFZwgZv7wovjiBFc1ZP5NkUrh3ifFPHdZ
zcmNEpRLPMK8ekbFhLg7/6ByZQIuYxoGIoo+Ln9UHbQSZk6R/saOPC3MuSalZ3zsIgq3OrIwRoHW
4OVzpcCQzRpeMGCXaIKr+dYNDhxrDUFb2XhJjSaaaRnpFkxlO0c5Gh419qPX0NlR8rrA23Cg02Ck
aCO2zrVBDygpuyeJp7yZWvlNK0aqvN+B6tOgtZaFzVpuEWt3n4poQL/71O8eMTUfp8R9qMHb/5Sa
Qa+CjM+EkBbeLgtVJow5seBxKN8Ve6ACVWHeqyLtWpFoWRwYwHDEnomSWwCEnOoIbzvOXf34CWkU
lpuQfreLV1+kP+JeeouUH2KaIJbzuYfWmTrnjL+vO9jI6PAlLnJQCCaSdE/CedKdouzX0pst4Cju
wAkvICJ+e8r8fCFzbGj+jURcKuS8h4xjnkofnxHzemDQLi2BJ6fC3qz/f9lwmPU8/7AnaUa8eu4E
uLtJ+st/EzBsONxyORQCXiEQ+7nsvcbk3ILP7+RME8H0ajX0BmvB//EyJJVYRniBMeaX/EskpEN9
CGTs24c8gDsovk2TabYLKw1Grf7j/Yjcfw0fT0rOfAIPpoelXMTmn17vx2+6ZUyaBHQPyx8DbSzp
Zi6JGoq61yyRjBFtfup4jisReLmAxLceNZEnPYuPffMPXq7n4lATe1JKECYx8c8pfeUEJ0tJDA1u
Ur7zkIHReEsI6r5rzWWGWNSN5sKskhdRwMFAsUX8QuOnDdxLSnNeQOiLZtk8cServEgRIubBm0KM
NUFPs4qvnOvbQExRYbqoFiv8eNMXaTctu7tbAhyb3Rzllg9/Yf8nK79RCjxr5tJ6rgRvNpJMuNoJ
iNWguLn9JwppeI1BxxUft5TnmoUyINh0vFHuzErnnuiuNYLVIH7rQ70osm3xzb5pnaAsvmIByeCS
mNQ9Q0dv3F0PbrCmkwr0gPfnSAnnG2IN+cx8VCRVYTZLZEouQR5/WWbhTurfDMUiYnpk7aCGVzzq
WRry018VmYvCP4Lk5v7hlknasX8MpH2RfXUN0yV1LL9FYJ21giU/2yfwYUx/VnCVClozGBpdclBp
R7prHXBf0J1NHj5nxF+E/VIKstnAatCFfzUVKBArrYV49cWan8p0hbuJgWC7LHH3wtJWWpE6bRrF
b9dgcp+hl8OTghknEnL4v6LtpNnS7P/w9hfhPXQFhKrpcWz/G3wFmfet0PVp6RlGSMkNDALnLsIx
FGlVdxEQBY0H+AaGI6QO6jyypLltpIxUuaHbQqIZZ4l4yY2WidaD39pu/P/J1L26UoK7w6eu+Vih
QShDNDW5E8HdSDiwoXWTyhxSNjJy2EhclaK7FuFRo+n7vmdAtES8lIg5GnK8J01rJ+IzZQBAKZDw
U0qozZ2c3YaBmQMF2SM+9iK230o/alk5T0uoTTyNKva1H1AqLYmaUbjZSLxuWdCBaecN24p7yX50
8zSuEVZNaEitsuhZMzskvjXcCGRUeO4q8NYlQgTTX3AnOxAwFHp33LyA3NS2JZuOeWVdgJlnUgKg
qgkxZRHP1mmPMNE3XM8kfhsdoDztoXOlaMYb/J4QX+UdlDjUhzhdSUDMabaHJv0wXq6byEF+Gjqm
stoM6LiYEvm4JEEYAVIQfJz+T3deLu+l9GA8M3w4Rt8BVOFFaW2oHOOyRyeU8CVkRVoLpE2mCb6C
EpH47joqf3LuFI/nPOOjxbuC6DDgh0XDoor5uWG8FOBzZ+bR0pW15lmgHvVqQ10xJcC7y5c5NkK+
PbW8VGC4BGUneV8D9l2EcMAlrzR5Vu1OaV8wvCoyVuuK2Rl/ylw1cbQEJSmQ5ptaDzY23/WdLtMI
8h0Al2S4XVp9oXfEipfDzTS8ZclPKCbxxSP9qO++EleFul3xvj1Rys3RK25jTbcxmK2CHuIA5eFS
Q/eY7AgDE/2Fxq0poAsPKvzVU8MP0XXOdXShxU18KJ61krS9BqCGixHkv1K/TiR03nPCrIDrpps7
r9QxOLRoRWDCZrvbnEqa8gW40pFBFmKPOWXcKiWYipR2gsM3GwZ0GCssS6hqEh9Hf1EvS5QoQY4l
GpIAMfBwc/xkopQ/EIbTHnoL5PybWqADVn9DfAkdKYA1ZWKO7p3vD970tFeqteAXJLygCOq+Du8l
0B85giOTNgL6RVdfwfrqT3769NWb77yKzhbSM8u7CddEXpQ6Pjh/YZrFzEAlIXA3iDkdvA39bR4q
+FgGL9/7r4H1uCp/FFYgcQxpD7tvCy0iS2gGtC6FJeLI8bti/CfTZ+1nqTH2h5AXIzT/DNKzSoZL
gXM5pTOu8sF9rJUtAtN+S9J7siuJf4dXQKh16qtzJ7XbAnFSIk2a2JjK6M1ScjQGVmOAjjynu+Lr
wuGxkHQAay88GyxPuBdz3MbkIlOlUE2UaClJyUOCO2Da5tq3whUTVu9uzZR4AwdEKzcHpoOU22a0
MklvEiqnsc626n9Dkk7kDkm1hycoWDiU7jxoSFdF4VV4ayjUUn2INVRfQJf6u8iF7MhTSrhcnNOW
Ig8UXJUWjJWFQoGh2pTRffseqblcp4hRrsQRKq2Hm0i2QQZAIhw5zXSYXIX4RTAoLU8fknOWCwTQ
xRdsD+YmvqQklg4o4DvksEHTzwoZLgtNVimmELUhUhjFEqTjNGJZkM4qRhyd+J0CTA3DRq36ab7s
xKALdRSKLJvdC9tVw07Y0jCMYRT5orEL0WUW4cJyXQT1nKbQ/NGhiQIA4xv9LRjM8Rfc76WrbGSM
EX5iTVqmyVWoHg32XVD95QNqIXJycdMyRWMEOmhExVUHOS/mLuP9KusODSMTV0OkKzETy7E67RWe
SnA1oQWAG0dKihxEyAe0FP3JcQYC2xtmCAy9zQaVP+XkusZZZsQqrfNs3SXYoBCYZD1NNdgCFVNE
O76Y/GlwfTL90YImpDGi9MwnucP9mL4Vz2gMnZstT0cf0Knln2CBZSkkfClQTulUoIDn2/KrR2Ft
4/QJT1wvdBSPwWbgK6ATMg9jY2YUN5PbujX6VSGKC1dMbRxxWnQX+jWsJZ3MxtGDmET3Em9LIDhr
n6gojTfVeCufNMju5hNzkvFds6zFC6O/BozO8cWo4c6kE1kpcLS4KAofU4A7MbKjdQsGCxznUTHq
jGwSf4RG55nNOc/ydxpt8fFb9Rk7KqSP8dpCp9sKlRKCTzxxgzazinIueEzYszNuML/mI2jEYpiT
Lt8iYseTOHyD+RBBguTQSFzzneoU1XQwUauHk1MBEJIe4uLsGNxk8jMUt90tMNqJEx5Mrjc2SST/
I920AwYtroK5AIVGYUsZvH9++GIDghn/EbJzEXzrod1w+3PVeqB/JknjPzI+eoaRJf1jNDNWdJeI
4EPp0Ltov5OTAf2O66FdBJpa7TFgeFCJ7ayMrxCOuBa8msuPyuoNH6kAa7QA0CgKV4cFttn1wlWp
kQlFRwsYEuG77T4311wHZPmN/PTMI9Byvgnf2/oDo3uBAxyN7iD+S7kxlG4uuriTi18sEHL4aj30
x7iETcZoqGeTGNkpPAF9+JeK9y6hz1esI+UZNT+y9ePCmDGPffZ0uwFzyFHn9TETp+AKQAR53sPw
LzkKwqhHtRLTsGWuRGgNKJAa87GmXdvqFAy3WLwE3jW2UEC79yB9uLpdYlasPmb2NEa7MIlWITNY
SaBzIH7J+dDhZVefWvxqSG8d4a2qb5GOE/2Pqli2xtfJTKqom+Y/pZYT7yM3P6Z2N/NDS2O7KD9V
+RGbp2x8fHiSwy1rzyp8+2ZLzxnJmiwbMxE6V5Ii/ehvrnnOq1PGMFyeAcRGtJLheSlPlICTXCBk
8YBTLx+jEK9dfyupCod7GZwzIeOc/huXO0SZSvWHBjF3oIAdjZYezFVyr7Jxltt2Epn4kLt3ShqG
rDElVt96ubyh8DbQHuWEqVn4E3JcLTWRELB7WV+yc+stpfRfnHoHV7tbhjk5ZjTeqxrxkYtrbM7p
ci7LmDImKdzfllZddhC8nRyikcivVnYcBVfd6CAr+MyJt2T0iZxJDm85Qki4Te2Nw7qDnM2S+Cq2
weijx6JFp6bSFnpLqPfLp0tdBasK6WMvAxkpOGmxg7KN95eMgMXeueWV7TErLHZlnq5VBySSLhId
weJg2ghVGWQgtpLoDe+xLD4isCrVuZLXqvLl3xuXlBvUgDVHiuZfBXuiaAnOrNYaQUxthTk0/cQY
XIZ12T7a4Cegwy6V7yz7FHq4cDxxWWcakWlnXisnlnN4NMamdbEtPgw67SIOfrRICK6QomMadA4F
8ET6ixK9wZBbIaQ7mKGFCrAFKOVZZVaXSnMdP0mW3SPpNYwDFmS9scRCFFxQDsfBj7sC/dfmU3rF
rrAoyi21hhczbS9gdoKNd9aZdEVQTJNrUlXn1HW4t//J5NEMXKRToT1Tw1ZEVCssRdIJyxjk3uif
qAEu0jayfE95LIsYcf28o0krr5HxYeYMWCeQmsakFQbykhqiN2y/oUG7QWrdwz40zd8aDqVC11Qs
sO+YQMdvioXphdlurvxDJcq5boqbIucHmBzyJSHZNIuVodFwcseMjAdFYlT8ScOP5+yjVmEXpMrK
jvjzXZ/RuMpeRYijPtm+Ol9mO4VwB34k4P3F5dNkvmi6IlZFjgzdojTeddESOnsLvPAwEI3rhesA
mozgIzBNmS9urXSTWnbNo8W7phzlob0Uzlw23Y3Vr3w6UcY1nQILSTo6zGSKyQiQFbLffyXKFpHU
QYboWUey1pRoWNqdGzVCZWr8mTBYG0Sfh+aMEBKPBOr6KpkR74O2h+XHAXXlTNaORwoQCRfcEner
po8z15/yc/iHuk58BqBT+jlGV+iaeCAJSYGiI+KJmPQo4nCYizMJ/RtH1+RiCPOmXHiwxu/T+A+n
UaHN4DmGzitc1G+ObwbDsGZBQ4JaPs/nuNirbgpycJFN3dmUdo6uLYXwXlcPTT+2NBraXR9dOcJz
yqXK7Kn5h+ymUmxIdMeGmUXjTgXNkePsy7pTCGkNgvTI8JPDmlEHdS19E7tM7SogdpTTbDPXBNuw
CDQQOoJV8CpNFaTJnN+oifIl8hVkSzRo+vAk0NJOVwI9ncj7zAL0yOxOoYPO+ZY0LwOgOfIn7wUV
Q6MYL1W86aldvjt8QqK2490Z2JBgO6/H5hWFF9n0PU0Zmi4ubVWf/p/MjRZiR6mFTUnfv8tukvdp
OaQS3KMGB5G+gh3lSB4D9HNXJ1kV1E+cMqmnzLbbEkA8CdidAZVrnCj7NYBCBVIbZ96qPQVItFNw
JcEGyUfQvmTaRu3DbL890yAcyOAZMZpTaBv4r0aoH6rj3zpdcbUxfgNKg86xU6jF9FKaDeUvtryc
mZmnUBlFK83fWVB7BrZ3IP3Fkq+ydkmrWdConErEoaTiRFJfHVqj4tR7by1nMwm3e61Y5FfAkgZH
5kKsR9AEvyKFj+ReYwMObbLAlCJhDFIWMoe01FlIFsUz/pPBXzvJEws8Vst2xDKYDJq5Hv3V8r80
aJk9wKoBgOZsYY+j3Q4km5zGMUlSfnvI4qh7bKbTmvPnVbPhoyKYrLtkkaKmwLbJKYl5AHOE2sRQ
Iaw4y9UlVsULosUumZbGQrlAJkc8wIqGWW7hEpq6DK79Wl0G5XxT+T+tvHKROtYLbjqH6R+1OFF/
OCvJiKazoAVL60q5YPn9AuQ9XfR2NXYS0WAG4bygIaXi39DPQ3A06eAlWG1FB2Qst3PWiYsS/c3D
Gc5pcxxP8RH9Ou+UjGVIZPWEQe5zdytw6+oD9tQQvIg/02N6TN21MecisscmIvUvWBghaogDozpI
sP2azB+OyeNoh2Nv103VkUTBsZfwBuA6o250LXSrLNrHHJNNUu7Ho3Gp1WTZz8wsQWizU4HgwgAX
C8742shbrAtM6VNJ03kDoCyoqARW5oyKctjI5clBOMKUCKCro68CzBY5cYzdTWYpBp8SWazDaP0J
QQEtTkH4z0IVSauIhiFKoJoOzBsrOtLzSpiLxalBncfGYDxhV7KmM2P0kYnkhMti21+GziFSXm1P
hB9mZTZSQsMRbHCdPXJynaOScJwrJhPLWJQ3bK0PH9abAIplNoQ7tXw5HasioF5zoUOtZByMTyDF
PbMFPldyQ8AWnoYcRVIMiPg3keZHG6eabr07YoFz5TMLOdW09AJbrdacIrzfXP2L611u3kuERQ94
gM5CpDJ/8jAnNs3jBtp4o9hOuKc6DHSfQgnV0r54a96r3K24OggMoTYndFwnIBHDbGq1R5Mu/D7b
DLKtoyTrlnxAXEB1Y8sfCCssE3CSUcTNMUwyPtJmK9reLkUK68sUxjB8+VdeXIS1iAd6w2WmFUUw
0kXUr7BPEqayHB20X9I4lkyaWRPQ/y27ekV9Kt2KfZEsOQJxBMYdSWN/O9pfRDLtAzvyH1CUe/gV
JoY5fHkkt7mXmmGQv5JWCIqps2/0uSV13WIQTA9gS1mS1gjoveYs0S8VZ3CMTGsJY0Cl3yovWuvk
aCTy0PwRbEb6KhwTIvZq4zC48FH6jTNG6c7Yhlz32OnjzYRyW4FUPopuUCnVk+3e1f88c1r/6XTs
D2YzhtAEo7oYrAiKfW1YcaQkvYfyCjXdkb+5LqED8hjha8QCZLP8grfVz4zxWEVYx8GRat6HPcP7
YaMjagQebbamwxz0a+DHtEY7d4Uukg2eB5kW8iXVV/Dw4Ol21YhiFq8w3HVkL2u0g9xJC904cdrB
EK1FSPw3uLpNegE9JsIrA52lJ5xREaERReVVRrtEeagS3ZhZqR4izOnRqaMnqHfoCdgEaKLXMxIM
0sy2jujbAsI6bVqNVNoh3Zuq+nFBmgj3Plu113abkXh16bFvMddxNh7mtZksQcic05QdVNiyE/PN
pGgWBwBnyfiCgUZX9ygDpgHxQm+bAQKVa7YotQN6bG3ZZecGJwEEdbCMRz5cj5ZxSS89PlA+chDt
GYOvK0LpZsWdDlcx9e8y3aQdeQXCCnslmzeLNNUR8XzBKMlOTtJvIp+kaXpM1hLT8njKYA6H4FQ6
JM+k5dqRy8R7AQSwhx3IDOgXaif6CjD0uXZTECxsUCwjGNIHKLQTMLfMX+h96PIZG4SEzA69PHVX
gU6bcfkaiipdn8Dged9whALQwikG2iJfjHU0VqjjpE+DPx4PQb7wCbb0lz2kheBgCDZSGydfNl96
V0XGSOnHIxwLbctAmXxBR7Wn/TIej+yy2g87vVm6bMjVTJH3pojXiBTleRyd2k3g2Z/WoqvInUrd
Xu/jbG1qyxKTVNgB2puEh5zeSNkec9bxiiWNPnBIHg+0VXSiitCRyXoguSNqDxEwRAHMI3IalvbE
nLvVpmZWcGh2vnNqPz209d+Mid9i2/xDJ8Piiq08soufk7DiDVnCSQDX0RDcPGbyMbOp4W7PtKm6
sRzGfOjEOX1DXW6JYCDUC0UcXPFp/W52A45ekna0lfSBB47KCTZhO9PRwy+hlsMAR2CxQGmULBWa
DcRFrk1GBRaCQaw09B5n+lzBzUR1aTOeceYcRcdT6+ZU28Jr2BGVUBIB60HQGkhwH3v8I/mpGtZw
JjjiRZt0W2LCAnsazmDrXhmSL5A3McaZdq/wV2N7z1ajoJCz3w7eNpk1+k+xKtFALsVzuelUTBxd
PP/FfaaEzN7KzQaz58L4JIQhYaJFj2FBSluqhEYP5AQYR5jkQ2Nb2gM3+Rg3hY5ih+oOOVQ6h2yg
rRqM882cRaXIOQaikOHZgj4g/zEBnvQ80FPv13xGJG2M6QQkujDTAYvC2QCyPWmzSGZmNz1AS59v
ZIhkNaFNdE7MnkvGfFlZujPY7sWJS8zfYa/tIKaHa5j4o48GO/qxfY+IUaisvEgI4N/+aGMvEToB
ddcNc0vHHZPMSb+b8566f008c6cAYVxg4yoEEtpH4WbsLQwEoJPoO+sXTITBKjQ3iakOPGO015xH
aQNbEgx8HvAhBxE3scEbogkIA+7JdeVdxnY4KCNIQ0lLH86jD04ulvqssDoaq5I2PBYmnCHRiYxC
mON0gUQ6CNY/CHhWaGsIZkeQKfd6vW8BYZT926h3tyF6jxfWD140asOl9YpuSFfZ8YJjn1/IAdaO
ZD6ImGpYlvObRSqn4YOfX+DcGeEucrCV9NGMaH39RXeooTAsELHU0q+swo58kUTLViFOqTBEhx71
VNTXFfme3g/ul1w+Q5Bnw/NwB2/VrSba4XjMsfYSU7+pit+d8fakhT4nLlA/7lsLJKix4uCrAUk6
mxhuYOUskHTSs7Je2Y6q8Y1oolcw53hHBIvQbpx5VK3Q5qCYgkOq+yutWCvSpfP+2mxOAkEpcjJa
eD8oZuR4V504+pibIsBO/2DuWjtEBWCAhVCi/auyb98vAOalPsp2u3JmORnbG2u4+eQSjFFqt/7t
ExEV8yzgNy1OBc/PrpmlttAgoiW5IZjnBvoACERH+QlRl+EHaymOVW5840heAfNDkWBz9pVsSxmA
ykTQZ6ycSF8Y5iEM/Nc9iXRgH9vDNblgdZ0UKwQ+Er0HqhE7FYkm3WjyJ0zxXLFgRPG57+mvzohg
pkxElZ6GJ7c+xmAEOYf2woYvhwFIwnboZGv2N9KsKuXCYhrGz6pfKu6a8ClGcYNZP5lG1wRh0p4v
gblT7gDTksCylQXbLD1WJkh9B8RriWtqVBh0HMkF4EUkGY2jwIr9gTlfEv6lxo+LfcuPT1SUOTMm
FiQ1eHlcUNKDWcbxTpGLQl6Fu/Av6kMa1tybq5AllQWTmkx8SuLT9xm6w7MxsCcSlVMMYCS0R+TZ
HOOpMdGvSz6DcRQRToOXFoztw1UOY7HJd1TyKKgr9zLOhwuEsmQzFZSaXKQsuEvBJnC/Dq9AA67G
hMGxU8TqpxU/DUIe0GxjMYIOCsOXx6wvIsOFNIeIeNbiEjEe9Aj46T7EBQmzglGoavsCZHwcP9Ro
KBpamJHqqiIWg7QDYSWp/BCrF/HErvor4ZeLjZ+Y+UALnoHKXy0eHaFVMiWSL+l4FCaCeADPTCWH
4J1hd1jv0zH/BuN0sK/lG+sW+RQEhK1ytOz1Zhzzp823l245/xQTmlpRI0O6RKk+a4K/gl2xYy8U
VsycJaezReuqZHSlqQO1vVT98ORyWgrJZ+r8bw/3dezN1+hHrLmMLu0vrZbmBTaOfi4v2gtC9Nq0
/StzScSWROviVptLVKIA5BkgTJM/1PMKrSVtUfxxpylzvlmaLw0QBg5KjC6WMtSwGmAIyHwd1Qd3
CIcfjwLolyAgD2M1x2o4r7/c5+qWxjHfL8woPArtSbCtS0qsNbqOaf87PHF+eFg3GSKQJlUtjAPn
ont3vOCP5/Zddc/QO4hreOCY+NgM1b1D0FG2cOZIDXWHiAFEA6vS1pzzqABiUaPzHhwTpu8qLQT6
TCWnrXnNA/0CK7bKP+yezT6uxodI8e4DHZVmzni+0RHxoWNej4XrxkrOnbnFgMpknOdy3JcECH3W
q3EpjTihTs1+Jo0h8ViEg//lPNy4NVHGDAVZTM6IUn/4/ZyFTWNtHfulc4L43s7bs3XQqpdge6Y9
XKQjwjwCH3BqBeubdW9wi68DfBMbFiU1K7gie29DSoMzt5b79MUtrxlL5vPMDLNxv4SkutKvqjrL
5jp8gHYVjbq3wl+ivoczsrwHNwXJoEgAYh4ucFUfWLURs5sP41oeAoGUTgNJzP/OOphYnB/YvPQ5
WRtEZO/dh6qSRm6j/Gp+qIMhzwnpZOamNjKqsrwwnZmCA7yBwWov5AI2c6M85O8u+8kJ3FZsugUG
8S3dspE3OlhR9deigOSmxbe6xDuSPjiU7x3I86yhU/EfZHemCRYry5XPyBxllqyMjQfMaF7etYly
GVetMYSBvl7+sDhU0XIb5UPEw7TDH1NBdEjlgUwSBjPSXOKGcLK5p8264Zln4NwndY7ofcbaBs17
iv/oWK8odBDZzlPmnjPoRkmKpnBKGYnblxqeRjs/45JOuZxmdvQwj+E+PUu0i87Yn23lqz85LJ/l
vXeDdT33btEW0uQNA5ZxpJMFIbKBdgDtWVoOy2M2BsXNYOj+Ddh9caw9fH8Nnb41ltEdn8KOhk/8
yChMwek2v9WZypmtYqlZ2yR8MNqw1sGGk1NizJuZf2YyGmQT3+YtGdeaDtYRXW6yGmbxGu9CtlaT
Kc3SI9473OjOl+5h8ZShQU1C7gH3IMcrjyUPVYfLaTttMWpOeuCWLHM0tWCf2yXsykOK+jrlmLAh
cwlOfc/xb1leoQgz0jXW9njqUropwQ/ORRkm6kugHJoaN5hPaK6DWbcb8bqgfwC2MI2Quw29UWcu
/vDYD6Xdyq9k5XwV2hXNSvCXtOgALE0dHsEpGaUeyXPoK7SjcnUrTiPhaPkWf1IwovUC+tqu/2pA
EOe0+4iPHmzK6pm7KXdf2v+oeCvY71cZcvGBfmM93eAv45Scqjt0vR29uVf0xEgEHRH6Fz6MncYg
/oX1l0NGbVMAkiKG5mwUlPrRlagjakYqQJ/g1y64Wygv0kVL6yk2l8EG/YyxkH8iYGyTggPCtst3
Om16FuIwQNszE9OjBMlM3zDlUTnwT1qCSXHQueumOboj5Z1JxLbdRxxsyESjD8K6/xFJDKNEv6iS
3SezWllLxl97L+/6mgGnBO0l4LFxG5+J7Mwz34WwyNNskcklE9yfJsBzB41EpRjQIncqFcBxpG8C
2Jb5MpYjEII/LrrGtakc/OooVTtBBA8u/eriPOf3lwjbaP2L+TK0rng9UFVYM4RFOQqddCGfLe5Y
qsCQbr5En7ppr8jjBe+jtlQLGlI9p11UyGScloe5ZgDmIVHxgjlJLgjX+k1KvB69PNzcPwJrdoaC
Ja1NJDFKfdAs9Or7cEICMoWDjNaSIkIf3r2LPqS9Gk4+9YUNNW2ItNrBo5rTapvW1b6mOE7QfFUE
r7Emo6VNH470i3jV9UkrfxHKQxs9cb/hqCmktW0c2TCLi4qoWFMasqlH/TVoclra4yKSoqRV/6Ps
zHYb17b1/CoH5zpE2DdBTi4kkup7W7J9Q7hlT5Fiz6fPxwqClF2GjVzstWutqrIocnLOMf7xN4St
ssUb6jahPYNeSk9ZvORw/qQxdrANcoD3dz15qMBOCwwIy1Xlf4TAIDiuCyOBEu+kjl7thuUNYTiJ
gbmftvvz9sCMA1qiREsg8eSYY2RqvK17nGBFvM567CeptsONOrx3bPUCamvvAVBRM/pZWj/g4JO3
WDV7p7Kmy+5OJV3NrXlW0D6mKCToLGVQPHDgmwuAxBgrty5CdQ5R9r5YcHG6CRyWIlgKl2oOHHMR
tgMEG39Zb7oLU16NMfgpcptV+17ODLSNL9hbrPJLca+/l+/CtlpFl9xzbnNzfz2kS3Z2HLfe41U6
b1byXjxpT8aTdSDdZaMz4516a2DXZKXaOIqc9Km+75bVSifUQEXXd2hWyUo5AIlaG/wzX9uF+uKf
uBHcfGIkbDgayX11CJ597D1HFlC+6ZoN/6mbAH2iaaB+14QFTKHQ0UagvF2BQ8jiRcpO3hQZrbXz
UbKT8k4qKLnGOx2nBspg9MxuZdvqB3v7G8wZuns8f+m+cFtxcJXKx1Bd4nBcP3FH54pgmEpnca69
8XSU5lS/wLPBhk92hetWRXRyX6z8l4p8X/tA5lc+GkpiMV06yeSZnFN8ou9lGV6II5J8KrrMEDDO
gWoOqwEEI2XooGHgCMksn3VQW1rE+i16XtltKhuIpp4qWDXhbPUGa0abVju2w6IHcmXQv46EUdDs
v9TpSjyYR25IvvmQV/haEClcBzNAnWS2glT0QOFfBqAnU16h4R5fdobq9YkJuUFB14+8OzAlTC9p
U6GjxXc1nTZzkFkknDLKK+7ghXMSVz/sAcJsDwKESrLtoY6/3iK8GQmpHm91cmCT1JxMB+Rcgtlb
yYqXPn9FU20QtxegZ4f0MUSk3SOL9TE3w+aZCanL54VcSTePX6D/AuXAGYVwGUx3K3XW50Qy8NJC
RAiguG9GCc5StMeQksEB2C6uCwZsvcYUYIqa08gRoPfilAoCkL86sGAAuqTHFBhEm0oLPxzDgXmf
52j7MTKQn+iWGeggkVEo5RPnJsxKbUmdf5NGPXRlrLnUtNn3o/0arsu0GwE0/DDYRWCkjC+ajXUd
aauKgUymXNFo1PChQoDEhtNm0c24cZgAoajAN4joKMhc5H2aE+NRtlYaOsXYkWFl9otgeWVHWQku
cUhQHOO5NwOwuTGvkeD9jjJETikVwVHVHGJgjY5LUY+j6JlC9dFv9h48WshmwF8mFuHycxWfLcLk
9Kfq3YNqWjvmMfQRo0Jqec6YlVEeACUjBb5qIJluq85IUPNpHXAsqR14qsifgICHcGtmC1VdBGyR
NZGBGsodh8hbSF4U6SBEqfoURK/EAhMH03B6PQDjMikTtRmFxpgLRIGLxynDtziaD/h34CswEOA2
HLm9JdWX4L+HWB3m3R3IIXmZN9o+uh6J3giC8fBqafsC3x51EYePCR6ECeRWk13aNCQni85Q0ygL
r+WJk3xo7xh4RsU9DH/miyo1DK1njtOcd1YVWpSKp3QaN2VOriDes3hAxvkeentWGjS1zYfATw8v
AlNThV/pnIwtY1ROuZml4FDMQeu2MJADmHrlgEkxkV4bi9J8aAibIjnoTSNMyAAH3Y/ihyssXhoa
ZoKU1631OFJL53MDQGvLeJy8bcLMZA4gCOMC4HnunBN9r7fYVb8n12METghxWIelXWmku3ZTYiGj
KWv8AmBu2FCjmSGOLuXk6OjlwOgYdx74qXLdOCK9lL9Qw7E8JsyS9rK/MNa7ytYUjrLMGA7khRa8
5hLh7WepvhY0cYz1g7ybbcgjJ8NrZNGmMIlb2k7g2EbA5aabAvcZLAdM0qFFwUOGqj6Y8Cj4X05r
XdPoISbKxosKDTvSgaIzaGPMnyEY2oyWA/zbh6Q9hGg8yW8Y8ueBskGBBi7w/wkHuAqPzyPjlqDK
nB0j5aqvsO+566pu8ERRcJKmngHb4iGN97fJ+zcac2JUhXdfOedtiPJp0WBNPCVV8zpnRjAOQdqD
D8E2PcOpHEjJhPQuMOTkXsUDWW4wRiy4fMQcBsXRtyADzuQLnvykO1CT3rpHDZ/9bjOOp9WXca79
Z8KvMLijVwAtUjjaRR3HX0d9acY7weA8vgsx2lelfjEE756xvL1TL2TxXgeUejTCt6zw7RtlA+b1
AqRc4ECMWkb6oZcersM5Z0imMFceihLoCjtnBbddLlvllSkolXJOz3zJukJRYEEbrlsZ0OpiCkzB
GMN1hybZxw9GRdT1W8ycqJ0DMBvtQQIYInax5nkHvT/66DOF0TeJtq1T0OrQDnHbgTBoWOFCNcGZ
6qVFzGxxxxiN3J0F6L21IZQ6w08auLuU58k9MznK5fqCAKVUF6r+RD+GM0uvOyYWFcy80hlJqbS1
2CYNu/AO2yYD1+7rPj0jRsQhokfetjUiesMjjmnqWCEgM15r98kTr1URuMJcVZYyreYW1NRE6GXh
fgEzeGXk97V47LoDeBP23S+3kVjL2sc22LxdYsquGI4B1GyJRIDbPcNrEnXe4ef50tHkdyEsWPFb
y9CiC6OZYK4hDF163u0Qvm1H5AjpaY22DYL5mC5IqyDyArGrlBhi5kB0/QR4icZBwmMyQVQQUOMm
Mwy+LiYPSwIs5nOD/BhA25Wx4ZRh+CKzD8nQELq73nIxajX3IXTja3+2cEu7jSp8pdn5BGPD9zEz
Uslh2fkXbPrpdxhooYhk5tiRAk2mnJt27kBsiaVf6v48zlFGxCrA1eDmjCxpYxz1e2E0z6hOGfAF
5FdWHdsS/mMxO3UVU75DWVWbAAFJCAEb104GLBaOSXCdMO1fcX6b+sEfTbgRaerBXU/xgQ60KDuH
w6LsX4X8yWeMqmBdxIb4UNCCQ2gnP5mJVOgysRs31xSgmsHf0mTVEhQ4rGOowDeHOEZsfcsUMvys
BfRoq0uXvFnSXBC2fSw4frCOy0s5Dkfb5yiYCeqROQVX2JIVgjUQ7ElmNE2Ey8gOYYVFMQRMwpw6
XyC6LbddAhFrlwpjli7x9VA8trgS9oR9HQyoPqPHwhxWu/ABtslpC/ElYmAeHr36CMVfCR3z4FcY
17pJz67nhs9nbAbqCA9/kGHkV0zZ1E2XrSPiVrNFFG9jfUOpgSEVhfx1bpHuEzijYwLxhs1cYbRp
OFpEL8/YGkVfKqwyhcktXB4WFvM7aP1S7NB/8JValZ3qCBaG9JIAWqarWBpxEVd2QqqUcmnhW4SV
X4FhuCsnm2p4iPjTMagjjkq8YbfHTF6U4LGc/C15s3j8HUcFeLRQ5LOJk46yAaYOOQ+KU9mcq/AV
GayYn3gfkwb5Cp3WHFuacSqBVK8jE2ZWZdDkV8Yog2SU3pAcqQgHnjX4mlAf9N7Wt+roR4XJz13L
ol5XzDPVGYCctRAW2qOwTocjtSNFACr5MuPwNpwofhn2/PVBgXMZ28W8oBjXnlhFyQxLMXEOBlSu
NPUUDDPsr6/SK9hozQFINeRtie7BfwilD6FX+P5PpRPgB6UKEOwLn96gx5eQvdnIDcN8EUgP7J1+
fMeGTLAsJZhJjANm5HccbxyI1XU9NDCEp9YCkPKel25wyDqC9NJMboNDdkOPQkZt13gQ4o5/O+II
RTaDwCpChXS1zS3HmZouigvFTK1BPpGwoMjxL6tMwpjex3E9EJbAyoV+VZ4g+DNQkOdBspKtOTUi
b4MPZdbxvIeePYDXZcOgL5rHHyx0HiGoY3NmNma9BdZZibbMJm4nOHgtTsWYywDiX5c+4855eJ0r
7bQmofU+Ru+K3efE0zYkpwFWchYzj/ZPKLoKJs6hdIR3JSJG0WyQNsbtFRM1/hxdfqZd6E/oooSK
kIjyiT1lQChCqwuwn2+oBjih6W/o9aXGVvFoqmHgIz5CsKSpcGCQp1ZwNqw3cJkSM0ZO/e5OfpHL
lckgGc4jA+cFHQcfzFl0vJHBZqtPNjOiWz3XQmh4vg2RFrVytmC8hXVHDfqDtwYi/OulQvPt58v2
dvKBNNTjsjPPyv5q3vEqV9reMw5WvbEyrPUelXpT43f2omLRdmH+ZRHCOKLfHxSyVM8Qr6l4Bru4
1EgxymkgPiQzqaIjI1VwXl6CgywzkBFgSWP7hOkRY4ng9mS86dVeZ+gFeWKOkfwqp4rM0FR4NN/6
VnvD6W6MhI7uPAZMPHn97Gk45SSBi1tOeMEi4u0tYLQcNm8sGqYh0QzP31kuMbMhlCxXxLkK8pP0
S45ooCpOCrjt4155czCtJswgkTbhGwDQsxxyKgesEAZc7QZLINJ/Q7wUq7mXuETE1lh3UidsyxqN
+sKrVuILNvP+bijGJGuqinXGvH9Uc8ljs3CGqAb6EsFwmykhfbcdYCkdTAWMiYm+wHBoj/FDiVlz
6ij3TKCpv9uVEG2hI58BmxmVQ5HFtoCSzlwV0FMSqB92jyPxUaBNnBkLWkGcOcBBx5tMNYz9k37F
wueMXwZPlu1dalYaFraoH7CS4Lhx8hH+w5hg2bzJMdYTHdUnA7Vsm0B8LzaG/2z6wVTzn5lBig2c
nfPY3IbsE+TXktOqhHsh7qaDslW9tQmjuD3X1CNCuzQDV6kXCaBCh2U6wUXxvkWcrDERFlT8VADI
Gc/WDW4xkJdg3wGJGVc0YWMGwm2GUX9PaNc7TFYpxsvBqUObUqhlhDTHXklU5lA5Bh7hGnZ+DxO1
eQcAI0x7kd5mM0qRFVUTBm7prOxtijQa8uJF89lfyDI5tdPu9aG1Tr60BITkhCIf8EMrnWxRlQXd
uRusZf3AoKmXidJQiYvBDA/e1+zK5vA4WgeY1YdRO0ah2R4eFVZzYHsQIkLAty1NQ4+jP49rcqaM
C08ft9kH9o7mE66jmoO1EpvU7d3EgGbRnYlAeO622DgpcOUn2Vok9sxOwYAKEIiRVKtkL7jaV+2B
84Sy1+jw+OMh0/oIAHDY8qm3FV5lbXMO2AvT26VPDwgkY6pSAdJqdD0yNRVbuPSgf5aBI/8sf1cZ
WO5gR+XUHQN7FE0Fm0Y6C9aneoG0sbetYSErawPeKf4dkIrwsgO0rS/hGGeQwuUZY5Oox4YJwrH6
BU6w9Paf//Hf/9f/fO3+h/9+hRnR+9fsP7I63V/DrCr/6z+t//yP/P/818Xbf/2naeqWZBqKqpuy
biDH1jV+//X5GGY+f1j6b0lR1BZ6uOQEM807VHvoAyGOrGfaEf3480dJyi+fpX/+rKFSzSKCIXwK
7pp1OYUdfYyBFs6YXWsYTABvVtNfPnL8kZ+/niwqmmVapiIquiWPX/+vr1dFiWe0msTsduavwsb2
Fl1HrG5qn4hYeMKzZHW96I5m//Kx8jcfqyqyqCmGpsq6Pv7+Xx+rGVbmSV4Q8A7gJ+O0T7y+NRHD
5km6jzZYdRqi+8tH/ntzZfHvjxx//6+PLJNI7oRWwfP4IFJtPlsuIONjNu8tiNcT75Jshv0vH/n9
t+RItAzZlET5y9qRwqtRCPgYHIcTGHW2Tp+9M6YyFFbpTHX9V3/38weq4w/88jRVUdZFU1ZMQ9PM
LwsoT1At9kJBCqe1rKjiDxpU1l6c6ed2ViFhnyxER/+wqHHB8vI9Ea9zzonbZKnM6rtBmuEendRu
V1yydg1rBEMgv3zABL1j8qyZKK/mBJbtxBz/ObwBNmxn4I8a9KBwVqizn7+M9M3SVEVFtjRVUTRZ
kb+sEVVFvy+lhXLg+pnH2ZS30oP+7u1ZKPArbx8ZkyLylO7Muf/b+pS+u5GaohmiZJiypoifF0s7
tKHSVLlyYA6Cj40+YyNlD14iyibgTLWrx5+/rDz+wH+eHB8n6pImi7yOnz8w87Q2ws9bOZQOJr+Y
kABe0NVgSr/GjPKOsPBJcK50+L9LNXoiHgwhqd0ff74KdfyUf65CF1VVlmTNko0v64fUz7isdG45
eTnPxHKnG70Fe3EkD+3kpFuHJTRFp0htmONE5yGFL3bqfb67ERYAS0fYV2QILR+DI6FbEoXkC4k1
OGRd+jkAR7DxT9G8pcSGHrerJ8JbWOA9MbGxY0Up1P+ytWnfPkOdF8EULcvQFePzLb0G4bVAE6Mc
suCIbXZAXBV4u3RfCm77mGEUms2jbCEpcxVQvn3LEeZhNFJPamOt55NWZ2zSX9eV+hT7c7N+hN3s
P+g6qKaTioBNy4gBGJkxxGVxvsFa7da1frCyZ5jEQ+OY4tLIHjnaMeXpsvveuEuTh6HeRN2sk7c/
Pzfz2/f+/31VVf38VdvCik0vjZUDwHg/tR+q7uQ9YfEIMQuOV9Sz2QjrIFyZ6Mt6G0I/0x6FyMC1
FbsQQXCNogBBEab1W69A1DiF/WLOdDRprsBuxffEBMcV4pNa4uVh7xVS4DG2ejU2+UdrILxGT/+U
kTjWZ7uYP6KDDU4q05WjPSRQ5sldPB+BmhWY6Nrod226I4fS28mqQ7S6Hx5lO5/pRxhUndvC3MMX
kQKPQal8QARnOm/4vYDKAUt6rz/fOunf811WUWX/31XyZ0v961i41VURBXWmHFQsQFEfANdiY4m/
NUUixM/XItr76bG0sd0UViYWYCCDYJmqdI8J4s/Xoo2P6fPrp+kyhzAbuCGLlvRlxeZFmLe+HgOn
ksJ6j9tHEZGTcLKElbhR0Yeoj+Fz7fGIEN/OsmT9Ug4TyVtgKUU2s+5DWGICPJVIoWiWKh4eoo01
YLWjdpkkl3LTSiiq1haSyOFNgskgQmZgqglzA7Avg7qhu6k170/UWkGxVmGy3YO9+6cA/ov023H8
79mocdctjTkzvzCML9/VyGMTvCEMTsND+AGbCHBNr2wsjUo729LkgNAnv9zfP/fv6/39+zO/bLJa
4QeaYcbxScbgTn0zlxI6gikiOAOdiavvIDygrMt7R3wwVw2+Urdf9iTp321eV1TRkiVVw+xGl8c9
66/VllW1FAci+4wKBkS6u3jqbsxVgI5w5vx5NX1TDHz+rC/np5AWUmvGqXTw7umb5A0URvxPwWIU
1SmPBHJGrwkZrR1R2Ti7uf67vDchYcLH243TdDLWb2Sln4wptnqsi+GJVFGqeRgEuZOptrUw9hBG
syWVOL4xzJ4m19XPX0H6dwvnK0gyvAvVMA2q1M+3ywzkm1hJ3K7wHJ4Nl1B325tjbE/eUXr6+bP+
nLCfF8enz7K+HPn4KiVlr6AXNXyb0F+7sfOF+WxUE7AbHChrrAJ3AjHBu/LqJm+ZOY5DvXwtN07n
rWaYlZLES3VHgBrSmI2EXgLMLKPiMh1EiyuCP2kibRSSF6VcFQxJVgr6G2+Gl190N4inZA8vsMHS
2UTOSTJRP03WnY/hfPVmBK5J2uu9iMfZjfNpYdymaGxyih940OXa8rZhfyGcw/RmuUUIgIhJGUB0
B9fKchDdyzr5hzZT1GvrAk/5w5ueLeBDS0VvU80gPIRakfU5QBRao3rx862VlX/2tc+39suqD+Xw
1vRBah1BUCEp++sBTj23RnoJpGOD+Th+YBvRJVsc/hHYJVRUsqXAaHejbE775cX4ptbicuQ/HY/K
ohK/rCpBaaOozhPrqLjhMp41q+4SH8JDfiGeepsv0a9t4521D8/I/V3jt5vxzRag6rIsSQpbvaKJ
X5oC3xgGsyti65jUs9sCyLC6LskOY0B4W17f8wtpJwGFLb4/S3AUDBjaeW0sweik8JcK2/i33NNV
jKessd6UNE0bn9tfu1HShMY1rbmUaK0vqctW/q40Jv4ZYc1ZPCSLZhFuNXlye+zuon34FB+5vp3w
gF3QTuGWMY869IAIe2WuP3pv3r60rwv5Qd11R3mPKyoByZlTLxpC73VW7iZb1ut4Db37QVrCU7or
75RlxYC/XF5XEPCMNbw52HjproJvukWnQiDFDvJsNPl5PX63rXz63l/KpVLPc5K0Cu1oohl7rg+w
YpbWJtn2drrz//8Pus83+cvztkKpaltZ0I/ilBmL2U6iSwpfhJQE6BKcMHhsi7/Ug9+UvjorG9jC
GFeYbHx5sF2Do55oSCrM/ikknCvM0QNvHs7ARu54ewwqW+A/muCGba5eyqgLkdc47phKkttsd8JR
RSEEEkDi/BgfL4kLZoJeBS8KDvcEsef1NRzcWplnS41RCoDr9AZXxiBYFR9G0Fgv2TAKZDiF0c/P
j0//umxNSRL5algrSZqIzd+XnbpTlR59sYwmm6L2Ns/SZqrDdgiKg2ZCEuhWTfJE7wvDrpY2fXaq
wPnXVung44/NcsJlg5uDecKYYUGObqcnAWuAfiVa0ywHEHAMcdLNe4rXdp0iZYdugYuvvsqu75bq
koYVw88iCkz6uN41yVzKLvEjmyvMH2nD/ozAOH83slkNg30RCA4aFb87JecChwcyk9UKVyNcjppm
UWXTn++N8rWs4t5IFI6mbEmWMqIOn19pXZP1siwUYqW22M1ig2c6PXYQE801BFsiNLw6+ZYTmcvb
sBaJu0dVP6EyTwlxXIQ1VABhS86Et7qW2EBxxMDfTbb5/ak/1r9c6j+LlEvVucwRq+BsxwLh86Uq
eTYochEIB5K17lJMcCZwCA5RAzlnwX58nQrbrHtV2jcV0mPs0E5U/VENbdX2e3fZ4lXgMAxh5PcA
xe62wY0g3EMNglE20ZBAXO3qgNlvdb5NkEyHd6MXDbwOZgZ4+22UYtExZVN+2d3V8ez4u4oYv5Qu
SmMbrygyZfznLxXqpm5aqeAdeKuchvRfpzk1sasfCGcpysmOvEGMm1NXRTt6dtN7D8LWscJWzpyY
qMTBeOfd3ARReYc+gWR5IpwHEnXShRadKmeru9CnaFGrVc+JXdGAMw5jzK3tcfZIj235SwX2z1n5
5/vwgDRDVjXV+gPS/HVEFNcmvhZ5x0Qwc5RXAzUCFo6L+FidZJRC9VtzW6PV3OZP5gsMGAOJNJkG
t1/2UPmbN96QZV2lLzIkzVS/4BKxX+SDSYDYgXTcGC/8yXVTUlYxVy+n6XtLMVruS/VCfQRrL7e2
KLvKtyZ3MV7I78ch+SZ8aYPdLb/X1U1zdYe3n1876ZvXzlBE1jGVvaKDFH9+7MVND4syHLqDHsFc
nnmpwzHJGIPJmm6Xw5ak7jvMGH/+1O82QgMYbNwCLUNSrC89VKGJsSR7VXnQqyP1olVN9X5BEgI9
PwSUkRSItQz/HD0Yphzrnkvjf3UYUtH0YTdPE0KsA0buujklBsJHRJ84OpT3xi6YyW2B6w1kgCoW
E1MBX/gbbBob507Yum03iw0Hg7e+sBnlh8UdCrZQwNR8IUDOJGTXIEjART0PMYykQr04AJYk/iHl
IKweoC9eOfhHxf+4nqv737D0P0viy4toqLoosmgtWWUBf34ilnGVk7qTykP4USPR0FAdTAlbsF6t
B4Y+5cHHioKRqzExIVeu+IL9WaEKyu8YLDKDZif0cM+BLYPL9ihP1V8bItYRpZBmlMKNhFQ6mZjH
bJ2/jsTVFyRuUPOFRxzzf6vTlK+4AC8h32UEBixVlHTly/I3LDnPraEtD8EC20/auLm5aZfNOj3e
7vB255rf9DPNfzElhH0r79WF5jTLBGffj35drBmXP1uwJoiBe2P60t2X858X4p964t+b/f8u8MtC
pHO64XnKBaJWGHwKt9UAi4GKsoDrs7h5roUhC9NFztdqrssz+ezhD5XMk8jtGfHScwjTUmRISAuV
koDCJoew9zEzx3QSfXBuMFpxkahH53zlagcfHKxXFls8LzgPbjPEa0FvE86LTy1YRnkS4ComrsXA
zloAa2CgBAEzumLZMIHyNWBy+5ZzPHa2lcK3I/6W2e+8VxeKBFK28uV7xGiYsEIg/flOad9tFKqh
0HawWZiK9eVRKr0hJCLK+QOJMzWiad+WYMLnDh5GvJat51Qq/CWgNrfhF2Ro8uVHq3s4ichcHI/G
aBJJE7o/+soIk8+dyGRrJnjrWILQsOgjvPCvDjNh+Fy8gzUrYpjXwpJ80q3Ko4EMyiC/G/VukDbG
DyeRCYYGpizG5Ocv+w/e8mfd/vVlvyyLoizS2IuG8kAclB4tWKq3Rwvl5L01rV1Fm8DSM7CygOKE
DdymBnD67X5TEP57IFNaqOPxwRBB/4O5/XWANW3UVmkllAe2PLN3iL7gF8KdD6hJJqNkwz0m4UBk
m3Jv/qwQnLzHKmLboxbC5Q03ig5nOVAS+4alMwFY0+bOk12NNumJYNs0nPK7VuKKz8NL+uRbU/4W
IjmyjHxk65YjMpkk2hLjUJ6T/hAo5zDYtMVZTk4hmtvcmsH3wfiFDDTqmayck7+Rq8z6CybbW6PE
B3PZ9esBfx6EMxIGamtLXMJsE7vZtQXCdcwCBxX0yej66Cbg62TXKeJPTJarDossKF7ge9P4AQ8A
bAXiB7azW+r09Z1wb5bOaGly2/AujaukOATiRgsXFq9LcozUWWjOtNtLEi9lfU5yMQ3HBKmVv8Fn
jRuIcAPS8oAIKpoiFSSb4w8HA+0KYjYVOtkCms0YBD5JE5wznQLGQryO+4uB3EFfJb6L6VQN14DM
UXzXif5qMQSa4hNIPjXC3Z9X459X6+smpTNJMi1dMyX9z/Djr5UgSa3Qm7lUHdAtE3SSeDvV2/Zo
kLOZ1W/L8lics5z0QTZYUhIiMiQrJ01xdFzUHQOPklSXbtlgRqXzFk0lpCTsPbLbvZi8f/eesfDm
GtyK5OgH87Cb3V6aUULqWluD6GRHSLd4QV1Xxvk2I57HEBbJO4yPylhBhhHgbDsko9YIhGFWDtMr
ri2g6Xw4kvK1xvKBIEDHFmgulmTeyi+nwz2mBU2zu+ak8h7bnYwFCYRONN6opFXkqrQ/y5jWrbah
cpWXmJ7mUTd+K82+fcF01RIZ0jEwoxL5fNCGsgynWGi7Q/XgJcR6bXtxXmO/gvtAIY4+r5P2mJSI
rnBB5Ga3tkbE8HVST6H99NcFvBUWLtzHd21Vkn27CYKZ6qiEHYZOB7n9Nq2w7SWJ0JrfYGmjMNum
CXzuZJEYb9eWVTq90eboTtLMzMrVrvgNzfXnaoE3UnWb88LW+uhpY0YrJEkKhjgEgJgz/qlmtvks
F1sSim+pK24YuSmrAG4DRQ24wHsukLVha6a7KDlY0JXl42sfSA5HVqtNW2Q76O+HafKcPkg1KalT
n1DZ0gbAiShB8emewuDm9Bm2KVarO9FfFtZERwQgLjqAe7y5sCBHzsNGPqpXeBmkc+yKL+WL1EKA
k7ddBHeMhbKkJROwxyA80B1wzsTxFeFA60Tz52EaXY5QAl+RBFfSoq6WUTlRdJdMTxMBXv/SznvP
jbELghwuLa7AkOEcC8bwUe/dW7DIsUdeqSXoLlDjlo4dqif0rQdWUpLYYQNlGZMoOzqUJzgpQw/z
ET3VpKhOkF9afeMrc3ig7e55QHT1oEyXuPvhrqDNUrvbMj1619PnDnkCNLoFekNsk5b9Ba0KcgNx
z7hi0bGJzUPz/orVHNAb8tou3Und9jq/nmiT1oU5bxfVDHFFnC8b5iK46tOL27cPGYLW6JA4aWaI
JYZ7Oj4cGybiQVvAy/9teGB809kZf63zr+PEoot1c7AM7DZZj+sx9IZE89eseujFTUVQO8U0Ei6M
XDDHwMAXn44NVwRrXiNeFUkSgMuR0AC9VLBQue8PMtISdwC+7afmQVXvhPxx0OHn2SI+SBn071kH
y1qeyCSOgSGohmNWEN6hwq7SaO+tdeLOUb+iknXBk7JV6zKgx/ThmXgwghuZl8P/W+dnb97SMFrv
xj3JWMuuue+1Y8fPjauHsl6yBUHUax5/3mu/PfktUTcUSbMk2VC/tMGNFPmafsObtJy0mKlbdzpL
vHGuwjy0cM6ilX8S/EUVzBP4d/uRB2sFv1Uf3538QCGiwpAJJpj0pSdTC8kDhOUaeuPEHn7UrNWo
OSE7apIfGGD8/JXlsXL7erwwMgeYUkd0WfnScLRWm4m65tcHcoBx76D+hfkpPDYmxstwpffRBcdG
bUsoaAyhCabUpEENPWaQxGNaX32pYWdC3n/D3ueXS/umf7Bo3Q1Dl2nkra+9UGZGZm8qRs90egIW
ZMoz6Y58u/RASqGHdxTWC4RP2foV2SABRArlgbxvT8mwjE+4H9xWIsjo8MsN4/P/vWMM/1TNYAZo
iuJXzkPZ16Eiwmc56DgxThBFojHWMHxZQ8KnHoJXzREhHuAx4iB6HccwI4JKi1phgOoztqL2oqKY
yRpM7CkEZoOdhS/oJI+IweBak9KkHpjU8G8KLp6IqW/zAO5bOBkwfaRCwbI0nOZ3Kf4THw17rDjR
sFVET/iBnlmlFGGnP5TnEF6vMVEJBmFehpvei0WH+Jif+EH5A7wwqhfpley2AKnYpeyoF6YJNmVU
1ThW5aD6HFga4JZHEQF8lSNBg5nsTyrcZjjNyQMYHfnh0o0KvrV/nyuAj/hRO+UjszdrIxAo/oYx
loromxrgjHKHSy03HvxOSFuT4Ei1lmOthsy0ortCnT+axFN/TsSd/IDrBxM78ElzEiI8tmaIOJBq
K8hpGFvBhgymFtaJ1ax4pT8qYbSTHNA7Y3nBWfJOOjWdAvMjor2IfNBRw5I+LNoG+uDaJrgLXmV+
TxsBgzaJflklf3aKz6+VLMpAGwxmAYAo3D6XF4Yq6bUY1v2hMsgYhqFwqmVMF96TBvYSGnsyNVLa
dLAWqCaiXRUUj0sJkxbFrVS3au1EdTthH4JFZHdi8YD4+6a5jXJIMICC1y/Ni3KDYVPHyfGC8RGO
mPRINVHhw6OOmwS+8OIv76Ok/rvy//5S+lcE29CZCNxEVT5kEmHYQA/mc/QqXSr89/i8S0PWheka
bySBNg/5AzZUBeJKfGGAk9gqKyxl0XNPiD98j59oiSlvNIzl0EvdcxcIqulp65AExVsh2eiYP/Sz
a7wdDHZ/ArfgamAH4dSkheGA0UDhnRZkeGGXo9qBq3PYD68eMUX6ss3vjRtyhkUqYJbFvUeBakvx
vDKn2O8iluB1a4lgxl8Dmx+PLAn+ukMhhCKZC8ovlK8q0T7NtG/Y/qf4S2fz4UICDo7+fm3jzMsi
IruCHLWauOBmXHmhaEdoVCobzUHFOQ7MSLguPcQz1H9g+4FsJNVFT4B9TWtS403x7EAiYlxnUeFK
rYMNDJpNQyTndvSsg6Ddm1MMa2YGou8O8aKL1gwyLrkyHUoF1cZniQRgnNnIskUFgy6PYUZE5IED
Nf/nrZg2459Nj8kLiI3ItmeaUE8+r2cz6GviasOO0Gf0D0eMniiWibHzkE0bc8+ahs957SSyfZO2
ZCZFOMT5+Kx4yuhETBsyxpgZK2bJ6hPVNUCdZmtwxaw79T4gVHWWc4okTizOk2renxvMKakDuoce
j8Fwy0ZWzHRkv4DL13kzh3dtOLXL4fSMyWSD+SzQCXE7Oa8+eKH+HmIJed2iyL+Wk+JcBTMZ/Iha
Zxz2j4EIVHDtIkLRUJwoW+JgoVKXhzM52eO3WjQL03Bu5VTRycjb0hPRxhrlBMMFRybGJFwo2apU
HbomQzXt4KUK7ypovI/pAu0btm95v9FAcpp7RTtZyfambGIeITVgccAyK8VlAFxoJ+tLmQyZa/2h
tAeR4KB6WBNeNEnbdxnjHpQv8NZRYnb8qKJYxsPZk6YIeHRlPZoYwzIS9zRbJqLn+rUEoKfJnQlr
3FtM/KHaxZDZ8nCqg9WA1dkF9YX5Ur7h+gkFHjIbGewsJJQs+D0N7ezn5fLNOAEy4EjmVBQIEJL6
ZfeTPC1qYvnWHcqcKpHs2gKeFr0r4ygkd2hEYeV5VIVutU4FtAP2/ybsvHYcR7Ys+kUE6M2r6ER5
k0r3QlQ6OpEUvfn6WarBDLqzC5XARQN90d0licGIE+fsvfa26WGH++NHzz8ibyRCsZfGU4UlFycE
fTZugl6E/wEgYvak1e/R/JSz1sovyQYmPmzKh/xANwZUbjV44O+5OiJ0z0OnSN/+/t3+d073bWuX
6M+KpqLL9+3925eL41s5jDVlCUk0V68Fa8QLkC4jSIqEgKp8v0UNGfohfmbjn6Tgxo5lN5+IKAKd
sSUdzc943kjVKkGpeBFQPuFZO7Dlt7RId4Ofz2BxxqC64MugzwvNk6F6tS0eSuSTG7ZCNC5UQiAq
2v0ASIcZ09PE3Iw9ESXQbVdbbP+e9TicRdQcPRxJKNzxKS38ksCa/Y2BHtcRm21wjxcyk23k9tEb
wA0+1EX3bG1wRqZP4brVHHP2Uoverc+QOYPM3zmP0MdZ+AJ5ozYYYJJEuum3gnBc4dBvcFjpP3RA
VPkP547EriOazKg0VdK+bT55p6dS0mvjER+x/pjG63FTzvQYMSfinBegLR4li0tn7HCY9MWrjNnu
NsdOP4z3OM4FmrOIm8p1Q3in7GOxSIE8yJ6OcuXeZQiM2wVb2ohTsd6U5c5a5uLiBhwFGyX8IHwp
+UPC66exYt9w2dNToM+y1NLdjduN5GInxPGP1UOqHYVHo3AsMEaFuof0qHzXiACPbe75srQEcxE7
5kcr2tkN9/EDFNsWdzw69myduQ2WDDfVIHDtjVugAYMR2AICYMdp4or3AEDbkLn9S9rSwpdeOsBQ
rhg94ElV95MzPkfdCzcVi8YDzdjcv+GQk2gHY2zykPZk+qGAitDmEIKPmfqg3napeC4JvYzdBk/s
C8lJpnqeMAIKBICQ+Nq/TYldjwdL2mWjq1F1L6Fr9JWro7J8jS2+8wa4xTOmTuS3zd1Pvozog/fT
uSdotLsQUe0xvwdBH9l5vBrhKFGF5ulafpFhRiVrzI2MdfswIFIghcsP+aE+61Rn48L8VVU7cmUz
EymxhkGK0YBcnKJ2L0gu6bQc9QLLlhzkgqxRE5jawth1Wym/yMNeJ63t+gAQL3mllJAxibNAdkQ1
RclGhfuYPHG/nOft4DUK0vILiiLrDEUu06eFhKPQjLh2ql2gjO9y6reQAQiO7nT607ZKdBems+t+
YPETwEEdI3cbpgBCu8yXKhLM7EQtTbctJYlGtZPJEc+a4TRsZJByKIjf9dZN6I/PdA1cU7WN1WyT
ybaLDnN0VBC0hySE3+wLJqruLC4Nv7nasJuRRKls2gTP2cUODvSlmj4jCZZd7BvjL9IhLCmAkYWp
kQS+1OGaJqShM5UShWYM78Jrk218DRSRyVfn3/VLDNLJ8BrdMnEVWh83ukIoA7J5V1c71eP/1VZo
oymUntSn3PTwPEak9LrRHv/OPewH6h4lXuFOgJwXYMaKBoVY/AmPMtI8TKaasqNN2j3xaQiOU0rP
crgz0qqJkn2hYoYGGmvc/T7i+GhwHyJy2Fyz48j5a86pf1NX2q/+GN9sOGBOAYRu2YSeQe1PHyw+
4TgTzeBKN1bbiLqvchklM+Q3ilacPjHPp7xe/TLcCRyXqc6lZgMjoQEY8pYbC6Fa8lcgBBJg1eWV
oxB2IfhqAgSsIEmc4UomCnoJmHcuvSQBq2PbBzrcOnApgDNudHQ6Xic99YaIMtURsAmlF8rG26My
7Y0jE0W4nxCpWsPOy4rSgxx2jJQvnMv1KjG2GNSGn0q1PwydEWmhErNURBM4Y74dT3NnFrGoRtNx
+orbZQ1OI/EU8yQOrvJWQDIKjMLRrg5drbB5kc/AOElNDd+z57snzHQFoFTAJ5UDdmurxFL//pM1
6bd/5PsB+s9PKP+7liyu2AZmKspjqWHM5bYG+oRUApyES+st29aCXR7BVl/1lcnhxNInd1r274sG
qhbM+Ac2UdUlKjJsflAg/aEBhIVAkX+7ezTZ0r+dNCFMeMlUs+mYBr20QVrOBGXaoXYr9lglRUjN
TEWsRW2sAUI9U5b9JC/5gxKGWbyOZkBUTR2O//0s/Ee7v7ga2m3SxekIrQR9MUQaudyNEUoog7P4
g2mkvs5lLJAL5vWkW4iuWj1vcNrBV1SsHas/hD6ByzWyaT8+xUTEBTCAlcMPZdC9L/T9IWpMqCXs
SRLGC+Xfn7MbJqPOo946wjwLQBvkcBYYYY4eRHSi2QANOdwUgK79/c/9wyRSxmry/3+u8u3PTcd5
jKLbMB0ZjHdfzuwVDwLbn+ZexR358VVCeh9HpFa5XeqG6drY5dIauIB4iJC6KkBoVngOhVO7vIJv
YXZXrvrusawChkZ4jakw6aOIDroQgsiENQ2DO52Mll9jPWTzCY0/Qoy62GiAqQuCVrxKxWH5w33r
97f4z6+rSDqvsWmJTH7+/eumuiAok9BOR+mM7ovamO0me5nfrF2BNf3qqveTx9HHYPjMpHUKV3Mg
C+WLvaenS/bINUHmsoByd3sboWgekv6TT8vYC+uz9QIs4+9P5bfD5r+f10SMaSk07L7rbSxB7Rp1
4KkYhm/RKMUoNgWo2saG6mjRrS/JObTcFknHZD7pr7zsbeRjUYr6k1yQZ8Z428feppIH3joAKGiN
QKmmxoA2MUBcLFfWKcoWurHJIlJe0EZ9mqoz9XcGL+UWlM+XBGh/tWFk3MJiLtc6wk2RITo3xl2Z
bKgE7zTEiiiIg+xNQTZ67QU6PJkOsR+uZUoRb8Y6pM1H8U1eM4DAbPzTO3Nfm//5lVTahmjdRErZ
b2s3a5tSbKfIYncBUUN9JYI83A6tW/wiP+m6S55RR5EW9PeH81tn8f2P1SWEhwrDLlH6fVv7x5Yi
mQXRtqFhHivXqd8JXazCK53IbZFeAOZNg9u+RcfMPnGb927LRgfs4qSPXEgG9CU1mPi78fZkPd6d
+YZHa6cGNi4jLv9gpCMSRvDDLqz8twUuS//4wPr32Rx2MyVspN974I3s89oNi3U6gVjbUmIV5nsq
25G1RjoCGokQRciZhb6aEIeGTwyHuQVhQJteSQTXrbcEDDbhfiOihWWSHgFN/fDz/h6h/Of3pVXP
yEBjWv9bZvKP31csdQkllUafurYWCFw6XyTkBKoeoxUSGrgY1u/9c9fBwmZLnjFuLSTLH/R11ni9
sEdQYigbxamX8306dxPWqu4W3AogtVwG/YUq83oPBlpZtNlJNyOk+sK7oDzJMAKxO7QsHUd4NFxm
URDGwz1x8SUtqu2GUQXvU+mETih5NSMvKD00CWm7gciq1zdCD9KXjsy3NoQ3XDwZ6SkO30bqmLzN
aLra8B2VEJzJjAaXkdYuo2ragEPluVeVD2KOKNXC+rg9a/uQ5L+T+dneSB47DVEw0ulKHRopnRA0
MDwydxqPikLnLV+Gykoj+UfyhfO1XvL2mwIAn9W4kQtnPM9E50ArBZgruURwWyC/obyla1r/0/UQ
JqsUpZOMnTtaWPd4sYOlk4SC6iC9Oq3lq0zBxXikPIMUya4fcm4rpOSp9XJMLiQXRuVHBKqASW7D
LlPZyvVUU6amLpPtpUrz6gq5ETnVHVrg3Edken8Zx3UXb7nfc9moYY/j6hrHx/is8IQGAhvXLddl
8RLJjEG48Acy3W+V2RbS1IQvD70sgPGqX8iBkxV78LAdlh3Ja+RJltmeXJBa3NcVnkUJs/QpI+is
+wVwqXkW6fHO6UpKmJwuekaUxZt2W3UjJoRru9a4jOL3IcjJ8jqwyiTo9gH6CkYiZuHNylYNevKI
z2gfmN4mykYkDK3vuZosDPL37Nsv0tiIgER0VB/bgammmytLaNLyE4SfPEERyO0vGBWfHL4Qn/pL
Pq3b+KhGACnwedNek5TjKG/JLJogAj325obsEs6ZKnsZ46eeZ1Q2RzNirfxKWdBzFpjEO/JPkraQ
dUHHtbAhi8mHgKgMW3Ts3To2eFXtOd+ZGCpCOqhoRDsUCs8guKniAY590sa1xlcJ5mT4ay52KbI8
5VE2A1fgg9ZyIHAIQrcmZtSHqHceyldKcP0NPB5UKebAZhtcSQ1eAYQtqzOADkF50rMH+m51AggU
ZUXQwEnvvL9vFb9bQ//ZKRi16XjIVXrp9y7rP3aKaUo09SpH83Gk309NVxy0dNPWD0TRaXQX9nSP
iASaImqMXURAMLraF71bJe8gZjisxuSHnda4Xwb++4HM+5GE31TRvg0bJa3R5UrJ5qMcP4naGoAD
QK8CGOVKHlAE7CyGEPZEJpka1JYXn9O3qHquMTo04242d9OH4Z7oxrbjpuGnxqjT+t37dIgg+MIZ
Imkllz2JO7+GkvjtNm14m/IHsd6OaZBkryUCASKCmsIb3mvI0yBdpYpWjC2BHpQZ/9vTpNrRDMyF
dWZT8df5r0piYvbCrEE/0ecG0z5K58hEUrJsSE39oRD7w7CPowjXmyGxuRs4Tv79xMQsTcLrGE5H
cVqKMLnQTDJb4+PBkkG/wTMEtDzvs+tSeW4R3jCvFbYTlCnLHiP/Np5jfKXyY5e7crYa/P3AdZJV
aIcPLfKJCOX93aF+q97z2zavjkZyJIq9gS+abRFQ364OUFflPjZZoqLK5E32UI1sNi4m8pCe9JD+
YkslrY/XFUjXjghgAC5XIUA2E+0l5YdS4s/NT3RI+G5EmS7o99tlM2tzVF6b+QjrKzZ9E/V7Q57j
gukWdlw0Y1Hps4CMyLWUTYs/QYrW3KjV2wb/VBiILzOCj0Wcb5t2n2VEOBWECYU0j8AhIplxaLuo
KP20I9FHxbSAnJo29rRn/i12QVNuEKpMFO8Mn8zPjFxbUNKqq7wmGl4d6Pu/2qfu+qvgX2mdhF3X
DUHToy065K0b7gk/iugykfsHtWWvsnCrOiDJYlTJiQPIXvcP6TZJGStWhG0E0V0UvFLlgCyWONnc
Ur8H98glp1yVqo+iBdY8sKiJJBT0+dZJTB9IJGn3I3PVM2Lhc4yc8f3rltGy3WkH4YeH8efdhDuq
JNJnl/XvVzBxyrW+ilP1WEnbGOCOdBBoTvVLTt9K9hQlAEh4nZghO7RLIBNGoUfWmdzvqhcyd+l7
/sjlUO4b2Pf9hJY4eirRwCPxu7L7xwYnD3p+a7NEPKKLQFmXPbXv6YY4oZWxpzJ5uT1h0sEwEK0Y
FHObTp/kB47MACn2BKx6FT1k5IjDZwAKheXzLf9CZsLM7O/b8G9f+X8+pYXLhPG9CCnl2x07MruB
qmzQj/EGqSRPF4VlZKzzHUZGNYJAs6Ybu7IwgOFvlFalckIOf6vxEDnpDgP6wvTg+ZYbu2Bh/KoC
wWfFZ871yK2XNhOs5llYREwmyf8N8jtXWtj8/SvofyqRGcf931f4Luvh9ez5QDj35/JYPLPhUMho
NfSqJT3yJhDlVWVb3Kcglh/wzyB952dnmw7xngDuo5TSyAqHbGSXfvtWv4WghBbXL9304ycTOE0J
J5blMzxfTyIAspf5cx623XCg/QZHR482qMYhTFmLeZ9XPgrIlSStrzxyJF4glCOixdFjpbY5/7Aj
S+Kf1phlqMjjdUkF+vCtwTWS7a1oyjyjRWYeUv6impTi9Y1+lZiTiqC7arlr9KPM3AglWsGedCuJ
il816tb6AG9pE1VJbai6BRw0yZ1hNTJ5vUgN2zeFADMVXAmrkBEBwc3+XJ+Hbq/CPoLuNq7qjuEk
V5/0PMKlHHwTV49N8/6mYXV5aJH+tcDG/OldsrN4jZKB6YvolMpC+QVqkTJ7JEuh4Ry7M4BcTswQ
WHOM9hQN4eCBIaYxqDhD8UCKB234mT0EZG6mLrFBhxgWiyWFGqUZEQtIH+wydDICL5Z55NDI1Lgt
6w50rI6vR+DWuCF/5u8L7093Mxl7gqmivEGV871DVnd5MuCA4te3CEcgcAif0MbS3HyFLyHb3p5E
8gDaA0mRRNQcBmFR+nglBI87e0ZjpnVhOURvJYodD/E4W2UjwQ78YWv8r+hNlkXUU0CCZILuvl8g
06zOdLGJxeNwVFeUV94d71es5Hep+0Ey9qd26z/+KCTb/y4QBjGNTUUT5mOkPke3x7ghfofLBQT/
Be/aeAtuiZfOm57AROTyHG0qERlA9OmAzG73kMgH7hK0wTvFmT8T8WSG6yk95rfz35+b/CdFChUn
rlmRriJEoW+VTJdUoWh0bM2p5Oi++BVVDa3Xl+j6gbAnJZnJ3AzE3tCcQHjpZq8JfZe2IiN8KQ5I
kWyreonoYwvunfIg7euPUHBj/UR/1FXqrYwqXJUY4xMddWkbd8j9CZ2SvkVY3uZ2qHuq8Ux3Jx38
9EwQCaCOR4nmUG8LrS3sFWQUGXfGQEiZ4jZfFlpPqXjoI0dPGVmgYF0ipkK5PBFwub3TvYj9WcvS
OpmWmfB16yIyDzcNxSBBN8uqR/XRH7BrQ0HV0F9UnCcD+ESozvqeUcd6hAyzE4uTLHtqv8W8NzFb
SrZjvR7k3Uzi2ycrV8jpqvoqWS6X9KutN9O4ktCVUIoJy9t00m5n2X2ljJ8dJFcnUcHkr//mElkq
pDi/45BwuaNFwEvs2BM/hmYFHb+rl5q6JviaMih9Moj8ZGI3R4seWpafBcVu0D+K6BhVpH06HYIC
7uB8dz12S+69g3Gig4U6V1DWAsGQFuN+bYlRpGkCsBgwXdp+20QbfqknpphUVm/gpvX5HfxqR36L
BoJw06mBZW6wxRarMd225V3ZXalLwg2gYerGoidd4EqnAMjhhAyFsebArFFaU/LwP5IGdX2Ls9vU
tjCM2d7oZLwXCsFwbHZnI/NHX4NHG6+zA/F1150RnxPBnzbIsnqfjmvmkNsLG1ZjLD5t4AzqZKHl
26j263dwJibvSHqES3O/nzP4/8Eb+KcaRUbqqBmKCc/iP/P7qO/6Jusa6ShhVgDLfx5oJ65A0MHf
xz7KkgVKvjOz5bRVD9Qp19CWTu9W5aHAhKZ0gwv5mBLzjbzn/S7p3sMkfOF3wogivv79rf1dwn2r
VGQFceZdSGbhkf121k2qXoXdTZ6OCQ6PDvAy6gKvQwNZQnR2es3jcqzpNC+cH9uGv+9+f/mzf98d
/1HL9blqjlKrTEdd9MNVtUtEXyx8Y6nt4wzYqIsYSEZTQGRE6QuLms4FCT5OSGjh7Dc5S91FgK73
WzhFVrW2tHU1rZt22ShY9xZkBJjGgnAWmji8ClQRiSO/rapN0Tyi4Ms+CCigEQAbWAUbKy/JLxvn
w4SYnh4XoizAhoQHEr/www/+h7rqnz/49/uNWWZ5Gkb3H3zXcjZtMb7XJAk9m0tjXFk/tM3/JGy4
n04Gsx6c/er3crkv8jBO52Q+Gu8FYZ2zp2tP2lpOlpA0jGijmhut8pEG4YsyUN/HzwlF3CsRqXPn
TNbRQHhwu0ipy+UFevlC+unXsP5Qa8m0KzjnDYshz/fWZgM1ujeFcj6qPuMRYaVmT7EZlNJR2Jsi
ebq088Ylk3uhfijUx/Eh0p8icRUPSLpp1hF25hNhVmgf0IiWRChIKL3N2TeJUVD3MCOGwIBXuU+f
u52xH2O0zguPFuN0lixYCvpj7kri6Ravc/yd85GElyxekW0kla/UGsvZAHiMkVj3jTfOsDHfUrHV
5kKBZg25G9SJJ19GBFPnssSFh11oIQ4PvbJHOzAUnsbd9bFGY/euLzri7HuOL5zAdvZBdAPRH5MD
OdM6RrFzfUTzNTjocurowVo1D+i/nJSIg/ONmcJOXxD6nKM18MoIVlVgvmNPuho05e6n+tCew5sT
vdegwnE87+RFS/gqAnjCAXAWPXOtqHcwqADUsfFikfONGDQNgkoSOmbXJYrW2t0epVUMa4NhDmFv
Tsn+C+2A1Cs72d+6/VhuzJ32YHwQojatI2fAFQiIJGVM/U4OXaZtC19UN9bsjtU9gAkBWvimy26U
H+9CbmyItDT9djyynNTTMIERtePPaDik6YG2OU9a+amV8KeuuaxpdFfYgU0U3t/rEVMZuJ3d5mPO
c0AMrDjxIUcouidYLXGu86Z+eeZkTQPxqw84CcbFRPiAE9IyKnzsK6ODqJi8Aev2+FKQ01HZsy06
2Tv8fCb8pKvdfih9ucP+93bLsUGnH/3jvSsk/7vW08FvjOM0zXdZGzkkOANJFnHzdUzKu6MxNOQx
me854sOKwxxd6xiQpkScdkMmsN1DAfqqC0/9opeFr0gFMW88m/NrjQv5C30Q/8asELRCk8xYpoHG
LIFkS1gulnMTjpq500lxgZaLecrP6Aalh1FewnOucC1ni8ULfjpGXvN1NakAMUxH0BeQxDW8pZ8M
rNPkGArbcd5fr0QRrlJ5mZoPkm+cEpemCvQTaVu0j+a6RPakWG72LhC3jbzstpRQd2LxOHM+Tqck
3w4GqcPg/pDAlJ40+lG5+vsu/CeFgAwnw9IVC3s6Y6t//9BdNJq5qnDJ6A+a5alu585YGg32hgiX
m1fsEfPowjuRjAIllmuNy/wsOLCUP63kYN2VseUPIjTlD51SAGdASSQTQ6b6vdkSJWgx4xu7ENOo
PjrR6gZI9yzsEQh0v6ZrQKU/58dYItRgpTFJIcLFzcuNOixMMElElWFCGis7l3ak1NvX2W/JS6BQ
+sl1DbX7D6v0H5/0O4AynkKR8pnLTxhtCRbFtIZ5IH7IodeYF9KBgOSpOa5SccWbPS2YU4VUyGIQ
btP6uRwhOhfrHIU6gXVGwD5Es/E5YVsEkOJANv+iZs/QIqGCiH2LAIbOlecVJ0EkBRO0lY6In9uO
IUtPvjQ5LyFq4Aw96xNzi1Q8xXs1e+RyxpLClLCr6LTZA6GE7U6VmA7XroUjSybACaxah/ANXOSH
Kfi1AH1H19zmIVMWZBub91Td5CWL/DQNsAbhb++5Ozn4uGgpkwiCX40riTa9vvSPfXXAyhjFrhUT
INlxnOsEJE7YRTbIshQRX8LgFO6FHFjEUzKrSibniUwbImt/qD7NP+0hpoXGBIyaqRrStz2k7qqo
sVTuiyZZfsiGuOdUUCFsDhJHDJfhYWREE2+5DSXSPgFTTTYtMbSfMPOy6wpZqK+ltiYyxXufLoq+
LV4QVV8zW5AuBYEX78KFnqiqfmZofwC6e188yvZZtofJFjA4IgqZ3lEOk4tTNsEVKt8z3vRfeggt
m7p9qrfcKtpd6fQXkl5KT5OWTP/K4VBvE8d40TmWQc2hv1koeOFavJmN9cNP9L+0l++VJzYs2pq8
agwnvk8lBjVt8ojfiJzh3DM8upl90HvIeVsPGa3s3tRgOKk+86QPAsprb1gJ+/4wnFCw7uk8XgkI
mZfo0uEIKuByCi68prxvUK8xDCwOc/OsnXX058MqIWkYfydMPWcWnUSNkJ4R0zYSAclc4u0+W7Vw
tBE3hSicGVy3xnDDINaA4BEtmuhZohtIDfKEx1JVndLvPjX5ZDzF2DiCeXjk2c2Ee9hxvMsIsdAP
GMkRCKsvxVpaja8i8e+gqGwMpQ69boOEP2JZcQAg48bLI64JOvgaRxf92viYIs87ApCpHNi2MMSB
pFWHalO+hw/XxNPczmkLJ4Hd72iv/DEqrU1scrwRS21lRg4wFiKoqbtRXpuHkfMRj66kbKuUjwbq
YDUTshNC70ciYmtrc/L7G9gM6MZexS5bLA3t1YR07nSf1+xBu/qUWqhRYnwJjuUmCJ/xDRJvEWTo
yp3LdYWXLF/afLFyIb2S4/tSGX7Ss7aKNcJm6WQukBreVu2w+NI+S83vFu8YVNOnK/R6Ym7ZiN5i
45zskxStRiO+F8aTVoEZuwsEZ1sOEv9enaOJXLalTbR34u3Kys3f8TAdfsOg0JpfRCcaVpXiyAKj
EaT/noWTjbjykHEq8cobniLEEDYMOhf3sFABdTDapcRD302C2wlgdlOtBE98jE7qtnuDNs+LocIm
8JndejcbkxKJtldfprlQv1ZvxLtfuQJ/ohs2ghtRXhuDR7ngcv33QxLS2R/OJAXMN0p7enG0dL71
nppBMPKiGaWjfMwxDGPmdY3FQJVE08BmlgiTlJAmomZXN5PuISGek/7QwVMuVzVhC3vZHbRF/RAy
efKFl2ivAN8k/GZLV+7mtFqguj2JNw2TZyr2sHUaX6LqUf2cCkGyQ2d/0MhFcPJfGfZbkHTl1hru
A8N5KTkk0e8Vp7IzhqzbPoAbQW9UIqBhxccjVS5eN+QfPRokiu7Tl5xw6dduCy9JIqyLrrV9O6DG
lPweTYBr+td39MAztQ3hjS4Tb30taO8M+kuRXPaXin4VE+8eFEAwK8v0DALMIrnTl6eDELrUiUoc
9NkyiU/4U1N1n/uCq+JkuzVrWViqXAwQJwzKmtbQG3cIfq3S2nSFsaBzxzSlLa27w8k8IEJOeTmN
/FIfGurt9KTpX2ZfO6PDpxWBJgKBXeXqS/qcElj1huXEEWvCqMlMCUbcxdk9aDZRnoUMdbkz1svp
S4QOGau+AGf2aVwqAE+rbXn1BcTniB/w4sPh5VbgmFkgSc3iOjDpo2WiHgSXcT9LdqSp5iGEsawl
YuSo37S5J8gLaxKcyihoSSFCPpNgI4MPA1DK3J0iClFJdF3nplvQVB5XmnhRsgfLehFJ9m3CDbwA
dbjEH1PlcayjYUbv/WmQZVutU2PVKq40HG7QGhfX/kN/qDZ6R1rOssQVKD8O2aV93MHvIc9rgUng
IY9dYEspf1cCL2x21yQoUxdQTVq0dorJRtldua1MBoGiv3rrhTfzCflIS7QjovVWf02iT/YWvqfX
EkUR8NZzLZaadeYXLCoYVNIylNfCUzYFFeAKALh367x1cwqCK45d5pLUxvg58ZJLFbH0HViUEq4k
QuhpwhuuNL4bWOSdCIbVsFjUSzxiqNNjba+YR8xKFkNE8r/QnxFBxKJGTQiNAu27L7xqRzBONkfV
euRIQIIB/55sy3zhg3Wa3tnUucr2cpAxT2jscgtdQYFNfOr59JlvPuiH9qld805Q9SNVJuKbvwb9
W8sA4SIBf1lau2Q1pGvzEBYn4jR5R0DFAX3DJiat5YLjpVzGskv7XeAQAgw72v20KQnaupvfF/Fe
2MXMrfGPYWi3qwV0ArCR133HrxRvwhtxkqWjq86n5caml28xPAOr4e0gYlPt3dhjwUGZL5fZMb7n
mVGNwFo6jtQg4zFRGFp4k+b0BJy/3q5H7S3mlSaUeHBvPVyDZak5HV+VuL9tCguYKgZpkbrQdld6
wAdYYz2X/3l06zrzqxIzOvV8GQi32tXAEjHVkdZcaif/ql/YPngfSIgCidCe9WRVJs+UI7JrYYpV
1zEm3Gidakug3yI0A7I4kTNYXkmMoLZNDDePPuCeUphPwsdsPNRviC5m5uf4yqIV0zATxegBf/yN
f/KzRQBo4855qLEvYq4ayNHLSJkm3R1gCTayiR4Mon9WyZXJTYUfpQz0EWjfTSc/Eh6thSQR5LmU
P0+aaYcfJV7lB0m0m24JvLdPVykD7tHTVdcSnkbxxogR0dQdCQdgIK12vZlTXbeL+hHtf0EutvIx
qKeJSZBcXGr1VWp32CUiOLzw8FdaekSagaJqIMSkgQjsTM+SvC/DVcdcUGEwjE+KzltYHa+UdPXX
XTXDmufcW6jnRGJaG+jPkeUzVgeEJZjn5lAOuwnz3OzhXjPkh0r9uKG54Pg1jh1Q63CBjA0ZPk4M
NhTvxoun4xUOfkexT85m2nCNII5nn79VTx2pOptmbVFyLLq3ijkwsbgLfgpyZj4jjx3vwMGKXZij
08lfRv6TG7BP9YUwTfySoNsdYFUDU9U1sfHRAgnuvggSQlo9k25d/IA6UHkOL9EXx1eVLk3CUFyD
0YbKeUzUla+B/Q+UQ/Imy0GFAJ6cROVC6IDcroytRXH23hJFiQmEVBfNITHAqRQbU5/xNW4ppIYg
NPEOffBQ5Oi1/mWaPpHkE6lzyfPE6XBT1yFd4CSkM3uHhMTdS42/+TPTXRFSMd+XEa1xhd+Frs+i
6UyfHVKoY3LZcnDNeFcQ61wfAZBB09eY+Xkpn8zac5ORNzGXF4Itou04+BLa/IOGt3XRv1DdS/S6
lFOWLctpr7DnyPzcmG17pGpVdrxhgZApMZHjIIciIt6ljxszXExxj3r1tLP2BoSM5lUsgyEmPM3V
CHU6yEB8z01mM1AYsXgey9of+lW9A3qBm9qtikVMi2hA6+BhXKV+kNliCAfSHohTIdjaKj3h9gtR
Le0nyADyirP0thCM4LoJt/VzjChQujDCvDk68q/1EAB6up5I4Esc5dKPC6o+8lvWhM8VNiqtbp0R
Ji1pi99pu8sCndTn/SNdt6nCRMYWgmGpoIB849mbJ1I4quqMP2VGqERYq0MDC/eAI7YEW3bLmG7Y
dVW9VKzes/bSMsDnNpuWl7vAAyaLfa0vw7QhI+J3wC8ZVfc1SpOfRHQS39vRZ/UaiKJ4kIJjYMFZ
ZI6Ig860OxfgefUIC+DRcgQvTPb9FjumjkMaNhDLOStXOVdgAmv97inCWIKJ5ObHn4b5eHstdm66
7nVpIYa2otxDaPHa4Bta8udZh7m6k0yZn1YBfvt+UTrYfNrLjTfmuhaJDC18wF9huuUeXj2p1prR
ztb60p9vCyTWuJeo6zswMx42nHRrMSf2qye+A3+Xr5sPrCkMnAl3Gg+1A/ejJQZbCSwR+B73eCdd
Gf0yMo5we0R52QsfFpcny8uumMuoU1TIMUueVobisHnVBmKnvtCJL6THiA5I6rHAxSfRy1X7usO4
30w7BLkTr3jBI/qwIq/fdpYXGavGQNfPydDtROWSsGTKR1xmBfsKBy93nOjCqaYgMvVVzn2GNsRq
K2e6nfcMoUN8nMKHCpc2jGp2TiE/M1r9LO5jBn5oVSL4g91HOwncb1BxCJDl7eEtXj9dlSDGxoRK
fKIkuK244EZe96C9AvqoUZbTr20QDZ3N6GTlBxOdLhAXA4n0C7lNnPucQOi60nifT4fB0xKiGRw+
Jg+nONbHKwqoBUZyB2gJI3vGGORLMCj5CB/IKIhWhk0QNGmcLyM1rBvtxndA+TNpeEvrpRbQra5p
s43WXSIZ7YGbloqrvhk8uRBT3UK8LSHJIJsDNJcuAPzbmBIZB1ib+rM46id0jI3of6nPFyVdajY3
GLKbaT4SaBHtQ+nSh6d4SaKxPxtns7Xn3e6A3k7kPzfQaFlMLAQK49Hh4FZ6N89sCHisKFsgT1p0
5+ItAk1oBaqXPQyeWC1H2++MZbShb8iUMIOpDIOXTVVfwG2TPkh1XrUb04cPIK7Kr/bVCkSRxDy3
s2kxELio4QlbpKvW5yGAGVC3oYsmXXyNhFUnOyQtp0Gmwn7lJGBtZh7nLP3Y21qACe9zNuPi2KFd
6bGEuMZK86XtqC7U43y+m8+mdT1um8bnpbtwotfawVzcRYjKius9EYDFZf4fws5jx3EsC6JfRICe
4la08j7dRkhLL4refP0c1myqswqVQKNnukyKksj37rs34gSBpEym6ktGsenkj8gQSQkTsFUvg1NA
Z2TiLOEIL3yNgCq7bp8xri+iPbFjpfBOVHCwA1rW2CisG+L6hgU1TB9vQSDghlONw92wYADUuUMy
rjuy1+214qIqpJxO6tbZG0fiCVVPYPRHZbgj2Tae0PrEWS2E18qtGaIb1NWvHNb6i9QQbsWBdQVN
4VWczZM3HFwT+wS79XQ0Rnokcy3w7+F3UPpA+PAi1St4wLC4ctzz6mKdvpAMLtN8Q79kk+ldTxtT
UrxPWQPM5gwfgMFEuuMhiwMf8wi85JIlmjGL8JBhFA2e00+2D5G7tVD8FgDIsKgMuzQnPQDuIJ4U
rMmbtN7oB+E8I+Z5Lrlts9Rf5eQj5XGlS4JSO15lFo1zGUozKfaynea7aZNHhR18EVx3NW1iI4OH
pkIgfwZvcb8MugfII5o9J82EwQsXN9JOSAxeQjUCc3/IkoWIw/Alfu96u8ts6A50FQ3LPK0wU8vS
Rk2WCDTTAILjkRFj8RY8x8c+da7iPKpX5OYq/ZII12kr+GgTG8PedWQrGS8aksEl4tNUe+SO+qRt
OBL9hoYXIy7q5/i533OfvA5Ww8tY5ppfnrfuQ5Oc8121Z9uDnCIShljtRjIOiXYkO5t/tF9E+3G+
ZLvSUSHTP0g3qaNV9Nknn6JyW7fbcJteHwd3CvU5JfVXQId8c7cxZD4RA//vJoP2C+zwrReHLJhG
PPD5yT3yrRU/lMmoCGWoHrLBqTg1Sx7Gq1SyIaLFmTUi8CRYBDCWamG45qyu8I3DxpPn4/m6HLZM
gf//BzABA4Igw0HkbsBS0tPTRKGFhQ0sDPLu7Mif4CTNn0C0AZImEZ0CG60NCi1mrdpy7m28aoPs
qtyNi+sS8A4kylqxHobjpLCr7WSVHZAPY7G9LQDL2MBm8AxwEB/RZxAKy2eKcop6dOakO4kGKPX5
OcgdLPYgCKDikOmnS0v1ttoxttFWAioIamPhaMIRqK0OOjO6ZkBD5SrOFqG2agpaFHAJbPxK0PM4
EPQSBqxLyldTzONT9qpnEBRtTnf0/HDXxp0dVahmmOEtp1BtnE2zMxZcfckZnJ9Tti4/Soz2g7G+
rzjk8r9iT+V1HlWvyS/jvcTKbfH3uIwYMl7wjGAti7c6g56Y0LN2kwCbuKTdw5VB0e04Xm1IPuOw
Tjme3d3ylxKQI2iUrBjO08epgZAklhKChTjHIEoBr2I1Q7IUuQBpDG2DuZzriICZ6Rv83/jCRxLm
cdd9AuSuK4+Ddoxdncaytpt1vqZtZr3HadIc1nwTvPm8W0CnCwiVfaYt05ULUd2DZ+HU3shugee0
nlzR1+ci9hCZ03GPHU5HQbmYF43FSkeBEeK/ZNilWclbeTumgMZYJUIXBH0Hi4x6TZtTKXCYFwyL
vyTgSh63AllbJqBIh2DJW+r1U2LxBImr6HrhogHBwdgagHDoQdEQGUIwbCRzkwaiDHuPbpWl8BPG
Be2CmOaAgXrSwgsdvkol9+l81NhU9yplueQFmStBC5muM+u39EDxdis6obUW6ik6sQLddRYoZaGV
gOmwJjld4HSFPwPVIiH8ccuK+n3NbBkAsWBlhY20L5QW2K1Zc3EtsLVwPLwxLge59BCdutaqCwut
tN54SAI4rkyjj/ua8GcISdTQEihb3cVf3lFPc1j+TAMrGNb0KnXCYTE+flYzXHVWzkb0aXDrJhP6
LV2qFCfpZkD1RMgLSaS3BUL7sfckyQ1Zwt7YBslINVufNPthPBbpgQvEY2qGH1N4FPG7Eeb8FZ1U
VLt946CA1qPFrXJgi93qZX9HvOia5lzexLUHqSZWtnq4M3Sn0+E0YZYHP+bpLNTXOfK0GaTZyjeH
6delEjTiCmZi/8xZkD4+2cBMIYV+KTPwQ1wIP4NIYPJB4m0jwgrAPoTydjvkS0RNpAjLqi/1NshQ
BkiK4EvNpiWJm/thSVRtDxWhsKjwhNDKYERxNiRYNATSMkUaSw0Xh6Pd6+ApRI6hOIxC6xsjSbhA
+RrMFO+cMoFqpP5swnn0gb6TmtY0bFpiHABp5euHG60BeTI8M55gBse7UD70l+yVlXT64N4kdqod
Gw/CWTBKanLo6b1yYA6WgLbkZmvitMWpL1uK7PIBqwOQUo5XLu+cJmwSugztqWi4S7gUsEv/3gnw
9f45V/x9J/j1+7/pgZqgvs7adlQOnEvaJ76JWWFFKOwpdOkkdLaoPUF3UpA3BtgM4zU6LhFAMXb5
d2RW7fv9aaCty7NG6BgHfxhJ1Ja06zCJwIZIbIYQLf3m3I5N0IB2Fvpjs1WaPcK+3HB6JK0TM4tC
1AEEC7xAp0m3h//GA8aClQ0eSzBCZlyAOifK9Ji985yLyAX0uTq45tUxCC+qJt4BDZgZUyK0v8ha
KHVQ9pi2AsL+yGyFPEHEmTMGl9kUcx6WVoDZi5BebWr1z/hmsNPRSqSzEFjGHZbISt6QqEuFe5ut
yQYlG7r+5NniFAMOqkA9ZACCmhhjqboVZ+zh1kh3Ctw/2cutQ/2WPCrhD84eaZJPfNu3IaZoGMl1
2Nu4jfj937+te9iZKr9+jKO5L5ZW9yo9qZ/dJ33Qt6uLNDWm5dpY48w2OyuhC+cOwg/Fw9+vAd8M
/yDXZk7x32sQU2O4JQ3XMHth1+/X6br6kpe5Qcavy4ZAmY2IrqGB52PQzt71FYuT8vHv+/aXHPyP
D+K3i/hWwBTRrBT7iFAR7Z16gbgxSk9WkdGu3/o3GSr8uXigsFHujslsEN88Nrv57WrR301CDIgW
TxwHWxSmZP/ZsUOYJPYedQpA0RZ++iKviURPbKP9QXEA4/ePr1ABvYhZjMwtyi/t25XX+q2ou6Aj
YfcSns8kf7DFLxgYQxakgi7mxuCyoKhIe+AF8uvUV9Fr9spThtSEcnP/1D61trRGh2s0Xo2rYdsI
zoaxPNUZK9FcO2XbkZbIsyTazF0qRpXGFgBdNBdf6/W98fSlmzEFu42SFdAC7BEZDtkdZyofUmFL
5a4EgnVnzbyTC0I5zmhZehurXaGtbtXB5CESklcNtTH9SMU13qr0XRGeTWOJK0E10HYclNsT7Dcc
ClgVon5DU1vLDs2lo2ffbOlho9En7mPYRKV1Fo43HwC333AlC+Q+o83Xx/gjCmBE7Xv/iq6/esEX
jmuU6MerMVgjaVVugJQ1ezmr1Jmf5dVmULSJeJAdIgHG+UxyIe6kaKICnwY9xWKTTmUJgrIRxLg8
pQZEG1xY2aW6MOxVHhUFxRZJY5zoV+oZpY2dPg+b8hQtTdiyz8VaXmQecLnUvstWctCDr0F40Ass
691Gavnl9k15VCOLrxCe25xsgu6zPCmPpJqV2oISjWOBuU13UbEGk86D6mbL5KV6YbVdmtvkoNBc
p2xaVJ44LPVnHNCOe/U6j2tlRc2Xv1BpWuuKn4x78kMczo0A0o19g97zGDnjI319gwhs0iRngMyZ
V8xCP1u2u9gNmFqcODe7lNKr6daRVsj4WaOXuP+KAdr2MZ7No88Mhw5RqowomIHcjvEJj9Tuk3vq
rKzRuFBrULOMttJsx1WC2O+t9ctHal6QDHXoRrCBvwhzeAnofY0+EMf7uKPL2AsOReEZf1+1bg/G
A48qsDZwxnPzYHp0qhhHz5V3ZcLhqRNY1w5Oy9A/dY99bDO7Dg8z+NFpZ1GSOh1DiLl8TD1jL+1r
WmfHD2ARPZ+3xQzzw1wAnYk31d6XFuIhXxGJAF0vscFenmc4WObZaXaUPYDlHrCbc7r5omeixB6d
x+sTUuAlGR05521XnX++IwJ+FFGgwV+0ys/mRLFAsxUu40HlLJgv2CtGxkmbysnnN5eImNDlMBEs
q/lTuOHEOPvVDBd8ZY49xKF2ZG18CZUpz/62vJxMX36jqshstqr9a+Tiz03c0pI28MZbNAle+VoQ
sEJ3PN8Nj2QlkveQZGtNWmjkAQZAaOZwusk2LXOnxe1WTXTDKl1zH+vSns5WAhHc9Mzb1OV6rT5w
nAahB+UZucw1xHzpaj1tfbt8AMKendODiE0uXkZntAi+wbFfwyJFGEbKJ3sB+DZXDjRjvNeZz9Fn
ZcJUbtaEgkUuurg1PwecQPQeV/NLuFF97HflAQVGfxnc1/ZyyT/GzwADM7srIzEbkhmihltq68Kl
rx9yfCRb7KfKRE3b5uOKrIT8A7izAKmAzLXC6qpNeoSDFD13CI2X7Rdf0juQ+f4l+EDQ1NCvLc7V
PlCcrHNLr9ppintdRdN5k76c1MI2Ap6H9h7h00Qrp9P9RdbDEb0AhqZV7souZtOvYI/nEWssrrp3
LXtMTvkpPYDOP3NvklGQLik8uMO0AdgCxeN039QAUefqWml9wVjfLgFBaRdxNcOITYQzQxHBlVqf
tjyuwuhq21frq/Eb3/zBOfYXeRh6OlKdwZNSGKj6N9HAUN3aVIrL5Fj1O+Wp22afyP8wL5AwQKxZ
T298mNvGT0ri6af+dxdGco9qjlpAggdofLPcXQ211TQ9S454gXfXwgph4kkratbO4lhA7AADPEYL
/977f+2Qf7yqpomglKE6g8H+bwEilWMx1pkZHzMiG+4b8aDoi4b/SxWprE15PYwMjBe53yGQOc4e
gYCCpsV9bceRjdq4hlD5SwN+jq9nTfUfGKlILoC7+7NIrsfdMoRdyF1BgMpR2VTM2N4T9rvICp5D
gfEhOR79qkoRImMAmeZZ+OvLn+qEv1BZ6cwYmqJBFsGS+93Y0xczWbwraXIcJ1YMCoQs5x16NL7U
17aDC3A0CSzea1Qwd4QoVeAjjtHjLfw4yTjsAEu0AJ+sbn8DIyNuQpxcDGnuNhfbbgTd7nbhsBwQ
KnnaDXrpCv9Hom7i5KEHT69OyFNFwAzzev2hAPqLCvQ/b+y7Or7UtEhUrrp2uD8VpStmq3hx9RS7
hkUASA67jrINGZI96rTSdsrVKR8kh2MBwgkUibYBof2ngvZvd/FvH/UvkehvRTXooZt0vcd81LTO
ZU9xKYSYuScb8h5N+lM2ELTZMr0YP9zI8p9KH6gBkwJIQ9k5CWP/eyMPgaKL15tAF25rZm4kOkxA
rvPhwpRdpd2yD9YQg/1iXNf9vFyCwZyBNCs51/8AO/nxQr49x8mgNcqopflxVN+rh/T5+pzhwige
0Tzvppn74IQP8k5nWd1g8JeNTWqs1dvDcBhnD/9+uP+CtfnvZ/JNJai2MNR1JdAO+FG9BC987TI7
ks5qgx3fu510mvkrcdhzBId1SX8yXujEp8EEt2DIbWS7NR2YoeV2rJiDqKQ9U0+/a+2hhxpJ5E+8
Ct7+fcl/wYtNlzzFB2uQ75Xvgdf1GN+kvL1rBxoW+uCMEDvd+Clz6BbeSUDxE+RoTOnvwbyng0Jn
xfxBNPZL/Pt9Rfz9CqYzx+938F0PC0G9cQWOTOVMZWyIb8IW4Q5lK52rZEFD4fxKO41uWUE5hrBw
nym7sd4VP6HqgKX+ZVfAyTtj9VKIidK+HRC5FKj0Za2hSFhhF4FBiaISREt8e1bjR7xgYwKQcyXM
VYUJTukG1DDYnvRLKU2xYFeZW54cdvUIcLD4CgH9dI4W+ATDTlXgU7cs38X48QZEe4AtvBj7VXDU
hkedlusZQ3q9ax8lCkmEJMgT00W+odFQiE/ZCyDMJjo0IZbOFSermdcAvTbee/gs2tN0BEPbmNO3
2FWErmgcxz5KnQ3UoNWA/OJe7MaBvV7YosMygr0RiYhvUJxN70fm0EJYSMqfNdOXpGc0PbxEbBDm
QrliqPvq0A2CwnqXZxcokzr6jCkWTS3fRHoVt+llkEYGAi1VhhmoXTN1gwsm2IpWMZGtr8A6nXIk
MEB2xG4zMDhKV63mgfkMaGKh/bRgony0ujY3VbuOWTIRFzGOdFWX0Q4xhTYJwHNxMTulDnsmy9sj
bSWojhR0GhtF7U/nq5Y+tUrwDYXUeF9K2s5U/ViaNwXv1Ec4OpFfRkJzV6Wyn45Y6CCn+druFm5x
pvOmSU0lreyJ7u6TiFU4Rhq6Q27U0sX+vGVPOqjF1sEhFBdLkWZ66WRkJnbHGlpmujbfY0J/vOLj
5j0kX/3TrfNKknhZlq/BQc5DhJ2Bf0XK8iYJFySNHyXEYX3Rba7Uv+uAGs/Pl9Wn3p93E0xyVZMM
22G2OPHZYUlqsn3crGihI/gS1BcYOjUE5s0xQCzYe7Lh3BE8EPkhXtI3lpmr8MW/w/ZTzo6K6nV0
7K4l3SCOf9kbnSpN8roKW/oLw2VY+Yl5wNoma/TybEpvAXUGUqDDDVVlRvsJ8z7+easkN+VQ8bYz
lJ1eXb2ptzOCJL613JMrBx9M9lQpc9OhdwXmCeLTUqKz5YCYnormi3pb0pLKiqXOpDu08TziIQUJ
vVLSle5L1GGIiuQDL1kMbvgIDENtFyKDwPPIhAmCjrq2ByQdfkcaIXcHKqbbOvwirUdFF46DT/Yr
kWPSBPuwYA5K8nIoNp3JN2xNYsq5vrhjlJ+5nAW751J1xRIfvEVKe65etAQFhvE5LLozK3MAvWO2
mdH2bpjns8Gv8/tOwR4d2hl2KwRh5pUB73Yga0QA0c2LX5cVdVqD0t0enq9EntFBpakou/1REj1t
XDAPjscd2WmzGesKk5Kl3rqG/hjQfI6YdeNHR4DtQKCBlV8j5rjoaF2E5WBzCI238m7cRpyBnBz3
4gYPQfJ0xd5I07ZGGXAi9ELiRWX3vonACUHTpc9O+cQwb96yHqBjI8K2PvJty4i50UbxbFaWvk3e
0toOHqnF8FZkm1g73dPVCNBvzasPNcJbeReq9OHdiOGg7OQt8k/3Wrj3Dmy6C7Oo3lQDNG3Fk2lS
VdJH+6KL74wMQnlTx5uWtjnIqGH4lEzHoARs57/gctKnYFPZr6zIxW9eb5mi06L+HKpHAf/zZTj1
X/Wx/UTR375g3pXX900DNFJFu7y4TK5ehrLrIXGJ7SqDjTD6NxSF6NduxxYBogeRPnhUquXtacaK
uBhVEr9eVY62nQC2iSFyvK/Flfbco62OJtlFZVUzRmKeLCNstcIlmqmCDOtxzdmXaQcBtcaqQXHF
qakrnOtxIAz1pxCoX+7ZPzZDTWcrlmeEWpvfth9p6INaD5L8qAG8PYfKhds/Ml/TdBmwGiIt4FiQ
/eD5VP5szFIDGLwY9ZzOaehbBVVLbXMLAuF2lHLM96cCQV33JYpez6qMlWV2kvqVSQBZy/lIlJhT
e8D5lIchfQULJPUYbNTTfRdrsI9zbi6SvrR5G27y/jEIVoH5QijgoKHfQCIWrXoOtoRnpv0yWxU/
vBPzz3fCkU7mjZAOq2qc6v5bS4SmcCvLuyYdBCadjE+VE+1wZDglW5cVj+7YkHFgDSLjwmk/LsgK
VOyIWd8VZtMc5S67FQNd8HHyhhuPnYa/POkFgbrHTjFlIeJwRBE5HxFBhw587+7YvSAPZ6zJQK2r
SUNzonzeNXOR99k69JymESctKtrvSFUYDkBcp9XJdNC/M0SbMkuKs3JkTsuggTElHd+u8bXCrVT2
Z5egCNRJtDqTff+KcgIsGSMyXkLgQYhR5OrrlvCmd5BxrzRLmAzIpde+IL1kRkWD+Cf2ufyXgvu/
H/K3e9S8h3KfNXzIEoJYJCvRY4R7X5p3L+BMGb8DR5iFLnxiTG/wYg3DV4j1G6a5yw1hDchxkVR2
7zqz5YlsZyP8vnVujtG6WRWhX8R75iBBTLgvInOLTw8KL1jK2Wwd0rdl/QtZ1kEXT681BTs0FtpJ
8+qiyGkNdMd2GRDb6M8Y7aruJKNL3ahyEfKWb+pOeWG+H5/EL6IGzdatnik+WoKjpHmBagVcfGfJ
He6ixXimM0qoDY1iLpDRtHG1mxlaIy9CPvw5fd+8pUuCxIaxBZ1r1EKMDAwH2TyPRcnUm3+jE2L0
lFFbkSezHDPnzrwW0ormlolPsjXj3pCHBTg2EFhSvqAYal46eLAGGPHVW6Z2lMDpI+U4jFgFNeok
5bCbZy44FJyitbiRondm7ckZABc/momhMk6zrBJOAjc0cd4P+q6YeeCMIFHeTYtBM3ENqeINi0CG
cmgZL6jMWDlnEjllUw9JX4VHmWKUBn9IE8sqRhfdWkfJCHcDm/DFgD9OqBB+J3QCip/lEF2RFvqk
fpSIvphwwa6grJgu2Y7uDjm6GrLz2mLOkdDh4D8DbCBe9MWwFvXXPbcIKeJHSqjYPzp2LP6c5KCp
Rb+a323Eq4zwKB4qwWIezhz438egv97TM00y/99/AnH734VDFG9FepPRlNwD8mhd+vklvo2HMZgC
Qrg7g/w4xLZMFELlkPd2I0MU/HHv53ujt+K7q4c/EKH+XMk0eQppNk1FmlAL07n/t1ORocYBg5ap
J0Yq5hzpO2YZvlEaRP74E0HnL1wFejRki03TOci+f0zmhFsW5WOpH0TvKTlK65Gorc+I4g+1oNVt
5NQLn7oNXptVj+yTMttwROxijAlcg3wHp3pmuZIXPLbIUc/EqK0RsJIHS0DX8yV6Hy/lJhOsmPkG
Y+DrJPtKCeaZDGm2elQ+GKjvRRbhLd6Xn4aOf46IeWsm/GpRJXz7j4mVMMR1qAt5ctRfdG/4FLbl
Klun2/GSvf37FvrVafnv1j29kkoopirJ7ODflkUpk0u5HXilFHtV5DeEHAIYedMeGx5nrBbiG4u7
QFuG4CB9cZx9CJ9MO9svkxwROnZMf2naNZpFynYvzDMUfSVIDdkPrz/skvI0pft2pQrMHTZJejSK
Ovu234fqtb7dMT0wTTBUJ1GWgmKJSOUIgMRkZbwgnsInnuXW9Xl/JRwK8RN2ofJrll7QtZiJg7KJ
Ufq/P79fKXJ/XhX7tojBWpTMb7PFQOUAp/ZCfNRJR5KXdbUgLwe3FudgcDc6KnCvVZbxNiaim2kp
jQENr/IPC4EyvffvV0EwtAxHkFGnYU7302/PXRZ2RnLXBoOEaPYuHYkpSKsLs5Hm03gLi4Up2BxK
DBSgzxq2slWbQ5FgGrFWGCieUdUOzO1A7Gh7jYnY/cIIRos/iLyZTq6ITc0PZY9bXah+uPC/TLY1
POBkwGiAppjQfvv4bjS6YynpjMPIfttaAwBTLH6SZVSneDdcmPZP9fFcXuVvCNRLDFcFEnAm/T98
j+rf7i5qL0b95mQpNr/dXaZ8DYTMbBkinEvF0b2aKcIT8TrmTiKx8MRUN31upUmqF3HAe70i4mGM
iHErQU/mGhn0V4IQCJZbDufeQbzLI5LZ0uBHWB4EL3rCLhklG8Sm2W2+RJ+7p9Xyw704NS+/3wWq
DgWCuHNVnX03rGtV1M2yRjEOqJuug0VQJTVKyzlduZFxTuHyjK1kLK1EZSz4E0Xx10rxr1f/9lW2
cQ6v8IYuN0Ki1C3BRDFc1xAfE6x0xvkVI5f2Zs/ih+YZhs34zxf3/YqRKg6yFLslDRPirfpt+wWe
VoF8ZKOWRrLOjix0/mg+lAh1sZMnvk8FBBcgca6v//4E5b+oNLkfDVk1dcPQCOn+Nui4j0UuCv3I
m2BggdSM8M3BRWJS4e9kslTuarjHo4XWJrot6dUauV/p1mJ8ZExRr9/EF0oAWkny8gaTorK14SFH
//Rm7mk16div7owgY/SvCz0nVsRC828BaiIJea+BNEVpy8mTkmEgwGWtJ4vcWHH7mdcFLJjnNFyZ
oZ2gjcKkhlOvtxLKIobJLbRoZ7hZ19kmMRbxuNCq9XBzqQiR0l+HpUJXErrCYYRspyIrw2+CLHmv
M2GbDj0cjMLlHV0e4RHlGa4otSYpG1OZbg0uZ24TnQbjpXQT1CyoQKaXdE8ACuzrzMnFvfiRv8wW
n1R8HcrzD+3CmI4gGJGDxhIUVTwnmgKjgDu7LxRpUyMW3WL/Qrz0Fr4Itl6ukR8+3g6MAAFHm3RR
ENRb40fjywym3Y622sKYr0hdxrS5n4G9I0ilXsdrfQW3vPQLNIZEGZ5LL5VXJuJBpwMMgxmDd/AU
IZTP98MZLXe5bB2htdWn9hLQ69RRiFoAo5XBah/CwgVggwAJu++bkKxSj8Z1skXXyafvd6sBXUVG
ItIP5dJfzrAa4CzZEGUWHkRh37rIBbWN3sVxdOx6J3mNtupXvoX1KoZ+fpGDJf3BXtuB7L4CY+Hh
ydf6bW1iL0zn43KNVr7yS6YnD+3BVOfF6WRO7kA+RtIlu6XEaLSek3+GUSJAvhr/hBeYirlvD/wM
XRTYVHAeFA/fnpVcImytK+PbEVWamDu1SZ6LUxMtgni8bGGuKyKtMF+n9MrFFQBV+JBq4Y93vAVE
3sEBmMetD+l1enNX64dHeSpc/nF1xrctsWnDTFTC9HbkfmpDJxr9HGFisc9a7nTM+x2RXg59CrZo
Uo/isJ8TwKwNHoODa3W409PH9tKTLPDDlveXaRzfM2kU7DFQNwmW+e9e3ZRSmzP5uSG2towWmNz+
Xthkeyu3Xf6YIpfDPqO5ZEjRmJxN+Tn6/Zzqc5lmFOFQrZcSK5aC7UI5e0J5+e+PTVIU8S9FPPmE
iiESj6vhLZo+2d+KiaHu5EILtPgYfNk1ShGWvvWt9qOUdD96/BhH6bTP48Uo2Yq4l5NlxRCmQ1Uy
PJkhqYGL9p3ExauHBSHTaGX4dbrORkcNWts4MX1M4wu5lwJhkIFXNMe7+qGUNvU9rImdEK31bAUk
yThzsM2OXXkU5Act8NDFA8p7wV9A+rmyoNYM0A6aLrJaHsv7U4glPZ2rtBJho1uJ9z5rnJnGXHV/
b3BEfFw1G8omx2xuTkC10lPNFCJ/NuqlCWwbZdTNoX8KIMseM/RqeJLxTeC0rZ3mQfW4vXEcsSxV
8U5YK5CrEaSntYN2fsx5wRd0YTmJJ6y7ybIUNgJZO+xciLAJFgPiOCFSdhryFLPcpc0deyfB3r0X
j/Cr0Oi6Yv4+PtGf6RHtGijm9hI3g7wEOQPIaJgmTMpuYu0vrpAnqIiYmXhnfpXOlWJuDJ9HDMQJ
wwnzTZCP4iebF7mWG8byJG1Fqb9KsPx2xiojtq0RPQPvCN4TuqHGFAlFbOSEjrY673q52wbNRBgp
+R5PR3ecnWMRw360ml1G1lLFkQ/kDNXJJcATFGKJquf5DMOtExNI6jZfYJiG0RdwaHUXUg/UB4ih
2Ihp+0SmrROObLSPJQAODD5bEATtook2tWJXdBeA9y9UspxsfHH4nSoQE0Q8rOhSD1TTkkd+L3Sx
O/VUrT5E6Nbopi/L6+YO0RHhw+hI8YWTtkKigDs+aehqbye2V4A7HME7kZ4SeCxV9MFl8rlxibMv
CSNb/HKPXqqHWzgPT2xSt1UEgX9P2yde3G+NnY+7OmDPRXxAvPtLS+qj7E063SNw0p55ACZan5pO
xa5kNht5IwI4I+HP7US4tnb0hcFmPJFCXDCTIG/SGfut6g1W9yDLHoeGjLen4ubVrn6CMwYFKQHo
jbahO3Rfc0s35YOWYojyUpjkqBQHx5gtNOOtJjRrWMhf3Fpw3A0/vc5ruv7vIgLp2xHQe5IsZdFp
280tgJ3cGgv2PMkiRIacIUSbH4SKviTJSWdeSxQObJLHXF0wqayfmpnd81SQhOt3h0KbcpRzX8E8
SmdnCnJzc4IVuQtvhPGC1xJd4fpZ0VURvcF8zG9b4yTI64ZQAW5D7iveI73T7fXlztlDqLu5MG5F
c1vBUTJoWcNrJ7LsyKd7e2reRPGIP0kD96a61Vd8fcUiY+JrIA1WoU3J/GdbGZQj+KVIfnC7A//B
T3dCmi0tCtxRf+dQWBlTfBqqEXpKAzK/+7YSd9z/Vw/NZ0t2WLqAqNTbRHNowFMhnyvvlK3hdUNH
kKBo3gdHxawBwjHvJKwDAKkDWqQI++88nnZ1dQL4SAuDwfOaHh3BVhz6GuzlKjFbt+wlgdHAWS9Y
jtNEvyz8XN7Qzuto+ckfivxZa0e2o7u5mI0O8dNlRWYFGbaaX2TLnBbiDSBsK8AmxB+JDEWmGs5v
XnyW3Ik34U8rWLbmdr4e0gUOnFlvF1YarOX+MECVfQgy21UHn2khgmqdAFPInPPoVaQyB4l3YPwW
20eWEdAq4boSHdbpfnjIlMjJBuYv5xSnTb3W4sudB5h1pgqeaEkqgVMSW0fVhfWUlw58zQ+WZBQw
89KlFfrSbIl6FBFcZ13DT7WfJ+0alXp34dIm6Kv8OmPdDlCzTlrYd/pD9Ff4eKNPDdMoxpdYWCX9
XMamAy8i3vLHep9n997D5O7h325qsokxdIrXB+n21IcrCRrD3C2SLVpjaAeQdHiFTF4lHWvClLE9
5FNXoK/h4MBLlH4d31LUt8EpG6Z45zesTl4Drihn5iTMjj2K1uGCu5bkQHLQq3koA5NC0sicq67P
BZYrsmPk+4RnSRyGsyQ6ho3D3QQ5PvNb0a3ASUl7M+GGrQQaSneLQ4V7rQN3NN6j+2rWvYJUjI3j
DO5KkrQ42A5m/DpqDvmuCKhj9FAVYUETmwX1Eb3FmTL4AdNuIWvnKa75m6fXb6P6WTcDieghpxRM
VdwhoVJbZqvZMOIVK82f9UGYN1M7vZ3RvD/cMSbXyxgVBz+nVFDJxmsu0+sD3AXC49MgbtLqCfEr
QrLkJTbeYoaR0joNbYNeXsVovLPhAMAqD0R4Q18jj3Jt7niOczaF4Jh/oRg6V8gD7PsEUI+5LcZ4
nQOO4Uxx/4xYSbj9Biz5JRtuH9hh/mxK65jhcCc9Xze6QO+6fENxS2LBvfQTnT0N/6OCiKOpyJAD
GCIL665sGI1c4CFH2PmPIkO+xxlxOsHdEtnHQpPQG8RMEkoHDYKBTGzsRol6v7jukxgVp/jQvzMh
Uk4aU/HJQ2JuTV6hFL+q5Vgyvqi/8Itiwejy7XgX7Ci2xCOZrI25x7dS9quEUqACbLVgJ2fJSEKr
8AvFL0I31Nd9QXyCExtOyuf0oN4+mDdUM4wCVHjoAbJdTEJXwWHoUSw8/LkNsucIjemawsSYXYT+
pF3xko87iqKAAbwEmu+M0pUsnGfDZVlucXPvQ3XdsxFWo/PQPZgyKvVexy16UPXTdXRazTELRqCh
bd7JdkXvKx7oTVQMToGtY/q4bpjps2Iklykn2CUygOHMisOQm/IFbhrZS5+ZodJSa5V1Fll8o/vq
OIMPwMaEtLNfpiYgPFcZbQq/ZNUv7s+UAR2W35Lf9YsCztN9gatlFLdx6MzY3hcIAVE2t+oHvqUC
wF0vI/6gqtVXSgfOBwOX4IazV5l6U3D1y/WzwS/n5r5AqI5yhPbw/6lYthItDCxApDoUoZzr2Agf
csnD6G82Dq4qVMJtbhGJOY2YGVa48I+HQ7Dlzif6jzPKYNj3J2UPKSsI1m3vak9o6umWxwv4cbOl
ACegd4qUYs0xdwFvyxpPmeww5hhQ8RF5vRdk7qmRkKpxV858MixOyvkekai7VIEpHPBe3TFf06+y
68oPqrdsNcAYUabcp5jk6hGnli+I8B3s2ztrc+7gwWYLYSNww3VcOePkjw5s6TTDvm0jutTvXs9M
L58+lYHJhacxqCaoaARXYg/6An20TK7sJAW57TPYJn4oLNOUr7NO3SahV+rcAjzMsdXdoGdMm7Zc
eHijKVGS+wr0/oHKb40FrLweo+TMHdsnlHOF7v6Po7NYchzbougXKUIMU1tgZsqaKBLFzP76XuqI
N+hXXV2VtuV7D+y9do+M/71OIBRPNhImDWjDtsSd9aHUm4Lk2P7aK0A63bI9SqeIufEcNKOxrkow
ois39L6x8kPPENQPHq0Whf1gTxXRNMxwV6rpStDDidZaat0Zozj8Bsy3SCaHZgn6u3xQ5FQ8Vqca
URn1TbOK+eDA6f02j/euEuEptzLF3FIHc8PS7OTHy858dozuxAvZgqa0ZD9urFmzxf4mHJ+KtNOa
jyDzugBd++jgo5NFj+EOnWuZ0vD/qCYT0ZdQ7KfZAYvFDLwWn89hMD6wGVER8BXvCX7A2I9lFz0o
1zHQxmUxR2nCEqGZYe+prkVChw/EB5ji53g0JY/HsHha69DcYbbrWIrBl9mrgHhmGJdHNRsvKfRY
25L2sBpw6Z2T8Eht6KPBt1ZIcoCMjEMNjxFaYK3sCDzntbRH0CXzAb0tipVOSCP5K8NqfveyNTNH
wV+l/bWrt/3ohbhuzyTNiO8Pqs0GsYskeELnVBJm4iWQiQwvuPU7drc6OqlY8ozHe5hJZlJzDFuv
b4968lpWOU4DztTQ5b8jd/3JFZL1D+SiTBkabKz6uMuziyFfY8ltCjzZYsMa8jIVzxI7AVY0TPhb
Bs6IFOo7dh8qN310MCKIF6i6ia2mcBwXfsEHyTOifgZHyiaqpSTH8QlHrSvXaEGKr5rebk+rgPXp
O13drY/00KGTxzuAm3WARyFibiXWzh2A2C96CX/zEC7V1Pbr+ZROPsERat8JqIBN40SfyOJqICks
q2EFjmw+luWvAkDzGbghQlTI7uUMWOdQEFqvMT4apOlLzUaWLp5pbOJNuAwOzSI2XSo+Utktqgyn
ghBVI9MvUWVA3NJ29A9a7fDlFGdgFv0CgrSFvhTv8Cipzi/0HxW5UQdo/vyLovoJb5Se13zZKE6H
I6A+ZTYt7j05DlfjT7tHbn5vRw+8SEVO14L4dwmR5mSre131fNGZHtEW+IkcLCC13LI1IQE27XW7
U5fKEV0GmxHEQU6Fo8s8jO2e+DkKZ0ScInNJ6KTFP766RnmclpX4yf658wL/GlUHY8GTXVvgrI5x
MwfS160T7hIIqIN51bs7sXBCvRLJPIfhwCk/8rCjFj+ZCHxX9sOQdt3kCO9TDEE3yLC7gupeT6HL
gaATrttuY3bqzyy60fMo2U4CPlStoSBAU4mMzagh+EK+e+cyI35YxWUGX8TwwnwHYgYoqqqwdlnI
7OJDxBCLCGF2+a8PvoPyeUam3sDezC5dvtakHzl+qdoGvR6Ex+o5BdgO8LzQtcA36DLsLZvcAgvK
lw5xOi4GCEiYekOcO9ZjjL0GmAMN8xfnzyl7CsK6GprFnw6NrvuYjNvEl5r2BfMrXth3gsP3B5ss
/eVV1TzkgCPKRq3b4/IVcKs3OkcYideWKwg4rT2AYrLB+BsiGoKVvLz7wOem6hpYH/xcXAC6eKfG
4VvKp41xOMN7bUASkuno1COtIOc44ZSrK3STUkWCJJzAy5T4NAnTa7cISAK8Fzi7QEieMW7MvXVw
A/WSYovake4W3jGGEHPfPMmg4d8SzvMP+ZSfrVUAHsR/f09n3D6jtFNcoaHsWYv0TU5Xev2sL0fF
TMv6XpndRViJ/7JuAVA6CF0Gk1nncKMlgwusqmfpo3JAa47/S7VIPuWCYQGb3JuBF4BG0sv/YYCx
CYUGjQmhrpyn8dFIvbl+ZdMK2Rn8JGPOATMUG5UMgheWbJbeeEM12qP/1xfELt4sFr3FBjipG8U3
UCLqwUT5BkoGCh7w93gblRyvwU87nDX/l3ONlFrewQHN/pK0xj756kCnDvtanMWAPUCJ8oz9xABk
gc6mXQDuytQ1Gp0Fei9cxHrliV9DvsJ7SKL1kdebY179jV6RHWsnPpAqYWrfnIDnBDZEJuP9Ag5k
FqAyYLUQJqG1HwHHtBbMHupKg3Rzhz7EW6VRXP4h8eFT0NbVlssD0zZmAnZVrc2NRCeQxGumylL8
5b/PWMItkrlPUXytypqpGE7c6RUOZwtz/TroTl13yrYZsolhK1KI+tAbODpzL8OUzGcxzW2DCJTC
gu2wHIqt9BqyP53C9xGMd2YS/UuC0LIxXpq5UkbGLmiM9NIt/AMQivcLiW3w3ofWsVedoXzoTPSP
nBldc5EqIrcW2R9UDM28Z9VDAo0pgj12Wuht+lZNV726LE9icWWVRffFLBDeiA6TmINL87Ht7/nV
4YIJsWFkYfcqC/zCU1pSnbfMYjBXV/p2MF8ZmfOKLVVncCq4hHjZ7wWoWnzo9HqpvBi1B+L3kVWM
+uYoBSq/sG7p75Cv+QpWyb7R7fd3zA6ZDgSta3ljESg640vmWVOW1CQFGkHOUVhSR7JNBm+kcSFG
dZdIG2Y/6NCyz1yFT7juJ7eBZN156fva9P+GP99Yvnrpx/9fRXllMlemzK32ZblIXaw9azY5aIcY
UMwZTCk8r8Ob6RaaZm3xBQcCKc5tlOzOsOMfxhGbitsqdPLiqFaMBoSnZLA+W4Q7cKo4qy0imNaM
bmEOXxXOftTAK4MhiHRi2DbKdklxTWvwM7yJatjW+g+1dX5rQ5vWiMo5nA4xzzFBAC7GnntCuue9
hILV6TM9QL6X169sTxKLjCSJpHiIbW+SQh2LoSEP6bj1Mz4iBD0XMF9onF+MZAs88HMqqPrDpmSB
AA7jLKcDzxra0jVjR4PLMPPa2DZe7zUQ9T3n4WdPPryN0ptEjzz06FWz4i/5NP8xlqZWDPtl8zcL
vC3cNSrdVPPqlR9FYUm2jIRnQ76gea+AG6MKTlZEL039pxA4dAdNlLsjPfXfIN2GzSicrfHFzAMp
ZqzBvXhEDL9lw6al6bULluCJ3S9GX4sE+EPK/DY/RO0u1XcZMvDiFEYXvkPcWjTLIlkNcH84J97e
CHyCihv+Pq5QO/59pxeBxIA/FT3+kjQdKmSd7L4Fkn0GKKziVtUZHjJBPV9W4zG0MrJjdFB28XAy
3C1q5V9AC91WWBlTjSWVXCS7xQ2Ig07jwy4ZlL4IOz/KnMsMvXrjL1HO8E37NRKyM4CWBLTkHTU2
YxzMkFuGBIBSCII2HMv80KlGkuhQtieL8Ot7QXdFGMUK0KtsnEbyuDKKfOJMhI9W8+CsdKxpVUc7
y/JO8iQ0t+9tFW1a69sMbhrRDuNKVgjc2vA1qWAr0R1jO4xnjJnOV9yOr5PyEjV7wG0aUGL7hF2m
D6JS5x6XsbN0AkEk/gnti+e3tkAireN014YA1XBas4d67/obNYf8hlmykieyqpc5LRVVee7o9UL4
Hj6hBrAQIjlo8RWseN5CCrYFyj7hmrC2eBT8XvTmMrFMmr+hfPySnoy6ttGho1WCqqH/9T+jDEbt
mKI8JwONcFWeXXydm2ITWMs54mni8uDo4hmZ+eyw19Zo+pIFponIwXelJkiPL1bhVCRvv3vQTuIa
qe6iuSnL7FSgsCT5zO9p/nCaJ6uaoclH0mAXR1bJ1hKeSuPvp/AevlF3haI9iFvpYlmUQs9U/Bjz
TdMbGAb+Tcqhrp5mToSYdtK5td52CKdGg8JiI/wzliYOaH0lppdBQKPwVRV4WjBB81OZTJlN/1fi
/spTw9PNyrYY6NXTrv1isO9PrwJxLX9wjOJsVm9oUL0n4U/i/psU7JCw6wWUVrpJKMtF5f9VABxT
41/lIU4xMaN3qBQiZSti+Uqys0q8sZk8lOYZyK/cxU4Pzi9CxLBQrSvDA5EhGmuCa+IJB67Fp7Ll
fTHn4JQu5ajyQJpzw92DaFVeg38MtEqMhZYnMsDguDTaNTVJqXvjj9uexjXXRF4fm7dXMSHfTNlB
UB7l+4ryWzJ+9WglQ6/sFuSPuLS5R24ZAmUSyP3kOUzf4/yBuz17gvBF8jOsDWX6ptIDdkGMOrHT
BBRQ/sTL4BfXPan38A+OOh7ubQXrB87OHVxdswzzJZsHjkmfyHkAVxZxFF8B8BUXQLiIajbawA3v
qBSzcAMsNXJqgaQiDwIT9ogi38XTTuRSmuXM9pwKykRVXAAHJhjO4ZusrptwZWG8jo6giIbBa7eW
dJf0DbK3vGcMtSDSGIdw9lL2LdOHLwEr/0n+MD+ANSnEi8YPknRLJ/x424z98h86qEcTrTJ5n2yZ
UCPwa4gm6p1OctXIfpMn7OB/fHvTqVy9nwCDBWODwZ2pEZZ+fTXmq1jdG6lnCS/fxREFociuORMz
i1cIYs387d/r8FG8jH3be4a/5hUJTr99b/3Te9VAskOPhh9+peIE5uNGnLYAtLodaJKbBfnHy9ge
tzGDBDfhXXIYMN2Lzg7hKd2MvVIBrVga7WdjHqvXwDGGktNJ9qGb8YWlRfsoV5pfMaywleLA0UWY
TSDZ6g0Pw572w3ygmlALN28IkV2jrWio41aVlwo3ECzjFhtuE2yA404fcuco+4TxYuu1kmPaCdvb
nF0Y/MjlIPHDGaWXkjD5qC5MxkDbA7qXniGv9mJdMrbPIbdcdCrqf61yZKKeKM/35dtgrUBcRzOc
g98o2jV25LBkYIjHI2hupNJOj7whDXk2TsLRWl3BqBb78ayl9gAtO+QwYZq2Yn68WEsr6QvuC9Kg
WwEe2HcwtIDbTfZZaA88FIq/a4p7CWNTw41+BMHMSdzjENNXYAH9Xa2uc4YBlwhE07AuPJo//lf9
1tGM4/N/GoEclfn5cIrWLjUUP+GhnDOXWNWgRZZXKM35zMrur2ltMNQkCpXvi5bbCfrMgAWM+RHA
dYlc9VR/ZUy8APXi1JHIROOgKu95A3ibIkza4aRYwpNEaLu29BtzZ6zDAqwpcsy3qvhojHWC8Jf5
XQ4vZV9DykncibnulH+05sGgdMdZbFhXn4k88U+f/Fa4EsmXfnqXjr+emB6VK312MeGTabq19IZJ
a9e4ycBPQ+XXzpngxfQ1/U1NLz1NdABRk+YNHWzqbytFW2gA7Wdy9EiNdYf0NVzIpQhvbXQHysSE
K/kUl8fyBDyZlZP5W+CkOkRLr/gu/s98zJV/ZfsZ+TADb+O0L5EjF0eTBfqH+EzR9wL6/CG9LHq1
+NqoAFCzg/tbvwFCEm5FwlS+hAbm+/+qb0nMbbFxumSnQID+EelWMCDfJmuTdCzkz6OyDryJyTmH
13gu8xXlZw3DioC+swJDXeBCx6yCTdtKEc6KgjcEq5iYlPSza9lt8zs4rcgBTKBoptq+JUHCnRF1
NgEMNSUXOmpgAiogXxehU3Gh6GOBjVK8+i52uJ40zYNlxVpaWTbfisGecUZ0KSQ3MVCua2ZOxkpU
ZVjAyE0ukKE7/bfTfrkmw/rHOgvn4DZoBNtcs10j2ZlxJ+kPRq1CACD5vVjPOcqJAWwFZ2lt+mwD
4EBPMTwi+Uk+BFKlBRoEL68oIOxrZDNseo+L/mAiHrhoQBjnpg3cClmGeyM5/eVUkGR7P4z6Tnvs
6OyoW7cvnOw0VPtY+qiaM5YtJbv62iXpl9WpEN2umuUcvJhlR4oEzZsNt8cguP2qsgI7kl50STKf
BnIDn0JhArE0AKSgAMbJ6KN60A5KtOovYBJW8apexJcWqj0znOpW6d9mhZFMgazJkF3zny0blA2r
SZ3tZnFCUzLRemkKTKdhq36rePDfB9/fKCGGDOkklA+hdt9vh0+TaBonuvW5k0urbheWD1He1SmG
ALtcdAHMxjOOs3F2yiG2YvFyaNliaTgLrGmtl/v0IZTcQKyHMS15k2RL+U8pQSj+zEnP4nMI9jrV
gODy+BaijeU6hqM5RNCwUkdg66y8jyHdHHMHo/kq9G8WaUi24CISkuuFTM0rgm4gynwT9tVhLZjl
H54hnAT0eajZnM741njCBJ2nEvWJyl6DqMiifg39tSKjkE0UMLJRdeu8WpXaVuSchSU6WST4uD7H
ZvI3RTsGmSyZGVp+K5MT/ZQbYZw9htJ72ewQl6WEYIu0x2F5rVpb/El42mWmOiVaHl2DRKqFQFkW
4ofBPHLuA+AFttybhJu6GV8WM3fjEaC4XTXMIydUj9tc26dPo3sQLJVxFIb6hhQGMf/syAtqJKrl
tSWjMCl2vTLnhghOrdMPdvwMTH8xfiF88WUuMeZGMAqT4LeJt9TVWvDRYzdtKLZbCHrvZtv12XLi
y/t/4WHefqPxxfTU+Axk7Nyf6rb5CmMnyPacYnd4nBtV3YEwCcNrIrPIEzkO83OEdI8hGzm/BP6w
1QmQf9vi++rrP1Hm0sLqjOdvQbvxGRIVDmwgpJ7+B/3hfEYuhL/Ucvpzs+6QhkIg4MMmdTT9HFjf
45SZwyJNsG3pZwA4nPPE1cudcKDF3NfmwfrshO8d7QGjQ09/CWdGVxxt8uiS+J4zK8pXDeatlXGZ
DIf6OAb6nAIVtw1hhzsvbO9jdSKkS2PkKu5ApLlDD+FkQAtS7UAVDumuJhy086x9lX1I8Qr0mYlp
BgHOH0lIzftkIARWj5a/QlYxXiXzKPu7iCZJ/mS9VNVPADfZTRkA/T6U8hMnASgemRuNny3ymmdm
nif1mIbAepnBHKDpwDfaDqVDYBw+x3zc0GxnFPsB1l5YH+9/BKWVCFiifzNDgxuGhY/sVB4FrJws
ukO7JnCTNpL6MBTu9cdouYgUpofpO1Y2/3CDcYuKlYzHBa0ghOTeho5YRG6vPKOaAL90D0OtIuWZ
KmhCBlWTn+T1hldpG4P1GiKsEgPZVjAeUoG+ff+jx5tR1heK+hNAEybMLEh/Ry5cFX/vYVLd1mQ/
EZ/YfjDmYIHrBS1HGotMknxlN0ErMjspqw5oivbh30dGEQyrYMKVpIksZYz08zV+aftbWBCisWR5
Wmn/FJFUSUbvEUnNmzR2REKBvyH/FoyLlwN9nc22qHEmr8HsKTvDkdCacHai8IHpvB1EcFjudKX8
jRjOQjAiDaCXr+gtuukbbFF31Wq3uckzcvyNvCPWFli9VkAqCmRcgO26adscVcvNkhvDswbNr13M
Ac4uOYTi++QUbMCAKOreW/wyE1SdS8lwqX7w0kndAY9t4v8qxnlSGLaRPnmQ/vJ4I8FPnhxxh8SF
4TYqRUKO0pM2fGRwBHInjvb5+5igwR2suwJQTGEwhohqnK1ZhI7bVC+7HlookopdCCGONTynmRfc
VH9PSCK24ARtJsIQZW32jnwtDyo97CmDfgnZb9MCeB2qjfVrmuuw2HbfUbPBdt2WT8W8yae8+VNU
+l8QzvMww9ZPmAii0SsDndyYW51tLeVf/ky7g/ScEEfQ6lKdwROmyxjjAbL2AfJpG1JA2vwwkydc
xmZrCis0HzDUlSue9eyXZltb6fSUiWs0W7/6pypXawIxyYWsG7sOAQyz9y+NrmKFsTmkxa6/Gjau
nKqIi2HP0FXNd3rLVSMco9kPh/fnaKj2X3858AVv2I3jJK9W9Z9Mi77R61vvvHFbXySKq+YU8yx5
4+zXyCpelRPDG6rGp4XK4YBKCobbFTQWmMn+z3fp28kWCf9g3EVroT4AVvsbIjbLG14bzFtmK/6J
ITutRrlkkJxeC7ySs7kcXpTNILKTv+RsP06bMHXolrx8g5MOxRvTcBTi7MCNNWzMYXiM/TqX3AqH
K1AnElKUh7CtEWjychewvO7Mk9ilQl1FUxiVC/19yIJtJy/ZVTK50j7R0jeo05lZIrg+6deB1uHD
JzpHvXTJXSsArl4nikYGsNjhgpHuhFabiBA9uOpIPTpqZ3b0gNcCdv64NaLo92tN41HVpypBuoJM
CQ+MO+wN2GvqPQaJV/zzgz9lywf66Td49TIb9bwQz7Ey1Se+1t7tmdOjzVMPzUBXsbIit45Z7xKl
tZ1IVZSXogoJ14FebL3QzwHkmUi7QpLARmg3MPrkJ1b/BVSJV2T4tLSl9m+cBzrpXiMrCAssU0IG
DtD2vitzJdcrgqDf5TIbYIHe9BJSn4lScEYpNPtKJ0KFwz89En4TCFdmHQxeeYnETOYfoswKmvDm
Y56dBVD15gzFnvjG4ViE1MDLSCDZwIkrxV/NuJDlapqnSX/SJstg7EiTUhaFtMp0YMPUUfd6ZNnb
uBYKuAhDJVlhubZmahRaq+7/Y0+acKD+Q6ajBBdMonnvsZsTCLhkuI60MN0wmlWFHXtIJsGN5L1n
JQ0BeFwR8i8Eo7BdqQFP8FJeoiF8D1efnTNDGEl7mOQUcjMXi3/TH4Pj5MEuDn3X7ELgZiCeGC2G
/p0yxaPtOiof846qsFndImwQPxNAJhydT4Hhzy6hzBSmU4AWglxD6SdTWD/Y7x8m7IDIZWHxbk/s
Nrbdo0kgaO7Cet/8+ubOUFbvLSlRb7p1OIYm7Tr+fQLgDZadbkr6DTGkYC0CbA8XOdiLWA/OXAYp
yCl8CfKmTkTQxCxDCE9k1pklLEbbjcRj4uWwT8xPAliNRXltzoY7OSkoeuO7bFa6chPEU3gCHMMr
zyh7u25X5X9YNnzxyC+hEcyCVyLt8VLO8kd2YebV549CqiGyf+uxGq5YubPhrRBc5n/TH5pYWTrH
6LU2YeAhDzR2CjWBbvNuz9PhhoCTxYyWhMM8bGFCmAf2CGa8CpJnPlxTY1Uwq6gEZyLykUZmAlW4
lfmuFFjaNtl0nt4oM+lN+ToOMKSfxAsN83S92ltfUL81LCEmuh8vBKRW38V4O5viKP8qr+1+dez4
zRGmK+0jAIiUaKIzjoAnw0i5gMRQOZJOPjtC2WSLnodvFo9aj7lPRUz2BEPot0eDZRvnCt1coSIP
tTnCW8iL00vQNlqz5WIkRanBCsXEa8M4j3O7m5CL/w068hBtX+yjYJ0suffJxRME/q7H+NPch2GV
7cE8mo7RglBrzVvLcpbZYra/waVxO+PQ7HN5JcYcTK6m0ge+AUfQV6vs4xNkFG3pSdO6n6u6KroP
9BVl/NRoGcv9R/d60wdAjchI7eqZfdyiNX3r2OxGWvQIkegmWu+awKnk3zJe8Q9atOY3qwzRuf+F
veIJ0wqd0E16r/xrsSuTTc8Iov57Ux34PVgN1t/EJsSr3Hf6ufSsB3KAsp3KDRxYx8FP7DDZvM1r
hciqhYBar3X0dm/6GtDc1QsKL+28JCMP7rjVOuQTKZMB1y//JSoLpAQAwRzxiRsg+pdD47rLk6vv
eDuA0TilbjfgxrdpsqmsfSqjD8RmgX5ZokPh9DXvjBUla/suDiC3kTTLmpvsnp3d2OVMtCgIYJJ3
5jVDDOvTcq0r7asknIOhOwxDCkyimlPGf8Q3cl0y1jdrx4g3DZG4dhbdDSJ+Kltn7x5fa1azsh7e
M933jA5fO7cLywsCUPyC9/oNc1qXViQWEvlEXDlhG6ReFBtZwcxtgCov7oU4EEQg2DUbz3hgxE6F
FztNmpN7FdgW2Zz+UNze/U8LJ3ZpyKsUCZvVnBRxSSZVkHNwTtDjPhgXSOcnhU7RbiKgJEBMfOOr
rL51Eply9DsU8WFACgOpKrytMc1OIx+E8FZSdQE/T5uD3l9L8aaj4w67eJMYD42ZcBNQwVqub/34
EqM1IleUtR8+QpD22qF/p/jZ3u+vevzWpDs0VMs5rgdarSjHaw3cLSunDXeRxJytZUjpoohIDghk
2x1XtObIzjE4M73v9u2JBNNHwUMFxAX9XyE4YFWQbqy7zx6XrmCx+ra7WeHNp2b7GOc2dQgQs/Gy
DYCHyAaW/o0wQ5uu8gZzO/puwOvfLBtwFVzGIwFJ8JfQ2UFdozyJbdSyIFhJB8YRgKjAXNpl9eJq
JheQdDGb1bp6ZFETOYMn05kHn+q5mR30hbNimTo82iNdJj/Mli/pFsaSwTcY1E6LVH1RIzpcFy+g
LhSiWrZWxBuzNtEmIgnMPvXQRmCS65P2TQD4WkTqhd4Zwf17Rh8dGYZRYI0ohNIFqscBvQTQT4ZZ
/HWidn4T0o3zjsMeZPZa+0qDR6NsyE3AuLMZxiNCdcmVbiTXUbe0P3gygvk1F3tGIm/kb7Zsbekc
iK3MWJTCS1iRiQjhaRscwqXJnFFfTH9skoLMQX5oeKQ2BMwxeTCpT387JBN7rvWIrjR+9XBA+Xrv
kKSRtDDf3AuQZOSheUDJoDbweS6yrbTWvZTSia3faKN5l/ptqP4feFTgbhtDGnxOfBFFOTpCJKSs
w+PTl+FCnMDaTk+vuf13h5ufIFqgREu12Orv1ftVYZNo438ZescFfzbrNJAWYDXoP1wx2Yi1axFi
R/CMv0nfB0n9VaDDv/kNpXiQMgDin9OjB/upD0eQjDjSqdZ/AidKHCbt54I/QVxFlAUhdFlA+bup
Puj1IaIMmgO3Q1tCe89fjm2W1i7nUz6wP5+I7piW+Y5/7IE9toiN8DWGfLVZ9fkHNjcon4q/HuCU
27ev4f2v5JLvuJFLnsuRPifAAeGbk90N930gQSkebL/Z8WA2uCL+JZfa/FL6bsWvqXxVl3W0k6I5
rYLiBCW1dGK7XGqsVZHCvuGW8NJRN7SB03/gWWi7tcXvDvLfvWZ6SnQJWd74nxnXJesmUGohiEBz
G3Fdi2v0ZH+QzcylqjH1OFQcmdYr/BnIPpkQRC955hb6Tv5hPsMT2YWrVLCDDFYFoiyG/3SXx1QE
LoKm6mloJALec/NSME3s7tk5QMBuuWhnu/ApoJ3scD2WdAx2eYzOcnVn7tWynkIbNxOeKErfp075
VSA5aq7yL+ufw8mkRY88pXMTAqwo8FFFXd/5IRc9mXFRfWWbwAWttjgKfTuLkXIQLXEZ9Y1vOIRm
0DXmKbt0Hvv4i6F3FP1IXyp7MRKNQIjEXq16EjD2iGnRl6ozxtnV1FTVNyQ+p+RNzQg5zR+jKNpM
fknABdMEg+yiJ242HUx85inFTnlmIFu07P3Hf1b6J3l81w30tqk+OJ2+GlAxaP6O0W/G4jFIcrsK
Ezfqbx1szO63GjfoJ7pi90ZXptOUZ7PAYFviK/U9LFH6RMLWh9C7wbQxI2aOnG2dq0PmfKUsvnVX
xtHNrMfmTgg1m4WN5rJJzl8KSY1r5GkseDo24HH3Z/lbuAfv2itCYGdDtVjX7ATqnCATUrXJqHWH
5MSEhIkimoZAYhqPh/Cfhtmt2rD0IvgRfeRdDq8Di6Wi+LIYtMGxlU0kC15YH9kjBlvCdJrxs/WJ
ag0wZSheneT7CHwwB74J0FkJmcdgJDaQWZytBOR/g1ZUIsE1oFaGJUqdq+Pa/6nkGpwqI/buLqcr
CIASo32VA4dGLXn69ZfJKjLZJZ8tt7nU4fmQN2VB8Y8WYPqbr1HGM2jpQiQnUuoWxCN1y1biuGR0
qgSfo4XmYTpWmNsYrMe9sm1qJDSs2sXzwKwX64rOLpxDm6yJaKUbHV8JLoR+L/eIr5Ecl6O6NZiu
tvswPeX40M4NNha0HvJjDCktS77SuSNKnl4i0jtMDxlLFvhUnavhHlv/5JHcmfldiyDVmMomyciw
II+YFCGB9eDwMtP58zugAeoUWgfbyJY9E/Qgt82NDF94rRv23CVox6h4NH/JIV+jP62Pefxp4v3L
7f6qETgGxxcbwYh+gbEQVdGTmivW9mp7ZIsP59YtCZ3Jf5jxYqLxUc+Tk5t2J79jaUatZiySjI4B
Qabxwb6FnzPmde2jD7Zo5bQi7W/LEpHc75V+LF5N+pmxFYTpQwkHFyf/SD8Bii0zO8EU+teKx/Tt
NLs3+aj9HZ2rzI50Xevb/pEPtNdEE+MLlf9CnmGkHlQ20ntNFnXNPitkOhSjA8pPOTu5N8B1jCIM
bVm0DNi7ky+xm8k/WFmOlGnapfxSRy9gJ6/a2W9RIab6NcezGkeOTP2e4rjHS5JeqEmHfl1/6cKF
xB7hIaALVdmpEwX4yeArYxM/inum8zMCKINBj+B3mWjf5LS8A0qrzFPDLT+AxfutLSaqCAyI1Kzi
98DWDhIpT91mEl2WSiHn+OhFM3gx7N16y3ChHne69aP7bv4n7ONPnduk+4oP+YEBFhNdU+K6Honv
YHIpX1E1GJ6/FUGt/2t+TIwgTM0Wn129CjNvXPi6A7Cn+UWztEjrJfPJdelfG4Yq6IApNQ5EKsBC
aj4gX+XgV8gVIiJlbS6Ga1nu8JdZwJfLQ8fcEpqBsJEIiY6RtUtn3M1kd47jZ62cwypwtVLCHLpQ
FZTQe/W7LAK3YU88IVh5bgbU3iUbk4wzV9JetR5daxOJMmVXAzBcxxNkFjejylAwkfQyNWeF8GbO
yJJfn2xZ+JaYStKxhozImpmS6EXjV9p4VvwRoD3/tdxYdCVw/CtpFZzDa3jV+3W2/2cWHGHeSPf1
NT4F+myZOKB8GZofGuQ/h70tNF6HrfRkIyL7IZxuRCcBJ59nkC/gwr8BHWDN+5aI0bW6U4tp4O4P
H9NvlHrJGSpCWW6I4P1JZoXId5Zf2K0D0rk31i9kweplsUNkNZ0ma4CyLPek7m7qDtWefpJKZ946
X8gFAbcnsZNmpb7Ue6ZqX/74LOfdWuUfBxQZk4vHHDFku5GPxBBU806NgpHoapYa2attCI2UEo+v
mX/VrxGB9e3ndIzzVUG2JvpN1kPKiGoHsScwyBJ7bctK8C/iUckV0nWtQ4ixdCl2S/2IlA/wDFXM
HD8V3vmHhvkw4rC1kXnhdJxcRGf1/NyzQGK1SpXT6ATs5ctUvJuDl2BaWSdTQMLXkdtkZL+Am4Rq
Ciu4K7R36xDM7zvftPkDna9A6n++LDmPoimhA2Ij0SLvleNpkwnkTfQ/PrIZBs39Y2L7w3gO6xyF
Lv4kxjZh+4e4yHjLW0mU0Ne7FYABixEkG2+gisE+j1c9pxmHJLni2VHAi5AX/FUp4aTSri8xmWyN
u3A3w7tOW6vET4YteX5gQpgWj2QOT0p/U+kmBEy9HC5iUq4wUBR87HH6apFx402JvyJABl8xuUpz
GpKbKnctJZj7y7i8jYWhbYAH5RgtotubfU+ArxEqhTfxxnR7tT4qkbXU8oOvr0CVkZaoMjhtVrm0
kYVzRE0zEtxARqvq9Yt1ML00gwHEy2hObMqBO2LPc1SMzhEftB1VZ70jPfJ9Vtm++sUtIRcgQDWD
bnhvCusRqTCSNwaBeXoO4xubqqw7zlEQvzKNzd1C885jaVXP+P3VGTum7DiCFXvEPFEqBIocxxXf
qCcB4BA+U3XN/lzkMUJfrB04hJHFFGtTXuiLZe3oOxKiTIc/uIA6NR67ylYO8X8kndmSolq3hZ+I
CEQQuKVHse/zhjDNTBoFUXqefn/UjjgXf5xdVWniYs05xxxNOpJ0kvgE7SFZFvUG2UJoQm3okSAB
A4w2s/Dwp0hhB6NOF/JGPvTZGrxI3nc6kjcj8tWVAv0heJ70G1poxAyeA6WHyRe0pn1vMz+jEno8
md/sgnH/Yh3ZKM7/Vm+YZ8KJqqBJKz7yQOQ9/Pf4SIVVV/XUwGntbUVTNJUOriITLIOEr3h2uVGg
1WO6KiUWL3/VKoW/tX6VFn2fiosBJufGZwEbwIxv3LAVpJSthqrdJlrBBbp/ro6FK1kGObpowXzh
RH2KfPhv+wI4yw3PJ6Zn5NuUTC7prrMi1i4EzKHwhhZeuYl/ztD7JcHwsh+Xd1AjmkLDteqgOxAm
8zQZS+Ilrn79fmrOxkhqkvSCfm1Qx0gHwd76+VeADZkvijApCSCJrO/tTTzZvuG+b9nWlYsfvOAi
5zMvMkT7BNfNI3YK6EAJVwSAFH06yzDoFndl5vQOdoEe8xv/uH2v75SJp1HZZsAik62rrWPVhsfp
QoUft8YG56qxOBc34TVizWvB1SHaojLPWe/0eNoK83CKxmsdl7tQW6vJdiBXQKHu4hwPQi8YnFWY
O2K+VswVoRA4DSExjFga2C0GeRBjCRGh5qO+oyc3AyHxWQFhd9HkP+xB09TXUy8+AT6npr6sg/Sm
90sFUKfRV8G1Z3HDie1yFxiS+08J+HQxypGLTlnXmKOBVxsLA12kqaPvs4Nr851vRx3JKcZMc+UO
mPakCQ74l7rsMNT8gTiEIdzjBT2WzXWBPwymNLl/SNB0rKENYz8/g/mCrv47hbQH7LOF/6agEfhu
zuS5ezupc2c+94MKmYklII8gCrSPP0FiE86ZyqS7eSN0Tq58muVM9x9sDFAtA+0gpeYZ2Wyj+D5N
XokrsIsM/djDwkkLhhXL+hCwfVt8jECAwzHCmiabsRafXgA0W30geF1BrBHXuNT/6mfYZuoubq2M
ffkJHE/zkbfIfvVdt24C7OuwnTtWJBnzPtbYY8J8w3Ie7yIqvHHtCF4z+tqksHqhnV0r2uvdgORy
zcY7+sEQYznsWBZxqdw2+ECk9uQrhATp67YbHfMzJCbl/DI5yCC4hRchY/8waBNw2pjTJeQqDY+Y
d+6I/2I9aDOlgyzgNE0MpvH5xrjqWjp4r2QONxCaYz78FgAb6hN5gbBcgsIwW0w6SOuYrFjIKbRc
ENlwerTZDKL4GbCVBooyZQsOlLAMDXOVq2ZsfzScf+BGkv9siHsAoIpjSk7L8nMrD89tuMPblkkB
dlHsaffsB+qHWe7rxYeFLz/AftJqinPCxl97ybLp2VWXBcwtf8wD+YnpNrohc6b6yYF3iw4TPTi9
nUq0CR7EkvPkEkUVk/k1/ry9gYijpHIadTV/zH66FbAVKj/FBcHkqKarToWMA64eSKnTuN2qIu4v
sXo/2+CuE48jFFQOBbTOIiNB0jCHsdiEaUyXRoe6zkw6g3EzxM+U34crqh+5ZQUaSwwqzMd0p75J
7rEqT6g26eTWVEfeF8xcazurD1m34DnOPBJPWuJqlHgO0UiXafI7bIXdN4BiHUyQmZiS1+OBYPco
DCo7rObayNl8/epHfuHwQJcWr4s/jezK22rWO6vnTjl+tpCT3lfeNHZtMAYmc5HVZ2IQEVZMbC7w
vLHeAV8Noz+gPzayIIDTFWVfxqka3BjED0p2KFp0jwlm6vxJwEyD0sNgyPUxMGFIB6O8qDuIZ56m
4TiirIA8Hg5lD7wAL/KaMjASm430G3uA8djDwxDcmojO3ENhWFv6H+N+AmeFOxU+Ni9PevnI60rB
avbtU49K4Rc+/OP3jXUA6YJDb0yXj0AlU5L0XrBqNgJQC64UQZYKCg0pjicvYnAgevFl0F4BJXOc
ZxVvh5MgT1bsEmIJpAymXmjsm49uVqVTS6cWXexo2uDjaBWM5qR4PENK27+d2kqwgN1n8obrHWKk
OEeLAqTxjSMzvAVEa80KTu8ETMR6XbR775upsRc9hg9Itwe6T0a32qnBIbyKdA2uqZiQG1LqTxC6
B5VA3CXO3XBnOcYvfccWoueu9bplwc3kpSspsiA74U4NzfYpHvibUy7noXL63mGS4Rel/STM3Y7j
ZXFi2FOtsDJz+UK3ZnYT732AcwMfzeg3Ibu5ls2NG+8TzdYhnAimBIGChfUu8vuIsAcCAKEQKell
khz4wpgpdEjc6VgyXToTdstgaODkzkoKSLYeQ7ifK8xamXiZFPGgcJ7INS/qLYRGCfGoEk2aJ/4K
pIhYNzeMKgyjOMt4zYuLTWvm48G+g8h6PRvUF3Jii3JIxET0RbPBEpV1B8bxLzPSHpY23XfQZ/TF
buZXbNcP0lVcY1JbXjPTRVYAeYuqCyGD0Cc5XtccPvBjoFT5Eq/ASG4/WBmYudFb4VpHcCoRBN+u
399lP0Zm69fEYbNgELQe2ajnjL1m50uUq09TNCo38zGIv7viGxlF8ARFsdl8wSouAxWLtCMYN9du
Q46nmZic8snXxw7apzOs6jtECXnsYqCtlOoc+I5zRwfE2M5Ykp+CGT9MQEO/vIBNYXr4oCHb6jPU
BajjAxZFpLzNBeQL7gdWIIH17jDhqzLixpIWoL/uZDlBuHPDKgCptzKXgdAOWJzStmNF2Y2iVAt2
TpDRApw0iJbODIsgNXhw7kAItu3DgaNcsDlbQ+e3P7vs++Xg4oyVGlcUDGXS6RGLWx0PZF59sRrK
guyCFE++RhtstMDmpgvuoOmW5ZjeLrlWfIQDBAUsiKRkLY5RcaM5UmSnrPOtzALNh/v49ul9Vbcw
UW6yUFkAeUwLM1zo16riOcwWrPBZU1J5xxKlMZ+8PbI1KiJpLcgCb+NH2hEWLsyngv3QIW6Zz4Wy
EyS4r6Z6LGxGN5A8XGEVG5YdHitGx5bFH+bdNnU0a0fM3WmGsbEx/WHexoPJwSDJEhwdT2ujgSWA
ghzD+QRttjPbinD0TsUclxo6OIwm9tBA5LV0YL1xzuCSw8Bl6xLbafX98PWM1aQn+oUNm8Qq81v/
k6LFv0FRZrxdsJEyyLrBTE/FARklAZuoZ3rp5ljaZQ4uenA+m/x3ms/TncomAyqhy/KUna7fIZeF
YOzjawIhm5J8g6TpJnAdMZ6JXelHS1kl8x94agRpxHjH0NMjtHndVBSVixnoHXa5ugm9IV7TGumP
ZXvlvEJRKfeFy+aWaWeVLumQgXLXIYXOIudz/ryBaMkTDN8MFq/ixx838cZwk+sR4IC8l//Ozlyr
nlAyNzCF/BHg5kcRPBErV60b6yWkafjCG+ofrQ9fWPUNeD0NxtqJBpq/9aDRhl2OUmE8UbIPQRIM
FaNIBuZmLkMAZO3kDl/Ktkm9QuN05DtuIUZhQxZ85txZwMRDfkQv7KDHIRP4I6RYIH7XE36hGqWi
sZuggw/yh4fBO/ys/gf0isW96VG9HShO9ZpeGh8CcAenY+XQ8VFgf2HG3ftQNClUuPCh4kB2AVSq
GMFkXnwh4iJ7TdtTfYAHuz+gVQVuChiAKX3sob4BdVFI2D+wKlatWrF5XAXnbgYT0og9CEHtBiXV
yIxu3Y12AutZkS9oQTOFkDTiY9iBGBI2B5w2x26D4VTN+Q/W4TszM/N1D8TLZzfjB7CqI5Wq33AX
4d7SW6IT5SaEL1aFAO6uIPOUSajbkLxXE6hqtg7bIjxE3Ng4470ylstLnQfc22RawOhxGjt0+ABw
hyOPhyzQcNHjPGdkVzIWcp/nPRSl/btZUkHb0K07fZXM7vKlgw3naHc6KG4vV/hS2ZZXGjsBbDYW
gCC6yDnbIzKmoQEGmwBraX8lHSC9Kp4ViFAhTcA75O2DVI5v0eSm1s4QIEqqkFAi1mBhh07M+pxz
QABAFEw0IGmKv9NV0ZyE1zkTaBhY64rtyNAPYTUUY3It6YouxLDrp1v3LH8gMeIwpnY2MSFhCGa2
bJH+uBSwEXngVqW5SALqrvt+X/qf1pI/9nNYk8Knbl94LGhmAByiOSA23TBWdvQD2m+mweQakUwB
kSAsnfJC+whIXEDOJp5RapZvefV8zdtN8xcDn/fGs6CLpNF6o2JTEfoYpWgNJv7LEgi0zrTgohNa
CLTJnqgZ7C1mFlbnbDn+mVt+/mZkO9aMppYsmfHUb+YtW4/W4jVgnS/8Vnb0kxEqgcubOaVE8Vno
0kKPU8r8D68ZKNZJPyYmTvGiPMgHmBgIXgx9LDyqSwSqK1vcHFSMEH8Q1e2dGhYUqnXj3G9i+g8i
0Vi+tT5I0ObFkJoH3AsPRCckjKOoU/gQHbjIpQErzUbqeJ6YGho+G2UFF7fKxGfV9yiYoDTgogIJ
ac4oVPxXYzOt7Usr6Mx3MIE5HE89cAXAY5oTlR9B24zzH0dbnoMVk1xAix5Gx8kTgzmfNj/GnR7Z
Alm9bkJyFfUPEPXBZmtiA2XGExsbJQogBeIDaWTWLvgO+D1TntHnYyQfC7h3ilUCW15x0b5ZorEz
k51oXDi+rWpYDqvGFH/eQGEgXY3P5DYLoFIwferLZp4+93zGYTsLxvNwI4E5hC2h+uzF6Ju4VRLB
G+IrGsxmoW3E2QYJGNE4PTJ7mGpGxUeI3IBEdBW1FCO2cOKFfBxLdsK2QCs0ddNbPBgf3llkVHym
hXqDDKPd9SXnv4I5Ul8UN1w3qz50Bnu2B9HpNxOwVGxBGkiOkIV4CkaPoJr+eAll4syNi0CHozSK
XOaTvz5zbG4KTuPHwraXSRgYLX1gJo12o6FiCj6PdWzlmdO+dOUCKQfMUPxhgfcgwAx2Izs5J923
LZQbZ0ZULMcCYpXP0RlQiUx3sPHRkQm6KfzyyuU8VUoNSMMwLNNoyVLxBeqPFxe2WhAyIEzAFqdf
iMY9wivxQhplmJw06cWfcHqjAmG2myzAC5TdEDu5vCzHpIox9ucRTPp1KThhbTxZM1NJoNFEeelG
L9qgBsoQvzVU3kjzmQaIxgWpZw1GLxSb6AMgBjUgxygxufDZiKJkqE8dKjJw/vqG9u+JNQjT0wvE
I0TnSPIm75r98QaXe7CbXQAjFUZpbjZ0/ROLK7U7yZnZHs79hQ6qg2bT4vdY35kcKCgvzM0QUYmT
E8zYGPvJP9Bq6Y7bIDpM/sCC24Pu630RblDHC3OksSIABUrADX0EY/YAH8xHTHzCVyv/MPKzvf3L
z0XjVDwdKgO/t5v/ReWFypwN+P5CJvGBuXJ69RPiiA1qP+536T52FdzLlctYM/wVnIdLelK+Jl/t
8yb9jBAuFNfmAFHnjVlmEjxwUAbOzj0NgYR+a2LwiYeLve3QWNOlBP6lwmWdmBR8qlGp4xmx4cFs
4m919Zj7OZI1G7M6fSSKWkjWaBDQJQ7IryA5wNVGgNB6ig8Hgs7zWhw/LpxuPpYyRw70RZPRUNHC
OUsHdL1o75AoX8fBlp6CgXod/uzic+P1XyzIGfvn49d8p9MrAy4KcpFKh+UbyV/cv5cSOxQXfe+R
0A8Z+CP8YfyEtsEpzXfRXfsujhLxEruejjQ50P7xj3HCwrfV5YveiWwJGyCqNUhtj0ueEZ+7ebhW
R3SV/vU3X1RzOEUgaevZIXpQ91X7HXxWCjhPAB5ZmO3lfUgXomT3/uplCX+xBtV9N+qbBq9mHit3
EZMxYEnIOAu0C2spXnBElQnhWEauL2AAVyQegdQiQ8HMZMPh4iUF24j/SvpdvEPCHYAGit7oa3jb
mNV9c4dlignEMazI12CW5FAvfofdJDlLOH+mzEA7NJTL9/K1I4YPp29xA0+uJ/EDOxwwHIZI4yxe
RnCWVdji+TWh7z7qePRZ79FbVLZjn23gDlCviiDjzmFH/4gXntH41Dm4NNCQBHcvNyqCDr2Qywqt
JZpS8DEUFiCQB2g2dZr7PzA/SqLem4IQlPqN9xp6Xs+/AkecvhaFT7yiEHQziuD61aOrWpT5bogM
2sAy4DWY7GR5Q6NNm6XA4LTD9XuDUmtKC75lWSAKP2TqHdSv2R051/DH7pW/FMOO5Zdy0j/ua9rr
mPG8ZAdmAVBCGErlr3xRO0wniboDxCu2cEv2T1f2pAD9EaYE1zBz1MSjJ4wX0/lo/WsSrOVBRwCi
48DsHuZmbK5mHoO0tsnm8hvboNdXs/iF1wmbfmyfgP5bYndMye83RCK8ViAN5cN5g6jXkIfHkHhg
u2rABwUL6TGtDvNc7oRzVcA1qbGe+UrXRNuzdQA1g5rdGeI9EIAdTxwRVhoOWkLYxz7S2PIujt7J
OHjbkD+65Aw5cJAd4N6eHYYNu3jCCCrfJysMqFGtcgMe+IkT97lqM2digt6YD6iAc4gk4FLJITs0
K+IkinkbJL62ea5xE12SG/P4jXRbuz6f29lmxCrG+/RB+eTtHLQDLOwryTJ7zAbed8AtSXCbHr0m
fSUICOen5ji506/4A1cMfBdFO60RZ3uJ/UDBwHKdciJtuB3xmhCZgBYo8lvNHZ91dEcn4FSZleBx
oPu8x3U5B9XkcGT0dWdeb1Yj4ibBF2y8QGdB5dH4oM3eJH4Og+NI+Xn+u7X4RpgsXFLNpzasFyZ/
me19WNrC3/BAEeHmR92Xdwnyx4NyrUcIAkYoyz020n/JJntdQafp5okYzyBOLuoA1nkhH8rYfvBY
cUG2Qu0nuXIL4Jy0r9jEssnYDSfAlNUsc54ZflX2c0WK50g5He+kNyyJLbco4TvtxOrKXZ7hW2fM
frLJQlkN2xQkCQbZBPAWCBEAK6gImKJMaatICkBEX7VPHWaRn/Kug2QK7swjMGSVkEj0nX/l82LX
kT6XgEOwEIhPI3LNHlAD/VF39YhoKS6PG7Fq9Qd8hIRivF0xt4NRm1ud5D6KdTesxWreKneCgrAz
4TiFq4jSzYV+V9MzjToXBPcPlGSGPW67CSUHmp7mtkjgKVIfTzhGzZn/CfeIO4BVRQIeV5GYhCuq
/pOzmMEuEvucCY5SGmqrS/aYulyD+MdIK4WNSfqHvomalfoRBeeWMGddlfns0mTWKwhAICusHSdY
96fbQbjk3xPcBcpV3c075AjfBOzxsVgykKKVHvS4NYSp/ziGIbpNqxWgXnzAP/m0LK94hc4J2hiH
JsxKvp+K2Rp7YZNuiSjHD9wHrEpfK0TpuhDMtHWDu/FnfCzXFV50CdbvHZHmb82AIwRgoeL6LPf4
+jADeuLji/0NZFglXU5cFwjPYOPNGm8Zqt5jo5I9yahQZrScNG8g62ZS+QLW6DPjSU8OlzhhfzfJ
fjV5R7sy09fCwM3EonzGn25ev90flJQON4MULaq+kig//IHx8XHtUoCJvHswdlKKZvmhRVItv7aP
dv58YRew6rZ4bs/2igtZ0IkVJ5zw+zSobPRz4nMESwsW7XPf0iHU+TixAYlVfyDs/ItddVNhoDVZ
zwS1Ft8XxO5PbQ+/qY928ccB96QR3XFglS9VXYWS6fbrCMyafQMQywfyYGKJbB5p3aMgkdipHXVo
38wr4jV1YkwoRQJV8avCewPuuaXRnXwuehgMCh7dqO554aM50hX5wPqk8bJ2W0O66a12068LBpkO
U8ZYZAf6+Phw8t5kAJLUXrAYWcw+8ztL91bZ1XiRdQ7PiujGGgbuXVprif1U5rF6rfV5XgW8+W8o
3phggG+A3TDhT3a/xbhhV3byBhoAbAGRyFfBEPJTNP3lZW2G5SffMCbS9zZ8XNgs452mYK1Dl+CB
qlNIcdZBAppC/vLAgYeKdbUrHZ6gU/fK7h57IA5Uf1C3yVyvVu90UQ0jtFImrtKtsTQQPjsEIHgi
9pBbx/6fjTYCmzemaniN3RiZquJU8Ycmf8zg3eRj6gnz61hQe2ear16chuh9eQKjxEjFF7hxjp5w
bEChq7OpGR7nR3ehuoJrK4ozevSLfxFnoX8EkcbpgjeEh01Lq2/BJ+ltoKbG7NdCDgvC4HsGKcpm
HtPINF8QNjLFxw9sDR44j/pSJ3jSUze+GO3BO5NNb6UzB2ElntE4znGie/lXaB52rBJrAHu2N5Dv
rGoiO/XkQgUTVtSvxg4gx4cBz1xiy4LTxtcY/Vt5CVwGMUg6R0KjWvov/s9n/tgBrWTRjbrMJTii
KR+kHyhnsfCirX3eOruEF9Hr/HaS+3m6IFLJE1c63APfCyV3J3MQWMy8OrRZGGKFtBtGEfkp5YdI
0NtL+gbzqvcy3jvYAke+tHg4e1XFRnKCBwMQXYgNqzaftvhsrLVvXYeqwAJFobdbpdGaf3km3rNu
E+pe9rm2Bwmnp/TnKS/mpFfiYaQjhuDrZ3uZ8JredHHpThlzz2Nlc6pVt9zvtW+hvfKLU54ekPwS
1WW3LI9PlvkTNTdrMDaMnz/WOYrRqncdmjGODKMVe+pXyoIBsKYQj+ujyXKqWU38Jw6/JLp9agaQ
cNyFxc13QnbeX0YXLqhmgVMF+ocC516aN5cxWbw8EZQnttyu3uqSz8MbPyBCfXK1BGjb8BhEKGXI
8neC4JtDAfevOkt88cOvOtxEEODyMMFibTD/zd5YMqG4V63o+QWOR9hKC2eykNwJplrNTRWXugtU
Esa1MV+lOGuHjhT61RZrFGUlDYH62aDTQ5Q6sMipLb4d3eVSn/71+IOhVMPMTzEfaziZpAfz8ae3
x1q3FhO+42w3202mhPyabeUjAV3HwzZ83MDn5YokCJB0DlJry1GgPP2uPEH4KFl8EguqZdv5mHZS
78XCz5pFoS0UDasaTjMrNoohXIPSymkp+f+Ma+vsVTAei7BxhqVK3hn0vfrCtP8qDnq+qnvnXfrK
71+lmIv0iA0xGnzYdfj4Z+qpkq59v8pwdTkpf8pvdeQegJKLvcYGTUh+FsJFLW+UV2JX+Y8s/VXp
WYp3UXh8vn7nISvPlpAHlfVNCMXSqkOc0/zqaeubid+xnSbYEkpJb4Bf4VBJpNZn8xTtek0slM35
zV1vhgf0Fm88xS+9hzOD9rRjlZsKtgIVg1N9F7Y88drhzraRAaHsmaoX1nFAJh6YL8SGjykFAnvG
IyL70tS9CsMzPFm77vgqtwXeUHg8oODGjzQrjTsXcxnUqker/byFSGlDF7Q1IbgNoTNBi6wUrQxt
4GyLYWqsjxyNLsTKCyDbRej7KubPdm5F+4l9hWrA7ozzKlkCZHqmymI5ba3Xga+qhkjOvMlaHkc7
zWtuDA5YRKGfI693LqKp+EI1weODPL9HnY2lysvJ9lMiJ2sIEpYK0+q3Clej8yoAUkacVZB/vCkK
GSyyVC4QLQOCJA3YkUbWg/FRZd54Vys3j2/OZQm5utvXssMBxTmwEBdJeu519s1mPya84PK5KEt4
AyCOiqcqVklv/TFJ+BTOz9emQXzRwO1M8CheQUcR79Vcwe4B4iqGovDoWNdh5mzhzPq80NEUmJfz
H3t4wdiQ//IjPkTwYRxjDusm8/6mfqNQRseBCkoEVxl/EOpe7rJDdVeicBswW+pW6XEKcY1doMkJ
BdPLRvb8Rd1O4xafYJZsmpf9wERe9IhdQSDFRXisrC8mY808YQ3JjocwyGhiJ98Fy8uAICgx3zQw
Dm/MB/MXhD0PEa6Ksyt/bLZtAc1gjSZOVQTtgh57QXqslKyf+MfqC8V/xpxstHIgD2wTOFfH9ltX
rHR5EuptuaAlLjc3YjtnNqsFnywsEqiOgmM9yBJ5WdnHzn8xz9QQtH8IjP4f6YrhCZNNa2coewxG
ytn8BW6nbBIZMHbYPYvdDEUCKYVPFvSb1tDRSH9cxZr1OCog4kEEgsNDikfNBjkKDsJb8FL2+2tE
enaB06/bLiaNp2On4um/tZWz121cCG0AnMvGUq+th7R5WR+iEJ63wbppwbIxBwOlV/M0CbeBIwvb
E2uUXLRjBDSJo0NL8rVkHU+JA1kRk3ZX4TJzFEcmDN5iULdiZAIF3F/QfNnVMENBhyCvU6zZ+WLT
1QObKyLdtTM95rqpLOEKLSrCX1bB8IorqwIld1TBwHgeP4f2ib94epJqapunBzV3SAGvB+aKhaA7
5WdohtyN9hWoEBJsyhQjuWRQWAS7yywNRoOleTm+xehHSQd4EuhidcvWk2KHnfHgNwNkSG8kezGa
4lHqPGV6YoebA5JfxOf0YF2fVfY8bFwics/c1oK8mtLIndRbpl8/givvjq0v3oWvJA6Y0FrF5ii/
Y7z7A3h3pGU4mFsrGQk50IWtzHlpPhOXiKR6AaGxrPdssGYQ/CCZ3oupM/ue6Pg3gAiW9/QEXPs4
0BLHlSMLa4pChBpl5haQ3D/4sBEPAmQKCbLxJixKTCFZtPH6Ceg9pQGzEfTywhR3bDdTUlbmtVd+
E+/xcSpYiwg+ZuUixbcKO9wIrKM7xA90gtg+LDSwQCJiIK/IYwaLcsSF5wEwVPqxByjBF7No+cGQ
XKfzlm0WXsnXRxxEE+QIF3n5tj+WEDQNIbpQR+jD2NHMhasKwv3kQuCFyc1hk1/IhmHyV7GNF2oT
uzzsmrvK4paCxM0hfjhS8IrgIaPtpV3Z1KL7QooOmMRlwtLUVzZxUOdj1swlDTD0529iqgZSCh2X
+5Or4Q5SOTmJ4SZvMb/gBQjnM96N148iwhFhmR1t5df5LW6z8NxWtxnSl+wXHYTsFkH6CEpmE20p
cYfSX290yazoSziRX9lz34XzqjuLCsITczGugT8O2taKF0zZ8AEi53nEZeItL5PZXEonBpQNcAFZ
8wRhJVnYl5D5UHEVbgUIElNLXslLhaXX4NaLSDNxNDSkFbd83zhCs42JZCl7v5j8Jag/dXzoZ7Y+
vX/wuou8F87t+k4bjjN7sumVgN4WEiWshkXuSm9IkCquXHE0f+Km1WHY+0Zgf4r+6vFBzPHU6M8Y
4cYsrrHNMAsG3ddXWf2GAyOh/YwQOxOzsfo8sKvYvGrMRvpg2vgJQkIRnhkKXoJMRv7UoXpsUJnh
dlC9nAaPGv39VcNZkWHZDnNLwL7FxTG3jGjg4q3MWrTEe5EJPwoPOQxJWp3JCm0s1TdiL7lIycCg
aY9xX97A6IHX8+K8/j4KvkK7VFw4YU29hpeR1BtuBl1eFTim4QvJg74rraX/jcpeCGuvNb+pDLce
uLloPf7BN94u/fSocqkATmGh+vWaLT8IGusVb7HS+P1r3tGhQZR43VKcGCB6YVXbTm/9+QnrhU4i
il0VCiErHiRFSEnee8Gvflv5KPErD0Re6oInFMd3uVee30olGwMM+c8xop2ZtVQ6eMFsS5D99fMX
3DJ0mrqXE1SAh0th1ZsE/Ty/hzPBVwz8lo+uLDkwphR95SAtCCf8EDsT0+o2bTpnTxI5UgdoDCLV
jtmfyTfvGFSmAw23WLuPCx1y+U2bQTRau0j2UkkF/taqVf7a6dFPsueSKsnrlFgrUxeKzofcljWb
AhPI1/CjdaeH4qVb0j/kfSbec7iRKmxMq38c4ud98rzHGU3MoRx+0i/Sg+gr2E+dvc8vjUVYWM3U
eU0oHugTcLKebj/DNaoROTff3WTJMDlxy3o+E2AQb+uXR9qNsB6pgAgbz+KTjIcbpC8OwAAx6bf0
pqNx9ptqaVFVeeGoA7weD7NssbFmvLRiERa0/l1JpJx5UoZcyJ98QUdSsEYtjbxkty3NfmCldPDq
GT8MuKnllTViVQXaawss8KitbjHKIUanOMANCV+PcUcL2zG0B4R2FiteuMv/9q7dV1dDesGm9yn5
conc033xNreIsHwIkRW7GDtJnVdKlL2xnaq2HohsoxfxzIx/Z6sx1ItH2/7w6pSEB2LRDrLUnpQN
ZRU6TcN+JUQPd+Lli31uUy5SxJlvWBeQ5BZVvZBjFAq3dFP4iCtje4bzoW6yPFIWGiaqZKL9KEgQ
XRJvdAPdtsn4312S0kxBLKwBm2YyPy9Tpk6jg1+30SMvfM2VTZquXu/9D5bmVORa4lMeetFORyuE
7tKKngSh2n1BxiBBEkBQM6c14i53Cu07YtamvZOcyQumtR1h/DS12+VjqV0RbkU1yu7CmF7K3G0I
gnjCAsbQGTzcYmxSAPEnjrSSoaVuGj98uIQcAGHAQdwXYybEJ/QyvIvnKPVv5KLIXoNBPsFYWb7o
8Lcr7ZL2mbyVFhNZGIlVe6ZKPModdQB2UYW4doyOyZkZJrU3+VFZsiN6hdaQfL8Vknve4k8FqwuE
Vc+P4hRpQYbyCSd4AHG+D/pBU1LGuIPHpX4G6BuKW73OlyJk0ddttvIm8f2V+w1ESuws4eD85Zc8
3mnTwxTQs4RDMY/SPSE8sfBVDx4mKUpy69QfHEu+UUpXP23/9UyObxH0YxGm+wh5aLouuJ7aE/Qr
+k9smqbwj2HWsNBm35Az+PtEqTBnghBN7ZA7gtVJhop/DJ3hmNAVpB7cnMLBNpDFcQKu7MEsnPAd
wjgP+BbwD5kghVE3YnqaTo/tKgfxxpWEHBG+jvj4OleQOWP4G/bjm78HommBCrJx/bA+sFF2Ng+z
Y4Rj9UGO6S/hfXdJHqMrSv1MmgNBgFH/Jaf7PCAAq1+wgnDE97eqk3N6jLlUdRv523NbPmB5Mpca
Vr8Yx2qcC1iCpceUWfuD/+6WEyC2Y7PNjMlDfiqbRjAWjC4RYuqjOkXMYBT312LK3pbTLIXmVPyF
u0YdYhhw6/eMmcghpCUavjAHkVwhDtKn024ZV7D5fxCbdsCr+ZFztZr1t2JN0JdsaizNLdoUzJ5S
Y4ua64WxNu2jCc8wwtFuzAVoRTNUFoSfKS+n7Naf6YSg+5swtabaMpSwEL/QV8vyki5YRpOCM7jV
cakIjf9cahj60+mQRYFj0XOun+iFW8Nj5uT73mP9XwNwLaVV0hxjfsChsiwZfeQyV+10+VPPVUeG
aIspOsFpkGDoXlMztrDcfXF1bhW6osE6ZF4IzyVZxniaymbfWShMM4enhvr0sXK0rYptKsy20iUR
KpRhD9HcM1Al8B35ZfTmTNAc5yRaKRIjX2E0vnzSIS+96eyGz/JxE3LjJDhEqPDoPWGd3h9v44Xv
uKd9aV9wtOiCC44UijCjhqBNB8xS54EviBv/LtLlcJ0a3EnyUnY/fvMjFjsCP1+/5WyjkCv0xP5l
XqQsSaxKDohIxB7kdXpVu/JUEwR3wHp+WmynuCOxRskY03FxJ3INABFNsTusJ6nVXFEskMW1zJrQ
gS43Sy8RTVESHvj+qnaOv0G9abe6x4AM3uUuyJSQWQsU9uy96Iov/NzKG+k6GDqhFneVjfZ2hNbt
SYzA65w+05jcW9jop3wkW7icbmIUlNL6fHhqQXFNr+FcnvOuyGzz6HJVRyARcQJXnL0qq8XZcQiX
optD18L8e0vnFqbLR7gYz0lbHcvvgpV8Gv5JNXZoX4/2rhJIwohCcs8qj/66Y0hld3qShDpoajZd
Z52uE+LLRzcZMhqokzho0KbhB7MhahDZLaJ7FS0O5PYzOC0Tq6dV+3o2T7TDtFoTNfMQD2/hktCx
gVHTV7xT1EuUNRsq61u/dihMX/RTy15Zss2gv6SuPMt5+U3bRj4IRJiVRTICLG50bOKFc7EfBofA
nMHSRzSf0uEQyvFiXn/bOPDom/8YO9NeZ7Er33+VUr2+7mY00OpEumYw4Hk8Pn6DfDwANgYzGcOn
vz8qSasqiaqvFFXqec4pD8Dee631n1I6ETqKUTB/6VM14uMmPw8JU5jHAV8BspiVwNkUM75d03el
S4Ut8sXyoNtui3Ux+0QePS39utKXatYF2vgQW+3r6zHfp+hkKZmTN8eEu2J3wepvOJfJL0IBAWqH
5aIVzrNs8qkOdyiO4GxQANElEnIBrr6WWg9DJmTBpqpbyUyB4kuL70Pj7Hudt/VBnEI+c3lAq0u7
/JEnr5D+2bqwTRLGgLfwSa7drkByb0bwHNFoHApPO7drmn9G3FNOY2Y5nNj3iFGjDROfDeQ9Rucu
seWLTqZZrFKMpkUIsAS0gI9hv2J/Qp4qtuwS+Qe6kxYKJuwved7CKBEP4Xsp+JWnHsSM7l8GEavx
5CIqhqAWfDB4uQYl9Fa8c/4N2EGJaMriGamL+JTLsGck7DRATp2XPp7gOkXAU+k/s8kL6gtB05L7
gQQa01f17huDMy5NSbdsjE08T8tZ8/BUxqmdo9AmASfirXyIAiLCTBIdIbStyed+UZkMLWMavh2G
OopL42x+WKzaicOHC0ul3VyYwNbdlOAYtc/i9mVQqTDvQ2szW+/tDkNuGpP4aB4UjpZbih9rc+FG
1kB+4+CiozeYe+8RvncXEmBb4mbwEcDHND0/9jV8uyn795W+g8ecUBDBJGpmlD3ZBY6Og5kYwvcS
qNzfDuHfehNuC+7e3ZRp04CjhvlPSfW9krcceeIFZmZ6eGeLjMvzLsYYwxGr/sBr2pPTkexwsD7X
obutWBUueXZwf2jTiQMQbmRr8wdxalC7tm6+T0SSG603DRQWgCMNi5y5BKy6j08EeBTE3+QTRjjj
T3+w00sLvgafrDevkHzCQeQaOqhJkBT7CPoCCJ34Q3wcOEHLgWojcD+QoqLDP2umOYP+BlwHXhhw
ADN5HUjdElow/8Xz7msheeVzeQCNnYExrEvCKiV1UmFhQBBCLrlC5reMaqUx3wTTU4UkQCacj2r9
mh4GNe0MgRrSvoMItQ3qqYMDEPV8QztvpTtFRJSHbZzZE03YRR+03lBTmdG82JxNTvh4U1McmflB
K5zHd+TL2zvDRQoiKMLE5UxEZd6u7l5am0ylgcctTOrvlZ9hjabZ+E9WgH2utukIQgXgstEOp8fi
HGJtXOA2QIjIRgK1Yc56hM8xjsF5x6S99TwZTyDkQ5sXdL1ooUE8YY8RrINM/QmdtbImrjxghoLq
BifNvotnOJX/4GTpshGwFoMjjnik0Gnon5kmMq16ixhKO1XkB82CyXIdmP1+HLr1Z922DEgohPq8
GFz24e1gJngHG6OH9fJ8HFRYlVjFtQCocsnfzNHnj1BLTlGYMwVuVxyxitYXanc/HVL/wHWHnPOp
7ZbNccyPMtlrBMZBBrQmrXdXwfBlRbYM3ciRJz/Sx1ru5fs2xjzFOBPDiPMXi2qESzrPJjYIPpIW
bHhCA9azF+FeRj3V1wyYORilT/XVmpaCRd7IWMgbkiMN5L9fr90DPEGXmTkyBNAccg0Z4mAN098w
zAvGofDNzlZCL2lAD5hCjGSPbpXQ1gy8wMamTaScYkufY1ahWe0PZtBM6e8OOb64J/Xln4KGZMqu
X++VvrShuAtjlE0bnAWpe+7h5MUgumZqCC/Qu3/fFy3DHfJJmobkIXoqO71g9tW5Ma01bEXyBUfs
uE9w5xRHBSc+pR+nLqeDiQEsy2gyn8kLZk0sosZUkEo6n8gmn3YtYFksLh9CHzXNyYMjjC6ObsFv
KpJcoXUawYNuecBKyf7krvDapDoe/GNxQ1ZlQ4JcL2noKnjgZlG4T0ayH3nKl6PW6FBbRkdymizl
6QpPi2IN6xh2FnH8G/m/hfr7YW1j9oIZ1ZjiNx+Y6gVHH8rm/OlZlwbOusU5BVoIBFiNU3yAyLbZ
Z4SYW+WtYqiJxIv2ByFqX1/Hr6/AwOeI22kpE+xQmsnKSJ0aJwjcTMzwxmwWUNH43vPzZkrhHj5X
sOk0i5kFeVl3soKmLA1xITJZB9iFqABDQiAqRTkCUz2pHGW7lV2xRvBNc+uwzTMCVL+xrar9GEle
TJI2JwsUrXQSLQcjp3fmKW1wHLZ/1REJnmGuyYOkecIa2yeOewZxD0eRXeGz4O7LT2wcrOruFFvs
oowf6FLwWWr3scrxStqKg1Pdcv+J2LCTQ9QdqJPYV0RicExjIwJf6WNeBYvHAZsdoUDcBUYM7AaR
bgdEapBSkHsdoWPU6pGJnSB0UiZ6a20ZtX0GpBAtmKZyfWlHubtghvWXUC95slHVY73uiN9h5jLU
oWKiahs+DlBxWoR4M4rvqLHRXt6Zb8V98heT1/qHBV/bYmMWO9Zm0xcR1dsFogjhkPfKPFsyrPLr
xvRdS/Hk5bTsZyVdfqS5vr3G8Sam4H5wqIxiR9gOmhODSSOcaZKf2hb/1bvdIvaQbeJ7mImrKIGG
6NIJHh71+VVwal/OYJvjb00no/rZYMKqL5j/jzn2mtTny1rBOsF5aCNCaWYN4PdXWQCdvAjWENEO
bFa23w4JTIeoPpA2SuboU0ZdTk6hl7cAbBsCOTl0VaBZxI/nfrTbgsz2GdzMbLBUe6Ai9WhJJ7k9
sIQ5A1Nf2eF7lK3Bm7gItod0ol4JOM0gL8F1i9bHoMpzGYpQFq8G6FFKS4Gx9x1gojaJD8YSb0x6
zNvxtzMsnjPcwC0mw9E1Gf3M3p50jcFl9qzwI7nb78+W29jLk53HYvCwy6+Qj+LcgRqM0QzXGdgM
rdk5sbLCB9lEmRIwSnQoZwW/XcU4+0EWlr6jPhrcE8IZc93yvmmVmQgxHCQ02ZWqN8CuEtjmaUFt
zVMv+njdMmA+j8LfE4C/8KJlrj5hrTLAmTUwjPhA9NwPv6+zROZU2wDUAprTuXtMDLKzMRC1Etz9
Shfy4rOdgOEkH8wjzOI4xNwBId8yGt9EDhYRsjg5p/ikF/KaORI56Mql9Vs81sgII3DrnD+vxOeG
pcPeTK8T5S7Xiz8Wikn+cvWzhjmNN27mdrL3oq6LfK8hxAlKWDH/FDNieCTZaWjIv+EV01acCAdS
SZpS8I/AoH1Sz7zAb1ib4ejxww44xNLv8FnI7bICWf1hERCVyurUkzHfnFEUKDfUzeeoXculHcAa
Q0YPWDNqfSzr+27sSBtR4DOMFGMn07Zca235fJk/gp1DbcCKGHjHei8oGqltJLzjO6+WFo1hgYcP
nlPablhLtGUqLJ0tOAHIOxESFli1yCiNnwW7EOtvYGUv2MU3A6OMMzUxT0Ti5TCTESoY8NEndOsQ
yLALhOf1BQ9AJ5cVEslals3Cw8zzK7WwzQ32A+RjmcNkRnZl3ZEn6bf6mBKPUx+HWL2pDimYHXEM
5PVhHU3RtOg4olDhIjLFoIlt3Ocq4JEW93XsgSyyujdjhWDgAqYQMbESc0s4YpSHLIZri7/ifZtI
txRWakv1yLHYjgi3fMckFY86sLIoAjLluLc+tSmdOmXd+k8W1Cma4t/NYEZ90wiZFJSj4SnBjLl3
w4C88mImvE+ML1WddPXO4ESptC2XOsCgh0GLJWVTD+oMrCjIo41C+jk4OYjcwKTqGRGqk2izEJ+d
Zizi4+oukCZ6hdsskxPaTuAHmx29ky2dLAGH0Xog4tzmCIVBuDbnponF4QmGOrpXLvsSR7xiitkJ
LDq6dFSmwSLh0erYmZccqtREHwRyCv5Nz7H0Pn0GvtSBUGCpRTwxE2RivV57vBhx+cVcLpjVFIXU
XaT35dhvZRMqY3LJKH0Gucf5NsRCENtZTvx89oIjpw3dHPtefrAbuCzW14HTBPHilD0aTG+UuYY0
1+dU9Xhs0rg8NtRl73oVKXagb8Iihgm5y6sleE1Ll/xZFr3B2SJJBWegYb7hi9F+EJMDC45Z94pH
DsQC37zFx3JEAKyDEVNXPe9wtxywH7zriLLkxWA4JERFw0V0EgRTKgGCX4TGdbAGKug/B82SdKd9
74MMD/defale5f3T6wI7OqVzHQLUYwR68B537NAjMpbfDvUCwEuMwH8CgYFo1ghEnwkwxI6QCS+0
gdDC10Yz/chuqO0ym2Ks/ezgNXnSsdD2HD/P0FIIuS1MqBNvIrEfS9wt6ISGHDWkT8C8UWiYJNRd
fcKkgrJ2HElWs2cirS1y7Ci44t4LUeT4hZAd//nIkVGXMiVDNwqZS7OqA9uWyPgFbizCrMpF26jt
oc9P1MVDcBn6MBsnNLKrXUta4bkGGinpWAr5IZhQuVQvwmPWD/YDh43R2rzBkVnSFCyubJrPS+2u
ArPrcX7o8r5CItU6SHwC7DlGKUTMwZlJ1lvfZfpG3lDIGx0C95EQHOR6VdTu/W1fIC8tHrBr+il9
U+86UumIOdHnDJQ5c9/X9zUw8WmWCTgnImJkfL9bX8TIUvvGmDr1A3OS7LLPHsD9zn37RkEVn0G6
aL5CFPMlOv5x/VMlP1Q09LTcs2xSCHsmLGJCD39SDlK0RhQmwy0AWWK6F1oNpQ6mUwIBAYyjIS9H
tSXNtWmEifkT18m5sEY5SmNMefIO3HZF/gZPuWSyKeoDUGDUWA50K441rBPZptXSw/BZqdev6KTC
SmZbinYl5TZQg1H3h+kAIwfSo94m0A7W+stXN5cTRyHbYfGWMeEw6RvL7Cul16PEopUP1oIKf8UB
IIJrPH7e2L7iE4Srm3YeLAR/whau7RJjMSymfLggGUtQn+lM+IorVx9ar2hNF/d8HOicjO/WNV87
HBUhSL0sF4twDSnqVVgJ1Vq4eyrD/Yjo9S3VUv9Y3x4OsFSAiyDagQ4P1i94PBCy3uxKlEDA5Pdq
3CDl3mb6NwXeACb1B2d90guKBSHQXFUqyYQ0MFP8TN7NOLPVC9hXKeNrV87vbCXUlOCq2KEyt+Kh
BpA1KPAd2njkmOh5Tph808tSdNJTTnRboTpQToP3FPiixOybpCSDD9abyNKs1B23ATRtKj6pGmfA
mG1CltOoOCRESVFyyBaxbjCOXgv0zE+ClPkNBpnzZqVe6gkdrDCB8WvdumpGW/STF5hTzVpybyxO
FxURsde2HMv0ZZRJcA5Y8wVg/xv2N1RLYm+s1pRWjMslNOBEVMuLhw4WRh7CNxuV7KX6wpjC237i
X00/Shjj3TbwcmCO/faNlGaIysdsv1TQZaxSH1NqxWpKAUPSLv/MGq4gM4QeKmBnpkN+MldqpoVx
k+W5JLki07NXVlG6eYUGq3jXDx8FSpMVSvqHk67kXQg0lN2e50RyUu5yw0My40YpHPMMRxYUscVW
A9FSHVKQQTwy2Ngchgd5EQGXtLOQ3VK/qZxj1O0oBaJlq30X0MwvTdGHSqYzVqNOrDFOSwGoL26r
IY/FG+jVN5Qth1dq54pZnFqAbRVa4CYgEgK4FuzwblqkcGApw7dy88UnZ262HL7cbNGzJaBe3O5Y
ESL6p1jQb3rst6T0Khd9lmOxbVgtKMEWjlyMaga7hY0GAKKGvuuyZdz9OpzG9Qo/FSggdzz90Prg
o+qyFPAXMZl5a5caeVYMdgErkjwLR3Hvsxqt63vWiRccJzSPCdRrnKmMKCKnUjYUnVBMnnRjNrUs
ifLv0Isd1EHxpK3mGpvyvR1z9hjJWvyu4HTFL9ycuPWjOLq7yVV4rJLXtLwDs1nI2c8IyEJaFLyk
MDSHGhghg/gKsE7/GT4gw7GuCDiVj1CIXo0HptwMx8P3Un3PxPjRn1OQ8FWyXSFf8nwO1rGMAuaF
IMDjw3N29WNFzCebSWZYKuQau1and3IxLcZiTFK/BAcJIx+AZSYTsmhWM+1EiNNFBkw5l5ElnaEb
NqWtnD+DpQ5QiyEJDSTLKT+Ir5mBHUNkVvlWRwJ5D+fvCAm1W0A0ha5/7MejlRVvHhYuAdrMUL/e
H5exma45GqEgzIoebshGuIxj+DbMbCw1HxXRTL4S6pRt82jRAeORMg9jeM/10tB+9OX08qPRSTOK
7kE34DbAPBO0TXRoZtg3Ee3NmLDV0bcCCYAxuLbiaQglIDHoAG/wKeSaFJrP93zI6uaFdu1nzfjt
KZ9qyj51CXgZxwvlfVPrngrvDMh4XnLxsYJAF/sd/lA0lj7bgRR/1ziRtIchu4qLZVYSE2bA6MnX
tVEkOswravj4pE2zKTwXnE2GNdgyu3xILpBhQPW46Yz1cOizx2r+3a/wZE1dbRusiakQ4TH5kJJ9
rndwopeMv4AQGcDvdBR5lv5DfDpCln3KKHwCD6JWfbx1XxZgPCB+MO8RlB/RIyca8P2OJb7uNBN8
+u53/34cLAlQSOV58fxgwRICgCMLZuegvEcN93geDOVLowAa3Mcd3gBko78mtcGd/VjqDh4SLVy7
lxPQPYeTUiHGlWC90GQc0IwM99df/vOv/33+/Fd4zZZZ0oZZ+ktakzYap1X5l19F+ddfXn/7a+/y
l191HdtBQ5clRVdkRTMEdcjPz6d1nIb9b/+fdJBreZDew/Xk2KyUHUEAHa4V9hN2MCdz2RtJ/Pk7
ysa/e0dVFgVBNARD0vqf/+4dDaVNlUhNiNVFZ9jAyaKKYpYwcJ9f6oWDCUwrhPhsmFT1+NiIzEpo
eTHUXrdMPkTz7aurfNvPRjwjsHHtzwsrOIPtIJlRaIGkSXfMlzgrDP6XTy5J//LJh7I8VIZDVVEl
UVbFP37yoEg/Rh2HfJBqmg/6DImBNG1f1wT64nP3+lzxAkDBpXkt4z7js6uVdfqaFBoP+jxPV0l4
haeTprs/v6Div/tYhipJ4tDQdEnS/ukWaoKUdblq4KEByVC5DZDeP2fgPZAany9gG+J9zEw5qcH6
z9/Y6F/4j8+OJuuirAxFXTd4gPpn63d3shDIvG2Se7xmSktdAbSlLurbYKKenzetZ8cJ2UVUz9QM
Q9zlaDJPRwa5VoD5xS4bD1Dm5kCkHL9YeMMrMZFrviZlL/GNazNya0ICEmtLCwnavAM3WtPCz7Tx
WFouKzs7V32k3RzSGEZweBzZydqY8d1vfjva2Q+P7IBtwzE/JdphdP8yMw+pha3f+Y10DkVlgafc
BsWRvoY3NaI4ZR5nWJB6qu8/v06irv3rhVJVUdME3Dkl3Rj+0x0yAu2ZVM8uXg+prABgyHDhfw5Q
AlyDHqPDQg4XrApvesdQbDRsPdJ4S/Fmx60G0O2sHT58lb2xIAQdlF6U0IyZb7SgpYeBfMU/aWiY
NTFlOr0X1Y/iyUd59SQqbWhjadWbmV6ULRLZFNHY9/Abl+DqJ77G12xWz7Jjugg/o/W7wgeBjA2s
ZuOjilgJ9hJHt1kfsYKGjI2lO8EHBa4VqEd+2nomfLfLJy5z9ZTIC68943KAN1FQ2FB+G27aCV9G
eZafX9jI9XZj9gsqfLMZMiKBT9P2Jh6oy5iHVy45lTf0LC9UNND16LHYDwkaomujO4TKjsiR79xh
1mDj24uZzhsrOsRccOjayILG9VYdfFs5WBEhSkyNdBNLWWRvYrnWeksdu0T3OIeUCI+kpU1BYfU2
wx8oiyDgkOHeULTk3tWOJ4B/yQ0LjiQXj0JgEn99KDlH3TcT0+iqfctbCgp+L+X0XVEK11jyYDg1
+ywV/CQbrDYWMZi15NKv/fmz9K+bp2EMFV3lQRrqmvLbkvzdknvLRdGppQTlFLE/Bo5U8Gc0OAXU
2xHDiD9/s39zOPBuQ0kyZGGoCIbc7zy/e7ekLJ/do4ySDfNJfZycmdtECKcNQpvmIRA6+/Xqf3nL
fg/9w54iGepwKCuCxFtKuvhPp4NY1K0RR7ylfK4Z0CIbb1DUADtmgCTDefe/rE3937ydobKfs38J
ivjP3zAwhKcaGGGy+Y0XPXru2HlwQot636g//2b/cudkQdYVTTdETZFV3uqP1zIttOBOJm+yYRyI
bi5Ykh6J8KGbhUwsxn/+XuK/7MzcsKGoSTpn1VDgpP3jm30COQjLjjfDIXCkfbUfE9uXkbH62ANs
201GNqPBBZP15m9v/J9/qCfK3+qLc/ZqiziMqn/641//b11WxSkBAPsFZOx6qn/Jbr9sqlMVl1V8
Lv+7f7H/+Y//+sc/8lp/fy/rVJ3+8Ac7reIK7PFatOtrWSfVP6qc/jf/f3/4y/W3V9lyKP/l19Pl
GacWn4rpRvXr33/UV0WSrHJ3/qeM6t/g7z+dn578h7/7hubpFVen5JfttSjiKivaf32d66msKKVU
4T80boikiX2tpam//tJcf/uBov+HNpQ0fagPVUlWZB5RYnuq6C+/DmT1P0RRkkXDUIacG8KQBVhm
9T9+ZkiCpmqsTk0Qudm//uOK/L3u+9uN+fd1oPTHOpCnRBmy8GRRVFRNFoRhv1B+t9T1ZCA99OIt
bBl3PEKn3tVr/TaAFzKmSX9Wjvg8DPZYKYWEH8B5xYYIwhcGio2NeFSfAug8J7+7pn//iL8vTSXj
j8dm/5k0XVcFjk6dNFuu3h8/U6QrWdt9PgLZ5yhF4JkREzsi0y0BzyGTYUYhEXjSJp59Jk/35YUg
0gSW9WzYnogy3LEZGwuafMXC5OKWY2dHO+tg7b8MrolHRq7Trl9XaMpbzoFVcnjMc/PdN3PSkd7d
Laal/zlopE2x9TvhpESxZskHlX7aVqf6CgPweGQ4jxWDfjDa16W8ZevXogO/wr9xGu/bK8OoZp1c
XgtxGq/iXbqQHWkWzut19yNjkTN6L4MldkIWx7PJHH6cMVBjhnt5TwGnnadb7nQIv5sU/gpQm92R
xNt7aEIKYva+bfjiBp3yCI6U+bmATM3FibFGx2AXW3ny/sFGJJ8NmUlHS9UFnTGxbSfq5rl7+yKY
K1Rx+74oe+JPucKhl/KALHBzMJe/3j/isRr6er1Cib9lTm5lvXR66Mg+EwTmk6fkhJsAM4/MTsa0
LJjKpbPukM5kuzOljXAgaZxRRX4Qpp25KSbQlLfqrsTLZh2fOeFp0Dmz7Xb79j+T5KfzgdL9V8mY
IJ3xVujyrXRG5VY62A+KuAxGK8S64wY1K3cf5y8L5Q3Y1SqY3EPaU875UXBIbUbgiGaI3bwf243y
pbsl9d+QfOrXSPrqru222IkzzUdslnvp6unl29SG0XEsZs+l5KqL+/HtcJaSiHAyfOYa3bWYV3vK
TY/HEHWjqfal7p8/6aKusPx/d+z97VE3VJkFyNIz9N9q/N8tv1rPk7IIO2Er400D+j0Krq/ywFPF
aQHCwvAKQ/m0c6ClEJZHBN9S9/VxiQKjj1UkAROvjm26vZfugklTceAzAsqLCkw7j26KdJ7p4CDC
/YVEHYl7Upoam4QCcRuM1R+1NIFVhqs7MPrDh4bxPMVD2l5PdPoJn+xnWME5cIPhbYKLY0AnEh80
ghOKTDUebbSzZPKLw4f9vBab55zPDEw72FTO4+uOse+5nFOqwpC6CPq8iXEkIVN9dJQIvPUA8mMU
ebOcKuqoUGIskFs49Y2SqmhGL+txk2awII1kmi7vPLAORvvY6ksW/Pj9QDZhJN2ohWqbdVoQ8ztw
UOYoF/4qxmO4NdUN0Uodu4P0cGE1y8FsOLDDjyWAXzBfAYAgsQTBKazQ7QA7jdaRDyITwyqcVNNi
C4/VYI46gNb6fvnljHUn8m7F/gniyTNkN3YP78Gxg9KDvM6/M/gDY0jwSkHHrdssja6xhwQQ/BiU
pqPkWsqQrUmVGUEoWqdAJjvGXukOFoaGsfuIScl2WJuM1wn2w7iuFefss9W4XgQ/uZPY6i45whkQ
1jCUP/UWYtMkn9yZf9ZOVs2lebcZQGb9yl82dIL7QpgH0HuyLyMep2ddsBXBT6eiMQvGyMUD/NCJ
L5m/N9CuHAlTJOgrSxBB2LgXFT+POdH2ZbBJPDYyXbOMM5mfzmeafsNVmf48hhNm+zJB2T0ZQCC9
EjmGlFiDwUW8DMCtFzBRXt0mem4z4jBJ/IOMTUew0AO7JY9q/DpAAuhp49noMS8C+IxRvJbEI0OV
nqqmWVsQ3bcxBmJ93sjTgSFQnRkCwmdCaNq00/oLNgSNPsAPsUUr6BPpOfxCmEA1rwhjiEfQd15b
CckaOKhdzh9rvgk8L74ZRq+RtfigPSdoZms4yhUn8FuI2QvrgmhKX1w9TNUOVHOINnFdXiECjWWL
YQ/ES0AMbL3hFN3ypy3gklEd1AUj8Ek6helDsAh+FKeWJ90wu2CkksewLthsl+JjSoTqHWbxh1XG
qPpxCgh2dng+ddJtrM7V2Hy2wz1kz+jl5eJMtoplhoRlDGc7dSu3bHx8SIoUm2WzW2PoRFjVXXXT
aJyfHjg4x7POcGJb7g+YL+KR1oEfLdHdks8J+9asFo/nqDlxsXlLdA9u3TMnqsIdHh83Gf8SO9yr
C0CMlQg0zS0bD9HSSuI4v3160qPhdPWkJFD0s8fmpcR/cIaByzEKjvdowipt0I1EY2aUaE6E/Bp9
lth+0ThiZPIRHCOYPdhvV+xhL4894fGx8vlw/zCIH/NgAPaTuHqqCsvE+ng1Wa7CKJuhtkK0B/dh
pbrEsII4PDGkEtCBTpCFwElVnlbNN2dENnseHzvsaZ3XV28njj8bMbzYLjAZMqYNx6b5dOGTwU55
Wfrsfkkv1YJnPl1IGBGNetqql3tDi90wW4H1z3PuOU5etyw2s9xsVEflPhCgjCUOKtFRRWwy+N3j
y6gm6pdAsDGQC1Nf3YY2iU/UiDBdfXjQYLBJFqEi6iIjAA3rQqEhtvHSIroo+Jxp4SClPspr/Kck
t6PtHvNbkobLv4e3dzZ7XnFDznaY1acb0KSj0NtcY2KHrZkTT/OPS7Cn2ByJNMA8CC/ZPbZkwQbL
r2CjwHrkuNYmAtY0Vtx9tfg14fBQoox1u+Eo3wr5t7z/jHHc74Wom/AyfC0KPOgvwHxs5Pr8W2a8
g3jJFduRzDi7YOe00xDH7Mh9HMhc/QKIja2aGZ4llRYQPEb2jEUp07b8ka0avfsSy6qImAV9LJ2j
bIkr6jmBUZXckBT3ZxIRgOq0AJzt6Gi5lS1GqwYqYVfUmPjhm9ZbIyZf6LQ0fcmHyrG5hk14GgqO
vMadx3gi5lsQTx/ncJSA7fAV0+YKWbeAQjwIwkXwynPyLUGDPGk2nn7B93O2Dm3KqazPxNBmFYc7
7NIFOyBLR/5qrx1mVWdGD33K6PJZ2czsWwcflH66kHGwqfjFMN8+k1EiXrvEYoCF0ype+WASaMjf
oHehqaLLldBGQHwqsYlMYTT50UaG76RLDoIMbm0HlzncNBLx4pvEkQeT9rNFykTK6Bs/WdJdKicL
vfpxzni+WEsuMxidC0SkPM4vVG7lsN8GINUwTUu+GL0oA2eww2as49ULhNyk+vFrxMEIAqrqnRD4
mlYxTq7ztTrE3lr+lF5nNHOtqbC507x8kd2driHG2ESK9ybZNvAe4rzLxu2mIdko+NF8NMpHY49U
08JwZ4nWDpAJXjg+Y25pjPEGx+u0QQ7iNZ+JVLq4qqaoTTCB4F+oP1AmV5wd4lgp3NiDkrlP3ycE
Huhq2KlF6w21N0Gac4wEL8luHd4Lj+Ga1yo4gx/uQEMKjPEF+DgXCGsMhmd2lU2kw6rJFh10d8rd
w2827EQNdAyNdZKjBW9YYKZr+AgT3HCZRKto8kE7olsVOMgILy5iPGh9Wk4iE/H9+YFrWi1xO9Fs
QbcbM3BctsYuHdgdA6eIwRYZmPgXFF4Q+DK42Cne4onBhxdXsNaJ2h53Y+HyTjFJM/EQDBAUb15E
rdn4hw5hfsKE1RcfKE13C3dNmt9XDLU1BsuHocqQYM6MB+c1EYGXsf2AATDTfLuEP2F1OHBxTg2o
p5stf8HmE+W2hjqFwRUypfdVxBKVbJxp4pK1uoOCQGWL2Ll8zwW+m3sPcQwFXamuAG7yBd4JVFSI
JmwTFqy9NyZIsFOxJhq48WefZ654n+eZh+tbSN00HZgpvqHkbhSwQi85OxbMZ/o0HMGg3GD/4dcE
U83wXa3Pd8XBSvD7MatVq54RD+h/rOB2v7CxJmTKEDFncxphB/Adwsi+puBIEMuY7Y0bKDF0WoHZ
Lh9TNq6MCHBknTrzry0GMpdBaN5pBr/FE40Q8nhcPPuNXMQS0VQsNfUf1CUYQk7PHSJH8WHhZUfu
w1xQvh674uelrYbb148EJWGx7m2v8c5i3HTGR5Bze8z/qUO4eTgo49NfuDh2Atu1h+acTYOP8xDp
ZLLPuP3WzIcpbVs0eDA2UGOm1hKbucap6ZzHWLZjJQ5j39OFyQfAczhNfuIZKxI7JrKZrWrSuYN5
90X48wPx2s5Qx5+fpz/0cMqsRurcsIUlmlZk92dxuG27zk3zB+yJcNzcod0G5LfQmgLSrT4Mj1MC
LB4EOnHmhCim9Zcf1WSLQ2aJader3nj3xdZ66f+vYmbbkOqIe0jFUDiCyYJzFjx+s6B0x3U0Cg95
uJSf/jvE8YnqaYj4ty2gjXPTtLWi+zVE+SZevHE+DocTohc30MoUfNi4xauyIzbUFtJxFh5qoR9T
x2sxsgMqn9IJ3yE759hY0NwceGm0VK/K533z92mgxKNamFXaD+11fvcyY9MUWEQJs+KzueOj5r8P
Ev7DZh9FqBApygy9IAMSiDgZZUywga2fNqUeAvrnd1HaYQA/cxw/b+1jUxeIV3ZiyzVlvW/5+7sk
jZ57CnmNZKkUyLjF4tySoGD6mPr0d3pllPTgY4LTsuG6E60UnOr07KPF5wN0hjPkfy9YllBwQCR4
fN2yJBcYZkGh8Rgr/LMRCQLHdwlw04t4P3VTcdlrxsXMtN1HtpfmlQUFLAmOyfT1cSiuDRysAZCe
JFWWftuzGlLtBF+6SKdQvHX4GOMQGstOls+QIIXxCs59Sciz+fkGn2VcDcbrCm50rHOftV4dI0Kk
iPgjvuOAtwHEJKbfdLXIUH8Gzhv2NOy16kSbh+YLi2OaOiu/CeZ9qp4xTJkjhphzl2Dm4we8786H
5x657kNxkGkYnErPIRtyDM8b3W+AWQASXwUDHHzWydpDN0PKKFYt2EIR+lAvmmt4zAcuZtvqSSNV
g/4GTaCjKC4+LwspdXFmfr928nf5FS/I+IRh5EKWUA0/ah34d4xiUlI2PGVVnV+KHRtzsphvwV5E
a7YGMqy2Mbp3P/Eet15gRfxOPH+BP5mFtHm/XQFLlu43qxeuTGNLL9eAWuinPgKR8Zn2i6B0qg9G
Oza2ZANUq+dG97BuTMh3zGdkNPKMBT52bNnUOBpXrGut9NwtPzJJIrZxecnzWnIR03AzcLiubWNb
oD9cVGBQUEZG1bOf9ujf76mwknwKWVQYsEXi231KNwi9OQp7Km7Gia9NidPKcAoQrEHoyQTlHbV9
6xm3pqTgk+GxP9ym9B41YSbYSmrRDF4ROItmYnw4Rhlf2pgP75NTCezuoGcwZYw2yGTFAwkHIoza
XlZISsgymONBgnyuFyHprRue6pt4Lqa09/ez+AV30mUpQSdVsYeatj5epYeHE/yExFbxwv15en2N
oboPRlzxIQyqGfU1EWz06Yjk8D78bQlFLHRPZsHQVsMx2mkMi34goKMP8KEHXQZjsU8wSk+r5NQH
FVBKLo1deebvOGNUG+cxoZ20CdfJTHlWYV3YwrTX2dB1y6hayLj35GUxQ6dE76Lh3eM1ByqCcolC
BFYGv6Zt1QVflGE4JqehcgtI6sIL+X1L9v+PvPNaUhzb1vUTaYe8uZXDe8gEbhRJkokkJCRkkHn6
86l6nb2qqyu64lyfSNOmshIQU3OO8Y/fMG1HgMFyLHeckfgjhOOeFhIv+XULoudXb0gy+GkOxesd
301kGOM8cxgbhKTAujcfCiJOHitJdwrLg+GIATYgx97kKIeZZ5s+zM6pOOv2lTPHM/ponfGNJAWU
fXxrbe97XmdJFDH+cME7TxV2ULKRFozF8NcjYJqyfENcjkzaMaOoNaQ2t8eZpCEHij0bsHQjbYRp
BidBVBYCQC078XaQY8HE/iwwHYbY3Y5eo+jznp9eWPXOmJ1nK7UYcfnB8uy0gHSAJG8ub5tLPc/P
xQbi5goYQzjxjc0EIUJselC2CfeoyZXxUvANcBPd+3dsjJHPrzMacG9VUwHGwacZC5kDdvYTNlaU
USGo1bPe58hWSnGT54siWKCCsbTvonsPaBIlBSEEgRJEnXfLsj+rz88bXkSiOUsfu44uzhRXGOwm
t/WNza7Qme+07TyvgxVDtODxXj6INm8NN8RQvoICeC+x2+VCW5KddTcS1JjEBitilcaEP0blQYQY
Yhm9K+JzVcMQ666WchHom9EogFNTX5FuBHfGus+VMpujUb4D0VhsWX0BUSc1AVt2SiTsJLHC/y/E
DuijiwM0p61bQv0PsFUMcPNM3x7pi6Q13KahAWF6jplLhe8+mlPtmIDwibgnUD9EsvKeijSXVk4g
CN420qdS9BjmkybOxlEx1yaa+k68e09dkCRzBVnuIwgdIV91UGebQ5UtTKrDCBpSqCKvoL3pBZwY
W0gYkLvD517o8FyDK4jAixzEGhVbhOiUnWH6hDyncmJjbRk31xxHdrLrLfOjDCfklHeokENyKhJ8
qVQombL1dh/kSQFiFM7CJsC3CXRAwp/VtNY5SCYixxtkQZ12V+8RaT2mZZR5bQ53HdBfew/Dc8S9
pjTrCre22/Pr1aK2CChcUHNenncqAX0qCp/MSkdNKtimlU/Pt2KtZpkXpJcOQKGUYlxk5FkG0bFP
zx1kZaNGkSyHc0E7NOpes8YiW3TNBq12G7GzvDDBftUPKqAQsfMs+elLcNTvmKXcqfTC4NK375rg
NiKW8gpxBMVKTpavAiAy0+d6x8RaJKZZ1J27FThmCbsbTdpDWVfVuxJw68qrO5CcBL9T7BG7AG0y
34gbJCj9xCDbjCyS0Jo0cJIt/U1UNqWygM6egt6RR/P4zvHAwL2nZpAADUT+RmdQcuUVygEBAlFx
cxRIbSKZYZZWoE1c9gP/lI7k9pwrjc67jNeOOVfSQ8tMXIcsb2gHtUcsBWe87o4v+RCiEsi60ast
z5JOrQ6I/sho0iPqA/ZWCYDmNntFuEOmc70isuV+NSz6vnmtHE1KW6ngj7SCHYqgl/sM96L8pCQA
pPRYuoWBJ7ltcjiuSvxpmmQkGYUTP/woHXj72qhTECiBIYkszWiImKqwHQSfgYAOyxPWUAueoHTI
f7ujAugmihHHKzwDAP3wajySaVHuypT+AGy0bA2exi4k6ClPF0XXj3SuNk32S1i1ZexWsP1qfXep
xPeKHHjy3y0sjyG56uG1yBYKxsEGiBAxHk0L1CFwV1AI4JWutelauG0znO4jfmM54NsJuNDLkyAT
aKvEaueWtRF7A9y7/zDKYi0/MPVNP0NZv49M2MJPknJ9yUMXBxBJEQ8WkxMdJ3n1Xnaxi8I6rt61
h2qEKYgv0r2FOBWE03AKF09o7G72WCQLTCreAepm5bhEGmiHI23yHIcjwR++BF/3aPWqT3GUzMOJ
PGLA9piTgrt6zKMl28J9GS2h9Sz1aTV/zas5zk/j8DR81/zwxEhhTOz8Bm3bJEPkhJnGSZvcL/eL
7j3HxhWqRDwyrnh7rSkTNIAgWERAXVeNQHiG45yYnOlS4LY5kzRwzNqEfik8dhiAv+AGxykGnVYx
Umu8HeheZZ7bcxw9H2MpD79rAneQV0bxhb5Dw+klmlJPlu2CeYGqIiYQLl07iQY1643rP30wK8ln
eNHoA4DpqTrHArO3SZmNZGzUey81gUfgID2LqxC6LVygQaIZq9SJVmu+yPbGDGoegXm+bF9+i4NJ
VDjSXPaKK7+yWoMwh7N6wJ+0QzusjhCYB6dY2qpeduRDc9Zhzts4Ivr1iCSEVbOw3pVxvnr4xqUc
SfaTjo2xUi/aj7YfdQWUVkPrJk+cjR+0YJ524Z/5g/RXsG4OX1uIfK2yn7mvIKMgj+NxZGk/skkJ
960jQAD/aSiV7OYtSXd2RgwgtFltZAWuUC8BkJ5413AEcv8nXK1mBP58MmbNuTnHn0+cdj67dvHk
7ryqb7CR+qEB12b8JZ6Giq94ehRpKrR3ZvVY98HYDm3rIn/JX/ERl6RTflI/RGC1eouoJJyjhUNt
CmmYvRGW5mt9axcPeRkqbpyvkNwW4LEcHHtGW4yuqBOhBiJ6F7ADwfqOUpVgY/g+vYRlOOZBE1pZ
fi6XbXrIfNKSO+PhJxT3MxoADKLJCZ+iIDsNNx4EGe5/dmC2iZ5EEBv+7F8PYxXp+FlAj8JRH5VA
Z6PL3ulnylN2DIYZVDIwf15wsW3sf14nHBYp93DdG/6c5xX/0ELxVzkjmu/nW081Fi6i22Dr0F59
zJe/uCqF4OKhMFxX5tNcleJqUZtHdu/qCYA8lGaeGS8eJ1HKSmC6zmYAZY74L/4vQLWB4vzKz/J3
eDHtXv0I3oZfV555/yoOzbHBFl9hRcD+PXwCFrGS6ZMLsu5mkL3gaaF+dUAoKQMHUwgmW+QkNFBQ
DMTPC/z8u2tH5g0IKX/y14/89d3K8VVbA1fkQ2ABtOUxP8xW/Zoys52mc4EQaKQ4X0Twhf0EDjaj
CSud4K1FLkXeDLcIgwo6uB+fLabqwzrkk2VgvLNewEbHaJxRvuGCwIvYPmrOAj8bXlyxkxOMdoHs
7/jlu2KpMoWi72AYyhLRikVG2tM3l4hP3IC4Rnzyorj+z1swiS1sN1WOZZ0NxuOPGoVUcEo3G6zp
hf9CZi+Yi+qaz9SBhcGV/+uTN5Kl9YRNh53pj08e9EXaQPIsR6YONNsMwjY+XwUSZ1cnvqUYPhV2
uvzltHTkba7gLK98hes7Rfvj8REz89Eay+9Mxn4BKKE4Gf6X2bjxc2PFgLaNKNhtORZIBmHpRQyH
7ugb6P7oiayJVZM/P3pFHxUYywOap24FW1WwLhka4O7WjB8Wyzq8oqJUNHZvORs9tC8d72f0gVgc
QZvgM2b8++MT4gF7PIJyPg1GNbDtRuamx0aYQxypEWwEKkOyLQWyzu4xQYSbGGdQum0+WfwoCoIf
NwIeTMFX8DUoKJThPpEYsnfD9Po5LvLnKEsHezpMDFI8OmcRlgXjgjj5BlQCQv+pG4mjZiqOYo6g
hqOEbg6I4zFnhMb3FJfwN3OTTAS8OkoFEVUNki8pyC+XNWEeQ43efJPjOcQle9kbdIjv4U58kBo8
3OdEpU+F1Y1DTJ1qx9s22j4/rM/BFy1eC/zzvm3esuwOPwgHjsd+uN9Q+VGeomz8sQZ493nr/7rF
gaSsYW3a6Pa4AHxyJdibhDF7BXsEn7iQPYFTBEjyjJfUaIMkOY/xpxnB8hzV2LfRUY0sTM0GncgN
doNY7AJuLK2ehMI4B6sRpU2w0FbmYsA0xBEdthvjsaAuQKuwm+pG2ZgG1zP5ohYc6V44Uiba4Lqw
0JeYX4Hd8jgOzEUeD/TWQtEXfL2SSylesJhQ8ShNLhhladj4kBmI8u05Vst1qZ6xDzLUtZyOU5Op
feUTMInGaR9abxj/mNAM4uIsZBCaz2WDE6YbWwtkjZ02e9VgNxGeOC/6AdWv6mqCqhXTE/3HZygP
eytLCX0klw5NKmsHDIzvGeUWFxDBO2ccKrQfey6bLJIcPUVjuRg+xOXw0a+l9fBl7dVtbL5ZQ5sH
UPBYdLOGYqeZJRQ89azGM2r4wjNj+Hj+50OZKJNslo2BryeIKcdI6afDV1/GjjULhQkS0hqeOej/
zQ7bF/U5KZkPSCNYQHMYcoZ6vXUjpSv3zG+pYTRs13fKVWPfn9J3Jh4n6ZRdlJNyel7Ki3YqL/WP
D+vUXJDYnXCnOIvv4nt8lt+rA5wAufGzYFMcEENPSdKZyrNiMXzdV+Lsvor+83FbDR9yCJhXAjU9
B78EPkGDrsKVMhZGCyICajt4y3wHy2X5YQjAFsPESbria3N9fDIP/4aPEH13+N4zpN4F5+jtdbx9
IGA9Rh/Dx50P6Zh+pB+YoAmrghIQmGx++/F1WwaLxzyZBwvc7eaEPfAljJlBcw0ZP3A1rR9XVlGw
mUBi4eGx4GMI5T/5IoHbZ9/68V0dDR/kiY/0UTJBa8NH7z8m6LX5kHwkHfBNFD8YdZ7iY0bla3wX
PV33xb6e3GfNsuYjX8Ox4ivdFvvHOt+/qE/Z2x77cE25zf0b82/cw8IqWqYfrMW/XqMEevk69p/V
MTjXL+zaSFNGjwuR5XUELA6fm+e3kC+wr6sLIhhuEIcH61waQI5kDDAke3j5rF+DV4AeQdv9Zw/4
sboVwefnEKs2PwoCdg52JpDeH9UGexFP6455E210sYfAjXA49HJrxNNMP+K99skP8uMoipJ2FnTM
meEcAHcDe8mYiZkDhD6pM/xw+kOJRA7rqQQvz7rFoiia4qsnhpjsVscsJFOVAZPcjFVifbI7Y7s8
HSoHLd7Kg2AWlJaYG3qlJ9SwmHgbhppBT8gXdsKJRiIx/j83oXLS10rgrHix5At8bZgTaTJhkfTu
98krQefFiAVQpSHmkHK0lzSnGiRJejU20pdvdMgri28htNye6iu+F54qfGaB5YbM7jTz5gSc9GRL
5AZIDtX0x0vfKs3SwhxGzRaFBg97pk7r6nKLNjqDWGap+phBhfggmbB9jyqKnoxSPcJuUVk/6LFR
ZoCNFp4s7ghULtqeGnkVYv0D2FyDsT7nfYuBJnPhqv9Uh8wYze3zCuuRN50J+WBTWLIBByhgX+85
1WqHdYDA9LIXTknxXgxs7pcTMMBNum1ifhnR8MffeZUTSbUlbamlkMRFkwSDlG4kIXVLozkUTd4C
moq0oRctd0rH3DOGHghmwFgN6gRqMx3Bp+ASrPyMmepO6mrVkDQfqZx6MR51AakXqMPNkGYY/kyD
Nlcmok8UKG6b640rkicbkTCNB1UQIe0WpZx5w9nZOOV3aB3W9CZyaiRk9JmMYXHGKAd3qpmmCs7R
yLEpRmGVQK2yurcsedekraa8peY6ExvydkCmBGyQSgyniuRAvmDeftcDz4BDtgGtSExPijmS+n3a
JiOzGBq2igC/YU6nYUFIfmSt2soLUw0Ge82NFBMQtASXM9zesj6ZRM3YUsbVfdPniLP1c6fqvK+1
W9eY6YRgGNxGOMKYeDZgEktgjXe/7XlXX1T5bB86vtMmO3dxza2LxPCiapa5ctDNdtxgxqJEK5GU
AQmdcau72v27zPBqAn9CJgTVQhkVWJ9VijE2EHHp+RB0sJd0dV2Am6oTSuamK916gCf6p49d0Yui
s5uJOlODGOvrZ054aUam1I0Zp6VMuqc6FoqXD1nXhtg7dB/ck46WnoX6qDKgaSlfI9Dcm0nfLUbH
xwNKDBTRUsRN4zY3bqeELUQWNsKXmG1qGe+a+jaRcLXN8cmQSvhHYpX7Wbp8ifNCRYEmTPshMqZn
3MTg705Ow1N3b2C+IswzMC+xanBt6b3YncSCkxskbmWwaPDRpRdBSosceHANpb6P8Erl/alAXerY
GFulq7jJXk5xz3iGzJpzghGhv70IyKnYVNBfaXZNPPdNIgWQ5StmgquX0NaGfOFo1AjM/XcGMtKn
AqRHefwUkPIgsMgBBQRjmiPdaNJLAph5J0KMGUFbnMzWlTS8KLCqRDIXga0IBdsRpN7hjutwtGhw
OQoWN6ABPVw2LCagYbolHCxxTotCyDOiX5L4oKU4fn2lMX0FJp1J8WZhonwD7gzxyLuRNkAW7Fzp
7uxe20ZTcUg1/TJ/YOx6ft1iL0CqHBA3aW7zDBpYGZFdQH618p3RdjU6IFbl65pg5ylhXSiYhdul
EFLvdY9PYU4Snvwdi/SOT3Rg4BW4IMxFTBh6PIRb9FgaphzxWsmJKjG5q3ZpGI7jYG0IZICmU6UE
HAoYGeKD/qLgxIuYgVzXE0nWvLCg5EqIjFwE+aiIzELadGokGBL27wLGTya2njJiCcxvZbPxldgi
dToPqdeXQ9xTl9Hz3TqvrV5QVeT4S6KWLgxsORtjnD6kwJfyNwz88MV9zPSk/EjKoRNPH+/odQQd
G+g2yAUsHHrvFnqaUih2ooULmcKPpNPKgtoBDUNo1nrfMnpKVPgpYXxVDey7JALgm7vXZiJG5W3A
9mih4LIaSIiI43UkOZam4lCY5838NmBCzLmLOkyOtdZjLwSyoOGxz9CjZVa1l9pDbipLM7hPYupJ
KUXr0FF+GgaZ0hjuRexuEFjbuydpd+xaoPA26MbL5LWuOgw5AOMzVV1aBnJryfIwE4SlPw5kT28Z
74kCEXiY3zshFn2q5iWmhhU50iIMkapyVTw5jaz9g+OtvaMWknEMFibiU/Afwlds7EKB6rFECQtl
8naQxaf7Eg1MKPnxYhkPZ/LL0ciPSmHCdWy+AeS0++2Qa5sY2XCiEnvCBTOImOjYeVL07QF6ZoB2
V6cSjptRRRx3YqIaJ7fg3tOqaONq2OfBYxOE+BLpufGLMevtHEqrQj71D8VPyLy2cIO22rMBVirK
FmpETJM13qPuyL6D1DT37sQfPoudjlFcb3Ai8Uyh2FhsKar+ZmKGbeD3ooOPdtqqjA/DWRvhddb0
IXc1uN4d/rG8F8HUSikhT6mc9uJzbFHMPMhU0nDwItS6FbB5Bl0lx5QSAzvvCLVXbtA6qFxN7tFb
AR6ciV6B1qyDjc9LtAKKsgDfOOgxmOSJ+BoSepVAuBAlcALk14jDnkXp96jzmWUs73dMM+9Ubyyl
+CHDblXcngV5Z8SpwpuIsUYFGmX6TXWbYXWNOVeOWF095kXmJJgGaTlZKKD8sLZdsZ4GoRsDHNfi
VaAJSizFueGXkt4wxY2f/isq/JKmsFYPMc5McbfSTAjIzJBe5VUXDmbOxJr8z5KJi/58AOPfgA+A
+7HxtoiEVaJrVy9f+bwbBwhFe5nWj5YTQZTLLh8eezps5V64WcCxWC6eQ+sZ7iRaAZU9UkovQm2O
aNm9qJWHzIbIxNNk0PvxhoaUlVB0+09EHrzuG/s6xvx3CDg5CmPaiOw+ut+JPcUCDJ5peNvIuPXc
9FVE7EaI90OanEoGBnFoYFzzYJhDJACAZaBCtjCn/QBZtnRG10c7rtqJln8pWN3VN3FkhXh2piT9
AGqZMGNzrJNzeiukgab0ZcIjz82cwPJr3w1AIwKBO+nSIcleeE03HwrbbaYXTg9aVIqfGRxEgaGF
TLN+a4kY1TEy0M/ZzXIhuLkq4kWWv6tBqsEtMifUGRJWcS3i757969nB772j5s4cSc4h8oYOZ1Sf
X40GbstnPK8exTnsz6UxyWqmxJWw1tr9kD4icRI1+pdE1rXWAEbCSSkLFY8AWE/ZqX0euuBk1ji+
FbtSRKYO5l0mq6BnItxHnnZflwZj8PtS4OhplWVjDiTlDJvN++L2hD73eDPFjRVcbxEmuwSYWt+p
eQri1bOf3RA0GuJMUXu/eX4GKclEnLZK/EmkgNp/dv1niau+IE1ibZnzpAV4p43gJsAwcQEkxAM+
3qVwE7XUdJ/C46LLzLkJn7aOXTDK7lsj/+oQddy38sDLEGhK1hVwlEelU0t3wgne9H55q4+CuIpV
8t2OioHXK6zFyi+kVZlDRpso+ZJ0k47BZ1G6obCsjGP/XAcqexbSkgGpJHmsOBjhV6Ev1WQftvs0
GiXyrFJ2RC7kwZuJ/9gpZUvN5hoyeZXaO+qvYbQo432ERCBPtwayy62UXBTzDVxDKM4xepKOP5PC
s5Tp45x0a+OWeYWFi0LyqeJEeVcmT4aKcO+QXFFQWzQqKB++bpLkdzWeXlC1IrJaQUYjNojbSbp1
OEXhngGWqu2K9O0VTTPGDSjSsEvKvBdHS58COhMcrlv7gFkHJynV21LliejsOK+X6OTyi8yPEBJa
VjZON0uwDa4IUSvyDcU+dCbsjTFB67tFYqmfD2gYcVO7weDBRgsa5pkfB0T6YOWkhKCCCnAWdw5S
eSmAZxlu2pBggwCrOOqjEvwCXpfJsi+j10KmDdYB/vWMtADVss0XHJD688HsrWrhJuBiZ6HdpejC
efHeXCKLzTGAsSxCU9bitWYS1RVZiwLxhFAy226hvw1gFwaHpHzoXIe6FubQx+QeV5Ua0OROclJO
dRXFAm7LMMR6cZF0yUg0+1ld6einLlaneyKlbfl8vsmpBCz21kZfIhxT6mMdBoowKHx5G1KNvIGV
JFcjxnCs5RBVEkRlQ8NWCFtH6Zxd7wHYLiZfMmopCMtNw1yH11MhMLBoEsvchI9BSBPjn+qBY120
SxFQiREnR+wnSc0rD+zsrjKDzMd19XSj8PyEFhLC4MIIB9Dupn1nwgPXl1laDFEHVHwkDsDiPnX6
2ayX90518hA9CK6suj6SnvOIkR4iLIXavim2gXoWBKjk8MO1Fiw+iEZPaI63Ft5OUC+KunPzR+2n
SkFnA1pZ4V3aHGvr3FATP9ohWYrZHkU5qX9SBrGj8ogyVGGcKSA9OR3Vw1iatK8aZnFdhHVjC3KF
LiXwW3HVdV/abf9MOd3PVY5rAo5hEeejYqcYYSDSYWfXPUMrphXD8d4gLmc4g8lMCz9e+TrqwAui
N3rUItQJ6m6d5vVVWDhSkC6frnNOvogATBN6ttzN9QIQD0KaZcrYt13ZqZ+QeXStRsO/DO+8ZUE2
zzSSvnsVSYbqhGXt4ZeUO5HCIFemVCWXHTqjTY03k7XzS57tWiHCxgi2HXRNDSuxugwmkjGqsGjU
ayykImypYOxXhCKwB+O1VVZsXreRaVFJ9ac7YvOc+0niFbdzQ2fGTaq8pq4FURw3EA6fxRZygxsO
uONro3NHygGupmhG7hbDPNIzMd4ohwIjMX3pFe4CkQwAzqcKUwF8Iw0IABWZMlTAIvO1YXdSlzK7
8KNKIRZiCVy/y7d6LHYYQs+CGqpfnTuFem1argtiY1LhGzzickiKQv5hMpDXJGjEDxO0oKGdPImA
CqnshsiRg3TfFLrHZvEXteb/M7GuIqPc/olT9A+17h5O28cj+vhZmfufv/QfaS4KXNUydQMXFA1X
Dw019f/V5ir/Ax/JkhWLECj0eeio/1eba/2PLCq6hmeKgdQaC4z/anNV5X8MVdRES1QUfkiStf8n
be7f1dyIAxXR0k1FlTVRVwxF+0UHm3R5IhXAEgdrjG+XsaL9cxYryZ6M+u36PbEZFdlYy02dMe72
f9Amyv8Q4Q4PbtELDCJjlUL37+yr+haYTZfI6gHsyRmiOwwb/vZrvd9vJ6NPz57DR5pSW37v3M3b
T+/TbxTA5j9Eyb889vDcfmJ+ZaX0CsKYF/6GveLNy0Jndjyf+wmeaqPJhTn48QzTe5hlM6e6oQi2
CA+w41V997JBiIPBiLIj0uRiGf66Wau2TYXzct7BSCn9Ti1kf+4xG0BfyZxvunlc9IBaNs7OcuH1
bK5jxyXr6pDoQFYYFG3qd2vguoWHKyQfsCkX2pCLF8T131/4sK7+Lgf95YX/osZWjNetCm5c9Nms
cxbyVHR693xekXPtx26wHm1HZOsiHbEJoqWst8ffzHoa+/pHDfY/n4gkyjILkJsAFbrxy7ufR+oj
kl9PfIls1x+utT/ZjtYjZ3k48H6P//CGq797OFPUrUH2bSr6ryp0ue0TXcpTjcUmojSdvHx4muii
V6iULdNeTW4eqp6tOvlEQuGrK9328qdzCrcfue0cKpYhJAISUGxqX6fw//1d0czh1f7XnGK4ESUR
qoqpi6rGl6j+fT2KZO2VVZ2jY/ZSG1F1xzE4xUE4PCILww5+s4/sVTQ+n12cspyNNXlgNI4yBy9/
t4YNs3lrnJkB6B/u8fOC+6BOC8yLXz6Vo/e2IR8DHg+NIdZo6Qwdni3BrHnTh1tvCrC17IR15eob
aD7jK7//uxhN6cN3kT/GFpEywVFZKTk5EwjKn7afrFapt+i88/HpkXjD8+GyjN6EcXVkSMmQwis/
MDLDVJusHxAp52zZs8XMrcfjGUMkD+ta93p9LCDqOckX7VV9+c4PcFEX1yuMmykWinZBTgKjVeYb
sBqqagKOwdHcnffZGeXeATWXs0Lda4vemanq5DhLjim4oQ2zO3beuIoL03QvGb8B8+WM34WdIJwV
TIEz56J/nYOpYEMV2+wh4u3hRtlnBr3ORl++EQ6z8HPfp0raxv5eHW4R+Zu8A3e2ISwHwtv3dTM7
HqMt4+7ShwmgvmlI/hH5zW7odr7SDaUs1xI1uEOf0+V+T294SFZbcJXYxbAaL00mia+FgLjj7nxR
qX33o9EWZBxcaNfPJHclfzMUtld+OYqmoVtdyC1zNAxvAUmJ6HB1Bkf2Gkh+u4WfYe9dxuvQas8r
OuqvrdYzEdn16ih19hPNPy8WMwO00z7Kjn8ZfsTZjm4Cv2mEkTLFID45n/wuGn47fptLzs611s2F
yb/90bkvDw89y94GmKafmrWmu/INLf5937gnYwqVxp+Ov83U/t5MncCenyTVjwEsHYpbFxt9GyKv
7SWpN8c5UfPzfAkuh0hadj+YHE31Cx3fDkfwA2PHde1mt9Hp5cl+OVl2u+pcOR9KYkM+h5cZsaV2
jP8OobdDv0pOvUPUMSRm77lS5wfV9/ibp+L7YVuj0xR4FJEZrrZe4UyX+PY68+w4N21vyW1j4jiw
NI8nxFjhsnbtwIe+9772vPt6Gc7uRwga0913M76+hZPjAiqHYc/eZldrEm920tPe3XfIw8EmmOjh
AfXF4ifM3hknznfxpVo+GoNxgMtc49VQoJwXWjZkUct5Q9gtAqfRnCsDW9rp7N1td60zd8Pv2hUb
+F0/zE/H6CBHG0azAz+bVtfHlczOxQn5tBDEE3tZTz6qzXighXf2ldYf0BBnYCzn/n1n+qd9wI+N
yZDxBpKtfzplPMJG1ytc1Q6kVBAmM58hWPk4L3zVwzGYzKfpnrVzsV8wgerYXo9aB2HWCYUTLoW2
teCN54Jn7iHlejXj8XN27dd/qiSUYXf8x+6pqBwiHCWiLv1SxjyFyOqylCfJeBhrT3OjE/fhJJPj
yr/Uh/1k+7UVJ2t19/ien7Ducj8k5/D0nYFPHx7+cMGGx/rnczGw45IxZbFMKsifKwtdqHNd7Q2V
cw1DVxtSrL1YFaK/x3CMsmH7pe691zSa6/bIA/rJ7Y/Cno53Q9JPZ1eL78fo5n4b6L0xuf33p/b7
y8RVMlVZprZUfqG7P5s8qU0ILwf3bWGw3Tn1ZuAPItLgYx/622E/OAUr8v6mXuKhVSDuCib+DWoJ
WWRDYfLvz+j3p/JPz+iXIuB1f4X560U18lZ6herNqpvLzs255Z7J24EuCUntTP9o+Owi9uQ1++rW
6/itOSqa3dJSi/3y1Hsf7B0Odpo7YfLvz49q+jdvpi6x+ClTcMT55Yrp0avPVLMbStSZ/+IkSFwM
/+3HZX0bvY96xxHn1MYkgzf2mzX+9weX5L8bO/2nKPjp0X+5OjX33SMTe64OQvLJyn9uVn60XSwe
n7VzrL0zk6nz5XxmZJTZiPKfzl4J3L1fbvblaL/fF5J92dvD4aBsvwDuL4il4cXBIUWRzr8vwFcg
9jvbryx2R6M5u+G8dN9xmAEqsEvX80BOUvS2S3rKT9arNXrY85czt017+ZGdWLW4cqLA8jgV092O
iF8IbV9Z7uoXoERYBrgQJ4cNDEcKyKu5vTaGfR2ztVHTs6JQlP37Ffuh1/jHvaeb1HeigheWOlzQ
n6p6tUxTU35ywdgIzxx24jf5S94ZgOoCHPGyz3vtfVhI7eSCmUDuDtTZtnL4j6yZ3IcrxbVK7e2n
6s7XDNzjeJLO56MlruN2Siu0vDlgsezE8AxmU4CG4UjaoE5Zb3Y55RJWpdQPfGdFgN6b1Iz4HsTO
9VqDnCK2pfD/s4zlt2v0f1+09suGIxp1WkahOLxo92h8nmVHsFNvlfj7tTknz5QDOd0vl5yxj9F4
xtT0T25Kv79J/vsEhtL7p6sO/iyn+XDVM2+2WJ33T9YUoXOZM9muvbk2XR5kdjh8VJs/PvTv75D/
PvQvGz+WaPI9SXjoGRsazaN6KB1ttgdno4UlTHXHoWl/UC504+/qa6h/3U3u/vuqM4YL/I9Vx8jT
NHDPG/7x99ffP1PDNF4P9SDt3hb+qnRQGTydia3STU1Sbw8Qb4/gxL7jKTmHXeUQkbLMjpYz2tr0
FgfR/o6GcmtgWb0RMyKej4sV5ajrjqdcOcr2b2hB65t/pSn89+f++w3up+f+SzuYNcELrIHnLo7c
I8zV0tmH7nYd+Mns5Xj2lDNpvDEmNP+m8+8Prf+zBZcGGAPww2Bntaxflo2US5Ildal6ADa1S686
zsRl9E7vOyXhqaoJn5/Jm+p4PIJHrOIVT2rOjjt/p8tmAxoVXNR+up7fIZMo9uf2sWptplY+17kv
7LlT2MspIgZuSpbdH7rowbTtH2/5z8/9l3V3q1tBV7RIPRxd7LvOR9BcTvsjHTWnqgQEzEbyFS22
+2a0xyUk9L8sVObryqPu61x+loixdjTtbKebhHybPXC3Jweqsb/Hsz+9yervyiPKInpMA19HHBD/
vkBrsWHy8wiUQ4fGGOzedxd3vO5pmzJbA/OBQbE4q95+ki22k/DyKW3e5x78jeUwT54uKTc9Z8cR
l4w2f9g7flHg/XXEQa3VwLss3OGsXw5YS5du4o1nzubFsBQDku5geVQhxrRZTXf1uLbH1z8drMbv
sICfH/SXc1Xrbrf+zht4IDjiRTJr9dl4xKrYOnKfHiggdXKPomgCGG4/lq2zxhfBFih4O8JNmM+1
n+YCmx8XMxcytLhhGACko0k0srzAF4hasZwX4s/B5wEpp3aiiQq3IWHt1wf/p/+407JrexwzLsmC
Vlz34j/cW8rvtiQYDZR4iqlwDv6yPoH80jwxWZ9UDhQu64VlrxiAljaaFjrdlTbfvxPPu45b94M+
nwYDw+/ccf+wNcq/XXmaCYipaACZ+i8rL3/dQZvqZNifM3u12tuTr/XIfvdOjjMef882fyoo5d++
tTpumNg/m6A9w43701lkqNh81p2m8ICscQ52DoLK9uj6lhVrmCr2+oclLA/X8tftHxD1fx9yuAY/
PaRoplmgRD+W8OxI4bpYyf+Hs/PacRxZuvUTCRBJ2dtMMulEUjSSKN0IpZL3jnJP/39ZGweYXbsx
DRzM9LSrKdFkRkasWLHWghut++7daQ+DYKVS8Ih/D56N/8VODaOOaiMbGqnr+u+Kp2rupzXrYVo/
wC2IytJsCuSeagnTgGpi2OuS8/8THpDc20/tg+ygFnJTDDv7jJozdksG85hsvdfwOpSUw0cn3oxN
kedpPTPjvzyhP9UdoLsNLUPZoDj7OUD/8YQ+09u2ub1W1gDX+2OCZWb7u6vtHQyvYz+8fb5z38mF
GfWvJgqDH1T60jMqQ4wtbPEUhPzqTvMPNeQLBAvy8KcHH2C9E8dFI/v3p/qnaGTU9SNtNFrtlvX7
SEJ1un63pkdrQIy8DAlHTnWU4hjWk6qH0J/PWPLIfmd/2SXGH3bJf33sr936NFurU9c6WQM4wsOL
iC6Bv3Jp9TMo3lE8ib9EB+MPpxefB9+l3mgYFM2/duVmutq+zQ23ecNHUOfAU59T821LmDD+3855
4w/p4X992q9z/kqPu9Ey+bRPEu6WT+doJ5kxaYhN7+QPln+9uT9+HEkYgU+jAeavm1sdzM9jtb9Y
g9LqrXGySdejx168vkyxxWhdgjIyrPh2/33l/AFWZz/+41N/3aT1vD5brTb80M7gpV42CmWMnyDa
TKfgJupxFWz9yTsCZbdfooMkGZIqOMOKjbtDqXJ+HD6BMMWqJEk+bv9ybcYfY8U/ru3X8vrsrpvj
9cITqQc4TG48eDThKurqhY14UbAV58F9smJ089+fialzx1+B8b+eya9Y/HwcqvO1zecikv2FY4qs
oovb9GhwgmXvmOiFKsn4GJJCQHMNdUFU4GSj6bWgHc/MJDpCg79c0R832j+exK9Qfb+tzXdrdbUG
VcBBPv70MJpRB6mP62nyJDwCvqqu85Jovm/Fzr7NuIra+C9X8YfD2UC0t9lp0vqgl/cr/TjXrDej
6WwIDdhhuMJ4BQox3lntLoiXdHq1r0ayjR9DjFRnXVjzIGt/iQA/m+D3q/nnJegl84+I3D12O9W2
xSUgv4sYrObp0+Xpn+lxfHW8Vd5kSKjBYI2DrKINDew0Ojn//hT+GGv/eQm/Ko/q/divDg0u4YVW
LtJNslTwtmVrzlAgCec0oe75W170x/s2wTINy9SNR+vXVmi8VuZ5/9ibg9XBreDT7UVkyk3IsOm0
X5/3DUp9saPjkk5FoN3JxP/HTXNmmx0y3TpZ0e9Xf7ltO88duYKewZq6zDbi/okoBkOWi2aMpbd/
T19wKGhhpMSObvHvn68Vn/9nS6KDYTRBJjkAur+C42Ndu5+2L9KGsGxDkbaZW2Fa3aXwS8iVDK8w
Ch+razsTbacnRjEC6Q6oPMoNHiXLR3x59t8ymT9kbMY/L+lX5Nxsd7XH6lLnzKUPNSw7KR2kFtV8
GSkQP3/n6n6Gn3V6PdFKHJYndZ2H+ZkujT27bc///RE1//aIfi0Ry3xszVr3Y+GZNxy20jcjgMge
HP3JWSWThx1BJLqKIT913Kuf0KfxM7OPf6V7osynFZPtqBcCCgeK1Jv/5VR5/HKmba8ZmCrmomV+
lKn97xf9x3TQ6ra7nOX1Djj9r1BLI93qdlddk3UVhiT7kwJ1pYSu4aLLJcF5FZvgp+mDEOvW+Xbj
YIAImp3vsRH00uV9sARkyDHaFYg6zacU5P9+gX8qmI1/XuCvyLvaNw6vxr5pDuwous4vFJ6HeKLW
MvlpvCYz86uATSgWYh+OdMeAviBaLFwkakJb8SXd3tRze0488HKsmnnt1V+u8A9sBEgIPLyORT+6
U/+N4tSe3c39+HmZg7Nd2tG1F00+hfJ3NN1W0fdD9HoSMRs6ZG6ui4h/fzzmnzKyf374r2DYNnfP
08biw01gyyhSvoJJlWUwbXu93stx7pK1nlrFv3/sD+D/+xjQvQBqJVOzU3Qu9Y9joG3eT+16szI5
iRp6YdMIPgmVFNkDJqKgN+keDbmw4m86d7vCGVdFLPPcC290zlHO+MupZP3xKfzjcn5Fx111bD5f
K+RAnpLRIObJ8Z/upC8bm6kfgNt3F3Q/Eevr98ZTsb8JovVIPiJ2VPg3hohl/vBs/idaNizTonbF
mgcU4r8fjwWzbtped6xBIwpLTC2PNovUAL0T78hnSIz0DQ1QZPb4TbELMK4LYWS3kz2dktDwThJ4
/VbzjKMviqntq5vsqhpypgw9hIgTO12mZTG+3Zelravj5JAmybZPx1sjmL6ChoLGgCjRBRi2tR2U
doENdFOpw5EhorMfzc40Rk6ESEFKJ/yLi7h8AuLdku+YdHMnqAEzwAtauw9BYuOh20l9eO5hhyzB
+6gWT6Lc9vglCEEEWHnON0zg2cVVM19e9FaBMtcK7RtgredL6G7a2maXPkTm+wpJ7COMR6FmLcbQ
7MSY4cTY8AmGcp9DWQBwsCdPWYLuZGnlheEnKctWoAy76flQLjLdwF64HDi3aGu3R8yD/IAUNzrf
B0edXD+DI7+mY+4niYarzowB8LD0gbXXUPek+x2V+x5CVn5q0wqt6OKCVH3u9txbAvsK24s44pPZ
k+QbtxHkIYuTfHnQK2pigUrCw9EPxj/JQqnJ04nKpoiw6OaCtx7e4/LwVbZLZfQuongvNgicjV8F
6MkNoOjjcQNuC0jXF/4smZw+Dr0+HdOs0F8zIwW/02m2SSrhGfJpL1GohmTS86EQEtvbwzKqy0kN
+fKC1eN/ROau77ynbOr76/Kc+LDg/Y0gLerePauX6DCOtxGOiJEmP1QvwaxjAiF3xZ6tiUiFZlTy
JtXB8cGwsnVHLd70AvA68eG0BuWwPplvzqBNKOx8hzRz27SVFMs6y5gHm9prm4+zvI2YoZfJ46aZ
ECX1wUZMTjEgbHFg8sM+wqj92P5auVoc9y50a+kz29vI0kCY4E12ZYa4pF+sJZjP0ddhBYDiLIfv
oJxEM2QqZoXfzRZX7/t7vGULi3twF8LfJid30W/YoKQjl3atfmCMbrG2F405H7LuiKJgT0SkLp/j
+C2HYeclALhQQy9JHhCAKm32BDDTY5TxhDiP1wohbvXK4RYhhdB1MJCPX+R6uhD7aNbHZIKIgUpm
xRQ5BLUJUOBcJPjfBiuvLI/4MJcG5Ikjt0Of7MqFJ91w1mVdoHOiwjl0IC/34FXOUu2By3wBDqoA
0nexnMMUYdAGhgBdMY5avmg0TztYKaBF1+YEwzvXHjb/w3eJQoTisgjOWWGNdo7mosxX3qNHea6g
2DSFSU/gTb4WwWmQITzaObagachp+nQR86XbkRlxxiY5ZJPZWvoGO10nJEQEFJBh3zAexKaZtdUF
qWpDRRGvA47NK2Y04ZsCbUk+iCUSdzZEXF+sXXg4TzncoBsZTQq/JoVmIOnmAL5NIitYKRekr1Yi
QRNchwoBfcvt7XzhfmeEouKOAZ+aTe498rkjP8oJ4rOL2TTAnpIfvLBh07blzh7Q+Q638O808ZA+
NNtzxGftvMklnnVDPpKKmXcUvWzkF0VkK1UwiSL8Wocvt0ZARsJv6cWml3hrsL9TTDS5eEK2xavd
lrP3RbNuUATCjkCiGiNnZZ0RVTEcEkhHaRhdi8iOwunCEqHe9G+MpXXbfjYjMGQ+nRpfKIVGV4Ij
ZqImE8ahyVBLZiJZf2w5puq+dGDel8O2aDKpKMozr4dMLzX6XgcQC4IGMT8qoRIhW54UzRnNRmfF
dZGb8Y/pzCLUGrVqxtGvB1OA4Xyo1RjmaXN8xM9YwZ8YLXfJ0uva4Bidg0gBwd4C5qBuGXzmWtcb
Nc1OpO/gWvIUrqqpSSspnUe+OjUj++elWwwLiXY+3KHnAVXqye6kEP3QCGCR2EavY6mXD536TBAm
QkVE7zBN812S6wZARWZusIrqjuLl8HiyT+bSOWBBPF0oYSWfHEYKdXkOkpAJLm4ya+rOKjE2mUQ8
NOLQBTsCYeVhNEksTFTFpMlTbAoriU4kOl17uQEN4I5hlc3nJ2eISeSeDyZeJu94LdW+rx96GXUA
elnNvCnWOjEafWp2z+kQNFVLNnstWRwYClZ1Jv6EylbuQq9Nyyu0Zn8y4ebsi0OToemnVPokwQ1k
WMQeZUbc2U3FpkXck8FcTfiep+8wh/yPnMKS9aorAELcBFVAgeM1b9x0w46006PUeasZDhCwoPVD
q9tPGzEv/52WpDIGiivi8835reldCI+FDTl5O3ZEFSzCyum4paXK9TnhXs0O5YXGsLMOYRFu1nmJ
t8kr48BRs1n1xZT+E5n7FQPzbml0eSI6fbuxNeKHWOc+dEbOVqV3CsNWVLlodl+keuRFcVigKhkR
pGf6FUNe0LG0qpTm8U2dJaI1N7ncD+Zz9C2GLClmzUrkNSBrTlZe9HS0M0dkOhM9fcuJ83OqhlnW
Nwv06+XVyzLCwhY2niB4kCqwa5IyeqiwvI93ZI+7jjoYcr6OwmdKRCO/M+kC8jwm1RCWgygwX08i
/X+8pUbVyWuudNMSVlyS1J0ZFAfidBdke4EStlai4t+PLqY5R++G5Eyk+TogPs0StYv/kyQMX/0Q
Hpx989IQBRsRMthLtemWx5vHOQ08jjkx8zxMSsS8L5whpxLCAs1jCAzwGDBkS+erKXYaDSYZmvAw
bZp26Ct8aJ6sOa4kUD+ZiOcFuRzHXxSqKuWP2GI7Jv1w6LGwupMMjfLZ9cmw43j5wc51KOe739A8
pSJXUI95s5TAL/3LmL65Q2gmHtEH9Tt2RqJyiJnFaVtD4ELI/ZKx51YAHQRZAjwYeIbsJUtOaIh3
GoLUAJomCY+miRCIN0ueJ9/tFk+iB+u2mYQTmuechVOX9Tksa5SQHxVdBNPAelPjxaRP/dk7msAk
ZGzGpxDucZoQwEP0ZpDJoyj4bMNOtqST/Vjg7UBkVLePvVzZ82mdDBdKpY6PVkEsuS3DMFw2vDzf
QwB9j9h282afgzP1AqfrOtI7Q5PuL9ECkmElh2hgdCtMQgjqe3wr0PiAvARqlZzzAhV8VMcSVW40
paku0cDYZV1hILOHUo6nUyuG04s2VBTctVkoJGE+6vY6k2H+pFjnRbJhhVFscEf0ULjV3kthQs8b
Q7N5M6zT1y1R6ax9v4fToCETvwCnIxGINhRLdO9S9IqvaChye6whmiy+jSA/pNubt3VDGyvZvg4U
OkKdBoVK2irRVM1oiJgPsfKE5yA5vm+s7HdwwzGDB3/JPjapOb1vYrITwpghzntcUEm17nm3xJPp
K0m9BmsTZg0ndoQgNkG5q+B97O3DAuxEqTAitCEIobGUyD+S/VY7MUsAMdhxnAo095lX3AYm3wU2
8XEgpexBARKOE2ydHHYxbWn3GYaeVXjpm6+yh+fvIZEahIG11WIIWM6OqrB4dg8bZu8Dro+dQheD
0CY6YbD3DEce4ftco+AzWUlJsoT6a7fAPLzrL3XPUb5iLNC3kQePypsKSd0B7umlTb8730vP4j2Q
1Sak1YeXYMuTpBNGc8QYgQeRQBPoGuowbWxFenaXe2dw6r/cHCijPsqDdRgwhC5z5sDu0VoE7ZYa
dFh5x6hmB2w9iKSMG34I02Qi6UpJTbnIK+Abx4jwiuh9IWs5gMPPLbyAbpycM+EySgM+J4jhtsiT
uiWblY3cTs75wLiNHMSmot2wK73arr+z5Wlle2wT6E7lFYaOwLRZ2EbiwZtemuQIfK49xJVaJ4X1
TLPs0GWyYXNDi4+iyxAqo/m0O7tRWVL+lNiEcWx5cumgl2XA+7SDS8UNHBRz1cgtU6o3eLxe+BgP
EdrlnzkKULBL2VVzC6K2/qNpvEzr3nLvkhnwXsFZBoYzGOjtCAeRN//UlFseYs1fPhbcMyzV1opR
jHOK/NsLNiveRfpP4T/x5MlGefxpY4tQFNUXeQ8bOiQtYUmocngIPe5xmRJ2t73hmwXPIaWyXeQr
9tEumzxjyo3bsLQtUZEYel5dBE7NHUhyayjjVxWV0zQahgSarQg+hAjCDrcBoxw5dUqALygNLPUO
o2bcEDTh4B6vD2KwKaFpmSPskZZor1XiFdW52XO0sZ8j7tv0AsuJu2YwHsSMHF5EUMEn9s4Rq4bV
6tyHRzG4Cp7TEwxcV5aIQvEAdzNIb2DzPySvk17eUIXTrbuswdnZilj0ug/bfcBDGd/ATj7OYG16
J7s5XOECGrDhzm7OK8jNcLlsZVDiUJqzvZ0yR94yTYecDoitskxuH7r1ZFqwRzvELEO8BzOCu0EE
xzTpWEyqGACfCjdlvp28ggbCkridnRiIJrRjwcDxgbZjb1twwtZv8OBG0yHpVrQjca27w3IyszZM
9BLofwjwk0lnAYAQEXigH9GFyXcqX8GTnV9mK5t9pHMa4ju8GiqfFP4fy4ilDzMbVjxKWwt+7Jx8
uVI8kA6TAyJl9eDHvdwveODLGpYGGGg/vSm1ho4C+veMvuhYz5GLelaYmj+/dzy2pObazWF4XhSf
5IUGYLS4WuJp+rxuwzbRgGN0yBLt3mFENvxyQq415+nyuZzRQ497RCdkCRm37V6cMjp9lRT3ldAg
3tstK4TzBWcuGdiE6evyZUnKSWT31EHrsrUFqullGOoChowNXXLkwWXE3+jquPZd4+VgOeFcJOFw
SN1FPkyoMuz9Lpu62wfqU9rcSsyeLnR95a/zxeKIjhrpCbXahBTQIt/gW1/Z05P7HOhtbbvdW7zI
MmxXXOa+4Z6sBAyUK9nVOimuOeYTR7WCa3KQOBLpnAdB8B9Cf6vHHJKGDKhiJ7PCX6EAXxizjF/0
H9AagYJJD+tOUuh0/I4QLDYR9NdB+hAwXDy81SpY6L8CAOTDa/GC8dLGekhF/6ZNJJkQ1vn8PqE6
c/jkcKsYZRA4+gIPvXayfbZVsmuKDdZPQZcha2Ehc9R1sWZ4Og+sh9Ar9yYN2HHMVzWGk90GaOZC
rnNrKh7CzkPy8saraotLU12Yibjx2BnpOLikZMMtA5TwZyh9qLTJqXNc6YF7YHdhUyUPo6ljjSnI
o3A4tAnXsA0E6cdP4VXzQlKdyc8ADcm3ikK95YAeoD6g9nnWYwVi1xHLKSGODjHhiujZ9RicoSI8
eYBC5ScPdZJR7tlJUzcdDGQnJKSe9SyCPlrQxiMsYDtDSLqrMqwlJHDfbXHHgCLqBJNz/3YMcDtO
GmRt9Ui/JB9AhURiLTfeDOiNp8n7zMBbXWA4v8hw3VFFTSQVmR/xcqLLLl396IQXjSYmgfKXUERR
fluB3pA2tzkzCloQ5vz7bQgIhifpLnZNOL4dP6OqvknfzzImR9zxPu457tlzfdAqAN/LEyBOQ0w1
meEGBtE3QI0gzvoAJ5vIyEBjzmhYcdmnCQX3IeI1SuAFKogJ+0clynfrrFMSf59rmJ0tJrrcaU/n
/tw2I8VdxXCMrmfWID3/b5DugQaH6J+ZqcLqg0qiJRN2BfuuAujruOSk+oEftMwfSSov7yBBN4vi
BfsvXvR3UCyLA2hArQ7GOizUoo3gUNvBbGhBzteDsdxcM34yOjuuT4JOoAWlam15fsr3yWTrDolk
pZGSBejAxrm4CFyBYoHX0tfJXjyZht//Pnp9F4RqnYvFNex+BFNi2FwJE9yFGh6qDfesX2nBHssW
LRA1dvi9xsb8eI+QF/Lum5VTVQJGbG1NbfD0v2JrGdd4o6jA9AJnjMH0OEZ7P64rOkeV20Sq2+/c
nF6lVmbPmDrN6NVQDVGV8EjhC6B8gIKCbJUn/+H0xg+a2I3i+/BIV9EGmJCebrtraxc3iSpDZah2
/Dk73bhxUhl8Z9mkCgaHawteiL/ZOfwhoYQxYfnU6fHurF5hcXEPUbFNQMac0yq/SB/zLPi91eDm
GuF6q6rFBum36J4c7QvRZp23Q8tu9na4dGxwf7DrqOfmR6OPzWPH/gAIELeEBc2Ef/T5xhmADK/9
sHF1rBDTEni4Rdsxs+ftKr8IXfxo6KqkNOOr7732FX7VXsPVADSa291CDkz/1VOet5PhsynILmo5
u+6qcQjcYlhJNzDzCzmOpHbgc6D8sTOpWoFUIz3WhUAvn1Fre2SWGl83U0IQakUvtDHf7hzG9Ane
+nzvbpKV+k9VMhze7ScjQCBF5QTVBaHH3bqiEUTlS7VzupiUR9GRVPw9uACgFhH40mb0SZBskGXL
ZdS0xzn+YDOJCY5T4upHAApNZsmZe6shzfIc1EiJSI0+vGLcipx98XR2dUqfLjGch81F1+UDDTzM
x9XzKsKHjTogSlayQTLA6aXvqaTSICGILtnkB9xmV239kjOnLCl9gbp/6jw9CUevdctcmA8swuea
NYfxvYBONLZ2Nz0Ge+ftA8Vm9b7w2SdcA5J6sLjoSOinF02ekV4/k+RJWXnVj/i9xHNPvyM9vHGJ
pkDS0F0gP7/nbsYkx3PLCaYDDmDx7Jkd5wYyP1zw2d/clC5MW8EL2J3oyNEgOFkRIT6Q4Iz94mjf
sqtPpYwwwRJLqKi7olWkH41un9CKWO3d7QoAqtC9kUWnYDcm70kTiesBeCLfBbkdhhiLnVO5t3RW
J/CQRcHaHZJ23zUWSwYVzK4cNKo2og2CJhi48c7W5x6uecRp39BWU/5s8iKxBGV4JM0d2gBaOFsH
AszaIgb5DqKPipBL1d4Z65DFyIX8xGLUEuPeYEfpv1y3JAmkDM7UnuosguPRRr14ECBTsdg6g8N3
fDmomosaDV55B3nbsPFr0dVpRxf7trKhQztWYHXkOns5p2JwGA/O8pSQwrvtmqDS6faPi51d93Km
MvMbdmZNAiQ+c3qKDOEl9FgFvGr32zV9ZsrWpovAG8mc5s2/luPRHvljsc4OB4Wl35VvEeSmIbcL
8qv9ST05fpnqyikj66IBVS3sDgdOzJ08nGpt926VRMCuhx0MesZoqNl6JHA8LePBDpgsY7Ci67bv
vcZbjbGb6bZttJQdk3a7wNgUvGtXI+DVLfsJhIq6lGwBRGdYKimfswJUl5BNuK4zGUeK6Z0h6zBs
OdhhTNzPFvrhf29kz32Xo/63OV8tNq7xGN696hV04xMNoYT33gl4gWggH7JNLT7evXrHxsM22YSz
SwB0kNXHDbtCRohJ7skr3UgGJjXRN1t9StphyI2tPJO1lz28dptllRmnYIqYlH1qjLJX+Dx9vRt2
MW072QIpf86BGlQPZky2TbcB+MctLjawoKZhDUErycpc0ahHfGoXVOQIgC3FbNsnrtSnIKvbA7kn
sDZ4FnFNTPCQ5qenQ+zqrKI783nIdaEU6V8BT6myiHZAEmK9Zm+gOYVQk6+zI96dLjFQZGWukcN1
2GgodJmbuGTJm9Nw3zhEd2mCpJXzKMtOZGOmur+xLQXYn0Z+LkOGXwlKMuq4EZNHRWF4PnMXXPlW
cgJeQwRL6pLccdKwWfx92kX61ogybHYwWKc4KoWfSd1pIsZKGw8FDwyAmFKtZAWo1ttp1+onc6Qb
5FGJqSQAnXjrNxNMRWk+H0PEXplf45ZqyKbC0mgduePm90t10nYy3CzDB5AdbHfUYnXqTqDcQDhA
5ssGGpmoD5oi7t20P3aTueAqODNLBfZtR0BpJg+NCv3xk3yeNAtqrauCNz82MSgazTHd2fSVTpVW
qQBWxsuQJKEZ1VWM1yw8Mn90OIkeo6aVH3M6350+neuG3XUws0MqjWQBrTQGQft4s846Z5Ft9OPx
pwSJPWc3uofCGKkLpBOanMaG84FB4z0auLDOxTQ4kxNdvnRedOxdrkxPADO9SHDJIomVF0Lmy3Io
BGjIbTUoTq/w5sLsoRXpif7V+7gOaVGvNzquJTObJET8J8O5hKTJ9DF0AfcjmWzb27hHUfGQz0ES
4Y5+9jm3yULLyHRLsjP8GBl3xqYAMB8FIRdHFJxIBDuqSzY3vNO5xVH05mDL+/k+TgE4teS05WPV
O/bqNDtJ0t93YKb2uEvu3j7q7tbDYNJ0OLXU0KoohN3wYvkMRtQZKqPeNDmLj4sqPBBweCF3kVIm
MjlLBOiICotzvDf4hu/RUVajp7D6bVtXjUevW7epD5nKVhdNcLFwWBVXdNli9kIZ1X4Omk+okrBi
6JdzqLVkLSRWrzilpOqfcNegu8lvSD05iCL60ic6/2RP9w4ZIOJHeOCw/JkGQEZTGs2kTVcUbbHi
4zFa0NAdUVUgEYWsdQhyWWTI6X8MeRgQNH76vi10lLwOWSqYXII2FNI9ZGM0BBHR826yTkul4PxC
+atYaZi7PbpNGqjUcBsMN4vPCFGqQb+ZfX/qzvfiVSnOPj7ygo47ZQZpP3ux91mOehio953x+JwZ
jFBOE6eHZQDDDyuXVP8gnydmGK53EuKPR+pAJy0oqTDuYlSp/qKoJtgPMCt3CbqqjsHPBVM19vVt
cFsgS+ubDXtRc7SgutzymFnsV65rvaZDaeniBgvdoyh26Z5xHeobWG80Lm9oHB6DKUyreF2pc8hi
3Hl+wgHNFD6VW1nqPht1wYSYqJvMlKqiICthmC8ksDzIsR9hmy5Jp+biWz/nxkksYJHTb8ezfcnU
Q+37UPc2z69NHJ2/QWtfVxRsR2hBGPn5G+hAGpUu/VUjmq8Qwr6MdlM7XYJPIq8T7SqRP8Pl1gGp
b2XghLmpi8bXBAhxheS2fSRnBjjiL4BcyWXbEhkF7zlCB1C8BpzCrOBugU5CCixWD+idTJ7uE0UA
XUq5xYn2KZWXcxxBdfN1d7OA/s5mq7QOBBEA6UUbmYrZJd72oTNolscLPsMnfIyoy+c1TkFvr4+/
qb3FUhriBCUAzgojzULjIIbgqI6abq/nWGyjFeje42Wgdz6rGS0lXhCvJ9vPMBkI/R0lHklbSofw
bZtwdCEFHAKaK3wN6qmGnjG8Fx/7EKOAkJLQ1jAfBUt0cS9oTZ1WFxNsQpC8nMInmtpYqHUktlpY
Yh8MH4i+7k2QqtbMEa1SYd+0XD/ZKOB3AgcqC0OoPxpSBpWZDslHLzXn3pu0KfNYGO2wsSBxTvEB
wpZWWzyQcOmbwFhbAGXpP+So9a6IeGs3Sf9BZkL1AOEBlRkkAzjpGngukri+3mqN7x7QxKhel1Y+
pTP/LinQOqIdfJn2YDrLK9wuJIbyTJQh1PzVYs3pzOnOCKxCKhCnj/D6EssqTKeSjq2eZQO7eClA
pFyvha4N46NptwE9TrMpGaABd+DlBK+W+DqLTTHqRk8bujGSAloQG4kLsZ3ooesm+dtGNUIN7z5A
GKAE05JdOzjmCgONA4tFjFkEcTzoBi3V6IFDIpdAZgeFU7S4Nuhq8gSq9pCb8jEBG2U14kd1jYxB
YPE1zJ87AQ8nQKjiAa/yEaGfxdg3EB/QLdwLDFttDMnO7tOQywfGK2x9zJcY7mWqtWufB/l5AtSi
J4juUX4GGzVqXkpgR5YEGRkvuH8NUF+gRGkIzMm5MoXAGayIpI16SWXfmkgh0wRAEw+KxH2nsehr
g6FZsuJzs384gfOekchZ+R4qoZ2Omq8He1Tffiwh5tuWZ1xocwuTZhjHcq99czBy7+gGeKdOGlM5
26KN9Fiva9Fap7bssqOcWo4X5tupB6i4p3Qy9+pFZYrtI0criUa5Rev8lHTSJ3YwvQcriBKkRXm1
NilUyQOCpmF3kTagaY9LBVNhSAgjxO6sm/NaXtLHecpjz3irCkLK+ea9VJOyjzTkLR81d1ctGpUC
Auy1zjjhWcjGzm6zVQJ+7qFwsXdawAEH9cZ3phM20UJeicFBodZ23Yf5EtSyYkaUFJC4rLnZJ2/6
5tQR7cGliXmbR48PPxAe+TS8is/XV2Ntf13FFsbJ4vpyQO3TtYNzgP8WA94anh0f/mM4BztYo0+H
BCzbl/cxZQpVPNK4jTfheOuZU2X26i1/f+2ZOp49a/J29lYGMnB5bYzjBIpnzuCeHljFdKqAwgBG
3zBcwiY/Q//6AkGD0jek2teIXpde1gGxI/fxdB/M+LedPbr0ddwfo2vbtyRz5/iWSsfZXiRyZ0jZ
Jc2LAkC5a+9vAyNR0egK07AdbJXHmi0/Pn6c3upASnMoXVR7nlQao5YhRuA/PAjZ25CObWNjaSoD
W2mEpKVz8M3vG34/VC2PiXPrfTmP9B5XfQhnYuuw6iOk3Lk5+gyb0ZzO5j594abgYbhxMhz6/PTI
PHqe3sP1vLnhl0cftDBvePwP6Wlke9t0G4EoPnVbKI7fCrQRKUn2935xlNOG6+Wrb8mwgZO/omCg
3wOLgBU/N+Zz78LAUd+jeYYIz/A1vngVzRVebHcY5MiMNOca2cx1n6TXAxLqaejoa9ACilf4DQj6
Ch63AmS/B2DX/QmR1lS4svH3OtLHSDV56mMIWHOUbnURH/pN9n0dYF+LuMS0sbYIj8iq7wVpfSuX
yOypeJCz62VeN6VG+CsvzXWfsB8g8MEmdogkDTja+pETkIJrSwQPFzWspRO0wiBGUgoDubeIL0cV
OFvY5aggs2TSS6VSGj1bp+MNDvPB8l0nBDTH+V16+dpNz3LpGePuRncO7VWCKNHFa9qDALXYgy3j
89dXfCX/aYl37+Y33Sf6m2j3CXcXMUwxBALEp4ffyZb93eckhF5ctwfwi3PCPCX1eND+iik5xemb
8dyentTe+QcosHIQ8KRp5n9JEuLxkQvm51gGLBduRs8X3xLaRHU1eo5JreT5IuObHwQtz7ZvQNap
l8dQorCLVLqtKE+zFMGX8X7YRmYjNHnZ2ygNnsVa0B6rIKDwAOXbdkbH0CEyY51gihQKAdQnDefY
dCKQ5EBPbJzu8gBxLpowaQ4l2YNyU2O8SoRePTzRwtqvQBJIrmkLftOPetvuN4SPbNTrBVZLDAIt
7KTpSNUQ+Gw4TEHKr+4hR1KT9RvInuFyQEWD8TZDNzJuD/lWVxe026W9yNkAk1NnZDbnSf6CTX7x
ew+UnJY8v2mihTmM4Qa/bjmueg5NxIPKB3jpFFcmDD3aiOlztrzxv3ahbLp190a/aa+Tgaawl8cB
KRRRZKkbNFcZenSg9Pa58Z1OKsbffcwOCgaYinr052TAwRrEzlMhp9ICEo0l2+8wmvMgzu7JvuIW
6x8t9+23amRslzwY3PxXzYk7Kk8ragkpx223k4Cf4/+kziLec1Oy1m/T65N4aoMz8AsGs1IqjqUX
sLTvXxZt3uf8zdHXkh3CZt3efN9dI7pjrSgMzuodYQNgJDwy8EV7lF43m9BFsESJ3q0r3Dge8Bmc
9M4nGnBUk1JMGVAjuuKRm9E9ztdpPgiwX9X6MC+XDXF1jmk9RI9FXaPj5EaLOoD4TPNsTDsXvXTR
AL6wCQs1jl7sX0CRNUrckWO24/j6VbeniNYiYHwj4nrBkyFQpNbPArISGkRe0AnlpeAwObo/V8Jx
ZEg6gDUeAPejHgv6poPWiLM3Q1mZP3Su2M1yAYeuCoyG4MlsYUCKL2SYwKYN9zrs6g8Wa+h09stF
v5NXfqroVfDm+a7Is97cc4BjLLf99UU64tDmFvsvbNvZbj2t6wLfCsZ/rGPdYWbBwRnlRzp/QAzu
Ph18IlZRE4NC54BOsX10j/JEyrCTy1NCe37TB09jTESv7hRJHa8ed0mbBE6u/0fSeS0rjgRB9IuI
wErwqpY3SAjPiwIrhEeAMF8/p+7ERuzOztzBtLqrq7Iys7jmgUSYyc3V3XNrMB53N+IkG6yvfwnE
nPpHsMmncBo+drRoCcZXhqfRqYIuhGCmCwHPOgC4tFTrTthnJHGrMaRFBVSQn8372TpPcFW2GM6y
AEh8p/gQeRXESaz7U+nX2avKW3SdH3gHI6Z4l3XwGz7nDfRoHc7BqXRfbabb3Ep39omxHCF3qxNH
SLM4Gu8pKo37ivFAScHlRdVtvbqEY3n2QtPorlxXp0PaVS/Vgs0Gd2bvgaG366ozau2Txj65Fc6Z
6VyLL55v+Gjf3+FTty5vqBi+aijr9zX0gU4QGEPS4WXDwdXCH5wN6+lDwGV3EjCLmNkG7PThWFnw
puzzbGr5ZH+5scHFaDgkXVr6XaGo0E7TQ7LVNTwz+YzDzxYzkm/OAFLjlwRvXobIZ3F4xy4eHa6a
W/U1g5Uzg5uF+KHcv3BTmXXdBAySW9bt97trS6mdKVFvVovNuh8Ek51PyOKpyx3p7B34IXyaATOc
DM66Pt9RpDHaCY5bV8H9xN6FGAxkc+r3yToGasCYi2CQT1+qyDDkN9988M0RK3g16QlxH8rG4Mjw
WNbsYxBp33ZDsuUXfurTThtLGft6t15t7/BRtEs4P0Pf4t7n83fMq3UV2jAMB934MQV7uhmWOYQY
mDxUodl2c4hyszbfDa7uZU3eVNDQfuVCveSAXk2rs+tDLXhGJB6br27ARtxxewzqlQnvwdpAHyKa
PDlmB2u361yY0W005pB4MTxBdquYRF/u0wojf2Z+UfWhJ0DBFJL6LupWk4rz7ngMzmXeLZWU8Gx+
JqxGxjdpzl2nLXF74ZQeXik41oyM6MAiKqnIEIs0KAqf9BVts3vua3UfB3JtcbdgUh3C9tEoVh0S
v+4n7rSsEw0eEDvC02xyCo/0asrZy5ciiZjL5MslF6La8JfwA+UdwY2ih38N9hGEagKdhytzzMLf
1LvJcAp1+xi6Rowu74Q5SziXw33QLypKoKtX73r9vYv1DE1aXI/hysIzblyRixDSh2zdGrV4l1IQ
+w4RHdjgLUD6sEdtNggUhylRj1zjnjHhus001oCd3iXBBr3W3DEvgvE5QUeORyuZUPEPTDKp5d59
ldGc2p+bq/8OifNcAxjt89jcplR81U7SBAsG0aOm/INLVjGfSuO0nEI07pPSEWgjdlXf0tZjiBWw
TJ4DH8ektwGB8S38ROh0rhrX4Ffxa05Na+yS59EKb3JOB67yLYY4oViiXvjdDHbGztUra7+4EEY+
Y6zoggYV8o2/y4z02T49YIH38fGzEkqjRA0JSDlR8mFNeCfMjkhYdeg/cLqWOhnVd00yq9ydOWjD
aeRQDztbZo2QPB4aHvMw5mVpTLsGRwsa0XC42wR1vEcC13cpqksF5e8OO5B8B3u/ft2kDcB9BtZh
7JfzI25FlQNv5wjpgzxrPu0swq+dGTmXCc5yF/BGyfVuub1sgjTuxkMM03ZNYzznwrO4M0qIKnyW
11BS/45D8rcu6DKHYWVZuerXBlZrMJXhTMalZya0OKb1K6kDe5v5B2dFbkDeacFJsaDpf+Kr1f66
R+SixoR2BwThvG6eFhdnZ9ZCE+rqdQKx60XovA/Hpa6+I+qg8WXATcX+cDu0SYKGcGJ69KVBgegq
EvRn8THgErTek30SH2YQC4Muwich2No6zahZ8PAn5kmw/8mF8ukgaO/kSvnhnqzl6ccwU8XuFu5W
lilc4ZkISrfUbKfQpSD89QI6RQKNACHTUAfCfxN9/qjoj5wNNGgxQYmQVrNLuzkwZ48JsyOBvDX4
hlw3H6dJlvDpwwAzu31oqjb0G27NBh3Y2cOS6rMWAowMyTFLg3JAn7uDwfubdhX8Ufvox5qy6f7x
hbji8LI9RI22uW8b3ZTDTDEF+65fc2BzUYy8eTVmvDHBy4B9KqS+3BZy1juzSXJZaC5+Xohmo3pP
IMjj5AV95GN2YEi+WaUdW6Vc+LDL1GSGsLBj5y4/5tHqPfffjKjkn8PoPHnvdEILqPG0wwFl17qU
ZwfOzY7tcomYcMilANOM5qVVhT+GCsGpgi4Z7Kro4mukb0Z7yoiWPw0nz+cMl4TGy+K0oZu8x7Pu
p7Tl6rLhmmUl/wNO2rgGB/g9HTzFJQ4AkEytZz5WUoRteqa8O5tMZ7oC9Gyo9i2qIutxd/h8LPqJ
mhQgm/VBu1MxC5Jn0MEe2MiXSASqBg9SZDV2XEGwRtMgim3NGgCfFMAxp+2NtoK9m5A94YamemQx
HdqHU0bUkvzjYyOdYiLGE40R2BLTq1kUKb92FO9cukJb5+qE1Fxz5MOdwsZa3GD54PTvHPhZfazW
Lagw0C2FTriZVPhDBjNmRpAKKyAsMoThELQJY3pIhkMhyDUZoNImapFagiUul53diXFrnOg+OSgs
RXQOAP+vP6AuY3Dl5CT5nxS8QZO5hzmTsZBFvFmnP3Kr9LpBdYkwjN00FfLVU8S0itNWR+ekXsHu
HHNKqIRMimDzZgbdCCjG3CcfJioYp2T/8g/JAfY0M8/MO7NgJz1OC8mGghoNkReE5Tx9znmg60lX
4aW7uyk/J+tb1qncqohKhemZiEgQTXSftg19Lgq08WDzdouYhAM8QVe/6P3EmN7St3ArQWPfdk9j
3BB5D3dSuQATUHj4+jQiShNcyokYwRzcYSvTdNsnyP+su3WA8EgpKIFAKGx7rqAxzKdMEf2IwEcT
s5k3r3iO2cubbzpDMNg8eEeUb94JdIwdWZBqvkn5jqtaeMAVl614Ydq3nyvcII6qyyQ/FVq4FFH1
FhCosO/bwN4MUH/seL83g/JcMM6rORFYYaiWTaAzv0ZncfLzX2HVtls3ReBXbteqgedDonqrgwdl
qrTz/ltBknIp631wp88SWspmnNNvNhABAJrR5ILhkw0+Qu+Q3cqQFiQcGEc4zPk4Is4qAmJZ5pC7
036Ei7yB8NlVIPgQ0YeQetQ1GUvxSL7vYshKnAWD++Um1CFOqA1RqTL1GMn7wbuArjd35D7RYxIF
VOvoucysP5jNjmL2is3pz33ab3XKwBo+pA7e6xwwh0cIySQIUGpzc0L5ythHPizWnUCDdcYuTcxZ
Z0Ry3mOgH2xY3bwGCAnQz7iNvyL6L//dEQPv0817SvVpOY+5ZS0B4LjiX65iFJddTubZkMvKAj8B
0DlyG7mEjr9lEkVEfRc1zlBDG0KhaRkTzsaTZLywhyc6M1L297YVA6CNU0+hQmB3DPh4HZk73Bvy
C3xRVhojCv4y4P1ZYYTwsiYgsbBqtX5m9RLwyHoAm9huuyRmkX/qmv3OhHqu4+9JXrquFX5PslXI
SUms/kpuSfQO3lflGkFTGqbkrjv4o+x3YgUX1Kkt61bzlBZogF9ilsggra7VYfAUIfEgeXYzKmn6
lykPeCb25IwVwdUIARTfdNaZfS3720eUirS1U9mPsXAtXqkoZScRJIgIgGhYxG93tzmvNj02ldo8
aMlQ94mRL00k0dghKBTbY49OZh2KHfQsDiJ8sGhhCi9WcyKk6fYBx/cOR217MO/OSFg+Ui3OJs0K
6WYj5z4NBlgq+vXQJWpqfU5kyN+WWwqODsPmZ7W2W4E+JZGIC+ASofKAHYJf8I3rrfY0OVHfDBGM
c1APn/0347LnL3qkzsCxEENwObLhOAg9N14cycfkIZJHke+j/vrLUO6UFqVtvriM8ARt+/clbdaU
RYHfQFckpxKRDuWICZJGSe9IeDXUUME+ZJxnqbQxvZYZJEVpkLCTSBdvANiH8HjtM2vaZI41RC2J
GjyaE710RoVAIVos6P2uRGTZyxQDzNKa/idnw3w0rl/M2vS1eHa81xammVO5BY2mWxboFsaaT7/+
8O/m01j/MVihHDI2S9qZuV9L6TTBSEXqjx3UzdLMhFk5qccf4/9X4/8z23mA7JbMtcfKKknKYNux
pt91coIeclr1FL/4qUOBdeF0K9r9o8LY2ddpLN7NjwqlNjzP+33HglC76vTXmW2FJOCY3EXKwq8R
aUdaLPj3bbpNKmWE7VnIJ6k3DPYL9btGe3ZvN6ZpmqxDx7fwdO7TGnVyZr50lP41Hwh9uyGEEcRE
LCkUTPrGUIc2hQYTD6Jt9KwbR+fUsDBiaHvpfigU2vsAYQ9zonkPOrCM3W7WmGZq1/pe/HboPldG
ktdo0UJp2dJ8djLv46aicLOhMP6RIbVQVq4MMpNWM+LcyqgPnTDsfDE/Y6231zYuYMdxp2dq8571
bvFG1EIUe41V7hcW06aQx1wVHJYnCz+XHvcVbs3Zr4aQHbAgp+3qbc9vtU3ZVEIxoDeN+gYVLd3P
KeDiKIOX+QbbGMA5PVZuzWrQFjGLsAQdQM+b8tp6zpyeBVTjqRe3zJjGDEWoviZ8ziCQQqSY6tE6
SVPkAbq74otvH+iMvdEqfhKuXxNauB/4GXDa5fP8tXhtWD2sbwIp7N0vK6etnqhBq7jkc1+j4zgz
Hw17C9taqGFiztjt0vr8BT+3exA2yvcQtK40lKH1SIP/fknRt/I9NSposJo2a18fcikq1WWvOHA/
L26ITU5IT8yYUlu0Srxyz9h53uCEsqvHTVrtn6kuGrTPNF07hTdtm2saf+zsh9lMtj3yKc7O3wcZ
dT091XmsPH2D8Dhw2vwiASMa0bZvcUEj2Db3dFIoya7mbVoT1jZ7yLOP25q6Bb0lskACvSGafAgp
H3wHRiPyQVTqUHJGZ87etk2aiEnmukPpDD3Zmta2SeE4SPnp82JSj5e3Vf7RN7YHgmuuaPC3c3cE
LxTmnEgqkflnO8RfwlwWumwNHTVYFg/UOd0gN/V0I4Uqa14I4tMn6imoMYBcCI8oFGBeEJ4q823Z
eAygCB1cHZr17Ff++ll5q5ph99aLhfBne0gXHY7lT30mVpjg+tn0tvBI2HANCvTT+oGe8wRlwhZJ
N+EUpi/FMxL9PZkCTWzNY2zp98DDP3Rh67IHvU4/4w/qbaIp/WGSZmwajUYYj1rB64+8QF+ZeiET
rb2I7LSED/Xje3rp04A5TPAc5QZPicWIoXJed2eD+gYzaPANTj6dD5M4CGMfA6PKuqrzNpfii20c
I+a7IjZd2XA9RnYGMZQ0yrmrCsOGrfb2SfHkiBUWwZR9zZ88nDcvazxY6bMrbJt2h5zydaEkeYbl
w32GcDOdR79Z0FOnGttDBuJW4/Rdc04h3ONspFtYMIzgt+Wu8EjzJeeLo8rjCPC7NMkhn96CpQg+
7hZ+M9i50uKQvwWv4uPdU91GhymwiLCDnwHiA+wrWCMIvIvv8vj3vdA8wBMeQIYcIM2C/stx6Zqe
ZmqjCjap6T0MmrGODsGWsdJSC9Y7dvQzXykGfzazFJu4kRn79V7xCW8di8xut7guyc6cz+zyI+nd
VyJYpPIOohlrY8iQ7jKkg3skmUQmrbKuWlzYT1R7hR5ANG7ljtYc9OBLwS4QrlL+QSbTVI8+FxM7
2ykGp+HBfDm9QDjIpJLRjEYYRDHBgiWbau/o5968r27emBWvm3J1M5IQMi2fctaJ5T+vJU4Rx8kL
U4Xozpe4WGSSCyFJtKYjGZDxJwjGhJ5J6CfvOKGkhLqXQVO7hDDaiq9Fy+O7O/d1xjxBuIb4QTg2
gvvkwx8cRngYwHfV3ujsUeX8FaFQnH/MNtehVRSwly8/iuusKXh0AxascIGvku2DEd/P5vsClYdp
590dzfarxXbPYfakjFxNHsuDdFreGsvZxaju6hwuQubwul+etjZZvJY1o72E9iEeHMxgXLSXEQJj
XEncBa1yGBmHOUk4ssUTn/Pqx3hD8IlERsJTh1ELr3lGIiHereJmM4tOCXIjHmvLhvOBHhMCfryi
qMF1AY7OlAtNrFFkssn/J7FG8YeQ3H45EJLxhKipd2JgGfJMGBtMwPpAk8KyI2YF8iXe+nNYQf3j
RGdgnYUulBU1VqufcEXY8ilBNSyUB2e0GMQXPJxYKaO+V5R4s/hUISh/qM/qgIGLJcoDiIY/Gm1/
mRgxY9vdGHKMItKe2V1DaY6Nv5AcEeFC6EAzzxw5rAvqXOJ82lGqyc3KLzi2JGwtUXDSDJ/NaqTd
pYmmCm3SGIr/nLQZ88MDQDOos6CDoHsXkssBtUpvPUOiiUiplribG+APxANGggLJFq5YEvS4C8gT
cJoSRYEny/nlJHCQoOgjid5weTsjpBk2YiUslE2b0FoISRCgir3S9IXFTyaDvBwI99qvTJPc9UXT
gmHeiJD3b96dNr7CDJTpF2glxMR6NFpFs0mDUasj4ByR5pLrEtiBdRmN0UAiDw3wCco02Lwoke7g
KQGitiEKaFE11h14N9AGBXOYke0ikAW1tCiejQ5Fu+uquqHA0Vot68IO2nT7pmTFTUcUQfqabd6F
9irnEUWznDJWwkPTg93MqG11Kh7Bd8z/MMeHJ8ddUrl8RSQyPETJTwTpltoEdAeitiS/gAq0sXd/
gFkDoxp2wINUVnlp4Xvprc4qY/jBbpyUa6gMPcxrmNZm3D52jSuf5wmmQun0DN96sIhfTr7wSMqg
7AK9QS4Xj2Wk8jOcAUS9chdzb1O8y8aI3uwWkGdoDQdk2wHng5qWaS0sU5Mbc/YkRadNwE+xEw8M
b+yxaxH5azcQa4GzXj8lAA6AmYStuExGGBxEMjTh8eMgg/J8PPatDjVf5DGcGihzfDi28t8wE1by
x9++WwNTevOFDTQyuFt/yu/c/ZlQSXGhQZ65Vx9C2mnNUGDzMkTDhpNjH7CEonxEfSE6IHijZxJb
qH2xqNrYc6CYgek2QYWggwwmf+6/9/EIMCO2o7wv+mMmSkQDgK3VwL3ASBCu5j0Afov4ZOxWRuUc
ZH/KNU265o6wYemtowZXtKWNnBQaP+lhD2EoYSai/j20aZ87pzbGP/vFcKN7ELJo6EFlYs7HO9h8
qwm8vQFwNPQGhn/IgbuDNQ4m7Qg1x4wbpAB0mAXC++XBIaV+/6x7ujKjgzeZSFeR8k0FAQ+Ujwne
oE3rwiSg1wTYZI3L1GeKx+6AwJMut7mRXcU1K9xrhPyzxSdcYDHCFxSfDX77q5qDm3cZcbx5hnm6
eKRtdRZtFz48yToBRZ/if5TGZQPG7ytlUzFthUvVpiVzxqjkTpgSemeaPhH3sem9qI300BshTcBn
Q1pNerh3AAT5uJxSGrYCHT3tl8bmxfTpvIRRScBEcYD334fsadTjll+86KMX3CjVgx3MDiLdgFeE
K5BJQL3VkMATadAm3+USaYSI+NpfgzkUE+b7ZkaTAbVGTEVDECIFZq5YrL3xkPpQxBUDLTmOvaQ7
opSCdvrxzwcYGfW92QczUCVzex57q+Fb/Rsg/9IK14dVYsyhry0ti/qnYyVUccD4yz/scDmHplFZ
9LhhWzuFIp0Ew/JYAabIecfxWT1dnbKOsZHweZlDZU4tAAzpowHhOkwFCqn5PlPiyFe4tlWXwuZg
n53bk1IAb6gnqf1lUlFNtiKYj/aIISAxnoQOVFotPmaxfnSXe8gaRnNEPatB5GazSitNjAsjCgoX
z3pqSPJzz3sMvNHHbZMm8cAaKepMKBmPKP6yXqPMI1fHg52k2O2O1msW5wu+4vNBIapYYfNji6ng
1Qvhz9EuY6AX+JulO3QrPkTROd3TEsRH8MZhfUVTNqR/O20NEFB4jgdj2FtvGz/D4beVD0nJCMsz
rNDjLToPRqgQDA707wmF+KyS9wt7L0wTrnfiKHcK38pIJBHGpwof6T28wbCxC9c5nA1LZv8QK7fO
09hP5CvfXIRzQUpojr1tb5luz5FodmiEc2WiNGQvtQSzFts0BiSwg8VMbZW7bPGDeIpFGBr0DK5a
ss8zSwQR40LhSauRaIwQPB55h1Wjz83eG4SGI0VRZbRQuZ4RMRKKJBjxowH9PIj5XNdIb/aQjakT
uTMON3OEUYm3te3HA0hxhLTVa49qlE01Ro2tRp+AiNZJt0nSim7WNMXNhFIu8PA3ujMORFdkyfLR
YYLu5RLqUQ5Zej8b5YIeqHppVV+VGGwhb3UMbH4CUvLDbg0IyheK8puw06oJPCRkACcUhxkrIFZr
3eWiu2uY+BN16N7kIleUdzqqRg/ApAinHsmI53mZu4Xim34TnufryfZWMGS+V2PfU3343BT/KQIk
EgMRBeLe4XlCgUs6lt5C6HMtvfkSSprPsPChnEN2brY5H5wnTmbrZP4y2ff7Kd85N1Z7NSKjF07y
lVVkStjTT3Bk0uGtiXcXAA34xll95yw91DwnqU2S8OxxRtVjVluE86/ZP7iaLSOh4Jq8YXrUGtEH
hsj86MGYmrAWfcYxtSz/PqIFx0Rqvs8HA80+U/cs3CjmPza23xir4kEL4Q/6ec8gW109JoS1Q774
jIOR9oXmIlOyPstl/rObdovXgEfCJev/rnSzGBJ0TvoXTAE6agkVLQvoTh6aDlTfvQo1WCHG82w9
1mdw4ZZ1fAedlhN+1MukXcsftw24kD2qQcQcn910ira0ZxW5+7y4QFudb3p0DnBPtkJ31zH/N39T
ourdoTWOvWubyfTUUa1MNWDFjx+1ndR9lOrf3O+2TSZQcptKq46kFvn5DA85sxPEjJ2rS6jFv4z6
3xPTnhH/mwenOSJu/4zaIK5R7ESjfMEe5+A9esYBau7RWBfjNs1mowkwPa7xLC1Ra3OEOOiDyiM9
ZSa7zuxHMWpqrbjj8V4SmTO5O7M4FjhVlTeUBmAKgpN2HW6G2Nb+RquACKy4uMABaY81DdoplC06
tfENbx5FpiqyzdUXvw7J1JKLR6W0V8Wy7ZRt6xQewgzuIb4rSC2Fq3vwtMUZaWuda40VIEaSRpB0
ZeMJCdYNhCvHAsEmd43kBlqtWqySCJs6MR9AqGP4cj0Z8oPg/EEWCOzwopOCsx0lH758xn7EhZdt
8bVhOjwf7up7nNnUW+HGxUCkwr6s/rCafMyBdRFsPKdEayQtEo9ibbIaXaPRa7DCTRFuxCsldAFV
Ms/DdzzDvvsx+SbDK7+2tU6I/upFAsNPEBGQOiF2OqIA4SdgEszLoCRaZSaSCJWwwRpfdiiQD60K
AUVPDT/UoAWVNrNC+mjE4NUwMw5Qo5riPIl5OB2zjJPI3mIRHtbjDTej64Dhf8yMJpyqoPfvrQql
oFjsEy/JFXF5lB7Qw/qsn2YPBvygY56PEQzkjvl9jiE+0HPF6wZTyNbwbn2gLDdC/v20s4Ofw4ca
fivzqI9eTEsSFgyduF8KSXv8PagmBBsYHQzqYMATou23j5kPnByI9minOi06MSjk6XXye6Dwe490
58NTk7kX12BzoXaIIrKfujWD9FThDMmjLQF8DLx3mLLYPEKeoc7SDRtg2yKZeqEVE2sfcbK7SzlM
Jdac0E5fefqDEyG4UOpF9IEXWPiLrgp2uT9CytOexCuErMZp84cz0FU7W5lMtmMWcvSwnutoRsUG
UWUWRbdkn8yiVmwuwC0Um9++qxW7m/I5usJ9anGPvZZo0U8XteoZjYf3R2GMxJ2Ir3oltdz8NeSF
Nug/H8Y4I6oa8I2JvPT8xCnjjc+2IRNgxnUX85U0V/7wsBj6/WMCPcTfuRvS45c76UFpsHlBeLj4
Egy6/YBU/blGPUHlbb+YRwpTEpd5UnhhaT7gkFDUzwebinWHLEbfruNNosqTrFBahxnHqmYEuzwe
TG6QiaVDBq5DqWMG+Z5X3DdMDclyfD5TyuL/ySKugE9gJanYSXHfEJmft2ha9khgYlpSuNZSQtNU
+b4l1REkLsMX2ePhEFfeCF641iLIbhxP0rQ2V59seFBR4iSxTywnpU4hAEiM8oyEuR1Qew8u2RfX
2X2AK+fg5RzMFIqFzZ+C2I55g/gXvgbx0Qcyxtl01PUz5wWWBAjjYacOmm7hnZJu63HqMZSPqzvR
PKfdVFuuZwoScDB4eBIGsZbDDxy6H/67DEB2mC1UGZaDhwHpE5l3jAGDaLyFVYCgnFGDtSGNnhik
i9wzQeXKDwM8fim/wQdudD1pmwjjXbxtALwMr9iKhWA2wUn2I9/dbiGIpeb80UeOH2ymgmhkZjsI
IcXJqkcAo1+NWFogs1NYKWroFXixPzrwkjpFWkGQI3mkigQ/nLXWMoAoHgl2GAMc2ROGLjDY1UEc
+E4pCqSDxVPOxpRZtsRw5OI8O/uWxAvo9YRTBLHx0bIzLwNqQVuTAuZVOhd9ehLyfcI3Lady8TxI
GbMJD6D9piVydgoLY7lesGprUp/j2XRpmAAErKmM+wA7aapXH16L2I7ymzOpdh+aOSsFeQNIiw6A
MSW+y3WrZV7MznS1+lRAUwjrT6x7zZDUe9tKk4RBNldj+jQAWb0y9gDZK0D5KeFXMx3brqM4B/rw
Giu2FVXwy/luKYWxFOGCBRHKPBp+zRuZopNmIUloBWba6Ru8lOim8BmzOhaguuvoZwxXH5LTi5em
tiF1l3di587A6JGuJWHXcD6DloPYbs2PdTDvFAC2GzI8+8l24J7DH0UEazWueNDux9soegYNKwnm
ngdIzzmZx0SvSxzb4JHSR74uBZUCsvERwEn4Srf7swd7lGiW8TyoVxbEnJnZXejGjSZKDLIlL0T1
kI3eKDr9MDyOOuQ2XWOaue3CDB1Y6s53g9NGZQAXgUpoeIqyL5AGtjjRDnoIOBimtIvSbfGiXXRW
NC3+WhH4y1IqtierguuNG9DBmjc903Ej/Yu2nBQ6a6R/zJTocu5JXImX9FoyY3HDCoANh6Fxur1M
6VtRHHGFt/4T2iFLGs8aJ4ROo7iK4U3zGni9OuUorQ++0cGueA8aQx2rCJvxtP2wuBPZBdyHFJTD
snQe1Cj+Jf7KZBGswDgpyx7uh+jmWCHqrJeU1wKMRFIQfIn+9g97OlaVV5pOWz51y1/vEit+6q/C
MdJ40bJJuW4Ni5qPyBfbtfiwN82ggkxXB2ibw/CYgI2BzDXITD5DxLJTqQ9CpiL+kaIs1LZX7unU
ceY3w3oqMQygPAcYSlPHMh6hkWybcFiSPJJtsFcLEde+l/EKV19i7hAPfuWEHUcqjPOXDhw9uSlT
qkFQZs3BGaAkXnmpNteSC7UBj4PtNYpXEVmABIEf1sySvzDfwLjCbseSRh9tACLBphfPhMfUnfNq
KdliZWxFk0186gEeTsq51IHs1YL3/+xCAxMXbEAiGym4gE3RShJSej3bboJ+kz2e0iB5OS8H9Jvj
QHnkcAQOAOhSeG0bDjgBdVPHcp4BdROY8eKokbTwSHC4Sb3Mnk7PHjNxW1QSnCIxr82/anSWu5vt
tk8WYMW01mh1YeSJkgOgua3s1xiZMq8C4+rpFe6lMD8hFR19II79i49JeiA155MT0ntYWmnM0P7d
yTB67gB+Jrij0YirNTHQwY/IxmAMVlERiyVb0Bs+uFaZJcugzdxtq+by1cfNFgDUNWEWDtHpwFWQ
RgrxLIBsI0sDUN5rEmoZeM2z6dLztF5vIyE4yVBNaqKC2gxz5o+qZNQY/Va2GCWjNbdwl7f6IbeN
rXnbLYJ6ThqQmlxv0h96da1bl36lPDbutEjahdf1dUYwobyXXhpJz9kChfwpOhFyYWtzLw/bQzYQ
hMInl+uJibzAE1IOiwqUqWUZ3WqC2rYCbDAbIJqrTBpZV9V+LJpN+xGN7j3re1p3godqmXt1LtWJ
GOj90evOil5MPijco9ty71Gt/3QPF1cnzT1HjYZqrEoml2gqr+JrGylCeIm7po6JwycoBtdWcNXU
YZhr/S7/XTds4TXsnaetOUf3TbTV1fTG8z6Pz/7Pa0/eUaOAazcs0LfXCvsBlXF5Tq9LqT24Yi9J
q4ERAuQGdS5cKVZ1KjeCs1UjJzlSBiMDTlAJT8/OffwrnYvdtDKnQuWP8te82HQg2zvgUbzBi2hP
P6L0IMtwWd+ZptVUTR/XUL/bLyjxfjBkrxZWvUErLIefvXH9YiUg4JFE+K6phWA/VuHLVQGzxD06
be8TnKCKE3M0Oq14s7XMqz86O6dVvsC4gc4HTpQ6Qm8clCCsntKa0xnoN3VZnoJ9ZpaNMVnMi3hH
NFUNJ6dZBkOZzdDgqy6Ogy5MiJJDIx1dWAq9/tHpiNQAksoHqPYGYFf42GeEFBnoSH6qtNrm0dHI
DGFfZOnn6h+ho8Rd+Jl790p13zU+dUPvVzIGQDTIzDqPqeG+JYOxTrAbWjShmifzE3ehyT3ixg37
Un42PvIlSR/nDfvr14IjqSONBOM3ehT+UcPUsl8EpM6doGldsc/sxZhn9n/2XQScGg5Rkt9JGMfM
7mu8v64OhMNzpoKJ6hZtqaDrvOkb3IQ6B+/a+82uKenl5Ta6eSuvc2SFm+ptne5Rce3Xv1bra7dr
Fs5uD3yKCCwF8OC2HFYusYbEVcSjJHU2HfnHouu1vXcCpPUlbyWbpDKd7GuE/l6QvQ3t47fnTa8Z
a6yTHjwgrnTSwwpjUG4t8E/4n0Vu9NChaxsGKznd4c3aljFigZ7Z6ufW6gegz9gXRD4OVs3WkXir
kUcXNeMmaOAnwwoAyhFdw09kdyd160cKpoFfB7X0wZ15dF8pxU7+TM+9qfZc1S0GEltfdKWwUFvh
xRRfGukq9yzsBE4Hv/wS9TFvTe591gKNwMkCBVF3uImlNn6uWzPQXTThnfpf2o4u9oLZHTwnpVt/
mwk73oahFxaMLrZW5Wa+TnAF3DzQPCAhI4V79oQQ1PbjR7TFlGOo86PfqAqO7sV72j/E5VgkckRr
VplgRfHCyZqnW/dPT+e6e1t1ktvg+gPEPpiscS0tsehh+oMVvynVf5D/Wg2B13KWq7A+ZF+QTYYf
Y/0wP9ap/xTXKvxRMr8iJ4EwRXXcYjF7gC9ZQ0gwN7domJm5ytOKTnT82eMQjwq9SvJFT5U89YYt
+5vpj3ZjeDxGV77sD2/Z/RM/EPEiL4PcayFdIWU8jzUi3nVXizs2/VFsELB2AhZChnikKb8vzVoM
FD7+wgDAXRaBc5rDrqbAp0aHSWWUk6ZdN6v04xxadjXo1JBLmNf4i44elj+xgFWFtWAetxw7bfiD
n14U2OqM958FFI9rfZfc3OmjhpMOkn+2Gsmf/jIu2ML2JgcqD5bwUNmdU3Q8JoB5ZcsFryl1IVaV
YKJQUn5B5+JRerDObyj/XCinq3s89h9v777331SzNbOFrG3vNMdQJV5vr8sDJJE5Ituw85b9WHTC
u5RaF7Agumvfm/3SobFhH1vRDfLzwr12k9/Dudfp1cENgMvQvDr7HnDKPdbJGR8IyL39I9Jao1/l
9ECQvzZWxs/cwcy681LVYVwsr0SH2+Tx82hw6/LQuOae4a3rHYm96G+XTfXcvHAf0Fvq1iSBhK9J
fYK3mpEVEDYRIe2jl3sad9vxueMghrpZJJq1jvrUEODwmWFdw5LuPc1b7gYn6Ic3Zw99BW4EXejr
jp7+a0Ia2MztVnt16InrBQ4IOH7giYYYQOWkJn2cuaqwYe8zw8T8AJtfveaX4Y1OC7TYBi0e7Tqp
t5GS/pKs7tSIaifj/nNf/nuQ141W5cHAhTcSXl/2EwPoTKCXlua9uAxjvg9fuYH4uP+aPBOSmYh8
sYL1QFAspCqE/XCas7bTj9tcctmWMCNUN3zuMvww8qAUcjPkB/9H+TVhz4K0t5OPy6ix0aunatgs
kVdQFu30C6uhJ2g7Cat0zpQe3+Y6mgTekEkU0xwCSxdSBr7HXfMmN42kag7Lh73r1+m55UVd0Jak
E9J56rymuoGWIK/DMiZzbmf7mNsdadt2XC5/3A+/y/ziQ+OBxZeFjwV5/vTGtzhbR1fzezHkv/Xe
geCYWSBV78HX713nepD7t/gCL9UiDLZ/0e3RMJrIHKHuMgHk5MKhKPqYAJmvISP+cO1JsBObNXe3
pBVoNeMybB3s95EB7jk4dvHmJiBLCr4/VSX3qD7/uTW0JebDwQvjPiaZxWS+M/sQVzr2YcSd/cL7
QX061i1zMufc/0fSmTWpigVB+BcRgSwCr7LjgntrvxBtLwgIIpvAr5+POy8zcSNm+tp4qFOVmZU5
Q9XBZhTudd9Z4rNEKDoEs6ee9v04ijr/9RtnozUna96c8tYpkrPW+pEa6Np1Jm+MI8Ev/mRLsLxL
v6+7GRsbNvRE97l8OtElx8YUvCxEXSIFaO4RrKNRuSaapfRgYIh/e+wlnrrT8o7L3n0928Yfyfkh
oRCofKs98yIJEoVZ8DTkocvaFv96Cx9G3OfN2UfqFKpbQhwtsX0ifFq2sOTn0B2Srzg1bx1C4OdH
upafq/Ymg2hQmWbwxfKlZEtzNbNeQW0Op8lE7f7NIpgz58L0oBlHp0ksul9cyafvaGDl02wm1+Jh
38vUo5VaedwX+ieD1L2z/9j/VlZZKPjihkOK71upe+Oq7Cg5NkeclgSqiMUpMqGPqmRxzbKAxhOQ
cved47LlMuwMf7MwBmyrrLTa9Zx5dsovzVI65OgBaD02vTf6zAdEeJ5p2MLnqUkgI5Mg93DOWjbo
tMGxg/gz2gJinDJXMJ/r6bKJtt3MBjlPMYX57QgE4HnBCvb2C7ezGroGmagBzDOiJ6k43E6XLDiM
j9X4o+w1C6UzrkeqKRRmjXrCKdZ6wwoiQBzoB8/6iLl89EXNeOYYpJf4Qnk0UA+WNS19jfkVYVM7
ln65GH51Wy9d5WELRzZZeUszTGciO/9IsotEA6wNDpCvqtqV/xI9Ay//X21JRgYykcjXr29Ag23N
8eOKub+XQhVwaw94ssLXwt8eMZySV/kXXwA+YniF5bmlGIeR1bF+Ml5PNunx9aUHORa3X6/PcYl0
KvvEmXj+JfYm03eeuRJERrkahLP8sueIwpbJaE+mn8cS6xLJhnHD1whDSsk3NiKL1R/SUYmt6R2E
ho+9mrJdKe4rcctliTx2nbsjHknzM3AUXDe7qOxtcP4p7v4doye0YPNNZj+xuYAyPlAuWSuc/dCZ
z1I3YRrmWxjYQ0lAmEz14+6g0xuXwsZguY2WBLkCyggPVcOxckRwcICu7/QYL6dbTW64hacZOert
ngCWwlePeJHT80trMZhkV7OVNF8wcFC8Hm68EzZPtznQy0yPlZ0Osp+MmjaghkW/xJvhT3Nu+nYI
pfktORLX0AbP63w5HGBJYMCboPPofsK7kwnTvvbpsdFDtttC5kZJZRIbnk7yJL+3X6pr2O7KHjc5
rvHyfnyvFL9cjkDjm2fqVu2WJwzTLna7XneYAu7h6LGpuWzkrU4dpg+BqT0rLOkY/t2eUMPiW9zh
abzm2qYuTpMyU4qTLR/styF/R9eHF8tatYfLYOEocGh+Y4dtAHM0E3O+Rf07eVNxyobUnn6LbitM
6kZGAEJEKMOn7FNHWoae+IfZy+NKRAwA24+CBO0MsLv0cuSDssvo0M9g6jzR/FfdN/R7J3Q7+sLQ
1vwl2sfLja7gMnLP1BoH4CiqBULRf/DTRdVkBFZ3vV0fNZdBGCWzhqsbxmS6q2Nd8rYgE1C0THbI
R/36cuXFyNpMQnGpSAIRNkiZvSctlVcAeGp0Qot8fXudBe30gJGL3WRfTUvadBn6H4yYit3pjxLM
6RMB4r646GvCGQQnHTcY73GdyowjP9GDINdFDXknmf0qplHgonidc8k1hMdCoA71SzG33/8uKYSx
pug2k0KKQUjHcOpuveGHXoxYKmOjWyEeRPAZE8o5n6Q9nFwr3wEGvO1X8Czc19cIsQekoNg8W1tm
qmIS8zJO7b+B448LUpn5zZ3ZwkoeXpIH+nTtJbYMiqYQfl5uEwOAGUXlGvOiwucNxiJKsgWDel/k
K34tS5oMyZ5sseHk5d6v06vNdOMoBJnbshOpTnHNduResUWMleFwSo/vv3w0AbRHRAS5pSp2Xbgx
0hNAFm8g5PWERnacB6m+6Hjrg0dMa4g5HqLSqgMBm40W7OmrNyc4Ck03S8C/r9gXEGd0odyZTWTR
7c9X8m6QFvHxzT7rM+g95ozRS3akVCWPbZOv88yucDqDGWY2Muz4NPljgSb0txo+Neer3BWOVrEP
H/RpmGXcas3798Ws2YazzonKE59OUaxR9tSX+1aYJ2B6JVpuljR608CKgEaE9VttS3r9HPtui7Gc
XCYO8K33EY/ibnrHHxwRV9oGMqK8eY5/+1LsrfQSn/qPGnvzyTOyPAhEhZ1G/4lfGYcvjJly18pJ
Hp0aSS4agdITvu6DndJ32Gbsp9VCnSCHaX49sYYBaAruJoOXNgsxlN048gB2YkTA8fXdgm1WH9RX
RBBYEeIJVC0l2dKPAB6HdvNQwOG71nwFd4dZ4qGxYaHlqJC+ZDNnK4RDxBiEThyLONUhRvhDtb8l
tsJNviSA4grfUZr5YM4tGCrHaKXTao3e9JUtOuY1DtdlCBQsZ59fjBjMv3heTuMOrTg8CpMtPOTn
r2L3zCUjccn4FQWTang9n/n8D8muYpPKGTInwoZVi22t3Bmw3T/RebYsyGLjmGafjJc/E8Y+94R1
uuzsOaAg69OrLXJJ9/6nBg80gNfmKz8qYbLSDPNZAMqpe8D4lrS+fc/H6a3mEC+4MxBM8ICD1BHx
B5y0WvyiZKr/W1NohnAMROeLGk1FMaXL22lwXsAr/6cbcM6C1u01UyYEnrQEXyqwfR2+GefVgVI+
8Sa5qX0KXz0l+m1z8WMp/1XxRrp7IE4z+elAaCgDbmbjnOxGRLojUTinQKkXBbTPsBEEUHdhXkDm
ROAo7CZYKrqIV+GcZp46YGK1fFs5tq+XMRh+uCcaDxv38hZznYCdlCAHQbLbFpz8weW9alBpA5q/
7DHaVYXzNsBHEtmtDIbqu90QQlJNLZ089/KJrlFISzkZzdHw5poDSlAPlo5OmOELSauOQ8Lq7j+r
RfLHQDP/pOAqu6qy5oWLj9b7+WuMm+fozU9Y9eD66FUO61kgeRhiNE5QL9mGLXyNb7UBQ2PM4lA4
DS2Jcz9GpTlnbxoXKAOTWVPHo8cssX/QXfXCIX7unyY5RlZi3vINejSaEMmifh9fJDTSb8BLONgw
uxJN7c/bTPZFKGzi9ZNBy1jEPsri0btf+kMLgU6X54h/1So+d4WTSgv5u0f10/MyRA5rGNjcHlhD
junh/qZjQ428FnBV49vtYTFZIbmHjEPKGuJba6CGR78FohKsGXLMcT9f5IwZfOFnWbIyQO+WrQWu
GsFrJpSI7WJIBPCkEngoXhVnGd+gyDvmoF9WjatZNHOnWyt3aR0YCKawLW8y0RkCzBWdZvkMUtU8
a6hM+luyBtpfPZbS94zd7k3kPAXUOsX+GWIYNoHOyDthIkfwmJdrmO3lPgID+Y9tOTEfWOEe9OPM
zXKz5JCH49c1YbNK3ee/STCjX1WYMkJ1U19Yt1ogFmOehoKkIlGO1FV+jm8PdHrfiou2MEYAvJ8z
VnFVidX3uMopE9/3r07Y1lbsEs31Z4Q01UXta99RAO1rvq+zXXtB4cRvjL42tul73I4CaKwr6g/e
l8oCoOWb33SlLWnu+Y20NQOARnfsDpWF+mqpWNVzq0cBPgMa7hIL1eUHzi+46Q0gDBPhBOaMvihb
1eh7MfVYlLrJtnRuzxf2U3Dvo62Bb0kw17S400ut2O/KM1BrILVAXLlssDtf5MwpTB7YGbuCS4tk
i/eFBkFYXxi5vrq583ja/cN7r17HDkc61BWgqpb4na/iFQVnH3HChhOtyD61uIDtxMRUGudlh3nV
VRHfbVqOqoQSUFqkp7/rECb+ALhPxsNCoU2aiw6qPlJjAfvWqZvj5ZTezfsmr+3W6jYeq+yLzKda
px+kO1zB5mONFaO0xFEzoITJAcqq7d3e/Qgk35glzfUnnCih2B13Q/t1Sy19JbtXYTfk2Dx/u+0n
8PMV2STGm3fNekDtOKk7e6P2st7G2r2Tk8P5Xydgg/rv3RIPxhqHqN/5YsWVjetnSydhRocZmxAr
LhkIY/rL9FswGdO4EB+EOPb72nBf/oCBpM+m37IG229XM6hmuqkZah5HqhlX3dmwyJ+48SzkXcVS
02xhnIrE7zBk2Gq5J7XHAsyY+bnw0pZPg9pa+JFnpyfhVRyIfiW9oWUIvVVL+6GEzQfZGj3LBoAs
4k1vwncTgoCwMyGArjiQCdKSgQKKIdu4wriXBC/iyrmqkclSnXhBPhlNd++CGounb/HYNQxUZX8u
SInItmr/Y6iuDAD3SSDC7wCR3imehtfT7CK8eE+FKVLjCbjFxs88aG31G7tBFtRHn/GewnVH5zD/
mqO5dHFt5hvH8/Cfa7XEfdBdY0aP+HPy/GVTiQF15qDUJznGjZdcABx0b9rOYeMT6XmAzegJhdEE
tnI3A35QS60CXlZci798aikoHX3L73IX+IFcQHuGqJABmCvazUuK1oTg8+GpcG9gI4Tjr81k5WI7
OipHKt5NNmBSJhte6JTiChS5J9d0Y/SLGkxoOyVyvl1K6YIG6XmW3NeeafqW8DxjxB3dy0rIvoh3
suQJxoQWKy3CRpgr0m35uSGoWEsVLtkKpZmWeCuSa+zHMtzPdM0Li5Q5snLa2h5nbr2qCRPApzn3
ayvBopjVyddzgjS7Wxz7SF7SQ/2LAhUNGK3A9EnmwkomWFKyYjqIajHgszzRBN0RnO39h2hPwun0
aw4kYadCEM+XRhTghhNUAIrEwPqkMf6kbouYCLUHd0VsKQH0j+JryIt6WE49JGwGf2Br4qlfLtf0
40Y8Lrc1xITxlZ1mS9ZI/Xx1Hf+AnRfxLlTcx6pAZ1LW1vzv8dP/RP53mD4tVrhcUbEUyOVaxR/W
f22GadlbJVvwbRJ/dxBXuIOyoL6fbZPbE3MB9YAjkPIlsCds0+/GwVDwvsoKl9x8q9mlh8BTOCsZ
MtZxFiSxu+kGuyy3EgjNH/13BEfP4hR1s7ZI2SpzRJ/sEW5Zxm3OejtdHbWl5KHCQqh2EKILP//N
1uk6/y3gQgVeePawkBtunFuFfqj3+Mp4ZYO3O7y5whQWFjU2iwk8AQVawEY6YMo+BZl9we+Xy5Lu
RfLFzkcqR3q9NKdzGJczdI0IMOgShkX/k4YIgn4fkfNa77+fWzkYQqpX5Iu+zgCBpEj0E8gLkpMR
eA/hDIUnn8mSNKs7EMgxM6Gu0avBy5mC9/pSVwCYt5LMhB5Nn4RvthzkPwiTUIuPWBwgclXJXL4D
k2qXEZ/f4WUhnc78qXaNtfPq3CoQ0WoFr+uAymY0Xxi6OJClJEEd6e/uTz/yy7cz6k5x40oqunRi
NNKJqqWPnN3DrdZ9t/MVnYuRBsZpyK9IgjM0CeipK/bnuzC26dcfX7TzPMHfGM1Dj2Fqa2Y+hAQe
UCHq1xIqM2gTpPQEA4yeyCF1dGR2LJfhVbvOaWXfxzm7366wLZ5ObD2pTFd9kx/y78ZsRow/HYOv
iCo+2+IUoEq7NPONnRzwZuvhM1lU+d+cK6AVnHljjqwJasgjJbocWvVfRpim/Ss+IKwM83eiX5/u
FEdU3mA44JpqYXKVqGwup9jH73YW0AeFTz/bJlv9UnND0BTQIkKvqMHsT/7jzJVf80uyZf25Osfb
8S9iJRBEOkCFnB8x++ntGXRY7pRuYon4E1brbi0hzpNx2Kywv2CP2Hs6uMqs88M9ED+ykIwfNHn6
Rxk8wwSzxMwZPmRQZZC9zKEQ+5o1t0k6WeKfsNF8Y2tsH2t9Tx5aigkE2yP4kZ2wwGnpjwiQTHDW
SyZKYvZ0SskpM6vWAUidh7IsYBg11oo3M8y9nd7mqWIx5sjok4OBGxevwBeYDNqOTcaVr9jzFm7F
6TBgZBX52l5nLLvHK+lw/5vt5B2XIJsVdmULn12AMPixrDzu3fqKcNmTeKuQox6l66M2patQmdp+
7lcf2ka5KtvyaXWAOcDkq/mKgAjpp8a9BBZUM8VQCpUwW2mfKoG2iBGEUx9Mu/mGW27KDeMmyT6r
CP1R7osXY1ev/rU5aLRl3CKx0zrePQU2bLSH1WgzRGFZKPiqj80GTCXWwu7drsPGzSHI7vbTqXbx
pdm1YfWpLJVls87COCzX4lL6yA/FrgqUVbeZfeVXs9oD2gZCMH7Vx/FcQfhe9Es5X/S5xSPLjjDQ
2+oRSBeeJ3gcajoa+mGRfg0XCVj0+35OaMMMM1oxeay1PQhDSfcsbQUgr+zEDRHTMf1KW4rNAacQ
uuriQwOG2MK3K/7jI73dbx1/RuvQBeOO7Xc07iPnirPm8JEXHWaUT0u0hICCKTnJT36879vV/KKH
EGOwWGcdj/j1Yzm3qklOcZQ3kj/FcLDb6c8d3bkvm83cMejTjF36paL2mmF6yrcw7jLU6TTE5+cx
obzdN+kGR062Qhq21wdLNlPvJKCFxybOrdblr7FNfyPesZPw83AFTM/VH2M18x+X2eFxSf6KS3kR
Xf0EPFteopPoztfgw/XfncLwnZ0TthXj8+yAzpcBRwXpahfVpfsu+d8el5c3XrWf521AcYjV5Pp+
kpj02fTCJV19TxnZ8eHxGx8KZTLTS8LhFuMrdhOQPC6NazIZvRWATbf243HStprPvKZaEoGw+TIm
HFkNh4AIDhrUVfYlhMVx/ie9UG2QC0OqQw0D9dxNSUWJXZLHDjtWrzENqU+lTj9bHFDqIRpjVQ6x
kIKPAnKPI2yVEjQr9cLAN0kOdLfw33+kVPBa/aV+co7Pw+5xKdjUFPdKPXVOCnBouZD4uvdPhP6R
9cauanIgicPUVa+vD8NS8dWAtEq54/657Qh+YuEBkod5iCI4P4hLAXi508h6Tl3DTygmg9feph9B
yQCo9nH33IpITpfSXoCmLi7VhelXoiR+t/UqKagYXq4GquDP8AKlTitPSyl8HqcG2Vnaqrh81Rvd
HDVbS9g2QUbovmmh6GuHRZTbdHdKjtkN7JJu2JeGqcjFnG83LXBiJUx4n95uOCZ8kxQso1gJTnLT
c0/gA9Xej4gUv54SJfGfGSlPsNY3LG8iG8WBK1wb7Khbi6djRF4rssaMy46Q2vDWjGFmDtaI4Ajf
URCTp1nscBfPoOmw3PbZ8uZ56qZ8mjd0IovhDTD0cu7GUuitTt21HXq/MFNuL1w9eDmcB08dLH8G
UM7AAvQh7F4AasAoLc1H9bC4iTI/u1vCfCm4tc/8MLP7l1P7rSVdHqzl1qs8YiBr/Rrcxm4278Qi
BQOzPLgbBmXKyGgzorTW+AeXv5IxALl/1pTOHqVQ52C5G5uY6Bq6XQ1B+/QHffEuPQOq/bfB7Qqz
SPQ4NnHxp8epym+wa8oHLuttHGMeDPoGpOvwz2Ey2e2yJcNZ8glIyvEd7t5sZiZvO1ZJttz1CMd7
FzwSg5fuRuJNGtZvb7zdkeyT47J+1MsIxgSG570evXhHQBxahQ4Ohi1vTN09IoXRf8A57PlLpn0C
KhtSMJIbBnBEFJNARB8RaUpi2JRMBKkWoJ0UoXvW+RNwgcl/N2+JRTJfDzvJtow0nKQIeNr/zdas
UBV+1zmPA4KW+h5AB8zazT3EfISIVHuqV9F3hhr8KO8wnRq2PeKzJcSP2SzFzquYie4ejiT8gkb/
TYpZFJ9FnN+rxYs6oO0SzUvPGff44OW4o6KfYDBwh8lfBolg3lzVTcqZhGA/IW3o52tDCeGAsT9J
kk3XbKSZQxmvZ6RBb+TqcOeIX2fiwh0x3JBs1gjadX8Y+Lp9chamnDuwV6a6slmg4kpiG6XRnHHk
Rnei5UvmzXwFmFAU9iBuJKsMytZq8bvc4/4JaYOvcG/l4oceYcG6yIRleUptfLhRrlIxuRDy8NWf
+1OzL9G06L4B4rHun54AM+epxAmxGoZx7WDmmtdaHyov/0XorAfCFdCesPSi1f0DVNBMcPX3OiQ0
7jvZyHeHoXbSyY8L4oYyt2g2omaDyIC00m9jeXfgW4PBU2f2s/Pz+Wp6Zv6kG5tkI07JImIESf5J
21uGPdIm/UfxBQZ3yXn9PCGjsgNvoZW0rtIucsHtFFeD9eO6AWk3hQ30EWw7spBT8aTtAyKb2Vyl
xt9LNRXgaBUVBQbTf51JZ9zTNKvLDnmb8HD7wX/J39pJSAOa/ioH75yVbt4dAMOmkBz96ZCZNAmD
7pbeeZzXsCtth/G9Y3hHT8d8i/uuy3i4F7/vjHfg/LKpQGtVZ/pbvq+stl/sV7+tUvS4JO8WLzXp
FYtfBhZGTHUagCptAQ+TAHjtetSgsCnDYv4wh5lVDeDPpggsy1RFJQbquLQpct15mK+0NTe/K/rz
Y3RUtoqv/8y38ytkO6SafKvueD+B64N4M9yh2b41bOFdJWxeLOBg5JMsLQ7bAan9JPYDZ6KHIPYI
mjhhJ9eZnWs6R+gTVgZjs/6pequWrFm1KP5if9xr7AReAZql47xCND1iJTuzhLW2a+gkGYh99VPl
RmGNnHQoA8qAf1qzffqnhJi47bqgAxyzEXIyflbLZN12gO0wKxYUjLDh9ORUc54ViyLeS1mkAiDn
OFWq529NgjWA9ZEhabDnrkKAG/wVl7HqZQG6bw8m7hRt0RliZPthaBODzll8nmboRxOua/7vz7ak
asSQEDrAX4Vi73vcxasmKOiHSptZ48JXYnyh01vokvlAnCawAEtttsDFplbYFdaNbXyOAVsC6fnB
vRcIxOrpuIW4motfoU6KwuSC81rdC/7xyCFTCBVQvjVXwma0+oq3OugglfpMLWHn87VqV7H5xZ4O
JCrDn7FVtynYzkZDoXC6n+b0s57gV6c8pLMEU5rsM+m7JAfQHmnvgXzcySPt7iYfYF1MvViwsr1x
1XyuQKYI7k9tK2t2tKk/9P3rVi/T3/SkXtPfx5oKB+JCk/RpPB3EBBIty0Qj7N403ceSTIG5JeAM
94IKUBcSujiiux72ECCdwhHjfszRIuD0qcHi8BIhsp3vjc6vmfGpABzuRfXco7UxunWifRbPPbfU
UwvKudlwgT8kszophjNjBgfiCxnBQtRUN+OoWRJXFC5x2L52g6vPTODGzFIg5TK7w9Tbi1kJ3UsO
yCmCIV8GJWRDmd1MmvIa2B+l2UlnimEYxEoqseaS3QDj3r1MW/MLKkQaujxKvQy4fIfmo6++MjQH
90X83E3pFR238kVymFvf37BCOH+d9AUHXwkFcc26gzB6fWIOB9ErflWM/PrA2D6dKXaz9aUEh1xh
N6MJVJ136zIiQLN0NyFoSK3EetJ6Oz3gC3wLTIr8XCZHHRmMXajLcROfKC+q4rfch5KTAUBxTGB5
IHxTV2Lr3ja+9AY51pd2UvyBQJadlrsanoNMRljSu6mLVmZ3D7QhEJ/emLmT8R+miu8bhvMng/MK
j53wu9ijyJKsKKF25M/qqYv5Ei3DV+iFKe2/Ov/2lU8ld4HSXWGJZ0bKgXmSCdC4KGuu78YuNjoC
lZVouF/FJvsRV8w/hU3dU1Y4RTe7CJyYLYA1c8jdetjpL9/nG9VFqF1rnfhi7B3sGib2txWt8rfB
Uu87RnhWWT2YCnSNpJu1ttQkBikIxNHKJLfnR3Ym9jKTGthHltZtJdzFYnNYlz5qoMf7A81GHfTv
Kf1rMkOcjBL70PAiNoDQk0J7SIu7TFHDLWjGjoX+yRqiuDfaoyYuq2iP3gGeUzq0t+LU0wHNN9Uc
vy7wB04h5xqYyr5KD0JxyjvRKRv+Glle6MkO9RE4F9pZOsSWW5IVAZZhWEeQ1MU9tqN6UzYWHT5q
GxGzLF4oFxkAsr0Bth7iAv/nz4Yucq+x01a5Mzu6PL6YGvkZPvpaUsK89/yzQGSf7p4M/fMNiDSw
OW/Zbjjk25g1vSOE2gSSOhLmgCbuuQqc4mPfdCvFidtgDqIqm1wn1+gHMT676FRKEB/pqK1lfUOz
QVUJ4A7oLHhfHtz7fUBcG62v3O1fjff2ed0JSHN/6JjWM7NBdbLKVFsCZj0K29SMNYtnLnpdjx3N
nCAzDEPr5f9SXYi6rHZ6CITJcobgLPFPRmAhY4jmfnb+rGOlgphBvg76dh5X+nTqDxr8NGheexli
BPkU+gsKC4/cn4PYvbyH7maK81i1Q5i+DxqaIil4vcwG9Rd8g+YPf/X5uRm5Hb5qxeGbiLJAQz8l
z6w3hpKRTUoUy2a7KPGRgDaar+8YW5B8zoL6LOCgVkP6+5ViYmH84ist7BnnsnIK/74dzuNqvG94
iVtaHluo/CEAKi4vyq7NPJFbvT0x1KLZ/OwkS5ztKJvypdF9/tSMTptb/aVzUtITkRb2DvUWY3a/
xJDLYl6gnC6En/xFTAkpPJm+EPqgUbF95tNXeLGw+6mdiYTfPVxxOTPMOHN6tIEr8KgCwSHmB0ys
L/wwldLmHdiSnbWnrrcwqBsObPHNwnRtR2uZ3V2sugeWdEXAF6jQqXrpJrcZN1d1xjVjHrv5z2xt
vBfRPpLDAeOs97ew0u36A/EYMibOa7ZUwdLxMWZGVhZa7xZU+fUr5IGdn1CI1N37Lh0C/Ov1l1u4
tKdTNl+9pAxg5LOJDnHMLw50ArIkgpIUkqeSDoUn8vJ3apmoDnz6OJAR/KWmTK//ZObE0fUjoyMD
9EKxMAf7npwl4gAGAf8xHBogx1looCfRYJvullE5iXzmmgbcApSJ79MtzZ6EdBzpvwjpQgztAzy/
iJRFczDPP2XRm0HPfeUH7b143mJ98bcp95gK8Mcaw83BTx/24/TuznIcRNlOAAV/QTywIKxTjkDw
P8rfLOxO2UWQg/FToUFjCH8z9O5fUE4rTESd9juhx1dxe4z2j9u7cCJYjTHM/YJvA8u2BJBG8MvW
0fZKYaqbuaUcs4jrm7gqUypIWDhOMmh1pxy5JaadHVlxddQHAGyxLbNqLZ3bb1HzIXQO+ri9ix58
H9mvl86Go9X82RA+BPuFWk85tyRWovjTloQd8ale9BTbhJYcnNukEfp4WZKwS1ZxQkPUWgDL+ejI
wkeBS9gD7R6r3BMYOF/FnT+EDYtO5HXhmzdbyvvEfW+nhtOk75Y3CCTe3/S3A9Jkl//QQJVxmXQ0
wNyJ3+9TCSobDqNWWHxkzCxuCnCP4gzlui9NNH1za8L5XdaNVE9TT2hjoCdQupOERGhg+fSSJszF
JSxks2Ri67Cg5flQ3b2aLZ1D/Y0ZKFSuDvO05VelHfPH83BQKvfV2kGbmc+3q9yewyqT7E7dSB9F
Tz/uy+KlWGuplWjBswzmD4L7HpnTVkvBwc6Z71+cvv6a6xRMU/bjxOmUDY6xgxqKRCagE3yZ0urx
+46s4aPL7Cyc3zh9NCRe9JFZufMSVxEMkOS16O4is06cx4n4B2KNHfqiMQlEordJrLJRaxrbSPIq
fjmYAy3kIkHHrmpeQZQLbbkQyBlHbiXSqryuFQ14lvnN4zPaGWQbh4TV0YU5GdowNhMQ6D1RIw53
tLbb13J8E7q64M7OW7aBiAdqP/h7HnSpdG18nOKXpiwLW1RjgznoAd71kye119PcETIZAqcy/DZA
ghm8VLMToejOcyfdKKGB+zgHA0Z7MZ6zC2onxHu40U5JAvoNmJr8CnIB9ojZASxwYkfuiLiD+l1Z
aMIBE5AwYCBeeCK6LHw/H+uIueL1iU38s18l9VJVttJeKd0oglNt11EFZMOyO71qnznafVM1rvxg
6SKK16gQMjwhEVcccsXN0mB+kjbipZ1ZMlHptGzw7uI3M14P0UBvHi1E5ijVxhOlTMxk+7aYAuva
SzcSuvTXmq7/1eJi0hIGw+r/wN7BIS5C45NtDTjzAMq9XlXTqNv68qkIoEFwRvgFAHZwDDUpS0pY
XzRI19lHl/9Esl0iJp2xUcSLtx6Ro2+KL+nCgJ6p5qBsqRsN+YhAxqV2FLdGtSwLf0bkF5DChqfy
yRGH1W+4b+CNah8Z1ezckPZLYWGzrAwMmGXDonFU9TAfvezcfQseJ/bHuL6JBSIZ7Heck+O7aEhj
yyyC+IBdDZ80IKcE8w8UUrCohJ8CSUFYgYTkKxzSzB3Bfi6Azn9vOKRdZ8ePFZ9BitHxHmk1ajgR
ePlQhphcV0F7bMRQK/BnIuhKcKPv8S+FPaPfKJzevFYmqNE74A7iRAnDkU+yeC+1Lc7lderVswAC
WmFxpViBIj76fxE0ivMOiu+cC+Y2ctNYMqP9ldFDVSxSsap0+bpJqXk/lSR1iu5IGgOiBnoWkBqk
24PLC1ADee4xJKdE2Ckbdh6m+Qin5e3b4xIGSxUXdCP0K2BHiTXDAObNKi7iCxojLnqEENlnNYaz
vzftocYdMpo1mbe+dta+yF/E3uu35kYmMiMBpENcUtC3W9ktE120Tu24Hl8WxncRkDAqTzhooDTU
RVh1/KQzS6mWBfKxCZpYdHOPC2Op06odiQT8S0CuVn0obYSjAdwA0VO9gwcqrdelY16k2bFiVrye
27f+sESABvW1rqONEq95L+qKjZf+5aV+FNllayLyzFjkGGjqYlz76aoHqwJuhmrqgyENiTIpBa+I
4MfO1ZtFsJlqSopr5HsVIuvtdW8QUVO66Uiw/mkUJXgR/+6LO+nlqJaxajGuvdI53j9z9QRCGW1U
FWsmv/7oUzTjVi/4ebNhmFnSbLw/+GamlEjQZgM5mRzmSahkawIOoidH2TZkW75vcAmQplycp73k
DKjGz7R4QD9pXL0pyEqDBT8hKmHbhd2INMCaJHyzvernSyLhrjyz9RMYE/YNQw6bJj2vHFSB9R8E
xMweXOVzWrcD0p7pp9cfcU3JRh1BuhfabXIHniJu+Q92/RXHJ9K7uN5iS/YJ+MEAnQ7gI2eV7oJC
v7k2AkIfG24D+70p4QlBGii8prFp0uVhNq7pERHNU0xP6WqEN5nbiOGOEJ8ndiTpR112HRdLC14D
K/fnR8PqkXVHoNlSJG0UZtKqIoRI3r8iMrgZkrY6krY5635MWegyrDz9j6TzWlIdh6LoF7mKbPxq
Sc4YjIn9QpHBJJMc+PpZulNTd+qG7gZsWTpnnx2CJ4GHeMTZ5hCMhmr+JFZ/LaR4JTYFEk1d5zaq
7/E7aP1VtzGpCbQw923VFcD2jYZqFmndj5+fdQfQ5O3wEHr6XhFo9KZtAhnRiTTUhV+atFdk/MRv
3dvO2z3ZB6WEDnZXYMDYyVj2h9Lmq46M5ea95d5SJYcPnNHWCADxPOjscODV9d7iBam3+usSPQQb
mRZENJDRdgXkI9C3t9PyDdEcdwftm4utFOAWzbFniQ7OMAuSWKIGKmf20HbSS99PyUCGnNPo3JHX
jUncVCaLlp+dqexsaD+FMuj5aZUBb8rwgQtOjQZFS0I7p/ixMAeAdt1alE2JLBcuw29cfEYNhg48
rjguXAlIWv4yr4m2ou/fb9KtDh02q23vrc6TprhNqtl5d558f6PuH+P2ctRFAwYa7lbpM77FPYyy
kcigreaSQkQGFK6GL4rdp/wFpC4/r3/54djBnNS7RRb0kX9QNQ0cTtPUYPbqKcsqRgzazBJdDA66
X+5rTzbK8LdSfJb2Vb552XqEhPeBhCKEEUi9yWV8K2t6A166LMy2a46vcIAJ34MJcctm74I4KmnB
BsqYHYh7TUs9plltQf1Iqat7nR1gCa3DGa//s/pexhyfWSXLqIXrHyZlTXLc1kZwoybsiMuH4l9X
m+s3Z6vzxo6rlz6Iz3MgkzAN+YGbrN4whOWXqtyiZKslTedx1DE3VT47VyFgfTuhisbUmli7e/B1
GMmAqObw3HZPR+/WegDWCuG3AaAdR0CSUBMhD3QWP6Y1b7t+BWe6rr5c0WQJECyXA+0zreJVW3zG
tW0xP6ShNR4CyHkFfyGbsiMb8j1pDkjhWY1pRZ5pL77v6cG55UZMjhBBdK8x4+EzqIZadzxy5LDv
dk4snvDjgrIidSTgDmcRyG3dWZYjavNeuDP/FNSW283BCXBwOnRd8XHP8FU3KKdoBhsb3VqZszvc
yslRHMW3QP9ILisgUwW3petdIXmEeayJCz/aLST12PBSV8GHuoYlWXLIWN48x78RoywsPSArsoUt
r95DPlLq3ZTIr6Ql1+u2uK6NP0yjmgnLOUfhhZ2DA5vr4t5EExgbG0Z+ba4hdHoIDqdTCiUUG6gK
f7hHBd2mB72QXx7S7vuyx62sZNWZYQR59Vc46vwcKy1WCGAAd1aH7grYkVPU/uCfdRFg/N0NYA8W
SLhX5LmXA3LJilixoAKPzybvIzl/8poNGbLU2JE7RRFk0N3g/0+yriL6g9LvVslff/MCmH3wVCHu
OCdHmpAhuh9iakvt3AJSXsHPKSal+2UYeJb1HyOxTsvBCAQfnm7Xfewf6D7s9piu6m34nXPMZtRY
eQig6G/OWiGyvDESw1MGNncfMjyVGNQ1zE7B8xikQQN/pei7UBDoKf7mkRTQG43NIzBX/s1EFyyu
eP4A3b9+sjbVvgPHq4yMs2fibpCLzxW9fnCCrQHvPWgHHNJ2/yKeo5Y2a+Cl3hgs59MPNYm2NAIb
a8OPOal77XDeQmCuO8vuAkVJAwU8kPj6wgHQR7+EBXoA8A7niLFcF5gZUTSQ7KAZlmNcvwqQmRNc
cGoGejtQUVg4BY6QTI1oRscI2PZf1DpldMSPEUS/L93O5IuSmgZ4TSEQwXxxNYh9UoG1B6Olll6l
AKBPHIu2z8h4jNinqE0r6BgXh+esYcCaxNmN/C8PSY3L6J6DhmA/chQbk05HGAZ0ItgI584eiu2X
celxyGn0IPwES054Ow2/IvovphBvMMwrfn4OKjS7Q8B/xlBF7vRbQ1B6SGXsoti2pg2pmJfhv8ME
EXSffgc7S/KLidgCSVIQaQiB4YPsrXzM/NtoS7g3zvUiG3gL9AbG0Ts+fHP53fS/ToW7UdF03qBU
MdGAeGZjk6JOuUMz10QrfI8AEk/Mh+0eE+ZFaQ56Z6eVB622l2kFoLDOaQZB5xXfTXH/e00t8BSe
/cfyUbgEbuuGgWr03FKdeTlscqHUmccGuyPkae2JiQjsAdX/F1xIR4IkacNhYo+Ds1RVEsZK6edj
Po4P/8fp2KpTENa2bJKdYU01+mMGAH46C+0pgAuLmzSA7ZTenRmllzAJR/VHZh23+RntV6OLbrqF
j7ER7l+wvW3IV8+jh8E/7DjGuUwcR9n6GD1xfxU/n1bLYryGAYHh6kmvVkWWI4Z7DQZT7W095Ai/
NtziJaIcJkFPwSO6v0MAH453EED8Cnymhm2EZJA0URJBhU+v8PzYsDswuHnIOkTwISdy0I81tbPJ
qiNLdmTtKFQP4+rjTJUVPKMzGuXj2DzPIbaAGAwvlYBtA838cEcOhW+d/MR9+CgKwH/aGPYnnUmV
gL6vQNcw0DuyJcIQawDxMynktFzciJWjrv355eKmawde2/v6HTpeQJFn1BVZ1y7WOl8Ev6FSh8ET
F2vB7tpaf+bfsRk9t3gKtCZfWp34yQyethJyN6Nwkf2c+qcqyGSTR2v4GV6vw/Kq4PsDO8AdxH+x
78PxZwRfl3a1uSWId/WorqZym9wKj+msLmxMVeHPFnYeDkpTzBsVdqZBZ3/ivlD9MfypVi7e+T3c
RNAbhkYetJkq43wB/zYPngP2y7tTGHI1w074B8mZsbz27MANdHRlyAiRHC73tTEo4aYujhTZP9H+
Nx7jQSyRzdFawHmBCWj+PS37dHMZzcbQSScoqExWC0YWsCLpeGtPs5TgIdZLA8YHnhpkkpjBBUUL
FB+0Ytfh84fCUZOoPK3JgX38hXPPsgX7Pua+WQ4e7MGbFShOWxowFLiOfRrAy/DiUGUv4b+SFddx
oI+ukMicxlG740Dx7lFcbfoFSBOjNOpKYNc53XQxNyBfOLRpxph5/2VgjNuwM0jfnHJGWYi+QhTu
5JxhqMQ6ryLLhF6VUSBMe0MjofJpfzfv74IpCQBub0KJUxubq2fBucNLBzROsHVitaTOSYcAPzxE
xsbgcVIdhsvQGDo9aGO3QWuKnLEcv3ktIkX+7qhMKS6SiswRnjcAZwleWg/R2wfsvj8FaGC5jGn6
xPhY27yI+mjHWs5t2/sgkRhk4+V5YjMAQwLLCPc0I0G6yeOP2aO4YBfM/b6PlKHPHlAJZBpQFtoo
Z58Hym2I3keuftNlkwot1VoW4aulmg/vO2ADnFio2VoKegNk2Q3BQy3RAJujPgGGieGRa4eDnD0j
MF/wql7pEz/xJ26QPY0VNooBZ4qewQ76oz4xsntOGCgvFU0v28sAxanJ2oNfxIlP34g/q+aqdF84
aan7G+ooij9ZmYNn0mHc+nbpkNMHDk+/oE3jJe/DRqk46AlCygGSml6BN3wTp7ayVEXuN7tTxDA/
GGKn8Hz1e3v8eE2GZpCWP37v6p8Z3LLLYMSE2YdHVdVBOwoeNTT68RclOvS77X29Qok8ofi75nFF
XGQevukqQPkSZCNGRLIvfgiTXgxT1QFqGMWnMeBzW0Q1xBNwONMDKmIkTkFBTBXIAYorJjgLmEdo
ZglM7sCzJqbMgaqGhCuu75MHdD5OXtpUOX9HH1C//ABlGv775BSy5JqDInlR7qH9FL9ZU0Cagd2a
eda+JWt5iX6sGm2oS8+HRzwjXJgvzBYSBKAs5FZ6P5gYF3fH9oixMdyUj9tbOfQ6JiBleL+Q2YSG
7LR5kkxAG46qZdLzs7vfa0MLwaEshVcyR6hrtr1WR1IFkbTV6yBb05ZUTftTOkd7bKgeNqBTHfzS
niMae/B4hV+6NiYd8PQuo++g/iMlYYXzsk/q2rYV0OYjtl3FNc4fYM84L/Q1xf6UZt0/GByXcmJC
XsA2lYK3ClApuugnvYJBhtifnHZ3+O6r+/DtvgVTC3CcyYcoj27ISuVNt0FY3M+OcGOoBD2gRwRz
FOtsa0ELV4e/yx82JqY6EnJShY8pxrwEH2HO8BCfpi2Hxtu/dw8XTfgHp/TJsOq3nPb850GTaXum
g8EsUQldL/tgEJ7J9/5HdAoJPGhH2injYDaCzZnjseV8LoIDj74OAz0Y+xR7+9bseGGxqnM/fC2b
upRFTnrZ9wwvs5Ch4nF1kd+Kxl6xyjFFwWMLA5pLYEC4825wbSu4H6Bz76jlNPsLxhW3t1/j8MSm
s4DINnr7q9qx+Kz2GsJnhnJt1D2QXbWcgyo2Pi56UYakuC4B67HrHEcxoVco7G7SVltuOkaGat13
yInv29WBjbbQA2JaORYx7LNKdnFbiKE3MVJtcJihD1QsJ2Q24oSuUMAEqAfBEf4wx+kF6kMGD3XO
0pu30kJg7V5KHJujJTNZqIvqHa060FQZ9hyvDhNqO8NtBZaP5Akq3wrM9HWed2yXPFpSJet57YGL
8QyN4CbXmYuswdW+OxLHkmH2XfPpsEN5Y9Z89ikju9ac1WXM+gQBe6XhM8ZfwQ5sym3Zis4BNnCF
ZPoH8NUEw3krENoDYo6uDSkeGwGfJ17nTqBdLGEov8erPyYCwVNnBTPDkStSLKipmdGhmsCL5q06
Dbc5bDxUKWb9wUvWucAJglqAlD4ski/2zKv1nDsxZRg2EkJwqgV4FL8+AOsRGSqOj4devTzuRx97
/lLQsBzlRh05stS+mvsTWg7kHrXc5MMm4u/P6CfbhXtp6jFKNfl/cVr5sKE+Hy6AAts8gWgo9PSr
lk48gk92gQY7gS0YUNRp/pR+1Kt/pubjejQyu8GeEYBtR9DoaUKgm3/QLuxfHp1kU6xkMefZF+X0
LRDfEYvColyOfg/lYh0HyQxmGD/UfWC/jncWDvxjhEIEmI1p/qEDXcIf/nyvAhNYTgSMYFK5qOSQ
+ajtTHDk9H2Yhxyr0zGMXGuOwuzyNxlmmb3BBw9BymaCExP6fdeFhq5doPi9j0eqY4GSkQmrMlie
ykrNlPVDQSgZFYCKNhfPGU3CiAJebCZdug5Owsd01RX+aocBp56+SZSCHKwU2AWGajgX7hk/InIi
lY7DvfIm1Y/sKRiMkAA5hPq8TWs+aUdDw+YgJJoCETrFgGrOJz0xvI6wATuNSlWLxeCpGn86ynqB
FfVdS5U83vbTxWP0OBg3x7DrWlDV1H3NM6cw3gyYOeFPtF5zTCx5oUkEmxvaAlqU+S9gL+uoeTT/
brNDwVPnsrdbYEIyKg5z9geMZGV0nZHjZHevEvtSBReS2kxbe2Izhm9PE0WMNbbaLLZPOStCOJAo
qUkZ1FRAtjCt/AIfZybLqdCRS5QOd3va82DKRKthFHXs0Xs5Yh8adIZ06w8MJC6H4wyv5FpxlPHf
ZPhwJ/xErp+jEwc+oIEXfubjbwIDb4fZow/RFR+GSYHLtu33GDco0hqMh7z3Bj8wBMz+qJOe/H44
xC22u1hUC+6peKLV4hWLKsS+ipEEqlq4AXwt0Xl1B8sJKp5r2qmJ6rIi/jJgcRWvpMLvw4egglIO
s2T/HdM4Rwz9RL2/8Eo1BpJ015tPR+DqXYzwVbI/ULPVCaviWh3HfbdVK0qZAa/JxH4Hd9bihLwF
1OHe8DFuqFoZW7idq/SFRu/vhwYSARu+Ivr6NLcYLC0qvZmwH4XneSaSnTkqw8OHthDvHPsABV7k
hWKakICbSIZ8OGQvgCPQSZwkgT8bPCT+eojhuLxdQw4n5sdmkkoyAOcMVxWJK6xgzkvRg02q332v
dvkTpKiGMjBUHN3usoYTJnhYTrQCaAUxRL9ExQsnU+0h/pn8WeQN6fQlpW22cb4CHbdRWYM1M7iZ
df33BlL34TtnyDg8JNDfiR8ZmIs/dNmtt0Nfgf7M0QrDDxDi+Oj1+uL04dJgk/V7c8uTT2P0nL0P
jD2eKHIcOA4Jt7PhG95xOMMENsiEAdk7/zNHxFUxSwQWg6EHr9RFIQ51Pr3hQ6P9ezWBEgTE35Tr
fNk4UOPF1IHIGznKtTuvEbsFBzsCOooY5/kS+MLCldbLELzI75OIhcPRU2BI+3T/hriilH/Pn7Ja
zHawLWKHx4CPR+glV8Fp9BsaO3RQ+JgvGgDmGAPrvKfLoZ1FTgg3ACe79+zYk9bm8geGO9Imqlqj
BhQGa5tdGKgAIfg5gZWaOS/E4afUvQ0uwUlqYi2EaZyh4TefYOgxrGjmkNVFfnXaX7FZcH/apJ7S
FRBJptgNK7/t3NYMQnmDDKqQGgaNQ4MUBwRdkIJwTYZWOTEXOZUnZg7bhsACC440bB0LEAi/Ex29
cY6ZhmAupk+/bZtV3dECgIL00oxoZMWsDdbDyWVYBuWoyygBts8PQqcL46ysJSGv9TuqDw9SFtA9
tkT/8ITb2fQuzAnYOzZEdbQ5C4+K1rGJcmVPtOVlqoFujP3HNCZRzlXoahuCyob/oV2UoKya7q2N
yGDW7YTUoSB4HFEUnUcMh1Y+HXvErS/YQYoNutsJVeeQa5q3lAXyPixw0OWE4Cwi7/DbCmF2uZ9J
4/B7DPFrb6HXHPVmzx97RuPwYLeC/UCO+YCrHyMkHJlpNikKt3j7RO39cNuHWENYwWKA3JbtHwaa
5eBw9whAKDvTyud4b7684xiK1OLjN7EHK9qivSAIh/MLplZX0e79mNGyLF82zgtWzKjApxMxxHDl
+1SixsNDT9jLnRUBhHrFsMDvFJ/N0rl+PU06v8C4YFVTbJKHgIHTnvCy1bIkPaZPLkkNTwWVqulY
W8jELwxIjs4zMOcQ2HFI/dF6SDz4ABxgDMLFBMF2mD4v4UPf7EbK1Jz5DEGlIJKAbDfwDGvQGhqd
wDb/VjCwxItzDq1YrU4YACWA9A0LzoL/wAqnrVucvuUWWL0tgJvp9CqnPv+1cUuANB4CON8GZCGy
PWMspJqb0+YcgdTwE45obAQcHk3n2DJP+jFFc/PBHYcWcf0zZI47c9LBDuYJjNiaZ0oIpNtQPL6j
Ynbq2RcInHfsF+jO1lrmgCpeZ2ZSSPIOj6cxDRHPVjPhlPo6J4PxzGl6KYPWKbZuCAUGKwfPOY/6
ARaNsDZWk6roqPrLbvhwyxKsnMacEc64lxozUg83TDlGmEaVmBfte/io4ynZhGlXzHsfffSzHB2W
bzY052WMS/mdwuAZn46yUcleIMlke87wXl2ylbeoH15UYSB+IKhY4PX3oP+YRckVdmmTTvAjmQ2u
9AliNSfjp4UxDRaSRN9+ILXiaOpcphUWEfi9cmdsVp4DFdUec+cvipzPbFuz/yf4zJwVvrLD8omX
1cXLdPv2HWC2wvcivbDG0FxpqJrRGzNY+LkMlkwbqP1liF5lE6/1dtsv98wF3U/4awcuPU0TMhGn
v717gIbFnPBETI95qLwuqi/v55Ude7LBjDcejtuDdkgFQdd9Y+dDRTCkgXtBpL6uFc2uCSqOuToF
Vj6vh+BtGfUzSluTB6Mzwoj0TP65aI1wVbUwDM+bAgG+42MuJHJ4v9qT1kAJeXIIq4KwdB7wXEyp
aEcOFYXFTbYNLp7GJsBv2cWAxbirdGIF6DmV423aGfV7kKmaOBrUcgx4hGc5J2r0xFjAhevyUm5j
1x6bOCniiTC8cXrYY4B8D3U4m9JtCryOcyO7AliloFRx2fTuDkBGue+a+gDigyDkr+4eih+XMwld
izm155qtCW7VDLTivH8K0ZrUGBnwOLZr2ft6xh5yCm3Wi1i66Hr4xaVBtB9FMcFTWPQIRkQHhKtt
dq+BgZdCTrQ095RHHcQ06I/ezk+o446RY4PUBoCAzhBK8sOOTrP+Sy7t76IbVIefmOMqmmsLR+NP
gFP0K53mZMLSSzjJIVUCRNDFMWI7vxnAFbMjtMAETTWrBAIQM97F69Db8ujdOXjgzd1EF8LQEUx+
t9pWcSPqvOQa+ngMGspsymBUiTxzBT9yndfT26jBo++Q/OKlNQQsbeXvX4NHWrYE/KTz9vUQTyiV
fhfr19L/UnHoSsfOAw5qqN1RK6L7fSVQMgZk4toryJDurDetMttq23DyYXU1C+/7sWddMzrDTAc6
mfYzwW+zvf6NAI8J2oWamqUdrNA0T9NsH/Cd06vLfM4ROKIK1KWy3pRhC05XK4QNDyfz6AgmCgK5
4jltEQvrYqVn4CVGpeUhEWZsGYiyNxCMlnFKODuNsIOVDqm8ECrFd4fOSJzY4WcMAD8/eKj2apv1
7DmRSQCjL5i/7wD+T+MrHi+PjjY+t6SZrDizs+iJMARPm/ZVEXnV2IL1A1eBGkJ4PbrVrNw18NM4
eZr6yVCaazZvoDsGq2WibdfzXP/dQxFsF7aXNT1I2z8evrSxV/c2PzrQwbTishdjC5dc9wzJ4Abl
LhwI6MxS26Fby5CA9kOYWAyWeNzdAn9Cj826DgV0kNDj21smMNfXg/PMHePCIBFnRNRGYKqnqPNT
cE1gN6HePW7PQzDfa3IeHvomoJ66Zgqiz5578LXTrwd9j9Ftmd6Okv2ZyuUsc1pqt7knym/0WZoS
4ImdhyHfHs4J/hvQbQj2QUaY48IizhJ6pvv1IMM0EujMjxvRKe95EzbGV2EM2y5tfFq1mjFDMMqI
Y8kWaKKn8QHFUYwcRy37iqeh5VzSIh+fV0777E0DbmWGJka/kxbj4npwwWgFxxdL9pmMW15DNo/4
yo5hDlngfHZDWocL+DSzkL5EkJg/YzNo5wdOTlibATaeN5nHvYtWHH7AP1bYjHm0fa/J0dpU16B9
aP+GZr7L4qLFIOkafHtPUEteTZlEwVK7MDnXxE/EjTha3E4NkvEuR/ejIDC03XtzaWgQhVkHe2BX
4SzOJA9rrc9cd9q6tGBbY1ljcMMwSKL/7mMQRjIGjVv9TbpxX44/TYX9+Bhs/1a5AIXx/kVHWsFk
TW5i31r2LJAA/pXJLMNfWgB6jSuDCdS3k8eeJr0AviKoihlOQqgKwII9LyWpBgpRGpaHODuNMevJ
cv58E1bMTotHt2ry5RyFbfvTcDbmnEqZrPKNbvybD5kjIGWEsYfUAOZZue8MTBtEw+CjuP1oTq/M
5P05KE/jBkScoGztKXFcl3GsJZ7YtZJQ18GUyYYay/SHoYKG7q+/wdlnHgjT4IvhIsgprfOoL3t8
MGJiko0PosH14a22Y9oEgpoz4ka0SQHbPi8/0bY0jbbcnjaINRE2cHyQpDH6xSaPbtUgGyJqNoiv
50kGPH4wwI26DR+jBSSNnIqYhn0A+YzpTzf1fcKYezLaVjQwwznnxqkXQq1lWaH+X9lL7v3dnh+B
mo/KmKJ5PIXVeF9w8+TI1AQa4+ZV41Zaab4uSqbL/6C0szpi8YALBXR4A7ysAXSBcENWlxR8sLbn
X5y2WzCIL1wLdv7V9htlcZ9iLVLqEV1bCd/0T+34GoM46P8AKaAbd+zlw8cwiYFsVxFFSKSSlp2z
tPkyRfTD1hCgB9x/IdK7QFrsCZHbEI0Rn9ZiHvcXCKeCAzmwRrQ7sSFsYLABWMPf+eRiq6LcDqap
ZxFpsAXO+KzEHnngKKpJRWS+t/ypmPK+tpdxPG2FwR0GhQ3vlpU/Ss4SnkgQcHV1Bt72w8lsu/P7
usCajZkKE+QeOqK6sON+mHpned17gRKRMY0izfCPVS68lA2VwpHS8SxcILoloR5B0AiFrcwBF2Gy
XGtsXjsyqPlp5i4fE0XK5K4zTkrvwHvJPN5gNG9mHm9DZ9NF/JRoybQX7hVobHEWSwbDvBzsjBv0
4otcwdezl25jSOJNO1hygLCrYOPF7cD22L56NxngWsRyX9lcvRQs4SyTNrgMYUB+eLNn7HS87ocr
I9bsRatFQB9f2iFARBqvORp1YN46nn6HXFpJTi/Ie/gSWRgwxnSnd7bsFMKGfcAZvmuH/4K7dALu
C6SCM7hlx/cY9stzsuatHKC1XcUyxm+POkOVtI3qPibrNkgPxkRzARsyxt5kGCGtDqB6cVe0/wYZ
Vcnxw/8MmQRqyRPcZnphDqKYVz/KsD0KgxZcH3hYsQi8UpMM4EZOS5vbtAQyVoV6+vTAUaCOLblE
ZIYDJMQfRUMxSOP+Nl7nQXrnG1CrF0vPC+KKB0Sp9csO0lwkeaauwhOxUoYJTG4rwO2Ya5I2Gqy6
K+PhVsQzyvslr9urqPg1xZg/oY6AAl7bKc60oeeRJtuftu1B0xkQK3X3X7RN+P/c7FsYJodq+i+z
U4F8f52Ij5KeHU9M46cvgsCQ0FszsTuUhCK/uJcinM26hNtBgZNd0CNUVX2fyh0bgKt4OEEbb52n
E3hA17An3IstOKPi3+E8+onlZdQn9XpCU0TIZHOABO5wHfD2DCcE+8YImiwpnXOby5nneaxTUiNj
uEiBgkILfzqxkr7NDNwK1uKqUi/RSbkVMnCbMGNTPqAxhiJornXYzWy2kEiqYEXeVXd7sxcamhiY
LNlJhvQIrFFcmhRz9qG2Pa7WKTnncJIp55vgElxVi+X5E2hbEdwTtcgIjfLniT0uUP5K0dtBwqbt
pBpipnCesDF9ggh+i55hRMulnoAsNUPrtp2icMNpQ4OWKavghIVyRrK2Thf+9sl5NvwDqxxvUhiY
qeDqPf34zsc7Q4tBNXOj2hPh7h3MuDJon7jy+oInHuyyqepbSDkpM2eBipD+RqVsCk2kssGwdqZE
eIpxO1c4SVlSggtJVu0Ynfuva8+XpVx/RJrw6h6eYy/RHu2eTXEVPHJfKhK/tBOUK+Iwvao4jqKV
F7mKFXLILvp5JQeO8YGXwiArd1OP4jKlck6fzvq9i5XlLk2dVIlvpHuMcsgpCGcfW22kFjF10VtY
G2cmTZJU8bpwgwMZ5J0NBsRkZrrz+fzRQ9ziQp6Jj2J6kWmyinmtvsN9zwbYEM9TTykyPZfthM2c
naia6c19bTKOfO5iirMPrhOwRafVOmBu9ZSZvf79hPHEuUYGpxAtHUd9mH6mpO6iPQIDxO+A+0JR
H36YUSpjdOZRh4ZqLc2OZgAAE9Cd6mWjvwp3h+D4tYPLME3kjJ0NNyM4lCRHMl4xvDBJdkn6INSZ
tUJXyebK1MqOg1R4OzLSeu49WrDWZ+w1rNg0ZvvtskWTD2Ez9uLR5/onfCU2GcTfVcM3zv2xPj3A
5rlE69rWqYQYedh9aIEZhq8DE9zcwppvmc9UEKdYZVgyfLA3Zn4p/v2mPfqyerBXZ3V4TLB+g1bU
mLzGmc3iiEjmnS/fEZJ95Jdr/GlpuPw+E5gTPoZABBzG8xOQfhd1w7IC/ofO3fqXfSxIk0qxGLkm
+ly5OAfW94foP6w6SDTyi2WrjNop43KuHylFtZ3BYO977GlG041Vi1Ga5v6jXocrRfbqUo/ikp8Q
cdD3pm+f8/7Ks8/JqJansYiBqa1RGnCGEPjaxR5qYbpLdQrXSzVnM8d7Y7Jkbu5qhwJWXG84FwSt
LqHSuA9/yZ7P+6IOuOKi+O95+VKe2UHfCXhdvHs5fuPzLie+kgvBTTPX+O8P8VUZoEpTtIu4+Ngd
p/jZ/CCOzsGIxTiJi/i8XHN6feUSe2J3zq4Rt2+yZJY/7zd5H58Zm7g+fGpb8tAR/1na6XTK8FHp
9+FxkHBp/nCXh5b9Jdi7WECpnpViF6LW4355sbb6UNPMZtHB1Wa/ZPZ308uPSaHNWedl1BaHkz2N
Y/o5IsADDsGRF3bl+9/GcVJeIOIvlwgHIEFpwFXVQc3dA+VD7djXw3x5ioW683WEkApv9sDDj4OE
HVnFCFqycQzNlc+dI7noOOvvkJWao9LTp6qKNMsWrp/S5z+H7Kw13iXcW0FqLhbzg7s36k0Yo6ql
ivmJXu0lVAeE0D+RMg4zkiQoEaBQ2lN2j7eMp9iTeDEnOZ1ZwNPEzhIrwqZTzmA7/DuOW8KRC1m7
MiFK/S7yyk4pAVQ07yZLvjUQXFM2wp5KDp1wjcaRMpVURHUUJPboY019HYUpFEHAkJTZVvpjLw1U
vGy7KuJf6fCFWK6nnmeMRMeLdcXbdOcKlddoimFlwMuKgwjyIH5HcVC4YlkxVY7Zlj2KlEM2ZfMl
2LpHrc2hQP61OvpsBfyAwEvYXShCLogzPTZSqtRgGXHpU1rd6enP64WBnnRFueLi89ykKSVj9F4o
pfPCuaqUJ+1RicUvpUo4aw/1odulwoDZ6TTSDmuTJ4y2ngH770BV7z9G6+OOzlzl4/iq6H0jfo5t
wBlhNXxPkoKuHAJRXKQUYe0yUsHmml3NpH4LvwF2yP7O+wwCAbdtGbC4koSmPvG8wuWZrKljuElS
6uLijNCGnV3ZkPLxJz37EbP8mLv+kOy5ePEkL5EqgK9ldbUF35c25pQEhwbrnNl6MG1IvXq9iyOJ
V0pmZIpSdfBGDLV4qxkFmjwIaqoTMlDPY+nTNoW7Qz49JFrUgE2kheZPEIsXstfBvYBxzY+R5xn1
+zJMeA8BJSrv6RqrJXYVPMEdvBZa9pRFmYSGp4tWvKH5QUNdMNmWN5uhDOsrlDs8udmeU+sq0mI6
LYeUd+tlrpvsZwRHoPREigQPu8HbaM0yt/lkBm/hJabwqHq5TIurOnIjqRuoDoKUI4eH7eZ88Glg
CyEPi0pifmPVNBze1mu8pkQVkWDfpI+Ru10D75F5L06S1YpT6+vJ1PunlbXrjbfLJR9TZ8ihwnlF
emhiL9rDED2+kwneOsBEd/R6OB0+lMTSyfas0YEzwWow7atQcuiLNJvhyp/W4d1NZuEpWjC6LiKL
LEM9siHk5s+yGdN1gsUHpVOEez5b+isCokn0sI50BEHobCPW+p8mwa9QQFcUUAEK8DJXBCOgLrLk
pcFgp6+aWBREb0sizpnoI5bHotFUADHl0+VLVvV412MAuEKtAefpvj+cvnKX1Bwo2E+I1PNWYyAX
iLt9KuziEmMK6DZpjy3Jmc7nY1MAr0+mMfdZn1W6TPaI2xNQHshTWSwwmjIjmpPrYHd2Pns2oIr9
/CgCDPkGGmqTu+7usdmVm3zPsd6c9pzHKHajls82/5mR2x1PeWyzys+URz0HC5R54sdi2cC8YoTj
LHpqhsslZUbNR0i8WZYpLLSS9+ZwGVJjY24b9v68nbn0zkND1k91yAdarca+arhTzowLqJjd2eht
OU10FO7bZiS8CGcmUz0fp66RwU6CMLDnqCaQFK0aPJk1RnYipY0dJ62G7dFK2XcVXMfvyXQVooWb
c3WIf2KR2F4zd7jYYRDHTcykVICzxbQJsZjT8bmEcBjnAe/eiwU7WGy4Agj0wm7ZpRPUGFMA9Dr9
jphtygMKUAqBNHxQCnWX3Gingcua5e/6KiPntztcTRd3n9zKTTHSQ+9y7Awe5IdWQx7NFKXTjrJt
y3s7cPJ5d8hhg55qT5ok8Vje7u2xttoEm8ySXaVXy3dOz4ZG1m7FO0KUuAMPReFPGp+uxr7sxGmL
vkIC0IZSl8azxSdiIv/6Yh5AHvcXThpz7mqIIZv3pvOE79m3a57cEjySGm2GRpcm09S5RUQhabrN
ewbEx2LHy0KsLl7n4LRmfwuYwXo4ydPSo0pcM0bJjzisdg6PNy8FF7pFs1LzrYzsMLrBgxzhlJ5h
5it2nJN+gNzrV8xq9vIrh7pW12uPlq8egbLrDLB14R6C7HLQxV02sd7mAPp7KKbp4ZCQrBMOSHWy
CQmUC915y0KGs66UYA8e28f6OWrINVeikCu3kgMOUq55c7TbreIrEkRaAHPELsyOvKYI1L6W7Nre
tE/PyWERBOEC2/xWAiWA8qMa6p3xTHjugk2mZH4Q1TrEiY94eMHBkjWmI/APspcs3uS51Y949Tf7
j7Aza1IdyZb1X2nr5yM7aABJ1+65DwpNaACEQAwvGKQQYp5B8OvvF9kv3XXKqtqqzbZl7s0ghSLW
cvfl3kk7c/vqasGeR5jsbzu5clcGHZSEWEuJ5jz+4GxFRAbb6jO9xhtGfHdYzn1foapgrn4BvSVa
DWSGYdID5/DmEVtn93MXR4AYEsTR/1/CFvbJXCdKRCnEOpKGfMKg8toFoMDyG2UathazAxjIxyeb
zeH3r8K7yXNxTc/QHkNwzGYI4jkUo3e+7AFO9ITmPgd7MqVEth3GcEDOsr0MOSfmUzfm0BiEWbxo
qMnLT5wz4C+yKdvk5ub0XVduvlnWJmRIwUTuHRNXPs/zR7DsbYBTwF5INhBULCxR8jeq3+tbuBlw
x47HD+sqPnILsYB87ISbfYLSpdw+eMt7l+pxnG/djcsRFfOO72Lfayj+HVaSiW39dbkbIHJi2XIj
Gh9Jxd1fZNM9beWui5yAZYYSQhuCR8QA9dcVTxSSFLSijDzGIdsvqyOLszOIyYaL64TiRgmyCyWc
tqEAOgEOENvKM4JDRt2lq8+UhKBwJn3lZ/PaFaNTQCW0VIA9r9k1LBlvqG5BpOJyutzOkLaV7CFj
ad8aHXpC0ALnNFnQBH3W3lLz5ddmJ/TGVszeIwss95MBFlCsUveDUWVUVKWbouzkHXye8YbkwLDc
TsJ8TB9m9ZGoRnSQGGwM4/iQpM3WSVM5Gq6EGVuziO5dahqCkwShBwz/TRI8y9naxzwLYSYDrV9u
00ymLu0UNY+gofB4/jJ3OykIGzPd/YSdI89z7D55RNm8MpQpaveGCMKPYe91bEt+Om9kFByQPqDh
Gni5z7OaEol9+SlSKZRgUttHDPg68H5sCBCdIk5bInXp9VDLjCjx4FPYrPC8YRPCCdhdZHsG/gjL
6XIo1wOpCXy243j69lxqJXkEPQuWU3FGTNjnqX2B3h6x9WcThUHphszjZuA+v8MqYFMUJGEZTymh
rCgtDC6R3OJQPnF722iNHBmUTftBPRXuotwNY1baxacSx+y7evlFLW89955z9u1MmT3wp6lFLNRF
OumIy8xHCMQqtXiZB95l4uN1kWSAas/7pBYJLtNpYPOmppNOMV8dc2naTiG3tjCseksJ7eUfjhOY
1FUmG8qW84C5FcApEqON4x1FT4cDmCZrKTcoVL4EsjlcQa5okFUQQCAvJcAKF15X/KdXM5HByKa7
gQvTk1SrWqJVkCKT4MbzStLtkqu85rDwuF6fCVulhjroI410CxpwxIn3PqZ76MKsl0vul+2UH5Qp
bm1z0iw6bgGEA0KYIlvHaDW2GQPPmi8qWNEQJ9Q4OSa7WQV/lcsjnzlAOMZAag7ENocNo8j9OfH0
8OCBlOrlcVKWnLBhzkUAaNhPqFVrUZg5FbIc+P0+GDF+VhTuG5fbSInDofTz7ReE11Vm182AzSSU
xFg4hT3SmxidKUefd8F4wJ0i30m/JBe6WKKwx5fYrDnn4apuixXWRIyWIv5+EoIuOllq5kCvP7Xq
Flh6ydfcST2lzkHHpDjrrEzT4kOT6izSabyZxHInCbmX6YLpE46NhxuTc8nDDAZfFq6bvntzhjU4
BW+uPmKYHbXXxqelzZ/9U8sDBu6xm9PuL3NRsYBPd4lnVhKAYQiaWTYmDFiuQIJXMT2yC6b9I0lQ
e2bDuzDlEwgm6JxwhAuJ2/d1/9dJSD48RgHbB8i8lW5DWjXv3JFYb+Am0WvyQeXZfwjy2ssXMcgr
AzMjRkxfy+WjaPnoQKAnfhHAJeVWJO8Z9QNY/xtPWW5X1hkXzUHw0QoegWg/PA1QJm2xQGErUHI+
q8oJqSc7O2hqmQ5L5pG8mKRh+feo7QLTiUNEUSq75izDdVaOXTunH738kB919abTj+f7SB5RtAJE
KU+EzM6+NdKRknNgM31CvhiScffITkua4g7DH2GzK4rOsAQ+h0afyybcsVJy3+TDlyIVfmF3zB/m
W95Kd+aUsWcpw/sgRnoj7UU70tTunYkxpkU4ab69BwgB+Y5Wpr3dJ9DTsQ0U4eB7gqBUbisH+nRw
wpDju3XHntvnSdjTcVLaxlRa/RAYsqLTDTdsf26+I47KOefMLrKfhnvoBMhd2i5xL8ecHeyrQ+DO
M0fk2zE3km5+O/VYcZ8tp6QfPIUWHkYSMXzt2OxM5raAAi6cQcKa41N5o4/Liv2qYXBKYnuMNQ9K
NYer+N0/UHe6hiUY54+O8UcDLIrsQj6YeyT1PKZHFAJgH/ea+hiJ0C149yPvmcwmL5H86D0cYwVg
A7+AxvHVdMyaODkVpLIyQ72reZ+Ly6gQiVURdOrRx8b8Fn3wRXMWE6tm+PFF/wQXyPF/f4RALiB/
QBJ0y5yi3xk7NleIzofe1zh2F9LCb0Osqydw5cvr6CKiZh51rt6e2UV0nbQNJVdX6cqqFoultx/Z
HMmsaHnVaA7ES/6BUUjzxQlPz81W88GfEMBs+Rh2tg4Cp4bDQWxK0O2aFAnBf1d/MdnB0KjrLVcR
1dQLD2ysyHmT3ZpOLiNClFCg4IQfAw5MLi/+QUoVPQJmqLBwxNx/1x+1eMrcTTbEJNRy3wqjoHDg
7NvCuTAgjm8RDvIKeUmNszecoaE4uLE7+LLvmTDBrqQzYi79wmys0R0OWwppXOEwuL6F5HD3a2hh
bKDkP2bCauEq4v4WHLwyG/uWo+M+rmUALQld0Xm+yRBcfV3t1b0xqueQmHUNRpf864ye6R2R1Gqu
YGohalATRE9PDPKvRAAZtbh7599NSItSBvKc0Xs86g6P6WXS6f78dKS+7FIx6UPx6l0Y54PjDu+7
1fk4RJ1obOM1bpyOjRFahNM8OIuKO7S+OiG9I+dZymhZbtFJxnjJYaNz+lKlB6bF9uIwMXlEUJ31
dXf3K1BnTJJt6zIe7iwfcfCQwf4nPmFeq+Ub7rrdWzPIgjtvNzA91PXvaYeSW3Ty283ZI7vrDz42
IN77mt6qxTs/8CBPT2r0APJ04Im1W/jwFrjZBYtrd/dBLNVxDsXk8aFcwvkKE5vZIFHPTOKJ4IAC
zp3c0KVFkwueCKRTeQLaIfIA19AXAHq/rxmTEhlcgCVooWU37wGweNvB5OLN5LaxmGI2AK1i+EKM
KUczNKFC1ppTxLGbCRbhUDiKW2kTAcuyc3r7wQxgE7kRCNjpBq86i5jw9TtUbJSckiN85zk1Cwgi
YASgwvXrhtW5X1FJZMfY7Kv+fBv351Ncrafxhy5uH5oOpqULPrL38h9WYLRx+HeIpeRYBUQwc2RU
aB78GwfFueKvBi9azFavPYoXAiPtTL7ZlfURf4ZFBikny+A6q9xyixpzUGYZTA+py++VZnRPF4aZ
6RGQpEQS04EYoW27QBF48gKBrFc5OvhLoLi24VJi0h3DZ+3SE4/5DbZkg+sPHiXGigdN2DA5xXHC
ibupRU2dNr1+wHbUvKB0kRzTLqUpoVecpmjOqbc8zjmppDc1KoKCBuLOT9o/HNSXaXGnAQ7Lek0t
88Q1G2ymtASp6s4z+PrsqELWqMXnCCDZIrBGmGe/koTJ9hZwHi4IN92ze9YeVi1XG762brpPyb3l
m2dsdHD+2zq1Fo5xUGStuYdLoGEvwGhgcAI625HgB1FF8GykXfrL5yvAN0nBTlCjStmPLstGixhe
u/vmG/Sj0xooSNPQHxKlqDlX1OU/x8top2JJ37xp4drxZNt9AKsx4Mncw9cdbSHtmGtHleJYhEMZ
7AhILBhjBVsir2fzGbzQB5K0hLOr6jfOqeUwnFHzNfpMWzmjjdOeIOReFKhxHZmQvsMBCynGeTzc
Iy0+Bjx2Lk6S9KEo+dAiqsgAj0bvETNNZhOS4oyoUhr8P0I8bFtMI683mNeit3VuDJ3g54kqBcmJ
6TdIQsQGp47NGHEFbm640t6P/eQ55XklawFFrEsoip02GJmAAN+8O9YhzvFArSoGeyZmEtOYfsjs
DH6aFoIZjwRUcrXFZ1u8TGdgjidbDBYZap0gGd4DQe+Y7zih6uaH96nhSF2JMuYnJxxJFn1OPbjZ
dHI5xwZcEfNaCWYg0U5NLdr/r3+oU8rhfzlJfas7zlkGD+1ruWEySOBgfu9SszAqqjnt4n13VdBR
2LsPLpSzmcrUbXeJtOxkuSfYIVQ0/hf3FlTRkBdN9GUkUn7ps+riZyU3tJccPnl5gOwakDPuWXoh
V0TjocvgNQ2YWsbFvgUeFW9kgi8RkWDeQo10dynsltsBWVkzO5s9PLg0FgSzMBd+Tl6j4skPBX1Z
sT74widnRuLex91xnDCB5DPP/ZARXaidmJO/ugZu52hGjJLoBhSbpwT9CNGgHRcylH0vRbSIBJl0
BAOtBdvhbML4jOfBsvxKC3IensNa7h7k/DiyvI/L7DmpaEb1UZFlz1ghQkwwCGEOMtTwUMsAhblL
zXlgj7yCKFljm2KKJpcKPOMhPsObIwGBu6WhCCUiwa5nulvLZxBENt1gRIdQbrSUVwg/ZwJE/JXK
o38cvqhhrhf2LkDh/aTMdiClKDqeznGFTsWKoa3xjHYsqXSRvbuHzCugbMo3fciBseYKwEIk1JQA
4YE3ArGdg+ewjcjya7cGG6DvBOf/BHhjUjv0Yjb76fSSpLRZJVyOhPZlKwv9LkFWKh5SUd7wDRc3
bn4M4Lh6BAIALPXmirXmxf3ph1wfYMg7rQw1EA0n09bw/zgv+C5rB5kWEIs4h9WXdLheCY7Csha7
MScD+Aoq0Ijr0rmL6JtG2BkxCddEeirt0+SDZ+T2PGFA/Qa5DRTxlDbLlOn6yaUspU0F+pYgTojy
BgiFyV4LZpeDHjDZCbcUhPv+9+q8+2PigoAxtERSpG5JdDk12xu+A5qHwnbjQvOwHPIXZ/VKSmAo
JkOiSJwN3jBlDxIcb7S718HAgTIx8SavCFDziYSQRD/O6KuYmGi+WljaoGsAuKKYZQ6R+d8lSCIL
fYa/fZcXp1zvedx1gRYgQCQfPNjZQ0qETVeFtKFxBhOJUKUKACmKekFbLfmWGKAiFJEZSXtpxBUm
ED3SE0D9p+OmV/6EwDONw2ZNrvQNwbYEX2JQBG3CYUcgM+PYXiVg1DIYFsu7YXxAxKpbUpIiMLlE
FXiQRbpKZcU0/OvND16mHJKnjCrZHS+AG4MZF0HNEvhc6i1nPGbMEcgUbAfMuw6TC8oiGgmSbwrg
fjdNzZ+5G9MGxYxKwH9AcoliFzyyPDwElXgAPZusdpYBKzNrdyXeIe/BCYz6EGTHfsjxC7zKaQr3
und73jeavWA3IXOzs4QrzpToVQkw5IY1F4d/hwFQ1OtM0VLkVbgLI8CMHkV2B2kWGgcuu8tKByyR
h6qIEZ9GmCHgrQA9myTt+WSipPIen7texaMEYz1LkNwl/KHXa3q8psekJrPg1OsYeyB7mqHz7kVj
YjAh5fhAnoaMBSsT5xuZ8y29QzK5/0zIvrsnXD1UTjQaMx5ONQjY427FRDJ4t2qGNAVMRxZv50QS
nC+UxW5vJkSJzZzUgtAhLcnhGwzOPxNeXj7pVnieRRG0bB3hFM0AP0zZ8tllmNDOeD8md5OlljxY
UDN8MewAgxP3a7qJ0Z957N0s09nATCfGQ0zwvpBI38ddIoqDydg7ZVlB4ULvcJfB58LyGqqlyx2M
I0m2AyKynTHiKmfYJCrouoavcmvAedIqRDDW8WIRLg0/6t2yXg9putRfabJNFRk7FPtfU9z74yhH
MIdiQrKvZ3bnaAEJ86EpY1ly2/ObgL9fiuzE9sBtdnht0DHJohUx8hoENNS7HG48lJL1NRjcJ5sX
AZ4XVrHUmYVlfvI4PTyepZDNKLbYvnDxZbW0cYBxok/33W3blL95nD1NpyIch4dqv5JyDqizG4O+
i2WhJBupKzxxRkkdyQHyx8aVhk2XFAgON0EfrPoE5w3DX8yX5Qk5rXv0k74snGF0wjC+/NzcoubB
B07+/ZBjj4Ai0eOVswoqkEf39GNxbvzy9GKJWjEla8K/FZz7omLTk4vSG4v8TfELfhObOdt2tc3x
O71PQLlS0gkC1k8Grc4eCNuzFKgIycdg5eFu0kPgAcrhSnZPFqLOQc4uInKwb5L7NUn+m4JiIp9x
oTzkIwORii7Ca3q93nG0RMlHxfxhywQ2KajBeXClVyNcCCAnLTn3sGLBADrBACOSk5+ihSg0eDlr
U/D0eEuJVFdcZbARtXuaFpTHX3fKI+ngu1gSkZNXbLurNtPX2BZ+Aa+gl+QnQVPCg+JcERnIht+/
MBTbraTf4otKwNW+TiEBmTlphHOYVnBYI1J+bCdtLRlpA1HpgNVN64T+oWL/wQdJIGSV1QJgdD2U
MDpfDwkZe9uJVeSWzcP9vYxQqRxbtPLxG04eL8WrixCOtMP0GLL90tUozMD4IGIMpcAacn3BP9Op
CtbjfiD3C3gyOGhY8sKd++lo6/X7q19uTOI+UxgbCSVLX2oZqt7A3gGMSfTwTSwFGiOSOyTmefzI
Q7bCCo0CH3lb6OKkyPlAOjCptEBKD//Typ7Rv+ZPWc7X8PGiV0DQz2ke3oLF5JE98MF1pMHQViwR
op6JcSFI61l2Hhm12vfqXzYO1xfONTyA75woRCj02ReuKNFs35hglhIxlTrcD5ADSZ1LYmyo9bdY
IkbsO3cGxpw3GyPbNZLsczLpSdlPLxJVqZfxrwyh5ZwwUAd+UT2YMJySFPLjjl01MhCVtnz8/Rg0
6/aMJJKyvfEJo13woEbk47OP9bYrtz22EwOPWjkeQB0VoQCZRQZ7HiXo8nCUAqIaNMZByv5EzWiB
YyjFANkGFC07CVQxryjyA5sOhZTUxPWWUD3IfyQPU0lZA3vL4BQmjvaTBHc/oGDbzJYwtdCvkXri
LwhDzltwWCJDwK+YTQuInC4N10bUNgcWNUA+VAybO1qSI2uATjiv5JdZ9iJoFc9DjHnvJgS/Bt0m
HuLbklCiiqXu8ZydEEFkWg9yNboP4OJ5yjnz1DH0EZXljqGUCqMENDW/2qDJ5CobEZRC+Brdc57c
RiDAn3nob8aUomBO7nQDaE89F7qSMz4Ed0pW2CTB+YoXXidE4xlU1KyYI+0wRtCdlw+xgWUViCjf
C02KU0X57sUu4G19ZbbLahDOsyDyjgID/K067OJnfK1nT7heLPpNNsXvjp4VMp4DHhgh6vH9sI7w
e7POD/U4LDz2sku4+PCWQklnKspXCZciLuFbZnWaQa1HKiDnmNIh4/CexlaQ+jx6EDwxLRZcCHKD
Yp5eFiBHivPsgQAFo93FHTGoDxvCiKczlUg5Jxtfoc44IPIPpYvIYjt0octTvIsYQwey2rwxMTC8
OWY4GuCuOoLLlpA7dLcqGZqUyc/0HDGZB6sOKO41P9Dh9aBTtbwFE7oMFASgXDJsQMFFR1LR+oec
JwG6O1WZe7a5kgiAXshLE6pVYeDS6TxDYjqQspT46bfQY4hdwzmBNg3uUcDsI2Oiopx641eQE7IF
+Re8pYo7q5moxbyff0GCBrUbzV2H28niwRttjRElNiqMWzbN76GCiuNXbFmWxtcpJeu9oHmRUnAl
AbS4oSHi6CoN2K9VWUIOI2l58//2ABAUqSkjZMA1i7mZnw6/bhonvE9fRIRJwwxY6syaS3Xd9i5K
Xl3Hlk4wzqLzSwqCjCcAdYZx503oQFCo/hqU2OA02Dx13yQijD/dHi5yPakjAVrd+q0HG689oLlg
sR84pRm7WZF8UX4HhX1jger9I14N0gxCwY6R+pshWwykXJwptaTxtwwH3AAS2h6uhrQ3BQU11aQA
TEaDsmE34JiCNJ4goORpK0uNyvlYFZgUtiV/RnoAtxyCFxCSVUmo/TSlncmEQJSNVI9yEQ+BZJa0
90gIgXHpxyhod1iLwFWdJSEAHuJayISAM+dzdAyNu+9Nzb6df4kK5W0TnLTAj5LXC7qmjN8hyg7W
OBC5EknV3iJtZlKEFVdbFzGTFjIDww58c8Tp6zwYUgYhEwi5iTX7mWzJtnM6qksZ+DvVh50eaRk+
yfbESDQHaoMxhSseRltXSxaaax+i6yFZwgI0aftQYJpJIVs94ZJYojFK2uuv00njZOVundUZBIAU
aAXFhgUxKWIFC6lAnVFIKYM6e98C3DKDA7ZV0QHbA6YaGK9jSE5/S8EQbaFbfsiwbUGPcbVtl2y4
jf8b92cQnP702D7rpJBibB3k1N9CMuGZrolvchm0OGkfI7+lB6tHHbS8DeEtsENbOcmv5LTfDBoy
+OORuOWiukaYyPZxnFBd7sZge5yFcLzh9ePw+3f2YF5t55VUsDGXWquoeuiNoSXRobNx6c6tFTMq
oHfl6NphTKe5E6EdytYXuhn6NN3EPKpMZC01TEkQa30EhSl3HiHbd/AUn2xbUTAjrGL0ilRmAZqn
9Wi7uHwC9SJFDpN3AsMiRmGw9aaI6SpNkB2eaA8WLk6CG38hgPVpVC+RbOBrA4qjgeKQE4s1aVLi
IvNZf1uo9sUpd6mNL4KA/Zcn0fWMsOdXZs3Rwx7ubFfoUZ7wf0p4McenN1WfxqZWqANiZTYOfTuu
jgCGm/4pAOrUiEvAFSg+remkuX0DuLbi9uLA+M7YntZVJf+SY8UEXlQU7PI9QRRuPgAKE+opFzsp
ys4wU2aygHjNIbecHLnSd4hM7opx5FZyj0fXisePBsn3AcL/1aF5blJ7TW2mhfn+J9dW4CBS9/Rg
aQK0wmYhcYSTlCGCsjikujHZ1Er2U75kQTNv4rw9IHyTwsI9zKVW8mJTynI9nCtVr7/1d1As6KbY
ZMylcAXxi3kO1F3xI5TrYBfyAaSuQlHEscEJ58vu/O2Nv18HMRpTTWv+rR3w2KcJPQh6DV4XApMb
h0s1z1IUtYNgsvDhvmeDhXubSOJgdOuPFu56gXXjDXH+vPfbrDI6k6ILniW2ODEvFPTOI+RlwBYR
/nFufhhX9/jOB4rrbttppjDw/zKmYC9F8+6dCp51QXfgciWIhMxOCP5jez3GkAwbX49tACVJD2qA
EZRcXukDMrOTQ1E+vIXrUxjQQFGqXZbLQxhRWrEIDoE+owHkXO5FnNjeTGkzbCX4c24wDcs3lOc4
4rTkTjLXjtZgAGO7EYbU1C0XT9kvs9X8hgiAD/stl3yFDzOSAO3cFCm0YTpVNni0NNSINMObQSQ/
I9aRXMslMwxIjZUxrQeXAkSAkhxay6yWRtLr/BaYbpIgleVbsQbKEpaPHRYG+DQ6jM4Qs5YoQpiw
kFF9Z3lWAQZ6rdpF/8/RMq86Fy4tqtUxxVNy9z9l4GC3JelvULReQqcBIUCfekqzp0Oj0vpwAzAX
DXUoP5auwvMKZkVfQCnHpljGardBNScQTZpdkC9CPLqPFwQB2/beHaP4pxbGiDHxGCQB/uEYgzl1
SvcU7LI9Z2RWPaVvfZUdkCakO1TlioCEpLaS2tYcvW5z8s539kU29ojLFralLJPfRlKli6R42tic
VUiQDA95CTo1+xkQ03oUOKwmCqUSXd7vaea3k/mvvJHHpfNbtTHTDFdA977wQmAj2WFDAt1qJJBS
izKWZT1oBNpdCXYiAnjB/W9uUqiKC/B81a+xw3b4qMyikJ84Onp+X2bvPAGITffBEAWy0TbJFPt+
a3Kf2HBSg8MUT9QJB+9KJEMSRoDSzKAmz+gRnDL4FnNQp+pgsWYEKq0urJoLhIvlsbfAoTBzlNyd
K05HJKvEGB0NF+6XgdROgNfjhPD2AV7uKFzRKcFKu5uJ1TulrZBtymT45MkWstTTTXcRP8Qhk2gp
5qiCpprds6BZUHAqffTJSZP07i67g8Qj7b6yWTGSyjZGDVkihxHTt6gXsmBwUKYVdwr0O0CtNMVF
YJJvpixsi8b47P+2GnTD1HtMImzYUq5MMw9YATTQGwoFeW3/+Y///n//96f5P5v1eXA+fDbn0z9O
z+PgvD097v/zT8385z8u//pxt/yff3baHV1VDV3T9bZpdPifwe9/lkMqHv62+l+K+v4sPvu3No6p
b8+OvzJEF8IB3qXub2BvfxwxHl9zfZzzbf7mzS354v/rzc2WqqtG27I6tvafb1432vOx3+naWAk7
d9x546eJlETRvYffCkAFO+P6FT5w1W8hPj8XtuYqfSv9lmQqfIFdgF5JHG5VRpRCSMcfHH0iVRpY
ue8Uc5Oni0tqSqRkZxtvUgWX7XeyfUcwpViawVuA7CzfVlfjeewQK+ozWwPzitucWWOG715xRjFd
bJwIB/Pr+Du/QX6DzY+fIYcKw/P+tIEuydXunRZ4lxlQoeFf3x3d/rMLZLUM3datlm7pf7g7trLY
3Gu70cbYkQXfKSpZc1rrzvS5vCWHpDNUQr1fQ3b5p9nJtcWEATl1/nJsCMNhQN7G8oBZJ1F1g4gc
jtUjRfyOIJuBxL/+nH++iv7tc7b/80aeL5/9y/q8tLHex0cM16w7eStnzNIaJ4A2G2yYmpAklY5c
n9T0j2NyuiNVIrSblIG/uWqq9TdXrfOfn+axuejW7sWngSNmWpLNR3cfE3r7ZN9d9NvIDGe7mFRb
+qmm/9dXQv2z56mtWW1Db6lGyzbkZ/u350lXzrf6/T5q48vLmRMZixNw2+t+Y40IJ8SuZ187M/2V
/PW7Wq0/+cZtXbVNy7ZMW1f/8I3N1ua+b+9rTGY/zqFzd2x2ljdZ18z8oJkbXxEMfnAXclRyauFs
v+I9PGAG+wkuGJ8wHEXuHP7vAi9+tAh2BgiMWfEG5EQ8ldA6JToV3oq0gDv15dc9EGpOiGztfy8e
Bq67yZvkwY+QY+CEUjGiQJDgjSmP7LHJOv4ru6SUTS/S+Uq9410h5Iknh74TIY3KZ+fjC6GQJXlx
T5+AlMhD9sK+rV/BuYDufWff/K8vlqrJbeWP2067bbPfmabV0Tryav7bPdq1rYuu64bKc8D4vfdg
2LB/57OTFLR1bHtMR47/W/MQ56Z70jzd8n8wLm5y9SiOiC/PQgbwulZxKhXEec9XHxtrrfvBnWp2
2WNxLmzpldpw0dPNxdcBRVqoX/bjxexy7ipEI6xNQk5g1TEce/RNK3yVx2i/dy0ipRhGevQ2DG42
ybMtrhg/Xd2nb6efR0QLRyCDBfZXe6+3u0cmf3MO1IMn9/hTfzN1mxsYxuH6UUdfXB45iaBxTH/f
idABWZb/JEl00aOgNte7k/suVfrE2PgmN3QaOCJivnsdX7e+2ibg7YJALKw9GwX4AEsVgynG4xCV
IZZwSGIZnLg/B837b/aRjvpnd6Zjm6ZhtjgW/ngaqU/9vLl+XtwZ3Pz6r+nuEdGXX2kYyALY4usr
cBeLvne3nnHXdIaZ2/6pbEbct7a/DesfvZXsZpd+7W6Fstbnd/cz+MxO8afPYYBRBma/0p+ULL4u
hlftwPpR6vSGAh1DNJ2UUuc2PMJ+C5xNh5p7iJQZV/G7x6R+++j93TL8k+/a0eTZp7fMDsfff67C
emt9nq12o44JasXCU/pikGMSN2JWo9j6mysr95///X6aYZmqaZsctx3tD6tePe/bp1bHUsdWdEyN
WSezol3fHn7DD7o7JVkw32GSoWPm257hnSPMf4kg2vRQOsZXugqSLfFvP6ac0/E+eq028zrf985D
vX/aeWS/5vtqAc0zaw+any1ZO4ubMBNzYI8uDCuAP11xNvwO9ivbf/iHiMxLRIoGiie4u/sGrICA
5a4RyQQaI8XGPTP7nVTL0LoGN9+Cx2xxFGMSoHa3hY0O8jOsu3haoOXVGcD/wgZac807ox66aajm
KHuVwWWM3mV6XTbJKV/4m7QTdQi/fSRm9+WTbLNk6+F0wo4vbmIDcSqt00hJjIAosL4JrLAYNwMt
Nft6iIdKZEWsGFKQyUNCCIYnrdv2D913cO7tl+fiWQHnfvt6F/FldByqU34wfBetjEajp2XtKS8c
cWSnhPgiPslAq5IdX6ztX71LVwswsezy5+EbHu3mf/uHcSd+UFUoYRuMSDsLjN01whiu1K0UglZm
Q353G+qRrv6z96wEQ7kxAP7kO7NHD8bCXvGFQ+cwWSQaSL+R7ldS/W1FrXTnnsU+VXvfUCeZSO22
3UPOlXj0O1G8IXKkAS67x8e4E30iyoxuG4s1zG+Hr/guzpbQht8+A/12f0H4kIkR8uPjb9FRcNZq
QCRok7mtl9Kc4nXwXDEYNuqM8QRbMQ5W+6RTDbaxeScO2DlrGUJXA/tbrIN2yTY8p+9xPTgulR+k
4MoUN8hva6BRwbw4xsQDLz87X3xDzWKap1NpHzY3VzHDxQ2VM8M+MqazXmoEOFEmHXxAVdIvgOR4
Mf6u8sNbdqrtUidCifgh5GI2DrqoBh8oGXgTPESnpLry1XQ0f/NtZY8+2W16h25jnoYikNjv4gIT
u0XjDOnSAp6+OeYP/+CNNoRkbTAIUMWqwyQHqcnSExi0EaCRX/Nq4Sd7zLQhTpehEt0yYqGZX3kV
z+53eR290vvoEOFrjCEzm/K131p1ViAapzU7ubG65lRL2nBTLCo7bk8/hZ2DpOHWMlFK3d9nxJom
bcqKds5gnw4gL3ErpKSEENEfzaxep3fIlO47U/MtUM4u4TxIOykjUEdEUuUzVVfX7JnqulB+vjgn
vnlex/fxNsOZfUCtZvN6M2WwRxJVntaPGU5CHPlrdCZgLfUcLLqZgQ7t89ua7qkev9bnvjpjVZyX
HfT1MmBx1QELe2GrqCZ7nl3+HfoJtlYjeQ3by3PO9+4MT2MDJ7/5idhsNCCHKdXLG0uSqVbciZy/
Rjt8jpWhSpyJr6P/JDoRcql/wpD52mNkA3Cne+l+4XuArPjY29bqoYSoAwF0dx6/C14E1O1La3WN
7xDIS2VqrI9jbLX7dU7tvAjtKWumPeGLkz3B+r8OL3nr6BIPCva1/vI0ccI3E+D00oiO0TWzCo76
zo56YN9IG+8NOyJzjyQ1FVRFi3LBZxrpExSvhBEyytbGZsT58gYvcI9MXxGEUyiT/fradrcRH6dr
Rlffij8Y3Wvr4xzP0COltK8shDTRG1/ncpXn18lj/R0cV+0ZR7wy2nXtyStuD+1eMznki8FxvMu3
41v/sYXOlZ1kM2PEhEy2PndKHSgjY/4piNpsHLaeITqv1d3DsrNawORZERNfEV52fOP3+Bls11zu
x+j7c/YsEmWd94rGnA0F3esDOEsdGClu++td2upd1mD3wGtqXwWovGIz7jx6T5ao1SSfjJ+1X+GZ
JBXgbuB6TF1TWuuiE3aohXaBWT5h3dHeAVAMr8V+wqHBf4uL96DRHt3wKmuhe7eqfaiBJlohQXB1
cl+SA2ytO+mx36xP1Nct1lMLbJeUhfC8XESHH0JYbnwYkMr+2dera04XfyZ4cvli/ZQP+pHNtDE9
VC6M2vwc5GDOfeG2snP/2QeGYCL0TYRGnTARa/dp+V6+WZ5DViiAY7wtNiuF/fuQfvucZclrco7a
dK/ICji1GM0fQ5Poo8Ua83BOiFZloqHHapXxx/cTm1CS9sJHcvmhj+3hTHJ1mKNrn6TVxZ6kHsZm
i1f/MX0WDOQgdihvpcqWj8PjXCu/3QYxNS4T4ePnubzkbNxYPCXYf+7Ese2zwPUpe9+zYtYAUxOz
u192sO8gHKW3w+CUe3XDBRLLttWXNHTqvMP0grus3DeQ44uv6T3eTvPz6MNinVfg4Dyi9oxD/jjU
/UN8Dy4jBB8/m9BKbdKOKea5V52ewabMXHeGyWV8jNrlHeVk0gqueBEcOaMWM5y976kZUgD0bB4u
RpD8Z8oPz2v766rt4Jarq9vk0P8mu8EdpmqlTx59dfqpaHLR/JnOCXJs+kWeWp6SiyZwPpY1n9LD
2tJv9bSoye+c9bcRVT1+TIzy49vfrwmga5wN/Fx4GjzyNyAPXn27eE/3gV8h+4gSg51r6XWoTi75
bYpbeI4xgvfc+ovxvadO/j9hZ7asKrat6yciQmq4lbpUrPXGsBiKooKigD79+ch9cXasWLEzMiNz
zjnGmCrQe2/tb3/xnT+5PRim9SrJT6juf1u7dyn322Trmf4jhjYfPlwiqubdkq3gwsEa/1A7Rs2+
aU6daJXL+56flQNxX9V9tt0Zm00SGXnoKwfr/etETdke9P0vppKZCaBYuBCTp9vrY5F8I6v6WUq2
TYTg+ocS7cTd5o6Baqnoja4fW0BgBfRK0T56pisO77F4MCbUTDscMC/ZQBgWc63trTTJBHSrqWI3
W0vBF2Z0yVRsi65YOWDLPkANXuwvKd7bxWzQedv1a1QFZVqN+Ub/c2LveozrHYIHfiWlWoZnXk4M
bjJgsDEnYDFDmzuR18jRF9Xs/bYqwXqqTFyNWbdvxUBYiss7bPZUXrK7SeA2pB383RTfQPX/Dc1J
SxT1I+CX9XP+OfeGwPSog/Ul3o7x1bz37/URCaERmUmdDJIzEl7sR8qx6mMK+li/OINY/5RDk1cV
Kjyh5CkT3zZ5r7iIf3ks+yVPa9gttS7MYz522wRV4xIXI3Kk6b0TIKOffoFjkMptakZmt9ClPuZE
f4dd0VOIi92PbD6AfOoSmt0pcRcfuCGUaVf7s3kpFkaD58qWkRds2Aik9AVGu/zN9BhrQhgiv1FH
bIVqfQiOoO3T4BLBjj1bBhsoC9D4p+zAzm/zWebrClm9YHWyT9PIM/cK7jX+SLj12cZtCKAqsNU+
gjvh9Bl2qSUU6ptTzNu/IuOJz1UPBzkMY3Vre3wtVf8ypyssrQcNEAdjSpqPx/V4739ePulCI25X
BGGksDPOOM4CJgwlkt8irs7dadB72M+Q5LINjZiPKxc0TAcYFGEF+GVhFR97gCEmZu6YvbiiZ84v
OOlTekESYcQDPlQnOYuWvZAAqgZXc2A4Y9TSbimeNOtyl/dUz0uv6L/IaigPkOW2l1gg7JLjCGbV
yyVkV6WoKubyO37UsW5aZErUo7KvFG+rc+sbXdgY2eMd6d9Y1EOly+SOY1BPpO+6kyztS6F3XjS1
XXPqPf+qt891vP0E9h8+BbvOZ6FJMGVkch4H/paoYHzBn6jKBi1NOi6dg57X3mGoX6DTLY/oqiuy
+TBrhUbb9lPwHOYFWznOgt9+0EgaaA0oDJGZXEQUoIdiJxfur3OvwrDnJrH/4LbQ01J/aDvEWCdA
YS7PGI1zHlIG3Rf8HxyUY/MGOgC8M7CfuFWgdd7zlIl4RQ1VCBQEr1WvoHx4GgEfcHhvEKAciVTa
2pJV6/22O/yGx9h+4mblY5tedFZ7yuffvYL9WkNEs1MyuqcWfJHEBBeKWxSg2hJgJiS3DA7CdVy5
nEsqtWksxK/AaLEatFT3RSgstf9jLOnWiww1fOR4dLL7rMkQk0MwYtRozN8cn4TsTfWjsaFDpJOA
VgSuhKZf88mgnUmZotMUIsgzVwBWxtLIfsFz8g0hal1n9MUyoVpwF/olaG1T8wgIcI3N2T0tQxlr
aWDyVZH+IjKVKmeb/WqrqxzZFadNa7EUi6U8Mkf6Cl5C2q2oRLCt0PYMeuo6UpavHSqGsPpDCUeJ
eeAM+IPVaqJQMtzn06PWAio5D2ymnr9dR9yfe72j5XumhtMllLPMAqhyrnFDBc6ghnKGVoBMm591
X8CdrUcU/hvcqwdDEf+5YqrsawmBaZ6VeykV0QacSBYhOJgn2C53KswRbtahQ0u414nnWF8310kO
t3banYrc1kbnMSzTaqGtYN9Bh652xkp+DaXpdXk94QtqJjnW1YjDOf2bUEiEUInKWExJe5dGj0W+
G8TfwsKFCTKF5ureNYW3eI8fk4sxxJLpARYHyfcTQS+9pB/eYrGQR9r8uQcngK+9hDi9LrmrZNmG
BJg4VHXbRLar/WC8+XzR65qUfdeAScyW6UfynF9nMm7+PJ5PJBm6a8bURtrmG1IXREiAZ6QHXBiB
+s/Owsw6ZketGeEjg1y/vUHECLtbP1ZGxsbNRfCQy8M9x/UqQX2znXCEv9x8/FmUPoms47trLiQ2
DueOOdmT4RJxSp62NGe/+ROmOmJZhg4TdSSF1ahxUcrjohnACPJN3MIw3x9u4dGHos+WE255dtwu
qAhmEdLz32P/juAPPCzxCC/Dbb1f8Kbvz7179HaF+L4rT5RXKFShKHlVLKwG4BpEsyyvzKnuC870
d0xG6B9LPHmmpnudikynlDHZZOQRsdHaZ/8RYPezF8d5DLCfPj3plAcDTMvAAFygZd0cXldkYo65
DB4kM9cIutljfbMvk5vdDIb3lIzO5Pu0buMKcQQlGkpqXAjN6TctUoiC4TOqYnAcHkW8+M0UK40J
pcMzaoLB/B71KAZnBwS62Ysa/zouQhPiBFpft+wDNyLgn0ABCfnSnk2xR1uagXqxFRIS+sGbw7YM
U/EAbKj2TnW0aeWeMRuhpb6OfGnw9AaN20hYbLotsz7Z6f6AfsXWaebqmLbLYXVV2a3nMeDPdKfK
cB8hYCQfHqXlT8FE1yqjPBFchQzJHN0QFQSC1oQadTuRhoKnc2m09DniXEmqzHC3ZFSyxsFyoKR9
qOueDJc1nVwBq8/L/oHFkus547xDxgcOdpvzV76+4aWBwpR7Uop2gb37cTCnavBwzEAmexzHkvXA
KTNymsoI5Otqg2Wxw7KtX9hFrwF/O9i3EKujH/yRXYVI+Y/UJ4j8jJo6X/XFZZkRaMa9zmOeihfZ
aiVuYo46UzwZEWbn636xIasOOhfTrO0MQsn63gdp3/EfzXIPllTAyU7JPz/TLUETYs8h6qBbClBi
vp44yy18J/kezOk5xsclB5ZH0sOb8RrQSxc9U+lEV8niE6NL1MSfhGHJ+JkxTfC+zjPhZFQlG6Dg
6V9A/sntYZB73nwTgQW5N3jock84Mk6FEPf5O28uGQX7XteHvESdPGbbUMvq0JzxPcCBnPojGLc0
ilzLe1SHD6AxYcziiFFbjqicx9pan1zBxQzYMPmx87fjLbkNNDfv+IvrEsM26nQgwh6gIrEmuBMI
Vf5Tf19CyQL4uLPKLs45Eyath2+fxWSb6WaRsiX6OPXEP5BMc4Qo/yDGj+OZIRrZd6E0oaNVbQZD
FB2JkLaJ6A/SjijManbJzKicVG4zu1Jih7Jf7OuEgkdxOv8Xf/pY8XQ74egSR8/NpUegvpnQJw19
JrcpaGGq+vdd4WPX7OTJjX5RSvE5DDpXwwp7A5TU3VhMxEbT9wJrMN1k/+D8G4TaRp4aKb9kTN7q
tuyWCxT+19kgOy+lE31y2k3V6dOryXMC6iuAMN4uA8zkYTNurjPNI/ho9Doi0XsHH2cb8nAv6/k7
+CEtSfmodG+He4rVOBJR67VS0kv6imlRLwspZVgD2+/qqfg6SMndvfrXSIqKEXmpUGp9wSd4HmAq
K3ffhHzt3vXKqYfy8uk1exoFVhlLRhyjf8qt14z2AbARtrevIFgGC7FFVx0+l4RmLV42i5XGXpr0
hUzAhqHPaBkUQjQ+mEBRWLnCrMIKTPNu2LwNsM2lXVcSSAO+tOi3cGT6I27lQR3dHbC/LjZw8Kl9
0GZMIniZ3efE/efvXRsOva/qGuPaQ788v5AP4lJL09bbwkxw+Wf0mr3GZoQQlHvyDLvoMn/Qt7mX
8MZRM1bWPw/ODjreLfGZmv1wTV7Qr93c76LKr+2By1ZqI0EPzJCs8eA6eWH1rVsA7707hN+T667s
1aIvxmevca7E+mAS4GhOZ5+T2sVEmtDG3htOC/QJ1v77ZmqMGue1FCbELfqPqQlDdz/gOxayo1bY
MhvH277yt6RtCNzoty9j91ZBa345DX/KCCk1gm0M5YnYiGpW1kQU3FB+dgyPma9QRek+aPKdbmH6
np4zmi4aiHf4ppKS2cQI+CUpQU2JcKBD8j6unsrkr2h2nmJS7fwcMaQWOeS04Tj/MH6hKfl5u3qE
j3GNAeiQmZbexa+l7LWYM+LYH4GTNVdLmr0cSnPalPPmPFdRLAQfj+CGSc4GZbdr7LoxfMzKAGtv
NqRmaaY4qrudfycPkL0CQ3GyyhMKVorR3H37TZ9JD1KPmXhsQjYvKbCjR0TbBg5s1zFv5B39ohu1
QVxmZ6i/E+7u/jxv0V85DK6fmIhqTu1LeFLjMODqEG8pAYkKOXPwOkWIRpU4n5p3nN6gkmih7uej
N1Mj9oP+LXFKMG9WJ0V8HV3+WrpLi5jxtejnf0A74vq5hO1nEJCjYLPGmeZwh0nz8AagsusiZC9/
xQbZ0lbO6KHPdVoWm+2Y2RvQicMOr07kCbv9/EVOyc01Nm0o26Ro0bYL+rDd5SNt/Bg96boibYza
n+Ac3hdfZV5CR4fGkrKK+Zh1wwEKy6bkHYkTxd7GhGI6iPlTGu2k9O5YHyNwt7R1SXDZNYEZCUOt
WtIFwzfFy25WBddpDq8e8YtLnvC8nDdRZ0PUTMsEYTbGrdYlMYGFwwqNMB9uRrW76OzaeqaNXfqS
p7qKU2TlH9gc+K3kUZSQeFN7En+qR1uoHj2caL8xD1w2UITuQFwwVL6a1eDWpnJNLjyGHEmn86nE
BPEygjrjiPs2ZA92wMMhwxF5MuVVYCWv6YS8cnlJf/R44M/+d3Ebv7hFjZ5JusO89Rwg5u8wIRIy
ggOzy9yIYb/dg+eoiO8rMeU5Vpx60ibNnuvZTEmm5JBmW/1OtExxuNyUHzy/xZz7WluDUB7pMy1h
ckA0CkbEbVQEEu7N/jdhLNzsq+kb6wp68CXTpJU4Ok96q97QWL9HynwbUj3HYlwnUsg0bG3MeBZo
9MWGx4QpNOdy+XcnDxyElanPqE6lne6f+wdOnZRzXi+4TO5k2mJVECkTALzz5Bc8pkypATZ4u09m
b6ARoNj1hH5uu+GdjkQAIdRtOxAKBUPAmDji4/mvTq5HmeEao5H+VCHgufLYgcV1N5LX1dgclUuw
uS+Whi7Exb3I4c/Mu3G2R+JXcMhXnO3sBluYXO1+pug0UZGUgsMRnPaTNnGK6qYGkXlAizP41B+v
5jXLFIYIcytidecPMBEwZ6T20cDRjyagN5KB7fzjkLcUQePh/Mxx4XYYE3KN7kPU2e8vhhRMb0Nq
9p3iq2NhTGYxkN0fVxIuw3Wv449czAmLG7QOKWA5nLPLkB+0Qdd4UFhXc5rkJujGH1pmyuorUoip
lNYDAJ18DBlJxjNOHWHDAmvgvNCDBzXpPW3DW0C1MH2G2/FrfxvJS5LqGY8l+uyq4B7DdI1Ru/XM
fiixmHRU9i94xYw4ku3bvpG5Wg1bzvJq+g05QRUGkaiM5KOCAeHiGqDTCtgHRBvEvAebRRc0jRzL
cbcEsotuSx0s9BXlpy1mFUsAv5+jw+HcjnMYkFhwHNWNsNFvtjx/LXh6kx/jT21axLgGqbxJysiF
MRZDjbbmvGEt4wdtUclRFQoPv2RLiPUikaBujliINr1FgE+uGnDgOnmAQVEkjFRCsMCURpQdxGr6
Rkj0Ua0Nn7w97o1WuhVlfFaTRw4SaF/m+2cIcHVtXDl9nZQDKYgym/TvjCw8KK/ea19kYLCUTBdf
jpoxGX5hTf0GDmeM2fuaGFz9fLE+GvguivmKjR8UkCVObHkqepVbHZ8YcD45nURvkGwZtpapHOd/
b+Jp8ANUFnVaVFDFWLQc5jrVEnG3aRErY2LJiuB3wr4org+tK+bE31zohtZSBhAiOGywmtcyToL3
yCTdJVDiFUCzxJGiTFuIhQQGOnAqLWJ/4FVbZSLyPLfz24zcc/iQ32tawsqtLE6UJvplfWhV5yuO
AYAPXDLb+sb0w3bIfSzJ3zRGclbQFBuUfH2vwdpey30RSnY4HWUsg8z41QLObRMi9C8/Nm5HrvGw
6jk+Gn22zxsEnNRWzEL69/aLTRd7FvZpadyE28UH4Sy+QCt64QttOCiilx8f1Jv33TMtN0RjQdwa
XxP6QpQkIQc3j25jtR2A0G19ZY6tOI+oCRX75239fHEmKlJO+ORyTfIuWDnPM6dkEWt+azc+7a1r
unfnk7a7gsEC1D8uFraFtANbdp4LZMD7cFMPC6e2ALFspvX4SYmYQxkIb6IyIZAjFByZkhMjQdp1
kq2Idxoq486/ZFcX6oD1cBFnoJBjc8dT4sPEv18nBKt78vIS3fvtOFCZaHBKgOtdNlRXXNTJe/nw
9UTYqBQc95hFlGBeFefpx21tnUY7p4CaV8uC0NB7Ik6MsTKWbFrd5O2fA+mgjThKImxsMpMTm/ZL
scl7gZsAAdin5pH5GX2iHQtg+Wv68BX7saSwZGuseOH+FK78X1i77GHzwVpMq6UR4BLtv5ZstGfI
r6Dg+3w/ON5OOCw6a9O7ewp6c2MqHfLJ24O+Q/Gnpmb6iHJ4EtXwOr3tzhxp1z3OFB6WHN/RGQrC
+6CRHmVMyXe7RhcMiQ7fo8lLvvYfmZvFbDMVHIrL8SUobdGpD4LTOuqyPnPQ6JMiuM1VKtWhOGEp
U5rgl8G3wX6SAj3JYeAimkRb53ZJ5xicjnjqPM9gkYxcyMGDlMNqL47vi6WHXVhRU76tZyxNu9dQ
i78jA2EQwbpE25gkVBFHctXtc+4Q69sRp+4aH6xukFj4Y7OxNUBZ2dbnzTf4XIdPdpdLcCOOB/0J
taEaU1Ny/JbsXOS8BJzmWy7YJSAMWAmERLLF8AOli7VXpyVfOceU+6DkfXX4IDD+3Yc3P2D3VqH+
9G6q9/ftQvD7ymmoEdecoRoglDEkw/nz9UyAKIYxjbvteLCcN9ys41WwfzztZ6LVrC1QLZv47Dq+
Z8zp2EIpG6kKAuPYNk5/lopMjnraE7vM3W2OQmom5znePDz6q+fxlr58GJbx2f8wbxFy51vjCs6+
JKf3WIHRX3gsV0ICz/d+llDBlGKABYMWd1evQgHegx/2ix00loH2y+E5eUXS7HoCZKCBKFu+TFFe
VTaTKv6+iuifyu5xfArILgQc+nQWh5d5y0qex4Rim2UziLSZnHTsZitwe+OANh6sX1oR6Nx9fVMK
TLKoBc/UbPm6/L58csNMZDMR6gstd57Hl2HrmLbL8UU7fOsASjVD4j+h8M6r+1hHD/JeNZALP4wr
d3gWPVLJh2WieMzuzLctnFqUGU/HPJDiTMCvvcVBorNwr7kiRzCDyzrXXOXskURWwY/8ITNUVmKW
i97z696o+wvXaCLmCfWBU4RPsf0EA4Y3R957yZBcD6pHRHB0xfRh1hgW4e0fi5mEhnIEZ8VF/ZwN
DNJWI55XubXVU313L1BDYBGCHKPmZ2CTu59b8ik5Ed2nYJ0JodLcbwCSn1fWfesVLTq73+ZNa5/j
CNl532r4OG11j0CqL7qaFH3AFbdwTiAmYIWlb36LQWMVHBVeP2fKndc7zotQBQg8mQLpPfaX0YTV
FI5eRgbIT04uEQBMkakZ8o9HmOOwE+ceuHVcL5QJeWYNWxGA2pGvlPjDkIi+IZuxXHGodAmElhZz
ApWlkMhUytikvefMICSi846C5oB5aXuZyC5GVJ31DZ4KrFJ38LLbLvpQqMmLLcPEsUKGIyEpDAl4
orJcJYLrbEGwrn7hFkw/FBdVKh1E3SIAibnT4hsMVleM4MyZiLxwXoz1k3i6YyalkHckgn8xdI5N
KuT4AUDww0GLZx7gYcIPwk3KExplq4jzh3Ou/XzAvUDAfWLLg/ctbAz2pNy55gleNc2i5K9dMZFr
V9XuVaWtS2rFY0emloFhFXaVh8H0uWJ/GiAkGsO72LzfcVEH52Leu9NgnvMKm78b4A0lCAQMavyl
hKPQ3Fiqiy1GSOQRm55+DSopfCNwMDxdjfD0UqiuQZ1nVLmfw5kbinkGy2N+Wz72T9VieT32LMvb
Ml8WwTPQ4J1XqZrR4OPk/074Dg8aaAZNfoymM5RQVBdxGQDzhM16O2mSy6rbqeB8SBRm20Oe0lzj
G9AsOq/ZVYsfL7fjUPL6YYE2Mr3b4gsCNsjy+Pqn7N/zevTjBWVS5y9E+6n82HWjTJ4QyztPOwBz
oMxhRuJDp9z9Fu+0Sd67d1Yo1m13xbsGDASKFDio4V16ByKHqZ6GP9NkG2hjDpPXzW5X3UIIi2Mb
DPb5HAz5sjvvLgv1+NwTfHJlFiocKyBYwCHBYhugUzt9V9oM50NYYGk91RkKywHUweTWz7Crw/10
ZlQDj4L/DLI3Wz8+xMwfKOC/NtQYdfSkHnWqlQGJ6wAbrcfEoINUvF5bhUL1CZ5lILc+q0Ch50Ne
eLbQevAQbvc6vJJZwVa7xn2IoEQmNaJdk6iMCSgig8X7r9x/GLbrTrP+HYHSev5VffowF2iw+tuL
NOSsAZ3J0RAnFbnQhxKD8za4gyJpHqJ17ElbGpB++TL4i67foBqEBuoEsjw/rHT32VgSuh38jdg6
jjynaour0+JerWWDpK9Eb3bbZ3YRwi3x2PC7z2ziC03z2cH0SbW/LYAVOXkkT67dD9MsmHLF8la7
os4mbJF7JolwmW48wjN9w3h4h+Xw1wieRvADjfw6XRF+BfeGHU7/fLZoVXD67NxzFz2kmV5M82Z+
g5KXT15MSXLL3L1yt1E82NHb1vusr/pQMB1584SA0/ZRtLRngFI5Y/zIZHI4MtDYQtBSo2/LBHom
0Lnd1KgdRBzaZfCNn6PHx9YZow8sjWGP6J0N6/O1DCxuL979EWA2dFPSr54x/QP9o3FjmrBFMLxh
jsrW8wV7gAiKyxQgINavFCrzC9hQ6VyWb5JYDjfdqbu43G93+poyp1urM7qzy/KM68mE9g/QuJR9
k1DY7W/PjIo9j/vWspFlv50SM/QL6r05y2GXn22ZkmkqHtSplFSrG0xUKeuXlx6/udCQzBx+/x2W
hKj/Dq84H7/gG/aGcd+7849sGW9i0F+zcwd3R8E7VLe104ctBaIdCHm5wMr0BJ5Ml817BGVSKTDW
DF4gYfZq7XrJ/56ReuQlRzAbcRaaKSnfJ79tmIMMauHvpNLGnHaxGl8PzajeVUhvCM9d/O7Wba0e
wJxDfQURc3Pf3QhW37qDEY1APuhRmvd0wN68/84/WbUmYfmE6lY88ObhQoKvkogk2hrwbP+RjE1x
wrkO8dcdngb2pkV0PdSTb2c3I7WyO0AC/h1VY5XH8wjosqmrGOa9uYehuCrw4zlBiaqeCcRMI2N1
E4MNw0oQ43z2q33c9vhcErr649a05I8jy/ZT8l+Cp7Ze9wlU2S7p4pjF3/cv3XnKOhI+RljNg6eY
zcWk3Pw9+FRtA5kEpWX18R4YDj/UtPp6BnRRTZ4b9+T2neWbQnIqpji/WGI2dAlfVwR3j3YkcOG0
yq8Au8rE/HnaO7hKwQM3+rvb3ZflLS7e/jdnWxfSTs6awQYHf/NLfTR638LzK+Okuha+Jrjq3SM9
ujVHYjF9lOMWcuhjZBgjkbHLPTrT6wGotxloVMHW9ekzjR+AH/b5bYNzVPv3npaGHoxheAP6/9zc
CcO0JUoCJaBIZXjQLIFphNIhhNEE86QuoLuDlVQ5VNg/gsP35QrOPIK4+Lsi0ZUsmi+Vk7BocBVZ
3ZbmhGMo/k2kKSqSCj0fpyruytkjkic1/g2ZuZM3fEkR7V9rn8cSD/yLAkmKq1Rc1ONPsF3dOMTg
WJT9MUNpYpH7yWpibbL3tvx3Y9CZszwwzcKSJLcHskWSnQE3mHEFBy9smZ3wCzjHmsXT8BWu3uSz
apiM93UAobfm3aYw+IywZx4NcKPihyjbvnE7QuE+FUrrM9UwTlKG0MMGy0dmsttPOodvkx0peiUN
jEWSizjRvjxsyEG2w96z7mHjMSIJ9lag3DE1EO9hsd6uCpIwPW1E7E7OwJ3aPXc+q9+WMtmhkBKy
4tB45ewT0+EMWCcohYz+F5yeD0oO9IBhHkJrxPpv+A04ZaCdvA2Lo/P9dYypNv0cqFum1d2WqO+2
pMdij6dTk/4QfljV5DF5uly1NmqSNu6PkucQ2sQLRh08uKmyVPsO0sKjX8WdbIL2Fv1uGWsrknt1
dHhj6jYKhYvpUYdy14hG/Z2KsUICNkhfY/2SV9jtyGl7pzgdcbQ8Wvva4iJmKbMHmASg+4KfIam2
4R2uhA2wxey8/sYlyo2b/T71AjtH5zFpbT4WBKDz+rerJjprmHa+dgtmrNhInp3X1pH0HYC9crHN
zjmTbqc4ZCXrm/KGvMa5DgLlmbA+XidqOuUA0G8c3oJzxb8N998EoFJKcCDW8SV1CT9RS5dYX46N
fgZd2B1UJTnrbsuv6ZWfcCv1N/Q5Vk8QTE2AL2JcUZDmzu214FyU4K6r/STg9uh1m/cjd0yJthNN
tMR5DtSQyTv5bF0gGXHJW//W9hF3t6yadH8vjLUli/BydfGcwd4p2V4K2yTXkWBNaYiJ4f14n70W
fdYDc5MEgBO/ogHw6OPQra9/RCucIYaaPl5UZOTdY0qRD1wqFRfuYTl+T3J2/Dlvu4PTkVL1FzMa
Yfex06LXvAJA4RRn6LK+Mj/7LNnM/m9Ji/nfJCaqKimaLInIScVeeHX4/2LSd3fdbu9aLs7V6RX6
wSMudleU1sKhXRgnCDecKRioMGIfJCYiknrOfCQDD3otpTGAOUDs34Up0/YIJL9ntsCIlhx4XyAd
8cKM57ZHxMk+Q2pPydaD2+1j8Vp0p+0BltGuHEOkHzeU++2smrQxEr+smFJeCePP/rn8RH0lvkcT
AlyXDiY/ELnop2LBoc+AWDnZ66U6loPH4d/0iPJ/kblKmi7pkoQoUFfM/7gsRVfJdfV4iXMGQSt3
c12Nqin2v8EfRj7L18kAOqmGCOf7XMKzSyKQRYqKn32jf9HbyjLX/z+Eb5JuSqYhyoY2kPX/eCPd
o9rejOItzvtoJb23PGnsje7/hm7ATA8NBGDTeHAck5LVx2eerR0OlX84/WCG+H8/KqLRS0L/870Y
0kDRTFHXdFnv3+v/elbKV2Oeb3cuSh4krQMfGO05JKIhxfNJsrbeJV1hLLJ5ppsqwGRhk4yMIqot
GBNMLDbkL/TDnBXBDKuBg3jNmtUe40j0iaw6UCWOO3pXTF8HwkQShvi/nhMa+dyuSn/m8R0QMKMA
fvweauhw0gEAna+kJIJqq6WNuTWkx9mBGLPeukVZbW/uLsXYANnFKQwt0htTD2s33CSxhqZkzjFc
w3Rg1yx2Fq0vlNmhgQ/P1DYwZppqe5/hAxbAgKB9RoGMUcpnSQtyO2P5ce1jBuDKQzAUra/s46/U
kmQC+SXrzYP/Kd1w5ylsfAKWJGhRGg2xNHo60dXLfPJMMUxBnC3829PyX6Ss0v++Q/8hPr5pcpm3
JXeIctjGpwwPYi3cfCZPa1YmiHnswBsfqvtwqSco/yV3d7bmdxc9SHbq3/e/Pb3Kvz0x/yEyfudq
ob7LSpyvVsz3zSGTAEDgUfs3Yzz7P3bikFonbCTeLVo6NA4xUMkjwpo86D0VMVHC0guzDCzaLswi
5SD614v2r2/yP1R90utxUQcP3uQipx6/cd0Yre/v/ojZVXb3vo0jivNOCwVLWnuNNezDxYbYYRD5
uptPtyke10trKhEJNj3DXLobM8Ax619Wn6zr/0Vpyc2VzYEqqgNV+0ea/7+WnyCXxlsQ7v1WAP1i
+LPd2gpmv+VvyNuFX/+xNiPUDUMdjg+OKkPZvwy/KeVQnLAuUdfAZMK7BWMCZBE0GMcjfxLZqJ/m
/vGGO8hnT0BwQDqK4N3rtM0WRsJMBQmaMISljfmyIbn9i81WkeYwVDseP0PIszbpAiettE+vv0fC
+Y0NTu+iO9jAiElw5fzskoQu9mUtHoeiDz5621/ruXAhSOyJCmE76GMbpNLBf+Ln8hPJYzrDwB2G
5hLUZTP6ZHgF+AAAQ9SLpHCsIKf8Y96E0Kw3RFWHxxcLDROqq3fsd8ne4XHFb7DiAfbCj6SyBXjD
yDn44vbu8IIqRn7EZDDEudowXWkqezeKhLwcJyVTkMoNJw4MFRdtOPBscVyxXCtyvfypyQ9hlkMI
k4UIgNSDlYmzE/KGJOqzsFZsiJtNbW3E1Wp0gZeezKCpoWEYvkcftG0kf5yXxTBx5XizaRWPtE87
Wv3cCNMOhK3sN1IY9d40mX96/OEzjkuJ6ZvTT7iAaxz9cIu7jPrPxbvIwM5+DB9Q/+He0YLwG1iU
FbDJLK57/bVW5Ob0T0ofWYW3KhILid//z/W7D91NxSkCoQNBFVSxhLl0MRxtPT0+yuvsRFgUqWGc
O7wdpBX/+MtFfaNMn8yFQmMzxNUBe95b2ZuvYOTYx4diIdqHNQ2hTZxQcbCpHFfJSFhS7Qx5DE7Q
j87Do9k/QBnRyYAGmLpmWTfOssLNFkho6Oezz34KAMHKx+nHawEpW4piM+hdZLTa4nnLFv0d6fNi
w5RamH8wHXOd9fskWqnzz67hUt2n2MxFN2zzKmvRP+ILnsswuUw2e4B3kZfy1fdwZpRuAOdukB4B
GF5oMuyG6QpjPtSQxyN1BlP1BAurl9vbRK3gGgUivJSB33PkeZh/h0FlSRtQd5jVigdEdbXAfkws
J84LlBVO/9zRPFnKIl+P9pU7q+fbgDwV6e8zNxlnhPnbwhMiJ/NKSWBwafMIQ7JNyzEJd4M8oEXk
Y9J1m98Y4bPHkH2nduEbCS7LfEwfztPcrwOW6kg+JAnNTORyxIZEmuHZ0ia81JyxQUCuAIDYcAZh
hTvu/Zb8QW3ho4Z9EV+5/GGbHqGc9QDdh/Hw7wO5dbhd/00GTIvk4fDQWGMHi3D8nKEH99wejZSx
0kbxoYxrwroX7N8fe1nQWww/cbz8pZgQ0VURzNgH38uWiMd4/h16AU7tiuCdke5b41tE133GTcDy
HBJS74S1OQAybh+m7iyJQgAWXS5Vx0zig2KbukvXjPbL3nJJZ3+TSb8r1cNRAsX2bm3g0vFBYSzP
kCkVw96a6UuZlvS1G6PgpYfD9p/WJ2ZMtnpMWfGHlxzrxgOm+Q0nXINyXmRyhP3Bvvy7DAMXcr8f
dACh/5Qr9rX3pBn9hkHvN8LlzKeBgDBEGWJw3wdSDG/uzX4Z4ezcN/D44Y96Lc5wtB+ZQFdUObN6
aPNAqaDb9AoECWw2uTW6kS/B+G8Y3JmIPgDnyK8oMoZgvMMGvMaemBYK+fHytiA35+fQw8Xr56pP
Yv8Eabx+q8OxZwSEfpBjijDD+3+cnddu49i2rt/l3AtgDrfMUaSyrBvBsi0qB1KB1NOfb9beOKva
y2gDBwvoVV1dLqY5xxzhD/sQvTGGGML0QtGRqt+MzqAC4J3h5KGuluVYdoKCZeo8D1jVyM54PL4E
CyAVCxo4BfM7lxQPEMQCSIrTXTLmxMFiGebFOF564vyOC4jdCye+RKXlxcP4OWG8C4Ja8dEKWiGc
ykfQowIIMMt/yjOKp1968clbEbK6QT4vYn4nVF9OOTyzBy6jZ24HeWACa3BRMgOUFOSr22c9KnqW
U5iKs7qVC9uphvM2SM0bodhHxm+BdJxz+DBnr5WA8zCBhg3gvEwMBOJ446KkTcLK/t1ueOPYNSG6
wnwZ2KGeroKHh/Bkl983cHs4IqxwkRvuxuVvHKse7k0wU6sVUYnNJurSimPU4BCew9UUya/J5Q0X
KZuieGTiIgPGcGf0wpaCvwE0HSMdWTTfwAhDCsP7R8D9VkbrFM8t6ghbw/FelQ8iidjcVqFhcb/A
CIorpHUgFbAZvPuOT6n3aQzpDPlv3hfjWpT+DXdY5aiksX00HGvtp+fPHOAzYz0LQNMiCbRPV/Bs
UaVlR1TsuLiF2MLkGOV9MfiFmZrfbWfGW9JhSIhU/JH23BBF1cZjOt3fpPRP/V0/LG03HLbR/6QV
96EyLUCNkmHol4TMDhFZFvZtFW7Dj64o4dUntHRmbdIOwy/KQ6/HGJ9vH3EbtezyrXfc9YPWkoPQ
euOBp8E1PttpQW9CywRZ67f3d2Slj8XoGUmysIZ1/ZDxMyc3BXtUGvi4Y4SnRbRx6LkILck1cqGW
gxhaZSFmmryhrRzN2BvZB4AVt/rCuCGcgTd4OKVRfsxmAIeO3vt2Xrswp2iP4V2Ae8HdQ0ji/d1K
R8wNQCmjdNhhzoMv76nPXwltTiLBF5s8tF1U3fRBBiyDUwCp8Q8pLhkPalQxkA6A99B/IcredRws
VG+1OA4XquR14CXyFRtY/A8tu2QrcmFR07Qz4XYhQhkbL4bjBtUOTCRJk68CdByDYrTn87kcq4Lr
RsMHRiTZDVXKNB+LlxtgBufxYVDTOASEG229IAZuiY67j3uoRuxasDcJezM+QzADAeUTisgDYrE+
tDcKBBAu+WskEpRHGQ9v9B4IPuyleMyR6c3xIM2DVTyWzgFckxEj+uGBLXd2iXGL03jBxeL4+cZi
cfqIm7Nm4tdqKdZqjmDNV2/aOIvXxg/aMeGlIeWAHCOi92KBEqsQ1Vh1cKX4+zBnQ2aTXK4/B0ly
x0joHQ8hF50i/nki+BTgHSc9v4c90X5Ql8UY0GfBqDRbNQNimtjfVJ1A658u8mGSe4kXNPHycbHQ
2f4YVo0Xi/gkoKKkz2cSS5BaDJ3Yhdhubnu+HKj8MaAQDnd6J4t7xgTk1n1xTOIn9HhDBLLqoxTW
C6Z6eZ9tPfb9J2YM3XqOpo/YzIUegT8mC5+sKht7nOcUXg0j+xgUjHMeAFM7D5ovoDMIZbdjgpTQ
aFjk23RBIYJQCif6qwAGXzfYfC8Hwk1VyPrCx+4haqUhWW1NnoiZioQGaCGpfjnWU9A0fK+xKKy9
q5kpLYoZts/UeaKNSlZZTxSCw21oeMcn/YMPDjZWaeUiqbvIRSqOkSp0HJFQEtlIICRXfjgrGThC
/Gfha22IRxT4YFGjU7j1FrIYA4ZhydFJ+C1jQGbw7eeYIikJ6DxQIPzw6jwYouKQfinjcy9cjtkp
6N24y6iUB7b7cYmMMb1dJ4dDy0+SwxTxLhgacQsj6uiU0uhDKRCidoLxnjczG1f/u3YVDpkXSXaL
2CAPPgQbcfbLsHLG9ASdc38REBA3nvCj+bh+hE9IefMNghToPJUstJ0nzsOY7sM+P+YtgQyyK1xI
q4rEizlOhh83IB7ONqeNirbvEs0lb/v0kRabQAyZLYsMyEv4BQdSXdK9YEx//hofFwowjjGvaEta
0bzpOTuXb8onJj3h92+kXkc56LnidIf9z8lolfF158ds/i14lnhHtd5CcCBAZvC/3j6GveE+LMuS
IBZqTsy9U4tJ5HZgyQiuVH7pwRsOzdodjvfTOl613nHIgAP0L9wM8Mr46ETF4vq+IHcBC0JWUK++
1H6IRQJmW+IiysbLSuWTGi2x6JQozoxxuHvD3saKh+PxKggkSotEiJqzK+DKEJ9CTDlJNsjvTu9v
WTYkf+HA5EuQesTQGPbEpbM7Rgyh4qVBxmR5rshig5U24aALAM0FAbu5dVrbs/3h+JgMHQ0fnZe7
HYezLy4B2prozKyg42BBKwJj0SZ+uQ4LDjzNK2pAEEvA83Xsvzjn+Fo3/Lov4ddlJdzMgL9hGdaV
IZKU2Q5xzovjPga+X7ZYn72R15IZOqSY73aCMjjZr1yRSaH+dfOVDzUM75VXzt4QWHKUO38QYTBv
5uP9bjnYCQP/dw8vRwv6UsBI4e6UULRFe4qFwBqsS3BEqfI2NDJ6dB2OOvh4of3f30T+zRmqQPPZ
jvSy9mhI3rN96XPhIfHSCemFRR+whLmiTTPk9O76Z2GWsB9NjvjOr3sDPVk6783WS+gnT275fgTY
pkfd5RyDOlEiAlodVidnW2DEMNlE90xGPXzW+8IbDEDD44UbyRmfXDXJjhCBPDXpy+/vb6d3PiUW
5DCNjuFlPeu6gGmMZTtvaFzeKMHQqEdtYA0AirGvQykaDj5hFUo4TcWiGOs+NwymQJLvJ3S3YXZz
Q19XGlAo+BsiLtZHV/ao8Q8zOni71R0EF1853ieAiN0tQB1nh5o9W3j5Nuz5IXvfoXpogmymeeXR
tcotLymbHd75HoD4h1QkCfnfgGl/g/fya333cImkBH6m2jazDx72JhkeB4k1k/PEUDwGUIc+P4z3
yAah4eETAognuwArYjU7wnkJmncK5WVOdmnVzkJxkRd7vnzJR2ZovBPdFUwMUESb3Y0MNPhxlxoc
GMAEgXqR4BJ8d97yLa6FWBGhklBBLvZFu5JZDvUCZRbJDINvf0ws6A3Z6xQkX5y0XTkLO+wJxVD+
fPPke/ChYrCqBaeuaLyP/ZO5HG5anxDI/Ts+PuDx/NOSnI6xPKMO5LKQlPYOjjpgyD1/lq/OYz64
adwdefy9m297kVy9yfvB/7RNYV2jjf5YVVD1/mQhbGm7zZZjpQcl+V2RUhB/vS/97G9QDQH0XU0v
vtz6EkBpT8NBCv0ZUMlHn5f58MmEQP14T4ZvUowg424LnTnS2K777Alyy5CcrBrbg9buNx5k7Qar
WrCEwAeZoErlDQrUKZydyAibqD4ChsIqniAkyZ5Wiatp2HbAeCISAHQQJNh4y0CylwEoal/Rg/nE
ZXzv2IYPn/Tu/CAvk7rRuwxpAsm21jtgjVAPj6X8TgeP5idDCOpMFvfpfX8psFMRgm3MNRWYy87x
oydHGA60NjwNtz77twYlIfcddW4VNvnNrbcJwN2FMutoQLsX92o5KGKJzq4eU1+fAjW28WcQ4ok4
A0Afwt0eD3NXd58Fv8YZlbzVfLoIf08wjLz38gf3hRQx42UN4xcp6MkxQ6MG1wmsXCfondlfG4cu
42DwwOyiSdF+Fw0UWI85LjaDP6TaQfu1G6A9qpJJInNH94RutYHxN9D7oxMpK+HJBDtzFpm7EAWN
2/NtQ5Z01SIAYaeWxvYVq5gRKgn4RPDTlj+lMQf5XIie0w8MzhGKqGuI070YY1/6dA458h8V+nuE
HQZK1X9u6zLA9yeN2BvAJFIlT8lHLP8egfpr0vYRv84ByasSHC1gj66lh3sUJxBp4SZcuUru9NgU
xux0XNAtgtHuaPK7AS3xnADoci388iC5eVA8p3Y0RQiijoyLu7cotIDjg1UyvQ5aPJo7vD0Zf8S+
/AY1zqMBmEPMTkGLkEOrb4js0aOii9dmRgIkI8Au5UmThzRwy62f0F2SR2D9PxuKSdl/PeIecAO4
8vT3w9FyiKy6+vAFYxZQUo18iDA5AJ5EC4+eGQMH92Hz99RX73EfCxF68RJPG796r0y6kK+gV0e4
JdaQ+0XJ28HqPUbIIpkXR+unLR7N5I9us8byGV86iMGUEwH5EZCHDnuCGDcKMBpMIwhJdIGe7gEj
O//JgBaX2cgUlwKmKuwhbEyZ6KI2tAep9q8IN7u65oO/IFvl+QPqamXNQ+NADC7PXSLxirXIQEuZ
x3lrJMDTPBeDmytRmkqe7hQlLSONiOb8vuhW6wE18qbHbX+eH0GtwQR5AZOG57hag6q7qIF6wUTE
j+yyDrFEwOqkZiEOrOFo1MViDuEL/eZdWD2C3RcmCJR+u6+tJwksXsIWPKDBpaUjFwjQyL2WSxiJ
DZZsCZrfOCmsQX/Rg5eEZ08zs2oq78GIxUUTGKfI0eVrTfJcISMlpA1iEnUhnktYQ/rDYbsAoWw1
pFbBhdC53IXImV9Zgq8RlCeaJ6TiUl8bftagVKHGg6U+BPotuehw43m1kZ3h2UWTUTT+rgdcZAwM
BaQQZjvtvM8Kf0Ws2f70xe9JukPr7iqTz28yQcJ1ItYBsmr5lPbAXBC11J1fM/F2OoSqaPww1iM+
HD8gbk8x+qmZIWls5UnStziap6DjWF9u5lIxj0anybpGiVoYCBOZ5dq5z9FoxlGvh4BkySPSRZvp
yTueMFipAId4Z2t7TL7fgWpQDh899rTXzDhPwzXiQWy2KVXNpszTqRp/6m/TTyiA+eEWXlr6oZbJ
E1OAmmOk6VEKadJmRgjRSD7oC6+RWOh5u8knEvUF3eobxGtCCPm0BxHDHolWNMagcwaoawk97P7t
3Qpw6HUxFzr4bj+bkfIh86WHx7hXC8QIlEUGMDJ68vr7yacVvRDC4r6vAvRXzcDEhHznDE1Kc5Hs
UIPuHOYTmBbsYdVrTsQ1QB06ffFaWTjrJQvuDlvSPUxIhx/+wKowK0N4inmfmxP59kMqMsud390U
Z56UV2E7xWHnFKTz1/U8uFDyMrDoJmrEUqcJKay4n/iX32n+w6Mx6J8XJlWvKOyR7piQ3ABYgWEp
iiU6cNQadHg2GD6S9+z9+zZ5tq6ajkU7uOj8TYmP+oK2Uu190v/mkVkVRP2BxCuO8AZeo3ZE9u/x
jwFyRXzLzgNcFTyIBayFHGBTDzg3HsjbkTAWml5RtvPSaLNYYqul8FMsGKGNzlHMUUjThwML46VS
gfoyPsv+YI0T4c7fjwZcAt8n3FUHdnlwESjRTEft0bp1nrNk1CeDpQ8vBQiZL8mNL85b9hAMhJNz
O7JGAcaSh5GzUgWTgW7es+RZ3OMkWSPHrpafwpUo4avjGoNivJDIz+9R2pYbdtiCobeYx13dIpgL
mZH5vOXjQIrFjSnGHYAXhHa5MqVbLmYelLEoGUw36CdkHDyG2z58hXXbZ5hRTQl3dZZfxgqYJBhi
+YNIbJKIkFs7AAzAJlpkMdH6hmgLByK0zrBasV3jP4rbsiesFauAc7VzqoJXvK68ez3CfPDOcALA
/g7P+zHiEjai132CIPmZ7P+ff5UBN36c9Ro6kquWahiyLISo/xoHtmg3G8vnU6ITmc6FLLyxxqcK
OTBha07pSVY3G4/30dmEsUkLyCfRPNKzejgZAB4KCOzw7gGN5BkC9mRBsrsvEV9g6DXnxVasEHbh
6LJgDAOu68KEB8t5Ed7+/TmUHwSzFes/z/Fd5NTa2dqyMXiOGx+QzbNYsaFED+PsitmwM6MZKOzN
9oGEp6Ro9KW/qE+rP75KU5Eky7Q0lKC/jak787B8VnUrTfLp06fjPaYPBP9smQQ09OMvCmDHyphF
fiUzZhi0quvQmu1cpExgsGGXd/gFlaP8hPqw/rqhbyPpQ/N6nWStkyZpvnoU4xedCGfrhnw4NyFv
7BhIMRGbfv77p9B/vqyuaZqpWzJIj38uqfrRk463pyxNSNhFx3wh+cwOT944fsyELzhlMcXXm/PF
ae5DC1+OzJB6XzQvsfId+iGImHWXokcHzMGrZlPsO5d/SAXuL0gH7SeAjsU0XDZMSTdt/dvqr63l
5vxo+WQemRpgkyu24qJVV9AWEq0QNsBwyGRo7/ozf4ZDLGafiULcFC7v4GzZuRts3i/o8//7S1QF
Iue/UDL/uTPjm2jvbX+0Efbm27GI3Aua76bo6zXvvMzGVXx0OFg/ZKZoDrwvP3BfmOD8g/UZFiqY
NvxyMz/oqiuWbWu2gVkAWuPfbmYjbTeXV28pvijZG53h4Cn6di3NJ9sd7g/MhJi+EOT6nP8cES4G
gDF5yuoTE40IlRX8RM+/RK6fME2qZqqqpCl8O8X8tsx6pnRtNP2F4Lp3YhSP2lXjQ+FUXUWKgBIz
r6FTBesvvweGGV0QUzHdF8YhG3ooL1oTkUKZuYWg7V0wwnm9/fLOftgF/7i9b9Fg124rRdM6ZTLX
3Do+r1oEh6zExhAPJl+fY8hAOpRByWX2caGaYKiZKwK72AtrkH8eNJX9HzEmvCe8zQSX4Iv373do
iDv4tsT+cYffwkNXy+rzcOcFHtq+Pkfw7jUGDUyKB9x0mcEVKpnnPXqYeyPYd/COE7VvZA/T3azp
TZBVUjODtwUB6kH3W4bt6DzYgIdlKUifRN0EXG4KOeN2Ck9Y9Z3BLrH3IU4xzdp6+7kAwT5yfDxC
dG1A6jICG1EykQRKIOHk4Jen/WGr87SGqYHEs1HBFt/rr4Ouurbac3m+KRNrgmyYLcT+ILPGWwio
ByYlA2mda1OabYzHgqfwDlc9ZY1rI/1eGk/MG9DFTvbM0ZptWOVQQuJnCaq5EaB8F40s5xkvgaBC
Hjs3Mb09ZADoICD9eGFXnoRHIWg/yZv1KmyFn061fn0epd9OwZ8X3X8e8tueMCyl6o5PHpL36KGx
GdJ/K1FlLaQ1rxfXO5VOGhgeOi9z3HHerQgG5y/rSv8hdKmmjGuFoUnA/JRvTgjn+sS7fhAtrj7V
I5n53d1D5rEWh7DmZYYysjUNQlkt4+zL/BGc11foIYiz+igJ0NliU3CbXakgQ4dmWk9wS+xaJORI
nw7P2ZkWAvnWmUYi6lH41Dej29cSoYlIBdjMYLj/+e9rR/7xiSxbk1UTmwVZ/Rb/Turm8bAvqkgu
iq6KbukJCz86x8vUhVF0U39RiFd+wGipODr8v+uJ//7XWj0/LsfmuuV6Nly926zXv07odHhUOY0T
bx+xRrRglBMY6RVidBW9ni5SuXr874+t/JDQ/OM2xGv56zZ2l+vxLqCtE6hLDqPw1YZiv0laUFL/
O1dv6Le+TlFFVvwMNSMOVb9LkSMVcjs6jiu/+Y38lGPxDRSLU8hUdO37sdhuqm3dNIo0maPGeg8Z
P9DzlJ3r8AQsAT8XeGNRb3adtPTKOZeusJG34KWmEpUjBgYyORg06bSd3CzweIGiTMjor7NumZq/
WHP8WRTfwqumaphM6Do7QdW+LZpdXd32Sm29sIHXAZhR7hX3/Dggox4OnY/Qr8qLMDFNblh3esaQ
Tty/fz5VxO/vN6Ah+G9pliTrmvXt85n7x22nq90LoK0+kpI2oHVDTtPSRrZipGXCDxukDdaHb7r/
gSIoWBDaUYDxKMexTIM9QuWOmDLyf84vt/ZDMCY9/M+tfQvGu9O5e/SM9jWZL4qzu6KwRR6OMe2K
f2udjxKuPCcRY6qQBmzNaB5H0wpbO1CHv2HXf8q0/nEv32Lm9fyQuuPu9ZpgS75gb9HVWjERO4cO
2jjhzPGpQZkM0CPAhx5gL32+f38byg/h5R938C1VsMxabq42b4Ny8+qsGoA/O9TNAGk7QOHEC6hB
ESJ4FWPK6v5y8R8Kp39c/FsWsDne9Oq0ZZVMGU9gjsDAZAvK4pUivgYIKPQTxkT7oA5rVF1FRU9U
prfV837JeLUfos0/bkT897+izVGu7N5Z40bkkVxgFxCYBQk549vhh+YcpnauFZrz8SEqCDHqR27X
P0ZgtAANMMzs19AmxPDl4dM+dEagK7JrtAn/f76VruOepdtsatn89q2OR/tsnFq9m6SBWCZEHYH4
imxgJ9mGgkBgKhvEJGl0/vKhflolf1/524e669b/XrlG0tfLmVHKyGEwEg3DN2Dpd7QJ14PP3y77
x7foexTRTUPRZUsi27a+bdXq2Ny0naV19HGlUOeT2KCaqT/kGUqtuGng8DAGWVG5jIe9MyBQhkho
TH3Jw7DMmIa2YGcufB3Ubx1pGxwLTEAXj3CyBo/pSSz4X8pw+Q+C+d/u+NuGXp5f5+ejVrvJJmsF
//f6boMIMWlZtOAHDAR6gM4klYEDRQujqMb5p4BKSLf/VscXfYgcDy5b/FpK8AMKaNOu9fmNnqF/
RkYJbIh3QoRmJwzsXIRlfL3w1ALSC7Az0JcfyxxZXDiZYjcdggdwzgvoyUf8KHbFAWDJNjoV0D3f
5CFVk5DTLBrGlfaRcf2SRlCEPh2ienrK2Wa8Hb/QbzHinSBXb2bdHQ6Qo+eNB/uLqRUS4Iu74OZf
kI3N7MED2ONlH9/eQXosHRkicthlKqSo+basxkoxa9cvtGU2rprwQfxL2AJS/Gyhc2vRYSDn0LVm
iIBEKIhEDTX6vEP9RBqZuT3QoFkO1aur4FjsXYN78ZrcR4jzte4xqIxwC9oVeGtIbnCl70pNxeiL
URHynfX0vcYSsscM67fg9ROYXaNuNyz8nGQ247dEqbqdDaPrpG5yxpIQb18+MGMxKpmRNTnDC4co
hF+LER1p//KFEb5hBri4BRRj+RnxzecAGWITZW4A7fgaorBGAKZyCTF2EModNwdAh/W2G51RSiXr
f7p7+pTgAhOl6C204h4so1d/6xqys7RzMCHUO92HOgAHUa9vHZNvDDjtztU+lDl0uqDyfgkKYvf9
91r/zwv4dsYflIO1u73kjiRDQsfhmTCjBG8DDKRFEQsu44iEJxGovrf+WpjM/vv1fwzauqXKimrq
ujA++2fQlncb5bJUuf6NOdvCjjBTZFg6MJGvMkdmsVwoiS1goF/00pGZGqBYqPtSbHgaoChfH6j5
9cPgnKuEdk94iW6Jndu5mb9ciYMGpmxUrezHL3ctyz80NDAe/M9tf1s3VwtmlrwnRECwy27sZ8uT
++2wytA9TPZwcpA5c5h2o0O0C22ggrTu3jbFbgRyidH2eQKAjEkY0qwAs6Fvp6j9n6MurGa3AGtC
lLCc7dM7oAPlDNEcWTdCJB31LO1Te9t+LcsrVhGH2C6q/k0oHSAMzLAML4WtQ45/s536o3cSK9ZY
wJeuYFC0QcAbVIqm8iFCwoC3mOz2AqFEAbTkkZzguSKagZUAiGtEQoS4ClHI7Q3wNDy83zG2B9RA
I0ZHCkxMcPknVUPHcAFk4jmhf4+Is6AdUmhJ/r+vEoglPy3Tv973t2Vqb5XeC3evjtIbn3NtoI9e
IzryQpgBeB6uT4tugLArZkgyXf0B8Dksk6gfPrrOfbKStu/Xdc38plCLV1CU96D74IkROZOYH4CB
DJvA9HWf6SgCFg+EQ2hJe0fUWT4q0NVIJLgfaLHE9/l1vplePQv5qaWH/5MASaWK3451IUWF8iVg
9ugM/PQG7h6JrFOsE0KWHB+Wh27PqBr3BjKaU8zAICjqpB+rW/YKloN9f6d4O5onRfW+ny4XzRrk
mi+4v40gsp6zCnLpAcjYE8RBcVvbiw2NqNPwIeib10BBnqihhkP6+OQzWpCdydLXYd/1gib6xOkD
oXP1t/Lup9hhSJIqqYaiCQvBf+7dbd1tDs/Dq5soIVz4qwsmi+Z+/KXnZeYvizd8gbGWdQe/xayf
FsPf1xUZ6V+JnvU8X/XtnutStQY7xqeMQYOcNKY089YVhcg789zfLObsn/b8X5f93sQ0tEZVlxsu
O53nZnB1xOCnzjq3mtL6BSrJ0G38ZftLTwDr3RW/8/QB7MT8QmOb4VpG61MkXIADh18fYsUNh7SG
dkUbAZUXymMsNRrswJYZ28fKRwNxAG3A8XYsBbC0ESGtMaqlQ8u3jXchM87UjAUNA67qM0W2nyMT
PlDVF/jx9HNAI+O3E1P977eg2JJtYIDINzf0P9XQXy9fP5j3pmfc2onM5kHpswuUo3cxI8KVeRkf
kaXB8gyON70sy99amb4DKvQa7rrMQuOMjbFLWqTA7+H5FTy33lnBoS/YIueAzVSL+Y1rAQfWg+PW
hw6PVArsaAVx5PsvIeXPMOWfB59iy0wYLKYtOsOrb0neflc/LubJeE6qaRs8MlQ0I2Qjc6zpwi+g
ooGKDOtlxqihnlX5AUM0YvZqUyixPmgTOYGSHu6TM3qzX1/7+Bw7MgeOQeJjpMeRklaBRaCHgWH6
Cj5qQyZ/zxla1dEvgfHPWOq/HkPnQwhOnqR9Pz+lLZ3t80V/ThCUDOiVWYAzEOsMvE057yH2TE4Y
nqeP7BKfyjZ7Du347Gvh2cf+fSglj/hQXvmvGJslOWJ/OEnJ6aHAZ4MJRWGVkHLaSI1MiHs91nf8
mh0nGhLgjSM7eNDFwOvCm3sMUTgcnyI1P0VWJgb7L7/GBtxIT34d9koqKh/Ev7ONhWRaPVXm9VSb
w6nZDZ/Qat+f8S5SPCPdYEKxHUmzZ7qJD/4xkFKXoAasfpdsBtLqNLmEVfFcHXL7l0hm/TDHUWzF
lG3ml6JI+T7F3F16D+tw32BblcDbd8VhgmA0yRAHClrbiNXMOhwEGx8ztmQ/M0JjIHu4+WVG/55u
UM+uUK6FUDhr+LdDaSTkbVsw98eh4EKhPj3WvekJKfUmtFO0q71erK1YEZk6umXqHJHWRU3vSy1f
JSTB7OQfMO5FyKNA1JQKYV/UAbF83ERL/0HIeYQYGESn7B7eQ5umBuIE4TK85EBuluFtrhddWHOs
tPGuQARzsGVwkWFXmj/j20RJu8gsOxIIHYX4Jm/8O3oduCScU1h5QGtOnhVq6JIjsRtX+cOkAron
dIB9QWDBPzFB29O3A4zUgjNuyZang3e/+qdglyNWn9apFaIQjcokztkB3dkVp+78gjsieAsTWM8u
28Ti5nEkLTEEjZcxnlQh/g6zPVL2z8RC9Ra3tEDiI6y2sPj3mTVSc8iXQ+LoksXWm1So/HWl8B1H
JrG/GXchkrMmeHukyCKpRDaI4onKGtVApUQRsbSHMpY8dIl60SWj0pwB6EbZWiLR0sGPYSBDf0sa
9Jwq3/qHmIGKBxL8c4nmOz+h4q4Ayibgu1OvN+GNZ9zw1xixKuxtPCtuyEAZ0CbAvxDvlxLxnkjO
+HOPVA2zr224Wb365sRAUN+khuTDIF1wm5lMCRF9RDN+3YseKIg/kJbcBXCv8Pgir7y+H/un7BTD
DqJb6b+CEzZ2x68a3MiIn9WHj0SALK+xnR+zDUdKhwT4ECF9ZleXDJ5sxYFUAWHlcEHKTe1X0Afk
wAwA1IOLvZA3lGglMvjSMMy4QNp5IENqp/cQfwHk/OFRTZaRPjyly+gEN/3o9UK330vIfz714XIM
vjKrYjk5wojf+18fevJKHr4R8apBGZ8mtxBZkfiSY5INfcUqkEAcXIMzypCs3P4luOZmUoen6DCT
+71QyY7Fc2YE14hCCa0VE4dsM956rNwIP0j+HChkQBuQoCLSqUgPzQm+t5RFkmcFtb/Merxzhkw4
e9ZRDZ7RaSdSAHYsOY+ktNq7Da/vFkFKCsH2hcvsHlxyM1aRen1E5MeeQdMQ1wyPF1puMH5APA9f
DSSpRm0qTJh3CVjeYPOlAp9/Ag5D0CM4eodBk+49HWNwtvxgjzZaGzLK1ALJE2ocJh/dctfo4PnL
PobILrK6dXpDRnQTwVReTYTGgBbTRZXDF/LjWGqmSMSwBE79u7cM1OSUn/Jd0kF4BPYanvMtVTMg
MX4EfybwFLUQL3cRw8xrWklGWSEAugwaXglQXndPDFcKJdoMsLJCPXyLnObJP2a9gNzdO0w6qr3y
CUByqMC3tvr4ifVNQZV5e/V1rthnfhJv8j07XCTTaDvLZYNSrBYgR9nHrHW0y/BS8Y7IpiOHOVXi
J3aF4GvdKt6jdnBKX75AcxHYwmtEX41cBQlLWm2hEvOdYGCZrsEyfQZIfCU3sDvgpkNHDcX6lcTn
xchYBpSzo7gC2d1nGfE3nVA5vKSvsPabmMXDcXPNrsF+1IZmIjwvzASDiAhp73jn30I5uRBlqr4a
dzMMmmCGogiTw6eIL3QoLUS/Re1r4XK+HErcXZcC+Z3bMbE71iL0v6d6YfQvOVIL3j1VPAURPSW0
cjkG6AYQkzV3yutQoZOiBNdYRhhpyy00BJKqRMGOTyul+76W2MSRU1ijCsECodV3TGuUdHF8iLqs
xQ/wtxzhz8Dse5Lw1+n2HduyrOXz6VAdnpNGOMa6aoHcdCFUxKC5IDRljkRbTko2MQ9TNsQuCPcy
pSJWUdCKcL7AS+pjN+5qCqh9H0sKZpsLbH8FdDCsUGqpx9f3s2+keFisMe3gb+iNLpNzOtIhEvfG
dSYX5xSGWPv2KpA6znujHrMMfAFCaXiYbzJGe9lxRK2S7lzP/uyGj7nsLRn0qWW37hXV6DFpEvUD
XF1BUduxabaB/abl5G2ru3udadQ5UTe0R9pgO+tCuhjJJSbpoZ76eIHtwpj8U8BUxzvMW5bwzE5Z
y2VrABrjW2D0Fdw1TiVDxpRonZ2H5EzI+IOYzqyom2lpM7qm1VAutjj2bhFxv+ePG6SAS2zG4tRq
iwc77rDCnDuu3i+cLHohJfupSMPnywFq37gnnhBl0wYv/P8e2Z78awfF/YWENiYCpJvX5Bbhp9OH
oUqQbzjdq76wrDmi0I93D+44FXemJJJrEnFolG37D2QWzsgU3EnerHCZXLJt/xTe02Z1xrX3QY8K
R9PUwHfFLI79Y1+O1BB4n+O07MWwnrUDGZ6XGVwyc46cF4dJvyO/vRCsXnGvX88a4SaBGk+N3zDE
lS1trZNQLJ8vk82IrBBpYqR1Mm1hDG6x3VcjvBVTJmapPsOUYLgbGW+PSBb0s3O+T5CyR2Eb+o31
dv3aC/Xn5duWWdLgOrlq/J/k46MdkTl42lvnN2l0d/mS/mW2DNij5COm1+M4ZZmhwXPJbFigDaKe
u3GVbDH/VYG6Nog73zL2vWvhOYgFHcrjjwz/KPjdZl/EJQ2UYxUdc2uMowWiin0FawsZneN92Htf
RkaJCjJWTAYeBtqbhNnOEGlgV0t4VnR9OciiF8LzuG1P8XYb7r6wjJFLuLXhRION8yQqCT9lEweN
J3ddkU0bXs+9QYgCTumdeR6WAXGS3BBWteXVJCroJ0P0uCCci+NMiIhviIIw0FbFPX5BMaer8Qxx
kQkOI4wrWNs9Yu3SJVgMNhhP94pTqf55wViYZHtG9GywYY/lI8PVFFEQlWKxsLJqKNwAMEryPJPW
NabOPBIiwqy4S4bTNf6TvSHK6UDOWt7EjcXVznQSBm5vKA6NHrzFW6S5yKYi3oz7bciajeqVhlLU
PqxXpDHDNn1gGiO0348hoBn8qS4j/GVw10DcznvROaE6PhRn8eGXJWfqiFmVYF1FF/xProh9SdSv
Rsj5GnRlE2y8KTj5q197iAv4Ab1zOaKFQx9ciJcP0bvnI8rJJmU4S8vm4fA7oRLo4uyMpLhDQw2R
+Fj1TWwjDMpmYP4wNy6REnMScuAkWl9EYAlwAaeQvwxuVCvL4Jwdwnt0TQ8cM1qCz0Cw9XRifMt8
mp/vAsNBc9p9A63bGyOWitc1mQrOmM6d0mmAzCMbu1q8ov1kE5zSD8jOI7P/LE99Mxbwjb2HfB6n
nxKYOEG9Sigt7iHDcgZTWbuUIju2+hYoRxJW7x59otY43E3uMzgRvXI3uJIUWEVX8MZi2z8jSi+E
+K1yD+/JIAHAwLvEoCB8xo+8KjjqyajwoBkdEvVNw5jGLDTkNerwWD6DXR/hZSjlb3eYOsEjp2/I
Eq8m1me9FgnDbqqgBXYc0fAzmLbIrvgFJJ3/y9mZLKeuZGv4iRShvpmqRYDoMc2EABuDQEiIRkJ6
+vrSd7K3j2M74sYZVNUp24hU5srV/A0jVQY1Uwd1sXPYN1FAwvJDgp2wB39BNJERam8j2ohre2gP
zyNzqZOIndZcrT320viR4D6H2P5mKJHDCTtxuofQB9IQRnhS9DlO/aZnhg/vsEiF09fK+FAHpz1p
EInNKyBHROwM5wIMa+x+iaIdltgh+697pws6s5JiJr/zKrsI8w833CGvLuFtRlM9nZ06+eC2lcYZ
9ak92GxZ/w8NT8ShMSqD19Lpi+zARa5cZvEdCGuIMt8AIT6YqZpDMtAHXkKwExY3dO+eC658lDm0
6LTIcOa2onSKlB0FWzsyO+Cg2YPVm0OWspBDfH1GTt8enHH0szu3KKOCTmMkTH0tyt+g/IQWBHFr
LI22VF/xZlqCiHbWzTLDBijbPt5OiTq5JiZ/CMNFXlfBfMQIzI8iZuNVSemn9CCNRErENIVeWNhE
2tDmWza9fJx30yEry7rhGDy/9nQo6MbEnl7IdZvlifzDDLu4dSMhmEfax3mhIL0C3XWsrZVuhHrt
IgvYGzFum90ihlrBq3/w7yscJB5dq4t9z5C9dPcPuMQ70SuSKWK5kXwjUThUMIniZlwz9ir46oaX
9rM3CoZgwzYuudZwYYZKPqJD1JWnBNz3qmsl+SAdKREp/LjmGKcia0t9ZagnSGwP6YwBpTdW3AkL
uaP3nhhbI9zekwb5Lu3n82KxoS0hreu+mBQujBV6x0Pp7fppJOc+35qodkhOdFId8jacP6MM5Swp
us5xpe7oSGSlBIkKbf1sh04ASECVWLGZ3IfF1IydSTPkChypPbMjmCcS/63qnBEakDW3nTjJBg1X
eYERHb1ckRIPkDDApU4b6Vy2K5WEe4C5rD45f6IlvMON+7c5hfbf4bzqOBo6TbptWLamfutyNQ97
U1VNCkplmG6fb7gdA0O4+uU1RCtBORM918kLKn2OlIhAdmxwJxAKLJL3RRgebUKXHFvzkK7cXt3A
pSa9R9eH95hCB9qf14LlOspA5cIrnIT5UMhJYNvic2fsryi4uEGfwR+/2QXMD82B2PE5Jl0O0AoG
8f14u7rb1wD+mjcmx5vC6DwMp2LMpIE/S5HJMRAgOkyvCaUWBJypYAGdXrjCQpDxIHXAz+tD89X3
oIe60qxGVebsY015meZ4wR9/SaX/u5oagDRDlk1ZlU1F/jasSqXy+trUN2WOHm2BYbBvYNUILm7c
+OVvOIH/ohn4LBOVLV4biojWt2n9RX48dPlqo3IHlWuobukoy443e66NRRSAgrT9enZZ3eAJdrce
q4OEVPzxS+Wg/LfDz0NYBsJ/lm0owBX+7rTfdOncbsqNMkfp4f0KExVVXgxwhWzRDBzSZU82Vbq3
wp8UURha7lI5BBZtb1+oKtB0oFB1wdHOYoHvpZdqY+8Fi7lfh6t73xtgrulCtdmiWtc5urBsXpN3
wp1gbiBrCPmi8/Gx7JHJ+wKf6799+AIu3c0PAGru8WBehp0OhAs0UHguUm01gism+VPl7PKr9i8t
4x+ahH+vxrchlH44SubzymqQl+JXukyaC2AGRAlaVLVd9K5w13mD/r7Tdl+UYYze4vcLOkQCUtI1
3p6zU+OLC+0GnOE5omfPGK7ThUj5+dvJV39+c44G4Nqw/4u4bjWtapuzI97cMh0gT9Zp5vF+1r+W
3srrzqdcnh8fv+yXr+3wd53JAjmawnzA0DX1C9j5x2xAvr6ce1ojU2evtXecSOu3lLZE0T0ZkVF0
azTXJpKKuIB7yYcofZt1L62QZ6oGxTRt/cIcW6VvyoFz7CsPT6YdgxqtyhZDiPu3ac4PqC3xrDwn
UF5bMb8wVX8867V6nPWj/VIAmUIyQOhhx4auenIt9AImAKfQNvZXAj1F6FP9KcHLgqL3MCDh3MJ/
HzRm3Ryk7yunKhpzCAvYq/J9qpLKj9w6Pa7q/E0ZVnDv1gn9tNlzEs4E1+g6XHO4EFhrIj8JhyG+
b0PrXTj8CvLg+j5Bv05vXHwA0Y9HZ+2kewjxQUdo3+3xcjhLu2Ccwru7e24ld40GN0IY1UwQFRS0
Odxmu6ZNCS4Dz0zp1Vub117o4PzmZU/KN2VHsSL0KKqpjmZsUmEEGMfCgRyXdPSfezNxDWxqN24o
40T4t3aMDcj64aTJd7caUd+C9RFiTCmRGjQo8ezJ756Gs4kEBFdhJqagHxjOjMXXXDzkLAnlQ17D
NYgWqEGjqVG5q7sTIdrsQLj2EIL2Si6PYNWETRioYHjnAjCCbnKL6yGvLR0hbyA4iXI4QJcqG2yQ
gukPTMH6Ql39dXdVvk98bN3BvFoPgsUNqiD3Vc4Pzr0cPp93H3XPM4j5MMYFjQzCGJTpOTps0UBB
z7k7gAUommPdfO115tUkXW1pTXxOKyT/kimzLB7JSFF9cx8eCna9V5iMISW/9tcIKYIHCBfBwO74
ttfxvO5m6Xnjp+svUd7DKMnr5UkDybL7HA7qflcL5sTIz+fi4E8vYfcEbZXg+QrcfhqPuBBYAgiy
LMC8juGfC9qivpN7CN0dMMg8eTmMUUIkyCOv3i7fSvEJxwguGvy8D0yZ3yCffqoL8RemyDhUExCD
v0yrfjxzqmEzL9YcELjKtzutvEqOKte1MnfAabuwxRC1QgwHqR60CVD+uSfk14AmoedVJeghwiSc
XBjWXrv6DQn8A4SDeZkGb8cCaS7L34NVpWT39Gob8rymjWWQu9T1GMs5+QOTJ+/aRduOKqdLUURZ
wqn/5cT/AK79GtdxqcrAS/TvPbl7K6W1erTkOQ0UuqHHZMb1Knsc3fOkaL3jMULYr3oE50EFp65b
0JimOXJbyVtEmcoodsLDcXxseghCgCnDUb5j28xganhSt+l1dVzRW5rf2HmUo0QDFFjgCH+cA732
8K/ibs5PodV5pMEJ48v4hc6F99qlvAPdbeDmlG4ooe0VmcQ7KkI8gi8cckS9ocl+VB8nn79zAyUE
WR7xAIRWYsfxNrM0SPcXg0n2JbozSNlZeHJB9zl0gaOGSpZQ+VPqo/Kzqb0rkBekqdJACkzdb/bO
4uTvqfoQ0VDoox7JE4PFIULCaoyvaFBpHQyzdFfbvXaWHhkYM3ecxOZorUzsM5m249C69oLLjPDQ
fEBONUMHQ8bXG6pk6BqOTI248ORGAdP3cRVVxwG7MWgA+Jz4m2k2aLdMLLCjGGnBvS8rgC3k8Nl/
xjadf2ij6HaC9HHzydNvRiTwUDksj5LuhMm5wNjqnXEVOZ9NTBfT7d/55fss6trvhyXeQY2XdTjs
NPKfroVZTjphWhiBIWdUATZv3exqyLfQwpByZpCn74rVXUhSuJ+ft/nm7FH9dLIuUpe1y4+pPWRO
Oqj3Pjtq4qAsAPrGr68BvE8MKu5kp0Mb+DOVv9adN7PLUN0pc2l0S3ILAMGRv0OxCPu7XdXj4823
x8o7N+6Tc2D2SSWLviGMH4zHUFiZ8NW/jCkwFDH2sN1JXSiPx0SKcvGYwy09uVlCIwxj7TsU2zUy
EmL+kwE/sINNPSw7Dytop/8+QIrxU4YDdk9TVdtWZGDyf+em9vnGDdtC2CRYEtjePgT1JyH79FAD
7a0huy2HQzpZyIl6w2HS8/NoPIZ2W/kIfAnw1XB2DJESEkx32LzozUdDmpVDLkXAHabwixMxSfD4
hHZZTBMRhaMimSCuGFy8iTSoMNwZITI3SoGsCoGcBXeN0AcabKcgGDvTOXz5Lm/0gpOHzM3wXORU
rXJHRYBygzgIrSZ3INDh8+m4R7d43OkMVqsT/woBDmZXQFwz74PrAe9j9xe49A/kDE0m+mlAOMgQ
FeV7aWiWp1zXK3l+2B5XhnuaS8Pz+NqpPrTFC0WwF9OlzaqKNx8yNukDB4zioKBvOHnyXbd6Ccpz
s/33O/0vtOTvJxJJ0h8pma1WslFmkClh4eHCDHIShxrk836JvT9VcX9+8W+3kFVndZve+RjRDMUv
RJm8PL5eNv+tYPhawu9ZnaUqNnwT09QBfP/9heTXRjo3OjHeHqN18SC3md8W7QQDOiuSQPzg2DTB
9erg/nsdqe9/SCdthWMhk1PazvdCtbC1+prKvNuXA4DVb4FMKy7SbECIV/kMSZgqtlCmpIvXRSEU
zQhtil8x4D1oVIh7eBKGTPO7Dx8UUQ/aSKNcwar9mty7ZyaXo2x4biJ5n8daDMlW6jWJ/WZ2AdDM
QTmf+reRtbOrQEOzgS731vKJcFe/2Gajdqbq7hOSlR0ehLxQChriHKlbFYw0iff8vj8waN+BWcT0
k4OrhHg1INdQuzC+XDXtlclx42ZICyU0KR4MOMp18aYXgUOD951ZfMdqXbMipbA3I4cvzljt6L5m
LVbFLd1noFoD3viTseE0Hbf6MAUvhu8r6M1Zobs2ij8MRhwhwIZiEmZwiqchk3LtpFr4uvu47wGq
btE5kzzZDtAMxGvzEt9YuHH5dptJYLjwOErqvZ3F5MxZ2YUleGO6+0oOlnc/eC052kWQNfGkSOcS
Bh9DGze5RNoDpcohSPmnZ1gSfOiDbfybHkl7GdGtTfeJWRxm8tfkyVVz9Z5k5hU6v+9l3r9UCwnf
+kNw59TkA+k1tIqAp9KJRXkeYK81oyN6+Wggrw/zyWF5p+/DfF1xM0RIGbtQyPcURcjKHIbWvsTK
nrHLwcMUT259CGJXrKA7x440d6LTq1NXoYEozInqN1IXCC8Vqo8sFKPAV+zo/kPt6c378dTThOGk
hTgX0xsxrEMYzfTwhqvVbRddXnOZYR85OK3xmgBhUMS3NUBzeadP0vcUiRa3pUsPrvcT2meMHAgC
i4AmEfGinYmRBhoqIdl3q7vHLVhVvsnhsMpqguvt7QjaAQdD/xDjy0yzfVEzAsYhFQxCFrwYDsyb
PIZ3Z4MXPYE7l/3jRAOsdu0emOpdA0R01DMWG0I8ekPRxbgX7QXYtI95FyxmjnHJnNqDJhQTQXNN
Mw9VnMmB/7+/wdWMI/HLef7xOKtcgfScLIvs+e844pyO57K9FwgDWO56KKCGwXqYxeGudaOovwVo
Se8EgWPG4miF//vDv5Ly70HM/uPDv90Tt8ehfOTaRZ5TlaIihEw5l2QcNSRc1GCth3jHvz/xB+Kb
Jv/5id/ugefTVhxN/vrEJ2BWoEX4ZL98Lcxjh5tbqPlq/nDSXwh5NdVfvWso0iAboQTdz38/yhfu
619f/lsEvypPJ60NHmW5prsFfjOejKhB6QzAc0Pz6d8fp/7UBvjzm3+jMJ1r6/l8lbxojTQmCUPk
UcMd0iwTd9Lvd3G78roIbP3SalR+ajX++aniXv7j3nWyx/GaPflUoamaIStNKhPMc0raaeeXFpFi
ihX7z4oaKrchyhKiGPz7w16Nnp7N56ad3/znZ+0JIXg9un/akZA4hV/BK77GYQjqxI3Bk7EGk3e3
7YAdewNAQIbqAoYSvHxztOk/epNw+QjXJY0lWAshTKaAjvQu3sfcHCGakTPmhgVoInt8RYqKHg8d
ff7Bx9KZU2YOKKVXjPE8Dvh0jmxk5ZGTQRbz+gOUJG1cbbkCvDkoqzd72uC4cCP1lWn319ALnq4t
FCpCdBYRZ6a8/wQ15ybYF7jjwC394POTVFv89bHQHxNyQ35P8BL+vW1+SmgcWyMHRjgES4ZvJ/Se
qrl8KPJ2DhXhyYoyb+0w4z+PTsG/P0gR/d7vL8+xxT+2Sur9Pa/QpEq/G8qlndfgK5QFt2exfqdY
Ty7IrJ9/ydN+ahcoMtxXRXw33bTE9/5jX76M8uW02V2d18jaMzyEPY8u98RZGu8SKvw1MsQ+/tF2
E5hv564FxmkmNcyHGPVeQqonNDZQdFyeUC7CHotrDQes/8eK/PmM37fzM61T09rcVJQtTDCfozWg
QF9+P27VJa5Bvyy/eJHfll+RTdQqdNUyBfnk7wUxHqjtpAcWxJZJmtKdiSQYV6oH9eTLPutmUnme
5vCXfvlg8Yf/9cHfdtjRrtKTmefqHOCwd7j06PTpq6p7mNkPt94gAnXdW9UvS/vVgf3Xh4pg+cfr
39hFazgvlpb0Lh+iSO5AkDPfFKCbpf98dPUpcd9+PyI3SQseR3Mg+ZGC1vVQH/x6B/9gz0Jf+4+1
/3YT2KlTWNaBp1Eb7zR75gKlgxkqWqHIGJ36cDzUbasj/mWQ2A6atX2OUCN4wZ46efr02Hq37VPu
4XZ5p25ent7y7eUqeBqV7spAAebHY1LdQ1x1pdesqQbtOSDZkeINkAnAWCsr/2Uz/dSs/+sLfbtr
FHWTKS+VL0SKI9HYji3ZbfsmXY6OsnjEFQkncIZbnG6vYQbWgI7OehPrI/2aFHcfc2bM9I43zwI/
xlhnWe6ws/z3tvvpOvzrEb9dTM+HrjxetxKBkTijWZSG6cWna6FGJIZKDffnAlgIng5uGb3LUsH4
FxNcc1iZ7stwG19rA8dXRv9+KOWns6CogMQtCyEB4tPf29Iq2lp7wSScE48uXRTBT/B/jshEYbgO
lBYIqRllr/iXT/0hxit/fuq3WJidrXveNnwqsPI09TZFRHvOHNUwDtf6+6l1IVMOpZd3RY6DVj6T
sH6z+OUZfkhD/3yG7x2X4+N+eRoFz3BIPRsF8o51RxEPiATOqPgH+L983A+XjYJUBgkvBA16tN8W
+lBqyuu5kRU4X9gcd3R9QC9iWR8iW/Ha0s8fv30gAxcRU77HHEVXZCZClm78x3BNul3PRqMW6jzN
R4qDvI/7mGlVCFaRDtv0XoXtaaBNq5t/tRHh0dcqrx9o/ykyZfe5o/A4o2ynvadoZOIAS3UImU4F
fA/op8ENUUi7mVG5qL3nG7BSPJL8c9q9151L5/T0jrRNe9Dbyk2gxJz+ds8LbRbUVWCGT8FJWL1K
N7zgJdiE2/PkTDjZo3dyX2cjw8fsEm/CpwQsGbMkgOqNkLySx2DmLwP7zVgwsmlqMufHEqgR5pzK
19wSwE1grK0JhbmBrmgP31TVv5hLCugj+jJYo8JCNDA4oVaUQuWOG+o50jTvhed9gdNEBdmfoXBO
Lz8HR992nuhg572TE0nTh7lrwXE23vFwcVtg1HaUzZ6pxwj5DKPxkk2lV4hMpVIKGOrj/d74V7l3
rPiL41KPtLSXbZAVfAirdIe+4+xSQGCQzr68MMArB3QbzkjiTs+Gv0F1m0nx691BvJSeEWLtyHbq
A9gt1BA2o4Ub/pHjEjHUQ1i+wVJES4kT5JWl90jdet0+3QoLFXy0EwIuQ33yPt9OKgZJ2wOWNiBE
wYTePamjAY8Q3K7bErqK7ZrMVukdvCAtg3FsPpGXxLhZvVGpqIFos2DMwcBNEAJaQJQDS/cMI75P
mLsgYpu0JcKoEAI2EYRyB2vUxODtdjNGZYGycK6BFZi0jAeuwndHhArIUu4S8XC7SSEfd+RjJ9cw
W0UxpftMOzcgOMXuRVufPskKN5AjbrX0HOfVoZ+Zce502HMPcFf9jLAFTGn+0OfZmVHfID3DCFVD
Z7Nqy65ZJ7IWGtnMbsaZ8l7ao0s6Ptd9LetnkLhS33r2Tuj2t4wc1UhtPQcYKu7xoKgaABqPjfvM
4vuRRrHMxsMi8eUbiAWt+B21GR9a2kep5aaQkT4bhvoMJMpB++wWkE+2Jv6yeleR/Js019pQPya1
ubrSRDj6qPhvYE/akyz3bPbB2bcAe2ALBLnp+Aw4r7diWN/DopnLSVkH2fsZ5jgNfzoGND16Zeae
Pu65fyZHuuB6YvbuSidvF3fbd9jmDTLAXgMsPPui4j8xDaMv5mloDz7R1QD5eHetcO24LaRT3nBw
OMX3YiQx3KMjUTt+Rc+eZpD4H/BO4QZuG4wB44LCReq8HXac/yP4TtCl0fJS9BjRYjPwJUVquDBY
pA/Ub/b2xIg3AbdyiHcTsy/kl7L+l3VdSxk07qg7hvdXv/aQDhD8dKR8j5Qc2pABLjTBMRg8sBDr
mnF65+ZX7wgB4/gQmp5A69wUoBghw2DcZbpIpkyX2M/McDSsenvYPmiAQhnY70FpSpRjyCTxhQDj
5J6e3PwlInJYa9IWh8P4Ln/QAfcnhA0QOdSMqNev6Ky52jYftN7s1X/FKmpMwlPqNAUTNMkXk4NL
L10053svUJPu/2n421Gi+SgsEPLco7+HLy2E52ezdbI+zvRobdIPpoMT5iuYhbeNK7eBMJlgoM1f
jSkVF6kY02L8EM9o/XVzabhzwhleAftNx55GowmmAbQMNl1sRN012YOO+oJnTIGb01v8uLGs57fj
DPNkByjxo79mZgVfKJjgRIKZStp3af6jLYj/UIw7yAo8fMyjWUIv10bZzAWf0Fv6QJaF+PLDL9FJ
ZtOBlFmHM6UT34S8vnuUKUhPFlNm9LOMV0ASDVoOzcvD6Di5x/C9XZ2F1EdYY0CxwldP2GmELFgx
p9d0hxOCOhoesDJUI/Guqh6elHGLow9OqB3hL5DOJxNHCU4Mvahdpzi1lPwq8S2pUe3aVbcIrHUN
jct1dprk74SvD0jswrMKgLlHZGOy6bkLyui2gu01KSbZyDpg5gaL+Rrr9zPF99K8ROx9M6oB2sLt
AMGR8X6sI0HItfR+Fd9QmQgIRICjBronwy+EKKtS/IqNCcbZ9CFUKe9cLfQ3ET4Ai8l47yUu1tAp
Y0LfrYA83+HItnUPLsL9zcHC3ss+xOAG2LvbEtC97J3vwSL0eQdRG7YoMJ5mDrGWkNQtUfnHg8Td
vO3k1CPmVnc/1ZKEa4sXmAbX2frWZ5+xD4dMXizXF5vduPlH2rwTXj8pHYtkRIqQJpkhwZEzcPeJ
kZsVpkXCKaB1M+yj9Bd95fDWX/ewGPSMpzh7SFZ+Gcswey0i/BlQa6O1m3m7fHqflx6DTLoTpQSV
T1qWro7aiYj8NN/5TWE++Arb9xpLelcy+kWn8+kN8sFW9kEJbIIxjYYkA3EKhBtd3/4YvFO7R4L3
o4ne2pCL6Y0b7kioAqbByNaPbz3Ez4ybt5eCMF6/eAvOgV9PhddM6a1PdqcYOG4x2eleDnjUrVAF
AVrCavbTBospM8hA5I42gTSD97/JO5I6PQy9abeegWLwOz6y3woLUrub4KML/d8/9aZXr+7V7vhN
6iRIlpC/kZKKa9VYmpkrBwq6+28lK34e+IarTBuGbEDaP+kjTDEJRPg8OY7OAxHvMmg5nCu4bVAY
l2F46c7KeQa1jxh2OqENgQEU7l/sw/sniEp+1vbuPZuvHnyYwYMeDcLQDNh514JHDN3YX9dbUC8D
Ic4Z04tnmeKQrirn6OYus1ht6OnA5mb+FSfs0saThjDmZiGGw1WPn7aEpQZme0DJwT3iSzeSAXNv
OvtNHMcMvPHPIt5iHSMESePRaRFNYszZ4l1pQjOGOksGJlG6y14tx2QfHCc0rJXu12chSc15efWp
eO4M3eT4nnV4PWp0+kgptCZNcKq88yEE5sOViIKMd7mOuEq3PH7j+UvyGo6FuPRwh53Zggkjk5Yg
vBYgUY8I8Z6UaloOz4gyXZOx44+Jxkk5ueEqzdImCqfm6CUPYIdwFeK3e1eY/XxQbu3kzkOIm4/H
H2ItcS4yGjyCWkIdvCBuCWv2vA9y3S+B3gPviZiBzmED0qMVKZN3wK5yOO0g79KOxqhSwkdsg630
2bXvzLQhXLmNkED/+NBcEMLiSrMUIVoq8iemJGK7IJIALYiA6OIs2fPv3d4YJXA5AofX9gVoSTj+
ECrWdTQTVHtdQqfhujCeEBCgHNAhwMncN3YY6uBtIzj8iBbU3THml5yLBLRVSsA1x+yzsIxmYB5m
x6M70+c71VsXW9TRb3xzPcr61fub5mL/DJUNExLpw/qQ8hCZ/IjFBVoL8ofxHlhzBLeEORYJAT3A
W+ZVbGniw3p47gzJuWc8xSTtHKBpE796m62PkxwXnhYm3IpLNrOMlJoDcjYwH+7BGTec3g6a4bhw
Y76k8pO0fKL7BoVU4xm/QDh4Yj7Wpaq/EZWBJXpL3XCl6VfMcJY4JHqz8xi01e4oeq8IV1D7r/mG
mZ9PD+g4sLdnwiUEIxwQIAkxA/iJq2y6CURldi06zsCAj1P1xGq+euJmIqVAbizk3gJAAiiUsmk4
fMTIk0PbzUbrpdTroaFddHp1l8ocPMomWgu05G4mcSkCcUOEfA5flwUhcCflVnK5m8DxjwFaLDDF
rB68WDkwMekpOT84B80ogAtszYULGsU3wXi4W+vdZe+x6oGI+FI2PLla3hfGDMZwWb6tzU+MD2Q+
HQTA0SOPEYATEZyzcNcMKKyZ9W9iYW/YDqR5hM0RusvYbHTI/jRM5nLII1xtOzgqS78Z216PGOzh
GJbo8yESK1QpZIImKB5sOEVqg50YcusFzmnuRURW7NlTj45OJMP0uQnEHTu7uyu79xcX2t3dpGSb
a+F1W9JuCUDcFm9mBGIv7ayVmeI2pFNLzadD4xfkYDMWxINUDvZ6AvrguF2o8X7jz9i7rt4lr8b9
+havq2kaWDvuryfQu9wvyDxgR59SbsICbPEx9SH3Y1AWZQCLhuFat9kYw9yC6F9OWp/IiDdgwiZq
PG3Jybu7dy0qu5XNO/KH3KTkWs+EfqvtcliAY0PuTfTglHuajvEKsgIO1l8P92QAVJoJryXwFSwB
rYylBhhRvIxhFs5u1y5yu+MYXps464cJWUBsCsfxL73zUPNnk8diIqTbQl/kbMwcR+xGTjoV4KvD
H/Bn3GKkeAwSKvAfF/S7D8Fkf8EAwrMmbGxEWhK83Lh+ASonwiF3GLcb8s286CCFZqD37wOz4tZP
ZG7pl1caMCqwa+w1JvsV/Q7muhhOoVSW0nny6iqYoPLEvfma8W/TcYGtAy+Ef4IZ3l0AIjkg7po9
p0bNFyGQFYSYhX7CMdTsML92WZVkKUdMlw6kv/rqsOcklOIk1OTslBY7Gu344tQ6OdpFIEMFoFO4
9cG4Qd0z75DUI6SwwMWLaucQ3joFO3/ysrxIGIZN4Mp9bVyeYy0Y+HrEpNhfD8UpAr+P74270N0U
6QazP2KVDkEaPKMdVnrL5WErSIfpBF1BiOUnFB5m1x6xISYZXuNKPt0gPYGJL2gaG8ODgUSCii2q
rLnv1hyp/VEz3ON56OKcCWlU7ybCwnczT8hL4BDA2F+S7y2TtbZxQzJPyxJ2qeH+IL5ei9g54QfH
sqDHhWLRxidRd+GnQ9Dmst/sidOzmIk6p3R2eGIe29mkuMKZq8mk6h2C2w71XRLm1r0aXa5qlo7C
R9woTRccUKKTGhdzcyXJAW3aO8mj4dq7Nsk6tJRx1r6rfr0Z4jlLSurS7yTtDasJiWBwwEh5rAU3
V1Xd2/Y8g4pw84t4dXrB+M62rad8ppfQdldF/3hhTLlxaEieJtfB5UMPy4vXT535A+TBrY1xH8Lg
Swq1ZqjrE+MGec25BLfryKaZHNL34McHuP10b6av9itoMhd360CXc7vXAxY5/IBIcryc0Z2rV+7g
zmArQ90In7NikNlYF33eNQ9NmSNTAqd7hYOWBc2HQwXc0+54qikYIiBxYIRaCX6Wmp2dR5XlzzPT
r4dgkbIJGnx3NGgA1Lnzx5h2n+xuegOub4BoLk2A0o8qVgdQE3AA+vLn+ADdzx64p3vfSKL6GShw
cZwPPS6soN50alCDVyZx1EQWiAdtcSjCFOma/q14wxBvdOuZD0SWapTl6Ok6+C7GqeeUYYVNrw1+
RfRbFOz46hFMPxzZXOREBrC00pnttlsB1h0GGIYpFIcZajTwkStfacgTrUyMC0uU9XcczWR/5uqh
yguHeEr2lsMEsiSuWJ0zz4L+zIiLdUwcBZUC0Yrz/Rid3VMZA4s7uB8ZXEeYlkz0xveuMeUYUOaI
Eb2gR5x8MlKeqqUpwdewYFhqnRpi/ZHwgM7hJh1dnyObwaB3xQ8Th9zFjQ4dn7Gf5EIupQB0yZHj
aYRbL5iGzh7dDWGPRRG9EUmrjixUcDp7To5FoVolX4UGVrMvd49nwYsQQ2Eu3NljzmYRlUDbKtop
PE85v9qY3KLAuHAW9DXmaH3FVUx5bVBdsR0Zbbg0qipWCnB8RZJOqXTyzAkMOf5TV2OpRytsCFhZ
+FxQcGEwyR+MZiTJ5oo1BUwGGwdoEbkiacWpxx0wgHMrBeLZdth2Cm9YaLFnX1OJh/iLcqMAtOOH
5y/XILqtYmHBjilYNoRwjFNZAgSPvKD0huYWl5Ch0iG+r3VOHHtkd9B7N0gVz+ELrUDpLYUaIlsu
CZTxXkdP5sV1R6I9Or8/hxhoFiBml4eZM8iH3E2G4plcXqBfeVg9Nof5oAS4nvnlmNtKe28/KnyY
z8EJehqz49XDpw9BY+2FIR6COUDt1dGp6lHXZBugK7ifD19IN3FLHwpRI8tb3lM9b1EY3aXHLh23
fKhmsYZV37GjASQ6dK/TJ7KpXNUIgYEOpGZBAoZ5rjwrkHZqFhaRZqX1LCPi79xwFPOyWTFu8VYm
F6/fgOkylrPh872ssNjnw/vEpDBf1lu9ndPfUo0ZcCyVLAoQsDS5X0OwTCW4GcMHyIu3g0rHEVL6
R3Vwr6x5G+M8WSbMXs/bY+Ud9b1GKbTd4B1zjvQ2KqGwjmrYpj2qxFM72HRfrmkGx8OWGVIzIOmp
xC3TzFnTq+QfMfCFyR1dqWujYkKvW903q9eO0NtIsfakO9LTYC34FFc52uc1aqDKu9zAGLjCrSZH
CLncyldUTwqc0EaPMmiyHvO1w/6uhi+aBCT+77VO5pkinzOipXju1QZC8B4/JBceS312xH6v9vW5
J2H51z1k8VXzb3e/QOSnb8vr0saQi0YD8SY7Rg8DdJfv2J22ILk+TRQpOefQmm/j5jk5gg9Swuoe
b7KFThUHuEs+0nLEEOCFZ59cA1cx9sbTcO9yXGkYududwwV1D+zgLg+qZL5FlU6OQLSb15mDwNWe
I+ZmMeEYI2J3e9Ht3EihlALINiFC6EduoOllezv3XxwjnbqrPc0r4F2Vjdo/Vp68wEe/OXdOFwCG
/NqTf1kWVHOPpU3VczQfwVH7PBqS11bGYHPf1c26KEZVMXzSkCwwkW0ZO9CN0GBsSOEZuPOzWR8u
/vJqx7Le+LeHExqw62xg040RNLWvF9fw2IT1gdeVr9CLDg4HhrJKt6SpW26iSn8vNov6prkNNPSq
COQmoF1Mx9NhAMEsAUswVO+UqcplF2ekbY/ggOTMHbj7wExU6hCselZ0lZHFQ1HKcE1MD47+E6Ax
oWT4gGNij66jVnZDmYA3Oj0j+9QpqdLggNQdWvkFprBNYIWIP0BcP/iUkDdhjN5cgqvCCfVbzAWv
zGnwAXxg9xJg3pYxXUZYgJy/wBCCWeNYrsL84OnypKL8yIJzGmmfuNcY29vLVUGllaDKntDAboEu
uyxy5su9pp3k6DRdfQOvORwLhPhq97p93oLTYdGchudldR5d7l4Bm1n/SOPL8Pr0Mf+LiX3osO6V
k1B0a6fZbPNEGejG7OXq5khyMCuZM/88CscrmozN+NGnk2NdV82nMy2CLCmAx9FOGsmDmv4zaTIx
9Ymw6gFNmaOXv/iTaBj4DoH7o/Q2n6/4gnkfPVwbQ0EGFcyzdg1zghrX2wjrNOnW3SSXrRxd/0fS
eS0njm1h+IlUpRxuUSRHA/aNCtxGQgklFHj682lOTdXUTLe7jaUd1vrT8jvSK4mHCBfEDWyYoinv
jWuNv/yWfH+WZM0SMau/iZhwsqNmzWLCbEe3nse/4JzoSg95QC+Bd+FPKn06BmFB/NVSF5fG19j6
icPojerRxu6bhHHMDMDwFshsvukB5DR3Ch6I7faKmJaD9f1V6HO8Cv1zoe8j4GfmTMfdsQxnyttm
H6osjdvzrCPP8wFpe7dQKCScGGIunEWYpXAaslsb5iNSqkx0Fr+B3YA7xMIPz+Smr3Rw6I4iOah+
KlgvfcGn/pBbE8TX8aweevc92Bk/PC9i1Wgz64QGIXQVJgOS9fMT7Y3786dYxnxcZtHT7zAlBPDi
Tf6Up/10Qb6gAKV821jLEUHmj+Ik2oTmH5AXjH8AW80DRLL0NICrgCGgzJ7D6MTVvJmUMFApo07C
qLIES/19I65s7DfaWmA2zkNkGijnjHmFOP0s4NbiIXGMc37sUMq810QN82gBjxacPOYfB/1u5Agi
ANdTcLaDW3Y25HYYeeWJGjVb0j8OF3Gu/aD8i9ZKICi2qXs12RQ8YK5T3RaZ9AVgygwzj861J0CW
aYkLUSfPCAy1o0xiICG/2ab4M7hmiUZtfFJ2X4/8No1+JMl4NNx0oTuNChPJXdn/pbqtBYB3vBhz
UuFCGehe+G1crANmnZdvIELiihhOnH7pQlWOCVlo39yCS0qC1I1P2Aj1vfngFQE4Avpk5GIcRBYW
1GtkM/O8VOaFo9eeBLKY7QRcMZs89UfdUa7ZrtuONCKM6kltEGVKEHq80vw2UIHhsxCAV5P3TPxO
vPcGBpNLlMm6K+U3PYyZ8wFNNwhdwmJFFUL83rgDXxzdEjU1rQ2C5zzZZZ4S2k9j1YLdc1ITe9Rj
lpff39yfoRefX3/6nstRWzXr7m61HiuTFJPtyDkzjaNjt5XnYZ/PNXTcr2XLgEBaLYnVQ7uaeFT3
Mm9LRua7fssrmjKL8nWa2I52oC6D0bITBkA4yuVNlj9FCbQldDDfup9BNUDiCbRWyxJW9FvER/ad
eeMGoFDunX4T/fTablRm4EDG4VncKFMhHRrO+L3kld/N1yCiy6iuLRTzX0Q6FJ01ppp0klmzxJIr
FUfj852UoNnkMIgeXfpCFWaw1MzJQ2qn2D2Vj2qX6gpfo/Rh9upMEu6kXKv0I/QZlWPFy4S5KlQl
zRdDNfSe9K7hZEUum8qYDWDNOz7UcxKbt2hwXKTrxkrE4S8HdMX36MnU23ILCFyZbrXXF6php8yq
kU/MFUXhac3bHQNdnhCwKbMqQDSWOYzYmpC5Nc5veVdP0XvZuMTFFduCTKp5udS30Zre65jAhwCu
Pb+QkWcfpwGgs40tb1M6i8wz1SJ3xOhlZyBgP92KdkNn3CVX6xL2msgpv6ygkt5UY/OpSLiVXJZ0
UUTUJjRfNJwJFfJ7rZ8BehgDqTRu7HM7SdjVvjun2VR+r9ltMXGVryDzkx+YaVTP8n4AS/zYw7Vf
ity6mDah3hS73bUUBvOExw1YOV2rlk0yBfkH5hxDcz2L/9Wcq6xTYmjZ8ovuCPpMpx+TW9zcE4xg
Trd8f0FMdw+JFFp3wGr0D+GEFOgM9blrv1njDJcSR+a2XVI2ghXunynNvJuJvyp+qN1nI+4QKKw4
TKJNvkzPI13AWvPYqXXoiMdo3T49qXQV6Htavs1YeJ9lTtgipD0TS8mGnrUXlP4j7xPDKaSGfoB2
X1F7C0iV+IzkJBFztXnTcUElQbGviOlmK0LqN4bLZggJOHuXLmNWQb/tLsWvPuM1tVtOVxRSquSx
nuqpLbXhFpCv+uY/Hv6W1oDTYTfi9hEA2WTf+JU3zZRXCC3Xvj3K04IkvpfHe/WSi5SgaICudfAn
mC875khc8+TarYwmFjgODwPmz+2bYZD3yi93YHLGZ1cYX4psawpE8Zttpf/Jk3mAE0SFUNgI5WWS
NIBAUYIs2UDS6kPABVCA5hoUQtzcBCoU816apcI/rYSaxQBsV4bhVMOiIuhOmfdEghhEQMJr29YP
8qLnPgRwcN6EMuDImetvt2w35NJuRAl6QfyumSnj1XS+2K8+c/1UJb5oPRoVURyClo36R/tdWXZ2
HLL1FI3c4aCzFkrr5sDEB4364CcTZu01Dd7uM6ZGmRbZ48lXlhBVuKqCYqQR1qixtuI/KWAPUv/x
BPjjy+fmyTu9SYTFUnLfxrdjXNopceuXXUb9kMwiagZ4tNEJd9IS+qUUAM4KtiDq/nTfJw5ABJD3
ay+yYGhCUaa4kYoxsV3poQsdh8JcIO1SoZrDxhgeUfgt03xJCSKPrsqv3agui1MmzcTH0PsEMik2
ldrrpk7lKK3Q0PDb/ab/0jSfc4ZeD0YVHBu1ybhp/ngxwk3f5fuy8T/GIiwPtTovGr+onPIJ9BiR
ldWhRFkAI0jyuRdWCYqQn9L+nHHoiZ70XUEIYYRwjSUrUJogCBk1zuMjAbQ+1/KxQRFWcITY0VdO
LD96IUQeKpdqUAsOS1rgQEFORRmzKKciIOC0eR1oVWq0RvBlqBxG15S3KJG+moq0UNik6uO+LYjo
Gb7UFwoazQanhRKmTCvpawPrOjkyUKayEcGQCLRKZmxK/d/bIXikXcB+jTOZebPNgskJnTl/Jgs5
88vtcNcdax9+UwSTG8Sthj6nA92QDgoFsgBtg5yolFe9j++0ok3a0SK2IBTQD6S/SwSijgIhqMOF
jzXMaYqVQ/aIvhqmay3oRve0FCUWp1UEY0C6JIQW63J6VI3fbzhu7anAt2VmNKz4EfhIbAVqtqLa
ajEFqlKQ2d0sXtbmM2d1fu4hm/7j0o1+yv/LrnUHLp09LxHVBh956y4xQxN+nz39UoCCJxa+xV18
tO6SPKv2TMON8S7Anl3b3/wcURNyGhHTtuSJvVe/nFzmnH6O85470b6/OZc/eHlneF6lRY1eNL+m
kfsmhWdFfYFRqrrEZOuoc0lfh/26BaRCHOs1G2UZ43wiCHGpeXrh89jCL657bMFktoikGZMH9EGL
xd/Yu4xAIoSregArnFDlLPV1vA73yuoJ4bIGIGineRikYnr6mdA37MXLD8AVb6KHopvCxI4DFL/M
Ephby4p+FmESQ36Dlue2LxMyuoBUPwdTs0MhQNAkWCcqeW5xTo3+azjmayOk3NS40cFEADtQHhyN
yldC5/2y+5/4l3kXUkBCsWgr5YXja7gUwnKaQO+3x+TU9sumXZFuoKk2jbbSkLrvfvD17F9o6ebi
OaJCc7GFUXAmZPXbIgm/b95C7BqNK5HoSqjMIeJCpKPZq7kfFdRt3R3Ut5xJ29At9saO2WOoEEkh
stZgWYXLX8OXiXCK60yw5SuupkV36u7JJ/jAFGaMLYgPbyJ6IUmEmZnfKiHQeeP8bLVbmZSUk14w
/SsCuhvEwy2Zq8zayJGUkihEyNIbMu0Ys87SCVXLPIaZAVNi/LrGNFUc0k5TbNvYGzviuIOeToKz
Dod2bUMcoZJfI39S4LmhjpZPLhm7PCGan0sPSAbx7ejzYd8uFfkrJc3t2HJqSfMCBoe64zNJ3shB
e1QLvjA8S556kI6D0/v1XZlCfm+8bE4o4A5UPCFyONJXGSHCJ1r3m2eBk2xWCyecdDjgGLWlOJ8X
9/1U8m5legItEEyOjgWvAPv7+rWXVtqh+VGoILZFR4OFbusi9wRQGnbdO0/4mpkpLCKCEumcTX9o
DhHVIuyn9YAmGcnFsnGIi8nvgDD4nuX7mEuP6kCyBQafMVYOwTrIqwHvyt+NWJKEmztvIh/WLDqu
DPWPYBdTcJ/GMtVntIeIwHDYR8Rq0UXB3APlcFnpbvJNWaNdX4zipSpGwrM3VqSUncIJ5Bs3nPTN
Gauc1dvxGkwn+VcwLIBC3Mm3/5jzirbGo5Pr1+BxLmZiGme6Cu7tBTrKH/KjiXTUQVZzw47R3g9u
Dm7UkNTJgSvSnNGYnNVbuYrX6Y1Av30BkEk4m20c698U6DPgdiN+z2unKRUdOfKUhydWt/4z2tKV
/OOFAXlKieGRxjVTHeKN7euAPmWa/5fNcxdpzkwnOJHcLxf9jQsoOQeWsY116fbf3fKJhZSynmxh
4N6nJ5I3Zp3Ezo1egy0Nq3AaksZZYDnt+Mu2CFl3hzbgVREQAL2pePnfm3mQc/VfvgbCedMJYh6l
XIrUY2+s3onziS+m4jz1QHydCsFldI3lFJ87BZDA1qFfRL1OebSofwTkUcw5V3ZcPdDvra89A9Ax
vIt+M3+datqrNGDCIkxDqS9TkKDCBZlh9/SnVkMVeC2RbCCoEuWZNs6q1Wch2Yt/KO14MQgolNni
qz6TDXggAdktz+E22aiyc4EBFIpH4SdBfMhKOvcg/7aSqRtRpihioDtJB+h1ihBmomoXQ7kpVXXq
zYTHrV3k1bojJrncMOpSRwrJBRyRnvYYAJjGqYmxsNrtmpUh+b0Tbl/xTeKopY+8fSR/0K8CFdIb
R7HXWGuxcYXXv4hc5edcPlIBhYVd3ukVQtEZkDLisbTWhQS4eQW8fSauTsLDRR88ysNRmNUc/w2a
0/Z9pjiqwoOlL94IcsGQYi8HouGyPxSf00jaPZQEujPi3LQF6Wpl4hZdMAhBxSBw8hc/K0nFGRKW
wftYs18Ax079+xqNy89bQc8CSugoP+GbAOAIILW2afrlq74kOL8c7DgA2MxWCjoXk5Jhi7T+LiT+
OMfs2fyLBq/eDOsavJtF4NVraW3546+40l8BBoGwtlv780UvTr9NYSg7ZWWrEkFdyk0kzSY+8FhB
72pUfn9jkOm78itmbKnIKGW+bGSk9qbR3I5UTuuY7tTkliozYSFBn8moSB3hoQFqPYyz2kBCOa+T
ion4ouEym/zq1U5bKLLfWbZ5tHzprDx4/+nT5bdCptpyHjskVFh+F24USsjflvqReFQiJ5RZyD7g
LhA8GfLyOR9ZNi2G3PwzzBRU4Zpn1F6/+mBybl3ti8/74vqwNckr3nOx2QhPtyE9z/prsJS8mFPY
/ZjXKnaGs7TWqQq+MGy8KkflDz/6k1J6DWX1Ws1oK0+a5Hz+mdlV00GNnlS8c7nymtdvi2xFdVPE
OdjymePW+krvvx5aUzniA9Aj65eD/PdOAkBknAn9Yni7imYP308dyB9dE3jZNRy3erHUxznzWMTX
jgBPL2IVzqTTOLpEYG/DQ+dxNYHr6l40Z7nJJ9pikjEoI73PFmwP9MfBxSu8vJKH8Ud+D3k8Vb1W
uWUYikswufzdipVrlmsttuMNv6h8oMhm+b8mY3UfjFtBX/MMmjlJyGCoLOX3eCzPIoMOGgKnxdiV
V4Q6Bz3EzXdHaW/4+TenheXrlySyzWB0gE9ST1CdOppjeBrJ3IxmomS3E2D080Z4KXvaN0UQz7VU
YdumPjJEMwxWTeI+hBnXTBi81dK2ZEQF8rdMyKd+JVuYuI5lcXzJy3QJWaO1c+G9EEmUjhyT1YZS
YEvFrIXpzFIe5ccrkTlYdtR61WvS338iH1wwpth5+bQmE/KPWIxgGUzlvUtLhi6gnKI8+LHUwAT0
ZriSdRWOIkOTprPhKxSu2k7i/F+UwF2KFx2rS27McvHUvoP6dZIPAOHg09NjhYI/14ePadd7ZnUa
jKelGkHtGWR/ej43wI5Ik/DTfqdCrN2qXbOls8sBIfZPkCTE5swHVuxn6BumzesrUuZYdj6gQqcc
sH0rwrxZYKo3R7s1mPAar4s/WXQrTG9j8GY7RMTc5g5CR+CrcWmpLopv3drQIyNEbxpiq92mWxXI
5JSFqJ7C/k7VQXNoQvzeaGak3wkTQfESBy1gFofjSztFaB3/g0YmvbdjLMnFBDr0n8qCmLdnu+L/
lN8eKJ9Kp5fXEEfZLr9ljGb2nrFDRuX6Y66ArzGGE9QyLktQxYTTC7W6m9Q/speuxO8M2RHSDNbW
39Ty9zyHWbRSkfrcRmqa/FhxLma2HPn8R7GB9xnyQItsEmEOPSdUfqjf83I/oFI3Ar2epyHd5N68
GzfOK0leqEGzFMBNa28iZzIHvfmHbudP7s7Dy4uZzuFzlBSE7ulb8zdk9rjiVjteQ6+eM2SjIttn
zkv6vJ2OuBeiU7kIDSe8mghtv8h8lU0mmzCEL6TSZlQD8wryo6jAV8gr9dqeU1xxpKPW0znYEiHw
zWkSs6j+kv3w8zlHu6h1lD0xmHj6sGl2vkpaMcOzx0lwwMS4ZmeNC7K2Gdd+KffloT2/jIDrTf3H
PnyvxPSgUqHnrklTSi9dXHJ9pQAhj50rEf3wAYIUHG0FiW2FM+iAcD6tCJPeo3A0aVdj0DeZxPPT
C25mzsGnowPGAYJ938scx0Piv8I/ge7LKyklD2iAGBQsHLILU9vGct2yn3JY+9x1RxL3EXq1zSpm
rFtmF+Eu+WwZvx0eKWrLFnQ6yEkj/okSdyCJgfvmEwja0sp8iXUsOVNm0RGxB22tkQS66urXJ/AY
xGPmdECBDIW6lsqpinaCGGSyn4kMjhsu4DUCCtF6WUo35UdFwvn2ujvVkkbjtEvO3TDP8mUcz0sM
Kmi/j10ecKg2nxWVTa4RlD9iVyHagwwJE/3QuUV5BvIaLwxoAFL+Cyf/HnB+8DQYyg3oI/ywAFCY
EHrGw3gT11/+UpCREFu5pLehXcim6gfHCEjAzHw74jAfSPNDgsY4P8k2atKrBfMUM/QBfxIoU7p+
o4fgGgNlYeAlJ9THRwY4LOkJBIrK9FdWjkJ1jEBns3tCN97br9RV7pnikl86Bf7G1D/z0Ny0scPe
r/9B3acL6VdF4P/+Kp/fKsQvGnl8QdxBoxMzYIbyViupF5xXPZe3BUWjIc/56CzjFu2Pbrf0PqtR
DDSm2SzQRerxOtNdibkVSACVMwOu4FKK/liRCDvHe0M3CXmc2O9+IXE2hKwJZyge+ugZ65bKTeBR
cM1Nbbww/pQG4B+4G3OpwaSA5DN5gSrHZEvhLIIp166hHgwFYxuXn9AVK0duULE7nzc6p4aTz5Ot
mW7cRRQfUHYgHgYNx/It+NQkSXhM/6W6K+bT7ySvzTC6PSuUy1Y9oMABn5Ogb/mbaBbplvYg3Gh1
LuaKAMaK3GvcJ09EUZGjAHTjRJMXNfJSpO9kx8zyE7fG8JfSdZ71a2w4aR1oFNzCTl/2S02Z6YxC
NLgHv54XnDPP3rEaNL2ILxxZWuBVVnUHPqXr/cRaQ4Fwkg4EHFRHkjXy+iAT9FhPMXSWtPwwTS6B
Gta2xd8rOVXhFP9SoZ1MGJxoQz1zsbGyq4TzzXtRKTEM5uOmJ5V5Hu2iNkGiPFpms1kMj/xfScXy
97SC+odLo+hOOYk0lk2PWiL/bjftd/2rqv4ivNepK60l0xmB8a/xhicam2SwrCSwJq6oLemVw+EN
sKcte3hUZG0AKboMLcBn1+dU1DXhkIyqiNy29AvJTYcFTaYQ94ApM0y/Su6b9ZxaVKDA1Q8c1lmD
881DYJb+axqEr+dEWlfCDQt3jpAs8iWTuw2Gh7OAc8QokFxsqupES0Ap2VZM/0CNEh5MqCydEB0m
xTCopz5UJYXAPL+jScZFtcpu4OQEEWe2ztS6X97XpTlGZiCsyUEcWk9FmGoG0s36CzeC4kTMDn0Y
1lRqpMKxRn9L8jIQJsXGjeFS1aa7I8JoL3Brqgv0JxjzmNFfZ2hezBtgP/ZLm7lU8PAM3TqGwGyv
FNzYUyUUiKFHTUohFXOHAlLjwJLhRfwkdVoBK4LXmBv4HvMnesAco5WMBJfCg+OFMa9LQfoTGdEb
o3uhSXHhhrrCU7X9i7GVoEjE9GOMeJPdB56b2DgWPlHwuid0NL09/MoTewlfA0MHyy07xTdwE0IY
UvUVW8tsrsqOTIPxqktuJaGjmDUnxp+y7vV0xdw9LE6d0x8nfVzv8L6Gn46pEZUbdt7I0JzCzqR5
3PxpTEx9Icxr6nWqP/pu1iurt3V/cZmQJKqirsIz8JnLjCgp913kxMWqyw7Sc9Vry9oxUDkoW01x
RdE3GHZqftVXOQ8UeHIjgLzhQSBaYENo5g2I6rMF9wVLjqs9OyqH6BeZz8CrK8uTCH0pA1js+Y+W
YcsgVBMKt327dfJlgrtGzjM7iohDGPsx6XTIlGm8MiaMruWzumbNkRfPOmHBG0ELwnN/SX6IcodS
Ibl0xHsyMJJWgLlp1ZwK0qTABFaPe27gCfV9sV8M9EAOYvTPVftFnyDgK71xd6ZggsKv8py4iENz
6YsrQc4VGnKqob8X9GfjYvmjljX9JLe1fokmZFyYB3HVQbrhj/Lqg6nalBc81/RfR0mubln3rwce
iN6pyP9G86i63UM8acwvgD8+juG2fU8v8mkEBXlqHKoCkG98DitHi9YMnFPpzg/ULvHoNBi4qZ/F
Tbd58wE4AMG+XtsWbI7FQyNEDgitYIy3ci7lgZ56GpMx6Ed+Q5S3TrgpGCN1tCLiB9UrvQelS/Zs
HZhZejvF4AZgwKb0V6izyjhag0f60stTGCVrTamkKYN8ZVhdjhZi89NVwkc5Cify+UY+tDCTbv0l
Zr+o15CDjPUFAQGz7tCKlb/W0+GVdNXJ/BFfribMsQC/mLSQB7TniTFXidOhgqgXZvHH5m2LLbos
sbTzdI+9vr9TE6TjL1/+fIwwK6BlcDOk/8Ur8d4lOxruDoilsfEDyv8tBno2ArjWrM4nNRvq+vCi
44qGtmNWEwPoXmBhLw4nBg/piIKc8jckCIs6is0sGQEiA4nIMD4uj+LNFVpsUnK/zCu2KhH+ETSO
MUrn7nMZ0lVhzjEP4ZfhQn7xlM0gP0CKollDuUhkXWm/8mNO5eUBd2LyHFCK77PVUqu0WZ/9CYLT
JXcDv7IA7EgFgsERXdoe74bwKz03/EztL9aOeYe6mNsv8hPyjhhnz+Dq2gbclf5FoWOtFAV0xOYe
K5AcYIJHs9v7OdjinE1A+1Jf+0fKHESaTgygJhn+PVPIrjQRtF/JriTJging5KXQzzJMDSFCrTlS
89Nsp/rs1MPJahtlmI0N232dw7jUfhcvnvLdGv1SWYf4z8Cbayc/mZZfPanOq29eErvoCTyBufWY
VR4YQRxdamJIVNWO8+XrX0eny/fy37vhljEfbWv55FY+d2k8VQaUb+golT0xFY1D4t8hbX3roJ6S
s+APNGgX5ZSPM1NmfkEjuZlv9puXyAlBUqhOud2yb0lp2fG/A+jgz3MFUumprKFtiVyPTBROXhdY
jl9KvXA5RpvOb+V1Nkmif3kUCnuzdQ3+PSW6HPWUYwoAfsHeowrKxsOINFYyOJKd57pEYAwdxvfk
62VbL4JqJNqaW2ZeI62jpoE27FYJfB+v5Iw3tGDgNuXP5eNmt8E6llwhJJuTrMagqoahVobXPk+S
5ErZPoZ/4gQTy5uCAOynKOcQJ4MaGNGq+rLS7TNbJqw2WrrXXu+PKneoUf2WVP+PApC6XSSHUIYB
cuBVW3kBCAFHWgsrar9PTcC0zT0IhR5OCKOx56DKkkuDMExbpFiDYXz2GRcYdPzLyZ6e9jmoOKsK
2iawjHoTXjD8cNdXy2GtLOrNCKl8rwc+MuXgpvxL+z+F44cIW5TvHMakUtzlfgVYJ+N1ntFMjIAI
rLQuhFD57XoHHBU2gdEk5+Y7YTKd6qOyTPCkQ9iZLzTguJqMk8GNMvEI/4QbJ1N4lOR9YwZyeEu/
uS2f2nrC/0j0u/STOAE1syeLjA2AdJ9hG/syD6nkvmIPSCd5/qvU4EXjHa84waNfjE1Va/ftUbJc
1Zpz9rYod9A3eLELfjriOKRnTrhc5k8dbBZlng4nyglNZXEddka/LMRdV574/hzsMhaH/mzijEp3
GhxeQk5UA/4QbzQxpJNZVNWWdrd4UQpmnqH4zEGmStKQnMtHTfFfzDgYFv3r68CvkiLHffu9H5V5
omNm8QFxCL+cNiYaeOMx1DvafQ3xtPuadz+qOHsTZ32RhD23avs8hPv6jVbABTlLyh9B9Iph8Xx6
A0F5ydkQHmp66pgnJXKDmtji/xnpv0xgZBjHnlQ/zOSQfhp/ZBSZdS/rf4KYuzGFGdMp/ScHWQr+
hNguP74kxamILyD8bnCij1crJ9Jknh3CN08ijeLzWjbPG9fbE3xcMRwN0sHgprN8DWaec64wrmL2
U1Je68pjFExXeR8SYzlmXoEaZSXTESvfEuhHqh8IDp3p4q6e5Kqc+jnbv3OzwhUAxKu1OEKV6VcZ
jWo/XKzPnFB4uw8ZK0SGYSRxpTR3E9tTv1RbcovLfRu6IS5THXXifyIj9nN0xqGQGJPEpb7DAMEZ
Hau/ySUmuKdpsIDCySQS7OCX5/o8Ql0UDBxEHXXrd3R4DK1e6J4820McHmDJdwXhXst/+nr0kevA
bBDW5Grz2Decx8KlgHbkiVsmP9fRIWAYTDrjO/oZUzZrTqvUIXmGfwr7ixxggZwHph9+D8z60Hfm
v+grXVOUzJhXoAb5MXFre4WLW1qOf6WHXsFTmQBTn7mSKYRh3jYfOHk62w84N7bw1MHoADNJvwcr
aA++RowMs3GozNCbYl0uFynVXXj9gBCSbG4RyNP+VgGyFA2LXRXhU+dZIaQ6v4SN5XG+gII0n6vM
ilQ3MJ/Vnxl5We2LMCmMp+bnEFDY4pWE7HxSttFWMojMZLrK02tqWFU0NsUR4FG7v0ZS+4PqYN4Q
6bx5OsR+Cmc1stvYHyY9M3zbaqAGVpFyom/0hjtSQH6m+LMaZQ8iGkE2s56g9aq3I2FCODR7BEB9
ebBwgd7VL4Z2PZobevBrsoVweH0h4PjHtDJXWnLDctd/Yjeq7Ykhi6mbp5O3VgOl9yR9+vUR4G9P
iZmaGLUmwJCyEabyc4oFjn7yOtCbBakJnRtghKweQ0Qv4UaNB6eWaW45LsMauaR0R5whv1YhXgQ1
EFEzari2QRx4lLHo6Mrl9fVGNm+4ucol5D2ZCVZCtfsWqXLdjEKM+JbokGdzvhq8qFmiL6l+cMAR
MoF5sKHjSdeTrodA1L8P/aEGaO/Koy8x90uk73TjwhukA07AWXVAMqPBTRE0z5vBThVhf9Ev00GA
iePVUlYjR/eSaQIK1jAcNz5dDbeZxCQumD0yP28qSdJbi+lOnAvYTfbPr9ewGUI3E1wosLLwBeBO
efaev4StUZ0VplEjHzx0mhPjaZo4EueNPpSbdI7CbqGoTro1yPy5mf9VpPUQxNEEKcuvwPoTV2LN
VXzRmVrF3EqeO+TP2nik6irZRIxMcpItStt/NEHGTsbxEwVl/w3UzeRlJs/xiOg/pNQBKyGOH8eT
OFwaI8iHpbYX/8VkNste+QNANa7qyo6ZDg3sQ+3Bh+VOZxrlRMTU1NtnuDKJsXXrAlGoCWQHYXOo
D4Cz7QqK0KJ27+yyvo1Pd1xpXH2M6sQNg/EdA+tSwaiVO5T5r9xuH0/ovtjGz9Vw/5mgRk7xeFcO
eCM/zj2HBedSBb9weJIC+vAZnaEAHis/f57JKrlNbFLm5ao7lL9sd0a2o2hkGED6o4WuQZfGnvhH
Vl2ODYxYy3qu8+8m4DN+qh18k4JqZKYtpJTknFuu8W1tnZ6oxIVC4+H3/+LPqfwTY6/Bl93sJOxr
kG6eJRytfAG8F6pbCYf8xDrEERAXwM9MxgzxY/5+kjmvmCc43ksEsNZ5vAD1Gg8KFhwH/bjj7efh
F/p03c47j5b9TbPzDDTFM8hWJ1UBhfMvyESteYLogxwVlAHkItImfwP1G5gJRRpwD6KpYqbGZ0ld
x/U0+bN4EuhAbwapbVeFrJTKiU2neCGrZK692S2RttBZdYAOn0DUpzxf0UAkHBQYXNyMib+fwEQP
K4PZykEDuHJBLpws3822s5ZRNxf/qcgEzP7KM+/pJJOVfhwMChe3yux63CKk4NpsPz8KidwMjaIY
YsUTm3RJUEi0trav24NqbkPs8IReNLvX20aWkh0pVsFMimwhSOuy8cxViwNtD4/ZZou0Q4HgWft8
9GbKosL4V+/f0yAyx6rPRcy0jBsrtQGv4qd8ulWx+GzUcK6gjNx8VFu+TTj9Lv7L8LCAjPxhqNOB
rmfPeNM97aS2M3RAGhzRqM8xy0cghm3wypGSyYt35AMXQaaG96cMIrt8YQj7K14+MUhG6jLLQQM7
TZyayXLgRnQV/SWN3ZLAzJOFIurj6U0g7HlcdJ5c2t1FOkT8zEBAOz23XyflLDr5zlpE74W2l36e
qvP6VZKg/ARgYfyx/DpRGj8TUIaOKnShkAdt8VxJyDLHXW9NmmMSjA2e8nicuLU5HYL1MxGxVNl4
+nvnhTjhwYnaPXgDEvsdfdIK9n1fXnRUPIRP/eTk+pCJxBADerHWbTCnKd+MpcrpvdSzkF56FSDN
5SPAaWtQB7rljfdJlbRVlwX2DMttdhpTG3HsYI/c50gL80PWbvXSHbnwetcw3QwrRRwYL1sm3Qhz
9scuuzu+zwRJQJHOP+hzt7DaEUhS7gGBKg8QFEqPsAne/7qv4gsnU8Ebnk/u5WIV5f6IArW/C4ic
/iRlCfXGROAeG8qiem96Bsr/gbr104ehyhJOMpP5FMSbnvTbWxeMJ3OVZfNxALWofwsyGGbh5nnH
ehTHi+4Pm0fbuzH1rjnLjwq1S0w4tCetKTXeR2i1OA56wTYP+EZoAJKf9EpJGP0mTLLm+u3hxLyI
NCl56tLWYFMcGHW1KW8yEwSc6sIADB0NN4syYJ1bj8RFj6suO+KwgNcnV0ks7+VfXrhpIhdAh+iZ
UjV7RgfURXKxSmGywslK+Sz3WngVPkxwWYCRioAzEGHIjMHm7pQWpnLMGGUz+J/qkt2ZJAFmH8GR
JG6OzWSt1n76C2kIiDhBwF+QgSgOwRQ4mThGTXzlzB64t9wg/QxIuCqdeoFjNivt6TQnTwQ4krz1
LWRIPZ5QJ5TcoKjN1e3E0q6f3wlYZ4XdC+HXLEcTvufVi6hsck8Q3MjmiorL5Rj7OrXjaQIvwX3p
/tlG1iaMDz0oeYnMFke7kk8O2LcGkuaquZd2dhP+j7Pz6nkVzfb8Vzk614OGHEYzc2Gyc0436PUb
wBgwGBPsTz8/ai66ep+t2tJRt6q7pF1lG56w1j+t2RvwHwwVikvba2LIJXyXp0RnJ9lPLe1J9ZZp
pYk+T6iVUmWBDsO09ujCs9ssMbdtHnZI4vHDtkxq8fNdsRAzSrjXdY+sPP9GFNdXLv62V+nlohtB
3KlBjGPjRBxU/aGx/F1LxVZC/Sio7vWShgTGBdQijU/SD84kICas3GTT3ei2HGRzb+3n9iFghFkY
CFEyzyJofKNLizJbvdheFP09WCypXq5FpJDuUNY/DsK+2EOJyEvKI5Jz0BETOZeng5pKPqWSXRE9
RMsQj2M4J24/6hJiH1hj43xffIqF/1wOIusIlRMCMXOMOyivh3gcCWksUjykUkQ1HDgR6/sICQOS
stKPsnVcrG/f1EnWujqKkBcHZWilwWlCLOE4EdfPRfscSevrDty64cyJnQeTu1faOOJEscYtwbxI
qBFe07tSs1a3pcmEXv2Qo7JVbfXHYDxSTmD6LN9bUzaMfDbouijrYPnhjg/PzwT12zSHBV+iAMNi
hWFQXImvxcAzZ8Gj3iI/S/B5L/hGaBHxjYYjjCu4AqcWG5BmHGmm38xopTxkv/U3/sf7LHtuuoQN
g9gtf4blDbrqoi8AZsqH16PxRRtAetjbQxOTZzbW4t45meRPyeM7M1sJJe82cE2dNX4ReQxg+yDz
X7CvK1ZWOlQX3GewwRKi4M57PUnpo9+naZtQg6jSMuFbIsN5ferGKJUmCNgMih7o+nX0CDPuctWL
DuCLLWaVewC49SZZxXKTh13GEIrhy1opvU1EvBqoMIyxXZlrk3QaSCr+JNgM3ZDBwZoyZVUa4NnI
vLy0dQ4kSEgGrZ7TlrsIZZpPyXil6qlv9kM8ard5kwrO21jezDFJqfHR+tY4qJsLjDtaBGAguKRW
s1WDpABaqns8rWtsY5DfzIznlWX+7UH+1ih/nO7aVBj3XNmELmVj9Qa+qb38BCV4YpI5bs27DK8S
IQLI2tOLtWMvU5qU1/CR+6C/UbtVGIeJhiQh7sIpsgA5w6OiCHPBWu5XBy5LtwId13XkGcmx7cFm
vUH6+pxyGqQiTtyx8S2WNPwOvEPCTOMvK98M/D8XSxoeoupYTaXY7udcpPonNFNl+c8fmL2suhhz
rjfKn9eKfoUhmjm+L+fpv6N9t7ColgQX+v76OHWt/07CmGsvCd5oM2UPWQ0qlupSfr7p+wd23ERl
gQIMAQ/of+5HFeilc0+x1+FUuE6eiBoREs60wem1EN7+1dHRV06KzAUUUK6BGKS7+GI5/dvvRA90
5wbhBCaVAAl7TynkFE7urnC1W8uVzSBdPwSU+T6gISzkZw/yxvCde6CemMe8FghQXOZwIyONSgs0
fN3P1Yl89doe5S2HtxQHCIFi1Mp0EkGnL4Dto3p1X4BXK/HmbqFzJDivg1nH5oGJUvIiY2U2tMfc
o5+0lgYbBpHGF7biIqAZja2p3A/IMlIaDb0TFAKaJf8+LxSnndLh3bBEAEY0Pj5x+CLg2X2xxUqp
bWSiXHw0F5O0H6vRJIo1fM+5EzH6QXPEMhB0T/qOSRBjI9M4TgTC615+xXHbeXXJcxxXX3riqrUv
6AcBqv2+MIwDWZcJd2mCkirD2jOV76xut/gmC/iB3pseOlA4q7GJZGi1UX6/GpsoCW4VY/eu528S
pA4MbsUBhtmr8Myv9LFhind3867VqikGVmIAZ1Ah6WuqAsBIYMo7LiFkXFjX4tXQBLyX12jRpNMy
/xa04zsN+hs8nyPQI9LojtErIs4oIF1AC87CDFzzerodM1g5+KNR8c34heoy2Ag4HqUN2EU1NroR
5Qy+Uog5fh0CmisAEP3aY/LklLl7keRaDA5ql32278/1Fb202zCSKWeexaNeA1eXH4XumRfhZNGb
QwjP6idFF/wLbLYl+si/7txahqMWp5z6/L3gQJNQj8iI/iIar8AioaYbXZEoMEMYB5sRgNO/bV2x
X/LPew/enRbuA/7h6mT5nBpM2uTVp5XZwsRACQirC5BtecW3SO40vXEEdKTNgDr7JXqzmpaAcRAb
SsFHb+uv6W2jV37eeclO+XqjpJD4cwoqf44gLYxBQeGUv1D0FaLbVaco85AAVTWl+3hJcXkDt7E4
IplUYkEjo4u1s6DiXHNgKGXOd2ZuQrkK7YcgrRpewtuG/Vbz2rGKpYmNQDPnV+aeoIOD9DeGvR3G
lHO8+RqRgZvdPyPzJzM5AY+oORJbOTC2MYuoLDJmP9V+S7uxhg8GL3pBZeuXWCeklZtH9kXUcmfS
BhvqFuiHWeRR9Rd0WuoVKQVEQI29ENT+9mSIGdo3YDS261nca+8l1FEvL2vDxnI0sHCjamaqUMo8
32/t0jD1OT3m+qHJ3A6owC8O3anmAF/qX8pBy0e4C+Ut6mDwavlICwpWWOH7WUcni3sspLohJVCI
HMWkTBndfAJnSYkm61AdlQHKCyPzlYQxuG6HQ8tOB3WB04DyEO/YzVgauDtqnNmBbLpC5N/RLFhe
q7sEzUo8+4761qZQfV7wpiVcRBBQhF3iHcaK/nhNxZSxNB7JQgqC8U8zctvtc6MhhxsgeQelJw6p
Hp0OgCxsic5AtJsrYm+5YwMmBuNlIoMZGZOOkAVEtZWfMonlu56BAcSUR/iqHQmtVxKIcBhUda2n
93bKkB1hKHAI0KT4sihrGCuNkW1RLu/0EdwiEZaTqIX6QGJgd0B1sJFvl8jVD+FiMP9bZbT3yLIc
/tn79/tSrV7EODBKDamQCiJG9kgPJYHPmE8Dg2QuVRe+vhFyZg0hByzgL+1gACzo5VSzkPs6sWEL
/f7RLoE4VQi3dF4SMp4ub/BVFAEUNphPmBO5u42v49jtNZ8iBTUXJSQfN+QbXT0ZauqLjqK5E8g0
RtYfdzO+hp76keGKVM21zVOEjMHcyNdhKshzhPmTL61cWJgm3SkZJIYnfMv5CakL26Z5Teg/kdE9
UWUBCA5CnLksTnqRyLjwJSMCVuZYEmVlHvXl6LusJ60x0loHHOFWk7p6Xw7IRRoAQqeoVKlzuZRU
7KG4+pCDsb6430phQ9crzLQzsKGZ4JFBT4UIs5k8Ph/m3mhDoXXB1WIbOMbiIK05d0c6cPlEaLd0
afQtdBp3KyjjI+qiTMSlzaxmoNYFjymapqjDpdUjsfHK3SSPqpa/NsM4ekAaLA0KsvdqAXswwauM
e46DccoQbu6htbXqQUvn/NJYdoyxGSAxTO3nqvxAIwT7mF8ixPwYvHhvkNLS9n3sVuATj3Meolu8
kW3918+8O9bSoO287m65I8/lC7K9vTKj0paXEOXvmQoA4N88aUMN9jronr5BRocMXWYsXFh+1geG
1BtO2UzvTodPZrTLqGyHYnngmIPnR4mB4kXqEmjfgORdQ8p1aRx/Co4650S+/uSHbPdY8VL5efQm
WCNo5gjAcykbowtJq2f9s1+pBB6mvrQhbUrZcgdh/DIQuu4KN4YPNWxj8jygw4CqB4GNvGj9RAz1
mS77RYJEHIXHkGPUh6Z/Hb+W8RZYrv1RJ+Y6vpScJUvssbmLrO+6ZO592GwjSiFKpi2JpqlvTNsj
KdAauTpjmTLLz3blCjLmsTJOSZD8IF78JmAi8Sk5t6k/kEhf9UK8eua8OD5xMHpPWxkrJCSGNxoN
jHch56nplv4T0QBTttx0ZiySLwq4csoRhcUz5D58XbQl2gJrpM6yb9PTQILGyr71b4erh6jhRKsK
VTNrxrQuMK92skynne3oQ2wAbnicAHvd5aVSDLOzfOGzngikihyYAvbxhECsx9nxTgylC2tknZRl
0dgI15EEzhDis4OO9dfQIXVEr3i3ResWP7DgS3WKEB3JcTctmCFwQaX1fffu0zcWgePdw70MyuCV
GgFO6KYYSjhRBsupE+3UlfKZnZDhZct4Tnn2KdDYb+nE4jU4v7CID8bRIo/Vvf/EyOYV5sPaJqjH
zZE+cHDfF0Aokfs8tqeCXJLVewb17xlU1WdzBYjfI6nbmP7jSA5EChQ1jWb3w23RxFN9TQ5zNQEN
iXYkrM5NHXgzSFzCOW5cMQS/XL1kJgTG4uVDxczNQ3OIfwYN1apYyq2DeqCaYHugDoM+F8LqIA5d
Tb0EvsIOYGEcuaJ8dGSH+qnnPGzmaQCQhSTlsX6sqAwPD305CJAw+yxu5gyd1Kai5XpPKUUkIhMY
bA/uAnRVhWhHrD32kGrDDZt56iz1zcoFIFL4ZgAoqpcfy/Pj5gtxgF0FmeAICpkAaSB07o99ysz6
bssfzL6Bc9FxIcsZPOoOihvCDpxkhgGIwbnnx1YmYWKfzKRjPUEyLF6UJU4zhSCOicLQx54oCui7
ozyMLIDALUKBXHIfzuBZjYRyQNwKlKwEQ6zeLtKonivj5mRn/mg9iZAtKXZchzg4cEXvDKRATg8A
C1ttd5ea1XwCXAH+3asHtaTYe43ANdwUY2E6rbbVV0OxJ40tP6Mpp5eB312aE9F/E5iKFHrIkAOj
m8tjYmH8avJukU6xyttP6rt0zNmNoOIKdOZeP1IynXCK3qGOUFc3Y9Qy2ydiRecWEIUQ7VCqXwdZ
/A1zoA6k4xaE8cfD2ZnOEDvgbVZzV9tWrzVeW4oucn0gJwODg4rRNY8tpomaecF8ty0qtrnQ2ORF
VZ1jaFMJlQqaZMvvWqzoo1eYhy2whXjAlpg77QBpD1PW+nm80MI7yUobYZKQJyZgckBAflvSQH+Q
XkLQQhhd6MXog0B1Cs7lbqVy156Jk1MFGtclBa9yG3Mpxifu78cO0Tk6RYJuc59YnnRsejiZwPNQ
1W4Q2KmXxGXb0prpxCKAnX0mZ1DGVz3HQz59JUttFQE1UYLS8JDOHTxm4I2FYgtTQElQ6moJiG6N
+51YhLmX7d8uZ8vAao/MyYHyqvP47Usofog83Ss+SOYrgvi7xR9H1A3747PZCsvXII6dVhP6IaYr
mIFSLpVyHiGBwjls+gb6zbWMZTvMpu/GT0IMDlg34s+7GhpxiHCB29hc0HnTbnehwQJA1oYycIKo
QyPikUWPXGole0CJqLBIIJZ/wLkpat3bl8KWWz/PbXdSL0PSxFf3iS4ZGugNs2QTw0imXygs60mM
SI8iDVSDczalrdsPN7EZPNbGshg/12U1YKn0TOqlZvCdOTSNPTbXhY4wdNSd7t95Or1/yQGDbaZG
tKYTxQV1SNDUY4qpj+2+YsKoybRrAVnIj7yotoj/+Du7+6YU8q390zdOIs/ohVDX7sFGgjdK8292
5ktdvPG0iSHmOAsvg8B5Y5CGywBGTA74R31pVjyWGuY00uJ+IkgkEyJozF6zpcaPfqR6VhWuDGET
saGkUz3uPfUnmkkQ6o3DcyMzSMFQABhNMRqQJB5Lw19pqVEzEvMbZXwpTxuOk4LvPIxt4LDWCVMN
WfOA0aDtlF4hCa2BOAaoOzSbK70/+knM8G73mc1Tt6XqFTwkdaBtexwF0C7ftKHEo9CBRRQSpFR4
EojqBxSCMu5zn1v7BDliZcH7hwqz88yDNQZI2BgXw1VWzYL7Eo+BMUfqd+iCGtbKsg2/WcjH5+GN
1dfmhdECswI/pQ8Tbd5PBKKNFvXYf8e1TTNoa+v7EWc2hDd5J3APypTbb5b5+kqXt4zGwEHM/iCd
dwteJUY20XwqhQdYNiXMi5M0vA9DENXv6xkmG6P8iTeWcjDOKb8QlQyZTQk1OwcBASHWXyN87xex
WQKb5dX4nTENcsXN0CxVjoAN6AyhPKAhs8fTk8Jmma2aQ6tQ+NoJ4khPWKREWjTOnRNpoIJwZM+6
NY4/jE0McoYqu867nvAt/8lYBlpB1IjhbS/vmMpEYg/+KdIAwcC4fSR/uCQeywJmjJTUzklpANd4
yvw4oOupv3sOjcoDNy5wEqJ+ofWXbJIweo5UpNHRvI8nQu2myl7BB/5ABQv2eKjfdAw31F62Zs30
QfDnCyAXbbt5A7HgzFeQSPRjR8E5beD+5GO9JzPcdhDcQ+bKHYbTZrXyW32L/W1S6/E0ja/hQW7z
w+1po/PLbFgHTA2EEA4HmBywuzNykcIbW+x94sDH0/ZBCZxP0fHP0AhWD6q3m1OTMTYiFkRdQ7iJ
08EOcrG+yjkB7RftZL5GZAmEaoD57HXhxoo/u3KMoin6Cy3pgh7+KBv8W2o8w+F/0Gc08B0JwbVr
8ag3N/bsNP28flC8Rm7t1hhQGFoQKy6hQ1cHe/KVSe9gTysZvZjgRD9sMvllU3mbXOgdLmeagdhB
K5bBG5F1SPpKyNp5zjnLA+vhpDtk2GTQBoaDN93XCcUIaVBhBfEgj6+L9mQhDyGdHI06lLDfH++X
YV1yahH9Rr399Jpq05jeSxrU+vz7Nb82oVj4x2kkjoAoJwkX9/gvVevV9HRvwKzChEBN0pI6hskm
HyCYNsKERWz+5TE9Naiwx49VdwF8n1djFUMbiR0HoLfSJbDGosiJODhK8vT5LQIj0Uniih/eE/AJ
JIegy4X0aX3J/aICMwBEZgdmISJQojnwc7eYN9PwWlBqCpOafjDArM6/kMpfc966zUELTj50/f2E
51oR5qb4NOi0VED45SInu3Pe9G70o+7K0FooG6arPr3rB5WTsmhRRAkE/biiTvZws7M8xCll2PKb
Pw3SQr3r3PzAZf8CNXps1duYnS8tCMXQCa09o4UbrraNPk+mBKeVTLJb49V42+msPHNHiUT+Opk8
Enc6etptuZFP+jcoCZRLtyM1ZXB/M3TgLO/boaKMllmJbQwYzDPBgQFECUoDwhvaRsoS4ok8BEOk
D0gTIeaNYM6Z3IizucjpJKHliaFLORa490xqJJZTTTIDJpxR//X40iw/v4W6PIbkgdNTuA7exOOO
SQmynm5TzuGV+DMiC6emfTfvy7z9wLtliZ6y6cb8Cjz1tw+lCg2qtfL8xPDEzxhaUJuCmRhB3h4S
peBhhIRvspuGW5Cy4MEkdU61CkacS99BOoeKcSquLRKkKB+up3aVuvI8/iCR97HrPwn7IiDwvYw3
9Anihz5rnco3p/o3rNh7mM8T5a7oWhfeSkmsi25fg5IbSLBr6ABixOIH3nX1A2KnIGRwO9OqVbJt
Qx6L17kiXdaycwFRwYVsywwbdUvOpGDy62xGTvi3aI5vEZFc0U763MuVVXsCDFRnrWIXPB73Nuu4
ySaPyh1S2xow8hhaHy0wyQMohznoBUbB49qBM3zMKOrEtby6Pafg+PQtEm6gU35uw/4z5gJBJfma
VpgaAHde00L2qomIxHNPSt692GTJpcG7Q9KcEE9FhgphF+VzM577cCZHAcLgCoEqk3rH0lpEBFRO
BW2hW9OrcmzMITVviJXP3Zx+DBkP6Z1c8lVN+pS07b4JPEm9avcCfFOw5cCPkkk/JD0wt6glbYZ2
hqzBx4MK3WXpsgPiiYHiXpjdH9PksSAliFgelV1WNEcIyKb+vGWOUjN7HgnI1W05cQigM284kDHG
DnxdFoW1ONbq2aM4x9WP9JgRwJBHg6q8wAeNe42wphtms2FGVw0gCFYvTdunY1yX1vUSm3ZLuau/
zjc4gStKKf4mHb+oUoBMOUpTbc2sF32HHxqLRtMBq704/mbie/ai3cyDHGt9FT7Lc3RdiQY/ENpq
bNy8KkfYY41vl7IN76p/gyB8YU4c3XAz66pPcyjP6vLQQXwn3hUw3vSLT2tq0mTSTwBwJ0FeBxSk
MfU9NxgeFvyaZGTPxAukjPWVTEnqodML+t4fNDgfdHrPABa6lULYNI0gR8SLyjCoCKsAb6vDG+S3
RG42Ns7Zd8PMgZR9ejvcNa99eU9+L5IN+i+K7ZfNVB3mG6gnA40X5hBgiK1l+IYYdiK5y0RczbF8
vnsomBJEV/UbpDVOQX46j1TW/OcOkKCywvwTBu7WLttd2k3LszioInOUopDl8QT5UvyZn6DTgKQI
0yAjFiycUvFTZhaJPK0QW93I5CQ9YGMp/mCsejYfN2hiVK6GUxufBcOmYWppxmSCAaRtwmAONlDv
SpGLma3FsizNMvSyspPIp6t5aa15ii0kM2qbms6omDRihA1Bvq+AwISEYkH6eLQgw53fdueSq0io
dTKeyOUtID725BMy8dGitrpUPaB5eJPepPXlZ5YPNL6uTcEJjXqtEv5JHQhCBMSExD3hSJBCCfic
FrzB5TUxX17U+D04y6CB38itn752mu690MNeqKQZ+2A1CAVssRhHiWV3971UhW8BQ22yszjwY7TP
NTY7UR/1VZAr5zdOouQgP1onNfbSA3/x0H6ChcbkFSd4JMxYJ/NrXiEhP6KkH1q5V5gGXSgpPt1P
tssv/TIArWwcuqvmkoKrgTiiCSYtM/3oPm7t+l0Hlebxkrmv0uIjIZFSmJCQOsarT1GcKHNW5MJS
5lhTrsyj8yOOQczf6ab8a2Tq4/NujPgS9+fyjUBwwkw9kahQ5xUNs7xRCQhOXjn9wB6TZX2+vaYN
ll5FPZSl5kWvac9cnYxeFR9rU7kq03kYul6GXUoCW3HpARbesAf4HlCJat9FMc5F78YclHjJMfUE
lXszL8d3CQeMq0VP2ldjpxxmWOqNCeLpntyud3DToCsPaP3eXDmwYBFhnsTcodqd5W+fCawA1Qqi
/ZI07jH+3OLliM1Wxd0FKyTvXkSnHR5hXqCzVXE5xWssnCKce4ieJMsODXRFNBP89/mBXMUjW4Ns
iv3tRDzXF5fU5QZ/w4SYmB3kdmoA9UYHWh/kuYYE1LT7pbC8busp69vHLuyDvLxrjxG40A0jELDH
rNmm6y73INsRGdL0IHMVRsjWSJTeYxShIhN++h8sqgRTXHHIfmUzQ9po4YPnajckrnHt0QqtUhx9
YCcza0xTASSL4Rx0kv6yhMgd3T9yng4CP4idKqTRJ15X92777IsT5U6eGD02jTM6SGItgLZzMmZd
SKT0OcwYBIYxyQ9Ck612ToS9lOMf4Y3PQuCOGyI+bpx5plNpQYLZa/EK7hJLBPciraerHzhfcDUm
81LamgtjT0q3OZE9OYxRLzIIxhGPxphzUDzEatDPINtuth7eyPYCT3p/G5qdjss56Bkwa4GZp0Lc
l8mBvIFyFwMrjFuyza6TaM18+2m81brpwHmmYPvAqEgskrl+s/E9FTPat3ZU+uAwCYMsLiSt26wK
ziQkgIbPDVv4SIwSt8UZx5wJAt05cwL0pQQ4fL9nzUUNmilvkrOHCj0ZpSTxYPfjjwsNqYLNOG3d
jqsdNsWD6szQJt03dLpP04lygtQIeLguREY4ndlZ6vq6QHc6wmt6UzHK8MXIbzf9HEbWJRSTyQWr
LnzKPgKTiDH3DyJMXdmj1mML3Lf93afKwJ72+B46GxLf7Lyw45bFgxtDfDn01jgj6M1cpivTm6LZ
/4RiQbE4k5bDlwcRm1jngbxwW875QAmNEym4LgxAvWURpOC+E5mswHG3AMOvNtxSL7rNCYR528KO
Qt87ST+4OmJ1duWMKxltFY0kMoWQTSzfR8RzxVQktOmLBCSRi+r9Sf1ky2siEGipzwlI7rV3sqn1
pa9oZwybuBRaPOydOMFX8lwlP5nQsVD7K7KM2+3BHj3XHwRVs3lifmAPThxeCUwksURkApFGyDGz
RXJy021iMaR0kjNh6AlmuR5gyzX5UO1U+5RXIuMpj6xwmFNaHoYyDjOeCNAsMN6M6gCoiTiRsRo7
xqoC/v0YNCDj+vCEOeSUHjU/0oamCHsyQ7rIP56C4aADFhlaoHjgWjfL61FZLZnlEn3L1pwuFu1P
gJkSlYHmITWZR7v6wj+C0ytz1bmOQ49PZwwROilkKKAVa5IpQmQCwiqFPlqwqd6oT0k0GMPfsu7k
GVMJEfoTfP4Ew3IEvzu+NQ8rdGGA/Qu4x6+EIGAYYZGN8A0Sn7BjcBCmTYaP6AHEizwC2EYJ1309
M/KG3KjZwLLU8dScvJzhS5ILQOSBRKafc1tTkpAJwA2bfGXwpPtuTJnH1cGX4AyvJviCOlqIL6og
tSGwISS+Cfm18o3Ej0Ogfga3oxykM/JEqvshBlZXfiDDkeSi+uSY6siVDHtss0Co6aznkIom+i5P
Q423s6SWZDbNh7xSnz9G7UMuzZDpvlrvmi5owvMN51BrFyvGNKZBPaZFNL67CdgzI+9GKIbh27MJ
WnOF1Ca+V4BC5QpmGnm48r7fmf1TMx/NF6IPtCVBtUE8Lh/UdaHZAPHCQfYr1jmpoOMm4WBVvlVO
HCZqXR0VUw90lraEeCcNolgI3PET/tXkqAEGecbyxZnzODboqoajxmNrYUSWz8wSgEzL4xnwzfP0
zhm9wQmEqAdSjS6qsrtZenqNi8ED5OIZZ25oNEUlBLXQBPzbKgP3xJg6kF1BXclCKvfvGoKHlaD9
iJ93bgm8AIizUOlA9DXI+wYEiSbnMWWTEdj6oXFccPgpEzTxka3PU1REiwK/4OHafcMIFFD8oGzG
kuSmeJHjQxzUmtADqgdHm4Lz1M4An+L/mOk/5huHIEsLd/UY8htuDShiB1EKP3L9ar/FlbDQ30Tv
Yb5bmqVL+ULjTzjVQDuR2rCufiyFso2D5+7JHmFYL8g5qLDMHZARumewgNB6hfdwkMWPo4B9DzV+
26kKIcmB/lnOAdL4xdHcTPAZicwjJ38qGWHiRXX2n//xP//v//7s/1f8fV/+/+HD/1E0+fJ+LZ71
//lP6XcziWVZt0xJlEXVUIaxzJ8fJCrHw5/+H5bZSq8uj6VdZc0zsLT5O4hnNcjU00M/K8w4q4sz
3BaSGmH6h88eZiz/Og/57589zGj+22dfo5eUSS8+O9+LP8iMvh+05kST7LEdeO8fBITI2GgwSBRY
GlPt9M8fr/xuBPTfP17+949PH1Uq6IIg7hqszuRR77JtFzN4qF0CF2LNEWyVYoMpStIaIbbyI+2Z
iPOYmYTrAS/iByl3r+0LYIF4EMurQay7kRX885eUfvslFVGVdMtSFdH4ZTT39W4lYvUseUYvipbX
R0c+RWPjheOSX7PG53/4vOFH/5d38q/PM39ZD+9UFa1c4vMeR7JmDc1FLqvNE4Kc9th+Wc+oLrz/
1mcqpiZbuimp6q/D4hPd0kX9Lu1EP6beQMeG6n5IIif5zynPJpFvpfuHz/ztulf+9Zm/zP8WDEt8
XMtC2tWa12NUJInSM1CC2detstuVH/XGVOzbxvjDGHDl98/XkE3TUiV23fC9/rbmhbfeFpmUSjti
/9ZQleRkDnPEMofsFJtra10SOi2ssaRMDqIncr88/R1VYZAAUYpk9WEf7P60yH43dV5W/vWl9H//
UqX81t5PXvvuatrAk9kCfzCu5An5PGPG3qN7A0T6b70B1dB457qiWuIvK63QzVK/Zrq4sxZggsRk
GJ9Aj/mH4RlzRcVH6LK3KKDFCyrLf377+rCifl3liqQP/1VFWf51V6llaqlsOXH3cIapr++g8FCc
MQJCdouva4CXmjR0onIm5GDZTH0k+JW8TkpUNFtnpuzYjYOzm7BnqMZZPGZkjfNwLR80xbeWJM7B
RpQuItNZFNLf+eh0+adf8HY3zzilOxCwnATsU3fAJ0Du8R/epzIcCv/w837dxImRJ29h+HmkeNoy
cneDSO0bcyDTZTRm5CPD4QhxnSUe42IdmZ+tTKJQd+hSKe3Uizx5zlKKYv5ThbB90+hyX6z++RVw
vfzmS6qybCoS+17S9V92YKKWZdNXjQgZjA7SzvcQKsXdSy3KMa/bP5YI0gSmPHiIBaXIESjEs4/H
AoEboHuiuGi79G6LFaDvlsDFaLI6ZKr3qa7ZmI97moTaRt3I1BCw9OSFYgSDHLFkm6SYvJb8KXlp
AnwxoibDzUlKxhCdC4QCNvTYU88ZrEoqP+7t4ls7tfm6UtASDWqRQfuN3AIWjHA+6Brm+g7pDNdD
T/Inra+Afp5uyCE3p4gC4viA6voG+hh5C4AcFPeEgrAbdKzXRbEiyzMlEpZpnLSwBErmXoHkpsr/
sOiN3+1yVVMMjeetcOP/suGyMpHT7mW+WRWMLAuO6WzyNUzeOsNHTSvG1mFFnIGr+MPyX8aj2T6y
nZmXOYgyjtYErVuIJBHi8WrHs+vMH83d52yHsbmNR0u/dZ8j90VKMHqL0ek0GPNTd5XMfhzMH2gY
uj/8HGn4ur8uck2RDZPqRbK0vzbB307S9K7J1V2nekDATN+bU2IFRjo4wd5j3qv/h/X6uwvjbx+n
/vL0uu4tpS8M0TusDtUtUMWgNJnymnrXnWkEp5SRMPgR6wDWJfznj/7dbv77J/9SJmVWZWVlk0g7
CHAiOcb50OHTb2tIx/75k+Q//chhz/7tmcqd8qqEltvpOpc535g1iiYN2yMDN5mP4TIdyWsnCTE0
RENMkcnY4vSx5kKa/PP3MH5X9fz9Jw9L+W/fQ7y+u7S/85MVI6QXxmMdr2kmIBHUD+VIpa2b0Jij
GCR7+mzG4keFxpUXf4p/6E/A3VCkvjRH3gnveWGsYaQqwyu/1J22loCdYldLx6xa3GLgsCZELndv
H15nrYTkzRF2z5/mseK40IR5ZrmF7ginRCCHzi7P7963ep/JTgU2BapGhjqssZCvtZ459hweNgHb
mypxkz/dl39Y76r678/kZnY3MXnxTN4bGL5Fd2fi3WvR23QG9CD//ALk312QmqYolqlxN+t/vaC/
vYA8S5qnLnM4I6t26Lhssq1IG2BEvVdMUQCu8WdZc2OmhgScLu4LJGDVgqFUk3JGHMAf9t5wE/yX
nf63L/PLqnw/o9R6tHwZ3YdFfCyhDrujziSmP2w06XcnpGYYqiYqmmRyN/37I5bfr6q635/8agtF
WVXzl9a5j/2bnX4QApdM/vTLjN9tOF3WeNQ8aU39tQgqrVf35lmTkHoNhkniHMIkdAN9bMXxkZtD
UNaTc/VxTmxpu2Xcd+73JHKMhP2ydtzWndbHpTRnWsW3jL2mHeKW87tnFDSj9hr2oB+tzenU75w5
SdNXsGwXJ/MuGY3vy1234f8gPHKCeAGbIuqzHzIpGPcMtNHYf1hPyrA6f32HuiKrsmYpiixJv5SY
WVX0qfKuxF232r/GxijCeuJYFtdPMX3Z+4IgDCzMjKoFA8cbO8rXsr2APiT49ZvfTeOFew4fIOWy
LaIGINCRuDcHfic4nxWPcQifKQhuWP9QwxqxiyjkWIay3U/P2nRRnTPnPhvmQjK74Orer+PSyz4X
M/WHYXYjElRq9+0lW7CbYwXI5tRgVKPbutjiid9H4/OLa3AxcLUjcXaOfga2ow5hLzmOZLvFOe2S
bTc+kyvFJFtmeUjF6LK9jisk7dZ6TV3y9kfTeopTpBwC97itQA1l5/Qa7CYfXW5XoeXfMYkkhX+f
TrNsDNEEek6I7+gEl44tfooSh/DoUzTatX4ypHnQ/QX1Rg4EAq0B3TdBN/nqU9zYI/pQYfRz22Ds
7exAXYO1VQF4Kv/7g8q6kl24DxSEI3kKthKWABdjE0HfXMdKNtrdlo8P9age/x9hZ7bkKLKt6SeS
mQAx3TozCBASmriRSaF5FhrR0/fn2WZ96mRlV1rtXUNkRgYCx32tf/0DmCHNwMvd2ADvzrNEFn1C
siOmlg2PzQEoyWU4aja8xgNoEaRjCnOKfGWx/O/Vo8nF8a/FY2qGbhqKzdvy2wlo69tH6/hofYdv
yCqjp2eKlBjvuIIEOqkUkQtUX4NdBDlWdJsJCJSYNu586KzforiFu/F/X46q/ul4Mv5xPb9tSMan
Oatnc9Metod+lbqaSG5jaOcimZwyc4JIRzCZTdR02SRJSNSmc4OVQoG1LW/zG6SAVPFxtJS1F9MS
sbyHiICWtTuCdh2keQ7SLWtc2RX2+5vUpOg6dHsro3dwfm0AuUoyd7kR/Vk3EjkU2Yr9we9/iiAq
lXHUJ4CL4dFP0HIM8LRQfveR/uO5E2OJ6sKfch/t4OYqL9dEKB0q/TGsBqwL1lauNGK6B+McdpJb
HmcszSzeC1YSIeU9201GI26+LTYhJpd34VejJAwHj2BQtIPCjRVnuE2cODwHYfGdQp4ej2QkfUqM
VZ4eI5t7UOV6d+FPTDEy3cJ5LtaJ4X0H7SJhVxucxGRXi6Ro9d5iafSLwS0njZ7R5o5p0/6vFeQf
n6PVph7WDcNW/9WCNB1901aM7xCFGNwxzBc9vEG7EMJecm9KKyTONj4CWKt+8Hd2Os5n0Dm4pTFv
Uw+ldh21nY/fSNoYziEzArC1bolwaMPcG82EQ9b7lsYewPkLF6dKO5gtOZOUVGmxOiffjNEwwuxw
jFTRuBVovKeKkVyiJ3S6Fq53TqfBMwfbEK/9A+xiB+qTrVxbYyWCzpgQPmeWsIcP6jS0p5A0KODD
OwvLdpv+X4Eh+0+Ho6nqim0Cmsmb9r8Px1nrdau/s2N7qDLDKiGsLTCFsesCPjEG1g0KCTjB8w62
sgiIMOKOry+pZLwuGU91JFFKwawf5stYf+EX6nSkqN0/tnI4Jco1t0YQfeoHxJQA2t6WyhIbb/iu
zKVo9b4ycrEFeNxrYfDNfoqacneOW+gENoFaWBlKAVNmp/DUEOARaXxGm008+kevruibnhg3he+U
eKdLuseSwfRqBFgwQUGte081UPByjA5Nubfit5RFhqfWCH7JC6IlZNB2sofjtnHfuJF+yWLxIbAj
t8TuwsVJH40HCHFH3B4J08R3Ryr1msW50IeIdh+VaXUvebvc3F3jB3hJN9z6EL7klNK1YBmqzkMN
Dej46CtzzDWgCKKacqE+Wx7jr47l75ugFTA6JGqiRTQM8DxaYgsof/j9pmglcT4Fnf4ckht+rs8c
bEFXhO7aU0lLP7ivt4d+EXnJ8+G1EJ7/ihoFy4b/9lpJn/txDefsiWmFsve2DJLIggpx4+10wrc2
fNvF6xsDb4J7+gQIHofEUhdvDNUkS/xYV+b5L2+lav6p9jR1Q1Hbtq1omvFboduY92v7s1O/Q3bI
25qxD/HevjyMP+5+2hl9OT+n16Xt40nQXr0D/vvQ3/QnxFSwoeJmx8Xxr8eocdhT9AeOXGa+GZ0o
O4xg8nCT6u1V167r30V6EXSnaQqVAthRT8B+IxYyHERMI9ebjd+Q8fhxO6NmRDH4TpXw+RHbyVvK
2oUxV7pGfC45HBEf5FZAIFZWU5lvMRqaNt5jsHWgrtwR1HRp7NMGoAjbyHCXXLIWtlBo9Rh4iG/S
b3kfGUX2zfTKJBkox/aklT6BnqEGeQhG0Vbs4HU7rQoi+SnyMtls/nhdtvMYNmO3q2TnUO31umNU
yOwhc8tnQJRlxo9ZqAy1uqikWoUWmMF5jt/IpoSHTmFBF4kRETEQ4g4H4kiEIilArEzk64HGAt06
9TdsiDpjuiaQSjz9UxddP76hFCqvk2tNiGuvC5SzKaf/ZYDdZYDliLsv1vdEZ8qJafgCOMy9J8fh
zGu5zH/cb8Xw9CQKbM/cZ2L3mJIVrwBqVbGNeU9mLt91pyI9Bq0EUXc0uoccIclnan3FCCYbqhkp
BcHmCW5zdktmX4iiyHTvCz1CtM8W+BzjFfqX5gug/Q8liGnKQ9/SOpr+C1z5R0OkbfVj+3S/U4I4
Wo4ptYcnFTCKMnmuITK90AcHr27rBzoiC8gKsEoasBM7El1kv3Bbkw2+IyfAOPZGNECEhiOMZ8j0
y/cbUzGFJ3tn3VSNd8OAVOgTzL00f9by1NF5qfnXiB68jmANdz90Pu4tfvafFammkEWA96pzpEwY
o/AtC3a0zBacsLXLWeNHONC9RL8kZO7t7byteyj2A9C0W4EI9F6grvQ3BWRAZ5MAKxDOxUZ8gdA7
uAfNcMbAmPwp+j73lpGU60ERP0ZSfYSR6vqGX6/39N5OJ2BWw0cll37LD8OQM4K5Eh5g6Se282Xq
ODwMkYWmCkI4jJfDWdd0rt6HzAHXTrWi9hjP/txtpOsOq99Mmx/Yef5rvc/avhmfegrGd3VgjUFd
aGJUfDOw81wbL3kMktRx7iN68e/dDvCZW4spIvKizaz85HycU/fpwwgJDiWyRWZKcopbDp3X8OQ2
Ubt7WNZ9YnMiWAw+DM/pJ90nRnLzGew6SH0iynVK81Lx2l1afL65Lc3uZxP8CVsxHYf3zN+RTuIP
CqLPUA1jWBCeKRPIYG+z6BF8htfgmmLgE9Bn4JF9TmNkbHAScM1aQqZArMh2X+xjhrJR+A5nfZM3
acmrtNymeg+hN9VP2PTtEMPTkH9nNrv/W4P2p/7MUjtWp93hcDfV3zbd/a7zeLXU83eYUN+dMHJg
QyTChLxCTz5PWOMSm6TL732GaOgS2M+MyG7C/e/a+tfm/nupDyRsKmpH0c2O8RvMdmUmY9431+8Q
Oxhkq/tujU4Nju/NfXNgQt6y0eNlCumXiPguXqeC0wu954VcGj04TtGixqPk6FzmQECYY686n/hL
5iH7NQ4Tm6QZmdb0cYHlM/ho1eXgH5V4h2IJLjSn8BOjNMJKpcCvPH9zlZxyeDQNXiEISaAuJy3S
NCuyxe/jMwoirFA5hjYhg78WgqHXXx7Kr+Hrv26GrmqqpeqWabZ/a5rvM/t1Ox1azZBTtnaTiQod
y00Pnk9ff3ODruJkc88uxj9QxrpZPCiWp7/0On+cVzGY+3+XIPfFf+x7m9tFvx3V7XcILt+BHA7i
Vpe4OuqDpu0c1soPjXI91ce34XOzqrnl1WsNcLYnkQoPDKMwK7vAdg+ezwcGMNY9mxgFKqOPv63g
P05K/3mlv4E3r52mXj7nHclM8XN0Cgn7BcwY6wED/yMt9PS/F+r/58bYapu5udHpdH4rh83b6/C6
WbMGNF2Xjd9c1h/aYJKmd6dk3xFkHa6IMHOENxM06OwDIq77oVP894X8wv3+vUj+50Jk3f7PJ9Q+
XL+dtwmdU7iywaJ9ZFq92BD0xnmzCTEpuMTW9KXMqSy/mRYchaesvWtfSRHHjMOzE9KzQ/lytzCx
NiFc0gVDfyO8/mAD+kXn/ZcKT/sT6GXp/3PFv+01X/Vi1I89y/r6g1kwN8p129Cm0nwRHV28Eqfy
DAHkW3VctJyOIbqXMkMQGBctt7iHy+tfNp0/X5Bh621LYRbIP/73Ldyz49w62l4e7vCWoAMg8/Ax
1vM/boUSM7k5EdlyEel2Lc+Yonr7AKvJkd8ZcuA1syaaA+n74K33wfK/n+4fEXnLZviv24pl6L/z
M7aWqW/VltaAm9mgPnRYaX4XUVQnq04pd+VDFw37OHOcooBQdvjLs/ojQPnPn/8b9PI6qcpm+9Gb
4Zamn2NfBabUsTD3Lth30c3TLSWc+7t4R9RlH0henNJ7K8TiooW7LI55/koidf1XsnpBC/IOWK9i
Sdu/nqIjASLKmHQ+2qdT1Hs53afrOZY/oJJcwywtGjGA4We7xTa4J69NCGPvhCXZDR0ngigaEfvs
Y9X2Nv3a/+/b/scJ6j8/9m9vt9a+32aa3WnAv6k+J1XU363q5GOWs7ZvGV5DBegeyP37QcEJ5U3M
HWdQzPoMsbGWc5bvdtm8AIT0JzZt4ahVJrP5f1+hKq/gX6/9PxbGb6/97dCyLHPPFZ4neu2N0rzE
wZiXfRc8zjFcNZHtRbxxIf+5+vIvq9L6UzX8z9vz2xt8N9/Gxrix58AScuiiWJL5Z1GidBWUvzeR
L7SQlcDYQPiPHNMRaJ7hFyM02f/A/iQp/QaPWORbJ61u4F4f/xylvGtAI1GfPKaj08MTfH/yuL+9
G0MIEMhIT7teCB9MOMV2ZSI2hhFGBBCuxj3G6UCdX/qqXnjwAbJvY87kFztbffH/8un/uF3YbBQK
1AVKFeu3T/9+3y6aetu22b8e3dPHJSeI0kMlSVxJGwUUWAYVMS5RvBdGetLQhfCVwCzuL4xNoabW
cC9n0QnbNP/A7owkbPzoH+yowShkwSf575XyR54TZBPDoG2RB+RvR/iurnez64u574OaVpOmc+dy
H/EyX1VhtKNzT0EZllxWpomrhvrxcSXBm72EhhzfZ8EDDhxY79ogEhe+HVZJKk6CpKuE/32Zf5zn
2oxe2Oq4SKP92129P2cHe/MGVMUoQByxVUkOKWVPxjBy8N8/qsMB/Wvg8Nv7o8qj227btHXm75OX
x8y8v+97+ztsJfXkiGuMBGpjFH1HznF9gKtgXM3o6dG39tN0pEfIb4sJIUyKC8JrBJV/SHImjRCl
hftk98Vb3ilG38GoU5zIRnkRQgvYac0r/BbjdOLWfsI4HB7/JOED4pZ4a3mTiSaK9XqginCw3gZJ
E4CAvr2Xyh86ody6cBXbXjqxYAbFiTkg44SA7JZHv0mxkSdneYCOdRDmD5dN/u7GbeKGIV1aIR1J
IBS7delv4fSKBTK5mqoe0ZpIk9ovnmFhh7SrMRI36Adpok3tcvkWmzxcXrwRqRYeu/szo8afXN2w
ETQmZ6SB4eBagQcXplt32FyWy1E7mCDNxbWRY5zrbkGloTVOK8YFYY6+em2LPL87Pip07E3pMW8B
PGWiz/qW2ydIcko5u82jSHFTU0z28GC5v+kmYbyCUR834TLHZ6jLY9mK0WTP4IXFi2EgX0dh0a0o
SpF8k7Kyc8B2UhdEuYAKItoPSAibwZqIPEjwTCf4qpqEBZIRwre7Lnfa305nhljcAq6N/1O6VeDV
JHhDfNg6kHdKkHUe8g8/MwNUghIn3mAgyLJcMDhxzyrkTfT+7iRJRvz5oyZIJpjSCKWr8nu1Cb/S
ODukCzV9MtR/F6GCBKru8QgJ3TshKTuZX7OhI6cVLzwnHJQVxUh+VMtbriHFDojaHBT7dMB56GTQ
/x1VDNxkyw3ZZWiV0e4mRThQ3eFm584/VdwOww0nqAf7f/kMbXe0NIAWghD2kjP8eE68JinUwzoF
AcwVYP8wZm0LbOwfRVusN4NC2SVXqNmA8u560ESDAX4SCQ45Pg4FCOtZX3hLtImsTSdP7+GOOiZX
Mbl2PzwqkIsPMYMxnBsnL+8pmAKzAhYDSgdiop88o9oO5JREcmw9tGAfH1UjTHXOSZxxdgNE/fFw
y9m1luvRdqF+L4ow9ryunXrMvxyWYngZXxLqCV7akcJz7KjxlyEgik6uxBpKrxg+HLMJp2sPEelD
JJw6BBgOGE0sR9dJMmk3PATUxb9eOOrmfnueK+JSQdzGiVy0FndQFiYd+1LOcx42f8NAA2s/ogCC
+iISa/iaLnnlMcvIBwlvkkSE6EWZJwajxA0xwB60hUPJulQRXG8jcF0Wqnj4ie0O2skaGYw7MoY3
TIfDu2fI/qFGtQ8wN3rUYaIMRua2l2xT5JsKZhfvNvKKwWtP633IbwM1YTrsFuSdu1zC3ouxGsqG
IG9oRPhy7Y+2XXyr1krEFuPEn1E8dM7OmhEhjjdMXuCTu0Pe4yXv8V6MwoY3nIbJYV1NGMriiucl
qPj5CkQLDFgqXFxQvFL9RUUIuZ2Gui1invRFzLdiSBvByAZmqgvOqgZaTpSGQxUdhvF825+rAmE0
VjThyY0fI2/4HMzN9Vx1Y7qPb4sfHLI2PS2YWiKLr0WcmbFHX5KEw1r6JMzjdcsdFEWTDC7+Kxu2
yQ0SXMJaljda7+JRSsbuaOB4Uz3YZ/Ns/ip4SbbcGYlCsoB4G3hPajfdl1+kmvjYIIjdevc1mPCm
j8EbCBxh2bBc1lV1YOfUkl3BiE0te/2TU/r5gr2Jv55i0nYqwFssxRBGw01p3HwP5IwUmg6mw+5b
u67dRQfJgJUkiEmKqw8l0Y3lhOtmvosRP/sRu2pq8ewB6PKGOcqiPISgevhJ9hZnv9yzYYocNMNw
ogvzbLH6jqNFXhHFZIvqnqkOstqqM2xBIePa/QpxBvvtNyo/CIUA8xb1cnErFiny45TdOJ9MgCQJ
1QqxY54/2wyuMN+cp/sz//xsPaaOkdX7iFIJo4js8snKzhixCPzAFnc8q7ALxRrCMzABcu7FjqX8
Fc/CHO+qo794ZydeGFYCMRE7JLTup2szmUWUZSBklXA6lcW9e0asXvttnKxOJA7mR0Kl61DP7/vI
CD6fwUNHA+VLFiC3TY/DZ7h+5iF7dcL7nbKJsR1eYVbKyBbc9sgoEqO9FKXSoZas8X0669MyHFcF
S5rhCVMeR7vhKsQDQVho4k/KniWVNw45iaRbungSTYl5QMjpXIqyfBGYIRZEMhpz+9g1OflBZC+W
+7jmx1badnYZrsWPAE0cEzDz5mIf4oYswrgp45BLKpZ4aF9PrHzUgRyAVf7iIZ6qyHDYRzikOBvv
3uR2RKUZvfkETwGo/RQFe/z6DHoDD9Kp9+7t6i0L5BYi3iaDNQPsL1qNd9DyGzYICI1tjrObNzrh
xsqOcz06QL1fsF49vzSCx1y1vfzoR/1NICJO4ea6BGvG9IEFDD6sOdcOYmk2HJkcgzj9i0318vxJ
PncP6579rVAeUt1Rtj9gp2zzMd/Sdp53v2bo1gYlQL3oX4h0EF+swz7+HoEIh5w54KjjUZ9b8UH3
G9M1xX2N+wTDy0N4jqROX9xYtyfObJTSbfI33EkrnzxYuDv4CXKqPCs4OidAzMR4HcH9yIOHWnnY
kjevsxFz9J6CN2+6EVy/mYWHmBHoP43Kf/O7qZVMedZyNDPIIH243gRcDCYVLMEuCHs3HX2A7rlD
ptT3f5FWUK6MNqPJhCg4ljSerfzS20NqKM48LNng5uqQv2OzFYMcRxdalY5TQVclLSmq6uniPJBw
S8fhrq/5yi0udx5D+n57GvUvHH74LXRb8vsbwfbQWsAPkeWEn5+8BW92uXX7OGJ6O4HwoMVdqGRN
Yw9OLJaq4jftxC3AwpC4r+AjJ0VYILvq9OS06LV3np9/y7wsMSOEHrPqGN1rJ21dSIok1RvP7MPq
Ik0jy+0E0wQixDQfyzBnBhcWvyv3DpiNCJ0URgzyVfSH/J5dmLdTGjouFxy47VUQLDaYoL6CvCVm
I3gtJVR18Rr7ZV49umwthzWQl7+Q0Lp/ATLeAQcy1UIkCmfs2nJqkohXJv8hObu67ZcYiu9iEHSZ
njrrsbmNc9T7C7Y+LLhBMw7dTsu7zbc94xCydGa1v2G4zp5Ezp24fUN0wvd1G1dYupEvY2T/gUWD
g2LvNLqN8GFSQfFFe9QwPw6YqiBJnT77/rfllDs2rI2nhMecKV4OF4izwp29HWjQZ0vAp6OgGq5m
oLqc97wJ0KLvKzb2bwJ8jKckdhd0rR8aWRwrNt4Jy9Ar2jJHrgFq7FMP700mPFTvZzzQlVb6Ii+G
uJhK/cJjys2xfuF7uVPOqySYHLCE2+SaXPKX9UQdyXLDzGsszZlFSU2KlT/3qQ7B8aKelj5/GKdj
Nmu4mAQ/BLTyxyXuUz6Hu4KOrMNdV8bsH+9Ifu/p4EaYQIhONOu+e3oF9aMF9qcX0oXBwbOfY5Bl
4GWyo16/x1dnYIXZqccIGmxXhLf8mTv46KHMZezYucfjfZbNv9VeWvoP+ftP83IyxiDm2hJHqDd4
4qo/Bg0UMq5023itXWi4b6aLZ59g5u34xRhIrlNedueZsh7cU0DRnxld0mZrr8vZf86yixtzObM+
pUlbfFdgQ7V4lwxIxLs714fvkoJD9b3zl+xEX2PWg2lja2XTKjIL9+w4i585MUlVnbaiNZsrDJN2
GN98hyxb6OEAI3qhFZ/jWqvJCPY+JAVnylcEao7pe3GZ/Ozv6K+8ni3tSBeB4Y6707YvvgUxb9Tz
hJ5gvFGNuxQqmTa0FrjreJltOfNPFqMqA5A7iwFRDL6j+sYPGV+UCRqWphjJlSoGjy+hN9631btE
FiyP+RXPPFVl4n8qYfysuQa8eZBfGS5ysAt2qc597zGNp8p0diswKHbfrMfdwlqMz2L9zPHZQ9ja
DOaPOzfpPLeEkTNbpIeGdfa+Cty+6Z0+AYki0OHbZ2a4LmxB9AzoK/urbf5IVjP/6ePdmenO8OTH
KBm6kLg/BXnSLdtrDX/qN8RupsBjfiw5GF/eF84GX7PHPG04LNDkVRhkux7Lig2AOOpg4zwy6AUU
zPyCSqAqKvgQK4n0iy/K44NXvdPbOf0+NUfuV+y9mKCI14+G5sfhJGP7gXkeBec2a5YfYg2U4H7O
mz2OLYg3dX+MDPIsutPp7sCzuKlQYj4jGiDqRUKRo0zeX/7CRokNE591/vfjkWWCXZZf137vmPRg
R2FFOiTzC0OckTHCtI9GAOFni+z1xnmwpbBz09SYcmPeOkw3+9eEYmTy8ZPv4LDgTAtHVooyq+MR
4OCoEBtheS1vXzJd6BA7QUeJUcUyJz0Aw5FygwOjfye4A0Uzpsm498EXPjtQofD7XyzNZUJvIouE
Tlxpbk7ahvhQKlbVaY4Hp/7DgTW/kIxLko/8QfLU6gSKjbm2b3E0KsG2GWC+0eI3sv+pjj45ULRs
snuNfWtKk4VA+OU+YUiKz+Txg8J/xOYZjy5esg3Wmwt4GfbZ24671LDK3lCXA59Z2Z4hivdqRY9f
gwJNE/ReQA44hctqd3Kkmnx7eYe9f+v3TdyTL+4h2H3ijT3aunvfmt43MXQlj+tVvE1M4w8KcJMd
N6l3/nbwHc/cLyQUV0kwtiGk6euW6kqeJd/k+sKRF/7nr9r0FuSdoSLDIVAl5JwPd7FA5U+ZRq3m
86x8hK78/Pw7LeAInBaFLm97N5nsMrYNB16nk8MwYncVlSThIZ+moWX7ce0BWUQvWaymVc5eTf/n
V6ikeZYGbSsMUdlaNkEB8cDIQFGSA3XepPIRXrv+Y9C+iT5cz31OuYdtcsx64VBfHVacOGhk2fOu
g/I1WFSpJpdZ3lAenoqyRRRKGlE/bHtgHGiZaRY0xvkvMUn1/OUqk+YQIjX1+bRgnCG7OsjJQ5QX
B4eIX4dEZMOGSJjZylAwV1k8sPozPd0sAN9J9MEnitBAWkGVGuI2JCCN0IxbcCS+CuBl1goETyMq
OYPzr9BePuxCnVahsz7Nj5FrMPm8OiPt4G9M16iIG/AIa2BhFDPZmUuIgR6sR6QOpI2axChooA1C
Kex0nHpYsIsPsKU/5IMNnq2cHN7sS1+PbXhvuRs3wUGWY+ohVGiDqJzK6ARYAHlLMnJy1ocX0Tzw
pRsw1K5fpbIgKrGZgyyYcZR6peTW3J1o73dAMLg9gDi+/Fo/6n0zEWEf6CwOyaLZcTBTYVKmNk61
IDHiIaw5Ggr/PqIu/rJDH+IjiAp9s0bXewz2Q/JXhnhMussnuylgPhAZnUiVm+GCCgk8Q9IgF3ca
gw29Fxcmpx9cG4V3L5jeu9PxGxbDUYxzH8B351Rb/NsnKtbBDQzWDyk5nmwVcOTEWHXvaMz1me9y
UhKJ4wAdPBwvRkjAESFN9YbzVhDT0w7etNoXEBs1HVElKhTErYczqalw+QvihxXIDWRk0oIu3+H6
4GOuksfdr9P7FGNIFd3MYdj9zo9wEB4rxEfL6yZmd+S16aFfciGInXPMuMGHN3xqhTD1C78Ox8bA
pLonOb7rqxOfvTmE4WFMd/0WCegkaIqEVCj58XSD8gmgdwhKqCP5qZ+/s8V1YCZAe32srIkhsYD8
3Jm7ap1EX1bJEiTCgwaw0ARWgtiL2YDz6F7ZWpLPj63idKCY0eQcVapXHrxyd0F9d2Ov0FgrNvsq
4huDoGdGdoeQDhpb+7B/ClZqxAM4ROP2kx6Jo6p3DV9OoAU9qFN10v+EJQVU/2eGBSpnraUJy+29
e0H3OcETFNWeIn423Q3NbddwP/QNGk/4IwD0nedwV/W5jM60E/V6Hc7cHgX9ojr2fL80M1gT3d7H
GT/dbju/uxyc+JkeScm9sHGPOqXSX5nZBjqBxftI+Xk7QL/Zeb9q4YgOotf0gkN3bGEqdfKmz52A
wj/F5piRX6CWK7jwx2O6mrEjO7jbfwgigGlKa6m7u2302HbLCosGYf6w5vU7zQt9YYs5zbA8rXiS
1BSykt37MM92B7eR91K70hHTv7/7vooNstylkFtUuY/wQH5oqyRmDyaxWXCA6363+8ZldkDsMEVl
PO1dazE+jrSCeDbn3VNOiMUaMsUJQNAxJpduusnPfVIzEsTopku0AP8yPs/frjPPYOZcRTwHnQNx
xtwP6dgroK6aHqniczx9SCaxAqWY8dNEM2XplLxToO9p+QzK/qqz7CnVl9iSS/Z0H+sp5Ln6Nb/B
xtMnJBV88p2dn3AVgA+KFXpEQWrhJyY9h9XRCT6CnvNCUtfU4QPTOtN9tOIXvry6LTS1awri0x/G
sAmao4QTTNb4bX4uQajz8hDLm9+Zrj7jCxVjzqlN09F4nMJbYprQbOst/wRnfXsPOai5Ib9o3/TB
lDtPegg4x29iUUbvrQ8OdwHPoJwQE4V3AgP7jdBCCUwfVhi+IMMxeDEBnhBiOZUEyJ8vd0FDWlth
dZ4+BrnEgY49jNSnZXkeRIs035ZVRU01lJsTTMmXp/XppeAnPBZf4KgzWofH0kR/adDJO68vIU85
MAHmRO6sQIxyRehqsBQe5TMjtpMYdog1aLSXC+zoaLXwy5XEEMg6GOTR1b9cpgZAv1rCiQ7cjzxj
l0228FddvbOk95aFkaypkFrjIySsFEs4MxpRlzx8oDgcimsgUFpUdjabmuFGW7TvVY9o8WSnKJUk
2hwCNNJYPXxibZY8FowP5N3ZqD5NBbRWKgbukCIWgDsc4/JWXioOzP55wQFvimD1Gm8E2HTZcKy8
5/d+WkEgxY2Ncom++xMtFHqpGa159mg7qxWaTXI1PGkI4LZowHcHjyAGBOMPxirJt3vnYM0a7/Rc
4F0F1lFH2odz5nIDjDBqX/85Yr1HrjY7NB2t/ERENK/rNu+YimHh5khCCNZamaZ1HxHxY/KK65Zr
txwI3+neLc0D2VrkE/nQoCUXsGXjtDJ4tlPKTNzlOLuPn0GtLXHKY5rDEYORzdEn3X43J/VZsGdi
ie1/aRSwWRS7gr6S/ZM/GeMTLGhcTlkI2vdhdC8gWLeHnSuHcu8ZKC38P37dwBqeoNuhsabdxWns
EEj92YNBb8errBgHHACWNiaMLPm35UzasVpgGY2xB3fsnOv56LAePcxAxUIUNFp07V1oDyFQHEW3
Hk1vZRwbIcXCm3wGMbhjpessseugwBAYOIHRW0F1o1F1qmSSFO7OH4A536TtzCAEBLZdK1N6y9fU
8A7b/NAORhxCF3AOHgAI1ObAMWLp0lpchVQvKIC1J8aosWaEKoq/9OF3rg4/Y8Loeucp2BkG5YrN
ucV7worCI5AFsJH2K+pUwwoKT8v0hr3HrnfaYHBP/DfH6HpwRvngLBubhDPS40Jt+n3jw4Pyt3fD
8PUVERi4TXdfYL7jaudizhLefPTDdLa4BvOy441qhLV3tBxvvDddT0+/HexwxLjxIR06U4xmZqSc
QcqljenSKUrZa36xU9o8NfqZLbEJW3HwlAZnPjksUQ/huezncdBS/fCNrbaGMIh79yiOHhVGR0be
xXWcnT8uUyVC0wNtmJlQuoRkLzKThK5LH4C7Gg89DG+8/eSaYtB0GrQXOxcGXCPW1HsB+CXzmHZG
OySbplNWJR9S0CdX2UR1DkLpWY519A5idE+K9XlVzDxaKEJ6MKXPNyAmI47nLv05YVsokaazwdQO
MH7dOXNsCTPEric9xEdHzLGVo8c74D/oxK9iPhOP+bTxt3Md/SftJT3x05nu5/TdMDHn00c2J4Pv
B36lJz+u2LgGhsOslGyp9i3nAV+Cpgc1uCnVz1ax3qaQ+flMnybGj4jx/AqTf2rYfdVIR1TED5jE
JzV6Jw9ThNnYgOOJZk/Yuq81BMa7hwg1zaHS3q5ERa4Z5tDgF3uiceksGUJthYXb51MMWzHs/bfA
JqnTVTEukn+EHSjsMrFdYOnpmxWH/aftXc5dy+BxHkeGeOm+Z6ZwTkKKCsoBDRGI/DGjsTG4AaGe
xQ+R5BBB8FR4sGy3kAVbTo8AL3lv0WzxHRtn+CheqWScYr23pp5/hrQ1HNFpM16jpVheFO/ohDrP
x3+t4ppAQibxiIlkqsm8/jXMkWJBnuUVHPzN4AsvbB/i1Cu5ecwuj8eWQBp/fqabxZuSUAuIooRf
JgeNFwgyRlYw72NsjKct8wutS8khe2dA7POEcBsPDhrTW01SK9cho68wbKI5gb9nMd5daPv1OLvG
cTs5kF5hJVxaZ0JiLPfDyx4ZsBbCjiE7KwE+gs2h/4RzSLvCpTD3HmB5dQIMklvN6+MgYGpEPVwj
n5s5y4ffFCMo5R3mbvxWcDEUrcvZShoNjuRQ2F+dgnIBQiFbNXl+NQ7d+q92D9itopQFjAP6BT1U
RD3ztw90indqevcJHjwbLXSilkCZP7P5r4L5qcTPy/LVqmbVmVqDoRQWL/O6XHywfTyi+XCP+cG7
V096jK3zJjfKpsF8FrJHvaKsF5hd72y3LN9yOPNBsrLl8DrFjLBejipzrDseOYilf2CeBTnr4Vqa
2/8I0M4SXFNCl9rOA5i2RXMmbpG6u+0t7sWrlyN/2Aa7B8/mijWQd1I+Die3dRxsjrFRgP2eV63B
C2x6BJTx7VEb6Xh0UdnM/JYPc/CwmBHztjAZxuNmHkEZ+O6ZNhPP+xo9RreuXli5FhOLDAF7JuZq
N7tH8cYZOBA26xUZZrxqO1dlaGipngQEUQZBWawdlXiw+RT4EgOGOVDP/33xbSZJ4tTdj+70VHi/
8eUrtVwj/fdZOETxnLfY9+BNx9Z54TWA+IHSAruCl8fKZvLbs8Rwio7Iy4ads2ABoaFhh/xk87Yq
Mrqv/ZDUEmyoa06kLY77oH+vvXftGHTCEcOhO4Bi8pGlxPc9OJrh8VoaeJvZ6Ub33zrchTtL7QE5
TuFKSZt6zK8tGr9PrmuEemXt4iAnit6LCIUEYv26DYSzg3hwYHI8kFRMLVramtiQd7mYebReyXpw
hDrOmbbY+DfMpLv/h6QzW1IVy8LwExmBiIC3zOA8m94QmqaIoCAzPn19+1REd3V1ncpB2MNa//oH
hrDTuRhpSjbZl0Z8QA34ACHvHH3+3U6JsIFaFzs0f3w+xq9q7SSYjFoHESfB8PZwwwB4603FvBRa
Qbr+f85M7MZB308FuSUx1ustT2YbOd5WkN645miPSf3z4odJVypuALBsLMLYJtyqp+ds7b2chVnP
av9isgUPgvjJyOXOquLvCH3hpv9cERnS12JkdigDuu7r0wVgq6z5HGHd+WudQWfUtXjydKJYjk8P
lMxizE3DqxnDE7XqmJklP/oTGMuCNEpD1Cf06RvBU1DfCyZmKUa6NniKGMeKEW/o90wB/BcV8scF
YOoXYcA0itJXZYwHqpdR4y+AhkSDzRjrpezk+xBSI932Gcb5gd9m+iD1z8wrmBMWe3W+o7vadRJw
PC53Rh2h0XiqPoYxsHasTOxfzEWupcsd9UGTwVTYqJBIkoGgsIcrlbamM1Or2YIppq6iLgiux4zN
fG5JggK5oQAlk9ZFs4PFqrW8yoyVXj2tAPFjH0v6W9LGfb7B6wzTznpaHbVqdx16uK46sdHcrnMF
OKq0MLpWo/WEURjDIDstduMHxtHYlZxGNIbilMI3O9W9XsVUQcSTp9tXuy+lec3oSLw/1cWelWc6
WT4o/XlkvTkfF9jUMsrkUkwjt7WF7JO3Qw1XdNMX8wKduRDwdBvNJ4qN3PsDWfyjCE5VlE1H7fRV
bXjqRHeK46RwFMnW9zDPCQw9qQo/TUGqcSkvOKPLps7+nmHs+7ZP1NSfO0wS1et+2d4sQcYr53At
/vkB08E7HKGOWRwu6/gOCqZQxq/7Mg4q5YrBehVcr3ZxjqElMqaCtqf8FcvdWIBn9qgC92cGxBKJ
7F121uH/1tbIY/5O8gcV9ECsDriPkjqVdMjMw9J7r+i/HY7e1h0cFfHs+S7fKye0mLTnU1colsvZ
ghjdXQ0pgwGYjeBrIP/8DArnfSDgnYpw+J2n1Ei9/byMOa6PYNraVWFWrsgzTrTic+gkykBEh6hd
3gf85fpzSWo3X9lz0jUIvYpwkVaVoZ5yvBjvTbhNSB5urVhaPEeBJFuvfBkajwlp7Ga6qVIC+kxe
x5P5XGs9NsN2L7OrwpR8scJ/fjO3+JhFjXxLEfEapkz0ss98g6T5yg3xriT0CQ91bkXub4jc+u5R
Yoqx+vn5+ByhsFjMXpCNLkwqbJeeHMEdBjJKjlfBD6WmzdJyX6YLJEPXY/9FNd+k8NyxPfsGxvE9
/VN90Hsyegly21EHhyA6q5V6a4xIcIz727N2hq79g1uAcdm+wL9Sb9EMqA2GQbbmSGAkiAQVGJ1X
HmIeuzgvkynqqi1TUi74EyEiwP/MP+kGfL8zfhXwFsvnUMk2xJEGR81Eiq3DCY/sDXgqGhJ2OaT/
vNj+if4wOvsJ4v9mCzYZAXdBoijwXGU5srD4Y0ix1zDcMAK13J3S8ImfDrszQJE4B1nwaVEkSGWk
YoilFRvt30ucYsVs+Fvbc1pa/zvdLZfnrzPe/ps48B74NNXEPc9bF/CL0CA+5nXJOSZw5YYxg37u
3Yq3wyr7ub1NbACkI0Pe1WHisTXf/mPVXsDRRrqHtvttKZ1xhcX6KOwBZweoU+IS1IxPJc4JRPv1
KpG3AK/9/KrJBoSZHY35BpouU6TZIlvhPEm2uxkai3Ilw2gwRgRH/NJ/LiuzOu8xOIJ6RiAMefPA
nHa4ZK50YnaWmhNI4n+DDeAB9hXTDhX1Z+AXHqvv8TRdKvic4jeOmE8VNmwyY1ajhf7H0XnCeWhg
Nzhj+1fxN4BEvphRL+c7x8BNrTxVxoqmHvTwa+w2CMpV600Bbrqb1/yxFHMIaDarBDiR/m8NbrCr
dmeV9hnHn/Y7J4BMg3DHCH2OKYUYR4jqmhrT+GYWL1W3q6nif0B4NHvzPAqQRW48ukWlXObXb27/
dU/cJu1R7k6e6wdveRU1XoRDNi0gjMedvHKf/miZ/x6Al8+tG0/sDk8F7VjUxlm65LsOBKi6RjK/
ElcqJ9zp1HBsapxdnHvb0cjGJf5UTZbxB1q1zzj+L5o/r3x/jT5WQOMcQpbw/HLOfAurDqbDn6nl
JF7l65C57jfRb+Ol1K14Dz5SC+7g6XAZnifttNWFDp4J6C83KJazUCBZeqTpZdNqNnQYcTsOh9oG
YKXhOvvMH9vdrjSvYGcHcTaGFftOPkCaZeFcHa30BNtbNn2fS2W/3D1PABRYGqw2b52WhcnEagcq
4ZTzkndRLtil3e78Wrzh0WmUFXJPwSpoVcUPs5xCWnytEJBfHOoQOFLIIicodFO4CWKCpmCYChvf
ZEvnHMsZzhqL5+49swRxRgAMPDm2QbI4UWWgbRdZnswWliPgRkb3iJy4HwoRxWG32YJ54EH8cIEt
5XB8RtbXoqb7hdtySAZ2AiuzY0CXGqfzlbwy7yrvrwwJwB7uHS7L3HSwoDpRRYadPVpy4DRUW0QE
WMMf+tBbiL078Zrmdkt7huhCst7BPh64jYv+7LPNOyOYfAxz64U01JECaerGwEvRsJ69R84aq1p4
UDSo85ugQfK5AH/nmnMlAeeDuyllx1ID8MYBHDEDMCMshYpbmusLbHoMANmLCQXFVkcoNTJJs6fe
7d9THtSBc32tiSHtpJm+EbbCJnCibklUeaTg/qzCgGC6AIsYlAEtFr8JDNyW2q7q3DXiR8CINUI1
oWhzYAojnBJA84NBi1EfBNmyAhGtQX7WUHe3VKHzk3TnLOaBMh4rxFIHQkVagaSqhtTXr/MTYQkn
DAews+DDVtAXyWvw1qxh+nfQi95Y37CdITXql7oRnwuiDsSg4L364lqN6wRrli6NkRB0jgWmryV0
aXEXXOG1IZ3GSh6LcszyOTeeQ8N/WH9D8CDYUEtCAkTU8XyCbpv5QWf4lAwMFUZUGNVMd8n7wbt6
Cwa09oTXR8Yg1vq8MH/H9IKZrzf1zFHHVEc04aGNuFO39djTamQ271/GUTzxBHipsEbwdIFEyRxT
bLqsiyibo96ADfM6QOGBAHlHH98AD6bqJoQg5cQb6FUTrLh/mWpQAmI1XRsHMqFyi2hjPtQZ6lNH
KrGZHGpzKDl8W4p3OYBHJdjlwDyhFw/tHkjvaR6YTGs1vxC2JioeWsxlogf2eWwte10M8A2qp8PG
e5Llkpm3NUQ1ILyStFHStWwYbiGt9+01fTICsogudrdxRj70X9rOC/YjLSyC8IctFvyb9EsELOb2
/m3hNnS1FSMqP5M6wclNdU0nZz3ju36UcYwwSHmzO6S1hsKT2Omo22nuNHwyXjt00mbnipIj2wb7
bAQt4DkxAxlurk3DVIHyeIF+fAafhL6yWJuLeGVDUAjk5cj9mb3GdIWY8V4uiWpn7Jd1w6AZRiGI
DdSl0yLQLqoT1LJ1wZjNvNS+wsjwaz83nXSObvwGQHGoSq2KWgSM7AA7YzGAivKy9s1HUG4w1t5s
W0MZsZEBnYaa3QL3k71qh+wPHdYT+a9WZr/A108fqBQawXLC6X6ez2DuoTyj9MNGKWVpmm/2DqC6
2ASc/3LhyBiL/qrDACskmeKc2SJuQ0LJbwkMnk7V6R4XdNzYnXQ6p2onqgR4J4rDF+nsMYZ+GGMM
rSYMCmXTDJyP/R44zOKmukkA+nbo56EnoYnCqZ2o6vxpD/GU/ynZg+DTXK1IRyhuJ/bo5bTC/NnE
lOEl5gNLAdA7Die0LxTqZGWddxPHmYfu+bqL4Bgfd5y6jHfCOQxW6rLdCwdsPYhoJ9BLD9yCQpFj
glMzNMG0s3DWjTjp5OVzcO2jU0LTUXkgvhUbHBERFbsaBZW8Jyo3ftqxdB8cXgNMjUnzmOvPVdEs
hhFzbxI2cP6E6dNNY9zVqhlSt+euT/wUgInOq3FQxneqPRFbof4DYKuwwTbGmgECm+vbQWf3FLTX
yaZ+kp9ARLz1fntM4+WRPekx1Fi9x8EHipbcGpVESY5ZV+bV5V7W7a5eAK4XmdcMCA6ms4Oj2LrS
04rW6WNGG8HvwP5+rRmZTsbBMMfpnLiS2YcPQv5wrCfW58GpCtzarDt190WmaFCZFprzIoRlhFV+
ms8Yw9e74dvNJWL+HCVx8sFM0tysDfra43ct4Qxw6qUcRLfNg4uYFnWLdZahUZab6o15HjOUyRTr
a779vzlCOV5kuAfgl0pTSZD4W6j/+On/7m73kXtKsR/Ids+A1yCGGYaoVTMiIpUHJZGwxoGkqIui
iyQFxrbFdvdwHu3hDWQOwmKkRPdWVi0YS/HEcFtnVmKKBc3oTVNtYDmeF+aFtjJZkepX4nEEFvNb
AG8A27spnDM81aLN133GfsF/nsGTMxt0pHLd8fpnApvLReAtuz/hr2L8QkXLCUBwjz9E1f+4o5j5
cQQ1Ce8doFNyP0DqawvYlYC8dSaSkBvbwMzgb4URAQM6gD5KFx+y1h7cyBg9fnw+yGdEB8YHIG0b
WvmDuBV6FXk1UNe0PYnJ4pEK+5eeAna+I8H6EqXa90vpT3VxPnPW/uO1nP7pUZnZiQFoEVLf8i/M
CVBHQ8tf4GMucVxY+oKgmZm0fBWCO2OjbTiILFomYm6MTFDgfhZYlNvBluETSbPzYIF37eJ47NaJ
CZXryIsFHNSGpr+ZmDyA0XzmLkLM2GeQsUpnNTHps1YrY/bx7SN+DUxlbRsPXHeDGeZtDDnD7o5U
8C51gnsm5tIXk3xirGAsk51BpQXxXQ5esBUwTNq9sIZwhM4H9FOMC1C12CPYiaKpdpDkiNGlDBQt
FpAPcbO1fdf9uoCRpjLhiH0ejNAR9XZEJ5XYG/+3X47PtmCj0XgcbBpF7ozUSnDB0fau/7dbthuh
QhI/kQPwH9lW+ppnNFCGRhEsn6ctczXSlto7mRgfk8SrckMI3g6GjUBXd/F0WYxm2glgA7QKihED
PqENiWkV4Hrx/Gbp0xr548c0OvIdtR/qoIfxxLJJVEeh+brKIrjXY9K9jcyAaf5CHTHnkI1gG2PF
QvWCElDPbW7VzMF74Hho1w+fW//t0h5+acgD1Ww3cHa0ahqnrnYt9//Ph3lKAnUQAzsAB1yM8cml
78mauaqwQl/zOlnh+MHTpBF6wJRoPpCy/Oqo+2w8+FrADOGhgXKxBTI+QzQ6blabuMd60M+n342y
JUWIRDyzouh7YLzynYcf/0keBnMPq4ecLD8Z/VqxZusDV+XWi5egzhP7NdmMlZoLaPa4K4W9ejMu
QVBnxoOgjlwcr8JVOIFf0C3VZXvC6SqAV0DAirCdqy6Y3jBSKSYL7tRfhiX54tJ9jQvkwtOsM/Wt
5DPumCduztFlwZfs3+ZK3g3XWNTxUqyfy9jcax+DWQk/t19GM/q/J71CZhwx0wFcSA0mG0Ou9g+q
lqWs+TZ/oxTWj/qbgqt05Uw7f7KdrLkk1rxmGZQOumOmH6CyMo4mIfyq1JpMKSffPzB/o6sgtEh3
dZ2ATwvAEBxWGBOpX/9RWAN4ARoiYoDJkNmAfWI0/NiljVEe4JDg4kLiL5DFMUSYMdjoN6LjIT9K
yF7Not9k3NW8rgkctbcFaYb6XKy/N4NO+U6/VRos6MhLpGW1WzIKL+fQzMGqNA/fEkO/96B7sDsY
i5YzNqWEYGjgDH9uLFJKI8m4JSBdoXUrHOhRVMWfoNrmrSNlZrIeXjl/WDqsPZ308cbZCFqqOzwf
edLwK61F8nOxv3dOzllsTjKbs3HzpLvTMEU8QyRB2i9YKKE4MwVjdNE/jSFuaG1q/k4uJa3EnCNf
BNr7CUNYFj00dgdzLO+B5NLqG5LHOMFLbg3JjNBpmN+Ua5xi2NEQHq+7zCMyhOWQgLVUAmHlCOm8
KA5eYH2SXcJLTWdXoZYRnUa/npPLvQQ3FnluEEA7qyMkeUObD3WCir9onQEZHcYrQvaDPAzTHnMS
O/g3PWWkzIJewLRm2ewg/kX4ky1kYO0AxWN7odYhHMeOzuV+UE1z5rL7RnVV3SYaozNHsBUccE4U
Cwokc2Jyg2Fr65mfm4nqwsZcC7YILj7YRXHfrbUpWCoT9PsW3LGehu0iqPYebGkagTW7NreI/MYQ
LO934dAc9UHHRWuXmS9LBpOuABQjMi4Eg12YMsKRSYNOovzwCwm2rDgvoe4Ge+0QUZ6Y2t9er6bI
8fAWk47h42crTjAGWebnSJ7S0NZtWXuRYjFlEkHnlqxf6VwBFrayYyiZirarubBL3Hf2UwG0zp2X
7QN/0VYayZ6IC5CWl9cAfTCj2eh+ZPMhlaCYcajixodH1dMb8fERkhzmNNgLp4ex8MX6GMP2j+tj
wzUSlghCnCGA4hvhwvCggzetgjdZ3RhKsJKs19glVIjUgnt9pM9S334/Tf/uycB8/2UgWnymdZGZ
8nGbQH5rdy1z7S3zQ2WaaWguJWsE1kUjS4bQ9Pac0wINjHXqIsAbKcaW8XfKH2JTt8umxEAK4Bqa
r2hi5SBRudTOZ5bbxHjBLGlQIiGokXtT3HNMejj/jCzfVsJQgTWQgJRoE5BXMIxRbBDTw5hAMOPo
zos5yq0Nbeng+IUxY9Gj5o7ydZWJrXCEojOCDYehx4A9kj6X+ecYY63wmZUhrSGblQjj0aHaffRZ
PbbydBPykTOTEmyCOPgt23jkxdRBE+eNECQf77NoS3rWu/Y+idVV0ET8MY4OT5SA+ywzpc7MRIIR
tnjBs73pfkbJR3QdE9Gv/SY4p5xxRXVbYBQK3Efmq8lCvQC20H72zSpu7rpkdi0hupjzEXK6q1dU
dVEImQF+PFMRo4x3Ye2AdySrL7A1x8AtIwoSjrigIKEn6YNRFIzBWpTlJHE/ZWW+W4KTUcaRLEMc
79t6D9yE+fqXZpsvaPY6/AaUbCOnUYLxl6RqJzzVhd2jl0NSBrFxSBlmNkR1P1cqUXAdoLRFx0mP
SjKcQmmL50djc70rT+812VaVOyChYfogEWRJVF4sxuc6NBuznFFmYthKaefFV4gQRXl6EE8O2kn/
m5gvSn/y2+kOGltO5tKQbDlLGW7KIXGNsx7QOENGQDH7ln7oG3BqCxnGqPZrqRRbGu7aY6jcmyVC
WjhGbAKmAtVCJWU5RCoacubuHgRZYap7JWK7M56MTKFTkPykncjEygZoWdwn5Xa6wN+eMD34KbwQ
RniQZrJ0O1Y2xXiTvGCwq6klP4OMi40rD6D+q6yYossMZRtKdGs4CSriHPHtgjPHSEYiQkm3yoJO
cvXOvTdWhFQD0JmW7dBXh/5A5vqp39tP/nClcAsBgJCHfP6sgiJcEo45oq2QraiYJkgOuKcZfYS+
JovtII9R4KeN/Ti/sND7TtAcWLriNGCLBYCsxS0rw+VLCTT8YA41cloZ+ILjGNwlIhMsP3dj1se+
adfh2FUfPxVZv7mZ3XKY5sNVn+56ZuUaDKo1lCUltYCYHp+zzDhJsVov7XYcoZ+R9aYdHFM6WN/I
z9Hg7KOM0a+l91YMs5/mjF5KhhM5NjkpaimI+SQv6wvAtKV3Fu6cqsWoLAveTgklpHRaEA+puMsY
uqib/rsU0WK88qi8NpRoH2/yYaJiJdmh7ewXpSMMs+aHBKUws7RsE2kBjA28UcBdGJnD5wACXI9W
B7mdjXc46L1nJ6ylAQn96ed689D+z0/y0OWq62bKX8bEiCbd5kQar3KIBdd+86gCCuSRM2lWeMSF
7vf3yQGGfkS+DCGP/yQErx7lc0EVQFneWhUgE4c5pHjNlriZjo8ZQ7oeL7vC0TeQdj5eGxAKNiST
C144OxWKBoutvg7YTCW6r5yIJCQMxuen90ad+Vjjdg8Ckpgki7InZaaBQT9regO3Yp69sPIy9Y1G
V87XX6UNv19sZf6I976UZ0Q2Eg2fBhlS9dZUhRL8AQn9WEvu5Nb7bSw2RHjMsJHz3vPOrWfJTKXW
K+HddJd+OrwR1HBWNg//e4JhpwdYzHvgC9qqdycEHcP8L4D33iH5H2DRNOP+4O28f19QDXIIZtaE
SQc3xg5h1whe176EX2YUU+4A/O0Y1WyHXsEIf84i7t020IMn7fKS4GuazDXKU7e64h7yMj9rPXjd
K3ruE9GkgepLvsa6XIxkfPq+aDhLIzpQCpUvprcWcdzrdJYtaKqHMxKVkEYvw3Xjt1RIB2nxauj3
DQhZYDuTEympJTKslmrvAKCKhN6GXDqaoqGzlJ+Usar89aNNziwQFTKHAKzN2gOnzt9LvPC/iqUs
eBAsxM7VbcrWF55q1tuRgi85ViSHpN54NjoOdCcfGt9T81uJSVf8B1Z1RynCdcHYhRtMF0+ovdeu
BN9m/Rh5KQ8MaJVIQDOhscIIhOh2hveK8UyI27QbJojLoZPddRfEBilsZGiLeJacpVs8518ZHKUY
J5yPArmxFrHyk2XpUmAqihWOMDucLKU1QwQnFp6fw9PQ6iZWFgVyTmAH4E6zIHJVwQcxhOtCQDuM
X2csBRE0wFfixIo1fJrVkMgzEgMMLfc4qwffa4F1awpu80RbFMixidPGSw5SEjPyOaYBfeo9iYeG
zVk4+W6AhXk+k20aBbQgYmAQzXNtr6+LFULJz2ZEW+wDT8K9OTTwCSiAB9dsUQ7s7BAygPO/O3wG
EjGjwKZA+OTapMoTEPWejaa8O0e6y09vgjr3p6FgWqY7VFBcKeQTwtqZ9tchyRG64j5mg610eQLH
vOGL8tg31CDfnIhN53WM72NGGCS0kfjpZutwXQbj2/sUglQy1Z0hH4IYdSyGU3JQHvskJAYhutKD
4JKqGY8t6Sw98ol5hDACisRzV2OAhtPTOLO+WlAByT4ttfb0XXWVxscwm7FK9DsONZ9N7UJP/ya7
QhjN+KyFCZKEoXDLzLCO/InILYZQEVufzoJvOh4d5Jzyd7hSW0Q8NFuHSeI0lQs4PnnvpXN1iqlW
8tqMC25dvDB5nCH+TPyqwJgwQvNp0YBk2fHX03VkeoLjNCYI0KWcKhfUcF9CMD5wDksTVBY8lHuH
QamHDT1N8pB4UZGo87XUp/VqbT6HNrYZq5Cg9AnSlcS6/YHEY6uyWePrjR/2X467Rmb2ZyKoZY57
dEwPmmBb6c0PlCbkQvAyoBpguTgHttVgci6epcB7i10/chuaGSLE60DllGakU60wNYTM3pNcaFYM
58bXgf/WzMEqOUZ8v5Gpzh9/KuGOhpDBCLCec2fwm5Zwldv1eFU5YxYI3DKb895m9dUM9kGxSApi
x8K2AAGiAnnbGUojCcvghwe1J/wrFfSFrg7vhemnWTDyw//huY9Tj6f9gfq8DlsLsg7gFJgqYl1S
b5J6g6T+NSJQxySTA0tU/qgic1Lndb1wHTaGpckPQM2qkvntaJzvf8r9exq3W62HwtTg+MtviFUD
3aubQIqa4Np9+ooKlKeNBhXwG8o8sYp0hjoklMESx9RKtuXIAWDVx7sIwS5tBc3SN6CJwDYGlpar
LYmQZ85yq+2JUw3MwXXojJm+g6yvmhvrWVYsSAMNBB644fki3T3kxaB1oPuPBtaQBotm+mc8RTBW
rKAMYdt8pJQp0ShDtkdBu2eGXneA0SFYUPFLVUjd3xFPdCUG9FUEBF1tJku4OA2NeGzpIemG7Rq1
OwLIGSF8gjs2XHJVkkOSnjJcpFNihYzPMdHBl4b+hAvkAYvzMlmOllXLhqReobZTQJwCegr1MqDd
gco8H55xlc8t9S5WVyauhG6XL5PefaqBSsTR8vvgOoj/KFs+EBHu9C1Czyj2aJpwRxAyHiT7SXUH
xqbtho2UXgve82Y42r/m+I9J4aZDDwT0c1fb7YshER7UFmI+yUiSqZbO5ZLA19Icj3x54JM+hru1
043nb8ZVE8Vvjq8uwGxNfUx1dmuv7jOmJG8T2deI+ja7cDiHTypnO9oPXquHviBLO+rcLHbz9lce
Hrkk35eyDj7DxExuI+ySCzc8Rj4atPFKHxgSyPhn+VZvjIxziaQz5uRMTxdvKB0aK5Ut+4V4CKqN
HJG7dmgDRgza35jFKo3sHOCldtooCHm81RVHs6d2bq4P6rEzZJ3JPjlX21hkjX5psm8k0cDIqGaj
oSXN0ZEXR1B0UNKnM0A7kEAfHNEmLyXQOW7qM4q9FkmIsojX6MChqsKLIEOMyGpAtNythRtajvAn
UaAKOgk7iPjYn25i95UdKeZE8oeRI8oZ3HGYTQ/sCPwVS4rmOiQj6VILoGQ4f0u+qrtMLojB2o7B
XsCfnDGrxc8zHki2xuoQwx0JxyPae/0Sl1Z3b7JVEdpaag8L830tOMVpBbPZs5o25RZZxqC7xQ+y
3BlpAVRuZMItr9lsjHonZliqA5tvIjr/7rj5o3hyJX+lQP+pFbsL4I7dAIvwBv7TVxueOMB12xp/
sBdcZWis5Mo8qssZ4xYoRQZRD9Qrhrp1IQR3GCC+Bk5jouMGYxdpIUtnTtkifFeAv8B5UgsUGZYS
NnSczyitsjm/PY/Ozd7mzP7aESYz9eoyCmBtI9OKZ31hAyApVp67YFswPZYdsAPnQgdmSsnBegAr
D2e/wn+xsquXlR74fIPVrLL/No6/y4IC7btxnseb6mETGxIDyXKvmHBSYF+k0NZg3lkT2UJ8NECn
A1SgebDDKIAwJFDdIrdA+ISA/69fro7v+2ql2SukjhsKNcD/aJ0kFj+iwzXAI65J0Arn89flpC27
X2t+nrMjPYbVGwZOf51RfEmTKERwvN8lJ/QmwDACHN5NjugtGa5wpTH8sjfsP8z197+EavwILlbE
CcxtsMJvIJ1+Eud3Qwn0F7t/DANsZPBmgJ7gDxjFCF6hYTf3Y9Q7BWfc7rhwcy4TRAvkRIEoJacm
AaGwFkGywiP5DT5hiTffpNbqqNfGihWC9HyGSFh8U3O9jq8IBT4SkDn3PcoUQ/eCwX2hPKyReaEi
D2DPTdo9kMELDQFBKYmg/h711ESoltvGnw/6ySweRO9hnxHA+R9z5/pjGwEg6DOW+NAJTgj8x3dW
wLM0UKbhBky/ulODBABaJ0NGGJsJWnSYrzKmrdxtFLuqKvTg7MovLED2sjWWkFN9KVEfxu47ba51
CyEAwJc4Xiwh7MSGM/QgQKKNzCunAkAtw9j/6a9vMdIfTG/IRqa9K7ky0ifmsRWMhgLLdEfpcWsJ
ebh4+c86S5u4SeolaJN55RsW+FusbqYyMzdBzn2azFea+atg00zxLByMVMB+HSoRi6UNQscl98p1
06mL/1onhpf8JZknJluS2kIrDZzloSc/bNf+XW381IHHo3zgugx0/gKnDew2RoNVsr4KJve2byTu
ePFLZqxa26MFQ0vjLzaP7ozEAOwCnlzWpgTKaReX5MQcv3fVsc/7svfkXRsJLLG6sAh7P4LHA9cf
quVkimO/0XPmTikgBr/wW52JA5NuLCz4yz0kJjQUBtcpINm5GiBZG2iewAKdJQ0BWnRE1GfBn3if
TgjZ8JccmUJFCgDH6PvbL0pb6xzJHYP5pFz7rzv8LrRTiP1SsOMO+joWQo1gm5q6OdaWA3yBNIex
ylYgkufcFxSZj63t1lG9eOy5h6fjXcWg0rgBNUa1EUiSFY3wLUcZbUHPRPRj1ir326z40KphTZS1
4CsPvxzjGLekHZdMq3Ao0uAMx6vbGvWW1UKdZNXH4uJFW4L6JOUCJ/iAcuOvifwiAa5/JMb95RDK
ZmS3CxuE82guIsvJgEC3gti6F5JtTwlNoIFHYmt4s3UQLN4wofkfKfMGsIWt1thmoL2tOg/GYyus
+M5gFZiOkXwxvd0+Xjb9lIvpujwikrExYYMSv0g39uKBcKiZ81vdPzDGGmESplHOuAOYuDQmp5Hy
T9OoQ1fmj7BOFY8UrzcsvKaHf15JmOfR0MCBhn92GJEEL1BvyWReAnnR4b9YEMozgiLx3K/m+H2T
Vr/WdqTYp7VJORjuyQJQfPnabxkgwQtJcdOhueXjQTr7+hRxClMfqtjnUnlOKTF7hJCcdxmCegNf
/NYVWuJueq18CiLoCags7cb4La3fP/wJ4AO+Ic6Ffie8Bzglz0Mma14j3FagVRjQJJ+/yp7EvP1E
N5Jps1XsT9DxLVb9vFpVKzqBnwwyP9OX76zzI1aqTw06kWEI8w92UYTNpPh/MRY80ZSO2XhY5/Ng
q7tYMNlwMHbP2Nac0C0Z66HyFw3CBlUPks55h0TUn2weqlvnM2Tpt5qrDX0Lodn7crsup/qG65jw
MvzYUGHZAyfnQQo+fcfMA/c1Xg+cDSe6Y2qAKH+MOB2MoAKU5utEH9ry55TFBkU0R+n4hBcvoRoi
p2skvP5A6Qan9053w7VEUkDuE+SaLWiaCE4F9laoeYvdF4sh/jMDXn6uKhlrxHgTeekuhjGzS/2h
08RAEdEmxqzv/lj1QpsFUw5fkPae+h/GZDXMOibgkUcmofX9Tf2vk+5E32AoByirlV/b0SKHyQKp
vOPQhxMAFo0H5vcfSTyF8WDk/nKn4aWyPB8OLYovQC0Oic6BMgNQPvpV1iKvqWMqZetMDYD9zGza
PKFlTSzBXmOSzD+ueSYhXr/sZh+UBX4VjlwgMT81Y2Nt2QYS3pqo5ClZdxNP2nw8DQNYgFSsI+Kr
NlPmQ4SNtKTk7br5aQyVpl8DhY0xLhvclAVyfIr/lMAAfo6NqxgGfz+PBbGWgkfVe5JHx2v0M4k9
+kQGZW1N756apAZEltivKC/ZaYcWAOTr1GiKgfiZ+tn3/E9IJSf+wKrmwOyoECUWCmcTfDCWhllP
D9Bq+AJmMEOHF8zUq55rV3YJ2vCp+idCUphfgexB4HSE5wVT952YKv6bKIqLrfJJ0bUIXHMTLkpA
ZgwFjB2djPdYD3yOo4HVe8U8d6EE8SkuHx/2+SZakTt12WJlCCGtcE6PVQdnAEY+V5++BlBKFtGC
ChpLeV6ukHOMt4oLfa2D4qi4+ay8Jxfk7kvkIiHoJmJ/uJu9aOxZRwBBqKukQApgOJ1opNqxwQGF
LbO8IBVNYUvjgI64n4nRkFnOiOHRT3YsUTsODF7/aEUNOxXSn+T+hhuPrGVe3lElzFtsI/ByEMmE
Os0asF/zO6YAowWuC6cb4CNeBw2/97xhECYWDuaUXmt+sU1pnE719PMAUTxmgBxrfNtzfFBc7DYe
RBHMv6oH4+85q+HkmfxrMTIgCNQfQB206JIUpCcmItnEwh8uE1koojvcTdBs8i4z7ifvyTkHCYLY
uSM+Lvt8nyzBe6baSqDiLz4R2B0aK0JZpiKSRR9BVdSg/yLe01hG/97WnTrf2sZOWXFbiAmK23ql
95nq+E1FnoSNSDbTqWExiIkCcCsZODqHkAS6ZX4mayaa4316oPOgsh0HDHnpBrTgo9ryx378NTqb
1AqTda/tHpASiPvAbJ1S5K8y49t3nyYrJbOiTxC957Ezhqzqw3rTwXKG15BKgwUcYckyCBQmCX8p
iUfQQkKzSg7SlS9UaibaDbWStuaGyvEycyc/yhTEgY9TJTa/b1vtZSB5yYRgioyNU4Kz6lnsIk9m
2UPDAyTiJKP6x8HJnEzFaYs2eZ6ucLoLXbyTyU2+lIcRVC160/9IOrMuRbEgCP8izwEBwVd2EFBx
98Xj1oKoqLj/+vmyZpaenq4qFbg3b2ZkRGSDYZuj4blwnVZ1Rvw693irY4Jjo3oIVj8HsOayaOCd
cA7GYCaH0MzUzlgBU2n6BcpNGjZWjDFZx0wkcyPc9+iovPclFWyIOunnvPkna/B6c/V2jxjH54Me
VjPO8Rf8QvOTqGRyiC+/7j1CCwQcWd+dQ8dHqHbWho9m+OsGEAGtxr9zlDf+9dNT29NrDRGpnB3w
1nM/2xvWNBzYJoYSTotpcXOaGpxuXeoB2kfTBmBoqunT9se9L+AFrCpiiQyvgWZtQDe4iI0P8G3h
3M9O9wdU0hMcYdvkbdSg17Bc4guUcgheiqDCMZSOaM0ywLICKRT9d9QOO9yLMFvDV0ANzN4Ku2/A
QM42kr17eqI7GgPRcfVvoMGL9+70sEY+vQLO0dUUeU6xvez4GGCqP47Gf2RYvwiuiw5ZVQ8bBFYy
RxbvBYpkZPsvtA8BKUYbIAyTy5z09v7y6Y2AVHFJB4Q2vwElvaqibm5TXvrKc9JcMu3uGSq0yNaw
REb8JdO6n3KrTS/COfd4vSeTZ59M37IPRgTux8kIngMSwAOFQN/AP9v9dkBkeMLtmxyRCPowkKhW
4RZjGgpXovHbq0I6RrhUISyCs6jbz3avpUWfmUluyAHGZgA421gD3PZMI3ozcCO+cykxeNIztsBL
bFqzb4QT65sSfRj4fQtbo8sOV8OZ0XhVD07ea2Ml968DvEBRU73tD0TKCJAcNlCJ36UR3FdjFhhl
jgY0HtH9pbo5tidPfJTIDt6Y1jnNK7rUocHMtKtv7aiwjFPQzK+08iGWFw50IOveb548XDxIsBRC
vUAKgKgaA0MVWAJqTZHhAUGvDK8OIuiQrxQ3970mNW+Cdrk90Oe6hIdHUGC7TGlmOI8eFRWT2nON
hFFxXiTcz4g+grJDCgIkAwEJmiLjQPaWLkUaxRqYk3oN+LD1KzTfSaeeQLvrrj9YR3bcRTU5EEEA
+yAZVjQE/PdtQuviwvRFKHWnldMy4ovK4ET3WEePc0oX/Hxxn9nnMDn6q1NefWLaG6qKlAVykbrs
DIxZZ30b0uMxERQC6KSXVg+Uhf8jclQfDx+Jqx4ecV25ui2Vm492+PmDtOOArNHMsY9bI0Rmm7Is
nNWuHVGAYd7iwjGB/4d8AFuvS6QJPbBl30cnCqU2WSPNJW/zJa0efDH6PGQ68tT7nMD07/zvM6fX
dMjPWYp9JKwwH/5/q7/0wRtWULUa0/vyRLl7z3A1fvSshRXR3veYZ9+jU0DVJ5Oe0JXPPk4w2FcM
uj94DASCrEeLacTIZRAKYDVojKge48/oM26LvAi8C8RtRW5hBeYWDWdy8+Dl9yGHQ6N7i1nBm6pA
yXqpm0aIdSKfyQDfGCIgqI6ogWhLg0jwP8+gGX6o6Eq3ycpwo0J7g/cIeRqKCHQIDyFovoJaPOZO
Kt53yjwtAhjo/e6Z96PnXhTSUBPHYlX9zl79i38TYU+2aYKKsA/xwMO8v3ccVfxmz3K0QS87A9Q9
XQhJQTk8wWiCEhtd+OOFgCbX2ZG+H7aXUTCwnaudJOBpajDjIIxP6/ZW+FDw3Jxj/9hvXeNoXO4t
pARZ458RI0fffrPQx7CflF0HLnzhXEOGoHzpce5MdAhceYtKIHvE8OxesTp8b/XRh6IahrcLuwNm
bDFtLesETV7H1lAXPuL9Ho+iPA+o+SPeykoQ96XXmQmzl21Q73/hxcdclFCNyjHoalQ0LN0LwCyU
rjPzhF3YW901cxhEggezDviVz0zxeOyrlp/vmcFxxPYGEyWQymBf6e4hhbObQ+5yDzRDkzF372Pv
NeFwba84djv766xNZ4NbHADDOfUENB033BWr6dYS34JvoBms9CrIsSzUB5abnycM7b0hqYUvFuXB
cXOFb3bd5AN9HMw+MUASBggde+E1rtLyBYfD9nCQtbFKxw1xmyQYCFbJs4lvVnDGOwBVLbOUIvb0
lFg8Jac3SMR9GRzbGeFfJN6JBK/ZbBWq6MeEUn+MWKwiPjE5mFL/OdxA7TvJ/BOQXvu9H5s9MBj4
3AXS0ZAN/bY84b92nDYNJJc4QKmlkVXTaROOq3BOdfFZO+filI75mHQf2dKpUvv7x6aiO+muPnFe
i63nFTtS97F59Vo666e0PNhwhqsf9mMNSSnLHQrQi5mOHAY07KoilJ4vVS5oF5NZSATGUk9GiN0S
NTaGg5t7oukpr2zqIXsk2legnJBoHX2EEYW/LwQchbUHOwDzVcVtcJJFQpbuIXLyPmkeRRqoHC5/
0qZiZ25ohtKoDGFxv3owmVmsMLXEtFJn5xxxp60mOZZEN8eg8YCbmLORGGaCAu+1nPhHHgAU1x+g
3IMKg/qQ67kN6QVN+8s2ti0iJL9dGKy3XMWcmfCC6er9bJqEN3ivBGZK81CI15F4zo+firiIQe/E
UmI0l9lC47yVn5GUCjQNO3tvveOWI8Cm4eRG9r44+9xkdSOzfjvoTw8T65LsIZ9zOm1wSQoAwY5w
hPybFrRvvbOHZTQaF+Gvfyx+iaLOALHf/hpevUHwCveB6SQd7CjimPyasSWZZ/X1+cdjuvJUrOyT
JzrTwk3AKoPGZXFu2+NPbnp6GbQXOGeB89AhYMS1RDLV3eBcTb9crMGiPUECQ6iDJ+CsOjvYNtzX
ASzYrYLukQTwx/QVa7DPOzswPSo0AtSHiUoeTzGvlrj9cP/hXQuOZ/evg814PLZz++aKg1dCw5JM
SaFMNr3Hwd5yX448fB4TP14HRJQI5uzKKZ2BMUwWN17FGgDKu6a39c6JPTAAwOsApnGFZzHsyNam
BLQgsQnYyJfNg06LQxQz+9vg9iI6rBYSSYfg9BumObw9nhjwD0ZSy+Uzv7gGbVlce5uCPUJj/uQf
EcB7ZMOIm50oKidBIAd7DPrfcVFX8ksazEyTKbOA3Ct/UAY1n1wF66YgxU3pm/VRvmPU2w1Kghle
8H9eHike0xwc2B47KbZ1NycqRvl90yJt4VG8QIdZzm3VPwyfb5DyTwhSToB+0ZgBS2syttQZvs43
PEDC75Fj8CRhE/W665tL2GnP0SdAynTWGO0MM5Tff243M/RjdBysDEPxJy0OMOzy5EOkLTKVDBun
n2kyA2mHMM0Aor/eA1nJmCy83bKjgIegBST10U3QuJX8giS6RRMrWiwyY73WHIYhKqnF021sShAS
UCu2EAOdaei1umRxB7jCjrl94ybM1SOI76IygREEtZ2Y1Z3XWXpdbJrlhmqCR6RaHL3WWkugKzvw
haDp230spmGIcY/grlvu1QrhyNFEvjp3qNAB6UnJ7MhrxFvBYiyZA/FuAA9giqHaNMAZCIV6NYPI
0mCEqZC7MFUK/jkkKJsWHF2miw72VtcJXal60oLohRHXV8V/PEGKACOarBhK7rDjrhJlQYQSrUDx
l4HsOY8oE6v0STObc6WoxgZqpcJ9lSQ7edfLgydDTs9BhzPeOZlu457+PXWAgOuQRQSJkihu/47R
DBlN4xoBY3pmiuqaFoxlDNMbfwFVz51R1+KkbTNSkCMpSZAmLzTnN8W2T8MZKP7FZWJO8GadPheI
hMv0nAqNGAYwjZcZBQftcOy+5IqPfXIcWqtMt9RsZUX8RkRHwXnkPCa1UGnWXHpPal5XWbSckyxL
+pndMTIq5O0i3nHqJXMADrYB7VH+e0vH2MG4NGmDfgFULGbfMEsqHhPgSPpquwZaa3d52bVRB1t7
3nJCWhj5lBpk+/ucXi1VKUnX330dMQlNLIaIUk9TNjCFL4Gop/WgOothp2p3e6iKr4TLaPzkhIce
jSTSaw4+DUoL6e8740iSvtJnRuvg3nVzQhkhDYIOHRriP3ZnO0hCLukZLBom6dB3wOcTQqZdDTks
vWJuhMTGitjXXVSW93f6jhEJDrGWJHPm4BWr4xO9Whp1+QVA3DHzMpUO3mEoQqRW9hD89BPs94e4
cG/oizioZRNQ2za631aG7AcRxUqDDnZ4k9Nq+U7QVfSaCbltgIMe0Nb4N/4l6OmRYIoo+6wD8TTn
3o+6BbFsDarmUflSQy4JOyz9VabHNIafngksFFB4pp2zu6lCjkfMZPn35tC0ArIgMNH/YcdY7l+2
8USN6OrMbsofyR0PeBzR3UOvDabMMYR42DZCJAM0D/lhnbCPoNOOhKXuqiG+Jv0KXb8DMoN7LHfb
xzlk9W+DyvnGfT/S1GRI26NHl1meAwJXcoCK5WThOfjk5rUNNtpx1oFRzQ21xF18PN7gwHunR1Yw
r7X2Mc7G2O2EjCIb7B/9jYmaIWO53dtiVsyBrOnO8x9G7RDlvCP+LdJLAar7cw6hTYCgV6Db/gkb
qSmDfv79sEsWR9/GQ14zr9d0XpjFbL9z8g4Hndj4gESU04CHEZehZFkYtYBmH5n+LCsb3fcS09+1
ZF8fX/5sArbN8JvkNm0R8pYKr0Z5C6OMLIxsjqGW2T1BoE2MglpF0y8wQOqgh0BiySiniU/kI4wz
whREgOUIl3PyrOAoDv1h4ZdIG86STGERRyf/EHPm8Aknhc8xQqEsFcPKLfwfn7vwVxGMNRoJ/GDR
f3Gq9NnCHHHVkq9hDyFZF8IFmzzgOLpRX35mhV9PVguiIrjq6BeqIUUH2XjvNDr2z4GYfZF7efTi
0WDd0hennoofjl3mcnGMWMz5FsYIsHyyzkI+hyonXpfWaJRTorz9oMs+WZFuwmy4kVRtB5xKDdvP
ffsr/+buMYPJD3uNUbiLR3jtHQI5504bZfGiLmKdDFBH7ztYZOiRTmLyy5h75qNvI8kcKCOSQ1LY
STfnTrhgXqZT08AhBfdKNi28G+8l7J8zLincrgqX1jM1voSbM2OjDrF0O7C590VHJyWovmBEx+Y+
k9qAqP00OUb6J/evBAxxsuo4Z+/Nnj3jwU8ryUrbgajYf742F9IPtEaXY4mbw9f5LzmlmFXLQ7I3
qQY4smYNAqC/SUHJw5ZuOInjK9OwJh06UTuAUml4/S3kgAuBlNhQfUqEgixNgSOFzZ5Gku5ert5p
dgju4WVGlZR/d4dou/L5UuOSeLsmp0vjI7Bzty8s5s+JGlgjTN5mH7rsd+/tK1urfwZzWXMG+S/v
O7+TFmAx3NkWqJowUoVbb2PxthCzX7SMZjojvXI6ONtjs5jI79WYpBkB48ODNPGL8YQ7TR9ekZV4
1qHbYSoxtSqbOFhnaLxQUrrfLuwGjjxeB/cQe/WEueLJgrgjW3Kebr3Cco/VoWx/vOKXb1ms6OMp
VDsWeBADMjMmU2mZCq/v0TcJOrBu0R2BzivQeadvYqbidGI2frdf0TR6JWXOf4etfvvfPWmmsvm6
I/ozpwi+9viawPY259BTnftYFIRUUiDmsM1S0ey9HRy9eagFs+1gjyI5tJjUk51gVXE0MmuqNaK3
66+G96Rca1taDaQ4/acn9d2LaVaHDGuHPuNEQPSxTWimZU6Pfv1hlbySH0cYuSzh0lstOL6cjtMH
ZKFd+fJxB0koY93pOwbxp8tm0D4zRzSc7R0N4Ovk37AHUoMPKQURxruoA0NMWt4YZsq8OT3gay07
ZUJRmu+5F2l3eZCsnm3CEEVmXsrgkAf0WvFoph8HwZyFB0TmQN+TbK1PhER0Qv9KjZT8Knh2r+VL
j2oK/z2b9pgjTTu3Golf5hgNBQ6mk9YAbyAwvv0R9tzkOTulBtq9mfryVt4xwK8k6OTHwNzRVxDN
dx0yrYpuuT7sjsT/owOex02GYTu9Rktxnz6Ou+yl/htTJE5M057ipXfkE/dQqBFepXtJi3N4gwtD
i/Rv22BL1qfrDdnh4/qk/RirP/EqUBdFoGe4lPNcNXp0Xai2tIe1SM8orXta1PHKmcU8BmcHFT6X
gTmVi/8mk2dcJk1BorJ5pSneEgPsnagtg2NiTZpYoyvC23FGH/neemZ5WPO7AG+9B/TgeZt4uWtn
X2RJXkOblp7QoIDkSGcI5I/+2r+CIXI03iIo4JORCItOAf86x9SImrCdX458ADUy3Lq3K1J6R8au
lei5NmhordCDnQ7Pbu2e+bmuy1tgsjQ4Al7QpeAT73afAWQEUg5GFVUIh+i+EjypZt/S9L4ws8RR
cet4eYwFGu3wHGPLC7Ogk9WbIjDHWgRgE1qT0/wZ68ub18Qd6hroJH2GQODrSeBA0W5sK3KQFbtG
0nyQP/qyVkwWz8yFi//aqUQwDSeyS9/smaHuiR37gyMSwrWPpH/zxpb2MXqQqVMnkQQN1ASaeSZe
RRcclOTbSyDX+0ggtltm/YOHyRFEnbBalDEu/2LzhEOS+PH/kjpvzVfBcaDHyPshcPGjGb5F9Hg5
Xg3f8CnVSICgm3CU8W4uAKeLf7RXxzTU2YTEBvyTVBjykEqxuPmxRQn30PBIR+NVNOZ6hkaPBFhe
QesBjpRDMhdu5Jj9zOhaXPxFzgjTOUDQhHMOkMKGCjYoRvI1mH4cxuShnhx+DmM4uploqu9he7AX
rIuDSUyIP6Rb5Fo3PhPviyF39JcJ91w91oFjAYxSUWhuhGCwJB5h4wyygdwZ1WZ8itrxF9pEZymH
yTXR2RH8zZl1oqf99kAnpY7Wnc2GApExWyQnsWypMUUDWbhF3iYDdYqRxQRltTc+AZLQpfJLvijR
imSQdi1lVHqbyAcmqyQRyOs0Bw7ZDvBkwl3eZd4BR9DLGdxDRsdQQe8tUBUdtytOW0z3b5gvk5Rw
MoP+TDhxpS4gxSw5mYFBYO2HUHTlbkAlnF1mVXAOLPe+6Xqr5BoeUu6g5Xbc5kUKglPSKyxJVSAQ
2p1IX1CrWdFldt+AbJDDFO5vQ4pEmvT7Y6fVAUUOF8C/TXoeYowZn/xngAEezj8d6BVXXxrRV4IQ
9ufca1qg9ubnv3zcBuZ497GxWiwB4I/So4TnyYGpeQfqEIhwm74ATR9SeStm9NHP1XwsJ0KMYiLQ
JzDoKnskqO2nECQ4Kk4RQAUpJcj602MI5sPf7bruv3+0q5Adlv0TXdg3rAtOSRr7iDm7kVsETXgH
1CU+q9AEYH2F1y5mNdqo4fX+SBfzIjpqDkhEEdW4wODsxOxLZYhs5OF3w506wMhlpwFrUcGRkUj1
TMIryGQfAgMN5kgJmFlMzeHKn1+Q92K74bz5ro+vBw/WFMR5XyMjxiNmTen/FwDuY2D0HkC5Bxdx
QDo0XQWYwGcdxlp14tNYFtqmZV/Gwqxwz/kLo2oJ9eJ+pKRa0vVpQbNEXqRrTEDApjTgrgIM9cpJ
LrrsmqeJMBucXMqLG07OO8Jzin2qKe57JF8OXgacoF8nfSSwPLDnAXhFu7SDlcB4ASZG2mCsLY/l
QjbIsqNQ2tAYgX/EJa0CzuKuDwdSLtboN55F5KPFYndieQ+iH+yQhOliBqeJEK0YcgltKxQHW2Mk
zut1+GChrBj+kID1vny8V4jDyhd+jMwJ+fjQcp37Fope9tt1PPHvoQk3EOIEc9EmZkQD8I96QShG
j+B98y5Q9N8q+fhwl3nQ2Hg4B05lOVzJj7icsLNkef57zUW8AH+HmcLiJkUDZ01sYvG3vDEYLEFV
w9JH9fWYjIwgItcm3Afi+x95gwOCx/ybq4xri3HnOkXMPGlgfzA2CwezD4Gf2+RPJZzIZ+HiHaB2
1otJSiQDFMmlGI73STDHpLyJkWZDX5QmH5jyiT4B1SNHNiQ06nHEJhG6AAZiHNlkcBn5RITrnZFA
wwtxWfQ2Zw4O5LCxMQMdsMjqpeARGTgKJmomw6d0pfdNUPz/k8HoQPdLApfSK4eGIr5Q1E7SIQil
RJJ2Eml1T171m96AOqhaAcwZzO6+QokhGNnAzGd9yVojTrHKagZNSW+K/xOk/AlWfCSMHf3zUrit
LFp5GTwOGFJesnwAWuXa5YI34uxISKBqYp7Ia0bWxm/oWRB0lwAob8hQHXJZyQ3FMZefPwpVUgPf
Fom9nIJ4TdobiFJY4Xx4qBrwR9lTCfv4zf2YNMMu/uO6SZySLoGAD/JgXzCWyIqD4xiSmM2YN2IV
8T2I/OUUh2K+Aj2uw8xTk2/m6crP/9V3n6jJiF1y7zhgTgyX5D6ekHXM4eNDNvrbR7L/n2vN3+gO
w65gI5PiIq2JWvZm3G/S8aYro8ne6OCZe0PqA1CNpVm3f4zmG81dTZ8Zaj8+K/GGiQUo2ByLnftg
S1nOEGl4z4TYxzaEKga4RZNDVkgRldOPf4o+OG9JFJaz7EQBuxpQ29LtwcGEO4iIXvEoohwjkeOO
P9CouIWKhHKaAPbyv/GKkQFzddShb2gwAzLimhjQIGOZcUqBRIUMrsyl00IRoMTY7StfWi8HQDyQ
iOQ4Pg5oPv7tZpO+zpe6rsvNf3vM+6PamE7Fd5S/t4Qh3M8eydEQ4hk4Nm4laqK6B6Am5zF6Ty5u
Me9aePoDvHAcM39rUfZKGBqkaxm7hT59WnPysws4nTYmMd25+Py1oTErR5XiCaOu/U8uVAv7jCT6
8NilJiAj40nCqULlQvMK46mOtJCe+fc6qODEc63v6f3lLD/ur3AfVyrGVaq0Y9Unyy4xl928vYvh
LbG878A4j5bolBa/BFmaZ01Pi+uiGfaZau32eE/xfqMbRQVCuCPsM6umO+cc2BY7nbUOPYVvYY1P
LwPezb3yIhzHbVKy7hxuDDxC8kDUSK+EVu0/yrO2Y/3TfM4YKqj5TkwFBVcWZ77W9vri2BHCHygZ
ueebf4vx1yFJz+7RPbpGKuVFbCE444Gj0fpbvlbc+af6F9o3ucnLTHmRWmQubKcfuw8Vlg+MpkNV
yVmzU/j2j+SRtLbGvBOXuTTGFeSC/DEUCDwEZUFpZJVVhpsGjLUubEwhERK2kAJ9XPKxqUoBGW8o
08iZPPpBNJIB1bB1KDmYVP/rkZ6hSSY6cGtvmWynVUCRyDqS92vJgUZkOQz9iiETagIGTMBTXQT2
A1CpYvFKzrKoVkP5qM3ahFa+bvU7wQOSJKkGtnhXBjYKz5i7zIFMXxYEweaZtzhlYdmRl4zpaKPc
/NdFPoknCZdTcFJIfQpQiQwd0yr7tCt7Zm9D945j108ltwTKXMIHOQ06TBf/fzjtkiQySlOmY+96
DnjDIsMEu7DdYarNMcvd4NFG/KjsHjUxBuVzCMHigGzP3bAXxwx3A2I4RMlC9y374HiAEU7ourT1
w3D9Zcrg2oOp4dAZy0m0CDG0qZA00HCNGU+Q3aJ4ElKMMdl0SOs7ltHICrUf7F7hsNzq/SoVZIDx
Zvcq0Q6MLs0QmBIlfjMI4LdzrJF8A59YvZrxqAt9XRS9C3nv2T8cfJoSp0eoKKFqeLAACjSydcBm
fHaEDkrJg5Uqj+TTSlm77+k5Q3Sb9cnRSVUfyC/a0Tb3Ob97pF2AudT2V1fDl5B6/SZDJl2hpSJi
nj+nxiG4Yg/NJgFSX/VXQatf5VWRXh4elbI5r9jFhcsqhKkkHU3yfBY9bwsEXzOnQIsR+hXU9Tzc
BaSfYMNBOevQ1UXHOruO3mlBDxIfRKAMOv4w1SiRZObT8pVwHpFQKoGw4K9sFQE9vg4ZxUhyQZOj
uqsS0I0tmHO04q05ZPgGiYnQUhwpNIT0KR8KELUzfFoOK7zGxxZGL9O9T2PYpNTnAhaSRNT9zpDv
K8ll0PSP2pKhtoMX3KKn/TMjeekU4+/VkvzjMOWM6sJqfeNnaA1VJPtY2sGMg7Q4ZOcS8WIUptgn
q8HptEQ2eK6iYmdRmWtJsYMBxo+wWegg0bJ4uQCWYLDLJRuXs8REDTK/jlfM4FTC6hy3UeM4Cit/
ocFsvEbVJ/xmPGw6H7DhcnbK8nxhl9L/Eif7Q/MXj4rxZ4vK7fYP0mhn+ENQCYBj2Jhe/nj25yk3
AAdnJOKjA3gT1x5ZSwSXQhhm5gXGN1ZA3t4OIJiaIwTgB+zSH1tzdEoO07tLOafGr2/2P5q1StEb
NDCGP1u8K8XO9BqdcTCFRL6XVpBQewTaFb/W2vkZJM9lDH5cpecJzKRyzy9tcAZY2yFVGBF/T97z
QjdO39Ne7VDZdtDlUZ/hCT27zywKVE36K1K2PWZ4kbXJUBYf+t37H/Ht1bvPaJBUE4NsYqLTY7Z2
dfoID/vVAFtlmkD46JDGlTR0mXXzlxMy104U3+Uwt1w64YV/ReQyYWYpvId68pjdRLKGavpF2vbZ
wBJg7quH6IpEjcGefyWk4ORUC4WvytcEevV9N+31GLgApEMmNABAd6cUCcL+YceA0x8ZCwyD5jOj
KidtwZykBypub7t/XTASzP5LsW/ArhH+SMDF8A/uwtVHgxlCRl4dwtWFXnBFVWu0J2S5EGNIDfXB
Z8YLNxOZh/notbIP81Jj0Iq0lUkySEH7Ih2Wmv4wfG1Q8a3oPH9CnDR4Wrg2ik2RUYfwMW6T1aBd
U3XXQwzlJ5qwgiDRQVX8MXoWXiIC7T0EycpZ0eGhoTV+5xBNkTjXww9yGgCSWwzJqsFm4OrTgpF6
Xb0HNPNqrAxI89o+c/xQQxEbKFmoW5ZoqvUihMXTpgYznIqOKo86X/28d07P5YFh2WVgsFXwZKbI
6Ay1bQEXdYiI9swkVRY2Jwc8rdBaaOSSIG65tjw/hwczOtBBpj8aHjfIKPvmsmjhg4WWHipTF9x7
rmiuefOfCAZPHrZ72sd73yKodF3MsuwygtiA0dadCIf2DTxSCTBufKgxpnoPhnhT+M0Z+vtLoeh8
xJrPKKNGxV1DJpg24KwPR7s6t/mjjK6AJaA3GF/SHPOv3nF2vNvXu/1RYnNSXxlvCRE0bCGcbrBs
uvvnNvD1pYp5szteFzyU61ALaKpj0EIrt31Cyum0qTNOPn7rh8K7MV+kjT3eetV/cgIXoao69H4O
WeseAU+/3PmUv4CqiPbUVfUUDXl5du8FRMsqk3Jb8Gc9bQ8FbZxKxnMkVfj9Ja8EwA5/jtuvNBMe
lJIwGr3uqFIRUsFxl6D8cjskcMiwqYQaTx8+5lqfuXd9BU2YmQC4w63r2pDBGQ1wcKt/9zkwwWf7
6XJ2+fc5Xrxv8CEtoKJF+wcvtnDm06Mz7UC2onwFq6ynF0TD9Ri99vEeYtNP9UjoPn0zXun5i8wn
QOw3buDAxu+zp6M34tuuKe98x2LgAqHVe8wxienSkPiLfdc5pPQbj7sbt+BjckeQIR1jPkAbw8tz
j3Hnhy8sNlGUM3INHT2cdz19iJEEBNnv8Ingvk8hXB1HiuKoYOcCpRQJElkXar6x+0Nen71udHAV
RoEw4XT+jj4BvgtBF68F+hZYurHl7cvZNcDAkzpCW8hQuajotQIGi7ymp4u32v4gOAQdn4PWffZX
vXqBb51if1KVxxGYGMc59+FpeInvARN9Bq1ILB2KuLZsfVP1kVwHrfHR8qAbyhCgL0gzUgqs3ui6
KPbkE8SFfQ8uQWswXDm1x/oKup3Q7Ldxf3AovgRuPoIIHdPhE2o94BASqhGrB+Y9SLIDh3V9cOh1
+szQYpaf33IFev8BfaM++Su0jhyqbyUyMHkFI14fLPc7fSQldtS8F0eyiCKKqD1k+gjc2V+XEqZa
G6uY/0nlJIf+614D7S7zdGeXafcXPeBVwyq2NcZk8UD+GcHbrcf61z9lX1f3ZQCAvoWfym7Ukje9
P/h9gT6+eofgEkIQFVznnLaOjqFS6JtoQ0yqmmeACRvMWVqRAIyO4aEbsGua8cyu8mCfex1byHYf
VJ41Fg4FQ0gXFYqU5X1fY6CBOZZfv/0D8y1MBInO+e1f2v7RcE9tkSBcb8yCwPjDW2Xm2z4RDldu
5xYYJBybVX6Dduu2oo7eN7CmqN1/JSxdbvopveDdMjA/DC4LT3vF8suREiLvkYYHX2z7F3QzB6yo
hsf0EpjQ3B72sLT8dsj6/AbNzXv3sG+8IchbdlEh42yMoqILkPNFlQpsecAJDLhif9zjjdJZORdm
qhwB/+qXjw+Z/P7gNjMcfCMaKoMGYJBS+RRosE+5fy5DOH+Goz3cK0Oa67i1u20+tW+Y3lHH4Qb7
mmfvtmlxyKO0kz9GUdjM9KZ3wfMEclBQ+5eh3nukHIjpc4TnjpIUIZJRBZjZMeLW8ARJHoVE4Rzu
rrI94ZLQrxh76uNgQFOQaNtKteBDR0+GUvz+IdQgtpjuXUm/jK2O8O6A/EJUpbEHUQriZAstELDW
A0yetFlnKlUzpwiJ9P5lihY7gDgROTxxI9Di1ejnFNlCGoovr5VeH8lp+vJOWdtvBc24di3LrtBK
0vkZ4S3ts+LDZtC2/ym9s6t97DvI9G4UwqVBAxutQye0vNCJ/yZM63oCc5zeT7wW/7qOf0d4T3SI
T97ZbXbY3dgZbU36oj9+Gs+fY+/cmii6Y1H5mLvC9KtFMzYJLIlDYs1w8Z/XrSL07vqLyey+gWX6
w7vgr9AOCrV/6jr8bFVCdiQTwVXP/UyNxj/sFLKDrUpLs/Bad9va4u8TLX4mXlbp9xAwb6OGQztd
zY24HDC9XCm8A6khU8KP4W96pOvkfZNW3EQFzIv4AazqYQ9v36IJJree4h7x6XM1HNlyFYVzNqJQ
kySJDh14sCZWd3fkyHhJEpLwVMMzm6m7l2BU+UzIA4Teg2oSgKaPNzKxO0JW6X69SFNgamfoblha
kFOgHQv9nxRJE+ajQPsYENt55Ww7NgLwux7sc1Ig0raXPQiyLCTanZx/cTbb55SYtP/3dFsoc3v3
FpQhB2CORgPYH5JLKFUwxatUH+ju9mKvdZ+hcVSR+E73GArIWPG3GwDSBUF2ye5l+h5PHgHhAMGd
OUBIEbLN3j0Mppl3HMFOp/VFmEQdF5R+5Y642HgiT1uxcXELasbAY+536BMC4iyh2AyiDVQZwD4+
ElCed4c4MReRIL2AkBkQ94AMECIGJqiS1gmaLZNItoNBknXja14tsIbDxWSBgWKD1wLRi024gijT
Z6KuybPDqhSX5fw9PuZFeMwxbCEaIjIn++nYOvPemEJCV82mee8uJsTYTAbbmxjXBGzV6zWrBqaF
8a/T6A52YotrpmqxieJd8zg6o0t+aNxqUB965aIeK8ecm6ScnSf/jDMlyXRMU98JFiPTteKyTBAt
nR0NUyugrxjhScSmvrvVuDuE8R00CczAoANJDRDBVea07CGtMWOScv0C/fDpZt4xzKB0GoEMyFpY
RBIz+BaugXQwM87YmjkFLbx5K2BGX7n7upzGhBo5cy8ZVrc2n6F0ykGLBCDJEoiJiw/OrQ+KYOZ2
/X37kX6Na8QHRpX5fPf6PG4S498ZyQ152j+yMWvbDW7jNoPxTA4n8wpWcNghXpp2/KuMzoluEcZ8
/8Tod/F2F4bzTg6L86CNQcAHLq0Nfa5NNehes2Z8z5EYXjLdV9wKtdRA4W4VIQbvBo9NXuubkG56
zU5i521QhE+YkFf7t27GfH/JRlwriZJgcY+MDGLqtDtdwcXz2sk3MiYdCyzDgBAeFGTTdnwgP/k4
ylvWZhgyByNV/TR13RArA/QTeBmGX/uejh4pcJ6rThV3YnzstVwL5J4e17/W9Wl2ohVdKVn98LI1
mIwHEaRjm8ExvNCTqML7+taNmrN/PUUPS9aTuYZPVQQowwpbVOKj2HG81jDzVO9+ipA8hfGIXpQ7
7JkJOarRnwPjShvYHAk25Kew+ACCgZDn6TREGXgN0DRyDS6dkpbPuRXujg4tdrZfnGVv1yP/CTnT
WXieE5/9mC148hy288+J4+4CTko7dDJmWrY6UEpO9oIMzYud+OIMw943D1lbP6es0BCGSRkl2aII
sxM0ljqZDdQhJhMPb0buQubLleOuAyEWhqXeJasQXj+e85NB13kazqA13c5U5mXKCMYjO/U+1D8j
uDHQ+7Pvl0cM4/eJ2fLjM+k00QOQ5eKuK82OdcM7sZJ1nisXpVX26DP5EkHh1HhOdhsv6m6w0Gs7
U6dZxijOK6sWoywsWZwbbZKwXDGBwAq7TMrFCQMbwSSWDWsY5FDZpP1yji9Gnz13NYROxmKEcGI+
JSYfrGFgoZ+zvn5YsLIMY0aot+0velfmwTonHI7L1+h0T37C54M76XK0V2XwVEZFO4yPJwh3MVFo
xGC8l1Oc7cz4x5zQqByoLPqyZLsV5IluCVMLSq7baUJKco40bh7lQstnhUoygF8VXZZ/N4oM8FqX
Qcqt8j+WzqxJUXQJw7+ICBVFvGXfRBD3G8OlXXAHQfHXnydrzukTPRM91VUq35L5bjkv7L9ZliwO
l1gG5LdGpCFxgtz0GaItkiNSU+jBUtbULdEczTnyQ9s2O4K3iW/MertZE7a2dAJeOuVUQDCLwGjg
NiyEaMeF0odHb8dn9Fb4asx+LAVj3/whpP0seIB+yylmcNIoktqAXfbmsa8mj4Ssg7EEijC5eYo/
3KdVY7ff/BInxC7ftJyHf/NleNXLr6LGKic/W2fTD2aNTzzp+Da5JGviODkCmSjonbwOG/DqPay/
kZwtIyO5jIXfSwbJGqnJwGKjnq0sd8EmebiU6jMuboqOIA+uyDm07cV5OK+RFhJoIW+dSjf8eNiI
mbjBRvkOC55tYVJpenWaU+MT2oANGrsmipzBh4CGBo83e0yxsiv3cmUEQawZc46f6Bv07MLm8OQK
4KQL7puv3eaU48LnW+J/tPnde2ScyaZCXwFmRqeEvZx7OT2OGknwrbgLQUWYPHG1Oxz67zhAtPyx
NsTiESZB8cRVytfR5fxTfOIg6H6YO0n1moN3foIwZdNITVhFGGqQSSNSNzv+3J0fk69dRhrKtAoZ
22D1tBWKP3p5kzgyftLv8PIbKx8vKb0m9azYDHDrrEcth6hXXzf4LAve93Pa8fCE0wbJp4d90JHw
C+L2cIpz+VPfIZE1UpHMnPkFyudcA4bO2hy4PMB7vF48OdY/0AF8Nn334j9vFJofi46BY6llFVxH
pELw9VdPYcSk4qoHkdWxd38MdrSk/xKDBiF4BJJMaE2WnGz0jNTDPzxWX7sXXGMAXdbggOKSeiyU
qpNYUVMGjXxYVyhzOBjGm45zKbl9+0HLWc6Bz3aA6UH6oZ2dsY4oSqxBIs+/Q0qxd2GMI2KmZYsA
Kz5woomn9+kHBEwDYnU/YcNbrRJqA0YQzDXjzMxM1P4R20/ieSTD52Zu22LDR0dqMt3+bPaGfCEx
tRPd2PC5XhbX4Jk+nLdZjGWddyRGRwIF4BncmnJoXya9DVpfp+tJC0vB+By+ucamTDNxC/casMvM
NZf8GzdR8p71gsvb/ukmseibxlHdQs5+niMFdxAEXS974eTiPFqv+XsM8KUm97phdmjCPH2aQeNT
GNBRajo7dHBEPdhxNnUqve8d78KJ+AeLs71CqfSONGblOhfs1k5l6dm8R0NoavgkDbeyaDlYiGVU
LZ72iw5+eIOeRkU5wCRMdYrmX8Sk48K7mO1Vc93scqq098nk5So/j6b3hN2CJ0xPNdts6rgrySn5
1yAnmk7NG+xn7U+g2S+RfV2xJVYhj681z7q41g3m5LJZhkfry+yrB0s/ujHoxeiMcOGwR1oOyzHG
bT7FmVc6QX8m9vTNmkXTsPGzdNAz6V7vXSPrbrPPiFju3JgSJWy0pxcLc3tQuzGl5SY+IoTl6cd3
O0jpP+WcCAQEmbLhOwRSnC+mFzAKl7fRPgyQPKLegQqjhWK9p4ASD8sOXiAiDA7mvtRCsC52Bu6E
xlovgnrMvnj/o8YepcHR8ggO6HPWeZo3pRLhcNedKScT2S7dLeZGB7mfx+ja2KxjIieY4wQTQmnz
IXsSdmEx6wxnBd6lBAjqO7rfSbxBAVFhfGYcwhmVtFk+vsZ5e3+tbvhmxug9Xmgxfl8c1bhjEhRu
Z8d7jLBUChLAcITDgRT02a1BOYHUtsLCYh6fAWEc0sFIJ9PX7J5mHytCTWpOvTKQYSf8uUIFa1ZM
IUZ0I6Ogjhyu7++kYW+ZTAT2Zk+JvW81Xu3o39HiGJ+RL97XyM9PiYW8h7kxv8cSzQcHKyDTzf72
p9i0iZp4pf3sPTBmv76LWgTXRgPERnqoUSA5/Bg1WmySsqG+uowYAmJ7cGQBEoCN6nYrFJgJG3VF
cHSXk3d06diHl85hXgJKBfaS8uZ4sojPj5dFDAXXMIgW9IozhE2E/HBPoPFet5FzKpbn0SC5WcZP
23fHjDQfmO8PaJEs1z7KKseTWyKmJoinD2eaEf6wVLjD7qunefh4b8K3TDVp++8luTxgq3+DWF8e
jSVRtyTns1Q/bwk5ry+GRyDRAeRjL4hi52szzeltDBKvFWYEp9FMl36ccXeCCjlpKI8TgFCzWqt9
Z8xgcltdYpBJKiMUaOxZmaK+7osBhVWjtCJPyY3DoeMh3TytntPGAHijfB1mIrb+1MYm8OSWGixZ
D322J5kHyHtyMvDINr5B11skK++rts0Ycp4/qlDJuMjuw6w7Z054j5QCQGGuYFUzA7k0Yp0oWmvz
21BV5F9r2aYM7dZG0J5mre3dPbAJs9xgejdRy9Q5NjuSnRBQfk2BQiAunwE+B3v6WwVxeZNzLaCx
CXSP1/4+AhGCywAOssOVxCu5p939wGdcJlCgcUdIxLsgTPnI9E27y92WnlJKTuOg+If9d0lPbwCM
ftIG6emeXJcPNnjjwOzDVbtr/M2vOgCEKcv0nl6szdukmwJf4DDTKZreyL3NODA93gakpUJGTaq1
7b2apLMZ0aiMFz5aJCNdcGnB5O8JdX/a+xRQOmDG3WzWw3IC9VX3fXZ2mpu3eU5kCaCbTzhLY8n6
Ai6gCwBxp9Veho95Cv4FbmDOyGRC8XzCOM0/X9R5dm9/vvvsdmY/5+7HIJODBXxCJZLmJMqU/0hP
xLABJP+vhVOL8XdVe1M+LG5EfkKrZfNJGO3la9tt+Ita38hqzXwCJq+yF+dEyUIAHSKy3Oh6LcX6
cbwspjzUxiEC7kccM5aG5jGCLaUSfMeqRs3IQc81F6ZUWmYH+uyKaDsCoObni2auW3OqfZP6Y8zW
AHfmSZ1XwCshkpbKTAfIhIlsl+f7/vccgjG0wmvamecrRrNoAYDeyX32ePckJSb36drW4m5cebyF
EGUuqq8rdRbhB04vAWMkgshmSV8AGplc62oh015gDqiktQVu4uACxvCdMcn0Yl0yZtBTV/JaFm/G
dZBFsu/76JGZ58DICAYCUlowLz342dOz0zKotRoK3NqOM21+Ql2cCoNf2SghalK3xQ7/2iAw+czw
uhjokgiwe7lrWG3UkXfnczbzZZG0/hSkMDEJjB+Ed9spIoJSGKTBAh4NkVUyH7Dlwng2NPf/3qjc
IkTaY9aIL2/UYu7MtlgxacpttgMUhG6eklPe2ersiVQLu6X1W2mf5JW1GKbBYgga3Sif+PSM+7QK
f0BU1nV6NUPNLWdCWQv/jIRoxhDHdYq6p1MYlpLBwzI8Xs3Os+Nm8RLFvCiDmW34pojGQBQXiRq9
0l5EPFzFkyOGLiRe8zNFycx+XlXTL2se/96Rwcp93IfofJBD9hZbpBxgQYwgEeuNOXkSreRVKaEK
w5qoP2JdN6Kr2WLixqiN6A6e+7dQdyqvUgieBrcR0XJQvNBBsr1gT4QcF0szdpSVaKPEAi7DY3pI
5v4MmequgDwD9kfZnfZGEC+dFhOsDNj0qAnQkOtxz1ogdixJCFf4Dog6UFdVnHEs6fNWtKdP9zY6
7PfoFvT0xbS3ngHzMEMaCSGhjKD0YeGHr8MXxv/uo5Rxsa7NdPeJ5BobVaK5ukuI3jkmrsyTIcuk
/QafnsHP4P8iJxSxDIqCtEgAC/roT+UJMUymCkiUQwwGXppU/OAGeU6eVKgRjWrTOcibfaV8jHjB
Np/NOmBIsnccmMh7GnQ7xQSuAuXuCEfA7rg5+SfMXymZ3ZgGYQJzCTYhzKqLfFucAhyjuduJUd2z
7CZv583r7BC9hqznx08uLG0F/VXvdH6DtNNTQtBIg3KRKy4QMD4JSueL70Q6o7HaYLFAyCi5GKel
CIUvSMPFpYX0W4bU4OUZv+f4yPG8w30OlTF/zKYyn2GF0D8m4kPkzv0xqmJTxV44sPUEov7i6sCr
/jElMeOICrrwwE/xMV2GZ7dDi0Dg9YWO6mWpaY1wlpjNHVczxhsaGZuKFh4lcV/0zJXzo94mNrO0
Ortm0R194fXoUd52b0iirv3gzLuGF1zerusuaRbJn1CJdhSX5hOeYrlekhz7ktG6wvH3dGxnL+jl
Tie8fH1RmLSmIjtAM+8MpbRzFqJkGjDUAvkb8ROI9ZEG3icyzutrcX+gGqujIuoELUBOZFZ9NBlo
EzuBxmkjHB6eiFhxHkRn1fxiWGW8ZjkqmSxEtCeI3pE7ybwUhRJPiSqChHiygBBEr+n2n4TapFD7
kRGyQpiwBbgP+osVvn9+HsIxBHxovHH38xYxqQ37IZpCC/iamFaSycIikSGtJ8ept3Dnbd4N9DFH
HHvdJwDvi+ATlNtnoNibXupooAVKRVI9IEQWCyz/d935mqSNOQA3R+D2MZ3cQMD5iKGaYXwcwMoY
rbt3QtKLpP6fP8LuYoWM7YG5Nyd0IP/GIQmHaCWJYTylRD6HXGrodRF+j1AbTpSI5KR5Z6zH/SXj
ZLzzqHC1OeyUCzsFJ1SurftUYQpsbkuXSBnl0XSAxB1HkJDm8fDmA27FChNvQY0QNYpEhcFwqE6w
h/hK1t89bihG/CexwAHSPNxwbQ8PoaSYkMsz6zGqqEHlKBNslawEl/yT6HC63ktPJEBQggj+UPzt
RKyL1jhi1AJjKAmdRv3WnbWQj6pnhJQgtmmnIdLDkim8kpjRSdfYmkjYCo90LzttSvA25Q9dPv/s
TQRfQAheevy2WA0n77nk0WzfGUZVj7hAa7AjLxCbZZHwonVilBhBw0xy7sM0xwZIFvzomh2J9iWc
x2Jws1uh/P1t1RCxiHMJcmwr/+ASnTFeYQV1THJz1zhdYDq+gFRoR47sw5uZQFi5/xkQ8XFKGscV
Y6zo6RgqPH4n7Q5q3vvo9iFqsbt8hzhDRupc9frzMp3c0L7DCLpMKA0JfwXjw3vZpzph4JbkXOTW
M8MUuGtdkOVVMqsYZdhrowlLLoaX2loPxZV293P/OiFTDG89lDiqP4SmYnfQLIZii+CdwWLimJXj
mNMvkDPsGinUAIg69FTEfGLSkZjGH143tIldrvIjNk5UKtzwX59MrOg2bmbdA6YUk7CSMzZAM9fl
OPuD3vqcRUp8G7Y9IG5nHdzGYskfiBQzfvHSX6QYX4JmOsBdMu1M0XmX47N3JhJDjNng+TGUoxxw
tOGPnTp8emtPswYM8zq6HUZ5/7v8w8PJOALkiWxd7rsQmfBjvL3ZfDzPs4Rl/yyEemzrk8MRO765
r3/IiP7J/UsYj7sW5RMuoqE4LLc6iAExESAZw6vFUk0kx/g1nYy0gxaguiNictzDySEq3NeqNcXO
1KHaqX0CzRFRiotG3hzqX+QaZLMzH2fDU4FEt7acKuMRmsnukHubE5DIKATzSMI44kZIelE8xHWE
iN3WNk+n70CWfnnoJDZZaINsYgi05Pu0tYRkkiHhRKzRX/gaXlalW34pt7AH/Qnri0zsSeJ1OnoN
RcctVp1r0pn1UbiuyQ6VQ2+AmFXUIehzbNQgDpwAh2phCbFSWkduitZ+p7qgD+sHsKx7c4RcGtCl
XL13XLvUBuACGjTL8s1EWlMwMfCwgHnspDZYNXmMjVcxNnME+tSmdn3NZz1jwfHIBSASQ1Tok+FC
+he5dfsWPfXomF3J0Nz3SCT8y4vgFPkgIe4EMLzs/sWfqnjTxyEbwgv0gs7JYvbU4gb3QiNVuE9X
dBR9DrEX2INCp0yPS+E8QbJiz7yjIx5xkUQ39ouYJ9Vq5BO+2dX4M/75XeZBkDTAtlDnOINDUjGE
YPxyARxXHAkTDuB/5b8CBAVkhZ1BLBQD20aDCL0M0GFAqzm8ZFc0H4ycug8/3sCH8DCVJbmeS3qc
Nc5/K3uApmTNvAEfe/MptUJAuUeWwRXxAeYGY4aw3YCaSLKiUP68WYorXFpb0fPTisp5x8ICgMyI
6QQ4MmlAONLPjuCycAiOPn/+daXBAKSVVHfSO3RYMtJCqJIB+CEywUQ/oKQQ4gCa5ehCN8SfeZcR
Y9nAkhTrAMFqBtq24/H9nPYwD8HJwVOAmZ0PjUbFxGaIn7WtIkEQ2yK0nJf2fMJ4Q1rBwumuKO8O
5KPhkRafENmbrDgxxfYxdmoNO4JJmMewsW+xeII6qK+hekWePhwuhhbjfAnCo6dlFohFUzkmZW7S
jV/gIYeamT18CkeeNRl/qv3eiT5KdE5qlkfYocRhKnRUHokm9YsmtbBy/2PuuUwoJEgNGt53lTkg
PDWPamcWYtzEVykW0YGHpQcrxcCrd2GaEVBi9YYtn32x7HiQEdAO2ZL5jDVR7zGaEbPvr80s28Qg
psRiAeedLYBSy4znv9hd8lmDJNDF7em6eWYpdfPaxGUgr/ieMJ6bLGrEpui0NA5hqbXvQ0gCzU4z
uF2MbBjs6Tvd5UbfMpy29Euf/jwOeOfU6PYD/XDP6lDBC3ceJUxcwGoHcMtfaNsPS7hs8DiGeJin
obLXzVZMZcG9DrDmyFbiyqTLW5Zs9aj88+CXdI6JEnPKuOuEmkOOfMbRGJ1sTkIOlLebREzPMDYb
IJqWFxgRBn2ZCcsU2j76HHfJtwSGIC0oUaw0W0K4/X2FXAmUpJSgncluYEOJmXMoK73DJwPaxUrX
sH+0NIvYyK1CnmgZzhSHXFyev4KdSkfn1IdFact7eYXqpBXrX5Yavav1y4pFJ8XB5NwWa4KYnYao
HoJONEu3+mNCUvDJT0vJQ7vgzxkwG/KLjd0ujKlUDiwGHHVi4Or7zD5EgiINt1XN06ww5n1wZTBz
s2M9x9+ZOoMNc2C3SR5l8Jt5BxPu8kWuDebahOeRbMeH85mgHydIWzWLzbPkb0Pl05RAX9DZjtoF
qWr99EanjcTN+botJCNfvnNBjti6iU/xc/axahLF4vrQcpS+9YWenDw3MNruG/79FRHXgw1fBGtx
gIADPjViMRC+OghfiICWqtHFDHbcyALvBOrijvjwI1gM7xctnDbW+I0QNVzbNXOrQNhhHQ3FXY+U
YQn8/DbGE1aIQ0oMZHsP8hLy88Xicy4J0iXrkZzAiZbCYWhCCLiN1+dtz+//3nB+QeMdusidkDXt
G2ZbAVGBCDJICOVbQZfTMuSPfCVphR3vNwThN9XJ92P+EPK17Q6iaPR7S2VCkiOIOQc7+IkuWb5v
9omECktRLbUOkewXw7owug4tWlQGTNHD2D1pZ50hiewgFOIpe1s5JU3LvaIIBHEBTaCR5s75gDiC
gXiDaA+OCto5vpuPEZP/OOMqwpEB3d7/ClBt8LEjGym3D9chgj0D0N3y8uDAKln2km787oKWIKsq
5xJKToec9PxH+KAPEQU9p93Vf8wuMa9e/uSJuz/kVIAlO+gmXBUYBvgUqYWgsIHtxiD9PzPO0j1n
U9oYwGZ7DmSPvzLDpzTi0wGvvEblAcPoRuyEYkrU3cumi2KfE0asjz1Lm4rHQHH2F66BG9EBNuk0
HX+9f84Lr+Bonvx/8PFO/XNdkB7Vc/MN/MuyO3IrYjYeu52Gppn4K4vAKGJ54i7iHgbkqm5vWDra
pG8myEQcY8wUrZEveR1H+1/iovGY1wEzgVjdMOSwJO7f6Gkx2OB7wzFHRVdzpuA38AknuZjEFDCP
40Z/hKUJCb+9QCBbGce5tHYkSXIlH23d4mxADQbpkqpIUFTkT5CuMD1A7Xafn0WT+om6C44+QG+t
T2djVOwSQMxrHCUJ92Dfhfh01578vNlccg9f1j1kaKbVGX1PsEEaHfa/nq2u1t45Uq92HTxxgY9b
fivrZD/SSSjysXkLWfavjyDxxM2XtOng/hGF1zfXkIo5p6Dq7p62Hr0Dsrh8fQTHhfjTaZzBv+/q
7SJdp+XKAWQLjEIo/ohDaFJtyMxoMBf8b6T5M8jPvS76EUtt/wbF5bZlgRAt0HeP2wdX1mmocvdw
9k/2N90B/+NcRwHofebIGCGdofwqrMJYOkWflZtgjlwzIZ40cp2t/vLsFAQdAC8jrgu42ALCPEwq
irWdzk6+JJH8nbjLz5Z7330O76sqA/AFMZ0GH19yBy67lzMIejM0LN/NKSxiJXihHPDOyRI8kDr9
7O5+Y83aXaLOqBlxuEHbw9qiRlBR1NXDP/Duvnpwq4ZwGOF3hePZo5SDbPz7ATR2ii+iLMqNEiKf
Pflc9an4szYDOnBGH9nGfZ/lfd5+k0FUY6wDKNxS0lJ29EZ62pg6nVFw3tATVqZmk71dCoZOpdmN
BfBR/YWVmra9tLPb6MOS5SP4oIVkJ+p8Jq3wO7wsKkjZnIVWOQ0Fq/ljz1qsFfjF6c1icoFw9Tcr
QBzzQkHw2P/4T357JolpD/81+WrcTHnIIFzNLIEkszsDZmHq51wYoCHJ6V/ZNpF8ni1oHB2+9D3U
PNQcXABjxAo0VD4jmP3TgfBbpJNoKOEsLULc9W3L4BJo/D/pVR8NLlNchY5820y9ivr8JdHanpl3
TBwgWncVtpN75blBgWVfKDiNcnRzmMp54ZiDWbpzIV6Rm5Zej4N1MRpNnEGIFA3iZENPb6i4m9eb
U26/QOkmXCRwCkfnsNcQqozbyb67UrPO6rk4AcTwQkZvpxMf59rPgHsFs2fOL3c8RyLjzC6YAA79
BeY3bCvC++Xmed4BUjXCoRxntAdStgm80Wd6NMUwfvi7SaHQA9CrzNl+TfijkBlrbrVyTho3dSwz
GNyGP3W/XeuEXJJv92EidZieKSdN3cnATShUs7/1dbLPToU8YHqNGe0r5DpXKbgwdYdK8QJS3GKq
RuFYiAm8bnxABPxL7hTIyDHgkbkfENdwWaQ47qDroOL5hvfhGtE1v0h5Hxdvi/uL1SshItKb6DaP
XqVDWD3Ttv2GdEEYb4YVfqtnFHomi6yXviLYVsXac2d59AX8zcnJvW3FFw7H7zHcS245CllxtMOA
aHyLikdRGYvCwikpTt03avWovaBpQ0Qo+k/EFVFrNyfdWRJZOcce5E2QVef/00CcSO30inn9sO5b
3BjkGEjAYXb7C48i80wQwRq54dK+BjDMiBdM5ooWtjJdO2fThQ9Zqh9LTlcFlSEsLQc//LX8J4hH
hUL0GzcTHdiZuje+xn33KVJB9hoqIvJhlKhnqYkUsYp/Emxq0TmhFEdSUNDMSKq/qMiLdNpmIm6P
lMu5NuFG6vgdSAJKSlF2UZZZfRDitI2k/P2X1OdSk5dOZw+LH57IuCu8XOL9iq2Y/om2tMcJnEGs
R58lw4+Teo7OnJCUmsKudPrylWQOPIi4aH1dxRwnLrpauJD3E0lHsxAJMoYRZdOOiZFlubLuDtWi
Wpz9L0nppPsyYstsFr0U5R5A2eKx+D1sWF5wF/akILBtt3Taaen07GcoSVrYzZ2at8UNHRKP9mH2
H7cvmU5twl2YadR2L1ENEJZdPgaA7eeTXSCpR730FPeA0u1+oM7KBHGAJ0KPJ7mAJ+vLFbX7oC6R
+VLEQXZHGjba6DQ7zWpyIRdfU+9E6xHyTQUHOePKI04RQLsdbCU6r5PmVNETLcqAY18kQsfd4J8e
MhMVmhzQBaDa+g0ZEJxJD4pwHNU1E+dQWF/2CFdZCMcE1QHHC3WTbnepdGgXYY552KpU9ksVMpPp
PHR6IFjC8tyD77+AKuiL8k9Z9dP77DTmxHMwbLrdHcJzkVqg7rFSlv+Fyo82jDopnAHLcciqFF5f
0FD6hqgbhw+Ehj2yLhBg2OSBUnsz4t4ENxV+ie0jNVt7BP++kn4oteA5Tmexwr8X4P0fbHryrRh3
ZbS2GW/yNqpdWgnUimaQDvjBF2dqz+XVKatu9jzI5HrsP07pCzksLWQbxP0nhXSb8MYupkaMAObT
FiXxIJU3Vi7oMN+2gaSqpXMnt9G/eOnhv4tbTfQxWmwilvh8xLcCR8uX9+xIpk1h4XEG6WdxP0S2
mcLyYsvpR7/R03rQRlq4Ihc10M4PfIgs9LDNeRgIJ8z78eScp/WJ5HD6hOAXKNvONSynmq6JNpE+
pcCKuTgmOC5ECYTw37c91Jt7Ts1O+HbfJo+JMVlzkjh3b/rrrJuxxFoLNCE9pNO6I22FsA3RElnS
lFjkCndWbc4j08ykyFD5dNujJhWjfBPowzs2FHgX8YBqL6dxZTwKxKS5BGqKAD2OtNuH/az3lsiL
mlQgeUQCMlz4Zj3KgQ6NsgjwyMqGR+ASR/qOVSem+iAZm/lRS4GvroisKsaFLO256/btf+4yspEd
bRpEhPRpqo3sO+siskE5Gb83rMRDw/nystDDR/YmMOWUuqP/WvN8K6tLFZgk7aDPVucBvwMuN0pc
LZq3RnMWQPCJWg4aARlLgvocHRCGnKXizOSjBxdnF6DvQy1zOHEWDhiQ1DtxiT1gPO40X28BNWSb
pKjwT3/qNbmnP3P8K2goaUbYl6+XJZ0kGuwN8WvcZGszVRQDTf4UlgCgBkv02204m9H2ItP8Uu5G
8VS6+Gnp3/FqwPc3PKpysWMMgKUBNN6m51Tw0ourjrVJO0aU76sEXEg4cDRnlbaMYKmPSsuOqISe
7jRo0ZKqJgKgS0lx2h2veYE8v2ewac+Kr6UEzxg9OAvM4zPjCjWW3yFqTyAICnisvfjFrOvmY2lE
0YkQkz577qroOvGp7rt+P5bscErwaZ/ba6jhh7F1/8sIHaAPAqdBwKzuhGC8bReNT+11ifEi5AVs
4s891EJcWFEF0bjzox8IvgnIEfSQ235KNT2+hbct0iIK57tpxi3nReVX7qWQAwmCUvsGj+jIfHn/
/LeWON5YYSKnrO0+Fw87uuReYJVRnwXZgVMGe9fFoXmk/q+iH5jDZk4CHiVY3x2kosIO2BiVwSSe
rqeF6pePigoYoI2CEAOROb3bEBQiX6QjvJOJwWrRbW1MN7jvLdvLy1xxrD3hlbBBHBQMGSI4hn8r
OfgY1cwMo6AtLmKQ/RrRyJlYCu5a2W3mjX/FGolAIbyzzXSTcs2VkxN35aRvCWpJz0FYW8GX16Rd
oyRUgFyKHS5lWNm4DJj1BKwKqAsD8ALKc4BSgdslLwltzo5iSZdgNQL/xvo4nw6+LhaSI2uYC4NW
+zl98+ZIXQDCTgfEdixak4ej2neSUTtu19EXDFv7kwwLdEQaJF6RObeWsJtNosYVno2wHa+5ISct
v6nD/PBLB8Peivv2sbt7/C2/Q/Qhk/nQLkiWG7mxlE9oke6uHjOKLHetMNSGgi/l7v7uPlirU5V6
x63RsknRdqO0Q5jG6GSny+id74it+cv+3tZjmw8pbrLHnwPsFCBLSNZ88t1YG6tPdFuk3jGKxEwf
du1wo8xCVDmUrUwzJ+Nk9PpYZOxlg+ibSC9HK5PQuA0pf5zrVIBVhfk5Oa2gMPu1ZREEN3vZFaUi
D0XcX8yDCQYRJ98hj9RMqPkiIt5s8x8HcfQY9R3myw9pqN/dQtKZrokwnURYIaw7z5XoNBRMcDDp
Wd+nEd4GFk+5loE9ry1wWkgmSAuWoLZmz8ViiF91sNMD2BWJqjmTuSNxMgTK4NAm/xhI6hlqS7ix
L+Wk8Cs378kRT5MQtKn8JI+CgnR0m9XQt4zKSshOhgRhhAtnG5+navwwqZ4iltstzKOOS/MGj9Uy
VwPSdQpCnGoLSYS43bupzMZCLvKXmZF+ZQTadnJGVtIlDmjA+kNBYGNA7QHHvJ0rsLA01upo1lmJ
b3V0bfNHrTEZWmA9AUs75PPkcR9HSIoQdVgXWBpidiyMFugaVhV/50zfzid2RG39xHAgt6iEFxE1
yy6hsH+a/K8NckMR8eZh2SEcR3yaKJmWSkPPttujJvQ6qUok4I/1cbEOe77OYmQFKV9DkeQwUQuN
GxO2Hl4I5q03OCUeJFqUkBo099LPY9frIYtMYQksdnITWEP6Xgir17/XxZYjMT52ORd7MclZDE4i
URaJALZKzPV54ULW4moTp/6WxGed907Kx5cE5LujoVUhqCxkjB1JQDsFV1/LZ+AvpO9Mw69DcrRf
NYwbMD6UkmDrKFM4Mng739GDoLXca/1pJCqvt3a6KIGoSZM1Ne+k6uPBL739AE35gyz+uGGGCXDv
tnDPu4CuJ8crrQain0b0jsj/NOwz8hypLM36X2ucI9MuTAW9Dr5EKR8H/kH4FQVmgt77UMneykG8
QXD5PsSyOxumDu+nXIUSBsIZfDX3gI/0oYpzQOxPbwj5Fu7vZuG+p3dgRn1MjM1KsqlIobJXdFMa
ojFACD5TvwyfwFE0ql3EmhoBI6xbIbBa7nG22MsQBb4SZgVZ6AlZKSOvosFkEAEyDLsxCi0B280F
g+2Ckv1Xw1I8bHbdlU9h3IxFbXrvWt24XnYB6Bucy5Szr7C9p/+lB5T66MeukakRNRqHx+x0IlG2
YAMRgVNyvkhAJso4Fk93XEMvznF+hnTlyzf9xsBqocaFRvYacP83LSy9sw5L0rUU9h2DvD8G+sHn
znFKFgcJbW9fRYuDFdEtou/JqjAaEgFySgpCZi54TM6k2hzHGmfxDku7pL+gjaJAJSOV4BphQPmN
xClngvBhO+BliqyHr39HKDtYXz1SkzG7HDqENXGIeFzoki2YW2v/3xcDESl/pESX4ITJ/H2YwyXX
MOATeTbrdDgiv4HH6gU0Gr3g5gcekAUf1V/AVMVTfnk6yhzsNcBsSO+Gg0TnHfPJczkOyfhngk3U
IpgECGRzG/+sYq/PGKhb4U+hcOMXnKO48NcrHWyDvwZ2oZJ95C+cxaLaEBcCl0UI1B+L044+MRld
yXvidGb5/p4oKMfagELxYFFMqNnovp9j9KFCmlY+XjWMv0BFuWc2k9uOABqq/k90SfTdIEB1fRr3
3TkhmzaGmnLh/oITJg7VVdM8Np5jcZ+BudMfmTfn5TxZ7kpAaIN7CluWWORIro5ekw1NV46NaqOk
ULf2FzTIjc/gAj/GFNf8KuhWtdFg+AsuDLoa0S5i7S1mFCZDOAZ/Pbr4TDg5T/LNz6zWBgOJ2FUk
O2FFOuIEUW2K/5KxjbsWEpQNI1rVnkFUMAJYQWSPk8fZoJRDLL5Ughu+jR/90FIf0AYxUYB6EWNl
cKfAoIqkraSUVoNXtM4ueHV4bswAECPU7GcrLqLEWb7hP+6gTErjMymTjy8fQTnpUTTcg88eU12d
ioGl2a5j8a7+u8DGERA9wnVPtwCf9o+PAcTGotzNvTYOzuEz/cDJ1lOAv+/0hDZ+jFnW/KKWQA8i
zQWgfz0VQhWXJLzOG9CNxHrkLk5mBtOexmssM2km7jwT2PGUaHP3M6FhOE9O43yM0YWC+JXcEnXD
wbXiKfPY8YiPH/ujOQgefh6LvbNl1Zj28U6M8N0FU6p555kWfDBwytR/QHOSHMChJycRd5Bz4IWB
3+I1p+QEBk8Z0sqZoxNpy0on5RexY8tQ/yETQSuE3JUtlksdMxh1g85BkpAlxJjNwOx0uJh8SiyB
n6cFRZhFvE1wwdFCKox5tenq50hUkZqTZ0lLhEnFekXHCdG+u9KHCfKeOudtm5XC+qmBHhn4MQXg
p3yn0LVJxncvU8Sxxfxak9BivucDqin7A1wHJdgGBTm68k9thM2X1omIO5jrvivZAXgNeRftIUIL
ogygg53z6GS3PKbX3l3OsP7y492HyJpyJkhs0RvEvyWw3wfvM6aYVqqveuQREEqWvrnQaU1B+VGK
/cjDEspEcg9F8v0FA0i6Y/EEqN5ji/Q4VHompyOfrSym6RkUlsHG7h3mfFvVzmD5ZKi7dR3yc/ka
9AYZ69j74npfdbbK8ph1toAaAPcf7p2rC/hn8wC4BQDqFCedDYHiqa0wwRPGiPebk525NJyYnM8b
ZJBnD3aaTCwp1rkLZoKckgR9kwujOjkwoPA7drdl6nna26+ZlkcY82/58oq2c9nqqLGT0zdQk7pO
b/M2X8uYOJwOR2HhtHFvyXWlTB6UNPtaQf0lxrGCqSAB8yqh+Ke8JxTAnTar6bMlLwCTAHfVv4Yk
za6FE887Mkl4dbSgevk06q/Z/3cF/Tw+LSxCLFUIb5fIF6eZI4/AsNdY2Y0rGH8BJC58hyjYeuTn
fMx0r08lcrLFbGUR7C1uBMV1Dkz5iI7xd/FDrSkhnAfqXn1KDGa9vO/OMG0M9nIsskfDIdkfuX8+
1ASKPRcNgZUM+OVCLM4GtGCfX7dNYZ0YEIZ8logXQ8NPtkMglaiL2+YWU5eeJsQ09cA80o/NxGPz
+DMRi+HIxf0D1XjdtdcIDC8xW4ZMt+tEZItn5IeET5FDuGsFFPed9HbQVu1stsZJQKExXEhii6jA
1ZGAE1hKSGmQlktkrHJdEr3XYXAA2gie95FKkZeWEnIlmZUgUoBz6FtvxKTcoxMRNDYviPHTvCvQ
YnoWYTkrAztMDtZNwjVMEte96DO0MctDikjJg5BrsTJDkpuzk8/TCpDYwJXkOXA0uoSBT3nUj3ST
LaMSNh3KK0SS6/YzpCfOCLZu5PyPqPNaUlxrlvATEYFH3ApZJCEkhL0hGie890//f8nsEycm9szs
6YZG0lq1qrKyMgujSZP0owFI/Z+4Jky78uSVlPw1uLu4LgNrgKSX9BUnsTGo2jgFYNc5L8SHAzA+
Unx8N1midyYW2bsZmqYPZ0FUonUACRdqPBkyAymqFTVyAQl2fJtt3YFhQ3cMRAgohBcvn32lFFns
MH1uFn+gEaYWIlmSFoP7cRC1qInAqindNnYdKq5XZQUungRBwhkjk2ebfdBYkF0VSBkC7gN5Ef+0
wblsiBcp5RnpPD1UvoNCyAOkdAoZpMIgoBQYjSrm4BCc4FHgeEq15MCzQ1HnRMK+dZkqGkJYR1oK
jiuEHRcITuhhkCSMRHlJsriRy+ud16G8WwOGKnxILR4qeFXIrUngeUJJf1Mb3JIay5auQIupb1if
wLMmz2fBpfIu6Hs7zEYA+0sVHflVFwJOKu6CYTNZw2yNGEQLrMBbXm9BOafeCO8P94hPcoMUuyY1
YgRNvYwWExnEKCpd2taUyDh0gzOIf7Hauuu+Gg5ApZoGEm76ag34OOLUnjQk0xFwr0+iFgS3i4uh
KZLQ6WdJHggxoLUXlxBSp9eZlqBDw9zuVyS/UKdSBqkYMrCVNWGvVrIT2O2FPZJC6pgjRHQcbeHK
9qZ74Nsc+ZgrCfc2hMFeiQvedQ6Tu4SfPE3gv/KkEBjRmVKTOVUyUYgcH7Aiex8aUT7YAorWqLcp
OUGBQTGIqKN9CCfM3dCHJ5ekdZ5ApPAANN4OqR85NgcGzMrqx153cwZCR0XYfAMjQqS0jeoyV8tN
4QXwEH7E9btF1wt9l+STDBYrsGnqStACGU7LWN6AghChqhk12folwn5zXoHPDmsc3+tDhzS6uBIB
HwLSYJAkK8q7nxYpDm6tOIqgsYTnsBYHqDExYZNshtMl6A1LnqvA2ABhKbic99F7znU/VvA40YJC
XA42Jyn8qIpc15S/l9s7eJjXbDuuD4zBO5siuFlGA33qGm1J6TZH2+6+2xxxwU/6jTTPKQIYDnhy
YFbb1jW7/CF89xlgLNtGHayN6iA/5x5WRhSJyWEgvv05LGCF8HSOoXaHAbyCVBcQiopxPT6mPMqE
fDakVU1r1nN8JWtKKKqoJdndbBtBUSAWVPnHkQBexujoFj7QVNxnT1ggsqDkGLc23i6QJubVv3QQ
E/2GU1jJuomNeAr/WjMD6NSHqgsmEEDQmpJa1hFCyJF4jjcDr+Tuw/G3MOfy6u0TW4yFruEjWOtW
NHE2tPwlmrtxU9N3ZnGKHolYANTcjQC9VsQVL238keIdwx5Eb8nRu8f4jHfBQZWUXh3PSrxENo+m
ieYKvRDyRwPw00bKhq6s81mIulXvNjs4Ja2ph5GyrSARxFD18hO90gdqMZvWAVLs4O5/YcRSBiEO
seDwekBBZxFgbkL/cUOZ9kWRExh/dWcrkD2hPKbzqmwjFJtUl83Zl4wU0xec1RBMx/PEdLulT4t6
427OXbBfVxrt9TFNMuSSgVkpCLcO4th7zGGwT2MehvEdeNB7KMhyYZB3vfi6Em16wFOuWG9QwCZH
J8TbjZmVmNO4xvB6PaT/MU17955x/Q9qK9w3RKX8NXqy33Df5bKukJYRFEQ2U7NEd5RNNx2u6Tao
YzJwRWA4WkNbjqmupCUpR3va5nSoz4sdEy84Tq2e/rQN5lSROB5rTuLd4pN+bPIsWOAVnvc+q40q
I3zBeeSitlPYMuKxwSpEBwoHJVRicXTZ+YhYfxhzImRZR+uMKVUcWyQogwVLZPXhSQtxahKXFTHY
K9MkTzdpta2EDvovbyTh6Qo3h6kevcOB1SLOHy0oCv9WpBWMIKotPu4UEJXPyAuPOJQgN8n61J/S
iGPl2k0zD3YpdvTEA0Fw7DukcnGxX93SY5f5q6lbbaE2r9v2Rd5fwzKbVHcO4AzDIeS+w12HD9VW
dKMEpxJAN7viPLkFG95YGrkN+ikNU7cm+6I4K84/9fYVufoiuN8/KeWM1rEEYFE3D2UpoEQ2iiZw
xCFbcx0JgMEPG6jNy8QHhTt+QCcCMYL0jVcVn9IvwfhEnIbnov8e1M/wg8mEiUawQQ0MGpnQ+iiG
HwZv4EKyD54k0Rt+sD4ggOZpQJwnNQKQIm36MLeP/h0IJ/HiRd41mkCL/vdDJC+vhGSfyWveKZgk
YBO6gJyc+PTBX2+fM4r/QSHeKA6vs7xDfLkSgAo9g8BpJHoEEuArOXXC3seeGETNXfrobI5WefBk
6f290rOTk8YPStm790IjHF1m5DAEiJfJKdGjIOtDilma10f/SjQ+/QGieCwYAvagMpIpzT5c+2uf
s5pliPI6N+T7b/Xgg5bn+KA1nSrReufhhLFfVFcYXJdA8Ly7j+129mB26y1IQ6NIaGJS4Ag8VpVR
cb5WHTaJ22RVaiE059wKrbiS+ZjUT60PeKd3fznw4RPizjk+tGF/QvUGUi0P6qx1rCK+fgF9gF4t
LEaF4WwW6bHLUi3mgLoCmu0k2c7avHErcUaaWxK/5xjlt8GV5+/AbRKHD/4eceJI5EB1hGFB/A7P
7csSYU0Bk1tYYX2E2n9hFkHhLDWXXZ/hGqYMdvYOYVBNFuIrRLy9965MRDDJER3spkPEFZmeiVbC
Uc2Z7Lu5V4MNX2b5cgfCGztj39VyoH5BK/SIH6Y0YEElOEX+rUk0m1mmsy9RUlM+RZtTxZWFgEJa
tV1gUuWEWVs6p5PzpYs2dCHWbdxjAOUdr4qGnfpZDHAsAmtdWWImXjGMQtYkTDwWpt6IEq+jg4qM
4RdrGh6fHscPThD+BQsCNgFbgeoDOcdIJaviKV9rObyzqgfQVz4I3RbiyXOB5qLX8E7tc0//L61w
+SORhitQIK39+z/CcQn1+Td1LqYXF7pNcYU7yj2rY7fxmeCFTCgveVhiOArba8SqQY7PTibnq5sZ
k9g/3Mxf+sx1aYqB89d7ZxgJVjgMNOGF/SCQM+cGbbcvzQ/L6HLURJeIcQX3EiGyyr/JCgD7TUsz
Lkjru+uYOTGcUyxOgAClLwRcm/icc1zKoIGztn2aXHuonJ4Z0u0f2vxiDxD4iZl0KEYVoGsF2n8q
+tLgLrNFZw0evDZbmUir32GdE7z1GEjYnhjyZtm/k5y7ogeaIs0KlAE5JMU/NdXyKwUM+PxIimIs
32m7vznOmSb52XFJNgMciWfCwBhuLBmMaRoZnIlkbGR69CTMjHWbMV2Cogw7iGOARWDXMZ7V7zO0
tVt6lTS2NSCka/gpbrc0DcM5ahNhvI2n8KVLmMxmWPrxZxZNtMwn6PLzO6EV7I01se5yhaMJpdsI
nWatMsAs3QB7giFqsTXiy8Fo8vOzVVxmWWgzkL5+rZjnS503meFxq2kuPvfv/nABCIAxqZazZSAO
0S/YOhlOymx7TTZqxXLtfLs8C7hQLjeL6Q3xdd6Sl///ryxDJTvz4yzTCCxXvrN/P4O9vWtnacas
HEuLeMDP9tP/bGvt9N9jws6QOMGHwVnBrnkkFooJTsYi/z1BfvLM+ZKP6NudLMu0duSPkLd5mO6a
hEZf4e96tBnvihstOAgbVn5Avw+ixEu+Pb9PjQ2PH//fh1/qRf/9c6Ojt059XKh5NetlOU9B2PjQ
WRxxAR+sg3+3pfT7ZDzoGTdF907DhGuLjcBUDzbo2JwwM0UYpFEjxziWFiYXv9GkN9pyGQtoRnj8
vRfxmIipK91b93hHw0bDSuDrJ17JtXMb4r2THbwDqR4uGw5OADdiAFE7nDEp1v4MeNJaRVpLONBN
JkonEOMv/1aInFxIGLUstGuevmTJ7/yuF3C+sIdYMKMY8N2JnGj0gzkMilgL7b0imTPgyQT+WTSJ
YgKTjCmbHNYvzs1JgwS8xikgjzE4fNM+BBXqbI3si0hHeTqgPwJw18rR4z8zutHkhLi0qc6ZhMvb
p6iZwlweTsMLI7vMRdAMiIogVN28/wU3ocseGfRq3BvDop1Kup8VuxU2sRjDr27DrqVGVsvNq1eJ
tkxc+N+kap3x+UBokPAPduzVX6gK8kPoTmUF28z7eb/cfTEJ078G02cCbgk7jHncCp0f8j3iEtO8
3d2S2VCn+Kewl7eNcYOffYWJUJpAqQvuM2DP+rhUsiVe+EbdznzO5LxY8fRMD4jhL5WGG2M/w+Zw
eRzKYzmr2p+ORsEQgLam2TTEjNZ5tu/tWgSX1p0zbioPDsajmSAbBeTBUIYfbbU20Gw606UshHvg
FHUqwQNawA0UBeQtbEbFqYZzzT4Y2aN4GmknkbVoy6L4aytb0mCgjBCoUclSGauh30zlzIMjsuhh
GonyUq0jxjjxYiiSqtfIJVh/bHvFmU+Lqkm7DC9IBiJb4xAKFO0l+94u/B29Q2j0MLFlnFiaOnfP
6LITfN2GdczfmT4pYEyOZ1ac9/dD+TEa4x0dZeYX0ejG9Z5zgm9JcbJkQvPQOqAscMHc5RRhAL+P
D8ktRdLHf3QaZCPMJSZrrvngfbHs4KIYWb3jfOc2g1fnkl7SHWZPjeDsPDHiqDEuqcOEXMubri43
Ds9tVzdj8mAuVROruteLAEDE+zBLMJA3iU5zLXMdMGrUi4yE2jtJNyG5mtCzl0nFNFLeU3Xf5OFv
vgdjIGNyJq/+4N3BeKyzS4495kCHxx7i49beOmO9oFJBb1vh3N9hn0SpSqG36dRGZ/Zs+7UShF1s
qzm1gbb90jx9I66SrZK8StIerKH4J+Y9Li9IKndOg9Jo08EhdfPHMFb8HAEbNHuVWKeHAD5Gpj5A
IlcHpFUsEdF1eSuKB3hr8DwS4DwtCk1yMaXNCmCxsIJ0ymhFFTjclFcRkOwbI5bENcQvkU9CA3nW
QJy0c2Ozkcfa97VzZsCcPjAzTld2c5kBpLz/z+3rBc8Ed8v9DNl0TQuw5Y3FU/7FpQ7WsjvO4pp9
QceZYUUGDviGRsewSp0rNqKNTu42OwXolJWUmL18z5hRR3YhNRieZAl5cFufw2mXJgSlbfsbwHOC
/sopP969/C1HzDJ1XZvmCxMaPRV6K+msISLmnGnRtNv2Xxi6PqNRYj/oUCGRMZmJJZU52LOYw1X3
JA8mSkrkQV0l7s5ItC7IzktM4sqEB/uDjPKfY4J2FtDyz9OmTByV/nKxLejktmJIOZGcIo/GpidL
+TphzFdz5aCzRx+ZYK6t1IqOCIXRYaEcQBqSIfGq5go8AEO+zWGDF2yn3tVYuu87GJqFkWP5me+7
vosssOV2XbIfnwP437klrzdV/joJl8RXejXXYYHtl9uPpZ/Nbq1JmXZpV85wkj0lrDAsxElEOBOE
gIc2GnxK3mQ9qyTv5j4B8wgLsxcd9qL9QDPx2dpxY2gRfwMWPwnnD2rBaBb7NzKjTUBao8J3Fx3R
1+Zfj86JmuRgZz4Z2oZJa+SyXBe/EUeenUQo5hxE+0wE3MCZtXXlThpnE47Hr/kMmP1X7ViExHCA
8XkAab+DdZd6+dd/tU9sOoJorVd0vz1oKPVoOqnXzDXLzwVULM2xYKbWLLAVkBRA3BQGJBEzqSdN
WB3N3n1+ncOwRHfgfne/8X00uIEvJthFRqTg4adfhAsI9aj36Z97t4hpae6Nh1YKQv+nSAIRzZTx
5hBvs9aO/6YO2yS4D59DdCI4QZgFxxHB6GIMYb8oTRgu2fk35zVm0IRRC7bXY1zq1P2rHgAkN7wF
vM/i6t29e8AounNpLZdzNgK3YmPC4YO26abM3FBXK6ztOtAeXOYjbdzn6DhaW5o0UMt/a022Uoyx
b5h8VX6LsgOLXpUKK/mJbMnNfLkzRUIcPIB7HsQNJlehnZoghp2SxVC0fFdxS00/NtU7SCXr/6RD
A0CnlH2pc190iBcMUq/O2c8nSWwDmh553YykJwCiK/cMFCFcma/mEEWrbv7XiIX5Thha6X3j4xz1
h/AYSurj6pzB++HBNbNGCKXox5kqMH61DdG475Wpbjg/gmcw7SJvifmXfCquQ/Iz5zo7ULCcljtQ
/jGUmimkLOJaw0P0pXaDFXUhJjvMMHD1G1TICQ9/YgswlDqQXoNDbonFluaNG/FjJY8/Pv3mbzPY
DLYbsYuvo3xFn6KSrX00lKoJx0FOL7ZXit8ImkQlv5x+uydmWjH9wMaAO75iFYFD9hFSCu8jQF3A
rWpCi+uLE8AUkYYfYpKAt5JVkRPgVojH1MtlIDx4kPszbk+DGYVuRDs8cqEnAwiE3eY1qKTb2QdY
n4X1GdcX0+wc1NJyt0q80LI8xxe6pMPiEk9wBNk1DxpgqcjWhz+0VJEoREqqBXXs1oE8yWza2EIR
EdI5ccDM00USBEI0thlWEcA0HCocHQZY7XrxBNZ7g+axzzsINIDVKs+8+nmKkgEI7ag0wkwXmfBe
I1a3beuLHMb2XPsF72YzPEG7I1gwa4woFT7jDNyGD9xK1eCh0eKLF86AYfdcCpgxrI2n9mIBx+uE
pek6hN1oC/3/SU5BU7S/iwvZXffbgyyNBaratRBDc1pri0UA8kflrbMSOzCCNmlYe4svIP0FztF9
OI2ES2shMLsS6lf52FXslgVamczihIDAeSErLd02YFRODAEa1NwBBTC2lDo4DwmlMjcUv2lX3yk4
FUyz3sKOekaV0m1Cc723bw6t9ugJlfzGOBJsXlwqTGDcvUkEpjIpsvXrFr7XrisJGGRA+Xc0KtBI
3f2sMt+mHuSWkyOFVlukbiLPHy5/vNryi8QKpNs+iWVbHV+DxhQb0/tsF62tEvucTJ3spxjpIjA5
5YhdW7E7RagCgv+VXA9s5IOBNF3zAEUU/LV9I9zpHCYBoktIH4TSapnOYeLSWt78+B8leNNVLkBD
S1Ki1Aw09iLOXGxlpgE6pBEQEBjGNctznBowuZ5vfL1C2vSI//oF6Cw54NfqxnzFgzodBY4WLzd+
hGfMrHfKsJ3ZJHNc02UMOKxNKpMvp+C3zWghP5HvOEQ5AAY8nN8RD1YE9IGEh7WFw4+0DQ5uQ7LF
zqcj5YBXR4X6JLKAFuhfXH5CcpFDso0AuWvb8iMvDJgVJGzG5UTosrxNIxYoCTUVMiLJAtY4FDje
eO45n7Brt+vDPfP6u24fCI4P1k0pNd0w7PxVw78HdBQ0V5EdgV/PME6IWKPzbp9h+ezB4tRxYkFq
TFQyV/yA+ZbpTYT00Uj54Ogkt3qEp5BkEjai5K0OBqrslt3HPkOiCZoU7p9kkIx9Z6pct5zkJ56f
YdUOppI1gEDWCAcxMihL7hvmN9bjyJzMkuAXz4gPGPORC8oMd2t9lof2bPYP4ZC+iXol0lDXW3I8
kaAg6nHgLaHekA9/zeVtXOy9qdMOrQwqFvo87gPTagHnNDOH0jl9eXQag1EQRTHZAyeiEC9QgRhs
wYE6AfOCgcYVBEHxYOAcWx8EN6UDT7PvkxMDIDsHH9JddZ0h3JM9YBE6kIk3TTgsMySH465p8JZh
/TFJ/PuCxtXWuDaplQ+F0EC6qEw8kPXdHaRd1kwFrMMRebOL9OoVD4gTocxIyAfSeh8ONVy+af9L
f+tqfajVmBR2CE6Erjrzw1vsSwoOogdUcjA/IQS/zBej8IYtBVHobFhASNQHLnVP4rrIDDBSjN/J
x9UlnYLd8BQ0silM9q17C/RLZAyp4EJhiR7eNOVch0f+psRHYqixMESMJGr94iJnZx1rRH0iURH3
O8dotpBGpJXdfjSImBWgfyHsYuB+fw62UGz2YTWBH+3UEU/R6mOkhkQIwus6PI6KLhRaWKuKuRQX
XiCSwx0wqhI/4eeiZu1SbECUliCJ7jpa5WYdiF4J242GuEX/21rAAnCEGhCJea2GqfV1/V8wKnb2
4YA+vF3vo3emuWlq4UWCPKfKGCTHWjxpwjcvJG61yOJ+BdIv/0B1YusjKsVbWgHCYxA4THwRTvZg
ZKG2LnRsEmm0jkd61eQ5L0Xji90B91bdIbV6hLVRX+L4Q5OlCeNZxbHOuZkgNlA6WJBdFX/NX47O
HJJmH0XMkIwbK4OVpAaDEHuD3s56AWmajtXUJRoF1QFYJjjdZKRuv2U5SE01Wi5Z9w98VGqmnJ0g
jlX1HuRILoOz7AESJZh8BnR+7pHgEr34/dfVLAXknpPbDpt1VI+wW0He6tfRKraQ5qN+GkGPfA2o
f8NnTH6Owg+RFbCKj6FDEIhPG7ZJqGZuznoPt8oJzIxUtQCqyyEDKoOPb59+pX0f3oMSMYxDBYyL
ra9i5ESIeNOAONioq/ZQt7HIf8nDJJRW65R9ccfIIPrS4d25U9h1FJLlrEKhJ01ebsC8/GBiiXPv
DPFsSeqiUdcFSCSApUIu5mMNO+eIgHBrolVNQjInDobdvUrJAkea8N6ukm3pm1FKenmCrJCLrBWv
n29ap1F5cadVTYTi/MPwi3Mgpsvroj1HSi1wFOAgEPIO05oUHdkg79iT9J+qdmbSzDNdG2ytgzX4
3IN3rlAEOHQFMWPb9k6TbQ9b2qCOaEU3bPcRuDBtDp+mDcZR93EbI0nv2NKvtjRlKnGWntEaIPhh
8NExml0i5k4c5ehAlqkRlJcb7Ljr1j+/nPGYNJ+/2n2ERZUhfJiJZzyYuywnXQqnFznOAHGCXrHN
ScDbVMI3W+FBSFCP8kXdSdgek4fw1EBsA0BIbpHR3UTduSJ1wW4wn1NDKZNB4TncUeEzYNF8qk0r
JwHZ4K379fRM6O9Q1z9bL2Zk0N9ASQ6BSpOqk3dpdeVHEEJGdi6cT5yJNPolzKYphztBA44JKDkk
kQeKIxji2O9xObqP632CBuQIxhysaEq/MH0LqGHqO+9ACls1dR62UAF0NHGmc4OhDefQQ0cS7o3Y
NqjFCeTqQeiAF/MYGmmt+2B+/sgADmMZUCurUKrW0ZZfG2fa4VVYTn05JnVEfNk6cPq+Y0bLA1LF
ig8Pj9NHvCRl5Vcr6J/G6B+v0LEY/BvmaEioTGwgEhl4W9hAT/tULHAdEDFjR6+kVCjaBCovsBpE
zXi5RUxgAX3BhS5JhSKEYAFCJx9bHV7bqNZtjI2OxmkZGuAom8LQ+YG0ii7Yw7bKgwKxj6BLnGuY
s9nRefTp6ZOw01MYNEdKvqvwLkDweHNqlnatV4uPlFykCYOEkbfWQqPcZyIbw3oi/98Z0qPu9p+A
XciwHBlHwYmOecpR9CTwDhi2Ma/9j8mkOxMOqJb3GHfiSXI+cYy9da4lpPImQgdNpv1RPuJY0lSw
wWl05TlKPUhsOfJu1JYRHZ6IyQ9j0VtPSi+OrxqE2JX4/ajMRmJuFJjxr1I98SjWnHUwGCE3onKE
1wpS6PwUCS3kYJqLX7XbgZeJ0CriCnUUZmpdw94ASlnUQxw6wzcsWwTzIMcemLSjBvCK5kpyNbCu
c/jXfGTIsxLZKfiSQSn4Hw89ff4miYcti209Wbcf2BI512UdNiSau7on+/a3/4fqu40eBC+iIBF3
TvokemokJJ5mYplJ0DjaJRAx7daGnNa5eKx5zosmLspPZzNgygVSPXjRy4bc6axHkqjzvz6Rpk9p
4Z27NWcTXFAXwyoZeHPjXSFL7IIGzSu/sKGjDPsCH9hT+nJ1WL1hJJTCHebbTUVzt4KYaC3MA9g1
tI9VujySZ/fd26lf2Qb8gfuirO6GB2IjKPZrIc0jSmXsaR+D5nyiXoV6fZJqK3FWQv6HsMZW/rF9
YNChgfZZVVkhHcpo2EP4QABk914Hdx9S9lXEPDxmp04ZfhSxxfyiK/qh0d9ggLgpTu97VCjpZJRh
LmhYUW9muLivspJ/UqYkJw80ZikrB4wo7AZr0AkACMWLj32EX1H+8DPO4e7CuUelzI1E5NU5w/OE
ruAAnIJT5N4FHVuoUehowDKiC2EzOZRVo0oPGpqs4BmdYyDux2SdN0iioVg3PHorsHaml7R87uLJ
jNGTVa85b6QeSYgebRhfjdYdFZKqfW94NeRBWfNVdJCcxhrhAFTM7cKJQ7vycA2m00zjZTXXVrX/
YXiAaLVzrxCpLvYNGYS89WTSEaWJXuE5uFMfG1Z5033WIpr5tXundPwhQAeO5GpBdp+tevc4A1y3
mkBG9cUXwDCbZsXxm/3/RnrU8J8emf5zuO4V0jeT8EyCTtTF3SWV4BXVvEfUYBiTow7mwLFHpdi6
A+b5jjnsutNwThUgV8459dSGXEAgLbAW58Gdvos8MKuwCenW0b1hNpHS7eawvnzVFOrhXVqZWosA
uFX/u3aqGVjYlkqh0OFMrvY+sTQ4rjaH2z7YFIM7mDIInyjlnG1HDn3U+jtTRxqpDY6hmyUhtM5w
LgVB6ZjW9i5zrToGl3uOIVyFdR5Cd9XHNny1eJvqQNdfZClonI6rW/d+BwlCeK/kZVM6K+P316IH
0b9F3P8tx3lzeIWTT6T+LKmWIDWgXv3Lx8iIqKJrHfX/VC6vrTNzKx0+BR73f0Lo9LHQNDkQVFDz
oIorJUgxhY9wjTkR1gS5zxB5+jTJPqZWddGAKV+JSlccd0yMV2/mkgfbBz0EG2y58y4Vfh6hKAvC
U+VqaFcjzoOt6xQ7+/Ly1dexnVNGkaJxf+zHeNOqRHLbOPjD+XDILAgCe5suEx5/pXb3bg5BWtHo
GVcpz5Rk8kHeJl1TYkvNLK1/lRz1KUx/NLGOBPTVBiEy+BFuieMGdVsw1O6mf57dh3S0xtLJFJwG
EeHDkdQVbj91tqshkbeV/isIoQ6Q3ihHBPFXowivOt7vnXwBBOoW77ts2N+0ivgYnDXQjaGqYPQc
du6cROrlDM/eO83DCpUvvml/l5dZQH1szjiocwhvlkCTwjJ3t8OGfWDVAPqH87KP3cM0q2es4G/H
tNv0Q13b9WOwPDpcOetrulCOaiCKxLvaTwg/zEqfeYRl0lfluJ8u9tCjwl8tuqKaUUmnzp6BZtPm
/p0gK5UwApnGJKNIJA3uNh5DV3vdeaL+tReMwUwJ+hjMzM+/Hki/0LC3ZXzwEMD8lapjmxGm6MY8
bCbwjr6Gv6CVfujHqRJhHaKxOZs5M1EffNrVNPVQm43BXyWTCxfAfsI2QCHbKtv3OKNSnsXksaQt
uAVx6ucys4Zs0mYQgWpJge2xAoSkAgajrDKUC52TdOJDgUOfgxxHAlsMVSDTW9ewGMDohzyjDoOh
gupkdPBEVnvC4PoSHJm7stBXYISuX4mZW7NqJFMukHAIqUFCWUwTEJsHVGkylxusuSrvAN0dkdur
9+CE4Comlq5VHA/xGeoRvWNA14wluePRCOHR+k6JHtkPhVCjv+4LWnsbJo0bcnf3Fh2ZdWN7tnfJ
2ikNG1OrNCsFp+jIakYuhK/wLnvEYW/RPj7SHDwl6L/yb2g/UkJp+TaDcp8xEHq7UIZKHKJiwDQC
kSJhByiQvNGjb/E/YCimv9xgWafWCBGtg+7K1FJ/CpFlxANcdE3cIQLBCIAwTrvps6F/iMqrO6RW
OQJPQc1qhwBVTCdjyYw/sMUEvVuNn1cksd74s90kRTBvIMBVkkKG9Yc2BhhR2bvvzJ+OSsvwJKdy
QQQA0A09HRN3EaQh2xVecfCP8D0fHdYMH33JDyAQoAw45mt4j/aa7iNEH6Teq5F8iN9fJJO8ayAB
KfGVQe1Q7r/DI90comZaIlYVe8+W9OP4MDZtOnpMuKRHEAdV0u9DMIJRkExtUFoA715ALktR/sG6
9wcssLE4xNUuUIn+G8blo0G14G6CHlGfqYfhIuyFuQtzR6cQsQDuE0DgC32kL5J1ztXs0HxG/AtR
G8Ny0+7D8ekIY1AfgSKwvFnkHeB6gCcYjeyRyRaGYMURvdZAt/zLjoOlZbg1cJ4G6t4mWcQGVmQ0
/ZERWYAnPuwbpOQ5F9s5/wMjzldSZpRMs6AddffUAOZ3GkECeQqMv8jzgI4EGWWiog7RyJ5AqRrz
5qLqF8KgwC6TeGmzt4UPWOPvAd9wC1Ss0Cmwip1/kpGi8jMb5q7W9vndwgn24EAwzh3+hsgHol0r
AV6nu2kh678icJjJL/+P386/i7j7QBxKlmBKc2fU1K/RHwSdEJsSnlqqQBOVbTL6vV+b/4siYtBd
aWfS9pkB5pZXRWpFnly7+EPKBNTtiSNqEnNbv5YIDROyNPG6D7wfBCw64v9YbPCSfnxY7hEFCEik
GsvSFBBX1KF0zma/HyLEhQ0/AtGntFBNwO2PEZ8TiEjPF2S73EV4jKPiiKAObWLyGMAJe/7bVOAO
bY5PAoHAwkcCh5GEFmjn7Au5mQGK+HHEX+smVwRB5mJC2XxBltb4T8mBHPMB14K0SQMrAnUKGGvm
uayZ8t3dzUFdEozIBTB2obEVVULUQaPL4PepKf14cgCMmo6yrH12SMstvVVEduxEZx++2iO9tWL/
GYj384+LAVIjNHSmpij0Hw7fDGzk5Kb0Y+3UrRLtql12Ar2/KMNDPRUew2FGa89P9SIaVLyQ2jto
Bk14kIqbFAr8PoOvoa+KmGRYBdre8NuQu6yb79Wbgp7bWTE3nNTr+EtkPCS79m5yShr8/QbTmNnp
BhNMQK4GxDrRK0mcA+4Z6n1i9TTwHa75C4nsVFNyJ45fZ8BIe+tFo5r4DTcSnI3V6AUDrt8nJ9Wx
6voTMcDpCtNPbgJkNO3PM1UeLoq+WObr1uQNo2EyhTtb/Lt0zt08cLLUbXQ4eE1b2ie8KyKsKMZw
vhNa5SeYJAiv8ANRuXv/meGd1sNuCaXEgJiS+xI8vNqCR+omCZjdGYZdwrAyvwq+86cIXNqKYbmq
LKajdaOp9WHJT+4+a3pEoxhZMpb8ZBLB0Y/wbOcQenvNVH9mDrga/Ai43NoMORHlTcMLp4TaiOuA
lENTJ70HRLa1JeR88mK84h3ygGgZ+Nm2B9nVoetusjh3nfjeVccMOrffFKtwkp1cUEAH2pIPX+Qi
oFHttCddAEkP3BqIYf/q+lqTAovxB+Y6mDBjiKT9Zqbn1zkPioi2eD1ZdxEvMKRS2buuMmWpiXZ8
rIIgARCn1AC2RVyXU7zMoX72tTHyVFVUbX5lEAqMswjsIfhbzbBcQLBqaep5hy2LzQB0dh3iP0CC
GUtWJh39rNDhPqxbRBT8A7nlyyXHHkJHHVRizSVELFoEnUJK0s3xwu16Le+9y6TAYtwkghP3cOMa
HtSKTTBDcQIpjBJlY5OWI3Ar9/cLkj39G+xDRpzK6ODu6IMQR+GcFQnSz9y+56QmZ6scXUE42Nuc
ERGhpTSDpXikot2YhnBcMhoFiwZc/398oD29VhXiVWw3fsiKgpi6AUirc+dRBieIoMdWtDce9fZx
/Eg3QQYMyFJmcoFqYTsS7fOOqfaCNII6HQOQb3j3bwxomGeAN3I4NNTVaeNw5XA+qXT5cRjF56Ia
hHQaYizlvzrPHkcjRO1bkZ2+H8vd4JAqzDGAwcqYwKInj30kvzfLbYgFdHbioxp0G1c0GdG2CAvq
484mgqB1/K1FOhJFZTopA/Ljxcw1ivjPEJNJvaqObREXlWt4IavwddHGipMy1Y1S9/tZYfRyW+bA
D5JggT5ej0Xl7FvJAj7gw2bOMFdpxXZk13OF8Cj5qFosOcM97DDOkNyDszsr8SSZkXl7XxREl27N
dvNlLU2PAbkUbhn2lU7kzj0yR6YrsyhRlfeBRdKxhtbps4t4DwUzxmtoj5f7cH9zUmQ6+x70Hwga
sNAgGs1AazdOiQG3seJSs6WMa40CcdLoyyh0Ukrm85TPmprMbJdH284mU17fkVzwX61veGcEomi4
fMxerVUFo5bNaBeCs/5QovJx6iNm6slfwKWRZaRRSPGGwy4+2rdwTIMPQTCqBqbhEVQAl3W3g5xq
AfM+uxI1j5aB05RfZYKn5BaSl4VQV6uEveJzMP62GjXknR6+/QfofULb6dM0SYPOw0JrTgneniP9
V7fOHvUjKSn1p5T0TsdWV1wrESIDA2KW3aUTO/VEcuU+dnjZuz1XHufMPrbOxnPwDV8QamzjxgRN
zvgBYrkB+ZOYO0ENWC8jatB3Ic9Z2xK0kYYNIjrqnPtlDvyTXeoaIELac2w4Ujx1kvO0NjqhYe2J
5VD+l4aY1b7or/UuWZx5pCSc8lCzGcM8TsmK1pn8nVaMvZo7X/nv05WWL0fRyWaijlShPAispN3b
esDOwHPRqn3rvokua6+/cRBx1CyGhi129ifaebNzNmFMHhYRI4etAx8LADNHj/GG3WBxXkj2A4o0
pA+fYH24TgaV7tamjf2Id71zf9vnlHszCsfQsE/RcTbMQrqzHSiHpBIQz5udGMU6Eq8PGy0m/+TM
TrMs8mhngFIuFriUSIQi6aP1noymbeU+iwQV8DokefPIWL7yCIYqCM4wNxkYGMHIhXyCObDw0q+z
7nJH2W3/GAvRZLbhR0zD9GnNYHpRqZPy/gxGaqYlTu+p1VDjBm4/ZzhcDeIaR7H47do9EAIYfmJg
BnJnPINsSbdhNuLOFt1RxKaClWn4myUxuuW6N2feIAmrW10KCNW0WGJwUJFfUXDmJgAlPE/ytNPL
dGt64sRZHVviqZJlMQMJhU1i9xC5Kr+mkmwv4sj6JL+2H0Q4EiXSHvSGh9s/2vqqm8S/5sycjJq9
KkuGKbESKYMO3htWAhwGIyU+/8BkCa682sbk7tT7HEu7wYh6mVzI8tE8VoMqo9TDUWj7C78PeBgl
VnmBQRqyw31muNOERGAuqp5ai3ziCWWEKBxwAT2dZIrIs2qrwZuC37NEb1z/rqbUUhdablPp0DXN
6Fjk3qyBbcOPC4U/guqPQnzlCK+2pwmQ5gM7JTpyFPvF9vHGEOMLkJstBBMTTpSUwPxkEOTMi71H
Izi3vjtkry+X/gxCNo/oxR4oJqNo4scpYA4sEL/Q73ZNN4197jrDQhpaY27sj8Ob3jE8z1FctvkY
O9RcdMtqZF+nTcs4kHY8bs6dsbjfnfzTUKaao4e/ipyq/jHqPi2LJsVvGQqkhuPaKinRKLrT/haC
HSUTu8PCfYfUh6nKsBCBD6q9ivAzXZFpK7lhb8gB8o3KUTU62fmq6Q2OIYW+qM9Hus9rf4qN2oe+
u/oZBUbEGU1mHL0ypnFM+5i40eyhfu6uIRNZNRr8If3oJ70pGjJlTp1KT28F3CyeK3JLTQazrYj0
DUDKjmIfFnLH2Jqw9FS+0+vMbRbpDKWF4bXH6nDqq01aYiIcGQivGFIjSxx83S6gHfsg2OPLgC6E
ke6XpKNC7xc7jG53rdDs3LIp6nNtRC6p0NCMjlEdQ/LjPlmbl6yCFspuLKeGV4Ao8bXVH3+cTrvu
veJai5e42HzmLSRGis5T3tj2lRPnBh3YkcVsB3W/CsoslHyLASWKijVhJHZyCx6zCveODoTZR2H2
iuCUpKzUT/xb40vhke41/Y2zc2T4va+ZSDbAL3GmvCOuyNLyRBqRyDo++DLfloQR6FjNtcf9P107
/oDd1930eo/45BgogPKuaNCYqyc9ld4bP1sLX7Zes4vOO7YTvZ7kM681LBOwNB1DUiJRb7f5p+Wr
IMUWj/E/BslbvWtbPxZJGt7smtiG2W1EMGFKdp1v4ZdXGE9TSfsOXi0iFxnOhzjbZEVpf4qu8QGl
wllUorhwf+h42Rca40LLNADzSIAXnCe5rEYi6XRQ+0UTxsb/x9J5LSmuLUH0i4jAm1eZLYcwwrZe
iBYNCO/t15+VzImOe+5MD02jbcpkZWXRi/CiMEDwkV5tB+IAVVhGWaJXc2IWOfGKc7NPF5up6wvi
5Z88ZMScJ/XkAlpegxBMov2DiskxWA9fVC2ct4SpHBb/ba27N9RZbjgpxAdRFdshwafUUaCAiGhX
hBood14ozJpyAhJGJW+HhPIbG93OvT6MNZeUSjOMnbr5ZVHe5gWIeEG9vDy4M9JLZfFjUN2Zn85v
eIBa8XFXTNfNfUS2hk1z7e25Nwh9AaMLQUHkB11dqwdCPieLKg7LbYRo+KA875kqwYZcgOKqgzuk
zvvbjOrm++/MuEaIW7Mw2CmkuAa/v+GIadbstgRqnpNCsB4s+wzwHJMwkpR8iRM1UpDoCXH2aYMD
VejzP1EwRfAAUQIkDJiBR4lOg4svjE4LRd3hSJkO0xcd5m0WzZNUDRBXyBiD3n/C8LfMfBMRom5U
5TjdzKIpIBnTXLHWGgdD3ZZmeeJcvi0ed9E/oLSKnmfdO4EbGh6UyOFgIcam0i0OFDUHloYUXlgN
Ob2UC9/cDGYLaYZn03zG9yFymldlKWi2ziIuZcsDdhrw9vyCPoIP4mKSTJQZv1D1muk1rAQIOAd7
Es3obMLrlTeTqk6Fi8weAtldkn2vahDSNDeijV1YZuzxQaPQUXKoR1unVGWolr02Ooe1HzLdt1cK
3smdEsMIsQ+qvkzfmZyQKF2Ox8o3aWkngOb0OjYDKx2gOCXE/jJnsYpcfjbWpaipm0pxc8CVOzDU
Fe011BVtQCXKEriobpOG33TDZpQWFNGaFpMhmRlzsino5i60JJVt7xHTjiW5JcVcpEcZBl1xZT7K
gMvOY/wZX1j6EXOtc7+CHFSdmekcwRDtVZBxTjJjbHwsqQ15lzGxmz6P4he1aQNfB2ptbsxOv1Ay
LfJpz6zTL6YLp+Rg1L7njQ8LHlYIdh56T5xQ1C6e/vJNjxFhWYzyOg/7HcNz8AbMXff59O+IZ0dF
jlPDZFEUONCDR552Z4fYPDfMkTCFWYq0dj9iYiCPNiaoBNelJNt0o2KC/2DZI+rUzrdzghlsnGUa
PyXAgWifz3adbPgG6RVrfu+V4vug2ESmDgLEYFRipvuL5hZ2F/mlGtPh3T2NBkdeypjWEFJjiIVQ
Vu6hQ1eeoNUuux1eZCklg/e3nzSxBM+K3+jlo1nnnB2vdg3JUWrf15L+BX19LPF+/kYzi01HUOrh
MXH+zdTdA6X5m1eH62PnqFWhYN/e4E5c99dmbPfFBkmESEVhHFb4F6hUCR8aMRdBITSnxKr9FTvo
d/zdJ6umhfB0GA7uE26c8bkkaJnGDOpEUA2zhcDH3WZsImU8Q2oQLfEBN3sFEWs0OJuLfe6GTRMi
Hh3ucSCvGOWtlRiQrmZUSw91gQWK9ojgsq1NPgIZxVNzTLjkZ8SfUNWX40KFmkvjH7Z4Mz7kIg8b
PZFnXjUM7N+KT7dGoq+KvmIAM5DzDkmu9kMEf1hwxnGD8O1wvGCq7DWyKAHqMBDlQFA5oD51Pxfd
pBlLgtxe7uUMjURXphy32kckpwpGSjbqb8vbIhBDBx2P0V+9Y0OQ1AcqtwlIgFEg/n3h8zbja23C
XLo0nDFkwflYdY8Vs9KdWhnMpBo/6Y47+/1/xAjxAng6Fvk5aQQV7v+4EK0nzplZ42hTWf0ysPB2
+VBNHLvDwbHhXmuGJsHAZ0rRvBhe1vCXm33A9r1l0pRA2aX3HDCHDvgHbQAN1JGUNEhZBkYfBlH5
GhGM4Og9RGziLkCJfl3AhyQ2KQcxC/hGiceRuN5NXH/mlAZTlPrd6/Jlqn1yfz7OuBRwkVa/b7QK
iNTNexmPKQF0IqATEQqr4Q6Ftg7kb6aXxQCJjM/tInsqddqm/fmpnNgQnXYMg05yobdUj9uy3xfl
7wz5D/JND93DDnAfXtZfimvB4YEfA7lwfOaqrLKo2Hfgm2xs5DZpX6yGddSapuObgeLTQoO1j+gP
feoM0fG49QS45BRd2oN74phdXIsSL00TcIpAraXGijlgh1wiVEh8oUJS5vO6UaVLQsYc8ynsVIuu
vW6d5DaOx6KekN7ERPoxI6v9CBWIKckDABdopIVStUUeQv1ZJfOuITN2DHVpdRmRkxA3I7TAyQh2
Pc3mI/m2GXJxalNLQVEUK/HztxzzQ3E8tOZBYlhnpB3G5SWvZUdhBL9DrCt9Mhgz8WagDTn4KfB+
BpSajKhf/cNqIpvqd3NiEEjiq8GMIRS7u9MThQ6Ce9Bxo85j8B3kRpCwgCjo8HnQZoT9TNM0oBwE
aovYwuXJeV+KL2s78cgQ5berlovBbc9zUkcwmI3pVtqpGglnHp3edE/Qo4iIAXWYfsPiOD+Zjh6P
fT41+HmfoJY16yWGjsPbmg+xCRB1QdiFV85SxwBHeatEHc/jMYQgAfJiw0oSC3RaqKcDy1vJIHpF
kTAtTrBAuynrU/ouK+nIOxSnVzTqE3o62qg3JybqF37YxLPbBPytfjlqrAjPagxpFEcnZnn9cUzX
izdEntmZcsK2VprMLXQSnD8233QtPju/5jmmB1uh6iNIr+MSb0AH7XhcCVRA2KBa9ra5Oy8NPzKG
iiAIUWKcmIv6moNQkgN73sFi5gG/HFlhaXZJGiHwiAdvltWFNCoOGWlbByEvl8KARYHQpfOLDVGv
59ovu91gC35cdaVwpbZQ9a0JLWuqYHd3Yzq0TEoUATkoCmA/ZMqR7iTVF2JjTjkHv0VJgZMvq0GQ
vMKFRXkwhTPLJzD4x7PvxFGcHeGm0jVGRgVK2UYvwPv41oSTDxe/BEuD0bgBdXTYI/T4J70kUFsq
BZLcGXYrzvCAbgAFUzjpLT1nt+mJ+U0tDojdOcM69DA8Q1WCc6NfBBkcPNGzOu7vnAwuXLsBpU2k
zYkqHUBYtbWLUfHywSRgLWaqZ6iZFwpK1xhamylN0MLuGiElBfRhY6DgnbEA5SyPjwGFfaTOrYCJ
cIMBVc4NfXV1e8j/PahoUHdCnJo7MLRQim8nucMtiZWjkCBrQO4jyw1jKhZrm7j7FgYtmtu6tFox
dghM/+BcBtQg4uC6oMXV440p2Q/TLBBcKpw0hyJhhkAP/AoeklVMoK7wpHwZHiaNiWedPgT5dZgk
7Q65v2VXfUYlTSxqBUb46SJhwGT68r8FcsBl8J0U3xTh753IZGaRfNApJ3Kw3Z3l+q7FcrBpyURK
8t5h0nRWo5Z73Th1pkS6D+igTacKvFOgv+jhr0f0HXpsyAwDhwVjtYaGwiH4t4SEWtEQ5gWXHkMr
O5lMCLqsEk2ANJohrqRmsyGSB4YSFeaE/QRregW7n2OiyivTe+odsA9jAIjoj+/uO2TwYEMO0SvN
Mh/foKLFuAICRoLZ7xitvvDJbreSqflARX6NaU2YUof8keWJOP1xMmmaxJf2KimHQr3JIMOowZiS
qK+8Tj4VxsEOCULAs3Gpx7TAHEBO2eg3lV4NABMA2mUS8Ip3W0TxIKDqFHhux7Kg572AGLmuTkQM
sqQIZtKCNZTIBvCN17YZjrp3wQUhuHDpXbgBSTDMqM5i+O72+DUXCTGKAQkfk7ja595Tk4I0y8kA
+KEfBX/Pq/l+1Q0Ctw2swcKo8gm5AbvtjDnXcGtc9lMEcVQ4qCXC9KlbnsdRWOE1KH8MV33Enwbc
StAZ3hHNIifyBz7lnRfXA549HtjpR/qHaMzJW7RcCl5wUChccpB5da4Kv5wYCTfmkOKdurBlAj7R
GkO/prR2jw8DGlMjxfH+1zvGlF28NsPFsBr0gnPhI2402iYiSMhHcpzWYLVbOhIxT3cQTPBoHDFn
PeP+ZuyjqPGiv2dqW9y6UBKwaZbl/iJesesCIQYYgSHcbDaKHtUKFGWVPxZAY0GWGfrqTBZwdBcX
HzubXqlbQZZ3pn99bD9P5KDAsHUBISkC9PC1AHgmw4eyEqw+nQdOwxISpsocJuoIyMXWtokg4Hrw
WVr8OuyqODY3TqnPUU3x2knV6gWURLykTf5hk44kAU8UBXRKqrMFuqaDyoTFe8DB8rk8VQ8kbW0t
5gBCHDHDUjS6Mc+lkjHLGkN0Js6lexlzgFGLqWJpH/sEHlokNd9SBJlx8n4sVsBD49UKQCQpr1Mp
sngtu4CLRhDm5aNysXFQCbMwoPoYbcSEKyibPemKznkeujUo2oOxUGhJFlbbakN1oU4R0McmAiQc
wSZGeaKjx04MoYb0ko9PbQtGF/3h4PtzSPtYYHRTQJarNocalMliHQzw6fDqsbkqfQ3FKMB24G+W
kcMikuR2kaigP3hOYysjxTm1NWtqCEk48wib5Hb8cjjXtwjdWQpeHDq007kmRIB1xBCdlAYGgHri
NLa3jn3AMVlcnC6rWEwACEUWkb4PblGkfoy8SW/C3sexSVkwmEGsEucl6QXszm6ADSDG7oMww5cN
4fUQFTFZGA8zQDcEytkugjFHlxxPR5sTspSDiHQl2nYEKVttMEMPdCZIaXSaCoGn+K3WEYtNMzFn
VFh4Kp0V/JEhTF1h1XseDgG/qJg4mupJBPB3Cdd4WZUqOxEsUW5sesHBJMEi6bXbllFFoOA7AO2I
2I9RyYmHbL2DCiiN4lycxHOtEeYZ72qA6PlAanQD9w5XVheShqFlITfy2t2AipG3jvmpNk6JY+/2
QJXsyQ/fefBWTEmFEsdFSMDa4fEk1O750zY8DLb0PXLguZlIu6nyr/AFn1nj7MQRAxWAgVGyRB1X
l8a3RxrnA1kl/osM7pHp0Tp9nH3+NVQKOyCzd5mo08dsb4LUZOwuGhzU1AVTOwRokchMmGgehgrF
GiNCwUgR3UOvWrkZnwcrgfngGBF56lbAzR0ig8LUFm6uYc0UKcjqZWzFImAHOLJUPGi+UZxwjRW/
Z1iDobdwJ/wDQjhsEsCOffGQ6XXABUkwQ9vVzXZ/bChYLNuv24bNSdc7Xp9l4nuYhjjGuPAhxN3g
fKj1rreghETc48DS5ZcxVfsC8dffTLMiXUgq3sphcTCxqgG1E4hvI0qiI+ysZDTUEe65v9ocTBRR
4gt3C3EwjVhsNATjIYEXXAqsl5c8JkSLoywFgcfHpAGmihM15E7ggRGUIv7kvLg2c4xwdtisIIPZ
wOHiMHEoWdnvDmGAAz6MXkmxE7PIAV73ORPExjMCt9dElh7HRFONqMYqmeNSrhgvkqcua83p+4oq
hQuM+9peMAXpYruQQVkUpU97UXcLOCU7KdhQgRZWAscPRRHURvB+dyQauPyjfZxoBa7evj88h0+v
W6aooQZxJAR0c0p8pUheceliRLRxUzasOY4gBgc8mYWAD8S5OGME0mABEbVk965EsR73ArkFLHJg
cf5P1iTAZ8RMzIQqg/hgwIoMeJMue4nb4HqyRsQpeAKDnddZE6mA/EHOW8pQMrhWYsCqu8TGKH7G
XRIIYmwOR1MxKRQudgpTIuCR94NIgwXCU6MEpBiDg6qZQWyEg+dgxt+QpfM49YR6HCYCRIrvlwDB
lKyCgBZPxgHAhvLo3AfkzfgFSvkzlWCJT3QnUL2ocCY1tTIa99ECBjHHCRFA8F8M8ZTgzlhQfL5e
lCMjZsCTK0epySuGighwMjnUSmSfXkRzOFJIy+hENVhexRwVFkZBGU5iSKGfyDkJsFqwZdY+/FVK
tfGYciGhoBJDBhfSf0rQMGUkA1aCBVdu0DVTE2xoS0fLc6V8KQa3u0Z/BZab8CTcDRSvgAAuYSY4
WE0yCG4N18AUaIQdQrTJHUqObugmTaVYrj3wQ4tZ4VA5k6vhfdeeeqWhI3hvEYmpnDfZsIOf8Flb
HZU6WUN856xN/DKc9YLaJBOlCX+2stLbUMRcuA/5H30SpNRIvtBuIEJuNeTw6byJw0TMSxaqtsQa
H5ANFWS75ElxQ6SW91HGYXKcpYAuqiNgIOO4TOk9cogTCsxOw0qTPAywP70HIux6EpviRYgX93g0
6JB860TEX3a473zqRKJfCVkjBNR50+EsF41Fb/PZoW1t4bV7L96ERKaNIAszYL0iTgYLKNIDPgOr
VW/3MClccDIjj1O2uPnzxXziFVKEa6kVF6Gf4rZEjoW5T3mQzoMXLyYMYA4E5QlcJp0M0H3IIEXA
RfYvrGBZT6bSRAYbOwCbppdlpE5osWXduBnyzFrZRsT5jFPpn6mES7P2p502/OzMoXsjXnSjAUYi
gWS16fm3wuFL0SjQoA0uDHKrpN9SXOWshppJX5hL8/YNaWWP73X+8IIc93gFwwg+zDahhaPCzyNh
4agN+IIcJ797M4xRAZl5ULVV1yW/YrtmNmAA1TlPB9DpLyFo9uNzR7+LQAJLcLFtB4HhftFyyJ+R
cIBRLc7lkJs7JaoA86ExuLf8o9iHtyZSiqfcQCK7Aeapj+0mSxAhSf2oh54UIeq04WUgCAR/Ygs4
meRYumibnm3idZQ6yI7063GAVdWMOd0oxXSzlMBdkadAP1qjYqhrLZ6YJjSHJIRQDzmZJCF2po7H
LM17wJB06LqMECTcwQhgVWLlOzEYqk++w73Cy/KxObJTAKdUBAUhRwi/cd4Q70o4BEpk4SZ0p7gN
itvQAskRb1aChfNoZPRQ4iGE3CJK0jB4Wi5XCbVdJMgwA1SdB5R8qQHzFybhEcQ6PEDZi3kz0c8Q
wWGODr+6wnMHqLsadofPRVpArhol3ayLyCFlQ2Q8SFB9Z0/b2YEdwaDs1fMkbEVGdLgPGVlF0nqO
ZWxNlg27AbS9lHiTqHmVklXaCAM9XfCjmLiprzFdVh8TrJiDsK0ry9P3oRmnAF8pNkHZ8Su3buQ8
W7eViRIqFluhAz/OD5IFl4y7lpDwJ6UsiFlcI1k+3pAQBlPH3+X+kCWTD8L3Tt99zPCXboiFwd5m
2fb/5gDOElxBr8GmU6TjTIqRWQ/FnFPCwc7H3ST/QjlEzwYwUyQTg1c7joCI+B6pO9eaMO/ugCgA
O3Ka4KSwD1N4htDzSe5pDMf6vSZQr5DkUisYaG85PDecWhf9lDVtbKDDYgc0EWZmkBPpoZoTC1Ym
0t/iCNFPrC4IKYOPT9fRmQT+hX6T0rsMXJTC7j7ddLFtrohsaBJ8UzMpuqg96UvDx718zxQQwHAP
Z1RdaRDwP7Y3Y9vx+B36ufGVXAR169SDeZNDDHYLtYe2l0f0QulJEEMtYuNjsnCYNSVyFXSjFu0J
YYxLj44GKt1jiQlquNJjwkxVCE4MFEU30DUVRGdwJFu70mQ2U0KQR/1nRJ7X682BfaV5KQUt8lfl
N1MCd4Zzo3S0gKrVK/DI6nOirQqzmTvIVxHqlDpYTmhbE36P4NRt/wTo79br1gyh7ubBnZ3t5lJi
u+/xc7xuOrR23+lvmMHh6ryXFZDhHL3+D00a284DOOD3EFSmL2h9b6sKR2KeI8TTObVb3Xx4HhcG
LQZ5afoBwrsvU4IHI1XtN5wuCVcxcblDOyMKhUMaherOg2mnTMgMqtYHOKzSF8+NB6C1W3y9rVft
3XyaaoLdzEFe75ZdmRVgrdnbk1vM/zYPOocKv8/55vdNfEitlORBcM77C+moiEntzKViE4tLsYJY
qEl4lAWow44o8v20rQo93zV3x2DJpl8Fx6Rn2xGdYT/UnBHociJTqHGgSSfB3Wn0LwSR/9pxrs6E
8JovDcB8SHmFYPuAkCCd5CuPieE2Ph9kB6skFiUb2HJx+zJhCskBG+GzfSNReu0gPY1ofvL2SKQC
4EkDkv3kpOpcExAACCK71YSDhAQupGP+6SuDKxFuiWnhhTFN+hM1a2/N79HXI9rTYccFvU2Sr8Gl
nkjL9Ve5W4Ap9lEQD20+4Sc40rR5RtYHkROXuxA+siOcPZc4+BwD7arnRfIzUF30x7VbmajyMCOn
SerELLqCIksq80jExMWlD7kA4LG4ZQmBATF9GZV8TOk08jLcRzea+hCJKcDVaZ9WOWE5+D1ZlB+V
lEkkQ/UbcYO2Y+HVHM8XuvMlnBHhLbzg0mSnqVn9EzMmj3/t0nI2P3SKU5URav27udM8OPmBm8KE
xVG49Jd/uUdRekOJ8m0tKQP5JFY+bouCl0z/N6GMuL1wLTp938aTzL8aJkCcbXc0+v1VhVkl5WX1
pjlKXSgCvqIpaWhQwmHC1gpFDaiE2YF69Mlem4t38w7uzr3B5aGSTPn0wjQd8RDWzPbLF7PONdNA
zOqe9oy7RnRIdmilMK0IXCn2xwwQcal61X3CjEfqU0wl9JnBwJN4azqUNjSAqJapbukWDIkW5Rnp
gmh8oTqFXz+5J7YR2iES0YjyNnob8yJE2pWX30NCk9PH7A9uXscg9ErDmn8GhMSikguByP6T5aXp
iShUtaYiLbJkWuyADCK1AiyfxJER7KaxvRyCLwihoThKiDF+U1N50fFxY+NAR1ICLH3/YVjmv3GD
+USMyIBn9YRTonlrKhOsmJi95QpRL877GqFTpP7KJHKKryuz40UUiam5tpxzltPdvYm1YPo7FZbv
EpiDx7+vePOZy7JZrB4ZP+dM1CHmMDCvgzXkJ37u0BM2MG00g3VJcVrklpXT5DhK7V9fMhr8pCAj
9akxQMjTuIIH9UshdNDryKIftM2gj4PIuBrUmWyCCtnD5EEdPZgb9VLQm7JXG9x44ZmRJDWqnorC
1AvCBOJurQuh9Po1l3XGMdzpVdbPUWQKXka9/DVEgpBytCXqRQf0/0R9WCjtMS/go4k/S78RXrUi
tZo0Jaqq8cWv0THY0R6vCpc+2wOum5rFxcATYgShlWtFMRPvguuH5o0ypi7Dic5/Ou3ZQP7HO2tq
yZ/PQi5p11d5R1oQFLQIH4AsqTsp648Dx/adMbcXVzAWIbzpSdVQ5WDAIxQIfHbj38HWAuhXkMvZ
jjIVBPo4WtJ653ID5w1ldLqKARXnyN/T+AaNcZGAClVQLBGTU0CQnkRfDaKy6vcmr/xUmXEr0ty2
V8BbqKxDR4yHOG6desjZlhKo1kkrZZihAmeWlWshjkkMBL/fyWDe85sVgSKjgvWWcCG8faLD3Q+w
E6MOVE+BR38FVLnCJkYDNUcStEKlcTp2/JenlLrk9Bt1eyCZhzIiT1v3hRw3aWzJUkswkQp6lnQq
+7FhaiJiZV2xABp8LBGPkZiyATaQwqOWPiYPDWnWm2HPGpQv/B2W48LuzmykfijnsaVjp6xmLmhV
iLSzMESPLVZfmh3kqw1DX8DTexER0zydgD4Sm76sCq/+QSKJqLtCSVTjRVXyy+6j9wgjXyWe5kJ/
a0jERj6x6Uw0beb96CQpUCfuj5awZlRQYXIch1uCOt8nIBUk1GEDScAJdcEoMRi8h+bCEk3mM0u1
akV6pCnR8haf4mt3P/AVRlHkJb8h81erA4tErC9REypesR8BXJzxjep+kGm6e5UD/yGrL/5WEUyD
yQ+8hmAsbGrKWpKXatLaQEB4DO/xg5wQsI4Sskcvvvf4tntRvqdURDaCyhbDi2kbctLsSdzvU3+d
dodrtzV5wTrmCaRkFYA6pRwWnbQSrrRkVQS7qDeRuQLBzVDwVuUIbFa3BfkQdqJkHHA96ARXUr43
ZVai9h4ZmmisMIJBN8P4STaWA4cRzlvPtp0gmt3P2J4zqRWVIWggOiAdUrtksbBgRv+xB8T22irS
z4sBciqI/x0ZXQknWjItiEYvonBaWdIUmj/wEwA0+QY/qDkltGn+UaxnpWiuGK4TTTX6EiaadgRD
CrIeOHrRJlwAI1Z6QuGJK7v0Q3YKCFx51vebIA8gYZR/KBTGAfmp+qRjZeD82KNNIs2o+wgQhWJ7
GcawIUNNC0oYREzbQjpeRZuhMoGPU6EqxCVXyI9Cs9uaErHufrbkAACvGQtLmDu8Mj9hr5hWqUVR
NfyWlZ1MplpgDJ7KwaMIQ94vj3XuMJAgoVerQPabrn91ZcjEn0zcanJ7uSZLTiPbpYELJOSoG+t9
xC9WL9fFWSOLgwE19TgPqvFZc5Cxq8h4ofjQL/j0Q++mOSEyFAFc+i8gDVyAaPwZVHglA2g5/7v2
k8YcnIJaP3P0NbHcZLyiiPCneRn+LRMf1suatRozAm3Oe2pKzpvYmj8h7G8ayPMi9MzdeyK5d4Gs
c3RFdkbpKzzLHyCISHWJu19jiBlCNyRZuGodTDTk2Qcg5yP9PlReMWlq3x+qnxm5qPDLbS7Rr7zv
l8+c8kzNRneY+sw72ycrtEMUeu3dvb+ZvzsPNiobkr5cSSzUQPhi3hdr+v6a9dY0rY8fjIB4MRSA
ib2dJ5x5ZtYcm5gL4c80IhGFor0LeV/jgxBERWYm75WbLFNFU0QBV8K0ieaVmm+RVeS4qhWUKSfO
e0m+Sa/dE0A6U3WSmLcOFcs5xkSwhN2L+ZqOPYXZuVPoSCd6B/J4HrVuFokipoEYwx3KHqofnSEp
qkV1svL4xUcuoQNypu2RZZMOaYl/5by1BRbdenIqVJy6JqUzoUlLMgP2Eh0wiBP2KnpQlZP2l8gU
HGJzqREzHSAS77+SK3yL4aCfYVmdYxtGHZvmsgY3algiNAJk6eR/20RTZlAiGb7HAFa9kmGMioai
XIYVnHM9rL8tQrai/V6uElKzS46D0Gw8vLnGLClCA5kCYUIrk3hZvfFYURmt4SokVwBJTySDf0Xg
i/a64E2KextqBQQ+MNoBtfiGrw52OBmgzkxzpakyRfeFiRLMlaBClrUUK1DJgPfFHn6c4njFOgp7
54jZNUx8RpW+vvi+AF+79g9/+vyXoCUxz02vHvLY9FZPmZ0C4Qezh8OoozsoVkkKlhhYXRZEYmpb
n8PYySptwN8MkSJK3N1nUkEN+5k8E4mOZhmmRWsOsAHmJHwKS9dtTd7xqsGBPYaaR5DLYpZ71G8X
4BRfneZIkQ9ftQgVgLC6eCYts9nw2QX+qyHsHL5x4h8OhFo0FS0h3es82msIaTyLRvZle/fepzSF
bjcVbeIClWBpEWxNACLvuKIiLWXfDlBXCdzWRlOFDO8G15aPBJ6i4OvYl48qTNZR9zZQ+1/DqPNP
mgZHzkMNS4hSuf8Z3oCuZW81N2Or6AE8QQnZBj4IhrHWrnBqGUz7J9eprulmuOldf6F+sN4PpvVO
vwp4wPfk/urSVcjF6qUNnXeFAYJmAsxCshqtYkmzFNDxUEZ6kS5JUITuTk+dwJT53IVt3Qg7rvXz
NI3Yu+CNrfkqgN5C/gSI7BZGm+WcTHuyAgpvkdwqm20Bv2F7gG+ZRu28zi4aC/fFzilkjyYPB9hV
xm8L7nkwhlenV8ewviwvWzyaRhRIBW/zt07WdDoa9Mi4fNRlhhX/CXFgV2D29YoUpkWRB0DEO8aP
ooUMTLCY/QhNafYuWcGFifIjfsqN/mO/HBzezvXsVJ1Pv5Ke3C3Wdr6j2ze+hfUymqobiLHInvx8
vDXaXl5rNCPlLwaVCqJzlfiTFMYrr9kuB/kE4GWIm/MKVwDwJin+Nt6OyL5R7wf9SMC6V+2ZWZBe
Mo/Au/ng6yxm7zh/JfVhkYY78AJU6gBwWm6FEoKWfgFy0INbI4NNwSKj1D3UYdJBWsWNpFfgbB3R
vedWKN0OFicGShAueajMDRTmfWX17Tu91EwQ2LLqyAjBXR8tsMdusjjGLMoEUQwC1d5uQrHigkgu
unrruBkgOR3VwIxBpqnDg9qU3PWCuJGdTJDn79HkhGQO5veJSRhiIusWIvGMVGOG292tVMDvnlDn
8YdInhNsZZn4FsSVXZTFlsfflML+TiVISwBJJd5FVt55mj1BJuMLEMfrnZtuvouv0MxK1u3tlkZb
KH4kcf1LA85/kJztgJrek+jElDp5Vg7udF3S4WBdSvbwscUoDQFgkKDo7TkDLwbarOngwlUvQV/o
iTXvLR0/LYvV5mRXYUfViFGoDUykeoVp7tzAVQDRAHWc48nNc29P8mo/++U9AV51yBMII2HaB9SG
dObVyHkuhrxibXYwpxmLbPy+UiKEf3F7NXKTjFF7oLpsBVfGIx1AOIt96p753bhEIg69RdMuofpF
AtZwcpJdWMUwTdTORkWCPOj6NQBSnzmz/ojbHPzVt29XFgh/32GKWi3XjKM614jQGBu1cikW0LfN
UamRAyE11q0zq/NuEWU049agmb74NiYw1ZChNwlgaYAqJ9aubGeIjSEK40PzVA8EngkNAgiRgET0
zYA3bDQOnZ7gIykAEe4iB37dL5q9Ct6R7nCGUZGWt1jb+QxsEDQG2jm4QpGsYc+/PabKVKveZ17v
PyFPMXWsSdu4JkS1LEI3Ie/S2lLvHnffeXZwVkxJIxwX6A//ps90oBjoC1iu14CdvKeEzHZO1r9V
oieeBs4wDfCEdkhrItJR9dbjBwVtKTJ/2g8GkRVdXAD6CHuerXi2bsAZL6tWJnj7SylqFA92eXDZ
7swM3RHrWCgTnxLbjAlzAd8tDqy5Jh/0eH54gZeA4sGcWXkVxIpn7c2Egq28kzi4l+AAJEwOnqBm
ULMVB0zWSfGT3rdH0P+pE7/3AO8m2Nkoj2zf7RJt9jW/WgWNoL3SXk9uprq6taEUM3erW1vTDqgs
+lrGrTOKXjnPyio/ASiPU4Sgx7tVnIf1HbMf3HzJfN0V2DFt7hlDSyBiOh9/5zyhLq+t2YNBeBz2
FvYT4Sfg1xq2O4ekVgJ05CWEhQGFPdqLZpB3UM38ATWsUEqHNUDL8mRBffNOGZRa/TexqLRvXJEP
etLbEcl0m4k3Vu9D2YYESxlc/K/9/YXPAy/EjFdHTWLDwaOnuTX7fg2kSelJY6rUBzk6PjGZMxXG
f+QyMvs1u44vpM67Kzj7sMWEtBqa5x/qNW/JdNzaLZRjMa/8HZQlR9xtlWjS4y3YTI+hkKxU+ibd
6oJEueye/l5tJoVsyJ3q4QZqiLIRfzds8UE+TBO5MpSFUTi/H2AEanuVaRXqFKHKs1OhqPYkvF6n
KMgx+sHdLl4g/SKORRj7SU4oimQHLpaAZD4XoacX7Bd5TjmTb8qowx/7ePU2tvaFdvanM/N3k6fm
zxw31it57Jze5AT9ct+eHBDJhNgRnoMPAlsvYJKGrUkaMKUdTCJJAjpDbBGr1Soh312LMnZvUd9S
UgDSGKkCK1qYdkdMCLTVfr5hRfaZ4KHxywPhu2cU3hR7nNNtKmhmTwqxcZ6oSA8uTeuR5RDU9xqd
85WQQ+HrdvZmf43kUgTAFkz8z8Dz8KDS9Yd/y94IOXmUwnbUdLcjFWOulJWlaIb2CLWQZCEonI8E
X/SR6cPtBtuttUqRnQ11aPAMou1qKMU/X0hpYb6YwGd5Ojc4aBNUynrnHWwYOK1SQkErCG99NdBJ
mK6z2OPaGqpQHnxoR4vgxfvxO3HSNLrjiKDfa3ZCM1jHrxlaMhBb+QlVksgr1/0T/fuAKOLKbeYt
oi1F0DSGC4R6tCu4befAEHtTIUSHnsF8gKQwb2kMNMYPOvpFjbb3caFb43uNu/3ZUdRXJqyhMQ+n
NoXUBY4m7SDIGpKosEoB6vYMIV5n/froMFfj75VsknQdeGhmL9HVB51Tt8m4NWyqR3C7lNyyEIh9
dA3LnXdCtCWt1CPyJwXzJM0dQ9Jg1iosKguQXHDhmN48fkY4FAPGGALHbG4yg9uNuBR9CffBg4LG
iAJ11R8Id6FSsyN37wKDSvIyYG7psDFpgAPAiQWfrMdCpNCIp9GFsqOwgVzlSZU1TwPJ22eUVwk7
oQ71JnfTWwVo+UnbClH36Rykh9lbgG1aaNqnkUD2ZzRnPtpMXcBK0rSBTxTODOhhM1ChNqC9F4cm
PwcZfwohhTqsIuezPVSchDwIkrxnciBs/Hd6a8Z8N6txsx7MM0JRCHqRvlRZe3wbKa/zi0t80a+l
M3PlhDW8kj2iZzO+eD5t93bnRakIpRxsZZWrB03BkU5YDXXERiRuFufc7kFcqjub5d3k45Nbiysn
uwXm1rBrMfrGdgWJqg11rMvoETcn5275W2Y6uZVNWEsnO+s3px1sb+gwtR+ou1e8Yvfkol7TsOnx
RmSRkuukOmjEVb7T48AHkIK61/RBfr+HuYu9mZydV/juXi7W7GY30vu8EZ+nu+Vzh4RglWgVQ+re
aXDkVsJW6q3p1q95rYupoR72WwmL84fb6n8kqSV5nMN408FfuDeJKPPWWC6kIrE2O5pEKJYjclhL
aivrDRRu9Wg0/Dn2Pm4rtI+9594gg1H72Ifk7bTCTade4ZlKW79+Cx/u27lNTgEAYaFbBRGYUyqv
3D11WNfxZH+34M2IgCWoEmcx/7kNscXEcbHK1DHFce3wCek7zsmK6ycMgSQ1vqENxH0EQmiX3YY/
G0tVmDCIL8B5JHw3BDVjkawEcGte7NU9vonlNAVVs0Ya1kxUAr3iBp4Prru3YJDSrsGVhTTY+afh
hMOR3ve3N+cFcR8SnP/GLzATGL3nR1cjHNaJ0siyu8d5XMfFMT7FwwfDvEYokpEZiPtykWAjR08m
CiMgYJiJC3z27uzpZtasWgZktE9ATSqygADd7b9rpMYvJGhjClJRleqGZlkQhVMBanbuRakwYU+e
IUNdUFlnkAZ9MjdC3ToCBtz339L0+ItAFVNUcJBSbgHCN+/ledzsq/pWxN5cx/clauAHFrXQ3f9e
WFrwdgADbhHWeMAp/6Kiyl3hKy0VWAkU0FCuVX8/OnvM/SE3yXChXIpXBL8WLh/EyicJTGPCTw/I
ns21oyzw32hf6DO/gG2uRoQoD2aqlHnBr4DMgwX5uq7Rg1FZMMhhbW1R4yalfJL/UAynshGt3ScR
hnwI4tTuwW+5N3pHaQ8+WMrLCO1Z0RVkir1VemK9OJT1NWEOZciSuHB6CRIWZ6cV12mkUdtXC5UU
Rp98hcfRuRxt8Rctlxz5O8GqjuFqUdZutpk+BYcJkVFP3C8lU/KxN+TEoU87q4VUaniBXoYsN8lf
g3t9w5KUUPiDuVjzrk7FO7dVDRDFYYfDA/FRNRXCuLyRWBssLguMI4QWpQlMRyXa3ORcjp//irug
RG3P9wmcvr8bHTRQMNzj46um2Ur2fEjd3apFvdO+V12MFVk7BW3EVi0NhrrTsN5eQTxUlYQ0imeG
xS6Cwkj+sYxuqIbsfVD8ODtXczV0uzgfRu49+N7MSKgTMUyegciDf8HAYyhPrCWhG/HKzbobNNyb
8CRU1Z48qeO+7HVwd55zCrFn5+z8dNqbMpOM7HOw68AuqbA8F7dGwR95haBKneenEczcfbZyBiq0
vv3nhBIjZcY8zukV1H1wkLQ6eDQA29hSBzaDfQoF+e8o0eZqcDYn+zY6Di7e/lu4Vfv2wKY8SIPq
6G1qNJ1XqOs26UmteXfnjL7MMShOK2EFw7X6a6IDoLeqqOLr7foX7xKWaatFXcGjCnn1W3wq9J/t
Gm958ja0Qu9cfQ5mqbXL5m1Kdss7Bk2Ea3A4PJ1mnDShkIKzLNbApnQ9oVP50GhU99/xgkCIS3og
+VjvbuHcbdE71f+LRVdmlnijIwXLUlvzXdXX8YqOXs0//SApg7Xh5J/BTSvRpls+4/KK3DvdFQYC
GDBfNyVTxu4C9VGEgRwGL4ZwsWQBzlJfclNY0jWffHHrBRUYZUyb7B77M1Rca51isG7f54V4D/96
2RwU0tXFaXj1aYnVy/0infvH9stuePRE6axZpSQAoah1/iPpvJYUZ5Yg/ESKwAq4lRcI77khBick
jIQ3T79fsrHn/Du7OwNC6q6uysrKNA0rVloHYQYPlCqo3xJ7d8Irg6pIqGODkE32hMMqjTw80MIe
dA2mCGNrpZ7jCPphuckJ7b77rCESsAl2Lt0bdI4bd+YBITZu561zkPjFQbWDkjEADe30ThWTMtnh
cFf6X9mVMlwUEZzpHRw6CPKJClftMimrfEMcBXUAMowkTnLxpWoHt33jbcx0YL/R/YBXHehQJAjR
Qh6B7Aa64pcWn0HNeUEIONDwZjCbxE4KjLKUpjvsTHZBnyVYWCUeyzasd+JhfQBrM3y1dmIETBg+
atU4xarL7tLJ/1JnuuYBkpspw4CSwRb2HwA/mka4QiwC5F1hak0BBXYEzaNvDFKMFdVkkl9r5kOt
UZmnJKyyLQgUPxfppjEwR10AuLgiYuBCylcBtR8sKVApX0Dqf0BPwM3eO5CTr2i2qP9xAhk/+pX2
HhQcMfrUvrQeLXbj3jp0GQH38y1q6O1Ha4/InBrKxR5aAal9rjinabGXQULw8/Urx//qib/TfvTr
o9OC4pZLvf8YHv6O6L0gDgRDBwPpN/i3euP5+kH/BCSjyiEY3NGiP6Ycd99NAYIdDUX1QcUBXWWy
tP4GB7hwxaC4ysgCkyabY5rjSeKnUL2ghMtfaZS1k2ZjeugTrtCEXh225pyobSGUpt13aAM0AqZD
sPGp5ih/j94TdNRDTitvwQh60rh0v0x2g/0QaQvhp1ujlJDuVqlXKjPmcW4BHDrnKXAW/GlNXbmY
PKSrAZjbYHBB0wUlbqc6oLzFJ1aMY0V++WCybetOZZSuiNtj8Ez/8rKRNl770zs0+Sz8eFP3Eb2c
dILsCFyYs7UcVrr55OXJe7PcRxD5BKKW875x2+wBVKKJRr+7r1HdmBP70oRCyj2PNX3OpBMPOg6M
M5lcqWc6AOszHYk3p4aycVzSpPL8OFl2zbWiogRqn66xIFW8u/FTZhtvBjqJUR417PTrx+EhqnTT
ydUFpaAFbK3JEK1nMyadZfwRPaotvOPexVm/ekT/hKOqR5prJdG3zzcbk54xPrZMhFYmJdjF65xA
7nPQlMKpjipetivB6ZxjA/EpfjrhoRAwCWwqNukSania8SOmgbjpGUCRNSq2HjFHk6TGH0RGDWS8
7akuGmz4AZnPtscIIvxhnnFdNMn4819sftuXiDvc6aStglN0Ue0gmMcoV/yVnLf/Cssl325evM5h
U6zbnT/3iNzFF1GFEqSiDNMI66/DVhh2zK7osjwtt3O3m1OXj3606G92YTJljrhrlPqIMjw1MP22
zxY4aDJ6eNX2s5mES5hUs9rHJiF/lG0U4vgvasC3j7fvHAA+/JIHxypGucddsk2jN+ev93X5rWMj
Mu7bAx47TPotxzdDOww4wLNlQkAdkhFr/pc9xIDTMSA2mnt2BMmKMBAKnQcUJGYHdNvviD4z+kKR
rHLEmrvNs9vJwCNou3ZfiN5UZugTRe4cVjknhmcgEklCD6F1cGrTOFBd8XB8ZpIH26VBF5+5UWsb
xeHXpzCkR8SQzHyOUN6cwYrp9ON9dTdM1Sp5AGJ8DYqqtHKi+0N4N1Lc5AbU9eAI0M8YVwuJUyMV
d6NTW4qiWyDkgU60EfOYrC2IJtHA52aof9ylh48LNegxmACHFW9/cXzeNlqrPPWhpNQZZUNOWPFU
pNgVfSG1pO7hSj7o6iVpmnCUcvCC/i+Oe7qvDAaVwYJltbWAc009rO4RLoP+QBuc2EJ6t173JDLw
tI/ckSXcNG57L5tV2IKqSxH8IwzwvdzcOb62YjXUVqq+NU27Wv2EHhWSa9TeKnIgGEPS1Tx0PRQ6
g7r5gCerk1YvpN/FlFGE45F3uzRVgLgsjZvAENZchgn9CxhYft60nGyaxjRujg7ECrJKNLIIItz6
FlJvW4VG1hCtmm53xdeA2wTB9R3Wp2/hO9pmJgQ4BWGyAaNHZHysAIagaCljcbMdTK3IsoeMP5GF
vge1MRHhHMiZ7eEJzURlR8svhoj7ZHOT8aBoqG0OYuNcYysPKj0iCiiSCwIqKYWYEB0CN5G4aMyF
9alPqzetBTwyLibuI+5LCBTgpd8zygcKCE42bhL8Sd0lUTFpmuiQxQeBLHVbK/CceC5bLO2ca6B/
kXUAtQaBhljy5mlf6XUxGMOUAKk/5jfk6ghOPodvkyacSlAYFhqpYbYH7yrNcsxIlH7PbTZThiAk
Q3wEFZxpOMG+kvEWyjFrxQjHZZGQj8PS5QQH5lIlUQchTOAIAyzQfVPwvHlsOYKUVLP+OigLMV82
/IlDw+uymVcO0BaTsNbXtd5uuYm4t8GwUbPqy0/uh2u0lwFVd0RzBW+AZplmiVwXzgjuKx70egI9
zLC3rbop5Ai8Mpdn8CEGbAZqGPLUe1eKG//YokvI1sVtjynDGByZYMPupz3NmaZbTqQZ8Hz430C3
USMDxemS4lLwzaqL/Bx9zgIWI4A5qhV4PDJzN2yP/gSIE+/JwwKsr09y1lmpyTQBY0HwDZqi2VRB
6Ol90t/mAIgKO5Lb5kKKenK6Mrp5yarR2beAkcSYezRrDJr0DK8G07Icoj4i1pXSGhCzfuwhm+OL
f6wyIXOadOelHwQHGe2Zk8d0DYJIkBRbsmbbFHuSQhZpiw4KnFQJO2xQq8P+HGgB7kl0QeTIxrOS
Psijqfmeug2JMwbimzG70BckIdtodUsk4S/77cekQvhluyf051fK3XBlwvH92VvdfKEINRRmQXr1
K1s8IOxQbmvXBh5+x80izuqwIi4Luve+WFFng+Eq0QFW3FiVZoQDiL/V6Xda4YFfkLzslO3Oy3m6
Nel/sRWRf6NIKdvGh1ZJc0mo98oc8Yzv5uXunWaK5T0mWX9G+ymGme4cvvSe63CvjqP3SJSCL8QL
zfi/DiT1Zoxx954huRA/antNBOiBC2uaEVXY4nREOAkHzJOGnSYLefwYZr1Hj+LNusxfPKv2l7MP
uuOOJISeFzwYxBQ+Di1NFuQTapsqntg+va3Vj11I0GWBteqvdgpWUbOzBiBsUvRn/U2fHB81HAQ/
ZucegG11bdac+Ngsr0+TI0/AqW0+PKMqPbnHT/jmxPS24alfx4OWJNepDtkULMGgpSKz0snEabXB
irhFOxYiiQiVE0oUZ2/VaNUnTwIOiseNzruMKubD3w8pR6hvvTuLw3mMK246u/cOp+ZjUo39Q6dx
ZPKevqL3wBSCVLriUp7QkKORgtq/T0OtBrZ1RDXS/fCdWjQf3xzLYE+S7OgPhTBFpYLyYmGii8JB
UfABvShp2slv4jbr1DxmgVQPdGGYUBYxz1RnRnl0M+D9UofRLwTMOlP7KEKxna4omMDi8sofLx1V
16qCcPZhmiDp6PdXkeES9Bg5T2hzQkeGKY2gCtMudB0PwQoH+alO362O7bXaGlMyxiWeGsfVfpXS
M4RoH342/FbfWxHGKdR62/WWg5hjB2QfYOcIOnlm3aasp+fwCF2kQgcSpU0ONAh1RBnSky1H4d6z
BhETH8jwgmfUneOqYRcHcAcYTZ5zxhjtcj+yEpaiji7sQxOyZeaR5NFigKfouK5z8u1X56CnQHeg
EgOScUpbyHJB0kqwSCMW0ftnIAZ1OjkQoIBqWljQVO26V3Q75JRzxeP/7PDch3F+puYn3dM4nCgD
GjSQnN8CZhcMMHFRhUPSr2K2mpPGH2BEA6KdARXCG1WlOvOY0n0zwtdb/xR3PDgyjF4ymg6ESaOV
8SdOHh4Ec1s4HZSB1rvWwJ9yOYiRufOIA1MDjnikELVJiGp9DfCZOnjZklPGLXkf2hRIbpIpdrvq
KaXdEYXC9pccaHstHiaez5qnFkX5p/zAYCtcWwOc4TNZwB7u1oAZrkSC8iybJMg9PbFd+uzyKOkA
Oq5RkHJirNuotN1ninKMeNmSoZPWkzjvQnkQYETqb4j3gY8KFHKI2Sq+W9k0Cz6wTaB4CwbN0Gir
9pBj9E4tIzAZ90RJanCRF3SvFiK76B260M77uRwUiPFY/Q4yjH/vZetb32ZBqrC9ufA7on0js2Ng
zymyOCrQPdr0Cuk1Grq1sIjYNoR1HDeZJ22MigRH/hWHKiRRNvicQbiC1hIIkPpwdBEmQhrA5bBK
el60mQT4Vpx0nG6P2weTYVUsxVBkunpGANkbznnK/cxHxqxEiBZ5mxF1MD/yTHI3Lb3VjzDKk11y
HIrL+fkx6MEc4Ihrg7+IBPTU8Sa9z25EbHZ8DK5A8QvPXQTTV80pNV+735A9R42Y0guemfSJM+YR
FyTQ/8cm9N8aC+ebMJ3GahJ968WjU7H9sSE50pGhZG8XFoABaK7qb+xGgCoSeulMdREBYF+CnzOW
9/GTKYqII6z9iJSPHdJkGHqW8dWrMBUMSI2M6Z/6PIotUpf6hv9l0C9krgBM0Ex1opvNUrPQNPv4
1vY/zTL2zfITPa/vcwM55Tox2+CJa0Xs8UdtYEgqSdC3hwe473FvICM8oPAeQwTQiFozjkES4uaJ
+a0v+L1yOvVSYkR8sX7COgYSEwWze2obYJuUICFhi9RTGToYcIciFXhX9WepJ3S0htFTQlpWoaY1
nfegHjEdOzq21Jg5hPXu0z2FCnnK+28OedUyylvbPUInFN6hZorXyngb/J/TsW12E6ytcp5a+xCh
x21G2WxPxvdj+nkyX4NRTwLW0Hf3Px4IYyTzljcGjSpUkWB0MhRoMbDvGH7Nzyf7zs2xhwzkFJmD
OpTo/5xCGaqcolK31i50bzNqbSzmKRPL/pdp5veg3H4PoD790U1a7q1vX+bDVypv2RCfgztdUWhG
mk3CMivAlt4Xqvnp3YCEcb4xfvWH0gw6I4rPArpBGcGiEwo0s9foaDxfo4swjYRqx+TkNIQZnSP9
C5ImGLfcPGhVYy5Me12It3igJOOg8vg8hWtCs14QPFz7hUxIu0WwKDQOmpB6d6bMOAEGXMbqxCVD
dH0y2MnK5pWuU72KmDbJuN57MuquOa/SHB5U3MZ4bYp3ekc4jOEWXtYRDAMJIXzVfHKN65RkVPUm
JRLGW2A8Y/w6OvpKF5pgQ6J5LrgBTC/i8xQMqAQ5l9Qx+O/hdXEYmgO+xK/TOfXItDxENFEFvQ6Q
/g7u9nXw9u/2mN6cX8fqRwqeIF9+5p2bw3ebsUqLAVyBEiWLPFUjNcpVy79vS7BDvttSFJUufREk
AHkRFOObRrPkdUrOHYi6o1Zf0U+iG82PN+1Qwfrn4DYXfIXnyFzLPadOpxPP44AESUtCZa/Mnhbw
tbnXam7BxYGpBsMBkEz3MB4PqCRJ8+lMhiMdzCq51XdGp/jhUnQKsVP5CDVMWPfSU4W3RMsMffwQ
PIk2f8UCQdO90vPGfnpD8QyU9T8W6hknrsFBxm50OXfzXYWqkGMcvErjYv684/a+NFJloa52Mw5n
a1qtR/D3QygcnmYv7wj5AjoC3RNqXN5nDcachD6aJso+kJJgAVE2iv5waCI0RRx2VIcr0RByMmCJ
wX2rK8mhbdnjX1F0gsEFCUv8UrI36pES5OMSrT7ZC4kTrwh/gG1FfvUzviTec4YrQImyDj29OYNt
hhgcooN1uxJzzujg0ayUxn6qVBr7dqUj8yHlfm9Ponj/X+xNqNRbqKJ8EuN/nPEGZ4fop2cowmwN
/VLv7gBfTUCGPp8AAm0+bRd2ClkVCayqaS3mH2DSplD5vRokSpILvR056O/AyCxqHJIPHqyeMFMf
kszEd8PqJ14yPLeZ2qJJooGwVxAjapvo/8xo/R9jkqL3RNmLjpmv8+jI2wKQQleW/cCL7osKRn/k
WATPOfQZNm//3/H6MNjOMuuoxiFmlvwilxVPWzW4sJj/ZGYSV+zHMKnOHahx9H5HEFX4kY+7+ort
8XOjVxOkwV+KGwvP6UdC8dcD3R3BBKI9iUX06Msah9Ke3EsjIKrpuXxI+5xyPDJVlMmqzDiUVOM1
JrRsnkfikMhoQy3kolPz7iN1U+tNATq6kfrwymeFt51wg/4gNtCpBbn36VSYgtIvSEpswR/dQUQ5
TakIIlh9mf9BEIeJviIn5sm9+WUIxPqTcCN+Ee9EZ2T78gqj7YgbiRIWZxzkm8YKz/vkbT3GKVoY
K8VN0nQXmun0dmEBKMQKQMRuifC41SiqCNYsFRCPw1ZfyTCZYjLgUlqziytLYX0a8fceF96Vp0Tr
tg2d9JlzWVjyaBeNJPEB3s0yY/X92BQaZxWMyyxP/36Ac34Gvy9O8SbivR6/shdGNWStWlAi7YQu
iPuyBlNX5ekT2GVyGsBF3z9Z7QWaqNBJDHRVHu0PTnCnxZcLzDhkMEMZyu4HE0Loz8L8hdFvQZqW
XsUxAZUwOwYQfGOYdufIm2IdHRRwZ4z9i1Nu0zFm/0uA6Bf1Alw0uU1aqgMUNYRzFu33RKm+Tnvw
2BDOdYtOVrTkaD67NcC3wCTYz1+O+6DuPoXzMrjvw7szHX4NKuFWsUl4DzUAXXGGdrX0OR+DApjs
4g3NnJY4DB14aHJ4DqFlw1X5klrcSSh0SJrh9sTzxXv7YGeaF7+0yyueZ0yo1ufWJQ/E70FQDmth
uuzcLy4WohnnebVtRjENQqrxFHfIR3SffDhPCqTjRbfkkVZQMXB+NXXki5eCqOHSKaSOiW2Be9rC
zf6SRWUgpHDlv0zDVRmU4yy4dF5f/85uDr4RG4K2Zzo8LfbeaUxzHwm4cYGEdngiFstNEsxX+C/X
y9Fyx0DyTTCM6qPvoNAjPo9BqlYiBNOw3ycekCA+QUjAARIX5piIzw+/Iey9B+dreuDCiBG/1a1z
g9Pg2Vr2LmMxJldnln51erEL6N8yMhYHLxcnOEberTJHK73FBucjJ5PiQP8DkWRxgrH2Y/XB5LDr
2+cmGyR1B9lC57S9SDZy9RoUI9EnhAoCGMaMcDVIJrXm2cStGtEVGBwIhBUUNxnEoKXUYjPEfSZa
ktjO2tcEXYlTm3tCttIBK+NpQdpbJfiJxxxVTBe2igXrsYA+wGyaCusKCpM127janK3p9BqYPbJa
wb6CfQbb6E5P1Y1AaoldP+TXD+uRoGZNk/9UpobZuuoKaH8T1XzEEDSQR8Uu61DYdD5Uv149vKQt
3dUScgWCI1GMgTPP3cJC2Dl/7Iw/XhwOdgb/D1AVWdvWPgv2uQOrFOCDi6GRebduTPBJlQHhvFvf
/NOJdJ5/lb5+2EUFr7G4ukWbpBUeFhXqMij6OBiwRuVcc+PDBmWGIeegtKMqMMCc3BCQEF4mS5Up
knmVQnHDhYpKzb/id0uKdoD2Jm772bATbq+ZsomIRYs67VI+KFmDJLLeVr5KdxUMdFCy225fc5p/
vCmNPgYNoHZiHCEVE/B6uMlsf6TnfTptzSUExAohYT0/D+Cc/F5JOpkmuDis7a7srcQZKbKTvwGy
N9nbZrkARSv9BG892I/U+QD8Le4cgmx8GDCYsu65U5f2h2yUzp6zTUmOfehl4CnufUUazdJSn1gu
iIDvWPAClPe2JXxLuZ9Ksw7+d8Wi05WumOAiq9bQRvi9kcvIa+rd4q4te42pxmQ4Gxles8zRNTjj
L9mj67KMamNyIuC/z5ki50iLyk0hbZDGfptqAxC66Ei24opT2JBBEqeX9rNmPcDneCPRRu7Q0RqE
AxjGb3s/KWuRVKCsadWw5PgTe8y+zbncg9Xbr5bRXVdfCrNZeXHLrB4dAHqHM8T09K1fuwKOAUGC
Ny+3n3xKedy+c8yD75TYCzyTiOTd5ZBwdcSLCZMGyGcsMQ6xHbw34l/n4aQkwjcHRopHmzK2Xg+8
Ux5eEpbWxuJXJIXXv7Qj56Wy/1kfd4WHxVt8Nns0vFOXawMYWOmTF11mLLIn05g1N46+Pu2Ms2XQ
N315r1lFF1B8Ocko6b04h8JGHy4Mvb6Xl1ADUsH7h7DabywYUwEMY1DCGMMJPjHvc7cv62qlRTlY
vXilLvTAq/VYVx78aK3P+onOkCXXD8a3ZrTNzHWjfwhvDw6DF+Mv7QwiJIkDZLP+lZ9DJ/vj3tYG
7YfFER+ecRwl0Z7EmHbtyb1fLbqLRlukR3N4hR7D+Y5OA6Ip6DBkTEOS3lQts+i8ShOj4ulrfAEg
s2c9epI8ojdAHnrGJ+cNigwwz8QZXrSxW67Aa3dp6Bx0spxI8i5e+e0+TYf7yDjOG/D+7e4ZJr84
xvizUZdX6hxna3xCouEv7rkQauggGkjUPd1oEK6UhWmiQhkv20VpC/KSNvTgjHmEP25WnVOYLGsD
oPiCk9pwWDjVxZdRSC7Musz2kyPOFNA12/UHdi7NS9n+lG16I/jQlu0Y4hBQIRTXEoukMoPagiEN
+UWn2DwYzWedigou2edhc4PzSfFj3YB9S5h08YC/u+xWx+PrhuZxpI9RQ+d/P9gPLiXA9nhe8qrN
W/Sc1MkTyBa+bhXikKUuPxOE9ivsmLNLaPjJ/BVdek/wNtPaDw49PFKiuGIvZ7UmljDRuXP92qXM
+kuDt1vclTyUXpz7pMLM9gwa5nKWd0wvBjR2arslviSZU9BA96nHBoKtdAe3p0VUcnBoeHX3rcbR
qrMioyLd7DPOJJ3vJOvhJ2Gy1Cw3G31dE4sO08NSFhH/2K638sHx7BgIrIAgTmn294jPL++GMsHR
2v/RtT7+aY+x1KHlhWe6exRYVLzed5eMDiG3/+PB8QmnLyf7dYmntfaNLzH48s0uJs6eyc/doTYc
JzcnjniFhEqUxfG2jQXr9jZjVbPQ+PL1H6lgDT/W34/NFrrN6sOHRxQf8k3GqQVNl72TsFOsYs3+
dsqLRsM9sj6HxMkW7CG6L2f7TvHEQIz/pcpvIACb2sx95a2Y0TyYvopVVSJ8uVPguDEjBs3mpsPP
15jW3nPu0JhNLdLlvEUXkVjQoMf5oqiuHt0nVjLWEjTEqXQr3T08ifhJ7DHGU4zGQL8r3doiflCD
pn8N9uCyy/odGm0V5+IosvaQrdnRFo8jH1fp1HDLIH3+u1nt898dVichK7baZ1sWZifIJSBovxVM
ENh3spIVc88vbL8wn7BWM9oabb4HHjArdtnlJ+pW9Dyzv96YNoBmF0t9c40Li9ezvIuNrCgltBtd
IiMN89y0X9SnvDTi8Ic/Op2IWp/ximTo3qUvQd9AcroyuKo0jfXHTv7ezj3K/g5/Dx55p8JzolZI
wRURIR0oN+pSY8rrqTSQnw+zn7IgYwhchpwq7zTSeI5yoOTbhEbDCUSjQUizjDUkMr+GFHnd19iP
ymjZDsQeHVXszCiuJ6XmXa0eLG/7OW1Blcoyu4Ud6mGyRf8tp3Fi9gtw+GeP3TE6TU7qFSLz4RR1
8TDvf39pVSD90aNDDmYi/irYanaFA7bETahAOEzC5xo9lkV1j7EBLZs0dXDzaZfDXFhtiolEZVDu
VTqYIrVN13SL88sUDDlebWoIzlR7eeqWzSi1ny+/MjBl9YDjAH1DYF6TBBY1h4lzRbU+jYC7oZnj
gdAvd1V1VcgHiXKgw2a7jPg/kGsyScnzqrQgK22pmtT7eBOj5qHPnQMxiAq0HOPo2y/4oLczJtLP
URVvNXHd5Ht226GAMaPd59x2qJrgpVWLnaSOxQSMYWRTPjJYcx474c+FPk2p6Lt+einuXag/oraG
QGSbkpDdCGKA7BSGpTe3zCPeQBajrSaOnAwLypiWok62lnUBjwJhPrkTgMMNZjXgkRPWlITT098B
prTWQ86vp2MMwU2kMnDF07m2rjRrs88kGXwxEOLdxR0fba3p2Sphh+HJpA54cxq9OVcgo9MVt/fE
JuZsooxJm4eTU7WViU51a7kmTGdRYzEFA1qtWD8EKvDkUl+tFRlGy/4CYgyjtQxZHH2eipYZ4iGQ
DpHJ5bqOYcprWCBDDN9dUUq4UNka0tKnv9FHso9uIWqDUK2/0Tu63JDvv4n8DI6iESc+MgW8SnEM
BWgwwruzXxS87AOgGtUoHDqoNd/DF8cQHM4Ez+WeRk1uLk511PkQO+0VB2OL6UqKVdLPeREQBCJ7
sUSjpgI5cHLoMOvMCAZPpyoFxdWpuVJP4DRgKNorrtU/F+Rzo2ZBptNVX0BPFhUwUIsPomP+vled
nTr1Zt479u4RdqHrfe9d4iW9ZKBJZGYBuSjtt6Vv7j6M/YlWT3tKRAeB/oLFGl1RQM+h3u/Nj2Ad
rZ5AkQ3N1cM/EoTPt81wKu0dkEoZ7XtL4DJR1auzxjpnHP8LKlVy5HNXfGgSlGd2+DuQ0/++vHIm
9s29ze9vr7hs3iFf2IdJGpbXt11ytApL93tnLlGDkjRCr9F3RqgRN5QGPXU7i5Bat59ew1LfIBnn
r9bnqv2Gcs9hVGgVfDxgPnbtYeWpc63aTwj/L+e9LuT+kjYcVfRtsGTsteYkZ/9IVQ9XkYnUS/ti
9N7oSZJ3vJxD3T6/W6UTkAgjQMvmxWxhreJfpSaChELZLq/jKj5g9rtBoKxciZeNvP2tIR7BC88I
qaWmaJTmEQVYjL+0YfkMR3i7Vv3GaenuYSRaxsGrt7OTT78YZ8N2i6aKXdcepXznnEbIHcFfcIUB
NFLqP+rOhYG3jJB6sNfhiQvqgGozAEY7NrWPkPNu9rBfe9E2k+UK4xWrBCYspmK4MmHIhL+R0L4K
vPDQ2TQCru1V7xjsCye5elA740kJ9ZvJc/2SjyCjtv1nMbo3rNa37E6qw2xXT4Nsx565zEr9D11u
Ikxatu8VN/tbEtDp4EttovuS55sUGtU2XpdGd+Q4jrb/UlaX1f15ifsWTo9/T4T6RL7XpgWS3TUU
K0YDGC0vcqzjHzQbhmQ61BWApfTHl4hQDoQRw4nHm5nGGuhsbXQJsoBwRXQu+Gb7OiujhJBYSEwC
rZFBVBrWa/buN5AgxLurZ9ErvrvDmg/50G+PkN+lCsc0BNZIVLU2UmW6Q8r8NJkQKyBaJf2wj6/t
J5VdRqWgsFLdmRtyq87lR7vn6UgRg4YLOnWJEa5frMc2zaSnPTW7z91tlt6iT8LU4fqO5sow3V3d
Ulfpfb3rYigoXdYLWwomLa29T5OIWu6K74Ba4Aw1bo+lfpa3AZyfmGa5kPpsdvNevfWa5omd7Epv
99JofYGhKRLQFmGh0xLOQhCpIRgwmvQQYkoIBwuShgQVT247k1OaOVsLNZG3V46AOLuYms5mGpZD
c5VvRJVl9gQUhiDBqd39Ek1Qg744iHRT58EzAaUZqflCLPTpcbfbyKsZYUy3U0hymVPbxOpEQ8Zs
XD4bsXiJG8yXshJI8wvoR8Ub5DewJdxWqT1PM2AYujeg/fRzRlANqisDDA+KAFM8cZseSICm2hnE
V9Apc6nXab33nS4hqzEkOAB1vCXykUfIA+3ne9dkuoqZGlwveYJMye+dnPqdhg01WhWmBOv8QaE3
MYBpd7Vuea1xnXhw+lt+QwZayVYa3ddOVIsSsWbvlB/SckT+hQhGxpU/rfK6RFnXsGJ6MnRT62it
1rp5hEvox77PYgiGVyveFS9BkaA0O53cZU1umIgznSZxJ1N8aAwvRIWdUp1Zyt8rEqYEkMtVeY5U
Z/Q0SHROMAyKXaw97/QVrvgS2yX69fprsZq0FVm9zB9ztB9IPWqcovYDF6L7vBGBvQD80+7O0dvJ
Z995sUfrmzzlYZU6e59euF3sIeW3KVv1cS36znHHRXOqYDVGG0Tf7GzVcJYdNQyWHWo4HDWHYwnI
MaXOClMjhHyiRf5EHPEocJtYm+dtI8zt3TDF7y23hrB+MApjEEy7ScLUrV2lNR6WWvVB7u9dnPTO
/ECjN8Z+DT57KdhbY25zM81sOaa7DZg02FwCGgEYgMb11I4ho6uAb/DZeOWljcGwmF3SqEShbnxs
HrrLTjVsyLl1cmmdfSY5iyH2VN51jJVZE2ezUzdxcj8ZmgEN2/DaoVZ0O1V7jOWdoia0JMeYB7v+
CyW88/jM9U9Mmt11u98f9j/TCmaBGMSps8JGO0xvbAJQUFw3udJshb1eM8e7GEPQj/U17Xxb6Wxg
NLQOXUJ1jsVabuM8uLhuP5AuEMpb2tctP5m3X9wXDTTshle6xrvHap/hc9foHeqWgUJjWrH2i03d
RgwBJKSVj4/oGIgqgUg1d0rP5cEyuMiSdOlKqbAc9uuMihsiU9hGNIEAf/2/xD/2mWEO1vsMGgE8
l4SQdwlam7gbZNO03U99c6DlJ3NMe4fxX9QIyr1q7xG09nR3BuI/9B966VKntGgxHP2XoXf/n+KM
gRXQAHJcfe4Aun8Thupnsj6bbHCNbilYUFmg7RZA7hu2iHgvXk6clg33fNfiOnGXUkCDUUJPi1UJ
2QKhvwBts1K/yCWJuTLsF8NTS8cAn8Gy/14eJyKQZxnla1CgHLSceREPwjabjXr3qT7l4OnuB3nz
D455aVZCZvLYLpc5TXN8p2pRstrt+7qNV49hFCzsY3hn6EBCtRDrhH+ROSFb7N1jNFhk0ozMemJE
WMRNXxj3fUnIW/gM+p/cxR2wyXl1a6WLV8AS4bSasWVMMMsi6/VO2739CZpNtzn+vxIa0CKrzFxJ
y5JmHbGw4jxanOXdpPvh7Rkq9lnjzcxbsktpqZUQUfyu77Pa8M3uvZPq+sdXyLIF62NAS2w6qQjW
mcIk9FCARZUlCf9pUv8GryqzHr9+4hdZu7dXoAIwl674HtcZS6LcLfRjer9duEIvNhgJh1188USK
VDqdZQdBRDqjVadBbVRl7OQS4MCJpEbDYS0e+0pEGBXDbLIOIS5gR9+mSxcOTy8meYGuQ7sy2hxW
F1IYdgw3S5HlsSKpp3XjbWpOg4aSuxxL+76wYANtHtB8IA6xZygYUgezz9VNg5iate6nW0UBQplb
m7M02BE9k9Q8i7Kp3F1lgGqMIBGtcEGOrRODGGH5F06MDcspqfpY2A1S/4v5rqv7Jv85E6/JS6u2
2TToliIARoOVGNxu4EMLpakjYdISVptnBkd9RtCG7055vG99wnt/OT0558VpuCcSUFnGdm1bbx2D
6uS7oLMBwXNnd6I/2XLmMKz2JJLiPqVtw8kZNb0wRs62GijKSlREn2rp7jTOnMBmIqT6ud38eJew
4DA3bRDq2k8qo4NFJCL27iVeiC18c/5tRk1UT1wj/LRoC3slNFbJgwm6Oz51QBhhYV7tZUtUBgId
iigDIFMrIxLC5+NCT94xqHhnxjOKVHKMVLNBE6fUwk6QYbvY3r1W/cmGWB6gFozzseGkKDewEMmi
UrAKeYzWBwkqr3v8U2lFd1/EF9yb/YRdkgw/qNKwbrcMKv2uq+S89nTqTt0f1ZcD4W6DFPZ2TAHa
82bQr+Ca8J/GTcniyeFHRbh4SeVugz1K3nKhgr64teGDCjw8ogLXQFUZIbK/JT2hPZoXzxHtSZ/x
VppDsFy8fE9KU+cghboKdMu+ZJCFXt2Qia5mhqJwSrP6x6PhG5uMMPkXNVhp7fmIkD/p+iJPQWeQ
DgsTuVSPaqUh5/lFJsdkBgmmO1pBzK52YL2gP7Hs0YegK0PD7rCqlq3LhKbSEzVU+h6bx/iyvdKb
6xyInR1oXrt0XQZDSu0SXcwKcdtZggH6x1EeQuojz+rcQDpheV3BdGozCSTco8vZbYCldhrrt5z0
KKhQjXy4l8mTJjDyCI8dTNIdyRIvIH3yc/idAezAI6ZkLv7Kwxode6rFSywi6XEjC3nTv3QuyIYk
wZI1Mrj2uKsDBsYnMMFRfIFxmw2kLFBwj5uicw0vnTIYAHnjiV56HDDGAVeRbBsVM1h7E0FGBYhh
HwawTxBbP39qAYpMZzR+YMmJCyGfpGBwuW5N9eX49JDngjtLBhSxc0pTpEjIM88RmRR8WwKLjMqp
b4YX5HvJ8qHDKVfRyCrb1/722F1+sns0X/1bkzl16AnQCqRYXIU7gOKOe1/fvX1UjikkgUPW6EzQ
s6XjzZuKMYc8Fm3/IY9+lbQLnK4DFMKrONeOTfhMFYqpzCk9g/qcxcVGYs74K5ZTW0QkdSKRMbkw
xLz3iqvTWGustmJsapEt9pTlUwNBZvr68M5f4wb6cekMxXYgh0Wl2QBWWByp/OFLsJJFOTlCrZNG
KMUPOICxfvyBOkAAHzQ4vU/oRIKONMBn4ILCOAlgFx5Yli46mw6aQyX7PjrniKsx1Q3pgQy2SSOG
RGq5ovEcfdsmNc3gMP/+XTsmTsK0uU3r+1dHqqcl23Qwc0Ztv+4lfMBbL+9OJ1mZNyuM8Ba8FOQc
hN1+LwgUcOkP9gVGG3Mc3qlbWZHu3OAOJp4CYkCax7n4YaI3bzfChsMfzEGJLHjNMH4j5yFC4nbr
HRFECZMbEqWQTCjBm5VjyN/H9jIlOEovmmTFIJl6bjOvEkgsuu7VA7pE0Wlk+EW7DkkXtl0Sahqs
sL7NgLyH1TaIU2jN7zLnYEaD+d8q/LxyB4hYbAI+dPMQ1WEtowlhq32T7rJZDpOHpXgNagvruHvb
N0Kw0F76SneEXcJ33c7/bmF9TXB0ks3XfS0t+wRL+eOMgTOtRvM6GO8DKGd4W99RcsBi2wEkcm6h
ZDDOrrGrB1fGzQrOK6THEBW/cpQ/+zWot4EdKa70kAjzcqtE0hjQGYEtkPHH6GDPH5H0bKBp0Q37
o8VCDGjGm49j9OcAFs7bTXqajq9br71TKDnlm1dv+PeSv0cT+tEqvkIyVSXDhRbAwhS94ioHYuZu
RBM2NaZRmw85aVKb8yCGrLvs1MIbT+NMwMaauC0BaOUux23icb6zrHSayivU7HznFzxhteGWf1en
Bu6DCAO5FGivn6xSkmvUu09D3YvxUD6qWJ+9SJtdY6RcDL1nYoB2LOedtMBj77xlEByeB4cXhY81
jD3kZ6FsOEqbVB/xinU7GCNJ/3abJbDIPcQ+1iOq4iarRtkHS8p9tKopxcWyc/TfKTHjiu9wqb15
sUg5WPu8G22xnMOviDt9meH5v+lbNLZR4r9YPm87/TP6xX8knVeT2loQhH8RVSBAEq/KGYQQ6YUi
LDkKBBK/3t/g2mtfe80SpHPmzPR095ivpPZ59zINnXyRVIxDmL4sXJwPwvo9M+m7M7KnDZRmTKms
6VzKNPE6O42LSE8B4sGItf5hLDhHm6QKyjOns3xsQiKuGRZGqdCipTBrMu4ar3fSUXKjvZHfDbBW
+k6cx0EbdvfbbcpblrUgkq6rt6aZKwRWO2/RCYOH9GsVg0qwyHu06gr60DzkYd0+UEvbwy+wtQd5
P6BVCIBgtfMvo5gnjA1fa5RC9KCDsl/R8+q2A0VhudGUax5zdQ3mYu/xWxj2gk6kkyHwI6TcJDJo
+RUP4wBGvz9W53fani2Shi9Lh0nofBFAWfNwaWmoSuNKcveXcEHMVooydYN+ylem92V7W3MU6F4Z
8c66NU2+bnAYdQzkWUcyFkYPNHFagNbJX0qhAgUlq3rOb5jO42CvU2U2rEfWDHcZY8CvrkIajwop
lMSIS/sLIGQ/rA6mH9htOOuN6BZ229YtfKw0qzVrWOyCb2wePYGwP1NpLcoIdsz6nLeL+Qy5VVYb
9YQXmdznrZzKj/nzLzJ5GeGNultjXZFAwSn9xop3s1jQREgODj7CiajKCq3iVqyczDcFOKb2MrY8
J2jyFrmU3F2iRFpnOg0hZpF3/1qxsIaKOK/3KKe6f+84w4eBx7FOJKdMa0AbUhlrezfzF+4JO77k
Cv0H4XUiiuI0mPKuO5LYLsJPRlc31D1WdVRHJWnnziSSOl1W14fuSJv8/4xLPuU4O4U9UsRM7jZU
diRZm3BgZ0uVlidXgtrA9DL5GGxIOkXegfES3PmYPwE37BzJSRsk9x+mGsiyFx6mMBmRAJB39zyx
XWli4iT+E8LBZ9WTkjbwqe/5Je+C0eL8Yqv4LQoByURltAAFGBPvexYT6fFhFnmOhl4M4iAr3ODq
8E3KvOE+Jt+nrsD0nyBLCkv84EblqDgQlaSaTz3Da4jurMFm22WimugyBV12IgGENL5r1W7XEhWa
8BAF6UTi4wrC3gMEEf6hyHmkBfS/g95gS4txtaA6tUmDIgw1viUDUKTk5BdVvhRa4l+Fw4wj5a4I
lZiBTeJGB4GoIACRRBCplXsW56ZcOUm8j1y5s3nP5XPcmLcQ8+VKbaiTCz3Ig0qCqvBGqXQfYSPq
YvdoVf0Lb4jWFho5LTtHoIwu2BaPl46dQEhkV1xwuQzipSWUS4HwgWfZIryZMYshFMCENMqXAd6t
fs3PYcPY5q2/UES8HYKaJ9opLAnoPND9+DEXuzgQCs8eviC0KyGg/mxWSHdWOK9+GCklTYlDskuw
P/Q1UkXpSn6BHOXlSxA54HQmkr8c1a6JkDcCuOAN8Qovdrqb0n6gOzRlpoCoM+QWdNFgyZdM8pPp
CwgcBbwsMIbG1ptWEKQkHDaFQC1Kvju+xPeBgmmt8OtXvEU8YISi+kTduwvL5OR9f+ItGe4uKo0C
9wSq17RBLX92KY+l1mMJbd/uN66wp1oi1QcK6A3ueb1qrqi9nn3dq9xbn42ftOK326F2fMyuwQkX
Fd3JK6Lv6nJ01FAPX3kTsnbLPAZX9xl+CXo+t4XEFzjDf3hd/xleQKjO1FhmvoAZZwTN8IX/PQGk
yBtWSgDYbs9/1IRQhDm3mcEhm7kGXysnTOTIju5tsocxNmElochZDMvf2G92AK9UcpzThejOuNYi
zewN9rH4x5TASOWkxwbi2ImBgfIvdl4EAAl0BHmjN9adcqSQiGAYQ+13DDrgZkVecBEzZcKKJS4A
fN3z+/zK9hSBPzaW9j2+YPwbilfYNVA9+BTko0f+r0940m0J8aOyTwtYOa/tGvtSeu3nLe15mgIw
RKzTSHP3CTYqEfYzwX35tk+DVlBbinNOFutiXCyLB1QEawcFlZNOh67BdeLVBfKThsrBAQ3bNo0g
MVxMDACLGPfOMJTt3n7nIDBYD/KThIviYZgBJKclnvK+TxmcC9tAJR1b4Llgv7DzE0GF3fGHtBPE
WY8UlDpCrB4xuIUyB4nN/RM5gIKRyhqaBzMiza1pN9watj7xF8NCyd/+E3aggiA4E+vCAtcavBvE
GKKwJcXDUmECvR/zIws9fg0phEqPNHeAyYNYiS0TfBNmEU/EXwKgs4O5npBYfrERuzL92o3cJDA9
hp8thscUhYPRSjscsqj36dgwiBQjhmT9DvANgMwYrGna8FEGzcETQqhKJf11NbicLq4DGB99sI2B
n2tAB8GmBsfGCj2NkL92qIXTWbI8Ocs8I0Ur/d3gQou45/KxHsgHJLFqOtB2F1xFlsbwyN4EkgiQ
Y+dJ668AK/LknHsDupzJIuQYFJDlxTmFAdy8FbPTWPoyTkbxLhagc6p4wBCcRIsh8RFoiFsMsrsH
NjmDsZALABkT2hmAwrg/zpDtQ2fKDNallC4n9HLN8NBnBUg0xDJwc8aipRfJuBlBpJk0EWTKgqSU
LTksOfaY/LFpRBKFXy0AbEGaOUFm8gKCZKHJA3Ri166yLDM3e4gLG45Yujn8cw+QlK9aMFnsa/ZR
M9VjJSUxZ4xkbQIuypPcyKwXNjoAgXxUbNr5SOy/o0HyIFn4zkp1G+w2PU1aPqyP5MZxsIDf7mkb
ydDProLyFCQbDy1iyP9zhGuC6VLPxzyHTiOYPb8kt10kvxNdDl3yTymx6cnrdo+06GSdnBMxSrId
dhCrrmIybR0tcbFQf/gRBDqSsFsms3xqpArnvDE4WIDbkm5RAaIp5GxShwSzkWDxHuPdwpSw4qs/
F0dB/Hg5LsxIyok78EkVNIclI+Qir0tyUmSHpjFu7az26Fy5TQ0uxpQKWOk6jBnhxGuovorw7Wo+
JtrRahEjA9ycxUFpwaRWtkMeAC1a48Iap5z0Puk7N5WgyP2nICIQ6HY1qF2VOebNedNteB9kcnJN
kUyewfBJiATSbQ/uLpFCHcpfTi2weRVc88l5uyfV9T7pa6ZFD078glO+vblTDNuXVTM5rF4zWCre
WBdo+AFPZZF8wDOBUYm1p4xOBBw7TwGbdQFQCd3gbm8bhTyBCOudBOCslDTyYuERSGulbR4GEsuI
YUCEaK1p4oIRl6Y3VjjpSBLoWTEruXB43+S+p/6H9JUKMr7zu9SDrNOzLwkHOZi7/VkvcQhQgdvX
ymiuSPz5utrd8WWmWDVG0dE7WRjBZdCGADFuWqWfkC9LOnc2xyD/tSnu7ydudsD0jNnOazs76LLJ
Q2Q/9bgzFlUjnCbQtQVIFSaGqDo4yYO9v/cvHWd6szu4oMFqMsctX9x1NlYnuU2AVckP4dmYB0jQ
8Rkxa00j1dn1j3+k7YNG1IH5/WG3Nshl1FyNwdt27CnBebscgc+J9I14FrvNhCO54qnAD+DXrDLj
9cdqOVkafSmWCKs4a7h0qrh+pK0biQwFlYdcbtTxsybWZggARxBh33DK8AzCCgL8FsLdi3mflxFE
sHPyhR37pv/jCL9/8ogwXaUtSu8ZhbCBHk1BvUDZCnxD+i3xsOdioFMtu1sVohnE9jA43xCoG3V2
k9zgxW1/z7W/BhhGWj6t4DLbg/TZ5pezn4XjKdjEcXyYKcObL5qMWMI8mBpc0OYPn4k5pZQYXACI
Aa2+dGAQQvkPjBFxYjCq/MJiMS/9XxmD6S7p9T6XzcF53mGpsChyQfqfwZgWaCfVzxYjaeF97UeY
ma9V/KZwfER1BddMVhSUHhEqCWSjOtSvzlE1gratktxCbLXNXvDYVO7eoDwiuvTrMH2syDkMza+u
JoWNjAI70tcELxg8wzbZD6g9VcURmHoHLtXFRI577PRm2uAxaUTYz2dqfBgrc5aAT7hrQCd5kOF+
HWbwZQWZNlFf0iaO7MrGJ6dLKMPzA4KJnSx3/FEW+5lAKyELyIEJjyISY4OSFv03qBCIYm8Dm/vL
rwlpmPRAfqwxYyKXccrq1amvTOrVeWfu0wJiKNDBX3NyTDvh6+/lKqtT9qREr+j87QPFkwzpHt9r
ahqaTITLxXD/pxKDShBvETQvGE0DjYA2DlwhYM8zvL0HIIJCbBLWFwAw7K86uGybCJ5Y+yz34A4n
KgY857/b1f1Oq/VpfLlA0zvKlKsjeY+IxPVQKmpgpA5SlHbwiV4c23Txx9X4MtDXBxlM24ihkOJC
93FawazE5LGN00krhckMrfcWLZRxC/5tA4WlGqq/5xPCrUbUXUzemATKr3Pa8aqYT325GvRIV1f0
6dA0aei5xd+O9SEXQzJERRqtOQthVeAx2CQufiaAN8+wDM7Ry5EZHlArwh4+fGnFibmEc4cfejVd
zMut4nbm6lyNYRiBkvef0APwgPicvEYfwhxVQdtsbnF7XwrP6eqjGWO5LuLWVPpkOrQ+qT96fYxy
YS124k787X+C03Y35gmhadKSe24b+AwxzuYZLPJP+kVEfVguashEQtHkTLkjnyb4E8DhtvefmjEe
H+DJbqXviquUkKnaQLxAODAuCdZSK6Hvhs0pdaXczbcz5Y1315/tlNE8U5hYTF62jxCnR2rQ2d6S
+ehh+rgBM77IAnA0k+ziBObT725fY4WnJ6N+Ok3UjwzKIq1TAYNmMPPowX9h5hXb3egDzgafAr7r
LEmo7C3TkjGrjO+R5rCs7qtp3tM8semoUiOfgyAhn05yz0wRhl8m2LJb2wA1gxEs8dvavrZ7smLU
XRHcGRdQBwJuhjmnmrXcSIE4/CajTxWYvk9HOP04d8OIIV+E7n3yd6N6vR+/kUM1tqdZlTxm3/hs
Q4vm0+wuZnMK/DNg5iSYW3JO8PQTlBfSLZl3v81511f7enZQDNj/fETIuwdYhzXmf5/o7O2926j0
S7/O3sNnHwZDch1eBmevBxSiBXuKMMFhDshX3WKurvQDo/XICoUaQYrokJV50mOUol2+2Fzg1rjH
JvKnJ0fckh0n5baSnKeCYPRGzD5gCEKuDajZyhVd+9VjsigdgSqoufax2Ck8V7wCkbYgqyXk6iFG
aH2qk1neodpAV4NjA2cqvIst1RZTqlLPSyUiXawso15ZDMk6JY4vNP7HuzM92steutl8B7ewOVTt
/01t3jLm1xzrUjwyLgGAhDtsnrbXaTur+uMGnd6bN+6AVe44HKs+SMGsSQnNfSZQknFuWPA2R65m
SbP3AfyabUFfVvj4nEG9OuCsgiZL76/Aqy7bcyzR3Ps11kEkxoxgknnolQXlph4/e9AsZdDtlMyo
a21SQWjIxsYsPQCSuMsMdFgGH84UHBCmOutjKdBJc6xQuf9oTGIvDOdg3DbCDYaQ+GWLTUeBcFd6
OZTvo6sFe5QqPcbKXtS2/cas3DKLSeYi9zK4fnSXJEsRYa8STDkhhDAlZ1cvE/QAilZsTWPposUr
vLEPJDBMOxo9NEypjtMPhZAtPkJiuQ3vTOZgycaBGjwXGw7Iw4MWYiaPzNsjge0kSvKalUSMS03n
V4ZbQWM5Cy3n4TXhZUmpiQlF8AbVo9vhFvGbVgfpRgqRYDarTOQiIh/xaf2ur140mekGMgFI/1De
Kwo6JHgH6GS4vbr800xqW6yyk6iz/m47U9m5vT8OXedKG5Pkppi/ueuWEknhtB9SjaWz/fAwwsnq
iYMRta4NwPfaPkQkUDvURoPaUftdkF8BnCfrNWn07BElSXMkMDHd3Zf7QNXioMhwdtNPpo3zb3yz
XsMPm6+9fJEuCoaKdCDA08Vr5cHyMjgNFshNoPnwr19aK1T0bfc5ld7MAYiY8nH67KFIv38smVa6
MBKxtEvQfAyWy0RAPzOYYb2gUOl/ojuUH5HwvO2ED5Dw/5ndIoBBQdZdUOQG4HiF8GjhTbiAtkg1
guNw7y1zMaN6wRdeFrSxQGHrKJHYBoujafG9tv3biA1fUMMmjrk0w6X64rs3ywMSkMJt671yZXXN
pehhY9hiFQZi3w1svY8Z3uRhYec4maAIRN7OhF+x6sP1jA/Ev9gJV0Vu2NteLi+WOpGeGdspvu+o
kI4UvAVPegwocZlZSfUKl6Trd5JLx22R1m+u8AvYToK6gZ0JX3bv1241aA2g/2EdAtuaWZkKrUaZ
i0bOx6GfwR9Jwna/DgRoo8DxG1EtxFvhflGnwcXqn8DOxTxmx4dpBYv1lSz1SIOBLlYTn0KheGPT
MxHbMt1YMhx4zOJJZi1W5H6o98ltWdUsGHK15d0IUuSvPbd2BDDg52h92VLUNyzCDCwu4CQIZc7L
Bd42u+Mloa76a4ZgQrYUOadBbZ2T5Y3sWuwHOv46Sj5kKCWytbt9gc7C9bRgC8FLI8D57Y/F+SHY
SYQow7K372EzoiX2V2a9P0GeWvbysznbxHdKenCEP8WTMgoiWf/uKryulysWnx4ULmaG8kR8IRTL
BK0pAP/DvX1m0C090Dvi/D09ojlTHhFAzt/Dm5MJ+tzEEbPrJgl8CpJuPJJRYIE7NGHFcKzsHAnK
wlARZteCE+RmczcBYtOQODVnJACBKsKl/+0ww9QYw+eiR9biNsNc+2YfYg7EQxWOxA1iL1MEKNZj
C857A+l6P6YOG4+7VgidH4xakxHhYNTNgvTl7ViQSvA3imnDE+ZQJIRMQmTMaIc5j1OGO2JRKfp6
ibmMLaQw8OTRTB4bYpGIbRLGskXE7JWTyTfExgBFPtmUHjCG0cp+z+wYoKw+xcALPjwLk85ZUAcH
qdzLYAdlCcATrbxcihDweIHURUz8xBl+DgfVssLMs3hZGPj4JMW1Sb0hVkdwQCtmX/F2wjS20Mp8
ApIkePXDh3gu64VB+gT83D8kn4t1wD9+KpMGBSj+X4urROUDBGBAdSH0ye6FnNXvzj7hh3pbilg5
+wAhMACCdrL3Oa2cR/qiWDY1jiJb3JbFZgBWBZf1y5sIY4ghDmPVGA7Wg9QPOI1dUMB8mgc4M/IA
bsocCREoeAMn5OsAUgaAMnMtBj0eVwjlDqym9DQLlJ6KjOXJ6T6UtkSHKtDVk/0fTMPzH2+Sgrwz
wTuPyU1gyljNAQjKnqOapK+EtsPilK7Tzym4r6W9ICUP0JBkdXubEcFZnicI6QipheH7TGvFspLh
dgi6hQKNXSxQ4FP4zCbgI+llzin0tZ++9JMSlMQBBndCSOqg/oY/gtPQmI1+21tfrmR00u07DK4c
Osydnjj9vS4uibpBQhPg3WPTSdv+sk9OFzLFbvoNkv2y63aD0tonky/zqQVQhaBvd5dHQSq/DEXa
0vU8hgI7iDU2dCyTvLRwM2LTN6YQpBOZcCgGedMLpJ67WLk0v454lBm2xcxqCj7Y/k5ivt0ngRsc
gHdyoYJv8anoGk6usDrhcZDlgIPhKyIB9/53xPCKgMtbt02ZrSwV3jmQUvkIKyu9ABoBIZKHeeYr
9mwzYu3AgkuhMOQNX7j72Vb6VEIEPUEd80yJh8xPlVtieYCzhrd9rqCBnskL92Rh9BJuJFqyViEr
Vv0jPDg7RbyAsHWD6UPUZiyyEkCj4PDsV9BYNEKC5Eisf6GTiCsKmI4VX605+2hhs6LEQps1yQKd
vhwkbcQOHKWkuiCF6fdlnlZtxiQ5V9wh2SxBaJGZpSFJlrRUEGPwwwiXXTUgwYrJ3+SvbUsPTp74
YgyHMl4VPQ70dvom8FhwQneQ4DO2JCb7E7M1dDT9FUrTZTF6DGXqBCymOojfiExx85eZTPcpVasO
baoF4cvb72yNO3UJlfiM70t8pGtJ14b9zanoyWOsNsMbUM9cjF3pfFI0JCB/zWvQpSFdQGx0D6sK
jIt+4Ydr9wDHXIkRGdLNnfGRjLaH/Jq9Tk7r1F4Rv9wXCxvwk3idyeC+aGaaGQ1FiuUU6beZR1g6
RANZCieMwx4cWnQuLsBPHMDWnAGvJOvMbM8BX4dnN2E5CTk2LT1KdOhdGyk5OYMp7Hf0qYlA5z9x
MBN8UUZO1PS66qDnTSu4PzLaj/BLGLdodmb4It6MlYNpHi6VmCKIWw76Eso2wjhjoKSvhgFO73//
y9DnSqrnU52fbxvjdMu+h4wHLMTdkC5gl54kZv/86AHbVWs6Js/v+ptxbN2xFaPmhN+r2A4LaKwj
nYN+jsQN30ePibbbT4o/C/efNBwCcDxF7wTx92hApv4guBmoSXvDH1i/YKbfGdhx1N10R/oT6Yzx
vRvNIb9duAOjEJpxGYTUVwubPBnb/1Gj6bQh7HwJicB8jdJThp1hI2J62tseP48mz0q87CRPr947
quI9gAObBsSO6mj/eKzPlk1bmQgKW9Ht8UIkhlXUang3QKboTGMkz6SvBVuAo1t5Ur8UsRLe8aA+
XAVRZXPbTY9J63X2yQA1Jnq4oy0flv4e0tEHrTF15qtGgP1NO5ACh/68x606zOEV4uu0joiuJ79x
NyvEwZD6adeQ5xE/ybmBznfkMsRSgvEO0HJh14BGIF9Ci3z2i5jIA+B2ZREyPhhiiGV+QPrtIpBS
VnVuZCd4+9EHECaM9IL5pOYyp9EHUIeLAFj+AeJ9hyfMtl71Mdq082kXNukgj76EiysbjtFdfB80
+UqfDj99+niMV6DeFMC5veGxP670B/bh7+Ft7mmNtyIELWH8fsLG4AbnH+4H/cUrzZYG/AKgLCRU
D+GM0mnUhztHgDp0GtILmMgbbsUcTlm3tN6Vce5F3xPidTr2dpE3V8Xfm0ziZBcVl/9F+G9sP/47
fXCtyKnpeL2MFlVYA2byJxQ2D3j9FdxQGGJHFAK0RSjcwe14A+C4V4N+D6kyN9Lhn507SZw6KVxa
PTLAQgZZ5GeoupSudE/vf6f+MeAjeSVp7c2U/G8/PwnFdU4SPJGE/5Lt6HrALKpioUo1PWVVh1Ls
HhEKiPaBu8jJ3FUB1vhJZh+9XAqt1p++kn6JkEDe8Qe8RQHsXb+GXygdgbYsN7AqqI0CGr+c3bw+
LFz6KTv0R8jXy5FGXYQAvfQj1TlB9vri4HEZiUcdohTJrK/URMfhzVexJ8SVrLu9jVpbXDFmTUdf
99zKvvmdNdYGx+XF3wMcM5xJQOqLD1KChT5nd9RgWIfGIBV8Qzt2oVkV7Bbn3XKFWcVUdfpxcpNP
NHfAEMnna4umHYBL111k1YV5YpRZVJ25AiPk40vGfh8qTrHsufvhMwIcKjG6h6GHnJ/JbaqlQpot
PIRPOoKqibBJHj7wFfTnj/WMaBlSYSLfEFt31ePGhdk25cx82BgM60MWwdFkmPbCyLy24QG3UyMl
yT4R2hiCANrV6d7VLLkrSAq2IWmY9P+xBUZ6IcFeWQnhhmZWhqklLYTf/WXeyTt9uwVdsVu2vfTP
aZYFNj72GJDSaIOWLUn9yfHor+MSHwKQYXn+Nt2oGH+sPLlYwp7k0ggV8NTnTYwJjz96u6T9wDcu
+QPspJusDt5acvRgoQgwzjhzTDhuPg5GVICSY+yRhyM946V/nDMWhdQUNevyQo1EwUijtEVNL4yq
N/nlmcfVT/z1FatDipQw28CkjAVk4sMQiuYQirhKoLEW2Q8lpXmhEU7AoSvbpRr+2lgWX4HhZIbL
ya+CjvhsgFMbPAAIcySllJ1Q1FwNPFCQ37G6ZGVIwQtVlhqRwO5kpGgtiETHoaSXXwph+R1gvRzI
qhB+0UtqIw87M2poOrjsgg+jvAgF+TevXBbRbgpQAY0gulmPgQ5ZvRhKt6VimSElxM1AIOkuleTk
YzWnWCpYs505A5s++WoP8PrDg7ljAua/Y7ae+4o5v9NS+XUtwfwbqewdgTYf2ZMNeT7RqYTLzsXV
boBsLxfCBpYOfDgfAplcxpDVT8CTtiaVW0yvjgSukzxCzkDdZmywUGGElYIBKRjyEwp0aS9SRm+g
kXnaDQ8cCgzdLNYNlACHFa0R6DXrBeJcsF7mUX9+Q1C+jvggv5miTileIe7SsEDrJGryDGuSCnKF
9CJtyO05p6qUOqVr/RoaDEhoEo4DvKto/AsCZAayrKX/R1lDCD3bpByodCzOfhkWflmOAQ1E+gJg
iecnkYrWycNGf0m7evylPQ33JkaA4SsJTU8KFRrZpdeeqReyVTheRCtZQ7SDWSJCvKSHzMuxswJv
0xUs3Gv3C34vnAW2T/RBPwGWqraYlkKVCjTjOJIqiqndjOTWC/56SlSUi2i5R+83DPGF20Zt6DLQ
jKGm8iCh9MjvK9LWuereFYotmFfUnSLc1qhFhZbeMecyjuuSlOP/48d74tKEqJzp6DL1u4tvBeCM
dCV3nlgwklB94tVK9NKMTk1W1Gw4l56hL/V3oYKptMwJp0bC9exJ2iuTLGvYQqJEP3hktkgJKIKF
Tn9KdNIkHHv41UJ1LVrtOyA2GbTI3hdxQ4ydxehZ47ZfkgPycLFdliHpgl4+xi1nwRQfxIRX9Ic1
BH94UCgYeUEGokkBqu1RgEOZ2jaBEx1xbGlbMtC6ihZBnwALzQpukyLUKl4/QtwNlx9hpQ3h6k2p
DcxJxi9vsmJeuYxv54rw8x0k5UqARNxfuC2ucsVo9t+4RcwsqMr5R36I0dKjQ3L38VVneCBdZXhi
/1lXQoajjjVvjP782aOX7hzhPRMOyvGccpk53b+LJIYC+AbaDKOrqFt0t43En0slY5SYMXr2xdjg
CmFW9hD+F9hI/DhcMLsC9AVTMZ5FgDqmzzMVxWRNG4x24qw0lZ9dBtUGmjW5VeKdKc5iPfuNWdMI
lbxU7edRvUW4thTJuyyGJ0sGJpjcPKmjjiME9UJcU6nan5gUMmJujncuen9Wo3ND04AlHx9FD35Y
y13G1XYCNLUsJrzbROd9dnovFtQnb6Ex0FhNXa+H697e7OSaV2JCJ8/NxWnwh5UmI+yMasToOhtt
AJcfxcQYeiEt8fg4Ap4b11s8GJZfjBmaZkkcRppfM72PEXB4GzMDipUqyb/MWB/9t3dlGBEfXbfa
wxcT1C5weGAgcZ6aMiWgy/liPVKZNPfkTWncLnUpIHfbOc6+QAD2LmQ+PT6XolrAsrC9kwEVFUur
NamYEqLtjDsTB8TXsbUC3eCRV94Bwyl0BOOMpArFXPFmMt8Yy1LyOZ4G+3iLgbrpLT9aUqvIBim4
1vdRozTfGKX52hR1PwKSioNMFgmfdUzFEfbnpftwR2gbMSo/2CD6b4eu/hyyQZvS9yhuI6xGBh7V
No4FNA6+DtoZm9Znx22DenGPaatp2YP0zL0K3/GAgzNtYZoANXzGb58hwWK4KdKjDiGwq7kK+Ix9
ZF6X9cJc3PlQlek9ZCX4BzAr9IEre78eLpbYNaM3ZTri9WoWR+O7qQavGfhqmyroFhL1CINk6Obi
j7EFaM2OEA0tClicRojc8lUP37MOF9Y/TZoYFZsQHZjC6Fa4XoJCTJ6aoaKKQvsrPJ7Dqjk8duAU
dVGvPaiMqK9udIIvdBIakTIUSZw87ha+j3ZnuI8R/I5K47BC4sf0aQ0m6AB+54qqAGZS/qSP1Zoh
uaMUbERP7BL494p5pIk+VJPHSqqJzU+TK9RZUGFUdbSCqBM5fOgNCQcfqR0EQ3m+7+wJfkXN9pgA
mx0RpONXIgeiiJEWroSW9i94K8HV3w3FkYKtI3jY3X8uJWBLjO0CLHAYwB0iRj7HLVgpxM43d4AW
LG4mEja5JjR9FbfNSNIMsTYVrR5rGc1a0lb64rBACFlTeLcLtCPUs+dIwe0aUwCncOTCN6CSlkxs
BwpEFA1v+MOPgMH/9x1/IC9esPkDJa6HY7HVuUbi/X2f0iGb6SDonN1KOhVzHLHvkN7RHUZtAQKi
QkaVlu5uGB+SA2YrHZeJJJyyNvDslbklD/sBuCNLdk9LudVvAghcIwEFFvOj3+q/1kwh6D+2Rx/f
xF1ywVeDeMcIzjFuGmnlhIiYuNtccuAoOs7yFyH2Hn0lkOa4lPYgCW5zyEBbCLptPgt6K5IK2gPv
SA0wCxjXKWsQwi8XDv0wR//eF5BIGWLq6u+jRvgJGvTz47JLDlBwsYQaLKtE6L9l0O5rLaO3AxHA
y+L3CUsqXRvSFDA21b5kHWZ7Bskm1PgFA+8TLhKBRBoDi8oT9/Yc9PWnT6RRSDa1zeDRpf+1xf97
o9R28iyiSyf52GzF8/ZMpwzeD986kNXDVRJEsxn+aFuSDbV/GRFrgOpYSHGo36Gd8yzC8hENAOga
7Q2qAgyNyJigqM4BcI7BW6i0T0pGZsiiIqhJaFUnE14rTSapZ46kTy9zKQwWSYkRLdiH0cWP6JNx
UMvUsO3LZoDfSOoc2JAWUONWpa9yGHMThC3MCugiDAHm2dy8HrZENJX5SKYQwuHAj4TPJNvrV1Cb
1DooPy8O7XubcutCufCi/ijM2sd2gNJqYeSJ1HfG7GiAYkNp4SpQZiPol7yVfD5WkDB8LFLvJr5i
LVo2CfxDYbvC2CXdlgLkTrIm2aES0nnku1QjTKfDRltdJ4KDbDdsBUSzzkC1wIID2hfCf0u3QQ6X
wqr5YnBaHygZxHbchs5TU4G84IwOmtZ52NsupnT3ppUNGeoKdqwB8178tstsnKnGtFAhKMAxQFQw
vECDDq9pZ1KcpJf4+mPujnmaCd1T8Zj4oAXLPC83FSqE5K4ay/zZp1QGgkBVesgaYOM5pV8DpRS5
Gfev43UmSHFN6DZoxijdwACE+lkiBCBnFzco6SRDB3/D/satyQfG0kgiyQxbhCzaFhJWCHYk4Zjg
t0Hh924Tl6sjSTDYHbHUV4f/6Urtgbz+cwVHDx14b3BUnF3WA9rCS3TQ4/hzGh8S6A8uLjn4Dt/D
TYi+an9/gJPBx5BaiyG/lMktF9/tHrzKEzadV5RnlOIc+ZR3ZH6uQbkMJydqBVIcNteMb8MB4/57
kkiLX6T5RjQU71qchMXIFGN7vPNFRs9NcTHTfBlD1T8wff5PhEOM/+KoGhYc6PhqipH74G+iIbbv
BqK0f4sMigdhg2vR9F04PEEFyRnLzPTN0RNX4Wt1wIgh2DvDvwHtwMHk72Je4hY5Qf/ef1QGg3Yy
5v7RmjW/K0RIDLjVwIzLmGG2KbaMzGY6BaRLV+fhtiejon+baytJNBpcyJVYHp8CVbfrvLvCgbex
Gj1iDI0vNiMVvScMbhKNy/wZVwrqzQuG1pd5/fcCQiNZpT/DOJtWCGuSO0m60TQ6Mzw//ZKibtLA
nkQbMm8WEjKumhj2DLXkwW0yuRrNfr1B/QXX3RU/zN5S2TAV/TlbOFo8WWMQ48JYcoaGPcmpIjO0
14wk6abgG4dapgLgElmv1UyHI2Ix0pPfIWjD2HDKm8gRbVvPtPRM20NM1uG3TyDPiFKnEYske8no
E5rt7P2Z9GCiWXN9JsaoPKC13W0+wInncTSzf9uVfitjBTGODOr1vXCutcEqwIuupBS2L1Nc+3DH
E7yH1+pinQgWM2X6Z1xDXgXkUfu8AWSQtcVLvbjnkM5nPTeK0MAxFQtog+5Npme9uEXvHE9NMXMG
GzobSW8rKtEPCuFBOQIgkYhxcoiXrfhqn6bHcA/tycoo84lIv9Z6lv1CFeHMTFjxuw282QGSSUi6
TyLGbVYxiBNuzh7eThNuAjL1Dr39Hm77ja049wf0kSFCOkER71PKcYfqvXDN5TZ4zF4JCK7wKPFS
CPfh3pM/3TLqaFcNJbqJKjBfzmZLhGQJNqRgAMvDQHPbJmR0ohsdpEK0lUuFOzBtQIc7DpsOathp
ZU5sGII1HW8u3RybqiFDdZ5UFl2KjKg7h+Ck9/V+B0MUgR5acdsGyqCDDMfiLdrae8L4gNOIbYBe
YzxgL0WDySVa73zmQFmTYtzk0ABgOUO917nGTLaAS++2gophEe43wEbQp2FmT2YRLqajy2jR56+n
kR2t5eY5vRTfR+pM3u7ERSfQIsZOJHwwU4emhuoJ3yGH6OBKA/A0C/JiXmf5i1NigUWvm/BvXMo/
Ohp0VkwlErQZ2jHzwDnf2m7piCTBdpt+VNg4sv5ECOqavl4gWBXIkMDcdhSoIf7Z44+fw3XHtVO8
4iLYJQkzG2FmJC8M0+1rwFmWI8XwPNjhGYgaMNfDtxPvN/NUgw80PfqgEzSw8bwnEahDiK1QJnW2
MMEI3VqOSsYIQHADjZAo5qZO3uFdB+VADdvIAUjCbe2vS2XHaRjwHiEjgL8JfR+sS7hVgofdsjf+
MheYkG27zPYhlIsCkTJiTxH7XUbLNoD/K0lmlQ2WBavMSIjFzIEYa6IEkQ/XRQmwPg5BzqwGJVz6
ZgdysWpjwh2MPpyKvNT2OK6Cb0pQRwiVgHtaveGJkWuuzO2gnUPhjpXzTeYhiHUyPpHr5gwXXgL5
nwzB5ntIRgjhA80c6tbCH/TMnYs58RDq8QDtiYHwg9F7PbgzNMp/vQmkIRULZ3aDv8k0DPYinxP0
SDKZli2BS6GzxKbpgMa5GePuKFXATk1PdwIyBai16ENU24MFkekio7jDQBGeOUhYhjsICRspBbVA
eyCZR+lBMC7g7mUoZ2Dc+F7A5Ok557OVkleKl8hGOP8NYCPL25IqcgzvxsKCvJMB78Yi7j9NNhso
AiDunYX1JuWB2OKC7b9j7jMIOo24Z6aznKVtK/YZe+NMdoy28Wax3dl8oKG1f2rjIWudX06HHu3V
UuEGXq0SJip5/Uh02180N0VSjTv8ZEd0Q2x8SZQuG6hboyd8YYwyRgXmtyCb2KkALhIsCeR6e7jz
P84HmPSFoa7i3gnXjVjkN50p1kNjjUFQZETHoYwbiSbt9Ek2yFoQg++G+XfBMN8fthOEQom+UXGT
wF96IrimqGcwoR6g35FQ9j82ou+iYXUPdKeJdKHDOJOH80pvTqtrwS0+YsrCx3QLPSqhH/UG5UqD
QIxLR0vMXITICK2WawSGS4fileuTrAB4XfBNEuw+ghcRZgo+KEj5j1OYAO5ZmerRaUoP645Hu5uY
QD4JsIxxJX0smu52Tj9s1LTeiEkBr+HYPGBVqs5z9E6O+JlZuxkS9aNX+rqTyOb/+MrbwAr3vYQ6
X0ZdIuCa4Xi4AXPLlGi5fEaHgXzsOlqsz6rRVoI9e2qxhrsDi4o403BRr3IEPiKYZ2Lie4EJRqb9
sxR+RMsrafHeO3otbhayflhW9j+WzmpJkWyNwk9EBC636UKSpKA3BFK4Ozz9fIueUyd6qqupJNm5
5ZclnI1gsz3V0PVUUdtV2fyZ0OVlrntFcLotaxHC0IQVaZD/n62wldH0ot42pppg3jq3TsVBo8+e
FfgZfUe75lSs8WO6SdddsRbryd2y6mPa1n3M4srjkn9S0nRCzw63ADOB4U0cyERXECmELV999Mjs
CFyK3qmERxjQxvVCnIgG6bIUHhoWVZ/+kSnY2VBxJPVzV16RZd6uzZFFE2SYygXImh3LR+5URDAA
XPrCgH0palWXGH/HHypUY0A5dnVaQ+TMknsAtRd7NgaO8quIqrMvXiRhD4COTzT5g4LauQWFJ53Y
M3iHtJxeQlqscKAGDakEHWY1v+AUO5SNYe82U2zAVA5uKOOTm5T/Hl1ImBHMIHC+48p1dz7pjnCI
aoEV0g15GN+skl/QGuCsWX5kXcVHQKABJOUU0QAp2vJZ6FPThHxBmC9TJ7xMy4AK4JLguVc2ayfq
jOMWlQBVMuGeStcRHVHifjQl7yVQEk9+H/inkJlhjXe8OqUFtRQ0ZC/eDvYIqkNqKCFa4N1OVh3X
89kVCM0ZTa8ywGwAE3eDb5B8KvCpKe1VUTAS4at+slDLapT+Vz06Ee2zlE7m/m+5QLQL9jtiwQ74
79n2Yhx7ZAT7nU0veZWB6hsVuvse2jh7OIwv41pn2aEwVhx8ng4LMFhD8zlHn5myg4L5GqzH96pR
xM3nj5fy7ReMys6abJz9m3KFtU0Ekt8VLGHXaLmqM+Eul2ZA6wit4YD/lWdA68tkePtkO6ZxjHUW
WcAbe2z/uzIrQH3+6Abx/1u2DQq8CWlg7e9L6JeVer1CAPXcbFGddPdln6P7DqbKeSMKgOLdshZ0
qk4HN8mLv+k+Of1F+nP/4DXKwa8RfYP1lOg3AqTma0+zvT354yQ1oYzNsTHt4iTUbtNgtNucXWX/
5rQIvv/m9+BpdP9yLNgxFp9YTX+LGaxRSbE0kTI/2ygOYaBE/RrhpS+aDVuC0N5br7NNV91C8kWy
kWNR2giiPbaJlVCKBLn6DR5IXqsdDxMlJfec1qD1rz3F2gS73gmwjDcJL0SVjSlEKAAeE1CeILQR
hCpy3M8qvef4+/d2d3RtN0x5++GXkcJGLkFBrTqWtETGe7ahywixlZ1/TKdvm3jgYVWxcZijJc/B
ce7T8gyewZ2NjZixOCTuPPinnBiOxlZLOfjD37M3qrEq6fwj8rpVvYT+KBvqeXqnFoEZXnDuVPr0
ep72Nq2SQX7tqnOfVvqnp7n3hIyq0askYc3eb/jFV1r9d6C/QAjgnhjbZB+0TqA53721TeJtEvzs
bRSumBWV3iR8QkmKD4xFOTwQYyJjcBhx+CgjD++0SXWWc2ArsrrElTcH041jQ5iAVveJpNWBoIC6
xCNMhFtX8+zo7mJRLsWoRF5sxiKEw7IUFQkJ0BBQa6rqznIPRlkX5b1y/hw/4ge3gUIFIGmhb9dj
NPdoy0GA5CzvX2k6guUlWL/Q2SLrdal2PIGe4bQO/OKLaBZdSx7wcVoJNmRAUwJaXrDr6hD5cnYR
Q3eQ4KWVuMorAWkWaLpdfqGJeuDUkNDGjY43D6aGEI6wyBVAqkcSl4NTgrYMFoSTFrA/LbrC0XzR
XaZL7iCTdq0Sdar2VWGb6lDFogRlIXXKvgmtTPnSY4ZyVu8BrftHHe2+IECVB1zEaOSNdhN82RKg
wqX77hTbqxHiEU2K5yTIZnl4ZBoR3NlfWjVEp1vxMqMHVDxszTKIayvnweYBc3RlsXtsIH83IACo
+ERvumgwXaVqX3waNzToicAJjJCmR8GXdh6+eU3zCYJCGeHKp7vKA7YGbSo+nZtP7A30dQPGAfaV
VRmhXaLSJ4TIFxNl49x7N3q7GauG7EKReJ2ivlVZHmowFjyu/Kny2Z94LJBIHqct5L7ngGqq82bV
RpG13TrY5Tl+APX5AZ+xA0kKuj7F4epplD72fVlHF/vqI0NCUHaz6/EqJ60CRTZ8LsmEK4I3vCz0
39rNjJ5w3EJn92VNMrLy87JCUvU82J/hBkcu7SE7zHChXuDukBz7e8J06cjvjesSwwsPD4VIU2c9
lT/PnWlQw57v6xZ6iFrvKKeQOoJKr2aHdoOMduIwsZCIxeS6S/rVnWOyEl3to4e3z7iiihdXL+eN
HpUVvxEVFw12sovFXsBV9p1dG7oApt0bs60imWwCD+3HcOJVs5sjbP6kDVWGe+pv2g9n3rDxeTM3
DBMTd1DD4nCOtWE7feOoKoJ5HW0Vuc0McPj1Vu4xrELoalo1TFTKmGsg1G+3pwNaO1jHWZP2Fh8O
XjTx6vylYeN/Qz8rLVkXs7xlUZVH1VGJyCitjippkbJRBzaxXbfAXl8PRiVCUuY4KKWltOrXN9h5
IKpkzitoJAPyaC5W0Rnk2RnLkmZe6ZRHXPnEtn5w0zoDVrPXs7rFL3eKCzF11zNZRV69P1jluArK
FKWaq2wTPirGE8Cf+xhNig6+KbPfj7aA+s789NrAYoVMSVJcCAcTcXpPimHpxibK3riljpxNUgxk
zuGGj9rMr94mQp24g4OhffWKI4nnb6I/zqENvnlV/r6J7rIYaqU6fOhCOTj8SugW56SOTP2OM1xm
1jfzQ4HJu4avEoJgTZworyEg9dbPewqPxpXExO4zKeNWwap3McL7WQJdcLVHkI5L14DdhUgi09LT
IefTJvM2Y74CZDMwQURUDAsrergrus9O7mzjR7LxkPGd4Q/dvnRoT3coZRJDIoaxNluO0MaU4TKy
S+Y2tmBV85L+a7DcjEdCd48GIKZGgTzf9nTw6mg0PxfCc+LBzrvvs1NP3eRLRNUuPme12cFuhBUM
qGgv2m9v4lfA3iGy7lWAw1gYwrst1KyRQbi4Mnqb+BP8mCqDFYp8mEjTJd+FXJ2+rLQ1JBsnTgIV
2Er76wNopIOOdtzH3ldFDJ5ciVF34azmKBCvqx9r0pGPGAXr9nNnkzYHnXv+wmeF822dUi5Ae5Q2
/JRWNRYsAMDJ5KbfB733PS0QWJTLTae4lMA9r6QB/LUU0mMEQhOWgiGDMH5b8SfS1dTTlXHf2vpD
SgUBkwLdTrmq3jBkq1HFvJh7MCRmCaPNEh+qah88DBpps8rabWsxW8joo29IBs9O6K+SNbveH/5A
s1WCWdzKxpFsRkuWEiW4WYAE73DN719cholZ8M84j4ck2fAVlkJyLmNW8NQKyLGSySCdrGkpJ6gL
MuJYZWMvubPXQ4kWPnoPfkZ5ISiFFTZs9Kn1KGT0x8vRrBNiEcsouZ+9PX2+SZfhRPib9II2nO+7
PurSsV7CpKibG4NVBCZTURgSin9XxJ+vM5UsVphKqnjRxH3pOaA+YTVHrQ4mgCmzARcpWsdUo+10
68B9VqM8xTOMPSXNT6bv8w8UP9bZ38lllclP8GCmX71ZCtaBR0DGfDFTvS/mTi7GbQzuytjhwkYq
TdlEnyvSswIgbJNgh2uc7wAllwzW29YCiIx0Y34w6U47bHfyycvltCePK+iUuE3x9HhD/P1oiV9M
jBK5saOFfB5px3g2IfuSyM8ZWf2PXcdeHNiJNQnKdinH3tdaeaAB1ibw5g1wEf1kPYKA657zxhBU
wwNQByV9690WkGLl0Z6OxmjSYzMAwLMIKkUssrgKwgOiw7jZb7DJMA2YSNI711RQ210udJz95ixW
qx5jaLhp6vpLNJFSknFdQIPgq8o6vgRxecrqka1hzKx8YSTtlayZUCpjFARnx+7sluJo0FmFN3yx
b/z+m4fdcmKa3gtoDW1A1+bTZzXwXkOtU1rpIE/GJXAmdfOZAzEBuzOl8x9+uOe6mcvK7+XufgaG
e7YXfNgZlVxekkeLGr84BgBruMG1ec/4npt7sCV9AQGBPP85GTwSRpFPEzigON5+cSosycF7uQ/U
Fcxv0yiyTqHPujfku831/ICHnoWWeGFW7lV7Z+ehLSvTdldHQhEgB0S9UkjP4RTwI+KUiDtj8mgC
3SJc7je0EtjtKItz5zO2LJbhw81xOEO1iFtn42LKUH9T5+XqcX5c0Fu7El1iFzxUNFCJapzwN8pg
aSV90knBN5A9DluBbi09U7yTSyCH9cRZcb6jPGhtZzoQMcU194Mj3+NbjHDMNfxyRBaM/ezu1QjF
tdI4UrwbfrJwQjp/V86PgrmHWTFYkUSCa/Y5dUiIOBB76Myw7ipG6WxPwLX7wDSAZ7NcWp37gNbH
xFqxhRK1cISzMp8hByQFE+fAKqphsbsCdlowSyg98CewbeNGhmldm8brr8JxcI7v2XON4qMR180a
nPffvtvwDt4jLU8v6eUGAOmet4aSe8D0ryYyT/KEsYMqtXSmHuaPRQtuzuv3n86eljo1kws81Yv9
gpOQ7IHzyFqlDK8aJeYh8tIYcCAm0a6uye7F3xGVZdIRd0LEhI9ZasGYhsOdrHOQc1jRUNgAzxPs
auzkRZv8GrDNRS2nwRFLwRrtvQqgrLN/MSb97ZCJc4Er+rUON1Yl3qEs3QonAp4WfoXFf5R/Jrum
9D1b6Yba3NtbBRgsst2wF8l2c2PXwO/U2siA+RvvXTWvi+2obJ9HHLbwM7BtfyDket8YTfYNd3OC
yFE/2K/PDyd4nZ+8NwE9fFCL5/XaWnUCDiaGO8mbZ/bYa0g3jYCre0ZeAKvnpzcZTbqHP5z3bpGs
Fkukh+CAxEfC6oRdDPCYah5rhg4JX1cYPlVIBDGrsKmweehkPyDDbcazAhIztuRdOZkDXwK61Lmq
5uweYwjACjmY11kjlVV30V/fCW9a5N71Nky7YjyvWi90EHFtqqRl/wFgl94lwS3hbayo9AYg/2B0
iz46QZhEQswjfIUdzh8Gnl0wCukdTSi5oqFA8YcwmJ9TWWyGO6onzfRjIJYtdLdg3OgFbKklV0Nc
cGEjutkmBsGa3GIw58A1zXM6pXkDpBnnK0Cp9K7hJKKlORgc/DIx+gvPGsDO04o5LaC5caOJHiA0
j6IP3D0jscK7NVxIQX9Bk9ZbLKBLtUhjl70rFRDVO2++OKzCXnOHoAcBKp+58Y/1ompZtOAcoYEA
Q/WG/XSLZgosV+q3sin9NUA2UsxT0/6Y1szpmVoB9JIbDRxllewJwIhpzMH/LNCk2/hciQKrx7yA
+wMmQXjrqlPHN01t2ZpbcfGZTj5xyX2TzNKIgI5lAz1G8gU5ey4+Optk6bRleja3bfeaIFs7orxD
XTyaGaXSqlN27kf7RmG0LwGtDUkgVbX5R0505fmTokybvmSLNuRnWIjewQv27GOuhOhLxE503i2j
JNohfnYbtixtFT9fvXsox2tKMnhJUfm52qWGuWqv6FZjIWKkO+R0U2wnw/n2alAEmjDtIRHO4Ti3
B+7E6s4h7roYODJr3kFxXoI7pqINpX/7gjwDL67H5yUGgJSg6aO2ScVH/AL0LA+K/IFpcQyQeIJn
dQ6Bp9vkVwbxfFrof1P4oXfGDx6wverCGWYDf9qBeKA8xtbOpbZWBYzi1zAfhINL4xI802IJdZM2
Fv0/hK0E9jZNZFCEF0bpUcWI1c81IKnksC0RbaICYYZI3YNFkb+0knrTA6KxaPLjItAnBbrDEOQU
DVjQN5J10jMpQBUtUX7LMjQRqQ0/HQqmWssc2NGwL7UiFelhVGQJWKJGHPaTDEHUkkn1RoV71IRA
a6BrVAeIPBxTxYyfThEgA0x5qa2GK7BbSDkuqUIIa6K/0PChtLtBzVXaiA0JXmFYsP5DcEOaRN67
QIG8MZI47/FX4+VWoTMVavyWVCBug9qIOucKWx7zBuXAQcjWn3So+yAAiTLeCPCDgDdrWgutLsD8
HnVPtSxW0v7YOB+kA1jkGVyL7DOA+i4gDmObAAFZJ2chQcRPOVnIQnSr7c1c5D70h1JU3Hj06DrQ
750M9T0tHcpgtHGzZIGCFwQN4CwYQNBatAd2xmq6eJRaC9Z9vE+PLJmi0ZxRvLrSi6Q1iKA9D9I8
R/A42Gw2EEaE9qffCLFJkHyqPYF85LcGlT0aTkHnpztWBO4Pk5wiR0EcRW/UCO6d6blTBAgj4rQ6
Tcy1NprBw9FL/UNuSBqa6iXSyae0T3XpbIxaH2wIAbRD5Guf+1s2g3Xn4Eva7oXOlqjip/YqJ50P
6hm94KdJrk8PiWx2ZbiNDk1c0ly3ZRN6zFmNBNIgLow/agAHGIeuSzr7i4M59iM00gnWCaj1W7so
JdlNdy7NKbdqsTzTjclf/DsBD5oC1DGo0fZgQtDGoTQpLlo45EjhPwhiiWGwyTw018ysB7kKWbmM
Nl9CIfDJEKo6+E+3DaIqe7iarsAzQNlnDFTFfPbtwKThCyNZoghLavZGyCz7YCBAu9rMWjyVIg3s
JWJhwPKRH7aQDHugi28iG4En3b7H3KE1yBrL9uODUw2bgy/t4DptTNFuYBTc6TulwYPzpkTBlnad
y4B3jthLlAJIp/9kdEvJq2QM7su3iagewZ7YqVSS1vSa1E6CMYszJP+ha8XzmuoBU4Kk1XWwTMwi
dW3KYqgJJD32/5cf8BFp5MGdGQXVAXJTMnQJF/0+gD1jcaKtuiyH6Blx0tASVTG14nvZ3f1hK2GH
QtFji+CjqW9b5uhQxVftr1F7KlUHailuI5B8Xo2JL/rroM3sGZXQ6X7aHC6Sa4DTwcuYeFQ43T+Y
PwB0JhZ7IB01KeF6ACApBTJ1A2iqXkATGxUChAEt+mJWFkgOD8UIOohidqAMwSNTOTTowf/Q8+To
67Q7giqBR+mh2sLWYAMzgYMwPeUybhXEReSRo2GAKYHEQVMHslHL5WouR53YL1PKuRl9eVFHAj3h
3/NNLBO804M/VwaXYcEFATAP8HkMuLGkYG2yaDN2xHMkaxdaeh53B5fN6mnbDVqgAJDwMs1NDkUE
CZUGWmCJiYuCSXeuBlG9YfTZGZhOkjSVIw+YXIMuFfv3jV2Tyi21UvSm6WEzvUAEohaGZCaPCxA1
C5wDFXa8NvFlUDMfBAuC0IHJ87w+u75dZHtbEk5QxV0qGGMXD3FLGfLufIHwfhFzRl+HAE4o+F96
Jjja14kLhkNPUn+RqD5yJdZtijEjikBtShcAYjkFFOER6bEZm0BY67ZUaYCloajO+cNuXkC2cIFs
qIWKS4pnDcJfWw6KeudB/wri6dbgWGK1LVSPX6NLLX+WPhcueExX5MNoKALwFPoVz6lQuF+OBg/a
i0fDD61Au8o5020Ci2NoseJojNZ/ID5tGM03oAbuJIVwFSPt/jJopG17gIUvMpFo+U3On1kDCHzJ
5gQg5rshTVroPm5wE+lkfSR490+acJICbSToptOPtWAEZMQR9Icae3SGgIFgQ3EmeCgtNpg6CDWs
A74pztY2J/qWU2SbFFmYcMNphn2bNs0MuDLO6+q+WeTRfiytjd3WOQb75Ags0OHUEQVLVKsrkSnl
9z3cwCswItojThHNNPsW1wfP6ODQP1kNy97tzqzHw5hGM3uAuFpNIJW0zY/2KwMG9Y0uOOvQVNoM
997eht1HjGFNqBdQHO+vAZ9Q2L9R48fGPi+zs5RsaH8Peg/0/9dhyT45Qa9TJuzZdaWVWbSaFPqC
xpKWNtBA0AiE0Id2Ldk2TeraD+dCIC4UUcmVWsyJPe9OSIzYCFoyJ8hbdMAqRNw/5r1bc+ltuDcf
1AKldxdRPgfm3q4rNdKXxcEkPpXCpRoqYGAzORdYjmfiYTHQtMvuoZ1tRpcFxLg37DdjT4CJ8ZVT
ZkQIt6fTyVAHZaezyq99SaY1XFpehOTNuEDtn5ujSSM1yccQ6AymtFcsXlvRzSlmF2vX5tM462VD
Z5scwV9no0uLkvaOgn2U9pEdE91/0735t/ySa5TOnTU1RmRVW+4UnZkLkcLHmkoxvOXWhxrJZx+d
cX6KdtmbWFImAVTqDeAyL/ZA6YpgK03vbTR95DTS+Oqtjd6Lc43DhS0q6Wv7QLOLlUYCB0z9VyUR
u0Vr+2WKIlAB81vtNCE3V7orYiSvTCUYvjek6B0yCT702sroNKiCrmnrQhdOx16hvZLYAPETTWc4
qWBpwEHVU3R5Z8JhS9hX4GHSFzaihAWPLn+LZbEBoSOFXwGgSZ+KE44WFAoYHdYJGJ9NvB0zdzNv
YRZQt2lyRABipkXFaSgKHkc1QWFyErYHtVP6WhmQOkKgB92cKZAgeoofvu2VzFGPs4HoydhigSPe
4yl/22iOXdq0aRB6tYrzNlX77qDhDtrPoEXVhWkDZRoImeBJ8ssbDHZ+EwsiQG41NTKYr8/gYtVz
+sfKJ5tZKfidwqMnAnwvj0g2CXVM6MCeeCMxI0EYoVlpnq6Gl4327MOoOmbVWa+9wvi4Pb27bzBE
7h2LCkAwMzPRbvrEH1PlBA6+JAEg8JlhcfD3QfHDhXESrntNEBuPZQkLOMw+T50JBPh5KT62kQN1
BLeXwt7dqdur2RXWAEE2HAKi75p1CGv5qWFsBuuSc+eMeDjQ9spqC+KA0X2xK7HxHBMTjV2wPBxf
xPjIcfzKCYVfqS9tQuql4TwJP+AjEH+lsxg0BxXxEgtWH2tg1bdvtrU8WJVpwBzwyiCkSAGk6cIZ
ACa/j1OcXUbq7gSghQ9EucRveUcfy9r2BT1XKatue8Trv/agZKaByJsAJMJtrwazhGRgtP3bRjcC
FZn+wltk2PxnXLaH1YSS+8bGX+dk/tGRaVIdP5mNidEoW+PxYknd5sCj8ACiYF5njJ03XKGc+0LU
RlVNoxL3wdz0WSsRhIIHmQtPgsx70gMG0pHPINapoPC8M202KTbJ2sP9U1lu5oyHuAFtpjhzJnR6
AmSY50RvG8LiYvxw0oddksfflt58h6nYadBaKAz33VndPATjQ4fTntBrT06tYOHB4mXzcfe0KLt8
qu/gFoFFpkiE0SeiDOh6+5z3qCL8/GrM0/LtlLhvpHQgZe0XwEOCMykaLqzLhx32cVpbIFijBPDq
O/4+bgCRpuT5on8h+nFIBubVw6RlhRR8aTrYDueyZdH+sGrDCkd9fo7fofgvUQt2DPgXWhLojA1j
avrOGK4o+hqqZVOx/dWf/nI6F6pwve9GTjlHSmgiv2yWuNYHVZTG7gApIUxhKDYZiziFcuIFJ+Lm
mHFE0AFG6QrF+NX0Zt8rvFjMmhooGl48RD8yo04HR3xYTxoZFobZbTkZC3MEMZEKroX76X14AcOz
b18xnRMLSyo+4nZ+qHygGG+vKUTt/Soz6J+4xd7fiMjGW3wCbGElNXGnFqgXIFhB9VvJ69tRPY8i
Gb9ZdeCWSJrxOX+jYbn3KSd+57V4i9JV0cUlbQ6MCqfLfbsWi0+LjH78djZTpNxQpB/WXTJpOKdN
1jkOaE8HD04s1hjYq7F7CSiE8/KOQgW5G59669dK3NvvCzNl3gsjKtJoRgGwyfI552ZeQaVkfBAe
3GOtDDEJ1thwd4Di2+y9MHF+oKUStLIt85RsDh+iq9XI7s59Lvc1bKGRrTwsGzTN6ThcfESf4np0
h6JGC/pgFxloYEyTcQmVl12/GdXH+IaW6c7hz7qs7JzJGDvtJYKUpyXLBR8On989rxAFXfsn74HE
Ehfi/3y8+3zTB8eEpxB+ohREofhgX5BdeMfz26mOUarELtJ/gEr0iom1X0HgQTYIbY+CV7oD2Pou
nuxDvRqSHNY3a7TP80Ybad4xfMugipBHd8Uh7xyAu9Fs652oluOhBxHuRs3i4jwJaILJ9P6TSSyO
2RW3iMVDth5eWqLVObegCFLVaVBhtXmjb9x8G3Xi4rXxpe0NVy86LNftZo+3Qtggg2AdXeefhE/D
EEOcShgOKFdAjRhejAG829rcwi7O6klzPBlXsjWlV2rP82aEutTyiRjKe1j9mLh2MnCAw9boiuEV
WsH0x27NaRfuOm8iErc0vPWPmBCw3sSukjbAymn44pUhO9BrBwloMwLvJ5++ZkR0V9dxTESvQpDE
BG52dDLHuNqyuoWQQRaJPZiY3xv2X8SH7WnCRq1uCnE+js/VYPjOaWWOV9RKwmhIBZprIiZiFH3q
Y/QO6BUPxDXDRmIjFcSPyWVZaITnY+0SN+NHufT8VUhvZMcOQcGeri75xJiQieNFvXbfidGQ6ZNU
AgBpy9bvhWjhG1XVIYdJkTwzyJYoHhh/RnuKChiJkAe+lJAgnBL0BfSteVQ6zBrAdfXZSFxoI6N/
4TWnco71qgIUs7ea3CkQvYOHBJFKks6SHxTNY/eW4A4mj+6j1Rg8qeaZpZx2TEAXhuPvS9sGPSmr
HqCpynNE0RsKWzEAoAhOUGbZTO3muCmJ14MU0cj+1xZ7DV7riBqYDA22e4SC2Kyvc/ieReAdfR44
r1/1v/OngxOiDu/nvMH9ozXXbmVrf7dsXKzyGvzkG8PsYQXLHb8AUIeFf1iyf1Cvg1rH6tHMYlaV
3Vp2xDe5BEvrZRUolhO0sgcNmW6NjJ0hgqfMMn5yWvavDno7LvdaHxeTqn6dzU5MRVEj2a6XUhpX
N4Qo4zkXErWc8O2xRUq6+nrPYZEtB3C0zOnPw3X7CAFWymlB2W2R3wcVzujC1W5GfNa7cyEFrNJC
0RxRDDr5U4IIS7K3bZ/Y+HlfLl7LvnHBm3BwJeWEnZMF9uAoO5Mo8s5s5cM3GnEiKjbHatNgFmTJ
OfsT6JoFrxyJ2wYFG+hpUHQ3oNc4TThdBXllz+BEF/yzZkjsshACS92364mY4te5FGZ/YNlKxq3B
sVyfYLpJyYjapGlSHTNBrFFImAaZ54U0gPb+UEYFIMCWXsdk0lKn6AQk2JRThlZIqs2v2Sh7LIkn
KF1QrPAICRdyX/rHTd+k4/iWzMacDrw1ixC7GiInWK/8nWVO/WliDq1ITZuXTefx2WVisqhoBG4z
/+y8ojMyoLRH+dLWIOBu1WXvwY1ww4d/7C1GdrMsskdI1h8fGqJ26A3tBdLVyAGQFK+cpVgHL/Ll
9V+WUVVoLTBESzHUpXyfERYssxZ0Se6OZNeqvDAKllJXXwEZawqjAvTwIj4xL1XhVqMWRTEGypGD
LbSo0MN+0m9QH3tw9h3I7W1IFI9gkSQJEg0qvAnufLWGXHg881UgdBwO/YYR9YkSeXGIJBKJd9gn
jAkj9JzIrxPo0fTR4pMRVe2YVRaGuy930DQB8lkohvG/YRSi5WR4EAbNyIpmYFAoDBjD8fjafWKr
ImgzdGBrIUlFaRMlHkrVvInKGWOuiTr3m/ta+7zOKbXrGArQHvZWnvrOip6GVrK0zBC2789WPZ69
onwcR+MhpSpPuj8meklsR2Bkz4aDjKHCayo8hw6AakFLxrNi79Wp8U8XQhQUzHJwTz46Eohdld3o
Yjbg6O+dPIpAdNOOh7r+9dJjfHH9TY9OIPgAgwyVzTU9oXTL36BLqSPcvdounIydC9pUrYsB/wRE
R+37g+vPfdcmN7X5XaJBhzlJaBimIHliVGYdHgJ2G2bHoEQL3gGDch8mnUGC3m4bKdiFdL6jIMmN
DkTtaxL/OK0OTPogdqJzu08pNuLNwGq8ujSc2oAn0nN2S16dDSOF0NokaBn7bmt4mQIM2nY5ESQY
UbFm7M8TF0kM2qYsskbG6ZZzPCQNlXd51jfMwMPhgtrkMiGC4jSgosWYYsLM8FG1siLmIGPOQZNC
heu4LhJvDo+ebVjqYkwo5tZBEpNDlRPJAHBFUlMj5Ikxyakko0Rps++AgQ9/m8/J7lPSW4Rhizau
ZCM4KSPOVo+0u0hJ+IDQGGLVlNIM2L/yneKvmkOMJbkU6pSAu2KebTTGVwI5syiSNF1IlybkaEWg
0U/vQcoj1zwiU+G2WAt0TgdU1rhN5P4SMmrNDwefT3/tcAD7XAMVbotmtcY7cmph3aQQ4Ru5M2Oj
plcqLEM0FrD/0EE3A7L5kMnPIsJnQsBw6ch5tJI0JaNxThgPHGWGkl6yyFAB4t+ThMXdYt5dXN4t
PDM2vBOqFSoBnqYtpgtdnL52ZT4V4245uFbS16ZOGMK1NP2C8fRjiX9SV3ScPK+0qzb93gIIsZdb
7999juh+wiOLnJljRVrWCPOh0MeWguoo2p4r3OFbMdsBU4rvNSTEr2E0i67cNqsLzQkiE/ZCHure
5+dSGNRHcvxCR6NESPMj0xICsC0YhqsL5cgAcqnQatqJ51grVEMj1kHk56y2DxAYU2tO6iLMuKbJ
4BN9WeyiVsgZBVqEQIYHpg1aSe3DjqKKtryhhcogi4rwSzsJ864yL1JILdrgByI07Bz/0st52KQa
PA513o5+yZHqwJqMMGeCQdOP4nuJJaGnpW2K6SUoPXPmN3UZCYbF/5OGCNQPhSfxjT2OZtov2Suh
HwK4It4Yl6QS5miofi2HeYRAKXfg5D6zBMkk38ljDqDxl62S11ZAwkVKiUG54EwL8IgmPIEpX2rO
xP6YsQd9dDP2aIpGfJhZySAYBDbJQ8/zdXYxueAsFxxun/mk5kfrFICaX8nXalziFij96MnMIj7I
0GG6XUweCM0MnooebsmK2AZYNlyeajPQLxfZbDtiC9oysLo9a+wADzNS0+YPUIKOzw7EzSFEQ4Dx
AVWQn3oMHugk4Onq2hK18lGZ132OJnJ2KveOHjGPQlimF3Obx8TMAObKsmJGDpFJZeeVeMoNEFea
um2KcW47TXPfoZtcs2kb/xXML9DjwY4m8YSteGtVBg9m7MqbRaC6BO5hlnAIaXLztuCZeLeUklPK
Px/snHHtgMfjeaQ8SoETeVPkbh3jr2HzdIQJSlv2H59ST4Y4iAtNugA+uMog5Sm9LccHpwMaBJAP
99d1/dSPHY2Q4e74XPy77xog9tvc+xbwDPiJ0GChcZ/OBExuargD/ZLQFcBB546hE1BjDASO55O2
jQ4LRuMUN8L40pMHMTPFlsbKzd3HuZHuic79Dag1dp0PoCsm4tFdUPZa0Hzm1GV3z5k0AMVykFxx
/ujlMSc3+Rb3AV4L9NeH6zGPXBTDNd/EPnxaYMJaDhdbSjMtJA0hsCA6KNtjVm6LA4ZGoTmfGzSH
+OT6PUYzT/mPwwziCaoucXK12Ep8Ahegx0CtSQYeMR4Aa6wbaawMxQEia3JivqKowJ5theM8pfOI
GZbL4wewVmmTtQYMpw9thOnq50DdTp1hZHHeqUbB8cQDAm7GR3OctGD7McWhiJD1/zU7ZH+RYmYk
baeby3CNpTlam5/JF/BE3rKNsGFIZp7p+CSPGwISLQaCz9yt03I1RTGE4OtK3KryAg0OBfgUPsyf
qgnfkF3Q69kYb05PmYxcbML/NwJen6VOPY5TpL+4Vl+BkFKGy5KSyNtpwhjb9HFu55SoEy9Ki7XG
ZirNgTdlRpVrVA9RLeOu6J9aSzMqkYYRalM3ISOS9lLB+yIzturs+qflDTKk34xgOzY7dXJd0p0m
afqqr+JBQi3glzhV3SYFDnKqvdXs4SIyfAKSOptPMPjkF8CuWipOXFsGujdfyiDtzUcZF8PVQ1ck
wo2ZLEVlkHX7Q0p2JXamNIRayaZD6/K7uFLKec9vMLZhHLIdUiKa10GAUb4mB2pkn6Qe8Qnacg6s
c4pxg4PCEfnpQD6xrwCNDOQWlF6R+Qxwp4FukVFCJ4s4WyvAzNhy0TIt2ZnAC0soD+AeJp1ntHJ6
F0zxkjvkVY0nTSz2cemlLen70L2e9lggy8YafrWNoC/NPPE1Fiy++OgwcYj545xz9G2BuY2HfUp7
R6dgoDFiQySGKDvdo2oC3aNIs7uJS7w6X2X4g2vCBUJ1iollL1vgzWdRYFNdgDqyinccjyGT8j3c
TZU6XDrNYBI0+zswcuzt+JRvDFXtVEEAB85ecyEj3rJZAAXr+iwCE+QxQEVmLKtMVrqCnlAJ7m52
ko8lgTlRxG4iYiPzG2SJhvAm8xrxPcxCCyIgyE7yafKaqn3nYHg7ktm5JfEdGS3OuifJaUqJmuVS
DLAZYKkS+5I7guM7BMdYILMK2IB5VacPsNkDqP6TO3uja0a1zzyzUkmgBM7WXl8T28v6K/x8F/hY
gHRdgRsvkA66bJtvtguW/Ytc+k1+xYnNXvQ2/m5ISXEoGv3fiuF9Vmhu8Xp0oCBrfUE3UADOwTek
MXe6bbNvr61G52zPN1H3HeCOwLcap4NJE6f7NqIPoNl5d+dD0qDhDeghOfRubJrg7TkNdK9pCsme
UeSFFLOs3yQ4JKnv0irnnzmbxhGYJQyAjdKY15nnGYdQuBu/ei/3sMKTomp+cOWhKIirm9HxFi/q
iygUDX2jSzPp4NOC511i4K6WDj30exkRpDIoaCEbxEoKVUAaAkWeEyEg5PWD8eqI4uSjnkIqperS
BcZw+jT9/A42vIDYBrmGmTpn54O6edN9W8BwgMyhIK4qK9qn3hdZX+OHtKZOv2FQbgJ3cDgLQLKy
XRKFUReaihCmsjQ/ma/ehogkpkTxxGmmsgG8vM+bAfXzmvfM0Y6DAssKNKmp44UJQp5oI5HwWP72
br21w8XrYGc/O+uPE3Hs+0b+sOMdM+RKPc8rGfuY4V5bOdjlaE/xSRE8dtGkCRUKlzccdYiM0K1i
6/sEbPFkLTI8Yjsfz5CFo4LrSpGM1cXsOHPuC5wpFsHZl7bd/weZiurPfCcqxSVogGmvWymwTGmu
EzSAp3dhRfA97QdOtwfhRoPA5sjhpUpvlDt/b4/obEPFHmURP2/6On63pNhrR8V8+Tv+rYKy/zYp
yh1LzN3LWCOzQ8mPzgM4y/4Y4SsSFzA7PPFfBZ9NafjMWPTWw+XCIFN/xABo+icuUELX6elU2NR4
Wc3ZLyrOHcg9dxGeUipmvINDeEzh0r/669E7B9/qMYcn1g+v/g5bnRKA96aVypZEa67uH6KtE0+6
BCFOI/X9eDzLJz7nMJEswF/iC6Ce5jq7AWyNKH2gIzU8ZgVin7QOovNsN8Dryxmm6EYEjmew+hC3
rNnWYU39wgsySkwFqMz5M/Dz5CAtO9XVmKDmhS6KhPC2cFYQjAuRUfmbKSCbEAL+wjJcMFEvNdhy
u59RwSwgiFD31Resdgv2mW3wC0WGQKxXhShjwKJB6x7SDfIGvPIc3geTLkwaYweFHrw1C3gD3Qci
i0Uavhb5wF9btypBIr0pSov/sXRmTYpqQRD+RUSIqOArO7KKC+qL0dou4K644K+/X/XcmJkeuxuR
5XBOVVZm1tl+QbRXmbJalJeo/CUXbBrFQZvGZbh1kgUwK+VXP+iGOxMXBYiJHP9BWnVCo2a8EMuh
yUAScYhPG64jUhBEVAJYXjzhjcvw41mHR++d4lu8m1yIU/8UPkW5WBJ4c23M04RZZcy6MiXoJx61
DjHtXOBPMmrmrQzOr33Hyc1GJHrf6kPDnL9QaY4oyFaeVIdxOWTJFZ4jBggiL63CnfX5Ae//vWTo
7GgtC1o8xKJ6fPSb0W3+pVN9y37+7qwnveb73iVQ4mqK0wD8zrKDTB6amtv19jerk8LcXfMyqR0l
FrblBzra7Opsrk4/fu4cdVFtlUkb2y8uCCM4ON/NHZHVTB32J7ugA/qa9icPV4EUE51m10aollFN
JSDrO2iZ38KHV5zW26qLV4j0pIs+QAb5WxoQOAorJUFhHH/HzyFosORFM6ldgvzcrX5pHmlYCGZ8
G8qiedlUhlmR8co17ua604XrPa6LBsNXRGjMHuP2vMeQxV0Jzwaah8/q6ZdJrwUboMEdlmIPWNje
6aHKyXcKjGIsYNthB5EM1cQRjQBqlsqL1Vt9WTL2plHQyNt5JW3baDt9Ibb1EDPvkKdSHWivOitq
6X+dy6AN4k7yTBFXX5GFX63uhggsPCGU3FPSRS06gdfRgzGBx6xdWydsLCirNz52e35r8UU/r4yl
0YywEWkqKr2BIECywS4FQUyl9153TKDqUXijXoNbIDNn7Z6jfnqaHum2Ko5jeAoTUWI+VnR/NaH5
BDrCdoPS9SXUfxts/WqzSxRQmxos7prqxn4CKUHvWjo4Izrdp3+O6QAZl6Nm1eapbEGTUTgSzheq
zRAXlkuKmDvg0nzi+0CFjwDDBSeuO6EX7axcjNxxXtBgh+hT5Wj26dFKqRgLi2PfejJfP+xLhl4Z
Wt70St3hGaBoXc52v8iZoRJ0IbY0tnG3H0FDKTc7Jwoh8Kw3o9miMuxuMd2AO76mJbD4XPfW9bT+
kZuKX8f0u1UHvEam21v3vRKfHBXnnR0t0v4ANpxrpE3DcdqnGB6rgw7zAUpQmt/d7vbxhNqTn7wa
pwQKxPoWqrVOCYFCg1sGPJIjNO7YKV2iFjLTIbzoBhoKztbD4/S8heWw+ADCD2BzozfXFj38zFEg
dmN1WA8e7nm7ZDCMlnT/gdZCaWl9hKMscw2y1kRDDUI9XaMylLDIT3r2GX2mt8wUaMcsXfxDpaHa
eeYMkoDJlqwmw5IyRRLS4zcn7xDvXT1BOEL8yLSEdGlvBmdKxwjpvcMEARHrmMzAms9aaNfhMiif
Nrz+FqVvMsZBlT4Y+YbZL96by84afwk+mo+lAjJ1i+fmMGgmDzzJ45t3HbXJ94f9sM3zwT1fdH1M
t67ukYGNJGGoXAIdE9AnFSCgyEV5c7VQVaxu0QGehYsEEO2+WfqIDYIvzhPWN9LsfnFa3HBNpcDr
X9PjiPXLPbpIXpLdZhczT0I8f/ldB+VlrueEdFbNulexqIqYbQXZoEdsC6aJLhDZkeZXtoGg7eDt
bQQPrU05eE6Oo3NKmZH14UtY4KmLq39iN/2c6/5FSfY2b0wiuqUudt4bFj/6Dbff2OXEOFsdEW4q
umnMPzwAHfOy2Y+qA8vde3PiCougj1RTJ466TbSVWpxHyIvgADwmfdVSHtbn6r8/VqWad9Qa2X5t
bBrqOIT1TPr5J6IzKrrEfXY4O2ci3zEEgJ8P1XdyueHlZJ9Z2IZkgzAmykSqT8qTQLhN7b5pKLqT
5FHEIj8jf6QQyrckhaR/zbB21REV02+qRyoVAaiOBdJwdPgVVZrLP4U6vDm/Gsqj/tfYzTtOShfj
HJyzpQveM7xJ32+4Sgbli53L3G1VUQs1qNlfq+4h12Yc6PNnD5F1b3emH27mzhf1TceCNhK8fh+J
3OCu3y0O8EGQEXlKwbqJXPEDIhJFyvDQNk/0yMK1IfzmRAzLqLsz0dGSye3MPooWl2gNkASF024i
q/M+XRJ3kHasDovH5D25kFBy/Gwf3kcVxF+WV2N8DrMNOUPY0CrrsCKkYRl5epfh8sLRPWMUTY9J
7+Dw5gcHdrDeiPf8B+QsBw0dsWUbZ186RCCeITlGCfdIWIuA6yqeWSPoW4Ag+3kMqPGLNbeA4YhS
zdeKaNPu3+3z+PaDonVKMP2ru90ICgsF6dCdYQZAWUtKg+JgwtSb4nNCsfPjKqPTtgqoLF37zOAP
7AQo9ZdTGAkR/R4LCEV0++NYGquMmGzKgB6OFAsg1v6Q495tdc3E5r8bkivoFNTrVDJ+aA5rjEbB
D+B8CDcDl5l/LAN4GwPcWfgwsf48cl+pJg8aDwOXHvVldUTp8Ufxr8ANu9V72E76v1TQztBoX/Oe
tK2a6IEi7Tvyvo1ZVz6FlQExfKi40+3b7zlX+5vt4cs+hAhL/3ig1cMIWxShSCrYd9Hw09R+xLbp
9nu7QkGD20kLPExVRAsg5PGltRtpcGIgnv7127kRSa4eqxMhKeuVjs3C5UrJmYV7l+KBDm90Iuzy
rZHQf8Jt0VQVu8Vgv6kmb4CnrFs5vWTHpEdr+WhXQHeIOhcHLsNqSXsSqOyrI5zUlvWkPJuJvzBm
rSATstR2f3GOwflxDi2PhkXZOxRDl2rYkK6j76c/+aSPes97FPiNEqv9ssDqlO6QyWdnuhvtpH84
HpVI9jAdJZkf7j9mA3W1YpXHVetpwWkXbKgT94m8u7Bv1HVN8RrImsSGGFIvGHmkbBwhWP+NGHO3
+ZwJSpdBP2njexfsDOdF/50RwmvRw1YpUjHVvyAMZeKPj+KgPOzK2iFT1HtypNhwgRdqMSOfBYdm
7leKbnhn0Pc2n9ERcxidVEhH1MNchjAbziErzPz9UwdQN0yFrJ2Z6xu1HZzEo76prHc+Lj7OidaB
1i4/n7DHFWyAhmK4Ogvy/gloLPPG1vxNtVYfPwqSfnLF8Y3sis93enNAPbIdKs4VLAswTR4ytLpW
SdKwoEAL2QqvWg9uHCDOMBTER4dEs0sIF/MPqMltwZmT5y3t6woFfoR8lmvxxOFdmdVUb8sSs29j
eHMAgDSqAY9pfyZzVuk8vRfyxqXHY1q5xOuovMFkNihwWUwUpIDvjUoyK5rX/ER1D6RehKYYRLFG
SpTfip9eDh5JdqOHB0f1HxvRXF9XZJosSuQRZCkf/0hDMaYQf3wIm1gDkXjnZ1tDibucPpNXBl8s
r4N9tl8y14s9/j0Cr5E+muQiKUiFMegiLKa45zW0ybPV6JR33TprUXzihMjpKnDeFKDZxdTKPZnj
A1HGePy1IVvQOxeCGwf0+pIenpyAIYLCE06T1LH2oMag+qLwVxK5jN8CsbhMt1Ji+vhPdNGjw+Ky
OY4E3BEV9SVGk/4xd0MDzV/BXl+rz4pZlEhdzDVz1kjyJVSwG2yS3NukHJAhDV7+B5F8d3VOiSGu
YCKAKn43vI4OQ0g4gzZdwjXOUCOjb/FUGEM6PU1Wad/s0Y2CxFnJob2FjGmMQ69pObinDToDIGht
dR3xIc49vRPMD8jEEPK22A6tfjnQaJC9uRzIWEVeuSTRPqa7oVq8VssMCS3rzd798Jgh2uc5cjtz
VLQA25NTvHwjzydXWPHUDXYLlJi/9+IK5ERK+MWbYIRMfvhCIIrf0/A0uAlN78RRHBatTY+RXbmH
QZdwSCMGU9g/uY/XZSSIup41rqHVPWYUZzA1bCTQWiYkNs3bFOlvOd5N+lzAr26+X46k6VBorXPx
nmtxe3ybYRK5xfJTxVDoEn0H1XQX9Grr7LOO1uZp1g6QbD7AdY9wv420NUMVghY019j+O1C9KwQa
v0RhrCWGfVPMhgkU4yvryHgcq4bbxxgE8GZUq8wsJ7Szb+vEc/ApuMUjqIdXGpcM1VAnithcFq0b
0mVLXz09BhSjKm6QZde1pRQnZgKRc+N4ZEnVBJcMvhAYBf3wNYJz8XMuvXbt7iGQZyWVz9VlgVGs
f8Oe9ldMERibqyulLjW65D2rzYQ6fwWXRFwbiHOHex5Bwjou3W6iUah6viUZ/NDqBKNoUA/NeswK
zXuBtnPGZXD296yTTJDe0m2h+XmazfoNAu7w68faYLLS3LU6vCPX8so7fPp+z2b5rU/eAwcj+zNo
j0qm5z0lKvxxWynmKlFp1YNqCXVVsDXRZ+3QR979g3VEwmttTnEvK2PxFOk70ge+R/TemTeqS/xJ
bEtwGYhzwtI+/aGWX1JlcfQH0JBxAsrxKghdV9gBFACZXD5+i3/EF2BTjCEwm1g9JsRY4uiBr0eh
EYVXxLzq6hGrRftiPWGUMjJRDxOJGMSr9ajZfDGlpweK89iIhH8lgmD6b23kf7GTuLrLKa0GwFtI
BAweVrKxzZPBe3bb1AAy3e+HFf3Q4cu9rPv8CLJMHMRUTbU4v+WdaXfvsWqAb/ulr0aKuQvpmggQ
ArqVSFlIjDdKvx63nPv4yiyGwsUh6W/Do21Ne0hjf2EXt6cGM6GYDrSc/bwBM2j9tC2xXpDeEm1g
bizykEK/8cAZqAgP2LI/q37faB0AajtgyT90IP65fOwH7kYAR+Mqu47veEf9dndevZw81biDVTu+
R23zQ8Ps2jl8bKxIjier27h3WO3wvCBRoFl604FjF5bM3Edi0QvOFWI+vHdvm9NA7QZNXLGkXznl
+/iU1+MuD/u0eUYdxXn83IP39JIcwGVzOrMekscUgwieCQjyA41OxLQz0Wed7XJAD4RtmbcouR/t
lJnvr5TF47WnIi599E75K4LL/tuZXvJj7TdT4PuvFt1YzqW1xaxHuH6lWUdDJotbfbwIQGvHiwX1
c9r4aT4xO7YxfVNaoHOxujCfPzZXgPVRe1rQIBXnHECnJY6FFekuVnHKbV7FC5qSUlu45MLMKZNP
tBAd/mxBrxSrNzjkr6CkgYS8bjiyLwvUy5ZmGwYVBgCd7RnSIdWuF46D5sLGnS6EZQ6/jnyCPXWs
q5tSraOOuMB9or9+RZdE3Deoo61v0+P4PEavr0bGllt64+aSNZ3R+gQgxgyR4xgGedtZbntbGlse
8cJPyEIiaePRxOScZ9hFT6J4o8MzA4JXdFdam4UfIuOaJYM1ghJIg4sE10qMUnZOIFVkCroHccoJ
T3H/HJRvkE7WlYv/Cu8hTg1LmyyaJ5N3s0/+NXSWCS/xGLRWiECV3ddJGHuMCjT/uLzgxWLmu0nN
Q9xH3lp8mR4oN7ITwhamWuIvory5npcTEqEr4TPzbnaZ3GKydJId52iYksxqQMF1uqusjmHrKBbd
KiPOkvYgXfTPbotWOuRmD/5IDwvg9EOirKl/jo/jGNyZaoWSqrMS/7sbMa9NxKHcg482XQ6fzoWq
NCAb+DJeHoxcRFYHn9z0jGUqciC6NHWgeS/jXnu8P1mfp7fEl/vhErLqd8qZfUp966dhfeE2Dl8k
SuOK9+6dwyU8f5M9t/8b3NkzDYQIJDFd4Bk4OR8KDO61TZh3O/i7a3Y1gvYlodUtLhBaFe13XvUJ
l42l4DzQJ5L2y657rQdGY83aeEE1ZnVJP5qlX8cXw9qDQkI65G6rc/ZtPCL1HWro+doshu5jy6A7
h1CfdNuI+3rw6v/Ak2/oRlvTt5bCJy6VpAD7u708Cq+0utuUcGlOc7W+a4qsGp46UOKX8RsFMmWN
5aKcPjgCjMAWsE2h+K5pk1CTY32hpi8XNWgTLZCE7QkTHNrkcsFe+KhjxP/8qBnsplDshapez14z
dstb3rD0b2zSHVGQPWsWv4Razms+AOYpPUz42gX6Rx5PJNk14ZjyW0q7uykv+SVf79C7yTShSUBl
v+Ed6+ypHv+9gw1593vAD8pGdsGb76jCmTD/9vX3c9ndEdN/j++oG79B0dmQVrsqOb9Q3Y+RHBTl
pb9jka04uik75i+fST8J+UpGBykTTVcjr+vZYct///864KDaQFnyJm3EEfAetpNDacx+2zpsP4AX
MI+xQCEffd1s/sKBpVcLL4Qb3uqETRMfZ63FJ7tixIm8vu+879YD0Jd8Lv1czf7LaiXLnxcn3LJ2
K/W3nn/SF1q2lkXi90lbeeOx2XtntmP1FztTlGFoczW7pgMJjquI02v7Lh02ZI/Zl+CXpi8Qoj0t
6ABBvKhnfbJW3gKZpS5M4vjn8cH+LpJBUwUkIsk+2ZFulb/f0Sft2mVRFn26t7TzU0FTl+Rzpi8w
TiHZZ94d0wjVo19pN9DH/aiBgkt5W6UPmP777lAVuIU6hoKVR8tNdGYdNJ69RPntJV182ckppbfx
IzScS6GMW7r5pU6dgwXL9qTCAX+yS7GPFdpPVBTjboX8YcNeDo3fV8b9Xz3ozpdsbDj7eB8/kInS
LGzSnd9W1eRb2bgNIzDNqom02JB63hvvhE4OUpY8C96Va1lFFxpIsIGePWlbciu0+a340MEvNvJb
8aXlCh0ZunM5iX6AQ2F2o/0tnS3ph2ug+jKSvq0EIkWDL2vTBxkbgn/7MmjziSoMPAopT4i8OpOT
+MWm1eriBWcjPMBnER9XsvYSmDhRok5j31G0ztVMcQmrgy40+m/W1t29p/APES2hePR5Bq2kyfcE
wggiGlSxAO6Let3Gk0HIcdIX+kk9UtpkSYiEJ9iBKX4P91CYJtaR0AqRArZD5BwkfGQoWHqp4E6l
gxNXoRa3+EIWJKlK5QaYrcH3dY4pedIxvcS4WaHoodbonbD5oNQl68KXpYVkPQbzwmctFpcwJTEy
XlGsopQnmZz18mti39NfPe4wOU2wGitOE8VZZnwXYwkAmkzZHDFWZmSHGFcy5xDXvOkAf4mPI9Eh
ReML1kI7Cix7W0leoQSTBIXC4yHBPSyICQl55DOlKI6radR11OQeGgDWWk4dxn/hC0ZoS5eEO+iq
mJL3bKSbBhk03SSQcILmxkawJFwnSrXTnNyUKzmmgmyfMCeoi5MndlciW5A6YUATK4p8WN2JrZy8
lHptKWSEHaY85KiCyZET8nbYE3LpSK2PI4hf1FgVEln5gexZrpMk8BJwIjVgbx9Z0HMlP2Esh18V
Fe0uN4VQGBMtQZAJAKgggpmHJDx8hJjX7XifoCuUs8naab4GNsNFYtknKhivxrl8EFA7rncYvBGW
k076EsqzxGKx0xEfP5jGJN18kFTf/9Jt0idcmEhLcdazT9ww/lBNVJw2Mg2Xbyaf8AA1nfrZi0ss
ecS9MKC7it0Zl4qba2R1ATj0CmvSPpINrv0yUrgsOUeGKIXLEAqeLmXNHXfeIOVUrExPFO66wj3N
6XKRy2UvN6CnAUOHk3yRa8L9wtWKreQSs1d+LOAAN4C6ZzvbbBiz8eZj8p2wotuZ7mQ7jwocBD7J
Zq/8q/msl88eqHwyIu7yLbv+K9SRJB1XzbyEBtb7G1ctkkM68GYZJfdk0wswHuJgz+Hr6mFy0WT3
e9jCcFo3qZ5eCx2MmJOgQQh/vijp805A8isVgnvIdaJGfi56wT38VBxOjzm9kJ92gprCClRGaQhy
J7mXYytjpCjeF3PHN+wC/0rudiDrhwXDr2Uj+bPDrYt9MYzHUnCWH+GZlfAEAy3yHv1hrpeuvLeM
JQsPrz7Y4ViFuwCVLMHpMgd9cLWYOhB2T66YaWpfCOnyYf+uEMfAUXz5JRns0j2ptraQh2fpPtwm
bVI+j1Azua1Vj2XYkoJsQOLawYaYmgKn2WRfrzeqtndEBwz5dVb2zSW0BCIYBGLrQz/+euTHqKlx
x/HkAFtPKeqeZmwOwz2QLHd9mnVKm52eCMB53BGGpbc1u+TvGTUIYBhsN6jYCCJ+a7Pa8rrJsDrz
OLMeRi9A3Gebz+Dm6eZjzj64CGy9X9GlYsHx8C1X60ANXK4i9A6PHglaDGRxxWTz6qtwEr5etW2l
8po773NAz/k3UaZNxs1jBEVNqi048htJ+G2NFalYecjQlivZoW+CFnNlPoMl4lu4PcF+qpKfG2Pi
dncX0ITjg/Dc+LgnCsNvG5hkfxSwRFlU0+esR9EPuL036rA1/w5YSPP74/ZjNawx61N0ilCwc+pd
pzP6DnFlGnAnqKE/3f304R4i1VORDwy5nOpCHX6H1bbH1p0Rt6Fj8paEDRZsuub4Uc9wSLIX7lMr
VRfYIKXVdhdw2F+vM1IZE9X2uG1ScIfabFI6tdYWl5GL9h0qfZCHq89xEjrBN9vZDw320mmmbLho
XJiE7+X33AZ+yW2AcXAQfIS7pUx5MJZAEuB1SZN1mLe/PIOMM4BmzGtL+98tfc65nR2ACyk4yqyB
3SePhTBk7v4Tj/zs+cGRpu+MhYMEMcRTLD3PWXBg2+gOiGyw5KlhtmHyZq2wcmgLfmAEY9km7M0D
qp8YobLEyIqXgYqIDo65Cw9MFgVYJCnFNuqaIWmspP0fWxiX01+a8NHpYnK1Bj9i0ox7zKz5k55w
KViSoUwTiyLsYflwTE7A7SYd5hmxx4XN//KvqwBLqwJif56DH8Exk/X7IEQmnNHIHJnjg6A9D1gc
Bb0E4ZSXrNY4ZTLH5sBZeztYQt1L9y7UV1YPUCnJByXTpBURW7JmEHweTAqUD358pNL5LfIqZXMI
r8A1MIVlLSIPBVSW9SZ4QqVesQZL4RZil9ixCl8uh4/NK1kZSRFZ7kDxx+PgiTfi0b0MA9kcfHpM
6UyWy6Obcvj30TV9/33fxGe7xuoUUJLFbtzBLw8WvNhEpukjP4TCBQSQd1cqUEeL9p+4QtoHf0Hn
yhrUbemRnZOvw3JsnH0Wo8H4QkeD3+Uyz3i9AQRlZxZL3QxhQxx3BpC9yW0eWAE2Fqwj1EYfwB/M
KEGW91a6kvKtBFSXwRW2vJwqjzS360xwAOYJ3mt64y+AEwcBYU8+mtGGRqTh4GZu/JiGi7+Pinuw
6agNMg/pjhDGxAX0yKX4a0+J/50jgJnwxySUgUkk0P3bg9hD7dnMAxOioSTNUluuWKs3HB9WiTLt
A+3jltB3OnATrR+0kmQhPPxRizZmZlFaG5hv8A9hebMkwgOcTGiGbLZN9Fc1FnBXhG1Zllj+gPdn
Dj50oguZQCS2SroamQ6N1CxxgbPKDI88y8KSI9jnWCvgV4bDFS2AdlnUwrcoii4RRghOgVWFMeIV
SeeTDlOQcdLj9up0MLDAX44jo6jan7QCqFX0K4Jb4HrjP6XlGFbW37XBJgpSl5c5dNropF2nKAPv
6b7gXD3sG55v3+Sf1RTehB6ryN8szRPDWWImm0uRvgTQE5zqZsHGrDGg+sEfcCO9Pg8xISX3Mndz
Hrg7IUd+LQIiBTHykKmGuQGUlEeQNWzNQt/DKJ9CUTrHbRwqZ/GyxInJwW9Tt2hO5kgrDxYNC2a4
UySF+GgPfrjIfOv8RCR4OC6NuKCD5EfDJO4ZiWERzUOixOFyJ/zoHUivI1wDrY/3g2+64e4s8bXi
FiGBnVQOfjAek4gSQLXassw5EH1o5ERXZTxMDNpP7bAElNesKd7o7Iwu9p4CpjuRT8ZZjOp1+NPA
XtlZeKVjpqLBPWI64lds0oOt7CZH6beNFZJYp5gOu0K1KD2oTRS3A82RY3HxTDfpQY6vIKebmJwA
7dotOujhE8ZbI1gr84hOVk8btzBHvn058/PP/LM18FNXhiX+Swyc+/QUMEgcxAVOxHWbyysMw9mp
OIBQPS7H7FH3lCGWf5FDI7q1ww9ukVOO2XN/6Bx/lOHc4LprA/xTvKQRL/z79O94EjqRRThLOQzL
3Xju4Jo1/9srDdnL8SPiw9szcdCTTndzjiia41F1NSMnEqv9aG4mvHQ4FhxLXIct+ZBLwO0Ujxlt
4NBr6jzVPQujFu/H4yogYcHuCgsv8Ovo48ylwRGOU7rHTmW/kIS+llySKikMmq1xgHwA5+3w4by/
4ELwXYVx1d+v+HwOy7Rw1uLnnIYcJD31OIRD8Lbn/WH1w1VQB3KYifdyjBTflMQzTC85YWYjZ2Ok
x+kX9AS7+v0PNZY19RieRyOt3zbEBkoU0tNtby13tj4sA22oohNO2yn92oxRVCz9l+Voi29eF/tL
cCTKrm0NAsTFrVHLFzqgAbSIEs2z+/h4FxofnRNNt/YFHukva+mvNyRwGc+mPtGRggJ8MC1JLUEy
FSFGk5TkuernObobVl4srYNu3j4TIBM7wy9mnWG1IIu1cZmtzLJjglX2oO2DWDDv3jxKediB+wiO
yqG4klM8uPJcS04EJzzZLIOAwD8YBwHm8WQY5A3+Jf4W8B4tPkIyBZZdDKwR1TDNPm+sR/f0yRSx
Wxzt+9lc4TzK6smKaLcnzeIy0HxZ0yh1+EoC44ayIVP2PWUdl6JwLMoSitPoKBcnZHZIbv8EVyWz
9hfmL0xtYlhSrlXjSLHJhWgRx68XTq+yxtABmTmdjFhymJirmHOQzD2YzjPFRV7ASlJFIaSGcIoe
DpHJJmd6v9nXbTst5tbIMolKCwaq4lW0Kxq0xaxy8HP55Xv/mT2D7rQ1pmfdxTsyfbdwIKVG5NC7
aMcUdEwKidnXGeoVhG0vd3aP2lvcaVkPdzkclEC0Kw/qtAjr8nVrJEb+BI20d+/BEGXSMiM0ZRB7
Z8jBgcSc/RhlCbAl2YV7K60FggZkSZl0IYjmqpPMPSfI1dXRXYkFPLgvJXaxPzmYv+H2TAtW2OvU
l4HoWQ2TmqwSm5n39kXCmtRA6wLOw61k6W7g/rxcRPXSWRcakvs7lPauRt5hvFoU8ynHs7mKSBDG
OAvMl7r2mepzjhoIfVnfTImKximMeMWlgo+ikguMYg72Soi/D4RXn72IQBfmLCcJhxvmMDFmvuGq
0XOV2dRhwJuehTMg8wNtECLmfzEQFY4c0DnlKgaity79WbxI9zMZ2VDq+yYsbenbPQaZT6Gip3yG
fQ9spIII94TaI+gLKgXinvBN4UCBfYXRzmxBxMTF1tZ/eiNXtHFibEIlIFegKywUBqS80Fy0jB2P
M0JFj6QSscOXrcVZGOzXQl1J2UuqINA3wxhQnAAVFRRxDkR3ThoZhodly2waIh3F9gCXhy+7vEfS
DpwUC7W+sShV5DcNIyb+ZgYIBPJ9+EuwCvdpf6z/frCorGjorOPq9gan8L613ekODMdAAZRUm6W1
n6jsOVTGtO6E/EfZHt4nN9/qwIGRsGgP1QkHiF3ywmKCByAY3vz7WRCzQMFEbg/UYv2GM3uBwFAk
wUhfDh1EPe9hg5qEUHyGFdJo8IM/H1qZie2j/2smSBogJoSxCOVgS6/yPFvnMKJR7m0CFyWsPWrD
bx4i3RKlMd1EfMIqy3y6kXVYVyGGAKEIc4+iGERh2F5MUfSiMgTjG9wmXSnbF9e0SrUa0Vjm5Fzr
VNhaXaa2b1EOchhbMmGJSz5ibmTXqMs4gnRF2Lx5wXQQxOZCElK+/XoFZsSsCsl4IjkLbVM95s3c
yzZ31eoSv/7VcgG6MqrWGdzNJ1UDroMtI0ijWTLT6BO4jlKS6y7s3sGX9uYVmLH5hBK2o3wmqjsG
xj6jCEfBU987wqSh4ik94Ev/Sd0LdbL7TkRHYK4J5G70k9QIGRIxfHQmE9a7SW2x7H2mP1WIs601
kVhDHH7xJ6bsyMJzTL5bHebgzvtse32zuB58fdhbDvThnSC0WAtMsvPa48vsz3gL69Xki1EuHNbo
7eoxZHDe7F6dmkp5P77Q5NJ1MBtGOw1LicedGB/5ddhzxAVNLAugqWPP7dUuvhm4Btr0y77TdHvP
hMG4ZutZeHFCnBOoF9TuxbGHPPOsrvVWzH4/Axi2ENKcE+Bz/L2yvGWZIAMlGW6GaR1Hd/lrkKLQ
ERLikp+Rj/OXfFobXjtu0Y8LndwVdc/a62JhemSRvTsliThvc9akqR1y/7XQDR9uaQlSRDU56ENx
EuNqLSk9im4aQnwsg01wtMMk30CBCsTvOss66TqDzWJEfYeq/sHKspcFULG+s3bR5wXYhpQyyyUv
C7wAN9FMt7RkA1CUbTJUl5zMXXDJXtABFwkPnJr0cegmfRwmyLevTit9rznxdtq9Wscj9AP1avWZ
tAG2rv5GjFqLKOewwIWQV8WaDpOTYSfUAAFw0VXIxI9wkmYlKYF6L1MSYf4GZg5YB8/l0bHPqiO0
qL1Neg72qxkCIjIHCnxpBPUKLkHBMiqAo7lZ76I2N8OTs+IZEVN8NEiIpQqTpd1k3PDIlfiBd+xW
9smr1Rcll4/IlVUfUowxZzGqzYx3sFOvxvrG6oYwYrAFJY5gmac+Ao/YU6EdiPXGxzBvg8+o5ZDo
rrRIyuw4MeBnCGmmDyIRIv9JXWlwtxy0eKqYUBHIiXhSTZl+0U0FAeKRaBdrpPKSZUMejfusUKz3
vfGxUFDMPcx2YLAsIQHyMo/LeixAIsI/hwXg04DDJeGjzIOTJXjDUAth696GJ/+eCRRO/YuQiMIg
w8bX/FZ8pT/dHfEGfL2eFwd4/+9pvQMSqltdJqCELw8S0n3BfQa8vBYiRd4Ay4P5AvEa2YYvFFBA
arury4C011php0+FHybUyfoSu4CVzYztPbgG7ji/wi9M9qqTAfTx/AY57TE8L4tYMc2ITrIew9DM
OqOlL2hU9nALWs8WpBDiJoxsBqK6kOUTPJMb/6nhMjtn3TcDgayhedFS5GahArb/dLRjNaRHA/DF
CthlADxB14SGgpfYO5BHpqgA3TcdtIVQ8LKvEa4tC5l/SchdprnOH4tBDYM8yzwPV8CswyEQo17N
mtQP7JugUJYFA6j3gFlxK6M/QiL8mDWPjOiVM8dK6FRK6IUxDEmdY+2dwYQkQFRtdD36A4dWaGvK
gTDtXBfCrk10FYO0cykfhCV9ZqsjFiMSP+6tBXyDJZwEIsPGwr2P1AsfhNZwOenEryetnCHFdu0p
LFtorYTUJK2yO155xGzYrfS8/VjCqCvOJYi4OYVYT4R1xDNNI08i8w00n+geMryQJuWciJADvU3H
3LQxqk1oPgSmFeyeQikTDZWw1Xaop+gNSuheQYaj3cB1JA4BX3kkvsH74qDjhOOwtxAu3QGpHvYh
hwzYBgi7CmlwXI2XqqfNzuM2vnhI2Y4Q6XkGEWvkGlcBOlJVkHRjVaz57eByRQYv0WIJ5ARZA7eW
nkc1Hfdd1u/ZLK4RK5Lc59DzKJ3woFJHaNNRG8trHXrfiRQeYj69tUXGsHRvdpum8ci4tOTI8L+H
8MpyFtBxb9wK1tKIvM+EJ8CgbjVzIACvF6wzWYQoG5GuwAyETWMtf6U0IHNjOXn5fZpz9+byQfdC
ZOVS7RlTXpJKhqQUL4DB+LA47YLLkPI4g+0QUooLXPpFbtSQeC5dXLNnrrk3UK3ltpofeBiTd6IS
SkiCIyak2xMRIMcneKDH58YSBwaXDdMAjyhxguj94XgTx/YsGasE4FqEawKhLNol4CMBCKWCN+ZJ
cWQRRN7J8IMBAz4CugVGlo5z1p+aGg/m9yvwE+opFVdViCKgg6fJTdTqH3vFzIdXxOfPlgSS68sV
b8QZ8SKJEslJiBkJtAUE74xiKo6rhRwFbALiNcyS8EfePqmZTokMnemUUjSZQXAS0/iRVFOH0+4v
TxEZrRgmk0sLxjLaHmWfFo8C/koVHFzB6FxxbZGyqhhYC/VHJxhZAb+SXC3nuwGHK6wXI9uPUOjK
+gAsCmWWhWGddeaCEkM7BWQyCM5BNj0pj5I6YvIY0tiHOwMFV8BO9zKAMkjp9AvDtsGA5pHUv/ff
jqMZ+JI0Vqq/TJjQRzSR6Z8clXA7pbdHQ3A+ppSG3uVEFMccbrKwirSGCI7RlgsDh6fpmeCcQ9zm
HTadjv0KWygBJRBedXgIxa7mz/dm4YJAMmO98wusqGErrkcaPa9UkyUFB4dMlMEa0Xq60lcVgn7I
PURdGMQvOpDNOxyD/V1cXOmEiGMN9PGwH5Qduvvt417So5Q/X2LAJg43iwX0U5k7g1scMEKxIuLG
2jMEfqMnsMIE3djmjtc/qpzFddBGOfSLgbBzHNaofA0EbKcRnxjdMS7eD96rOwQ9nJWrCQ7/eJgN
R0TQJAMswvZxggVp9PAr+hvcVjQdHTJOGFW7FUH/4o7jQWvQGvI/GuKb0xme3mK55sKyHiiolKEk
fODxU7pf0bGFi2ZStd88oQ5glZKeN1Jt39LF9EpH8bOHYN7aWgNr1KFeRTfAk92YcCiyEY0B4wap
iZJhhvWHs8F813E9v7gyKrd3i2FLzwWcXcKUtEB33z+9RkIYuqIj53Iw1gD27c5qLDPrbNGyiKVF
HMyDkTY/D6wl4QS1cHKEvVQFonC3obq97CVh6g/EYTFFI6dm9KQ8V/sM3wvMYyAxE5zJgNxkEfkG
AZHMRRR7idKY7Uk+RRx1MZxyALvSqWue/g2IMm2FWjFp4o/2NyglaVzFTLr36L3VISclOwyYblOh
prHawPhJmu2J/gx9lk3hs8FT+vOjtQ05rJnmwjaidzDtcWSJEpiDpIx06Bi1pVPvfyydWbOq2BKE
fxERCKLyyjw5IIrDi6HbeQJHxF/fX3k6btzbt8/Z2wEWa1VlZmVWrsyrqsgQsFJz/unecb7D75W7
xkQ9akLxj5MTz6ciZaHyOnhbnO2m/GJzjiXDpy95m/iuMQqii/XkTIKKmRb8GXyixGe5fGZ7v/ax
b01Q16DRR9z3YZv0KA1CxOc4ynAGTl+8VhEslvi/5Zove8MNdchtgsdPNWnxSxMx7mYmsIs5182y
AUoxbLTHqqORRUord+criIifloCWk3UvnySewpt0aeT7bKkOg4+s4SJep1gnAdLZLJA9tRLe3K3J
ePwFsQ6Ym7g70lqsc52ZlDW+UNB8+CGnKs0ka9zBnz3Pue2rOQAJNQlv1r0xM+WkNhnu7j7oFckM
e/ue9fe3GB18JPub4YC/6e0DcM6epMdjF0HP8s/XrZzTY0Xbdpg/Z1dUoa7eN7PuOWxMEYheiJej
WXdNDY2iiQ5WD26MBd98Pa4LzBlx62moVnggd/YkkxwgbU8SVT/Re9W4hjoz5bSWV3N0JOHz6NTw
3uG1jYA0vWOp+PF3px5DSF5srIEgvA4aTNzMSud8n9zv/gd+xsg658F9EVbLTqO/w5o4PaGTLoJ9
O2qSCHCLDmf3c2NxL978zwoFqC5iWBCfBgwhER1tNOiTCwDf3X2Awn3R4h4CMLSvBVJMbHp6tfAH
QsXOvo7LcYI6duGj2M07iFXNjv/Kmfrznpq1J8Hybe9HaPd2y3LKAaRnMYDNDWZ7aT+2jXvYJn/s
PFXmRLLugexrz69uTj0tNOekoPzq1Zp9eFkNsPed3ZqU6XVcx62eNrz6iJowjHXXh742+XQ7K/Ng
HxT/jJTtyMwcqp8n+v5TbIAbGM62EXanna87V7sqZsXwwSpmP0NAwcPw0VsdX9CgPIkaYqlV05rx
1nvOOM5Q5ePfj2zirhpn6tNuYSfCuTfV+eMqqB72+o2TFCbz1puzn9F169P7sjwtBe1SXg8NQmFR
dNDPzauoi8MoFgHN4m8qnjBFyzPwVMz7zJyQ+wm8t6zcuCpdkprNil3zajjV6mV6e4KhqZWroKBO
JvdqUFl4We8a9rll521qCxIXjnF9wSlJjfVRUSWteTOqiWDC1HOpWB2m2QiyE312sGmPydNxnx1U
0tYF+4PiGw1Ro2vgUFEToTxx51aZFNbiZsHuEeYWzdnIeJgjZHQls3NRtYi3N0xkWQJhqjNGl0Xm
DJgpRW74skk1WlJXNi37Nrjvu3frHOilV3Ss40ajABqlu46FeSA/HN3eVu+NUiFrrdSRjK8DWZOX
zCybu1cDsxpflx++AXhur0B7grkCe+XFIfXYnrV91bsvjdr60KFuCas9X5nLDq4Pb9HXmE1zQd95
oQj6x/TPSwMjaUOsSSyDs+wUfSPg7X6n37h7X8AG7Md9SIRLyMprBx9mX0Zm9wn5of3hGfPeHq9g
/pWjecK7qZ7mJf5w9A5lNmiIlcGA1Cn3ED4c5hhhKTA+ojWxyMD4kmbhekMLtmHJ7Vqee0nkBqxr
C5fKYIrAtOnHTmRb1zNMnW95bNzzuQdBDHPuLqEr3pFP09PbWxF+iViwBT0XhqbMF32+YsH3AQWC
lAHiqPsTyD66SN/aJH+3KdEtkBX2+G5HUBrgpgYhTovMnAufRgItBCZkpaAqOmC9NKDEfOIa8YGh
2682HdBTAdFw43LpIzeCLYR/mx8+L4aHn5RZ5rtLH5nMomCPo/a45dlZnO799CX24t0GI/Yo+zE+
8JTKZu6NaHT6JfdKlyWhSQqyvq14eh79bdZCopcxGHfubjVEDQIt4TKJLZGXBXss5u3ADGuG0LdM
8qUpBu1gx/RE/VNfkn626+qHYHLkMMre3W5VQMTSSZXRwhVFIUOKs/W6iHEEInW5sp4FeUc3phOP
SAoLlAyDwDTs43jnHRiLfTCRx3nFuWOEmMCibTx2W+CpvN1rUkHJ7RgnV9aY9VoM+6PjxkxICw7U
OG//6NYro6LspojhK0LT8OT6PBl84e3Pyb/mJDHDytrPd6SW7Km9OaUUSsI1fs55jj05A49i3s+B
ow63KT4/r1j8ASm5VNLi2aCZwY1BhinK2wODSkph7oEfJ74FS8VAl6tI5seDy/cgxoI5zrQddlyZ
lUt5/ZScl5T39zElbicxgSTrHO8FUj/YVyZFzD94Y8VTgrvXoUeKVJVyleKY5UrTUQSKp1vNeb7m
uGXStPx7N6wDzrL7UMdTVjxXceq1KRuxG8h3Nf5TnM+eSsS3wngjDWNfPGTX+cIlxgeg5odPXezB
EMCC/tia8DwlwqzT0FthAlKAWT5oDHCTkCV1VLAtBxWv2nG/GS9jrlMS5TFxQ/0OnCu4ZJ6DAeUd
ZjAx+W871LUBVyMm1eCBvtXEK2rXr1bl5trFkjX6uEq0D26jpqeQZnN2/8UWfTQSRq43YmbolsyK
u55lUmZjw8qf20V/W8VbrjsJX8xvsqrWgOiP0sUFXoK2nm+3OWxUCHebw+9gHZ/9y+Q7uLnrjk3M
fM7RdfynDcbJ1X8Bk5v4Xy7cs10H3Jwuy5diKt2SwHC1Mb1SnHJ+65c4VdTEWlnvMcEiPFJw2BRY
PMrE2LFGZN4Vu04ueoAiy+eAEJPblAXroM2lDEpp/MRMlrWwPtqpgQx3c91gJMVq2O6yM+lXYkX7
QroMNyM/fQtY2AE/LOjI0Q2Q/1YkeAWL3raYmE66lxfk3ynRnC0fNEvX67im5srlc5iDFrrgOAft
TfmNvRyNzrXLet1uHdrUsputU+z/Q27WsYuZJ3fLCcaBsHnsENkjUFmuOH+zQI0RSgm59DHemHm6
pT+tUp3TEEQoWhChkknpxz4p2n0cw60cVge2sO/MxXERFibWQ8rB+Gcfx1+wbt0+GIqMoykZKzH8
efXRj2E292sVEOWfclxxnRiImy7YlkLU5uNRtFJ+CRjELM3TAfvCWRMvdWw/ZYXDmVIOE7TgGjin
U8fyrFLGC0oQo6te0+DcQMRBlZ6YEDJChTO//LXYIl2su8wBMDMxV5gtTTGzx1C04vCKLsMm83Ml
M5sPemgh84THNKDXDBrUR9ck0oxV+wSjBA+QiaiavEudhOMiwo8IYqeL0lSQYKZAAwoAQZIkObIV
dXCCZZjDZOcCvgPO3NE7icBG+nGWEeyNCF0/oBg46JU0ikXvUtNsvNz3tMDDGngC9yuGCIgbUH2O
dXoKsjvlNuzxpheL+SM7BEMDGAt1sIf/Y/K9coql0t8NW0Tg8q0x4Yd9+k6PSMqWKodjW/g09wiG
Q5cakdNwDk95zfDuoYfmn/YBI1rxUFejJq/O/Mhjq//BoclbY6Xa+DGjqm1M35pl/GwMV2ixgbpW
8HKEKNETPEEzyB/AlBj7vcPyihtuk3leyh9cK0lpYC6Ct+i2bGrJgGqeRm9u/jFcpdnM4so9ePhe
m0/JhZ4+4CASxuuBjD2Wx3WAc9MrR/nEx4EUq32HhQxQiJI2hAVVLAJTucp0htjk9RzJWnAcSMEO
WkHrtaVBdBQc6qkTAY5eLq/NR+ryTZBbEVTqNSPpzAgt+FlBpK/a5uI+LqQdCEgDAztkegq0BS8u
iWaga8zENpB7A3IoeyOHHHa+3tR7L6B+QY9aFR/AYTan3d+HgpVSc8FL3Z3W9sm08VRc0uar1lJ1
K5fY4rwm0LB2b70LlkqsDdn6j8n9D9P98T75ZguTk59ajplLir+4HVbBAtBBjGwVDKON7PdQiPEr
BtKOOkcHYMNdGuvj222v4S35/yj53A5bKWfQZcXWxHclG28jaAomOR2MB0xHxW2/sjpUKS/HVCi/
qSac41wNyo9Fy/jsanEnUCK7Z0T3/J5b30h0VpROom6ZIbtyJx97d7BoMSnSk6NFvYZipfJupOO0
7cRC/FMzshBE9gz2C0HRYmJQ8aDDIU0MJ0gSnsiCW9DepOaAftffGvSu24oGN5ATnoQat+VyU4oh
Cw+zoXntB+x0WLSu2d7Y79CFSOgPYYlUCzjfduw1/Al1g4QKNCfk75D/JCov9wik1Bxiz0Pgi463
gU0c0d+Jn/w5BYUZb8d5Yh+crQSbOgDbst0YuFnQUMu2xHUiNM85u5yV+ILSM5ucDVRb5A8csuCS
2dc5SsqehWQHLQ2l4oAyzx3DHNiuJNKNKWIFRNxj2MDQL+eBZCWKCirIOG7JpElzvksd3MVWSULx
ljTan9qaQUXav0w8Sa9rkGRlIMSKVCRTY0pZw+/BK4IeJT0leoTEXjkRQqplJJmmtRNFchj+LLHO
Prlr2TZgJ023WTQWpwg5o7dbQDEAJw7DbcbJgjXfdiuGTZp8QinSIKtjqKL1GskD/zhZWcppwrEi
xxr45xp3danBnHqlzE7ZycEBki9gcK3ki1I68c4PEjG6yx55sjN4tsmEIn3mghjMuNdH/HlIMe3h
bxQgCOME59OVrEIp/WrrtVob1jrgFE2zi3PzllGG9QP7JcchNzowxh/I1XHNCauEvCXQg8vFm3GR
xKXl4nC075zonZ6DY7w4WMp2Z7dRFZ4GEmdaecxEOn+IqBJRm7moRGCnN/BzkN2zBNEQaYTjjG9x
4BpdvGeaceDrsqZ+hWrFsqJg9TNSyrItx/6LgECx7MftWFznubz8IGuLo5+SMdhmR3aRlFKwYrNn
jpM7zxcRxGTLH+dUm3zoskuBQT20HwvMKocD5U3MX8kiWgtmY3JnwP5AA0lclWoGSMQR2dyscr52
5e17O81Rp6IIs3ntTFJ5cixOUkbyiIDQGJydssUyH8Vey2Lv42TaRn7VbeFcDfccX1Hs75x8ne43
4h4KeP4Cz2Z8ik+Ojf0aezXLHFHG8wPmyOBhXLPVBEooKKmc/tQwAocb/Dm4+BM7q7uMC7Eb+XnO
W384wzvn388I7o5d6+r1A5QLTqk7AdFymiJxFbMzFdafCdvz4JOsgK5Hgk4LACma05WUIyg+zp6C
lyFFNy8Mja5kNZEofoMMCzGJvT6iwsU0lUpDLFlhGQQelFnqpo1/hEssd0o0EARYw/knmAJfFHCw
hrGXUISuWHG80fmuOH1+fhsJf1hz6svR2X9sm5UFT/yNJtBvf1ClHfw2RdjwjV8bzJLBjhgUgn93
TPgf6nNwf/uUyoCKzLDCZ/zMbnDHhifEuWSlxziI4DIBsN7rYDh5wpGUAX8ui7i8yT8F8RR7bQa8
uQCY2x+WmnxUTnLVHT2g9Njfs0PLPswxFoRxbcHl/ERrzMYy8Q95Gl42oF3i8ygSj3asO+fZdfDq
6Q5kwk+BBlqfCRNuIN8+pDf4bphZvhbkxBtlvKSQYGZIDiXuHWfsT7GaZoz+5r+6ImLCto8fbTrI
aL+oxdBjQNcLWoyBH0QHLphiOgdOA/cAqtztEPd+oMc2e2dcWMPT5r7SjmjeF+EC9qwH+YexiGdt
MHsVM5Eh/7ZnTDhs4DpZQjuYE7wp0JTb1HwUH6/hIfAwRhCAjXuLFgl0u0YlhueH4RV3GyERXs34
CdZcTU5/YQkxAVkB0zHQXo5MpkwHiwgHti92klQeK4y5ikgMKhrObXhibHvOHLrwMZBnRzwH6o1w
K3t7x+KxuK1C4iC8slzxdAskPpRNjn18huv1gZBnpllEGSDYEuaIXTQ3ICQLjygDD/CAV8X0mnFq
6DrRELTCzb4fHiLsDS7MG3ERPvEGqRZ3BLaTiz4aYWNtdZZA/RC6CMe4/tTy8LesCkyhuzLFtcP+
GffnViRuqWjFOxHOJoNn2J+SO+9AQ/PJBd2noRT7WVGosNZRq3MUXxOqn4ZDueaR06RFv6SZD/No
FIlSD/nOqff1PvwHtVOXkg3rc96E2suXcp73P7lt+HKuMfeClwEXz8mNNqHh9MwpaPPQW0UBXmIy
WyPaVfYwscPj6smZLwIpNnUiT23skW1qye7PMJ0ekr1p3w3sKHl5JKi6S4Ee9m7nyUmX4rscYtNH
Kl5nKFsqWwAfQaQf6BlTxghYNMI5ejnbHxEZEmDjdfttbuVoOEA717LaKaJqf7DD3BtfjUU0Z2Zc
vvFUI8+O5o/RLiI7bTH4J5+WCHE5YnGfogyrLOTKnIlNb0aq6y6x3BkGe5nDiYsxmE+Vi0jI7nbk
c4Gzy8TkBeiAs/OEUyJlg5faeYwsiBlr/zpqGMTQdxi4IZHJUehLaF+o04+ZJ571rFFoXNoanIpE
TbWYHfuN4DY/pR8Ox6e9Qg7G90MD4kHBssR2sNL66pCyqMC1WHWQa+KBN2Sb2vzhZ0RFiMdRjUJC
y3TMaEm0wXpLjQBBL1s903xyVhe+sBxP2Vjlxj4HSAgOmNn/0jKIQdrQhML5op0pKv54iMf7k/yl
hoM1CRpNLN0oqB85brcDHr1DcBuWa2Yx5Auwfmg7xeJAmC2gTKoqPbe4d7QUh7gd9D260tq9fIMc
YR5HNeNW/rNpqauKkOwxocYsmdK/dvfRLWsqtn0nFZX68+y24qL/6DeDwpNj8upniwmFw92/z+9d
dQJSpVOMPDL7NcCw0qXeExCL39QI66xCu0QqPLjbN3LU92TIgymp3PeDR6WwtXnW4WKCmGBYngwc
mO0m6FY/5KKvlD+6nBIShtgKnguAYp9nhccE0FKegDPIBXZOhPICTsDjoK7nAwdV1kO1bo+pIuze
0qUWJBGaIpy63DJ9I4pgfCKknYjIqUOtKjmNFtPe7JGcBhqdCYB7r0rqpBNoydjWATZXICN8al4v
yyBgn90jmVZBe2BvL14g3mB1DPxlbw8O8YegOxUV1omHiizLiHTMtAJhEDDHRn+4vTxsc+RsGUZ2
QSHajhz39IlkjHHoS12AyudHYhGjJtpMiKwOXWQVNckfoxGLMHajMEXCRYM3PXLAlsluqW7pkDEk
EQHJHqj99ksUggNrYPilpWUyjacVpQ2r72SBwZG3BImMQuWwvcQfXnJdpY2B4In2zBqAD9vbX5+R
B981uW38AGUKjbFuBWbCLDRJhk+PgfXhHrB5CqvOVtkVHIR74hhr1J94oTV7+Lg5AfFsPN/y1fDz
YNuIGwOBZE6ry6oz/O7ovQS7YnOrY95TkK8dwUUjWq8eJSVgJ3z3yTsHGdfMZm2R6szazCh073RQ
VKSf7sc3cjPfu1oCNK2y+pjNwCwUrQmwJmJiDOlpeNJtuhbEtZKCd++LJSoOQk76II/+xMg/5amW
fPyyLT1XUpCQfXRZsZf+3dYQ8MOcs5RPf6o1bi8XEz1nYM1bkNpO/iuilgygyM7ePuGmyZchhnHA
Tc5KX56U8VEGSJaaY9umTzbxYFasdfvJfKzsghYgUIdZ8nZ4YHiQT8Sa9mrm0BszQFbEbk4LHY+D
1Zw+axMITRirBKmCJ3+IuC7tRtOiP4t6DYK2IbzOeKRCegcVY/x6eABYxkhXDhY2oLybPyIpRG8B
OCwdmmkDfHXshkB7r2DtmIk67NiAvTRZ1KAC0q55+K5hlw9Z8npvGv4BmB7BcuQuE/KJC+YQzgw0
MMK1nk8MxHajneHJkE9JZ0j3XvsCScWiN2ETx73wJ1fGfIXlKP99z0pnz5+5WBOMKbEpeUFI2Hyp
PcfYHkJ7y0weCE5ueLeoRn1IuWGZCw7UOVgZOBsTfJzUFyAoDO5hldE+4Au6PmJ/jX2ZPcUNR5jF
T2Li1zZ32iA0gmAU8PslsYyYGkoM1VySUxhM6JOB4oUlBoDuCcs2Du65aNWFEpbCWIbE5s5UQlBv
8Y1n0MHlwX/OmmhO8FTYPa0YrgIc2VFmV1Z0fIV29Zn5x/wiFCSpJVYoIDPdbscHDJl6GPbwaTpE
x3R4J8HIGGBj4m6ubW4wZlcKzC/SYWRFk/dKGaJJHyu9O4OOqC0Z72sw1/DyzZja8hvLvzI/ReGr
U6iDyEmhwn/4GiOOCylNPyvocHArGc4wezLrLZWwjs6FEzqgHsJ/fGXiGPovgHP38+BoZ6+IyAma
gzrKHXQ+kFzAxXcLmmiiYfcs2faMC43ZL2mmU5wPQRA6Q5iKjOfWp/X7HT0eBMTvlKDSYOEuF9Qu
eCvR+OMXyuYZFKVz7zYnv5hzLBni/cZJWcAyckHFRQm4qPg/Mm93dS6MUb6GlOKga6iUsvHbpy8n
wJ0lKAfRmidH8AT5Axoo4mqNAXQP7TdznQGzU3SV0EEW0cPSgxIPzi8d0zZrEHkB6/9FF01CEikh
EmAsL5XZPcVHZuF8x50AXTSFVALVfw6ebEgk1L9CyYv+cuqgIQwHYX/k+/zUYDJwme2Ahtl+U3Wt
6VYHAka4fMp0lLuAUsmOYXUp9BGK+smstOrwMH1gzV2wF1EsIfshB91ei0AQneov9EA+oeybKqgD
tVLeznhOqbFwaCYLrjPsALn5bVw11AvuzS+WcRMrTqvCxNXIdNBhWtYgf0V3mknO2oqEYO/adkvS
qcmvHl/B8w2SExeX+A2nbSBgcRqVBeRmMhh3dIsV5HkPRQdAA5Z88X2Kl4zkkRTuZXU6eJ+G97r5
N1Q7wy8ADT5L9ovqtUspaI5aw7OvzHhU2keLCHXOzxPOGCsFShox8XHweQcaJqAjsEVCRxt3t/wz
EyRneJsUJKCT2IqrqeZr86d3xIYV3+rPQBuWbffIUxyb6/bo2xwUeEcrw8ceJv3IMcyLs58GGuGR
9L5VtHhwAbHr7LczJkywLP62IgUX/vh8CXXygb7M4u92Ufto0waej94dcTGZMIzvbvBd0ohsVC2K
xldekXZx2aByqnnwT94uN/eJLhkvNa3BwyUmkkzQnV8Y0jIBvr+K3pc9ucE0HfaVO7hTA128SUAB
AOEJwm64p4YVO6Inog9U4fodf76yM9JQeHTcj2pdmPvB0KBXYhaR3l4OfawKbW84ZzM67PAmI6yZ
eZIO4zUhEoZGVhyjKnKuiH7PYW26D3zYKu/FPtlvLjVkildXqbKCbWF4QX45KjWL30Xr86VFIDBF
TGOcln8Pn2/7AHZ9SVF93PdWA361Nfi+7R3xTbi4MaZ2pC93361RC4PwO8ucEqK3+9gPn0IaKPzo
K0PEvyzwHjoWtrgL6SnQCRnyqBb+HzhJi86OobXqNTtSobWSyzE+oCWPF9g5uUe/4FjA3BXDUvZH
8sRrYsw7aJ1gpHvXk9s0+vXqfBq0CcK0G8cet7uDg80VcDa5/oHkYCK1Wy7qoMEmfhODoL0Mrbya
gfl2d311gkLiw3bxvlmZ1MpHjNOgQnAM9LJzVCA4KoNX1gqa2Ko+AzXBl70qnSves+7uBWs7Lh/s
LELELYbCyd67SO3Opd/EzmGOGfwNM4mGe3n2TEw4Sb5cny7hExRnx5PcenmgtDVzqDQ2GjYn7tXt
eJTTbGmduLi5neAc7FHSHcd6MbicveTpvp9MV2rek2L/OVUY/rcZ9XWND5tZDbr3YAYfn5s36Aul
0YjSzLCpNjRsoidciwnbMWVFhWd/E9pu/SDiQEXbmcJmJ9Xem6q9coqJIgBaEZbu4uCaPOuFu6ii
Q5G8mz7KoocSmGw1RYBdRTV4Tfct69279Q8elPV+g5+PfVh1Cldts6L7HfXvcxpc+u3znwyrFgWO
iL32pmw5R77Bwmox2UT0xCl4kExk+rM7qmNwnO0316adm4Ox+mXRNT70BH8v76AwWMxJZOC7VTnn
YQHn/oivH+9BhYHBNE86aTc39/sdXcDYAgVN481rEk5qR9rdf+FMQRF/cJ6GY1DeIl+qmCNu2PXX
ERVBobtA/jCil2ao7zmfONF39q7d1ehoquANOFSHqErAF4vs/XJe3+TU+MOXv446eDKSqAAsgpPS
gdDzpvd+2Tcj1rqv0r2RL1lF7ayOqrqvHJJF2y7/UOs0wFzRPZ78Gidx3SoewcJcKt1L+Da85DLi
ChULvPdXHypJOg4W2p3j7aLYNcoNzTs5t6tFR69N1AB1UeEhxgL9jTL4C8GM8UYDZ8GXjQUK9g0q
CkHBtHMH+PyCYoUh4sp5M3J7Qn+C3grPCaQtjEcv4De4V0wyP30Zdjaoi79LgXkFuwXu51jgwISS
hmc+d4kzalO8QkXj0EwCwnjXb4uQYNHb9aEVPD4yn0fWndgyLfht+URwwbRTWDX7WoymgpPvSjl7
cuTnfxzKsid34BUb6B1BODhy6C5gleV7UDsI/sE5BRMlOsBOr8lBhQO0fFVRTBxdbVKiHryOFZyh
jl19hnUJ575g9RBDVLhoNAZsTwmOUNSySohTFD9vgp3gKTV4TEBQ2iH/cDhPb8EjENMrPVzYt1hJ
pBzcdxcQM2upNegA2QL4RfnVmfwFn4xS88SfEk4qH/GHEROO0OYVmr0OhM7N3Sdquk+wvnbbjt0Z
HsfnzS67bl7YzK5MxdplxzlqrXpCB3DHXxdKSuH6K6H6u867bIcVfohQpkXh3q0nyowf5Bv7VwwG
8KiVR5KGFD/2PjpbSvk6BpGnAaU+NWFKpBATXoPrHVEQsSkFzVgLuOtj1ne3TMvoNXiUcFr74DJj
EThI6waXAWYx9rfbGDeD1qoZR4z6roRC2fMy1xQ9S/wEJ9hugWukmrkAHFCDte1OjOf2ktaKTm7O
UR3dvLNsXPr4zvvUIX+zj2+lVajebR01XAIcnMW0SspendREaJSa/z0DgamejH6zbiN1usc4Qfcr
7++XtcQK+IHhaMcxfnGe1qRpicEBhiscuh/ES+ecAjc8oLMygF//AHVwd6DabOGkAyotdTKQI4Pb
5q/aw7W1++IhYZ/CJR2VvwXV94JUwBLXmVxCxugkhYMJN6nhdvaS7w1O1Qm+YKADNrqvu3uGp7XO
GJZ9750GNGDu122iSxveQs27jIyoxIXSg9qivkEdtuDIwl23hWXDQURr7ZoJ9lbf8HejC74wGEbw
PZJk1oTO+9iX5I/hKXciupeJSzXh/6YM39bgT3xvmNNYbkCxRnQEBHvjWKw1wU4xXXBgC+zmRjoE
mZQggImrpTLzdkC/3GE6gQGP64TYBHcxYhprhy9Mx2FOSB9+0BgEbcb5MPAiYcJjvOl3cWSA3sXO
hrKXLQjxEqJdegbaZA2J49U9uk+0TMxoltEVnYhU4jTY6GaZQIRMYpGwu3gq+N6vsRfeDyLHeSS9
JU0vfFDMXC9KCFlpGYJwR1mLwuWaCrTIP8cwHDFVPv23IEbCKRXQ1qRnM/QKfy5AEmjnRHAbUd7w
NGDbwQ506NNbl0nZRQ2GYCFFC4kybAWR1a2hdForHg9XSMbb4NhxCBixeRd22Es21pJmYvMUTB4Z
D0p/XK0by9dI5JyusjXwBQm58aZvw/WdGOquHdWrHJnnvtI8cK9ZzDX38RbigPByauJ0LqHhs56Z
LlwEB8gfDH3EB6vJXBO3obnWu4vglJyg6CzmTfDyQUendN/uhx6E699TWarYaro9nkCuEz4W42At
cnqxRsDvf8YFh8pOJjN3yX0YQwtzsFjVVJb1jGEuoCt0gldLWMMvZiLHoAeLxr9HcjfZH09exmHK
dcBXoglu3+sJYZwtQWi4damTdrlPzG8x3CvR2qD8IEo5/9+d9WZjpsXYuNnO1xBwGLfGuc05K7cT
3Z7spNv8CKbaBjswQN5Hn7jfABcHIPNNWvHSW61WI/YJTF5p4qd5TqbRzmNxwAk69IQc0TC7nEJE
/crxIPS18LNbhn9FWCOCHensPVAqloS480k4On8iGnkhkmQcsA2KtQBjjqe/kEcnl8YLyBQ4BqkW
SEkacMgCaLFapRV7wQfyrUG/0SWsBS8H/WKt8iaVy6fAwQZYnBeHi/vBHb+5mweqHHG1nV4hU/gH
3BnDB4hKJK8eubit9U4TeWcONZfJBonfyDlUvkzgM3cGGDfvQrzwsvxyrqCcmTLNIzRY5a+ALRa+
yCtQ5ADi15HOeCP9PKaEJ2o9FWjwBRoQ6+tDEYFNohInRBGw5OjkJW9/j88V9ob6mkryzkei4H46
QYNC/BqoNaBe7jz4xi59Yux8dawhT6uD3j++07r6uwX1c4cYkWikhqcNeSMzeVcYtNIbcqoyBeLe
MUhsj3RaNeIsXt4XKbT/NeyChxTDMmX6brsUplTxxYTu1EBSNlqodJP8uA7o8HZpBRbgdU2fJvNG
6FhYAxqCKPWQqMWYKCMSKa1HbNKYIRPAD3BCF3FtxDKzE9Aa8m8SiPgK9l1jpmMheROjyQGwHHBn
4RQN+8CUFf2jwwFrhgZrlAqBksYxZ3TaCsCEk/9bYtJZswC4x3rGUDJtKleexX2HQRK5WbO7GE+F
y2j6Yn0M96TBY3bBwd8sFXp7kCZFwuo/WDl4Wu+n5WO13bvleIvo1T93+c53mitqJIohMAlqsYZL
DyFckY4et5C6AMjTFNEH5A+dMyrVwkG4+AoaMy5+0xTemT9afClL9BGlCUidyN2EMybqVPyLXikn
A55V9HlYdIC0cTwQnXOPoeWwB7HR7TbmhNJ4x4kGMgwV+QCcnHzhSXZzk27fuUFRwM3hnDow8frD
RSQU9w7C0BnLJPpWSCaxU8BlWaja2AxyoXBNq8+QJxwJoeWAbh8HtQlP0JGdHC4+FFBIBv/3DqQx
//vwYQaH/sdmsA4ihK2AU8m5e1hApOCsbCmZiAwJVRGVqGajsGMzyqSehHP8MetO/NudHJkvn/Jb
DIlwPMldFeBFCrg8XoN1IG3lRmK/60jiqkijuH9I31Yq3xQMsWCgUWyXhbNltAE0Eoj8lz0m28iU
rUMXZwYefGxGeFXUf/oPJAdE57llxwhy3jar2FkFCxaxw4cBSaHn2d2AUsnkcXH5ZWBUcFQeFxRy
suRg8ZzThF1MsFkWP1YagnCdaIouWYTQMwqevsoRBuOX5jKJJb8lF4q3Fvn4Yl7yYiKFkyXQIFdD
sFcdGTlMpNhzSCKuSYoLHx+WQsxMeXhBBYVYr7h/7DJwvpLCza6GFADWoZaNMC8CmQNEM11xEGtg
0mx8Ikf40cYayc9cxczEDrWVPtyYGyAXbD6fY6UAPMJ/uLokUfJp5HGRN5OAWy4AvwIGfFleei2/
BZkin4UOioRi1jJFB3rkBbps7GK50DvRRGVSH6Rb8k1ZH3AibKAmjdiZAN1b/naaxGN8Dyy4a/gm
J0LEbybrLpSd+ExQ0tMT0YNcsl+KIsG7+4HK9wAl4Etgw8O0K7dbKBa5iGy/wNDOQ+SRKA8ZjiXo
HLZZ7jQXTyY65RACmBbR5CsX8zHaOnvVjld9UTPsZxjUyyB9H6ecCAhXCBc0oGh6SfxEISdLSSgW
ezeB2fFPC3ZpWa9r7GzjfwJv4U+OSIsPHlqkxoC5TWJkkcny249oN3lEJXySSeLfy3ruXLFhQCsH
CSWI/ZR7KBm6zVRuMtoVUZ705fs0gDBPc1GZ4PEmmL1ckn/2IexCIy5wuGdlFqhEvn257yJnfWIE
0/H/XZ8zzu1vb9Ft8LfCBsRvp9o+JXYKjgnFuMM5rEM41b6QXyJMkWdN7PlYjqxHtLSKx9P4yxHO
5U9FCtPwLkNWHjHKeMBPmylnIP/6wUFePmPbUjK+turH0zd3fsqzh35HXl2uJANujnjTSPqL6Ajf
SeU+E2g4brPsSbtAzP9Ft4qVvXjsS3EgpJssV66peOB8uEF9HPaYv8R+PhK/e8kf5YYzsmTFMJsO
ijEEdLx2xd2WGCieL3kVoSugchmRRswiWhJM/HYY1hlBX8zrkZGKQENYEVIHGASE2CC45ZnIoY42
Q6BwzIGJ5mkEhhVsa9hWGmtqVendn3YPyR21G0F3di0mXzUQ46DXs5fnYPzx4bFQ9Ns8ebwFJRZg
Mw/L5WptnfU0PoeGziT3/8WIkqkRainCoJr+F55b2/NgM9soNPx0vlpxzaWoymO69DSXu8/tQIWs
9w95q/v25NHRM/ZwnHK4l7JbyfbCiSdVnGyErv7CPxv9Z8jAF1JQ6E4kvQ5ACreJ2/wHQnl9YCzD
ZXEbYbWARttXdrpHkMdSqOycza+iZ8gWIM3gKK7GrrYAD2BSFJnE8Vc4AEs7SsvdI2s6jC+8F8Tg
DFaQ8SYKuyul0pPd36CEQiQ6V1FwKnaWNVCr+q9BY9n07rDI9c7f0ethFWe6anA2kKQTVvUrN56A
DjDiPSKVJ9rNN7DpJorb/kJxKsiBR+ZBLHPOVaBB5XQv/T2ZWh63pY16gYHVr30OIrV0DqXz3kBy
o/JZN1ev1fEd6s9uZ37D811Nd8tbToRE5V6wo2DhGmyQf5V71RwDc7HS1XhENRxdmtDNuGTd7Pri
3dXglhgYur4Ur6nT7t0o6dsGTQ2T8yxmlD1Mbu5JL3my47MLvT3cZ76LmEgoZrVoQ0rPfMTA0Oqm
/XCU2wy9UHGwj3+LASjgmeKDDj8tIKQwRh9vmEtU2+4V93AsQgyqJRg1JgwtrfBKFE+0PTwKp01j
9EU1dbJCc4VuCpMDUG9clMAp8Wj/WA9Qv9lniMFue6gPm057LJYb9EHyD6RUCrbQ5LviXdFa6yX1
RVuSXu23/WQyfZ+TVlPmPca9btisPfjCsDeG/5rqkq+Yni3/5hySRA21UXM0UOj7eQdAMGVsLnfY
BH/ovpgNo3+bVYgjd4PD4NhbvsIHNiPAGoC7ImEyZwxO7PrP7qOPchXBrQ2QfGGO23vR61bZGUhX
2ZKMypgWjV9ju6T7Ddpbzbth8CUWdUXy2dZOw8Vs7gz+ALblMLOEuDViMgyqBFdq+CZ0AP5+A4HS
AdduDF4QRLtsCxZU2s/uk7DNjA4avvszr0fMtp4shjzsGSNkxWBn6y5PvbsETNy9Qf++tvqn+4ek
Ghwq2/97Rn/qgG9vFaY1UAdt6rw/+kn7WfPpeIkvSAuM8zc/B5r3YUhvf7D/o+nMllPltij8RFRh
B3JL36jYdzeWJgZsERBQn/580/2fSu1kJzE2CGvNOeZoVBdPoK7bzUwnc1EYEjnqlXRqLF9+yytt
wVoGP21yGS1PjTmwzs/UY8iiPtDtU7vx+b4imnfIgU4W09zuxo07cCA5qTEP76WHrl047R/GD1Zv
ejleFpwFrbMVYBVHtRVg5ABqg/0TWurjeDwo7VsAL3tJRi2xBAOcYUw9vI4Ak8aNzVPlXKBfbv/q
3F/z09t248tAH2pmtcYEMWybo/2LHrxxBb4wAYI5D654IF+j3UClV0iY1E2FlFYfgmwBGQi/EExm
L1hO8rsiSoY8vY7gJEyzCnPcAIv8jC/eGJs+78e7og0+4a6y8gjcExB2DykF5ODnExrDl9VhWVln
J/MBOPX863mSFNqbqD/KsOfBX8VckclRy+MMYlDh6p4xEfCrv86C6sTZImznF0SE/WjfNkPoVEf+
tSw5uzYoD4ul6tb7D/29OM0RJum1lnnw5DAFnJACHFynI8azlMMb00OlDd9uYG42sJSBmlo8NvpE
UTjOLedDWGqfasnT/IX1nHaAcR503BDGCUb1CofXt2kt8TvEDvIyzufautNznbYrno7sRwAN9igc
jVA6AH3wFnkbTiRSdS+AW4JJw31i1vx2r+bqE+LqjIH3Z5XGT9aRH6FGYpckVp/jFcYtvDqSYM/E
buLUjKGHUPTkKsY89KfH1UuiztczntJ8kYToTg5p3A+6kpx28YR0Kcb10MFgAdxC3e9hpyF+993g
fCg34+kRP53j0ePBLlT2OLjaRxy/I5mbE00WI4lNIAc4CnRFK5BUpoeK/Q/J0lz+DHmnYo5Pth4e
8ESbM+IannlyK/Ey6tvHp/9Yec+o22ERc/o2XtyaXTamTiN1ttI/jJnwwW4lmHadQebwV5qy6umj
2xBpOWYnmNXwdcw8xj2xr9ztqmOevO96VbpqvKrW4sA9oD9aObuYcYKjuYr32mMYxfjagUZ/B7M7
jclyLjin+vGZOTcXywbUR06w+zKdwo4CtuKHsNExOEXl4K1+Bnh8wrKXSm1iQ9qjwgDOZIW0AH8S
FyUDnBSE9Yg65XRyVBvafWLfQOW7/p1ngdelOWKtohaL7MlfOGOZqsYLv4bA5azGGKegPBV3HksQ
twHL8nQw0L0+J07CRAO+qAe/qgxygLQ+hY0TCjULbEZka8gccMntsHbSCViLhnhLTjIBxvqmtSFV
GWezEWx3q23OIAQBIgPKTjMw8NSspzpcqlA7PLZWDdsmZxgowjeEDiyD4yuNlLa6wlpQwdfZw30r
D+iwCI2UYQOdBpnOmf2YNnOQtxmEJLSRfyGLLU4WWNHNcBeDR/BiQChojpi81h7MpgdEu4ky8K1N
5colAlIODe1IYvOizbOa+KjOgDtCJH9we2nyIYnD2oFUB9ZxdqA0TQpEDxAVmaoID54BpmPpGxkQ
uMLCUA87i3dLal0xM+A6R2gIu2lF/SfWGon7S7Ek5B0Dppiwv6SRkRu7AHiIjYVxoLiFS8vhQOsx
o4SO6OVCKcIouXIkUYlSBKHWAqToDDVGHEPQEUKSSr/47oyB0YK+HJAQXfqE+oyXQFoHxbw/oecF
EEabW0XKWCZEBeGxtGy+RiXEAUCWGPtwtphg2OiN9ADgqYB0S8I32i3+QwdCBwxHiQkGQgB6/78u
ow1565YEqUzqn5Jq/HCIaWWgya35a2mYmdpYHGEu4i/hhEZlMLyNLr6U9/QZ0j+Kd8U5KGysLsxf
DAXZXSkT71hyCDX24yIChEpKrwqDEQnXy0ZiJsqmx0BDaErLG9MsfbM4wD8k0Uq0dOkazx/zMwDj
+PqPlI4afng1GJputjWBwx8EeYeWWweqZEo4W/zuXm7UB/080Zmn45t5notTB/S/oMsby7Qe0vDv
lWSTDpQjUba9XEn3rhBn+fafP0Mag8r6hIXer/Rk9hC+kfD2ec948TS2UBOo82lYDgKx4tnFK8L8
lXWOPra7LKd4do0I7wiP/fFcmnPMhYRGxIp4xNeItj37F+O140i3sZuk3ot5b9brZPoIttdx90/E
hG9ST0RGRr/cM7UtrDO+A5bUhsQWCY0WsOUTF25X2lpCiAoKZhJxKtXixGpPu9P2iBmcXYM5MMHy
O+PJbaWNukS8tBRTG1V4Oxi2NoVhjJP4iGaG/BqkGXD+DBvtyAhFBqDu1WOIh7KKHyfczqGQmid2
jxFgtvqS8BD4Hlovz7C7cCAaE6QNKo6EnlcE0BqB8bT1zW5KlsxRm/J4WJfyF37nFV6PGZDkqLeB
7glEOMWpoIPNC524AmefwojwvNVJrv/rNxiZ72VEOvlyRlFxG2NhLGIIkbgPT34oV1DYRKeZylw/
Ddtw5Zmcje4OwP3NlW9kEKfairehNPXNkHVzcwsQsXmI0giCnp5uVolx4Lq3RBxJDo2t2ngahPl4
sa8oUVklL1iRiN+TKrYQ9VE8dhgQa+55mvptFiMWwRgQKbKYDj48+z6Z+TLD6a/KuGcZx311Yyth
12BaYHjJL4YLWNQyBZORH2OSf70nVS4GDC4n4ocFkaEWUZDTDwxJRh+MJZBC0WCJoOiEYr5cQTsd
60AY3zb9TtOZwtaN39PMAVRCyvvtvqXnE5BBibi+/SZ8AxHWrghQdDNfwrvzcFL9p4ah45Q0Y2nt
ZWUDUAPtgLuUjPpDsJ7Xj8GuN3l7yfLp3qLP+K/FlFqf66iE4Ly20AsgL0QS9hV8RZKxVfxUITQ+
rhkBpx5Bb4a2PWonrNdn07d/e5yfIo7M/Bx0QUKgQQdw5LWR+QJ5SxiRnHfoGR1OUM7GCB1ajQhw
9gfbvrBFKyTz9MYvI36HBZRLe/urB0K0BOSbZTE0Opu9j+ETIchsnmHNuwRthFWW3U2m7jKPBge9
OgjfvD8ehXPVgdw5wXGXgYjAY7KZ/tFa0MHwHSZTLHVvWu7GYkEA9JgPoWKCTmHwn+GRSqAN/JYZ
9Hmrnn1ALZgYLzGrgXiO3gXrHaj3sRaeprcRyAYMyznGibDtA4xK0aBICsHJYfFpvLtbgCRzzwL1
QnUX5CtDlX5FrxODo8Ce34uTiKCSoARwJ7eoEXvxaSS6XgFrSAAGgUP6CSkUcPHNN/lfySjSiyAE
Wd2J/kWO3uiKeV95p4QUTf4apJR9J+YmoTa5IlLlTBlyfu2OnD4AE+xKA96+CB7XX+U8wSBYzUon
J7U62i16zNv9irD0GFeo4TloQuY9oKsiSrtzPDIzgT6ROChXcXHsi1xrpTpXrkfUx2debjWpue64
OESoo6Hd8FqHaqhl+FHWY0A2HJ8KIHULK6AENOA0PVde5+cCgykZ5tCezn7+GSbl9JUHquolJPU9
9+RSaffQ2Pn9tq+lLmOv1kYYR/fg7KULjQEJaX4O5wFVHE9wfXJvDFbOjr5RMuhHzmdzgR6OLDwh
Bzu4P+O+k1durkMoR8qb4DZJXh7MMNWGWJdMcXHW2PnIVw5kNTdACNdvuuSZUTp3Yicubglb2qAK
ji4HSFoFA8uHoy1251CFhEPVDPLc8BVKH4ppNNtXOGddt/02831lYBZYYXgH1ION6NPJS7dZYlGh
mf1zcO3ijICB126ScbiTEQF9u0l7f9vXP1fDvP90MOezzspP+z28/L2eXnlevXi24JvQWVmqb/ht
dBjVQIDTetsmQ5pOJgoGQcx5Z9e+87w4zQ45MGFacNRbqOKhGYj4k+U02bRZQAWWcAZXpq7LPSQt
xtf5oOk6Z7yNSnQOtOAGJVBjJSkWylccR6ETDC+E4JjVuPAyxWqx1W/ObP05i17Lym9wJHHQ54VK
MXKeUFsSsv4JXnaBW3bYQ5dLCHphK/GTaAfiY23yAV+44QJ8dszPLNt3vXZYgZ+i6za8dPz1KO+s
P7MeV7cOpRPsE0e2fZdkrMF18FX9iTy1nLFVBTWLEe0ckvgeikbu4jpISWaHc2fBt+zhSPhRrAY1
+LjmyiiclhK8WGsxkwLVw5sMCs752GVbnZwTqkOA1jd+HgzqIH+27/6HgLbMZpBRMljMZNUzeP4e
P35pA3V7pvrZfjYJrlXQZ1KLN7E7Yq5lcYMdk+4RNAFtvOMKxs8Cjp+Dm4oH6seh9S6i9eiz/4mf
sVCGikXedlT6rW0T38Y3eAbwKiAqPswzI4/wHZ2ZoXitozCKfu/r5uzfmkHhInjXoN9cqG87cfoY
5sAEBWZoBVye/kjrDakFcq4XjNvODBDa29LZFm+Xp64j91bMDhhVFupQZbt2ilOpEiWqDbOwwzra
i41W9DwxrQH2Ai3A6q0e7kAWoJWQZwCeo7Cq0b5OyHGlCwSYM0isrkZFQMGH2hE7kR9j9jHiD/Bc
kTq9xKuD8/ruGudYZ93KbQJXiH/Qh9cfVE76OtunxGOPNBIleWcwh2TtVtCFNJ9h7+J2dYTzReVr
8PlYb0m7hSPQetq/nd/smZq7csQ5Rdw8SozMemDqE9ejfurUlJTY9alsrtrkJvOW79ZHSCzSJK7V
npND75hXTkvz09OIW/ARNyP1IulmYRmdt21or8jPIQbkAdRk896189biQ6orM8PGMWrI2Dvn78JZ
cxniv9UQll67t3z226rnygkaqUVZqPjPn9J5GeaTVDwVOw7NTC8L1FbElz+dF3RqH6eKluFWl+gC
xe9wAy/hIp89wYzx/VWsHFfAJ8NX78S6f1QXz5mKiYW48sW9wWtOUjGe3+59hmNvhs8FThfUwtXo
M+hBymQbLPEHbVv38W3aLO9zkWwdWmZ8EJj+wXv2AtXPaQ1kz0RbiK/GHUOINjK19l+feZUGY926
9dmTzh3rE8MvY0AiBQa4Noi3WPSphHg+DPNzYVYlQ7cy1LYytKthIvTM5StuBZl/1gad+S8l7kRd
if2+NmptnsJ451LT2IbocBr8AblKtUVJ45ZwXTEC1nSXIXKW2SUEuHlbpvjtKYe2wmBglS5+mdyJ
nb74wF4QoGnheV5gaoquDqPbJWmudBcnk5kNMpbJaXRObXYCbgFkn6M0wlA1M7tcT2y1yB8w6hve
GSIA/cfnAbsmkxukfYWZEZxaYPLznlScKC2TjbWZfCp8gbrDDgOXyYlgbbwmmonqaUC6lFDUdOYw
iPHQlJivY4JAdDoXF8am5Z2D1w/rJKvEXhgOXdz5UHh4ZDFb1FrMyEXr3fUuS9rU0fn3DVt1/go6
gxrztCegsNkMq20PknPDZJqDvii90mw7dYCx3RsDXATArl7h9mnECgVI5chgENcSaNI5YLnfGoNX
+1dUxDPq/R3W+LAVckwbZMIuYwzjRwIfK7axXYgJ6X3T3te/bUPypKRi4lVQf7ClUc5MxI5Emk4N
MoHMFCvnNOK6o+GTkZOoUQz3m1rFHlZRITwdLJ29YpCMvq3VVMOpZ8lBFDdEGZ0jV4fCgNcDJsOi
32Qg0OFuhUDCwLXhWOCh+h42pDn1BnfkePFwu8aOPaIu7eu0SRQdjoHv0D8XCKaEyEI+cWQbfgEH
ISHxMnOeLPxdr8+BL6isX5RkbU/bsj4FCOrDdNAwvPwgPEMRc8EVVAT8MFJ4Gif6w5fNdKPN82ix
mEldNEycD67FdxefXK44KOkYusIHd6iU8Msm3wLV82WSLyRiWTIX4Mcn296JbMaLU5P06rQXByZn
Mh5T91eoe6HMm6VlZ5H6e7kpLcVOsznjkj+ZMoqA/YXakOWE+As62MZTTN29Yb1Yx5eoHj9nd5tS
16Fwbbz2shkV43/TRWbGgy72M9J2IAG1DOpCYAZ8gQuGdTIeFtyli3hFpyD+EpiCDuUt7yJPDvwa
a6GulUO4EFFOzFSVw8KJ4DAxpjImmbycIrlFMY/u2flWkCULiyxLCH/s1uHstlbVQl+1CJv8HHIg
Aw5IKKr9t0MzJENzafQZssmJCGlI1KMSODkVS2v3EoldupxVigiGDo/Z/ECtXRc2ZZ2KvoEiT0gs
AAzf8SDsBMtfcydo/4E0ZDjMrQEcenF/myz7i+QvZcj7hNUiIz+p0PuerGoYXZL5y7id8nv6gjIg
x08ua/GIUR0Z9Yum8eO+qXAkxiJHGFaj/3zCUzIGfUtm3xVLgQirxMmGbRNFF9AAoWECVgFmIBeO
MDaNPiwdX6MS2kUhTe0Isk1ZJKn9YfeAdUHuFT0bchMGS0FCo1QyZIMmQVskbldi0YYH7vfznU6c
6tC9Dx9D5auxO7l8B5NYzKT4/4y/x5/rSv6s/EQsN6QzbwJIRyMIs8xi23TXXb/2wCdpsxkdUdY4
Cg8M25e7Ei50Cg2yANFOLAje3Eo1NWY+e7ZxE9r1bPaHXyjuXmAH+KcIcVc4p8CdcktgMgC1wnt8
n5S0cfB/+Cy3l/AwCYMSwROPyT/oe4LYy33g/cu9jHZ4GVbQwKkrZVrAjxairKS6HY02u5j2Xm5e
H/F8CQVf/PeIAhnInQg5XLXRDfFRMIx4w29suz3SbIRabkwa1xMXA8N6MCS5CLmUUeGJqQ/zPMAd
m2Eco4s+j5qAj15s/Dt4CcAvZ6a4VHuexryrD2+hg69Gn5cGlOMIfoPdJpiMjMFAMeXjHIJ9mmjM
QLeXwhAWs8fEWkBb/NK+DSouOdr/6OHwvAZ9CDR9R3E157S60RlDg1PcvtMJMuTmPQCzN4wXORNV
r/iR/4moD4jqe2ayLUGfgJYj1xVUmIOEAs2vbg8AT0XDDMrHBP/FeQ3kcOIS1Mm1u40MdvnHoIZ2
RT+Dsl38xARGkAtePstSIpyIPuJgfSZkD2FnSC8sEiKJcxEcUwBD4Uci9eEfIwzrOju7qK88Epb4
Gc4d8HuFWCKGX1zZJVf4QYgGPTfxCxxhKTl23iPQuVO5S2mphQ0hl+4OCogsFy6OABCBHXKBHRlp
/EvENPhKGCozFJlcGNOLd1pIOiP9RcScBEWPCKgWCi4N2oYejpB7IUehPbTFzPslE5Sv/4d8zoaQ
kr/UKYSORWnxV+TGpi6JwosbMXwycsNCw/8HNybOixxc4hJl1JPJVMYm7xAKFvE+hBoTZ/xNswWn
IPrX+USvbyaLxPCKAzM0bzYW7tNJHIVel5hdMEyiFm+04WKggaU6Ybg36xttvEhteF1CNxuTiuxh
U0v/bk9Tl3zclXC9btziyFSwO4ZKgIfJy8fN3jO+mcf8FuacwktmbkSkTLbgWebwrhlSYSIhhYsc
4od86cKpAIN9AtzKuzzEJwJFp5DoPgyaJFSGWoeMLWZV3Kvcrwyg5MDILea5JWGP3C3nLoG7clyE
RwLyLCs7OO031oidhvgcGFlCP6K6lGJDls217X65bGwLU2x+xhJawV9LjqT8PRNTC7gVp95mCWJ9
OKTEBjg6J96BIHifT0QliR3B+jwXlsyLLYG9hiqW5Z3XAk0OqmM6lh1458lJC8dJnBF4ZDnbpAx5
0U2Iy81a2EficsvZCIwML5bm0dzyAFiODcVID6s/ZHayo/76YgUAkrX8lfQi0dmWTluuzjUO+zw9
lyO8BOteQ7GTR5ONGGnnE6YYoqpFzwYrB+uSbYJ5G3J86IZQIAHqusPo97dwl5B8xdUKqfSvvxQi
ihDH+A+Z3zOhJwmnqO0VBGjJlSz/hNrENgRr8UvEg3Bs2xRGWvRiPZUp0hl2noPfoAgjwq4/UzG8
CkNQW0aiKaMkENiGdUxWcJncyAsG3/SxRKNckod/W2soTkBOYKOI8SmIYUEkE3nPcahgfi++KXyT
DSknxPRGziOgB2/OGxHzbnW+cdIY7CBC5CzhQuAcwgRHUhglwU3+DIoK/766YpQRJyoT/AK53dWF
/AXKx1IjVx3VBzAgCacEp/j3LyZIYfLfmctDI3eNJD2JW5DQ9vgmKXFDuiueVogUFrnyHeDwajND
4anJetWLdIxzLk4vkrbrBg+uzQikGH+CetwaUJP5lZdiV9jwmeDPw0GockPqMglmgO4sJ9hBpiw8
POWJLJAw6ygY7RNELlmO5ZQSzhXuxECGEDlpK/6tuwa6zu02fsNqlLX7vOmRXSKLrNRqwtJjYMPv
GBl48n8pFLcq3Cy5N6jMDg+v/NwDTndpBbuhFJwvohvkspCyB2ogDwb0DYMJzxIW3533JufsEbT/
hvyVcLxe9IIP8l/k4Zj0UEYyTaE+l2tJCssHWRrp/L/andqJa04GLgfhI55GSizzuPr7eDQjvlyK
J3wBITpegepKPO1pnl3hcsmHTJ5eNJVXNPHSZ7zWasFlqMI9Z1cb3AfAUOtrUK/xgpC/Fh4qZFGA
DGZPQABCAeM5AI8iCuSepZ6XihfQiutQbOfFv+UBkR3oTWwDZsIVYKNeKezvDad54lKCjWWnl+Lm
7IluESs+G3r24NcYQCIXgnkfbVSfzzSYcyT4UZuea05XQilQ+i1m5vx9bywlXjsB8UZ7xUyH6scT
D1vqA7tcJXbOUAEvgyNIDsOfHc8bUzGkVlJSUT4IXUfkJuF+L3LKvrnfL54MMqDJMSFEAMekJOR7
Az0FJUbHWozCOzryLkPfayiC8zsuu1IcfS3XeHBZV2DogvlLlcubz9J5p5mphpUHvZrivcH9B4XI
d5tmMY3eyGkPWG1bvYHY2BDmxFsrZ4QO6KrEbcaECa2g1AfyVkiD+A+BbXtXbPwLagZGI/JOSQuB
gRPruOwIBWEh8CeCOrrBRlD+BRlB1578I9LsNmx5tFyI7VHqyh6aTGRnlq2PXRfaA3u2L84Dsjiw
e07ObJlf0RRQ/mkiBQiOopJnAGzCZ9aKCEZiJB5aLACTi3zF55LcYa7Hjn2nOZF+R9YK9MgYwUg7
IziJxtHggkKaDZDHBw0hhkY9DJa+0AttWcXH1f0eQQzAdHcXNvuUfCO5Tr8NpHvxBUHrOq/ZK0AF
wZKHb0DbOUiGUMfms3wwsyD6ietY9h12nq2gNeJ49OHilEmCMDXlopId6l9hVgyM+GkbM7o57E4F
y6kleoBeUTod2nNUxxhHgV/xMNIr8jA8CPRGCHrrf3Xgx37Mm6WQPpt94ndJLZa1RaefEaNW6XZU
BqSXP9laCvcVi0gPufqvdMvICxg/4RU3xOMhpeI5fhd6qgE2/hd6GEhRDAcjqoKI/pjoa3nDWioD
6NLrkT5dTv51jrl3ZVhDQ+rLQf7YsfR+if9EmC7HWf4p9KTSnzL0fdmySnVDTMFY1xTeHlnx5M2p
g/dSDlaLZbLDm/SClSpU2ZqGg72efGepU4VzK8uC0Gz/X+N2ZagtyyLEaxdgi1/9V4FyrajA9UIU
Fyc+SeAQBvC/spiUCTZdqU+F980IAYF7Q9ctYIbcVtA1Odoq69CTqTbzbFi09+/WfB9QHEg/KkCM
rJByE/IJ7S9McDKnP2MRKyiizcdxTnzmZB+qY9p9diBpkrtcl2xUV/cgBVJm0QAfyE/giPw7YNLk
Yy6HhVOXI9WiqJZCS46flDci2ZGfZv+ovxzMP9lBdgRe14N+WAdy5Es2uJMzPfHILAskJskOJZwD
4cDKPA5Mg4tFwnGknAd5tR/Bc9DC9kTik3sDeYepMtlQcc0j70mnFZFbMsVntxV/NnzkLHWRh98Y
T7KaDkAknKo9t8J1dPKJUa/gBnxkk501H/7K3X7cp8so8w2pxT/1TeNYrkB9f59QLloxhiYqCCBM
lZNcrzer+BXoLE5/UnwcJv0jhn64dOhRUSN4yeFz6U6Na0lOTxfdTtaTi3KNMbGjoDh24VwvKQog
Lwz7YXHmoBmc1HZrVQ6Z7YMU0wSnEMzdelmyONKAMlPoHZGHUjoO0sypqVl75urtjp6YkCIrva36
sCfNy7qetAAsFvet+sTX6joppvnOfE6ux89Mm+gDIm9e6CNxuDkwSUPyjTHQlVUdvQg2AA+M52Wg
el3c+Yw+lpa3x21USJuZ3SHg+QbDCaGFqwTGWN9Ukb7Rxfl9AaFgSgzhOD0iRGJfq6ISG1sx7IYi
EzSRAeUlifmM9SU2BMACkHfwILULK3NFbdt1U/8+0kO9D93oQ25whwiBF4OjtquHOAQFTVB7j7C1
eE4ekzzuRo+wc+yj6PSLifwrttWsjDUfs6OwnGVPa7eqUiy8+iu5cT3U+FrOPgmmXVeH3Uy32tF9
m4uIBCswTHEQYPYxJsfzB3MmZYxty6q8cHBTBiqJLdNpeR1E8sS7ER8sZgAlGZQBRhceVObnUPUL
jMGfw8/w7BueBCU8nQ4Ry/ALOXQengXILOXlI9Tmbt5YIo7v8FmVMcd7oR7gYSNsbg6gLzMlEO4F
ok3SYZqoM0bz/+9wKij1F5WfR+chm/8RcIVJ7QYLc32TzLrC+gDiWYlHOR8LhNMxbzlnFDdL0LEC
nY+pSwIDoaqor/UNbkzpkS9Qi2bXBe8PVUsqg8IvYgOlHH6TiAEFkpH3Hb4GgiNcI5L4hOxa0CUJ
IKgO+IMii4ciggQdVgHMAggsJd4WiFTgQHVHtAvs25hvUO7TFsl2g+sHHxmLu8SjScM3n1/8Dtqi
w1RWf3Rp7M78NKabs5e/EKMAk4QaAAG5+QIcf5jR4kIqT3Fy9gToYBdhh9HnHODHy9J5+j1Le1jG
TGrGMxXp6xcAnMlJxe6MbY/ip8h9yCe0yorHu5FsKj02vTggTo0QuRvAh/RJzFqdJrK9f/h/u3YK
HBiQLCJKp3TCTmBjjFTUZ5vL4nTsMi++meLpg4D88Gg7D5gOeK2Qj5iQbmNetvyAHWvYOvRqqoaG
MVSf+iLjNrPmEuXem7kZJ/DiffGqxKoWAPbF3WSD42Lt8vOGah5YCP5vjKeTisYiysGb+W1u6k/5
HYOu96IkdfHQO2Rb/lMtHrM3R+SQiwXTRB32fH2Fyah6fC+MFTdvFtXwHhcz+UHGpIChgbG6I+KZ
NUCv2RaTKmXVDLPJe/HgZtmEm8/wFg0qSh7aJtoRKYXodviAR8WOcnPgdzVDnSTKLASiCXvE42Vh
j5aJ2jCmknJLEjUk8ydsSWm4uJHoyHyQYkjn63uYMgVsjvf4Fr4XzbCkmEgicf8zcOQkaFJQKFqn
mK0eJL0EGCqH1bH0Or5sEuKReKfDB2CnEbmOvwbk7Ec1VUAPO1C2vONzxgY0MmjJmHB6WShwOO2Z
f3M4Pv4TuZ46NKKHZGqqw/dIWenc9Eb5pft1zE15/em6Hr+HDDQ95nGRfG08+fmNyvEZ86e634x0
UrBIvwSLvsEkwe3L0aMGg6tm+3Cb6cOttrAoECZCJQfK6tjEyvj8xtstL9zu+nPzbzyfC26tVH3B
jd+1bO7t5n+Ay64LrRif4XApF152wkNEb5rCq1VsrszKL9NUoZeMd91J/MbLgp4YDuXo/fx5NF42
fZzs7rJ9sl5PUoKDgnFoHeY5fG9qXMZm23K0U7dJtH3lXA/lsrn6J5jENNx9+02H2bcfddhCvl2a
D/a3/s9FB3dhF1T9c3ewuwQG+DbprR+3947qJOrDx0TT+bSe+OFQginDAq+pk9NO5oRqBxfD6rGm
XoITBD2M5rubXKOCGHZVP2NAwuDrSXMKuG/djgYVmZ54VT7SQPhQr9K0JZFGP+AZXaxg8T8Pb/k4
u4U3eIvqCGmTovvX2usUCOFo8ZbM4LAifJu019UoC4vZFfiTorUCDsX6Av8KZBggRVYfKvyCKe8S
2gY0F51z/Cbd9zMgG+r9VwecfBZ+RUkogZ+MOlMn3z/bdi7xTLiI2RFFxx26kvVpmXWx1jT7Dr4G
uYGcxxBPWuENUr4VCj01JR6lED55yOqkNLzg11q68FIqGBiDksISrorPyLOgqrz+6uu2DES8e4s2
hWuJmFNDt1Y6gN/VfbifwQMbPxaH6jE+4+1IoSaz2ubu3VTUllCMQph/PnY3eJ241FeoYf0igJ8o
hiBtxoBpUFI6wFmCaHG3WoNy37XUxKp/LwAszKPhRr9ml8dYe07z5Xlu0Mqp7fBChvt1m+7M7DG+
AymVDDR2CJTwqh22J3oBWYVpbgXjwRZ3lxYckjMzFNpcErQRhNJWj3WzYizEZJNenoufovGI/uDJ
K4dq/qG0o8RlL1k+xqKjkvDG8yAxZmvQtoJjatWAxDOGsgmklRGXKkrd1uh5tQ1AI7hLkw4H7BZd
B9p+5/Xhb158xk9NzSr2QaH28YmLqLb0YBBxmlCFLsf5cF70YXscmN+/AQruXesC8ubq6x1LXDml
O1oCEMTJsnzFimrDW8oivp4bKwdSOtvabqBr+KIkB5ThKYCoy6D5+VPre+0WEYJFkzVozTqYycJH
zpGkE6AT3cDvqG4Su32Dqtt9uj2q34C5NI7XWFyVyuDTslXdZuqed8B2qTLzpYDqDayP2Zn0Iry5
e5IBALi41tcoVGM97r3cdXvnfLqkIcBxrrG5AvPo6vy9bhYBZ2cy/SDLZYLfAeOAYsMp1YXrhiJL
QlQB/NsErXSsF1ckstc2FC1HYTp4Dk57/ermkD/Gt3pa4dBcW5kBy3WbUPK2QV8qoBmIBCoD7OF5
IGQLHCvISKDHYmqaW6hVL7iRFDgmMeBPDvp37ISvWifAE20ChFq7igurC3uDrp3s6CbpwgBSXxHV
vtVfFCx/rBT1jO2GTp7tWJmqEI7f6xuEiMdGW0pEMDxXYA2EJnYX8iRzRL+3IXKMFFINIitjrPvk
6hrOw9+5ygWhlGDijfekUCk9rWO+aJX6GBSBpqc4Kw2NZnx/LXdjg1NpAowQ6ivjNmfppyu6D5AW
DqvwxcgKVVH4dljY3Xt8apwXHCkSakAm00dwA7PhhMMb01FwWGPJwyplDL+BmKIroxoadNp4WWam
dRamMdgkBm75EcnHc1Z6OpZ+aUgJkGPnK5MG5iXb66ZattaQj6ol/MG/9Ol1mAmu7pmLZSY85R3c
9iLxyIBMf9XwnVrlcke29BUfKvr1iw/rpLUzb3f6Hz3iog8aerdJPtm26enp8Ruzns1/1IqS6cAi
1Q/blAMVc0reVHg2roL5O+7krga1XDzRiIynIUIlpYUf3ME6QSkWq9abPIv9KutZO7z4QIQgtqDP
Q+FyxJImRdCBjsPLiB0m8Sm+zFnlEJJpn9FrpNiVD3f2zdpqp0F29t+VC3D28oSpIPN6sT7CS7S1
L/C+4vxwbwP6PFSYyOyD+1S7Wty9ASw3MIbdLxQGF2Dc7R9eSAuJakJx4pbrEx1sYWo/hR7tdD/d
q7wVSxYC+urShEuWwX0S8HWv3iCz8U5Le6ybnMza22GTy80HJoRwA603El1otOX4sSWXbTLoTFph
SfS6GtcF0rRUNZ/hhfmG3WPxx4/i2FIg2OvOKhlfwUKcK5ZAmmkMJUBNQQWPYZn9Iz7zCpgcxBdG
al9zEXAOATQQdwLPdomvgT4kY+i+UEVo8mPoekL97o1h6jypmF2NBpHxA2GhCYc7MmCApY+QBOGa
Akx32QF6foeTbKvCc2aQOsAP1XrN9Z9XACIOQjM+MzsHjWYKdWBTO9Bo9TYwR9SpYKaQWr10dl4Z
bOFPW/F3d3vYsRMI4ZPX9OOrF9M45PhH4Qt3HTL81IMuwoIH3GgAhoDiJZ8mUwykC1NhcRes4dz3
3xOa3YY1CpSW/eczaAMuw0Bgx5Kr6sO6x1hJ0puzyQlpyd3tLngLN8RLUthx9vpJZZdsadd417fP
T6u7aA1OLf+muxdwFGWW+Lr+I0i1eg2lh/8UD1OBibBnt7mKjJ7GBiFZP9BwLoFGenHzGzy9sfoW
rlSzrN8zdVnHd3A7osfVQH85O5/OE2FUOlOEqQpLfdDZmVQ79eA2LZfn8SNgd2MlhpzEyKYfUpNG
zRTPgBMUGyF7KDNB5AQ4EjFD9+srwVyESgSK5xRiGks6UUSYytCiD7NqwVs8Lx/OHz3vw0NlSWPY
Qy11xNGSFCYZv7R+U2w5S6bIbbuYG9FLGgv6sxG6rl7lZsObVzzRo7YA217UcHNWhtMURvMHRFZn
xdXfrk7Llwzhada2dvHPm93kPSkArDXnMmLfkiPEJYwtLxsHnM855xunYzJimwJn4Q5wSkDuQX9a
SQYUZumNqbL8Y7BTg/BRCATM+Iqwz8O1wN8y6IW36A/iaqg50EhdYip2bsaB/MVz7wCr9gIaI6y3
hFSA9jaZdtz+vu1Q7Da4AOxY4elC/dO2FZ375h0qRD0oRwB9fazv1e2QMMQBfKL2x6zY6eH2I6pE
HPWXnAIIhkq0TSY5Y4pcwOwq9FUETWROgupijS41x3wrfsWGOb8ciV8CuL75CnhX6QuMrU50XgKh
txrDpOSoWdvKaW9bBEYl7IVG1F7epqBak2ybQUJqu+rZeeD9AI/z5H7oKL0arVMaVH0H1TF9YpCF
SURRBo8SrNPtT6DTPoKEHKYb6JxYGTwZ+ID5QRTDYmCGoSZncupQU+yoHf34NYArW7LTcbalszZT
6I7dziID+41lEt2ZTZ4tSosaSJI6h8aKqFxnrRBiwfAJax/00u+/XWLdpmdUi2xdjG7hIDeGc4/v
ffOKYLVmRzVU594LtUpm6vi60cXSL29zq/jAlDZTWEsODXaN5wOGMD27BbpKnGqGXN3JJzTOkIwj
rtl78/tUzRKHCHZn6Onoj1anys4J9OyalXLs7CxcNjEDmz2ATrVRr6Z+7YDNMO3tuLQg5f6eeno/
uN/cbM+VDLAL2oFz8+g67r/Najfr9dipxjcAE6hyHXqDl9NbnUJi6Bl74vgJreQBGoEwD9abo6d+
A4MYBbXiadhXwE6NSzjjn0AZtt38lz2yBxkE5zOIMwxLu9HJBrXD3RKhbDIvbSTZEX0+Ge+IjJOA
Sc2oZ6GGTOOSQS47hnXpO02KoJzcWhq+D952Dpv+CaJn4uR1YJx8g4ONLPM9fnbd3rDZgBcmg/uh
co3JgwhwiPew2zniYQKP+4Fjc7wbfEaP+7h1Di9BFnQc7Eenyu+vYmcz438kndmyotoSRb/ICBVE
fKVvRBSxfTHEBjsUwf7ra+SuqLjn1qljuRUWa2XOnM2gW9rQW7AUdwSzE/Otuw/OuoJTyE/vDYjH
NBu7XnQavPyyHzUe0B7/iwxutsSRHdcv8OKzXbVMfuCVBoccsZ0yyN0K9ZKj1+6lwm3nE2hxDbkT
6O/eNnJSa9ZlevWpaZnkn4bP9SNlzj3obUCK4/cpYNElLwh65mGsDp8nq/2m++nwqB/lMUFUe9CN
BoQ5TFd3CleU9eCpN+dLhGdH8S4MyX6ISaETB63S5qLienvHuRiKCzTaPGBZ3hnXQV3lAMexDLYP
Zdy+M9Wd1ewCrfIsGS/lrJjolm5xXA/lRJ49jGHu24NgQtkTM/+XadX/8YBMYfD9yhztZR9L58Ig
KaeCGa2G71d06wy1RRe+DuR/dlAhmvDh3uxMvEfMU9hhCyFdJjeEusYsQJLRrZyw7Xt4Jhj+PCXX
q3z53ZZzwVSJyge08FyPS26UOvi8xQa51ix2JFrCgq85KLhdWV74H/+8PHGUwi+08096OMU/BFKI
lqJyrFWT6oUuiyGgLsb1zZND4A/X0nkxBvhZOFu/Z1fRl62+1rZA8YRCT8NshXvMfvbJGgw3gBJg
USGnq8Bdsubu7cbPu9Cp1hVKUx3XN2B+ZMlnswS+Eu3/ifkCvEo80vY123xrccKSTQ2ru/PJY7HV
3pPpkRs4amG6BQ+1m16vmNC8mIDfDj54EDhb+J5Wi+/Zqnc/bGAZCKxvIH7D1YAuyyyBzp1idJsQ
+wv2xc2ImrVZYZ6zuy47qlH17B/t0mPcKiG/AZj+Fnf0AVdcqNsAEBk/oOO1J0taWMxJz9kTjydA
1Lj7xkAs5ogtT3bNdeMelA1c+3Cnx5+rxySMUg4DpC5MUZxr7rYGHWH54+nnXDl6aCkuSFUwGzYf
EyitX8ZquIVRIUOhelltYudIsdDsGg5Z4avwnBru65VSW8Fmb2MAO/mGD3YJ1twVAQ6TB8gY0LQj
zLnaoy8OKODZzgHeIbXT9wSXG4vk5/o0P4LqHSwlquDb4npn32O2u4D6pG3MUJmHB1iAEJZI9zmP
QOSSc0IJTSEMJmhcsB94EukBSEM32nR7XjGD+z4hczlpPt0cOqnREvXNM1y3CaklVPaNfdLPpM3I
f7Sn2/ELcmR8YkLXMhG60RCmjG6oUbpRBcFt1tw1L/Bfe4ZCVjZyIgV8Tc/xgQbuOxAVf2fwBB0t
984chs/OsKw1Qk/gNLVfnv6E5vfZnN7bI+v2yenZTU+rUGtzzU6pwrCAh+/SMh8hqG7nmodVb0Gp
o7Pbde17HvTus9Zl/gV+fTwHOT+0Nz0xu9GG7c7s0EiL0sQjpME5XrjKk3aEjrfWnA5ODheDgkbn
Xo9XP/8KE5v+WhPCEhSQ/mXIg4jTCU00HsRGdIQnp5gqA9hrGqoy5JN8GO3LP8hpVYOe4ZQL5l2u
IqSTp+DiH9mk/iBX6xrH+poqBgA040i4Benq7Wd36OekXCII+P6CDNzl8goKjG5TxnFt4JLu+CCt
rkwI79PiEiCjALg6GsvHi+Fn5WuICdl8ii/NYc8A4QTz61hZK60HMC+ky253KS7Du8D686oP3RU9
RJZyrVDI/SeM0MgOQYuPRnrAkWBXkEppJNTzaOiN8wRjiSRVcTXgj7rYsBgrYo3Yv/lJsLivlNtA
igSjVjIhxJLHrAv7O+pcHWSzMjB88fFAPbSA5mJNg5UuoeBSc0AfCK7QzPKjGTGW1mjMkMmYOags
POtO/0YAAs+iwT1aQbJxiwLsgPbNwaUOWIGX4JgD+kF6MtJLdAxAw3zd1ddoVdytZZ6j4lrSMs+j
OWbmRlk415WrSR+cEQ4VAObS/fSAgqEhlwvAXDu973Ljkeldpq/xkgMN5uGHVIdubToPrs81BmG0
kk9XaHB+CizAdvwxhvg+7B6zs9m1W5W5U9GViz/EKWs+bZrinbrQrHbaNe+bnBw7/Jlk4OpDmFL9
4QFrB/cxu7bMZLXycLXm0jM+T8/L+wSZErQTv1OZ2tF6BZ+vOcRkAinAydgRsfWadZOX8eGumI2e
uevZ/s2FDEUlF2TAbrbznbbNE1TzLQvz56d+oUL5y64LzUwZ1e/ueAFZGJm8sLFwL1Nkw2Roy/D5
AvHV6KHEgL61GnLDS74vN57T5xZRsl0Zd+ogxZYwAWEq/oximbLUfkZE+3xVrPODL4iKkGan5Qkp
gL+BNQUEi/jXtnTMPI1Y/vgRcv6D4jHBrpG7pD/s+5idHA0oIhrB32APxsQmttsXmobj9zuRkXCi
plkGq26+WkYoQW5GnInm8xshyugOPgZq+HKYe5+xjK/y/13XZUO6BqQPAPnSyDDC8MtZwgbWpAWN
V9MM3DbOsiTxL0Z/FQ9c2Ic+c5qfUa2sXcMcVoWxOX2NmUsLrzFmfbnv8Yp8gabwPMdgTl2ccD+U
hE2VsTE5DO7w1HQTdYFIsBMlyVef6hZ1LtgKFhq5UXLYQmdBxHpvOzeeVPvJP35QPzm1uE+I9RRP
u2Qyd1OfyEI9FbUgllD9kuIQdwdPZYDdwtxQ87k9/MsAXmj/bDbWXUxau7ZmrZxreHTP/LyX17CP
UTfpDHo4FGnWrjd4hFVGsXKeFBBhzwF2w+7Hy5eChglfA8KrTaV+uzHXugMJMfpG6YB/Els3q4Iy
nqGNeMMRG8Y0iEQMT2VkAvDCuCfrOUqfrcFMuS0Wc5A3T528UOgJmhmLEovnE4JcAQ4OLRAOCDsg
uyUUQKOO2MFghiBUbtqwHoQnfIYzJ4mASFeiesIcjTVL0soNOQx2ZEbGDCfAA0e4g8A3sE4h8zGh
YYuyWzNWCswD1lmi+x8+sJAqZFFkJOPaLSPBlhmPFypC/NdxGx7qFvsbZV3PdOXfv8OdPevzH4F1
yBpDKP52ZrOjqQw6g52a4shPi+6WYRusKP1/tZNTXPAthKh4GZMbyBwC1N9DFAJcFX2880T3GWt+
+E5HdrtmxF5pv3cS4wcZC63OBLjwhhs1V5vRWytUwk7IIPE2KkaADJJB0mHYd3fBJFpM1y48QlAb
HSUkBgHKxp1sBaoi3lxGMG00DT1oGap9DvFbIDCZGGWhSXERpMCy4YPRCYdFAAfsTx8iDBDGdcIt
YUTXP/A5hUOSEvoIKAa1kQJeWEogkFxHfcEbmqnQlmFaciffE2F8AEts5QXZj+jGLkwomfLJlWd0
jIE4JhBzYTXCkOQpFRJP9h7Ifiqv+ON2AomywGSJZTJ2kx/cYs/AvYZdWH79Ua7lM7N1QN6FDSQf
nD2mHDMV48Mzlj6YPjc9p7wiQ40Lx4fMWQzyWFWh3K3HTKJnSGUHfuePhUwt8NzRfXgMMVocquYD
g+5NNTOq0qb/7cjfF0I49flqIQ+LrMg/xs3f4rq7rYxHiUsC05tHHIY3T5uKdwPcbXb2fEk9lnBs
ZEKi1tMWmjlGHXcLRN9kk8etSjwMfqaGmzW5ZHbX/C5aSReGu4S0JPCv3eHfat3xW8jcOU13Itee
oEq5JyQNIncHlRSGM1Rmx8BMCtsnzIM2EKvFTkv+14zv2FotxP0IoYJ4wrT4Jb5HHRLoNQx48FmG
WvA1ME8oLNv+II0ojYWoQgKxxMaVWqQccF/E1h9+SgTjEPlHgdIEegJeEM9+3V/xd+TNIR6rId0L
6HCb3lGUFkrQnreCPD0M7Fs/x/ULF/xRgemSCvLUb8aSTPILcrIfVEvrs5mZHS5GF7P09lAVr7cf
hE9fGXS5ZBXvt4pRofG7u9VaMoB3Sq/6Wq/ceHPRI4D/DTiJy0k8HG5mBAb6vhyCq1T1fxRAVKIQ
sVfMnjo3C8rAKzs4JIFo1NQTDJyMjIvZYU/LxKecy99XjT+i1sFhNaAp6VAzdQk1QlXiJ3J/RLCQ
iEv6UMQBwmLkZYgXOO+7NvGcE7mb7ma3K1wdw/OLsQDkM3jbrtn0T9l7oYHfAB3ydZ7OG3OsrwNq
53LR8E+6JKI5Fsust/Pi7GG37+t93ONwo/sSlyNlw5nLwo4FjEHHu8GritLG2OS+ipWTV4Yadrha
166yV/jKGlQBciK9CJ7xhbJ3nyizktgQuCuUMgEbzY1JQrWAAw+NAHrECH5JoOMrhnU926cso4YN
0AWFTIjKr7iKY/p3To7LuJUJcaoIqoOhPy2K+m7bJkMG/OjCcCde3ck4MU7zMwAISgSaL2b7AHXY
8iIrQTJ2hLH1OFrt6ZXMTyEtFgPoXlTwn8JsMlZE11KT01UkUYWzpbA1ZZeHCW68E3Y/oDk50brJ
EQutr9MKyvXzaDQiYCGcnHBAH/zsyd3/4rjGRBsI5WE3RkUq5k3fo8FkyHnY7zm1qWJe1m1Hx2xu
rfN9deOA3Yj4iqDNx1CstvolinwDTtQbtGk2xLeOS/+yyynuUGvNqSQF+LEX55GO+XE7PAtkauAG
qPDEvVErnYeHRN9c1y8Cqxfy9A/rRdNXluoY2NlV3HO/3TIqJqX+ew5+hZlbj6V3jNiTPgia+WGl
gVIL5hWfHY+Th03AgHni+QNVDB7sre7zaTT9X4JxZNSTQoQFzmppD9lhzMb0TZvI1hfkSOJgblxs
JVI4OSgQtT97+GdfwgfOeNyJN56GfgpKbvYx3DONZMiD57KPTX5JK1H9TtL0DzOqEI+5kf4ye1fr
x1vXm6unAIQbOZIoxbzN77iktXiIV047bvrF/Bq+FyuHvTY+4uzAV2QbUJDa7QsaIW47VE78eEaH
QYv9o/BlD6nJZTmYjz1uCEX//XDV+MqQyTyiDgx+I9pEvkmTh1/1Gdlcs7+tnWe7a68omX+Ugyht
GagHMHXG/w9PjcEiDcGjZTyTw+I7JZ0iJC0o0MgGURDbESFlfcgLQe5PIuVjUroVDOLoMiLpIhZv
7tPkEIEAqAM8Pvsf4naQpJ6wY6qs9khd6ss/gm1t0weBqefuA/UlPFOZ6arBo18MwGox/pPWndk+
c0VbKt0pAmjRsb4cUtijLmeeCMPlKJMtikENPPPucIqM320mb3POAerqiw8Kh2eg20UTD/qOpcQf
ZiMqDxIZn4a+PFC5ec9A4fhkstU1iwoSgtnDFOVu8cHhAKg1U/RG2B58mD/VX/O4v32tTjcu56/c
Uja9DfhygDcxOsLmTGOVjXH07eE9AL6BcEKzciqMp/EiiORu6UxOs/by76KgxoYdAfgM7UIQ7faf
fYkYZ6G+G20FkXtt4Bl/J5mYAauaVaFO4kgTBnvMb0tr9cEwB56F3YJ1hn6Ad6kAIKfKnHlHD94y
u/YSixSslikSlkInFi4snlD6SBi5CBMASsDbUMOW/mnLDI75k9HZHNLfpo0zC9FTfcxcGLpvmiM9
6qBpHHVjWlgxhCmSh49FhZBWGHbjctDBJEHDTpmCw4yd+QgR9rScd8bAKG8G/cgcnhi1WJF08Zj+
HGANg/BEd9xf5zWTPN6dHsp4bDCFcR/0ySALtOPWVnzvxBFSpI1nNKEwz2K4oVQKCsf7cYjBPALG
BxtH09IdHWbo+A1CdQu3bzQFXgCW8IOoimLTGkHd1vbF4IrqTx3xPWHzF0wLmH4PSSwsBnmPwQDg
wpYBeW2s9jd0IsMPFuw6XbyMLecK5IT39CAv1/CgIV6I0pUhASLcmvvQtrgaAPMVtpF61ngEp479
3lPDrWbNpB0BpX0W5xmw2rOL+h/Nvwpjwy0yzW54JXZLnQXkSrA5HfK1KI8wSYNVifs8SkwYivHB
ijG6Rg2C5zhFGkArTiHm9B0QfAYIIUJGIrIYl8GPQXLRE378nIfIqL1u/+BiSG/yKYYKRC68no/T
TqzEz0D+QjsXmb42uHswkQYwNoY693mhDfBCT+BXau4FP74SUaieXN2nQQoO0g7eefRyv9hzISEx
txI6UaPw0uxb+HUhT2D41UBjUl99LeFh+sS1qCQeOHK3re9eDUSDowbiKHTiwJk2kB0UdslvMeGs
7Uu/WZrNUc/jgvW8FdxshO4qhIwrP5pkkYMLoOv/gMFBN2lPvM/N6S7ucA+9D+4lwKFkFIhsvoN9
zLwdYdsgHse/WOKCVyTLP4P36DOUtHfsyZZvT8TIw4Z/jmUFgdz+sBW4M/LBvufuXQATgT+3bBNg
MJBcGA4+2VgQqp3Q9/CokHOCEpUjHGcKGaz/p5N+bQlrRdy/fE51DAXYzKnqX/3nWgsuKfQujISv
/mr03J9omFj32Doggy9wILkOGTEILbvrLJmXb9BETBUKXDZJxaLTMDJcBDHWBLBiFNp2ONNWW1L8
3uAXBLXBhnhscc6wcM5gK8DCBJZUdwNiv+tzbHBCc0437NesB9QBRVvlzQAsVn1pBIDgJ6dxbtfw
AvU1UgObpS5KBFSLRAEqYxVPn/NaZAIg2wwtT4u2fRvx2KB9lzJE2pi3CyBIxyWtCgnKg2t6TB79
5r67eepIAVoUTHABhVT4jEAeKb/khbKy1dzsenSzm2rRSp8DddqyzmGPdkPI97yYODt+Q40m3MqW
98BHEmbhl2JLZHM/7/gxbhNwbQ8I6zIm196me46Y4ofMUkVniiKUhgWCqnDjMpj/A4UBmnNYKPDi
uGYKZgxQb13pzIYuxKazf+2y07ydlstJ+3QOU5IYlIhy225uOzbFBqVml6G57ldZY8XMdtWQa/ry
Xt5xR6whQ7kbk0ChEngP6AW8XP4fFooIbhkUljWqXs2vEXXZ3yG3AWjAlZjKo9tJOgkNGToi6uxF
EfE3M5o7Giv/ML7vmA07ubAg/BVApjqsPNVvLlS/YbbR/3aY9RJeSq+HDGlGjV/JxAMeBOLCNFPN
E4Uk0mRcwmp8OTJp4E+Yr7iMz36zPEB6hIcYHufLlKEJawQB7s8ChgvPUZlJm3g0/9x+8ZabSrPU
cSm1jyaYjE2r6igzaVqHR5q8zR0A5xFAIwmOfnMz2+BJfKQ5FtcK2RnEwkGkU+fBlzl6GyMmsW+D
3Daa03/sdjmwjk6Gqg5YcXQvM7A/lxw6m0rn6fQp+i80HxpOxypV29c5+9jhkuvN7EXjqRIkmJPX
fzOaJ6qmtPIvRuDsB0137vjSuUIhgQ58dbqzRlbYN6JBXAoi5SrMQpx5qPGrtEjkGeC5LQalf+aI
mk+x2WKzlh0YCRJmC2KPxW6MIT7guZhNaHjSi0pF1JQd5zI8bDX2vu78knJYrwrmkKr72TCpxqlO
eBx6AHNBC0S1y1TEXi7BTAFUN6WdpLA8sNEQZgWowX0tjHWs0mChizE+4tepspiSwSLWaGLWwC+x
seeuitqLZq6H3Ifz3b1NMefbQ/Yq0VVdfcgOV4hxX7O1qdHJIjrE1Ypyo//cK7D3AnblmwBO6VLw
axHUZAhJ+VyCGdCes0JcRGxGjPGUEV4iyO9qsv3vyFC54gdKBETOwSQb8lOIppd5HdTUjw6i3nkj
PqRV/4YbGe07g8QA1BI3nuDS740JOHAk3qfC5QJbqIAvecJQ9SSzfk5FyUAoSQvgg+GDCYYqUIfI
s/87BVNg2n56E8jDA0N1ABLOrpSNSphFGm4Wcwj/NVdHUJLcboVMTycC4AFI/XB66niMXtk+vOfk
Mr5HMsYAXQPyaE+AAucimlUydttIEEXAWlLV5bqbb+SV+MziiJBbWyo1Yrjl4OQDI8ykAJP0WEwv
sZDlgghcAVYmWIZAkexRBoQIMgBMnUPV3IZLtnrBgLjAqMg5T7ihcpl4OGndK7raytO3bCPoBA9x
I2nYPRuIu81QENHSw1LpWMFiGA1gUNKMPn58IW/Qj3th42Gk37IP68mqOOg/bJfpCnfm8XdAsEgD
uhyFHqHnNamLUEsuHE0r47VWTCwwKQhQZLTa0AS+aBpM/WedzoRBGuPn+L4IsKluFiZKoGD8xQWR
e7boWu2kDbXCrvASH6pPvB6YleqDRiqXQsJROoaTytmBAQ28feT1p/+gTtt0NGDCJQsMpZ4MOpYZ
6ikuGKOJ4W4GY87uu0Pg9oQRDlnV1psaAMkeV3feNqPplnhQkg+J45lHmWgABDKFAOMvI14ldh2C
6QRtCzERgqOLu98ifPWRcIiLkNw0Fra88AZgJA5oElv49h5Mf7FaEz0Jg1O+YO6c43KCzxljbYhy
PIVQYtLu9snYGXQOO+E7biUAalCDEY5Coha2PPN8mCapQhKspNATl4q3b1cRxSq3XHfxo+2vmFxL
r8RGyUo6ucc1ZYE+onKGKq25jbgY/GhxhMHaGa+WzFSc87Qxlp3lvL8DQOFzIMf2tB3RK8k3WkZM
MoEncWkQFLbjVTG8Hcysk0fahTvkUbsCKzRFxS1TH0BNmTXd4OfQqKHKyxQn8sFAD5aDjpuxoA07
j189KLo3pl4StiHY5NV6jeHZJKLhEz+Mcgxci14FawWmUeyLEKB+Fv6/PZSQEGERcDd5jPBlmOKq
BB2XRtif13ax5zCDLNgO4NzQxIgEEF6twvYqZVHLesUNNqoPBEdiZXx4/7LvorOMWuT6qhJ2Ib8o
ig/cTojEBzZDCf/KBE7H/kDAVNj5kx50kD+wNMmw1kVDOB+92cLU2dHCOxZWEtLipJ1IY4kw9IlM
ELblQpj67Gwg0nE2n0sBeGPJTC2KHhOrxT6E6i/mnipD7teiCe90qLuZoHFO4jNIYleFxIW9E2Rx
vgVPH/+RWdfZrOBUsROAzudGvVOQhbTXOCHSFkMOPwzRWYA2f22xZDzzcQ9DfdQdHgbn9Jb2gASm
PR29mgpUN1VDHfHWnYbkyhyM9uEJn7FBMG7DGttrcY/BkKawBvWL54nJmCugqRoroyeJAnAH7D87
dsalm5rXIlHgKXsbAe7ZYD8T6EnYmBKIxWJ78vX3Hs232bJPXsf8psj1AGKJygIcWgiswyic/q4H
YloStqA5E/HDPooNkFtOxoXVXZd/OYZNh9Q83fkv+APnCO/xzZpgeEOspH0enzGv2XGYL89tmiUB
aLUZgAcGQbkjCV4YtGEfrsMcAHAMAZwBfspMt87mrBNt4C8NSbblfO0OgEP7v+Rour1ArHg6LhQr
t5qu4sdUc14Y/xIzin3RMfvhj/slgHxI2+kd56cQW/fNZa2z9ferwTv9DBDWAcCsj0M9fpDKqG0+
+zzFyBdYGADZGRyZ6h3W6oY66AtuxYGCTfztaPTo6uKnw9RNiR7By1TEof/d12GY2l9LnWsbna1q
zdWnlcCD+Gq37OsgHxInAMUl/IDqtZEX+CfvY7ZjsfKnKCPms4IYtaZ9t3o4Ay1u/XvlDTdgtWc3
qWuCERvo1zAICNalYH+W5vSmLwT3IEjGdfmIDsF4fHfa/Ta7wZ/Z0IDTgF+wKhwOhbcFQi56Sd1R
OS8ddHBjEeARV84S2X89cdPAsZxWC26JNZ6QfGuPRXq4Skirv3uPxd3rkLgu975BF5bHJRuGuDbv
gUC9z8c8BUR7wvPZX/CRd5vZ0TlzvvKRvcfbR+ZHP4pVO9vsAdavULxCLcG/OsQ7fAwl+4HC8huO
xYnp6xHaMSmj69un1gmqqBirWTtbMZKoGEBSo/ApMSdAFpph/Y7Pwd0Dk+MHvPmFI7QnjkaPiebd
nfMJA6YDOxJe8LDDdg9XC5FgyFmCM6YJx81cS8IrwbELkmLPLG76TT+/8dhBAl/QZ9beC7+2wWex
gtrHRSCGlh+F+pxHq0ZPSKqccxlpGcxFntIy4hPTjmuh2E3laBh7/v5F2gsOCAUBvnen3t6sNp0N
5B+0sjcHX3aYhvAV8CS0vfK0+RrELZNt88xyZ99ROSn1g1PD6DJ62+0J6kGJNeIXT4ir6wXB4onb
NARGxCtu4bdwCzCUURvP55P3tt5WjvAWOyQCXkAhRV1ltQJtw1zjjRqEs2wuntcsKiI2AYslK7bo
N6CG72+enPgd+ekDlkgwtuGxAjP3F3zyTmkcJghJoYvtdS6lWO0XG0k26ASIjXtBHb9c3rX2B2of
Q4hOUB3N2wuNrjYvhs+Xwf51I3Whhl8fsmCeN6uC6rOFvfXUgHf6yAEWRyJfus6tBHJZPZ3Wy4bg
1TqFDWXM2ipJdu83cQsjqODjru/pwj6miw4qIKNghkGwxhovYIDnGoewycUbX5ZjpLeapM+U5vNn
7fdaE+CpNE0do+iXG+zhavG4hCvZm07LUVvBQmvfQKpp8cqggilPCo3J1ez3+xeCDTEhza2+TRzt
QOzjyUXuCSJ0tCYr3fgqFusKWFvisxsLUBi64gkBrMEjQTg9aXrB72fwzLRDUDaif6Gi6gZmaWhi
PTiWg5AcSoAJMIvLVvxSsAAA0MCiktIAt8eO8zbDD1kCoCGThuUJ0hFpbwqASCFPAgme8aNytjEU
7BpKbdNK3FrBcUrX8EM0hG2VzKodmLBCpMA+L12y71cWVg++f6ZquFhZxoG3lhNdp3iEeu4e91ey
z2H5/5pTIM58FhZgZL9FZ4tI9xLJMqErJVqHC9/7WJ2b+8aHe3w9yxd7hts7JuBwY2a/cbtnNY6c
Q9duv3mzAHlazrHmcREm4tNSySuRvHExkMvj3CHuj9vwl337cK9LdoWzvYfKR1gtZWG5PPIQkosJ
anrFjuibod/d77vD7ejmhW/zcoNbHXqXyShs+danDjpYLC0pn4XnH66W4QcagHHnMhFXmoaN8DZD
FzNvxXO8zZsmalInrWkv0iiypM7ILe7MPEKxerLibDmfgwvN8QNcRbgPQY8SPdmX7tTkZpxWZJtC
QxqJc8vZsE6ozaKQ3IF2OB5ND/0p2abLqJU6NKq48S34FrbYOOGwHZ0Hy9pI5W5oCg2/z7Sa0FJ+
VhQeM4rilzPX3IiODKI4E2Sm7eKYSSu5wRGKSRj+n7o7P0+xd3fUKVRxA7fAytErc/tgrzQxr6GK
cWgUWQP+rlL8owu14AwcwgBSYAHecpR9aPqk9prPa7lwzLstoAYhviNxdeh3qFSoWgH+AYyY8CbJ
IUtomDIsCOBqmgBsVFko6Vas57l4fQgZMFlZfqoHjuPDFiFSZxWkoF0JpqURaQvoxHDd3JMbB0qy
c2V5PhPHgCWS+E5O9Mbu6jFnKvpDaI/wSZpwIGHU7vwOhS609WWU1qbfwEDS8bFZf06jmLxBMVqC
vDigTgbhmxZrnotGOfrQ2kMQBePAKXQZO46gT8tlBYppMAEhmrdBujqcsRVuNQrNYOU72VF8RTRE
4Uz0fxnD7WUxiDHgZJGIN10Uwffxfb8xSPQtcZ68XFw0w6YYfhxIPESIAvi7j0CMI3hDkDt8XFuF
FRBgmqZvkx71pwGjjSsKL2lZr3uCvYk7U1XwwbJy6ED1EjYEjC1EKFC3YLEgrlWn4tYid4g/e3g7
QqzMIfj3ymsAMiEe2tFqJ58MnGom1nMrix8ljRraFTH0ELMmfO+odW+dvyBQhKoGzo/opDi1JZlw
HkG+XGKNkjAIRlUyZUsFvkjTg0PamOYTkcSUYV725D2Ybtg0+HwWaZVESlTb2t1hfsLnIx6DG8ba
Uio774T61587mVCWK5BOi8scRTzA9X8hJ/MBmfPGSxDb1Y6HS/hzGV8aOg+Xz8edx3Tdw2x49IdN
f+Mmx0knAf3g4scP3FPlfeHb7FAGcPq8DTzfHOY3tF48t5GTis8dnzNJSZPM94LPMKEZafg5I/9H
LPRO0vQ2gU3ipYlwcJgXDn0x4iJMEdoo38ONy1ggDMKo4d8kCR+oNhGNgJzNHxueHq6GXCnfB4S0
ubN3rk7AZ+jK1j4Hb1lRPENWgAuLhlVS93A8UGiQi4R2O11ZwqIQjOhtq0xp5vPuGHBLQ7yKH/eD
49GHLgA09+f+aTxYgypwFBzQ8adlRTdKMWP0GzNc+OEAerOFbdtAvqsyXLO/wZzEZEWuZRzzkCKN
ubEX3T2LNcpeueSmy+YlhQHLQQodjwc7jBhfxbLgUhhiOZAvKEh8E1PevTU/Eb5JPI4MS6CA86XY
spiQKAb7qKR27E/u9D2aIiyhoGasB7h4TJYvKgXj1pZnCOenGfcEfgIZUEPHT9mV36XJsIhntRzK
5ZOcVp2LOKeXpQsG9zpsoBRd4p/H7cleBf3rBz3ncbDiHHOF8vkSRpASpu3JEZkTn1qIhGcXCQRx
HTVgLD8epkyiMw+na0PV8YfOAsM4aSrOQM+bq9bO+2gey/ClgfYknYuzEkLoA86fqY1w+me6hvp4
dFh5cEL5/l/iYs8QeTmdkcwe6I85mGyIYAzcUDutXOkSa54nPiQd8MX5KOa5ywPz3n9EDLjkpgiX
kMciBmNBP9SCWgu9ZYt9EtsLm/0HjPIN/5Y+GaoOKKagkRp2CsaDIdjFJmPghqtSl6H8N9IalcPI
VMPMTRn8UGezj1NBh0RcPs6WQulHiWo9dt+WBNUTmnk2Awg15oU+cpWQ2AS1BvI4JT5RViqBSyS7
jKmUFNPkzo7MB+PAJjwNS6GxQSpLMn13l5sdnhbFOnVg7NhlkpsUvh5l5J5ZFqU87qKs4nkEleI8
wDyQWmP8wZ4gfRsaMowZ9RitJG81OYU0rj8SrboQwRh5gZ8x5lLQGC72RbynjNjT6mzG4hpT3O0x
ljFWIMAkf4yu8BRQ2Sp8UMYydDFt9j/ztwWb5Wn0AZUoCkZEMn1nJND8Flswpf2bl1zAs+3elvKF
oRTxQc9MQCumdukzN3o1bfX1L92AvTIkQACakbRWlRNybjThDP646Y5Tjdnpy4chpsLxMRF+ChAH
lDbwPT+OCAUSAAxFskSj7sdH6znr+iVHx5/BuBjyMYkh/B1zQ5kRyGMponv/QJmPASG6f/aT1yxh
111G/DWcYtkJ3ohICzDYe8ABXPlZHNeTLOuyAzNK9efzww2w2prisO04tZv+nZ8+pthYXkPGaCL7
nC8Va7lUnLnQpznQYEeznbN94idJAZIW3gH+N2jL5jpcLjna5pf+XaBsQwHH5eHkJPiEQnFqDMom
/F3PZxdkK+/SNOOV+sDtGuPBP5SnsF+oCJiiEHHHuC7RFuRHxwVGzvCZhNQD6ZaSSExY8U21Hj8r
2VEorXBRPbunFtbfHKC4tXG2sTehsQ2h+IiBAfxzgDm3/ac/Z6x9otp6UPt1t2Kri10eegDuNEUp
F5+AmZFke8EgB0IDSTQddvGLPxWQr/3lTLxniDhkuXQMhuliSSuP4seiAirHMhG+Tdnbpz3vAthA
kNie9UerTBJ3253zn9U9t++5J/52X0wPEqR8NlRgKdbhhnPeSZMGRwpHoZQOXagRlTX/4OIp9UXl
GWm8lHxp+VvWtNEPwQ7FdxD+MTdNZs4UNJBMqMjiLiYN3GXutFjqSyrwuzG8Q7xxDkMx0GtxRDHr
B78Wv7FVwFhyzp+V7K1T1gbgF2/gUL1xoC7nEXN1zBkB+f5cRZhJCPdAWhXw358ZNadgdUEEqCaj
o2UPrI+5K5ipTxwN74UtMfaLoIYs3ToIR11/RJF6xJ8EZ3OcYlncqFdT1ueSZO4teM5ou5VsM8bm
xOR+0iWU+xIXS24g2cWY3AGJi5MYGh02d9YbNX7Xy9g2e/MGR21aspKpuoixYBBe9j98nhtUrGWX
0RoenszTMPuztOG1hNYIf+VnoTL4PJ2qdI+w7je9SEE9bZCO+ktgKsF0LCZS2Zyp2NSrTN92fGTK
mr9FTjnHvyaCyzI3DghBTosR3yuNe2Jz+5gRl5ikF47LhGDV/h3Swh/atlg3+4PBb/+2DBhNF0PX
/CFqkK3u75TEJUmWaSOxM1TpqkqJFOe5FB4+tfHKcuOOl/q6SJchBxKUtrwPmFnhIcaSBfndUKTX
hu8KNQe2KC+jfg87aUhJRQiKcRyIugDiu+/wvKU+s+24/SHb6kr5tkO1SAUFjdhM2aSiNt/J8TFk
47TkE+2QkD+cTSLxAxRiPSYBhTFcdfqrfvV0moS6MI1qEtzOpX0QlWvCMWRiOpCN4xll+hRoOEFy
Pj8m8FzgGfmnITw5O/1krP9PC9pR4cqOBlVZqu4E++Bx6pO36yF9vQ1Une0SfgsvTqDU1ZtZ7nKv
woRuRSo/Ng8QcfbgCLbyH5FYjv2efbpBYUWLx+iWQh024B3mj92+DN4/t77YNZZfxQBBzOPu6R8/
PwWFGir5FNYvURrsRq1QuLptiKz1M10Bp8AT9RcX4dOdhYZHzGhyYF3Qe0xebuNsr7CmRICKaxgY
1IdM38qsIXQADsHd13DYvdttTw0LBwcaa9UavLHII5Ty2nYxOrlxpjq9/Zc5SBsg4wxeVmLENzk6
k/eYHN1XK/pc3TuKrANhxRDVhr31pgx37K1HJykvI2464zuN8+XnNioMmJoTLXccUh9oh+ly3uvj
T/T/j+AHrkpGD/Tq3CsXlK0M9KWgPYbl8PWwq4O7bBdW7xa/+kycj3aFMSh0cNxUVyyy7GuvStQ+
9YAhRmOmhDyTcBKHSR41h22/RShOf9cAjnG1j7t7AIExtYlf8+llnt9dmT3hrwc97UDh9iVaJyA2
herJHG29C2jyycYMBDyU9t8dw80SSttr0Rp3K5sZHhbBX4fKvUtuxM9ZVn49qEVy1ssHxzbLu6vt
XyQS/6PpvJZUxaIw/ERWSVDklgyCOd9YRsSIoCI+/XyrT830nNRt2wp7r73CH0AfdfPO3pTMIp3k
mdv6UcM+mAa0KLrQY2FJ035BaKixaHlv1NOWuhatwb+ceGf1prwzvmVI/AAZcezI8Ke2wc6h1PO2
ZrUNsQnZZ08fdoaidduCnpA5z7YH2IItG060LttIqREt5yiliHop1rlwr6QxuwYtPbyI6S9ADeLk
uV2DOrMbBDUCGLnyYvE5Ccu8RW1AZKPr55FRABbmpFBID6QHQdkEoU9mFTOR1RUV0FNlUaRSoKBh
RrgCnw0jQGbwLYHEJADAgKORBXwWnHfkKgTSPwMC+/xyiSHZjPhLNpZzSOkYcpwn7Qhd0c5G9EXV
I6ZcEtmZUM9oWBgWoR8Gmue1DwpCn7MtWUeTo9l7fm0PvzRYk3uIX/hh446joQTRKgJT4SrMzmrK
WSPyludJdg1yMFz9RXvYAg6FY4trQhN9AvGZBcYfLfK9tr8MfFxlzDiKzHlAk6IzWxkL6oHJBHNb
TpKSWEws0AEgm4B4hULxF82cCdJV9uQ9HU2QbWsuRwzLLm077H+ZiD1GtB8pQd7T8LsVgaTMyj7O
5H04eypQzBRux8OncG+NoGeA3N426G5wg5LfjmqL27CGXbJIAFe2mImJfNLKZBs4+XJrWnqDdOwE
f1PlbALH8KGfwrpI2WHvIV0MhCXDLSQgA3FBG+at4sB0mKXBo0fXB/EDDxMyyVA4zyt3RX9DUPdR
5xMCVvEnJGNImaHYQdbSjppHuG7ZzcE//k0hVn1dlWifIH/xtDIqOFkuSTqibegkSdXzVt5zwykr
5SeIqioStXHFS7YXdMQmBuxBawI4m0sq8GVyNCbfJSoy4QtDecBxwMIrpHDbRHNaC12YRM182jBY
nIBXvLzDHxANpbh7j5QYTJZVMbgGUdIMUbziKvV19LugOzoKuRJZcQ2VA6VLOSo8RTiCGvQuZS40
C+1E2glX0eBZYA6SC0VNeqRjlivJHn1XLrDTf3QQ92TQ6XFh6GqtcnFI4SmsHCwte4C9M2iNLvYX
+AzHzAvtHaQqbnZ7z1RODX856WbrYrXjrCGjqKbGyQZ9ocRHeKf9LCZUQGV2g7IBUP4NSBrw1g3i
+1ra7peHNd91MmdQnIOc3oQYoi2vLW/+jeZ+XQBQ2qkM2FhDp59jYIlcL5QXxCFDRpydimVnPByu
5RoZpyafWoOLWr8nuxbxCyzNUveAUru2C4tvxNvboi1Hv09ygCw6XABUt52djm4UI5YX5WxP555y
mzwAOZvPzDjeR7qIrDH5ar7o4Gf7M+umSJboDZzA6Hqa7uXmfFfevVqxqsrPcd88cMA68efIEcjb
zLsjoskfP4x6Dx4W7KIqmZig6UkPbzBOOGottbIOdIgUqzmVJt+ivVp4HMUYlNdQjcBRPWxMDWyo
AHEH3kdUMSl+znq9xh3n7s/sjGyN/Dh6gFa/AH2N6UHol46LC7OyUb6OTTM9YJI1pFkXIEDaW+Yb
E6slS6+9ZeHWL/97ddo4dTCxveioulErpOQXyOx1pHFJ3paQdcJDSCE8dBgVIbeEtAC+i9cJOXB7
eCZOG+wfLWcYM6y2X8jLHet4DI5mCIKkDFDhUuvwxGocg4zZ1Uf6vyab+0Ui4BQASWX4/XXOhWTY
CJGxydJgRVwMAX7RfHJJDEnsFWa6P3/F2RIgvXFxMvCTdFBIGaJbF0fjM6w85zT98/z6C3kFO0mw
xvg44e9uo56Uu5TzpNjIeQpYUh+hL74HihmYe8BQ3VmhOBqSdn2V9fona04c7gCCIS7ajw5ekz6Z
uZlC0oXk+0aji5O08ZaT7ozAOn+7xvTV84WWV8AtG/QqrKcgKZrKtPV6WPvn5yTM/DUwT7sV7sF2
8jAa6GTl1Wj7vbD3rwb92Cfy+EBcEBlxvPtH1PlKa/VTLem6KxZ5G0rOJv26Xcl2+8h0y78tDtd5
g15dZxDCS2ThngRBpcV9zVvxBjCL+ptXtArQrtz/NaLuXBv0zJCyBhgMOuLXa0fIr/WrEXQQzSS3
aVMEswp4PmmGQ3zNjaF5DzrhmstkHwTdM0K6xwfD9xUEvBBEhTmGbIhiffa8Wokm17coIHuTMB2O
DhBiJQ2/CFSttB8r4vPZ6SBCjeZne4miBSDEUJisMAOpa9+kFMgEvwFFhEI+oR1ls9MvEODuznev
2+sfR/11ko4AV3A8N+2XKueiWHSKU8MD/vuMshwyPUp8svvJ9WixHvQ9bVYoClZ7Q+/wS2roieSx
UUq3TOsqRNjPIO2aIHg4ONVZ3aNFkNBckEkAmdGJUO004PGCSulB7eVJ0T+9cdIlhJu3r1g3Q7b5
EPKehGXrXvoNgJ3Otv6BA5LXKx2AdCQlYB9C7B9td3TQgSEMDgUvkRJfcjPrj6IUt3wi2SBcN+T2
hzkKVEsDliRda4MwkzMSGtLZJ4+lSWO9tuaIq8jc1/G1HkP2lY9rfb4loC8PBwPO5N8LPpHEWuHg
XVkhzwEmxu1PoPPSQXgN+hO6etZo9wVZ0Jj6PoF4tIMrZZ02dwtuWqmJ53p7sbTmaTioBvBYSSLs
Fk10pnouqT1haU5YuyAcztVxw0M+D+WiwvKjMf+I+mzlE+m+9iaZvtOqoy3CkRuvPHCLnFzwSjlB
02hCZ6+g2645kwpsKkUXYx9OoXfDGr221FhF0GraeLHI22dBpZxR4S+Qb+s/N15fuppFjk8FIrgn
K1QMrsp6MEGKUAjPod9c8rsGZ5YlSH9akFip1e/4ZMKopk/WAwCDvINPQA+YDtB9POnM+uQRcqWY
GDJf89d7uVdPTANbPuLTvHs51Ju0VKEsN5Gdc/IXYuk1ZP7JzWbXsmfhoI+2tLfWyEu4zQ+YohSn
wa+Tl84JGtOpdwteICeztqf+bLXjmCf/jBzTbWWUwyLdXhtTI++XWkQtgulJPX40+x0cX7OkBExx
d3MAlyc3Da511zw5z9EfJrS0YIeZMEclWyiZYxv5nw86ff1sRoBiDwF/pXO7zge/ItGPSgdpHzo3
5Gk3FcB4pD8ODROhmmrTVIerJ1K2Rfj7zg2CMQ2OWfsXfqCJ3lwdmITSlg7vh/IaKP7k56ykkc6d
hWsvm0xySXZ0jdkLdBrUE61aOjY3hUVwHV2K7vrApyIgZsiVkyyRT1M4oQjUHEg/jBlk8nYbY3nV
aQ+4oPT3aSaDEcPHgcNmQQiVJcFFRmdzwFSB2RtLDRgB5w0hl5FR35v0tyA0EaVBHVdDbs2BCkyH
bQiMGAb+CqXBp8+TSMzCpOlx+AaHAvhwAjuQzEuUwUQpTIUU+wo/oZcA+h6lo+Q0wYGvj2BFo/aY
UGl50AaBgSg27DkA4Y/hHUuDP2sBDAmQgOzMPHmefp6TrwG4FTeDspcF1eYVeiYwq06EhpTAbPlD
GB+1i8yrGH10ok5kLkwS04LR4XMj8LU8TFSEP7lxUeV/yILJ5wS5dxogvuZWN4cgiRAhQH16RujJ
iuwU8p0RJ3LtngYvnKYAozGCj4v40qvQGRNLCY1H8PeRAOJFtv/trj70StTjpcc944wpZ+JCgjsv
NJs8vMKeR2kDr9koj+ntI2Ukym6i0f/1BOYLnwhKhMw9Tn6DygWPVpyuBf0oox58dzAE7AwThL+A
1Wt/Vwv8GIugaTsIe2zpIcG7cLcN6IcScEUy+cew8wYUjSzTPw9OAwB9RxTP7DNSm71XLAIbrxi1
TvHEndGOlikm7nRGPFwwaWEi4AmwcpI7DfgG0rwsLBSC+9S/pCyLWT2k69Z16qPHGbM4xfg5U2eI
2v6T3/WhSoBb0M1pO6xNQ5CzMoEBds3mRzM68VqExBFBm5kFNeYk64phTD0TPX7BPb8WZFO/p9Ne
MX9Kmr0idZzsWEBPaYVnm1JbTB4cHCV42hTxWuYdOshmREU7dk6xaCgOA2waw3x0mRYk933JBfun
m1QBI5UqaVAmH+wehLjAGU8ubcC9vcnpgjXQq9tK7oA57tYuBhTfmOmacz02FSs2hooft1aZ/Rum
PuPTTmy4hztIefELoTH4srTCtkyk+ol+kDNIRDkFTuS94ecJlwGzjimcrp0OQNzoox+bEFmAWlpP
pLRzWrnJDFdMAAKJaSX4KIaw0DFS0DcrMRRcSOiQ9yIWVI1xwoKN0b90OIoOE/b2oo7ABiSyEtA8
QBITeQZMgFYsooIanhIkgKwuqFSGWtTz++Hp8Nk5shPesG43DCwXCyc43kBotbukzPs9qqXe+yhk
KwReBm+IISuDyt+5Tlo7L2lu6KHSNdePnFeJV2NztA5JiIj8pBve23vHzXjjukAUGEu3QWgWQP76
6IsOTx5AxHW/cs74sIMApnFJ2lRPUVB6MzVW4KzjpsBYU74LoYrLgSOTeq4BOfaH1QJvUGlaCBao
wD4RkC0GxfjSchj5vrb5x8umQonXQ1ItEJgU9eeteubQO2SHJ+J70jtBoJqc9UyDlxDJ5VO8LcOA
v140c18b/x2LEUmTApcDjDE4kxPFnngLxwne26HTBYPwQHUSbVgVbzbGFmBTEHnXuhdcKdH4djn6
YvgIVNsJR3VOZ5Whgwvudfqkl/DBg5N3KvrjKEUQIrKeJhZ3TK7raRNSj/CPJc+hkvHDP+co2lVQ
Aq7L5gz/YH2GCgKa5BkzG6hJHUs95OP1ZYASCzg7ul8ETyTqgIdLOUMXlsyFUMy4UvJKOYbkOXnh
o1M/G977um61oJZOyGhNm4wWrWL6mMCspG9R2aA4VujoTgg0dp/LQelO0xzD02CYjRmAAQigsUFT
ilGOTF0uw2zoJcAj5uDgQQYIfJdQwsK9o78mQ5AJ7dqISw+YARoI2RWZC2U7Gii0J8j9SO0/XLFJ
xsXkhX23z+n7oGzJx1VOgtOe+SVIaapxEH6nRBLd2crBL6BlESAdZgeUMxxyzKG4wMxO5dSDrGSf
+2xMbVugBcU8kwwNtQpmYzhraYF6uDvblbxlg2+WGXd3sWKGDbsEMg0niK/NjTlyF+nwwjH4OKTD
kkb/ii1eJlp3KzZX1Yz4PxB2DiPlYYuISpcSLfwIy7PdLyXgX2EyAh1AfU4jBcCe6z1q4m5UMXNu
MDlZRz9Ckq8scsxpUVSNTvAevwv68cOqm3lMxrVwCGySU6ZGLINpGlE29fb79pBRmk5iBm+nhlgz
odRmNn7Quf3408rRjzay0Le21UGUNppfVj8tOEgtXgOrIIoKrj02Kd0G1XfYZ3pCd9Lbyp1p2LD1
kZsQT6SMHf5AFVGMejxMkPxB7h7o2fuD+O1IMb4sw07QWyI16FeQieM8+FIDjtLVp5tNO8v24DCw
/JZvcR1HIyv+2YZfO0xQSm/wcvVdzQFgd4DwnnuA6FoF/7rOspDWgvfYacmv93Sy8BYDho3vGxPi
ptXwa6/lLxkwA82DDFB+bPKngUAJLyGUCWTBQkQaUOr+EOiZd9XOifiILpStOy3kZ5Cr4E0b7nmu
7xlPXIFhyMAQ+dBQB3BM6t8iA0I+oLxD9xJdBEl3z1uC/jw7tJf6oON0Jnw30jZUcVSDry3HAXy8
pOHet9A84qL7QIVtTr481ZICBAA4ypXJeBaEEUI3LTenRXk8H7XkPG+OdXQUatg4Y+DE1oAf1n0i
NQReqm3/5t+fQ3hHo/DjnjOP5sj0+whoqdVoyqYWjJH1ACJY0AJlfxOfhvuYpEumKm0+nk78cg0f
LKVKg8Ou4ifPPtNB+dHUIZtAVmDwXHyHnyi+TYreCWIfxqT33gNpJwhalFL+d1gP0piGudc4dGJa
J5yShn0/mjlKlLX39yzpxPCV6EbHRBmCel50+h3ApNrxStJtvzBaUS0ls98DMfjL/fu0Dm59HYob
KNlnv0VBO8w88QAxllfKWEmf4aOSErUhbGhLEKZJxs/dZk6BSEM3e/0Zv8hcBWkCoNgfQOJ+5RgR
PgUQDZ3G8R2jkxB+kRMxbERS0I5CEYkPMXFtRW9WoXwDBX6vjr/HjwtfxH2ygJjY6KZ17iEdidh/
8nR2aA+4MDBxfYyXvU1hA3gAMA+zKdDsJd8wi5fTb5LaKCjw9lGz9Q3WH3I8SRo2+dCplShIkIOy
gMbcCJqriRzgtUtkPXuEPi5pCykN0TwRzQaX7gMiTjXI4JRsoo+68ug5r9BMPK3ScTk3licI/J1e
2cWRlaGziWzfBfpB8hqCMwWhQbuoGKox6nneM2w6T685OQfpDsllHlsG/Ge5LeRK2tTzAysCzrHu
nawNCh936xtxdLDEUzCyYpJFzMg9TXR5aLVcaMGcGHWJ8BJ9qmmbtdzs58FgoESicwL/cvMD965T
NJuJkejWA9Zh6aRxAbaodLPQTMwp+gcZcwneLYIWwT34DtM3uLS2o2KV0gl1Bkj7lhpIx1JkPZe0
T88nOw+a4Ssykid9viETrSykJ3dyWH3p5OvS/kzt57LNWweCHtXBO2hjI2OGogITTXGtc3V4nP2z
+5qeyOAGuA+FZ/+JlqDk312DaXC6MfqXjRqtib9V1MBUDFs9nHNMJ+3nScZcgEVLKWFny1Og2GX8
BQzdawyXbfjtAxFBEV/gM4uDD/C8Kjcwn2ag1OlLJKepMYB25NRzsT5W0LVRkOL64e3rx9KL5IQR
rRYR7UzpvDgGRE/WK9oUaMj0G6uXm8F6Badwc8SGuIxPI+WfkkZjeBrJoFgw3LggZ9gDT3tLlpKZ
fO28Ze3afSQ6VjRUuZC9c2aXLzfvabNXDwUz8OmHk1uIiXLtiG5Imxbl1VJ3WlSdnKXCskYv/eZl
AHDZng5SnaSJZ1EDFaYUcNYtcLIXSh24LpixEp5BDvoKAw1E69Z24b2WhUeCv2Y2T58agre2N/YN
QBbguK8+qKIbljsHPfPULqTu7sUrAAzBTOC4VhlrcpxC5oGpiKglmJpu7nSmbdqwnWF3YQbD2xqa
wdidz3O3ok2JARmp6L3FJlRAl0AnNB/RevndagGNIPYwxHNRTAE1iBoBWw6MDAwNZljEAr9Bd5rj
P0jPDmuNp3ow7WQ0ZxurVvJFXVxDqVZfAjoJbgc6d2bPHB0Ogxh7DlrgyBiRw6CnB7ML2BtAUUcO
TvGRo7HyiQ/Xbd79I4h+R3K4/SIzeZOwvH1IJ2iLc4pamFj5SwxNCNReyYtQ++ug9LLwzso6XlRL
BFoaQhMyCKObJy5RgP2jl2sml/gXcYgORQO39kTAqMfNq5xrDzqP6imIHskvENkQCyAFsYuIM0Kk
a0IXyZavtnWZNIZNT850ta+Pn9CA5aTssCVR0nFFdEz+ZMaFOyLze4iMXYS1fPmXuO6eQOSgk/zX
AaWtCy8d9T26TBmCXjckssk06JfirhgKfZKvONI5FSgrJoDkgjDrqXgk5ZTkTbqECBGeHQOZKxny
89yiJyZ2qGRzkDynwJzWS8m1kflBjoU7it7QOvj5socQFI/gMcD9ptgB6cW7EurxY/H27jMRvmEf
KBGspnBDveEI5P8cqd0rYhTXgEGCi6rm3uAB8Hocw7+EQoRi3O0SzcJ6J0pO8mNEEOsETeb79+O/
yOhDO78hiNOChiFnTDoxh2ecAfTF2kr3m9/04X1w/WrZZSi2AUXvPmogm9T2fm4BTagdgCwgShX+
DVoIkHkOSx9oP45pJj10mJguTSwHtBkuVhh1I/WCtxgUqlPUDNTus+l8hnpcRJqrx+XgHZ4CXpJb
xSaS0Q3/y68SXeknEs01Ilg8CoM0I/rNit53Jq9Ivq7wKI1loXuNqApV5yZqMlGNVXvTqWN5RN4j
j5ioMJ7Eea0MI4h4fFHWlHyI79tjoBBkMPTwqlA+r8F5qcKCFQeYEno7nCWYXlgp+GD8t5ynOMnV
jCrEIz5FMvdOKoB7ea8NRmjZmJRYlv19wTOhWIjZqRBzO3YJCeIFzZJpOfIbEtAfW+CDPfEQq3BL
484StNWuDsXm6na2Beli23sMruJsV6KJEomqWHPxduDRvSyfbBatK3s8DKAodIfj8fjhvWzXPcvj
ecNE3rYV+9DRGi4rkzkNdj5xhpECFZIMj6TEyUkFR08kKksWOKAiCnPohmjsiegUvr0iEI2PKGNj
RHFhV0aosaENQCeyj2o0IJWx9I/JObpGD/swsrj1JEMgqA2hvuFq4KL5wqsL/C2RbZgC5f5gNM6o
cSqJrOxRYVK3QfIzQnLI3BBLONmrPxCBFEXIwNKUk96ud4NgqwUXugglahRiJ/JYIYTFKGJIuQSj
mkrnjgojwrFzsenSujyO8uneLxPKcoxaEQ1H0o5PII1HBxuiNVtZDJF/VFooN/hi48qYFVuy24qx
v38ZypVQgjfjFEaEIu7Q5lJJcbz2pftmogIkHTTkRUJB2yP2PXscxe79GleIDrygn2RMvBD4pqvL
w+A2COBHPiYg4ZDjE31QNPX+9aUlDHNnGED+e0HCHJfu2YOkXup0Tl5qHPngVoAuIerw7TZgMPeG
HyiSD/yih4ma5JNBExR0HnojFxLZO2EoSmSUxO/DkU323lx24h1XnrTgEz2dj52REBauJKNvh9OH
rJokiyXEU3AiIYWAGQMZ2W/0Q+lKnVC7kzRdiB8PVHVEbU84WcsOtMymt+5/MDiU55EjbE5Ap5pS
PUkkOqLTRnvdmqJOTQA7QyQUPqKEf/YgqmxMQRfFDA4VeXuNptjbkXOmMUXdjzyZaQbM0dLDtM7Z
tXndnFZkPeSwf/p/TN3mANF4MThWOVXYgPZJZgWfjfrWlX1y7orZ4wuil8TMN4nKl2/awfb/J5z4
466L/KG42XNc0CARAonsA+BznKq7OWqvoxF9EADuUl5DBpZCVoanK7oU9K5llCytfNlpUpQJaAud
agIxBKzaISNCTcgCGDw+1lYgFMAC8fGX/0qkemjA7xdzQmHrQU+EbnVxwHSJVlGPSZz7DpmCAqnS
iGCIunB+8vF3bUHBWPDIYNLbGgeunAWiq6Ygivgj91UQF5ObJqenAPjkEXKt+CrrAAaspY4ZT5nj
ij4s5k5Qx9di/tGjT4yJdGOc8bevJ0660r2Vdj2NBWYItKdZfrztm0v7TaWb3QEhjiSxfRYlSfpK
vwBUC+cpi5XrIb9ESrHDsaREJ/IJ7tlgMKi8gXyaWyhJpwiALP01QjuRlHClg3gZCfsQkbaa169R
wzV3LQ4xSTVFzO8RrvuyDBkR0F2dbOnQYyiL8ZBgnSxtJ43uZoTnSySiUc1IByYMO34onzP6X7ob
gm1F5RqTbXSmjvh5CXZd3qn0gATVwuyQfSmIZ5YLIpVYLoFlPI8xQ6Igp0H086GwLgRVIddaR+tU
1hcbJW6sNFq3dBT4/JtZvey2n5/DpnWI1IYLQjY/U06gnez/Rh3KNJ4hojCMqEkRiynYSSUr9suF
kY30/OtssDm4n3IvK0ddfI5SagzOvaaXIQuJ9j27qL1bVl4cd8bV4kZ2TQ7+ly283PtMdicS5cgg
yqukmg9ZA/35gBdEqLB36C1LtgJYinAgL5y2isSPdUzZPjnNdTahSOVKdBGxH5GVEUU9+be09jq0
C28+n2dfUC9w0vw7fCgnOTAkvNA3kR2sAnYSARD8SOevQM6RVu80J7n7Wy3y1CaqvA23vRSpGiRw
CHU4HvJLbBSzv3ujuqCONjq/Z2C7madBexOkuoI+hUybBL8lFEHMg8VuQGXREjc5UtBv4LgQBYFG
T7hZ5ggUiIDa+SZB/jw5VkTCl+kUOSBrXmbS8sz0DWgzi/Wy8jeFEaz2dVCDfPrG6yhlVCiCqvmk
piv1c9rHAkP4jt8wp60U32kZ4fHH6vpyGRd+nfdGhyeGXBMakoxJzgOxFP7/iUVa5eeJNbL8ymMk
7gAu5wDOqcqZUZ3aLoIyswww0hFIs8wgFoxSgpzC6eLpwRhsxsUxc/7a+vlYAJ+jZz+3xwppDlRy
8T23/wWah2dT91HhuzmxHDGMAkXTiD+VY6/HZ3IyQMjT9wNZ3fyMPgU5Hvxq2AnckIEIoZxtJLtc
UiBnTyyzg4BuLKAGYChMgREKQA5DVC46I4iPNZxZMYpvgWU3Y3GC59uCMz6rlegBwC8la0qe8y/D
nvlDcR2eo9nT/mQ26FxaokDwG+wLRyNqScvV4YdXFqI8Osq6P6B2xgS8B7ZZDbRfGEiGlK+BSeIC
pldC+pe+GllLmG9B/SJXEtDmTxojKGfdh8iHU0bxz0bvIJUS0BvR2m2JPzrJ0i0SqWWQCXPJTe5e
Ppaj46+uiIQ4ZZIm9dMVEARLQp/I8YKC26NJRGOeETYZER0LvzMgkIAeIeXhEe8kpGzg4IFQR0MZ
JSogKBPMB2SEkVo06s9kPkzJ6f7m4ED4rmlrjgcE2dEXGDrJj43ZhB3ider30Qu6M5QAqK5L+sR2
wSqEoSkLi5klYEhOIghntH1rV4aYvU6kzhoLjAKRAWkJOpPFbr/eSE1kHv5TsFxo6iGhZ82Y0I0j
252vg5c1rzzXlObSLY7dR7gsJy1uA2oS7vNEdUKXjQNrKOJMZh/Nn1mysHtZbmVrvlBN6nEePZad
AGyxt8ba6w9dPF93v5WbE5TG75aPGyG06tSZdRMqemntuDd4Z14BHIT38GLQa0iXXIMfw+JYrOgm
c7vlnKUbFulr60O1cnd/mzNoO+8anVe3fn7IxvX2Mi7wpj0058X0jT8NmxlcGAUobRrFniJQGanz
yziou1dJ1WkLQikDNEsT0hOZD+FGEU5msiap/5FqSUXbLpEyAoo+pUKDyRp7NgPd+qGWPio7mK60
xMbN6LcAhJtt8GjYYe8A5MrL6Xruip26goMq+nLP44k2Yx6eBuuhtntTAzKpe89wNsIpRt2ABFZn
PzK84wOM3QSYgbEAkd4siLcnp9XjfMFvhqY+XevjeqFnlrrIuCqMkWkDzU5oPAKCM8UlxsTigWYf
nd7fSJ/8ej+w9zqk1rU0mi9JC/H1F+VzGjFYfDsZZk3mtkWx0Jj/QoQAoaeFBtA72qLrYcGG3AGC
pQ8e6EOlfzmKQGAbPCeIHN8MjaU5kO4XlKPGBzLTo0s3hu16gxQGKeKOJVjKW0Wk7bn9LrVla5Bt
1VGd0rY56Q4FVUayUVu4SQg5o0YGymFGC6phDNQLzcwrkbYAHtDwMDyAq3nrfr0m81dw5kCb4zV5
JKJrzL64LIus+8DcmACT0BMpuneOtRS9ook6AOyYJrBzXt03Zlb4zB+UOWQfDq7VqWF/5/qywBev
slQE/yAODMqzo+/RXg1wLFrgD9P00heWfygouUj7PLRAJ77l2L/0qtyFx4YtnMHUBxm/r6+Pbord
quwL0HMKRuROlm/gSF8XoHFnBdmFUfhnkc6KXRk9a1v1sazgzeLDVrIdC1BupZvOEHsAKzNuPR34
OQ0qTZyixXJDbDqeeG/1ymOz1xoo4frAYuUHaBPoPjEcQH7C8/iBhwLskMLjiP8Hgi+xhhAQjPEL
7JPP4BkRqZI0/iKUXo5Aydxm6Hm2+qADZ/nJxeoDSMcGsHdBkwlATbxmEAgJFA0HeHz+F9nV9ehB
7STGQJgMo/+Zhz927TjbGLHW1672F/KZaHkx+VyH5gjTEhrS7TMlZHufm04bZ0Hoc/Qcnz7drSvE
sxF3iXvTCRWkGukfXfwC9iLugrvrhPsL3H1YCy2x0c8oEzp2W/FbaNMyMqelKe7H6OiEgFtfMGCA
YSend4Sv0ojBZiWD2O98VBnoYQG2A7HCqBfgUn/7bbuaUx/Y04cRMtTX7qAzVjXbXKwQMYW+Mu4i
dmqrIy4q1mUYxVzG4872ZK276Fd1cXHzbwzMIdJ0bGKvFmsxU2tg7Blohg9+BMM2MyY8WXdVhOJm
nILN3ZSbIkbKv5ri1dbtLCntmcS41y6uab0iZrlnJCQotpLKggTJ7TPlaUFghKaG9pbimN6FZOUS
KSNgVzsdo9fXEjYbA0FzfCYmcHANys13nrovDNLeaD3Vruk928C/LjO+qkY5din3wWUE+ZpJ/sVh
lNPqrmFR8HzaWAlho1Wg6lHBJKLQVshFCYL/5Tn2ZY/z8OxUIIYSLiUj9FbXWGSbNgooWKqxkF6m
VZ7s99HcmR6TiBoHcrYa+RzgObS0QXKq9gnbQq2L9EjSZruxKESskrYrat2cZrG6eQyZBK8HICgA
lrXD65yp2ZSZfa+1V/FRouvDOX+yTI1NZ5UUKwGvujkqI20Cu/JXWaQaZ+n5XKP108XqflX4yMH6
nERnho77jn1dENdei6z3MyUCEYdq1LKRbd0RsNh5Xw67VWOcM8Z4d8/TJ41g+i28xpZNUmJMLts1
tSEEGm5D/2ta7w6NVeFydA4lcLjdb5LBg/xZHxoUvIuFjlDQyV1zePPzVe/lK7hbvB2zCh5nj/Oq
3P6WhMyfNvo8HZSDc5KmowJBhcDYAXXP+2l4FdDLl2+kbguFPbJ8uq44Uucw0pCmAPZLpn34Ja1Z
mzDKUInJ+OIOADUHLGK/kGHf3w9vjF0slX1wqKPqyJ0yVHuNtwqeMRsUj1u0pVGkwS0RgGFuYw15
PjlkqToKTpvLl5Gni6HKlOm/Rnx7An4C0snthLX1GdcrwPIlM/FZwfoqZzq9bi/twiVAH7LFXoGy
uu2kCJn/SufF/6+guWmT6FKOkK0iwIY2DUcpoE7MUpkIEoBusHeHxc0G2VxtPvsCTDDzTHiue770
IGSVXUR0RbuP860gloHNQWkP3aCW04ZxBCeF0yzEBB2ziHJ4XeIJMQfkKurtYh02NLfftcgrUs/u
3tFv/NPwRC5nNYor/OzhJ2wfn7M7RUA1Qhj5z58H2B8HNSAwwkShwmJD2IEkgHmJgd4HmCFgKnAX
qSNAVyJOgyEBKwwtX2gmMHutFgOlOWztHGltW8M4cN+h53TQpyWKiBO9rzJ6PII4w0+BCSitlFmN
6BjFdOm1Ti63nJVW/+zm0zagbF/CxnOIyAqafG1UtbMjxS/uqf0OxSQq6T1jXEYXWpeEqzZcyXTT
QcCI/XHyUftljbrpqNoAyqjAWQ6RN/xOkFq6iGjr4YVQ46pKapBi+eT9hCiuvG1h4W7ESYPNf+0/
IkB4nZmi4uX0gT/Htr3b+hJEs3pGihPGpFvRDls7TU7jfUVnYvSdZy4S4wmbHD87hx992jWTzx4r
xhLUMJ2vB9QfBdJkGuizT6zbxpzsPELYdHx3zvsrNKAXo849om4nR4By5ZNc42866QWaBUcJytPs
GQBSrjl2eclRh83OkNnGgMxEHjIN7vF3h8/xQMNBGxLMto2cGxx+3c0HSlDDEMElJVDQ0GrY5SHr
Xveg8Awg6v0Wb5yBGxcjId3BN3F2jxHYBM+TpIyRqoAIOuQGgMELTu496vRU5HzTDTSlK3LR+CCP
QVh7cNyA9VkGiBCchrcN/mq/d5TpEKGIiDGjuS/5HdOX4Iya4rbjMObXx3xh+BZMDehxuEE6bS8k
p/BttIrBa19Rv/xFBoOn6P1IUp5AEVEsqP3W8rZV4VDiyj4l96GjqpZoGFP8knkDjuXkSh9+jYJT
BivFIbq0/dNeRXyaXSAHsA7B7+2TE7YpMhhUw4lwPgyb+TLSbATRMuDvT/Jn9MuYxBVw9DjvlD5x
8107Fz0x9wA17Xx14VaVAfgK7CL17pWltqL5fpu/vFdswAw14zL6YKuJ5XHEgTcyx5dNc/haPGbf
rr403Xv3SfpHwkRi0Bl+Yu4XHLEu5UQvHXX8E30+NAbCFIHa3RvDeyUoutfuetLEosoywe8Hry1I
hz6RFQGDHQhQRxk9ETccvPCKxVwhwOU3qGb60QQg+qJgf/boUNAG/2E/IEpwjd4LlU/OKgIbCkRd
uChkU/B6NJpqSDU7WaKMiuA+J8dRukZQJ1m3Wp0R3G1yt7rt5Ve0itscBNZ52VhIdZaTSgH/NYIM
clEOxn3KsbleQgP6IabgVANzdd/Ui9PsAQXZ1femiwgNidXlcG5HAm1H3GjehDmFseJ2ksHltDLa
Ahm1mJUx5b8NW/MPspoY7FT84C2tzSRbcZYCkMOQElMlxo3ruFxieVVs06mJFQGDQz/dyZSqjG+h
ufpyqeKS6QzyfWBa1k5BFdG24RjwWoWhYASPFUXt6rL6cNSTQYvV0AljcqdNaUtL0yKwmCDG1x4X
L9dQe16TJYEGAmofAy1lYSn0aqhX69J6feyUUgJN6E6gNHtvBVVXgNfXQPt2P0xYvl3yGQUaFTie
Ylijujwhx6Ub79xfLtrrlVSvARIZkkavkw9aToLAQl3ktc8HQtSyOHlUwhnJ0ccBGouANWDPpn0F
BYZwlahbrn5IGpggv94Y/hFcqCojlqjAuVf90QGWO3x37NCA+mcJusGZ6Kz0n9yGz+S+F2/WFRtd
u6z+BPTJ1HRfgsNvoIy7LQck7JvMsttt++gafJzVfc9BTyBiAIg6H2JQASFJUIQZ2xJZiwHUV14z
fdrFZ6JP++qMmww2wqBXRIocvcsYsfTnDw1hE9P5XTrjUG+vbpAEOUGRZFogHXakfdNdtIyAvb7y
LqwAKxtxlNBxbSZ9AioYzARVFG7D9g7FZHsbAZjsExURfrbKEdZWwbYFcvxNB/ppr8Aor84hIFG0
JqoReBPgrxgwww3DdElw+EJehZPAhTAp9xnoCH9ue+W96kpY3UCHNTeoJZCd2iYGFXe3A4BEs3OV
V8xphq96SIp1DknZutSfGsdDbS+ggqJF0O1MZyg//MfSmS0pikRh+ImMEAGBW/bFfdcbwh1UUBZF
fPr5snpiIrprursshSTznP/8Sx3glsUBG8EtM1hXsM82Q9iW0RuNEqXKio3lNxZifnipWE5ALqZw
X733eFwV4Vg9wItEzxBhrgMUICy22kvPg2GH7RWY4Y0ia5LttQ1rUwgouQ12NoLVjK9nhrEArJO/
3Aq2SoxSxtQGOoEsJgsPbe4XbOsG/QMcK+dc4I3wXWjcVxrH9CbHkkCsNH6KmDggHTEE5a9/2XF7
GPUhE+ZpFRcp9XdDbENFmcYGiMZoxY+GlU80RrUSNOo6UFZfw3dBURhru9l+yM8i/AHis6/vsNRY
aYObRTgoC0AKWg9zlvLISnkL4yl47mPhtcD0YAEWoOh2i8M++FKfGZaxJmJDSHHYuZ6AXbh54yC3
FQMk6WGLRL5jvmZPQsIp8p3Q6SwFrCZ1bDJuJDNeUculRdRzNNVJ4G31PCZRdFDWA6yFB41n9VsM
6xf6KmP/EzntmBiw0WPXvm9UPBaKPRR6YZ69ibTK62pCWarNFWR77bjsQrR5DfsxVh6PZIZ0rnRl
zX87aWH1WqyiCTnvDxPsKqnBNOYBubHHSLaxi0sPPAu3B/XELHfWj7F3vMHRXbF6uB3K6nH6DIzj
jqR25BZ2h205/7OPeIJX0qYjwniHU+LJ+RYsuFD20nQFB0JMGVhaEXZ6O5Bt2FfSYXHYuWL3idUI
6Efl63wATPQWWw43yZZ5hnDoWNn3rhCOUMWwHaDQsmCquuikhxth8UNXirnYHx+WfC9uGQhxa0Xu
ASorbGhBpudZSHVrQ2nM09THYfdAFruHHARn+x/UeGo6pNdQOjNWExtD0Zpoun68od2OkuBQBjux
HyZsjpvm7oNDf6DUucNyI56NIY5dQtXKEbNbqD6sZwYjisBUeaAP90fIu4yXHN2CJOvCcf2ti+Wi
XcrEgSEslRxBvhZJcLsvSofkRNnxxe8QMe01Gvfu5oFqsDsEoR/t8BfaiMcLlzSKtgifi+JM2hsY
5w2rORG+lsPPr4Pdl1rQGjMsFeI8kVyzOPDJC4u1K1YOy8xgJ/vMx8KvOKnwEs5GO7qmnWGyyRZ7
UuplW1rg8WHbGxZD7JxWXBJ6KCK28ZfpYHJmvYRhIdvo9ygsgqAhUeIIFBTArEBJ99jCdeWgZSJR
blPN6tJfyELNzSHDuQazGv0asUE2e5pscAd4bfaYz5E2X6gfoQXvxaDrtuC9wQ0GOek6/VAznxUf
4bnS8H+A7XxbiCfh+2dvjM8Zhw1iTpc4lWnsRHIAbak/RcWOY5sgCnBtEszpBESS8jyJ45FHDQB6
BE1UcZlpi+Murgb3exi/js0HnoHy+cu8X4PK+9OonUXTFLvKIZMFsH8hxRhSE1LxRTRWmHjPsTtl
DHE5nV52xOY4hoUjHGuG6pxf/8apiIVo4kUqAf5a7o5Cm9W0KY/03hu8+uwhZiXX0hoSx07zVz0d
aZG76gE7hg9EHky1QI2Chq2m/h5ipPinDzUzYkw8uorzn+6chEHk1WzgatSyhJ47jRKA7ZwUhflj
XHwtEgwMpBuc/ZqTnhF3Q9wtZxxphuo8HoOPiuamiUfId7gn9HiGkMmyC6PpYgUHlMYRuZ6094iL
eEbGxQhpDz9jgkp6xSmMBGYmGPajA8AIa3C5KKxyXOogJWyGVH2NqJnUkVZNkveJUm2mb0kSXaN2
/IWdQ/fhoBaXxSLV2PDl9eK+9M7d+VGeQpYKYrY9s6EzgQrERgtNVN7dDio4msqA7nHINgqDVCx8
7bvhlWJ+bIT7tOvyxXawRqTtYn2AGBh7ALGmbQUfrQAmCVmxQs9C6Y3R/wkbkcL75NYJ+yHsA8ix
xhy84MAFTk2xbufWPy8Z0V3CgWJHY/1VaLNcLjiwDmQGDMPXVK7b3Y2Qd1jfCXtXcqSB/Z4o8DSX
FjZlrNiuf/fBl9OcB+NV2TuwM/YsiJoqXbPSHQ4VAoCeJNgAroMYyA4eAsEGW3Q2ZOHK7S1e5K9B
Qb9HIGa7eCo2umGL3waMEEaBZGmydJrlgoMqQRxoJoCPVmd2vlVWnHpZl4QIji7kCEKNAKEZVsnP
z4i2unPMvdyOyhzyu3icZNIiu6sdhz8qbKGkvvr6JfWh1YPCYZnVs4QJgog44bmHv2JAy3FonQ9i
DlRYsOWZcXKSvlw8cp5LAEYICPMMFwCGlCKZzaXWp5F7hpmvkg4q5tE/Ym+pIe+711h4Lc4+rBBg
DYe/H5UTUA/gElqiXT9ENIHYmrfG3TM3UTQVdK3oJE1EhcpDilNOgM1P/9RBdTF2MaWE6zAzKkiH
MSxQzDsCcBsGsNW08sYYaRprMQ6lc67wYaCgnhAvh2kl2hBCz5zXQkxJDuX8sLEjX/CiRH4TFlHp
KJm8Bps+Uqlv69IG/tzX1bOFoSOT+b3YIEVxuMCr4zUgvYu/EP+Gm1wO+CoPGsmj9hBJDs8VcRmX
zvzPqo66/6J4Pzfd18DjLr+AqNDRIZyBcIfLaE/MBzhsHjjciyTVaOjbjAwjhGEu/IWCK49rkOva
DDDxVfPxtcN4RPxvbPluJLYoCjF+45gSjiexbo0pW7mrbAFDanqQZEEPQW2CLdwQh08XO0S+K6oc
2+1YwsWE6koYTO7GmJwtZsFMs87c8j4ih/M5WCyG2DwKbih8CLA+SiUOaW4vhe6ViSTYiGD2HFHZ
4mtBxsuLB2wDI4YZfX8MfYIJjzb9Zo7sJSuZEjNAaxAoc8nL/TpjsE8xjTyaIFttBkWLDRE/U4Wh
N7ohofUWI8aPiJ1JClYvs3DyNs2zvjDwbSe3Dnp0cjH2WQMTgFcA0GNZ7qD/53NhdiEQ8oMclXNB
lHjNRVYqJzOVDIBfTvmP0SE71U+nA34KapXVOwNeAecDAgqepauYnhdQHaJVYxzPq77caigd0Mc+
0NJjy7cWHWk1TeD0ngBH6SGhWli4gNkRy1WkDgjvM/sSreCxmCh7rlPzdphx3SFlRa6bWmfhXfBj
Gbp0LKzcCKcblzpoZjrE6xF4KVJv7h6dWXmAvBClOw0OVOEo53JLpgGgOpgazRbb0hVkksEmC9Hu
7jNEke1SzJXT5eNmKV0XKkTXyRQbfcdRAaOka3NxtEhgJJkMmlzxhAnr5PLh1iVLf+eig882HwvO
702Hl6GxF4L64LLiG943s3/QeNsKWg9O2IM0swayar4yr+rQ2lhdJFgOuYSCmW5kPmT100xI6h0x
qiZr1f0Ah3MCnpglM7R4tf/41tt9wei1Ho1e0IT3UKbqaY9+28J0yWqjCtbbrjXnZWhlE7BUW8ay
nocTfQLpe60bf0dJK5IOce/o9Z1bFpzTz/SW+6nVj31oMRBs4Q5T/JgaW0WiUnM1Q8mfpUCUcOaP
X6uA0coZudh3ur4C99TA0szp6f7PiTthub9OEE8Ub66CDMl4tW0HTWCgF4GuVvAYWh20d548vFdh
9poODLwUgBiseFHzkzFG627zqHLXhC4xPbJBfBjZfWKrq0yEVICongYgg2Jk3sA6eEen12ehW6vC
0YclH1PZ3aybIBeIsw6v530zNXxGbBhmVpcrSRkUWcJT9UAj8iS7swzIDKdzQsQDTU1UeNdM5PWK
YPoZjSNIs7Ck2HBzTXUCfKVC5T5wfZcy/Lb1YG+FEhYPgBwWPIvGvA2rqI79O5zVE8PSzuIZkTb0
6PsdHZjnw6n6BCN84/db0BV+4Lf0RQukewYGC2MIlX+cz3irNFTUi1vM4YHWGqav/+76tCo9FEeU
uTXarr/BBkYUFaMlULUvyjDriYoQwR5OzLWd3w4IXx7Oo/YKJnHPyw8gNKV3F4UlLeiBiOvAU51n
Pu48nCOeBTQf15X+QTTcU1x1rKHE7oWddJnUYfveJwGuWSl9clxg3MI29zI/KF+3SETgIkFmw6tf
8b/ej8Twu4vXvqW7Mqzcp8jO8LNVAXwojI6/9q12uvTPzV7phTKjQBjhmt1DPJZ7tTwQOYHcaIZS
emAU0zSe49Y0YuYFFHOtDxw/1591x+WIHEXYTZgs3nfqsYR6hRCMSEgFsoFAxGkK8wBaWGNw+6+E
01mdeQPBwsh6bllturHT5SdVxI1AMrqtHzVGhVl16FaDGzEm2UWqwmt1KC5KC6vl2XM6lcTIwk+Z
QcNXvX7cTmHYNVvLI6chgXpQ4xb5XGg823qRWvfnijXXI/cU8dS9rr2b/HC73alkYAHAUqFkkUoA
mRgd+neUx7v67j7TQAVRk+bib2/t5Fu/nAy/+icGX73iY+slYrxkUnEuaPGxv6wkzM6vy/IdqPFR
TTTn26H36I2UZiBdjz/tS2oZiHGGVCyFqlbBkOvAr2cik3pqP5AIqPi0wBY9tR6oedflFQCCe2P1
MXtyhx7JCkS36Gz63eWPo6mBO64mLuJwmstO4+mVOY1qJtOYhHzA+98+/6M14ZvCIVl86u0jOaYv
BN343SpllBXzBz1W+sK1Qh590E+WoBsdZuOzuDdOPn5TMzj5slWST/J2G6Rk5v0WErtZKK5RcIw3
vFkcoyhAmG/SXjHW6EO6sz+0ccThgBSLkp6d1UKYj+W8PMAUTDj7BV5qAeqG1WAUM6qz9M1WRNES
pMyxOKO5qCcU5fjE9M2EUXExQt24UjNIY8oSrJiQNAZyVPmU2NROnWP/wgeBxrBRcZxgt6a8swos
1ltm7gll8q4zAwUW5ScMGdgBEBUKL24RseSizSFLk5SmgdTO3ldOjutWTz2ZM7lH+mV7+FFuSLAS
Gf0ksv+iQG6+XvvxO/SkQ34vr4zFYMFpgwaDbrZqpqrFxzf6qPGTFXPWVsLBredr9x8sx+7k3gkU
dPxoALIgTrCLgvvVC3ol28h39uouinz5y4JSDX9v9hYmVrF1q0ZJGZWQvQybX3/JOo9YdJ2n04he
5K05GqNRqwf5r+9cwThKc609Lo8GxQwJa0wFXDnzSI0wQD3i4Vs7/MJ284udzIA3wP08ynRtV22p
2AX8zhtuxlbxmL3q/ed+Sa0GtU01ukvuPd/H0DoU80c0eO4/nn5D9DWuVX4NR+8b6mQdgzAbuqtB
BveMEd3A3cLMRBt1GBTG6YS59Dl7ugp8EChiMYf9G22e5Cj1uGMxxeIFlpLqQc66h1QseOncXMF9
ZDiwDhjbxTePWobaio5PWj9RVQnrwysB70jabSTzStg57oQhG/gLNrSZhwFUjYrJMpgjU3Ha3xmz
CO43xALJ+sUWOiJk/q+oQvzPysSEnA7iy9sm/3jdQeKWGajppsxx18aweE1ltnCoqIPrZLsnjVz0
5y0qeghdy+3gPkBGU7hrXTInhUyVaSVspX3f6+xR0NQo70SaT8lrebjhF/hkhxu20nS0oxcIvC+z
QobHcI4g6lKX2IjO0P5Sej/sL0xkpAkGcCzd52yLp8FXNQePwlr3TapXyV7/BUpq2ZlSdsKzO8OB
/MnzhmdOHg3EGw5ry4cUSIIDJ7aFxuzPa0vIjby1iFZe884aashugBMPwX5nDkl/kqxyxlKCex4W
LtRGf/I10zOc3SMopT3o4mGx2yajR9fn25kjA3Ypbg1ASgK7n7OHapbUdY7QaQcDkylN4GkA/0Cx
u4rGWLe265YJnI4qqAs9fd2T7BiUUrMm3YDOqceUG6GEJdzaHIQXK3RuUjhYy0PP+8IwKVTI/N9o
dqZA8TBCOz8ZpOdkkk8k72dtR3imDbZQcZvC/pC2PZrwXQATMmY6G5uih4qix6/NlIC4wI7keX+J
P+5xdU1wl0A2yG6CkJ/e5sVOyG7TuzB7xwqTKFFQQLBEHrdAmCWTnWxvZCKXU3Sv2pIxl+B604Zx
qkRj4WdMx+DDeWJtiP5ykbE7UWYJgcCLUCGzB2Zu9hacVTwvABhPq15LLC3dFcLla8ek5Hqtv/hW
IpazmJxhhADEgEMfTe9E2CLcrJoMPNWS44EhbxrNy/scsNZXsxqE2/MBC+ujuo8csVDrdqCPUwOg
4INGOriXwes5KYhffZabhq2i/1zE/o0lUgT6/MWAUsFYAtytM1E0/6W6r36kQpUh1uzhZr1Vvwql
m886JYDgt72lQXo7QImrIAjJk143OmN+i+3cwDHxwwaZtd2ZVp+PQnzwgE1K2QwOx8BmeNUG1/vh
VkVstukQugOdVXvzFGOlILJHwLFkAPbjKWUemw0NaKJ20d1on8sHu4ErHmwwdR2DLPdk2zNWtH1U
q3BQg7T14MK0ZNzT3d9oqarG+f4GGN58LZmISygqxPFYuD9gDsGhIaa1HErvUcfpdUwuOBsEb7BE
cFOCL04/jLYd6B6GkEIgCkC8Zf4uD2zyoAmKVKaea3DE6fM1jSbTO1jdMKif8L3vHncV9g9ZWtw5
Bn/JnCTVr+o9GC6jq3nYXQT9JXfM+kAm7XOxaNLetatf3TeYHV7BguKSfN03dAi4aZA/Qv4s2dAP
X8MXvC7TIIuHtpAjj8sNFZfmz6Ijw9dqcm1HpRRKCjIQgi/dc28yuQF4QtE3u0exgaEFX+Q+X11e
KyKz3giNX2Z2WtLDANb0hWQTcv745o/ux3ZRBbGZzJIRzfOlPxZrg5lCCzJGY3GVIagLu+AueRQI
QJCFANAsmIaKvFymGhhD3KzJp7SOd92LcVaDbPtkhIhnCnbWpjybuQd3CGE2PRg+57AATymx4ULj
aiQCBy6Nj6AhthlcbXO40A9sW4BIU3KcESG7aWPrww4ylKvXmVPa40ktogEAl2aprw4+izvPP121
BoYm8KGKEdl79x7lE+qtL+OfvYQjKQkMUCGlO9U9ws8LfCsz4QCDnY9eGKHjoOPfEdNFiIkXTBo5
oCEW/7nbyjfCpG4WaSE09kG2FP09/fsCnjCm+tZYBL4SPhG+6dhAQR/+ppAXsCMEAg71DG28I9LY
QFfIh2CGJlB0Joag2a3k3VUXcvFHYfwiMVfLq4COBKx3/B7ep5hi8YDcgUgetQXTQn+5iR7y84UC
6nOAkcqSPgPCHW62qvi8rdTXIpzekjFH/Ge9eF6Rtd3ephYBgZ4ImAg6j4VuDJ67IDtzkqWo7pFO
a5Pr+BSpE/ltXyVTGtbWm712DGn+nEmCF180LkIdrDdaC2MKQAwwkztsgXZHaxeHddBDsDYR4gKc
XrERWI5uMyoq8PtjRsODwOcLY9G7ET/w4hZZ7SKE4EGpfu3AP9MULs8DmrfZX9/dCh2Eq3QgGSd9
68X401SUpcSB1DuobyEUx0siGKEOfplfNI52j1SikrbHljFLILxShcADG1S3fzTP5ha5B9fXMaZ8
R9az9dbd3097lQZ7mkAbocfH89/S0VRDZXIRZT1I6NBn6d1NkR6jfYUeFXtEsiG/6jqE5BFA1prX
+fz7GXLl7M/NwatJncB5Mnuz/Agbrrapo6/Mdz2m7QwnxczizUST1dyZlCWjhh6pqN8xE82EOpKK
HCscbq5zeRbOy9Nl3y+ZGnR0J/9a/vtwtfnrq/3m2FmTwPWDhH23dQVCyGXKc4Kpkj/X/WWfHlrB
aMeuXmEH8phdPgf9Z/h+MdCnj41HD2t+BzZhtXFRc6t3uAHvoz5HA4Y2VAvlm/fp+F11d//NqnKe
ftxeFWlQJW4jxbB7Pb8CGKJrp/+hvWA2jVwh83Uxaq5G9V/OFKxi5WEb11ltQ35Tn+Bx+suks4zR
O4Bw/AxTeVnXzkDZwfLW4Gx9IJX8Jt/STzVCyCR2HM5izdduuydiby3QOcifY5HBc8W8jpDZ3seO
xPPIki2YUH/YcCg21A5Ufqt2ycnAvqfeJ3Go0VBrVxoZ8M6+B5f/0bMx2BViFDJBstFwow9bS+CV
VKOByZm23hZUNx6W6ocdqaEikNOhwGNxixnbQXE+Y0wojT/Dnq65KFXKkLMum2zK53J9/s68oz4n
1SzYsgIHKJi0IXmMH2cwmFC5DrQhOiTsEKhB1yMH11NHNwdHbcmMydIXQggvZHVceHbVm24Gh4Mk
XFfHwSxdnhk/frBI9rTRDGuc8UIUd1geRv+Ea50H58AL+0xrAHVxu72e0MRttvceHZkCIvroesBx
SPfUSFjAvF/m+rZqKkeCQ21eg4H38s+fyPS4BhC2sd2a1euv6Yli7Xn0BiLE8mU6a+GPS1phF3bS
BO9yODeYEHaQxGylEKF33y+dyaKHk9obMeqDZU/Ukn6BgmhQrf0QcSqw4phLdwNadKAC2m9+t37H
mCAJWH1x+BUz/q4qMjgyVKb0oSLlgOitPoGwwOliKP3HlqA5GO6E9sDWdxn1GaOMeNoDhpP5M2Z2
f/OznEQRxQJrru2oO5PGEVssiD0DyxsRo2hD3sTlUO3O+C7JTU5iiAh7hXb3UyIuAsUii4VJD0xk
3RtiinaAxikErbwiw9oXM+Xq7tMkg1OwQGn0rRtDIuQ/XoW5iKDj6C2Q1FCkvSh3XzBlrtCvUU/c
5idlpluvIymGKxbxKvGwZppG10Plnwwk9U83S915lyfTvZ2nRWQsQDimjZU+TMbn0ak/sh8KBYR5
K8yp0BSAkJknkfIDLeMVuDucweoBDu1c5V5LhVtxibCN3nBpD63w9fvaMA/NN8wx/pxxFcyNzFyR
q2JNp+1hSlDcP8umzUYmfcnHFBwLXqreEK8y4ZLIfJ+0hM2mZK7hh9aIZTEKM3e62sCogQEPgiCb
PtpNxlJeW1vL0X77RoFXO44zZ+OKjDnj+tWlE4Cg2yMs+AfO4OjhZcDsEkbJMwxm3sTh2x0D0Xd/
7Oz9EBoaWImpzIAknwfs5F/kGgKSW7fpvNw1c4jK1vTtn+TJ5erOb86cWaw0QQ5FqBGuIxzZjVXL
ZvMBAoDW+cdlQQ5UDzBvDFFIcPZhp06CS1NN1N6oIIEw7KZBL4ugGCg3P7vAFiMuMo5geHB0IHu+
jhQ8Ia3fdabspGSnQucXO0sp5sVvJyE41oV/BLfGMMXYwyCCbryjvz1Q+eG1DwN0MG7kcIyDoiDi
MWcudPCWzpg1L+HP8BzzeLCU83QmxWN0BjTJLDniW6etxTpk/ZEJRcXFGfNC+8J/PcKNxHMjuAkw
jZiswjI4Pj4mzA1ITuprcWMK6epQz+3fpn8dJu36e1tqBe7WzzH3jmgJ+cPMEOe0ajmjAEUBpj7D
2v/lfqJNU4R8hJHRr8w8j9qYbaJDz6n22MuY1jozIXNnevP72B67lzbrNxS0VC44zz5sBfmiS2VD
8YisgCEzQ5CUkZoQYEFky+YJECpcVjdP7OpCe4a3FqzzGhcxsPgpuUYe+ZodaEkiTIohK+2DSOtp
hfngvWQSks0yefqEcwGbCMxHwQighJiovTFQxbvU6SvTorQKzp7+6tkGT8IjINcFz2kzFN6wIYUT
wnSUumec9/MnE6FzrS/0ifLBMjHUYipxIyHbRvn4aozQn8yLSrHz6xY8/7HpOGDsf6gOyokZGFTj
JUiuW5uKy2sa88qW/66ZQ+Rstk9bDHm02fnlO+aWdKYGGwChfqfnnwGzQCWrzCKnYVTpBxgq9OZ9
tHTQTK11BhiMJvhP5Xxf7JvBiNawsbf6JjazyT7smvPrnGd/3iXelxnH1SJ9gum+M6KlnOqMMni2
tkK8nlEz2zlDxmK1TWbpyem7IXWV1Rrupbt+r9sYr2nIPhoEOftS3p3EaXC7D0Xqpj+nSImt3tVc
Pf3WY4vjIwxeR55Qmd6FWYkNVNnggkWCU35meIcwAWNGujWzcMORSATNKxc1NB802Gs/a6R97Xoa
9g/lTiRRMeAiaOcQfniGY5cR0PI1BbuefnXcdPKnt8zZv07ELd8/8A9NK6a6NuPSVrBtcfC8eDK1
aaHHu6PstFee5pboX5HYMpCQ7DV29tjdKhTCfbhcTkX7gkHh+XbnRNOmWU/kCCM2wERDjKzkfgTG
eQ/1K04m1C8M3q6211l5nsqYOq7trzaNhXV0SlvI04FyZya0jbMFHWlK7c6S61iL8XuquezTjIzx
ZUUqFV3yZcPOC7nXY8Sw2zxgnMCNke3myfj4N3gtYBSWVOc2AdwCsGCz/nHKDSnHhdTtL1eQCQST
U0LLMvqJDRuJmLULM084BKNDsWMs5ywS92vOUq8beM42RPc6z8/+bxgSKws/wkMWKsbtjzGE4SfE
oZTdnrl7CKbmePpATOZuLSZZuKw8OgNpmrHBcF3o0fTgnZrrt9uOH1FyeEC7hmRB24pQ02fAicOG
YaeoAh3NXwgT5TgwH4VX0epZ0neg200H+Zvz0xgZdoSjG60cDT2cuFMqEtGFphZDKHzGusyjrGeU
GfZv0oDI2FP145zunxXsvCqatmvhTsQDKNtzLEp8xnnYOeCuMhL+JbC7a/MyFUYt7V98lLr4bPNN
ggMg8v7VYwJz29pQZchFoH7dPB/XRoioRMbClqEHPaTI6BgqDmA16A5Igzl7fnyefpx2BJ+XAxKl
a7XMHAQBD7LHJP4oNYWIVYb3WS9E7gQBfXShzi71AQFwj8QYuFrRkfYgGG1EyMbkC3cfFZB/4F+V
cPpq2frWnox5UkUNBX5kShMAXolHKtk1Becch+EUIkNvuLqvqKEuXTx3oQmcAOB3KYUKD6gl3nQM
lbxaSz2nd0fGhpAJyS5pObwV61eG4+8C8bSDGakk1pjIh6doZzQg5gDUTHNeAPG92B5FZATQ5KKa
ylwFJuAwlVITDdkOvgnj4dNOHlRTBcdUKixckYm/6q9E7yzYO8A/wnIC6rkgGdmViLGHv8m5Txgv
xxQz2xs/Bm8PE0LYgZ/5clFCRTsKKhF+41BBtqIwT8XrP2Vv3HIZu13UXupx038v/4ihux28Q546
4dZyTj1vUoeeeYacsDjAX8gHpMtiUOouULyibz+MZYYOpFdQ5ZB6EcTbYNyMsB+H1/kzx1SO0ByC
DCjKmmEBjnF4zZA/tz+TMRUXMZk8LzxbC/BRAzCCpvxnp06nwOQk45NVHCX4QdydMUxH2WVuyskt
Rv4OlJVCsJ+e0/FrC1KEUarwfkzBUqBhLseusYGULTCPXb6tT8+fIIB3HdAxUWclp+FYWYJv2bCd
WibowiV/8VuTtIlGye+gZnKqGe6qFgNZwM+cKYJTipknFtoUz0/NbtAebCCN0LcK/mFvyNTpsVn1
KDDUIyaoK2EJL9Rd/CWlwXs0rrGXt5U+FKeYMxilEKHQcITvIxaLOIthJwqCB7bDZMmyHtMR5c9X
89ET1V43FGy8sofGCVHmq/IbJmmIlCCQoDahF2AwhgCKaRDKETF9AuwZgZVOCmz5njDXXJxHxqQx
uEx9xCM4/nwgVpFOcOYBYUgwBgu4w8W4wwtKne7LxS4HPxlxSYWrLhTJXQppTQiCwC0yllHsMSmG
wv2kn+Ya/AUSqWaceb/WBSfa/w3LGDYL2+bT/29ThvIqUhiYmf0RsaBGEy0LesMCG/P7jhdFgoYD
Ll0DRYoM8T3lEcltsOafy0Ntx/GE8vzubzadu7A3ICItoBwXpTqVENetzy14xOHHTbDGTumABYYk
YJfnjDPij3UPdTwqnGdrZRdoORWPgQFagmLyzX4j+JVfoW8X2a84vsKEHNaSTVutzVew1TjCZPO6
/ruteDwEMxUDssN3Ale8Rykr/nwIMx0N1/5FfE3L/Yin7rDxKJNNgHU+ODLJHbNcvhQsUMiMl9P0
TZhOibU25ljHiBogartO02JyUBdU/sbiJOb6UQ7/q2sy8yyi01skL0cG1G6f6X44xTDLVoUPN/pB
42VeupEfrTacZZS0P/fmvEiWvKRjIT623uJbrn48u7yWc3gbD4dSIQ8frf27WjkOae5+9EqtUUGg
u+6H/ZcdR0sjzEdbzned1hbDta0heaC/cCz0N2OiPnMb0UvDUnkqNMnd45bJiLN+Uo26A2WzHXUH
IGP8vKprngTr+ItDiVWikwJF5kkzu8BDIn0kHvnz+OWk44RNehymp1GTOPvcYedGz5/gcub1AXft
fPichzfDDkdUYLRJj9ZcQ2xa4/lmYh97mrzdLd4COF/lThhydehAoggm6GOwqsK+M50nU3/FrPdm
zfElaGwLo8Hp6UuRVbP3AKvesPSElT+c36J2MGJ81PrhEi6hiTueOMKrxBlBOiCpU14CJwl/xNwy
RKL3bdqZXGLNRP5QUOrlXw/ZdZQPL1f7pNCq4DVineadiU9udb5Z/bbRDZGYakpHlOkQNGiSvcZq
pRA052UC26SKsKPIXbSx/olw2XzYMJYwK98ILnQ69MIorGxWiX6jG0Un/nRyxb4e0KUd6OiQrFZr
jMchagC9e/EIDLkcAsRNaalVMOQCxYnwhLzc7QvX2T1pp9OJMhb/wgR2zzLx6QiE0hNjgJHTNS0+
X+bycRregwy+xQvDSrr7rG1Y4u/Qn37P+LLTkls0pEugu9loP+/YKFFEvjcO3ADINGV2f0Q7OsXe
Ujg8EYZjhf5FDSgFlq/ly+qBe75zE4z0ub1ae+TaNM2jwp1zp1ZS16X5v0xvDnZHVr0fhd/d6I27
2xw/pLuFhwnAHVv3GYKoeT3C4+EOCqhQGoLBJLOttKr35T75Oe/EHllO7c1T8J+fPU9MPRppYfh0
lziV0Byv2gzqPa3oc2XM4eV3/MQ7PYY+l4v1jIOD8xb4+H095cGcv4ZTGK6Gar2ZCi8ST5Mnqh0D
VSKepvOMpn3KOTZq+/0ddO+bbmuX6UQWml+KXikEWzD6fjwsGLOYcEx2jwmoGsVqNktOu3EaYba8
zLDN5qQv5weZ0mfH+UKmApwD5UEqEDsXtJ7pLahdlKpxZUbQX0wlnhR3n6YXiahJp067TJottwOx
1J/CnHZ/pe/6KOeujkh841+tANmBqEDnORcRu1SmNPg7RYcQ2j/CIgUtBGCNoBB1xqA4wsap8bpL
gLhiVFY+TTSxe5RHddgBaxrtPkEPDjKb7mYzht3NLsg8jZ6KfFWLtM4OlBfBsyGJAqtnLcAEA/lL
Cd017psHiSk22Zuc4pylwmzkwysdyKjBxWAtRuYLmWbJQrBkJTCDoOmRIof5E+/7QeVn7d70QLkD
2YpOtycvUPbyruBgQR/VbDjHQwpLuowci0CACRPDJ6CoO36VMMhLG9wmtPS3NYJSwbJu5qyUS2PS
W8toEWhMGG+g0QpmbgC5leJi+AgiTTKBtTvjnk56u4xsKBvDd++4mcknuDP8pgPR/5AJnA3cXUqh
CBHElASR/0H237icfyOGhNgE0QTAjKPSg/0C9btZNm9wfOcNg9CR1sWZAV7mtfRQGWOOv3ETTGkn
gK0MoIh9hcV0DH+Kl+8xdz7exL+uZX9G63Vg9FQtJfPTp6pxSVDEze9ujr8o6LE6SITV+A2qIpB0
MKbskDc2kE0bruR5jesMmRQP6nPKdBQnzvB+9+WjpHtA3YSQXP0e1XeUqRR3bzDKwjkv4NrHwbmH
CUoz0BeE4NjdD+EpPpp085lbR/2ERwnZBLNZBsOd5Yxmk6MNLiQ0cQHJ0e3BI2vQnvqXckiQlJ1C
lVzTNc+I95bNUyQ11lR7B0prg+qrmK9wanZYh/aBlfCZd79U9+iADw0PVj93JKF1+1Ae2cmE0SBl
ylsc3kOBmbLwa9S6+E84SAya2esAS+ARXTtuIhLXiQzCoucK09qdZV5whl5BBmIXPuoM1huoiOcu
DgeX6qQzOHH8Cv8joDaeUp8tmMPsIt746QsV3cZLMZjdaSvp+BaQUtH2iN2CY5JLQPY2uOypP1NV
63RSRqdWDuBa0DGPP7D2BCu+3EK/rqigmzveEz9qPbwNsMmHwZtZMFZEl91uj5BdIPfz3tMhXJbG
WsyQcH7pI/hFUMEp/nEwSgKiCKUtV1OoM9iuOMAVzjgRvXUC72ymIkxjaI/HOMovDPfwHfA2oKCA
SH4PQRa+qBD+UuhQz6k2NYqvI64YJg5fwpOzT1jXmcteLtIuxZzoUkNhROnky4p9mVOl4OwCCxhS
6bzrd83MvpKmjHNvy/ZFAQC98ZPT7FW0/HSPolfigcC6qBAJfxHnD/v/wwnlPepXM3x27PkLVR14
gyWkN/08eHh8DsF+aEJsGsycHqS2p2VtP24euisQS2YuQ9xC7mG6l65OhE8GOKES8q4WhqnKlkwB
37J0jJ5dBv+xdF5LiiNbFP0iIvCC10x5hwxOvBCYQhJOgDCCr78re25MTE/3dBUFUirznH22GROM
tnxBYveRdfI1hAbxDDP5USROtvPXOgKeq/kN0gcRrOOxKF/AwvCC+4fyvHj9JrAw1fYNGAEkcSwZ
tGH8TM2M43UI2+/FDFOsC/Pcsmv7xZRU/2IZhGuGff9KAq7vZo8I8gdaiO+yTX78y7xjX/rUkWk/
GusyCMhNiwsDAlZu8lXUN9/Uja+qFmj585ZNg/L2gyW/sVvZV7jPhKnZ2B/r6aPhFG17nPn2dWSQ
VaXbMbsZmoPJUtXF3jqJ6w+LT3PTNWIIsKoZlrBTyHkRwru/0gTHwvRrjLVaLdPRw3q9QxUCR+A5
13/S8IbQaYjNyL4qNfBFGuywzoxvWtlfnJZKk9GBpVZBs8I2ev96WyX4ayl/NC437D/kD7/XHz4c
YnzAJ+ptaTjlEgZ0XvyMIjfvpT5U1RuYes/NxhpmsWHHuBozSjcMrPkNiCDTt8LInvOQhu4i8F7H
XAXlPZNR5YZ85sFO6PshLkUWi9Z7uGRVUEr0Gug0OBH35Mx9xqGxnsBg6sSWnxELMPsF0EAyw183
JhPX6wlXZOXk/o+YrVX791dA8Vbmir+PDj8JChWcBTKRd028W2R1ofujW/y8cDAAKz30xQMn2eoP
Qu003Azkpr+eNSfno7cYCeG7G377sgUV43LB2LHDPOUAkWmM9aLoFdI33LOBy66axY5Vjrz64NLI
Fr5lEcoVJLvcsrLuS/q+tfj7GympgcVHwxt8OrayMw6uxr8qbC02RxsSqpwZrfgnfRKAU0qlDiNg
tjE2C0y7GX/abkbJdu/5/qbMFPDY1sNuz2+DGvIP/FlRTrPG+N1leNSWIYWcss5K3S6WtrNXxL7A
FBuHYX3zEJhZGosbHPRQ2ueZ3bfPq9mF+v8nH/PNeqkdNin6i9R1wzzC1rGf+oaC7GwZe1RBXhzP
OpTvBlM/5nQF01/doG+gcgQQmbgXPTT8+5IICccfLsPZxm5F6czlkrIQJYwz3+BVsx8OxYDBP66t
Ec5kug5T9a2+r4IwfZhuWY15vrzoClXr+5iWW30RwSqPeoFlhK+uni26jBgb7u6FfTYYZhB6aLsb
fhl4E5p25U/S7LfTF4Yz8rhUgA3yzEidRMTXaihwzdUAN5aIWLRprUyHQFM7yQmui/KKhFz/MrvM
Fzp6fwdGfmS0jk9zWPZEOG6vqsK6JV+/3iPV/wZ4gjI/5enR4XvSfjEq0dlzlgDFCZ6jFxGOlm1O
TTDv/I3Ii/r/JmYFN4OF6gNjiqI96R0Ig+7Ne64RjWeLRVZOodUVkrRLJlzsy5NjfJgTCrTsurgM
yk625/al3AphtXGOmFkiuzioCRK3sdQpoKth03z5D1Hznqaquq4wjBip9iTLSnpUynraWDIbW8bX
V3NhqIF51BhftKTGbaT/W0d3HG6D9KR3BT2ij2zY4+zj0rcIR/rB8BSh5DSxOQHoi+idbCldtTh4
hjl69u+P3OemfpNsY34WKS/Z85ZwVEXa8cFHNyxlYbyY9+KZCiMH/1FfGeiz/bj0hXf+NwzD3egt
/cb1jWPbpsecuVfZcth2q7u+cW/hhp1LNZH824QzHq17V0czgRkDKrfDsxeHN9xYBKOGL0TiNGq3
zF7H7UHzG5KrCncbdB5hiDj/grW9G05BgZkbK6IY9suwkTjuByHvHX68D/lxzd17whmTDNgIrBNV
FGYLHqhLNFoOQApZOjh8jgPusvGBtDcOoOdHKvCd1/BFmEsOVeYLclQKGfqkKjiAhIK/MfhMXQiW
vuBHAqd5DCPJZ1S/ib7RjjRTxRyN6aVo8FW/xlQT4hWMUdhYeZAQLviakaITCUP2uRMYvFLF/BD6
TJPTrI8EQez+JE+QdNNHkNIrcssNolkoF18t50t1PzLH4GDwvghO1C9BeTIu/Fl2o521ti2iMMgY
WmpVZPXiBZmIyRCNI9dqGCXw3M6vv9FNJKoUBuIFxceMSDolce8nEVnD6EJkNOjZX38/8v+wg+zS
AjLlsn+g1Vb7oxR0bSguBBBsTxiGMeyiovonuxoSiwymlUNeddHAXMle5HfvPha1I4oPcSRf4kdA
KeOTcdCtpnic1u6iD2PeMrj3u+yDPYimMmkr/w0T7mT6DXyJAgU0y/jHrhg+ww1SlSW+rmpHfecB
Cs3R0T/Ph5gxDyCZL8j8YT0OGcDcYXYIi22c8wq5ArULe97ggalrVdwkNF5sY/0WY3sBvUMR1K/C
GLZ4s81j+5alP/TxUT6vJWSKxXkO9LfSZDvNAbeTb4+drpxR/7Ky/gGNXyVT46qpeM2+A4nwx/PR
ZQrXg8dbdGMe6xewrj5GPt3V8+ySez/Ao2/auuibmZzxjlSiytcrViWNH3xvuncAMcYfDhP4sXTL
5S0GJwJj2PzmIEXZi79ggbt5R7gPN7wSUFFYm0p3S/OUQg7oi7XR2hNdob8/4gFWI89oRcyvJvbo
Ylv6YEqVTlHOCfm2S/PDURG36MxRi3twiYAG2vpg0+HgracNR8+PaXu7wCUXcdX45EJneR78u95O
Leg/Y3lV2qrrgsBgvQ88ow+S3e4Xsq6eUPWc/qReUiiEUKMR34MnMh5JrrZYnByhho4DbllxslXV
gPEuELy4M0CCKWXVSD40zMgmESxZxZ/tRglMYM2Iah2hxDCtATEbOfjKRfZllNdrRTzgWAZWHkjO
adpxyXlBulzm1qIzEGMmz4pqoOjDjEJPd51BYOvAeHBU6+6xsm6o+bB5RfFVfQnR+NUm4iu89Qc/
2eNskO8KQ1Bdo5Fr6yWehgg9iEqTTehek5DkYHEZODeq/VxdxzTdQEpzCQYgpSOs3mwfmx/AzOG+
VZvwz6D80hj+xC7chGF4/ktdKgntwBl1/BkNQ1UzG/akwXGOychp4sJNoz6l0CcopeInwA6y7LO9
uZIH4sq+P1Lj2bT9pJewTxh6V8mjwXpKKtwpN2OcAK+yg9hOBQn36B8/09NNwUCFy2X+EupBl8+R
QH8AXmVgyQe1b+ntFZNt303mzNZOx/gEz/52xroxV9jcBw2D7IDePRvz9KXH7wb4YAmthx3WvG1B
v+phOGkBwmTxCUTMaj6YpC4hgZBl1hgekMq6T5eglPAdZ95P9rXL5IBwRPFyNaw6RLObr/8qDyQb
uTQzMrxp9OBK7owmgapqHJN7xIPSe++POZ7Bye1hN7kBG6bn7NFo5RMs9HIXu4kPmGDM/XOfu6OP
L8G8A11Jnug6iCbkoy0YJxPMriwSkIfQ56jRCkwCBnwa9RKPUPwReXpInzNYJDHuvHRxADu8ewD/
CvnaIM0vvGNeEfSGaEm8Vjzvt1cZ73TYww/Q9aHWYE05fRgXLzn6Qf5BKELuOrXPRfNgJbTxfMIY
SVlEgDLqeQJKRLdOG8f+ZKwKNMvG5Lgbe4OWLIgEh76J61RHBXsqAO1xy5BNqm+hIWPSovhWlzlG
G1BRqsmLcjjF3AR9CIB9PWeCikjuwCf+gcyVB1Ao5iwMv+cvEubpV8DNoP7gkWBfd97bHIg3XFX4
SmSdXWBaNEyB5LxlEivDZeWvGUYoCisUKO95nY1KGxdTEsj3WmmxLPLs09m00YaAwbIlsU6+lkeb
yayIHsvWnJa+J7ynzaGtmWqUAKmqe3QZHhTWR/RaopcNw8uWjvy9I486a/kvgPQKD0Cd9zh/onCH
ynbYg4ZQ7WyRC4DB3x8ew4zb2IVd1bI1spEeRoEIHmrXR+YwK1A+nTc3cDTCM0SNDsv7AqUcjUYz
4tc2bXfBMMCK1zLOeXSO8vtQC34YAuInh0I9OCMV0HSdpRXPElSkt9GGsa43f8T/XcVrfwSPxSAs
4TlVQWmqYHIXg5p6IjM2M7X7CixPCuAtM+5vIbO+ooEMuwMAQ/Ne2+DwnyVFqGCCYaftvtN9mwqd
+GD+DIqgPiss+mX7DEGE5gmaskHIoaq2mTBCyUIVZ0yr4O9PVaEwTxYJ56OlwpEzlLO8Li2CFTn9
lkhqHsdzC20KRGM5jM7EIeGV3xbkBzuC/8IjegPZoJilZE9RHf/w21swq0XcrOxPIHRTYQLUx/M5
divmhPwJQNbtX4Ef/H3BkJQZ6gzW4mMyraFPilH0WFQY1XOaKwVNbSLlbFvQT5XIlzP+ohfJGirI
cAeL50Ht2Rypb0qC2NCM4leFEQ+eiuZNXKb/WlgqVPV90BDvDlcP4m8HQmLt9E33g5SUiSKe5dBp
z256mzEewKiG2cBVNh8LjOsjitk6aTkvr0zZCe398As7EaIclzgesDN2E0ImniYaZu7+GCEdCwOh
0ZGsZ7+f1COTb2BbGLj4PhTl7nO1q2d46pF2B4xxiruV3u4RcLV+M+5u7YHrcr33yvoYjRx5kvqr
yhseY2x9y0ntnRsXVeviWJm/L6AN7+MysJ4t+1Py0IJRQOcfctKMnXhAt2+fA85uCNUHrv6pLTRs
JbAKJ7YJXKmcsGCRx2qv6eW3fedoMjRf03mxmuuep53KPxyheZvrcA/wMjL2L3ZjKJ08EHvgkRmD
hB7LnJOximiMxn8VPhyoGMUTokLfX79cQA3G9+LLGf7SIZDiUnrhw857bWKYjIVx8keNiWrgjdgJ
GKA/WVznFGS1T+GVIWAKh+bm+nVeNTRUBx3l6e0hdCbgtkzPRhPURwK4Ol0ST90bXtP7mNPlbkBo
019cAlzOaX1v6iQYSToaHkLkLofShP5HXjtKWc2iHFx0CGUh9bXSX5CaxXpqfSfW4qVnhsTD2m45
gEYMDK/lfKy3BvDTY0TIWnQBTZa3o/6i6bR6jPQ+4tv4z8a9v+Fjw2bRP4uchu0rmj/ydsSV6QFt
AFCWgFT9Q3QlWpzy/N+5dhYb0IFOI4vGoHQ7kBOUQ1dG7gckcHbVPtLfgjrhbszipjF9iN5syMjt
yBF+YOXI3sfN79a+QLZEC80y7GQaAokL6pOffy3sfGySy6VykdKaVUJ1kcvz2y88GHiAtPpwaJVj
2C9aH7aZHAIJlYy3/tmUKGlF9XPy+e1pfWM2vDl6Z1o4jrMfvhVEs0B3OAN9KPKzwph7yrFEkSQ5
2jQOGu4FOzYHc6/ja4UYN9ELOffowS9xr2KbIwxsxIuOmWz/TMgLoOvAxeQTM1mI8bgfGrhBtAD8
hoFinPY5aCxO8jnj78mDo6XlMtfhXGb8M2a2P+GNMfhFQQ1hamQ9/UvNtFkF1lMoKP6CxGx6BOdy
xjE86VtDC2kBg9jkBbNe7q+7d8fnHNHzsPs11ism+39zlViU45Q/SNExU8ioamXeZDzgXJ4Sh35I
b/FVpoecalXGXGrwed6b8i2+qjJghcERqWRiC3jPxF4D/8EtGtQUKsaXobZYH6rkp7/e+uTJMJHx
CUA8EUZUvP/N0THqOvx7DY56TPtm9YQHbYboiCdRlrqnBB4UI9UxroAIdAQzuPZqFo+EbVMqXr0b
J3yD2j+BHRgO9VfWhnD6DPNgd1nelz8XNeM0rKebV6lfMjQkkxRGdAyIzHszBg4j1QcWmh85NKgT
Gr/27s/wjA0w28r4kuCM8lsfqJe+u3P+V5DG9TyGOfl/OeJDngXOMr1Yj4l1At5WCoMXp9TY4Vrh
ykQJ8ZG/M4cgPq1Ci/B+AFwyoDYX7r3kWMvNehQT3vRSmoUuRCa27Enbfv7d8F2oJm1AdK4EIhPs
hCmgdmuIe0Rk6j3q+rY5cMfsROA2s8+IeMQ19u63pH4LXOdduMCjBZtFS6RH1j+k89n4JwezGeY4
kMv0tXr4HhxKCluDccicnPvRYs22/KOy/0Qp8ZTueShCxLPcCkxB7gpaUYDgHbOofasNndBosbi5
qRSFUBKou74Sehi+UMroU1Iv4mebzlt+j4dOVUApiAJzGSLdXFjJUIrYuxy0ylBwM4CZr3dpU6Ib
4DYx2YZwqM0Su86X1cZboadD5lYPHiRtFcoCpQN7tAbnLTwKmDfOBzyjuL5ugLw5mWFIH+XFm0Ny
6i2RMDDEuChhLmEfAuM6wtChkQAc3XXsHc8YBcGDRtBBmbcjsk/88ztkVGvUjPFQX7FsKZThy59m
nGcabtegWKgtn0ij2Ln75QTBCSfk5CqrzyHWsg9F9L8dRZjPq5jyLOQUsytYyJSp5QbU1PL0OLWf
CgqCWwFWADC9eTm5HM85vrk6rKefiEdh723QEr1Kk1eu2A0KQ0UCjZ5etzdDvvNTVNSS24E9aOcc
5j0mHMxNDZhJDf/pzMnrCFk1QAS06ne05ECV0i8BfxmiPBT8lqeUdkf28Y3PmQXm9hIP2FYnk4oa
rPgyS8TCasUAc9npCbZw8RedZG0uIJvOlSKXJ1HSUPNmFNkc89wlUToaHgCkn6n9tr3oyTLKQNs5
Mf79E7ozOvexfp7h4jryZn3aWVSG9MeWQpVKHU8y6lFQWpBfv/20VFZQKx4tZViI90l3YYAY6x0m
sKNKhF2VEHmapBLoXCEo/d148/fYQs0r0gS9yIUvW8MjPhI7OkWVcjsA1IgronlxX9Z6cQHQhcbZ
fA3/czaPGwTFX6OqOb4bEJmsI2eUrDjN8jmBezn0a0UWfhi8L6U9pj7z/fZL+CXX8y43zC3C2gEA
BaZlAgUE29OYJNC6kzE+TrREUzPGpIJlOnpDcsa2HihMk7ljtIJB3Ao+0PsY/kFuADncqDvIH41e
DCGGzJ4CPqs8hiP+FtBPstlUBnPq1TVaMd30kEYosZSNdQpfszaFsTEg+fiua9vnlrhPUkZXVDZ3
R6OkBDEWQFALdI5HfJUeAjFrpDyBOFXA/EA1V9NjSqkdauGuzqLr4YQymgsHwaLVDuqXNcqNx2GY
69cD8VIg4KRH9tH8iOFAdukxsBEAQ2oQgS3Aqg43DDQEqUeUwZzi+MQy1xpQryBVRXSTM2MZTio4
aqL6eA+I3Gdg1JCpwWOugLHFm3kHOpsxmiJgDjW+gYKsuDvZjTkTQwujOPTVRVLxkAuVVXPJGBlE
d7pn3edGGe9wc2x043F2QpWmxQstijldEhKpqbCG8Ow0Bc5kHx+ECQ4tiAIzj81XZ6qRF9TbaNm5
l+AZXgh1msPsYWYk8TIOauuFDb9JrdjP0/osn4frwci49ydmzRTmuSx5xAYgHiDDtWNkzUFbRy8d
1MZoffkCdFJqpIDAPR1usT4h9tT9poTxgNef6ZVza/gPWwNe8UVnZRkDDZTqcTVCOBaM9cVvw5fz
ViDRI5Zkvnq/isOlcuDO5NaRLFBos4QsjcCFuMSLgWsw6RhuRzRia4/FrXB3XBmiv4KUD6wZ19Hf
nyaVb45eq9HAkqkBF+OzfzB5ttDnMRRhOPObnwZ8Kxxzv8JZAUA65oH8ilvFLxB+KEsH83th0c1E
GRZUO/zn/m4GP3/sZkzuIu76NHkYVtZfqiXfMYaQR6kqOZVy/bDX9H5hHsYOcC0bLPvGPrZ/YLo6
Nv6cUzJc75gksCfQk7Yihq0w2maKyTTMlYH7jBL7KWLVxCtFSInDmVf4cT8BkH3KwZ6YV96jvGSp
TOk28pQjDibQewa7qaUrIASlds8GUzoRm0nl1MZe33tdrCVUGJzN1WD3n5YreOJLiXOESdsyaUOR
UdKpq4+oRsyBXCZUwKq9tjX9nylKbJO/BAp2OHjgDzdkRGN7/0JcLb5gEWOIu8KDGvi1RpxiBYCH
YgtpmJ/p2CdIcJqOc10nvwH0tLw0qc45MTSIJkHTB2CzU0SNSEvBCe04baB1VJt6m9NW0gFR76Oa
+tr3mwtVoUzfKK5Pxvc0HbyzamwWVVIrUPYTd06ofSyCm7+l+aVNVJmX/NdLDy2yh8nfvnCI6mOa
8nOs1asWw5XHn/qQ97HZ/vrtRYn0xyvc1jEa4q6B/sO8qYgdEgfKyfVrwRrI2a20fsq9hpiGwdkw
UuSPX9d7ft3nyXsEowHxPKiTbEXeuxVu2d1COnhY73NIcVK9wCpPGU0f/lHsBKo6OochB8TvY7AK
wY0mnz0UeLWVsL902agZcEL4EdC60nHJb7o3fUbfUulfYq9aYNjkiaPS4Sv9zmETfhzgjAznh0WJ
7pmiTFb6LKVtvm9RpvFpSMKiRdVvwZPHEMbw0yzaBDCDSsF4gv9qfvThbrFmk+Q4QJN4U1YUg5tC
3KOcVCPOJHVMcCqqFoXXOqQ0VNbsaG+6JUUfJXcMff8KMXGNqvSg1GAUhv7HfP8C9YFRvawnn3sA
ogus3H+A+K+fsl6+Ob/9J2xMtilo6/zUH2jDMHkQNFI75c/suUg74P2YRIozXs4MRmHsnWqAsIp2
KmU+Yt6OBZuiu1cBwP96Gu0odsUHxIHNh1dsO2/Dr8fCz27qOMS5cs7OaBRem+iFBP7dknQoeOc3
YrcoUtS+/5a7eh2wzz443L4+ZQrnD5PkW+jSi7pszJKD7Wrtqy0eWWjWpEJ6g6/3QiilHzotoTkn
NQwkdTllYsx8f7d73sjZ01he4kcE8p+aEKF+CRsFPUNy5HRYcFr4BmUP2xNlFPdscujTFl529Rjc
qq/IBMzfjqEa8X4nf03OpMh4Qpw9TVnnyKWXQ44bda4Yn+ktQeFtDs+cB5tL1DdPI5u/CTfhyKOD
pSjTU83Bv0jDPIpTj/EqueUVjAH2SrkZ2ozbONR7QZKcT5juwZ8SVuS/DQTcIUyJtXdld26sEFh8
PRmvFiHT8tmZCzTrMk9/JOu32KhZjiajRKuYe123nN59JCiss8s0ZBCJYxUxCqBYqnKnNrNpeNju
qE6hAddTZk82S07RJdg1Kd8O48p8dXlsNI4+gZZkfFQMiOZu9pm0Po1BEVxbYdfsUpQ/l+95vr8g
AGJW8mLgoOnhb0gNG+F82hezwQzEhNOIeeZL9g4t920NMf296tvSa6DI3C7S/BCz+Ybg3xFOHlvO
ADrAnczAQVcULSOD/yH7gwSC8EW/wdfxL4TpGa8xxVfFdPkeXcMCy9IOAd16fZ20G9wg+J729DrW
d+tpwikmJjnjIEi2OFs2MOEb7HZGsPHOsKSsTqIutwifAQwcb6MefL9eLp6M8scGt0ScZkdlpYGi
AVNV5xPh/UIZVcQyPaLbopSgoGbUQYuVnkYihR8Tcvh2l9kbE3V07mb9i95Q+SOVhbh2rl8f66CW
7LzMnyaY7RTUQuLUwPEV8Ll4u8ETkhx1tXpZxEQZkqscGzlGUJ+HzfPLPJBLAeHl3+QG9w3J/FFt
KGIA77FjXcDGL3JGwwdVYVGy3Ui2/8OJAEXFkaq99t1Kj/S/j7OBB7fabdi9M3ZjG9MJKx1Idrch
p2nIhCeXktOZUqdlydkTtjn85nGUXkyKF5/eUA2f62mpbA4eLjlpz9nNOqGue8rNm3UAOWlyZbWK
TJTsu0Y2u9x1LO7w9tugy1PrsZwQrr7lWKRBRZPHFrfI/YgkTykP9YJ0uSumyAA735P8pF/HzfeG
ahwmB+qongxTcu9VhRC7T2tWMINaX4QNsKSUtOHsCgkYJpIdZt2ezACjn4zC2K5ilkYpfcjLvAcF
qnM5Rj/GgJwRmfI07C9D14XapMjfmAjS63MxOXnk4TyLf0fj1TFo+WegqjTyQ+s9lE9wq7OmThSF
UTGwdg4y/B0UCwDyU7NSRsd06RwZ9qFLIQG1iI/suu+5MZN27YGy0evbtGL/6HNuYfNhTyavVpzI
S/yRiUvnEB24Q/UkTXkbDBbwxuASnVfNgGj6c+OU/IcPhI1FtzDxDVtgGV9CR+frLZtWysUuh1Kf
ehjMAfgdWYquBBakE9ikNDKl44hj4yhFX5DIGm6ojUoQE5e3lZ4Dr3P133gSYw/COAw7wEPbhuB9
SxqLVG/ABi5Jtb1jtiAVl/3xB25Swbt/0s1zi7q4agpIgn12GuC9WM0zWh4/frm8bGDAMKXhj4Ax
FEDclM8ONwlUDA0ZyieQe4hQ4oFeR3mjP8B0FVZRoytS6NBvz3cBmCMCRjmG6fhYBHhhQ615uZ+Y
CgqEF5WFEk6z9ssXd5JJu4IROQVEn80YLO/OmXtzgUvsA2eOZ8v0v23Tzunr92DTsuN4wfIYrUa4
7SRYhoZMctKTgGenoAteAlL9QLht/0l5kMqD10JKb3aBKiLowKun3nbVtKyPHFWR6+yhuhJclNqe
a9SI9y//t+PA4Fq5QPZj4tMLS6fy65hXdk4ebxwExdt5JeeI/ie3AuIlvsF2NVQisO21J1bBaaMy
AvvWQ/HBB2jqh5doWBmvhzdqLeur3QBX3K1PZ1aM58dWUn593C0UVfVwluWIT7J+hv2ro4YFdgyv
MGVcO86A2fvQ6mQ+nh7i9ACqBZPztUivFWd065oc2ESiA6Og/is8TeCTrvuOCtCawQ0s3MIYDoPq
6T1O1g1qxvYBm2zAkmUa6J2YRI/MtL9tA97O2EYbtEBrtpAvFbzsb1sEKBa4jBzSXyA32ve/EQfN
wcZ4W0+ZP6USzt8Stq0DJxWIFtlSfZEidwGbhw5kjOcurwV+MPYvyvoDoiKdFiUKjH8CtNgWD3NI
8nf7Xz1Mgdv21FiKnu9ulHAB707+ETfoEXZJicledqFL699JowbYgzKUXaJ/PQxtrEtjh6ODalBr
/oVZQ0eC9j9wUSeQg+0znzYxj2Bn/eocXBzxp50bPilNwPHaSBXM68yeuXQzyu8r5AR304JtF+MA
msYQPh7oPJsVJfUQ2GQI7Ad2cwVWq2FGwPHHrJXdvtTHkeJx6itk9QG0WTt+tUVcLeID76QCGeBJ
2NuHa8yNtaGtw9hffbFRwbZcLOfzGJYVOx07BIRWBE2B59FXsQGyzVsMGmLsABXK/fzEMfluqlC4
28hQlYAJ4MZWBhbKKwjmA1ZUhY7Wb6XPR3Qn7AWArrxJLLDUFBbjEJGr+WxDLg1hOU8kPVh5BniT
6SrxgBAs5+r/ciI9bDS9RpsHhuAG5DSkVwmsfG/6mDzrQhI7hm9RjB3EWbL7+iPjOJBzzH2eR7qp
im+GmN93MZjnnHWSG10S8z2HXAXyjQa7QInpnJ/9t4b0T9A6Q7stn9wbBW/skorVY/c2KxWNJWvQ
3CmiNiSK1BSwer3gTYHK4HwYK+icy86HX/FydG8uNEmUaYXDD2dLgtxvrrBjYrLQmT70+TtjIIJ0
CgWRxtycC4EmRe0Mp1Bf3gEp9b7V273HDKCfTI+Tsa0vTyGRLlOM7YDBbTyqnyn2xc4lSGCZT7ry
GqEPVQIKRA6MJAEcx+IUBh5JlHzZxCGn+iiwLr9gBOyMsr/vR/wlFXZR6E4wdyJJZvmJB7yZU9sC
fBxESgXz0I+lmCO3YqntYdLMQIwBnlL7bMXDcN8PoO/TCFcCK3Evttt2sWJUu9UczWEgV1iVMcQM
7Kz3JgxC+Fn1ytS9k5pbwLhYbQvadGk6b+yZ/0WyVLhDwogTc43LG7SN6XQM3irqoEidKXTKYEnz
/i8S5Zlh79y38FNfNVP8NOnEFdB7sSdJLop/rgIqWAhOJb52mNk44H+WaSJ2ILCNu7DF5/xKxBia
BbhrHweg3CMAeNHgb4lc3c3dhCLSMVvi5J3x78ZZkXJVBYU+nuoqljHKc3hlWhgVhx12NJTIN+EQ
I22aRYT9yORoJkmNdynQZ4fn82jf9egPKtvUOe8cJYtOEiK/e4lTmFPnYy0DZTGKqxx0ZOQhMK5U
YjApOtr2i7i4np3R6j4nn4SbnjDd62jmuedAtXPuQW2wqHN4GDkqZJNh2s5bXZXP+ApCxnKl2VuG
RyDbqGSdFcQLpU1tx0FA2kDOh5qajTPB0gyWooG4ZKrs21DorFZKzghQcReI0Jip8WTjB0+rMl2V
ySSYXjtccWcUcVmg1i0WdILWH5d/OzbfkJahhppXgu5wEGRkZvQt3U6bID2oUsD859wUvEuxOiXc
VX6ABnBAVCpzaojxEOAN3EXUrgpTQ2XcaJV6oMzT3xm/ooZ4ZkQKaKhbqE0/JAbB7vwxcKsnxwZh
1rfhuz+cg6sHdxrIpDq6uJ1Vxr4HsYFjd3GllVQ0eHoquizFQmp9qKQhcarms8+0hvJqFuO7KbQO
dcrHGIPhn646vuEPH98RdQ3zzdI0pwkuof80uR+LpxMOpVJ7KDF4zT//IoKpcRSd5OxQNYBHMQbT
yy2FEVDMTYn9OoyfjyBV1FYexQQeJ9ZJT5GRemixCK55yT1oFkkZsITIaEUBiuq1g5O6HpwWS7bw
FwO4we51CMyXZepLzSfiFSsByCpLtTbOtcN0ZsPN69gTRL4fg2mCUAlUsI0rmfw91tJxgjeK2SkO
Cd+jSHo/EbG0Zsnb+2s089i1d/2INeuQ3oq7FC4uYGxfsVRxw5CAeFYZVH7D+wqa5kB3+ggHjYBx
DJwNzoshJWPL17mVrFF+JBf0y0wITtWM+uNAd4LsLMOUGynHvOJQ8BDDq91S/+3YN1a5/eOR6VZy
gvvwfntx/8+qyC6YM/KmnJ9jYhhysz9YaDrJT4mfwTGv4JK4tPQxWO3Th1Dd+vTXH50W4eLgS/Xn
wNH7/BdB8SNmBtOnoR4tLn6JIMBKGoGMedIUwHpvyi815Zx0uEaPQhmqrGMWALyNwuBSBOpdIj2a
lop0+qX94cXo8HL+YejTlavWdrta9ZZdRO9P/wqg9wmnZ5MwnJOBv5CoKPj2zJGYsWEK2Nr31e27
wHNXNeBYmJiOVtbUqtm0Hf6wNVd9zPpgtY7l9pFtG/0Dp9h4Tgc+BxDP7fy+/XfEcnocKTDZbdfI
4Sm1l0ee3lysPsaS584DVSuXM6YDAc7LJj+thUGOYNNXA2iVp6bZKz7b7YUEUT3JtylnEvac/M2g
qxMSgE8DsAxzGX6h12bV/51uJo+nNSIdT20HR519GZ5TopkI/jpTZv54GfwbHb9UMhR3yNr58C4Z
f7khygXGIgzNahIaZF9lqtyc8RLFvjr9Ot6U8/oWnWxzek23rcU1PZofIAR+9HRyCZynsF66r7mZ
0Vr5keNwaKBwCxmhz25KvkQc+ymeANCuzpheUGFzMbE40LucREcj+YCOyL4O651CTNmBTB2OF+6i
2wiymApJ1s86RvY5Dr9UzXJYqmyx1chaqYcJp30e/el2zPXux1cnGEpiYE6SupO9iN1Hi5Ba8Tvu
Kd9ADEipPj9nHJ4jgM+E0Mmffbc6orXFPzPbci8HuHThk8KMCqEKHwFXNoJ7cOsBH1bqpTcSdayD
GDK6tegh0bMgHebz5dJcXWwW1ym+z/ATnf7TUa2+AxMrvvTsB+RujJx/zxgVsHhG3DgOg3LF+cLO
shq5+KWjnlyZWs1tbitoW5likNX7NPfSdn8182WDcpIShknonmd9GWDYtGKDmN6DSvLoQCsckheF
aEz1ZZPzzixKY+1+tCUGUCjUevpkhCD2FC6XSm/pOPhKTLGCgPKQJ3OlUTt02zTiaNXE3EPshPkF
7AcOL3agKy4SgIMMPnl/NEdqu1BHHXUSA2l9MgaPnrC/NQsnUloBy9k6w79tubrMCOYUPf8fGXGr
ajVWVQMV1cQagMzqtTzcgLEPn+3+lx3OFti9HDBz0mG7QaZSlEhIH3OE0Vz6QSmKN14juf2OWE2M
lb9y/jARLYO/KS7sPzUclymOX+58GfS4O6RSUCptW1k8V2dUMLICzJi6Rp9nuauCJVbkYPxzG2uw
tWzTwwLHMwxngBOulgAmav+EnAI/UseLzCSVrnqITgoaDr2a/vrQD/ctXD155fuQ6D4a1fgZ2B+o
h3pFGtB2nHVpzW3voz6DGtdCYdWYu/5j2/07Z9gBCtiVJkG+vZP5KZ1eTvIlzfRAR+LfHuq3naKs
Lomg+i0hw+B9yEv1lGtKUIJ4XwxYHgMx0viAyzK5iDhP4/kFsTUewyxBBmlsAVOWl4mT7c8zpxgv
8s3Y+pDjgq8/376EIMpJAzhgdyIIMl9NPk1qYjy8XipL9SuL8+rFGAobBloIPfgcVtf/sXRmS6ti
SxB+IiKckVtmBAQRJ24MUX9EnHF++v7K3bHjxNnd7YCwVq2qrKzMlH+YMuLJBHWpl7dpV8FlSUFj
Nvk9747FCqLGpOdNWKJFXEzOL/SHE2uGPDz4r3Nk8IapaxQM9OCKJE2HLr1jocKx2gosKK4/iVfP
u9aWlBI1jq+b4mESXvEKwhS70TGTumdgrxU+VupDxpUJmOl8R8QjrYyIDShJtAahGOswwUsymTZP
bDiewYMKxm25LuP+TNRnlcv4JUeuaBLd0U92ZKaII413IR9jo18zfKNxy3KBX9C1mZKGWHhioxau
/SLXTpkSvhpYjEj+NdfQQuL/Sb25InJBJARlp39np6jJ3wB+JvLPKMCwpbGeWooDFRDqqTCb0BiP
2TdnPejXMO3RRJeNdeaCGCWRFgEl289th1TkZwiBWiOaMGeyCcXyvBzrRrKBzx+OK1AhF1jcEEZp
a0rhcB6+3mzgJoRI/R1QwOApp9A7txnYEvWiCSqnK0p90kYAIplEO5yNv82DiaIMDZSISrNveuKX
N1dYGi2z/4dyp06UDMPGh5TVLsGB9Z3NLG+tI0qyZ2hCL26cyNEvjbs9MS5zRA7wmmTEHVAIokuB
pis+tQrWRAOK0BpJqTbOYwkBGYWZFBG3NG9YP/cMUpWKLVQkyJPIuTmnKmSJ87nEdaGsUPq0bWzB
PhMKGJzVp2xeEVoKGZQnRedyluTu/t5rYUd9ZuB6ON/h4cO4Plkdg+3TjtEFV2BR7XTyctSSZcwc
NAow/ffMJqQd+Z2z9UuqwDvIU07zD8cJOxAjA/rxDhah3K20GuGityj1zzaiLKr/kG8nuYBgczUS
Tk8eU5YyuNBEX+ZlhRE1VxrKxc3ba6Lrhc0VdkY8pIwd5sugNfusv1XujAlDicfAO0OWCBp37Ykp
SFS5eXqdYGUlios8ZynriQfil65Ki/MWXFf/RGH4UlIniCVUSHpE+ZTd7ha+HtyllpV+zgYi10gT
XTk27DIRGtB5SjZNEiopZRI2TVFBZkAlWQbbHSHFezY5MOuJh7RcgjbOwfq89bvsHrZFSkwQTbG0
sFrkkAV8YpGpoqDhDKfASEVpRQw2yfszijmSy60zQ7W9N2aKk8QYs1j9ReGN526DrVZQkWtWiXES
GAIZQDVIi5Gnd8Pa3LJrqU7vgvbTgtA7iyUFU8pIlyzK7SFHy5THUgI66dRj23vOu99j+plw/JCD
8BuTZeWXYhewe5H0o8JKie+I1Axs9M8IhAHbQ5IqgVxgVpTMkkjuiXbSwV5O8zfxga2Wzudv29fI
x3stt0RjDytUEQ2lVYm2wdxUA+oKbqoOkyRHo6y0Cuat0Poj5BCGOth2C1dPbnz4m2GI6wEgMtI3
sgERJ5FWRpreMDT6mlKJH3iXpCpfmwAuPe2PcWKXoFuRhXMWBhclHXKlMK97bwmR67gzYKvLBqqG
Hyuv/Oh7MUFpkLTSGUSGM8WGR69gHvYNGF67CcGgD5yMtAgwOlrO8W+GXSHOjVUmxq3L3YKjiF0l
p5M6qDGdIL6JO0LvxQ16uveZVBEJ+g4YlTKatn7YNGYH8ClAfxVsIOHf0IwM2iMGMbGnIc4AHThn
QywJ+dGxjOd0EfyH+x4w/FYqMuvbEw18uqLwj0wl6dJEBGBgoNI0nMe6yznyhk/DRiaj497yIdvS
aGa706a302c3653EMkMGMxxijrS0lQ5XZWkkE4NVNR9aFC7PAcOaK3W6eq6GB8uAqfAHzvlHxjEN
IFKIIgQDSINjJsV98k2cn9ZY4gQ0V56rVfAo6GYztJWtg2FvvuANrEKWtJfMLKYgg9UjGL6d68le
DeAeDa1mTRQu4pe5VOwbXtaqVUy2vQJ7JZA8/dbnlJEynGe+7hlvxUA/cm8WKJHop1mciMolRos7
duSPWL+IReWf/5iUk2RbOOsZm4phHXjLwZBereU4O9M7jZsIZBxDWs5MlM66XRgrVvxWdcat0G5f
06JFxvexLjzHE4OyuDlcU7ryVaTzR4Om23WONDyDiKkdvVkJl03+ynj+4CvlaLfTcZSIBdE5jgq9
w9HDEPhjxD5HAC3pm7hd8KGErYgo5nnLWDHAbhaFzoiik1QhbKf4cHJ/h9+5Ms89ztk8LMg8D2lI
EiqOHw+OGexl2fNbYKYEEQUXYVo5Fuf1TccrDnuKzt2IHQ/fcSOvh6KgRg3rWKshtBsYTKvVpCT3
jQd0elFRHia7mWPR/jMAlQ1WXMJl78YE/0fG7HCz5LflrUmKyypfvDc8pvk9O/nEJBBpWvlNkKNn
7uUdsparQ1fytdCs5Cv3Gfnl4wQJxyA5G7qyijE5jNuhONkdbCKo1XVAwI3yxUhoHGOJUJEzPd3P
wkukRRozKkgDPknTXByMw/wDjCtlhSSxVrKrDfRSUYcy1R49Wk3jXkq4lSS8BpornWrv3FkmzGTi
2SEjcEEbHYg5s5MMKDaZ4emKm4G8Jy1dqgoq8TDK033kJLUdw1Og7JNWuc7SSaIzCz/hrrDmgNsq
9jiU4IY3q0GRwDl4rooezbGFIjGah0eLsEv42nqc616iTIHqZEyyDmaBlyCMR4rGk2vzEmMLf+ll
t/rOG6cnuAavpg4Zxd3SDDFJN4xiSL5xspm8J9cIOUxt4MgRxWwo/RvAsm3XWjPn96JQRl+6s3hz
haSQOUcI6iiM3gZBdxBwEBYk/cNzWG9FcHjpkWeVKEjpMaZa/UEWPZwv9+s2Y5nvmReMd/tZbUIl
YekzeptW7mPVNF/OGddIRtGJAoSB2KkCGNH4pw0vMHXY2JTa31mSdHSdRYVEGCKpJLvBAa8VxKGE
R1NHFv9mdvAd2JnSrulB7YE4oEDwHx5kaPdqsrLvOQFV76SCnfzPkAzIDquJiL3u8pNLi8QQ5QJo
MK0OY4koiTLuQm/22xq1bIt+qCAQsIXRnY36Bp0Yeq7YVR/NYKER75nXvQzL9DI9BpAh7kxE9ia9
pa28qYbK6Ln0XyVwibNtNq0lvLdXeTH7XrcJgOyBwiBweNlRZJTd4fU9Yv4ILmaDkVNClQMzAKZ/
+Njibv9sWSdbg/D1GT05Wp5RccBlC93VCflXtKfZzZKhQjl59ALwBQOdG/XIjnjQzKZR0AYs+q9x
XcIW/tR2lu+FGMtzb5IgIZhe8EVqXiPl1wy+aB9N+4NICq02micqxdugq1ccaEu3extcFGlg9I1v
XPyVU4BAhbILt8zP4NA2+h9c2d2+hqocs44RRi3raSvklKQxAYWEgRE5W5nsgzqLHyu2S94IZhFT
gNEyKdAdp6BmJvDyGjAVpFqbBufvW7FptYieYcbEAt0AFG6Dw95C/ksO/DdlxBPgi+EaPAlsRHsU
EpGslLQvDKf9Hhg/vG9kjiQBRPHoumI/oLuPms5SLJMpx3JBr9UZ5XYeZY0/aqC0yTKmhqUX06eK
buHk65HzkLJnGRZT5K+VamK89oG32jfIpdE7x7F4fhFYeMkYVtPrWW1kDwwfXeq2B++v/pr8OmYl
kfdif7NbAAeTA26ugPOUKqQDPeMxyvdjxmC/7D52FzzzKGL/IrDv7HquGnwZtdljjw5axkXY156t
IBzeDdITqIKtzDqIUkXfL0UXSqLWxWa5NPU9eX3Xbl257jfMBYNE6WZ+pH1FvCcJ+msz0elPR0Xk
8mDn/nLUD+coBRsH0Gv0WDdT9SQ9pAyBds4JseZBojLjQwMpwXrb7yu+admL4UXUyMHZCSiV5JGc
U8/4YEafPnY8YzDqlhFR5KbH7RYGjc75AuJlZE86ApiNC8oEgVKPFOkXXFHVNL0IEHsrBR9CpHRr
rtaVPNmM0vfmYu/5cpqmfT2JAGdYUpIfvq8WPQzNOhANg3Zpo+w5ou/Fp6FqST24k4x3t/6NzO0f
YgAqhxKmHXteSj5JFZNRiQJJixpuj9QefaRsTjqPMrzvh2S6lJhHwgcplDZkp3LCAv2BYhL5Pd2D
Qqpms9JwEjn+myC+asJ4w7QRAfW2jaq2XmReFCKCjj9bLGoqHWkqPsT99k2OeruQv3KYMFfFBjJt
ztBoXvxRulH4XLdy2iBOyjg25ca+BYqS1MNuUOviEEyOL8Qlipu9DSpo+1+xk6NkW8mx1w1yGn4F
wffp32ZSWwD1ARIyfqqF6pi6B85dwIyETOluYPao9FEZuht1QkylqB7BwDeauWmntF/+eg161y+6
I5urCzlh3JsxxDVy/eqP9XkJcF9HU/W15TKi0L/Zc5NqE5YrVrsn6Yz6oEBk+oPQ3Gw+fBJ8mpvz
cT/6ZrcdMS7EPlEjQJlqSCcmarQdcOp9CpptdHNmCcwQaOJIQ46Jjl96g3+LDuO1RUqPSaYxZWb6
5SrIADHrM2OG2gccEymjeLNp06elpIg+3BWND6AfjRyTA9fiMBKGKpOlBi2mOcMe0WfYI7iy6uHL
nt3pH+RKbgSYEu2OIGMz+dIx2PwxkgS155QJQecFYEKThDO38p9jUFN62RbvcXsJjn/G52lON1yc
jIUvW5iX3EOR6xDbEEoXutRdn6VMfXTy2PhhJeQTJB8RSvrNoSgpiMxj8BUteb4F18kR3dEwlLg0
n4KpFTAh+CQMDhD9XfLcw8xkwt2FDqZ48tuYRuTrUap80q2Wd2C6ySxcF8YN7AYuvguVy4AoP0CN
DlAoy+4eWE5+BeYjDtdCHiYIEIkZVdT2FlwTXYtvhC+8EjSXmgkU9Gs2S32u2FM6KZfQdLkgX8Jz
RA1HuycnOEPugETREKEPH9B2n8FespS4gNDzodE/z950NS5ch2alNxL1tyvFzsXtBw7ExRkSONgd
Js5xi/McAbN5tdjcbHaHvIgETIQNmCsZXEhhQF1OQWbCAGDDOq0bRSQ7ifJU8OML1sNk1J6dnh3E
NiQxSQUbUFhaMuvDjqdGSIo7ouIW74rCrMNEMb0uknAEzBgY1N++Hb2OJj/wEMyZqRbSdccCRDGk
FQ7UkX4260RqK/R/Qw2ghOYdo/b0xLkndnqHhxBzPaoLZD78zRV1GK/sZfXBnMoLQXGfQQbXd6fn
n3+I7FL/0jRj/ot+OFUzihcLogr4wyV4A7ggD7HjUdCt6Us6ok/nB088W8CrSRfoubSc4mbvrx4w
qt97c2aiqA6gRFNl2dV9PEBP90FXqAQnim6oS4Qk3IDXItZ4gSFplC0nq/u0Hjt/rb7BcjtsrhRb
IEJf/TAGiUA8MAMJP5DFxTvN7X7HrRUYgnEdIR2tqoPr6Gjd4QSDdROyjqHTUhzsm70azG8/Pw48
5M29dWsT99r0Tx4UR8B0T5fc3pI6/mTfx+8NJIE7s/qAT/Qu6M8YXjk6dvTkX+sbFRVgkzbtJH0/
fs70phSfyxjOL0US1WH6IrCUXw43xthnLCJcE3o8pYYcYGAHTFoDAJGsvXEMMCp0Ap00all5XxZA
9P0VOcBShUscVW5uKDLfU99w4TPp+wym1mh6Bl0mmr0s1kupv6hy+vQvOjxTspN5+F1GR7q9LTNs
zuUY1D1KyBtLnVF5csfk7m9JRwB0DhxQTZ2qAmlkR+ggTVCM8MMa4+HbuUAIKbUbzSHgCfCNruxU
OMy0d2n9Z1i5c8ZRQHXQDJt1TGrHJClhbrwSFOwpl0jHWx6NAg5bs3T4qg5chz+VA3Gl6b2/1rSx
kgyFZpVZOWtgBdmNAr4+tru+bqegrScmdPmNnoZ/IexuTrokoWrGC57NQGvOBm774v3rUgzVxp2O
DhjddSLo6/YKDQALF1wIqGAQEtIgnzMmCc6qIy1zcXumlB/QDMKKR51VPgq8OC50LNwSHfVXBr0Z
2LCsfTJRwTNWi+dU6LNqpkxjyiRgEto/5UD3Zs4CEYAC+HQOY6pha8yoUzlM2ppF4xTpNFDdJjQ8
IY52ggEjS505AUcN3yOOWNVawh/XoS3CgX3gJSlVfx9Mu2MqhnqxzogbUVMLzqV+TYBrsp83iqo3
CcU0TRykITmsebxJe7iuCswgXVI94uvFtjENxhHMzC4MQ/Fb2zPYjS/QjFQ5Qmlg7WvDs1OBiJYJ
bVu+SFQ5qZO5b/GR2MNw1ZbnKv2+V+i9pYkJOLFdYop5WkQUzUmLWfJCB/4jrRLsHFIvSpUscTPx
2th80TqlCbzKeitF70E8lSx6ujTMQbVGxgo2FFqMxCL69YN9CzihQoDcVW9OCrai7yD1Ir+J6KPG
s5IYsLsb6BTwiymUbRjhT5feuBkjmTYZDyzit2b0TKbe4moixBhAE9rP5AwSfRs9vTc9uu2+TkpP
c64Uwgi7hjOI5IK+JjVoz1NqQAwXmKeAsCh86oOZkc4uW9CHYVcekboYkb8hx270trcXHcWmD7rG
ZcRJfGG9rJ7MaKuUB1aAIB47rvPy0mXHbLMGFKMqjIvCTqzDiCgSnRM5Meb+O24TAGiYyJXQZ6YQ
s2WExyegwxMbCBJ7BS5u2w0DlQ1IHRtyoDBs77C85DOAVWtHa6IZgS5u8sBXk3/3YO9wq5Qv/0/x
QeOgYRziXPT96WuwK/iDwro3l2Hp8MCg6W7PfaJ7uXvpNNtDnwRMyCyCvW1wHRAhN85/8O4P3gfM
7RDe74QSyBGqnZfSMGnOjuAEPUxSntJgQnLOgqzAXXoNK7dlweh1Ol1TJOK6PWc5JZch1c6e9LAT
xWLR0C52QdIFak66llTsO38It1qwlGbgIbFhHXS4EDUzSLlkoYc1PV0nEc0/Qf5YjtNVAADpAHXB
ILjElDNe038TjNPG9mDWk7NxJERA8IGQzuKBHx+UBuE7bfuHlgFMwr8XVl/d0VNQQ4dhXou5Nc0Q
ogT3mRTu6/FiQhxsCi3pLLoqMB8yYiu083Tewu31jiOO/0owOALhtsOk7B7DHPbJ4suapVEL530x
eKV3Awk/h/ZXkp5HtLENai+bYyuAiqkOEOzDxSMWLlZKu6B0CbvAQwDFqFSkOY9xC5KXrPEDC/SY
0vswTgEToXRFvYHt7aPkDpoHFZA7hNGZ7ghayH+EYJJqNxOiR2oT9gKrFeDVutVhReFcILaGGVWB
hBE2Nx3AhL1vR/ARyRwUrNtQVtFhpd09qiFeBjB65pQrMS0D86YhSAJ0Mk+2zlPhlGUYaKYntp2H
5EaZDX1HoDnEV1lMYckkJMQi7rucP+SrlCjrLLtBYmYn0FrrbbYevJh7TCtKEmX0BMOIE0lqRsA+
6cJzeudmaLaZJJtSCJDXYO1tLM0kVidbidbcccTd9qoev+a0PQlTxyf1RJ11Zzuz4lSnK0sYzMKW
QzbVsXK7Bijum4nMjJLaeRC4CKhoAKdyar6GfEMxSmp8kIGiUg8qgcOZT08EoHVnJ1DwMdqcMtfO
ocUtspHhYfNKeXCiVrNt8VrZJs3hFn8ghYQu6ewdgcauc8exGyGADuwSKAI0iTjg978ycXCgFvuR
O35ZI3x1z33pfidk+ERgAIpflmfCIkUnFzc7ySfPhvN1Prbu4REG9AdgOY+AedKPqMuUrHDJBc5A
Nro970/MOT/j7ZFTswPaqk7djRGDDadr/jL8DeL90D+lrqSflxG2s/xKT6eZUx5C/Azw2Uv6m8RT
MXqiWtFh/ZOTM1Xxt3HJ/U0sVdDUZTSFiXOZVKT5RoYl18AtTlR2Ntxi57QK9JObbLnX+Jt1BpwO
5wGFLNjzEb4i6OKNE0Ex7ix/RzV0xu0Xi9pcKA6zNSxUZsIxoJYUZG+2uaOGSEDvDII9q2dMP59O
CUW9kTXCuZZOTbjbAEEwDag0xcORefsDqTYxiPtOS856Sronn1QYiuJjeG3nP9oHyM9v7TINKYi7
314yoGLcO2SUtD+sy+9iOLlvY8iN51HqIeQDzJs0s0ALldGiwWANs2xMn/DrvijWza1Z4RRP+JXk
lDwTR5rP9MJRNqY9sLAGCujlENo06cPDjqsXoOjN7SvetkcCep4nyX7MndxF9h1Hk7dLnsuBZh2Y
KjVufv0CvnZoVXD80GEjcSZOEF1e9ttY1CijM65rHP7wskobwOKz4D61bkO0NGW0rDN/UCwYNSTj
MWAwDpOQUozzI2zefO3DLmi8DJV8y2fJ0D83nnkx6IoripA7PPXkpUXX5Ohm0VndfH/HYQiyNUlR
Ru5SdLgyS2t7H3LVE+OE3tN95kA6HwWknj59bZzD2xNC74u4zNLkVl44rRHc4reUhQEZr/44XRB4
sj4oHfIlqB3BIWhB1Bue0BA4Ywk/uGm2yoQ8U5dPREIGvZbdvTnLyqneIZnRAzZr7RyiVsVzrzAT
oe3TmfD0u190UM7Gg+ePOlCncpZQnphMRNrgZbUf/om/kAZfBzzpBmiRMnrhGNOnXau24pMy6hmn
tvn+2uh65aWq7x9jXoWHJT0k+/s0+oVx3c2eNCP3gx6Yr15SS28K1Ps5+Nt2pzJztQEPHHl1o05u
Pe+O30c/ORyj+2t+6W++t8Xr6u8rm2/pnZ0ro8s3q7PNP0yZWneMJzuUMe13zIuOHxjLcLJRiEw+
IJZLDF7K8Kj5YLgnRml66EON+9OiYfFP3yLmL2fN6GM5rAyrwm48kwaEt8K/9v2a5i3K/1526Vkt
FP8u0JGQpic+38zuy78exnVrpOn7WNyCoGjPPyN4pOz2rSf9YLAwyG73ICMEYPgSclhHbERMUlwh
UStUAEfKEk4EhUYnMSDnvAZ938TEtASeF+UwI+fEanX2YvfePCkuQsDTC8IzAL976JWZRJlfWEw9
TyU2/PA+6gThF5AO/alrFcyX/4FMQGkSToN/D54m5R/g0tRHpw+FO+FqhtD2L2nUX3H4Ur6TVyU0
/j6buAHYT56AsqYcgUIwPvfM0od7wbOEgS8c2RwpOOhO+cn+XGHOdSzWx7sfIuPeefNgHe0x+DDe
f603p01Z2OpdmtB90LsLgyeaQ7HLB2h68+Eo66x125yUqMJk120X+WXnNDSWxfJrPN7m8U4P0tkt
YKOF/et0X18Q62biTp0rcDkRnAqv7UW/h2hd7fH471QThDw09vZBfY4/t3yuko4qhAf7AuOMWWN8
LFzIOiNK+JBwN++OS6Y6xAWjBW34DgjGxDQD66rFTM0nh2+8YFaYPvUGthWVpAAJ+TM62f0pYOhj
Cj7S0uu/55qGQ4aDC9OaU4aYjBD/T4rgr0WaigWo0DhbTK05jZtNT50RG3w6/oRffP6QA3BMQVCh
AUlDhDIkf4woB+ktg5JMcoj0UYLaGSsVliHiVhT+knDgyCZGDv0a3gM5DnURBKaUvHNL2FkvSQq0
Mw+x+bQLiTreIbLRZDVOOdkZcQuPqTu0qeM14IF27SikR/Ka2ujYAZdq5JffmXd6Emr7Xus8aUEv
FmB3F1ElZnuzwzA50VyjxyBlCWGaEP8wL0gWEEeNJocZ9RJWjBf70Iu6d/3zsigDGpMcit8je/cp
v01lhqfVsGDN8Euj3Qm/CrjjTsuIKv8EueQLiYPeYQQrPQv7q5N9zAComirFHnk9FVX6HndnQi7d
w8zhTdFlfGdaU7+T2tZX/0pCzKLFURi6h5iv07SIen9dIP9QLDtCmEcgpOCl1Wg/5uPOHP+fYQg2
R+NgR7lHz/96Jf4/JtykHWo7+qUg4bpCdviCSTwfDs1IGpOAx10GpojrzQZlZZyfh7SdmHtbOrsl
c+/BrfDVKniJMrL7OZol5E+ZAvMpaXvJ6xLf23ATUZJifEWjdSMWnTeYF0yuCIk6VRJMy4zIRn5M
ejnqleSwldF9kNHgs/9t2Hu8ZwoTkfY/MNf5vMkkQfpGeWPamT69YwLfaWfuyRvFRwlCYNQen3Ey
ZWkOhGD8MppjwOu/l79ZGmeI3yi3gdUwhPID/akpWdvrxsW4Mhvi7AXH+xghm+uhMGSj6uKwMQfj
oiGEEAt8k/lnAKN1Ji0wSChGQ1C1rq1oXs+gZiWZkdr6hVStnuen+AFYMHy2zGy+RHWL1Euyv7Dg
8kLpScP4TpsQoudKpHLxvRCE/R6O/vyN5pIqhucVDC1UN3GlWKFkA56rb6ZTmL6NG+n1ncEEBIZG
H5koHG1+41PS0CdhoukPpaV5oAzNIqpFFBawzSWPm4sxlUwg3QOmhEDGySQ15m1sxpLZqLwJKmMW
5p79phhhJ9G4IV6y6llijPYLPCHO7ihrY+JQUDFS9HkAanl0Tbo2aEe96lzi25H+MDxS4/6mNKa9
ABGGAQDQz6eMIuGfiLUve46PzZkyqYTwluXC+/1M9tAW4Q+n8G+93A4fVPu4JAAt22LiBZvxEJ3/
nTi4lIOs8MHqeI4vMcdKwyKZLnGDxceky1ZvgutRJzbEu5MM/ggroO2nR5RHqPZyRiRSZnlszX9M
8hcEeykVScVAkpN2Ti/u43iVCyDyx1YBwrGT/iJJMSUQ0CNxehs+xU6xnOOnAHpEkM+TSmX1Q8+X
ddFiW+U84wSwYst60NYam5JVL4WOwB7Lpn0+ByWwjcBrdQY/gbYUoMxWq/VTvgXeEOMNHkSDbb70
nHVsQYdByVrwahggVpk1IWZFlH9JPyATa5uMX0YCPzBvtaLFc8D9CxwQM7sfTZDujHQ/WWwMkY1k
TX4sakMq76XZuYBCylCSIIthxYlsldfhg8nbMqyHdPX64ddrdzhN7IvqnDsQwwgkEUesYKsESkDB
Lgpc9s7+oGOmOCS+XQt36wMqw4vJx2aAe3KloXG0n1u8OVAdCBzkburS/2xmyqQToWBz6mOZYwMc
Mb8oqsM8L2DlvjTlWJFGIitEiqsdd69reB4FDRDM2w4x7it1LEq85OZ7lFG8DJnwi4vmN2b3VrDV
EgeuzxYglhRGqDhkF5hiUyJRqpeMo7JUAGA4+D1IRfyepLT07X0Q///zfpz1x4rXw04CaOvoglfJ
uEQjg+Buv5wICbpNBCvsFHWXJsQjmoV8TPtjkoODxlEFBQhH60NwA0+AOBJ0klfqcuM4J+lhDIr9
yvyQ59ygEw6BPJAITQ5Yv5Cg2FnYjUIyMzAYkAwAVpvHNL9akEpJsu9+goG5w1Z8CBM1a/0daA2F
fndMUkRun1YON4/aGAiMDcunMY3zy7r4ydRgQFmAFiozUL+gyAygD7uOCSuSeVizjJN8TRwYs3JI
9A452m9UYBB95AjCRS+8pBk37s7kuoKT7Zux9mGLwgl4rQNXJeHYdIsB9RlURkYd7GdMl2IAL2xC
3fxiN32HcUAdDuusRdN0D5uBJk7v6lLP7fX1Dk1hZrF5ROfRL1NTXQ8TYM5/dgy1PjNjjG/rv+ZS
Z+aaG4wiwv4f3QouTko0DnTPq7MIyNSB1tXXxQHCcmYgPKyv6PE22m7OQBo95QGTPr0Q/jmtOcIj
8b2lR9IJwwiYMg3ajeUEZQwQ3ImcuAPYWmyZ7+mfgQLw8GxDbaIGS9lnv3ZBV8d/iuBec+xhbr5H
USJ9Yhi+bSKdozPKrrEbfwOdMBhQneFk2m/IFWkzzmnJ952QDUr19U1QOgFi8qLbhqv5hJRlVyO/
Jrlkq+2cTajojvOlWIyIAEKwTcsenbITrQRgEthZZrJ9jwB4sF7PI9BnfdsFRuXZQPAnzGxTSbRk
cYOsRrb0qSXJSJNEYy/uZkv35CqEU4FW6GrcTCb0zGuI2KFZ2zURkjmOBz17jlZLJeK+xU6LkKQa
1eDuwSCi+dhykCd20TljapBUyO444l8NiD58u3cXedvBy4Fh6vYH11WRfP60qDeytYNx7uGfeoiX
f1VSDb/zfYBQdaoESnDMzyI0wIZwDuHV3QXfRWd0M/GmdTqDwtWiBgZ5Rw8tObfLjCYjTxrASEvy
1gwTG+dgc3IPUZg1LgFVKJa4J4ojFfvInvOAPHIwe6g8M3pt7MRjHH3KcZv7TruEybcW/4/ApBXS
VbBV58m7v76Kx63MP8EaQLTDhLQFgavAdORr8TQKjqa9eQMZpdgz3/huInX892AouUia5ovJjlLU
vlBXBra1/iY3Lr9l4fqrx+KQNXt4Kw1TqMI6ie5g0Jk8wiNHeJvzsUlTbm83fdUvRppxN1r+om+2
yTjf7tvlQATYbcMS5qinUwaReqpGjQ/59Z3RI0s13TfVDOotcfnX9lqOQt9qiGunfQBNvJlNr5w2
mLQ9SIG4dzXA5ovTc1pWOVIsymR82/uDC6fjYfz2z87HettoUNIllzID9VX/mL3Hd35sCAODji1D
oxSdbUoFj5lrku7C2wr+g0oLyhcMzbK/hCTTBLxl1IUfdw/uLCaGiNixwF0l+dhrUE2XXAOYOw10
l3ke2Prx0735TX6/uER/HQTBzGLAuvUVYGRAAVZeOQLY4+U6RD9cYOELQIxEIoJjvklpIaEJvjJt
C05Y9FcqHK1g5DtscvPO6dkAIF+/Od01ogt9IKyaDGkpQSkz4aS6XSiUcloBY/Pv0ciT7qfj3C3O
mRYrQ+Fw6/Ougk9uorl85pPfPsHQKZxFz0TQyKupMapBDbPuBBjPtfSdr/n0m8BCZwe6sA/9evAC
qXxYjMbxOQ1DEjwyeq7waFVuZ9SCoHV01rJSmu7BxnHA0Nif4I5ifmsArOJpa6q8pm3fZPrsPLwH
12H/TzOqAJdM72GXcCVrKo2mrxnqZDc8e9fgg1QTVxidvQd/n12mehWjw2O3GSDl9ZCghydWb4HM
MlmqoTln3JC4Q9bF2TsoA+iVA2/1Y94nN4jI3fA7EKU11MCMLpGZSDMcw3Qw1OhpT7uob58GF0f1
jrAO8OVCa+Fq9kyrzWAdoJqF2LfPd5loN5miwEBz3GjYH3OHpoHmHD04xpY6+g60sBOV3ht3E5mn
LPjTdO5gjIOHLfLX6zSnRWHK8wUTw1WBtUeP6mGucK60F9wQ/gzQbJks4Pry58Vzru3CQ3+BW/Tg
u8lZTc3YRzviCQ+P1EDGyvc8DcHZ9ua67WLNyeIqxBloRiVLj5ltQ42PbFgDfjWtQxouYEHIdrMk
Cg5ReSu1JihqbU7Wqw6QeHI2aLrRtbnCIQNqIcEyl3wL99WIFT29cwAb6A1YvJjb/zW2jMQCvCAt
TkCerQYf+2PT29RnV6fGvHnaJZ4f+MCnsQUBp3AmutcU8LSj2BgKS/puzWp+E+LWVJncoCsQAemY
ERMCeWA3K7lSGkMRP/7uUwxXAwkbcjioq1d0kjR+M1/mMDLGLZHBn9rq8UtpIzIh1tanb5uRRCPt
RgdPPB4hRpvzBwScGuZFh2+QjQvozBulqoUExccABptSob34t3O/ZY8p1kgt6bkDrvNfr87JRELT
XsaV02PLt5gKv1j9MYYScBtl+qPmzKu4VS8CyZ7nKGDwugxpMsW1eZjupy/kLakhEBL+2oVFAx6A
zkwj4joNec+B8mvmaR+2N62Em7XiiTQIE0yUQg+pWM+4xL7QnPotEZFJmjRYCwofuTTX0GH0mGdg
bPssWRIeDphghZHe9q6vK3JAOIuE5t9r6c6xr2YV6RnfLBbJ5b/f+jVzOUzQxNPhSy/GMhImaxdr
lvWWMEX2IxXHWxiP8GP4C9UbkLBs0yaTAvJhCqv8xfo9mjHoB4JWMOv1FSx8/vrm7ghexttwoaOG
ZHqMb18S3THaBFPCYpClJUUno6RfMA0+ssObRCKzBy5MhQxIx/PgmxwqvdJ6uiLlSmYANtJhA8jZ
JSUcBok8BDYKXCWaiZZ4xSJnS+xhHQ6OYZNAKgO+V3oosFLgglB77WyAEP3lFIOld2exacQZThYu
4IKQNeC3sRae0Q2FZPpwLDG5QWtEW1d/GLn8fvjRfrH9msbZu1vvwX1QBC2vn3aH7aTTpgRbpjd/
uWkoTMpoQyrIPdvArcJj+PWbvn7Mmi5lx+jq8BAGF1CaetLGNH1QT14v6zG5QHi4RZ/wPPiEF1h3
xASC+snu+rWDYoNf+IhRJ5X79G7pMSncS0omMuxCJHoGT6/pSj90Gd9nPWrQRRWqw2LShT5+mi2D
m9+IO7FCMtEaiCQRJYwRo2KnTyqHY4Tj6+Fcaa3JY8Q5wNeGYhNzMDlmaJXr+Y/nxGF3JFBpLDaO
M4ER+qyII6mwzByyU6BCfIwNa5PVWxqS2NAGo2uL+R1kkcqh+IQNyqFtts28tNYLGQ6G5kvkHyvs
8JYl81ofawq3hcdWcwcECLgB/QCT8w3ywYwbCCiA+0V+dThTuYCesWVaeL1CfIfrX90whOPSADQJ
tUyWmaXLuBvnGgQTrp+E9RNCuOP4efGgIUbxtj15G6VawwxkyaZbKXJEC4djXqCNSrgqzmJNPkBh
CeQ5RXwD4RLZeGCMaHSxsiasRN6EyQGXGtScOCovAFviD3NPo2z91HNZ4FSOhCgKYa69xRojpWY+
UyKwgA5s6e02FYzyyUob7PSA52bLcuigrSKSLBLSqGNEknaNOdKPaUL12BmwmTzSaW40VQoNpl9I
kBE6bvaLHUsWRCPcfaObKKfog7SJ1jodUdlJV1KD3YbvYfpd5RVfq2ngM/cxK/TSJJDDn+JgofSh
RG5E+FkdySU/UWu8m939kmSkRyRjYGz0cMgrXWgvTpd1JevpZKuzHmNr6LOjN48TOzqtJHTstD5P
RNIcYS9ETDJTsTbNjeJVXN9/LJ1Zk6pIt4Z/ERGCjLfMk/NY3hCl5RYUFRBE/PXnyf5OdEQP1bUd
IMlc651WweCGi5jkwPfGPevWKBrYBeL/vGJxifBP7FZZXEwMj6hN+5cgxT0uSQo4n4Qen7qeqw1n
6LH+uNm5B3SLQDARR6EaXAFMxE7+Q8mI5ZWHg26PDd7PWVH1RGX1NNyjmldBxeCbPxk3mEP37ZsO
U3rtxlenNCgePB57CNHM7o2ZNPTnLPmPY/rG1IyqsKQYOh1f3hj0XUJLWbOZ6QyUxUTBQccGx8p7
J6OfdpffnDHWefbnPLZeQhIzcMrPxsfXxqAynPE3OK+OHZTl6JTMWbcHtmDVVujHBJANqUhvx8My
cvuN0IF8mD3mvT7ODe5L7UNtN2KVo6XTpxDQtQcoUXiDxslaVI7E4SbxrwqxcOAM76muuYMlE8b+
Uz4W4xs2kQwjhDDVWpd0+AZ6d/O/0f2eXBD+W/103K0KFkuxfwMcGxl0mv8sIymj6OWF1eL8qKLs
5lb9tK+XVws+q1sNE9C0b4DRwLxE0rEZuZfvQn3PfMOYZN+4z9I7rViZPIhT+ITmd91Pu4qCgNkZ
TGZ1GvpHarR8Pc780Qs6rxdMloWQ/7Iu9a1OImjzl5Vhk0XXd9zp/v2dXgu3v8e6HEn1T/knK7bF
UI56WktTOfe0Lugf3iUsQauHRNX9ljJCYaJ7AmYti7N0OLwO3zXWqlJ15AvHEZRTgkBtmNB2jCE1
3S8PrsbZZ2heZ+5N2it59nVfZXhb8mp+f4v0UfSsGPI2beBVu4f3lIGCpBlkDmYu+iv4kipq1At8
ZZRhUv+uNP86Ys4MrQTXNq9mvXc391djKQ+J0cUVkn5phsKnpAazgrINTdLH7PbGE5I/fPkVwFEO
RKb2bFTl5jWOv27zWh8y01Fqko6NfSvPx9pZxvBQg9aXeP9vH3a6ZnHT6FceI69XYqte6M/pSA5e
ynrcRF8FhKLMYlnyS2vWSn578boWVe9nP0KR9I4q5tdief73RRzFwrUVpMU52c4En7GtPgORXEte
PFqkYIMMyx2T60fchcAb90nluiHbDPHGDFuFq3VepCg68Wr1J63/am+L8z6kiZs1a43izfZhQ5G2
UHsRIOUvkAxvViHgNwZcSgz81Any1mYv6aGYJCGqyhfUF1rV2Z7ZEcixQLImRMEkYzsRecy8KRrs
JSB0CDaUsNMLmBbIWJ7tgYw5IOYlnChoCDNHNtEtiLCCJTORh4RBXGQDTWa+gKSvJ/bisGBwi32L
SQHBiDNh6pMF1Na4fy6tAfkGT2/vfnIXEUVOZpizIAcNdtL1K5+7iIMMkBUeoOPSoNeEruiphEWg
DrX3/oHTo/EX4zE/25qbZELUUmRnYSAqf/BGPLF9oJyHg1CNLAPVDgjE9qgaUcKsgccJQJoDJk5I
IiL9QtAcj7VISgLU5Df9HYfREl2Ue1ScSiSn3NCd754fKniwZ8KD+J+ghHjDJGdJJMG3cU5Ab6BF
NUJPtiBBl1Kz/R76KWXlfbrlzpLZv1qMDvQSyOchgetYgExcfJpwGNpD81P+gPCLC/4fi4PqxEPd
91gLgxr4kkoYFfIgdCQAVzyMYx+oX1T76gIgdDVBRrsXCmvk2jPc+qLKHxZbTMRgn56wXJxQTVDo
wwJmLv40a+SdAbwuqHyQK86gAQ+YaZIDZ5EfKSon/hd6mAvF0Xzf8+aQfQCstMC1s4dwxI5n8e6P
OclcV8RSCfwMuEeyR+MnxFA4GyauD/buo88TONoleO7FWOvlXEODJi12ui1tdqUtxhyC3EhbdX0K
1Fn6oxCDn4XV3caalmpThk5imqW2lRckuhIVThUmZGzmCnHcHJFioBxJhbbJDPY4xfGnUkD0K2d6
fXjZKtgN8znKDlXDXoC4ncnajzsyXJlBIU79BDUA9gSGePuNEBdGN7FqqTNGV4zDpOeDrdIYQj2u
+aHaO+8ORDX7YQ2Iwxv5M6Gnvd0e2USYOAID+P665OkAaxs0pkI+UyxQeHLq4mJuZQcBGBfdFjrU
RqYMAhn1JH5VlKA4fbymgbjhFOw2T40ZQgGgc+n//5Fmo+aHSx2GkYMWAh0dJ32PYsGp71CCn8l9
IbXJY1VefembVjMQpLUhOY3kUgUiePZItqFvbLxmYJetfWh7foz3SAVXqL0P+nlAU9QSONmK40iO
NCuCsFOdR42g+R5n2Ibt8ds5XMu0MJPyR/99N163vP68ismhw0OK0eaR08MYb6cuQokW+lcjPPjI
a1RZoF4WirSSGbjpjhEKWNHr4isVFf5Dno7gFm0j9x76n9TtUQT09Mv22AhpF/9Z5FFVosks0Fsb
Y7psAyuGGPL2zFGi4tno/L/rpEchbSPEvfjJH3k68thRRZASNrHJFwFCkTzZOxnwwzPxhf0ZIxlF
sAHMGh3RgUJuc5Nethj7IQ2gRrVgjSb46tBCO70YllKlEyiMI/JyIP//FsTBHFCOIX/1gaJfd7w3
R9q4g4/tiIrbnL8+PG83hS4smhcUwF7aKfYu/zc/i4Hw3wy8jWUH1IignqdUFvUPok6xz6zXDI7v
AF4v0S2+zpTP2uxRYHXl/F77FCfKN0bWc5sVhAPXv12AYUC2K/yGJfa2EYH/VnjH60dGWL6WMwyw
qGZPSHYUTyNc82Ylz3Z77aJc31rNT2XS53en4eNKBZiMPLPqGYWExaolmfe9bL+r6uXqVcJZ/SW9
3lNIIDc4hPDhK1tTXV8ob+vZOx3773HlyV384L942urpa7xoaZfM8FIl5TvIOHqdXCOLVma6TLsv
ahpi/10sIami65rdsVhq95ej1lsVccdeWmWTK5zI6n16boWDEY8BfQ9eETKhJhVbcDbRyOUqQ4lR
XoP92u5Ncvdclf5bcAqwq1eBiuiLLsPdN3ltkR1vEU6g51lDs7xPrZu0P6Np+6NO2mpSWZOXljBq
BgcKVET3D18zg1BkF7Hguwt0TPsAMAYqQfkIpDp2B6pq7/OnpR9+3kaUF3W3FAYZEYBl0MLrbCNI
uxZicfXT4w25j8gC+m8M4hPPZYtUCIEhY76E0QnaiFMR9vG6G+K9JSw4B9qljBrKQ0UiVChwHTQN
sLJCU8ShisljMV6hQXTcr8/ahDcWUG2I5hNv8ZGy7QrNZQnoAe5Wm3JCw8TyqCNyJkSAxmK3XIvu
CVe0lKxFgczS9wUHLQSwwvX53rExrMYm4jZuABu/Gew7iIe3e123aQUQuNfoINhOGGGMNQjkqOa3
XtPZvXKO8KxLQZgKp8U41NgNIedGMJ+CRYEdgO1omMxyHqYwsypPAmUDzd6CE5i7QF0B+BVvDcUh
j+k2hfPp4wlk9n6Sbbaj+H9QgCICpTqPWgFlb5+C3+NeK4ku0bC/LpAisHQgTIQKVThVjBAJ7te1
GB7rHQltnE2yxeAwHwFVDuvxcJzRVIBFhOK7aCeDfaSXAYufGjjceEbJsqUwEmqS2YhImJ+aX+Vs
bBVOexRcP0fhyxJxBeMMDDJa06UwfkEcLAzXYhGJEJf/XfIP8hged+ASbLq0DUAhoAC0fMO2QS+F
2028R4k2DPieRh091FV1cmEzksgROFJ1CEPR0Upmx3aNsnc23nFWEZ7o3M5AMLZxFEFsCqDWbHZj
ZYLiCrUDhQVIF06iA2cVujOqncPrFxY/HoG1TmCt7OGXB7n7Mr+TvZfsH92eXH63++xMwAe7syGc
lkjnp3xZ6MtPUjOCAtbTPSG7XJ1MZrqKo1XUHgVrjYaSA4G+VgSJqIzJQ6VGrhmBoATCw/W3NiOj
L3R0nH8Ur90WtZ1PocURms3/k+jwwZSzKnSs4MciO22GPQCZZEsPYAulhjD2FeEwHb/4OmWBqVX/
4vskL/fKxa4AO3GFUMni76d0EkvyiFeC54IkdoftTHH8HiEwgVRE5pFGRiBBPrMQG2Q8MbnMn4MJ
Z1s7crHY04lN3p3XI6THOFEppmd1A55ShHc6dEJuplVPYNfI4dIdcGCxXZSrwqPtI21GUNvwTTLd
m6cLd4NFGVrAaB7JkBm8C0VYLtxiF3I00Vdz/MFniYwILAn/HQ9y4rOGITV99DVCe4FHBn5CiVGQ
vMSzhkYPsxzrjIUhSE52C4klhz7xVrNi7osXclG3RJhxO3OrYGcJD2LRsx2vRzoktPl7VL8On2fs
Uh08fB5MUDSfRVeGFLW0mdTNn4gjRTyvQAWRorHWJQrF6wokgaPL41kX2Dw34FsII4cMxrp+Hyma
CXUT/6nylDnvP+Fw4tVE4od4VVKyyXh3zF/WfvPmOfP7Jf/K2dFtNV/Dp/FLT49YCqupWEBcfnGp
KD9QWojE3Og0+i/Bg8t3pIoVeFaBfiwz2BhF+VUHEYo0sP0lrgoeA3xgExQ0Cc81zz8yGmmvP4KD
5h/Lj49WHT+F21fp2vzpgDEnsHnL3M/AUODOWU/vlQpSJe6CCBx4sTXs9QPgUuP3zodGS0xAO4gy
Hq+cqKzZgY7HJoKNR2elcEoZAMQTvs1aaDnRRh4sHzCJT36M1jg0qDY/xMFc3mJCK3NIBNUyvhOe
UU6WKLsZXo1CjHoUOXF/bleQoJyxzsFASa9hFUYyllC08AbCgwbALJIDFZT4EVdf51PfQ8XhpAJp
IsF1z++BB/LVqBJFqu3rQjQOYvWypSDzQTcBBw38cJq3BG4NbEdPmOsDy6LMTgW6DaFNRc++S2+Y
wSGzZCm9pCTpBJI6oaxWJNZy9d7exbjP0Pgg7tF7JuHwbZErfqhrTST/tvrd45PBB0QjQiU95OEH
BtKIo2rkKmxfmU/bwoe7iUULEegRi2z4cibCGlzD73UfRbAmuTMclaQIyNRVaLcvnmUuGD5bHFBK
lN1Ugsz9upUajsHAbkG9KYc/tu3kxWN2bo/L0c/Z+iWBD4IZ7trpTp2Az9+ePCLq5/sPEx2zNCal
UdkWaCE60wsXyHIeOwyA8KuhNH2H+B8CbXc0z5ZAbe865bgsORUVN5Iduzzq7pN026s7zOY7a5Lm
v1foic653P0uNa6R913MzzfKyQfnMGcxyTbzYXa6vzAZFM4pZ8gGNlLAMBywjnrevrxscL6nfQM/
VH38OwOn/+5HXcxHRBrMkjigVyJ07Q4KR03JZ4BN+zKmNbiYHsmT/4nRd2+Rc3KVHHRFTxYIHU0s
7y6oPw00bWhQB31Oep64OTx0RFsBhvJ1btM+DzuTx9x5YHG/apFyidoK2WPhPPzR+ZqncuYX0FKa
EP9UXErGXgAGZtvqTxy1I3omnkDOcmn18T/75wuxIaXNv/9lFcKl4auL1fhaeIi1rxgUg2/Kttaf
aaKQERyHibYDWRRfi6cWPSt7caSFvNOFp9X7rBFCUsLyYwPZ7Wtyfc+Nqfx2x9Pr7CZOOm6+5Rls
Jxv6ZHYUouYAnXPqBoS8fvn3jj4Rg3MhS443Zpn4n51gji81rzb8FiEHNDLBY4eG482pQqEMMN1P
1lyp10E/j1Nx8clbolb3b+H94nMovk1bG4fgnl9tYyJ/XXFW7yrGSgbZvFIjMhnq+Ppy3/NLHpnl
fDRR2WKfC0lat/2UvZkt2CQg4YW0CqCvXX/kuSHNQPm003Owvytr5D89czMKLluZUBLnnQKppY/V
7fxoEjZtBUYV5HeoI+tjk3FNE03ICk/7sY7Vj2tuW3QDb7dbcOTKuY3NSaDi7x0lHng6NgN8C/lq
nIBBe23ChpTNi4moQDkSDZ7eLJyfK1rfYnOBEBG6WsdKCHmkXKZ/Y6OBz/25+tZU/+EmfaCNbp7l
V9yLNeICtmkUFBbrgqzBXxkenu3U31ruC/uwYNsQ9lKdcWzwF6Wv0GQ+YOTuguMCBKcSmkhLHdWD
+GCZq0MJaTyWdz4iOwGR1NNveMPw8FrwDdNvOiIHWyQWwWlSVqAVFps7tj82Hb78Qd6BRrPnACsj
E9HwseUnXjxGMfSfQv6wFd6yR0QzhMmQVUmWM02hEwgY5IJqR8cKet51PiRBAUFDBtSHE0JkUUnO
muRtcHa6Tz6YBeoAQuDo7L9HLPvplsyBHsaZrTIUylA6h/9BYvTYNA18ZcFmjrnoYo9txWSs+CwQ
Bh5Iu/yzII1rdCK5I1KRxSS0njbaSKGVoNPcx7pcf6EG1gCzLrdPsEWQFBWa8FeAvjdQRDtNAeks
BUEpDmwRpkNRxJE4E8EGVG7OGc4/GONfzSKAID4QAbxAGuzUHFqAa4JfpDpoHTTu0lkt+NjSE8EK
OSY+zqIlXqi4INb5kTzCCzuBYxkO+SC4lXtfh1CV3dFsHAz7bHWd9qnpv5eKm+NCXXdRNxsjZE1H
wDZoS6MxkNE/c6ZxqkX1Xtrc0y+O/84e9kWExyWQtr07pLDwQb27+QqsB+45LJIoLZCdfBBF7FDc
vJ2lkPu96YegFbhqYrQApyn9qbNGneAE1W/rnXS82NyzbYEm6o12aezTGvL7kGVOtpIZosi0J/cb
NHRnvHsNytR5rfv2r+nsQzKECcMi1KjE2CA19/MU7udU/7v/dmRZdozzA/nkPhXTz5hpJhXP9l7b
P6dvbg5Ag6BhWC41IjGGBzKEyL1swLU44+rNOMFrcXwFlqBh0PQs8hleIx6y5xminT8cmeDDC1Ye
1SgEnBDLPwUdxk0x02/w5OMS8vWOhaTG5MESt70nT2SLRfFIph6uzjO3aaKfOPBz0sOYpFNnzCVT
Z/lvtR35rwhrQKD4QsICSah5cnxDhAERT9lzJGUV94QBFP5kgNISViy9hP2/IVZo2wBqCL7z39Fo
a/m0Pur2m+of9xMJL9OOPIOziiIruM4IfKYs6pm0e/urfr+eGV5jJSGRCoqsIRRBJDYKWBasGVqM
CjLOyIUHMFBZj2JA2ptxX86ALK+MdNQ+0KyGeMp8nFnhIymcNqmSd/K58jSyi/TCdYweGdjlBfJb
eNQsnBJ72vU+OH+p55JRlIXlWm3sPfFLjLjApIWQ7/JwKVTQd2Wof56etSeqqA+GLC0feHGHTzTa
XAzHMuNL6T35ZDPhtzbWlyL5Du7AO8o+AAu4Y32GB/u2JNJGBibAsMeVwHuXKF3qSe4LelCMTiLr
IhL6pf+66sAE+bxNILrPkGoFOcoggxzmV1/blbNmVaCIxIby2T3YI3ByuBLH3hzUx8MADFfLcS2k
7YE2Gc2QPsTfxZvlBo3bxvK0DfWoCQW1fha/N2Ont1NEPVpw4kPMhAzo1JK+iDggIFgRKRCUIWoz
54sOZEBTwRQ1VBEfBEtPtIgPhuf+CiUSFZexeMdwx0nH1keVzAuQBSkiBCwkEZKgd1Gp3IN6wvJi
u6McFGnmgp48zam5YHznlcjh63xmYrIbXKI56iP3jVe4cX5wls05PrkKVPLQ7qbLCFTG3iVEBwhp
zRXRquBcz5PKJc0rum85C0EDochSXaR1MeKNWSQYKShdluVaCBM1yAvKJnsr0zBJ7L+gCuyUoqZm
KomNuvUO2uqwbQCtclPmL84p8N+FaKDEELHgyIVm/SAfRIF0hwZhgz3R5+JWWgwxXUn6SMuoQos4
BJRIUzZ25C8mEh5ZiMxGP28DGRl7LWq+fEU/S34QChZGFTlDYk7fvT1atr42u/zTXGsNwjItDp9E
9YplT2Ku7CqNT5RXczId4O1g8fHFABgOXY4fIWVhsi6PL/avYITQgwSRhOLQPwq991k0VDzEgr5g
FgR6OgYpcQTKHJW4+hGPQihDeAt9zxh4273HiLK+rEX0dxxUudMeDQ+mgCRYg/VVhZWMUELsSpRP
gZEQPYROj76q9t4uDpfwMW/T8amYomOlmGAE5r8yhZ8dHUwvW5rOfVdNxA1C6GJjknT+PpOe4WZ2
eE3AUd0a3v2KAkZIN68xnBI6OnJ9CWR6bBjDFi8aLoFOKNvAmMebzGjDVyK5ytRKLXKu1amxHjjn
I2QyIZFnkyaQ4hVmNS40pMVj8vSZD+Hnwd1lPhvcRcUbXG3dF7q7C1MtqNKdLDGh/TYSA93u6caE
zfhV3DFjJeh1ECOUnsmzIU/ysHE2g3sN7+7gxvJm5H4Q8ek+qimSrFPFf6U1Ip3LOl+O2XHZg3k3
ZhshNRq5QO7Byz8hNmQO2+YZvYPCvwGWQ2UyvUJ89XJSkWvmVNEjGsXv0weQHPbV2ZroUWgk/rWk
Fr28ai9H+aS9QhM+EfLMJFebXxncmt3tYjU6XuMhvM0Yqp0wVIYrmU/ywIpEUnm+aCbluTlXvPHn
XPilN/auzMeWsNmhQ+UDtAx6zDyubYjfkydww3SaxRg88sSfJAbiysjzAR8dlPAYth99wIky+Ngd
1E07vyRaKKfDNIsf83ckNsTnVI/N2Ngbe4LwASp5vH0jhcMBSx286k/9BSH/RkVIJjdmEqSHucO5
oteE9haJui1P7Yo9eQqWC6bezIXCljrIUX479oP1CPL0GpG5Fxn70bZjUJmXx9dYDZH9OnncON9J
O619NJ9S3MTGWc0JTRnWj0UVK+m9wubA7Ljb/jNt4nZZhhDE3SpLNMYx2NdQ9S/z71aKrX9X7m1u
v6dX71e3WQk+tPI7aCYxS0RfnWo23A4lJK39gt07HoefxSMR1VJml7/EuDzTlr1hqqQQJ8RY1ZE8
aRaPxfvQHvSwejoKB+vtR0biy3742JsQUHQsDHsOm0UOScyZySo8GpeopJPGAMyIozMTxBkppRNK
A6Z33BTui/6IeaRMkXGbSXWJlGO7eSy+hD4yR3hwpX80/POxZx4fF0enM8beiHZg8Zw9Jtk47EFo
npiKXXneAU0sR8s6vAYviHI+zd6CM5eCyjG9Z2gRk39ZMmoGVvIo+bWXHYot1mWBoGkJeBOCEdrW
Vy3q9X5De6mcyZKUj83c2sGM4ZJ+HqTM7UjnAU5EyMwgU8JrDneQtE9kqZtvu3sOPybmxTxVrnil
GS+JYDoHet9AB442Jct0fz31aCfsfF/HBE/p5wGMIcU2zYE8UwFaeJ454aC27As0zbpbrM2bezeY
UOjoFwfw3fxl+TIqgTWd2QNqUgaHUzlVtoR6a4TTqQ/48Oo5P+UnXrU76LQCjFu70Tbyx/l1QvJ1
UHGbxWj+ZsSNTuklFcTuXNsL41jc0eStR13tAyjfktHLpnDinxsWNH00pRraZ85+MYzXhfVRUJru
s+045aXbv8+aVrknbOq94k8OU4u3xan8a24NgnEsUM5xCiH4+MM61+YBzec7Ur8er8z/fyGYE4XQ
LXwFoAdkUrDz5CBahmkL+czik+huSYXEgPWpsZEGpEOgStodfWEK2nSM0AOBCSV470VDaHlVYmxu
kX1CXIgAa3KbUG9RgUGN2uhRKB+pThqcF7cNeskQEwT6y+Oa3ke1of6L+Y6IkpQCTQg64RqhF5ZZ
yHFp/z6QeQkhsxA5gfK+oeSonNWeeMLLmYKLKmVDAh8yx8ylUfPnpn0iUZR6AJOt14TFRCGV1/C0
JTV4MBfVpUYzTQMEFGa6iAQQYLrzUaRwzGc+AijDKdnBmNXlSeSNC8HsfA4uT5lNFgKyOtEkn5tw
9OA0V0lDQEVIMUJBPuW59iyPWkfnLSXEijfycy3qvDFn/YZz3r8FIkooeZIk0uwI7w05Q0lZFD0X
RS+5SDsBW7yZFiAkWzeixWiORQ8g+gb9B8AKdZYZNbvm+KH4pWUmvyA5627mM6zA3X0c5dS5OdRd
XMPhN9t8OWJC4noc39cDxcm2+aUJoP3q3R/Fjnu3i8RJREiCB9TltUETNKQhI2vROJIyQnuvv89U
mpAXpSJnZnZDyIjMN3/A+lJjtAGQb3JBe4tcVktk0Azv6d59RrqSaejnk38Ft8stcXE7n007YTs5
tLSuwSMmk8EeIovYrnUeArgkQ0ScRfBkhNSTwZm8xxABfbgaihsFYwrTsFAR2T8mI5wpFTcK03zv
/o3eaTtQx7h8J3Omzy4MGeAzuepMZloGZZiUfpd6F/ZXm0HpuBhNF+TpNlHHJAaDmBYbaRyNmDbS
TgnyuAe0EUcJ3HfzH3JmFf44QbnWmNCvDH0VcT0XpHE7HpY6MCG9uTdIXJmJPbuJjg4gH2N2dwkb
7QACbNUBBJOKh0WNLmKtomkhJurD1cCeG352gmJ4vIJry9YPZENh3vuj21+JRK9yiRuYyKm0t66b
aq1X/yzK08Z50esAPZqu9PWh+e/1FKFApxxKKzR1X5GmmjJvxgxXsUtBEtwStUrAse4oYLqUv1sJ
BMNIisj/SDtLrIWRP62msrQisbhPLUrRMXQkRWo0yEyufqs+sNOVsI6reyZaqJfCG2U2RiMlybR5
2QTfws/vtK2KFHJZM4whiHUPKtkrTNHAhJzS5B0ou2S/Z0iLzlD2Z0jGrDm9cG5iOatiJmcykT5H
QF7/AQ9osfRIWLcKJTypPGMnY8wI9dIsQ5+5fTVu9U+r6NN3t97OUTeHL5f1DsGVPoGj9t/FvVtY
vxo8PJNMD9bkjfA6eAASXIB3IyZBo34FMtm8HvY1ufyVH5dwlKFzAEY7pCFm8JDibmv+4xKiEr4a
YC1cN2Ht7pj0hXWmgTJxCRDLkBnJIUlbQJnhLZTZVH/rmoZgaDCL2x37yOLSoUWzldo3DyojHnHA
o9IkIunLQ/5BLTmey9P+6n0sym66J2v6kb2rFqjzNzNfDe87crqfjgDez+whx1fT0Y3IvLhvBO9I
140o62zgl+HvpTna4BrMHqPoG+KR4ncTBGhYloSjajZO0FJWq27CEfmERIXfikeDn+1vTDfYvqhe
t19PYauoZpqeFGuDvX6wyYeOXuT3fz0iKdMbLovMKweHKLnePI9Qi+YzaZq5FcJmmfAZEg8GkePc
PYJODmrTub5CRhg19drCvANY9ArrR1Cuixpln2cgJQANe0USM91/5ZTjWhFaNEiB1+IWv3dN2P/o
hVvujHtU7m5oGx4xgobRKtOjpxEB1fCM1427+7kP/pNzhM9fp157mWA7WQpB8W1tMRITbLoQyakW
Y3Bp8u/LSbFsUnXBHEUUKAW2N3AOjI7y3jKDyxSWmRuXR/JMua6KIiK9mK2iZ6pJWJJCM3bfPxdq
8mz5OF+Rw9r32WvGXHQe/p87mQL3+As/oLhiyn3vvo3kdUvfz+RKBblFTJFjPkkvrffIpkpDMsaK
i/uZ6iO2FpcRv9b6KoYw4f+2h3uifaaIGFkzXz9vPVIr6jJ+MaU70hhS+MJ5nZPCZKDpR1+rOO0c
ZlOBbiR3swfDn+aqmz3cO5X+CHRPcoewPSthPfvSxHmh+YgY0RpqtK+5nelxGXyuNuiWctha5uyR
fvY3JVYG5/YINNnVMXU1yzvNgxY/OH0JplHpEIygxxNzrGWnOhcmaarosiA7oG04PnN2F4er/tnf
Gb5OaK7BkGRGTolcpwKJ6RRV7Aeu/zUpFmgiQuOOD7V5bznWR/nfc8N5Gd7xF+KrMJaEiCH4KKCa
0OEjY4hvr6kcoXa+20QiMGv9WfjkCJTAuE3QJ69jzti0t1+RvCPZ2k9JKkYVd+Ed/CXsoa7mWeNo
br/Y1v8UUCJgLNlljV4hY0GLucuUNbUrc0rx0UrXRHU+FxYEpacuFJF38ii1jtjQFL8YmAs1p6aF
9fIBKBhYcSbjHLEHsaaM4rv4DMO8uJx8ZA1r0fXmQUjlk2cyWjT7PPqSqkXvM8a6CROrS9uuiBsm
txD8AzMCcD/msM/mzwkGGDWC8+BqaS4EFVQGoVqethNAdx0oih/4xZnt/RLn7ussh/fYQr8FTdxt
s0UZ3ba9lqiHLzaT0JDtBvDXjFoGDiHsonsqR24dtMfxclkz0Xn/DZSVunqOHX2V/5MP8jJvbRUq
ghoDAAdKUolb3BUP77tRd8wA/lyD78Npf1qOY6YCIiRa9PEbDGFWYWsH0gvIo+/tuxa1wW/MIG+q
1J8WnhqK4lc/jbGa/edJcxW24dPH0U+SIY51GD3iLZVkOPZM1+lpydXdmDCWw0XxjB5/enghsoSm
DUAdEBMxLy1DTe8sJgZ/JzxcYb3iAXsAIR14YNZkKB3VVA35QUbrXGEK42kLcHs6eD3XEvZVV014
C516h2p61cKPy/thhFjfnP4pkzwyZjfdfkpem0J6s2p4RA05Rc9rpCrF9ZoFSQMuOePK/x6GNixR
fDBd5sXsaX8AobQVd9pqi6Y/9n+fPJKaeZ58dL+aDtRF03sH8jX+vWDQgGgbx63u11nQt45MF5He
/u7voFfTjqitKukuyTODALQ50R5FfDMmxTtnV1JGtoSiUZta7exNIKAWtDyPHyNFLEd+vau1Lv0c
baH2xOX6VacaO+CjjzKvyxx+XFbpWOM5JwdrYuqLMWL9DHX8G47ZU6B/l5+5Wiy6/+RXVfp9/hDp
XUkT0oNGhPg7sMBXYybivKX/fAgfz4rv0BVmeJu/AH+SgnyNzvkysm/MvBa8HaNEW46v6M48E8l6
gtq7ORSTspu/oJbxTlHdR+xHT6/O2bBloc1w3+WkI4/abamXewR59uuMiBK7/+gdSiMn+/uqQU58
NUjOoiXEY1UzqvNgsofcQhalutCKVCxObnxz/MLDImErlm3UYmE2sIVU9OeWyxRVy7XGdv9dPoy0
S17Nx144T78Ft+l8FR9mTWQqC9VynliF5x9kVxSffPHKv5u2mbkjZI+cnJjhS9gxNGXpRbdldBlM
kwJqHmItvaHCWT4iuYlQ7hJ8u2a3v3xRenoYrfFnmA7z2Nu0WTc/CoHXbjMv4NHIBMlstWGwOyyE
hyQJLQvVm3TK/2T/9dt7xgzUnlJEjZVYHHEndSKWAYQjIuQrJsYJSggylwmE0dZMfL3vxnMdZYyj
ReNI+xFwzIdXz6PLtjiWQTV5bGqSPM5DOL66YD4PjK2ZYbNSLLpRiHu33AxgZfminEhzgWY+zl1i
/NAQGHMZExrl1fIaaABwIARwmJrz/dGJbX/s8zQ794sXvbOvYMtu/dXLxX3YO704tIGzhO0SYNaD
amMUMlYR8t67cJuoMWpqt3TwzG//OAGCGoinQ6Vt4O8Gr/LLDQ0IKYHMZHdARYI6GXP0EbLv85ne
Xg6xEHbhFXtvHz6C/KxPr6hh7edRIBw9W4PGk9+HL8T52EWg4toI5JeicnX7RVIG2Ax29fodeZep
NvsS7/X1cd7/A5P7zQLUoat1G0knbAno6TBkB8o8S4H9NGfDvXHy5Y4c0nppIrylPid6PfqkzPya
QxskFxzvWYzSbVmEyhZP3exKcteXrkD5FcF6L3hrBwsHRtTQDFpwtZzyU7i7mdvkD96YV7qFn1QH
6YbrQLjJtj1mSuAdTvGJCLIIZZf5wjgFFAZGgFIBcoDRI+wVIwDliHxSEH92Jcb4aozVBegchYOY
ErWhBMeA+PGuIaCAgEqv9i/jEhlbHwyJ7v37eYTjGBtjUs9K/BJl+IqaJTDa91f+B4KWWnGP/92t
fcpp9z2tADhiPRmlt3mxliYjf+Q+YtNvmFPSr69L+nqUq7EWy86Sggh2R5ChJ85aX8czRejx3b3N
oXpf9unng/dq4BsKmx5GFDqKdjvgR50ryY159IxA/GMJClwTpfL6uRuwLbCcOFqFPQ/Fu3Dh3YBA
OeP/6WBtUkQwmH+PZCY6faZmki8UcR3cnq4dYFF+h8b/kXRmS6piWRh+IiOY0VvmSVQ0HfLGcDgK
KqiICD59fTsrujvq9KlMFdnsvdY/rSng22sCmcYEFm2lxfKymV0ikzEaR6o5CEJpqbZWbbgjDGuY
3jicwu0SsR8qiKybc+v1pJneUeoSnpDR7GlYuIN6emZ1v4SBCGCJVcDPoddWwWkum2qDRpKZigE/
TbdXbRByT9+p7rEQJKTJpJzhAAAJukEvX47nmA/QLIwlL/nk9P3CQxvLLd8SsQqIFjfVdBgRXIF1
EvNrBbks6GNpeTtqy8/uzsaIVgP2IJMdoT7VPWXJn9Jz3O8UV1o+s8H6GqjemwBeaIWUN8QPCvEG
5ksoV9KLBZ6Jzy5WJpAUUgExBW1NeIF9RT6JdoDsgvSbvNE28wYN9luh2apB4FyG5RX2hYeCfub4
K95962P05//+GideHlKXWEBbuP/JXgPh4NkjWMGu//yMSY+Pk+AflDHLa7b1cQMtIIB2wt/73IE/
84p1yNOKvCkq02G0hWSUvSJj8gy/+Vrm0wssBp+TfDGeebbMteoJlV2UT4vMPNQJBo+3SxZGRCbH
jJithvCJS4gMKOmjnEk8TA1gfMRR3QiTzC/KPyGwE6j2jUQImJkHEhXlB8omNcmYGKypfBHYukjO
wYwqhqLBBnS2rAVgo5R62Acec6QqZcTwTdTl02cZGM+U9UUP9RnZowHPUz35QrXgzi0kxsaEHDI6
FjLEPvWkVCbDoYMRrV3Urf1R/JvK/nALiQDseGA35vZHg/lpXGT/PSY0W6GxHTqfxhsNg7fi8yUg
HNeFsFd4vCre7nEXrRYM/jUcNNH1FlRfDs5idwVzvMjTHhahJL/vQFhWC4uo+Kix2Txlvkxa2PN6
AJLqXq/wG2+31dzRpEhHk3KH74xHl0jQ5VdKa+L0eGfYEXFVpjUsovswloFIaxTTxJC+yFbNyIDu
HcgrNGZFfDXntZ7ULZN+rNvZ0SEUhxmhteTnkSaJzkzymKeswhayTeXxYDCprrtSm1EFgKKg7Ta+
rgG0ckMnFd3vfsWbN94gd/KOY4+l88Bcj7Ds67FuS971rS3+R27px97XUCSs7fhX4K8EKm6GYr5j
F38Y8nchgavaozlsQc3QE2FkEXZ28ESLBrYP8iWAxug83t43ynNc9vPOlV7Bd4st/k1ViJnF3R5K
IEyCVmD9Kn84EnzCacCSSqCbg05lp7uBzH9YlQwYwWMRl3vKu1csH1WKPcxeHIQDdExW/tvRO129
wenCQ3DzRpXP7qZ47JtM8gBEJ8CIXTw6E37iY36QEAMDjXAyYwcv48O0CvqpIcWAGuU2wNttJI3M
Pow+t4urkSdXaNkRU9NWfaxijN3nrjn5SiJgkgsBMfMUGG08eXMlrFbGx2bODrowNTZXQN4sPdbw
7VgAfK1f6W3an/rS/WvYaJ6Aux2aIHnVraBZx0RX/TzHQlRWRDrQDFbNp2DY/zen/mK1rkh5/tMC
pyWK1QOjseHmvbMiZpyr8TWGEjMtcEth4SdZZ9ZsxRnPJk6Z2yX0iz/1fOQNuP8XB98HBUUZizqK
Mu/yCZ9NPNrkP5C48sOScJVuGCh8P1W8guy3nuTDSg2oZigBER2IQVR4zgjh0D3DdJAHQpM+t+4D
1QsTpLRYouIofBWtD/NZMH7TPYpUQFXfX0tXgsO1vzcC/KzRAT36Z/lYQBJMTBjqdo9JeOgZIXJH
YOZ7kDML4Om+z+Gw90sc/pbO2fueKdPH0Otp3hDpZhdqXsgcpmJRNk4YTcBIh/KHWQlEFXxIzY2b
GHndsBWaCrxVOJRJUh3a6vRER13GDMYdxOYRGu/A9Kox1CsiLfa6x0YnaYAxhuRPo1jikMLZSUny
QUj8YzpmlZ22LqG3evjaD5wrqUBoZvkCUWacLaaTjWkq0WpJPl3WK5KPw/Q2HhZeiyIVzcE/UA3+
fgqZ51CgflbFI2DNgjqGtDmc9Sbpo45kwh769dX5zKkZSp6ySHcfwct00WhS61cvz+CxDj4TKLQQ
3KDfxl8+kgMbP/QapAJI9ShDzzh/SHacsgcyIZjTw7jHDLXId12/Qt0N/AVOD1j4xOVSutT6VPD3
10E6sQvIyT0y+YTj9+8doRiHVueMJuxzxD28+C0SNYdRz7xzVF/Y5pG5oI5xZYeqrMLJAqQwEOfG
HIWkSIvjBD/h3lHXiOFYWTO+H2Z5XIah6E65QBX32d+KJciJYfTCMR1VKI34gBYeeUh7GBm3kNx8
w0lJN9s5Yszykn1Wi9Q3QV7UFlB10d2Vsg7mkVF3jskJpkUfRA0obUrk/nc5lHNH6q37sh1EPe2n
5jGdZfu7ndXhOzWWD2+PHQ/pEl97ZtDN5UyXp0X7Uw9H57MFyFOdYy4CnKfB/fwd+S1jgPFsnONa
d6uFhAmYzyiixW4viufaUQzJuT//SfVR6nbnG8hIiNfg+bpYZsWUtBdpwzSC+xJtZ6n4/ZLdGCu0
XDhVATT/9UhmrVq7qG0Gpyvt/tYsGGGBL0dDNqw+ie20sCgjsHxlBOearc+5yvEglVFN9UZ2FQq7
rGv9DlaG+rglRN03OLya4C2H4PNta0kVc2ZTcXDsRjKpyGnD81kv2y1QNBbsoNAW+TnGw2oqTsv0
Mx60W1A+YuUaPvq4waaFFHY3AkVlo0BG83cYs4a44UPdewwDAQIqvlb57Bu0iFzm7R11qCRfnL1e
8wq5l/LbboiRwaCADm1oD00H8x7nuYYZQaLhdMpr+Hx5mKFeAxeIrsndMzER212tJtd8/LnHLwbw
vQJ8T/Sb6nqL0JZ1sbWuhX3f0a3mtECVz0IHTfoSs8UOmTPk1GUJvU+8FNia0mS4wMzn7M44v52K
WoaSfeQPzm4N7Z6/goKyiSoD1ckDSoHGnoba7mpnNPC0D+Z+97WkU8FXzCNCENnv9k7He14By4Iy
gzbDndgn5zHL3dnZo//znsQ4AnN8KPIZLIG/3qK3FGNljsXkGYMbRwr7psB8CBd23vuhS7J3hN4v
ZEAu8wdkdC7iJ4STWSQ8jPBOoj9Q2Md7zgOePfSliLAA3UFDNA502FZqxSGNaTfJ6T2P7DaEFiBK
eNomLXIGoed/CaxX3PcO7nZcZmABp5yvmx+YM6dMfC+gcd4tLMDgl8rv82I3HJiJHIrzW7IZdcAh
NkNM7165hxPmK1Vpd/icDADr45PK+UsHeBYJznBMIyaC+UxPwzKChPtGhNbFuz2icoZG030kuYJ2
+3dPhxBAbBCURWe2QhiNasj0cG10XoP4hfwzBI3DU26EsvGnRYPy5eHF3YiHZ/px37kNtmi47fw9
JBrmitmOjJY9fVHC9JaCWGR3mzAoIp8X0SAdudqC+eKoETbCoCuYXaRay85+uARd6KTPkibF2IoG
LyUzQR2hOQxKxuKJCZN8QmRKTogCi4G3F1uBk9XHBaOG0NHodkeHT4Eb6QRn/X5TSuDsERMTN3+G
eaAu71PJqynYyQ3yD9IHmlbOuCGrl086FZKozpuQ54JAC6uB85xSIfBZhAKYceEkYkHIQmKj/WdQ
KVOfrd02RsHBq/C1sZq4bqhpJeyRihW1s2tmHNLrj0OFBoK4K5C5DdyMULU5filCy2hQ1o8lmWO2
lsgu+ZqIoQcu3GjOlrxFddvyi+zr9h22k3mcIWJYjy/pYSuYGdDp8QErGNyJLnrw6Osjj3z9E6/9
OjtkEJMYcInOE6UK4aljaTsmN2q+9eTUcP6hQmMfBsD3HRHbIojJJ0Q3HJjTZm1a22enXJlTOgXQ
useSwnpIwlDtP7lAC7GJZxykg5AWMuWWqkncSFIzYXMj41CdvohYGbfOt99ayebGxyi9s12hQ85e
VHq6pT7s95r41Y1hfSAJXbiDiEQOzLNeEw0TOav2QM0duuUFCXco/ND7lYxLFrFpJIQhuJ4819zk
l/MhJSQ8MHkLDt+6pFd0mI72CloXrj65WUnjEnyDsOZNHXuzq9L9vK3P20XQ/Glwhvqj7Htbv+4J
yCE9lnJZPke8CSZCvBMVSeLIJTgqXnAo0O4v7xq23ClYcP3r5gx/o4FghRDWgwJtciVsyUVO80JM
PhxLja2iTanEHwaIuXm4RZXSpponn96O7ufZdXp7WdvtZPD5kVGzrSE38AfYpj8U5hKC+pl16Y0Y
y0m+H7lHQ7vXMu3vzxoeku24aFx1CILqVJnKM5Q1KK0NsBQZ2O3sXRkLVtlK9nA4+lx4J5g6ZPWo
+GjO7U9ah3T9M33+Pm3RrJ/T1vuSM9kT9flbnIASqTgYLOuoByLT3fyItJldfIaX1f9EYn4epYDY
lzhIrbC0s4nwSs3SUxywmK3HGGaqGX/YQCEIHnYza9LPXP5hGVjzx78aDXeB2ji6ZMXiPtXWL8Xa
jtBckIfT7CSPC/OvIdQjm0jPHeCBs6GDS1CgrwtgFvTJHcC8TjuGi9fpKKLYCIcxUKJbuaiRIH6j
6iePBqHApBDkMVqiO30S0O1Y8j6kx42iUaTbd2cUFVMJUd55akbbw3B9Y4D3dvL2dBR9sOVTxbtO
tzdP7y36q0JxRjMDY/KO9dQAyJI4d+pfQgo7nMPGUjVfIanA5l1jok0+B6BtEwmJ6qszBZvr2alR
7+nEXCibR9zDZyL9Jw+A9p+wJbho4DLmYuAaUlNqUQITumj0m6onbb0j/cNAA5QC/fro1zTrdAOV
FArKLxVgCjoNQo9NybtYP6QRishAPk4bseDJo31vLnuVlKlbjKGE7YN159XxYyVNlVCa6OwmX7YX
9B47aGWP/zkf8pXM6A2s95py0k9vO9O/pYKD35ynNwQ2S3VGLB6Ty6/2CorIey/Ko4YjSo+UNVoT
vtMq+yiOeeLGaUREQY2zgfWk3VjVjtnSBjuf+Hbzuy+js5TH7S/jkh+pbhsBxdAOQWSqeEMrQrcH
2gvRDwI7v3vIscNX+Jm34/cECbZ339TZK2E7zDHW6oqLCo6Tu0dDRG/qtCKhie8ZQTNyIHZ28tQS
05cQ31FiivilYBhfPSGJHEwHmwsC0NWLIPWXva195RHomnWn2CaqqeJ9363NuLXv3R+c9KWEvAsx
4LTKLhly+u1aRsaHeah2LnRbt6Ah806J5CZBv2B089FMLAN5Bn0uTVgNNbUye9tM/ThlyPo+T/Xo
PL2kJk+eNKaVrwFGzuMyLBVrQAGiuVBhvWon/OOM7rC333T8u+b0QPgzDN9vuzYd5XDZgakCAbgQ
lzD86yfJdL1HS3dZtsgHPuAC35k0/2ykUHoyTkJpbPO3eJO0ZFU1385j6ypzrtFw9F+dEY8fJrRT
7R5QiqhVWrscWjgLa4E1nEc+H7albWciI74vpN6lz7/lD08z4A+w88j71s3pQxYm1OmZ1WNiXezi
bR0WC7HQ7jqWbVeP1OfyGX4xocCbC0LQrC2+E2TFKUMGw6YXIzHLBN1Dg552Qqo0MkbZh0AyDmXu
PjnTo8atiZskKRPNB7GZt5cn9383eTSDpIZrYdq1tL7tBjP2lAdBh2fm/1S7h2Gdp2r0egVXIb3d
9h4LVoDM3BhglVfucj3tCX2T6fATPP7V8u38/R1/bk4NJMMSEQa81yEfclrLuHCBzl3pE4tszqfz
Opy5fvsi+RIsHQ766cdM0Bjx3ys32tL3gHvMBxZDG5Ci85QLn1eJ8ImR0zrKkZDlovp8m+eFfCqm
eVBOew15Vh9+Jmxpa1SqIjDuk/DxJ7o/Gp85008M+wufBpGCss8ODfcgBkYNSBcQPZgo81Du8X4i
TaWay7GodxkvfyVW1rA/tOD4iwiRG8S3u3O5rkxAKZgutvuMOwnDjN1GmLNQxQffPZFgVAiRSFgr
yIWTY7SFSM9H3nsGXRM0k1qxvyj50ECKdwGp4cec21xeqcE9gqvYkTJyFOL0/ofQlKvzxQHTomvw
zK1N/AatomumxQ9ldL0vsL2g+m+AMh09RRyKDnEF+/12EOWoA6pwYk/AOLfRPQPVFc0uCBQVCnYG
vkcevNEYhwQNMn9XkVMyu6HbqwPTzcYMy20cFWQXIzl6DLsYo/A6Yw07bFTyi/9x4k+zM2MTN3fm
uOE2qckZHE62E1Yeg4+mT5bvJe1ANe3BD7t9tXU7JTScDsdZkHV7PoZE6n0+Qf2KumFMAE2Aa03e
U3Bg5iUVdY88jcFEj71GhkmDxyEhGSsaHopRmJuxhq3f384HIEh4vAj6FKLEldjcxEw7OmzmWmq4
xcuf7WYEbDIQI8W0IlbLkJ3ab64Lea+h08V0wFw3mdmt4RmzF6YUoU6Ug4Yhfvvvgpa/X4JCGKDr
tJs02OOaSPgnRRYmhZ8Rt0EiT7LANtW4HIb18ol1TNi2GgIoK6w4jA5aCRM9BnNWyj9gOQ9KYAeM
9lWxrGG9XqPHcgCBMA5QOWfigh/xV4u/dXZBdKFagIsDhka+SUFFT36Qr17jfUDrsWU93jYs22j+
ov7ZTugl4aH7SCZIVEMfwBxieoZ7nBuZhKKA4N75dqdAYGmirA2fK4TqH4Y5V8jacEW67Tf6uRBK
0o+3oHx26V1Iu3qtBgnGzCEBdJZhWqPKfq2MFDn+9G5Gp2r2VOz3vM605DJCTn46LumllOW4BNBr
ycDmD1cruP0wzzD/dxm/AHwsVPg2FGjuvyEuv5N4vB86tz3oAe7Mu00ZjfxqWS6ZGQVLi856VtlI
oqw5He07UKeQs4AuS1K2vcf4Oml8VUyCAputIz4Fg1sbm/YHEZ0vTAvoGcA/CTtCL3qiwSaH5csG
HDE4iXyKOznPbOK6ezOyB2XN9ff+8mjjcheELBqCUXIkxA9KJKA8+ShvGkY5Q5BW9htDNdZ81+jt
+zcQnasGwwHGQOeK5y6CAApwN2IE3frv3WsJcUl3EN6OZwCrw3N5XT5dhNtEImeclqBw73AkBTKM
L2gB7rbg+Ub9iYp60v0vzxDmFApWaxmLJANsKAiBa5KBkNdZPdr7Fh37IKztdoboiLWG4YFLDHjM
XAkPyDu62ZeZ+vMXqGlhYiOTwNgJvR6U1a5LCCEhMQu04ksBajdEwstrw39xBI7AdhOjhxbKcTMs
0Z7AhgmqCA7Yb0N8MdRqHASv1uKcOTyCLwxdvdCA0Njv5xojmlyV1HRsB0ARd+ioR3JfoqdAnSQy
1u7BMAWlUKcD4pOd9vf0senSuNJLdKc40mdfu4Z2JW/a/6x0wib7E4jVfWfC6dgcudHzSQfHeqf3
94WIZTQ3SJEVblS0PIRMolUVMtpA2dpInsD0OhROIplJiYCqvw8LaJM2gbcfTQXD2YF5Gil/jzUj
Y0Iwr+E/RntVxLghhpkV3Lrv5IlNPYgetMHTs79Ke8twuQqiRcIOZmsysPsp+H6W7deM2yZNH6ET
eZrMXUKgRiaQEIiTFyK2ETEUtvQXAA7gFcBxwAmC8VOiM2+EGoh1ObmE2izuINX6iEzBdb/FUICA
kiE5kzx5uQgd7aXpLMVvs6tgwxKuo571ixSQ46TzWk8Xo8KHPsENDE307+Qu8CAx+Z0ndjuDy/Tq
5LrbIyIB2MamyOOIlh0eBgcvJ9rE+43j4xzLzBT+7grwXhMDdEFJUMzfwP5HRAPWctwjGnSlqNzV
ySMk24NtjXwIg/SXX+IjGFUFOeG1Sb9EzglG9PuX0gOcBodNIgIZ0DbaBjRS7n4iS9aCKBi+txHc
p2LHR9BnxtgKrRU3j/Z1Uqb4l7GmKn6N75ewHi6VqVN7xr3ziHAWXP2RS2l1MK+WOlbHOpr2E7hA
e4mYw8vJMX/h5vtVfGn2PTK6gYHdqMPQqvGMEVcYq/R233mx+nMeCxGJQIIMV6T2LHNfJ1MrE8mo
DqFce8KRLr5qLSssXtLp0SLiJGlH7NKTfTFbgKkujE3HZEWu8YbNCOCFx1D0jfvCEsMswTX3Z2xm
IuTlnGHuQeafe6Vtcqp1wdRgKIxAoAHWGDLOJDLw8kso8jtGc5G6maPob+0OUHI2+JXwHSOUPDzI
389kW6fu5R/4WcN8eUaPHw6AZYBxrZoVnEyZiEEM1NS9pddpt0yjkfNjTD6eOcaGrKzzHVWXX6o2
ZoCWxYIWeChCnoF8fkBg+Kri29a+rOAO7giYcfVdyYRET9s7SBWwTWY4AdBZQ4jB8NnqrLAlCekF
cjEmuSFpS4sTlSB6aXRnW3TypkOhx9f09eimdYJGXANXHTBndciTh4Na0LsHBHKiYPjNQ5VBUV/w
jBlkPhjOrzrwtjRLNw/2qEryFnNf6+x/geChKF8pN2U5N4Io+KCFOcNMd4fvQRjE+U9aEcohY5fe
81CIDZd9lHUkxjv0xNaRlrs64ynVGM8ARkT3hv+TPc/8JWDWigpnniZXYi8g6yiSEEeu7+EIjgxX
gmDdKvaiEGRqcf4hV3xKTTBAFI+S/OKTxtetDOwkmMk7u/YeCfqT55IAIlBSdFB8pwB8kBUjHGq8
4f7m1ZV1nz0J1SfbHOWWe4fUPHsv+sKdoopLZSAGvzfAXAYF8pFCWDWNY1ya6tJUeh0uctoOj5eB
f1nLSIFsol67OdRivWlqfCcjY0Juba66GuFQARbfh4jiyt/hB1UXfu3O/TazLzSCoGOw4KqBiA67
4nHseJqNDMKiX41wTBC7Wz6RSkYNEHMO/f5c9OyeBc//ecdYL/ozochZP68IOdSknhTdOAeAvDq6
NNeA7G4uMn78AFfJ1YcC+w4+P9W81X3ie/4gS6ENopj+QX8u0m3a8DKVXPTGYxTBLzF85bLg7GI7
3xESxSlfpGX6hmwi/Qbtt4CaYYcQ+OImhViL9VnvIa2lNUWK8SNz5RCXM2A2ZqOjvMie0zsSGyW+
Xf2bsWry6DZrfI3hl2QPk4eshkZ2qzVrMEDKoCBIfgdm5Z3V0mo2PZ8L7eOvPO/WDahzy3aNezbR
HzMdRBfJbGfFF2TpJkfZ5+7oCyIyNnhDXR12IOGwCOWI5IDkEXGSpxeInPR13NB2tzhFduVicKpS
2joC+pzbb43Hk5S9bOgVBylBHXlf3Fxllf9icgGllHflEcEzN5WDuQIaGjKjkJqDyQzwXPjapNUn
vq+QjcH/8RFUzSlWg4Apv1AKP912eYaenCgBcPPneK5E0VWnrxY+xWkUn6wDmUYdwDF36t3z69Fg
5lkjBbSV7bJZKsigVaJxmcHaLs/gYHA0NcYcssSy2+4JiddbYrSDQFIGMzl64F3CoPGeCpgYsO97
euAupfVf4mpQ2BT+F7ayNQOyFps2LbwhUkKPRNvxxX1NSg/UrbZUdEvYA6LOfYGHsqU5mx2iRBRx
rkCNUM1hAKrtH7DSFonX2dYCw8sDxZPdv4rYApC5pJIYkgHWaUZNOlSTnBKSOKezk8d8g9wV0PGe
6quc6B/rHYBNba49u5sZCjfpxb1ib6YO4AAZUY8ofpUoOKUvyWd2W0um/Y4GQe0toRk3b+sy1lKD
eRnGWJkNAnmuEXM7RHn7juQ5ub6bHN6d+wHtRKg2UWIMO+KYDU9b3m8QG2PNh09zBIeRh8aYMsKH
YLkvawq8LZtnd5Anr4jV9T3maIkcGHyuH2a+PHEOchyJXRIzdaD9kgKwOA6cI3sLrYCgVpjjUtNn
RSSjoagZcJTdwlfJfFZ+R3D7tbf9hzTResW6852rE0GP68fef0cGA7CQXI5F+bbuqExphpxrbS0R
rZzMyTllR2A0EKZi4hVAXG/kGQ9nElLQdOh3hJy48rpIYcSYCKmgwgMaRdg5mEO+yWt05Py/02XB
w/051YgNZqRbkVWRJ09SKvJFsZPIH/seGYzM5J0yHTCtQoqeJ+FU/xDvLLntQox3vM6wZPaIO507
eGTt057OkIwQeipyKZh99FvNK/wlD4RcxGMRVJR7zZ75R8SrwjDPdfzO4AgfvHO8CFb+sz0iO6yd
CClb0t9dAyWYCSDnycmISDeMoas76hQic4ghaif1hudxhvgp4C8UPDFgv5xGiGkM7zbtQkMVbDK5
FNQUXCp4tBCGvnfAbes6obEZTODpzkQRIpdLMQUnW9Zc4wzHVJCR+NmvBwNIiUKCI2o0eDSFeLFr
Knv5Yo0g+AGvz2ihG0cjsQFFqjJAKG3CIithWsF3zIALYdOkZGWsxnWmUb3dwu2sgvEuqVRUcbTO
Hsl5x628L0Uehw5piFgaSANoLb2O1Zh+e0WKHd8hgT8Eqmn/WF6RhpYLBIUUqJuY44XIFGwwK1KU
LrdQ5FBjd+itWIzp+HrkHnLbCA+5EQRRhyLjogtezHejyxHyMqdeIHVjRSisa+o4olWfOxJufJYX
Sok4xx7dbJ7MnyHOJATPofjofS3tpsyBnZnzB5LSA+dVRmQKmzKaWC3FO1HGj4+lcFH5mCdo+8MT
kpgJf3xiuNdDeopWhfoseNoIyWVbwTvhgbwMQfQQcSCpxrdPtcyXQ6xNiHxC8KYqP43ZngJS99Tc
Qe1nnGj86ARyfoS7Kp0G81syHJcwjj9kkXHCfhAGIBV23lGMNQvBok4ekPREYC2dqK45gOnXqBxJ
NDqANvyp/AnUjczJgHNn0k2Grpnc3TtLQQDFtKh8y+J1CM7D/MUQCtFH4d7D5ASY1bLLk5BAIqD0
7xp3C2UpAhZ3T7RdPIblkkefbFOCYxKI7Oya8eZVIsONMAaBp5WHrSRG6H3q7eXpR/EikX1pMOSr
w3VGzcd1LhmnW+OSMViw5PxAYJydL044EplEjIYgJQGcLGkK7TDNxdxGHAJc4d1lRJioqHNnAk98
H0Og2YkBZzlIiRAhsUn3yuxLAOyWfgEqihBAcWX/2L8DpCseIRoZlkBLUKyqs52WPyKKJSPDWBrv
7xkmZkRIDqgzteGCyBLxKTSLJXuZwjgHLdJIhfoW3QqCY/owwajGheeISZ0yJllkbRRXovUMH6xj
RDS0UaIVXRT2qgTj0U4aosshYRmXkHYEybRBJLx+EJJLHbYyQgtietpOBD/lfzpVZlSxHwuhsmhM
Xn7/MwLGfGOzH9ARrZc8pKRaAmqSqY2184XCcr8QU0M6eg3iSaz1yZZdNFDWkrPZGRcxlh043xFk
tK9jpxYvvSW10SPlWYyrvP7s+1OJAHRfBgve2d3/Lt987SKRSpwC9QLri238QiC4JtkfT1f0sXiK
wonINRR9jJBDSZEYu0aY2ml56nkcRHwxcAmj3kAD2KbYif6MKevWOYpsi8o+vlEm/N8CiTwh4ZUq
3N+9aZFJj9ee7wStqHUbnzlHBpMHhaDIbdwLju+XppKICJfepmFu4QKpYqpOfr9MQvyG30DODitw
50XJKMyXzwBIdb8nF+SRDP2xyPFkMbLDriQGU4gpKIxxs6WpL0crhOru4m6H5M1PRDTjyEFUYdBl
FwFPIKuN5ysmFcyasIc45rwj1AEc0uvBWO6r1nlsRl7lZIxzn9M6dFiVeMTgWAcpcfC9R/wWWjTr
wCC11s1IBb9D3iRQ4brPbBEyFrsAgZ/HWG8QMPYiwkNBZTQKeL5n4lbE6kJlC6ZmT2nYwG0TrO9k
63+dNU/VTrHXtdNV3AXS/sgd+4foGWMSCyN3mObscaSvb76RQSD6oDmAQLSl4RtYexh+pgIuht+w
ZX/ILBwORZ6k0qfJgDNlyDFTb8hMdZ+x5rdrhQ2Do2xc7Z8QbIT0UNFOlLAIEa639pVIn/eO8AMG
kmzJJzuzyoQJtHDFE4ULH9psCFFC4Lr7Yimw46sEV994EnWR3oF87Bu8gasZ8IF+4BGgNQvNSN9c
oEhGV0rJDh/knYLynFxDc7x6McySbEY+6DkyQW9bW8/IfcnePg2NBXmLEGBgtwuGUmyQVAGmevcx
ogIMA7pXoCahsSV0HWnGZYFAgwQYGS99PpG5lRhzcOXmYhJvPkFatu6pF037HwOD2KlJAHcHPM4X
hs9iBXaZssFlnsdnFGgGvkt27UDMCWOuWBtW4l1V+n9QbFSxQO7dapSKN+PlMd4TWspxKjpEumvl
SOjs7CP0n6NM+QC7PFZv4O7Wfr64xEv6PMLx2K95GQKoBq0/gnnW4vekBjTH2+sKL3sfYHgHiqcY
j1MlxksEBVpjWr8Ew2DzWTc5bNRj93Je42/wmm2Zcde5TdrzWEAjj0hnDJWDPoZ2qWJIF9wdRjyY
iW+f10ZUxdUVCYSJK5pa3uWNwc4UKQFz9LUJiXzluAka9gduyZC11TKLkTYAuCJQ5rgN6biF6eG+
/nhvEjtu8UqB8EE7m++e68tuNGvIa9oeoeBYBcOQVKwlJT+gPN0TqSJ0FsbkBaVdLMAsByFuw1Cd
4dFfkjdDHpCIelqUCxKXoLKQOAxm5HUXrk47w6gnI9R98jKy8h+ZW8xkwkJMGx3x/mh6GbMzFhFG
7B7ks4tBFjh4hOLfeUP3mN5zLEQ2v1/2SM45hS3jIUHpbB19S5ro3Z78gvexBRPLwbN4t5k+GGNR
Bw2loMO2I2owAUvsP4ycgj+0EMw1OAXO2frsxQj1yRuj2Q0hfGkoKhHrIeYG2NCNK54we0G6K4UE
lTunAZz6I8hK9+1P1jGwOpsC3lgxt5CDb/KPuWMLJtjKYGgiohmLtnX4IBlAgcJnpTuzrMFsSvfG
K22DmsmOSN5Bwgz+LUSVKkBgvo6MHHqxwX+dSXZwtfUXeghWmEBBMjes0GQxwJBwawuorIINWJzi
+MKpl2gVGHtE/r0YC8AgLgLhuPNiWPJCSHQ6tC0C5P03dSMkifyNxqVCGlGw7DuHSmcwb3m+ntZk
gowIYY8g6wWfSjXgb5OOIAuGybScwaxc+92DJY3FyA4xUbTicqfmDDWJS94CZDb7D1cevvhdhm6I
odVjLYKh5JRGsIdMtaZ0EDvw8uwcsUedU+UkiuY1BQsVBSg6i11kC+Ye3BiICmYHEh25/Mc+u3jE
aGjWZveegkUD4jHeEBoTfdE7pFH2zgBKN2s3hKwnFcf9Od3saCjmDqZMH+woKs92krAJjVhV/w7J
jsBSWtne+pHt70mk6dR+7t58ztibi2bPns/pg+1b8HUpoA4rod0iZe1JXggvW1siq0mkHxYEPzZA
sg1DmflWSGGsuBVsSOR+aAxNVKMSMRbRGShcrYgoKLK+2WWTH1HnsmVwi96LbjmabTAv2Ym4Pcpi
sJTCrx2dZhf0uU837gCECYyU53fwuMpmLOVbBCOaUQuNDd9ost5eSK5zj7gzlHHkWaQICP6GbWyQ
6rHnmmPEpoyI3FrqUnG0JPpAecBq2T9C2sIDW8FE2JedcmBL2ul+zcZyOV1Ob3iTI0pvJfxmQgHM
uWqw9ZNOxaix1/TLbsgys7X5B6/EmEicypKOAsnUs4rubkXWi6uxD2EaOcizLvrQJo/FwhzMzFkx
Nda6vV0rQEnv4yPr0jwQp4+aNjE7c/Fz40uPCnpskQ7DE8WA0BdtrRBq0NAW4Oc1EkfG4YgSkscF
jUyEzGTMGY5ww1g/E3QPmogyhHEnaRJBeqqtn+ElbU/cE+y6CSTpi7F7dF4hdNLm67ZpDlUsMrZS
VF7OkB9nJ1xsJ6wDDwVB2JxuEFmzLZonVBMGgrbk7D+x/NPMsZPykGOzEWUCJ2NMg7JoyNZ7YP1H
aDH6RX/HzUB0kDDcCJkQEV+rfl0mG/QA5NoB03DeP50CosNpBIvMJJzvrD8wZzXSbz5HQ+uiahL2
xFS42IR45rrgYlCCk58ZKpuOANQ76g1rtKcX/2mCkVsxyfjJGUSoMLK19TZApQBsLvYoEjwIm9j+
nnfbWZmiJWYTTeUJbF433bKdnu7CPj+AUiSuK6vC57JNyhQFuQc6QmOsAecrEY0Yw1iX9J1G1J+I
B5hSJrAvD09FwE6VSMQvMIaBB2ssytk+NWNMt/yOoNy7OMdViDSQontInugglfASo/tqHLy81ROX
j8gW7386JpG3LsdTMvhFDAj6Du5Gqze58HiCjHk0jUirkJ88D9LcBPjLhRBU2SiqmE9w/5GpGcw1
9U/KnhLX3DDwYc4zPz+N2JNx1CJNwbLl5TQfzG+WsJb2Lr64oS/P60Ox3NIVRuBKjLYY0Zfgq+P6
NyPqpy1Sunv8oaZZ5X6FDg9w8r4DeakYI7ADOTgw1Xk4A1dixsW8z/TjFuUV5KdkyTzm6ehoHkdk
PVjxB3vhBYO8VVAXLHBI5Oz3jIg9aTPcDGcN7V0tOxXQkuhKL8yF5xGA2IE8IyFhfU5/RR4iiQrj
q2IVyXsDbUx27rSJjY2JKZWGez84i2k49X8cnddy4tgWhp9IVUoo3KKARI4m3FAG20oISQglnr6/
3dVz5sz0uG1AO6z1rz/gsLVlcrVJ4ZUls/KsgzrhGnbpV+IlRaurR3tuhsqZV4Pe19iO4D6etXTy
PPxVOxkzH2P74fy4fdrgusVHTEKPYYKEBumlpQg/lJfnpsZ0pIFml5+hdeqQBcL3f9YoNzV3S7l+
1SFNa40Phuh7AZoLZVL8qZMkdmQobPVMJ5VzY5+rI2RF9FL0uoE6fZGOzAo7ZItX0Jztwkt5P1Sk
dNT9tC29oQ1kHadVxOXjrvV419HvVfG5++ytnNLhPTjkEEQuVe5S5tFUS1inQiPB/JBiWPFy7Jsy
Zt9OD08Ox6zeKX6TzuulGf8FFxtMbWpY3XTHAFgjNxrh1/YBWMF0FM9R5k5CfaEBQwIGzROafm7V
v2j2v2eFzPbCxPEDgVxUFaJnsLkZex8jESbWpD5zBJBP+vLmhiuYLhb/bm9SGFwS40JVCIs0cC6D
hArZS08i8x0rDyq4jpylF3uaI78PigMmEkzEuL3/2K9gFcybvNjDZuIgqi7Gw6eUQiOfUxBSyNei
z5wyWaTuXu8b9xx/t1Cl7AtX63c/3VZfKCT3DMGvtOD4zTr1HD+1RYSYGEcqKD9UMwFc/5Fvktr8
nsKAY2kq8MPBX339jOd6Mr7r5y1ozS5BlNdALaHWmZc3mRTrzFNByZcpE4cP5wnNybcxjNU/oErG
IpwfYB1/OIOAtR41vDfa03XDMHNp0PEMoiCkZmSezTXt4FCPJGmlQ+NJ8NSL0UrTaVH4U/A20G60
p8fF644ogBmIA55hyubH3x8moTqGWXrKPhP2/hlsy2z2IKmXnTNgcFH6Q+a12HTHuxQ1ljmtEG29
MfQbvkAwIcw8JMeAbIg5E6QXNE9rlf5TXRXzCv9GQnarO+NCDn7ukQ96AIZgBY0i/Lbo54pqfdrT
DP/JvH0uMG2Sn3ruVIjY6JnaCBSsBSx6YZPlEwn6ZVF3LkkqSnKEQONHLLT7oJHGew4eiIMmOIAd
GPgCIMoXQCaCzx+mFgDlIsbS3hsMv58EhV0XnHw+9A+422h5HehfXgwfC5sOmFoPtywDmT4T10Qi
z5lCBOaMeCM87eb/sdOSKWJYfSNIiX9wYBxLnCkMpyLqXujXwFY/gm8E3huhUnP48PrSHQ5YPX4g
JjFfJTOZIyKIz4A2shz+f/XGBGRVG5YyId2AEn9odCx4tUiIMc2CeyQMSm1+QBKixHpRfUa0pJKH
K0l8AizWERfUCw3rLctVWfS8oee6wPUYG67PTOUiqPgfHzxnLS5fjQtrUlT/GCJPniSqLPBVDpJJ
nRA7SxHDAURIwwwx0pSPVUDGAv7Vv7noUJ8+5t1UvhRBFcCs5bhiFEHbbbgVLe8p3bMhTCbv0ydG
IMpzxSbHrReEHAsHBtL0kSBXj3C0M+fIUl4+E394ClysC/Dm3CsG8Fq8S+7l2gxGAWnuyweEU2FW
0QMCHuWdvKK4oMZYvvB0TljjiBwSh65yCge5BXsj6I/RvrJJySIJ+XyRulBqdG7/ze0KyMCI2sOh
Prr0x0Ffvv4TfdtpfTJWMhmqBZRegP2ZRpE7I3BoAk3tk+7kKhx+0uNLJO0yUV49dwayEcp43OL1
CVjEV26JIidM8aPgANK++j8THB2A6+sB4FLu5dMTXui+YqyIx9vamvBZAuv15aqJkbv0ex7ER3Xq
jRa8CS+GXHsoVJ9tlf0aa3P7QKpIVnB7zGkpJjh0QTQSLvsAQ1fcmMfPT6jJk2uE3kGGHWfRkHLh
k2CyUZGX59s090nAfNA/f2H8uFHoz0YEfb7IwvQr9v+CdBD5PKzll2fs7WWLGY/LXwVV2LzYMmCB
LfJVT00UYrBwQN6Y2oHP9RBM3YNIhK+nzGSkmf6YPO/2rld/bCPI/p53i3nFse8wj4l/MRjSSaQg
XZMGl2cF0Y9pGkzDyzDCRIA6Agz1xbXQ+kwYxPVu7rTd441Ryf++Sjulh8cBfgpoe5zOjGhcYwsV
SmurCFQ29Eqd4Vy2Qvu11jiRt5VfrVJm8FesXLUS6u3YhN4MtjsxBAGoIugPtJxYtReAEhOeNXFK
ZMkNjAcw3NMDmJtPZu1FiLGP3qwi5QQ3sRsojRk24ewPSu90/diq5hZSS0YTCEmJXSi3uHUiVoEu
GI+bFGUttA4CmjGzG/6qOHxB93k7whHTnmZD+Do3hdfiKWBQAr1RC8k71XIJsbOYfpFaQ/5TtOy0
qfH9qIL37rrGp+2oLYezuj9K9Gb6/rXVPJhukM0puqFaONZZD2kP8x2WT8nqiR1tv+xw7FHH/D2l
1sQlb4+zmSYTX7UbgF3AuiwUXC6MbAAYSino+qLjvLdTDRiKDNwQdzt4ufYMuZcNSHH5zHIYH/Dx
IfN2+D/UaM/lgFGn7vODEiSeqHNwDIJJdRZOhv2XdU+XxooSFOLC3NhzOrLD+9v7RvvTdQ6axwTW
egckLTwbv2PbbX5sqN/6qrbH8cC9/EfY4NJq6AqGU/knHXhtUFUxBdg194IlvXjOEOwCh7UBKCjN
yeJ9SxbRojurhjdZXqmaQJ8UKsZsrmse+54GBcp0zOzX3jxgx42wbRfkNUf/CfXp6P6cjyRfzKnQ
EFqWc/3QQdD3Mkr9nDG750DENYHzCxCGC5t5N+jmAzeeCGO4VQZ6ggO76aLey6S1zPyKMYi215f1
0XSFNT+K5nj/mje1r0JxgSbfnEhIhTIVM8Cn6bUmVuxQMEqw3uoAJ+CHX5kuIa568ZUDHkIwRY6+
+txzvMWhu//ViGEwn7KvoU6c9c4AK6LxYRLeepS1/dqMx8JjmktwPiJ8GUC7Ddu1jFE9Es182kE5
/SGNcVvh8IAxKYY4qL7x/GEUYC3TxXPAv5fGZltKYX40tnDouWpH4BoDhsQrHQ3WBq3Kxv7BPAk1
s6dPlBPizI+0MDAwKWYFcuARQbg4/016IZd98TR9ZSX5DMa1tTyBSsfIa3CEK5qKmGhvDuvXfbRn
t6cbmaIqHgcRXFwuHc+Ox9FzdtLGuwKnVNpEhZci5lUwEkVoHCpE6hkm5j8IdqHxzPer1LeYBaJh
ovAMcEDBRaPe1t8RAziQmWar2EwdlZOZ+c0XDsq4qDM/wWmDWSeo3TukChWZTsh/yCytPHWpKb51
wMQbCrwHIpsL6l52IZAF8gDzMAum0SUCI2qcUTpXGKw3PPGEMTUfqIOsyHmHuhApjnYGJ2C9o1qg
zmYISD86sAA12HfRpLlHE4RPzF7QW83fmLMB/PGChEga3h0NKnyb2fW85iK+X8EkQG6YQ7kAbwgP
QQK5Xb9s8nfbEM5OveCCseAYiUhFoLYyAGvGOvr5I90ZDEYMYIcVbQRXJqWCwEeOV8YqEY/gtfmo
Li6PzDEQT5KYCioEUIFtycSiw1zW03LeLSAyMSeXF9FMWnWEpTmYoL0Y48HTdCUqHCyHGUGSM7zK
D9a+Mydt7HfrYp6c4m38hcca5PMQtRB4Hq1s9WsQWPWaNclkwGXnrARdj9lc+MEkVNom1ESkociG
02izKptkmBJdZ3bhVoc98Ypkcx+fEDU8lnYbEjnwWqgGokXzyBuFdE55WLqlyFzvotCo5vKCC74c
Z0qIBt38T9J+zwptqWhhnboGenjFT2G8cHxjgPxyHnqYQtDGZhIh1fvbCqDTwIx5Q+hIf/MdzVdo
rM4WTUODWeD02AIOTNnjqLRpkso5y5zB/LTfb6kuHClfFwxI4WQKoUuCY47NyVJYDGavE3w1mM4B
/a/6e5Zze4cGJo1LSyhcRX5CTS5M9stM4BOUqoevhJzeP/ZeZcI5CtrSFTIKmIInyrlkjPGNwWBo
mpLyMaHa5MXkf1zuV+G4qOO7+1gWA/esPTea5ZsZBfPoKeZd+U6ButuQ827ALKa651CjGL0T9T2h
VyzQ8YJg5Dy7aJqzOFAz8Aw+LhvrxRBMOpsS2+hJsucCXe6UCUOBtpPb+5tTDVkNzk6PlUyOCRsz
m0iWgEqwjNoyXzlJwMkECiApB+H01IiaFgnSumfH1998Gh8h57ZPYhBtdQJKZ0NC9e6w5xk85J6A
E8SctPvnrq+dEbIHaHMSgZacAwdWxriY2Wtt3d7tlbCs4vkTb87rLmBsKNdNal1Ka5q1bvya5pDc
Evxw4SQQ7cFFKUgM3STKPGoCE13Hy7tShCGDVfBpf1OHwyg5S8TFVstRDIZ9wWYTV7m5hBzirv+m
liiOpSObk3WqxLdHgYNMtFaut2vtY/A9HGTvYf48kel38ak3wLY0tyhBgKj1ibHPXYMJcfGd/hA1
Ll1zxJ5+nYU1V7VOBl+Cgx4v41xq804W5h/wAEiog6bxeQvTnsZEBI85jBwIt5rEpHN/QOf8Vkcz
ICyojdBF8V5CpRi5GtpWJRipLiHr0AftE44jXzpOhAxhwN/ZVnBKWVWoI97kP1UbnP6QIOG0jqWS
LbkFwmmE1iy92k1JQLSF0SI9weqNrPLhaNDX/8Q4HKeIwpz1nyX6+DpxBHURRdwbpAOYNoKeWI+z
N4llLd5yHu+4fhK28vqxR17fTLVhx3WtyAAs6DpNn/cHsqW99hLq/demvX738VaHDgJvj/tZCME/
TIIC+TGpqWqhLbJBynZCAG88zGx4kLiTDqIqBYrIIj89sdJYXSwiaNI9RsqhTsSN4lFSMwLX/tcy
20xf6iQ1R4Gui2MmpUX1zG1JWE2GyBZ2L4gp8bovDySaRSR0j1azItotj4NnEeRdoBTBG4oS4bpJ
gPdx5bR0pfIXDPS8D2gwmYG4yeGazBokKAZm2NkiQ1yFBd+tYCAIypiWAWMS5RmMtrA8mevBu6SE
wG0F+BVgFTlqOu3uFk+E7tCAEG4EUuU/B7eiOMBSa2u4mIiHCYwyEl240C3/HbxucrqWiAJWcSHJ
t5rixX5DLYbNPCM56dL4/Tb+o1vlZEH0mcwRMZt/2l/2cz4DPzAQ7OEgk4yi0v99GNsX48XpcqsX
6h7St19soYMKxIcBCuNow5tm4xMVE7PVJ5kJ1OHRVEXMjGcc6DxzE9gpNxN2dOrIwKS5FwPXIk4G
50p5JMW9zYVMjNr2sSWpABdGTJ/RK3ycR3cQomMiliZn6dBOU76Eg/iDvLDd4N+joPlO1iXOJJx5
N0x39RguF06/CPWGpV4FGnLEJJk/MGgUvvDK9+i95phd4PYlmO+saKlfDs+v7DlTOGgWQDv0yqDD
GbSsXPDxudLN0KhNTIt3RPh+drLtEul7j/F/pSr/w52jXLfQpKH5gpyRf02jkfixJWI1ucnzzSiI
6NP5VS9Vr1rS5y0ag/Dgk4RRxcfL9L0iTaOtCI8e3fm0pav/Q69IrNAWbbMzmGSO4v2G9cFgL5+x
98E8fEfVws7Llvh3mTAp7NqzUF1C5inXaTMpNSj56MHllw/JgSEkgdzotN/b7Hp08axQP4v8C6VI
qs5VeGGEW9+y1BHsxscc1hm0hu3Txh5SoM0NfmOfUO0v13Q36n3yjnsjSKloIoqbDPEUdGb+3CSd
lDrxLjN9qzELVmfFR/R2hJJwZUOIPSukErjDhJqDgr31sbcaV89A4gYQnLfMxierguKgTDKhmrAe
E2hs3V/+8fLrsjWDBOL8vXmNIWhAJaAY9wtpxyn0FN4eOdJTacodBeHKwOgte+IvBD2L158vF5nh
2+D6gJvcOws291GJpqJMHTDTPl9XnH9j85sMjJv2ba2G9WiZgErEAKVITZGmtlBldq+c2dknXlxB
+4HAk8kHUTRzsxQGazlpmvUTj0lqowV2vQO9okjXAGnuJtCSIW3Dn0acbRFXvYJnq4LAPYiYezJ6
/X7kR5vVMwyz1sbC8GxJC1Ve1oicmK3Zt7yZ5nWIMcL354Ey9oWdGY4mlksHZyA1hJCQfEk/QN3q
zTiqnf98Tkc6DkA+vTCaYN3yc7wZmlmRkaX9TZBGqxGJMZbNaVwfdPMChj5Ec8IzKANj/N1vycc1
FK8cJga3chcW1sZkcgHVNenGb2kLPqAXGGSicJwJVYn6px8QRULcmnWl32VLST2MkMuU2w9gAm8F
PyR4EmSUleHAmFn2iKXCwi2zkAyTbF1t7XoxvL8yMEZ7pgnrGg533DbPZMY3z12aH5L3/UVWLgxx
0NFim+tnAxpf+Wea2+77DVOCzrpCA4VwLtqMtPnwuYySbbrmmpWvUC2EWooOjR8oT7UVbPaAJxhU
DNCP6kLe5BhvBB38g7s+Ib13KS9ggmJ085gWhv+eUw8KPLdmLBN51YJU3iiAkshw9b3GxQ8PK/YQ
kd9sMLDn192Y0qQwUv0SypDHuuamHJsPp+1mkjpXsK0MPliCCItVe42YCjdqZtlgbX8d832A78tz
ZUTBSBEmRer5d/HZDufkt/ptyXh+zyGMQiQR5a8eAx7DmHyfdMmz1I1KZ0x+OhXPFnMtk6HQiTKB
XTTCInNnqzj9Kf5oroCvPTzgRg7xZMvPZWL3Rc8HFO9ct24tiGztnhSTlriLB7idC4kclsEagnJw
pabLITDBdKMumRgdMZg2Giv6oceekZCv3oQeR9A98TPYWJ2QwTKr/rjR0jicFnQYgk+BHObEo0CQ
MS8B08Hp8ekzZja/ARC/MRKeSDa/YqNdLsmtjVVX/huUCX2a1M1e+k+HBQlQ+/O3b0i81OaYCRmf
1ZN2hModQmZVCtc+HfT/biJOQ/xId0Pudf66I5Gz8ol55wCVONo4bCIeMcVWtUHclL1vYMi4wDeM
yvEAABUXdI5aXnAAo2Cr8dTG9kyrvey7+fsQ4EMjDJb4oggKZebp16AqnSuD+ymJfGPjB2VxwEHc
lpsG7utoeo39lMErne8CJ9oKhzrRnm/5Q5+7vCRLHj/zGieS3UDyXtjAfvuNJ9FxJBQ2zRhKFSbi
jrLi9tLgoV25o/U7RmHwhXUvBj4IuEa+ii8Kcp9AGKigGyE+auePHzDMpB/LvfAZ7p8BDwUfNfgm
xz5QzwToZho1p4wIlRmqT0nEIKoPb/QGOC0tFbq1Es4WWVeBgacevvtnBuzRGG5Zc0hrPJ7IaXCH
JQuzwWa+9yWmicuEa+8AD2Ve/VAPYJLZOjHQOHXLFIvo8svCzfvl629ntIQPBV/AQCfMTPWr6URk
yk3BxhUddLdFcNNAdL9Rj32EI8GiHLbdWtsw/+6asTKI2emLz7D3Hn/4WjRo+WNXcaaGn6phPMBS
MCdM0b5eXom6U/mK/0b1NxWb9ac/th1ep1ttELpoCqY8xtccsBPz6QVSZlZuen8O84igX+Yl0TBF
H8ywjw/7+dh84DdChYOFVyxFXDtZToGIhM4wQWMsKjLBhba8/KGMODLkfNi+psLKLegI+WOWOzrC
TZrl5SHC91cL+JaavY+aVU2bqh0qLNeh9MOvY0Ch3bDNzN5orJDKsV9UrD5fIfWH+jVCiY8o+wNT
qLJ5i2Te+Ap6OxqWbQE+yMuiuuXU3rc3Yoz6I6LrAyZHVj8ZUOCUYTTlsLHW+ApBUlGvsFnOUutm
ypyy7U4CSYW07psbD/wtwaMdNj4cGmgpD28ke8lCanwFanmgrN7+xt0krskAdp6UXmGT7XSjRVY0
jpXR7mWG4HBvToBh3J66ZS3SR4bCb0FklGzTFN8I5cmx5MOmuqWqa6Jpo7uMTWOukcI1S4xF/+Sa
47UEohuFeheYevACsLkO+zr/qhZMYpBlHSHHYA50ut4sgiXA7mGDYLADAvxbXEgpvyARaLkXL4wy
GOjAXLH4XCdgSviVEi5Uq36F7h+QIw5kOnNM+pjWyeP37d36SQbTeOBK0BjVsPLwWKjwfuJEScb4
IeqYmm1edxBiZS1zcgJIKmRghcmqUBzs/ZkkBjrkqIMO2PkcJ1h2cJGrvnx7VeNd5pewyGZ8EVx9
dYkpOGyyyMRg2cAqicGFPfxkj5liEW5y7DWYuPAG8XF/biyCkDkXejZ/TdjX+rmn97IZXqnbmlTG
EaACnjgI0nzWa/xjAEki4kQrRhq9p6LmJeNJwmMFbQQMP9qdz4gawamwcqom9FMPzFwKePHqIc0X
avGNlX/We1oNUU3AjGDP1g/UH+ZrE2NueumRGXbxSwKNDp/rP6alNUvC0oGFiCER0dpes7GmOBzO
dxQq3NH+FTRzAn9ITMFP9YRo8xlj9Zliz9QzHoy4bvWrLPWk0fRTuErppcYlA7nx3jhEw55uzzy6
DPLozd5KnLCs+DWTknd+Kq9ng32hYwVqja5TuQuf5IeMlnG+qIDOon5Tvmdp5fEPNemszN+GqWTv
TVo0pMHZjHk7xXw0rZVTjmu0p0CkJAcRz61YdHBgHoArxzQ9v1RvoBjCrSDDOwDcy1zn+Fyk2TlK
/t7abeDurdcckzgoQ6p7+6N0K2EjIR2ecDajNZ3GB/OjjgQJhxXItvwfqrRkNMgbVI8JLhW6awL+
YIk6TGkyJ1BsXYNmkTheDIYGvL+WyLkGfzRp3hMiUyQ1rOEbwNfDNfOH4SLANIUEbMDaK6B32ZNM
dyhTn1cwPokzBk0CnTy1g8F3hA2Bo7nt4TQQUmwDKtDBoMfL4I3BunAeL6+u/DfpKEsgzxyJXPH9
DPtTzcp8hRXObl+PUwpE+14mNzgjQLZMkF3C7US2OqqGYSy9UEGjCcdxiUE6Jsb8XKaqHLGx5LzQ
iOfw9bAOKIP0sQK94VMrSQb8gp6j7vgo4JCwnT+z/4DkexaX2DSO8KALQCQJ0xoE+SK9RSS1jGRY
PBMbPyXoWVTp8ZgZ0Yutv+Ddjp3uh76TYTh+qdwjYE4QH4R2lpOihvgFn/IGcwPKPvQuL0JJSRcg
nkujL3GGXVd31fpuTIxfoCxTiX9rH8eDh9hAdIeu8wYzrHGpO9jkqkGSgBUbBXE/t7FRwzrjKA3u
CxfY9rNly4FnPq+zaMFaMmDWH6w2jBO/LOiphcXIS2On17Pr2m7W7KbPDTdjXztaa74rRrLwunHG
2T3r4yg/IWWKHktevX17rTAoZWY9y4K4GxNOza2BuHVuQiff6j92d8/BaeAxU5ieDYIY4AOU3z13
eQJORJyEU8R/dYav4g5DYZOclUlGNitPysCDo4qnOVdIgChKB8TtjHGW/UQj5lfwBCx67ePVnj8Q
JDsSVGFIOiTitbsIlj6opRpWr3XJmYXw/HUugXzpAwq1Gb81eOgWkN7j+GgZRmn7AV0MA/rv9OR3
v8SEtowjZ9aZpw0wQgWGOxsWBOkRpxFQxEMtiDR7U2hgZTSOgI5JhXVjT+66ubFYQcpBus5g3ySf
Ex9GjzHl9kOyL340VT+R1/GNca3NpCbFOchNuk3y3D4oNJv0S2mg69FtFdt09y4IGbtEXWidhXq0
2ulvt36vNMuvn1hxArmP1hl+xf6DKbseqt0m1VevdNXa5ySecg9SfXWFnx04Q7FjWaE2xmsF1Hgj
Ea20449yuzi0JlfCagBouIdwIwCcJEuY+dhOI21iV5BJ1vl71RMqMAHQJHC7+BDA9emvgpiO5J4H
9s2Au0e42KucZvrO1MWJZxjj9G6dowM76oohCwlRm0+A5UEBb+UTVBORpc0ki9kqd3GA6QtqBn6B
uBAPAMUUCGfJr601x/R4Yjr9BsERzw/CPh8IQgOcUvCUmVIpE6gMpfusfD23+nVcboRjvub1C7uc
Y1kiDung89X9JPtyGZtOt48Yjhgzo5vJ8EqunjY5t0jl37AOn5ceqJHoNcTuEI6YSOKwdqhlprre
Y5EcR5pn8RkeK9Jph2egJys6/woBKtzZBfeufByyVWssr1SDz32c4D/2p2CVhV2V5posO9w9ZGma
rSXh7gRtFRnqMC7N0wgzKw8PJVh+aEttJs20SQeBFaw/S21q9vB9GDsHVoWrBNyPtcmahTdZwcSo
4RVOc5xCuXkmVBGp/G1iEUOlR7VKgWQ8feYsVnLTCTyDvzjhXmzha7O6w+uPyrznwBgVqpYDy2/B
7rPRWB3zU+3ClwdWzRjMedk8R0P490HfcsdmJH14BiQYMTQR0REM9ZF9cCEgZVeQ8zo/OGTcjUXD
qffA+KGAfbsAw8luMplozLTAPZaPSXEjQRUPI+9/Xglr5dCXjgbMDkEAnuz0vyxeYmyll2OcGx63
flscyByEAafIHrng9B0A8UguKIZxd/ZLGU1HgzgJGWW+HHX3p3Tq1cAw5kaI63aluwOlR0rnkyHV
jNmW2RK7oNWb+rDFbCiZvSH70/1r7T3HATyDzmA71p5KnpMdJUs/Zz7YtecPkmQ8nWcqiWpd6qYF
WPWyLaedtL1KQUO/DDOrM5x34jPUI3bp6XSJ0BJowpvLJJQQfXGLnwXMw8fGjoPk6aTDAS9zIlVp
vdeUQrT6dQhSZC6GH55mjT0GvU49ezHFw7pmnJzI+amwDYAoAungsc5h7DaziBh1zJ2hWYHSn2Ek
VMYSF0bqB21mX93XTnrPhKoPaci4OSujWd9vCVo7SpwG/1nptEvpzeRDzUNg7Hc/Z7+VN5Xz8Gh1
lACTUnGG5zxapBBD5HGc7Ct9bRGiqK4Y9FOt8EKPwpvGZlhpvYQpd4kv5BVOLrRCxEFw3HqENmsh
10dLDL6JgDIczkj+8b1Jxi2GL3/9Fj/4DkGXcBkEMje3XM3EfOC2ak2Bn0NaUNwLjhwqZBl9S/H2
tdaO8nf+rT2c7BtUPgtg3sDdD+3bHiys/mVopQUMomakYuD6IQUd5KUyfKybbTS48oFbDlJ2e3sK
fNn6YSXwEeLgWU2SDdgxtGhETa+jDQFgJtYnLW7Aa+WvZ+HS0gFggBhT+37M8S8GHgCIYNowsE46
8q+BHN795wRTGIoD6gZ1Yf60rZd90DEzbRyrAgcbcNPCihS9SoA702QQ/5ceunFxhEr2N2vLxQv+
2UGaReaZkZy+yK+esaDJ1HGmyUzcMjEvEkYwQv0mDFn3fh+EfmjoCA9ISCkIBAhoSJEof2CMUQWj
X9unLkWoMBzhDliEq5A98ou1LBeVzq8544MnvrQM765nWAPj/kYPU130NaOCy75Z7PnNAKsErCSB
KXDT4m7Z0y5iKyKEp+LqwOyjxfdwHOOCSLIGdIHKw3VshUn0f8I+iCMo2iynBGaxuXoGGZY77FTz
dl7zyxN+363d7RkzVg6PUWhFzNJtmf33s4Q3mQTVmNF6js6e8RzUZ2in6Vn/Yhn6zUSlgSb1ZvwX
T3cYRj0uPCh9HEzt899Gp4Sk8ko9wn5+isaf/bg0r6kI8VngR0K6KUgnXythcQ8nyslATWin1MM0
AHCVRK5n6VS7N/sMWhDWWbHhknTml4fdYzJAGx9vQGvGmxGYy2JxG81WiwV2MWhFYMWB8fIsBID3
J7kikvk9GfUEVwR0Rk5B98be3lG9P8d/uf/0pjgOMZyCzuN47SYB73C+8SJBRMuA0Zt+d/YNk/fK
SccNHAnjJo8dspw9Lnl6J4Z7fkfx407f+BE7zwufuRlC8IbPMSKiHZE/IviItAn9EYBxnupUlOid
vCoeQSWHIywcJ90wdjVOLTDI89tvYDYsPms+ocnm7+lsOLxhkixe5M4cS0fXg9IpaIQsshzJEyMT
muky74WcsmIVdWOyml893k6Sq9GFkZzW0oLh73/rW+z7zlhN8PY5QMnDYyp9YHFADcHAbMRXx/cU
No+xebTBJ4E0FXK7YGl9DeB7KV5yfPaTh+klL0ghmwrHnzmz7PyGc9LSRmsyka/OKN+WKdabTk9l
2jnlc55ie8EmXDbwvth1T05FGPApMKJXZIvR24kQf6LBp+6z5+/rNnkCuE565dfocC6W7oVySLEo
UVBx8e61iVqvMwvrJVYYWXHICeHWVETgbFIVgUIIiwd6Kw73DzeFb0WUX5TDEsEJcJ0d1AMgVe4q
4NFrrORBGUugy2L1gSvfYwkF25kZztsMpBVTybADLH7C63T4Gcz5lYc/fL2v6BWvErguaQ7c1CEr
Jfclej8WkOkSLGeZmFvk8toC2s3xrOOsJQTQfzfQSiEcqZC0slegRu7ruVZlEpDwh6DgThOi/oK2
Zp44hPU1GF1PUrroWRuiCuy7ew/zBus7uFqxKc4cHR1gPylYgiw5/QIQVzIPfVjnmLIzCt5awED0
PeuTVa9hmMIch6zaZf7c1rTC+eOm82CUGbUvF6DZ/iJBasNcQrhKNcN21kMz59jJqoNRHl6PhSBu
kr8DL8lCEUO+FqJgSuAcqeiOU/BInTQ2R4uHwVEjzYrf1diKArocujCMIa9rGgLL33OOXfRiHk15
NhC9H9l+30h/wp+QVoYv7QJOSqagom7masILC+MxDtFdcolXvh9eXxcOwzUWiXCHQzAFEH9qhS8S
PbBa9sOQDwnF+/563otMAB6UOMxo/PmO17WP8m4hDlsIx4IhSvWOoN2nWt/TIkS4F4K/0tLv+0DB
DWeVXOC5gh86MHpf7bqh6uU9Ywb4AIYgoTXFzpnvhqckx/dnxj2HPnf2JBtimCukx9HGTd+IyDYv
vMxTV7lRIOBY8dgox1ERPIBvuQyZwDx2tBEbGoPKCbUg3yDX5cImjwecjWSMebqCK44CR4izP7Nq
wb+LH8b8OhU4jPBnjLzHjtnHL180Y/fJ45BX7e9BMXnNnjKDmC3AYD6T/R7vAv6RHyQ+CP5m3rhs
UMNegCcWfL/CsXnTE3jPbF1eN8UbODXvb7xKsYP4AF5xJQkXy9LiizEp4k9mcFHEl9ULjkrejbgJ
K0dr/Q6c5VLqQRL/JR4bCTKc+JaP/9nHU5zmgFAKpxWOSaUgPOSe7etfH6yInVU2u+FDBA0NOJYS
mMt3WKb3mh9J3nFoYWPoh3vxwkY3VJKLrc11Kp6w5uJkJly9+DmMI2+LUggbfDPgYoa2D1aKgoEP
bbq/YULA4pjC+/HZL7G/XfX728NVD6uIqPA5pf86x4wUCstsbyXObY+uKPy1umm0EN8iP4AKLLfZ
VJs1XDK/3CSTaBpyXYvlVAkSFrVAPb6MTsV4xfNFpJp34zXKY0igKCsbnkj/nwsaTbr1nfjZ9fBz
H85DNzaXKFEkyJgY/iT+ljgNg6eRXfYQaCH38HfBYOD7h/UBPJadUyxy5xa2tz07kjK2E+MdShs6
ydL7vbr8HvMAapdVmB94QAF/GFITYcshG4Y/xzfZs/lZC/p4qxYo21lDAt+PIOUjWUEo3LKI8fpP
uj1v5HcLSwwE/Hi7ft2S4MLA6mYiSkl3Qn4b8l3CFZi1+I4rmAb/f27IQo7ZQ9FFIbaFVEXm5gqz
Oxgpv6LQYZfrWNeNnzcFgkjQb4cV5qcvCBEA65rtPm9Pzt1fIajkCEvEYczyFeueT57Sa3/V3RCZ
WDze8iIWVMLwj9l6+FlpvHa+CL6/ePYsJ+5UZDnDFL+UI+gIjrM8UDQQwGTBG+HbnQnKZO4BvDro
aHg5iSO/kIRQPTdienEdF+dvgznJ2DZdms8OKnm0GBRIMQfAd0sqHOpWp8rw/t2QMNzE62sB6axH
YVJ4MU4Z5leZzyJ5Zlaz5pzz+2oTPDGAorl8mPt8VLlKsgc24bP4gFecc5j/gX6upYDWa0Q0MHlp
jsyGGl1il/mPUh3bwMDgKpQpkAjpBOfOFnKzt0GRB8SS72XxujBxHQ+jNaDbUMzNZAU++7oyqyLY
w9lzaPDURTUYo7Bm9bJW8aSh5kWcPxvfruze/gifUcjiU19CwO3U2DiC67JXt5zLIVcSeJK3lsPj
EVjfX3rY+49LIgVXzS7BaJRqEPbSmNBSMWriAOAjZDJkzr5LfDvbrUyg7Q4olXouCLhzgGgVaPJY
oaO+oOjU1toPWQkHKKyzGPfTzV+0CzieGUqJ/Cjq3h9Bcb06f7tPu6gfiw/06x/cLv4DLkRlXN7z
BTRTNqGz7RQQgW3tN+4aY0DRIkOp5c1CjsPmrhqfTun8C4NPyiASTosbDcaPqbs77OnMKISzixbx
Uk5Kylv7vNkkNxAVUh8xJuaVdmPHcTza8Voa6z9a4d0bn3wtr5ovl9N++boMiIfBMoocltqsrt03
8XXFRIwCtPk/ks5sWVVkCcNPRISCCNxSzCIqON8Q6lKcB0ARn76/2h19TuzdvQYVqKrM/Kd7uukH
D2IPbyM0ypMBliHSeEfBo8WNDBKdYIvPyBKkeG4HGUnnzsFo7D99/Mgdai1OH/rz4EyHroUoBo2j
ZAPdoVijGEXSCxULX57iFMo/0Mg6k78+fencOiH7egWHQ5C4vvrXjH/AfjLsS3mTtlqjH9QjuJs0
8c/1mMcaP4SvQDEqnug3AGzj7oRRmBgr1oCZSK6EdzI7Sf28B+C66Tl3VGzqGZUQPcUYbos0nJ6U
wfXKQowF0DNchKFn2UNqVQoBdm62ziYZvWc8ih++PQwxFmFrfLnTa3b28PMI5I5740R/EjfwognH
hFgR01CnLqGGsa/03F32SloyNn2Jw8EvYf9i5XSwb3rys1SYpEJ37VHlvykBZHoeZyHHLIO9CBsK
xmmwMfEdHKWXfUg1UZDVBQmai09XKIlEMDb5bq/aF7A2K5icHTkQfEUguhcXQu9rXxHayae4semC
ZkK5HC6ln4EmPW5kRFLfcL7fAe7f05ctk5WH+fAJL2F3gqgUaTyIR3DyNUxIrgm+RbA9EW7BkXcg
uQLZt5U9GnaIBzU7vkb0CkkqoyWNCEcPijfVHnk9TuACQ48pZ4KsJ6ZyyzvZje9hebV8wYPA+maK
rw3MMPALpjLDrjGhQmTPLfFWXH226XfAbZAFU3f7YqdgyMODzf+54kk4IlvjhvNCmHJgcLmowZzp
4+JyeyBmMp8OzkVMwozlMaHv7d+I2kMJdmGM5IAzwDjCwJnWgBa3CLaXYItuldO9G0zzlx3umQPI
JcqZ1XDAsOWjwqIcy4rJNKR68VO5BfEQAhBhG000GPgZLN0XowvkyIyWuWitDckBaF5bFEc+Ja7U
08KeSjNNyucXWvzCTanHOFI9no1ewxZhTlPdjVccAgdxdzd1ckMKtFRAhzCOqYgrgT8ADfLm9jGP
gMjbeiS1HKltav/Vc2+9tHPxum/uxNc1r6t+MWfHL4+eoq0hYmH5+vc1vQuyGsfncvJcMoEDwZb8
a+ivPF3UMidMZ3C6AGW0881yCM2aaldW0XeP4+8h9uh2n13hpxTNMO5BtEfy80tbudwfktx1Srwr
Hb/mYMLIdUN1CMCXKi6ztw/KqAIzNGdKhY13KTbcpAV2YOQdF/gTod7k2H3i2tR0vY4ipcCUWViz
vMRUSlGLn63YI2PA4vIt3DHkHZLNAz7GMOyO3pO46gWH31DKriYYh9Yx7P/lkiggIow4+qcEfVDE
Dru3sAz4seFeQsQVslY5JEGRH789dWTMFHgLeiQ3Uh4DLeyN6X6gjaXsKlgY8oKU3zbcHESxUOJS
WLSPtJLeVWcv/Sz2PKPhMUfgw7BJQfipDT8RajXICE7vLdzvfHPioJ1z2o8xz/ffXqt4nVOMWFWD
gun8kitJdffoRaA0REFIaL1x7zPR8gHqr3c9UiyHfVFLOxw8Ha9anbr7N04zRaxb4+7L+9AfVWOj
M+vi6tXA0J4VdGAGmtijk3+oyf4dulRb1KymLFsHSDDsKXnwW3MzQn50tdcXTL5+CGiUDMPgX4aX
bPpmstPxHdOvfmI9wnLr37pIvzYWGBdBeo/ZtWNgRXV6xwRJhaGSxXE9NzGYcKJ/8i7DzgihJQ6D
EzralAlQox6Z5F26mhQHozWZw0WGBAILlRBCco/3aIZYLhj4F6+1pUd9Nburmx88NsG+IkvwaXdB
VlPIsK4hlwvPucl2Ov0uAOVmjNH3H3jpqKchc+HghL7+u6ApYaIYVhTvt/01m25VFycfEsP60Rrz
F42FCrHrmcnOZaqIvSEqr1mWuFuujKudNM7iNyGXpyvsSHyHEW0s9odOS07fLWvtYkQXxLSE2ZS6
yKLXaoO+qKXmINYGS1LT2/zmGxiA2GBS35VI+vq221leyIuYdJYVhlB4EV29+EudjyE8EicZGlTV
eB8Z2HPydlgC1MacVUxKnF6mzGo3P836crDQOF3enu43JDJVEdaFnsrebMwQDZOXVbk6Ad6XwJh8
yTmDktQmzRky1F8nPGItWdmpf9ejdgUFRrmF5ntYLkCnaH10wBKx5/QdP90T3m/Q9cKGyF0rqZzb
AxJ6eLU/KqklHvMDHn3WdeHixNsMVeCYQN1IrTi93M/xWvYXZD2YDuaYu9DYpvn4ibCQOttne7qg
ifZ9Gx/PV1bygXwsjEj0k2q4a1LOmSbE/Uz6T5G3zsLtOez9ody7vJ5o5yM9HmHM4bKpMfYNPls6
thCnJiL+gLCYdzrjAoXAvzv+xdyOvQufOUsSxdeerNCkb5YvhdpjoDmsOA1hfN0TnDaYaiACwT5l
HEF5TxlK+ym2Iz4K5yNxiban8ompFRR8a2cnt92DFeAxxaAONueecFyNktFnAgpHRHAK3GaMdfMx
2RAKeQycBDP58RGra+jyiBEia+FEuij+Sak9TjZUgEF2Nd3WztyVvfNBE6SHx8vZVY6rCZw3cFib
tIb9toPMdX20GuNftJD18B2tm53cpom0P8VH6VSLDIWrU8DJTf+y64TSY5mJ7CqC4zAYkB7OfNSZ
4dgqDVBwUomfh3h1mTI/HBzt3iKTr4X40n7CKVsH7wUeI7ipUEGJu09tus4OSgip0nRVHI0E4CoT
2c+MMC9NJIRjM3ban792dHUJktIOLp1MXLr6evc7D8d98sUFQSn6BMgJhK0rXDC7wQzM/SKyZnFQ
bzbJ6ExonUOzCIquIAqhsicHFIE2GUrxCqB3ceVJkedlUuE+MdhoMxYb81Rive+YYJCmR9Aeo0rp
HYuTRHdl4n43hkXFyQFV6Y+rw5S4gmHkWA8vuHnRGffyFev15z6TN95sYBd2Yh1I+nlydTGaFYd6
1l8cOjaDYDZLy5mIiFkk38bVde50f4yZO4PT0ebyPZwZE+DfIZmJ4G9e370a1E88pO3rB9em0jWw
TXOlGezkus9Q34K3PZ15G6F/JfL+/idrFtwBzeHgvqM1Gk9URnIfl5n0hC0IDpxmHxiTRgGOv8RM
YAsik6IZnUwpJqXcTtKhLameWkNMo6STvHDIkjAJKIJ1e+iNRjTv0+lw1MBQoUA+j1HQ/jCVfIYM
OIZgZ/hx1N51WZ5tdIvaLS1YGZTbkpbFoSRK7DYI5OvgkdhnO/CQi8CRGrTb+0wZwy7O9GfaLbgs
9Sx7IlR8rukKuOrv7QQQZV4ZzNvvu6dzQ4gLx7H2jMovHs7fTx555Bz2kQofh+CtWznPVxy15o+u
Muc3+WpQ0alywY8u+VFfUQ91lMIzOI0wrWTgUr5glIW5z9u9rZ6p4v+wGbOIGJ03MrvneMenTBm+
l4s+nmbSN+ws6F8vDHbPi3HPeS/hN+YheU2aXx+gfPmQq+mxrkGSFWTQuMTK+0EtREKTsorOQcSr
kfJwF9YKFq9hV7JjkwLP7ggvUAQiHKyvIOChZGW6s+QVxqsPxQGAyK6At3iJz4wFzi4K7La2mcDf
90dbLlvvABl3wkVD0A3pCjsP4Ewh8YA/2sGuAAp/ipvMoJ+96Hrh+BYJzDR64JqJUQ9zuL73Q7pJ
e7X8upF0ekAigb60hHgiusZgFTVm0FcdBe4rDPcNQ+Tf3eWb8EcIOm8Mqo6Tm7n73N0rmNXPbaDf
Hl0dhg5EYv6pkfOLqqEzX6zu0pOJveQV0eFQRRZ7yIeyAGS8x1S0EJgnIAWUI60pDuv/l4ZfBgvQ
fmDtIOCkwjay25LhtSFRXVwKDZSTndXVcsbE5WS7MXM1vLpIK4vxgiLQiqUGmAK6ahdLGDegO/Zb
dSHUsllZ4wnJQDEwCJ0zJtj24cEuC1UfzOfu52nuQm3PMhC8gC3Lh10gM77cL3ODyxhFx1Hc2atw
NXGRDETBmeoUAi95FJ+VweY/nXNjGjvjRxIkYsl7SjxvosJa9pNoJjt6mSOgTK3xocPjyGnHhlGI
WQIveEQ86iSmqRW7Ih7HSRzxNKGZ95OEVry/4zoucm+f/+07IQVkVySmN+sEciUUYLEI2fkn2qxk
UoBLCixC3NEEDAdf6PnhPeBTFR5Rlzbgl4rvBZwVjDePw/MeUAcg0D9Gn2EpHlMtWkCrZSRJiLI0
6spHMMDKuUjQ2cg8hzbLojZogslZHA5HOwEk583MNv/nPDChqBgMrV44c5Pncjg0BHTwy13jTLnU
sCIuXsChlFQxD0iO1zQJ0MNHaPgRlmRs07ggJu/BIeOk4Ogg2Nzmxl33AElmAu56HvIjcpdEnsu7
VQM1/QPgwyINDatAowK6h2SRWgtvsdvUPRJqFFfLRUfC8cpcdv+/KC74KMfgGiBOmZxGbCVh/+ke
Lt5BPEbKy46+mw3H0DMpN9/X36/yjE547Yy+d7dm61Mvsy6JitVOk/BMRxqZEYj46Q7h3Jn25pr2
vNOYHyIhjl1GB12T/60KetTe721eTtDzFzfPwF5g0FOG+bLcHAOQnRIlIKbv9aZ/Z6voDpNIYQ6I
GLlLorVv3f3bWD8ODc4LxdWjJ0sYVykcIL1jWvxVYTUtKzuCDo+5j8fEkOK6tE9T3V+wCBunBBE+
p1/39vF7hf/oowSyNT4W+rYLUWJ/faY1nSSBzfbkEsxZ9KcbxQAv0/8lVCQU7acxOnec2LnhFksd
RwEFQlX4xIKlgXGiFr4Fy8M0uERVoNRb5TG4vKPqHdXaKtdJP7bPnDsOf5JUjQDmmVjUGn3JuOJ5
NQZ3A9cIGg6s0NiMaREQODwQhVlcfsrp/ps9V/3YyWtFxOAKxs3CHH3Np2jNbX6i8Zoa6qQEJ8Rn
DSurb10SIZdVp1TLs/wxwjA/tyNrnjxl7I1xdRYkVjL8+r3pVOMCLVeNCUeNMKuu44e55Tc9NVSf
uP67yuctVlfb1a6Z7tfNDPzthzfM0TWZYGLC0rQenLIb3gUqcXtHW8j9BC8D1z2FLWTsCZqkeqmp
K4UKvwdAzzVK4Kpo4gjSYX/S7NV4h/sFP515s51cbGf55PC2BjLCdWuYjPbxleTMwJOFGotNBjLZ
lIBv/I/QPArrONxYP5fEA2LA6TJMKFf1VlPGZG2SftgZdrxXFbJd5/ZvroCEcMMv5D1XuMq12QXz
4JfXZ+NEdVYjnBQd+8GqeO5vXsb08XtxFdOl8qPjMTmJ7QrDGysGyG559KnxRRQdI2qr78NTzi5Z
xjhb3AVnVsbnnPxIWleYK9BQ4kfQIVwP61+Gea13/A7eFcMAG54RuQ9a1M4tplOI8UfNJWM4d2Wg
AmCNvqIN0Bn2HWQmZytFjdTx9c+ge59iVL9SU9hLxHIYE+0b5aKE/H/EAkylEvT66EvxDeI1ODZ8
r8u0COMJQWSuY0mDoksd4+FAuA0gs323AqjPYEFwDYOjZiMgxuSHaSk8XlxHhMXV+kCtQR/M7IEG
M4alCBO2nJ5LZHbYBFGhU54QCWBTGk16hv1HKeYA1fIAvQ+8EnIb1ImvbWV4JSeQMp1QQc8yprA3
j1yDA832wGAU03Wo0oi9cNeXgAmWU5OoLqqz8yXjM5srA5PLGxwfnh7eDB6HDkz78IflLRscbAoH
6IQRvOcKxreI9djr2Ys/s1kzYoudWNND8BiXskSJgklRiYniRMKN1enVXsTkidLunaH52vDHCCeM
HjEeUjB67PcSGH0D2JVCUJQDLXPKtFQ2zUNjNGQyMmVYBIkEJSrGQOMQk0ZI+mAtPkNw7CZH7qpH
igyuoou+GKFcBqIKb/s9SAMoGPjM2QvTndGLFlDTnb59Yix2OfpYu65nr2ymYNhrBziiYeRxU+JO
O0QTg7OFD26N5jLA1k/x+tndjklRLDmz9c6oQIhmHx+uZg6IYMS0EfvHP9bKZTn7IUZCh22FH+iK
MOduoi18k8DKHzClMI9rC4d50VWxp6Utx/2VabKtSW/jXwI+ZKy+v1UHoh6ug1b0TceWgdyPWiT+
9rySHYyt69gfvAqftYdYif2KoEmkAnADW3v14uFiBLJMPvMP8RiCjEdbMeS8COZhmMOKk25g4wJd
X4Ph7u/oabwq1guP2t/BXzounos9+235cMYY+dAd0kWI3Udbo32BG7E97U+AcjmAIk2uAiSm40jq
7M/S/cFLwfe1FENIu/eYvh00HcjISyeOMTFEOoGRCjOaU491YUfUGaeVnNtY7PeKu3lNT88R6kiU
PMUJWGsLCHxkomTOlu0BqdvbZ9jKCUlw2NHfVj+7oT6jLUYMgkOtJ9sYgsjtJ2Fv52DZ6frqLzTs
hgcspLkeKYgaHIBZVce7HvIBNn1Ul877MUD4tKNHeDONLj9MHiVroxOq2C6iuMqIdYcgP8dN4C75
ak/m0YC3tPcU0vZ0uJQm46j6e0zEvV+cz/M563UGgP61seI7m1OIAaCKXZNRUJn9Bl7X9pzBdwSP
5Ogfejk93gBeEPsT1jDLXjQcjm7MuyXMqT+cx4zwK2l1PlR93Z5r07/bFsLzmKJnkGWT9+Kvn6Kw
jfM9apA1SIvZMmD/N42AU4CS6yWGPWLmiALucbU0B8uz05rJJaiWAqB7tseUnfhz6ufgWpEOEz2p
DJCQ2sU57o1aejpx7S8LDiTqsSrtvjf+6WlCbUIVdYmuBELpnIRup+c+zFCH0oKktloi2Sop8oqb
eDs4Qa+6KN+w78TtDEXcJTJwrio9lVGQBVR97IRttXy+mfy46o4vlO3aqOJT7+9duZrOlUHLuv/2
nwiygm/0UilxO9ig9QAjuhOzR1lOkN/o+1WdJwewCpHy2V09sOC0xotO1zG6EDf2TZNd8qj/wBcB
9THwZoF+gzzIPRx5Of0kzaq3zTW8i5ynxWKse8sx20thuFwksxbWhn4Jo+7VkXEXPS+WCXk/QMIl
9nctZFEA7zCmmUrC43tCYyxC/xks8KnENgjLJtGRI2FW4gCNNhr6vmL/ctH5uP03s1RAUPCK54AU
dsLsBcBp7+zu73xDx2NiuX9uIVQyVJq+MVEM9nqi/u3SB8w4SXvZ73eGWDD6W2CWtmO1LxDKoK7C
GGC2L4aWqCN1NM49zB2wSRHpvoglvyf+tViV1cx+xhA9cZTk5V6f4NymOWG0q99xASU36NEKUGAL
4+H6DPAY9wM+AtAe76HltuNn8IlKTMLdThWdacHbUCdTqEx/9ezWjYscqzIrR+50TXHJKZqJ8lzc
F9z40oIG6XD09J22H5cKD+1n+kXhrh4v9h7y3/gDcVPNmobp5Ovs60wEYS7SPjtGE5dQ1OA9sJ8r
MzBHdGUbWHhtMDkAX07ylOlJxlyELZvZF3PPm9+j1RLv90r9BMZ12X+vvnfmY4NcUszAe6ZVE35v
QwTxyPk8EDFwHyAm4+NNsVRem7q3Hr0ihm1S45bfxRODHGR7x+sET03kFsZzYXQYDgOZxq5bCyZs
uIP5FIHfHfhv7ShTDW5Ew0jtgFCzkQOOqx+IaKyvfYbsQIq9rqe4exNvl79jmUnaUjO5ICeBxmZX
w2kP5mJRMF20BryNYp3mDuBJDURx050XKr+Th0iJZd1zjoxKOoJrdUfEgcEOsoOPJFLYITtSbXqt
4b6KCCi+xnWXkMSzy+toZLTJHcvs4f05qnnmut9U+3G+6msQ5lRSOYHbPkAX9ghojDACJmPQaCoW
+vPAWPk4x90Cb1n4yqiTh5gQV3by9QGYP0PhvmPwphXeSjN5juCPGS+Qsti4PK9mmiuYFQZ/z9r5
O0w6Ac2kyXkSzcq7w8AxXxbviNx3ZrYfe8XxkRfMWVhTpyDqUN4UnqqFVDwHeIKyhp0UGLU5ve62
xT6fOtOOPgm/xnzYaFmH1yS3W7b/X4El9Q7AqI+KhwhGH4OTtvB6iIRKcYaM95UYY+N+TMZPzr0X
oP9hng+b2Ef7BmZjcYy8aNGoHvFMsHKYiiD0IbaHBHiJZgY/RCaL3ASEkF2MBxAZCcDOBlOI8wkh
K/cVhsn2gwPOWroAvmxIsqevM6QCxBN3XBBIaDjD747x1XKOphcu7JfwrgID+MscPXUVMGwsfMTI
hKlgQ87+jQGD3R7F8q46XwYs+L1Ypk2M8c+mNAVBZKBTBr+uA7i6Ht0pW2muwJol5DsdOtclMwdm
frC+YHJAWziU++v+8BTnSOSDGfghg4XsNDpA6neGnJPrR+2tFYbqX7Cf9jvpXTV7WmboUwuh6eHp
8jdCd8PZUGMEhHUVqtL33f03t5eLKR+nY909X8AXdOjWYHjibHoPym1s1aKb8PvvQMVFNsclw0Wu
zmGh7HexehWL19IQVi/ql9HvFI6VTasT8/sKayXWOtE4PE0kK4dM8j+Cpv3GGlJzmlD/kWy8bDvt
/I0XzbLHw80xwGwx1tFvMwvgeXzaLAAC51/NIG69C25mNqkDNzkkf59dlgH3DMI5TDX0FGMwP+jp
9lqNhiN9EKZaksYLxJSm5FUy2fHd6B5lzfbw6rqTwsl+sxluwn/ieBKrl7Fl5ejL1homtVsg+sb7
prVf5uZ3Dp43X+/4VZt8fmHVDDR9UFbpV+TK+ojvwqWXMks5dydKJzoi1vo4ry5JT259YpZYE/f6
ZLMpLPulIL5hbynr/ZvMe9gPnZkOTvbmliOmnfzw0zFIIcOomnsOHJkL7GzYBfa/tNrJohsu1tHZ
e1Ag+yKk9OawHP3bkqbT9jPsPDy4C2gDSt1nV4QOiaU1vwoDlq90MGXFgIVIkOPha4tUsquirgwY
wEdYYutsvJIHCJXQ8SS5THIeEVhKqP4fcae2MTzhkoPJPwTQP6wzKRCSm54f4iP2PxXsO/DCyx6J
7tmRZE3YFyhkvoMR+j3gZsyOdZKoxtV50EqtA0/W9RGAvcIWRXN9m03NRsYFhGz/axI8nlFR8FqS
DvHdvgTvtDt4N0MZYaoNOkC0UUgSAqVgBoqPiO/s8R8LN5yCFXE48lklA+ksuYgDFld59tohuD02
Xs9PtMb208kZlFCjSRCZoio4obyiREytowcLitnsOVHos/paFqZUmSGcPi47GA8cki81QBHB4f8F
INkQGe7odT0KUfZ+dhsV+xK/gePKz6Dcg6VJU4M2jy8m1M3Uw/1WLIvUsi9pAVEeT4O7iYyfMCza
YSptfAfe+O+VMUQWPI5lnaj+PSsWGM2rX50TUOObdJzmYYGvogRpmIc3HyMpV7nxTngrai95cSKh
bnUK8vVwvBgZMiaJ8KFp7qR92Yphczfan8DHzJusC9ABn5Az7UHw5DMHDK9Schgx9BursDtX0DcC
YbhOsGrzlRzy8litsTM/j47sGjCCS7CyXmIg9rxvrIJhwAsRbdKh2+7m8u1yxh1131zdxL+Hl5Ew
41foAx92PzYi8jTlC/O1054JU7JX0pQrKOUFANwXaOuOfP4KjgROyZMtaXcmpthEMHUd+pAG32iS
6JyHe5M2CniZ2h2o2hIZQbw/5pQoBg12z3YL148HfzuFJzpcfwtfk+dpl7hJb4tzGM/IeN2SSGsv
f5JA9AOLLr4OgAsEH0Q8VAims5N1T7X070DlOm+zkHuafErybyQv0JhRuAu4QHG0rq92RxOvq9cv
Q4Bx9IuXLl84z1svHz0omEHJSSm9Zic9xba2cZ4kXBaYmaIrstY/Qc2KQyhmOvDPU8LNHSN3VSP8
ihWbfiwnguWdDTzsqhOGh8lng8kzDV5M+5vzogREor3ZKDe313oImO52wqb6Ix+UdnSsgiGFrDyS
MTxJurHZTZmToWHy8n743sk0dzw6kTTIHIay7900yoEnbHTG328gNNE9JHFvWc8R/vm0DBIW6CEo
GP/ufu+U5niPcObHSMm6k/q8OLVYtAqLYQ+OUZKT0+F5UFwjOZLm0dHGvTHGwwhdCQneUd7zP8YU
YmUuT3/XawBmgZecB/a6lUNpkLdjsAHHz0w8LJhnr2ra7xVT2Z8dlZFA44BfbpDNom6fmf7EcA4Z
6Rj6zVldNyvmLcPmRZTNP5f/F4AonxWPQN8WjFzom1oPvl2+iEm0YdQHo+QAOYdaRI5LHNgR1qQH
kQKvJCb4/V2/dFY2fQOcS0p/Tqz7yPqOqn7we4rFp/QumljE5PXYd17lgLgikbBAs2u6c5IFdJ+g
yivF2AvTX6EMcS2mW2OQ/rxEC0Lu0T2IZqeAbTM9yVBgxZXM3PTjX5kqX2i6Ipa/YiVZkN/EHOBc
tK5F9HNXpylv19tBgVFp00rZ4RCUg3LA/H5JyEyrZXn4ikJ1HjHMJ+TkzsLMeAPwMhlU9JmoJvH9
sOAHW56WRZ8eGVcnCpvcfXtaGxwPKrgglhLMNypH938EHTCafx5UjE1IgW1sBh3WfW5dsTTfGpJB
iJ9dQ9Fx3Oru7eLh6dBuaaxOXvfFLvZFfDHjwWgU2TBI++333dOGlbcQHOmyVlWXC2ONlIzmyx5b
lD324kEBnFzdDZ/f8BcfsML5r/S6/llWfO6KpyY6uqUQq2Max11qh5ppCy+AQ0OAgfymgIgDz8Pc
dLEgoZdRpV/JB74JSrcx69iNRDQZ6A6wvUQAmwEOyoUjSiDwlb0wZjRz/OqEbm61cEUTZACGPHD9
5LLFGDbtrDv+O5rnAlyiXEfXAGLnLx2ro9dOhkq4NmTV+ZM217AHQelHCYQNm9cMJicNjuUXnqk1
zrH/uIp5EFSAzjz8QFyoQ8fXoRUyiqDZeogISgrLtfUWN8zfRnEkJipHAtHwohpQqPNTHuydDaDB
fMVggaUY30JXRCVQf+lvXB7ENSwfrqiZrX4QUKPJe3BypCooWdSHVRIcjOkf8vLhyfurAmM8CaJ6
eASXPPypKSsNWOYRJgCfIph/xzrzOYpZpyTGda5xA6jDBhO4Ami47du43tQbkMlP5b1C6HDTTlz8
8e8tcyHHuDncffxaGUXa8ZjpGEmHPIyr5Jng+GJALnAWu512C3Zd3w63SDTSdDdms3DB8WFex9+I
zUgAtF5nh3aAH+PAmTwChyE2+BtQgTb03Y0IDqrlVNtJlmxAw8ZF/EH17fhgsyN3Q6d4eC8OUSLc
MavBSZ9beWLyddd2s+y9xbfRn7ywHIA7C3TuKkBhkcvEBUJbRWqYIeRrACQ+ZVEPJwNW79GeJdck
jtsR1743cpNA0JOibHIyAVwIzwFGA6yNmfGyRZLEtzh2NyAv3HMua8vtQIQWTfBCFH8qoNlVZDeH
fQWlqvpYnfpp3qNNc6F6cNr8orfFFkpQiUvqwAq/QLBv+HgMGwCEIFGlEHI48dMxNfcCQfGHH+ll
RzJNKN3NKQxXS8PesIetrg+hbcqLjOQA95yIhCIXvHoQsKkm3KSa04MiNYKGB9Pla8MJ38MFd9K3
YqeGgM/cjBKSxGwSiNgndWGQgS1Zf2kIoB97oX2+hfQi1N/Ook8wtc3Aiz3tMnWjknb+zIpwT1MB
G+WX6ZnCZuliP/O0eRIPAbQ0uFkASYsYfS+bAuTZKeuy/YPk5LtwE/TpQESvcBYEzP6eTs4Ayu1m
XHWxIpoIksnTFn/cSprZybwH+hFCIWelssszNYpI6pkFlvPY3qC3wgvoBFHrbKJZ8OtzT2tQW5ve
mnyiqwv1/xjY8XkRux9XMIuIsrOYNAv4Pm+wk6fPLsIdMkd3mzs7y24jnKLpk0+gMrYrfL//l7Z/
b29h2gmLqbGjmcuitnwSpQSP8FWUd3jWFhg0CT0AUpvIXY2/E352k4ng6ushJHfXtIArTi//bTAe
RXovBhU5WAxyGXfvlvcpFN8+zWq/lOxunfCfjLsJ2AzMqw5ujfeZnZzaP7DYocAxoSAyuTpK6g7I
nC1x2T4gLn9T+eMGoedf7593aFurQWXAFTnPEPTr4nCfQXd3aQUxHyfL8jYYn6HTeBxvCVaQHbR0
WC2C7+vU5FPj7m+w6AGASl+6CwprdALrYLzEPbmMr6rf/a0t+N8OkKlE5e7dHuAXuHATa4/BqcSa
fKTVWx27N8ly77rgaNaBDCn4hAzrexzTHadYnf7qdwqOqTez7+NQldMnnTmlfucy60GoZnHEAKqq
B/ZZdsILLpAYkeMLFdVzqhByqO0ZGBoAD9QcpseAd0LPkRe+C0Sz4Zd5GlbE06OEreASmOmlBiON
bijquDWnLXsoTKC7cNgR8uRfaHTT848+Y91GTB5PwlPfnCJyH2NPRuBg+77ur5Iea/F5deBNn+mG
v5cJthVjM9YZxa9yVN8SbqExQjJcDMec2T2CADcMWTmG2z//whbHNTeiTY9DzA7MNBMRu9DHdbGq
T9z3EprVidmMB/v4ghMnMAemKRUME5zSdDIL4cIzTmWvvo2TfOSyuVxCTsqbU+KHkqjIWDYLi4FP
Q4XL6domFiKBN6XVoijlogZ8OgEQG45NIQt77ggtY6Tiy3Zd1695izk5Xi2rq7aqnqui5AbzZHw2
lH+I19FEAhf7UG676PAJTKw6iakwT8bSetRWYb1R/IaPj01RF7tP0caqGeQaS7d/4vHCaePuJBek
uy9EpQyoTbw6psAe3TrmjVMzH30d9G2aw9h4SMD+0WLMZK+MS9BfgpwB6vdTUC4Jd6dW9GCrOtHN
h7Ux0B8IIsHiiTIMH7E5Ysb1osayhSQGcxM7HhAo1V3RLjrmlvJCJe6H4egPc/vtvTt83/Fy9pNq
DLTFFfi67Rv7rqlp4XBiq8fNHSRfewANq31xGrfgT/LJfq2ie6LoNjQU7bEHcs/7u6ux7C/P16DE
4pBgMT630h8kBp2QBKqxndRi3tmld8h33w3VFH97aqsjZAYKWIB7nSRx/sWEvfv6s574xjjvHjDT
Naif44q/3fMkxoTITTZUVkxqSlgMoNUaiZjk/pAs8wAafkqXxC4yQcFbwdGpjvkcWGJxurhN/Oyz
p/rXDRWILDRNjf6R6pSyHigY4xK4oc+7D7dBo5mAFXC5iXOxhLPY4be2XrwAzyKOktqeESJaYV9r
SCV6qXZeuQWGkVgn01nxgtcsLk5pvAKhy0sS1s53982cXesP1NZrMfaTJkiVS73T8Tq87RLKABmq
BzgY4toJuT0cpOef8Evd62nC8HkkWQnQBvBbrQL2L6VCmsB3XfJRadANaa2d75QJjnRsN7FxWSjF
8DmPJS0SEtUxeUPyP6UIwSixXBS/sH8Mp3a7/cGt8BeN07fsK1avIR/P5d798H7km+w37/TqfeqU
nz8miy8X4paPdMo32sIHcUwVuvpdeQk+EOwceMfaGVdlDCHCEnJziVaEAJR8iAFxZwn+w/fEDHWm
8EgeAKNl0G0cFvkJB1o+HH9r8mGnWp7M8KxOyFbpYQP4uqyv/QFztdplnv327+By8nZhajs+4qup
c+BCDIuJf2OFk+nwpYHSZDAv/Q5tr0EIybRgdo84BjDGGq4Y3vfJ9BhggXxpvebNj8f3+6CiWX7D
qHYLPVUItRhxOPO+Tb+EN1Ac0xU/gkUuAcr4P6oqG5o+KY7uq/WwIXydY5q0FvSLK9LyODCgPcdq
zYF9WdCv8lnVatmQQ4xPGsOJ9E5l1hL1je/OwqpiicGBq1moeOZdXk/7rr/3wblgwVHgnQmtLTaL
z4HChDE6kZtsLMWwxsrP+f6IQoupoIBiKhUe6KCEEAyxgXytph7uXsw6GVkcHjyH/SWsSi/LLCgM
j0DLeGOF7uqplDaJGrD8nBnqqPOnEdjR+4+m81pSXNnS8BMpAhmQuJV3eM8NUVCUHEaAkHv682Xv
OLFneqaru6tASJkrf1u47d0raKQYh+i/dW3//YRQ3bgRoRrJ3f2EfUMevJ0S4NMRMb9TPRi75lKR
kEPH2tsddz7o5KAFIUR3wQPsjPHgE+upueQp8RVOqB0xArV4rWCgEnm5yHTfxGtZmBCxMn7luEts
BptP4T4vxNuys0g3jy+kud/N7uryo0x7JRg03ki1Ebo1hwx/WGP12Gf4nHzlgUmWqhyLxj0ysbQs
aiobegyOAydDT1YmUBhcTe6d6gUEtgxrXAlF+O0MR/psPUbIkRSMCfWfk6WFR/BfpmPln4bwY2rq
Mp8m1wTPQb3EfUPG2yxfJPQOnayEXK3MLXisAxZl6idar1VNlZLtg77O3G+UT96NpWKuMftDsus8
eT6aDpZpeWxY9phj2d9PUXeybpMOxRvHoVUJdsbjs6+X6rVlnlkiys74hpmQEpNBo1+rYzUxcCGO
7XQyYJsljvigzwEbJoWpz4ZrY/OhfG64ynbdyNZjBG/JmaZ5DgocRAYYCp2Ry4HLjDed+Te0Fwkj
F3CyfY9ePsEN9mKViAOp6ALdzzJHdx8unCXZO6dfgMcBotFt7iXn4oxiZbiueKfNgmeANyrR1kVd
/eDYEW3MGXaAvVE5DpZvu7pAyrrfkICaKJfA19yWqtZV/9stkUCv1d8yd5pFfUhjfU10A018jvRr
tKiBC3SY5+rJzMZnbVWH983SUX67zR9Z8Dqo02De/FXkgOhBui622kQNPqBwSuo+EdXj9Fb9bPae
ROUVsV5FBeXmOc/mX9AS1YMaH+xf6y8SS46y2mfOgI4s+YkUFAWP5rYigdfVmDZCQm0Igxj8vbYk
2FK7sSLnz0/+vuE448KNKGxAhw2BUx2koME+vOqi3LtHupDjyG4bc2S2it5rQGoRexG1CCLRCy/f
1wMvj5LoOf1Ayk9J/J/0xDJmJDGgnBDxFdxXY7y0RA+CdBOBO9fJd5QZYCN2FV0ib4mXXe/JX0BZ
9sa01vUmcdEAhaffXA3eoLzjaYah/ZDO1oDxjfslFjgzgPD1y4NR8BfxL5VLzOEf2XozHhsm3xkx
2i6xF/LhTrGcd5oST3ME9Gp+qUsefVACbbLAg/pKd9hLOi+nPmV5z6bQDyr+KpGZB/NP7JnDT8JO
A731cAvJNDjO/PXb3O8nt2ORHfJjKWbVfDE6c5oOC2LyTRIvU4K4zC4eDxlshovOZZEh+F3JOXJQ
z4YRAt0Ksfun9ZCa7E+OoQnbFJKjdJrMCa1b6nxoCvstekW2w9s0nXJgHc30iZHFyqqbscjAWcOI
l6RA+gZheFyvh2S9JiSv72ShpFhSALSV9qcQnptld/EVSWY8ms2iLB3ldzAbifjMSA17bJQMbEI6
xByBvUecDx/bit0LoET0pGYcyIWti6hPhKSEnwORITbVyQvXVhW5wGa/+OxB3qiY8MccY2Bzdxyd
4SfYnIlBxjaXOEsdC+DrSp+AnU305XDKuMGxBzCgO4zWGmVm+H7WFJ1Nvi77H4cfqtC/9hRdjjCL
s3hobher2x5dZotZly+ZSyRA+GGM8D2XETORqmA+lwRB2dwpV40BPJ8CEaLP5D8oWzDI1PWuDFLO
xYApUOaiGh6HUyyoGrwqvPaRTV5bUGzoKI1avgqRHWn2fc++smeP4WQ+drLcSeKPiy7MqWgdWd92
I86bOC9sgjTd7sLRxueqAE1qv4kn35mFRFiX9mvEGLPM2dHwjh8zmBORqIZFsLvw4zd0rdbnE6tq
NGJdR7dBmMQaEnON9EyjFgOOovd12pkrq1gIrD2bPHY6eCVjSqytictGvaGtHqRuvenOE1bB+cnX
HSoYSBqgwY3oTdiygjyDjMAGtBMlLdHoAgvKSYgvhDcucRXxrO5oCwpfhE58TGKgx6s9w6iw/BF4
wYoqwjrq83Mi7EaiIjpxTrY0FYQY3yZ6QkV9N3wTXyR1CUDo5BOUQNcFplL+Aucvb3lZLmedE+Ay
JeZL9uV/VJPgjFj2rPO5Xesu0iAWAZEoIBK69gNv37pbkZoEZ5RAGBNvY1Wz7/G1SPfg7uhNY/pT
rX4tx9Wa+BvQ/DU81rGnXru1e/eYEvIESQKLFZ3s5KrNiYI4i9vwQ7aVV0UGl4jAF9J3B6gcfU0k
ShJMWPtDlicfgy/mZgnLI08wbkIbfzrGKOgNKrctql25uBMhUOBvk3JAv6l46WRKOLBFFo2NkCW8
FO59RhiSEKTpbYbzDtpN2Ixr9+giWVPt3lbCRlh2YV0g80kDdTPqBDGHokkYEluRo2aDOfYTrmhx
bc9cLrynGEaZ4c3zgxIQ8VtBDBLekM8IzJiAO5FwcuOjFaWHaM0obudmwpv8ofSBn4QRUuhJ8P6i
o/AC97jnVjvz1hwyKzXLFe5f8HfIMw7NWLLg80r8gxXRE5BSzvJ6PuMc8wgDgd8hRob7iwg18nzc
k5fOEcJY4nK9Qpl3/t0Qxkh6CE+osDkLJ7JoQJZxlekuNtj4QUvq1xHV0nzyFsqDmo38yBuiJi7g
RpwF88a9gERaIOLUPGnXbkP9quiaeMx1thHd3C46YBySBc0WY/+I67sFHNbN2Wib+EcaDu3XkiAT
cz9y0EZwAejTWY7NdK4h5WRlLpzuR46J2iT9i9HdVvjykpvAvAqHJKAcc4TLFIaRSPyF/9qv+ckK
Gua/DXgHclz7LuQSaUD1Oq8DJfC/QkyeWlYYsUrBIc+vorod0hPkCRQCHQRXlvfp3J0z2ynUq8Tb
4Ma2edsf/iMeIkRUa+rccQw0K3mHl0Q8sET5EOmjuxyAVpLzPtfmPB6GnKSgpHnG+KHOBjGrWLo2
UNmqTU5NSH0VISjrF1ZmIbom8frkLgV7CHjMyklRHaP1BuIWd7O4z7l1Z9zF/10Gg4cDr+V+ZF5a
/ozYFsYAh+JtD1SUcCcKpVjNqf0m1U488uIeJPqQpmcNTzLZqV7NNw1h4Z0Ht9/QJaEfl7LwKbPk
qVzTs3hOxJPV+1+uC0d9QFdKRhxi0OXlFakr0ilthd/R0gitk10YRrGEoxhgCKQrw3nbg3DCfS7y
DwJ9upND77Z77xBKqOy3l6XQJRP6D5qE9IOf5l5HAa29y++ezQ+FxfqDShqCnBA9DaK29BjKB6R1
1b8lo/MH9b+wGpf1VjtgwmqYUu5wWLtB7UMPZ5PqE+F5RBkC86zxz4begK+/tRnbIA4yb0Rf+s1K
7xAL7fKSoq5oQNiEsDeRjnc823Jc9gG6QNpxOIUgUT3ps4H+89ZXFanEXJGWSIf5+CfDIvqB0NmV
hrXjTOPsSgDbXEDFxVBsxnF+YnVD22d6IjgEGMVbJVTQUQpqPuGl5MkYNozUi5dLFuvOfxpufgVP
X/Wt9UW1cUxJDkFlkyCj/luMngD55QRwX1qjx8giUOa68XDXXCCW43E8Gtu/AO+kfy/yTQ+G56j8
yEOKJgH005diUi+WN2iTbLbKw7ur+cXojHZbA32gF3c6RviK0JudYzADRKvvzj1+js05ycQpKcZW
mc6M3+uH1mMqs3eoKZLFkjEDwj1j4jaZNfKLq7NdNR5pzYQriZgnxBbcG5tgVs8xx/FQJog5bP7Q
pXu1YIFjtSnMmfEzwV9LXhv3UcpjL6rRqf6ZzmjMAshl634tvujw7v6RqigkSp/jmSvAEoGnegDA
MSHlCfk+h4ic2zdFq7eAAnw3ZnlRFo0cIqKllZzDiTNUoLI5mmgoMti4Wpv0FMBn9/dvcF411b+h
MmF1BEV+85Citz2M54hYPtYfyqft15pQ2ZWyog+RHrTA0OINnOkLFQInxAxI/gl0IIcc1boIoDoy
7vkV7saaJX3cuAkoaVAeZq/jWqwSmCClKSsT8UInkr9gvk826hokWNmCWlnve0Vqcj/O6pUY6L5Y
cCxEoe55LWzk0PrsScZhSQpFZbrfxdhVRFgxmsDIuBJkRayHQZEmO0yShiIqiJWH5YzdWPDrGc2d
1DqzYz5FZGp25ZFh4UFWj8l4DKZeWZqQtRHvzZrO/RIKsctnU4r8cXTYHEUQxbBd2gW4GjNG16CD
oDGcjdo98//1IdFlIlpKhCStb/DTaHT4FLGUnslaYq6RzYawez5zPuxasVX3zpaItrJFn/Yq2YtE
9EP1ewrHnKaEr6J2IWNPaN2SnzLDCfBxMJfGrx8yR7wkQuuCu/n6PY6jal7+JpGeOk1BM6LYTdhq
Kv8tbsIeZLWzb6pDxIJqioQSt+KefBBanbkthhRLCIzCdMWlKQiBcfudTJAW8V7fY0ILQWGdm8L+
bP5NKMRLeTgeUXa/I1QiSy5w7pKxtWO+JwCF6T/lGWh9aC2CHjL+0WkuR+e7AwYfKix4vHs+BNTd
757ABPwibjlvVx+LXZ5nRwI3J3VM/CjIckGM9T46chyMX4ZI0u1myIlIryAUArtjju2RIWJG87KQ
Ej24PfXKZEYpUzIYHDElbESW16ijM5hdAg0M+V1MVHwQS2NLCD6PzyK3T4cXf/xi4NMHYurybghy
ReKz95pkovtDPaPi3+E9z2dkd0Ono02imvhKG+IFmenl5LN6xBmEXR4DmpY9ahHQsOtIuwDmGTM0
C9QaYsQmKqAiimF7mqXLxn5MlaGTdFH7XX4xSo2WIw5g8AMw2qTWhqmyOMAljm+rWkHPScIBpUEb
oH2NlkwNSPOgXRApvEDzkHf3gVGSi0Bg5fAiAaQRE2RYNNINgsEFSK4Ep+xcEEsH9rYcui0DIBw8
nciPCByxDwdv35DcThwiK8Rcyt9Lu1TFqpTXLSrH8vGbjnf1d6PTRreW3suCxrS78fPIfZCsTlr0
NH2BMY9V7yMFWjV5c1qllf250QbUig3HtEq/a/Z9ycvqxYkUto2qs0nu9CUdFUN0hHWACl3nr+jf
v2/tNDkd1LYxZ085WQgT5FEIZ1BHA+mqSVRUmEPsTaixl/WZkZ//RZhEBWTLXXm/vlJmWGR1rMks
OfhhiZtzczL0qjcf9M1tuG8I6hPTIuvGoqNL7FhJFonnPNmIXb83lLJW1lnVqv1l4XWg6hWGWcAO
upCU7Q2I02rd/aMKK/v2tfY5syLTcW0jJfZqPOEqC8pjsr6zRnyEYLy4KoePHL0QdJFKIsLPKYIQ
p9hn5iFj3BH8kKwx4e1hEZJf/GQZIqLnGlufcYKFuRVB+wemzfHlecWM8OH54ciOwLaD8e/2emcV
eVx/S5t0LgpYzOTpVqD6h6tOZoQ1ws2Dl5NBJ8V15dICkRF1aaFl58zKaGcv3z7iEp4voawxpQW8
5yYsSTHY/GIyk5/xAtto+IMDf5l8MSp+PqL3uLXSH8BNmud2rWOYp/0BSQyiKS83BB9FKPwfwTB/
ZYehyx0kDqOk94x3GZYGAPqY/J2R+Yzf5GmzTdlPg9/i6QE1nBGwkb0Wlbz42MiWsAAZ8e18zTaU
MddnxjHDXBL0Zl52YNOwNTCCMIdmjm94MkIJ/DJXg2i1MaJw2sUH4AbwYrmzPjZ6pvkoHluK5L1p
hffAkwGvVlB8d/8po9LZMiiFleMBIiObKYBNHHn6IjNkV/7tHLLt76kjys5NAVDIKIua0pzLHRJ+
4fiRvRYEg7c2pOXF+lEd3PhWzgJyW1BdRBEB38/VmASIwzE7uh5SL/dTxjFtXZIJD0ymK5RUOhLD
z1TLaC8GT+C12ZCjz2KT8VdRbp/29xPVr8sHgjBzZPhN3DqnfDOi6k4juBFz2RrrJyF3/IIFaF8o
trZXuPTa9jEEBO+FJA5ComQg+aIs0/hzwEGqVOySP8ApwaeoAO7FY+7DAxC/8V6UA1+B9qIZNyV7
TrBZGE4zW6q436iqXHBHlj+j8QYVWC5P7mvWNnq4oGnrId1XJdqFkYrJF3DnNGtYB1SstybFBaqX
/yj7Rzpppbn8h3PWEvKpyvu+nMuJQg3MVKDKesI/SxWPABzy+KdD3YZtwitT8lzcbQ89zcOBJu4g
UKBmePHDDRw9loNYmrQAPnxCeM384fHztsPDT8rVzeOhEhqfvTG7/eA39TSX8Jjo5DzVoMftpHIC
epENvKie80RoYOS3C68DZZTME2hSK4azUXtGe0Ft3SQHusdIHJiT+8d5//FPuAfGnQWlBluG9PAJ
iW2KThBtnxy0uJ+gjHQYuKXO10mmxRKvwPsSBKOT0EBi3hYWRxf56E/6A++vyQ3Z8Nut/2TyMeC9
UH4SRGr1w+ixfTso2IyXraAQ071McwaV9xbOpPBreNorUKEhGnvYQc1uivj2R1blq1zjdcp/8Mop
2M+ujU/E3o+ykFXbmFTYmPbPh5fWSLjxIWRBjxOEowwzCYeUQaQstaXhaFNQfR63NysEj24WqEfG
5xY7HcsoT27j5tNinft48Ihgx+Cgk0pDNxbxCg/kteR2Bh28LqCGPdodiPkdOhBiFDeQDzDcqB7k
DXfVd5gidsnvK7wTWIb1iXyEWkRfRY0YrEik7Q8/Gu0qyW2mIAO+zwokfoZdH5szxXMK0D+DsRpw
CnHobXhcDLCSyYfmAruNgZNzjn83uAnwWLTLG+iqu5mgZxtPhqzPhccO9BWMnLIfuAek5HViPRG6
DEOwyoURi3NX8L4HtKF+nhggrPsCmKAne0uzstZ5jeyHEab7xoOBW9dDxBCelHgp9tgRgd+45Ccs
2/uG5q5gFIKEf/7o8L7ol6HoQz954tisogylbxcW70vgO1XBAmsXWurCYUJlEB1ZypNW76BdqUyt
ylW76i7zOsf2a0IhCufLOyImpKxh6ZCGsqhlj/uVOzR9QGr9c6gRiMTWZj4vwIhspGpUqNHrytJI
sW9pV2fGnfMb7VIT1oOwmw2IdoPJReUqHExsbT2Bltbn0Hs4kVbN238M3VC7UfLk1INJd8mCNqRw
inMWPxp5ZywKCT0nQVM1RSNb0X+Hi45l5MFyherh9YKEWkKC3uh5CVi/IeggmAkYjitwehI/aNip
vBbK/4PZplOv93T5YZYBJilW0pHl/gWJCofOYvhx5AVvFhvaeAJJeWhBM5k90h1l2v0cAONvQDe5
HBorEFUXTtHKNpkUPC+wevkWYyw//mU3c9g7kz61DC7b7ViVPyaiOPCJ2ccF9RBIBTAKhOHJb+bE
yk/YGYBnCSAmYZgyOBxouojKD+4O2Lyy1pecegBVh9Pk+MFcTLZPjiFHiLUxWdBB8Y6U70E7YS20
qjMIMBvWANhnhq/CYtvztTn5debufXdYJPqOpZmHmew6GeUYMq3WGV1KbKXwuAcZ8eyDw3f7sNGo
AG43AR1+O510Q9KISZPgmG5rPuf1jgLRyXOmfu37LA2TVX4VtOvGWKKXmbx26YRDoxDzEakevZdN
UJD4Qj7CtP0Z8yGingGI+S2nj+mI8AVYfP5HZviF5eIUSVAuB2YOjj+8Cz4clKc/8h//Z4iqp6Xh
YX1fD2yDhRSlU46baQsWBFz5Aqr5mmGxJ40DCmloChW/jkyMMDWeTI6Yp/BBYWQVtCBq4HCP8DNv
p/RlW9WmJBeE6Pp4O5rq9nCtrgfH7JzTKHq7fs6GQ4WZBa5+WneVTSX7w+L9/fbTbpZ4+HHEljGY
XURPLrelHKbTbD32RnuFiYtVCcnvTKYaW8gnXArxIhFe1HLGCcsNlaX8ENz1RHQUpNat3pvCBXPA
jUBqklB0PjYpHAi/yR1qrN3nnBQMMtA03wdJFAn978mdBnfyAhbjgLDxJiKO5LHJjwYlEQtUYuMD
fN1nZyxhuAx0T7vBWacIB0WHbJE1gNpDtmg0zZjQE/1Sb1G2xBmuqDxQvfGiYV8HXmK4z9dvPhfu
oC/Ulj0eXe4sD62NI+LSgsnylFLxNwH4SGc0VHLFnrFCFjzZFdyVu+KfCn+ZOR9CfZ9WsqijxwoM
Zco6x0n4vlCZyCFkgpS8x9YnWZDDWFSuaHbgbifS9WG/IBLeEWATydXCM9KfwZVxbrwwsQCFJ+T8
PifVLlmksxrFf3N4+HTMobJE7+ftBoQriSTuSlgg4ByIevN1JltO9lRnZstRWMYvfPp/gxB95aUD
m+V6heK+ehoclh/xy6G5VCDCLMpM+w1B3Tyj+oaM/RlFO/Br2ADihOGZKT1bc3A6rZSLUFHdAzGK
JxPSeD3jol1Os95RLcAYb2wjXhy4nOS83nn9Zoc3BrzK+vkEBuqDkRmTg+JQgtNOpeDmLX5hM60f
BNYoG18zKAEPtfCNjlnRpICasfj9oQjEK8PHFknYwxteExq47nZh+EkSUZ1TrCt9XzmsidypX5Kp
jeBFluWP7vF75dLqdhGw2qN+Gem+3Pufftr+YY2nCPzSvt3xwmgiQmyd13h2egWjeoXxqnpusQmr
ImMAuQaFGulyVLhUExbanCxGpPbYTTKUGANrTCIlnhwsmF8kqkOzn7DVD8HL2SIgVLNIKSZygIC6
76YkF7j5a6LwVGOKELcf0QUv1AtH9D/V6NzgOw/3xmI8G19aWwfOU5k97OFrQgvrDdWMHTXbaHzZ
DvtpRuYf/3wAgGfqSkJqgU34ID1q6omrwIA1U0ZsdNZneQpPf92PoCofB81pVw/8JEACYnEGRcYV
9ZqkF9oH7I/7WmQ0FBDj64LWrD9bihqmt3U+x0OuutWKBo0wmaYBk4m6Z81dPa+qgCXuiyxUz3Sh
YekFuuACWRRwBVr43Rp/jTPyROEJBdM//Z6UcyjJH7gUcJNdBhEGYBO8OArM6C/DMBsU22QqzdJ5
R8rswHkHmBefoeqPmWVyQn8945gZlrhwM0YpYjkE936bc7FYD3maty9m96UqemrvU4p30QPZA6pg
vk4y/fyVcZmCXJ/Iqf10zrMzOcQyHaUBefdEaPHTpxxpDXgLyB0WJ95FP1O8kkwQDMNLlpjMZcUZ
HwxeWYEigJPbNFvKQ0dmit3WpEYbVjJVaCDk3O4lUyEdmoqAgC94f+UjSuFW3GfQnCh37AegVbOB
viTMhPXMeUbjuIUXenrFEUyK3JAoO8rRffFwAfSOlT8KjN9TPIq//6yKhGQGRoxmmi0XxeqKXZjT
OBvOWIiBUm7dLR7pv8SgYsrh0KahJU9snCPIb9hS4W4pL6WSZEL01ZCjKSgZgMRaxYbM7jw5/Rrk
kgNsjSMECo66gw82ZXvoKts7nV3/1AlhRr2McEixppFZAO0EOsdkK14ZW/37bNBdli1wufURx+8R
AWjwGfiPafOCtIBroz5lOcT/iKqocn52J/vCkzPLYrqV8GDoBINf5Wlz4BF7uS978EvhKLPnXPrH
eBtxKwbR8RINQ8+ifOYHSNOsFQWKwJn1rB/EXw90GcKPRjYyEtH8kAv8oquZ++od6MecGJevz5P+
lFwdS4YWDJcacp/EMQIKOYH4IRwWdPShBtKreVaviTSHc1DSy2mtfIPHTgRfoKhCXI5LzpNokn34
NUV7ZIfxMQUV1Zy6QyDW+e1LJQ2FTi8AH0YkceWw9912qfDl8AwLZeresLMNICD7cqr6n1rY4E4B
7niYY2+0fklECHhERmOcI8OV7kvgo/uE6p0zVZINhNATEB9U26HqARj6ww8+yHdL/VCDFDYcF1Gu
dRG/flFYblu7Dhpwv9fmXzkiBJN0PbXuow+6E9l1bQgu1g+cBjQY1kA/1icHyIZTG+NXli53YwQm
mpkjxRD8EytggnknQRLXzVGitY/5joAJLDvYd5pLJ1+TN9OWlRNJtVL2MG5Re+a2qdFG8OuTOhJu
CXJ9oelzh6v3OBskfNs4dRUU+ojSVrh8OvrfWP26eX7WAu2X1ZhsVjI/8X0W1m079D5YJkpSgGuf
BJgQ7Bx/Zw8rLDnSlN4Jl+IrPo8RebzaIdtU0dgBviaPU+TIs55P7xNEHxth5wQNZTuV/RkPFU/l
EnINMAlAiVMywB4JB7L3Qv6QAq7CuTmnYAyQ+UOCHvA4tsWJoL41m+VhkQRAPUh0pUXroN2h+l2J
u6CiRo1fp4RqLk8IMRKqM6dvNlIE98ae+VVzh2hX1T/1j9jaPbmRQRe/OE2TsAKuI74hoxhyVU6h
C4TPgF2FdXL7xe5rM6zRfMzxmmOBsVJm3z3mMXUxXPAJopXmaDRJt90F5NLOAmPF0lDEnFk4FGzl
RRZIjynaaYEVpducBeyCRYuV5U4q7ErjIDSyX/sXVLr33NM0CkTiJQFUEm5r4k5rEXYheLWys14X
Dll0PCJrkbYJ5wQa0JS1EfMZVuD8/1i0hza5nZHcKPPKH2MZSbzTLwkRyO2MgBMD4d+cBqLCgxlt
KBbw0EScQe4BsVUE7vaD4BQZ5l2QM5AXi1cI8Frj/oT2rn7fv0O3Wg/4G2pMVW03zSLdf8DolqtX
S9Qz4xs9K/dNe75vONhy6thhbEUBgI6IjxAVoYX4r4IQ4wV4SFFgKrnr33xKqHXwQZ650+gizGWr
+s5Z68AWwXEFbruj2lZMfpJPCj2Ib4Gqn69iTBZnH8X5oPRgwDwFNM82CNs+4qwzSiOuT72SfhBT
DG3oTzJC8rF7kkymUHIfcqvMCKJCpsIPRvtRCVxEu/N47MC3iRZ6fkLQR2YfsDIEroZqAVueZJsH
FxddOsLsyhIzHDLLf++WdhlPJEJdLEX+69nRcz55ttIxXjGwvak8oO3E5uwrMHIE6vDvoJsZu8rA
rsbUEJZiIZe26oKfg/IWzEueQhMUL0zM6CNh2j+ORNpxa+3k2k6BbpmCd1hsqWKguSYqG5fAhmsq
myLTm5oyMi4eEGAEeqObJIIzc7vaOf0SRgL6jQsaxou8cKQnr2lLmOymWBQUgE6HosXLrgbo8qlp
iOXbAvc30d6E30GjLWJjP1ohutrTLu1kSXCrrIeCy02y7ugkxSVkLJLx9mioky1CQk6DaIB3Al+k
00+RE5NbhOMQJTzh74TB71SciByZskj7Oi+UMAIOlVCMNsyHd7EoSduWS8xDwPgGJ7Z+rvFBsCKM
bAI0egvmzS+Pt8ndtqa7WyRA6IFdw+wT0oMDlqI6qsBEHDTvyD4IyQGEtyNywL8SeVBjsDuVc7o/
Ig6y3CavNeDgOw9O5SR5HCA30CHjgRgf8faipG3HO4PZelxt8ClJuptsoMqLFrfsdEkNNSSuzL7k
0rdrbIFeRgA24osSui7C6UCR2F/pR8Dk/HQIeRIeWTFNAG4QJn+3kUKPJwIdJrFq6BAYbZ9WdRXr
p10ybwHmOezyjp3RSqfZecEBEPAZQS93BZZT6acECf17bOOce/anBVXjpcqTT2k2gXa/W03cb4va
ww6gaVtZcr4x77XhiHIncNwbhu/n32swH11oqkTYXjOAkTfHzKVuEeNrREkN3TfaNrxPZrvl1DCq
GhNRPX4JpV2NiTzmUPHAsw+KzVzPQb0KUa/z6IjUqhqXBSLnADpKofni4DyI6rONSz4CH8XDhZbP
6OfpLcS0UH7csvCzbKkpW2B/MGjlUhMZ1AeA/Txk6Az7ADfKi8hIjLwX1PtV5/A3DEh9IV/ngnJR
NCUmDAu9/GB/j99/XYIoGtozxB/zhDLBNrVIe/y6upcudRLep50KRowDA8SBpfAvP634x9nY49cv
14RX0DntH98T0EdJl4NuykpxR35ITBqW2I95k4P7GvaCkgDOyx1K1nUujKW8SW5fLAl4EQTNQcje
kucclPc0K9bv7e2HRjDre3Mh6DgTKlR9CGdBJxhAglt52Vn8gikkglKzGQMqPoKS/zi/kcadT9mc
kEFyoY/sBzyneJhnWAqHIMTh4MzEfTverGfU4AP21JkMK8Vdk9oKZ6Wh+enM0ZHjCGKAtqGP7ekM
Vxx5H3H6Zl4Ef3WNRRN2C23SLYwN0QQRwuHHw6oPMqmf4Rspq9cr07SxbsAgWO8qkTOsJj6tdAmk
krGgUrggtwyLcmnnMOybYnNnOMaDpsfp6qNEPY8OtV9sBIyCg5P/HF/BHRrBnWRkFR/Ay5RgvBF1
AGJBKDs/CdQQmTWmC2RDu8v1cgEh/LoFGxvhcE9nhFHB6722Y1NXLrfeyqfGDKwr3/ZwQvgnk4kq
mGLoNRRzYXF8Lt6rJ1fuTyFIbq+UAM6u5I993quQxcl+C30IKUaeyr0NwSxZmnBiPiUWd12L2MTZ
LNg9eJQ7ImR9QlT/jyUSoDWaNTL5jx5YO9YK5v8S3439/gNSnRgjRO5Cx1+L/UZhyk6c8fHNGjWK
ZYAQNJus10+hdLgwm3GarpwHE1ojQFFxawR9Z+EkwM8gYHrOPqhY0EOLF0ChGS5LD6ZiHIK5gjJi
ciDNRfeb/WjGXZ7S8fKAVjUJITsB1MPEpPgTyDlz8XeSE5S6HB9UbN28e5ANMuUJEf86ZaQhTWXu
V4+n52SI0lg8cf897vz8oeYS2X7riSIKSzZLnuk/JENK6/boMfGQvlEQWtlE6AVf3rqKmFPIXY8q
GphKoZtiZR97Ql37uWDAGD6dHp28L2D14RJBDWKo1FIQoqEjERLCwmNf05e8Ro5FiviQSLAQfRK8
JtINzbnQ40GtwvXmM6QB/n1jSCZkMI91xPTT8AMRmDKu7G6ZyzjAzMl5sLOH5ERJy3KXsJ84KfML
YX++Zu6IxQ0lMhuEWxjVmhCsIn4sPGHQ59a9Rc0BQiVgqhjMdSYxeZnxWPyrY3g7eJWxigA3lX5C
0azF54iSanABadY9hgxgzhd1hUtWDtw3rAH4h+4cxtWSQ/tWkeNUobOY9sNhRBRAzFyB7GZtcLBm
bXk76R/qZ2JSfexLkQCYYYO0mbzgmXjsGA6K64l88QgFrluHkPd7/BhIloXBs0XqxOlycKDhmPLW
ac1An1Pfw2RVGu57145wpkWfK1qHHOCL4MWT/aRTfAATPmSHPT6PWj1jCPkW3OMhAAU6EVFSHvWU
MpCdNxQZlEhdlk/6fUl/WBB/KFjup5u1a850lKajSfLEq2OOY1LjCDdeGvA+nC9K8qlkU6sjHpZ5
3RHj+r1ZDWzOXrnAqFUO53ZQeyIt12gjxNl7zmGVdj45GmIXRql3R0fLGEqbVVRMskniDWYDjLxA
yvti/okRSsBTgnqhsVJjomDreimF1fJEZsvDTpMZUHVYwaZgVbgd02W5hdLFgqiysLwvEA4F3pyw
4ulPSFRaasmPVG/ywk/A12w2LtVjh+eFw/dxpGh7fwhDwQej4OP86HSVQmgOxoSpQorSYI3oAxgu
CyhCwxt122rYqWAv9MV4GKleHd4idN5vDiVf5gdTPzYXVrhsTVAIKCPjhBriCvtA6/NA6xPlkk7Z
iIhM7ux8yp7GX2bbxINY/2n7YfhcD//YfBgeYHK59VJSTQB5JPcxnt6UNd4wPM84wSQXMQhzJ6e6
eqMXgJnjI3Mur/v9OTM3kzoIV/vhBTOMdYx2GxYHRd724x3wQDfyifEs29mbnumdumQVNuYpjYzN
lXYa2uHcbIgcqzEcCamlx5ZgyteeSTFqr7VHCWjInqtd8CD2f7cf0ip6X0FaTNQUtRuwNlxG6U1c
i69c2LkRs1BQnj1nPER8sgzr7+0zgFvDzwSQMG80/Cae+qchiNtz+TEjyn8tvlbzMe23LSy84Vfe
c1ZfWzREq+LCDeLo2E7Z3TM4/HlKqCbyaEeXveJjF/MTkWYB3lMS2HE/36bMBad9JdJPbtPkZOq8
BjAzunszTFgoG9fGTC58WACYpAuRDvrAa5B3SoukhwFV+9mTiTROoTlYxRXCIP1amqsg1tIun7JY
QB+gepHXTbvSF8xD69OKLaHb836lifBgIkjgkEqCOtuj+G3jwm7l27cjDvliflxgZVC9weUep7LH
RMSXIHswe2TBaFWH+oT75WvuxL6jzCoGEZYu6EsJhWvJ2R3YiRI7NLYsQGsi+jEnIIYB88ESN16S
1MiZTsQxoZHidP9BJS3E1I9ACYnYs0XWJhrvBa1S4OYtqhxOh+h+efa7X2RaNaITEHyUuein0IrR
ussMM/0IibJH1MQUEHQmsSvsxKr6+CFozhSRKF/7FQ8updPhSCGPnqk/8ZT5HF+fry7Hvcl5CxwQ
WbBDgs2UHLJk8dqAFgocFuKA3VaI2gCEdneIiLul8w6MQ7GpfXL+GOgZlWAVchTOOa1xQo3Ia7eW
DLjhzS34FkSczjhfRxLOZRRynDGziYBIDEA3FDTsW42HswD+FZoTHwHeHeFboABIfENc0PgUqM2i
f+8+Abyq2Bnf/vN/NJ1Xc+raEoR/EVXk8CppKSKBkEl+ocBYCEzO8OvP1+x7D+V9bIxBYa0JPT09
LVpyOjeyDprnnKsyacizJbsEpkL7CBhMh/gQwZifuwVUKir2L2K/IBp0KNsQpUp2v+6w1nzhn4cf
3c3xL1znnVjIvGJnqSTT7MufrWFjn7EeiDhUXZgcn1r72avS1Mf4jBfiGaV+kRIMLNYuGgHuNqY6
vrdRuZCcPBOY60wP847xX/bnkHtaD3+VqQfqD1mCus/8pEwFL8payJdQz6JkpWFzDXqvTv7Fbydo
8vv7eNd7Dx9LyhVPtsC8FLbQbbh712T1sAq/hTUbjBkU02Z/qUNzWHIo65LogX40KXVuQsYH0EIA
S4h3P4A1kHQla/5BwahlNZa1ZcEwuAEjLFhMAxix7cHmYDNFx6tG+2F1Ueofvf1vOXpYF/89JcRF
qtWHJ7o8oY2P/iIBNpKR0J5om/bqyDHQrtA/xxc86dNuu7v+IWjkpJY1tCvOo+sc4V6SH0T3Yjqm
K8NN9I434co5RMwd99oQfolosgPtdcPK2nlquHvbU/2ynewIUiDqQzhkzBEY8mV+pVQzkioZX7Af
6KsAQTZCiDbusXen1+q7at4u8f7Vu7pA7zurSMs4abczuoF+ARa3ICMB/kOrmP3W6F/MYUrzhSLA
8Ih8/3uIkB4p7Yi+JredjTEXD2f4QJ3i/kPDChw8e4nn49TprYRy2psRqu6R9Gp7e9KIm8VU7iWC
dohKrJ0RdZ2VQ7ZwiFrBJn3wx5WfR9j+BtyihY9CWr4anXJuBDJDq/lpdPzCCgdVbz9ZjWt0ffYv
iwKysFlBMnOYW7JvOH/QiNAIPZsHjX4IimWM0bSulF6jwk+myixlCqT6zOkG+5E6u2kmtcOzxQke
WaykPc6BxaqRMCVnxczqJfc6oo6OKESbf0/RMqeafPaopBYWclRJB6Gu8z/tD55TZ+fG0xwRECba
LRAc794dqCzO92rwgHP7MMDeNNqAAbtluzF5mIeZwA508EXO1T2Zl8f6YOpMI9DYmUZAO99STYg3
ek9p8fW2TAh6MMJeD2nUqOqrQ0fV5XPgpJdGVeCzvQ035h7/OWWr7mdUksxQ/2jMikSHdpCU6hBq
ijMjzpHopDgIjh+eXLFSZhFQFsgpLbl8HRzcHv+HyOWSptqlUM9f7ZrRa/Qq5nEGsEqdBtBJKa+6
86dBmQj9BagER2s4BHDhQi5ViX74bH5N5KBb9eS3mdPOMB82fIfL/bBodWUePK3QGJTCFIbJmn7B
inohR0ssSI396oGzBytmTyEEQlTcCqet8D3SE9z+KSI3TBuaV+xEXXdTcRDHUwTxofadAqhX9sPp
MiWg350mXJOc68fVI5COiVm5ZqA94CoVU3ZayCocvlB6NntueBMvDWGThhmthr15M/tnxExJZI7p
KSWa6LVWTqV38HdjTS1hvClWbuU+/Bk3bcV3K6fTL011m4DvGG/U6vOMs/d0smt1KHiai0Mczf6j
DMmBILpbjQqjq4UpZE2w/mjUKflIaxtGw2s98nVkQ23Q7F8iZ89lXLvn4SHThJ0/J9T9ZlEbbKsu
HstgY/yQ3/J7SU4t8y2rZ8ZD2kOHcT3xuQXckJYzorvZ4YagcKMXnz3WkwmH8/kwQ3lTi8xnphKN
EzUrHsFf/bMmuAuHvJN2mLNLCYwdPeIwPdjDVLCRQYrWLvHpZ+XQvoGFdVBFsKcF3Ifq5Gn3ryhC
hdwUO0QraY54EusmW0ajnRVHyz/rhmLP3uPgMz98D5mf4LchSmhC0It9/M5Jo7ipjHDh8bIyxixh
aJqGCan2Fk+wCZvjO0IvWuBVZGb++g17vrFgSTT9qgPWbmZIedDQPtFM32EFZEvzNMRGvXVfjqm6
XXFkxsbnGkWYGWtnOfgS/AkRKs1XKM+6Ouk6GjA8hluviC9RIyi8Wv+5t1H/WsDRjGmc/j57s8Wp
sKpMsLpkt17bPfUPzs5B6Y37VzQc7o/2H4gOLaEi6UhTaGsvgQvdp+SACu+wYCvx7M5lOixbeWOu
MR39KB95WySWHl87Z1j2eb8ec2AiFkGI1/XBXV5+FXddgemFt9VVLBHKugzlvUIe2X+zZNhYu34B
5QCMsYgYY25a4XMkPIuBMOzqYENgxQg0samKwX30QsGllTfX7L9qF6lDl03WvYOlgmdxFlrJ2FKX
vpqg0z2xfThuj50nk4JOmD2EqJCysdFgg7biMQ/YrOn5339XI0zMO04SjRwbw2kigPn9grrhEgsS
CdLW9nZonCHa6pspE8lMn8x+bf+gyDGdJvODo/fErrlcZxAnljOkn0EJU8QHNG1dF10jrcpwjsJ1
d0oPBm/DGCD2PBCI3flqmmd/iVgcg378dKYJbbK6skO3DIYtlSQmNiw30dN79I7p0zshAHUFf8bu
+pvwr3dk5lR1kT+Z24NamtYecbfRNeNaQjC1xuiRqSn2DNMEEIUuOw5fClbzjV/Fxciws+XaBgOa
ZfgqzpSuW9blWTGNNUSnjJE86GbNG+E8Q5ZN3eWQqwjEZD1NPSJHh+ACpUgWZsvuwBw7UQwLjLr9
aJSmfpaVrXDHnJGrt0+1DsuwjTappBmlV4bqW2i4vB4ho8f14Y5ZwHidoNN/LPDAnX6W6zla+Y0i
OGwf5vw2RjHJq2ysiIXrsI8fNkqeNj3C4jNczCts9G6kqCM/XGkvli0EvZwocmI3RhY+Kkkim0bF
s7OFzogCQMnfdKGns/OeffDawhoVAXM2Ol0JLmCxwCXDGp8i24i4cVSK0BBhoblFcMUZ30w5bFlw
76EzHIOK+3Y7vW2wCbZdCUBDsDVtb/tVJxWBn5FUgVsmxRdXiXduBG+qp3bxqzO6RLJHPDsilum2
v4lQWj2abpJ9AEgdFv1yfgxeBvmd4NulVeC5d6UBKMPLSAiDRfWYkVcKVu6aK7355kl8JFJWLAwi
Qu/l4Ia3kOZB8wiVaaYL2+MnU0K0oEUIGt49BK24/zMsRAXqG83vOzTIOinQAzkeqL80a25E609a
G9t0xe9QmaSqzLvh4AIYSEErPubAf6pygh0+w0pD0sz7SDNCtQ003Yebkhjsce77Sz9dps6jV7Pu
/RGOJsuke2Y7NgvpYbgYS4VP4bTiobppoYblMAQur7IoNiasW/zHBnIchqFkYZUYoEJfFq1tG5+S
JSeFEfhzuUCK/HNU4KpwcPoXP8Uw4AVZgihml7EnNA7cv+v8kXYYTs26fmPkGFhV9a/oczyHx+/z
9ynDtMGQu3uQCpx5mchkZcMytO7ekDCFIrFWM52M5IktG7FM5PvRI9QZ07P0oQMrUJghpk61BKsA
EesWDAHwna2h2G+2Ppx11N50g/Do+LYCRyuPfiNbufiFR2hjIq7KyRydmjXCUabskCusK859mIVI
zLU8/N28zgduBlof0jiD4WUjACjLD5SNsNYsE2Pwo8yVt1K07t0bd8c2fkYUgSlaY5o4sPn8iD9N
MAc4UEWnVfZtkkyPIypCuwCRRTiqpIJXiLur4MoNuUnRh1vuovOJnCne10Jrfzi0zZSo6W3PemLF
dfsVBpqsY3JwMkIUuZw2uhZqTO+pT4rxvSiq2k2yEtqSrSdCx0ytJrgtoVxCdcQpfZq9C3vR8HEm
NFmrzXpNboLt/goGXl+ZOp+kTJ1vqQgWWHudvgLHZLg3WXOxQTRvqiAOBh1JRydteFcm3vxpScOx
pZ3jp2E85bcFDSggucrjd/avBobCdzE/P08K+1rTd6wmLtCZz2GFsjSBQGkSfeED/pl0bTEU7hU9
ExKbO1EP15b2MXwbgn2PAM0JxHPrrtxjlYWLcSQOknvOyRZMc1DEN59QPdnE7YToj7y15MDKi/d1
SJUFQILTTjqKqwi/ROLEhZpP9qyw11XOsSZ3bgUVigmL0lfhtb4qAeEYmYUOF+k+JDy14mXyOwEf
ai+Xy5x+StJpnQzbR9GZzkxR5xZr1XKag5riEL7U7a11Svq36u1jhXKk5JghhY5Kx1lSHAYzOwg4
GsFh0UyUdSi0lCWCZv7JIFheZqc95v0R3G7jW8RHxcWvIvt9XJqW+qu/z+dQszfvKckM1nPFm5M7
4RBJo4l89/HW6yDD006KuBFsPHRdCGxrdJCfzNWtetDIqh6JcLqnHerDQXP/BjUX0auEwSdOh2y4
9APpdOZtvq7d9YCiX/cOQ5FORYbiJAVyD1d6rqDP+601yxOtFpbkw9BkHz4MadjLvCCVHYPHqOZe
klW09qumwXd1FupCZODz1yFpMIhm5eulCDeRX7PmUZCusLRn0D/VwN/AIUWa0qlDbziV4BY+iNHL
CSpA5IEP++424OrKQxHGWo2+ch3dni2tJTMiQ7mvf+35yHhakzVVF+hVNNPSLst84BH1b0MliU6x
t9tE2Qc58Zj+EvnxIWqnR+sUlLxLcP4kL1UyuVPFCpHJ+1hxRGBBQ86gMf6rDz3R7sSSDqTMemE5
K4aQfVQUfbRIkq9GbJ9dt5EyafOTIM+Bb4Nzclg+AgRHXcgvSi5JMU8ue6JOPK3H3lyIfEg0XK0m
9O0ipdDCAthg0T5Ga4nxuWi0u+VIswaJjOoEq3q5HuWIBdXbpjO6SMVtdssWMct9uCeJnS2GQ1L0
4TOmI4dptdg7pm5+TvY8YD4TUaJyNj3+ncrZopcQe7of1F2BsJegFVZd4NcdvnKHrN87rHknZxUw
mBueXC1hTC4FDukCADlShlI1AFqVt5vIwLTM2lvFLcRiGPiMBRbeLSuiSZa8Mek81KM2MrU2rAsg
1T94SVhbRFgRNdCPjRTDdhzJoCbszIhAXo+Z3XDQDLNKPprCJHO7qBof/IPfcDr+yyv50gRAR96+
uldXoADQAnKcjb5iEAZGYyUafWa59Nv0pijrYClNL2MtrxnIWQkJy7NTBewpulTsyExQ4HYYLsCz
WqwHcwn1qXfeG3Zv8Jc3kFq//zQZjvQI65QnemfERGcxqhBhCYWhrHYjzYGryoJ/kuHVvfuk7lV+
tGaJ6WruN7A/+hd3Z8VMtBeEzSPR2sXQXckmYV2/bMoSkDf33TJ03afLU85oNCIcJ9rGdgUkbWvy
5H1M+/hjcRuvcG4ZWq24tDjnX6wOITGrAyukFFf26vyJx2VYCkLPTPGD8teO0wJAaTmNoIH53JKR
qZm/badRxueNatZyJBRPGMtWQSpk1Pqg5Vx8EJ5lrk6FT1asJKuEjW0m+mqbpf74xia+0MBQxPWE
qcT/Li0dHnon3q/T1ftgyjzlwopHKQ9z1SBm8YeMueF5AEducNmj3ZibrMfVlbVoOLy7/MPKyfPM
7iZhkvlRFDFh5OxM9F61niyF7sGVm6lrT3CLcfi5Tjbdckpft/fgoutrNWrGdOXBKInLyWo8m5Oe
WuUB49fMFR1j593fRW1znda+bqgebwAByCtNq3ud0txgLWtcn5JfW9ImwRU4LC6IYYFFgECVCHNW
2WwAVOigfkD569Un7oOc7kaz0+JY+j7t1oTdxIoxS27lqGmKlcbaan9XOf2r22QsXJuvuzvS4r+7
it21DJn/cjKVni7OIywC6N3BI9QO0EW6u1qAm+4Vpn0TuZNyWPfIYdJjF+XbGwE+XV3ok2i9UYZx
mEbjgb25Z3gTLMttQDCP9EZMwHrs0iaVNj34yMh+uKVep1eZrCABmsoEnIfEgtgIBTKVJL4pFX+5
6KO83Zt55NtgG1BW99aJkgdkkjyadb1tMBmN/GgfuO5Er4CbFtbTPR9zy8s7w/i0Bth+N97TenIw
MLv/OOJddCf49ep0xr3iK6da8g+5MMMnKUutV955aN48WuEKrLTiU5neIzwjYQEpkRzdf56O8jTB
24qmfDriTI39+P5hjbBDMR4N9tsmgFsB5q1l+DCbbuVnPW/0kAFgK+JHV/7T2UFJDDYdaxdRME8Z
6swCgBoOCQiNiAaQQ7rjuEBobXxb03n3qOdxF4oveT9J4h2dJ1RoTAczLzr+6Dp5/txClJkZA15g
giBjR6UuOJOwVGRjqAd81yxaWdeuWupm5oaabh2HWYrQGQfKRYkXzwHyjhwFGSStw4oRjsyEaH8/
2CZCExr9G+DxbtwQptxFQjK9O38DcHP3xcghdsrJ7KJN3TmM6Y2LEQJBaDvEwADDfUA2QmQfOr9/
i2oo3o3rM9sp/TOeX22aYZrorcd3rMQCc7AddurJnuZGAid+wbwtSilgtRhrNmyw6q1c2Z9b9gRx
3dMqBI6FzxK+KOimI54MXh6irrA6sJwtf7v1KGxgMf6hoMsoimP0jjpE1E+X1k+ugnbsgU168mU5
9DMsZGuEIYom8QQlXW8fcL3YRmcuguIL2S0S1ZgKM9dbn0y0gTYigZYPLGW/s+WSYIyZ5CWsZ3UB
ZPQEFEcfes0Q9tmAGZQwmxQEbphpQ2Z/i/A0SB4qs2GA6+eQkK3GyXDsWCsB1/IvsuMCWGaGgomt
SFOxnA5Ipwyzjd2un/WQCtHdfbpPuhiujjZTJ5NH6PSKr1XSQYp4XnyVssqkTMQzAVnU26wZYc6C
0kNhliB2Jg7iwYAZhYQejI6Gta6ly/GQdk0m8fei5UOsthYXKQOhjgGn+CZNrF58AFh0UiLrXO4D
ODNfucTOKXUihK69EgImCsqFkSr6BWcBWUuG9LPrB65RT2e8BEBRFA/9l9hIKcF8Pp8qoZTMPV1V
7sVl40Z1p981CbMElmnKMNZk2oV73xNHcWwUFVR9oSxZno9GaH7aNKTplgv+ZA6gLWUgQljwEBzm
acwYM9ZdmzQwz5QLcACgvQJrasZYVrBCBv4HKhQpXTKct8LtANovaOvDEXgHQMZmdfrqKRDvWmEN
hb02RbQXcrzK/amlcfxbi9qh+M99pqgwt4IwhixZ40ZInzUYHQSI9GlNHk46rLAM2EoYbp4xbpZc
lKxYgJk2shIMkoQh5INgt5iZirbev3pGnv/h6ZcCodkKRkGx0g/uyi8ZNvcGGISg8R8+ruyYxFlX
ivVKosUtYEst5fVTH3QYlAIRnwdK3UrELoBPIOZ+JVA4JIdDEy4ZatM7d+kvYrQsLkJuQ9CUqjFv
CmFg2vLXymzpMMJ16PVNTzltmdziw3v+CIUo630Rm1eEQ+Ip4omTom8/RDz0E48SkttDSp7ExIBi
/6B/FqmTLsEXOfYWwckJNHmFGF8CHvQBeNZMBTgtFEpUsk/6gM9qh0yagXlWN5cEXmKw/2p78mLv
CSeD88R2P/uvFLfae1CpmMhMkERQj6ERrAsjea6GwHLUXBTWvDkZ5peFKhn4dCzKhTcq9W5YHPqA
iPkKMmlIQgQS717ToP2BufQwyBsWfVU4DHOxv+o1de9LMaHK7edeEeqTksIed05j2UOKcuUFSC9m
le/o4VFUohBndtYNpp9vIZ/0Ci8AWcwI7LXI/Cl+VgcNZ1nq3xatgDCKDJyk+tFCTtWM61/14ECA
R8MsbbEU+tzmDZWFRlpBvAFOH/2aKuWpiEHLMPnqsMPCDSG/vhwYGvB90bioQeOmX0BC4BfK42qm
hdcYvibwfnowIUQP+/OeKO33qw+rjvmGOcCp22ck/FAwvPrrIWRkZh5RihfQAL+huEBTqE7BcA2D
z3otb/ZThkTiCjli/hxtqG8qCNwYuxm1F1tzHQgWp7az2MbVA7IYbqvfmkIiLzH2ZNqZkpdDbUT9
nerDHQtUQ6GQ2WG/LfDWkoNCP8IqmyPrZUNVR5AAwq0fC/WilMGAlCMll3ZyoLGTa08pB7279Vwl
yQrZAu7naF+/uUyXCBMnYVOsHFestnxPiVppZ2SOJX+zQ+GKIJCdqsBw//MAJvh5oUkbKXTsdP3l
xmPLmS6pDyQhvmQ4XjQ5ImqgmTsQdJVDTrsaJI+wgNXt9r2+1+0m04ShJIRbVOOmZeDRU0CaGRrG
KTKaO0MqN1fg/Yc95uEDTaCxHA7tLFfhjIQh478cOVWVXHO9GCuAAYl86lt5amdhZvNSSQJ/IAlP
Zhyvy8nrpdh3uK0OqAUmCaIC/3M7gZ7S/EO+7+cF9DQsz8rZgGjxutRnQIBicoq+XGD+Z3w7TeWg
+egtF1OhjBzgp5bJ+655K6INNsY2BmuxjwxfUDxQAltR0FPqtg1xBiWiCyWllXNZCDCiKIFYmbwz
PvofuPi5s1wTJTxk/ILZuYEgVn6eIziwQUEQcwW6QMCC4xP4OLO5Llwm5+pEI3ykyq+6w+lypAjP
IywcnUyTYTZaHoTiRgG6HmVvl8PkHeFLCwrZlKA/vhaMnTdYKrXEatsfKGM0uRFq88+/rO9mSDYp
iWkoBS6bciDlbBUDVbIky+BjoqqHX3t50SiKRmnO3arR7Y4HhAgbMtWa8cmQWjs2PU51SIq1FFRw
y6IRHKiy3HyYMB6D5aQE/GiNK/YUo8Ab4NHE72QEGrKYJbZpG5pO//f3M6izD84IBeanfw+7Y5op
9I59Zh8YvJqWLFW9JnrlTAaJ9SvDnAbQOheTYigpmtC2sxQRM3kVzh44DV+DzVaYs7Uj3DlwHi6P
JSU4Tg+llKrQCZzj1shnK2TlsrJGWSwp/1PRNccNpApqtNi3OLjl/wvSosys2NcEHX7C/CGVf1IW
vIxamM2TD1itMVeGmmnG+kmjpeqQJJLOJBrFMfediJtAjRC6l7MWeWxiRYJMUccdo2zziFSnxt96
S9Y3fOCE9DP1Scb1WYSBlFHRqJE/Dz/jSqgx+XZoD2uEtowOoE6WMNTE9nG5fkzwOuFEFeB/okCM
cHxZbIYbEFHto495ygwjqMB4m6DfAmOZ0xKGvgB/gAAWjTzu3RFicDHKX27Uc0ZcsBZxhqDTVKbB
YZ+nLGiBnSkrySGjowMCK0d4NJkQLnmszxHbTFd7w9XuBPJs7ohq8og7p3uW51ybJW9NqExxx9Ib
5lSfnFHk5ytXxoQ3YVsJD+BapD7Fi57rkkJWlXl+aBqjTyAMaqv7TwljQxmZWo5YC8PhkQgIvR0C
S5gZnspjQ5YvAWCY5y2QW20oTkD7tJ1oW+nKjdhiwi50u4h62PN6yMIrzJN1one/d1twA2FElRw+
OAMfpxwjQ8jOJEzntt4+b6b1KcRCN2RjK64k8OD2yoJiArmUGHDBIKANvJdOM8uwL6rF6HblKyLc
La/4XMRa0JYh0ZohFuBI1rwNQY2X40B0dCqZ3nwWojO6cN+QF+Uy83GKjcG/+Sd+RQ/+FKEnlsSH
LpNiurgSH3slUBQb/Km8Ehuh6u5wF3bR34LUCDMz4e6kKUuybDlssNfr5+FrfRVxEw2ZUwST64++
KXx2coq4pcijsfYKep8+bwxva+YcUYDgZwJRIfas/sHGY/wn5tIXRM35pfmDgJbBPlj75qDzhU92
MYZE23zIElMLjkXzFYCYRWyuYPH7e+Gu4WIF6Ctai2BBU69dwM5iwhucV9ZxEWDtGBnlpDtrNoTT
JHqEDC+hqS6oQ82ZUsgJk0RLwOvnShBSiruQGVQtYpsSPJNugDmyiGhliCliEViePVIQboZfp3cB
lBl3WPUPETWDf2YIzIo9TxL28jrdKqQA+jD6rDjVJoSHEWFzkVrWGp1l4NwPBYo8sIIGMukh0TTD
cMImBaxDRNygkAr9tGmpi8dpmzN4I9NxSBKXBXOpUS28gOBtUkDcIpBSRZl1n61Lzn3Id9XFDBB/
5b9pcnKQx5H8hLcd3lF1P5nOY1rlztB/i7o6bROMGg2uLMPXAiQQMWot1lNvFlWQPqfBDF4bnWF1
+gER5nzj79DT/Wmhw7i3KOjvzl6+pt3AnONNOks4DrTPKRfWoTFt49ngNn7WrTt8MbvU3VH+ZGob
GHiGFM4eHSsquQp7blmzgnYZg7udYW24E4WKotkZRgiNTsWcRiQGnkCEZnTDA5UCu85UhSV9Cihr
HOw6YZtBh4LCZsuq7Hx6wu7RKvX22Wzlamj97OmtGesB1ZT+3DWEzy1wIz3UmhmLRs4KcVxa20J6
lwj5q6L/dVjZ35qhGpQSmpOZENOU4ECzYTMmGLVEWkTIUywELtpoaDJI1l59M8ZytwobNX+GPPeQ
hgpD4e5EU4DNUOoZ1hPh2cXpbk4tc+EnvCatwxBskSqke1kH8FbX3G+/T2GQsULjsXc0BHoK75j6
wlcFQozw8Q5/S8eDodYGS7TZrWJfOPgCXbhSQre3W4yK8aNho0d/jGZdNaM2aSmgTPdEpBHpmibu
GcE/Cf7a6HfoB1oiyF/76n6j/xBSR4dSnrT2wlpEz4j1NQg+nNSBBym1892KGwQSLXvw+4soNNn9
JZb242DQVxJM/LBJoNjfAO8ZXDRS9ZMB7S+7WGwXNEHTjVcZ7P0q5RC/kuwjoontR5ZN2cBDbEfC
goujZ5UXP5FVvrMaLm7LfidneA39Fi1956hkrjR9XMfipnyptX8/vQduMOiv0PazfrotRqkyp+Zu
aLILGOeoiUwMmqEAe0OUiIrMLajk4thcRygrEvNQ2rBVl0GVn5KnuhnF3673mvRCUZpYASGw7gl7
/myovYzqsI8+DdxqlCJbr6Uq52jEJSyTaTeh9q1yDy2JoBfpLni5qoQcqC7DWPeqdClD5taHqAL0
qRH9vNEHspB9l1yWV54gk2YxJKC1JdNXLbweve6u3WXs2wF9FXjKKG9aAy5fK6ZQMkE5rEl4vKWX
6Xy2dlePn847703jqhovrxYN35EHxEAghjK/dZrMfDqduuOfM5835GwMfc7oRCK4RrRGaOh1LXHw
k10GLXAoHkGVHIf7+s82HofQqsAhxCZwjvEs2vXLX8zDpLyl/Isvh3lKFgzBf9wudAVt9PWSlwNv
vjlhXJYzP6optYDPQyWKEpd4PVv/6Q3xsR/3pkCaqM5PCYYIjHyQEMrkiEtyPoj7jRFuvlDNFsl0
F8woWd/ZPXviJWYYwi8izORDIetXuLPQ6YCLmu6cmr8GJ6LGliLjTOVfBSUQJP6QEO/P7nYZ5wVn
AN6CEqeu5XkDy7CWjKAQZvdl5A14FPJBog6wmOEVe1dYp9592IS8eeVs/hWFsxtGEj9LyIi0bfbX
E2NwQy2xMLg9sk55RaVX8A+LNFu7ea5cgyiE6AZ6AXY5Z1gFrIwTL4F/kUJSgjwEoE26htCTAxom
dIyWWVfXSlGwarszQ8ilX63cTFxOKpSANThhAT5lGsCIe/yIKIbIJIMJkhNAhkQkO0KcLRkXlBOF
RCsOiJkVbkpMS9wNYQmEpbD8jDl8OlA/V8C3XCky4uImVfxalirg/rMi4MaYzIPY3YkIUMgeYZhA
YIniSQxKPmfiSE6p5d9DKcwr1L+MLcdzt/h7spdyUnJFc3QId8s2MWvDilBRxk1ecJbP3mqBqIxQ
oxXbm4ZqMBJXf8wrR3qxEB296SaQfLJidkYgEmYWgQB31GpEUCKM5fW80cXERLh8H98opEWfmEOJ
Hqjn8ugsncyBsWHIiN6hYeHooe2O+A5NRDIXyrsB7vp1i7yHzJsFZA+HH3bFPJmjagngx4oy7Gwk
E+a7/tHSCuzE/L1IMO0DlAc9R4rE5IktYoxa8fwXDIKeK6WVkxV/38zBct1e8PU7wCRT+4RgzQ6Y
wubg3UnitCP4+yNriPF0JAFa37A1WTpQdSs2w7b0jCwV4EwCB2U61jaA3IlmEUz0EVQcBICQcGyA
qp2wR+IituhUZlYYOn4vBJJWX09MKborDnaMT6/Yc67N1dSF9DibUTFXykR7ccokmm4xb3jCkDQp
mLY3mDACL0Aq6rTAcLQkJwmTIX2iVUJs2IFelySSdr8Go2XFWdHO7kDX+kfYgWjF3oZ0Q27GEJUJ
byTSikVbqtSQ0HVD0pqUIkatk/G8EolrZxjKCb0KtH4+qUnfQ836uHSQvgOTdZlgg8ZoOaCX229/
MRgDFUE61uii2cU46hiRWpTbAabwPCWbrhP/66vXg57QQ5W5QkwhtWqUW1C/p2/R/HOyZ0R0afpA
vRSVDVFkflHdkwqHOltQ9ugXDpMuZkQavwEwbzgPiYuYS4nZnMmKfS5Md9od9z/fT7tQss7WFir5
5hOf5plPSmjbYUJr28/v790fEENwaadHazpWOZy511g/5fPMIIQrKqlO+MBv7jvkt+4/p3fj6TLf
lzx+iSYa/Ex9DqNnLc0GFkAgOF0RsYJjGgzF95aL7us8/9frIurDE1eo1SdCODJOCZhc2Pyp5X9f
B5aPltEDqhfkVdA50QzO3hVuDzZxKOr7VnwXrBV0yHAT3n+VjFX9j61VwaeAnyDuqkrSIqTB4qWj
BUYuJHz+hLBavEtafcmB/uVyYhoRaoPFisIPaERKtHLbycohGWthBDGZJGMMuiLBUiJC1q9sS6k7
+RapjJJ5YnHTAIBY6mnlNzzAl2RwVXChJqE6OEOLPrBDpc/QKqisEqdcpjcfa1jD7DyE4/gRbsxX
+qiOG1VtBCKRbin/HglKpZwN2wSSD+8o0FgZKwrxtoCoD1gH2k4RbcWxE9STqzChkgxSHofNQ4++
k0P04RjbBpMrROilDxZ0diJjleGnZYiTevnbobJTTo9UgAzXx2HgqDDZLxsiqKZgyKA6TrT851p0
IPiIT6ZsDcP5EC+Q1Owh/hR/DZjCJb6xQDjFPGOyLDNgPZrKwCDHYyJDYxis/KnmCCjhkQNbcwIz
OwcqwOoya8EV70ZkVZWfBTKoUPAtzU+KAjCAyhQFNDqkGdYoyD6w0qo/CsaQrRfe3eaKtnFyJ9pC
RmcHBAFvxwOSEUNZrKpRHfftHgOM6Ejvr+aQ1QBpEAw9GCwUENrMeTNUtkFIyjz+feSTwkCLrpgj
Y0hKvfoZT3PLG6yAQHRWyms8rhy9ym3iC/z7HmCIjH4GsSBXvUx3G67iP57CJmiJ1apiIqdMNVzF
bT2kDHbtHoNz92HIanFnOrvjB10GU+HmiPzRoRiiMrlKVeDnfG4ILSGosVrRB6tBm8BSMHaTqjrF
hn9/DR5DTpplyyVgI0y3GxgIST51JJlSIsO+ONKqZNksBcIFwA2aYpx/BdEdHONP/a+SvVlO4DIi
VVBb5Cp0xRh+hZsuYzOo+rTTmymQqvZasLIgc+0D+om48vTxw0neBru5SscqQz5dypITkQ9qWYGk
n3aCrucaGTKth461qJPfc+/zfVD091zubdDJDiPVj6CqMTTBcr978CS/eu5CF6O3wKZSghRtrGNt
++dg02fxVBkFCkOS8Q7+tg8rmr+dPCf1FKW3dEPrE0X2avqP5dGitt/2dOcf5i/RhUbE1rrQMrgz
kqvfSJYA4Xr62Dmnqr1LHiK75e3PDXyjgVf72bIX6fl3Kz8t+A5IpbnVUDSKp6u1pWJqyVfdi8qo
3kLYhn48GValoA4Eydl96la6UknTr1gHVL2q8NQgdtKPqX7Oa7AbsBHmT6eNreOcuKQUy77PXVqe
8m9KaOZkqQtKt2DzhcTcc81Gg0BBhBQJmQNfXRJpVQm6WFgiauuy6hi0Ja2UQenYRwJE8At4Zmzu
T6xH6E5z5RcFL1hfe0wAQtQ8g5NWKH5lDO6bDjfCAhMmPCW/cHMVmVycbp8x4HrSNiExL8Ep4ItK
KqoL+wiYWxgWwkzBskL08AeYcVm43QcGw8TJrkOH/HRxCJ3JMkG6Kxfg0oUk34MEx8jv4+8e8c69
h1BKCFOemjFzEYCK1KpAUvX5iCEVhqTrWZ6tli3Rnba0IeFT8CQEzdffuswZKIfqrtv0Gg8FiVEh
Ifz/vJzjw/3Q4EHTz85VDxhl7c/HcZ0+nVs214owhYGW+PNkjro4RVq8jU4Z95TixOxjqMyBJYrG
ayks/AskwxJzlE8IUDdCaa3sgl3wRxpZ8+guJoyqhEJ1KQFDmVU0nnHG7NiO81oI9BNWWDyhUrzG
O0BgplDjPdaAK0ot1HbWJs/Sp4kIX/I6ITVLcRqVlun/YuwOOfCyi3T5PxIgyRxKl0qd+Mgyr1Jc
cWfCNv2Wnyqx8HKdFAEcvp2qsU+ExuBZOowIQ8fA+wSjHtaFbiNdVLKKM4Cn0hbWF+6Xm02MgY8Q
+ZVggFXxufmEDHzCwx3zRtO7mQoT5xhIXFSuflinhQyVmLMqjWY6yc+vaAsRXV037x7XI95fzv4T
OcA8FqsRDXXa7NQlosDro56/g2TJ8Tc+rEfBAk0xxQmFGvrUOfqfn2AqIZoKnoQvxF/Yyk3sZzS2
EGTb4e7LUDcoOVTGoBp01ahxhJLOi/DYsr9VBjdmBHv8mnwJ+0tIAByc8/OQDyk7NAJ0ux49AcPh
+ofNoA+mfdMdcn2zlYvIywbG//I2FkAsqFCobiM4aUT7dXrA96n6BtKfgqHWrKMTCfgdpTRLcgBL
wMZRB9JX245osyGLbDAK6lfkAUUEbCURB7gxXNAlsnnQhltBDpgMUg6tuj1o9BsBUCqjTKfyErcF
F/93C3+ALlMYx8QItLLRsAxk8EmQP0x53dWy/wKSpk9m28TrExkdopK7VH2H8CkdzX5RqSHh39g8
BcupX9DLSoWlkjXj+vcjvIX4HWTZU5Udqt9AirCOrGo4qjJbhxyPPnfcAjbcPUPIvPitKXQku4iR
xmkFQsU5KKXj9EOC5BbEPywQkEKLncKGsWvkMpxFG16PuR0NuqSt5RvyOWQuqBUdhq6iWMqlJ3Qj
2DhPGFDi177eR2ZjqrhIMXlD6xyRZbCn/Xr/rbrirkz5sWnK35XsRbG98GrTdll4aCRRztOCKLR7
Q/cWXfZOjbJQJajGBUTudgLhlDrKalRNZ99NGGtiORL50eW0/93GtLNImdgjAM7UIHGEdxw/f9+/
J7fulsUWZswsZ1WaHo4K9n6PB868EzQHHDlOW1zRJ5ymGesNl7j2mXA92PcbJWYiaTpM4XTMHtXe
P680aDcQ11Y7/sl+xDUH5dC6rTgIHZL+EValIrZyyCDynSlle5RT37jGQ1jYdyIYAimKlaD41GCI
Aa5BmQDlOWmRMwVN77vhlnHoL5s7ST/NspJVspOppq3shah82kbo1L6vjGKLC+o+zA1KO5k0ZjdI
BG+XZeKz+DBaJfwGalPM+qDhmmhKJO6SxTgZJEsQtTi6DLKDV1Jliq39vNnSIGT6SnycK5NUsgPX
Pj2CyKsBgQ72cb8Wo2tpN9IbSTtmwNTM/EmmP+t1PPJ0ctEaFlgC7cWozxxs99Q9dddfu0+2XcGw
kuS4MpSU1De/MAn6HcnGx5RcVr12svf+stsi567ldEpiTPERZSBALDp3boe+lDIXnEQKaC/Wz5U5
uofenr62qtNhivuDHnQ44uWvBifTRCuxQUZ+JYlX1i/bWR/TnAgU1abzUZjT9WDf0U5f6IDWGEjQ
/8qQBjV/PywFkBAqJdjyzKjFGhPDC+7BCpIjBo8MUD6Se1bzQKVfcjtfh0UDMqCIhGwS6kgsdNVX
Sq6YVLTyETnKPqiI+ynFxhMy5a/egkhk8h9L57WkOLZE0S8iApBwr/ISwnteCKBAOOERiK+ftemJ
vnPbFEUJmXMyd26jCg8itjceF31K07UedfRklMY5d6bm2mLjve0eM9vf9LvY/jcRf1ssKLmFBByN
OdQnVhD1EVrB/v2ucbD2E4asktTqiBpoHdS4qE3SaiTu14EdBrhKm92d7U6CpStmMyRGgNaw2mon
1db8q0gCtqrl/2wIWhU2l7u9ZS0HGNNWqvdkXg2/4TfTUkdZw6PWEuFAcg6tjxoKJrCjIXioXwNG
UznDLdeUZIvPqAaThrDNTsaKoNUc9ErYFUNZ2hEE6r+Rqnoale01VhHxoaXFY2InubxbZaAmOuJj
olWb41P9dNceRnGkH/9bqDk3mqT/OJCxplWFpmZYvD284xqDpx3bym1C1DWfCGVKV2f3T+2KGMH/
xsS6fP+OrdoTr5y/UXMufAmSyKikaL7zmEvWoXhDfX3MZWLA+avh4JWDYWp35sxxV6ps+rXe/L3M
wXK2tY2oBV/0uY24u1i0fqQ7zhkSIIdfFpWDLilqHH00aj6mqqr/al114RCtUN/oY7GYfrm7xKvC
STAuePsVbpYu3wXSioaXypCJb0pFAGF1qkJsBIykylUgxpuC9Ur4h8C1fyo9tGvtEXfJr6DTTL2t
2+ifYIpvgIzIHQr3hJJDIKo+GF2uHiigA54LFv2/T5duipHtPzKILgJzyUHqDf7R7zhRurMoufTr
0cl8yeCkkZJOQ7We1nXJGFVp6n4SUVRdK64OIRNV6lUB3RyiMiTXsaoMDoNdltdxw/DsCQ8Q9KAx
46+n192uX7qjsbqhEC3HPP16PkYRvgWALvpHlKN47lP3qVRqL2dvlkZV/ZS1I5Y6Zu0qjgUjCybg
03tXJFkCXsSyUcEiQv8f8Ae3Pbg113X/Kzn+/s3RGXfq8dXF0gfi+eXXv5b8YJe6l4nBuRNGwoPO
LSraj24WcG39Rc+QHhCdiSc0vZt7gwQnAPhfny+wwIz2/UO3wI0KFkAnpcC64g8TENYhtEFgQotW
C5W93kwnSQuMriGLpnWZUnyDo+0CbIYcg9L51F9Yta2gyV0fpbB3Cgy4+QYwmNqdV/j4K0Q5ABue
j2EZaSX3rwejz9NkmTKcoUepNSDuIECYHVw3J/+OiGTnkxjQu3QuHeUP7CJ0AN1r6z6CefoR/RR3
FSFZ3FvNWoGgeZcHRcnSqDwpc5n4Hr/xAQ/dSbn5/nvHpyoqug+mfCNzRY2yG5k5lOIvmcC8+r7h
DY8W//5gUjN7YWWchSfSGXABI0YRqAgpr3OcbLWbXC1y28HqKSKOweHW/bi7r3ul2W4VJw1CTugu
GRxe3e/fA74Tm2wBVCTdfqiR0Ar7u1EpcxMU5dH5RpRMsSzRulNVOgU1qNE/r8jDyazo8YyKTmNz
GcAIyzBe7N/plpl/EsV9iROnzBrJgwyZ795hVcRTC3nECrMzRqXNjElTw35n3LJVdPeFIZEM3LWV
XlJiikdoJfnQp9EL+UlswjSIn80a6GPqPcXS4DxiceggKR1pL1H5emgu990D6T1EEoFswxorN++o
Ohs/CJwBNx5BUJ5yKZR85O0NraOjB1M39DDbjy8HhJE2/7NvPlA6pt5yVqOjOFizJCSCC2bnbFRt
LkFKgYrNkEdoyUmy2YfeK7wEuLVFxLv6JaLuiGTmKPCuoxnEXs7ODjZmS+aJoIOb8+k/Izxc7eOG
DKk+2aTYb/c/Jbfarf8dfXIYOVajfWLsDvysSMeqPfwwjma0Gh2hy9ccXAjNQWGcCR/fVjAstW6L
qAyqB2heHzzv1mN62hbmZ4zAoDCmfuEQ1AcPDA2rwFt0f2ODcEv7CfXC2+E1hup9gF9krzLPKLYg
jzULo2/P7GByxYPb/doJH+LGsE4DXkzEYfIWfLKZSG1363jJYuXJIrwl1iRk6gCkPH7HRW9PmMN+
+Nze4lLUgJm6V5oD5qsvomL4s8MRwYuLX57i1YuMKs5KZUL6mltYqfFB9yDgdVSCbMGMKXDjwS9N
H8nCwifchzUgJjJEkl+3vWcMn/IfXnA4mJEHHb6djNAEwvXada8e3DPn7P5kxMvb7DUs2VL6uTbU
o6yPgUuEaue6xFqXu2fGaEZ7yiRF5pz6mFUDx9g4VoOOMixnahYTcw4V/OVpMvvEfnPPFJYJ0YwD
ANXX1z490/HjLvyIHn7maG2RVP8Twb3XmiRr68Lkg1Lyq7Yc3xYeWQtLUiodzWU1QVlIL/F5WPf+
5e/Unmnt+vAyzA8xdlhy8IEDZ6jZQyQxBRTCiQUcHoXfdS8jZszaCi1GTttCq4TH2WNa7JT8cgeJ
MCyCN6krybCCPVY9PPLB8FWPdv1X/BnjJLULtPRdmHVdcEeyz79pzZsROBNxr7rG1SmozcsoxGut
2xo3RYxDMzdF0ocMmTLjB0wwzU3wC3zFZY/8NArUd3xt45NrN5AdNvwFP8Swy5BJHuG5D/PYQ/Ue
FJir8OGtKlJF/rTdD/VatD5IKc3fc/txK8gaa9EC6NVmZCf6cB6fghdqzDpuPazfbMUf/9P+4qje
eioMDr8MCWsZtXucFZSU18iM3wMDy4CLA50o8QImFkQ4tM5u1svwEaDyCw6u/CnM1YFRcoljokrf
ZPMnRUOxaU7EPbtuoCG18Jbomk3JoyklRizpbxj2hCxIbhgjyAmx9UW1/2juNjivxAVQZQOe6y34
dmvxd3Clr9zRTxtdae2kp6vxVbo/yqnaDPnzsNp+wYelUG2LdgXvu5l2hEB92oxZgsO8EDZm20ZX
u8yZL74mzLGbOQ0o+JqkOQkNTM5B6ouF2clX6XXsFJACVvsfZESzNyOGQpiv1PwwNoGzrk9Fa7xB
pUaxb7DX8+6UZ8DSdByIsmywBIrgl12e5zTBlS5ipoTJxSWottOmMby4kloKSDewdGjAkiu2jZDl
cYCuEPzj15tTM2JtaH9mpfARvVFY4SckjL3SQd2GJlmwAekC43prR4V19T/79nPfNB6dwtm7T0Xn
q7rvHkVxW4T9XgEcBaodBG/NjCpdDWgKwwoU5qt/m9QxoZEMVPV7aWZ0bwEmapGuT2PIMXSe6xRa
GR3Pi6AeMdLiXYx6oP+lKt/5ugp1FEfqqqpMp/8KzSrsOmlOCW/CGUo0ktHf9ON0iCqDwlwA2njO
2E6rrVNYn5MIwq99G+2dRGYScBdpxa+xQGciQYwGXTbQgS0TD7OHkLT/YlxhwhCxDvF5eqSkUqwR
RfQSEPy8TidV9+4xNJA45BVu+ZZjH69ZUKcx0P5aTfoARSVisyL9otEtdcv9H+PN/IJeHCdqSUqh
2UJMB0bTO8XXKU239wZW4cjB5wenOFujQXgxLMhRHapKr1wtUBoE/In3qbvpQP5DECubuxZcwYAJ
fxNPU3qqS1BsP6Jim/grZxeX240gRSJISglTht4ulI7vFMtq5bsGENgzEOQQUIP1S8xnV3nVymKs
wewaiVTQd6coxXM4bhxTGU9bHW2DU/DPG0xzvqwFqqrHRjDHHZV8rfM+hGqAqKCVN0hB4797HKuc
5CifYdzxaApgeTqLHgMZz1CbTMtxiqvI3H5513wsSG9PjCxOo9rsRSoXb8c1iRodZkpAPlWENJVZ
IS4CTI0q3cJfvb8b0QRxpShPeNyCHWvHnTAFHGTomyphiefkPIVfV2SC8SC6/Dj+rDOv1Pl0SiGc
u/0kbeK197De6iur80PcoIdY3z2kyYGoijw6j6DaL81uzeMkm6Xc4gvbRH7Xvkz09iWUJ30DNXTh
j07fR+mLfAGLJZs7sV50v4PfC8gSa+bcYOkkx0vhFhxXpq6j1DaP5h6BzGbRrvbTCZgXUCJiaogq
8l6jbse+CZ89OKB/tJ70ODYuZEw5gd4q3Rv4InDdpkEy5JnmPmGRgUd5RH3j34gtX4FgzE7gI3nA
t3JagdS/y9Ff5pnbD4OQnbvENVT5FLcwh+SQMxP/QCTCvt+GeECqpFdyxQ7aO20rxnenAfqqPTwA
h5gyAJNaUGOakqd+wWtNmwEW2ALAhZ6XXL2lQCLGHeoVn1sR3lFkUGxWB42W4UOss9YmzDpVZ93N
FYLfrOv6zEZxyoU/RiCW26Wwl9e0dC4faw05KPRd7FBkgUFWm2Us5YnCRqzZBk2mJhqahmvfSmmW
rGt0jdTzA2lqNeWksiQLWi3E15+u4GSnK3FR1SwJs/2/1m2Eak+F/ia4SzAiZ09LPPjIskPbapYs
8nety8INLK+GGXiE+uDekluMZg/CVQW1s3XxihL/lYNXnQYVlV5TsnEzMMGz8JK9Rlg4eq/BBSst
tZQwCS6UFmVgNzWYI87l0HBHWfvCV/g1plYHgtff8sGuqdm/CFYGu7UQOSDCuOy8wxFNee4c/7iM
p774ZzL00ia+LPP6HLeGH48euEw/7LdX3zqA724kYhSkg46Akh8O4F3ti4fpDYW8PJzAIyhr6eUF
X+tM6Cz9sTZBfL40aWi1WeBCwT8c+BPbWh9JdQgy/MOI1YHKXODKALYQ/FOdo7idgKmoTX3xLWrK
3/ZzeorZnaa1wWdaIQzaAktVmtSFpZshZWNwHJu90nrRagz4IiveISTSEUl2HiHyZkgMusqifwhv
W81Upc5+4YgosR3Jh9GN/9eYWPN1wUqAMoz51e/qvp6vNJeV68V7u6hYBQDWjFHyoqU3lGb0HGcX
VtVGR8KyWueMZvrlNlCxHcKkrWmtfh40WS8VCVtL0Nvm8OxzyBui/C7axjpz6vypzN70bzSug0Cu
kbFUamzJMh4X2Z6Rl/dMIrcO6L4fwAh1+7u+vuzFfDHPI9pLfsKXbmcsQ6uyzzdrF2GGLtuE+4kN
98WY4IxZAjPvBmOCQmAizN9vF6NCcJ4KrdZSXmhqQiCbB86vrES4YDwrqj0EFtWGGdMaSAR5n/Ij
nZTbQQ6IQAaf9SQdwyn9lcIGl/UQm1TsrdzHMQvA79YsIuso9+9vi1fu/JTQZLuZC7FIeV/ZTQLV
sHEXYTGUvCS4QkQwUdWfYXs+4g9P+qtzY2G5DM/UjTnPcJH6Di+pEZXSoDY7IUoD4WudRsXVe4Ig
9MC478Dk5tArQ9xFq4CIjcFfQlN/r9owDBtUKaOMv4928+MAAXIC75FFEtgDDnm3SOcNYxw+6+9/
xVVdCopkUF04xYoPOo21DKTFzXtyJ5H1YqMzxIEJijbfj0pUmJF8Knm+dr375kqMCVJDfgJYMvE3
zhvf1wHYAtUiCLNRoMz7LdnV1f1jlRDTt24dVHVNZq4MQG9evUkB3Uka1n5ajhtjCCvguAOGC/R+
ewybjUj9ldqYM8wTtJCkKJe92jb5o50ORBD78F82xh8c6hnOr+e2ynzIt0xRRYV6EDNxXh741egt
OkWS91KFFMAoWh7DxaC4hhw8zbGB3i3Law0GCM1z8A+TrQrr6YmnYbzVLPeCk770T/uogA0z90hr
5y0gT8O165AnOKChDhnU4rXI/ADO241IY2IQaAg5ZmcD+8sim6OBPKfmHzjIfTelJ9Hn2v9dukWn
EJXZw64Ro+E+FrzzUwBW7HLlBpxd+8mRZfOsx9AY9v9WwIFdbx6nxEeWRRO9RoOc2/Rt38a7bmG9
m+26i14KsbtTWV/j4421oUppRmWK6QT+AjtKSWOwGC02xTklKprwCRv6BfAL+SL74iShLMQ9lkWV
SgOhamsqFauSO79xiRgX8gdwcNsvC4PXliLvHD629/W7B0b9xyYvDb8wx10MKvbyPvbovQJ38rmJ
0coDjQYEZaBUAG8ePSa3FTYDXXYc4OkYVRzlJcXfhyAppinEfzOkaAwRn1RJJegmk7JfGDRepJxY
SGk/zh/TI5+/G5yiaqcxP5KbQHyhXcntWZRQjxkzswb6OEv9z0FZiOdgUybpHReaxfBTs25vu05K
G3ETs0r/uqpfGTo5Jg99uzjbt8iY3WTNxWzRvVcUuFW3Lh/72DOpKdvVv3JIAgYu4kQV7drF6XVc
Y67TBhD4MtOtRNdlMix3jHk3ZxpRsTMyDr4kE1t7MLDwbVifXgkpAItW50Ym1W2dd17rjEodXv5D
rtpTIU6kBUxBjBbTj3vkPvm4ZbS1hl8kVmWYhybmaHf/0TGDE7+XWtVJtWlykOxon1F99d1cezhP
+vzwFt6Dg6NjbMpBObjiDkEtgZupOXmCiWO8Ag5PmKwJni0REyIrDaEwoWKfBMtioL1zoxMKoZkg
shQeR4EBglRuMJVi/P/YZKCKulD3DWoXG8632ApPsODXhPlvdI7u0Zlaouz3iuzhhvvsXQb7DosR
G60wc2mq9RRQVrvF1cGtTxaTOnjm3VZ7bU7AYNUdzU1ixw+9emBsWFNwhRxlo+xmVScPdu4Pdvd2
yZTtFuRsTacJZ2WAypJUXFUnu4iaesQ8tbUH7Z/AbFNW67V1ZYElBHaS0PVQ8uKNASbYqc1y8Fr7
FbG2vyU9BWppVv8OE34K40MGfLyMZzQ8jViSW1hzhXRwFE2MFNsynkAmTJmgmQ+F1uY1oVhloN7T
T0kGmJdJuI+ZKTPCrjBI9dV7zeF3I+BE6A17j2ZgqDZb3TRabxl96nmpzejhMQLnV4fWgRrtDXWQ
y8YlKUAjlKUE4scX8nxmJGyBmZe/2dZzcN1LF/PCmGWU04ldGrP+K0TLM90YT9BIk/+GaDbcIFSI
3Lf053KIgSTgBle/zhHyjwF+ZJzARniZgPJigUSHA5805TDhwowwb2iCY77xfjsyVMKdFgo9Zmbw
4fGjGsDzIHkXe2nvtkJEFWUgLiK4Awvr5iw3YYJiu8lYMfh4BrzyQ9zjnuYH7LvlOJmdObgyh33o
yfQTHAhM5T3Jma7RISG+Jv9i8AIdLsCoIPOLscy5JwOttENBCKnpyQVXch0GW4FW1HSAUhHmC+Uj
I9ipiEZ3brVXp0TK7zUq8hLEQ20pFc5uFdy4BMDDrRi9B29m8TIsNH7ObRePN2Nye0TxTbcf49iC
IcwuvGAqS1wZ5Fzqe1KfU4rXRqQsZ3P1c/ECTVm0H9x/4uBTo/SrfYkQNT/ebTClYqgq8w3Vcts6
Ax8uV/+1atAicw9xFSt6RlsXsuWQFV8vsSD0S1Sj4aob4ecTcUtg0okYHT1qiSu2eaw4u10aAl4u
907yzM/D1BpwCmZLl+grFBQe9K72chAx7u06LAesDK+V+gyqYFXE0hNg3dIVNNTZQuhBhw1tbFiI
Re5h5qfRnhoHSgNAJGcgAitxpED88NCY3/HnCpQ96obmbYKhKRZ/osCq4eTjTXhoeD9+mGYyt6Zg
l10LuoiUo7BriZYFhrnJJAauJDxFeC3qgep28KL8aD4Czgedp0Mlp8HXk8Kj/7LG1Iz0tRLyNZyy
vsQsiiZJFf9Aw1MOeI9jDTwOTubk7+RXgU54FnURVJc1/uRSSmsQSsiJijOo8i6yJuSn6cfr2rPm
bXQ22OQ42RjDssIkPBB85C0dBc8QCwbV1hkmFA6HI6i4fzzg2FZs2IDojUZUUj/Tfh4hT3Mi2ABH
m1Ehz96HTgvC19Hjr0xosHzyT3PJOuRPrH32e7EHv3aRtsa5USEy24o+m5Qk+/KEBxs4RQslvRrP
Hfwor7qqIxIkWIG+hcelwEPJQ1uHXUxnGbxWXDJGsNAEms2nJ/qzrFg0J9TgnLuA86fp7ckXsQi9
JzeJBnaVWbUPm4hX3OTzIxcA6FDbv0Aer6iIeSlLGA3Wj0lN9cd1XrEQUUtvgPaY/vDO8HAS7l3Q
F0ARxu6sh3gavQPQCtnmmK0/TqA14pSgAn0zC+X0y+cRCx2GaKyBeLdxojTdfvz0sXDQwEQ1o4Qd
BLcmn0AYZzMQ+WLXg0HXhMvDHvFaQJ0uzJIOhGmelOoBRxYhOKzdm3qNS5x02AEAUYuT6yiHhcit
mgORbNv43tVsVA7twe+f1AX0BtvRUkeBeIcGV2PkOoaobA2U/Yg0gkDsy8HOrUL254qz7Y0M/lJv
PljzZJEKnp7HOeA3xtw0DgXqXNlAiysJX1NzcuyLCT9B60cgA18TCF4mcS53mLxEhyVROMxNCEMc
N3q1SFA038CIgiGgOmcChLjCPegxH7uIzo1cn5CBBTortnNwDrANplANMrQ/jHG+ON825jf0IMX1
bplTWMMMxI7i7i6Q/z1dw8f11td4CacvikrmKLLuyJFeKcQBu1iADnTcCtNm6lFH1XfwjpHplt3V
UNVyFa0NA0wGUy+vMH9P3yTLFVqZe+edpKIjFqclBdgNCYosDHKv0MoZA5wZyul7Ddg6RnQJiwD/
CU0E2XI/cWCZcW45thlVAFh0a1vMF7tVT+aL9SYNCR4Z2IXDDeNBgjnkV8XL6T2pvE/RbWAwkWk9
Rzi2j+6bE3WAyQZZ4HpBamCBqDG0KzcPPZqHqlTZLH4txrXXI8vuC5jkyBNK5cHtTPMmG+kCoBj+
pSMoQxXucjHzWTSUpXFm6QeNSdkyX0BDzuUGYYwHK5/A01kSb8vjfyBFNqKSLmdegVQnxv6AY+S6
Mg3mD3R6FDHJAPECigj0vxRbNDZ7ZmuZ2w4uMOnA5nc9eGLFIOKf2nDEaayJi+ZNGE6vGD0jYUPA
3IuQGsXLAes6hZpouzTqjAVObhEFP73Sbs77s5UDY7PvAff/7VyWup/ZIMvh7+GnNsgnDFyFM4Pw
N4ZMKdynYRVB/uVHh6/ONmmDZd+dMoFTbcxH89zK8HehL15Yz/BGuu3DanWM6Rn3ZzOqRkn/ExpQ
jGSVgbEcGIdSUlBd9PCZS9pHbDju3n3N5BdGH4psTtU8AdiBOnBxzTmY8Kdbhz/3wFbt5qIdF0UO
bIYRdsOagylMgb9LJXabu1NkHkHVP/g5N64J4M7WAAtOHTL7Ams2HN6ARt7wxdF0IeFcagCBzWpc
AUN5EyoOlIGPKf5xHBrTytR5bRuDMyaOu+FpCBUB/F7CBBKrSAKfw1qOlMMNwcatEVRzcvLRq/Xa
HN2hVEcHmHmXEXx7RrzXIPxS2/jJ/IBayZl7dOQjREZQR7ybnwbn7t7aW30Wd8bHIbk5bqXJaXR6
dyxWjtZ84YvqXrIuvUePMMXUfrQxsLeLBJ7cw3M3X6b949dqlcf1aB+c/xoAgjaWr1/n0P1CGAlp
CnmZydXpll0CSaIXU+owCe7h6mb3QTk7IszDMwIAg4OImuPSfoYV7xPyjHhp72FJzQv1fgufnQz1
xnSB+1LJe6NN6x66XH3De1Sti8QcFQBZ2IiP9nO48B/jJ+ax72UWi9kxPPpha1pxmsS4kPsSF984
DZbY7IHX6vMLho1psxZjkj9J8Mwf1iBbjlfFFooU/4PZcisdwKdIO/VJvZncKBovXvbrqyobJn1R
RtS1MqWtO7syQAp5pf4CzzS4GM0H+LZKdBlWlhS6ckGe0TaG+zsl4NMDeb9OmUhVBlnDkikbTTkQ
Xe9IEvs9tS/Evj+HZdBjUpoy+5JYn0E+N5wF8DFExufgtK5uig/r2YW34t6HSfPKWTm202UJHRGp
1/CoopJXtGkTalhBoqjoQKeR3wLVoqYXhlVtOLVhCvGryA1+cCo842BiPx4dcwYmaTM202LJZcTT
6LKOsEt1MadbAQYV4NNg/0TCwRlhgKw6efRhoWCUREeADW23TEn9ZRAoSjylDSVsppXvhR0tBcKi
WffICs8X1qULf5HIKzaoLbYCNLRLwlJjVlzaeAJkKi4xBwkoRFcC4c/oPKfOp1J/s6INZMtBTh4V
E62FwGtg64fNokMCA3EmCjS5j0TXp18cpYPyKttk4K7srYwWe5oZPr3FHDyfe+bt7pcSk9x4LrHD
S/pFJmRv7LjugKXIOKr+a3xnylaMELpQHRNQyZQVmS03Hj+bT4XJOucDTfwMiqq/s3r8zR6AyOBk
FRWdBxl27WM37TLkxqcifIWNqOAnfwtYVst3fIbVXhnXg3MECwULBxrXsoyretUVpVe3OMk25dWH
8vGJ+ayMHxoFTrkanp3LBsTcYtHMiUtDs/Ckv7ra+eTo8LMBrWkAcS0V4aeuEjjluyEewwfuMZNb
P4BwcQPk0SX0OiCa9Wu9l/dwjwFzHSwX4M0GKsKlDUNo2Y7Dup6fifkcGIwRqcWxeiR4Y/5a4QTR
kWXckxL/2DEnr8F5zj61ArrpHjZUwZThpW5151G745tab73tPcRstLZVN9j2GKtSCNJN5pac93fN
EvUMQTNuisUeenQLtuveakOfYlwbllL3ODr20/5zmCGk7NamFbi/MT7niXUMStZ18OxUxyHy2NQP
rc2pqUzS4V2xkAe8xpKW8s/rTg3MDvqKfRoQGtbCSiKJbnb5Y8uzcH8kCr3uvA4QZSBVCL8DE1wW
vYwIO/m8gci1wVD6mQ/T6A4zQl7yb+/m1OybYe39EoiXW8FOwz5NyuGeGMc6Jt0uP7OKlXWYRKdO
Ej0p6aNDB7p1z+C4v+GLJIbqx8o3RvDYvFqFIqFox4/9mZSwOTkN0vkZCcrAWBmBMVFYmhG8UVwi
yejlm4edDepj1sJ9kDQXURVTE+sTopvCvw54jksYZqB1pdQujyXDqmHvnbsrMt1WXyw06iEQF5mj
fUgnjtFT/vHLIYD7OpY6t8B0FNbNiSwNlCfiPL+nCc4q7hEp9Hq3feI1scdno9HeEaT28I1V2rrZ
e5dMt4+1YDt/EXG+j/Y9PDHuFCep9V1lTXA0xa5NDoNFt87z1iT87WPdWiXrwUloNQB96WdQZjB6
GJ+6DVzyxosoY6vIx0U3DUpOikN5wyOQG33X6Y8PGhO75ZhbdoAq01/r8/eaP2Fydvbzw6AG52/D
8RzIfDt4ZGhyMN9JmKBeeWPhUT/4uILwv/LbPj/gNlnmrFSzyoTDsBZywaEPok6nzeEJ8F9r8wfx
EkAOenJvp+tsvqNcXNWoCOeQrskUeDiU6BfYfx9IKF9WuWP3Q4Ax2F0HSEwgMYQklMkV67p9rbHG
O7n+Ze8XQZQygjgIHO42+ubTKRICHxTchbODGNoBdGToBkmV+xD3DmB7L7P6HQRr0eroHnFSI1L3
DiTYLJrWe1MJ3v7jaA3vACGdRvOwXoyLLS56pckNtUmxA+GpyLs8JT2IT70POm+8Tbr7PyhSe1JC
WX6/7mtY2OID8acB25kw7D8sLp8uVJl7eyk4K6eVC7Aq/FJ1w+kCmFfCz9uBqU25LORG7pkJfcUI
KhLCYGuyxz4EZNaZpejd4cojnAhN7x0/2zB6nDJvSftO9xafmhN1wE+bnKkMui0QzvCKel7DP/0c
E1jC9PZdzAdO8C+vtMlUxFfQyytgj2ayfNN2VIGDqcJf6tRRw6dvv3sDjqbdNZ2J4sqiHqfV5cmu
MTZAy36h8o+K6HWBOo8MOyj7IbBQ49ImDwAqWVUFR8At9KV2ySeImaicJ0WLfQ9irqxp4fzwPp/R
YJt6dG981J/0+sYnvYRsBrQiGeMIIzLX4rIRli0em+RzSOcYGtOXuRPIb9z5gLyKJ6oOyoO3d7+D
osNZUyzcHiIgsfayMiJvFHnYyzuMqU4ucnPDQ2XwXhu+fmeyAbcbhhhwaFjH3RJWn1Xq1QeNeb6u
zYu8LLPPuVN4euk08WujBdn0TqFhPylB+rvtB9ISYZCuOcPa/bZ654NGo2gfbpzJGo4rZCED7gP1
wm88OoMtE+S9w2jeTwuopTlBTZM7GNx1kk+YIuU390VrholOsOcGDN/DfDBivXfdm1Nqx8nb4i+P
TtArxMscjxayUqFrclZOQOpbEz0/7TSX+UxYkfNoWH57RONt4XU42Y2hPVubXYcVnqVeTjm42xQ7
d+gUY61vTwsgUHfGyzEhmNV6vDVMAHpanVLuhaf9I+KxskIPYGovEQhnOYQ/4n7opjFZYL2/8mb2
KBmquxZDkCRA1koJIBcWIY8TGYog05vR0cLNhMWnVrXESZTByBijFzYb3Ar4Rv+CAYQR8czQgbtc
N4lTxECf8V3u8t9N27bcmGvXfXi4IvAWsCY52NxLMvh+HwobnGNatGVsQAk9ZopzE92L6St3R6wg
SM1UMi6KaAaQcF46dX/eKlHiADTwH3pPiM94y7d2Xf7AYJkh0YJXy5JDtoMdhBuKHPHmxvQXx9Xp
r+akhYl+PkWAC82nprShFqKeF13LdPxXt8flCBrhWG5x6D+GLO1Y0/M66YHR8eyYEJ/x5pDpMM/7
y65ZhY7oWfL0qPz6gyPcJmmVJOdpqW7WEBtRcGcvugSHfvLHzKP58PRLCq+A4hOw41Uj+ciWMSyv
+2UCJZg90gWdvFtv1alZ9Z4O6DMUC9yM0gYRFpQT7Ay3Hmm4tEyL2T66HN3sif33wdsTaQNpGXTG
rQCqDjCFGLEGJ4k9PEIBmZSa7MfMzUhbRnHEAGazI2G04ukNW0Yzmd82n+AbnDuPUSm4akdKEzud
n7wrNxtMvYedV+3XJr9ZxoTdqndwzgOGdP6T3f4yL5HlrVez+3fO0JADdkk7jW6J/VJ49m0kb4oU
bklYOdpkLa9o6nrk+XZOHR0k4dn9Bs5H/ibcW3OuuuF0kl5GdUH5DKGwihMFCabtRh/XiwdV0Tfo
0ETnUANaKyKVVB+UJv0Nq8hk05czltpNfpcJUZCtaDUjjC+8SyuJ0rqb9BJGN85xtJiR50p1taew
OjlHcByin+HzjR6js/dPZHbBUIMzbA1XRS4Q2axIz3b2wflYfvdCKXbwzt4Lh6xFmLYSygkMNxD/
BgzuHRwQc+41u8p73/yHX7UbtJCn2dm7RYZz9WpB1k3dD9UsSAEpI1USSlYGM/evQ1xUKDmYdOWq
hLiVhn3MlDC5atPNOBBR0IDFqhKfVnfNGce7gOUTNEmuVqINKSMdMyNgJVxNeE5rvr3EuxK276S7
wfhlhoWGPFTk6SRnM2Le8ymKZ1lMvR2ZsBr4vcicSoF3aJD4l1eIQcwHd6iKT5EFqIWtCc87fO/Q
7O5HWfNIw0cRgyXysX9pqyvOt43OY5zSMhbphZW0IiN+aXCQhuMg8IzNrQR3upZKxHzBNslR5X+d
O9kqgiEkl/9aqyYyIhaGL/30cOdA7BCAsujpeeeRlk4fx38Zm/6NM7R9Of24jPeR37lzMAzaTTFM
WrntzOcyRflA9jBBO4r+ooVbQvTxFB/whJnC2jNe9MSkWrAOTNE2sb5k0hZ1cntFR+xAGsHYIIMJ
okkJi0sDgD/HIHn+sOYN6z3Wz4ZDwtvBmQGdyZAxMoT2JIt/8AYUfhyu8FNBxeDU0Bt3yCqwFgJE
ke1AtVezOile/NIdyjaiwqxcSQ9a6Li35cNNejI2AhfUSwsRNMnTE2BBs0h/qFgYWa/Ks6EccR4i
Jt5jMypDYJlqrQIuGgp4gUoGeGD1fd7rxImrcfqlNMEXgHM2dcSzljWkY3PD2EDxYDC4ZtqQcyRb
UVhzYXAIG51Fj3F7bBCSVuZnmRENf7vQWfgmkTrk0MJk7+77VRAig+4Z1KQ4rsF0GhtxjRUpccl/
xq/gqWbDxRnHQylL1vI+SqNX69y5DvKLbaweLcVEV4I0ItuZl5CSHTz8hAUAngNMc/YlnZk+Ry7V
jBEbxLtfWulox4IoZ5wnFf3OvthsrzxP584Xk7vqjCzqPgqJoNG+Tqio+W1VQSAAAwqZY3j06QQm
aWsR8stZA1ZjlAMMwpK2Bz3+7YKjKPZZqvcB4VaAXJi7zySKIh/nN83bufTAIspBl2VYLGOYizO4
8VUTIJfuF2k/AniTDhtui8fQANQRhVb0aWX9Xc2rjWGPIbuvByWXfGNIYndAdUZ4mJ+VlrvmO9w1
xSH/uuf+C1Z51aP8hB2uV5UQLNB7SvAqCzozyuJ9ADYFMYJTRJi9mwQmarh989EXCpbQtpRd7tP+
An1sxaMBK7smOJnhlCi/ZkZciUvOsfn2L3Yf358zSxFsEJ/5D/HNZB5KypI7s5nM8UyrHGKM14Pn
0r+j079a/pBtowduQv9J69JABHLoPPziyPdJzzXGxbgRKWlLdbNYcu/QYHKpj0iUbKpBRFCMTRTE
GmFSdnqf8ZlV6UWFDoPuwUliygCkASUx3BE/+QgVQ1tyact5T/kHkSLJTfREAiinjU+sRfY5/MT5
8sYyZXg3Qp5SPvylX6ngTnHoZuB+Qh8aYIfapkugESUcX45okkmDamoXdXTpX5ixv9tvvl9MzCQ4
BjXPhLWGS3wEiBF+KQtooEmg4qdY2lA4zdzEF//kGfyAW9TwduwCxSWaY4Kp8jEn2j26++jhX3pa
OlasfezYqJsf9r3z+CVA/0w5rFUJ30ek7/Qf3V1HBo4FZhKbp7XWn+SV6PZr9qYfrlYrL7HYSekX
N8MqzlA3nw27WePsyIVSiWntxNqsfcq7eKg1C5MTVtnVkW3yYiPBaLLvOUN6/Zt2QNwhHzeqCKWi
EzXAXtUx2SNpsnldKdD2fKDsuF3s3eA7YbP38ILkaYTF6nJ4yJFnJfu5fMQWlducCLmKp6JHewT3
pctHJ2BOz3j9rcoCAytC0i92Ogp5NlsfNmdaRNFbxHYCNnGrzrVZd0oJTanZPfom+cRYYl0nPNPX
yYkZBlHLbbN7bZ5X2kGr4T2QYeXeP09ecI+dzd4+NfccnxyxjvbaXWs8U+ZJfSE/0AQTgFSUS1C8
LZxT8DTYncgyc29WwZnx4YhNK22jPAsfs2KIaMpZ1+xrk4Mb3jkwa7d6EzOvY018TDFjM7zzxXtQ
oW918MBEAmknIwMcsmBVw32r0t77/npN5mw38Z/WxgSz2fuJjzk9h9in4Jas5kqMF0I+1+t8nPkz
XM3BmFR4NdwGNwPfhuDFKvWrzmFFvdVPeIO9PcmYe9VaHKOEYpZvwhFCxQMv5uZcg7XgqL1d4xdq
rtDsaFJ4DXara3Bufn2ekM4FEKx9muw5rmtQ+CIQy5ikspaKpqQzfV5xqKPrZD8yZ/vRItx5Be4C
Lmc2yYKs2egXEitb8S9dZgAfoBnuQugq1NFBFgDa8Alxh3QlLvqPpfPqThwLgvAv4hyT4VVZAgVE
MrxwDMYEIXLUr9+vNHu8szPjMSBd3dBdVV3dQrsGzvXdxjUSN0/dvAqxFk6rf/Va/t3r2piIdu1U
U/WNDurp5S4fkHZ8oj8biwAnH3fbxtbRxNnGCxYLqji5orlo3tpRN3r2iBTNlAqqpJKewsID72em
V70bs7EOXaAdc6l1O9K8TNntk7q7GDZixIwMk7oPPMmPlTQVlH8V7ieuh5t+bWjs/44eSWs7FIC1
6YPSUEoEWwitQ0lV5r9J09RyLadD5z9DuRwSqRHsR+24HdcCqVYXIWUUN5zYqQTod2OxSPJtv2Mz
VSMPwUDXkylFvcq3GzRckjs1ojHWj5ZeF+cel1txc/b0TQ/YzLyOqvQj721n2A/AbxTGmslCegcK
ImxYviYwcMWgidtCY4jOi1Zm5IhPYMJ8TZDOb/jQvbF4NRYY2DZwOz4QPV+I0nd2Nr+F2BsEbGKM
+Xa4o1nvFVfSTQgPJJfaJ9MzN5k1PER/McvHd9YAk8ZvkhI0OZjzMHclabuCU7bJFHhyvG9zWUxP
fE7Vu7w5x0mA2CPZkQj5t+wSPHECG+oMMYXQ9S38e48swE63jox0EbVxNSMNCK+pLrd89sk8xwCC
4c7WSDWnYArsXQ/3xnfy8YXJ1CQ9ty7hyWWK2w/3i1YABPU7r8ZA3hi5FwQIucQBpRY/dHJ3dpfJ
hj9tjwAmfsZHAqzcxaKVseCJRIfVbV3vbatGTi60gDu+0Rzm0Hslb3YITCE+qij2Crpf7f6w0zex
c+KMxSmCbMI8BWQsgydbyH5ZIXbqmFvqSpSDXmM+Bg7uMj87zalumGZs+eA5LPwqjxqm1GpTWUmc
41FpYxcsxxOikg+fcDgb9f4prXHuPDnkdWNVDoBbeov4VBMD3p2ZjNBEF86NgkRSl6ozb3p16+lf
0md/ezYekcKMux/fwiNZGHoWMn6VnXYptHsTLsFj0PrBrUCyYgbFTkxSMKF7IcfkkQ+8RTnrrWE+
R7foZpSRhn0A3c+9S/D+LUZnLGedzuQ4qzJZRT35RICcQcxsFqIytYMzWuBb1kHug6uMfNSfHKaf
iNgGFc682d9+t70vsjzjEnR+LsErqnonbImfwdewcHFPQ5j9DUkKrUoGvoFnfKUn6kyIKHe9r7Ag
MUO8h4EIQ2kggbcKb+ETtfLRGYP57FPbgawMVQepAjrqY3IdMU6csoW3BKR4Mv/iCYQygTyGznbm
PdI7NR7OfgUcHjyHTY/c2T6QmTfGObnsk1ILDsrN+jnt9Fv+Fkq26m/76hqv3IR0ILqZ7ellcEEl
M8yDW1jtdcHjC+8cZ0GCJzd/OY0VfCx1WC/fULXM8UG99xnDn5KAB7lbjyrjhbE+sWg4dKA+oZf9
NolR0QdnDR4urtP54H3lVCcGd69YF7+Nc5wHbbK+KvenMB14QGHxcRq3glNwjJtLRo+tpxdDdbA8
TjhPIilgXd2JPhkTajF6myB74/4scCpKNnbDAt7AEzphi+C01+Z8MsOmMWmTVAOmwMbjJAQck6vT
j/zqII5YsewJvbqXz+Er4pNA5sv6wFLLBllQ0K92JDt2vmHA8oGbsKGz2FmkMPQhOg727Z0J7PIi
KFu+3OdQAMCRdZQHoAkkSlXSTgmbU0bOgz+2TsFpzs7GgbrlnT+2yIu6xacQmp15aca8fLk8zKDN
ryP8Fcw2vtuEPpH//X3y2gYbkNah5GEnYwlJvXAVUx5m1+SYCAdoO9W+oAEmHJFW3QO2UuJ4GBXW
3T9FneC5oHRCxROU3/Fw2eS4jbe5enMSdUBbeG8ofEcDx6cgX5jIrU2VFKTcYE5Kk9+WGMb5KZI3
RoPcuwbIBbrCTi5v7QUQCmgSB+1cNSRAZirKuiEV0PKtkibi3kZ2XzOzdJdiIscb44Vndw5lENf9
ht6GrKx+052VvOxMj7mFCyHGX2zuWdb4CLRonSFXPeo7ZJnH12PC6/6aqwY3R2JlO98vUtcb978f
qbLjirqbSgxq+Mhp1auJxLvNZSkR7/Ec/1RjKIwwz8pOgrs/vPuaRi0s4vPqRUlKzaVG5dy/9jsI
m+jk2gk0oE1nEUgr0MfQET6q2n+5bz/rFX7Xyezcbq1PwTVuegdkAFmQD8DLOE1Pg4ww9UgMT52f
mwfN3mmQk7kKpts7PGTvtN7HGQEwZvbYGOCtDlYyhmzrJJ1ZJ8Gp/elt1gQSNH1XhI2IiebKfA8k
fJytW+RJG+P6pXiIFJYX+fi38lTKX72ODjhOlhN/f3rNE6FMFmYhUwG7VWhCfnxDisNSWlgKmQnC
WFrqa4rJPHimTdzU24UN9MIEUFcPRfnxLkapBcXIMYzjtGLh4xKYh39awscQUNqcrm6HEoMuhunN
iMS7HrXtzogQiCNpxfHe01+qBK7yJP/8NoC5WxZR2m8t+UpaFvQ5wbqMsnF3xxYBJ2CMa3DZGo5t
kO63iTaMIgIGQ1EKyQ6nciQlCUPKQpTBrU7oja1jGaomM4+E0GevhrNANVUlWwtu5pO0+jmKIjCs
+OY0w4LuUAp1q8ReN9pnPxxB3AUu3a34Vf7t8r3xW8MrcZm8k59lX5LF955J+HuO7hF+Ahjh7b2f
GsUQKvKS1S2WPUrxS/sROcveJwjfy0y44sp9kPJyG6uAPYuTsOptd1DKqx9U19Xv55+3/UI/HamW
XPSHkAzyoru+b0FIYWJXGWwSmLl9dMJwrzvY/+gwRdkPuUItOwKp55962QLwI1eYZ/138KS7N7Go
91U15MbwDFDsg+UDDEIWKEvRV3ugP+lmqZAfMjiDGwPyHjx5d3rHfwze7vq3GHZQCjpv885HPpza
w0BSrqtKLpbNH+/QrvonbO15EC1r4cFW/PxgpicIAHUNeVAV8kbUhGpWZL6u8rcKojh2MP5OWR1Z
/dZDRzq+mjbqrZKcixCOCdNcxJyQfH0wKEHgz0todI/5tDzvlI7tDeZMC5/qG54M8o0W0UchAr7U
sRA7EcpL5gpf7kru6TO7nyRgOU9mkvJGJRFtsqR/aalWX8o0oSMfmR90B6kBE7rMQKBCHWV4K8SG
3Jja+pGW8JGl2/CK7ngNsqis/2zyfYb4WxYDzCyGXpT1VDE+HguTliy4wU5dTf0H+Kpar/97Fxyn
SceqALcc/PZ1ckRKzu/SEfLRVy6D8hr+9HA0uGk8X7JIO8ow9aoV6z2BuQQYVnBdgTrHqcLgymS0
z/XGmhl6pRoDrKDJsz50VWkgNEVBwJR7WbRHHjWDJtVMms7qbiyX/A+uMgKIgY6jHz0HKhUxl2AV
mPdoJzpTlCe0GIoYyrAnn/7DV4sBMGOYsCradyA/o9KAGIsEOr+sygBYmZRVn3O3kzWYGlsoGydr
nBrTFeuA8S31krKxkdB4g4ojmk39Ny6nAjCJuzj0INv+6ZB/5DVH2RA4Gro+sDT0vtQqyOtHfgEq
GKWkAmkfP5RT6okYSPgVNv+6Vvk4UqX1t/W23i45jYC9Yxg8tw08wGbHSAIOEM6eQL9Zb1TrRqgY
nUqi5uU4NVMfhKkACmCZeh2kTE7kWThs9b7AqLDbMCu0jbw48O6MlazcNJpgmYTuVFibCipf7tnJ
wOEkiABH4YusxiFNUhozRQaxY3fXjr6EcYBYuBGaoj6jebmgaRm5NiCV3s4J0wVV2FL0TDCLUgBk
+aU8IhF61XQ4ob/sG5KUet8hUNNobmOwUn5dCOYIipUYOxwULsEnyCkSEXs/RARBSiYchqOKc0+v
q3v/wCHSnjL5e41BcRHuUbYEh7Szj07ZBKf8N/LEqhgrG6GAk4Oy+7wrUXSZNBLKE5lx4scX2bvK
uZiDfQleaOdgPXuH1hKgwrsB527vgQblwKcTqTkv8g3ZnO+CeKn4YR6nGTcgnBasitfxb2RauOMe
QTIFezFwJe52pzohPgwLb8+hg3KRYMeVnOHNZrEbcLxw1G4tsU//Dlrdd0H8eCDpUGBUUf5KYol7
DUexzkROxnIj0Tv9Y56IIGOUJ4R/OqwWIH5v7+QSDIA++E8+DJhqBixibtayb89CwJKQE5h/Mk88
dkaIAdPYHMGvCSad1o8kkBrVLdMG9WOZTYkOiVkZbbB5cqAZAUe6SEieFTuoHclitHGv3rn3NaNj
LV/0OmSfU98Wdr/yKG71hXCTSxFfKH2GVXTOJ4/0hXvWCD8T4ZpMTD7/YDEjySdKSmIbF169tzNK
9JOnlkGSzNOn52tn3BjMPYd9NMWHiKONg/0AdsCIcH0wtAzb3bvjJ+mBJJmfpEsTGcUN4CQAXaic
Dj3F2t1Ikz9jmsnrESqNyXJiiN4Y4SvR1z6dmYW7ykljdtB88aXF8tFU27KpLJjBF3M0KnwtqxuX
LSSaDi2CRhTrPnvCG96gJUftQKRiTDZm6n4IjkZ81aZqgxnBB60VcCk9JDBgZMCLwL0IpnbEYl0e
lVCLzbqiadsjAAR82DIbK+l6Sw5G6sNIwuOU80tZmWrrFWpLk3QzR/TaAZNkAgspY7UHG7KYXcBo
8TOFB+HqFMJC4TTzwQHAtGVmzG29kz6QXyCttOwhAWLxPdwXgI9DIyHdKFgst92Ao+Xac09wJMAg
xAhPXaiOsrEKLxZgpuRWo6GHT/FLD/y5xNx4Mok24CbJGYjRaj2d9u8dGkfYRlo1viH+UHIW9L6G
4SbC3zFTGubV7yIVhvx2pFfEXBN4CjoexgGwfJ/Ac56iNiQ/1tkkoF9mefVtboSZyAOsmAXRanQa
7wYPCDgRtTxhplDwoGnCsDlFdAbQQTLaO8K47uw3uxIrePBkSREHg/Nyk85+CwSGtOowbJNV22cx
1v+id/5wAe/LWmYnuU4bmGfPsrALgEBqBYrChJvqXJDFMdWzSIBWb/P2DXpXnVfnd1RSW1rTPIPj
3/l/2RRn68Jrhm9qGahmuNm3FUIYfnBBiNIHh/UbM/YANHaIpUkXQCPv07pqPq0vqqKX+0NIGgxI
mz7g+0dn7ytu2tspEq/t9D3YgANENO09Qr8u+u3xBuRl1qYqsz6nscSla9zwK8IRjDC1Hryc9rw9
3/CDBN7RWmx6xrrahYjJ8nHGrGCLICE5T68y3+Ij6tGJuiICOKowstHD2k6K4AsKhHiQfkQYOq0a
oyLasKPQg4oMhey48F5hu1en+VH8yIzTnPEsIM5AsVs+t8XaeaP7xuUToFTSl4rdTfni9FYBBkz0
3yKmOwkIGYIylrFyWG3gEAjWY3wgA9OK/QfgoRywRkJuABy8Sko+xeqkcYUyodILlicL0Q5lgjzd
mFBQ78i082OGI2YMtbRoHsHnhWvT54i7vSIQbCTKsLIxLMrC556OXC4bjc6dAyeITsSMl51W2pnQ
VTKv7r3a7N679ggPlTpZKcwE+DMYRyRwU4u4Xb7F6MJOLaHqy15eiDfZ07fkhsw8UIYGX4+oqhgV
neeABG6sY0Y3rAOuYHPQAazlr11bYWc1Onv/9sQmE0l3DX7KY+BlulYCWKVXh557DzI2dK43Yi9h
kfMBWlDqGaL74T74Rfj45nLxzeUD1jrwO2WAhaJB+ZfOSwrfWJO6/i9zCUlEWI085oWZJnQYk/gN
BqxdF4cQRp09jCOPQ0+UD9svcBKRA2Jw9BqCWysoMQFtBoQ+3KI4sDcDz6hjF8kBKryBeXPu1RlG
+lkxpzyRNf82Hx2l4ohAPaCnAJ+ksCTscXXyO+psXwBbygwffSrIEFMIkrnJnGKv1Epu2Fjws8EL
6dcVQGqBMby9FCRNuHAXkuMZPHBmE0J/IB25c4b1wa6YJRmakIwzhw3cAJGBlbdk8CDKCpky0A+s
M4efGjSD4UEbikLrAnigKOL/FA6UciUCHMEVQpxQTfgPV2PaNc5wjE+LmosnhtG0DnjZTF9R7TLG
kWOGkEn49wvoLdbSHMOyyFAQsOtBKrLZzp+Eg1I8UCLhiqA7DBV3sIqGiFcEdXN8onwhjio4S5DT
sD+zYxJJlxhmeeyN6mBlDIz9QO4Kqy1SjrcPmcaEMRouJgsTVpL/kUIwlbrIthKVjPf05+EbvPGi
fweUgzgkf2eSgw01AsZCIHEX2OVKOYm6aHwRniJMkNBBXUlk7dQLQbR4RHPCwB7KDa4BTxHOSIUx
2hcUNe6Q4cKFAhgXUJQcIDHtZeAgwcdZDnfCnIx8iOblLERQVCU9HeYOE1Rw4MbTJBF4xrvTxOPq
d9Cf5T+C4+ghKmQOTRqijjrK3y1EYSPRQSJVKx3pLiWCoXXFHuFkWB9qnzoMj0N0BeV53mAJ+f4I
HcdSs3BruUmbuiXazjKNEbYCeooG34ybbMabkBszIbDARxHMwQXC8Zmy0SNPvAd9ZSBIQS8WOaOI
3Z4moTYC5YzkSYRIcJl4kTJE9BKULIwV7Yld2YRrxR4ZkZ8WuYJ3nTm6XD8FTwZTQunwNr5eCK1y
QUcKa9kSlFh1eYPcHCGk673RwLKVWjxbiF5CLaDfBz5nSLTwaVN5qvzE5Vhywp6s6gPZXrxGWuAU
VZqOeU+8ZgB1gBHpZu5f6XFj1hOVO956MtSiFjXdu3gt4KExzZcY/uJJJXfVbf/qfKUvzhG7TnWm
PKGo/caTSTWsFefjDianqQrYcVizJy0XQ08VkdDXktoqNWyUbkWWdSq3lUcadi3rR9CjegKF0Jll
KTfghj3S9ssuiYb5oB7uRDv/QDVmj0ZEERIRXblQNoGw5Jy5rn2IrIo95847Few/Tcx0GrBubEhO
uFTA1+JnpEf6gMPK/HVLOxGasDjfnUAGxAJnEfygyADPLJwFzUlubCyw0dwLNVuYclbVAgDpCJWi
2LfL9xXDYI93M1TCy1OZMNxUqnlt6/eEhQy3SI21vGorpW9M7xbIyhcrGdbbm14faGQcYb9q6HLu
kzCCy+K1w/XoEtRNBq7G3o7Uf0ZpY5d9M+vBnDyHrXLJST5Rd943oG5lIbWfXY9zgvyEjey7gpOZ
1QpqEDxNZ4nTCwtf71lfVYYFIxfJhZm7NReDs9/GCu1mPCYCpqvfVUeBYse9UybVdj4RsjiQ+e+M
fFrOwAfsecBWLALFKu8tqYR4oyW7rFWHtVJczRd47I7Dn8NF27DSFT3hKiesYuIR25VLsVJSI1Ti
6wDezgY9yqLDCGQaIRGwNvI0v01oqrS64G9XxqrqLFXVtfHQs/W3NPuk+qywXhPtaYV/BPtIlcV3
+XDtlCIZlGjU3lxdhQ9C5WlvCB+iIwoxuFnz8qPPf49IeAHfg/1MUAARM2MqhYiyrLrX9OApD9aR
w+tfCjlCwTLcO+/eBYoBLSVpF/rLuAJHPSYMRn8h0FTzmvqzoO7BHDa9R0jpSWa+iQdqzmXe9irT
GmUKOzDz8B6/fztr5JycYHHRzztW4+/WQsvGFGGPh334xpY45qQ5M5hQpUE+vi4VJpyn2y+jyqSP
minh5e/tHdSa5oJSIfccP17+ucPWskh0CqMtqdEPdf2iNFoB3qlhda/ER8DEOsnsOzaCCI3IlpBl
+bDE/a/fL3A/ariwUbqZ74VZLIhXu9F1ir7ji/MyysNSsZKxtw8gks5b6CbUsJnorbDe364gOM06
ii2vWziF/3Uyjx0jR80b0Ic1rC5zVE5tJ7dfJ/NVvhw8AHHuy76Mn3HtpwH1m1O0G8J5Ja95haDu
d4N0rKGSwty+Jqf0Pbom+9/76Oqr6Af+4JueNkzBAme3LnUPz6Z9wy1pZ+4b1BVusQRdPSYvBOnp
ITkkSINWj1PvCe5F113gza1Vp8kZ2dMlbHWjDiTNh1I397m1zv5x1PkTx/+wK6smlSVQ7RzGOlaz
KPvZpFf/Nal8f03uoxxp0huBpUgcpZ3E9E6SjavotkTnnqLKiiti+fb3v7wCSUPVSM7UFnSxIKIU
Obj5edIMsGUFZY02M0pD7MY3ADNVyk1a06lhHWDzZIEgoxMvhnW8sjjLkUZjm/q3YBF+V/E6vVKq
+0Vh7xJzKGqq4hNepvX5oUcsh7C+gkQCNAB4HNtaYQDMko33mDwKG8rUooVWIOiKjSaoUzPPpLt7
LasWI+n/JA10e7sxddhu+yaTmtZv57edcpDdp4vkPd0OD2I27+j/doPjEFb+CDl6CU4GStIXNcGf
sm6dKgr2FJIlhSfjlxrOTpXs5hIsxDny5SXJEj1eASEQAAoU0sGbogvqU/chYB/tP+B8hmfMT2vF
7fx8nO4gG4H3H34WsZTzL4rqCFVQVX6MNvLhaBuRR/FdCiceD5OyCsyJWLKIVsgYh9RVhDAUAZnX
ftKX3O9Di9gLWvLvukasjjMPbtHPP960SqG9asb5450SC1DknV93ZzNp+3kqLiL/6RnsGAgfw5AW
bhBNg4qAYd7HabjDb5vRIt4k9T9hmVVIDFoLSbgoky/MvgDlxyfZGcCjc4hiuHnzL/gS1l06QKow
BsVAcJ5wpZvRk1Z6CPDcIxzFpd+Cj0OBbFQmNQAgIf/Km2vDE/MC6JwOukDZPDX4o7adkNf+iZJp
xLQj9vBNstEhNawiUoPErvlGq3SckrGOWzPUbJBRPfIBr/OLpJNsaOPXRk17P1UtxXb6VTfW1ykY
hok8ib2H3UeSKqKZtfRBwjDJVZAd7dYtQrka24wQKi7oRAWEQipxGNBeLkqwTWLSFfRPLQxnMwPJ
dZ9yjr4LLJZM3f4KQAtxOMEtmV1f5wQl1xMw5swZDmhVl9GtbpPGo38oE4yhPe90zBoBnc92b7e9
8/DibocQ3cwqsROw0+w+UoA3UNez4xGQCLq8GQhUQCLJiCjAQw5MIsHysKt93K/tApb4mrC7kE5u
8PvahPCDvVykMQEKG9PCZX1bd6gDhKTjDKgBzQyFcCECWEAQAR5dhFpNCslmi1HHPxbWbnxli4bQ
B+gGlR/cxic3m1NkUAd1IoiOlb0Kgss92lir27l7cTcDsk/rwckKpy7DsQSVv3N2WM0OkUSNQJ8T
SasHyRm4RZPnWkBebMJjb7+84+iZgJlFu3HzbO+5xiftN8sS7Zr9Hr635Bo33hW1Ap73CRgOx5JV
l3pVeTLYDad7m8rDGyZwHCNAuqB+lZS+09FiJIk6z53KxfOwrhoHNAmK7gDUeYi9AiHCKTwMt5m5
j0+Dc2YiYeHQjWtYUswFu25N4sMFSTUqHXQt7fE9AGhUfLyD2+I0K5NfhCAcOJsesLq1I+v6x2gT
TylHkS6UoAgZmQQEQsZByJkGVTSf54TzynqN2z32HvsyQBRymKF7QVGT5UYF7g9SzidO6pIv7jwB
vrD7VP4DkrNrwrir3D1hqAHBRfxCOSOlRvwQ/UNJgE64i0WQ/8uXij5vxIFEvzVpDQ6UKGaRAsKF
e0cXqhL+g7OZ13un4HIz9hzD8AYCYFBY3T7uAWBAAHrOmHWriLOJRqi/Zr4+2XKPw9NA5SzFl3Ed
vubdjvFEK1JlTD4cXvREZL/nWGRftFYgpnerM8sGwBdCv6B7kuvygMsHsNAUEaeP8Kvy826bt9lh
2sLqYM8q2TtnoJAvPm9nX4cP8EHlN62kNjtSSbsLeRtQcHBcJmYbsmXJtJo3iD5AWjvGiXKXCoOP
vKZHGLGFi2RjqAOr3umedXK2MUW3Y+6UUELxIqUxwwPjSTf0ITp0RqEqaXkZMGwGd++wrP0idgKf
EfbTNpsh2N+T2HNeEBRtwkX/7L0AlJaNpMUxDOMvJBtFT0L/d7TlElqUNB1ZFXsUcHwK9BfWU66M
yZtIXnsKgYfHuxD2P8pCQE3+D47GAARSue+BDwmG6Au7Q6iZl5s0HcERinbhKGklS9XYwaNCz1gj
YGO2al950nzwMjmMND2RP4LWs3A9evH1r98LgIRdCjBFNQxRc1Cgv9/MqQvS/tE4OznQxdlm/ygA
RxjSEthjL+lGBHnEdV0TWW4jqdWNxu+VnBZhJgXLzQhc5zqlufxw4e8GEkSkYmGpa/W3uEaFqhWc
NoLDU5Z9ElrV+8sme0wJPECNtFNUv9q2cuIF+AkIDmAsBaKgdWx8/AZW9nufChUEZgIoRAhLFN2L
UTr3NEXDB7iIiCG2QLPb64LXSJ4IZE8SDvgE4wIIBJRQuAs9DQafkxZdMzQ7GPJeewrDJUyZiANI
uaRXljWa6/FMYQv4TFbHGEapKOsPSLeHbKecWJCUZO4t6zDVIbMzHzPqF5HtCNKqe6oBUvtQxf0X
VqdQH3ROv+z3TSOcj0SKok11k1WqSGSu1GHOGieTFyciSISSrw0wNmdNkAXoavlKCWPeU+gRQqwt
CWzZH17MPI0D0BsIHjEYP+Wp1F+RO+OPlVKlE+yT+d1/PpWOGGsdhpDV2udGEsAzhR0SHVCXkqQE
Duv2yB7QlO7AVZS3KJumxH30hcpoKakcxxEXt2ahsF2yaWrTtXdzXfjWOXAUinaRboZ9vcfme4MJ
r7LW2tNmL36BlL7G2uhBq6iEZD1y5Iz3MYwNzY9Rh5CGTBX1P9y211m32WyI0p2m1yUxf6Jr5KBA
GcAlbxMls8Bjc3KBM3rJOhKtrHeYHWZq4YojBY5m9FCjj60aF2nwT8a8ga6LskRgCnzB/u9A60nV
v2Cg7n4edWOJbVt29xfPSAzmppUZ3hTnlnled6nZPpGPY0WDcmF9xI14E2dD3NDoP1PzMKOYXunk
eIlb0/vgEUdXvnAQ/au4u9nDPyN1wH/Vl9M+HlHWLqaABOu2mgzx8ZHDaKs0Xdi3MFRYmG1crL4w
DsAuaidQBYPfKklwXMUwoj7a/OEBHGyRFD+/r/KLKX5rV/MBYqKevLLZxgsTWvzpNstKaRV3VNCy
dLyCh0rNBSYFliwHse4DVc97GHRjRExdsuxx+w1qvL4mdXLpOf1Np0frE95S4HNiG3jtU/BKbymq
TeRV1xGoCb+efdxyVBEh9OAqpkqBeMu8/6L+ZxKtu6SOZX0B2CUK7iFRSba+sIQL/0OSdk/qTBWC
nya8T7NHuu36c1AV7PHpuLP+ZwfexRhMrTa7WMy18MF/shlXgJbwhZMpNCVUTes9A1bpU6x5xbu9
jfcOvrzNWC6+L6RfiKt3E0pWAXGCelwfol+VL/rzGwMdNaASlKQ1K79gnHlw+0VgG7RCnM6d+9ZS
5RXOw5aAysWkRmVJjSz9y35F81Zwm+wiOse9LATdJ6OFDXH1O8du5TgCDqbD6hkoCFJNQyQ6TQ1V
G6bUpU90SwxDtd91FhNFYWeOwhy8oL2EirWFysN5Annkg9q46zxIbSLqiYgqmiScP69JB6+iEclo
iw4EfyD67oaqrV26QZ7YNn6Ft9ypUhU2uqOehRNBTV+h5wtrrnqvAyYvOyr4zw5FpAD7UpmNRpyl
xheMZIDm+UqccAkFu7dZiNoDtPFyovJkdeg9p6PRDaTNIc3CiusTqwK86VZCUhO/9HtQ9qXmLjdU
NxQTwVLX06xhKfQHBPjMOqN6VBaG1qPjVCUV/0q0Vl2boOCAOoIGh9MRhg8Uup6ZicQ7vMcFKRr5
ByekgcfhPrrRnQqb2qfJYEGqmi/0G1X7NUuuH0v8+Nr5zv5kn7SZ4FAT3+hPsmoNyqbBsDSEmREc
L2XtYw7Vfi2g6bCDIRStdl2e1989p2ceUnv+t/3d7qwmm2bhLxcYLndLQ7udUwX67LVgY2kzM5aR
DYYcLOUmcBQNa/b2DSJy1qAninP83uLRMD4gHPGpaWYzvoJNNT7G/pdI7fx7wu57UidXmH1UNOxj
bcQx4NQB985sb8srxn8OeHeFjRaz3I7sLMCFrpTZEXB/5p+I9CK59KqzW/AZUEYw6MgtLN2GfO+3
wqGGQcD8vGpxMatDfzNpy/K7hvPU6vFXR8jNbGdbofixA1CH1PNhbtLzk2LE4vvabwUVJFnwAgB9
VeLg6giLYs4DVOxu1ttRjEbSkX795eBqbNEMLUJ7EGXa/4D/4dSC3520NnTtstrrK03VwJQxsia0
RQANMgDAScc+OjZvJvQwdq57LgC/81fQGtz+6IZNff7VuqDGU6En2OtPd8UqaEE6uF+TV7QBxaws
D6vrrDIl5XiTLIhuZ4yKhp/NHwSEb2awEpuLJBwqczgNajj7hA37GZ+dG5IXTmRSDxScYf0LnrDY
m7W9vQuJjhDuFBhpJqQdLZKuSsOVRoDC44CIk2Y7cCWfkDdxc9za8Cxl0l5RqLBmS1WxDW3NfO49
wjzQz+UErbAisLhw5JXJgUXUmAGCbMbST/xTiO0ki6CAogNNiInwr0SeTbtG9qXKp8WoThYGCCfK
YdShFOk2a/3uCKYblpCD45+0hNX5wrs5r4S2SdMd+hjl4YqVRIZk7n3a8kmFoTMUFykR0uLmVCXE
3Nl1Vpvq/gqDBAohAzsF8hcebA7OZaz1kg5hCSZEZO2b8RWCpzEri3mgVohzoA5BdEjdUnea0JKA
/P9fmCYyS4zGcXrtwX+sUI0snNUUPgT1GzQyAYvoFMXTREHCAVKKT400JSEfjdREVAkY6iB2SAoH
tCWRFFJyMxqNyLdZFZ7fJenmc1AZKGTVN0UZEqyQg5wgfYQvU4rBYxvFI7giBT5bDiPCRRJ5Lh7t
D3XoKRGjCxmEjpzPE59MFA2jLZ1CKYZiStWXlIbYBHkK89JU6TXKkZL+5h97XDCvFj7AtmXuBkUv
Tf3V2k9TSIs0ZwaQOkP8MCeztYqouGAkawqEdetiZ9Fu8cS2FD/pEZRUt99K7njdbAb+cyl9MNwP
yhXGleKpDuVTYj3qKsVSHWyHx1CBR9bfFmSEjLtYIuJCNt3zUlrKjau6ttXq5uDi6uCneLVxgcBd
EUXpzZqe/5BO9PGgZktvh4/vdkiJHEzaPVhpT95hRCFxo/RBaFH6QMu8JXIoFMrAvoA6j1J0la/R
G5zGRAIUAzZA6jovqTowoh8qpmQwmJ3IhbA+18AAhvDgIO9+ETlxyQKFlABdQpGZ6LARPrN80HyR
pqwaFtJQVNFIiqD9hAbqYevnhHlIRk2Cox8VbX7uSffzNtbwchJY7lAf7cHOuA1oQt5O78ivdP7d
+5389r57FKDHMfOWRWmA1HBhXAz6oOpULKOSitxECKk6ucaLuVcxmYskFFB2ug6SbvhyYAbuIF2n
rX7KpaDnkDJHQlb2UirDBX9pEW2QkHDw8KAgHdtUVwh3r7Lg4bFhspGBkC62+kcvgfeX7pUv5kCF
fPjfkCBAM7kHikcXTj18YK4cSJICHRkyQoBkmiK8ss5aBT/SOIsma0dMePIzc72GcSiJSL5Rsdvo
Pf6J1SWz0geqAFBlwO1IT6zNctPPaeRRdE8lSRLpD1YUfbG+9Wd9sWnwem6dYW8SN3ATIDMtn/pO
XZBm4mGq/2fjCnkon6TP0v8bPiWeK9Db/hQrhKvH9XHvScIqYo2XT6XcJDZaa8uRRtd4UzrKVtli
N9iNqY8D/V0BThiS2HL3iTvFB6Vfqp1vKKkb5Farf88+gZpFKx2wKYErBvoXgi1jOivV7WVx3T5C
EG6gp6V3+J6OYjiqzBDIIoi525Kgly9NZv1ZO3jThKHm4NLDL5o8WtkIoTPG7cJ2b1wC8vwIG3d6
oD9/zqXKlvo9okoU3/pAWcfod/1g1Tz5/BEpdGEjpwVf5vUva9YxjtTiqjXBxf/56v8gq1U/8YUR
IHC/mlwmp21SccUVSLu6wAOm3w1net8AczS61eMOy9uqvTq4qW2ffJmcSjBu27gkESZg1tUxgogf
+CDeHgYBP/8TjY82zUzUU/2Dx4X+ZVyWjNdhPiPa3azcPh3acXDD2puWPeCr+CiVWnFCOJW/okQX
+K2nac/wasX1SA3LA5tySqqM7br5M+MPwqJxjHX6ek3X7Riradt0aXgTRePhcIiv/x6vlz8uiz7n
Wy5j8IeFtGdC3T8sc/bDg8CoVXX/jBVl/dzrbOqiWlxzgbaNMy6ss6l7kp3txZfMv3w08u6ZJuxz
Svwl1kYljxCdgUMrfzUYTsafthGVgHEIGMW3Pas5s77hIjR0XUP3T/92HOi9cRD96Bnskg5adx5a
9HOgjRwjSFu3IV1OufqfdkA9gYiA2azPAZ9M8eQJ7CE9YoZDM2BYuJ7IHAcMtf33RyYktyhG4GgP
B3+4TWFRTJ9WNc+gPyR2uwz9n+fpAQdmMFSvGeylMVmk65PZxHKerwEv/8EhiEM6SfrTCBM6TAog
Do42GFyp1R9SVGBuqKVK1HvWwiaRx4lT83A4/vkJ9IA08UUMqfZBngE1fInxtMTcVtd6xo/iY/wO
fh+mNbA00PZM7W+lsad5gyXBtr6mBQ01Lv3+dPVksFmxxBjsq95IVGsoJlaoEEQVuzt8IIVx8dyh
MIsG3jW3g1MIpbJIQ6SukZMGMhT+o6Sw9x2GceyM/BEn9HnK7zFgPlCMTDWohTK+8STCFMT6hvwP
nVEKkscW760Jjmx2E+2QOkuU9khkE3Pgb8sTKaUkPGErlbqFnTxlG0PUKs2WTim0tr7vui4bV0uC
D/6bqtxcyn3+mBopxchrNicxHTpw7sRL8D8BwqVKOGX+dCzXPeAbYzId3GnLoMpGzXE/+JJpVX/K
vSIbaTo2tU7xgKFlIVvTz7jVe4d7SewlWP8ZMz8RVNAl4I/SGp4HDyHq2y6bKEmX69p924xYBzvL
Gwbjn8g0h2qbQJ9qKd7LTYfnI+RJpTgK1KCA1mm6Qj/Kz1INNvA83pHrnKYuGzPHK5ssN9KP2GD+
hhI9DHhv9s2+23dTbpflgTfXcEhFPhkVjQ3HWG3RwYTdRr5fmlUqrTljdb1KCJxiHpyfGi6rMKUb
bHRTBWgpVb7a/38QVSXcMeKv2Yymkywiwf796WzKTqyBUwEA/8gmZUe5T4vIb5Xg/wBmUDn9rzyi
NKou8M2yg6H5x2h53tCkM/GPto49b629uo/d3FPb/FQWXzMcN/8NUmSj56MlZAubzjEdbMaBKhvw
SzfL/sXc5RlaikvUTXKhjDO7KRadNY9+vbiM0BAS8WfKmXj1HuTVfr1qF9MF+QLY8rFn/JuMnO6q
ZOH8N3wEs+U8YprZjCjHN6EdA69TC6O3fbSP/lWpvPWKQNkzvmPEc6pnb4dVwrwHbGVlsEu06asU
p1E+5CKl2kXf0E6o44s7ZU6yHqCVFMroEQMlQ9mtON8JQFRjpjObaJUgmKW7SqhCUFiYmaXecTMm
CEVn3UFBr6gFsdtYcOsJmoeolexCrNqVaCBFwETk/aGkWOGzjCmQiL1ShAxOdcsqlDikE2x/L5gN
UfhADbinqEwSKl2VZui/HftpKOpIKNVThGYJTOYbChFWyTRJiHf4VERXbsryZEQZW8LyNXKxs61u
uE3YAXGRAik09xMGlc6q5TA9nFJA3CCUTIn4GBpF1uwHBPq66a6ZpLoi6CmTZU5xPJKwMyNCosfn
79y1tKyrRCq3GuQpKhO2kjPsNcGSiT9VoJBKYekXIVCTaj3FrxKVkSXViK0UQfFCGANCP0BVUjVG
K15K93lD4aIqKuAUPSxyh26UIhgWVr4JtF8lut0KY041nlwY2OIUOlPgyZfKKkhIKMc6WkucE+bh
Lpo7SC3ZDlVkqAcNl4FinUdEGaW2ZW2LRyngc5MwS5F1M6rwc4qPJbXtEKuCt5PeMRg2z2M33owV
/EkkoOFSbKYgW3izckDw75BLRnbMKzQSF2tV4d8XpOPS4xGLUpEJ9/kfT2e2lbq2RdEvojVAyldI
AgFCXcmLTVApFAVBAb/+9h72udd7ztkbFZKVtWYx5phjSjC0bOIjlgImjA0jBXocuQl9h1wQu6Lf
N4Bw8gQdbHw5aI4xEllHozOKlu8Y81Anv/PzMBczzrjBq31Zvrce6RvGn5fmjjX8dacZWvIkV/d3
/xyuH3V8jmtn/gGOcFdzfJJ/3121CKmcsGq7DKYJHGBBqR6rDBY8JEqC4MCEOwYopC/ealiRCdKH
vMz0c6fiqfHvFPQnBpw4yD7fxlCtnZWDCuXLtFKfEhs84e4/JvwI4kQ/EPCQ1bswTQr4hSEDSfFS
e7gQtX02mBrDiI/ULygzmTp74gTmKNGR9QEo7ZyMLS6/GlRg8z3VXw7BQw2K2hP4DvgrHd5QgBFX
oXx+a7wwzkKQfECvt1w3lHLDCvxB3ghlR8d2MXYy/ZjJMUJEiaU3UjBGODDxxeauTfpY+MQFUy3C
38Zn6wi67XI4NwFRehgP14Sm/YhJLjxEUW9GaTAtIo8hbzLpwnuAdNeXpchszMkOD0ONPxNkGTLC
TfFX3aChorErujCsFfqaI5Hl/xpDd7Xt/CPksd3aN3cI9rw1enPoBDLXlRA9hBpaxSCcyzUTJmgZ
8wrztWenCypMavgklZGHxnM/NJxzwbIasaUegW8dfER8+KhFIZWg+UjD2R5Sz/1LvVFnLjt9gFD3
myyjk+3NsMPoNNoxqUNTRnLWDbuT55EjlBTIdvpHkek8dtA5C8tpjDCS2FTMEOB764hP5IbSPkyG
EOCp7hJQVyJ/5g5Rdtx+orj62CXq0DLAx/Xg5PjALCJOD0SG+XQX0pSHmqnvzU3bT5tmAgyYYasw
YOaH8cKnGVMhhwzjpExR6Tp1YB18JG951tQBJ8pqHxYIm/I4IK2kYzlP4JhumCoD5T+YdnFqHpkq
QIiR67+U++7CCi3tX9Z85KEyto4N1TzBZA5Q82YuHcMReMJsX17hfDNzxS9v3+OWLgeDQBkmAARo
brIYmShN3t6Q/GYXXmoVpulQTarBz+QpAx//MHdVEndKYuVkIW3AlFm/zbNn0BKDjOIsyt3uBMan
sNc5c1wks2Q8ztwyv+I5MUmCGBW68diP6whYFKJrqu49ShOxLnO+LxwSV4TjyQWnH8PtuGm5hYZR
ubpkNnamUzV8MzZ8/aXIUf+o320BZ89Nyi813gbwdl9eeB1huAEDgR13oy7Dy3TXmHKFAx5hc5RB
TJ1JR6NPfqmcLp+flx6Nemp+NoxMckM5FpXPZNTWO8eDX3FWyyh99pzsVjjpkneF9bA+qZPLkAIR
AvILpDAHzlDrDRNHwsW1YDO4V6f8NAkhgdO5es7p6I03OzOUC8EqrLOrpX3gRU3F3UQ42IOXoBNE
p16piYXk+b25vKDqteOja4Lla26SPV1rVAYd6OKlq/7E7g9a4SPNxhQkgezQlbCiiXHnC26Lld5v
OhlSM099n1AF53Z3cVucMu0RRPj8HijPX3OMMzRD2FEPRW3GWjfBPKQZSdyN4evrEHC5ZwulVVII
oXhN3ejrymgK57vq93/rfX0MoYHgoHjfsA8m+hNxAk3N4vEYrS1G5AVJlQIPPEVc/AJhQDMcZrFS
zpJDLZf5Vi/XErnCqAGegwSn3SMPiaKFegsJzKeUsMSHWV1Oo7W23R1o6iGeRwcjoRjXtiVKsvbL
ZRGrS1qQnENrI4sklZ0Wy9EdfuMCuUERUHs+ttR+1nEfnSsoNn0CyEe06LsdLMmQ1RCYMp4hEVuL
QW3x6ern2hc/W61UGyijWkRw5KeDqII+C3+6/PJzjTNSdKsUNPimUKvZ1lAPzWWKZLNyBkamZF6t
up+p/UICaY7VFNVxOu69mo7yhk3louvS98GuCPYMVHgrZMosXqbgq/dmrCsWx9VzOTQZ3oNgdwxt
Bvy4+KRIJkEb70Fe9eTb5ONXOg/vURH4Yh9koU4ZWWn6GxXnNJW/ewAS993QzmosvBK+Nx7YIHOo
X+bvNKD/EmSQbuAGTB0MUy7RFt2DHfIByTouI1vldODvt2qi7LIr+1/M6pupUEBYYxCbLociolcc
ziZVIYS/inZ0CYHqPP396M+CgGRhfl5IDQ48QiAMDSiTZzjcXGeWDrUqfaFfnQri0bPV7FGF4aI5
qh9U4sJRrxdEAqoyY9J3mEEhg006qkpChWzqRk88mN7sjJkw/aT884VOCf+5T5Qtoy/sdva/6F9+
qWMEwcHGHXSFp2fiEAZQYJUpCyuckg5D5QX1GI+zI4YYH0JkQvEbV6BhxuPUW31265Dt5R6zDXhP
2mRCT8rC3rnvJWN+4veVqtCmSEpqlRvbsU3/WrRJCNyHpBIkyU+eaq1BXlvmhWOQQxZKiLycQDwE
4AKG7YsjZkcF6pK/qQoET8KDUJvNUHIIHsMuRhQNImZzkozmo1Z3Ag6GqTaKM3p7e9Pg4qb3K21t
a4LddfoZfySxvYJoPfsLn/UX5lDxsJy5tQm/G3mGNjq/AcOoZQXsmXzQzj55AN7BwA6MVVKwSKd/
xrTiPpN9tI+OvQJjlp2/VZh9EH/uMew6Gf3lmjfE+PN3slw/lsIrwR/2HNltvJtjXPXubm0vxJlA
qJBOA6S39ccbsK/HA1nwN+La7PVKCjGA/tW7z9zIpD5RT3IfjCYj4+BdK0UFRSM2Yb7N+I3GqPX2
3WiqSSBY+FFDpHIs2+ShTYEU6E3+JkJj9JqnyDtlGVMTrDMaSwqb0aCwpeYDCMSeOgdAQUs64ACX
xj8NzYzGTGNsGkb6RkVB3GkRJUE7xdnwV+0giZAD39byrz/Q5iX0WEAE8adPi3YdvEkJ5hjMN1XS
KijTfS+pFKCSh2iLRQNtAoIJZBDmmHz9Ajqn+6IQA5x+Mi18MFAgl5XTB/NgXXAcfo7j9/zIiZOh
y8FhyAlzrevPXfJ/uK0om8H6QxiWjrqMdX+5PWSF92JZWv8j8dN2D0HWttBpcGPcCsp6wVhGD5Qr
+BseCD1eDz0O4iRAtQVexVLIGPunQTbXZNnkWUq+Tha4ly84VxPoQ9Q/5erZtuaPosacODtCjdtF
r2RnGMxQHsEFsuSVFNKvLZrJw3hcnC35SDtLnLRu86KJrCwMJEEWfMhCXd4qfXe6ODE/FILlN0m0
gO7DP0taIhb2O+aRDS293cIDVI8b7/QXlRqypZTLzeIxtSD6zjnmw3M2tW9PAFE5XvpGbFWjj208
NoP2mZpa4vu5OV0eKWBvI0+MTBhaU4MWfkSD1gQDLWpD9G2zkBMry7olfYlFIUWsfBaWDskpH6kk
scwfvKUKdBZgzcL9CXjIVh/H40391l3GBCHxGIF0MI+UEkG8Ym0sBnkhJTdWsTtUp9onbRUyvwFU
8EehIiw/5a/6yn2mJ/DfKPpLn17H0jRwHuQBZLOFoBYDpu4YN6V84XfwFabLQkcPjZoMYnW61JmQ
45O+Hu2zf2YMUVAd2fqEtDsGucyA+FP42XEG94a+cTVP4SoPtOyZkR1UvvPc8dw0otRKyQll+At6
iRJY2mCJKIYAk2MOzFNQBCGYY4oi2LUm8Yno1a9BhY8yaHx58QFi+V9OremcSEfirBJ/EB4oO6b1
ffGNexDnYaV65/aFvvfe3MPr4cfZiOgpBgpB2XIKq4ld9wSVxqbDbFKG7FeAjevAkHXztwPdp1to
Fd4uqCa0g3YzaCdUk+mwpDmoA2WHNqcsEh+l1vH5nDJ3j7zppo7C8nrI5txDJ7J/6Iyi1XeHLkZk
sK+QjYq0Kt3QkpWW9d79haFur9e2ux7aiXrj1FxjKdY2wOVTqBvV8nOw7ZbhR5xg6rqz8zSK3Ghk
VWBLBpCNYZ4hOHQo2D3wEVAWVyrFgfdQIk3LlYNdRkPA7oXrY6S1RKdium7mafqatxO88r5GxDnH
ZlhDd/0MeDJDdr/kXOZPD7WZylRpPfuvM2ROLatxcu61+hNkQCgFxkqYaLQYPfSYHmI4rW60VBeh
h7L1v8op9oEf4Kh59DgTqNNhoH0Dr3kbLrkMsMC7FspTrPyFJ9QmsiM2ShvmlYgtrfqNTpfBHSbk
TC/PE+WAVwOD2nBxDmfstTUuEA9McSY/L4xW1iwJ/FrFprfK9YXae5qIUmE4lUk26Q1c8TppDvFK
kzMbCBJcCqD5+UbZ322Y7KyJ9j4lfHpNstihDHN4LYeK+0k0BlVKj6l1Kf08gXOH65BCtborf6zu
CrgWSqtUSQpU4sth9hEMECaxJsZHyaOD8VU1DTiFmm6YqMNhv1zvNEKCRwuX1haNbNRfKobXYeWX
KVxQL8DLxt+wYGwtv98uxZdFNEZwXBmmLpLy3ZCYzbk+RPJYkdnjPg7DRszPY898tDhgNU/i8SsG
CUqXQizVYRrFE/bDK9lC8h6nRBAyi/Ey3QMpZYNfdqV5Lx8a3/yjC06ZyQe63D4eI6TnnMU3r6Y1
mwtiM2Usuc1+2Hcak4/YDyo+c9rSGMWVcBmeaxVOaeg91VmVRZLOqsCHUBESpVZcU5bNO/ChRAbl
gtR/MkXw7w2qrI/UTAmDn8MObAdZuDRS+QrxTvzTR1pM6MnQiMJaCAOATfYN/jO5ky+fcea3iG4g
rGusxvCWD8JgA9oWYQaHfEAWwWwjMZ+KEaYxncDPA307R55Qmd8A6lSshhL+meEKpB30Now/SG4D
n1RUYtk30bBT63R5o7BbY5y8Sctq9U1wAY/Ao0C7M8fFclpCo7SNaYWBXY2u3QPdrXTtooG/ibfP
+t1vPMYKTpx+G9vRYSMwOAl3XMVbp5U4HBlDmyBWaULtqUHDHQXtXMem8nMqvp36dpzaEmsiR3o7
tOl8k7Y22HiJVaRT8xDLnbR5EfYcrbffcdIOrMkxoANvjR4oXzS/YSB18FVInV6XrnAsdZvCXUBx
kaAMrRjMOp2TBDzL3lIAPFnMT+Ra2MYM3X0q7pehstnc6TalrpCw6fha2vu/HSqsKnLutkkVinDU
NmbYFmpgSVM93CEXHXXJ1Cf78z9TIgYYgjgfDXeyWAqje95dI396SMoxXi4NyNLFg8xCo076nf6q
NoxYXOqUvLW9qPdf0XjF0JvsRtfq7eHqyzJKlTF55V6GxKsR1qKEQAuqlh9tRCY5VEiZ/No2VRlg
/iN+1vAGWrSNpj5Jy6QsI8O7Cy2c+3n+wUBpQPPoHgaxukAHDU4+aRq574xediraFKHp8qH29Vmj
Wpnu5iGJ7quMFnrkbRbS7JHqv7I6CNeEvYRV2fQXy2WOt/ST50kUx2ZahlH2UBHvqN5LyM5ZTR8s
UUYyn/9GQRTFwwYyaXyGCb4bztWJXyHT9O7Gw5W5WyskdSCHYUgJbhd5xDFdgoWe3p4stm1w6Bd5
9kb/us97KPLugSAabdBY9fzezqVeGN4f2w1+Y6gqfJ7BcDrWe+v5unnqLtiaxj72aBs+toM5mcSC
ezS0cz6J2QcVEmwczxDFKp6qIfPXYBv2AGKEcjolxuuy4o6N8GG4q10lAmvMImQsvG1vsSA24vkE
SZtcF5g82IXv+zCzaa3pys5R4v2kUekjOJS65cUH1BUgmI+wgOWoVeiAW/Ek7vCE7LndCHEivKdR
JtI8C+xyI895BbMAEaqvimFmqm3XuVDUqNY/ZuQL0LBQO7BMI7UHgMxWCrMqfb0oEsuOcSf7Yfkr
j3ds5gcpadoHoLbxIwpTmlBJ0lKSDOIcBXWiWzAxQrByWzsCu5TE5f64CDKo+3lUflkEfXCO6EDe
OPGPXkNOMt9m33g4CZO5FG9Cn6oxzyIpENis/ITWOMTOrqU1jhA/IMZVoheEnhWYZnoBu1v2CcYj
ZrdGEb0kq0aB8jEOznrftc5uJ7Lu1NaI+s1gLVoDNHm1WP14CygyG0VQ3wXR5X86VwLsErxG3wGQ
gAbi+lp1vBakl8EDkMxmqm3WJeQ5DPm4bw1L5AFGpQ+i9hphDd0SCMNjQCxbVtSTeIoKwcfyNf6a
3BtGYHlWuS9aMSMlhsohhOv0Po06YNahpe3vpv7gED415evRj8MyKEkl2c7yLRxNgjjoe1ga5LcI
ypyfYzB1T29Ne3zFneOKmx66pzV09z/Rik1BmipkHMOI5VC7zdjFugufl/tfa2Z+qsPADdSYY8G/
kS+pTK8x/d5oWK/bTtep8g52JkLqKmlvMUWMgLYc/QgxiOnTdM2y9LNCLzdQXZAV4n3uC9KhTHt/
aFbs+an1uJNlklylJrlJ4teMMA/PDlgCPPKWouBvoEb0j5hHMN0U1WILVxQKGAh6o1S2AwfJpjhJ
ibkfnyHQyuojPDd87YvxmNRRjCuvjWP0GVovYnRFnToLdRFBG6sjyl8SfR0jRmakNYcvEBbaQgzJ
JHNlmeJmyecSSLl6pEDfgPVxQd3x8ZkR2d5JhViCHgIoDs/c/TdsEjeiUICKlbb5vseZxf01y5kX
eh8hK0gf9HSv+u7mGZH5QyIFL68UFXioGNcteiz0UKnkixVL8cJfttqW/cQUSnQsH+gkv7NXCnzy
/bPLTPk7wTtml1svXSEUm3+0Xn4Ij/PL6hfKQXpCnitNsK0KJauUx0IoJZkK4RBqXgKNP4RBdNpw
hzMmF94rTtwrcGSFfWskKG3XjWYbv5tHy56v41BJ5ww6f9m2Q3/w7pptToCmyn6mi6sPNQfrA6G6
r8vVf7grAYpCFIlydHAJL4gfzNvtFx4382jBqtZB8wCOxQSdebRgEwJ8AO+wpXtRe0pCNH2ZXupJ
gDTRLuB0juMomE9fysCPllh0Ci+DZqt+JxrOOnQmT/UVoGFAW6PBoHmrBUxI5jJa4x5JMmgRbe64
kh7QTC9J2tXmNEliiUV1id6oASaQwNsIznPa40M73xe3foqyBJZAiasfWngmx/kJ1uiqmlqBHGZX
SoWIk5jjlk7eE0q6B0rq+fhA5b0Um4bwlBFDg5TtC9ghCJ1+qsROigN7avUUv3lBW6+hhYWpeO9K
hRu3ChuIfbmZCnA62J2Wf6gmHdvBtZP2mv+CN/uQc+DL6zoiBQx48b95mm8az1CYvmsfTfBh1EqH
TMZhSgxH/RQ/Mpeu+xhCopphQ4m8QQUONVmT37UqtWEnOBYYhZVSakzwUhKie0kL4C7VeP/C6WEo
ZLMQIezZoUlz4HevaauK3/dvHA3mvavuKrabKsWy92Ax4x/GyRJ/b5DEf5KooQm1iAB/rfbB0Equ
2oKchKt7HD/j1Am6gOkx2Y+XU3BTaJNKcgHpXF6BlsVf6YvYkDZU4yptWoC41rA+pFa+je4l1WBg
jPFLCXIO+mMZ6AJ6opj6Q+2lXg/BeOByulO3VLjgBk4mz1lMCP/KM7jo1EsBW6qflslkJrwNftov
byMrwDwATpl2hfT4qUYJ3IrqE1HZmfLEZ/IVMbYHk9Hn6E1oimwfnKtQgmoOeRtm0h/FSMc5hH8q
MeJehQAqMT9DjwHybOwZ4oIqx7NNu7CVNA8oGGwTKKC3JOgNwHRSkh6qJ/gfEzDkAfGrkCuPKRV1
PV6PqwwQ0Z4pnfzOUX8rNzZDbCbUKzKnYQHVvK+4sHJT1MlG8R2mLbc6MG0UN2aCYQ8tHndQTB6S
4nutvHjf1m69NRFckkm2YyTzfmsldG0Q4BiW367Pf+GFeIg+8XPzAdf9csNg8EQvQf6rdngus1ef
S73d9AHR3Q1duvu4mmQW328oQ5zD6mDzfIIqn/+pFUa57uXxb/jXuLb+vmu/7NnFlrhgVBrdaFAb
lwfr8WXLfRRVmW0dkhvAu7qzslCzHV3LmQ7CMvPGGGbI1qAiXoyP7Q8IIl3AO9o+KJgh7bGDSFxs
/U6Lb+/9L2Y/Up1hImiBx1dE5SEHkSLb/KQ2vguPjEIuUlx+CtF5mlGjbx9nu4T2xt4BWuVrhe3e
2iWFbrXzdg73pLyVDnJ7SxCLXRaJxWJZnT26nRsf7Gov73tyfv2gADPZtX6Ptd8EBly0f/l64VIe
KTMRitmO8dE7ThCrQifis/3U9Fz+oaTxzsqXG+hRXBArqR7qJYLvG1zK0mOuWtvlmebtxGz+/44Q
5aWxOwQZhow8dPNMpqFxYkMz1EJJBXB/JBQIaOi6YqoArfmd25a2uxKFsi2x+7abGW3izIhZcKVa
Hi/Z/h0x9mPw1ToxHwfYICrSIL5F3fRMXwBVocKBbhJa2OfsNsYV78cb8pOActsewu+h/oVpK43X
MJX1f6gMAEQw6CXTvA2/I5q8eqd9cHk70Bsd78ZnDkb3AI8Ly0vgMM7NH0iIxrsxPairJ3Q9SETz
DNDcDg/MnqARlhaQQ7NIkFgaM+iM6tmu9lWxe5vGpGr3b3gKtuMSa4bLzz8qNZp//e4/vaED8Lxb
PXTeh3MasTt/Y1KNdR0B35/JJam0TsPd4ztNfTR7xteoGDw8HpvVZiX5AKd9QD/JpH+Kes3JyQqH
4Ak4P1ejKjpMh1r8RCt2Rg/SP3yqvzaFBnIiTrMlDGPLezq6xdt1jWRsGHF/qiayjjlsP/NigtUE
TXPcH+gZ9Cl0Ofluml6Ls+RaHKd6qflcmX/FmaQ0+rvVr5xae0wQ4ES9slzffBHlgiuTG11q69nH
nImAiysSK5QyGApw5FpAAHka5VX+7TD+eFGV6Q/9WBrlJ099JRBeRa5IBDARaHKiSHXpoqiJaviK
fnH6UND7JRxGwaRd6dxghQ8/l8gR4ELJOBFYKPR2hOCHWuYZEZ3jnNNMi1puVf2pbeJc79gsDdN2
4m0PmhXucXmcFS+1PZEIxJXpBnxg8C1C/tV+iEvDYpBltME5YDYQ2iN1iOKM7YMo3W4ri6iecpHK
Jipp77WXSnhqcvqDfbvdBk7qLGLqNnaiWJCJevOpA47lvRT7KdUEWnh7irtakGy/iugh80dGXUTn
rD0lNqkGjAZUpnCfnjQWozS41dtBAPuDC+BbG/oVz9UaOTgAIigT5voG2mwKf+Xf8znjFmVsGBnD
SD9CLYFPciHwsdWWUzX/piagghniaRAVztG0kuQHKqnp0ArI9ylXZonXRPodwbjpgd/4jZRTO4W7
+rYnH2VwRCbtvTZYQ+c+Rwf++ID3mzKDYg6DRJ4adLeIeJ2IndbgDRJ1Vk51kIXE+rD8I6XqaJaO
K91yLDeIC1dWnP4BzOuLl3wb+lA2jWNz0yh1i3Gms6FznKZkqHaWHuwT72WgnF1qTm6WAydvxY+C
WMqXGD+iLozVUbNajupHf09zrri+IJbDN1AtbB36R3V1g92j6gG7vv/eIC1F5y6LUh09LT476+dd
/JR8doq9D9xlb8eRFcNSg40S19JHz9iiVLebTiMxdjnnAnxg0PU8qIU1NQtJImSeOqAVYmPc8Tbk
aM+nX+E5OrLOjhw5A/1tYsop9a82UpWsivd4QLEXTwF3cNqkOYSdkfTGS2qAhIAIu/hOD+39Qs1l
Oh4Bwj+57ROZnhrGYGsE6N9jQX07yW2CokRCzE4Qk7SnmY7ig8emeuflcSk8tU25lCes8PoH3Cr3
8hOnhi4sAh81M8+KlyLFopSBJT/GoWyRniujkLeLmSiKBctSVbkiW2K5bz9VGa+Ino3Zgp3eV/p8
y/zpFK6flfvzbLlBHuR5lTlyZa1CDDzq2UN3j7N5ab1zwRDQrcmxlONsgqYc9SAqGO0Caet78xe5
A2bzxE8tNVeYcWQm6oFxY38HOO5vKl3u9BuYfL5RWaBCHN8G7jrTTAIgMLLb8x+iYVQ+g6/nT9QH
mc6Cxst6uB46wnTHK1dm+7mJrgEdunGmV6Gj2QulTbZ1ax1RIfSfn5ZnCTVtxA22s1vjp/UV7jpP
E+QEaLP/QuPRGxbxvTU8IdnGbXDkqr4DzEyOGamesVyv7R9/6EFG1GvwMb9CvkEn8trP0NF8G/z1
CgtMGW/59AxwvLjxYZVQXckfFAkqcPd+lubOP01i2rdviH9v7CM0C7p0nwRVJCI3nSqzz4ScmRVD
dCuxlBNd7X1yZ6VGofHHHNbvVKGg1PpEFskSmJbH556LjiUmvlYo0Ck+yKDmzgF/mt+jYrjvpmKJ
29puXEFGpaN6H73USD/kAuXl/qiJ3cUBPSb30UGWC7835JZ040e7FxA+zgzHBMQUWK+ghO6Vc8Un
vjl2hkPAbtgATqov2KQ1YQigAvMLrhV7Gzv4TjBgiYKe5nY+KYUYcDl5TLyVHMufX9bQ6aBERPBL
SQPq10ke7GgbbcIsaecmXEPJkzpY6UI4IDcIXmD47er7dq6f6k8GGXzI+1Ldi3IfhttPhCnitGgM
dw2CxGYlLHQR+2zuuYCnZ5QfwiuSEtreTAQ/EcN8R3ovVMh/U7UD+DRxtpHrZRuH+WGVaW+RGTiw
V6yVn4N1V3GFPMoK19VPEVtx4PT4dsjA9jWaHlrLINl2frntSVn4CEvtHPPyGmf8+lewJsqVSrQP
yHCASYIS6mUP4agFPRMfYrX3PQAxAUwxO/IVWSimRBiDTe2pDJsvM5bZg2mob1AHfYATuknu++7U
zPURpep+I2TTRdiU1Sh3WGmW2oLxD2EzX5w3V6nMYmq4KW/vKfagy4RRvBLJ6eQ8qLq5zBzdPmxn
lTrFluJrsEACs2EpwkpFkZ+/UQB2oBFsu1NYSqZTWJV8BH4JFzqnxk2oVdN9l+BCP6Q0pU2sYDrN
+o1dh03SqiSaYdK7+2czUhN7duic3picxAZ0u6eSUdg24OETkHo8bsSwpmoNSIxxDirHFwENQDNg
21KsbbGgUgZujDO38wpPKJRV6VYDfNeled91mxoX+V8xvTqGIM7PuLSuDWDY7GUwZXHac4s+HAKi
VFBtyr+0U/+lErt3LACCPtg1jHv6OKiIMGWLHwIlTAk3OCgUpe/8qvIw5wzBLUgU9TYkvMkltkf8
k5Ai05hoNf96/UN+/2/2N7suNyOmO/LzfRChp8giGEM16f6swM7MXlTnobeAsb8Z2iKIb54YCwYH
EXFvW5CR+W5+z0xAHahkK32ZRB4QQ/iXn+NtG6CxWQbTwREE9qDnwyqb+SsC4bYXc5wtqtrShbOl
eoZMj4LUpK6nRvSTjh409UUtCN7RFq2zHXoeyB5iOfZhllniiD0zME5PLCcJaXCL7Y2hN5Dqg+Mi
XK8xI+Z6C6sklGydVO0+SMz1M0yR1B8gh1M7jIWoxK108zxlvK+NZtaMUwiekMDk+r+Ck9QlwHkm
VInx8w+fxPd4Nu6QJSwomQ3oSkgW8BFbWNOwakBxqxpWLallCseA+ZWtMyku28QS3mqFVqWBOt6+
q4hMqUWl8BCrSXbATltdoYjx02D4c/jbP0RZtNIQQwk/H3c7KAx/DOlSLeayEA0Wj/PKjsmRG2Q1
7/HMFUjBHG+0ifYJ+wQUAeAeIfS0MM9TFK225mxU491dWRkx5rR0QpSx5BbmUodYWYMzrsgyENkc
RTHDCY4S/6RnBp1NKmhp3cUllgJS5slBOhJIMIlgTHAKPPooj8TS3KQrpnNAPXf8+aiOUoEC3Jra
5x+DR13AbGgB3Y//RWK4wBA2zzNuI1bxYCU+VKP4N6yFM0mRnd86lN/0tIC84VCgHVnhjeVhUQ+j
BuSNUGflRlHZZ/aezIk18gMNKvTU9cHMwvoz3WCNdFnovTE5q9ahGaEzgKSbpCyEZxKua+m4WT+M
ShoaqejVuhieXfAa6ipDD4ztO3Rh93Vs/O8j3k/Jd37eMqOv6c9baXCd7zESmFFtRZkFWSyWnxbX
QURpKhXKpUNadI7RQQHzqU6oFq++wPOk4676K4pTHgMEC5P1YMeMb/TRuO10y6ZwK+wqSka0eGEd
tu8NFOoXueVuRF57RECA7qr1YByxLnsSkqSXSKXiJBrxGoE/kO96mgRs920lqtHFJkfvqsiei0to
LzsU/uWlWYfNSCfjQGP5EsB5+TPH2Wu8//qGxcWgpHR2sJ1lok2jiAMS5/1hW0bE/+RmbSFdCe5w
yYhZ53MLdph6uhXiAh/4Ncu8kAkWY/MJ7ewIOmSlfaRntlOcPLVHQTOYtne4hx0yLQygIKL9mr7T
8FprM8W9fWpfSGAOHJLou7Z53SUfaQLzdsNDSg+0xJBnONIpLk5LEQgqoCfNfYV5uXGYfpGDM0As
j8QpzdOPYEyb2uhtQM7mTEZdFZ7tj/OPCO5bhedq7olGSxHaDQP4ELdOdHHapgKreuNILJeKnMBE
Ci+NnwFTfYZ/iKChjcJYCWRWzvRrPwXoqmEesT9of73zrNFWgwbyheDFPp2pR3Pbe6NP5YvyGg2l
TZRiWFL90C4pxz+0eNgxtI1Kf8GeQGD23tsNIPEk75ngGP1NJl12fZeYQfqo9RN6a+EySmoHOdm+
4psq5JCo0L0nH09O6qj04U0UivWKEE+mztyewuO2keuWUeGqVcalF5TtlrnhCUIM0oSV8UHA/Yrc
6jDbP9FohPPuPgyrJ5ABy4vW7NaNXwS5wKUchauT2QOVYLgAWBcOgwGeAqWBCTjByc14+a5kYe/A
nf8vGlaq/b6JcG669gl/v2261UG31QLZxV9XaMDeDN4PNHRQj2pnYjKzDW3xp/p6RAvZV/22pAVl
dFtmCDr5gc8Jf2l/JplHtb9o3o6IKpNs7bpYz/fRe1BoTtYpLm2xqZr8rD5qnRAyt7C2CGwhLRbY
c/cH9Lp6pQjxWgmQ2QjShoC7K2FqKYV4fK/dCuolHMLcAB3hDX+xBMu4kUjQRscKB2slvZpmvvC7
TSBAmbKLIJTWRfNvZUdHYC0nVp1DpY5D+3WlBTNoWPWxGTem01/xPek1QpN6fKzNXvXc/XMIYvoV
p8W9Qu3yaCW0igsfwkHA1gEDUyRsuMVooad6wHg0KoKze4lAclMB4WRbfyWqP17rrAT8prasbqHn
fQwkbfnimtYg7fiFwMxoZctplEGYSBvakENbG2eaDRcjekQTHYE5wSB1nVrQDfs0cwAz99G1HdJ9
8QArFMVDCyqchuFvjTaNZJHE0TBerViKV5p7KaLSpGLjCB5HDq6xqZANVLxFQm882A9la1dvLD0W
Wwc8INcBa45zI+k/wbLVK8leuFNr8fxwoRbMX6BPRfRIiAA8sVF9Ev3TnRBMakPHzEDl4VBcpb5l
+Y3BE0yH5gOUcdUt6gGXaPIt8FBSKhY9vBvX/jrk38RMmHAjjt5yKQWRkaUtQg6d8pFrWBqs0NwC
x+Ff2hYwA92YJm0QYbyLPRPuR3oXmwVIhbqxXRTT+w/vEuMcRPEr+4rBMBT7kEzohs/Qr6hrtCbX
pBWqNeBobms9rD6Ua5pv67NZBbUNi7J7UpIJxVVLN7S+U6NkIB2GxOebC58pzabNeWpDXKc/8R+T
8ZB3DmxhOE8Z+g0Xzkeq9oqD6Ssv1dAyW+OVJtUd4coZsJTi+vB7Rs8qV8lYdA6QPAS5eqnv3dMo
Q1M8esbAnBJqrKi5r7xturC5Yap3/IZvbBsKt/DaJzYgOk1956vHqk+XPKckAdykJZtCGQV966Fr
XCz98/CKiDDLNUA9KopU7yz/Cdxy8b43cGjIH1GLBJz9qT0w1QN3tocdZJ5XCs3u23R9ggDBxxma
5KaaCckc7wjsBhgHGshYVxAeqeDsAyATuBQLaDjw0I23vBjaLEL/66HsQe5p436a9C7qwWgOQK1i
Uh89I2bwTHqIf2oOmI6QllRfBgPwTC6t1n651MgF314GXOBDLd9wbjpdUMCCpqM0huDOfGOhnfkF
pb8rQhHTbIN8zF4Sr844F8R7at3X7SibttIiUIO5tdzDzwHq9F3KKRKaRBFxPvsyrjUas760kfd7
29MYTXkCft/GPb2BtiAutKn32OUmbxS4iASeICKxHFtZDDR+dFAS0MxY00RlCjQPqcBWxPc/OSwC
Z8vFH1flSAVCkJN4XQSMywUIvwHH9jhPR0JegAiJ4b2kR7BB9xdNdO0BJbwUwAOuDEjkcOGknYit
sUiWp0URjEr+AAMurUxzSjsk3SHtNAU17SWQorBNOCdquxlrcdIoqM3k73bTXHaatjga5nAExbiM
AE8AUD/AW1lAJZDEWqYDAszn+ul+vk/OJr18rfVEJTJVDkEYlC/r0nqJzOQdstlDo98YEmxW2EfE
P7UktdyNWm4AO2AGecPjIQlixd8NaZCj51X1Bo+Uo5+ip6blcIhqnXodCNxt4d0LB4swSaIyxrJZ
Tg7XhtEmYnzXHgNtQG2KNZhWJ/hYImbfwXq6iZHdJEUnypsKmTrqB5wEcyoIkBJ0aEGQnIT2M0mA
X9o3NxXbX+w3zf/YQ3sEG8gvIJRv6KbwsCnQKMwkvHJmKsh0314v7R7FO9TaSZTEtaixeuoUGCiG
M1I4TToXvSy2DsA5now5S/d6J2t1DhCsWrgl6zlCsJ+EEJ8sAhsumZZcc5i/MDGKPvwM1WzoVNiR
VNC4taHt0HySfnmmqqn7JusQB6Cmkiq4CKzbCQcJYFz65G+wipi0CEEAa68VoR9CdgCcKEw6HTkm
EyafUr7WrIYa57RHeun3mgXfhCc1I6qHNXR6ZboUvODeEsdjYIE+G64DTdx79H+cfPRsk7izu8Hp
cEO/FN/RqNyHt+QT4Vgk9ibn0di1AKbJ1vGWpqL3RyE1U63CpeOxHBF9RlPCRE/ddmlmEkfvX/5N
Vmh5hnPyh1g6AtrDyCfHqvL3e5vGOOZjmaqTzi7BPfoduBv+h79Q13LEtF851t7lQECOQ2vqRo7V
IjaEiJbS6CCf+RwIj0PTIUtQRAVEzSxpzxK6X/ppEisf5ecoXZX0g0x6eY3MTup++umAEiw9ccHf
8h8Ly7/7qxbfuXFyXt+GoYJ1YW0kEeF5vVNI8MrcXl+gIHLA1BkmSIUvJ8ZyD20V+hAlObdRkEBY
jBolooJ0RnIL7ILh67n5anPpmRlopX55qFJ1xrosu209KXfN2kEm5EC3f5traPuVQIFCZOrI7qnu
8zko3A/vSsFUHcn/8+RykJ/RfKCRSq21qkRD4qfhfS+ByUzglg24Hx6arbmniZjCnR5keZhqBevu
+vuUfYR3OpE/xX2ztYjP04TTlbIV6oHxokJdrruv6b4Y1R6+cg5cGw+g1DruGyseCfy+fICiUU6a
4jJinpWPgPsmFRjp7P09VhZVENeCHIWVfEXLmRPk8xsSebHskYvjaXKwnB7TERmcI14B6OENeEB1
roErIquAp8e/xXXS7gru/USXhHfHQeBO739yR9oa4TqM+XB6BfhotMp9FqwOq6/8iQ/OSEWCOqIa
6eBxhMu5nv8zPbkCF3FIOUBC9L+PBf/j9w303SNV3s8YA43INuOsJMJseVEKaYrolfkj6pyGRvyD
9B0oHj+jphz3zAveNfFM+oZ8GwKXW8Vtx2YhGuL7vLlL+sV/2QbYIz4YfbtKv5T2FqSblm/xK+Ro
QISEOEM49NzK78ynZtS250O9MZcU6GEJBsVzPzaknlJ1I+p2j3iKWdb7VuLppGuHGYTfIuNZYRBD
MOOzz6ZTmg+hTE8FwyDaDUqjHARmO2O38JFS2US4muX6O1rGuL0C0zH284eECYTpyyX6ROkp4w1d
EhctXbz6Sgz0FF0HJ+if9x9V2W+dkkYREmVt8aDcrDAoq13fpBzPOs0N/FPhASqY4h1z7xS5/5pD
mDGElGj12rlqpwHVeIaw95W6kbhFfFJulOGWlMmsblGu/tDKMT7E+eHOJC821mMzoy+c9g/1/m9b
yOSB+SUvwg5YJ4KXGxcYC3ve4jfMteTw2B0ME9CU6ic4QcWJIPNEvuWRASz38ejG7I83RqmUGxI/
1+OP52xUREXNgP5CT66cSWX1coxocbz5PjasgkwYfMVPvdyNbM2XK7C/jrDI1IOzTZmQASbjU883
9rYcyv7HjUFAGXxOC1UolJfoNi82Kr1MIh/zTk08EbDIazDCHxbpO/0lUqenubFnens5qQAtMu/F
8W/pAhCFrOOHhHiEyS5RZpLv2Xzn7/j0IO3w6B8W1yFsx/alX33+634qcLyZFWmBL/MAV2WeaImh
ofAvYetl+7slbIQCLxzah53fA2nY86x54o0ikspyPJ/GPuIvhn/cMTS1RUFAnPWr7dOh7qIciq4S
rckN7Z/CHYKHPkR/wY6hEjBB5j/h04BBR+R2eRI+MEPU4sW07dVct69wFbbdSiM5YcHSbjFsilZU
Av0H8W8O2nx++ke1Df/KP1J5zfaOdNZZnpYery+SLK4oPK5yzL6EvvOLTxFj8J9yd8c5vQcQ2MlE
gbVr+3fGWBC85HahvXa09E9CPurMQgf+vnOwoXuyIsyAk69OCin9EX0gOorsTdNAMfa1rqopp4W1
PcChzMd/tNowxYehNkpCygeExRigi/qJqkG1vptp0zJ1qwi/HHO4j58zMrFtXGQzAd2QT2X5Bejd
PFg/i9/fQn6BP4UtLXcZYoqL1CAZaA19UIfQj/FZn9iSm+4l+mvAWReCUVHvynEskM0Z8LprnWMi
aXfNdVPWCJAwVPsMdIatQk6IAeaVdcrHcXec20Xcbp5dQlqHzcLio5mKaC/cd2dkU9ZIPcoep8dA
FRZVoA4vlAZiJ563ASyMBbKQxXsLl8T9k4IYbWAQpeNnQ5sbe9WZJpJhZtOHJoV/Z2p2CpNPBpKk
wV7r6fFvBlmdCQd/tczSpkMVXEv4tCPBV6luEwB+Uk/G3EV0mPWyMFaOxJ2uG/aVOznSVH/Exv9S
aFJGqqRJi2kocfoeWxK7Vgqyvc9mlg4FxRyqPC2jmF9mD5VDtMpQSSiMQWqY91FGIPlvXcv3z+ua
r2tGf9tSFgEDGVrBNAp+R658vs8jARorhtle/xNdkBtTKovDPPABT2r2y5tkYDuu2V1McUbm92vw
jvb6lj6SMmNIHKLCgBs6oMfVGcKF1peL0S+lUbARnAodL5cj4ea+eWC4xzn+7BdRhz/Hp2Gxc6rF
TJGz2AbKTb/FGdyyX+zm4AD/j6XzWlIdyaLoFylCFsSrPMII714ITCEQRgZkv35W3p7omLnddasK
kFKZ5+yzDaphAPMkMgWYxHMBqMoJQnIJdF6VoT4dyDqRbIXjJgWitpms3B2JpKYpYohxN/9+3Qw3
JoF+Nop9p+DEcD0NjytSt1ddcNmWMP/e9mfZ4D4tjGg1H6czcXqMe557iSeAB6D6FTv7rLy8IWXI
t37qvkCTbW3RyO4HD36YZ062KV9sugPDMosg3Um+GZAxpmJAMP56tbO+z4//PF5whsFQCZbjF61L
PDtaSXCfD2ZHl6iCl9+sTZi+ZAIAsRn4lq4xEf+HeWOwGWNFDnPcL/7ICFuK8Ks60APcohZQcZlI
q4uriBJQZu32yGz9gy87Rj84BQ32vDhylsm6AYAot9la5pIM1fNrrb6tUN9xntkf/3tOXJNXNmZJ
iIMVmOo4m7ejwq/WwsXmDwwWWxnN64FRn/OfVY/eI/54/ZEmUfNn5tWjO3RSfIKe0edQwTSOxk88
EJpNo4ncMVXGfa9x7/G86SJ117Pu094l5dRffWM/HdC7Hqc6KU/HpdFJVkFnR3imfn3BJUzvVifN
yqPpyrBGkQDD9cQploQ2vAf0X2he7t3hIw8V4eXRfG4/vmx3raW1eOjrl68U/kQMmQg2y+c+37V9
aziB/zRroMwlOBonYApUifBWW/uZTyBnJs/g8xs3sKZiSsfhh6o7jfKxld8dfod071lyEfxqpwAI
LoY901faSIYZwKiKSblxSShCDTdHWT7uuslg8qaFM4B1dazV8DzbFIaX3sW7xRFBm1NZQHHoZgr0
t9iTR8okmx4jlZF27UhtoCpbcpWHsWkL8p2ce72+HR/dx8vSLlD2aXNSRsIYRcKSSed35triMgX8
PKKH1v69btnNQI5+aRYP8SyYffedjjN0hm9Lre263BOoRRMmXKtf5upjeiVhdNgyYlo5qWv7tyUm
O5MFJTavbVBtdi5AHz/9+3DVsKabE1mSrklIGj1r4QGKLgLC8k3Cst9vFjNzFZPDkUwXd6fX7lCx
VCaF0ewiDpmmb11SRKal1cyVKftMi2UdLGmi3VR01wpYFkZdtVXQztFY8oFExXoeVp0TU57J1iD3
9WrI9KMYvSg+ODwelKVcZPmCR4ttdFbGJ4Exu33OoZgW288jamf4/ipuItt2vFdOheo3mAJQZsyw
F7UHocjDw1dzzW+NE7/DxEVaf+nd4nUP0gUbYfDXY5y1erXunQzxbPmlSHZAaiCiQrIlqMoNBxts
zuTgWcz1qFtUMB1ln73CcNmcGO5VI/zDGZNyJCsYmva1ML2eiFTp+k7GfRaFlxxpk8EAiex3/J7p
b8+UnJI8rehlO+Un6E2vZt+y8amqt/Yrtef1tjy3o9gYvsLPd6asU3lsGM7vr9SHKYkEptUGhW61
kFgb8nOcwm9Qb+lU04zUXBWQJHoxLJm8muGytYLsoKme0oZq5RVPv6y9OHaeH9QM6xReYViPv4Uj
zU/QwlUrm9ofigPT7szlMXbe8KUohznqMNilAOhZpuq4qeGmx6hNxgNsAUpb5SiF91LsMrfGSmNb
ne+Mk7E7xBhUXsZD9Minx6Uc9/13abNc5L18jUubJL1ZDXNvd19gCRKKO/1xZG7Tn9B1I5LwaiTI
GYsGdFumcaM5w4AN+iudxfFqMnt+ruAae6/wmLlPZokYyPzmpzpiVAae9EPddGTzZfewpq7F29cg
V0evUN8+HKm2nmizdKtDQ3nOSrz2Gi4ZSP7t9bWSYkPv0B2q9/KnrRJINqFy+rAORx/oH2E+K05N
bxQPV6p7yE+Jitx7NZgOSFv6bDE3SoIGwcaX+e04S0WvUDIoIvBSddTds3eRW+8+LUXU6ZTdJk8w
3CN3h22pd8l+407xn82on1+++aQthulx0lPHn97IjPT+Gbp59VvIF+Xtxm/CuzXbJNNmMJUruoBf
qH8iXpU972tcesfw+wU8HCzVQVSlsw9HvGrxg7Qpytzw79LMmOsvOx+LLebtF7cs2RpAlu983v6I
rFV8I7t8+k4Mqx0ZykUeiNyUA8oZyK6flotXWcq3z8jVqxUnYdapdRMFVZAyN3NkU615ehGEY2vz
n8az/Fh/9Us32BrvzNOXHxStg0ki7zV4nNkl+wpVV6xfBp+HQxOCS/lnJYP41bMnH5Dx81oefiHR
Hm25dFvajxdjKprwxzyFxDDsFuYKqRD42ZQuEmYNYbtneNfbPpQo4shm+uzLQBjzUQJbREf/x4ZF
pSV6zAZNpohKECiLUOAXe80RAXpGQJED/DkcLgDAsRbGKzHkBBV0ryWw8HINR4xDXnMZnPgqKogQ
lzeGORgr/jfgXqJYCV+uMIEL0dCgwA/EDFNkpHHcbBjbCftaofIQmiNkgvStpusgwVrOMd7FGTnD
MYhD3cJYfMp4IfYc3MkYluwF20yM7Za3ABh9M5ozxG8ZQkOacgXrV3jwwPpfChNBodfB10hMLLwf
JpYi2US8QT6DUO8I0tpRTBPFywkZh76jyR0PkC6JU150o+/q/50rh68WdjceKlx9+GqxSRj6Aoq6
94VMs2xy7Fq93ZdL/HEbkIiXJYKmZJ69zSuYVtPy+ltkIFWbEmnLw35j877plGAAKyXxDPhNJBcN
vK4OKFISGoqnQ8XQWsk8s5vcimHp9+xsHQPDs0IpEWnTuIMxJ7FlGLZMyZn4XwVbKHZDnXsBhMUv
PbcgHROFZ35LAYP/xvjHw5PbWWUlhvtmSgjnFQPFKBu/CELk78ibmRh3K215Tae4HHF84eeygRXT
46BbRwZdWP2nV8o+XyG4CZElapxkiISi55e3KKks5zPwjR1mQ2iKemMNowQsd/g8PIHb/IPifNTC
jBgZgvYbuz+iKncPhjCQb15WadoNhKMbCTfH30J5jgfG4j7DwKaDRlxYz0XBxpiTWQucNOn6lqaj
tKvORCi1kgu1yZyQkD6709vun1tjdVxT1jjtYfCgR34scu7MDnsbNknrKo1/fV8erX+LnoeZOlVm
SwOO8Y03WBl0BWDsit1/+HkJHB0cFXeUTJ5kxFyNVRqkdAWPIddIhxz1ZohyQ4xj5aynMRvC74Ba
NV7eJ5/G77VOSq0ZYGomQweoBKnFZGDxRJZj4NQDgwSDsvGXz475XQgCb79PvWeg+yq0CqQ+9VnZ
v3YP5jHsapfmAtXj/vO1kois+zfoGRaSCrwI6J0NwOM18wo4oIBiv/CHmGo1GL90y2z/kQrZ901c
QFEmDKIeDwj8IOuxbHo25bJEKalZyv7oNpxFRGghNOzb3BKk7/otm9WLco1/CiN7BnP52/kdw273
nB4R09pnzSs4pTwt+OoAfRTSvrRr8Vf4sAFuMlAHT3cbPTAypxtZ0fMPU+Br1bckaKS65RFDDKtT
cHwoB7RZA5LFaoKXpfEMTAVKQePFxPD6WnN41eejFrSyZfcT344Fu8LCqY/+AaKIe4NWurj7/YfT
ZFbNcPSvP7wnTl93eosucTVp2PTdZDIY9mfXL5UXfkhkHiGpErTXkj0Mns85ie3fxGDyOmpIr/uz
S6KxaGq2QXt+5648guiLgtp7U3GDHvpwZ2Hw1W61/fBuPGYlBCJCFnuQiZ25FGw9gC4Reqo/ne+E
Ec/P8qrzmVpQSZ0PrA67yOg4PaWJpHWPggGprWrpyKne7CIVdyB2cgqNr1OjPnptX6r/vhadq9yM
ljBMzlligSPl6KrHSZciAkZsHBGFjND0e0F8eu2NB42Lb4wp6vF4lgNpEXlxn3KSdn6rsBerpZ9A
+QfPvmQbPXegWfRGPfzN7RIjDkgiua2qDn6Dph1fqy9k4LC13tHd1Z4WlBfcPRWuGw9Hyy5fAvv6
+vaDIH3N1tYADVncpBiicYISM+hDbRbJf92qGh+hHXrKUvKODIJSR39beuskkHznOitfPB9wwKVI
8SpiUMYFBBskNcmqDTMyEhWStzqepOmR9nEBL5/c8K/fnJWVoVodDhQX81CjwrmPe+sBzJqf8N3t
QUPWLe6dvm2DEQt/1P85RxTek0YTik8uv8smPAp7phfSFpqgs96b5Ku5yfiZiTaUMvlQDBjS338g
L71NI6Jdx33NThc1zO1njl9qtV5W83qoj/WRXlEHYc2MMSNQM3zVvhU1ATakYK4ZMkVCck3OtpTx
/aXPuUF2BkpDQ1mVuwzB0vwp+cDuj9z6UwE0sA8H+5YbMAC1scrGkllGTBuWoP8ooT7B+Dl8rARa
Ugv/SVKkw99aH59e5F4c8choqfXtwYdFqQBeaeGxtPfSvC0Cba7AZke3ZpuaCGZRCrtmDvudPdEb
47oEo8OvtsrWUNyM4w6lA8HzsxyRWE1ucDg4QRMuPQ4lOgIKg75QlzjFVd4c/W9nFcP7vrkKzz05
SnpWxmnJ/bo0+GaixPr5vcYbHIwODee/ugvI1Qdf1kIZ6qbP4iWQpejIvLcbvKzlIJGHfsjYGIj4
tezt9NjPph9ELZB2WHyv4MGhXI6NHgf8tFH9F4KI77zWnGZSL++UbjxbA/vTudnU+OvQQi6qE5ln
+LzxxP31coqH5mDbQro3lhGYcTXI6F4eF1pmDWb5UkE7g5mE9AySRer0wXA+1j21GSnJOEDy7WmE
o7hDbf6I2PL/ymuyyKgnipbK4QvuO3x+A4pf/D/Y90J9nBx+E21N1UC/kUzVftAew/vHB+Pui8xZ
HnIDhNJwFYzFswkHPAtT0OTX+pkdDxTggQwY4zVanTtdOAsacds91KgtSU6EG+Qo+/uaT7eszxXO
Z5L1Wr+j65cI+aAGAUVjhaDr5+SbeNGsOmRG6uLjqx8qJ2X/cPQt73EaZxbrR2hrXYg7CQaptaXG
HCF02hM+6zKVne5rhad9cepsdXdnBCwxAMAPYTrVvSSGs1PC5MEdkk4EbIO8SYfuorD4KzO1pkZ9
yk4yk/znOC3xLTWPFB0sE08qntZRMMABLXBp4rawF32H6/r6dqhMH/g5P7Yo9H/ecQKNcM7nP8TP
UD/EhZdDy/NywMqEZ8gvU6fD+kFxFVglVo5ANoVTgWABkoEVcJq8OUr74c90E9Wb44TJRxRy/6RB
s3FcXLEpTmwZkEAco1xvLqAFqAWI9QeTz6NM5wvLh1efP8wQLYn5zETv2AV6khOqwEuEVfyJIjSP
Whbn2gCZWy7l7ZNijm3yJjnB6ArVA3rZWfBIBGAPX2zXh7cr3k7ios7o/61L9uS/cniEzM2OAesB
VaP1a4DLdDinDQVujndBcuBFFgjixKVhWjDi1/yT54n6N6aMh6rp9f+4ddkk9sjnEdouZDA+Ql7B
KhnlI+kKEfNtzQHaSmuQHn6G3WFgeqRj5Bbm9Nld698Gs803wMdlfR9SDoILErv5RJ0P1oN1R+6x
+exZxNIbv6wGNFyNBGdP6wCC2z3xVvQjs86qdRFYyYyVRKoPcDxz61VU4R21EF42vy8kZWiD9wlt
unC/yG5iiFNAfz1orX03bU65KuxZtJ77Y/Q5UXRyYt1Uh7UqIaC3H6y+i2Kitf/16Z+nrVCla6tu
A7fMHIlGQT4H9egmrNepsHvT9xZr/MT+NF5tPwhCxYuLOrcDHyVMVALR/qyoWhVgLcj5NVmmyNR5
DSvebijJ0WjRI9nv1LlK13lC1Wp/DE4gqvj58hE17PriCcDvnk3nGWHC6gG9CK91k3sMzyS6LXtn
jL6TCYG5JLc/HeTbma1unxB2BYt4mfy98B+VOE5hVEFQQQ7zQo1gFZWN0u08BNx6zoUVkwy5xvqt
DvrtM0OmAOGD79V9Q2ROCgZz5cAZ5/8QJKdI+695Z6mMVC15IKKTBXGqhlGMpHz8pd0aj7SeoNnc
7rh8CNU3v22J6hFtL04Gp4GVrSa8/IAkUWEyJ5j5pp+sFCQSO0WzD6177n7UqUPeLbypVPGz8Q9+
RzalC9g1O+dZWJu7HyR/sKJki4obt5cH3yjUtPU0KifalkKLesJBJqbA60a+ZgxLdKnqZEMrQ0HA
XdgMKsx9HNhN62VOiXfD2p/531o2sYN/OAVyrvpnrxM3CUVmgXgsl9RcoT5aBvdweS9pSYOBxM6K
TgtKFEExOASNAfpYiL/Nv4evcrMN2vJ9dwPuoSwKRpIH9jwcRAZyo+7fYyBFfaRZ7o+SS/SWkj/9
XnMgnO7tMPAU1CqU0yEUSiIBv9AKGFUTUi8LvoK3aoUCgCHeD5630ERmwjRhuIh9+v27MP6O/3Ah
kV/w1v7R1v4eP4enRZr2JPgiBMpBuKQTEOf9TF3V+6/wRGpLm+5teC+YsdTZBLa/yPq67MOmceof
RsX3RUGaiQjaehKyE9s4v/t2gD+O6xabKZ4gIaC5yLFSnSkP20WZUikxsrH2xu2xGh9hlU0MZg7P
1RtM8suDCMiG68eKQAgwp5yhOX06BSPKeEIKBPzP7ulWlWv0x+0IimFnuhk0JqcBLf37vEiT6A5S
KPWdATRf91QOhbsybarDPseGJ54eGmfO4pfdMELFGcsxUSTX0BVTHlfL1XeNGu45Y08FRveYu1xN
Ow2UcBsTYDOg0JIO1Bf/vjcFEBTEY9V5UiPd6jJ8de7+sceZJOVidJvw1GNp4FYvRHwVo6ZmTEDA
mccVbGENkOtzpIwKGO/mbg8KhrfOy5IvDYc9BcCYtpG65u2UQ1raSyiGIcsex4yrUJdN6ScLZFOS
NVJNzxQUe4rjf6LAHbG3u9xSxrJ7qG88K8+pxkOB3k/sOn14fECnJIHcMmhcMxrRzHTvYad6P3MM
nlBC1mYzs1Nyrh+79Um6yaqVzzRhYrJsz8XfEcJbIM2kmVBTE06ruIYIIeMhBCJ++Oo0DQZEOK/o
E0XGwvw4pX9u/PWeGS2gEucVMcBuEsGXGTJhgpoA9olWEtKvYoTAVGni+m/we+eXudDRFtGKkSNj
SiZrxZ3NgtY+6/s9pBskvOOew0MMVUKHgP7Gy0yMgBPgB/uBj4CNM8eluPXIrBOVFdUKUfUqPlAY
PFi/zr2DZMEzufv1kKkaZjTlaipEjQGXwL9qs2OBDOS2PD0oETUALcrC8Pe09HMOd98GTGZL8J8w
Ej+E+I4oo5a1iF4wCEShrowfTkUH5pY0AxQ49cB3v7M1S0LUUbQtGvxKtiPhLVRa6Pg+G2PuU+22
F4PWekAVo+7IauOHKfEn4vD5kSx1D78PL3fkIdyYCgCODz8dzqBI7rVQM0ErnXT1qxZ7ngJNpYVL
kR+YzrScLdWgmv/s6T0wbsIZPsaPhHuKcP4GA6F1KE4p3Ia3+yGNCGPguZ3GkBw2rEEagLSYSOCa
Vv93NtnxfUx54K+AQ1TWPpcmwhc+Mx0cD6rF8jNf6l92UoAlP+nxW2sR1hLdatbD9To6xpFWuhuE
nYPVtTW99GyIK50wndaFeH/TXXcthYUgwLIgZ+I5BMl4jBD7lBA/xQru0dp8hpgAkO/rzk27hxLV
agQsIIS5SwDvJ30+kQoi7g7yCDmlriovfjGC1ZYDb2e8wwqDMpt2gEo9m3dr7emGqsTWc7fey1t5
7i2O7nPbzIC7jFHlyeF7M8BMo2ZTpI9s9o1/Erjlb0PR0n/ChGlwY7AeeFChdPycmdemYsoulmf5
x/kKKhHbNQc+Fh6CHImmxapri6YXnRxhtj9YFI/wTQ+1Og7rihtbwfoWLm1POJFpjDLHvJUf95B2
1iTZaU6H3+wYBfQ4xh9TdT1BtExhcgrqt5G6zGLI8EQ5QHG2KlAtMBFzdIQ9hu1/gm29G784S+f3
KTuZad1RAXhTHVwhd3wDjoow24Kv6QlySbKHa7n6+itIV+LRtHqSLxEZLKhXUAjIs6Ck7sMQr30Y
zG2Nk0mvDhsxP8Z+420NFU6s1U8gynkcMlQjUfQiz3pjHFOJDAT8jRLHq9eC1PeYM8NefZbke3XW
+0BpgOOH9ang49abrAwPkD6Hq3zCoe79xmCBlYMdACXFx607YtG1O/9dPpCWC6K2CRC1y2+C2Pyc
HqJ2ityAdwwI1oNcGKZAE9wQzYkOOWR9gVuNcD84a9ts+Vq+QBCzJe+CUAvBruwk6GMIh5ccts/h
AJBhVrta6w2sAt8zrLNxHHihvhawFILCBeVVOQeDQASsOtnXGTAY7FkHQ5RKg5GXxvYZj2QqET6j
A4hlRUOkTYBC1uRfmKGgEwuXVNankPPJa+4AZEGT7RDKgF2vWU24O/Fu0GwyLeHX/vOlFsQPeKZ/
i2a0OIv1pVh850roWvko/5biy/EWTAv/oBGiff3HCALXsrOItXZ4k62snJkqiYByTOX99zwjY6CH
TF6T4QZVxNhaHwhTP/6srkILin8Mk0I7xXgAvWT9Do83asmHi4kNhimB3OGsz9JpEzgfZm17Q69h
mvvyMu5+9P2TU7tuLF1cV0FPChhGT7Kz4PIJpibWN6OBxY09MEt6LdnxFmJlvpyK1QFsW107NLUy
DiD2D1klQgIhLdBWhlNgfiDcGuTwcXrd3bvhUm0d7nuZ3bmA22SeGK58F8CUFe/+2DjpQmIQVPlH
zGd+bqTxfCUXCUhSdgAi4UfC1aWmpAEBvXjxdYpsO4M7Yf3AgADueDdnsW6gXjh5wkGWMlKHOgoj
lKalWZCowhahAZyq9sOw//ShvodGFIkYkvrvnFzO6UHwtslxr21G1Bjr4FwMeU5Q5MIGr8HqT91y
Dk7WTA6m/6JUZ+8dSEzfbUqPNyHx+FZigi2GxCl99yg5L+K/QTGiVuwfbWjZAKrC074kDYAhAkcf
tx6vVMgbtHe2yuBASAX58jAPz3ibxsEztrhITi25B2lXDIGhs4E/oM7Qia/i1aw+HrvoNxBdhWcV
isy6nONSspesKA9V9haX1maWcmd8wbU/sJed6BxoRA6r6H0QXDKZx/+fajgWhFxMvCQUQ8DVQrH9
TVlpDVjqknkqrUofaww+C1cbXq/z/vtiT/ocoDdaQKeZPWJXXsKhvCLLpQqHnwibq3DG8ey3cdtx
Yg02+BhIqX08P162Bu3RSb36AfamwppiSc9NTx4/ZzjXWdmG8fpkbJ2WHCQDAT7SAqMmRKxJMz2f
vq/Ki/hHM1h+8eTs2b3z0wmPJuOs547+HzCSwvXjV6R7cXQ/e/6//KWH94wYmMZgBja4EFI+n87A
ee7WfSo+nUGYdmtJo6DApHT4iqSIRnKnGGBMB9TV5dCkvs0wZMOqOvzIbjX/RnpQokOxdViUAFC3
a7cHqEe7Jg3fT85g4jfcdTcJ+539+DrYp8fCpU+BR6DxwQEh2uGpJUv6VEyNeDdAIa0x6P1YdMgc
+K0Xz+KZeRExZdApWwqq/hsXyf5cuEdWDCEnzIl3H4lLJnz3OG9rqnBnm30XbDmkCVLMKHZv13Ye
w7R2GAZ5MA9+PhgxjbSLc4bzH92lu71RTYILKXByXYgoFDXamwkiNX0qxoRiHgdQ1tn3BX5joDyw
V1AACCFJP4z3x0s6BBwS+sIndDJdsOp4DXOKFGvUzuLE1cmS4A0qsI8U/zGj/mZdUg49M25EvFvK
yEP+yDcTwzLhf/LkodpqzDPQ/uKmgp+A9cTuRrW/GUXuUAqUobEyrsrH3nxDgBEa7NvjVDk7TxlH
pM0/kBIdJsU4GzN8vhlLfER7u6myOf1sY70sfFpOURnlgCPqIUN69RlyUGEZgHJnPpov3wxVEzKB
qThHjN08motT/yR0cV9Rx+XekqI9TJkAWwPYiUzhkdfb6w/j1X4cMUZkmJjuw8FNAaF/WBSAa+da
t07Zt8jUOqdb2mdqd2cQtOBj6jwfTpOTOyU/LGXiTUifiIzBQ5NW4d/WQkI95QoMJFwyIVqjTAN1
1mevc0K6TOXO6tnXG0uHcZvCfXD29y/aTPgwTNO3LGtGuVJ4IhY3HU/3aJm5m2Copy9dxjcwTJY+
gwTSlUlUALOaZosjVLmgpsxs2QkMt4RVhhWbBXOlymym8uTbAzdYJdlKhHgKQvW7tkTQFVJHkbAl
GuLJRMFdgxHNAmFhjLmhAuYCTxySHzvI6vG2Vk934UvJDlEwNOpwPBby0Qc1MEPfL979UOCE9a/W
d8aQSx92KaGIrUGb9q4b/kPWbnHm3F6hMvnZ2uYH4doLq8NzFyqgTU41d9evRQlNhCbjqm3eGjmV
fCgRVpu8nJYmD8W61rM7uDV4Z53fTiGkcy8anHAPD4GNTOPjokvds2wGYHNPTyA9YDbcJGpLMaa4
KYn7mgR0J28YlDJPNblkrGmrZtbuPUMqrDm7e8ShB7tn2ACXxKcSj3z3s2rdA3RGQv0g9/31Bnb7
tVrkFdYzdVtkealfDYtVNfz2PMny2ilqgedcCyCeo6TeChISwL73N+O0xrn90YcszP6urV5mIF0e
eBhu5NyWCnwnXu2ylod67ah4ZKGHMwvvVTiqEuKUwtzCLdkuECxmNVX/iN5BGJJVwDBU+Ls+LlmD
oPFBlW/f4BpnLlgcIKuPGcAGgWC3K3jIWobQ4c5gy7AojSudP5vYNyimKqAkPRROfq19QCPIVZix
gptgOJiuxOH9YpDtwaSmFDztJgjdBsEkwuHCNcbR5LPi2mEPhHv066bTwGYvwS6VbQ1Bed9T3xj1
m+M8OXd4glhlaX1uSmFJ8334RZGq2FM0y2+y0Mq1kE1yOLnWSSgjW4tHlchALdwXLkwyxBOLBWXz
AkdYp2Ds+kctD/H/CW1jbE3n4dsR0cOCK46rw36mXkuWJlFCZPfRb8+X9hQO/Vj4/TYB1Qci5Dfy
HIEWxS72Ey/kE4zJz81QCzzxaVxXmqPGK15OM98yd4GpfMgdNkfBLsYcz0IQg7KNPocfk3aPBXrd
b2azUiYSx6WX8yw6jz5bhK1O3+c+6Ug2AsU3Zv7VlQLY6u++G4EmFtRpQsZ1kCF6Y/tXUO0JAnK9
iCQLJJ9SmQ4HcfGKQjQFooZrxnbHLH/Ft4haeLBLrhNwRmcevJ0Ad7MNRfJLt5OZTIlxPgs5lDJ6
PoXjOLgpkXSEDSuAhXbF8xz05XFudawISguOexxP7m8PtsPhQMs9iYyRiI2qZuc3ss3HKKrXVKOj
HwWfNo76u7gTEr8PzgoVjASvHynIDJWCbB2x6/cJJWP5jPuWFDUFBPxjy3JrbbxfR2D4pnM6jsh1
r4NrbyqjJk9DUlglHOrkqfny1ZdTcyLxExXcX5MHpe5ZcB5eKw2fGrC4lRma5UJrKYVBojzZ7gP+
+KPe+jonc1sc7QEw5mjSiAvdR0mFR1kO8Tv6IKODmC1kAecn2z5+w9jUC/tCY1nebSMqXR37tDvl
+U1cimLVTs9ALZhyDKPX8omhcTWLVMKmp+Wm3Bxe3NLqynX9g8osrOMsOHsWgA2studcVGwYXzmD
I5KeN/CfQHs82q3VkezDBwakROwiDUiroQ7f+YXgQxMe6WXtyzMwIfbtILePJYTleAJ1kKMmegfm
x+1/g0Mxppb3RwTABaEJZ+YhAtCWQTA3lmwXbQCAhWdCQPpaqKrWlIHmbT8NlnN0oX3wGCKLCuff
/ORp4bomVmJ1Jc8RhDpH52jgptKhFnqGeeVEE5IUjMj0DzkegCJMiN7r0Yg9wulvnwca2yPRBIwn
qGw9knxsnRXNg419CEQspzAiriEXQyDQQkd437HTMPUfdUgR/4VAIDixfkfvgBsQFBqHDYlP+rA+
/UmfyiuhzSNVmxfUwQStN7NEHFL/NYRP0zlotJ38DJE+DJjFP32P/2BHa67nMyv233YGZ5aHbecI
sxm88LGF4X5k0bnERkCx2smZ3zf2ztEQ8vzQwwx5slFZCvzjODsWk4OHAcpHR6yfSMMmT+SyGaOV
UFLRe50Xb9FJ8Lxx30IRkI16bmDPaN98on+EEuvvsxXqUmZUfDKuM3IR3hmGGsALQrbA+nrSVSEB
WYqf4gcG/BSMVPpWhti4FnjRMeTJFtk9NH+87tk8ncXvEqJADN/QtChnscb+XWvsnesJzqAACjkM
ItATcVPyFmyELQYZqreileZ70QR4k9J2Jg6ylQwLKKHuQ9Fq/yEFEDoBIeuqsI5w2500gYE5e42G
EzlEGL9rvAmr4stFj8RlZgyLsxFDuPtFuAY1Y5hKAPtCB8wj3TJmOCSrgl0dWxZx9tCCHg6cKewx
NMkUKaBKrhpOyNWIwHGYdrQ2mukIf0mM7nCipb9CinOYvFYTdh1+NT0ZQyWUO0Jv/JqJf+/zv90b
4baI59pNcI8g6gLjcRGsdoiwpeq46tJUlEWLoVB9IrtbiHNIwANfumuuKGcbUrzJbOH/wgVIjhBJ
itvEmg2GK7IaGNhjNNG6k6j0hYMo6yq9/Wca8O9luSr491qclNCsfAGXDZbl7TM+vpwfMz9OCNPG
cQhKWQdz+mGlGy7T5T5TvAcUrv8MMVrb2WFm6pBcBsNL5Ir1l3es7qD/vIb8FuHrqDHsbDyJaeOy
8mIkNt7mSh2w0ZZwwibZWIjducoT3iI1N/uzebgPSwjPlrJMxvndloImetwYIWlWy2CZcDHIivhG
Ir0HBKBpFZ99JD696ZhXYOji/C/nnVEKUtXHRJijaWeuRyiKYW2UhkIdg+TFiuCsLWDNsQVW21wK
dCk4Vu6L4KPzQGbNfnDbEUVpMUYfggHZ3SnOv/M9arb5Oj9UKwkQbP+79iEQZiAn/REPwY/gMyX4
TlCRoFnOWa7ypBtymo1khFpCgEVW7fm4T9i00b42oxpG25m9Zvuev+cFuwqnKxowsUownbyQvXkm
PIaYw2U+WUHFWhCXNjscsKHEq8fic+X25In7wGbHs7LACBGOn2h+GCS004E1EmaInRf943sBe9yj
OmR/xY8YaAMJ94vx1NczphnNl0G1LfIUldEX03GCPkYk0kIxXeTrFTIsHGT+BP6hxVYWiItKPw/v
nmycR/ih8SIMhIEwWrDSHyyOlDrIgKi85aXg6Sq3LkSVCT4WYEQ9fhOcxcOr+Mk5p0m/SXN5BF5C
/7jouHDgN5iF05SBSJCpI09rOyOArYeyT3GO+3cYj5Rzd07XAxBbto++ez+31+JcI8ExGEVnt27e
LZrwi+IJXVRUMGPEGAmrS5w8ziqTKxDNct8y4x4zTtuK/fCVL2F6D6YquwlI8Bp+NyGqjjavwvsp
HvIfvaFcW98/3mCOAT2NIPoofJhsXPfxAW/t+vJ7OarmZPAGrhqmbRBRz+8/te/K0hAjAbeDobfn
UqEpStLho/XjA9baKXpgDEouvV2fxwMFFYTS/XMHSaI76RdMuvvzAW8C2TIb2JqR02IQ/vib9ziG
oHqLV99xdauYnu1emwxy6nP2u8UAguFjxdTO7V0bcmFhWZSkefKIMDxraNwbd2z4LqO/zLLzoQSo
0WA537g6PuUkXwilqHBFqtGVXsaM8F/n2Wws4/g/nfY8qNa2ajEXa4iGfx2qv3z5dswtA0Wyyu0v
cWWUuKeMqFHyBGG443wle3SzUOjpeGGhs6Xwl9TiNPPCS56BvWAC391ssqRmFnlxd9jG6++MbktY
TUFhY8ppsk21+PnWxEmxW04ZuOMWB3bL6QMZlAWJJS42fYIAjQ+PbhdDUUtpwN5ip2DHF3mV4jwm
qAyGnKtzIkfs9ZVj+oLp8D+azmpJkXSLwk9EBC636UoKzg0BFO4uTz/fomOiz8zp6eqiIPPPrUsA
Id+R23vZY4sy8+CRcKhlyWmMr4BXk78oEUpk1ovLHoEq4sCfzNAR1uvOJMuzaZN10Hu+2KXk7khl
ViIY8sy9o/XJaAE2IlroZBfJIpxp5ormOqVkxD3q0ZeW34R3goBqZXgm/TC+QW0VHLwryWgYDl4h
lMJpzfgEqmWHTOjIlowHqSLxV9sx9ZbikD4DyYftIigAjUP6e/wLpLJxA/igD6wGCVcZSKCJtNyZ
wkMp1DX5V64QP5jHX/H95Xd8B2AIEHr/1JC1tuZ98k2vNjqYyvC081Q+SrG2j+B1TNr7l+gY9NJd
APsh2SS/wh+fUEbA5q59aOvlpdGnZAtiEJlDGYyqdPzolmRva9PeduXKKLQCYDeyr/TS9PeBN5s/
oRmKayRSzL6kRb7OMPbClvUX6l7GRM5hDKr8Q2OaWWjngMSR87l0TOlHpF8TolytASEjLs/s4BXy
MLBFX1ktJikgtn/Ac4aIjOWWYLNOM2ZsqJsMuZfcQcbYDxR8QRuCJwDqE7ITY0vN18M/r4M7JdJ0
HXOZIW/X8ToBa0GMa6hqzy6LMlpW68U4x/LMqYlNutdha2cumTA9ZJrsPPg5/1RTw4f5903XLn3z
Lfirg0KR0vCJP67xMTaDPp/swVYtBPoh4RWWcSzXpDKMpN7e/TsNDrOX0fArKf8F5qmAOiuKuAiH
u3Rn4ngtuUS6ButY/gQvlLOwWvmQKXh9aSssmV5yQa5cBmiERtW7YqnR6jMfA2skHSGmgp70bP4Q
Utki88pfLviob7FYMqqZ5M8fhqT/QDB7ZRdU0dspy4QLttjXoj4do7UDnGkb/S2ziuHc8n+PKpP7
iK/8NEMaYUIV3Riqji5TkTGz6gu1o4PzsxzDX06HuCrvObSAuQkqLPyE3oGfB7BUXqHjeMtwOwag
SA2dG64L1YXlXVeKK2AiU1jmbJ1YmlgtlCdvHG0pdBBAKDSSoWWFp1l2NlFEAhqK8iEDq2HodXpt
RAVZNC87V5O497ZHgcla1ejYoyi9G5Fho/mnYKDbRIEvGS9UjXLadeq/OO7OYlpl3leCDFj3Zkz6
M2ILNYq6GQpjJEJeC8Q22AGp0ktT5FMXara/bCqkrxYcA4aMPsish3UhWI6moxLAxEv0tt822Acg
G6MmM2o7clnuaNNEt3NwF/MBs76Jx4uouLzwlcXeADGyIs5HuZ9HEctnH/JFYEcpVEHUAqu/KzSj
1G//9HdWnkTWk+evOo4rPqXd3XnPabDLwYMHl5j6NwSrFnOW/jwm+GezE5jeXx9m0e/mffqHX3Ws
UPEcnvpaphW4ZclMEVZxBVZ9wLiKd3fSmgniu/Q4uiw8w5nK5QNbWYmIyBCFIozWgPSM82+HNd4L
uvyTnQ4cdNXHFNUVYjYNGGFR233tsXnkwtaIDYBDcED3eW0gR5mxbwcSApBI4sq899/XHuGLCSuA
de0LjuYeqksDufQt4BNpcfX7Q89j3iFLHOCBBdQmpaYuh0o9EYjmAyeuQHEEbSIpShTIu11qmYEa
dJlAAyynB6dOk3RJwTzOVgtA5Qe3PuIDhBOfke6BXZXoxyUtrGXyqs6RYK1VZgKlij8rwKQ+q5ph
x+y9+fSCZdAKuqh9Bm9DF6ZAhOzlbPkmFNCyTGRjEyCQiGItr0BPL+fkr/dvt6ql2IYmj56Ei6uv
rGnbaJXlFaZsSGflvHl7sqGRaZ3U1iRLot9JuKtppUUfkO5A62qI/6Omteo1EfBAC5KbqS2atD/q
tOZlu2Q92vc/ngDfmNos1SZoAahYhBpGRSZtU8ldULCOsdnSH/3Td6jZzQgiKavsvAvc0jDswI3o
5fjeFmqRVXqpq7dBMe4L+Rxbi3LKv7HJa8FpL+i7HGfmOIYLKsp25+mCg/6EldWyf1R45CdXqBkw
x6MK/t/Obvfv20cFu4GETItJ9ZYGnEmcftFWsMfnQ/5UIjAQ5aMyKGyZeaO9iSsHWhZmkkgKII3A
X2rkm3jVWzvIL4dqr1cI/AlrB06df8AIjZOq6WApO7dxDRpoQCmJZcBSblVVJZZJqC5fBxyNditv
0TVLwA7vrZnUhXLJ5myMLqn5QMKUQ4/T1TWyXX7SBlX1n4O6vIJWdq5G4OupdVKzvu0cepxQToMU
LdbS+Aml0MOJiDlSL7hBsgUkhJYI3fTvNLA8n/TxWnRzHwFSQEKTq2wtqtoHfn19HBsIgpgj062q
FGIiMqMiGTJn3lLY1H7VGPlcSwH9UlWjUuzGq0k2WPGKmQ7bRPvMnABCkV1DTEMZAPIGNcfbkXDq
D7ODlB7GFZL2om6iIRpWknL2bJFcJjRPQ2XPPg+viguKpp+AbMgU5l+ZAX6L1ylTAL2dVftBP6KS
JQ7/LMorHFCHnBmSjEoPrqjvpiQQ+zSmv0QzLketfmth3yDz6KKNjJwgBV1NsqX9oIpLimVrM5af
6RsjgjrVDQ8zWBaAz+jBCQb50B3TPJYZF1cJj7KHORzjgNZlHlS13Mh1c6AXzf491YkBhe5QFA4p
HTNVRcPEIXsxMtMIAckoBKIIEXbedZhbUOsq6TBmqTMNWnNUNMhSllmgqCidzUHKOVJU2I3XnR3H
aO/kv68zJJRGpe60RE5+kXhMHU58ZVBh3txKKNlsiWGq5STYo2XN082J4OUC4sVIMlJ8N1FEzp3E
EeprjuBC0iMKCgo2klmiQyMEEeHHEpxSSpYg+KxKtCNtK653/4EjFMmkxSTNr3++GJIJ0xFjaKei
VACTq/VB/l23G1VkTmFRu3CKDN2RLveK0lg6KfwQzaW4JJpVH/W+NcOSnhwMaz6jCm/pQtOI8zV6
Lv7hO6UDyr6CoQBzmEeuolrIC0wQqMIISE6Jy6AppIaBLfwUxnJX2HcfNpS2l33lx+A6wX3j5ktF
fmLW85NNSXuSIDwQG/l5c8O0oUBfUkVoMWAkw2RSUy296nimg+B3c4pxckOLtzmTMW+369tgiCLD
ACeDORTTQV0dnUqe218dT97VHUE33eLT8FhqciaSaS4ZRG6S6ePfxJ3657td35gfwqHBQAFKHkyB
af1g1dhvs15mdVDqFoaMc7fpO9ITf30YtQlT2fr0mH7sLxyaqJrVs323xhje3/U596tlxf8cvfuI
Jugb3Z98rv0EThyqJu8ZMKCTC2ADHhYLk+A5WEWN8Qur79NiO2cVkLzaJTpybNqs+uLOHgwI8xM0
pr2qm1eo5UdyE3ZG/UK/gErrgL13BeQzo6oWu0gid5ORwIhxMbCXA0gGcIon5zhYYyb6XRb9JhKl
zPNhnW9Nv8Qajdls+MBrCwWfBrfabniXxTpxGmjM3AnraCAwtSo6GzT7zs6Zv/W2PstJ/Dm4l34r
7BJpcXYqGt2CvR9c2UaYOUnjD/RZcmgwmDrFILgYhVStkdaKn5RFe8F8M2QqkfbPo5W3hePLHrRz
GMNa448KFiOoTd28a8pRauBWfawkz6u5wu0l3vZZ9JYOViuoCZJyhE+LnjGT+KcLzx8eOiIRN8so
301c1IDcNHqA741NGSWVaPs1J7RcZatkt1uLDeBOpLe/LpSJMuVSZ89AeQG4EpRqCwWeZGOx6d6G
cExu0bzROx+RP4ku/jk7OEBWz6BavzXzhV1F4cXJ6d53mKKcQhi/412nPnggRHKeNpb3hskK1qwO
7zbyVbiApUeOpr/HcVeOi6t09PBZ2KGVcHi6ABsRjWr5MP+BGpj76eTcvQx3pQi+fjp6gQpNziDP
WFpW7WfDeuMxkIDKuJtoiYCZMfe9+6IGSpg14ME/tFz+Tg29iEJ67oPyhM2+BXxyDyAr8cLIZXyP
iwbeWa32vo8E8sYoTOw6G6YzljhWKXhc4vtXghw7ioDysvT1y9+0DpgdctZmDcW7NLp8OEhfAITc
85LbPEqL4BJNztkT2ah9Z3IdPrYAfSHgtmvH8LKNSjTRFXP3cF9wFtjqbqM1U6Ijw5/kRDa7I9XZ
NNen9pv1k7FHluQ4et0IOaVuE+BArRZioVail9+j8cH3369GVE0+Ds64bsl9M5wavoM7fukP5x3s
gbi24nrSiu82iiAIqUn9825Te/FvgCTgSiQLfQVaUk+aiYwcWa9h5vgFIxccYAqfl7Wslk06ct4t
udcPIyn9oA3KZYX4ZtFIvBwpnrH7NMsAf5NK9g5eCIPpFTH247w24m/AIMt/DTf+lTMAMi+u4F+2
nkaNxt6ql/rlW1AEb1K7zgoFSB5IWxca5vkD2f9gXtjzUK1Y+8PyYW2YqiTlgvPdesCb+yDneY+b
nbV6dbYT+0CE3ET766x1mxYn4yuxFuwkm4UTGHZ+sdPF1Ln6SbfF7Fj2vu0D4a7klCfeS2BNEJsf
rLZKppB6WC5eYPLhfqiupI5/N9ombcAFFaCnIgZ2jlOkYpbIpjFfdC/zU91jBV15AVu6O6e7u20N
bpfh/AwSphTBGqxX5vtjugLv9n78NVf9faWIqfHxahxa8R6Fi3XvTBDzK9znkoXiS+3rTzrchvsx
vA2/jx6vPylSjF5Df9WbOHUUq/AEWEXIG1KtMmnHleHmNV7WJKmD0FxK2qGcNeBsbaen9+Bxhdfq
7nkQGtahmDZOf/Vqzll8H+x7q1MlesLmKjb859VpQcOWHN351G62DJiAl3n9nG2ZHOyXg6/7roXl
7RvsghwJnrjczCuu1GfgMxgDANTjN6D5rLyyG/HVhtGw06NktntLJPhpqOipbXuS3CKEwq9rc4P7
483iWX2YwD6kNJcKQACPJ2LAAEFq178iE8tlYlS09YdPlV7jrqTKKLw2ZP4vIgvo+43LyV6KXu5j
zkVFEM6TeNfGHNyYgiJecAHI054yy5S/NIfRQYJigkgFjwRPTR3UWaEndZZK/ID3iM6V3eitoguj
CBi5QNyhmGzM0seH5UUs31jU6iRfOAqraKCzN3QXnDb+90pT0I3db1b6GfwOcA0ATRnPwcjXQA3W
u75LOyQ9u/MySosdGfRV2vtZ8w+yo0bS1OnhbeF/GTvTQPBweeWT854hNInGy6VqVajbSArA/S2k
dZhzt9rSdGySH1lAu2XKh9Gq91MatWGtIAbaKzN6eBlfpPMeMF/d6tlggYwWBRKOrMoH/De+13vz
XgtblxBDbeIpdw6qTsE9e3hkf5IGQq42SJ8nH4NtmHmdzVMjPUSTpGk0wL3XAv7fvQOb+STbpvka
lhhCjw9DfJC9bR82EabCsKX5VTLpi+TAckBgbfAOpCaHoo6rcCSly4mQFH6zA1I6gqHDToKwzOin
6Vb5HXebh6ABYe2GVWLVKdllWnnMHDxAfs7VvIPgYxfdCG7IRrSyTfcMg3NaIcSJtXnCSbHcKfSq
VrVT7ZyXhR5D9sv8k1RIu1BK263pigUYAgIj9YEwX8/gFC7Zy70m74KF7m0GNjy4d4rxJtyEmFCi
/jQtH22H0n8HVpmlPhOgl71v+fea/WLfNoZQdbiBH8B/jNaeIwt4tWEJXkWa4nJcTGBYn6YHJeBo
PZFRX934Pw7rhJ7LfHUPzskpo8r1SK7ZN14Nm+Ex+PbOGbinRRnQVlYPb53ruLZ4dEqLd9w7Ofp7
9fDuwus0pgyM3CcFmb+DE/VwqskmQlGxhFolfuzDamcVFf3CVNqeuTtokpgR9LI2qVQ3dt2P83Fq
wQkT1KbzdpvOyz+l97wQPLrXG+BI/Wc5mn6idViOHn4Z9gwS7911WPf29sG5A5MsYLroVMPnWyWG
LepKk+lZEeHxu7l/29dv1kjLqD+HuGbW8G8F28+E+7zx4HffWTCMRkALo8kKvjLDTZGSYIG2tsYe
VzSAPDW0zzIY6jR2ahKX1Euoak6hNwT78TXeZsXBtYeaAv6w7j7bJYfOelyUVIGsMK4xdJLkE5bD
A/DQXee62ED9Y6DjgfciKSN9ZsJekI4KqaFbW0DKKXsrBLAGZY8vZuUQKSYIDFp1HJwKG5Qen8qb
vu124L2MTEOpjtfrMUbMmLiC34afsvcOo4Zot28WNzxnN3iTRWcC9VSfUANrVFcY1KVFZnUNuGIF
00DNSfqcZ0MEl59Ls1ZA+qMpdVvW8hlCYT7298oejEWsBobIOH1YVfZxhFuk0nmKxXMD3Mc1hTnG
iNo0o4HLJITxR/vp5QuGMB+cZNfTfZ8q4GMgYjd4Ui68kfEEf8xWCOv4kgnnZJ+DlLO9KSJC1jlo
OofRo/u1xUzjtMkmnnfJPkryMqM2S6OXxUhTgfef9rj0Uq92ySUyr3wkgH7XoGqgOfl1eRMuiyaE
0H4E1aYxoAYhGLt3pEpGQXuHFUTU7AyiYGLevAcX2Zwa9ihlRCT7qZbJMKR9592CyAIqTQlDCuWH
UQrdbfoZAgOhPGqy/ZoY2MAPEEARz45p75RIAjITMCrQQOCRTk8gL6FrSSpzdzRq97hh/6RwNJ3l
ToU9Ugof8idH/w6Q5gHsyWRUY9rB2R5EPFAj5rhfmyjrQoXxYCJrIfExmMYWfsQwJHI4ZmcTaKHO
N+7pL8aSe1eDxTquY8wt3bN7jdfBsbdfFNLl1m22K7AzvBb2bZpL4nNn/t0CkdUug70L3w7rQIjo
WAgOJu0XI/0b43w0/b1v+k7l3FNwGKNA+BFWfxs142oW1ox6jAociNR+9k15RmeMx4cFbzVdtcvB
pa/BNlos6L3XDITwJ+0HYDCNNTJNw69OeIS71dB791kgTEzMdnBMXrDFqfm8UgZ7myFqhkwQc3aI
MG6bf7hNAZen6XAquQSdDJThjb0F5G4+DA/44J/nKOoQwMBfg9ZIOGFoedis+bgBwcL1+MKKZ3jj
sNuA97SlHzq6Hg4uxoNs2nQK6RVgCrFCzzbNCgpE794zBq6b0erw9Jw4xStAss8MCO7Z/NO6BitN
8xYWjgjeGZP2J3zNXvyEdXZIykgwyvv0ah6DZ/vjy5iv7qHoAKwG5O7dPWHJcDXxEZ+eIbFBtV5y
j/DUmxC6eC8xnRqGMjD7jm6TVRhpawOFfANbMKGPQ1MIAZNjrzyQ4ziaCLZizNmlybvYYsRe3Wb4
bkPZdE4JfHZC3Aq8O6suNFM+9MajM6dlQhdKXU3U29q35OCAWVX0pc9jbZY2841O3LiByAiqj4fk
VjC5RkcozVukUge1qiXdDyDSswK7ptYZDvrfuoewDRStvVujikkfHuI0OGn3dp0zy9hRldww2y/A
169tftouecbXDKj/g1E0dOm/Cvj4fdwquPsXN49Cd7Zn1lQwruikrrgKL5R8mJCARkVJZblFY467
UEprPncCtIy/EWa64DxHcmAovdhnoS+AbMGBqzdpyzEGchqnXVozk69xH12d6viMApXecZ3pp7ut
WqvZ88VrlfB+v9jhutf4Q4mm17TxX4xbPEhrVJx6sH1juUFC0QfJ4DO9Y2rDMWY9uHJ0irZ8ee2C
nNZCWHkIiYG/rJk3zkahW0nxr4SyGn4kTDGxwamnwA4hgn7TMr6K9byaZ9OjYZNU3Ezww7fF7rOv
jQXMwNvdWG4cLtjKOS9602CJMssqWZFieiCZEQAsghAHbccDDhhArTp3En0ArgXLdnvJ/XDOvY/H
fyGzFZYWJ6sG71AxKkIbrK1KXDpa9fmqOzhE5bnCW8UtqD8k1N/Qjhyx6SJg3827u3MCLFtkSd00
anim21uv6fBgsf4BVdkP+4pcGFKwIeHB/XmrmxfWGvAR2CHkb4PheIHlAINGBl0Ufa5iNF4ItTa4
kbq/QN8cqSgM7vOd+RpV2nVG/1dvPsCQih1Xvlg7mqCDi/3N5Zm6i6qKdUsdpdZXzaQQPvByKOUT
A+jSpMor+wWfcf9vTMqcgdGjyFvdT28mWM5sdtGoDiODgPksy2rmwM6rDbLAQd+JrfS4BtKgHlQZ
8vAXCp3XB6bdzf4wgT0x5/riJCzD3FoSg41ClQMDcAQfWIG3KFLlYfH1Z4mmmKdA4sy78W/1lyHh
yzSLtuW0mLAEaqYHc56DFmeSCzwHGfsFIpoMSuhkKrEqHtxrFqSr1DY9D/8YzzKRV1J8zDKrY3Is
WHbx0P9VRvDnwSB7YcXwSAdbAqxiqcV0+WazQ0VCIAzZ/JFtAYsgr2BHLwcpF2TQSWta7ugqM6J1
8AbiTmm55jj4FWfcVuyxzA+EbgXkOriuGstN34f1+zYYcrFyyACqg9uq5WfGvi5bob8yOvHCY9dB
7R9DY16JV/7EeThUm8wWMH2XZgAAu8SYS+e90buD8CHkQTeh/XNZpjbB+jKGz2VMpBMhL6sy3Bwc
wtbMxdwqGydk8AKUA0gnRaMz5fCSvqMGLeRERUdAsDub7Y5nckzJFSPW0Zln0yiyKmET7gUGLQwt
LtVRxUdtDRwrmAzB2FAG4mZfAMazBGcNr6038X74DZTJUcVFxpEqGREBH40wY4B7FpO9ucYvhisf
AxYzb6cZr326XfxrhNOwYg3wH7Y8SfXZZxxOFr5n70YbeIfCA+JbMzozMitwZNnmuL4YmmvTcAxk
Dfg5xGVrRJ2B1gHVSJ6DgjNmLMnfVuK8WL+DJXThRph2gKD8CJIDtnhYNDm9IrFjzeIaMj/inMsO
un1sZq0fXqFzXDC7S18ktN8QUfXwkuKRjNU5WMslWS5mk2kjnONsSfJxwSK5dZSxyh5e81GEWLe2
S/tkxaSe/RSbeLto2T/Trj1CvyuHBLrsczH/siXVM/XaD83QssAtxNselHbKggQYVrsGpJa0Qixd
JZ4ZIOFNFTeamsHO6Vw5tC52GcaTh4vWxZD0kpEaAZoSDh0atRhCHpyGl1HP/8EtmjYQwy/4RM0N
9uyz+cHe3dSbRwaorPxp9Wwb9TVjQARhkQJfEAonFOA4nzfwbSAwzV3gtCbS4Gz4UD5paYS+BjrE
X+vmF9Ypwr3CUXW3ySE4jNlhm3l6N223q0UK29Ze06/lhk213fzpEnjLDl5aa4dAqNMjWhm3Ce2m
rJDtp8f+BakoWIX2ALZCSkUNEtmlOSYkvE2O94ZHV+OMkklnXEM9v849n4KuKplTtWgYQC031lKl
4x+VJm9ETiGKkKC7ddnYOpT4VWSVwXaJTdeiYUJsX/DhWQNVZroGMtuiWa/icXVnVHJFTr1Cc87J
i54IJdB9uS1oFjQr+bXfCBCjGE2VzaBusXrPti6ZjAC0c3grGit/YJXsLLoNTr1hBHbn/jbM1VDa
OoAJMp7AAKVXvfsTueXqdpjcyslSvb6EMLWv6WolMp6B5AjXJqokGCbubGiynRbUeRYo+W+gQtyK
CRxOV5su0g2/vr6ictls/Jry7tuqcPrBthL9j93JFfQJ2KsnhkSb9hfDYaRkQGZpv1h1L3bLOxL+
ruajaH6yNYoVMXMo+ReBhH0Pt4g2gwVruhhbI/0PlgXZsFUNOKjOxBmJHETlWBPKHqX7QBgsPnbO
rF53LLcOoFkW0tc5OvixdDes0S7xdwbdFQZGkLs244zOemeYvZfF4Wfm4Y56xGK4exmNG7A6el/D
xhN3l+HP29V+rgye7uvkKbBGQ1tC9OFZ8z3ZUGpxifkcq0enWxoACwDbCfF5QSzkdSg0r2ZnZZmU
4szpfvyYMghA4IOPqM0TK3fjIKBqSImZXNZAnHdAJCgyGwFiI4yTieTEYDHIjgRwhoZsP7lIwD+O
rExZPVGZxgc/NdiwsmBi3QfeFM4UdCfY5ePkzHNERAS5Yw8Ops9YUJ4zP2X5e6iIP2c4bUeDxYJP
bNbJnlLcX9kMsNIRRa5tc6lNCafGTdBiiaPtPgYfKgoSLBGjz/A1PPdllzV3IfYerKOtKgvwh84q
x9eYAq7Bk1Dh/Ndao0hkfrov/+AEvbpzDlAd5qPaqaFG15giLYcDN+Q6piKmBxTpLyRrhYGJrNKZ
h0U1k+7TaIC0Gr193Wk6fNNobdRnV9Mkh5QBUxpWRjZsGbOYBqWMlpc7cLuK9zZ/4WnjUe04l2nJ
AQOnNaXPsj/Sd/77h6kdP27fPviAK3cp7XfJXnvtaSfoaChiQWKk+U9drP0KLu6gLUsREGe/uY2R
o2ziLg7/vecYnN1O0NsiFNZ2wbGvzQTEgA8KXajzsU941yb8azkHoIlJXJDbspXkiyjCDlV9Pv2w
/q/sFLKyw8dQ0RhpevNAt/USwUK0+TxN42NF2ymiLVhO1ojvxej0925vPUbpKG8hGEMIOdL6buMM
gcVBI239kSTyW9gYyX+8ldaleUURLzmUNn6eao2I54yVUdAgzS1p6Bi8SNpP4mFkKv4FpIv8R0yE
ID67efqKpERpi71TaHlbpSXUR9CQrKVAe0QN/JXgIIM4+qRBlImO8fInZLN1SZ1Qf/Dzy0J+2lLP
xyXMaItDMHhkN1UN6HMa1YTT5vqbuC5AjcXNY+nqU/Tyu5zk8gu6ID84pbueYgesdBbpPP7idVAw
z1MumCC9RAAU31rdEnOK/WDV29izT1+SBdAaurwCgRK0ShPHkxw4geDcAJA9ACgmXwFEJFePIvAW
ymXXX1s5+PBkm4AdQ46AdTzAWxBCyg3EognUPEwfwhYldz1t4UjVtHJBBADYT9gmU3+niy0MNxMI
S2B2dA8iZAiNK6W+CvC1c+jx9sED4asAoGTPSQIx7swQDWhPAjk7AHJAMCh6Ask/+4/+IX9GArNW
gHL6CEb66/SAFbYgaQ0W0s2ls/FWFOfC0Ch3Cd0KiPAG3ozlDfyPMpvpj739g17kX9r6riob+CTZ
hQ1nwz+z75ocsu+A/uXfXb4ZTItPssNEg/Qy/u3j2ca7dBo+PzHx04gh296rM7pCUOZhjlYmGRg5
KTstsKDgxhL97CPFmpzkAeuYg4EovHf37i4fIUUplNv+QBM7jRoD+2lLIHzCU3rt14305nBpmz/A
Uroji78Bnw/mDNjx1HnAPh0FQBCxMjDmYN2Jq1UHuRmWGEe3Y9uDujUgyvTQT9aAhG4SNBUztRwZ
X2U90iVMCkrw6KecbNBpCW23dY7QD4iRLi6JZinEUOOI2ISgEKsMSB5QDVQU0DAjruo2Ah4yZgiC
MbTu4kb9cyn62QAd+6oKoH9n9Cm73xVT+yOswj9shrDGfQTqGInICHO494sB+bfdzRfn8O6hSplT
1f+dvWKHoR/jcE9W8TtI7KpWTP4A2X5CO5q0mn8KK+YCjrl6KZeeHOHN9f+qgfN8kePefTRGA4P2
j9IFxkjAw8UDoI5zxcUAxwQcjn2+QWKKoVnxjgD5LObHsECFhpcyvuEM+HJK2TeoTNtts0WwzRFD
TLXK/KpSwnlm9nH/lr0ywYaSGvmAKwN2afqAqzTbwQgLpEiy257QWBiYBdyFNGUjNojSs50ifJlE
bmRoUJmTSXGqCvAScehyeNNiYVG1AMETg+oFYP336LIQYYP1RUFvkugcEOfl7mGPXMCunFzldPbJ
JNp/wHeGJ/QbxOdxC1yrLD6ZdWyZD4YUvss9wxHE6ToU8QH4ZjLE2yL9gKJyPgzdX4DR2be1Bd8R
X4yuEAkT4oJDVAGnAzALUefxuMqaLZVRJ5tRliQyYWWDwj37xwIXxAxDl03cap+gk/BOCgn8F2C7
XcpiErjgQG8D1IfhgycDisiPI2rlNER5/oUN18z4DLPfJVCjhMVrxADetNkYyvx81IZwaNsRFwzl
fQ6/sHQBMdqkreOk0AHROKPl7KQN852r0GbHx7N6Nly80RaY2VYCTlUEP5dAtaAH3oMcJDRy4iko
KBB+a8KiM3qDop2Sl+0U47wD9wmpH4CGC52s3RhYGE59xhzSGm9LrlRU0wRujR1+HZ7dnl6caXuk
KfMoMoPAJA8hpIb/jcFk8ANfIhC1eBTN56TaIz7FDA7cxOfGOrMLjn4Cc3GdxmPtOISuxqjYGYMg
+wDBAp7kMMiylNJJqIyFjOzibV3QyUM4NuKgjr8c+p8Z+xjgGnUV8SHBOpacpiFl2ep1IH9AiuY8
xEPcdcj3gNRq/HoFw/hhH6MPlLAnGGnSTeKrq/ndEVa/dhRJ8S7Sc0XhNYw5kVDafgmuJHBufOkz
Q/HMGzULrJGe+MPoexFiVL96NOV3iwoZRDYOqID8AN2LaQFENwtDalUwcswx1K+Spbm7LMW8QJB7
govOeR3FIX06xjqA+GLr8gMqj9UrnIUm9IBam86MgM54h+xLWlBTQa+T5lVr4ee+A3L4xNAxBpH9
9CiagSMqT4LofsG6y38XPwFs+WLcRw8pU1OeGByx1QoWfoA6loTGwuWgUD9RS7e5KsQuhGTUceGv
hbCERZRQc5oNLUSKoMNxIzVHp9kFZQ/mH7gxNbjHPYi/Fn89O7ueKm6gN0z7mNsUHbPtebwDcI+i
hQzjLPSWyyUECGbuHgwxz1rqBfZDWQpfYe990CY8R7BYiANFIJGcIRvQIbUOvAWg3LAeBaMbY9BL
9ZAXUKqJhxZz/D2/wn74MbddjgJfBjCM8gDgYn4HY4+8YarOYvIi9HT2p7shmmQJ312woNGMciG/
E8VXLshltrWssA4YYEE75gf5seTYwol94jhs3RN8bCTGhMZUHwYzkzeiJ7vSphMAECiMWg2aMCt/
OpfF/GKlOHbpdedRtOnSFZAbcj0sShy/AgeVbG+RJ6Su8Y+9E4JT99BxVZUG1THjrXMZrP7DXrU/
XCwtKFpcdT7a3eqjq5j9/RUon2F4sC/gXCJKAJ8WTCN2rICkV70r0bGblE18VXliCFXdlGdBuULT
m66KCJqbeCHFi9xw7ZG6JDQxKD9ujIUykekzi1vJd/eFRneWWcH5+41Hsj8WJVzUOOm+gefOZCRG
QEAYCeLDsGZxPyEyyPCUZCjLvDnnLefQ6miDRkuZ6kIciGxArKBYS3AkLKujvi5EBJMUKMdhMEbx
K9Teh0uCObHH0ZvNKPkv5iFIqC13cKAcVPwFA1WgVyQCNk01yIfNmxbxatUWyl+ZX6boZ+eSCX1J
7Mt+0AzWLjyBGJd5lcE+AXNOlYshHpNGmY+JDABvibILEi7oy2HZnklOq8tDC594k309PE3A4soI
S5qNJ7/lFjLEcRy6VFwuHCl/4oKDi+Ho4BcdHkAkcq03bUSPofTb3rcp4r52m7mTdjBA/BkX0ldh
X052FwYKKAIIPW7ar+BnhWJ0TNbHEyOap5OIFpe509Xo9Fs8WMg82HA9sE6oo3/N9NEKYw0KxFIR
L6A3oXvmVUfPgAdJ+N23Y8XjLpHCFeZqTmbwu3Sm7V8AATOoqStxUjVTBbHYmnUK++CQby5W69xU
MpJB6tKMUWwWmginC6aKOcxv3dgmJdqBEfEwUJqiwJKObE4uVKX2yZ/SliyXnaA94ungQRmgYtK2
lZvS3Ogy6oaITsLV45K87GZAR85DC9CU7oAE0eBp5F3yp/yhMpl6CqEu3hnTyHkFX8V3VgWxr62s
nCC5EeRhDiNvfEDJ8zW3OTvQqDr8Sgz/ZQH3QZeFQdII0BSF1ZP68YPc4ofFN6aNTwrKVsxTwsyW
i/B02K0oLLLui+kcc9oixgEuI9Ztn4Z6ZLdBS/NpkphUCN+G4SdXBUk0jsTDcVPQ/YziFuy8UV6i
9GG7g/phg7nYMf6wul+eWW+cs3fv0zS+veP4nF2SezxyuUIM9axaiB5GyWDUKO4QmukdYK/QE3mq
9XhUPCncztQ7catYTd9g6IyU5bmi6LZaNZvZN1KFXH25jYpDgZViW/WFpjFgqYGO41dr7EMG2qbM
Lp9cDonOgjxndTIHs93eDMXfYft9DK/AmVQpM0wCpyHsEJBZViULtt3nfOshYgsST3/jrOGkT1ZV
puN070wEFKNGDycq3hqF8q7LeMicI2F99ovLFqG77N7k3b2O5DMO5W3PDjqjiWWSDR0FphboYfDq
jLIV6Psrq0FS/g3LtRA+MdslpcSw4KDRiMtWI+GNZx/4UUpCcb/BN2RKoBaSwpYGa1Kd6V/J1y+z
6BbZpekRAq/AdstSMQKajD9oojZDaoORY31ZCjzhpN9sKPd88wPa/Zui9YqFIvmi2xQoavJ3ICHj
Fx3umC3B6IdAPXxa1AMFgh4AEzRRhmCfE2dskdJ5dPWi9XFxLBITFY6qCcHoKX5ppG6c/zKU5SZY
/hIlzjhGdtlBkAZPcCn2oVtCri35qgogRmn/U7bhmwZ1OKcs50hc8hBWeTChgObAEOuprgT+Jq+K
UXmHH1gj/yPNmWCdjqK6/Ucm/Emm73DLYoCkG3F3bkiGiJH/EoAcdBWrnTdtLEk8vFtDkoNqHnaJ
jrh0fJbhkAyBKC1m4oBI6HWtkJ0raiXD8ZCohZBc94TmAWkYxQK2EiJCnthLlLwZVDaxy39TKdrv
QTEmgLTsu8Hax6B7+scEldmL2cIQcXHX8o49DuZKGEgag2lvautZn6d1AmKZKVobT3rlDx5fxYtB
gykiW4LeiAljm4aJNRPVMMazFVfdktyFyl7bLiBxNjgTrKn8oxRzZcg3xGxiCYHnnRX/5i2MtFVX
dKntsDTtvAd4SRoqck8xb0hbKPyXqNqJBgBd7mGTyfDagkjPRwYTT1FdI8yoOCQcXwckd1qfi8ml
46R87CHDB/eAhqWk/c42vfjKvTkLQY1YJwQP48td43dmS6RIfoeF/Km/j23PtJi/9UM4J0GRcpxK
JwCfU3SRiwgfAYrjnq7vuM+pKTLNuPrvifGqc+A0rGTd4FOuIiGw5vTQu69/sxfFQErXZAhR9DTY
m7DU4joQDrFVWTTFd0wBGAJfrih4otV3p4ZFTTdgpfTpVCNEtMtROUJXsl2abpl5qYdlVxBSCXJ6
f1X3nk2PCg8O6YEQN2O0RPTv1rmgF7fLodJ2nmoJJXwmzrQB84eT/tIaJ1s18sNEuZVXw962aooX
7A9qcUqg7s5kNQrtpcCLN7jmKAPAztV1FCG45NSRG5eUj45hjTq928XRlM0FHtjQ4X7P/NVRlalq
45g6CQOohu1KeFvleHczpqOk/JNq9vvXNVMQkcr0CBPDIB+L3I0Aes1JfKbP/yqaVp53a1Q8WyvX
D2JhwzfocPCy945iNOYZ5GlaRPWZlFmLLodj4jJ2Wh2YNjFsQW8nd+da2bCb/ll5g/7s3JwLm3U5
MbLHhpwN9SlAvWMHmuZJNPs1EKyA94ZRAq19BotdcrGe4IdMOoyDcG/cr6KbPZxkh2k5QE8fHnrF
KLb/lfY83mg4sgeJL5rbQCMdGJcoWiygk4p/h87mr9MRcZDMSHs6cBc8BXwSP02BSP9H05ltKaot
a/iJHINGEG/pQUTELvXGYd8rooL69OsLa+9T+6xaqyozVZjMGfF3wVViHqv6tRUU2YhY4wlqbhGI
SaMmHI9ln6mxFCBuEXhpAM0i8Np33t2L21yCqtb2ngpHNFagWnUkii+NEmwxuAwKKhOAEI4mr3Zt
alJ5+KWMBHkCW6o6SHeB6gR96ZYd7BpUHU/sECR6CBKAr4lCU/K+np2W7J3AjjQeYiGSGlTmbz9D
C1yVyEkXiwmNN9NvVFvpyRRitCdgaBZYtIIy5/zTWYyYgMjJB2IHMlC7yFIRc0+EXZRMRs5OGRmM
hfhBnufqn+JO9gzp34hTAv8AuOJAD88dbYCa9YMgWA2Y5dV7/b188hou3t2tkduLqrj28Rk8eBxQ
m4q2rTGS6a8Iix1tzehjNK4Pt8X4FLZIuXpMugxq1so3aP00GGLvvQ8/CZLKkDA61avQ+oxEFCis
qwWY6JaOPiIyk/ltKbcIRwTCZoocUTYKBJIxL5NkDNJ0xEZp0II6xFYwz4Zb/kR43Qra5ETch3Jx
UJ1BKCGEDG496NAdCBMTIZzLCNrQWSVeqiQKmsEPGD4ZEG/cAWRObImeBr8g+o7etI5eERdyDsgl
Hs4S6N9aUfNZ4j9OEbNSthMzTr0n1fqTiWo8FDqlPzL/kgdJXHi48fpaLATdHB5NrFQF8oG4XpSR
LkVoOQT7hROqUw1w+HJwbqb9WJzXxbD9BxYlh581Xj6c1uTO1Ko7+0ebn/UCDPjEihB2Zv/Cc8WZ
2+KL2T58YyK01Jwq4Xdy7F2BYi0qdanPpIeRTkr2WxSFimMAp0vzSvnLHXsk0lpNNuxq4uHlOjFy
qCsiSXhYoZIUQgyhq3+nzqjhmQDv4rXt6TjdHAG/yVzAOMbj0Ofp5VcVWlhWGmwxJ+f15KV+W54Q
HRUaF/vBzso7ywxszqiMMgRvKOtime/b3Nn8T8onseXvk6df4ZdsEo4GWMMgEVZwp2IwshWX0ZER
ySohF2TBcq1Ii4IVBuKPbHKkqYIIqLikoL26z/xkpAWbC8OX1USQ9ocH7oDk7zetT+tcWS6iopMc
QAAMAj2cB++DerGjzW6htDHNtIEV6Jtx7vGuajqhfcVGD4Maf7gtZkB+BaIaraSaOI2bFJZjs98Y
yN4oo6UqPsKTeqxMmjjiZMfXkyIrM0mzkkv2JWMRxMjkQgkpQYQ+OpEK8Uztyw768CNQi4d0VvJK
v6JLIirktLco/FgIXYmokC6H4xOfKSsv+OB/XxZTCb0TrE2OpWbcWB0zFWL8gMRnF1q8+0uuoOdO
4ZOtre6TYl0v7ukuXEKxft2SkCDKTegzCi/WkDc0Jq+gDuoucTodUq9mD+eVEzeDKV6cjTWS9oJu
zHTa/vIxE9b4TDQWjHEP0y+j3L+kEjYWRQe0ipO/hz0oMXC44iKWzYkV06a8n+DvR699JtAQ+CGg
CTM8+jCB6Mux0IgyeqwYT3BfebeIyHaXfEj/xn99XNJbvGNn3jl79+xJ4G0NkYfmn81yUQH2vx1r
gNblwJaq8sPVoD2j01B8jZZO9gV0FNnOeSXYcQiBeURADjQ4e6eKjOQK8s7i5k3uJ4LmaAgKaEi+
wTwUZ4gMeG8iwRHxv86brpA6VLFslbQrPGton0MQkQudyTm5E4ck6pxr0gz01WFRO1/akQeDyu6e
NRoz/M8raCekaTTsF9KEiDxmQAweHe+1rWg8qJ1pRkyq6MZA0gNrdF3MBKl/4PkhrCSU1HSKbMdS
5u1XUb04hKrLJWcZSbS50EynUOFPdQBHH/ymdGIUqyIFFMlJ263J5Gimr18lNO6Q9NEOSw5tkFTn
vRKw7UMrhTUAWyhL3qDl18nQN0eSzkHwbYR4iw7qxfOsRwCh52DXkxARKj0LAeWUOH5tx+AVl8CD
Dp1sp2PyA8jipCWo/nUgvz6AIhHX94U2Xxb6bHhHnWJNqYVAmlDboJbMhGKtw9cEgSuwSITgFnUK
81eRCVdHqc3oounXGDkImy6NoETGNHoYkT3ZRiiJpRBjgADtl/DSQsSZ9FIyFU7VuI6I4IQOgpxw
/jUvRdImL+w9HXfkaRPDLL00YLHoxD5Tztx0tSHPVCCR4axKHosnlGCLmrF8OY0Bu4ds6UIWSrGs
+k/ACJJCDJx4Z5CqJxFwt5RTQ4HAMCjKS7/B1gMqKmCoAikC2Cm3u0VBrxJultSMDo9PaQuTLnll
dJOvj434o0T/9QNFb+lrcUlNgt4V5zFmr2AjIIGIchKsCu/vsA2zeCBEmc8u4KpMHZLOSIzu8+Dn
9offRAQRPuIxW9nsQKJ/j/317f6C1zwJAxA54lCFdaNUlcMaSGDnvfGuyvFIH4aG9d92xcX8dbGE
cP8WEdmCDHYswZKpzwFLmXvAdnHrnroWkw785Yw2D4MqmWG0v+QDvAmBmq4mATv7froLieR038lz
WGTwo3SjTBp07yN9Atz4VpFzqUtmPsEpo+RrUdocBEJwKIyMFGdey5PqosGbBZzEwA2fg0ppQoA0
uhdkT/59BIHkn/qQc6Lda7oAEsRjyMnalfQTgr9a7rGJPuOIfYs5idbcb57DXZdhvOiSdh08Nff8
mt3zG78av3ag5bd88V+rAIRUDnjROT/lMJDgip85Xa4m1btAMvTu8k6k+UaFIyGMnPOClkougsjV
rgNjcuvXIxzGF9L396SIDi59IvbMX9NCOh1wfY/MydkDs09TbOfH7JIfM4NIxxM9vuz+ccl4zaHq
n1Lj7zw8D+cBh9X2zsKdB62/HRai8YdBe6Tx5qf8nD0j4b/fFZULf8eZwirx2clvucLPp7gJ9gie
ZfovyfTEncmFmt36mM+pVM5A7wXv7klLdeiUg9cI8GkpzQqlj8UfAypELV8ZE5sqimKxxLcoHCiG
iswijEreiUaoZAGkRSbNjyF/pZ+F5pwfrrX9eDp05rBeHLPXRcCWvsk2+mE1qzTKzICQu7d3IwI1
bvRnwW6IoxMuDuOcdaa2axgsMR32XFQNsK1QsZdRKyWqlyfaiubr6+Q4CfLsSO41kcv2KjfwWx1F
bJMp0aol6WtV4ZiJsm66J9DUrOjo6XyI8RlrkPdk8gUbmjVtAUChJ8a6JsGAol4gUpdqLYTL3g9o
lAcQNhuc3+ShYC7nlSUGrlLJvbt057QZR4orZvExg4RlwCK5e2cAoYfzpFJ+0SgCexqCfiYVmV5y
DTXIr/kMvCrkZOkRv+UdTHuXl+Do0jfP+9x2R0fUynEPxpdz5kgWDQoQ12DP+rrzGCKLlPxLYOTL
E4wo4gE6Lkr75OAp0E4n0OEPdcuewuOznS1XUmZnLXrYMqnc5Y0BvUCbdyi0SbakggoYMIQyVFht
micQv7yn/xGP2kBY+PKtRE0bztKgS5WBrhDbCGuy5po/x7P79F6+YBqiYSZylf0GAEe24CvSAgf4
PDt1T0GWZQ+XvO/CsBmjzlsDWcyocnG2dmmCMT56AQInmi0zAvKl0WMS4zAlwbsnDBgIu9mriPNO
RzJYEJbxEVHH0luQR4cCvdGdCvrAaCbGMaKzOQbAP4Md5TM6F6qLFeDtEyRQFlMm/SUt2ihmnA4d
Dsgko8EYAEAWkljBMWxAwqOAFBnUPQJu/tgT/eKhJhalZE0ZRKhy8qFzt6Ce4/uI7TXSCLFRc9ah
BVL74OtWJ/zp4LagRSxdZQTk3VnpzupEyKrFiiomKMwbjPNVQCXX5rrt7ZdYhs1oIhUMKo3Vhi04
lxiYu7sqcVPfUV+7Wi+7Atti09w0Uq5zBkJcu9mKPYp+UJqk2/DOUJZJFTMkFCXVgiaMDC+vX6Au
I5Sr2eFy7umjaJVkxqL2B/atxnvy+fF1I1+uV4AGbIm87OdO/6qZzGN6NYILTgGdj8ebRDJ9ndC+
BMyJOY14ntBZHHgzfNKHdDc8oafuvWtMPqOz/2DhknrLhlP/dnEh608OUawHh8dSvN5YDobM9Bs3
/TcJeL6xZUb9IRNPgdrCxnvG7X16sMApSyVzHkNo80/9mb9e7jd+x81BFT9ctQ/WR4dIC4uESDRp
jNikphRmA60pplxc1kzLBRJPDsnLx+i+TxGakW7YQmnx/VWMRmBQyypM92Xg2ZVkwkP2oBklJe70
q/EJVshqz+wDEHFMdnsziC9QOSkSRQ2M7Bvs7CySWR8foIsxTJVF6qvBlIBuNUYdPuivf2zz3znZ
LcYv8Nmdf0IbHcfGhilhIVjnQvHPKffm1/EmkPl3xG4GswxJ/2PVOx8fbQDsQOpB9cd3X3FTB9Xy
aAFblDrMVTiswSyGc3vfYcodXg1q9BQbh2aL4igBKE35AY1RFb/oTKhnVu84mCZGDLR0tdELJpMD
Pk3LPgx3mZg48KG9sRbPB29wETZY0sW9plv8/p+5VROPKa4PHt4gQ/+/YoNIGOhuUL7He4+JJ6PR
K3vz5jxkp4HNQeQ/12DZXrSJWLQSiNTwqnCDkqcgLl2oCMmF5I6zuH/cVLHY56IkxQtHg/BnrZ5j
JIDDkq4YRshG3SQK5xt36pjzMqKKasfvBdpIMF9iwelMPjRWNjkHoDKHIdNHcRTyQB8w76ULHTci
2wTPTkLq/nUhPTmUkvQjxGzA1pq+0zfIK2/C8zDg2OvPkUiwLfcp0EOeJjhrE8wZBpvPixEaNwVE
fHjhCvoFuwAWuoaLg+owOI8w2PkkRODOCWvVOVloudQ7qlzIvgd37EFz9Upu0dMCDkRico9EE/11
iJyQ7XJSUj3N/Trj8nPFVpPaTcDCj64A4Ss2ToRd/EJ0RlD+HwBz20GrCeoC4Zlycyd6l5h4zc/s
3PdV/09IxdkvRs8X1FgIira9JwlPaNh/rnlKTbKQ+CsKns0mayNXaYwrMhVL50DVLfvONzCZe01y
/urhF54BdMHTxau9t9yT39y10bxzDNsbPLDAGc09nlEU2nKHDBn++2Avpcjwvp4M82hsP+4TH5xO
6KiXppI9yt0SnIQlxkhPCVygjcR8ImAXPtdWKChjG2gbBOyLfrbIjY0etCASyYAyN1Q+FChAEFLt
SfX3LzoLuL5tk6R/ZaKc/P6VkPYj3SUNPFSIX7rSIQpFNe+bwRx9qkIWE8KU1MDfo3jX9delSYmV
i8voBfRf6Bq6UCeNPaX4a4Hzi36csF/46hcZ3FhhVtgBhEC3o82K/hRXvxP4tktdLt2QMFGoKNhB
LAKUacEwxsiPhDiAfAMN4KyGm+Q/fy0FY1fpDP4e2y/9BRx+7XS+K1QaCn3rAyy992RDkgmZ9C6u
/qatFdD76Z6jBkO2eE3IODf0HIiFl9OckSTV/VHvJfn6iKVmPuTUC1KKUhfq0pYMYRq+nyLaH8Ic
+72/bpdifw/AsO89umyIFPhACMjdVlClINLwZS6XBHECHhGCsUg5IPp9EGp2DA8Vwnfzin9gWOJy
2uRDABaqDAC0eU2MD1CMXy3F8MC+csVXg13JwyzLglLFw4ROZCuTZxBTJbzgzlOXvAHSxn2yjSqo
rRnvTsBKMF56D8Fdhz2u4Q8pR5rDJyAAa0dXIVXmdZLn0i/xumCJyAZHVKfRjUFcO/u1Q0DS862N
8H6XvLsLL+kD7EJyohdW0Bi8vG67d967rd4nNrneLGlv3lUZUukzvNyvtxJV/8TWNfuDBJ/PDqks
L5ruD9mG0pXO7gTUM7qIgppFyXeACC2+JHU9aCKJeomKA92qlI/McGBcxapF63xIT4tW75Ca/VZv
lxYJZgPcZLJ8m4Es4GZfieUNFEm9bSCJGpPCCedI+yYp5IeF2JIqdz9k7IH6p+tOvbX6ZVLiiXHH
SFeY2cKJ9h2IvFGJBUd7+1fo1jIRhWBPyGqy/aJA0uJerhfJzddDKiW3YNjCTBnfkNMKLfrCruQj
x2MFcc1nfECGNkwR7H7dL8PoGF1ixjQ0a6ENeyrR1rT/ubSlTQZW3WNWogavOIZdFToVRRl5d3jG
qOcoRmD6RSTI9JdeOWgtaxmQ6tN+Ki4GANGmIZbIOSydxYCywCkoDbfIjBzRAMhyZvxKcBvdgyFK
CkFrsNrZ999sOu6UCl+H0cGn6v8BrrKkL/bhLD4/UFzeSGSvEAjK6pgd13MACy57ANYX3yyn2Ufa
1QgvElZOvAva1ZrE3a8KRbqEWwpxyaDe/mFK1uxLLEhQraSQ2EePuHSZ5oOUq2YUvZhdNI4iaAWF
aJ2K6E6UKWLJI3oW1Ea+p2RAwm4hDcTpwEDB9vJA6/Jko/OKCfUllBrhj0Cch1kjJ+z+HX5VZ7+S
dvbQAjNgOoOAoi1uyXM4j1+pkG2H/LOdA9DU3jV70vXyeAErwLmiFcbczi7rlOk5B+H/OuiCPy45
GXhLkiwXgQf8J88v3VsEtaUxaUAmuk6DJLs55cRyzeRydNv/a6OknRfYwJBnkqDIDTGAoluFVpPg
yYrLheK42xZL1cMWfbooaRBfmvz7pkcUBhnEE0TobkG6R7egi6GMbY0Y0pYIXrCSokKO9TeFreFt
agMVZ3vB2OMUvAhhMzzQUIX3mWxyOFlhZYVZAe8EPgwyZboLRIpOKkoI9ABAsvN0rDU+PI7QY2zx
fTAxEVLI3zby44B/ETKZH8VkXhIgD3SmMNUiMdkE2YFySYHeEfeCXBTGElF3yu3dDTk6b4n2lzy3
Urp+fOpdjsgpPPZ852oruheizYBAaFk5/5ERow+0Jb3V5kihmJ8TwI2dBHetlzFvgTB30gZzsmC/
VFQSUJm/8Z2hIeH0gX8AUuY0ZZdE2yJnNkpV8hDurjdiKlafKgZDhMwrc2IqlDtDVwKrJ9FPQpl/
JMDmyfcymQ7eontBQS038keNo5ohaIaH78KnhiujOMWk4ZTBSM5y4mXR9EBuvOBAeb/RLuA9RXSf
IRo9Thoo4hCQQCL99M6dRosZsvB7ekpAmxz/DLhCo1SEer6DiBTsmq295riDMJcqhpuhZHRob+4O
NxfypEXJgNHNqyNQ6RQ78hlj/87nk6xYji4vKwmCQ9nOcOLHaSsQpc/AIV6IspVtJODitLvCpxER
gx3EwxzammWwHkzBYH/LEm8Qi9UQVdcmCqj87Ym8sScQiS++IUL02x7N3IE8+xb6/g+o9xWYOiXY
vkdCB+TPJqMU3A7mKYQotOc5LtmwEEWSDkReg8ONpZYTZdoxpaB9b7Fmqe55jIsDCrF1haN7TZvA
IyI3EXUYRQ4Xs81yDJrUbt/0ScdEv4yxc0SKis/g5srb5/cM15ENvP8lKHi/eFFplZ7Rp6icmBgk
2qSJ4bz3ZahQY/MNnjsyiST2dGJPTBt6Umvz9a0ZLf6L3Z065e7uxxL0wRC5KkZfedvRFgNAMNL0
iPqILPwmacI3H3ERpVCnOaCco57bE7JxwNI9E+hHeHd51fcZ5uF6DO9uhd7BV3rvWDVgEHgdbaB3
qT9zPVfWPOz+KZnzVTGhPIwlaHkvwlvSN+e7rc/EKfyhPOXq3/6uH/f29umpQ1YF2X57e05oCqjx
t4A82BEO1M/uLhTwR2W1sUDf/eqDuVapeV97acEbZCIoPqAldAIhO9dYw417tFs1IVNu+9g/T6gq
qlVB3gorVqEb6p4V+mfouDKc6645nCfXSTMC/7TAq4sOGIUV2UDWNuswIjmsvhI8aEaHTXOqZfJo
XIjG01nywFwYmCfXiZG3U7YBEmI3O/xx/KRsFzP05zp4BCCRJDhSru6QtA1tH9JejZG42exkzdrG
ldFuyQrptcg0/HaAeN8u1abP7uAPwaLhIrtkw3qSKBwgipdbh/ILRer0MCp+67pH8KwMbMyDb2Cz
J5cgAV1MrS3gJrGoeZRm+C9xr7CEhcAUdzqmhBlmn0hGobN5o8rgZ7B75cw372EB+3Od7adzGYT4
xf+6nMHg1j1ECah2Eal0rQyyP8oBTy7Ihaxhk2MhW3H/Hr45eHF7uXf6jEgptGydBseLeCc/XaHO
eGk0AaVC/hiRyVyDpoFcoMlAQS7JrjsfauvGAkq9w/3S225ReHsE9eh1g2w/d7jo5dEx8t0IeYHh
KHy7DD/ilq6Vqb6zGRohGcZtz2DMGXsZ/y1CvCZdix48t7BSfYvB0nffQPgkycN8gUZA5QV4aD/A
GgVERYfI8tqRbCVkVoV3p3ZvQyi15OOaq8OQ3oZstTG0nOUQ2QhvvKWLbYL8ooUh1y5qx4278wGf
O+e6cxdz+SUrLcJzWjGT7M/OPn2ULs+qojv8ixo3V+QKMXvh3FfIBbF8Y2SQ90XkiELWU9UfAWDs
mFX4ofjkLQjkpnvP/EImPdn1dAyoUSWjl4oOIGSMoPXcl3CZI9kX5Gd1sJzSPUtKEVmR0XehdmsG
up8kZopUE5RwjHLw2nRxXjV7ojow7iBzBJbvyPOgQTgBWDkmwp8OM7dsp+pqHRp4vHlPpIE0N863
1xn3+1aKTxv++CMjrzuoG6ZtsM+wWjyYybdz7j7egBJMT+NyqN4HQaNFpVJH94P3TJW5Tf5U2uYo
bpVc0dqtEyZZXD1yv7rkufjEoSBKKOP4xAc7b1BNuNe+tXxSkSCdQG4aHuN93G66jy8eQ30KUqzb
Kk8vsTX7GUfn0zmGpX3Ho1BHTJyfNYm2IsYSA9aCRIxNCS6ne3PJZeEUYG9nCs6nowAgM8UCaLLa
OdVst6qILrX1TTEbaB2mkguocOlxJUVvUbwZf43a1LHC01Rd6Ft+8L0n8Oed6K+Ku5bqDC8MC5og
2yBSiu5bqFbzrwBoO6aUF9rf5ekd89b2lL0YBjvktObIvkfawS7Tx8X/JMbXUZKauw2utJgCuuSc
LhAitgK5QVzx17Xi5xAeiG9fIApfnfJ3QptwyIWZ2Bq+NT6vRej0GGOZ9svsED6TRs/s05MiqaSX
AoRu2C1QGvvUEcUEFT67lTd12qDQJXYn9MoV6PWXr4DQ/ztz/vlHaFgKWKINCIj+W6JBlDoSNpVh
wODat7GFCuDLtCf05MFPHIHoT2oNGnFpFYVrQzai+/QMUm0wfputg+0Iit6f1d4+u9s98UTK8Q86
BNCIOpeDckdIIncR/JQ2AcTtuUAfxDsae9Zfk6xBIsp5/hwyg4BPCBelMKbDctt9bPak+IH3it3J
Pa6XOrNKmk6xFglFtPT9GZue9Fv0ULOHZ+GCkQBpm04jAP612bKbAAzIPZFfynDka3KENGrYn9FP
ZUjPfWQ4IoHePJh0KzRuJT1mGd0emKze7ilv+7gXqaIWIiu9eE3kowzcIjWflo5tHLtTBfaG4ekb
rGDmp1anDJ6ju4A3gFV4UmKRo0RBj5+P1MAIT/1HlxkoYTEgh5d2Hg51K322WH6XSBr+tdyyAa9E
I39dNIn428nCHxUIonhum74lAFABfI240D2HV+87U3n0RrwWTQ+QZBBwbpLT1gcXA/skMyysBwIy
8lQzl09LLLyQU2zm3pdEv87dZ3xnY3vN9THgF5JmzQWDshscTPmcRRZI7tm+BFctrq6SGKZtSjAj
d7bGqY73GCVUI3hEh/U+RFUKIjjlldi6oAX24Y5aFvL84N6nZodnU0d91r3O2KAYYj869+eECPQI
MBiMwN3gv3H2iYbtHN96B8bEI1GtiUOEP1uOvie36G+V8Ns9e3yb0im7Sseiw+KbupfeZ0LEXK8E
Opm8zICkOG1yxYzMlAb/GD8Ij7J8xSa+7438nLm3t96R1zjG6khrUe5vrtf4tYb9LOw9YYQQ0Ypb
Zu05aagoKrULApjmxjKd25tESLg8hOqTo0aKpv2qvc/oNmtP6qAN+McvTBTyCCFP7Kuh3uFrxAtp
hKRVcMqRd/WU4VjI2Rnf5ty72EHj64AR511RutNk9w3q+Ys3fHUp6Km0iVsIb7HEcNND9e9Il/TO
G8iUlo+uXA3pXbBvkF71dF79B+rnW1/gBWPycOZoKh9M2WLT2T6HH3YUBcqy6fBpoD7nW3muTCCU
HDnX1oz3JCyLoKDJU/XXIdZm7P9hXuMr7jDV/wYrMlog2h9RNz1Nj+zqV16zH6EU4/mXfYlQUCaJ
S5L9w14ihIJD9boz1WXo9vCkeIfOrnMJ308YaEZfXrxb/OVACZ895Dcv2SKrjG+qpTX/usWwmPMD
BVmDOKLv2ORPEPVNBvN2cBQedVA/hhdirGlMGGUYUIuRQyAgG65JISWpOyGRcC9kQO0JIS63iAUZ
U9CHis1BiMD5noyu/X3MCcp98vfdywRShL7HCTw6AT2lOnXogUyeCfBL1LspKmpv8SE3BRbNAuuG
eXPvsACWPWpHe3tkfEh7IhQd5SBpBQh6KjzI7H4jCA3BLsfjd8/ygMEJjOJUulx/gr544SHPC5KV
SL7JRAFHoQ3CQCK5t5z2UiBuXxx9A0LezLRfT15LoNw8z1re5o0DnA2f4R3vEIaAt2I4Dz4Sun5i
QBgCsSHHtysVIYhdQB0cXDsUfvBnn2fwpviydnQysI8buvrVJAlSHIO7AZC9EAdN8oLc1Wt1wGwi
xjgJS6TVOjY5utE9houfJfRHQgj5KFzQg9XFHs8GUkoWQ3NyHYXxCJoQEobECOTDoqi+OOWcU0T6
iTvnBfJMJt1DpkKssr1j1NNYreZCdMLoavIL0AFdYmgmhSTMcru/Ex5GZorLSkBacsy07ZE1jBQG
/Y0MhWLcHiRZ3txWGEPyPQXfHP0ADk6/sVI12OZTfsUiXZcSjdRFKkKNzbzLNJLUd3ZaVP3XyL0A
G72w6Oq9OSdN5Rf0EvzqzjTnuub54rkHfa63Pk7b3o3BVldCaYAnZuTDdy/4cUGvulUyj61FFSET
mH0bhFzdldCMSddsvziCNaex4o/GuE/5P5n/hOXThvb30HUKp/fOld6KApzFrPa5SyJypC0QfQIa
apYBbGY8oqP+oYsMuxOMvQE6LsrLz6zVkdFbzSnKX2ez6yrTL88SpzuOJ4xHlWx50it0+Yf4z/Xw
VecydLEHGUBGPpKvP4Bvn62M06pHQYtxj4DvaL0NB1K4SgjFYhGTCUoqXh2eg8GAJXLqsVoll6bD
/ODoAMmH1xQRkC+6HxEBysMrQnyVwaECPIsV++f8BKRAOAQgz1zin06e0JzZrM7BrLuYlNAacXuI
AaOa+lkGzujJ/r5uV8Wow4g7wJXeTPD+sUFh4XIQCN+I47MvrhF3/E+q2SU69nfBd/HNoWzhgmIB
wjQ2lYZE660EtaHxXNF6HoAl5mutthFXOAWfJDqMWtKTbvQ8U3O2GQYPAZKSWuPjeEzEjsMG2l/3
Bw33y3siNJOh1XVopQrf9rNgKkj6XS0YYw85Eqs3eXFtOrw38YQozrJBSDx6OYFQd+G5AgE+Z6+F
xIDlNkcw5ieXYitqk9NPeUOeJOG7jLg9MvpATBFaHt7Cb+8wrgHP6WF52FHi/XXZYEUo2WSXbv9S
GNg62T3Eqs+DxIzzYnII6pqx8R0JY9oFemqtKSnB/n6pEtjRubauOGdH4QA1noIZKTgGgOYitHu7
mqd3fA4Qw2Wd0KaL+Ac8AN35uTcXUFL2bXxMKO1a2fzHvMxAk2muWVZueN5AG67XMIM7Wom9dxmc
BrKMfrGjnXDckSldc3yyMqCK2o1CijmpouGxl/va1jY4hci2iQJvQpFG124khd+j0uODo1/CiRzq
CUMlGAglkpxlT1vUuULeGJmUXBWcHOMvrAgTvJguhJWHE/0RAOuypm5BA9gy5R/8hqAPWgVj7Ht5
2zCKcABWcEAANZCZByrgbdnR8zbnFJMLA2AZQomhCQr2PKg/hYjnx+qQ7LgssUo4BgWwb+IsWD1W
jZPN/wik29tf4nrle9SCY6ikBI3YJp8Bf1OgQZa/ue5Zo1/TNWan5LzVempffIAo5S9N70Uni6p8
9G4SBjbYP5Kz0XnGvCTf/4wp0D98BJsM9p37KoSfVIb03oeEwHN+3wFqxGrlPmjFTfcxPRLBhoi+
QlhvDY5jfQ88GfhLRmV038tdbNZ2fkYzhGpBJgPNh1aESiZDXLYEYXAeaod8EzMDAngDak3Vlh0B
sCMu2sUMgRgxF9C+7ZxDLDo8Ybo1QoK65vAJbkTdE2jZF8wenV2ebbIm7+TEucSf57gZPMbu4pzt
oruD/1hDC5IIpCE4lfsHbqLa2KskWoWZSTRHJ2bRisqlRNzEQDCPtc3Zh5/eZ6WDURKzNNqfOE5v
DpXEAOvxVL6YBx7AwsvN6F4DWnsnHhIBk0BPHB6XV+2QrtiMlOxmgLBdWBvbytl/5UYThMcfNYfX
zn5JSRHMkzJUuOJc13dO1Dmn3lPi3L+GrX5QWDCvAXl1T43fDCewReuFt68A4gNa7J8gdm/cWZyQ
tCuo9xB7HYKW10bfjpSXto956c5xoj9sc3jgr1B05cxVIvSbDNKUz9clyDs8o3JmI4okuYQV7LwQ
6DutJSK4GbcgZI0jzkc/22G2avc7QV3YbwOD0sRSwLJ1dIop8he5QkDCbxsgTvxeRFiK1uaGaIoA
fEwR/bX455hO4rRcYunISHXiZoJgWd224nkPENPsITfxD8k73082h4DZIBzpDTxj0tfaCRWFwHE8
cZSBItyWh/Tr0gAfsyKqcBi9od5l5NlyKBXQla1EBoBZCLQsuHZqSZ6h2q+2p4hEYnm1dx+8EXb8
l7+5w2Km2Z9Ve3ann9m2Z8VWQ0nMTUFzsXfeiMlgpGwdt9xoHrZHd2YgBHPNYSACeYDG7MJjYvPE
rAD+dviJu7xYdpI//KwtpuOwrChu8k/v/jcP3/2yQBvCeNXgm/J7oA3OgE9/n54Bq4MbCVQNnQW5
9LtErKzaGhiG7UIbfnq/raL68GgIpHcIys5xibyhZTN55ZsWYQWtmD4I1UIhTAt747MDtAruzzNU
YGO9dja74INMRxJwhoiwXuAInoFyl0B6l67Ef9obJpx5HIK7UbFkAG1Hmz4Q++YaNoSPBNlrU4DU
U6DnWgb8Z7rnucMPeLdsaygEB55EOSoZvDaZr01X0YH2GBPjVLwnj+RRPWcGzBk413RvtbNfNodv
bAaOMvhnxz0kVDYIJPaEU6J6mvvX8PJ3DTNU9deQuygoIRH+Q1lweljxYB9V/oXWC7uIX2Bp67b9
G+9naC5q1kraHL+jInsP7yg20mLd1txrVqz3UwUtcZFJDB/RADZmGXUB6oNUxn5Fpn/L6uFjSARR
9Bo+U31h+cfwnVr74F4HRfxOr/GzPzeDY6wzjL4i8H0+0UekSGB/v/UUMdGONPtGv/kMNPtJp9st
pOcgweQOfKWSvz5fXuNj54l/2KDdBe6yF8ixGi6dh0B/hIQfSI2s7cGIZAmRgX8cKpmTvSbZD0O9
IzmDWw28WGBDSUh7EpBdAhA4j6fXUvsU+Hco/cmBdDIKfwR0IdRXl74iyGAlEY8wGYRcOGzhNLh/
ohK5gr2i20MOGsM/gKtqjHV3dpE5wHElEH/LUfvwSXQ+YY267smaMpHPXEibAc9lh7uj80PECI/V
E2n6Egrv/yBuQbuhRRbi5TaWkRezQxBKcZjAOICUu+JEkzNVxqBJYwBH9GWqZ90JF5cornDDjc7e
YEfSu4gW5ynN05Ztvh0ylkwy8i4TsTFLohzhfHEKf1ERKUeQAHtfFOiKUzC3iLRXCjotopkRt+Jk
somGKu+T+Islmh3h9QD5GCTMW7KI5hd728/DYdPxVfZE8h4+fiZSOrRFYXvR5LEW8g5glmJM6RH0
/zPAIabLS24qt9gLP0z7HNEFQtpM7jRZQlWSsA5kHOzpP4FyxBqGoqySdHl0m3wIFBsFN5+439G2
DhsZvZ/c50XTh465/EJdDHLpEw5BDn9RoqL1nUqUJlAUiTpMy6CreyLwQsM2R/wJW8UG2T/mj6Qc
XyKJtwK3Aojzi5QQO/KxDEdwEVDaA7Es5JbL277Sw94kEpnADjFTiPOZrRZlNZYMFQm1lJWi/hHr
hDj8ZTijxE/SXA8WEKQLPg0gqjEWFlALw88EOZeEtoVSG6PU+qP01aM2zgrxYouzQcFcS9lH3nIT
q9fEg3LkwDVyOZ1Pbe4IQzjSJ9wndQSpUbDewZfW5oRsCagBY9k+a9D6iXd3lSHoZbNHBzj/UbFy
3wgV1SJWgmyhpA7hI+sS8QAPmrLmSArAI3ki0+RJQ72RcRcvtxzzSQQgBzUPJfXP4nbTkkHqynU/
jYJVgLJOZ140NF6K5m+mz5pCEaPaDfb5A6UUGjkhqasSpo7A3CtirdNQ8QVnf+YCMb8lq4EfAW8c
MzEOXbbQ8XCGoMsxIX3paSjyVMydU3l5PbAGWu8QGd2me1sVXmNksqZbuZg70XmwzFcmStszTx1M
tlcxIA72Vb9ioH93KLnenTthCw3nPvpSvalEnVA744umN5WjtAlcrYNYietLlD24LJ0dIpA93nN5
YuSrBK6tiYFnGFLG1iT98BLIR+dmcMji44GWhk2CqSUcRfqL1Q2oOGB+z9eZiO4QWjODMNll5mqX
Ha+eRgeNAhjKVuTIsol+iD/u437DCtPAH4PZJyAYuWDfpUiVbdCjAZXcWUCE7NUhsULg40DskSWb
ocpkFKTQL6DZn27ApxYW+zqPCE8IGBJeDxFzk5yHH/jEsbwfT85jxLIOsD6QtdsISJgH+AGclLwM
iblox6dMYojRBbPIB3syzmu6OXl3NzxB/J6zmomxkcm9Y0KcaMbGAD9/SMVkP1cjco/E5Ub/TIy0
bGc1HwapF7SOM8IO6obrBjN+yXvGWC2qF8RrLpk46z46UTGjyrmgZ/q67tw79yWlJS9n0d/1mJNK
kCJCKKc5gTcipr7Z0cKKuVySK7FltFeAVomA5kYEZjoqu5hbJTBPhmO8F7eMf7IFzCeKjS8V0IAf
xMikwED1iUyUOozSwZ/yxbpjS8r3cdB7AO2xKDagvqTIMu65L8LpK/bWAdhRTKAjgJlDQBITzWN2
kgGReYk9Qs3psjsRyuVaKNR0YHJvMShGMXMdgHa5INt+e0hgmpPwkKEzYAf8hINnwBF5geMvnXB8
RalUBu65X44G2zXOTLZa2SU/IF4XcF9ZIdtzPGhELJd5B35rJKNDTgPUpSABhFuyD+nRI+SfmZYb
0TEw0SpF6pT+3MCZ1Z4SjUy/H7UK5tta9CH4xHZsc6g5/qPpvJYUR5cg/ESKAOFv5SUQCG9uiMYJ
4RGepz9fMnuiY3dnZ3pojFR/VVaaMasCNjIo+yOm9fektNyPGn2521ZxkSAw5+Xmg+1UyOg3lPKV
vY1VWspG40IrfAtWJYAWH2Pv7h0u08V5SHTKUUbpVYyAMqLv7OK4KP5IiS7C7Sx7bTaY6Qp/geCE
RuKQmLZ3mEI5WrGoCO+0vYKEySPiVKAGFMLrRF0VzV45KdD5c/RW0Z9jWSrRgPIToEzfsNwpRXC5
cS66s0jd/kk5X2b6rAgYXKpDuIHqLxlhm2VrfRpXwz3aCdGNUib6+zgb0rGn63wsYnu+QNGwKIc5
voxQ12nVqEBupVcPT/jQukz/413/ts5JA2GIwAFmfL5y4ssJUQsrlZmfba5ezcErLq5DURIfxKRm
EZU+uK5xD6VJePgm5hyyigmusRQYejZ6DOZ5BIScBkhMoLNSkX4xjAMQaDiul06pSRXiIQim9+ic
OdNiaWx+5iWyFlMPIl9g6AwgGbIQWqItCMMF1lPWKwZYYOihJAKGYUBFIvsp5A+SZWu8XOfNAVo8
AQ23X7mcw3YhY5R2BocDYVvrKdf5HUr6NWwlLPQHEKFEJM5kmPhEtY9tKzNFyH6/aMWglJRPf8Af
S865ZrSy+dtzL4TElxFCZjNk5ZZMKVn/DP8gUhwsrJPW4AScGrRLm63VnuYuLqYtd7nkCRi2nBth
NeFrR8tjTWnZAREHIawqVv40SdsOCKFL4mKN85gPTjYMY2HpV9bNtNel1rVgf2bEKx5LsA2uPiM0
IMgVX5hDC0Su9w0PVMuEgYCx77rl903cYHZh2a8scY1DaXwxrS2aPXaKEADS+GiDOSL0XuEP+OVc
VYKeUhHAwscJBDcmTD6NLBhgrACoumB4R4uVo/Ard+8Y07yisv+AkRkXJ5fWY2NuAFKBd2A1wh2C
riUnP5SxYiTnaAW670kVvucXS4XBbXTnuSQngGLQXLiInGyorn4fMcw/3viLl3YzsenEkvlMG3QN
fGbnIZQKKAzMNZwoKSf1jy8GH4+9RMUtzQDR0Z1A9bKT5TINT5svrYdsBp78YanLSQgtLGp0y2yW
0d+xp5sHj5PNxJ6GROcoAu0nm8FQQFb1pAbEoC8EnpHGjWPTvP8C+kSZAj49AxzevLtqK480hPQE
XaUKHkZj/J7MiabbcNp+hGPYn9G20+CsY9mIn3AG/YyYK5YrX9xaxrIWHYMGn/3FDMCcmzGN4PIx
jq0+CSv20QM4Drjy3nqGOcuZovdsSStHLTiDk/C+Cf6DN3uzJi+bTSyXe9KTFlCp1qwbaLB6AAwe
f6N7wIzi4QOagvZ6pSYfMt7ugRK8s+4cys5Flpb1qWCg9S+Ee/G2LmOpHvcR0DqIA5UFWOh2Eq/o
vCz3q0Rr3TxjxOiOFqdv9nkj/Jr/HD3/TuxAs9UDowwQFzqCy1+6Km5ewGVVK1tVojIeRFhG1Anm
yAbFTZ1GjfAz+sZiVOt+afgeIX4QppaTJHy1b62o/8I+sky0+yNM7TILVB2NAjzqv/qc/xl0NzTA
2aBdYdDg4+P/FT815wDFqsIxvV2TG083NkB1EfX6BdHlscBd5l0GOCvkc6tTiBemW1tQOiKcjFzS
xo/xrtOpr0/TRQYNk1qlzgVdkVR/kHYAaN8B/uK4ebL3SraozMQ2VLdchTvDoNCw+QYX1Z5QBdjA
SzrMNJGRBYNFuGvXl1fOg7/vbMpyRTz1K20jNcgvd8r98fTv4NIUxEO6o7/j4OUY3UpUsh8ds6V2
DUjNY+37C3fimSPTpSKjHPHYQi4QULB0kbEAzGvch9nqU4vPdq0JIHtBm8ttzEY+w4cAmjaX5eIJ
WcJgNTA7eZ0cc+ICRf0x9CCwssDErAKSs4w2bxilUmZ5feuaCw99hmr6GrA0QPQcs7y38cfkzGYV
sLVlBmk4w6Fdi4ZGCGvQXiHV8ieYVfgG0fJ1DucTWXzwyI9tulkJhNUo98/kAl5oKbrQK9FX4sl4
5wR8LtYk27jzaY8jUSPivrvl/N16vE7Aa097j+M4OMX0f/QB3FrErdB9n9ljyWzlDF9/2x4nSdiJ
FVdBdre1YEpHP8nFjtkKg0+74ZpFb02DSlBq3imGF7YC7ScTRXBZE2HkzHtzYghpAUnfcR/NjUFf
EZnN15iuBb8wgq7qvW4NCwuyCUqJ4TGgrbpn95xb8aDR3kNo8GarPW1Tg4Qcs30e5zs6EXmZbv1s
sXqRPeFsaeSuQbGP+BE+BWI2voO+3B0VooZie01fwd4a4JrBEF7QXxBcnIDSpvXho0WHNzot0eta
GyMR0R3Hx61voBEH6mN8JMit+5zI/Agnjk6FfAGQLAqMEww35PRZICRYstDWfYJRzjjwYiAt/b77
ksyawbMbIALyVuxVmQDNIVYflnMgcAC7xwetlQ2AQbJeK+q6bYJxGby7ddpumRo4zhB16R6wnOee
h+9wQO3CMarhPLgKZhkJ2gYUF5jBmRU38RxongZ6+CYcLxNhYHRCud8IwZljQ8kjrdk5+rG4m91q
wAhw97gEiYF52U3WxOwwpOzI2gfakQLvYoWGUpl8ZhenAvfYRkmCRDvadWo1a42LETc1LHSHsMhm
fnYKU3k6cKa1ACTPCHFtn3Urgi7R4Kqg4TWfLFG8C+WsvGZ2/uNb6lYiqUa89azWUgMPLZBTHd1D
pNCNyTssDvBusSHAD05owEuYvYGptig/iHD/qtGVYwDY35PJmao7apIuWq6r2lQn+LsObAafZnP2
hUjt5avFdYYe+EWl7FdtbB0Q4TwhnWPawd8ddaMG5fcKwboe5F0zuMf7/sYZTSTp5aEP9g0zwz36
vS3QJNQL5j/7bh+d5zr3y5DkFN52Inyw4hQxkrhuzOgUGkHxA9R/Hs3j1+bdqkb/1lqmO4Puz8qo
MZV0cMeTr6LvELmBl4IjlfgJsDLjJ3YFevPTAPpVHVI81GsjAuqE3HJNFEuXekROdBRHw1qmNWTv
wLtc6rZO384js8acxV77ilnP04Vo3IghkGhHH7xQgfM+mUcSaxz+XWZRUGJWRYAfv19WevUbqwfX
NNmse++FmUS5/UH/FjilDvdFqF1mybo2N5WQzGeW7ZHmjirROFypN3c74HphAq+jcbEgMLH5cFIM
bmg33w5SKyw4MKBlY22dm8Vw9LKa21azGymm+k7bQmPu5E1324ayd/KHH6fA/QzAAckukQ7z0WqV
lxW/upTV56XN62RO6IBPbYTN4H/Tw3yektAsyZeulFTQl0A2eFm3RS1coWNB9kZt3iWjDTAXV4xm
TzlelHulFYWpFBaTUkgF6F6I0Hs6lT6LhslpuQ23YXFpdODDid1GP8ZsxscdNoJCt/lFTfCwXpw0
sxwW23YAm5Og6sEELGIhR5wG4Yssmokle/Oxs/f8oOupsyPj+Dj2Pm4ZPf6kifoCxsW/xAPN0g0u
qHfn6hb8pwfGqtBbukpwqAMIRMbQyuyNT0f71STnLSgTRscYvu8A8tJeix0lNxehFkDADNdp57Y4
DalHdZdnUIioFmcXBdeoW+fzITJsBSspOrEHj1nq+XDFvAKmQkTN8YNIHCP7O+PzIEsUSADsgbLH
1dF9AMdd/CYOJBxZvRvI5/zv41+Qs8hBkmBsyggdd+mAaUejgwxKB+nTaXTgDvKiS/zo1GmQggwd
4+TfGNLjFzBo2eoa01dQm3KK3KAjfVpKdnRW4Hyw01AWzSvyOl8MmHyEmSXqKfh/fHHpVqzQwRxi
Oy3CYPy45sYkg5WdVCvHiI0dTT3KegZkugIf0gf/koYeEz+EcnQId+ETCZbcU84blkpSUn4+3Ijy
e2T0QtgCur/It1apeZwR8+PQJDJKZdYMqAmjgLzFQN5/ex/7xsa7iqVDGcsQ2aJ0GNrI8ORbY34C
T4tuQZQkmt3g6ldoIkH96L4qbmGq/AAaYoYQLCXGhMlbdwbcvClrI3YZtKzaS6rnYEi8AjVizF8C
k5HFlYRAg/AcD3hGb2Rkmh3uYWfLDMo+twMxS37W0AJmmHm/J2Tc6G/hdMIz54PCZqTfLHff4Kg4
Pemak9KNPT6OZZRDGdwW2VrjD7UdTHDszK3sg3HNLXqk1IEVB0c6/q6qwxsfXGodhUDlJ/s5bQR7
lgh21yC8rAr10sk2W3Zl4XzGPSNwApLJ6MPxhvsKBi2mT2WGNGs/uehpLVhkEvY4b2/35BVimd4p
LAhqDdKTteG6PCHQlTNs1t9vVehIuwNUgYwL9GMX6IoLwGYHpCNiS8H79bhPFGYHbtOPSGDh5E+d
lWxZdi1sHKN0cyx7p8m7U8X0KpQLjkyteOa1gWjLF7AROjetcdU31GPuTt65H+a/WRlUZBAY/9Ai
rPp45WLNsa9JgyyoX5qAEt67Xx9td5bDxDKoeA+YQM2riD6jb0j1D+X38Tjb+I0AB+yWT7ZOwbu/
Yxmxd2B+mutPvFtuJxiBCE3o7wC6GmCnAR1a+AxyDguYqHKnfsUMmFyc/yya5dhPT195WrNqpEWI
1qRck+zEcZxAbqWWF3wDEMWhyXy3Xn8NTK5qjMcHbmacQUf1Xw4nd6wXNH/eqx87bn4GIJrsADgd
86iGzydJWtfONuLULED4PnBObGLEvVATxWv4Bq9hFuUw60hMBnyCO8uZfHb3eJyxK8elpmZdR6fM
2v/tOVVeXJt5mOOVchlINHgekJEDm/TQBPcJ66uMQe/o18Ojf1nUwyvvcsz+HKkZrW9vD7eM22jI
21OdIuPSt9Z6T6a23xhLVvZ+iNdaci/aZ5oTwBqXFBSW1OT1CduQQciVN6pz6PzkP+gOSs1tn0TB
GY+F7yBdMStPIu8eMRxcmn7eOI0HKjgYv7AGhjxL95/NHsyqkAARN8JaojHghmtwGG2ZAwQdaSaH
LPGLupZTX4skr47yvIw4C9HL+OW+RvixfjFmy1WLk3lQik+wN05BBlnNDIu9S3AKylCQaI4k8eHR
vGXNTXJ3SUQ5TG++paZFV7A2/lJR0xm9CmE53C1e0x1gNX/CEkoLM0CzYvvOld1ir9Ertb94Dj+8
Yle7Jpl+sVRq8RioHeQVspwPzvCXK3Z5lfpJsXvaaGlbwN0r9Ukw4QgmEALT4mBdddIYKgKUDAFG
DTsRjZssRgYJw65pv8unVmWV4oPu+b5Wt4Xw1JzrwdrvFJJTsiz0T81TsF0gAiylVvlivV54HOfB
Jch8OXiQRSi+wz3Y+2BGbBh0FWhclPfl3q/j3wnbwKszHNUTeBdiabhcCmwoAnDChLUhH/tvouJ6
0NyURWg8vDddt0x+T5CTmJrg17C0AACkeWU+EmAv6p9mZ9gCCHwwWBTNE7cPIinwRmADTVknSseA
G8KshaH57SdPNrjWeqQxbYgLRh+mBY1o1mVAl8z2AaYTMjM8v8Uk29+IkSwftjvUROExfDHjiVkB
5QcKHdYY+ucKbqb9JR9OxT00K3y3gFbhNw38cpbwRPKmiRNwDcdemf7tMQ2laoBvMFvo2tbXHosc
HUEi9WnoBoYBG4OgwQ/iDVDfr0BqVq5QidgNOctCRxsfXapcijgdXCDrE9/N54CWn4v1Q8aLoFfG
x4oNVgAWsE50nSCUArPjQ2NTy5iBGJH7AlQT3gtQa1NIrOybQGJBUwlMY8EmrPf3dHlh+S9FJv2B
CgId1rouLwTX6+ljLs/DQLwYa9LQGnctpvw/G13RFhjT+Tvcg78DGNuWNhVjHhJiyItWcJ/4zvCe
2TzJZgpceyAXgTokpnKLAWPw+eJD+fibR7fUewLUPbjz3142RuZGVYTJacIzPAcvqPUl7+KFh2bq
5sSjvtx9VAF4uOJXhhzEmq/L3eIEUPhiX98wvV+g0HteSdYSsRRCNpaCRecihzKFvAJQhq8uMAFz
RBrcV2/MQ8cG02RHnnmQM6ZF5P3j6su+rvfBE50IrOUbZCF0fghXMWkq9/XepUoo6bz7CAHebiP3
7wvYI2VmTE4hrLDcHaY73PYfq2paU3hcDHC5TpwvnciUFS1XQN05D+lmEpQkvJHI9+J6J4elvKSl
CXq7pTYAtV6d0ghlgxUHLIt+bfFeVW1eYGUMqf3BbEfXBiNqwc2M/Qt2OKy7b45bR7/4EXmEylAD
/zvDynrmcKQq433DKb+d3c1JMxt7rXbjzrEGd5PqCpLB1V/gdDSn5iDlxu9BCjCgvz1tls73qpXj
GuOi/HP2CSrSZPlF3Riw77YvvTJDNFqZShfo0jd6ja0H3I6/D3claB3ez7aZsk9iSf20vl+ZmU5u
jrVv3SjlE17ct41JYnF2mDepUU+8xbILXGEMsl1cfQe5m/r5OOsabfMHvIGaumSePdsnajC/rneO
DQs+3Rc+yMljpkYZ+j27fCiv6YV9L7E7SNzr4OYXtwjjFKVhwzqcmmgc07qPMjIrJ/V5UOEmtd9F
98LQY8DJ7eODzm9hPjovQVWnfzBI2W2bgLQzpHko19kLwDi8Dnupe5nOgKq5TEZgJayJsTHiiTQ4
W7DUJSbgaaWoWAOMv7oswHkd9dWJd3xVsz80Gexa+2AAwWHxBLzsaaxTpTA5E2T3yLkVgzxTNcrO
t8e7CmFjT3mBXhXwrz23rPzIUfiICUvOnAWVGBuqnz5arF4ln45be/FyeCZrVgcG13HhxL8qbfpk
mCR2QhGgDLQUhmFOq4DWWgHRTLNOp7JQxqVnQEHPOpP6y9ZCXpg6cHmKnkkFX4PTA/WuYflkVCjO
Owo7JCUZFHtGW4dJjWsdNx1OURz5myd6dUODLKflM9q30t9DETuI+EWlUHA9fw4nVmgSlUerfn6K
LIYPUNH4D0c3EJsOnh70v4xX0bD9xG2x+y0A7wBwVvDqlCfRhfNdpbNM6czxP1bppJv5nXx6glBa
oeQuTQyeeYvu8BHNKS+ALkMlmzdnLY6ddvpOFmZhMUKTDJxMu/EmgFc5VHxcNKQDM8SoodI+NQ98
ISpKQ75aEAfRMDxrnG1pnBPYpc+N7U+yTHhKNFXBpQB/gTM24QXjtjZNaWxvTDwwBJl4Ss0qPmk5
kOuBXdrZBn8k20U7L50rIO22+CcPxAdfn9vhlbx7xfYTytG00l7r3CY0OaTbhdoVGm0+8Ub7lyJC
Xech4LfjsoWbtMB8o/1s6vAWqxJDbg7yd8D5wcnCalK/z25J/yCwc1iszBDOzthKwDWFcQi5H9Mv
haHBOUDvybHBx6OH0b8h1+oM0uGp32ar1y0yjTGV0euRPBD81DRYHFICdEmr2Vur/6RuBAbtgvoH
NQ26GtU4muz3FAwM3ZrV/dlNN4/oCgCsjIQbzTDZC7Nvy7COgfRu/CQsshnnuF501IlduLzip6QW
QAtTGQ6V+aJn4s6ocM2mQzVa+ZjzhARdzIhpc2mPxCP/nf86drX0/Od9Po+Ql6Hml8+iwgxKLCx1
Im75LvqNBg2FzmjKAuTLBdOoXg8vk0qiE1YHL0uRf/8gv61zqGB9x1817J8SmLsPArN0xfLaB09W
vyCF7S+aAm3rH6Qgf8kPEoFP2y0z0ZSsn8+b/cPYWaThVaE1KzR7OnChgghdmLD/vZ36nf8cIhmb
mzScAEd8OLRtete39kKRFgocVDyF5AWMIHzBkuRRfpwx5iKsJVIxWzj8SJUTTVO98gWYEws97pUO
04Ttr/UHY1kd5fDI0DETY35+8Xoa3KmctShE1N+XnUPzg+G6CspSTKkTN1HVqQ/o0twU004z4SYN
KnCKCByGU1lrw8HpzVdIt2lyZJIOk4YNOo7obWYbfueyqIblKQ8fVhMKNCcAzTa8yClsb5cbuCZ2
CdV3OyrF58mXnj7jd2r2kmfBH4iEgtIlfkxUWxBjT57RYaPfEwuvyh6JZKUqrFiZDNT8I/rml0NG
IWxvLKpMj80SVAbMzmCU6cITie5X1uje51C1C51P50vNghk0qbjfLvvI+Oahde71wDH4UnNO3Ris
16TR/ouD52Wo7+GAOIz1nnEV/AtJ/H0vLxA9BKdIArVgWDla2VAOyZdxwbAoPSJl3+mGCJ8csxml
INB2c10LtPk1iD1RiTP3GD1o4g34Y8C9iMYW4tY/fBAVyeWg2Gfca1d2XTQdYyYFvi6M5pf+pY+O
jrtQTSUP3MRG1Hv5GgDBNShpTGD4OCNc5c7QC2Qe4SJWakVGsw3gxa+rCInp8kXPxkMjrp+YUhoc
lw33hNphT2eLYSU8xlJb3TyVFhGImvjDuNimbHMCQs/v/7BfyPMl/zVh//qGTUzHBqQKqEpmBtl1
L9q9ush+ZS7Ex7SAIcFh0csDGR/WaHFqTJ4NaN8ZdCP17btFjefKQcaf5Bx+OqLIf/4dbUxxhzED
XyH5TOsDCNbMEkD5IOSsBKqc9OWknChkWgMY5pG8ZsheZcp2NTH+1SgWgfqVTj8tlH5sdZyiEqM3
D+sv+3ImqxQfusQKX3xaRhtrf/TrOkWe41PfhCHNaBgVoVpAr9awLcPUmocqC7sm3JZa51FGlAGl
FHc0v8P+wPHHbuvvvHJDkmvyzkBGqRyw5oAGzx4bXTi1LVSsiFjJRii5kQg9EJ/k6VLEeZB3mXfj
yOcMD4PhlNqOuT/7DUorlPw25+SRz8O/1D2gB7vAiWtQpRibKHZ7m0ac4ZX69vNk2HlF+n+92Ym1
9npnABDYnThUvqNntP1AMp57TM68agrKCfcZ/MwXx6GuhmuJG6sKWUYNmY7ow5jx9/fIcjhi482D
7VbHIAx99qYepFOeCqfkG1ImBV+V+uGDW4ETYnt1grLAMsqJsYHwRPkoR3E4WPtjSIGI8EcV2hFu
PEvzKEb/FAIo0QX6RA4HjnJulRkOpSCbLuR9osJ28ODNEXiOFepUApW5N+mKmqVZsftABL5Oh2LE
sOD9R3OjN6ZoInBA94KYnT5Jxh80LnxXtzqVCsDyyYD5I1+hPW+dT63UL7BUZ5JtQ/xGPfC+t030
LUMWUv0zI3PZ4t+lpomTKGLSOiji06sSq4I5BqMs/AI1F7yfAYgC0PQAO7rAnD7SgB6ldLOfSRZR
bipukcLIhAtmg5DgHM/TiCG0ydMcVVrH4WvHLA+Sur1E1SktAajDFzRIB6fGmuK4wUKY6RQZPrxI
nHKCOviTWg5GWOsAxyaLBqZLepl8eERxoZ3BqGtYCh6oJrUcr4N6vqzs5fJ69lgO7wOI/a18UiYX
pbbk1cjyhobdqT5db0ZS5Mf25H0zTmkWfasX7vpXH/CXgy3qrOlGuQ5wqaANQ6jr7Hi3KVDCzDn7
cBrANPvvyPv1W00jcy9y7+K+Ib5KHpRZ/fThPdHk0I0P0HmNx9PLHyFmvJXrIh9njhEdCzjYMXKk
Ww2fcLbl4V6Jl5r/2zKHA57HRI/fnE738Kgfv+pNcYnrKz4ZOsLFDF8zrzVmOah2AGbonDNejQ6O
Xik0bdbeXFp0tq0lNGgBTDVXChLqtP4pOY82lZnZvvkG1HgHl5uNLICbkUtYnCQBKzlbSSkv8Kll
hGhwniPejWGkRYVQgiKEQc1nwa4Tuw5hAV3Dbgx68uJ2lulPdaAaqEOWY5i8b85pOazQCVLpcOVH
EPykF4GVBURRT9Rcqku52aw3f1cE5VcduEntMIZ49Ph72NkPbuQ9FwcWzvIrR2Onlkh2UHVcB0TD
J/GOdkJHhajsmg/2biUQFCXwc76iqeN5nVBT3HHDkh/n2T94atsODkSwnnKUVNwg+rBFNDEuUgKH
fjJMeloDYyRDG0YUrjzhmncQszm3RoMGRAip0VYTbPSqU05W3JeH76ZoMU8+PcKkOVyZPHQxCh6h
3XKVy1RC3I/SGEugj0d4GVzJ1DEA6xXPfaa4vt336MKmSt5oORRQFMf8C+8OsZmLWAfhp8mGDht8
b9M/dt5x5qX91DvEhH+zE5iT3DYHAKxZ2xiuN6wJclFkcvACHMN1iIJzqvFL/Ad2vZL9YYbNPxCv
W0aXrRjbuIBieluafTQvXJQ3B/vQHzmn5otpcxSSRr8HihpsN5VZbcigh0pJHy05GVYCIRc77eSM
uWsdxZcd0u7ehm8wXjhEVZplbCHcuApytFC6/Zvytqa+MTD6V6IZ5hzRmL9wZiDEmVRb0t6U8K/V
Ec0FW3OX5+H6qW9gBkJndeRgRxCUDnajz+SR4/4BfHPBLQQHt8l+ZRpxzRg3jpD23ag/t+2AXx0A
E2+oH2hgKH7wLDkyiv7Le39cXLqVsN7wWWeD6mybNfyhg0NUvkS79QfaTG4ZURFvEExbjcjwy2zy
CGbfT0xjcOLuXABDsFs54SV6HV6PvfObSWRebwGIAuEw7Lj3/gOKGVwsIJ4mlgXadHHzclDvA5JP
fuuLzqF/6tzYBpUsgCZ+Uf27dYs4pYVHsr4rE8zw5kcn7c39E6R2T8uh7QE/xjv7OahytYZ1Pbkv
s3uCRydCK5C6p20WTB2PgPDofifKkF0GmbSDgScrPFJlN4dWbXLZunOivMmHBMhqVXCUHV2jtItz
Zbpm5tfMre6X8samDG4fm0TRgbgxr0D34hy87GqXRbGDp1VE6R7XVmUYL9MnG9RhTmpF3FjNwcJg
HEI9YMm/H2VtIg/uD7vW2Q7YLFZh739t8wIdg+vXvQKKlHhV1uEdkbPwPtgljnjtzLYhj2BPWGmv
ih6R9Rci6oQvFpd8KO03NuGU1gH1eSzWETYPTNTEK7Ps7hMIEdZarKRqLQVrFaj31MsfDzXjMlbH
jfKq6sC/hFNIFfsPDqfJVTZTGYf9LVOQNAxiKuqV60Oo+kphudE/kyMfVtGECSLWwEtHoEME8iWA
UHWF3HJFXWkyf1SdYnu7KPYq7VKb//0nxjRZDQYc4Iw2kOpUtxBlArCoxjFkNYusJTBXAtRH9KWv
eigQg79RRkYjZmilDQJCEBYDTpvlGi1aXJ9W4eix72lXQ9YJYWEKEibEgOD76RvjdSHw/JRk6zwX
GIX2tTujD2UMBhlim8rChkjHzP3EaPzRzau/13JW3RNNDoAAgaZdYPI9hzU8Qla+bQEC6tC+4LLt
+ZRuiIFA0d24SzDe0+xzT/O815y0PMt/SLt2chj8M1cXmVBl9wWdVFFpWg7DFBopGkxYAMhky+j/
dMwQVyROlyZFRp4aW2Vsi7KBjgMnO6rKzy0ZF8Llqc4Q8KbjWcsaXwA+sBgnH7oezaKy5FHPAuNO
0ypiAqfIdKekFziIXPyCdFhMITsUwLZUKeKLSspj8o24uiq5SseJQsjxJuG4avilqBjhfeXtAW9J
U10gAaGavxBR1OleKxzAHLSDQnLjU1yV2h/GhTTGmAuv+Z+hWq2NpJVpjQ+mudvbAz4eDjmNEVgC
dzXBsCvgugFcwDJSDMMqf4YFwFkhwiTYhuRRwjmDx+JDzICYpbdooUqEfIAi8PW+vIvcNAvgKE/F
asHdUuMG0ZJfIAdT3BqQwL4xgOq6ZFL5jfy0az/RTI0qKid5QRFXG1hDY1T9HyAFe5ALT20t+YRc
RUDwuI2UEa0IYtFlyTIJDiIxAxREtvIsmL6k4OqKZyQPxxxf/BiI7hF7Feie7+gBHPdYyolP76XQ
xH8/UYikEMc5rZHaUeZGMEArwXqPQ1jTbRG7kw9bdRMWiWTpSrLqQbFubQkH0vlf5sYFTmFCYmOE
upSKJxBSOCcYJ5eOpNUCNRIligh2KcKRhhYoopoqihJsatQF9GozqwfY+nuWyv7SvKAmRoaRiml8
uhessJlf+hnO9R1BJ3qJR5AGdWFaXINf0W+ouxJARQPKvagWChUUdHEZap0JccvxEUEfwH8f/VOU
02VgZUoXYTpF9xFew2uLAa28nD+s7dVGXPtCSVjkjJcw6hhz2wJ7EFOwQc6OKnZy2BQ6hY45KA/m
wW1J+B20cxR33AFlwvdStu/E3vSrnQdKHIL8phoFkRew2Wni6bcESmlfDZ7+12eyBkXHwLzFd+HO
Qj10uMoBSdGyZrHmlLa66n8qqEK/0AE7R2P/KjrHkn28uUYs9dsDM/caNOE9vZkx2+Om+YCo5RaW
h5pjzqNGbMwQLBWWpe4cEBDhI07e5733eAQ3aGgcDTzDP2F+/C/GiCVwgXtcbx0nl9smv/ivEhrJ
AhJMUi6s+657Ay+hzrpGwQVfhfCNa14lt/nt88sGlsZGYvDmyOPEc/jvywjXOScsy06bLoguAmJo
9xvTLRwgbs3tKrq7FaoX7C1SBw4ncZ4wiXIfRsAbzbJbDW79Ymw6mLc9Bl+M3yt8tAPMIokQafj7
ZMf+MIeCWsUp8huVZrdlbcgyi3E/5YnDXDYoMXh5+jeckbiQ9be+LvZMwbsBW+wTHpc1OMHP+NYv
L/SDjwTa31DlQPqa/WMkHGkyiLjSs7gmx+mzfXCPXnVx7N/xaCsv7iiequPHFjMofjsw0fAYzmP8
WKSQVW+B2d76t/+LBSFC7AbvX2DsqtDEBSfDdM7kJdabQ8w+saxr3f+y1Y77bbzFCd4fF5aVzf2P
xqsUpwABNbgTppu1NaoqrapCvOWHjR5mRx/bJK/sE5k+PmJqOgxC0ibkfeUUew4AHQMl75BQymad
mTxHMAyl5RqEGLkyfYeK+0i4AdEqIVmyE9AO7UyMEUjcM1qyYQ/Fw5RnpVbZ9DpsufbR7Wodu5XF
wz92DYS8W8t4kkCm/qLWLA/xasaz3R+ANGDhhNsMG0531nnCXvHAVAecRKSMwyCXTqXXGeB1wd2B
fLHTgRK4gFyBdxuoK9DMgMBv0DIH6ci/VbrOyszteDC7vrDI2BZ4zC+QU4qDY1BDOwoP68fLxrId
IxwISmcrbTf6MHfCtxcDYvAkPu7EU+4fdjU4wwERycimQDHXd38wY5DDGiwMLLUgL8YyXxbHrmn6
8yEEIL6heULIIcpYCkcUylokGrC4VXrPAeBXx/bkhCE4pjgYu+HqFmNxre+p23EcemvPw+KmYUGz
5Rv8njULeaYDQ8nm0vXQFuA9LARL2hEY7cGNmHrF5HTQGXMaACX8VgIgDqTxzWpIX550ax/jV/qP
fnmaMnECI+Ywm7R6+AasPoGVomNcKXU+wJkO3VC2nq9QtmMSYe7cbP1bCM6PPXaSWGJU3q1cRPoy
vdkU9oxzWuwh5KpTEIi5+LLaTkFV0e9gCjjacgKaUFaAwt+LfRfwzG2BkL1jbE2VwBuxQKsDpEJC
HEg3Sq8YCgZmI7sw/nbjckL3o7k0GxZw8efIQDjVOCuPx6TSMK5uPfygtv0BcqwgW/PKylRVlH+U
F20QjDKqdUYrKGibL/qfwoLGK5tdAMvaJhuHhm3i5OpRSt8Y05xH4i2J0Ae8UVw+2JgjTDTHZ5Ox
JYOYvlKSh8iqzVXzFpzOHkYQkPO78c3lYxt0eqFv+VYCfNE7P8Hiez21gD8iCQcmAx07CiVHgYZC
q0uj8LreelKJhTCy1nvMJvxavVdZwOBiPrTy3Aqfl5J3o2EwEPgfwAMQi5U4+L/Bwan/EUULk+BF
PAnOiJOuYgRGPDlR82CHpe16XIMEefJrZ8OppnYhhlIEWd/2+YABzySt0BMkfhJWDfRwDtRIa4d9
XA1LR2tNf+4XXta6nKzX2OnIch3D1zeYNfWTNfrgdihwiZG3MSIkip5kntBMZ53HycUmhUn7DL77
eAXvesD7sRtAaohgtxlKXzs+1vub9YFmtQG5rj38Yq313b3Dbx2uKoYpzu2RQLCrOU+WZFv0mpt7
jQ54vx1+N/Mb8s5aMRaFqvwiQ/W0+awObJbB0XZhq95Bp9K9R9eddV1mtBw7K33j/dO77hyuY15o
RV7aGEUJU2YPScvCrZRG+VgCvDp9DKAIY7Ak16yS2Hx6tNYL3Xbq0eRCIn6O4Z644JK1JD5YkPPW
0C2vTdyDx/RLz0V9R3e3PlmRBe8FOj1bgZSe87d1QpmKSS30Oam0JsUHBfGOGoTzkLnpHaBw4mcx
SmFHE176OPzCQWEXwR2cghfCjsGrQD9Oyw15P+NtoX04SCvzEdcc+FiPxQXFRwVPgZT1SKU/b4Hk
yqURqXciUTamvWIJ7dAA0Gpj0bVPpoLf1MdryYM9Ank7l81lU+0X+hWUKzu6FqP7aeV/lTqIwKFX
nWxHcBfqy8vfAVsCNjuIurAdMUiGYItg8y4u0eZdAsgTLOIJ4vbHTGgaJLh4aJNZuQ7qNGx4r7zo
uIQ6qEU/2phYMWCmUU/z6dH9hl+yus5D8XG+TXB/h8dsl7rilUkdDvgBRjYrytSkpg4U5yQs1xn6
OFXYawM1YivAGoF//Er3aS8VEPYElAsz/1CzcKV2/DXpYx25O8id5gYdiS6QwDJUo7xBSN6XS3De
3eZKn3qcyGFc4cdaXymwueXTfut/wf2E+A2XWZiw/WAmoslOh3AakKipYPOqeYFq608wBTVD8yx7
yP2z4XPB+kKDMYUehSZ3qAYZoXjILxmzOyyX+GArTCj3kBAF4HSPRt5vnWn+qtYPCuPoFGu946Gl
uJF1ZC2Jh7E7nTfJ9ZiUJ5ZHZdYHZHQTD+HgHL/yV2bRROERwH3jIW9G3Cev8p+pMaATo1/7yIYG
MF5WE2RPjgz0ne+WcEpReMTSKnDzVFyoEaxDomG74Rcp9ZeRbCUEUyEFAc2jQFLmo2UImY5FBLqQ
6d73l+MxFg7vOho2Zm8fes63VfPAQY8USq4VLcp/VVIf/nf8tWoF67UG3mW7DHJt43rFfQLFB80q
ujyWOAWbcYT5gzOSVLwfHYuHq4F0kN06265e5FFWOiEmRiDt9pxxpRci6OOBBQJDAwWX0qRN+gte
eUJZj+03CAC7dL3ikA9PpNsrxV9NBF7GNCrimCl6ejlGACvWdCq+CYvgZQ8/mh5CKYbAG+yEpdlp
DPE+mgfjWozvwsfZBkU3j3Lr2dui1X+j2f+0aiBpLvYX46qsKwI7+hsq5Ak1A0GsLcrTv+RpWty7
jD3QpGAE6YLmCw/uXVwKHoIuxmDbHbrTfVgncebqNjdEoDWr3pdkCU3Z5oPJHLdEqHXwNsfkM+PA
K0+gOzNbVOgzQR98BgQLjV1XPMtv0FsW8b/slUg5t7BqwtXmML7QAa0uTc6WBy0uxXGqy52LfkGZ
5l53vnA/xuUwuXMlHFsMk85NGUVmSH7Zz6GodljfP7JmgTmUtnAhYp4KstYJgE6QOrME6YcoKmDZ
gPVkXJzJb1GdhjxvYZ+qWgiYqd/z4OsrbG6JhxcD2rfL21N2Xskl5x1ZzltFxCLsMte3F+Zk9nLJ
1CUOlQfKP6dsNPCVOTAAuo1vyKINOhlcLSd72GiWMkyNmMF2m1LMQFicaQvwSeaZW2b5iF6NGfu3
f2deHYM4veEnevMBCXAhb03d4CbCVegBAsYXhqgnbEHYeb6mUPphIbP1DK9v9mBiWc4zFgap/2VH
etE8VR8sOde+XWMGpksTBTJCsACuThARJrVZMQKz5uvovNtlNuxoYPgmMgNA1e/d6OtugwfxvNrI
f7kJX15r6kYcAPi12/KbkcNKkU/ifzSd2ZLqSrJEvwgz5uFVs0AgIQQCXjBEqRAzxQxff5azu23f
Pn27zi6GVGZkhIe7B8M+02CGrB4+hcqekfc7afjIDEelJ7I8ztmo7OnXZOaJc5L/i33iqMsbMHDB
5JkGXJvMqljifZsfnEt3WXIPN7vkNtjPh2T3c6Lkrk9rPGj/GlwDpl4d2eZy1UQjJ0UJ09QuODQ0
nWXZOkTEpqPBhi+hY611beytXy6t1sANaCIHoqteHVmqakwZuxZ0ioYxjQ12ykr+ahXahBBFVqdp
SW0SmjsjJtjMlmhdyBVdLDpSFCs4WRonPLBu9B06Vmt27S3MCtHQw1Ohv0WwhXLF1LzBZzbCFkJ1
qf5T6V/DvT3+hzG8rWDGG1bDissbtgZ6evCr9THhe3kNNu57ts34iEUKFtBkK1WTKwnLdrKf6JO1
xhXGLLZHzHdgPtt2qamYFPT6YQ16N1PtuAuBxZePloyVp8XGbOJ58LQgFmo+XoUKWL+pR6nRFWdj
fELJIGHr0WxR8+aaIYO6xvmEaEQrADjGcVr4F8Ztlxx917+0jW4N2R/fueDMSy5BVoYslqF1+F+w
K6oWZe5rXE+3w1susQS2RhhmeNUMo2P8yvGXYDmvvSvuII/ZJxKo1mDOzQ6LYuIydRJSOSoGLvUv
F2LX79BzIPMsKBYgOX9dgo8O7sAH++U3HI3MpVDVkLIbVw/12Fd1+AbU1/PZZPKcwOVihm7KLCVX
HEkAMgZ6YkjOhueXWfYo1OkZlT0N2MCqnm9Dmt/Xh3/hYITB/db9YROzsbRSGMEbDKXbDk5szy0z
J3V/rSDpeG7A7LwZPqEbc1mx2T9jgAksVurOJca5GBfot3cxsb3oj9+jPbUDPkj9kr/NtYxYmvQe
YAUFlkplna4zRjknlNScGRfiIea+mtPZGZQwwHxZlPA9tCS9HsIQUBqrz+i2I0yRDBqSxwj68Aji
QOftlglOT6DGvQfHGTbfwHiojWihHLxbBEcWuzDMSfnfuqtklY7EyNfE4SoWnXPQ4v+PNGz4CM6+
3YOnLrwPCaRDv76FB8ToniMKqvEwBEMenSu3L8xQasmttcMi+jBvZHvqm/VcWPp6XGKcBc6SMSdA
1GA9XrqECbchcyUYnsIqEmEq9rLSRxuJ9bUsV25gc6PRUM9Sz0+b74Lw5kQDsNTF30ybWlefCIid
MY9k7RbpzqReEZ+R8gbg+tNrEUua5r1/ZIjwaX4Lb6MDO+jiIxgBPwCHYxgSLVEKAJkb8LEuHuiU
4scLj0qXNjQBBQdK5ktcnVWHe0Z/TX9U0MHz05t8PJ7Gwa5ZZZ5UayUy2GZyxJ+e0tHu4Fj/gnjN
pCskxeuBfk4H583i02Uts+od6jQcYEEBuIJhZNfNOUoWKe3OJ47K6W0w2P7d1Z9PBzSfCN9dDyCI
8x6cI2q+G6o4WaHSQHIq1HQxZuH9sntziuBulJwtvjAXACKNi2oF1bjkvGr8mIOvM1NyLry3ukQX
n+4adbjkKEcHyi/Dg3Ep6Rc8NN1RlQGLrBZEiTXg6XHhY9vEKFjuU/Hw9eNdXoRUpaNN97vo7JCD
V0VXxwdPOivUd0PGd4fylWmNCr/slt0ni/XugqfO6/Pvt4RJd7P46sfggjYbG9FffWeSFZaJPQoi
M8HKHvvemtHjB+IY6l1gw/80HAYM4Elgn+m8rb0aCE6Dsr6Kg4nOjXojGlld4sOgnvXnYbLFfCS8
+dL1kkdLnl+18fuoWNhF9d4AVjTG8NLVIvxbBog1caJ6TZhQvzcBEOrquerXUdwqntFSQQe4hg04
/6JKtNqHQPb963jfJpMvzhY6BRoTs00OmEKNeKpQRHIgNGaE+AfI0cJFAvQ/o5tV8mlY4c5mI1sp
ribFzQtvOLhNIAuPGsUPydC6DqHgffffs+sM/sEbhLzW/KY1iCroJlsHVHBQnImroCIJbyC1ypo1
+jM2f8a2If8wWFLlk7i/IP0Vs3YzwBqa8IKwlVXBUP7tGBm55KppqAMt1J22Dk0A2UZe6SnO70+G
9HwGFYoCu/bhUyAtGjwXHl55x+6j0YUSBuKO3Jax3zGpnAgCB3CjDf+BjAGdhjnLEXyjNzkvQixR
RFGopQ/YNd5mN4DYssaRlBNovkv+Af09Sd4ZTvK5pzSP6shd42hK35B+iTi9J+m38I7jxpm86e5i
eAIlwcJng/yrw/pd0tYAKzZ+BhSi3yXVmqkAzeHUkFyy213KNtcIBoPl3Z8FBjgkzPKqmRE88rwR
k2t+2d1VmJ0IpDK+E3CCyLSgJmakf83XprcCY48+ongRgD1QJKIthvlieRA/CcWaBciA9ROdJbok
5xnW++zqfyRABXGxakUVhv7dxfxXv6Id3oF8qMPFbEEXn2JoSsx1B8EUWVrzxcU9VCWi3StejDAO
Mdtr/Q3JyRO3lS9/k0WiHUQ+jO6L4gEW8NqPVvLrVCjkr9LiIYlFXLGha6uKWjzWY1qNam+LXUqV
y0qt9ukiaNl6j4PAB8KG+kqx6nSqH9/gQqNC5tVXesGVyDCsO2tDc+OQI+f4G+v7UezujET7kHQH
lEsopVjU0IH99kyPtEmV9sgoibFKAjkYE4X5e2qtqj9Kz9Q5wZcDy4FOCdMaCJBXoePHHy0GeGEs
h2weoeoyfLg11Vdotqb+0XcLYQFBKtWfztbMUQCUASAvmajw0CxpFkNaA0j09EftsjU39QH7+Pgl
ypM6URS0t16dfjIPvadOtGp/9ge5PLw71FysUQ4Km1HoQzHH5YRvKCUh8gLhRDSFCRFWLI6z98o6
V8SwxpvSGWoOZ4VXe0N23VAl4IJ67Lkx0Ri/WVp4bMPeCryizrDRppUbecnU/0EBFrEQx8w4jwXp
5fBjMaPJb17u5zlHwMqB+OqRT4g5k0fwL/TXiQyC/To6JhEsOVqA2KzfcF3ip/JY58WQ3xkxD4Go
9qXg0RMAqbkCBnKfHImlmVqjIrSCSnOC+CdtB/TQ2tjqY+oxwCRQDb+xQbX5n7H+S6A+B0Lb/Tv0
FA8AMHWXK9aW5bejV9jO/kC2yng9dKaiGvyjZGORGeC/UsbFSVJ8tUUYIcl7N7/K6YLTBbTy3S3b
kLlUayOKudHUr1zRL/3XuZTbp9RyoH9Q8aioKT5esIykpJuBkFAnqXCl6hamEWlLIySkzkclypqy
MqAHrNgGHk9XXv/EFk+h3wehE8T4SP8Bw0qd9GH+Scb0vYGEIIAiFSHTYJdySQAB7fmkrC2NSDVI
KoYPB32V6UK7JB/SjIrzKshB6FMTCxSiQFV4HZEz+DUWYO29WafTYONd/DntDVoterOMBwMJ49D9
ADyCLcHYekDRAsX9kvv5BNo6dMx7omqBh/RE18/0ZFvOmSuvwUW8jeZ0dD7BX8wcsWQfHkc70Ev1
psUw0zEQivdPQv5PKsAJtEkD+SFnUPM7dXb/hSgXPciebAzSG3xFOEgxh0XqHuqmNZ6W2sQRMVc9
12IiQhQuk2zMVctGK4O6hHp/RRKN5gqewTnNElrlRAz6U8jxiNVZuUnQeKQl7lwu2J91vhmLDF9p
cRHAGcDGlOPboBPCUecUt7TVW2f7tg0vDNqa7XE23PX4gf9k4/fK6+6u6mz4jC9zj32nV540mf8L
284tMkCzrd1i2BS+8qSo2RVOz5C2zI2k33uPE10Vanj8wfCZ3wrzcrBpAIMscLfWhlVGxjZ6J4I8
ZcPBYB7Zxj1VnBNihR+A2OsxaJZ7HQwiT9azJLou7pgX+O9cptip1BldeUPuJU14/29+zwGq3Cp/
TxeKuiif7N7//NkFk8O5c7cpqcJz9p6hiCJX6ODqYu5rrAsPouSXgXPgebQdMV/QxgZ46f4+VXP6
eIicEADAxCMZlkrnxmFKCZYQq28GVzjgT9REs1WkNIZBiGgEf2W31QiEiGgJsUZeQmB3FSO2m1P0
hMMn6cRt221Ag8efGeAHKR/pzjZFyhMzwg0pw8MDwAfRR47aK9NCB4y4MZ4AhpdFciMNzyWFF4+x
Wq9xkkF4c7ZvuMdrb5O32g40/wXBnNSnUpE6KypGIveg1qlyXRCE0JWsrtZ7Sh/9FIgWD7LcryFn
rhsuZ5ukOqcsoPQe7TCO+nI87vABW257+qble35i+JK/RlHL2y2PNzest/C5JZbcxm1v1R3DorCa
weNgrCoYXov3BA2eK1VKhMWMhGdHgkUZx8b/ZIchLGLzwTgzvzR90w9HkfmHmUjvr8/kUchA1+Gh
y/8PtRH8nGcGDZgHSE8eZJ3r6jsMmb4P0KVHa0w0mA+KdwlVlR3oOqabAGaNDDlfIS7LH6SdJC+k
Ziyh3MsGD7ocdDT4Bw8K7gdDXROmLjFm9jW6u5iVj8QFY399lzFnvTc5ODfn+lbQcnsx/MjYj1pp
EnOmpaVn9TAML3B8CzD2iyCU4huOX7jV/gH7Q8ZGk8OlH6D/ivJUkXnFPtqAbBs+lyN3icZI00am
PLh8MQGMp+a0N16+ciRGeW3xxasR+r/xLkOMAd1Kyc6Gpuxogdr4NayGV7AQJGzQfAtM04uDJdh7
cvlthwvszH4L8JcHY6B+4e4DAfp/F+vC5AIwtIJiFVDFZVaTWyLe/CuQiJPhrovRFtkHXQSAQfpB
3eMvyuzgSB8yvE458+COHLfSRJB5I2Z/RwDO9R8sxDnrR2/tl8aIbtyUReJOMekEHpmIcHcIBvc/
628FzZBUbh1IMl1a3mcotgyYugzn5XkMqriDnc02nABxEJgjtMaFeI94oee3TnSneKJE873T6TWX
91geZNT4ny9TkauIjIBjRYbbI5g80vpM8XG7sJDWkOKww3jC4ZYRE+zm3m54DtGsLA88aR7K1XyP
xU87kes2YWtZmsGBf0KvdrL0m4xrJdO75qAF3DtMEcovIDzDcv4e6+oXowlPvwKoQrXdGaf+5xiJ
MRmvvUflXnBPckellUy9UP1hMFry8Es07RfugiE5T+YN4DdJoccY3H/qdLIo7hY1lUoT4Ox/U0qf
1p3+Bz7jfsXcDi4iGdmb5I1piY/q5RQcmcMIXWIkbpwS4yJrmWu/mlzgCZMoVGEwVm/8RK6TV5PX
Fx28s0TjiEBGJCXZjZJLwMPC3YBsdtNtQdMofFTiwwZOWo6qdrxOKv4bEzMmRl/wXHHuWKlioYph
yCt8x5MHnPsLc2M2v08Ufe3vVAgK4064W2J4AZmgCioHYS+otxno3WQGeBmBtouJK3Umk6dLvVpS
HZSC5qAct/wnzlOj7sECtDp+mEb45ze6T6jUV2Y9PiZ4M3+RVxCqs3u7W3jEhufx0zuOSxa2OtjS
0pbddo/D87DtXUmhQGvaZZz3Te+kY3AZFzYY2xhHoP6acbZF3phd0wITI1xoq4MLOLIE6EDScSd6
enBrdghmMANjhLR8e4WeluhPZ8By7i48Nk18gIH9cZTCJB6vdLsRMXfnlLYb3QcdgGyX/fWaF7OW
AFv2YMzeu+UBY7dhvjxB4uB2/95Wb9z5gcNBOl4RDNlnVf5LcS2p83tcpoglz1PMaKrDD28yOmIB
jmdN2KlAla12i6RIqmijIIB0q8MdHnFcJljPMBL9ZGyWCCCuT6vO5JH5nbZZvwYEOd9MbmfsdNv9
J0585QF8gbbdjJuDrYvr0dZew8p29nPgrHCHFxYra8isrxmvb8ZPDQvyifxywBf69JQyBh/9YJyC
e5wcmhfm7w2g2rwbnYDGK3a+W2znGgnbKAXNSbZ9gDv50J2hNIibOJ3Tco4vGfQMGlEAcoRgp9/3
2nYL+XcMdtoc/OCseuyeXdBu6xcTvha3BKS5fbeawngQJ3kRy4yKsUPed+7RB8MpgOCsMftLH+i+
4gZtemBWt9x2NlTexFdeqhNcvTpSjDEOBTX/DprMhy7cOld4v8N3Hh+BlRk5R8981PGxwgZubbJ5
ysDFcpLejGBSNVD7Eryp4Lgb79a9h68OgitMhjtM4DUuNQCvEzgfhkGDMoXv+DVj+FBLZgrm6W02
ay4qWDq3QDxV6z05DO4VF5cYntMddyzESs/evRTsGDDHp7vYh98TDwL3LLPh1TFM2f7ugdCZP4qQ
dUIzCZHPum2voecvrCvERMAJFJSQjwfPU1CM1oxE3I4OcxVyG/plEIfbTHvdZ1xqb/CABwfNrJd7
ix+lUd+RejBCKDabQNR5ewbLEDFAzdv1Xv6C3rJHNmWchlcz0cUF0wDxyHVrf2f5Prwa/kLEwnw7
Ysj7WkPtSVS3nMOqfRxtoA5kAF5FJNNIxGKcPehBGry3691GLQ8q2wzPG0o1Cu4wg+bJXeGSg/lh
Rn2hESjY2Jht/Y5KsLVXBrc3rIW7TeqTe3yKWygX/9xwngFEH60GiObJpVyj2HuCPx+++b4umcNw
1+VjHca3TGUzteMiIMkAF4CyxAWwMZ70XIEq+DKgHnK+UaHgJ7BQH0HYbJrJjlp/N7+MyBRpAtJv
A/kRGkaSBvys4VLitYnqz7lxQsBn5tAxTIy8IKx57z60DQjZzKukmsyqZtvNKvwu08qAjzZ9+C0s
jQ6IBEQMOHu+TAhsnYrJ4wxfH0Zwqe2NVsVqRgi5v+CNVPAJq4lZdXSHSXT72VA9EMyZq0lkRSvX
a/We8XsALVt2Yibz2h7B61u8Uu0w5XOprER1MTgc0KBk2VJLkdZQ1f2reTs8lL0vbcIc7BJRCNcr
f0hwmgCPpHf86fN2zKL/SnvuEHFYDAFKLcLR12sq6/SoVUBDVQO+ACc/zgNPb5WMJeNBniTkiOLt
DWCN8lHmUg//YxUzxnRFa6BVmCPTty0PyjoDCeqIEvTfIsVBq1u1XSgIGADQrKBDjsMlNH9Re6kL
gzqXMKvNtcddNOiszr545w8cSeukfclp8pWlhfLbFL+ujn8XlAL7Ruh6dq8Q2F903B/WZnmYNLE6
fjlSH+4xRtn7ULG7isrg7EzpgsvVHmKbtax3K9MPc+4a3H4f/B+LSNj4+7seZyhH4r6DCPN1ogr/
WrBZmYL5BVfvFpRZCKm3pYZ8ssfYOoeh3B7UM1GmkbHwIi633TbIm7ywsMUgARWcILaGqDtQe+a3
EawdciqruaS2bXanIYCHqEOVVAE42fW08uxBpTDKYWUoW+OjaUmxfOqd0VDo58puIe8s9cBelt6y
47Q8NXA4Zt4BJiBnD64DL60Ep/5l5gs8y0iB2Wwg5Q5FPoLIo3y8sqxPHozkTaYEMKT163yhA5fO
lffGJABwRlU4kBHQmK6fb7ttnoHIYdrtECXuPFPAhQcIru9nVybVsHmBfJhx2NcHFDddo2F3nPp7
X/4FWFc16D4gGLX4Ciyh/vppnOg36CqJpPCPTK7kj3ngmPHRHBQcqkMK6hzDrKbGD1w+xT/UlLW0
E4zN2SiTu9FnFcEnMFZirBtAXo55ucMmb8AlFdAX74lzUmlcMlAsuJV8fmGqwmcYZsjRcGinCa9B
MAtS9zV/UO1h5sQEAtwXopISHPmHgFRYDPI7+yfXFmtEeb5Kmhz3D5yTSBYlDpMKi0qDvFNietkE
SQySMBoQbIAWlOSwso8Q6FyoBIPL1EwgDVGvUm8ha1HOmkclPvy/3+U9AIZUEKg2QzcYCRAHsi5C
1XC0aL61DeCS3k3lHOxdxqMEq+eMgZjBYPSLMWmPHj6kJUlrZ026w2LaU9KuANSpjpCNU28DLULS
kPsK08lRCwCqQFmxqHGk9hAgxq9jpmqTH2A5hdMIVOrxeICKtMrsmKtVmqv5zHgMhoSgiqItjarK
mNEaxykFfk8Dr65XF8bn6oRmTu2kJstG2kwplkJmkJAYRiZaA8Fy9RFitlRkrIorJWYFgbF6+tWw
Ntz5reF5AoHFwYt6Ko+XHTpJKR8jjI1ZOaAi4OuDkc4GmjzqjWfM0WIQlX2diSwSa4/o6MreKfcD
Ax59G0etQYWPWXY6GM4faTHCMhADK2ZhxUs7w5IE0oEyCLYHJ5I4QXfpbS+Ih4eB9GMSTHGthYXF
sRS8JP0JN6BuHmA5wDZJrGmISOWkhZw9UXQ2KLnVxaBwZLswbhBAGZi8/a3gFYiIGfiKuNjmpTGw
KR+dk6wD2bAj0dubhhFD5paSOqaM15GRcxi3v7uY8WnYzJhga19G7mI0G2ztAUQNbGa0gQ80/55u
Q8I/KCgWXRM6/S+8VR/2uKH6iL/D0NpLim0czFmswHBR6HPskC2xMSl1BRnwSvzcXQFHU3GxqtB3
SQdYXWwXeLw7n/qJ61uVHoRSJ17JsIxxHDPqJbSwXHrQ8DQTDkgi3lBISj+iQxsHKW149+jZdI3H
mo+ERHXFVEIPlzp6JvgIfJUtcDkJD9n8mMCdpscLZU/9C1ajYjxdgY1ASBvyjA2XcIxNBq5UIBpI
NMAGKkMXgPcJNWBt1szBCPYAjMV0xRFQE3tyWq00EywG4PSJfkkUvzDoe5rzBOY8uR3IvK5kRWUY
fQh/kzJ8St49BqchOno8Ag6qO4MZUzNnHB/GAbFoYj7IGtA2x5r1DCFzuTwbkF4YEqh7g8eMZgcv
eR5orHwNn/8Q1zkaTRiDAGUYTnj2HXo0QNU+yUQMrC+QdAbwxDtJztowMfhW+CLdoZ3BnfGDMQ7x
/usqcevlt24Uy3sF+yIDXQbddu4sfRnkjbGg8JMPf7PodaCmocKF6dJkRyjYdABWav1Gn60MmsRP
xnpihOMoepkRdgCs7hd5JJJgL4Qqz2qTFK9s5Cq8bqUrniCTWzT5qxosg6gB3KZwsOIUbMGfmeY2
B/Wel6X1j29GFUdxeh50ltCJGgE4vDDhFIv6Jp+y7AQc/PQvmAHZGrNKl3LeDwD4tmE2lSqCy07g
1xpJXx4djcGyajBZZsnYCX7v4hGUE6QMduKvGDRCX0xWA7u+KO8faMN8ZSmd1LuVaR7nCaIPOxVn
Jj7ah7FjUawrrkfyyW5Tx4rvwItCVxP1aA/eQKRKgiBmD8ogiFAFBq8V4gLmjNE7LTLOAkfoYpZ4
s7jF/yAe3LJODCyveNQM2PLemytCtg9Qzjh3IPd8tDyPMO7Ys0gKOI6IpD6xAV8PuFlrLlAoj3xc
5R4frnUWQ16vBV8kDVjRBvbK2jOzwI70kWSbBL1zIB8l6Hwwq7jg6Ir4fH6u8GJ6hYnM5AWREQny
TcBrhNxoq2f6fbB9aKs+rh7GuMkAqMeXIltTf1VsAsV7UYEJ1QEgwA0n4cFiahPJuZhWT+h4h6DV
l6764zah5K64VDTPQP+GV9c2UxDE6wttoQRf5zHUrKJXhSCJ+pnxESDsRL2aF38NCl3S+TEGXa5o
4k/4Ha+YpWnDw1m2Hd1vAdYEK5jBNM+ndHMO9G9ZbtDHisv7wdu3scACHl54giE7jsY07tkN7Dd4
tsQ1BtOJV81kGJMrmpv5GW1bBt45uHzM4hIBSTBkxGy3F8aZsgIDMpLDFF/lDNtVeY/Ei+DcRgoo
M9pC3mo6BAVgYQvSEKwuXk2DF/NcSj7hrMqrYh/5jhF8x0TxhFLXTeKYcBPHsJnNOKHQ8Ul6ID74
cYPLmmFFXOUWEf6AjRl7g4O07nNxrvgCGKdxN8/SNGYsd/B19qLuWjjtwOVqkdBT5DodBN7C/1Zb
uWz+lc7VKXzV08pghbtYIsY8ZrkFXWxpIIvBOukMa10m5+HCR8QiuNL14TqkgSmdopaIcEa+ejUA
mWM3Tu2Z/IL4TtHq0uPv6zZuQmZRrRg6Ex1p2bhg5uz4cLWrd4OHqrOMV6RNTxvkWLkTAtaEs8oo
L1/jq1uGJm4yAAcHEw6mkiKbOay8LCwvY3CzmVGdujxWRRlC1Q2ybIVAWnXaEBXZZcbTIFBrVESL
tAHOHa9wAEs+G2xz7hEZG7FfZ0qAnk7NfWFsADm8D5E0cMs1C55BE8iwHIpQjmh/hFkgrUeJIOUv
cLVWmFbgnEp/F5udivtHVrlh0xS/dQscmMyBUZtgwLLQhDQ/rPqrG9x+6TJzGjeKWiI56GaWo9IR
DxO6TfwiRhyo6NSTuJF86Gf4RLjNpO7zSy1mNWCrOlhjbCEnOt4TUxm0fuxaTtzue+juY+oeUthT
n+PNPBaiH3uiHJUlDkdHwg31tREtMrliQNJVgUL3AeWWGsbiOFSR2usZ00/kbiQv1t2DODq+pZt8
c1dD8uuaxm+pWb5ziXN8nx3TH6tPEo44xxJtgAGjWcofFxJeRUH3/RNz4JXOwEJLVbgrvKo7QX3A
7CUh3+ANtHli1x7A4u0WeKhfDFI+go5SWk4LAU3WFDUriSPmD5BtCKLaWSb+CCTL8MyECnAFELWC
5ejXGwSwgzXpgMbFcgXNRAWAOBaKwxwpllUKdRAyygCix4dW0myGY6W2vVIlTeTtDKow4SkzCLdE
CXaHvPyqWC/RSUSQxZNRZUAd0FfiWVPLUkyAfapJpBpSZWzgsgHQO3/8DTIKwILt94KRzl93kLgQ
/4oQhOouLSSN8OBj/+v3qMcq8sjL92OOMR8D8gotWF0pq5SvoZOnko2DxTWl7Jzth72RPTDHI4ix
eGPP0HeQVgM9+jGTj2ySqBHT7kYjs+q8bMjpDazAIO7m3JCFqfcxIJu7nFXF8oza7+FIVl1GruDH
ZE5krGcvmj04WYMlsX3jkPthJs8zE38Su/7lEscQpBY4ZWKfKK8U0iQyDajg2vw0ofnzTZeBJJC+
dwWFyMnoQ/Uo7RplsuEOED4M2AIPLs5p2wgUKKlZQ/EimDrKv7EHWEmj7Fxbv6OdVZWU5UpA/Maj
B6YPfANCGRHftgcjz5sMhwOiRsTPiIGxVotK5kkDoR3IXa9SZpwQ1CR+iTZRog8q/1scLAKavPQY
kncErdyRT/O5R/9T/XR2ibkiukObv9lpfcTA3blOtNzRcHekBf4vD9c/ZROnTFT4BV/RjVxdsSa0
aXdFmtNTKck9wz7+1/NXecsjx4qLDuKGQdRo3Gnwi6oI4s7AsW8eyvWU5+SWttibY3u5PVjsDC5A
rmFk2l8uJuU1zAPBGG9IgOTvJOLsGTfVoVDAUWQUY/9MvmTAncBoc8aEmjL8NlrPfeQbH2oyru0B
/SuAlYNLqYQt6frt7rAPyXc765qj6cMt6TruZMVUMGAVqUa7W5BN5EXKx0RQlCMLaUK3GdUK4/Xz
F0NJmetDQV5LaMRjklh11Ws5W3XClkX1YXKbzEt8VYoIOcOeUX7qqrgbDdoQJ6ZxMNIClIKXgGAS
nn7L6HBbmHZjiKvBL5vBE+OPhStiIIkVD/XRVbKykuky/rIkNOqiCW7UjV+zbpEfR52hAoVq/ees
NCadllce1jS6iFEsVFcHukLdRhfNNryUN/PurPoUfxdweWY3orK0//yqszaX430Xm2s1tQ5wVPYx
Fgr4DGLKjWPRImATwULStQmQidgFqvXwCG+MWfJQEgozQXrDx1I+oRMI+4/vIJSGvnAeVel3bcho
mpAkUlq8cEz4gnv+ieMTQ0eFQ5DPGC6Igdz32CPfFE0z6MCbRAIRskKJSFVYshOHnhi+/oULy9dp
xiz8FK4hTFT20loqRRIODx+waTOsUSWMZgfSWvHPAboZMWnUp39B2jQo72DsM/lcyitReXRG/iwy
d6yWxEKh/uDswvD++fnZmj84ptBM4SpCAVNlFmp1gzpihtLEgZ5QT0gTeoJs4mg1Gyy7v8P6oA39
vbt8cXigPFSN1t5Cd9FXC1mFLMmr+1wTluuR0jEYcRQ9wUot7PKNcmsv0OnmEQdQ+ijReRjQgPBf
lME3AD22SAwlhlb9ALQrTIKOsF8GJbMg7eE8Q+O6xjYNqPPET+ROIVAzxAFXtwGENNJMXvsGVXm7
vFsrPwPCjcJ47cYlbiDcd99GobVJEXusTXKcFggO9YDDcf2m7Kp4B6SXDYZ6bk3PnD0t5vcFpvlr
2xgCKhtJEcEoh9MFSbos9Qi2afP1eGH9jSsWlQYpniACPuoJGTNTSKZXMMEGIDZj3dlEWH8FeBP4
K4A1+gXmkWyfZxjWGpREu0AjfsibxnSkfpgvCr/e2A6EFvCu3YatKCmb9WR+Ws79yGiHSnm4aDSx
bTeoD9uU9jpS0v5oiJymE3PZR67MJ7GGcvJYkZCctIUY0M86giNjd6U3OJOdrfhZ5qDQcvn2HRWl
bgD446INNYmdoFnKg2CtZOXZ88Z9rYqr/QPVjwcLemAvfjqEKi5VgsCZnjRYECMVYmkySENiXkHa
GP2zbnSWnaXGESywp5MRO5VEBZ/uUMWonBcFehIcMyhX7IgdrhaCN1u4Rx7sG3qIzlRoq5JWapew
1r0GLo2bq66xu9Xieoj9/pwxhzajV3XkZMYvH5IPugEz5YJOZHH6XLa7wvzrXFzkOYO2wchGSPLf
omdFyw1pGHJ8yHOqrsS9d+MsB+QTzpQ8DGOeIRKzI0YCWDRzaPLDXR6B+p6WNIyuyyeeMEr+ZTKY
JHEAa2KBOImp0KTHrGxSFRDa4moO+0reAdjqWH5KedmC4l9z10nNhQ2EcnFeW5XxOezw8NbxLn4E
2bqbARbTLx0JHaeoNWIsxEff+baTFqjzFyjk7qdek3GKeA6g/PwnRN9JUXNJGfEJmpf4IS8ECRcW
DI9Nr0T8g1hb4wYiCDDskO9Nm8WMwyz2cUSAeUxMkcMgo405QHf8L0ucEnFHXwDFIXJbN4tzQbDA
jVhUhqelA/uXgKe+f9mmKLoZPGFVIWG//zQn5TaiDHViaGERb8+9OESIzjl/m1zBwu1UN/JkZSjD
KD9YJS9R0uHwA4qwzPjLQDimwdtixyRRSkICB8ZJFBsi5cZ4d0a5+IoqL1b+jicQEPWoZZWOUyGJ
i3LpIfZ+eK4bIafC/RcgpKFmA20S9Y4Wfcl3GsZ6ohCUxX+WdEkK6TH0aI4WhPGXhf9OzM60AAeu
PBXZF4s+jrkdvUaaVmfLYlMlfuS3jN6wpycifE1wJqDgt5UAt8vuGPhahBlNsYOXsVAN5kXNWzya
uilLLV3LZy6zXsMaWVPMrphttfXv3ZLXMuYPh1WbJw8vRxarQh+IrFvnbdwlem70HXQZYDKiXTdB
QF7ONMv4lG0glSJDyMfBCtIZHkYrbMRxpQDcU6SH+PoAh0S5QpxYPcxiolkaPMadnW+Ix4Yvw0Kf
hzC1+Bo8W6rwNhQgcmbOOXfR+PaNolwO4OvKgHiSbxwMsd1Y5QBcuPLw9ehKoNMFxqPg9VmRiuNI
IUjJE5Mz0ARy5lNN2OE0PBhcxHJUkXcDLbJNEI6D94T9pquOKEYacSTIDByIuKwfLVzukittOiW3
V5M10ZjdNcAqXyDeGH4U+4kbqRyNRDcYmtrEdTZeMLBR4wGHUghSXT04Y4FtdhfgEyb5+Y4gUTda
c2STdwc6IN5DXH493BS5x2ifgtlxrZJejnfcGrBhZfNNXbcju4uJp+DyiLnn673TeptFWzlQx9i2
rDMHv3/CuYz06s1me3Vxh+qWUZaRYzAvLqHYpF9BOrsnRitzqvzy0C/WH4ZWkvDjVSXCF+7xHNiq
D9OsY7bQoIEXg0EuPN2RV+s5FURGoW01RxJ184yAu1vcPCd/aSvzCEtjZqQysFxy0sN0i1TXPOzN
4vfC3HCUgAXfFqiH+SU82ot5mD7vxgXh8dN9xesAZd+xdzPeGHcViFuLNwlHDR90eisOTscDfQ45
yP1Naa6UQwSxlWGNW6M8/ZilYcc9A8k0eccGgAYXt5w0C+qXN6oZET7awxY0qOtAMgC1+vHuSk9N
81YxwRghb3Xi9biOTQ8swZrxRH1Gekn0U6UkBciTlA6WF3zBhM74gqYF1TayHgYgkNOgYz1ZxxTN
7CKB/F/v1woH/KUqnzQi3gBVq7EAnhp3Bh1otR+6vrxd6c2svwfyUGT2pDopD3zwb1RH33iUyTEp
NyRqh8LCuyAucKukZj/VaJ/xynGLcso74wZSAv4FBCg/+rvxBiY6DDaoZGvy1O4Z2NepcY/U28HG
fp7jBykPU/t0bS4m6172tl/WmvvibwBDmXv5gVZnw7k5381N2yzYJCjDkCMt+odJ9W032u6RYXnm
PITHhpSCO+B/QiPkCTiBO57Uk8OTR4L2Oz8Nsr84JAkBTHDOI+A27XGOTmvMGPYbRR08ck1B4MDI
kSvvgNB+jd2Q2AYNPBgiaj5Kcmj/oCnnI94Mb7vPYN8pQfGgMaDqOBn+tNlH++fkdQiWFPo5/ZGo
+eyWOtzt99UHmWiH8QhfYuS8xgV8oIxPgM4J/nK4KzNAL27+rOpJWoUreAjvdyMHhUz9pNYjOeVW
O0zhZkTUIymrXubKPpfMe96kkAeQ5GYn0Xwaf2uUyeZp+EfDGt9cc/f0dnSbv0b6lFvUcr1ai79f
jL4/fu7sR5ZDA2yTwGqKq1ojbwCwjZPsq2ZyOHMdUDE+rLqKxIM3fx/tN71AjZlo5sctljLWJxA/
EU8ZnFxaiMN6a+SJLdhEsJiGk5N3saDzTA9ETL9co4fnwA7olbwp2j963zgIzS1oi3t78tDwVAVA
2uGxQl45YrAR8dbp4+iIfI9GfSJ0FwvBhQ8D9e6Q/50nBujn9Wi6zRAs0XAQy8F09+kGcUzrIUSk
CR3N7tn40ClIwA3SQw0cvUygNVq/5FT4a0aNPlJx83QCJGMrvMP0hvKVhBcW4mI6KA1PQYobN80b
/FRB4azgvYLvuExtVMRtGTL7fo3c0chjpnTQJKzJ6rewagclK3YlTdoEgayBVwPUi4Rwf6z5GB/7
Fdh8wLbkGv5x5MOoL+n645L9ozmPhTPCMoZA789cUFDsAf1OpJc80Y1xIBwnojlQIoxOQ/98xuGG
kxofzHcYIUDGDzTF3eI6U5NYzmsAUvXvrGmEbnlHATDKWwNWVJmZyTQSWk1codT6IS8iDBxoBwIy
hRgmBsipjFpW425rYIAMqu6v2wF5mFCF8OWTdbz30AmAlf81MQ8lUh5HCM3jgC6LWTTk7hfuEwMJ
V0zga+GN1bBqeKf2//J/PbmCGp5wCBogROQyQ/WjUEBIWLzNWsm5XW1UlYgih8XW+unjlYEhsjWt
VRhxp2l3AwgS25C8jgeuNhDreBwlTa5fWDRialRWW7/qVoeVmrWe4Al1msDeJ4L/whJkk1XCNgVz
8HYnDM90vX5/jmekccgB7+WosAHfxcf1bPpOuTCn84RvmufXhrnNMJytj7jNPr8M7DnYKVcimVtr
nC+OTvT+uRQkErQBMa+Eo9up2MDmG6P8j5uyoxDIDt5lxL7YYEaOsfB+Vp5U6d3HTwhtrMAVNouI
cvVuGR4mZvbdYjPnlP1ZsErJYrAzjZ5u2C/DOPyBtbf/M7BGmtyRb07/JlOGNioVKYXwr4BBSifL
r8FaZ2Uose4T/El2dLfos1gR/gDGoOkMDM4fcQzIjxWolUyGqBvWMehnHYeNkN9nac2lTCX8EeVt
GCOX0VtZPomUIls4/6pnq8MphRDGX0w8ZQsTgIDZNHoFIQBXCRtPyhJMFXr6631svX/+0h8+sjB/
338DlxlsFd6Q5jNZPq2SUz+OS+BbZIOEZZP4ePCQsgKHAIRNwl0va3bbLhOOScn5I++erd9rFeJe
NuoRM4nAkspnc9vh8Rvz+t4ISdeAPtjzVaJ989YvPQMlRnC60wCrHPoKZ558qR/UWhhlpu2bBCGY
5pRH4Ci5Ym+mrI+RqBnjzK1thNqYTPv5+1npmshYWpLss3dhccvOySf7QktJ+ZyRXLgxFyymUbdo
3l/H03b/+jZ77FQHUhbP7OPgrsYaHcjIdHAQ6OwINhj4UfqyDyFIOcI1uYtjzO+Zsur9R9N5bamq
LWH4iRxDFBVvycGI2RuHEQWVIIr49PurXufs3nmtthWYc1b99Qf0YWd0HRCfobAZMBG5iySaAy8r
LH/Kiw3jlZ6r4rcW5LVRmPcBMBLl+JhYrjl1vFlNh+T7zaHB7PCVEjCzpjlYMSQoMHcEjJyzk/V/
JvPO2yKMtnOGsTx0BJjSsvZ1VtKyPUn0ZQ+DP1PqfIpu9KVnr8rZ1KjtjOMfP+XIO0YEAcqEn1Hj
ARkW1zyZaCL/Zv/MFAMJvd01qpAxxGhLgzkEkmbVIQ7BjHXMeUz1tm1jn2WMM9qmDy3HlUcS79/4
lN6M6wm0WraQ5R3I5gKfsdADVlLDTt0dikwCMu9ewHl1akVY8XptPPTX6wcK4WK+7QssJJ82Vqjr
eRCRd0H59MnyxUqugZ0XL7ZOiZo9EXYIT6tDfq+9bttDT3HD+9PTYiqzLzC+mMZygmZIsp4eIeCF
uaweyL45F+8PYz1suCUGDiFKc+a2Y9iBzrBUDXqUAsZ5uzRPQc0TDQGwthTSemfL1GqGNUs9Np7r
+KYvSZUVqvoSYR2MFpEDRcRqm78nnQU7PQTXeyA8Sm/8Y1kx/usYUHXaU8V3nO5GJP/UQEBQ3BjO
aBTlH/SJnn2IN8NtEcHbb9sw5WCwekuV3olH5cVBSyESNKjSz79RulZqAz4uKFaTRiFeyYJAwLBl
2wASK/hbvhRXie3BQ80jnAaROtGA9g/vf7WFkEjIT+HMgQ36t9+QZtryhzaGw0f4I0dpi69MZOgh
ziAgcmRASEt/1nD5m1VGwMWTi/rusVcGj9H2+TK3HZcZBV0MBzL7xdge02MFGY4aNbJDl90RHjct
uFR3SnCMV6C/+GM1nL1BSmhkulfst1b4DOQeFAOaBr26jYAzX2u2ovmhbfLqOCjQhM/F7vcf1LU1
P6XzWXMTW9gisj3qDsRgPi/+owNoRHdzNQkh5Q3jOSkNvUWO5EfHRezvt9rrJ/aQhn2Q0aPIw5vI
SrCBeVPqdMBymCjT83cYreFSF3gsbRjA/OSnOZ5/CSAjZeO9mYjo6+jQjICb4ds/aZ4Yp4udCZwu
Be3qfTPGjCH8C4bETuZtrpx6csbpf1EY2GGcHocLwdLkF/qWuFONRoUB9zuxYx0iSN+p6NwEzUDq
xI9Az+K7CB3cxWvsa+tM3zxzTDF508qUCU93HlJRJxYlXXdgDRSDXDSf4FRL5Aqz1PYtbU1gqzig
ROZ98XoZl1mT/xzh39Fe/pl8fC2nHhPKAQCxGWQXa8TtwTYeInqgJkTBYxnrTyuX5XC/G6Z7s5+L
nJdx79vSKRfwtyHRO7W++EzJRVCNztPR8vkdl9FOAQuo5tHaSLcmPD7qYgZEO3tCN/3UfeNqzaaY
eE+fGJRc/NweVVBsUgAOTwNlxZfpQVeL1SpDhDujI00RH5L1a1C39LaYhkC6I9nzGG1FMLYQMyT5
ObVo5BmavUzL2umValjlkv71uOpYXnhlg4MZxcOFuRwZe+Q9rWB9UHXdDKu1zq8cQi2iwCc9xfvu
KWD7ZAuaEZbdP+gfV4GvH2trYCwWib1o6VnYd9R6lf5WPaf5DTafC6y/DhMLMBQ2dRCyai1wGaor
B7ygWOae5S/UA0j0HuKBhJBjVL/S9Gv4NzXrmak94rlSdvTgwMywsICFW7phyBOjuQsr/+iba27g
zmL5BJbkY4tnYpVHYL1W+wJAc6XUdZ4gpSwphwPqhl0gbIc9DEDXL3jcIlqiY1vx31C0MZY0CpW0
zPxri6u0jEuhHXjw7j36WLx5eY57+KFaRsp48zaBueWj0nJcnEp8boCf+S03kuyBr3kFI8aowehP
78v3GiCkczfrO8QHSIu1O0ArqOZmUxtDUCifkw90SKiHkdXqYnLVfqDmHHzoO7G8r3UFdk9MKLzX
bDGL0kbtbX6sx8+b10MFPe6Qavwl0AKE4R2ZzdwtiQ2FJlIaTRSohZ/k3q/p82dvoXatZ+y/vnYb
s11GjtCsI5MGMIHU95okDQddJrKze6B8re+0xg8I/vbd4idkwGOKiSmyirHEy37b3KgGdrg8iet6
zZz0Mb+6v2EdKFPebX/Bgu1s31ioAvovd+OMv778Xqgt+ILOX23jtYZ9xCfMjzlO/XoO/d9sW9Wg
wTIqnIxAAuRBXQ4/SAQgn5gXDZur+5swwrEyjUChflhFf3EdhEbBg30ffS5ispx4z2XHF1dh0RPd
Jg2HR4SNhZ8NX2MknCKZpTWDJsykJsZ0TffqN5FD9cmw73haeBtjCOS+3MikcMMOqOt+nNLBx3Zx
m1VuhltP06V3s3GkGibmB6oAbit/X7G14L0yQGDyJNbbUJAYTUPnHFzDGK8kSV1lNEtdNFCceN9x
Uq+P9bAkWGT/jIEmvcl9oUWEVN+pEtnb9AatHQLTWcaRvmDPIUpawqIRwE+7TtPfDdUpO+OAAuhu
0HfKIByF8OI5xBrfeY9L525hTjx7OtGYPsMgZp3A+j7mQ6Kk2hl7rqNExrYls8tuHqM5hsiS4AdC
KjNKIDEQbRazrTFhxCMb1lHBAIyJN+yjUxs+N3AXf3VMzdpZz6GYKt391MYX+fSCHN7VYwyvPhh1
acd2rRf0/OuOGGIjpGyrBMu84Op+rZX0pcDm0AwVxNtIuIc4TG55ynziFNmDZpJ70lSgGDAqYpW+
se8qrNWXmERsnqevI1BagbjMQxpNWfHlGjLyhgTnACouAL52JDj+Ru9NAWL/YRHC8TLkFKh1Y0U5
LrxKaoQxUK64NgqNWzZDiV2MwDhxjmwP4wtSQB74rENhveH0WWZp0CTsC7lgeaf3/yz7U6azODgR
QGIl8+56d4cHNMB4G+eujk6DTNWfHSjDOcYFmGudFVcPmx6mbQ5hqP5+f3dvT2P0mqMVH4z2+88U
1wnkdP1khGkK6itUYwHu3fcLVQ61bxPLbf0tFlf281y7BJhzInGDYn+R5+bo0+Uphztg5SMGUczR
NlRBDGCus3b5V+ef25yVOLY4wKudmvqDRQCZRswy+B03RoDM1gteVa9QsFR7FiXCadT+0PdT65Az
VvoMFLvzNgAe193FSZlkw6tVwfPADzd2EGTRJzaAyHK89mYSF4/t6ys3euuuL8UY+mz/OxBHUixV
apGN+KLIEFWLCio6rRnTKCg6O+vGOAXEWLfRvVpKH5RG7RkpsguUJUNlhtTPr6bqMCcN/mvfLt0t
PxDvI783ECVJaSvjK7sMj66+PC0xQeJL7MMq1pPKiJKQor9hqrhfYYZkNpEENqjallIiiWGZfAm+
KrlXUmjKVDbZt/xkL/9VmN8jQbniDUlJiDKQHhQglhqd4l0WiHxrCyzXZ6zsyKSbQtyOB61pfqkR
dNbGcyAftjvluA57AC2nn9cFvuwaGX0I+pwwm/wG9xO2PWSVMU2ldL3TjsUY82z/Lh7zor5NA4gB
F1Aq/YOI6aHPCflJZE0iUziD9HEsUdSKKwNVOw0xo3fyalaOjR+H3FdRFlXDuzk/4C8qupS3I183
uED8hbb7f9/I0LDw4nk8LwZckWWyV9Yl4pGrIUPeEoAVkzYkTAwgvrOIEZHN6/2jXu02SMgfC45W
8rv5bUkYPU169wNLApYXzWBLBdvBzpqPiRULBAuRIOWj6+YzyBAlZXYDfFMfWDpFC9Ul8wMx86GB
EhcOoRv0WcDCyb1fYdEwdyDtKcNvDLeU8/fj1KHcPWGzkBODy06Hxg8GrP053fi5oJC+hEULXhCh
MLQpGwSWZXTpJFYxluJb5vIV3A5hdmx/AIngIuIp/rNFi0UbihMJEjPcs8SiTfpMXncJWYgNEm88
MZFObI4eUgfaUAnkrCC5l/21CaiMnBMV5m6EPBar6b5XuxxJfMnmmolvHeXxFTO5Bqu+WrG3s7N3
SfkUM/LcAvcyVafl30bJXmXRyWwbDQKdIQR4zGngU9CfkzSKuUy6SBfEjWziGZDiP28RpE65hWht
pVrog/wq7AzEuOUWvLn8PJggBSxd6g6jP06X1SXad2aqk+jlsY1iOZDnfD0UK/X5D3pe9jJQfY8k
T7JvlXR1B7bmz19OQBu3A3brXxgRNgDu1DGUwkiZHaCXeru4PMhWDrmlw05ct5nqSJLAbtAiLRfI
hP8jGplvx4eETFtC4FT1NNKeFWNStCIxPUW/os7z2ELBCDP+5rxLk5L45nzxXoL5qc3J3Mt5hssJ
HJYMIfQKYx6TmvZdMVw2+Tb41lC8i+B+IAqG/ehpvBgyMTfZBbgRdCL5s1nhyIPzBP9UnnzgNjM3
1HKjkjr3L2O+D0ZogXYK6e8LlsDGE7a5ABgsg8UA2Qrrm7xGXJzLldrA3mpHB8cYAYo9SbJP8MmH
1Qd5wqFMc7ihjZmo6pBbig+3A68uXtIhIoJS/SfLSZ7keaPHk6swU1dMQpsjF2KlIEN021giUwkJ
RQDLIsQlICEoEGo7mccjhhADobirpFph0MQon+UEd9GZeMkiPENGPYJChSIXhaR7nGAPK/FcCBNa
s+Nkci4OMCgcTFRExUQlLYOyDPYt9LM/Lhz0FM8j+mYkK2veHjCaBF8GwOJp8oM1QL25todzYIM/
DpqBeoO5LFkBKbxDZdT0HFqD3bi53oCwY8KzG9M30QPRGvYX7SGiEiZYGCh9VzznDL3yxc0CRz4U
s4IgbxHdQJuH/0QLjsYCegalidUmmU85dFbvrbAuYJqxK2wFA6ZUwnBuyKJuyvj5n8LCEzY9f3go
7zw2H85PgnkgLiewWMTRBqjV2r4MQOIl0mP2CQEUE2Fk2HO8+FVkQV+2i+H2IKI0oc+JUOF3oYCA
PrAiOW8BOeclJsC2tVoxesBDSBRxbaA7rMBJOnh89apjAmXgPcjOh+8eXF/SihlgcgN3ULygJ6Cz
Xsg2BbDB9bUVZhrXuQKI17Rki/+nQ4RDg1n0WVi5jNKMlFqaTu0FMVscrgcD+aD8XsGiPOIO8U1d
kU67cj6U3uA354nwIodb1f/wsYG+BWSegy0AQQqqT1NNKCmvV02gwyLH0hifSrFu+cbs7Vbksxni
NWsNBgB/xxCZCkxlMwR5ZcMFd+0yM4NuWcFQHlhNU4hZEwgrrYoCjXEXlGyI4zfvKbNaXkSBSNvl
VNB0nJONDTIiMZSah6xvefDQ6Y7hoA+5WyFMcTZrjKSYmUPrRLHjTRQHxY9wT+EHC+IjkkopUHr2
r0SWCZtiDJ7T5uRgOuThXiLX+21PYOty1bh74Fz8fbTHZoAWEauYAvygae5YBIOVMKJk3CKHLvTQ
P9mXm8v0STNZI7qj/5mVQcCRJw1270gzQb3DV4WSwEJ8hTwLxgeccfptY6oZmjWduSK0W00ay80+
ppOu5mLz2x2/bsyqVKg5QmNn2AhFLbsItQnv2yHkZAUAgbf7goq4gZq+b4uEh4apr/51LD3zdJm6
Psb0etv6jOi5azRZlWl1GY2Lm2ymV0BXqfe7tI1FjIfBZTZ1T67rzoy7u9jxjf4dd4nCcGe80Z4p
r0ZMl2HBHm5wSCsjLhjI9KXtQK7Y7IgFXg3QZf3CaoNg5riCYAvL/8Od7E0jkDCcIHkcHdZaG9rD
KkbmSGFjnIWrwJODA8leFCd/wkKRa0XGHdBtSR8ojxunrO0bYDW4G7vuDor3xfCbKm164zJqiYGx
f1vvfxAbBrx9yX7pru7Tq16NI2PzaunF5KCdtYRksqdZj75zZQcvY/5yanzY9GdBuu/hwOQgUGFo
kV6AHxZg9IyMDhQJIdbv8hSKJ1/fhtq0Trgtyy1un12q3AYp37qkhqRWgRPD6LE6veFZPFaahQVt
sFzDgsz/UtpgnVJUJhSwly4kIb6D6hQHGg7ijy3VLIXIewSJ00mR0rBjxlCW+KmoETuUS6LlLrxb
yIzBwTmWhcrbkmZEaMRCnzsWboSFkiWHHhU7WxNApeXBFvYyIbJETh8DH6FIALoKP5lgCKEycoqJ
8kNwEinn2QAPYww6sb38U/+xpv9RxUX8yXZtUO1Y7CsyeKUS0AfUPpY+EVUKY12ipUqYzCwGYMq5
fRgyehdJLpIe/tjNkORYjohEkbPRtWWrGA4NvoQHMihawq8UBYzwSeX5wGDPBenXvG5FcMBnleJy
yZNiX3Oq4njGl31vGDlCa1roMemLLauzqs9S5DEdVBei/24hc+4at0AxGQuEGAO62ILa1bLwEHc6
yUiUJkjPpYL31Wnt77ZPGi4cQmIPSoE2vL9xamW2yDaCN1Fpd62udYFQbWOrgtbAjn2shqFJcYOY
veCZBd0LaiD9IeRr6NjUsixbmmWimO1rz6yhX29Z4GbbgTD5vPx8eCCrnAUu1Mw2sZXV8V/7Dt8O
Yeyb3yg8rx5XF5YRVnKwbThRKMogWchxeIRdyyl6Zf9/EmXFOeAjTvFBpTJAN40nGkNqIYpxA0LG
PRM2XWGJQCIPozOqAu6O1Lc8K2MK3r/5pyfm9yI9tWAdoObi9eSE5GBgWiHqpgTYHsbdKuRxetmN
RXwhhdpjW1peR5W9gwfTsVawtQbC6eW7/8VT/Fl+p8zVBbAorJRd7sKlgezaps2OWhLYJemdkXec
MFFWJ+wQzEce0Jql2WYhMs4xKGEmqwmIB/yZ8MgejioHMIsxNrdkD2NoERn+n7Vfl8JCqOlORk1N
l7zi+aVysumUhHbGCe55Z2HHiTxZZXFAq7Y5QKgLZEA3957IUWnuA578DYIBX7DrGWDnwrqGQkTt
QdSQ7Qv3ejm9Bb/ny2JbE5Ieb5T9jQMDLHqYDz+4sVjiBirkLWGuJkuMXQIMr9Y242mbNxNC5ked
JnrqHmcvaqkwhU5lnFdfIi4mZyg8TgR5BbGt1PTNvS2hvzX7eYRH2S6QLZ9jRPLQQCftPQwvOVA2
HBmCa10vK843wVrF7xAiw8vsAFuMLGN6OZ1cY8T5gjJiwK7JaTw48vb/6R2gNcP6Oqvz3ygDLwJC
lhWslnJNcVajaiTiFUQGhrEcZxQkPJeih6EooihZk2FndqYAeUIt45lATQeeLarQCb4zLlnwG0WS
HL02UTQTlCugCh7HhKkc/jYkMaKQRi14WQJXMSm1GSSedUatv+nEEUkIVfAEWZ+sFos9CjC+4Cmw
WEXGN3y1eS+tGVIFEp9m8bI1ljd3nNAp4LBJcK5FKp3Xxi6aHFbYtdBFMoulw5aHsVl7uHIA1VeO
MSVYdWOhI3MApikWEytYasYyMNfRaGjbuqgLOd8O4kEiy0Q7nX88QKopjvYw6AfW3p25YMh494KS
3SiC4NlwKbkb3Gwo4BTDOo/PP12XqO2/1s3GKYhSboLKT6dyfntglrc5M+YBvF42W9GVSfiEfT10
LPZ1WGC8hCOqTCA0490xqEE6I+2kdQeJUxx2ZmeHLqN0sxVt1KkM2pBDSxcBLI6pLRq4P436/E7j
K2IhecV41UcNzLWIBhNZRC3CBgZfbMoemACIWR4s7eOTaYFcPMVpjvFA5ENRZx47w6KDtItYcxJo
Alqs0iz6gXazQJjJh2y58FRumHxOjj2L7rFEywrHDu3C4EZfVg3EvQDDHT7kBEiQFPo2EhongoLz
foTiWdsw+MXne5StoKc18llDHdLX3aHYEEZ3m7TfNJsfQqnWHW0DVz/HLihu7dtP935fM1wpSMHK
tx/N/n2WxZPQIpGP1+FTMRiFu5GOzRrK0aGm2Fc4Geyb+ChNmMP7tqdcN+F8h1rlXNyHGOpd6VLg
34A5dBxNxYEQZQUAWjx5KJHRVc1aCXbMR8vRI5KeNi9NxkFHrTOY4BM5YByxod2/u4B+/Z/1QTsk
Ywh1/UTLDARZrSn1otNCHWDglbmvridIbgr8a8Sgy+TbvaAd9fCVxQ4fO6/buNQs9qtym30NrTHH
dujr1TAa9dmtZH1kzM4XTUhZtCqY6D/gtM5q/XsGr87OM4X2RP8ipPjY0Rg24AvHr4pO5Ba0enbZ
wBqq/XaT1IzAfQev1Jwu+c+XUemvHy+3Y18Jo5Z9OzeMVsd4M+zHD1x1GvtrNkPbVsfI51CvPD4u
NypVR89UpHCG9sHjkMvbga2YCYlw1xCHoStJryp0P7gXbw44KIYUFDGbS00UnR0vKTjmY2ASsYn5
YSLTdQAYAU7G/aB/IMAui7FCvxpw7s0XgHlpXa8OBzHj8+pqrJPRFg0DVDc8pQmX6vNMaYPX252Q
WUJp+hjE+1XCzrP9PILOUI6y/cOsCycmOC5BOgoYjwWWmTb1adXUL1XfLpw2TIQrcwpuyVW/kKyB
RRYjUgOCz4slwvguRqOGqTxLfJOxcLJl9DbuLQoeF2ZhyYg+7M4Zmt3NXmNQVuzf1q855KjroklI
5LyHrdpYHiE/a7dAbJxBXK4rDVzqM4v5rLA7iM11E1oWhohoNkGYLBXagTHoKuz7+ctNdvooJjUt
ZBgrE4wGc4Wd0QLcCGZSP7NY7N16E48GkFiulZmQJGx8+IEnaFPcBpxHoV70XlQ7RdAko5ZNhUq2
oENgOJXfgaMZUCGpZhe1GTomdLzjIyBEZ9oYZlxD1GiOegs7Ta+Q0B+nXFaD5iDiOefQ4sD7Ts/n
Xk8n5EsEQdc9Ou/CpCpiFocItnBDvLR2Zq2Nat412WmJZrxr6w1z3IJhCMv4dbyRTMO3zh/L4mW9
qdWZ0A07uNQB635HH9rq9yW93HhFbLNgdXjsIafOJN8Zp3bX6rWtRORiPe+xI0ZEDXsniWZTqb9z
kyAHSrY/N/pbB4AGuzag3vbgNRo+8JL/lb4iZjy9GewxkPVTAjSFh1waPB9jSEYNGpTYfewstM/Y
wxZuZfwFeOSZ8wSmtxrz/Ga/XS1szBn2DHL3FcFma8+K/jD6jqFK1sYw9nrj9bcwe7hlKvPDa1Qv
ea7pi/gC8/hJiMTitfhhLyqynXbf7ZDdKEVIG8b34CVICR9hCykfcGoLw4FYxvewp+nV4n23nqIj
q0cR0xh6nual5ROe+8+q0HgsweN2Vm/2s5kI9MlhfGkGy+4+6E7flz5rC6kQDhG9IM7GCtzInpm8
dIh/3HTVqi7acBnDqwr4sSL6EJOkb5Pr14sGPXoJIOzYrlu0GfdxEnmVZr2FPthAecl9+h3TZMlm
i0NnJOrBeBZVVr6IeMIwy/cZj3RZz3k2QMycmbiW/ahfK08BAmNTQquPOSxE5Nf5i+xQFSdVvjWe
3fH2X6R4HhW5pVBLcayS6AB1d6EcBH6nAwHz6Yz5J0B3y8bWlfnKlVMi1Qax+aafXCkIUbXpT9iJ
VeUSctgM80XvZ7ZT91URKZVV/O4F7yS23/migHXFW8Og5AC9EfpzEydCS3HZ5upktFNnTRgu/FTy
UdlwHtM/q9b+d5mxAPkckVXmVtG362SiqC6mmlF/UFfDIvXK57pi9tAhZe2buXS6NRIvDDJJNNGY
BLwj48vW9MbKKsfBz+X9gDcxzXoPu+Kj02FsBYCZAHUsGLtEBuTsVmKVLVDRUVOzGELx01Bu/lSX
j/2Se9PEhAqFFFRDK+2Y6fY2feMgVDs/vHq72AVq+leb4ldFv5f5mN/FjDYyKOFmQuEuvhFd8fFI
8OjFHo8TJrVe1ArQrnD8adqA7EvGUhxsFxBzOfWUbPGCOxJ8YEll9g7Tr505U9CyMfgyqxSqh1O8
zdssphdHl9CyrtOMM4J9iyzbV5B8JoVmPa+A8ikPHMA7DGHYkbXDv7fVUTSLMeF+M0aunnp0JPKe
t1KTElRqkzsz9TcTgJeK0eJNY0r8zeGh9EVJvIsm35+TE6dIOFLDfDTMxHwCaExji6P5nWwiusnS
SMiZYb8gJsKvmbNylP/O5aLiFDZ5n0Y/dr5cTO77KGFOHhmFk7IqM5+UHgRNeCUGLS5ooo86xij9
2fmcWb7ZXnLYdi2wkb1Wem1YbU8zYwpiZLwinr4towfCvLpvW6nLLP5B7Jo4N0I2WD2IV2bncd7s
+k+vPxFbT2zq2TD11+TZNN7e42aqyCtfk0XpqG7BsdxGRl+7HG1Pw1iMRngcrAQonsh6Yo5FRuJt
y1D3Y3n29vd2kNF85uMHi6MbuThMJDQSQnRk6noHLIVqD3qItOkWNMlankiAQxgSGnHeeZ2eTqIp
MgUgD+ZBE9rGyl4xnhWNXVoMf5fvBRDxcu2SGs9LDmIOzD0Zwxk5aoNVq7DaiJs6zgeHDHGEqj+k
Ik/9+w+or2P8hpRLJQhT4fQ7RvbxprdxFSi5sVtfYVH3jYWmZ3so0j8no8IuAvrnnpDxmQaUioUb
JJCLpH4xxRYdKYLT8maHTKscJXwDoVcsVIbbDgTI+0x2sUAmAnhDQuaVjZmNhzWh4G2EBYCA59I0
eqqVM+Bzk/AR3ukgoVZCQ42eFscL8RLM9hgtuNtq/0AACKvAvjJ50cw07DCYZlBvtQuapnY+VAr3
W49u99nabODlh4Ctg06KoWBj0qVxHoEBoDqbQwcUGSSqldxr8IB/THqUUDBrnPbDMa9aEIHzIfnE
ZUD4GzUfaFw7duKCHNGmUqYbx/62tL6FTlUjmMWT5CBa9jAiZP2fTwRPHy6T9H7AaQglve8hhDyM
TkeD0MW/FOzapXm+4vYo5MJHHMAGFnXKpMWd/CMGgAY3Hp6S+omjbrRTYnyocBjq0M0WMBQsKPtq
A+wRESoGS/wa/MIgh7TEM9nklKDUY3cDqHkkZnt1h/QPd/9caQOCBfHe18fzH3Us18SBiZnaYUyB
SqODGdtT9a7j4sBpyGaABPAHMe1ngsVkwQRKEavM8AXQhXqHkYaeb0HeyS/Z8aDw8Ia7ij2upDpE
17gomVnZ6v6gdUmhM3YdcwcVsq0z62id6eUUF4QipMyYK1dQL8POcVg2PuMvlTBoH5NlBUdRECf2
zxnND+cYbYfM+Yu31d+hHKhJUoMiS4oin3gqTqJvp5kzs3kRoLVAayQTPu+w3fbfBi6W1L5LSoD1
unZISks+dn9ywSb2ZL79h072ETZ+IizvrbhCfCu7PR93xk8kvXPDFQHNJyhm8mN0cNa8lB96qERu
ynTfQdLlrH+Ek+vrG0xlRPv80riHRyfyyuAwjCfySOWoCSvjIk7cHd6iPqO1mb0xANVbbDyDL/uN
/rm69SoG0LNvXUyHAa7v5ylNfBhjNnAz0wCu5m3VP90d9lC8b6flUAUiZJO4QozXr1b3QOGFqy17
yTBAhI0UgHoGWsQbvzwI+26P2Unh9zS/ZvPSOTex8flaKmMK/U05Py0nDfgCI6wvHYnZIuv87hAR
nqzf2EiUQ6yA4W+4gQbj4A719xZut9BNKm5lH6eYIH/pieI9SvvwaiHO+BBD1DZ7GNDQpNNuG0WG
3nF3aLWG+eiBQdyItV0+AKuUZPDeP/KT2ltfJ5V178FtelkvQHoou9ZOM7b947PvfF7eGwka7CWA
9Un2cdLSTgmHbOkR0RLQAeOwlWA9v3uHHybmQTYGOTWUwWtPrVoO2iySP4NY4p1ewXMoJgn5BTm2
S2e8TgjsE5NpU/nZ5cNurPstrPyNR5j97OvNLLhJP1u9aFR6NyNB/vEbPMI+0DVFZnzqXuqlRtAK
UstTAhsCzjW71v3UXt8n/IYuptQggSPVT4kZxwq66d0w05l88PMEQxf4VZwpt2L9qfkpzgyav2v5
1TLzsGSF7ozhOuN7LkfX6R/VmqHkzqEOZyQPkIuDKH7ioxS26TEGToD08NiXUBvQnUKK4t0slZeV
7HlUr4Y2jcmJtBtQyApPnaaXmrJU0T/HvNB3C1ikwfQyoxkAYjUzxOEhz13YaNogDcz1eCamnEvG
dIemiToIyOpNxp04PfPcORirzFLTn7GsOebpAaRYcSN81zZP40LwomZzMVBHLd4H/gf9nLgTWb47
qonsw8SOIQ3sJ4yjtrmiwy9MIcM0PcOdTuHt6KdEBC5fM95wTTWnRamPfnXKU4qfsjd1Z4untSDm
0Z/B1WrZG3+E/wqBC/olmA4D4Wsz+m+buO25wJQQ3PUlaoi32w17sNtOU/kosGoIm8BDFIdqnvQU
1W5PjEFPsOMprbbCcEtdLKy5ThWhkrfx1S8NSyZQkHFZex0zWqVBK1RHp+nMSO1qrAw1O+OdLMDH
pmYQDLc2B8sVQ+LvCfEkJ51oVpBXm2ttocwIz1yIySzsbUYy5tDkRbkvd/7G9YcSNIVaEbgwGUAF
tnxXzWo14e+vAzc2XNeYLQy4o6Ux25U6pYuBBQFYvIDnyaCz7W8/UHzQZso8UiaS/oxp53K65uWt
aClEIW0YE5dCWvxsDWVE4udv+9voBpniyYYCXY/qVr+TJ4HZeVBZXMeG29ZhZujrinE0ukCLd5ci
H5AgtMe+JhjQncIP4XEkgJPJUb/0TLPvBgE01xkjyXBRQmgEJA8WskdegsCkHMBZK8FMoCWz4h3r
FOq4BVEsDx8uisnUV+ZdxiAiBItZARrO+mSc2W/8LbcydKK6MeEkVOIJrWARnI7asLfkzpPmRqr9
6wI0x/ZDe2kKZZ13LqsM4UTXpwkivKrPFlpd2usWUpp4QvSAyO5TX1wz5d3s/D6N4N9HBuN+LOaw
z9noZvhNiT1IrqMcnSZTCiAaLs4D8ba5yfj7MG+blCSC+M8ZYlNjzIVtjQbkIMHFITnvrRYjOjhJ
NyrKK/FLSD1QOG4xs0ZlaNvMLtQJh36Ib7XM8uASghZATmyhygNh7Fs3Jk2kh8kcC7tJQkbpqrod
HEs47U8foR6J5YiA+ALtJ5a8xuP8Z2qFyFWA1t9UcfqLAvcWfOR5cgByZboGeGMCfYntU4rJB2Z7
3Qkum6pDcQPfhZgSYC8aoC42NYb4hjjPwnmif9VI1qBWaa/EDOeMuJIKArSH2MDHsP3Xc+WVRfmy
w2n+6tI99pmwQ9yFbXUkIhzHakNd9lF/MTqshqJ6Gd+Z3e+5FcTdHtXL13zsG7PaLyENU7zaak+m
XC9rt+2I/J4VJctfeGkireCWSygQHI8jxwcuWozXcLfg0ckgcm25WfgAwBMjU8b7rNdNjvoWJyXA
nYdxwtO77XmUmIjPuaFCuerhv88E84Jg5odXM2Nhj27Xjieie+cpk/Ugtg4HCAuRPknTIEMsrbno
AjmCbIWjCvcMwHX2+pJhntADbuH7QXRUebojAhze8LmxDqrFiB7Tn2QITweui7NJrgykyNgSo+Bt
hHoI3oBUvShd8ABkoD357pA/vGQOBBLIwMiNmHZ/DhG3Xoy0ICMzBNaWuExDF06DAlQNMgYFfEZF
j3E7j93Tvq7nKZeFUo/qn04zppeWDA0ULmNtL3yEdDs/XGOqzCf3NrKKALG+DFZzD4W1vXF6eBdB
3S+XPYdfwYphcZjDqQvPYIIiQMFNCekfOMRfk4WAK2xQItAyPBY/HdhAZjU96DaEacFcCmHNbCJL
MrYVvXkuM1Tmxbim5KeqACriomNuDalnThBeuHPBO3u1kYHgXqH4j0KkOeKDDstEZru+MhwZtaB2
Lfv9sEe3CdJYXEuYtup3nOLbBsz4R7HOzeprZ7yO4gP+I5ddSg5dkfp9YYK9Nuhz3mYzXtxYocfe
zgLKbc1YOD3ASFmMfWX/Y0+42Q9G+SCMfwwQGF0O66X18W7MVMGjiT55LDDrYUacLKrYQTjSrYwG
nVg13dGGlSIivALpQPpr71laKKKvG6iUSXDv+UAUP7w3qKwOPdzhBHx5dcyXU9IQsHKtfFhVXnuV
AhH8fxRAoCOwjVjSP8TuPkZBx37VBG93m6o+pqh94l/Hv7DcDryC89DYMu5gWBTO7laDm6XTk93f
fouiaRtXekrRjuf8+PH0D1HPOHT39dfsLr+eGJVXiw9AROEARkFoIV9huJuTIc1uQpAWi4DFjWOj
Q0i3x0NbG5MM8ivquK9m05xCetz1SCX4ulVNpM/zqeOFrxywgosDJfM/uILSUIgUj7wp9PEveTM9
O958bybvjGklj6ffJG3mBymr/NjIxfnQwqCQlfzeb9/Cigqrhjgg8eeXL2kFxEQTCJLiOTIO39Mh
n/5ciJtM9TBM+k5LXSKQGdhWb6O8kBxd272r0R0z4SgUJ0WEsiTQNSz3yqVZ+psmc8TXmizXENIf
HDtooT3G0Owzp2MTPv5U8Pjnz6giJ+3AN1GweX6tFTpuRAyriArPlwkVodRuOaWpJTHxSjFtzu4R
kMvdIOiil9qz4mtAXrSLJl1cQinbC+AcZeNmS5JlEOnwaTCogruGr+hOjzIdNn2wA+zRR+U+b5ma
Ht/dl8pk78YZTcWmnCmqDrAMvSBaoaX42ijxEHqY1WH2S5ymzjvJx+U0xaY5ogy8W+/MnD0ZBCAa
iM1moLr0VkN/D0Sxawx3ekFtoEebttGA3v7FALj50fcfPIAYxS4Rit31JvvrNGtYGzXV9/Wg0OvZ
wyRz4zmdNZjJkMFiXIcooaDGFQxrIKmcrir9i9EMu4su0wNHs66LN6l2ZnoIgv9YOrOlRbElCj8R
EQpO3DIPDoizN4T6KwqiAirq058vq09Ud1R1VbUDsPfOXLkGafzIbGUUbXwOpGxAq77g/4BSkKKG
HpF8kFfbbrM84Y8Ts2M+jp0V7lQfZks19SFppZQpVenUrxBcbFX2A4qtGZe44PrMZoXARulkWt0d
z+vscxo4rkOvtDur5+jeNlB25I6+OSPAg+HTPeYwMNdMuOHOGhjDJn3jdN3OFh36fO5DOKvM03ma
OnSHs9N1cXFA+U755Itaz5g9Rmo4Y7lCMKFDNpRr8IO2cIKtn5VOfjgz/XiYBZlvFigqIHKQzlrh
h1KZvFYvWTfDr4XyZHGZZIs6VIaoJYg1qswqs7U/lcwf0Cly4DTrGzfTz8suv6DzPr/bVGY2XNaM
fL9xKcwlpyKHp7eo7XJJwo9be+etvmHHGhMpPbtuv955ShA32zsXZ8sFfGzvzmdUzgrVvAUXLEim
d+LDrmEBx4hZNh1ranJF85vzvtEkq8M+CVgbnFU046bLI3KBWO2ymxLPAwkl2KV/bHp+YRWzHyoz
7k9QT3reuTJeZ0Pj5Dg2PqKTYKEtM6Mc0ITT0Kr7L4xlSXRWiHznDRG4EXxt6kvN/jLv3SmluTPe
PYd1wfvlf9X4O+zzaC4vFwsMrlM4eqAHdTRg6LB7AOFB3EzcMwMCKtW/283SS1O1XnNWXiI/9852
8eZv2RdevTQ7qvXm17V1x6Pl70EFQiDszWrmr6jY6BARfg6LoojaPXhtX8gX8h8o4G4xz8wZiG/c
v5E+T6OkDtu7Euj+YRSapTF3iL5D/VTPWWTnsAC1NF9gu6jWOmGj8NZGT7ULcuztZqKAFi14RNu7
FBRy+dHNZn71Bk4iFslt+wEvlCPOyDPjt+s5r4t1JU/MGmDswkzVu5EYzrB2dnEGDK7ZplDbPU0i
vjK2HdwBAXoZzc4QUKzqfTdqZA71WuUTHQpfY3wakekDel/14WOa5JNUs1khHYy8cHDZcacvT6+F
GGnHhnX7URrapbJTsew1mndpNLWnDnytt1Y1M+kgbEnxOaym1/GADs54YgOIJE//d/u+sOo40is8
/z8nHMGn7HnKtMEn78RLd0uzd7bgm8T6cvyjgYT0Abz6n1h918ZywHhvNQhZVt24PG6UkUZ/yW2B
kRJDenDO4a74awBIN2ev+VtA50Px0gq5FtMn9+lmKXj+y/7JfuMQVeUPyA3/hl1ODWzj2PT9B900
gq2/yot6kJ0hUWkoFphq1usDucX8YJQ3IoXgZdT09qcO+i9gFREgvhtLbVvp2e7+vHPP+P0muhLp
92PBKlQD9tHX1dkkuDKm8cuxH8su4pTKGdZNqMNiwyDIVnPSEFoVwwXUjL1Jw2ZKXPVvdOtbl7PF
oJQ/cFcpniEKc+JcM4ffjn3LA31EtuBQ5EjP8BnGlCUYCJDz/InRBCpLVilWSuRWMuAT3iMdx0vo
XXAbjvf1CtFvipjpBe/11g2fRvW1AM8ZfR7/y9rBRAHqCF0TRCvYusPL31gDQjBUvJ854iBfQNW6
W9DxU0BvIOKTpnrYOlOTp4CC0LUPveFKcwe4lHDE/G20YINx2wFOSdFAz4tSGGmJx2UXNttg1g6E
R6pOIHDAxVbFNl952L0NBeUXvgnkKeIp8U9/f4bHbA+i/3CzxJQvCYQnZOQQU7GPAWROmZ388TFI
kgNQfYmzwmUUMfI5oA9HYpcM3O+a29ha40Y1wRzSg8doz3Ugin7tU/lxLNMadldzhkt0iuJ4yUcu
e54L0Q5Fl/p14JfLlOB3su88r0Kd78Nvp79k+DkIuut3Zd1US5Trkp0yQBaPb9EifYFlpI31aRtL
a0Q3CdSC5QG0zJ5VY09QEJSShvdxRRI6aiGl9Jufr/Q4piuPefSz8vJqf+WGVn2f3/r1F2lHMP4p
AiN6eSBESt7prc0uMcW4SP7waSmzsoEO+khdTUDTGy9Smq3E5kh0mxZwx/uA6w0N1dcu227HbWsm
fBTO5vI3krNauf6DwMD0gcxm6rQhtsLHB8UfdWtbZT3OagySQPBBeQYIU+cqiVXjs8+6OpvlqVOA
Tiggw4zQ7faX4DUHhAw2RYK8Kb+BWmR/xVhTAmx32wAJbwp1zMpa1AkDhu3K+jMXEAEJGB+eiXph
rAHzaOpiIRX+nPB1Nkflkv2ya3/58XO09euEhQFZIMzzvwhTOidgwKqabnunsuUNSGyzksLetlp+
8hzek1l1iRUM6V/xIF+l0PvQxNSo5M0WFLzc6+IJYyTVsDybSyLi9OFlnw4cneeWUTUjYOv8tm94
NJhlH/Wb9Yu6qllnnv40QwwLtu+hs++HQqw9z977B9UyuzA81Bw2WoRghHzWjn4sG2oUURf25vpl
+tQxISvWN1xDaeDap0diV4nQZWz14/wyr8NhmvmP8vD4+TVpWvQbRTa8LV9f5/rd6rc/NohCHbKB
nDO/jczZzpYATtpg9rmFJbe68rI6td9f8U/7YTzH/0wKIVtKTsH2Q1nZhJ82MqmfzD1uCvPNPOh+
vXcdX9TT+WurKHGzoGxmGbhJArFQFyX+p8uU1IXS0Z7e6+CdeU13325e7DOLvJldlK2CgHmA5xg3
5Wr/EqAezbz3cshqqeKcPyhkeYU3ofCVeUnje+n3q+GggGjeNs6norsf9Ce/4q+lWVVrnr+mVcvt
kUxaRB/V/8JkuO5+H/v6xvlmMGoVoPVtCoXSKxT3/vJbs079T8ZcQARoYezwHHU7qlmpkx9ZZb0e
Kmtqwqhbg6Vn+8cbqbCA4WMVwxTFd3+q3yLqtN7c9fimrA9Ka5EMzx33C9HwFjw7dGyyydbju06X
TGVGIYVtx+C8bLPcbkghygIvpsshz/eVNsk+h9YHGdPba3e2b1zaX84nHyEwet6DT2eUjgZIsM6H
7je+v+dVhsOLTK3qj9t+Mio7Ty766U0kYVb413zUsxrgJbO8uN3HLFV8DVK5qYNfH7rbFXMzMC1Q
aACnKItrn3Jn0aUo/poBA+BT7qhPKEYe2T/3VbcxNMX7Qup6WScmIU+zx8jkjPnAFXLolsrulZuz
j+rUxLVa1fFHH/Axg8w+JdJZMAb+LBYDlBYSRMi000hs/G6mra9Jznade70vqaM8dLPHF6m4d86G
Pcg9fmvaQVAYQFRpzBu1dJ5NE3gpLYb6ahcfP6e8B62+8RM5Zu9r5SBVBAXbH8VXgVWu1Mu3YX8u
ZXHbqdnMNuT6Hfr81rUxplN9M7UG7Gk12GlrjCI5JlKRGwSBC1nn3/lIB+MK3M7zkbawVHC6yd9H
4U+YvpsD+nN4TrEWaX5r3LO7/sto2nbtvUldgBtiJjGjIl6dNEOX5RwxqllUUE/2ZwwmwKXdqWYs
O9PGrAP2iDAZC92X7BSxKcbOwpvq/rRvXUccih/TI/NylkGjALjCebqYPh9yrangkAPB3hDpeGf1
MLu5NVDt1ySYPRk5WogrFndnh1zwSrCAC4dCqAw0XbxV+3iaXd3pHyO42l53+lbRZ8iPreXFmwAi
1McJMG5xt9t44Zg6YW7Atv3D09LbDAzMlLOeXMczkyf9GzUXPzc+OOs0tHNn+9+MwdL/sjc6wzpY
fkFjCGeD6oUubkys518L3SKYdW1mWdjl1CVbMuHg7i9ffVrXDpQLv6Nb+FvksEj6wx5H25vyTIOk
yTM3SiFatAF1whmdCzsokvhZE+Kngc+3peGonI1pGVfpww55RvsPY/pazU4zBNHeuzHlqYbnKq2e
7idkN+aUSG1E7s/GRMuirlpcpIvT58qbMLGuTFFOBe/EB6Z4pgd60d93nKCZ7wZi1hZotkmtfWpn
vB49KbB5x9HMoKubmU03zHylCVkWZtfcURQXvuIugNlhltDOsosxoiAL8zYq6B9vEr9LaCmtbx2A
44tk9BIDep59ZiDMNEk/e2079gWlxiW+jL/Bx9nWY8Wh68Mrv6Bd7ZoEsEQSQYuLBw4J49JZnJSI
ZpX28H61ljVsVK4OpUttXmbPOwveDcZ5RMnyHWbeewzTLpy19lw5eXSzEd1vduRhLMIQveYWfacx
rzHt6diT7frmj7TJmjt1NkOqDVib1hZm1wVe1NsjDj3qoyRGWM/Af/4ga2jeP4DyUgawLpdPC0up
x/A2xwLsaVkqs31OTGZaykb8QpnRx8kfD+D8AJMw/VPXqd/ys30Xa7orgMTOnjHywafjYf9NIa2c
bcUvn4Y4L7BL0YNCWrFzXyzydALwrBUk4iC42idwDzxeWG0c1y5s9YKK9182GN6jB9D1H7Vtn2iH
3YwZq/Xan4/X0QnQwfy442AoSI9ooliAViD4y9dQf5bS8Bj2yD2nxuTkhYqCOk3Y+KSnPqJJa4S5
FWYYHUQ8LVecMJTRGzx/m6NR6KXuLmjNv0ady9Dq6v71ZH+xe1yM/W0k+BGP1cObtVb86dEDYuEX
sot9JqzAWfeAf66GcqcFh5e6TEbofZ7Eu5Ov5Xkt6JI3yUGkm5javs1GHPY+Rg5BcFGfydzrgSCa
IL0S2v2PaSJJHq48RPQiaNFi3+nYPu0DY41/rtO/4QRjAOprcDzbLYYdnGGA36mh0bAwfqfyAvEf
bi9ehk9fA4gOxQtED/BpYOigPMaxO46eX0vGHzxkUlJjORaraEg2kHYZkgC+Uw3BzE3IfBIrlVV3
+pNRmTE3GIgQoHfMAIppax2q/ImO9As9KAaf/yDTHyg1rSqqgcFsA3I8Ts3mL8DVI50DOovR9wf5
hursgnS9sPs0xFFF0FB4Z9DKI5KCCZX4Ch0MEZZuBVUdlHinazI4ahbMQyjfLkiudQ8GRGHz7Yji
FBwzjgbDjqXOgAW52h3dgGtEa7RCopmaC+lAz8jdkAvY0Tsg+Onu1sdYBywiRCXGjeXDBgCaTIOK
4AYLOrsdQvBbAey73RCWEGlU4uiMiTuce+RxQgbCrZrpydc69wJ1o+PVgoPNiJ4RgUfHGhAHATZ9
SsXpqXEAnw0u42ACQWmp8tgj5u0493mN2lKM0ylNggwTGuHZi6gF+13Y+MYKD/3ZcDD5BQeEP+TQ
cOwcRM/LXPeHfLdc66PGGejGdfe2VxF37Y8eGiZ/RAgi7dgtzGnogPEOfVhVxaK3yRzRWwA1hz7K
ElcZdSaReMRFrCsnjYLFeapED7OOuoudjRfHP9FEub7gOAM/B4mIxAhIYFjbQ4vG0JvGtIDmgJE2
Mi9REgxovRhRYHXfpy3t2tH3cDjK8yJm+31zuEkjHeMTUkBWKwmXwM2mS8ArF1RhoJNN2nsIJ1Z8
PEAI1oAFfnEyRME0n6CrQbmKNDQ6RJLzdLFjknKQDoije25+o6jrfk7i44JCBiV4WIf9OdwRRJjB
mCgYeTnBkjMk/EyrE5nJYGQvOqQNahb0ODhUPT1aVrBuwHeuVMXKmXTAeOPjFyEL/r5phBMSzjIw
M8HqUrPAwQU7KANPkNbwA6KpkI4A9HOPejzIFQWb4c1U6wfYhrvnQsa7yGh4Jq/BazKDThQ0fjOp
Z9UIxI5TnodwoUSgdsBlQRM+3Lvz4OhteZ8FQKeTOufg5j5oFo3bMZ9laGDu1njMFktiUZfq8iGS
kg0WXZ7iY49jL3ZYTr3ZuMXOE+0uW+AAG1RJZbgQG65FX7ISwAXwAnMKH0CJVdsX9/vdbdyFYmF3
3Q0IkrnIrWx7NoJxxrAcTObKkwUqMHZjWe3s5kb/B9TUNjHrO3D+tUd8SToK9llK3oltLwaeWQ/F
eIVG2LavO8Rh2fJxoqTnqb550WrFoz9525Ar7S73ioUr38IqOTTh5cybORZII7mAFe/WcvhaRHXI
V9kBPkGqhAcC056bjAYZqQmjZGQu8zbDzppxI7NEcXxgmeJdj5zdJi3UPWBf62sBrZrxhBdwXX6d
esjV4AxTnWTyJPpNYr/oqDSs+tuIcMUDAmSIJQ3mBeSp2azj1z/NNIrmTvgA5Tt9jT/OELOHH9DL
CGFmMKqwqEO5hnx4HsVqJ1fiX9JIJAk4Ee5jxN5F0WpoBs9twGgY5lewosW+YqN0Jv5wfse3tvCR
B3A+wBuVKV3997XAOyQ5j34VdyF01kjuLuQ/vvAEQopvQH7lTYVI9TV2iy9zGZOmE7kI1+29u7Ds
0f2+RwLJkcYGCGBUWASpq+Ip8oYrWaHU1z5ZAMGCyU0P96nevsdYcZTMYPa/zORw0f3rPWTTylZF
s1Ku1juxXRVrK8KI8rd9z4i96us8gfkQ9Z8oonKR0pTHB1kHNvPMRKKOjuweEchOTewp7IZPHXMG
9rBmuqBFx1RVZg23aY+P23FYzDuC3yS2tPV1+ljEON1pXQc0iQArutUQPpaYWmKmjffcK//olslf
icaU9QIrIBfZ1+P0BXM6X4MWZqEv8CM9DzaD2QrpBTsm9McGJ2GtFXSw7BLC4xt5Ni1xe3vJbNn5
x/ePewMFY1/Vd66IFeWzQgkH+2RT+dncks2dfwt/YLSYhypEkt/xKyS1DQpth9gnP5/O5x17lAHy
r4sartok93zGxxnhhHfzvSpgi2EV2h4f6rXNLQXTZBIFfEtrAeqP/9k8ebqZClz3pPGP2nGEoLIc
zbvhXt31nWSpefv0awGnmTn2caHkkreRG37iDyFxPfsZuNlytXmjMtcLBq/GlY57/ij5fvHtFg55
VHqT287mHIe6M7uZjdHeLAlu1z/RjzkAJwszmkV995MHdHmEs7ClGeag37XyxtHdEqVlsYDHP/uw
bsLLFlJH+06q8fsZJlhpsHdjLHuBUYIxMgHSLE0C6QpolCLWAcHrLSF+vZY/MqUvy7pyrurwXdtv
C5Iswos15B8FndU/p9H+uq8LKoVYQg+KlnvGAIZ5KQ6G6exUjWbmd7YYUFEQI1O17I87o01gNhb+
ZhBRST7uV97Lzlv+C0dARNwDRL9Plcoaz9z76Ya3Z903rnenNz4v9IamAWA7szEbXHDdNBPEqOFh
oAE0Z6k1pdEUXtjnsL6pxgAGs9HJ/aTlUysWoGXF+CcS0cxvzGXl3G3qCeRaTr1q9+2ztupaAFjL
5AjPatLtLz5PN4TJY5w5V0701M6XqgEmFK3uwNTxkQU57Iq96mf9G/j9bPi2wPuyijDqeokfM0Qd
eJ2S2b7twvYCqzgmeAnAYKNTpnPvgn4k5j8qG62FhuubxVTTC7SPLDtF2GtM8yapo1jTYr98btYq
+1xw7nsDtO1Y4IGrSorSdv+ezOcXfIptYkD+kVVrs0KkIo5FkApAC780/1+ciNu+PvwbjPU574sP
a4MpTX+iTNRHJHJtbFlpS1QXDPVrAgO2TDqV8rSk9+2MgApKoPQNXv65/WuHl+7oPKooubpB3/pS
fIQPXDiBqXzq1trWiMOo7Vvqdl9tZGv07Xx0ySfPd+c5ajJ4TW+rGAt9ELwzjz9D6CzaENYHmmTi
lsLrBN3J9t74JaJx8tcK06fwTOHb86yOmvh+gG49zL3qYtUx6S/sH++A7EU89KlNwZ8u01vpZQiN
6P6wlWhTueJGIDYwLVhaOqyuXqBBekz+pZVLsHnH5NHn74o4xoG2MPowd2nDte8jXhJSSY0T/5wp
PDABEgYHMNKtLIbPw5fBgBdnE4iLf9MmTGHCAnlUzj/2Fk8d/in4zXTsOyJjqW5mr8UbdvRIW4mB
1G9PWB0SDWgxRo9pBIQNwCy+cGoz8xc2a4nfMNtSiA42wWPwCTHlSEUdk5nT8sVUhOEA560wabhX
tn/8YAjychDHYxOqEwLHSvE5pCSwOZkks9+Xc45ZA0fK9kEfP34PKBP6KkddbbVI/WQ4UPj5HOCB
3uHyp/P3zfFOwfAOqJcDLpVCabdjUhS9qOx8Av3Q0CWz1ZOq8MOlEllPZvFdY910V5yryNC7rhas
olWcgl0bX1C5w/plsyLfQ6sPqo2Z7inbfo3UmYY8iiJ0oii8IDJrwf44m3AqiAZ/Ts4kQaE65MZX
/nvg/YYKKUo9c0+dwd6D+VTlY0rAXAE405+L/S3bgKtuwc3Rg0tWbm534FbBtMK8llARrveWQ3zD
wG0FBYROBDkUN4SjgjxC6a2iqI87PUdYggi/pL3WtyIlLtZi+MD+w57EAOY2qfEH04YxSdo7TghO
d6a5IFchTFMqqIQSbENYVmLWGCl6ix12Hrmv0lqMoUI75ZCxIF40LETmEjir0OcyAjHmUuHzg2dc
JktEzuE4ztzaei2kq9C8K1+ocTvmbZ5FCEqwXGjM/vCO6ZpwalXslED+MhXnte7h6vfcqy/ThZRM
Nq7WsH3Il1efP67ZxIcJr6Pa1awWX3J2eES984R3a1v3gKMtUA7XSMJXbiwSLVSF5pM5UIK4UhuN
lOtLbpC2Xh/FZUeRbAIs7Na3BNohg7ShJAD9e0T0mIWK3QHXPoKY5R0JsZNIkJTwzfZWhNsUhJsN
inBMfsWNjUEKH0e245f9+f/KK23cPkLwGJDTytG9s9t+GNa/PfuClALOktcHPINgbtTBwyrDXtze
DEx2fq9nJ+YNbX9ruFjcpqLR+dIpNIb3B1ePtQ0pT3fE9khodDADCVW4Lx9DiQJWOCJ7m8e+y2AM
rmLfjMVWBDcO8W+HmYhLuD4eAC5gXIX0Fg/FQBvnxGy1Vxqkr/keTh2peQU2YtVMiE6/PTfROvP3
lHieBx8jxhlEoJW2tZ/8PJiYjDUPLxxgfu4hBTngcqS8mZwvkk9MpvW+vUeNKMEDOg4R0iPAbcf+
bd5HLyG0TkeObNyN2vy/sktAEsW8lZ2DUgpFjBjMIUgh5mHEwGYkgUJM80cp2WkQ3LznDD+o0r7N
NK9POsuxwu1ugBsPxwxE66NsmPAHSfD6l3m7lwVWbC+Bfzz8uDj/8t8W/TEp5wGfB8q5idwBdRRE
vaP6F987MHPMuNrHxcifd71+OGG+CeRRuiz+zMCfzT+qUINoUAcRzk6EjNM/DvUgoqQTS20CEbz9
K675KkRlXsmpFC9ftPry3wCqVJwQRkd+RzMux5gIqINhz2aAwyzOwT5fL8bdE10pWMZXTPWNjeJu
VrhCM4YT+xCGjP71mRgR8AZOr4QLPNKRVlB8DsiuYecYNmssQQwtgHH1w5wZbkWuWk+ML2VXyeeQ
A65xMae5AXYUT9ZiDhhq/Wy8kKMWPQPDfnMcwKUJqvgzLqzbFKtjemhc0ZeCzZ6nV7xLsw4SOwPU
VJmbcNZ/S5R7b5MudDARDrgBiOIa5IzuEBN4d+s+kR62nVndqPbK/YAa3Lpu33E5e7izm43UbKF6
rdWN2XPcG2tRsVIurng8os/Fr7IX18KsxhcGVhoyZbR9qNNf3mt1mbS8avT1niYiMRoG3BTYOkRX
j0+tFuAYguOslV1MzguQSdVTjdekhA7z2RLz4ubrpzvwaLydkoPawBV1pq4eC6+ZLF6rDN/gOqRd
+5l0lchSLM3EP1bMN55jaEU4z6rGruNA813bY8RxFMAWzWgAzHylqcrXqocxFPsGthewSky2nQgY
CAttzJra5sGIeSruRwIziWf9ePIs7vfiBFSPe+ypPE34bKXuEfsDhJpHCmSIqHghggCLj9mdBY1i
qcZFsRdJYAEykcy47nEJMggxS/4INMSU7y8dZULdE+edD8/to0UADFDVB/8LXxmjpvVAr1jZZNYZ
ZwA1kkNpmkVsL+UC59J18pixXB/RXgzRZED+L6WWogGHLQEMJZMsxc0Nsa7FnhBx6wlZm0iTDAam
zqOocVrOFTLO/GfvGvgfgGZMv85hQhsDkIWTGR45+K98Afmx4sUT1bZBCWHqWZrdcuhTaY+pYYES
E/CbjEMMlU80+/73H7ACvEG4CMgymLcWL1RT8Mox6cveTiXZVQm9rvfZo8kztX/U3//SfZnWQTSh
JV8Rj1ugjBMXddwOFp3JeQcmx0fsOQxcr7ZKF1zO6zn+2pvVdYmvFrjAmy0Ov0JJahafkfSoRops
spAqySUUpHo4PMLgYPIss/uGgh1teTr768/5ub8JEUiMqNFHkjYipcH5r0sHiXf7nPvwQat2ZTeh
CsSr58Gv79s23J/5a9k55TH6PuUqrq5p/LbqZbFD0TlJxxlEG3LfWiB4HBXigSqj+idvIrafw7cj
0w15r490TejCVc7rPY3ov/P7bOyJ7dm/QM8lTvk3F1WTWG+WQY9adSvDD1HnfIbbXiDl/r+zeXub
P+YKIiCUYEESANj2Qxw7mbOrKHhaSy7gpu/suyEIXh1TzQszrhNcRNBALcUJQMNLCmzsuhfB+NEk
clIIzaST4RJTrYC/bQYMV7Mzwwfi5iWOmEli78IRzihOrIvBjWApAdp5RDvCZgXmhFkggxxcPTaM
linFPhyhKBhUKfgelfUme6GF38lYTGbFVLa3WGI31zpxUe87RqNyxFMeTvY4NDiv+OU2o2YkdwYs
7ccWZt4gTZiPe4B15XlFBFoL05mOSGNBb2/GogqCtj3G465rg4TwXa1j08CNhfk5T903URzauLep
WCEd5LccEp2O1eIf9BqKD9sLfPXl9DK7hCyquCximQIU6MPlqKYOsY4PtKpxP36DVZdwuPv7SYy1
howH0JdOfKz+qhXEb7okdheY2NSBEn2QBvN+C2Xm6qh1iOhW/3o9W0IfAFHxmxBM7VlYryHGncab
QdZT0DUuoQmhzC4OCyh/UO+0gprQyX/OuIf0DFZdiwMsODGsfqDxZHKC6zpTw2Rc/izuXF8OjJtZ
zq52HXmLxXhjCwjDTCLmZ1HhnHfnMUjWx4aXC0qWryllg9mC3bz26dhFo3zxKrC3iyRzag0OFxKM
ft5lS5ApweSwoWbK0sHqB9/zdh9K8DiwQTYbLPlEevrwWrMuYOgFFO1l0YwUpKkxMMDuh32qC+S6
+WY4alTedaXCzXoaq1Xhk5kMU5X9BvR1coHmqoYyklzILvYz3SH4tRoNwO5goWGFgbPFobfmX36V
/19e9J3U6w78sM4E0BP50ZTRRMcCB8IS5XjpsafqcRl2I90XhOW+L1aSSpH5GR3s7/AYwrCfEFGU
Qh3qt5k8/Wik2w5pId0J5o7E2zBNX1Yw1Ewm7uslGw78H4fIRDy1kPLTItv7vVTB6CLypXgltzhe
mymqLtjZFrP1zJzSNSajgVsRtWUm0/+EGwOEdXg+OLxgz8W0FgXQBG64s0f7QebUlSKfvyzBy5ht
PaNLWKNLNsrg4Txvo+0ThSs80BArxkH0jsrOTJGmpkDC4PpIT9wWM8vM+u1FutAWSwimOZhzQShH
4oSLb84oPx41tdMUALb38ZaiZo6Sdt6mmJQjDx4atps0yQ8ORJVTE5BpJVs/+Xj0yTLC+axe4sVA
KA3xH7D66Zp75ju6xxShT3QRnFwD8sKSF0sA/1KFhpdxipFD2WKy+fO5YyumkpkkUOC0PnzYkfto
2xKYMBxTVu04m2XXyjFqP8gR+wxTG5eLyehzMegq07i7lsY596hkjXmyhDpHss6Ngxxhl7gqV5vt
4NSFh37Y7mkoVwzj4skgeFNCH7ajZyTtRglJ5E3KtuZow71PFARkea4UhsDQrREJIHxYwZvrhvNi
JHW11PHEgFA9/0Lh0veB/BiGXfGhyf2ecSnM2xK5fIT9Jx5w9MSsL6OatY0Mzj13g7uFwTWVemVN
6BA4YhChiZbkGikHfsPb+yKA5vCkaLDYYZ6SWHJ2jvBn/sWxzLtDIQKiSqHXx0kpxilOnK1s44iz
4EF2fea1QBsmsr+Sya3tv6AyLOaXXF6OSchx8mJPSwOYPtZ78mSuauaMEtjMIBxI88DHRiPNZzcY
QF3scvRiMjWlENnybdTjt2P8YMei67WZHyJxP/M84DVwgdqnqrMLnJTKLCWgDdGFpYznbQonKbYY
CGEs9Q7rLiMTJEIzAlLliYMb5c2ZdiKC8L+cd2zzf7AumQmyfEG0geDHih1FdIvmuHwZY7tavqDU
nWr06pbkdM6dUd4zRg/Ed8IikEXq+O6RDKn+9kAVwV9x3r7Dlh6nwXXSYpuKqcPYe1XOrnVbp8Fk
zCtbw+NlvtecZR+HjHP9bea4HHCKrdNYc17j15gF2sd50kYGFMkl+jGikiueB+nUmd8DCJpxa8NX
iShbsLuP4TW1oEZUiDiK/rChC1YMGsvjZyW3UaZ+GDSjzfOOfPf22VEu85oB6tt4rFp4Onf8xw2U
aPDGBqC9IgVKJ2XBYHT2n2RkPlezEE0L91JFMui36KaUm9eLSPVi8EeaKV7Xn5A5stbmAH8pRpXg
9Xz8xPi2aoxGIDKT1ALzuZ/xJN1xHkLsJZv+69Ax4OWO2/YzXmx4sPNIhha6HbSYFP04STgsTg/K
+F1FyifEgUFtkgRjnoF14GujAuBoxh5Lie4Q+A/je1TF4xunyb/xCtXp6nk23V986AgPFgIv1dE8
nYImvQkiphekc3zdnLijzvh2XLISKNJiaYoxk0LeFmqxPLg6A4QVhrZnalkAnn2ZWTGppaTJK59W
7rqT4ZieewwLrB/eyTe7qo3dpkvWd4cbaA4YJwqvC1J1Nd69hnof47BNsk5xAinnryE9HinMLldm
aFfkrewKuhbanhe+MrR+7VNCbnqFra/ohJMfNquz3so7QT/v+2GlcQJAZanMBXP1CH4wEz38Ffqa
yz5nD7mUqqMFVOnnJedpdHR5CKQLfobHu0J9diSGEXlQWLpAo3MeCxa+eENXIgNNyZPO2OHxynmu
ihHTAEvzBid04hfvNy/wn2cXBmqW5iJzsFEjIU4enI9BkeRylQ8/95l5lFuQC/PMRkTWwwgtkM/y
jzICRu1+dtzsgWIxBRtSGFL+zPOPgTERp7yF5ytmQL6fbDqbF66XBpsBDuucVKwt4Vqx5yXGthi3
zLM2REPbWK9X3JTL9j/MTrsY2/xJsQNAqK2xmjJC4PZbQ84DAX7nIQaPVI6gFTdnEvvxd8MW+Pl3
+sz3HH9s3tvJ52/yGf4kD+5iNH2r9zVGkzJ+TwZLYC6z5nnLvWYJR5apCDttHvbDwZLFn6tueZXf
gNBcTr/jwd3kZLy3vb64NRRAJbR7QM5DnpS3zXoAAEAalWIdUPqQ+BTMNumDAbEeO5DTypwp8KVo
YoNLNA700ljYmw1c8OjzcmKudZdQDciuK2W7ElI2rsYKPLYxTp/u4RD7RNnO0FRy4uzZHPrU5VGk
LPDD4FzHsbsecZw2dLawIDPSUAxeCgw/qq3cY86GixImNs6HggIOc8KZjsXzP5A/G3bJLyQg/NBC
RQ+8VkITpt5RJlhMPeiRHyL03/YvIKtCnV43oGOQbiTqAf6xzILKm1sW1hVukFxRZa29A7g5oGYI
Rk91YY2+ZkeUQUwsfs4lrgE9ENGOkaYx2EDGfI10o3MC4ZUP2oJBx1Bl9sX6ffi02ny0h1RGJdo4
lXxyGxUhD1KAUZ2KJ8YhZXddv5UUsb7ZYdx7tT5fu9OESsGccdjmi3x9Blww/SmyC//QBRY21MmK
CCGUMsZOfw3H5DilD1YtU2bCnT5sd+NLAVKTnCll2QQStDWodmJk/WsiSD0CUZ+heyB96/2INt0C
9EGK6gPjKHYewD2ovW72NX6o7FFxjMHOx/pUimT2KyAlvQhpuPC/QzkL2M4mZIgTMAvXTRx+fdrU
Q7bDDRJFo6eZ57Frk6kaS8YsBwgdh4wgaPcSt+wR62f4MoQEgeJLGTEArE1mLFg5h/XU36ch5Sd3
XLzVzxs43lQSxnc84R7smbQQbyXdLvVKy+D8B3mTsqcjvmM3JChcLSoSHMa6FGWGiN1LNlpuGihF
z0jvJxZOj1oQ5D1575SGn4oapH/+1cfqLUx+/qdDQ3cZAyPzsnQeF2siEfOQgYXiR8ZHx9FnuMyx
AGH9GN8T+OP9+68JJKy7Z4J/Mvjo4sZ/2x8e3qEL4D66wWUdEvDMXPdFIgJzEZLbqR8ahbhUDDY2
Byr9BOYkAyjJreZmQIvDBFAcf3+DsbLdFLr73H0Yi7T/R9KZ7SqKRWH4iUwERPGWzYyiiPONcQSc
UBQFn76+fSqdTqq7zqC4h7X+9Q/bWUnIG8OMiDLTzZntjGRCmsTnspC7K5D6LEiFp/6gU0Is6Fue
Vwo5Fx7YswCLqSNcjru93TJ1Bs6fsnlFedqM+NmIxezucmUf8SeyfSkFbaeczi9gTcqvNZ7XaozG
ltHZKwy70svgaTo9z5m0JpP7YnM4qmhT0M9nCZ+r5snMkTsVrAkyNJFKj7cHAJoq1pFjr/YwTSPI
QugU6G43tz7iDCa4+szbVnFoMEaGn24bJEiJsisg0lYtOH6MjRWRqFxwzZQXfH6OmaBbFY6i0Srv
sIDZOdkE80DrHG6Ztf5Ez43KUy9uE1KItyKxUzAlEHgTgaXQeME73O8pSFih00tYuZPiiC5YjPpO
a0ToiUMnQOqeZg2X0CELDz+P3rgJr7ND2KKgojwjwInjQxvcrSldBdCtrDrvCWfvCGVvbSGX2GA7
LD6D1OvjnYPXntgBqiOLaeTlNfFvMS7euQfOQZQAUn2Je0NdjZHI/zVYJJBAKh3hXYADXobPSCjr
V15jfSBiEU4hs10TJTcNA+SpFYXREWyfuM6bNGek5s3+IgasegEISKVKl3+1vsfXEO4eN5zDPYSW
VuRyls7degkKALsNvq4rmzqcRCcUTC/0NY6NYEYaEfN1vIEHEj/+wcaNMRL9kRzTU2pfwvX6PJYz
oWXdcrR9z0xxh+KZ73VswmgfscRB/sqouvf0ZMYJulI52GGEXjBaEl2ssBiYfvxs9ZcWpIkvBuDm
us+0mTZcOuDQ1RoxsFKN3B7n68n4KR2iJu2z28ZNKjW7QM7Mwp68zs0YogOJHxfMzvlgafjoidLh
2KDtgfBZOKxVS++ZdzhAI9bAyOGap31k5Ea/nTIU0Bc3+7zcpOJHKahhUA2I0iHPrwO1kBFtUXuK
7jXHab5m9srjw2UQoiwu2utiyI/Ij7wgeHBwJbGloxsggfTnAaukOPhhV07LiYVsQz9JHcBUbkc/
pLFjpgz0FK7OzFFhHBNh4WdtHAhFvy/oSXjsHCXIA2BN2dUArBT2Pql4UX6OmtUdYi8ni7QCAIXF
9SrjQcEhYc8tFNnvyo4XaiiJ2LAPeKWtaOJ2LGJD4P70T381rd1nvDM9z+/zRbWEkoJkzS4pav/6
epSCGMKQIZqBJQu8L3/OlwtxRNwqwch9c6m6n/2SUTKwmEypyKhAmhoI78eBTAe747mw9H2GJpNJ
vp749FJdiC66Ar6M+UWbR4+uHnz2CV3ZmDe5GF33uNiysZRdQctJbfHEteFDRSY06UQ+mYCIAaMs
sBan/DSSK/ki/IFHheGXaG1xLaRv+nm0vqDP/JrdeUe3CyS4gL86oQRUxFgOkAADwob+XwnltLJj
7xrOL5R1nBHgMPR+cjIjXi3vewYK+EXuoh93R4QcMExgFIOpK+LEiQzcfGEQAkuRz3zSxUxcOh/Y
oNSrhlA5OX0ZVMt+bS9+ASGL3NQAnkRyma2YJLLy5QS0J+LGUUe+nR0gXu3gVuQ9agtWJGX2y16s
SkYS/nf5Pqn4yJMYeO0x3JaLv17cKLO5H/+sy4hWzhhx9yBVkWYnbKU2ZysFLo+CUkQ7CX0++xNi
Sx59NwRQ/5vyYiW/lzA6YRRJEN34Q2HBkL3D7uvRLQomHpe3t+Jt3E/kuFG9yeJmofZR2z1oRO43
kyGx7V4U69b1xmVDOg2lZCn5YoUls0OeDOMpQ/q/2Z6gxHjAt3IT2a1azgLgZ50XACi/CPYns5C2
o8EBXNn4zEMlPTKiw8pO6JItrMT5N7y8Xf0+Vl8BBOI3DK/ny+62HPURX29Hxb1QgXe9tMHUozIQ
zYqclwlj/Gpl7MbfELy4NX99hYrHO7l0rPRX5U2OGzld+ZARApwKzAKCn8EfIGyRfr3PWSjxm56D
e3zfZmzfnKjD20NMOnyTanbxQWqKice49wz3Fz5edamcvlZ5t0XUz2GHGpZmAFjSTdFsnboRQog3
NoryQTMG6qDdV4YaxvfACXRLVwcXRRaoCQhRCuroFjUGRv74vitioLkGM6RjOvvrWUhWkvy2M+8C
XjuTSNpNOfPliKILSIfw1sq+pYE+eHsg6ra/+IhBLx78KH3Nz9UaNxzuOIVfF+Sv5tY490tbrQg3
QZwFnYsvel+ZhsNUlnzQ8QCeQU0toZ399hJWGFBXYdpUrPf56stihg7bZ2V3kwXH1x6wGmCAm/kK
fZQicyxpvzRaPn8eMHukOm0PmKDc/GpDfzmo6vDvy5qxS7TAWfZypMv251teyXQFlY/39FtwAPjn
nUHbPgCR9fh5tfnE8mX8eQjWWS9e8J3QUNqs1PF3DzZMoCOqcIQVikD+D2w+VBe5c9atxxDNgIny
WGXncQVe6ZYs5MCLB+8WkajZXf6eksXVpyY/UPPiv9A7ZdTSrgrLHk/b3KRVR28KgftjrjRkduS3
UVFL6UL/a4EnU2hj4DA0kktmlTdZv21VS8CRgx8cJtjeoUFvICDjYHD8mk1hdTbixNBRNDsxqw6Q
i6uxoZqzapwusesU57hl3UanPrWymXww7sb7AA8w/PBgD+jJw6Jq/0AGewVDGGwjOfEBHqJdNF9g
6EQRftsCHwOpWPjSbTm1z98pfiYkLFQEu5qred3D1sVc6iMDepjUhjMjyjiIgQ3JrdRWB40BvU9I
bxZTrl05Uq/jzO4gz8Jh3a2PZ7sdnvDYgCjWwdEhKOPtO9qQlpCLVPYvXSlC11gUaDomcDOf4meI
Vb3d7PsNHB6KYEAOpIU/ilfDSZLD+Xg6B98F4qze6uLj64l4Gqwp5aqB1uL/YCEV0XkFf25DO6jL
Bh7P6hL0a8u5IXWnQ0UCq4gT7nb6omv/Wa8fjZ1b+nrq1lYrs6SBchfzoslrAmxOMDdVRXGxixS/
DWmZwj0NvsgFCyaqUCt2u0LbScd8MlYuguu9wPedEozSV5KXbwOapdXlIM1a++4qi1iVADpM0JGw
xMHMZlDBYogwJijNYjrox5+S6J/209LghXODEK0GdjWc8JoVKNY2giCeDZsQtFIXxxK9GvAc16rQ
uHkkocDnw8RjiTQiEE1QSl5ZSRqLg9yDeZAkglywzQIddQnQ/ZoUw9R1VHH1nxyaG3u366J4ohCm
1GPEnBkYfdjfj02tPJ0SmVNNeh+x6zmf5Bf6tecfKVWORzLPTJyjjlN11ttJBsdvKoMR9i/HtYF4
IzHrhAEMZtseP0pzHz2uwQBsvBlPqIgml3WOyN7KFHPXgmcHVES3MCXsiaHFHIO0U4hvyV8+XY9G
g8LtM71506dLXPd0REu2NIZ8ZWukgaHKXrxPTeVcgmkxwwfpLG93B8fUx1QyvfMuOEJvJMedn8F6
/R6PfDpRyc+Cm+F/x2N786Qxye52xL1dYfdkrb4OR0J/SMfOaLr+S964v0xU5cSuEurJ2Ncck0J6
t4bOJ7O5F7CgsidHrS3Gpb3SGma+DJukCF3VEEyNN1MOQRJvgLKpWOD9nRyI+rbVwxEOrU7jZNMe
gIZeuTRdOh45/hKR+FxaHWoS62D20jBxvYBw0DPry/Xbd8rxbkOUFxoO7B1XtMIRzlN8JOYdQhiD
VyiYBBabhBljLPZgyX5Kl7biDcuTokqW+ViuMiYsAvmBcuFghAc6J1dKG0RDfArELviw0TtQo07b
nynijk14Z1Mf6LwM/E1pMd4oP+HtoJPVJ0q6otKqd2mQE0lOww9EcJvVVCzEZTCOZMOkK8aPVU6f
CIH6cRl+Mdk46tL3AURvrCi4OPUPe2x8IYRn4Z6jXVZ88uaiCMFtQcbefS/OL6cYlLRks4vViu02
ld0ddC2qI4TaXZkJyG/EMc3ZS2+/jmb1VcgoqgZMf1241N7rfHDvOLno5Fx0nQP09A9Tpu6gx/xU
lD2iuJsV10k9uQh+KISBSO3Nf73VG9p1X4CP4/Lm5V/xpMWvtL7JrsSGRbq89ScX1fHVrwkC8A6b
jwcaDB5KtY5ZGN0LU3jGCQ+uXhoXkF8cegRG+/tPKcbGFDNMwQBz7z52lP9Tkp7rya1nw0n+Mg1n
0EJNnxq25GIO0WllDmL18Q8vjNaMaygGDl+d5b3rypqN6utH0owWUeLIE+vlwpgBkeEwg4xo/hQq
Xd7vzRyjI1tdpgP0HOPjfYEAagHEgf6FVSv5iXqb7/47/lAeXZjcWBM4rVmCXdgF2JeRVw1pjsOd
2vj8sClOlAn16MbbfCTV/0cGzd3a94V+jvEtLpwjeKFbl87/OsEsSUiCPnXFdpqfQgUwvvF75SW0
/k37i+cDFp97NSTeOGWmQM/bit5Sp/U5Tzt0tzTbPrUP79F/Sw+vo6aRTNhpMYv5mz9AB/QnuSFT
NemcCw7Cu+Yd00K4Ve12ugO4jPeAeN2cK4ZhPMmxIQX9BHnXkYF9berSArpmdv1g6bSwqgSAQA0j
VwlyAj4nchO8zcZxez0BoMaHYH9hu9VJRQJwBa+lkK0cZZGywkekgTDbqSTRpX/Coboa3Hy8qucL
/FrsVXQ5gP+JZhpRyw+yOREhjVhU8EPoMEVJ2SlhfVIHKVHlXcNm9rlPVvWJ7B/8tsYbGSsxuc0m
prsvWuB3dg8qkkR4VY4yDF8eKGQ7Dk5eNmCRupM2tlfyQ9Bt9tQQvfOfz/npfkR5i/gUkvjTjAXM
NJNYib1tBigASv7yy8jOVMaAu1+xAZXyJO50jz9D7YgkfRz1g+ipA4/ajwl8HmWYIZJOPL7PMwgQ
cJ6gkl+YANn6wQ9/ISl6BJgbZQjGPdQH0erZJPQwqvOcsuNSCV2leDSZxQjIH9x8+0lAVZjS2i1q
WJGJdeoBA5Mybf2437DeJjojzhDP06/TySYQ7bioj1ysNLWHseuTJILh6KCJoCjrZC6wE/AJtEcb
GFghpKY0lhO+9x3pwkauMSkrhfvNNkhpyuUICH4jgjHepPlK6QXwFnxL8hS5JrQV0xFc04qmjzkz
WQt4uE3JKaMdh6MBX2rhgx6ON0CkZchesPOxTckXQWsCtJEkfQr5RUpSCO4uUukXVYM2Z1ekB49H
pILI3+CWoDCEkLWDjUNTjqBpz2iEllzg2EivvgTmptTTuQmrCbNn/HWV5VIjmhzhRIGEuW8WE0jL
GhZGe+NrT/FYxOoO8z6DJ0byc9t0RtB98BdfclIxvkZO+neNXkWCvCl+epX5WdWjeTh8VK6MO82A
JEwuZv5ENCLgwbpvNqorEdaHbg9BBwZrlcBGZixUlSoP5z2eNscReC20a+j9urzsmFkifbVw/MWi
nP/b6M7PgfELtr4FPsuwZPGhh7IxFXNknMi2himnYxvJ9Q9pSqxvBjCg2aoCoiYYZo/Oubt7qyKF
ukCwzAXiK3WOCtoyAZzhVJzesQyzFGiGHtPqPKaCyOGz3p3vkOuVbKWv05CqDfwskQ1OzimTgvoA
juS4TNVJovxPZchv5m7UYAVMEBOa3jJ5jL6Maqcj5hCYb8N+kiHDnFLcgZKNPr3uIe8O7pmLiaOF
ovVl3rQ/TFISFD7W1+2j60YG8IHgDffoim0SBPwurtm4UYjp+Yn3cm8h67tzi/X7Gk6y0RFbQJ0R
fGZ9Fly5AC12SnlfT5vZ80hO9XvURu8Fke0ranhhXbtWZtxu0w/RO06hSAC12r8fbo451lRzNyN9
fX5FnRGaL6YV2rD9CR9f2SVBHscGAqsI5aT1Ge1Ug8vLk3x9DvZNSiZqNwGb0bmezl7q63DV2+hA
i6UUwlIDZ6SZc1FxVf1cjb0sT066zK+FU0pr3XwT2kNGFi9j9sI/n2Sc4upkupND2RIPHDkR1hl+
rlr9n984mKzDXG0F21U2QbtOEepSb4ylm5SRIMmyoq3hecw2T0YU01DQPrqcNaXiaSJK2X97ObZH
K1/KbrIOFnwLkAScI1qWbWeACUQirSNSR19RxDeOiGbvYaBv4YHQpIekmCFgY9NSZFAx2UfIkbC0
3EnXx+7SlaowDl7kU2D+b/OUYjlweO3iPjjkCEM62lW3bzgNHnCcOalN2Z7HgBJnqMZojxmeMheF
yMCSLHCPfMD8kminBfnCLlUb7rJ/fBJILiRlgKEnOG0w0juCChCmGqNCRQ68kFDQ6uIfCIYnaSVm
BWnOeU64bHcqYom5ZPdlPEqsDLgFvOvGN24BXrMcMsCtFcUAReSGvEAfcvfutW6nflcmazA6CujI
tR2LksAQTRE3Y+BI7XYeSzgtfq1fM/ipGmwdPXdahScBl7OL4yQByt+LbbQ8LmgCnaUXKFQ0Psyz
rOy4KKc3uP2az9J7WR2AD3QoQ9BPNdvDsHH1jvsjph2+EWg/iQ59i5LoEVK5tAkjXLV1AajajLtS
YAJZeQskHtyTDRoRS4/ad4JnkvaB0TtTLyYtyoQP79k6SCJCB42W3Nz6e1xp0WMjNwvLtKvZxsbH
zas9yjF95txC3wLJkqlVjK1l72Y3ikV4EQTsu33p+++2/+4tjSb5ARGQ8/lzrugkRverrejWZ12v
sdjRZzj/rTqDikZv+umLM8ptA1PH1/g1pTzmvDdVnP7R3kFAQgTbJrgDBIBQkwY4gLsT1jL78QWp
4ea8h110KfFMVQUcO8Cnxxq6xjGGXC6d5viS0dmLDG4pniFr8ly4b6AMB3zibgffrvvoE4TB9kow
woNr8PZV1sK+YjgNq/mteOy448fthOUF67basAGn6VCNFh1TBYhvf6Qk9IO3p1YNfnZxeI5n/bYn
YF/rRXjJJ3bx/CDdKSFPI94z+Y23/dnbphQniE9vuMUIOFbdMk77fCzi1+OsSfH6owwaK+cAFphT
Nqjca2jRUuchM+T7trl/Wu7gd1pR4axKhIrt6dNBUDaNegGIZxatFh8MPv8cxp4WwYQY18vKDWr0
ilvc3XhjhnH30QZxmMR2jD7ATkAfezlsrxwUpgRUz9FigfIGCt2crwYd4g6+bvXg7L36HsKuJfw0
w0xeKu+ru4BWopnbssvhVMMBgrQEtZiUThlqRdFMyjgdISf0WsbJ4U76dDUkiO3CpmIscG/BxdAN
IdwNcRkBXL87LVQgXonzm9AoVrkWbuWYy/s70xalEZPO0xx/DB7b6GCaGVA+vDpsB1DhUBh9TCZc
+ihFUW32CWK3+m3n6WGVlW6suOHcAkT884nR4SRzs7bm0G9lUgg3HResPQyZhq4BlsKlAqn2PGW6
XlvrNokvfBGO3zTXlrJnIi+dnlt7XKuY6HLjn+lMc9R7v/jXdXWgE7KESPwWACvTgj+KDNHLkaZ4
tuPA6giGAVQD1+kbD1Y6bX45lStVsIFJfDWBFJfy1nft4WhtyKkwk6i5JFPtnAynzNOL+Sd8X1mw
YBDd/+NQPJziASBs7W42j6eRLQ/XCtPji0ckA7RBTtBUdspT0pdyzLBxCZF+GaNJKsGUP8wH8CjR
GQ3VUDfQ4mHG3WeBF95UNxzkIkyrwS86lKAgFAr/ofNl96Qali34jfIlI0Dlt9KLQ7f2zujynGb9
Tm5XqJIcv+0TJDAO5YFzpc5F9SgqLaCCnRuSk/CYlrDLp0X08JEuTZWSCDof/gg5EVqgUNAOyKlg
7zzgnpIQVj3HqRHmz7CatOGDvf12y36s2vOs716num5/f+JzuI8ht3RmeI4b85rDBSGIYd1ZG0+7
9jPJ06hfrtL6S5OS2Sl4/PKm9Jd40IgUPlqkwWd8V7GCDnEcvqDcgsb3sByYX3S47Msc/PGVTDXM
/q2eTlTvFTmV91w/MVTvR73GIpXxeokxz96xDLjBcEkHcVA0r6NR/Ylf3OwNdcCc6gde/PSB+H/B
JXV/eBzKfkrhU7xZeem190qAm38+eK3AMdpJHyLc3UrxN/OMmoYuQ1R7MHoD9eMZfr9HRMjHL0kt
IBWpltOoMxcXJMwNYTISCznXA24NRqkIx9V83P3E9Mf3hYL2Dy12aGBugIsF0AiJO0MQ42K5yW1a
RhpcgPOvpIR3B5oeUspsX6qZd8RvWxBQoi6wZ8Iyl1KMFjellsh3fV5MM2xgM6FSTM2gR2pRgDXq
zSxdWiTfCC8jerNbUgbdwSM0BhhIy7HyGyfyqJN8x9BVEcs3h/Kc1KC7mbM54E/WUj3CLt8/LBK9
R+neZjD8EOeb+faJ7L9tN7XkQzLtuzBZt9g3BSOZ2TMGXmuFZGv2GHlPfFfB9yQP2X0Ahj9vg53n
lFnL4rPYGWeruU8+H+yAg5v7W1S4I/zcO3bC5az1tGki2CRYNkjyJbF0yJABGDWHqLlCKNPuVqea
b5+am60sX1sjqA8wOom/0Za9q1A2Qaay/4tJJ+CpAgsF3KaUx+m6keqFMrONxgeU7k913FzpuyMC
rjoAURhN0KzDXzWNfY2YknBo5zZoQVNF4QQ23fKv5Dlk03qkNhYOx91IwduscLqpeSXZ7InR7+IH
vAssudbGZ1L6VmWO5+93XsEDxfUENzFY7CD1Rnh3N2CXRsf1nmGQza7UFtNWGPLIGeP3nY1LBIvO
+Ogm6yL2hfKktfx5F5RlgsQoctvaFSAdhvPri2E7acwWuX+iDg7/JlAssmkOjc3Xbgr7Kl3rqCy/
swt0AL794fmwpNu61blY/NAW02we+DPIqlDpuk0bQJ5iCRSYQXLQ45j6OGrq8SseHlgrLxteLKcv
2zaNQXHoSpllruXMmj1O30LGJY+AcQ+G2ZxZuMYm+RRQBmJLa4KEQB7A1xWbSLXyCR7KQ6UOK3x9
T/3wSfwvOroOHBHlHlAxdTBuapuP77HIvA7NUwxo/n3OYKCqVICY8awfCbVtaTB0j7W7P1KoP3cs
3Y85YgDGy9ukwejTNkc3GEY8PjpGKKwo2NXzmKk+VvAOSX8a+BThblZd+E13XM3qVyJfpr7YVKPM
eZcu6x1L/J/HzNcF3v92RVm6TnkRyJqebAcUYxDPYx5OryXKVWt5i/RKqIalMMz170i/5bc8A9ib
NZYY9hlAgM93jBclncyTQfIlVD+jDi8wkLywbfmyntu2GtMSVjDkGVBoovQLqMaG1dli4cyBWIV9
nhPi3oX2s8jde85uXISA72fyOY7cROtsybyBnweiAQoFziD6znUK3DG6hj0jwvtCuQTfzfa1bKcW
42ZyuFTrvO3yGdMYNLiaPIiqgRylme+uU//sLxk4L+8ybTF3QCuHXmrUTRDLNXtZxaD7qwQ+RNPr
5JnZzLUU3TGWnF+5XeNzggB/8Nad18esDs1fXhOzNWpvqiVkSF9LHXQXOCKDE/oqrl9urtuPgHLy
pVkd50wmZGnVcwyWx9+wMT/xo3CNZSrh9h6fwICpWmsIjlv4EVrAXTF6HTaw0Ic0EweEynQlZH71
3Puk12WLv+dvpDn9pCZ4kfkuthCoOS4Vzj/8FjTCPYr5jYMwc1jAGnwHeYrDbJvZB2M5Zm8c3QtY
8w4KMI/lDYPyy6Ee0FjcgOgpE55uvQOzRQwzu0AcJdb7crwusp0MsqPMPc+zRfUFFST+/JKGV7sD
2uGVQXo4h60VpGa2GNg02rvdIfku6PlaFNO/EzX6guu3sHHJHhTorxDyYrA5vl3sHcsfogTgb7Nn
NnbhEOxHbZLd9P8TSoDsvkXnfSs9iJyIDHO/GUF8+WBvsEWRM5IUZ5i5p8e8tntb5staz2oxwqVF
oJTkPfdgx8BfKsP2gZFM87KZZUau6ELC80pOpvGVagD/YJy4cuiREgrE2YKN3z0w2G1jP5VPz5PM
O0etY3lSf4ha6010Voaq86Ce6tJ9XMhi/KHI78AggAGJWTxOMfZ7+UD9fZqpJOaYpwzDFKAkixBE
xqXzyyH9Oc3VKc++2pkQEGe4vcZ+YDy04Zafl1sOQQa0ndHzNuoPQUChVoIGkPMBuEaoOGj6egMM
To6ldW2s2hDPj/kiPFl176r7fopZjpDBvY03EPpIO9uI32Gzbr3sNUx3qzl13AL7cqEtVenT8Sa5
Nfqa3NFPGn78Ep8P0Rr0x49h7V4Od1s+IgwIGRTxoIYpXSGieyqW9oiVXMnogH335VUZQx8iQPG/
wMsgwundZJjMoJn3WUxzFBCMhcFW7zhC4oCKOqRNzYwXpnvalC4r5xr3VzWwP1rbjpnoqx+4WydI
2czL9747o15oL9S21d4b9E7VuMOFVMg1dnP+NFCJtBXrgADBrmMwM/4dlWHHYYelAw2Lrs+DeYST
rp2P1xw6CUIvcZNjWwodaDaLKqndr5kutFXpPBs8Og4V9gOiiR9X8Y27UWvcwamwvfHVxZmaSHFS
ci1w/qP5/kINsHSGu8PO7jSHOLfkylZGGptDtwABp58cJi7qw6f1Bn8Q3wU63kftVsy1GIl+ze5k
c+wdWj370/Iy3ItgfKFmheny218z7wWdMAs+MD6xEngvqoefL6sRVuytO3wEryHcHBJGfyg9vg+t
U37mZBfuZYpl0Y6/dhBm/Ywk5b9Tp9ip0IQ2Xh/9PrZVFh7lPZzyEXB8gueGtI8BxIYzZ5v0F9fd
G2YKhfl+D95AvR9JLWlGLXC/9WbcWfVm2uk5PmPHO6dl7VABymkBJyOECpKYOWpfdo/2M4cksoC9
IjX4jHlRFAucPLBcersVehwsgQc+eG3gU2ungbSZw4owGuRQmN5M7Pr2ileOj5gx6oz0gPZSSbmV
eNonzDeJcIg1mjxk2nUH5FwJCEWVoYnFgFug4xlcksPnVL06ivuLyp75Xd09uBvLdJpNnnikm7Or
Vwe1/cI9ZI1/AUwgi+KoHeHn3IaN5eQLElkt1TMIoJIhC9g+fuILbwbrazMHV1/CqzDzvS5y4EBW
m4rPWD2h3mVm4DHQvgw54Wrm6UzNEdkC7xB5elITdZrnIVN3oJp3yY5pRor7AtWDbUbyO+4emliR
0cDj+vq/01u0vmZml+sm7I9b028+xUFfZirZ30vMuOI+7CzuqLiVeX+e743dA0tg6yXbFa5Huw3L
gkAD1aXFf/Ss1L8zmgMnG22m3duAN5LSX3W4g4dP3MLEZUYJRSVDNOkOEL9AFMDVwjH08LKRtmA4
Ck2AsNHypPHoqEh7AYpzeCImUQQhrtRxVZgllSDU2V1q7+h/NhzB+1slCFkgrUGqD+cqy/gKeeo6
u+3qsQo1N/jG/SlhAETWgvDc2o6a2Rg/5TyV7VswrPkSv4EOJIE6VowrfFDm/CTgLIvt8IiZo3Cd
avF3AIo0fuMHb1YJnlkGt/4KfniBPeFrWe3tQfQwLOzcvIBDO3fisxsncQD1ZHudRAhlQPq/ZsuH
dmbHv1XIhsSvB9xfJoiDHOwAU/HbTZLkJJ+8e/pgk+d/NDMOk8fM8ubzYXjGKRkbHmTOhjg860GM
BrQdXmNs77Iegx/eyCknA/IczGaKvYUNhgB0W015ZxUVCo8SkuLqDpUg6M9nAedyLE8P3NKHB8Lo
+M9zrBZeBh5leMG2sWx3ocH5+r5dF/LUe7ut3QSzvyfpFFFQJbNAugAMei5392C8H8PsgSFpCvu2
2jKsQ+M3XyhC8vNCmQ3O4V5hQkAEXji8bZFdVT2xtFBBL5d0JqI9OcRGD3vB9g6Ox+sl4ovDoQ0/
JqG4BnFuvDg0xBwOLBxZlNq7eYifXeMlqYNNMY68fY+qawBXM5yfmh3wHTQ8/t3QbAsoMwGwMUwh
PhOKCjcFPCvk3YdtIctsNZCap+3DlEy9/roLnm5ItYZ8GJktn+qdgV07JIVBCAsbOuLxHgNgnHBu
Je8LrzFgMwGOLmZ1BP9vtpFeOtFjG4F6b1kDGs6C0gQyso2KH45rAbkQsFLIhIogt1nZMMalhFxE
fCj8M8cDbspeG5wSHtwjWnF3D25wIZ6lN7DFljiJ1YBsXfstgtfdFO+emCV8oFas42cVWviGJbP3
z5z9nwlSvZs/igVTR2er5mbQkInIdKpyFzACJFVM+vR9B5E+x5EW0o3EQkHXucBpmMyXDAHMiwB6
MmfuzyIehuuMFmItz85t2xrA5li8G2ileoDb8YSFUrv8bvn0MDEjwlH6CTYZCplghe7hwZh8teKB
p1ju8eu2hAJF27uNaA4l1cYmO5BlAh2/wR6WDT44eAlUfj6d7p5ehNerd0MIcFwEv3mHu7oMIKbN
gtkZj2gbxw10aCDFHpNRXqngG5mcv0xCZ7eshcY78eJhpAy5Vsx6OGNywLN7KYK176WGeRIbgndm
z4MnLM2PUQF4IjwLK3nyHBszT05BK5AbtvJ5ZwkyAu/tJngXDiKb5W54s4vjLRVQUuzRmEXaqxo+
qcAJw7wQWKltZx9W9e1hCQBRObO/+RHmkm2yNPmMhPdaeMFlL05PaNe2PA+gqH3jMA5wQ4MK9JdA
SYYqc2Lqi8r0+NVy11pJfDq0SZ+NT57QGBgLnmUUnwpMmROmxDzM7t3HOPnEf6B7/Dj0/OL5dNW7
l75C+f9STCxlShDGzonFHuSvF4cTDsKluENUA4sK+DxjahVOnYZClZPTjzgNKTVJCZFb5mHiTWmL
95y3xd7inOS88VgDUOtAa+Liwe+4u/N3i1oovnNMGrugWEUtqI+LxcVwF5xQwSyIc8fDmdgTB8Vn
a9yPfzbJhzmQRctr36Plz2HWyZi0G2dTPNhVF9HYn9io67Zazn/CNX/9svujhrEQdjp4K42Rq8xH
jhw0Tt47XEAYMA/XYbsRy2GaC3zx9NHQIqBpub5NhsvPfi4t2fixmJqZH35qb/Q3HGauKt2BEVvB
N/p5ALN3F/HLcl2AovOroFa1g4LhF2d06Tys7gyrAI1xDK7YT4gKMlWBVKQ7OZxFESTsMaBQCxcj
1QM4sjQmM9LiGqzvY/fH5+G34LPZMM+FLSuuBef/S3iU1C0ztw4614RcDTMu89nNQa3/RaBj/h7s
jHrNYpR+4YwjWSuyLhdhNzoIb9sDQRcBm/nK2SG2DUPzUnSxrAwoch5oZ9jcb+a5uIQm3V0Qn05x
CpkP6kESfFyRrjhLzDqSW6hJ0j29wSgp2ei9gHP1E32QGeJhLVfpKS48y5vB/QRUIpbIsh+RQNDL
1s+XgYIcwBS97TbzeixvOfWRxGedE7MGh6Go6+g+S0G1oqePRUyAjykviWvvbjOckEjV82kFmyW9
QSQTS/AgYE64uoyZVw6gmnMCsE2THg0/88rvKBXYJg9MSro9x54tBAwOPoK/DwEd5+7cCQ1jjXfy
hZGPqXTNgHI2M4mox4UCeGy+xash7doKxsy8KLSjVCk/2K3kKkJPkgMh6bkAYVM6shA1cUcwABVW
NbEEj2b3YNa9YZOwWuFsYMJOX9Uvh2OzcKPNHjaCnb+8yL4ViGXR5BL9AGliSLC9On0zgk5KW2mE
HPhSV3MtFKm76JpudsPi2Ea3uhoMXHw7GcbcG+uPK2xHHBzedZaOcI4AYeYgSHBYj972CmgCCvbG
gYHBBN9h/lDj0zjaMaFUhE82J/oI6JNMrESS2V5Yt/h2+c/DFTNYuqtBa21DheeNChYC6WBcZYjc
AlRJYnue8JzdBRMlf4KAZopKiGETtTQzn4ESDPb8YpeERsF+PB7H15CbYW67g2zHJNn+zKMsDGie
IbzM9HnEZCVY4T6Or6zNeWcHK0pjJktnXNgIwWVtr+ZWO8Bg/mDYstwIORCGa20wGi6tEOe+E/43
wsN7SRo2hCE1D6cShPKTd+OM6rkLzJXHYw0a148AHptUUSiY14jl4VmdIT8i4JnNHxQ4ied16W6l
9FPyK8OeGVYpv8+qKHU8LwiwVQ3oH+aNi1Nb7Akh1xsLESaqYIcmsVfRD4Yw2rm4Tt/Q2tihGs09
JGhmYGNHJdOJYK0C0PDvd0Tt8XY5lGPdP8iNDh/nbJ4ewptrhzhuPOxEPFYwF2WzO8SZGw5pxwng
tQ5fM8EOjZuAY3u+3MQ/x+k5zjC8Lg8Wb59KkDdThF5iUwvxsbDPhHSvMGxuP7wA6Uax4OQa+0fS
eS0pjgRR9IuIwJtXVckbJNSSgBeCRgjbeP/1c5LZ2d3YneluZLLS3Lx5U1y4RojJ7Hi453QzrMpj
UUo6J4OAY11us4T7373Vacye3cOPHuujU7bIalJPqUBUgRkkzouIvQKcYM1Oig5ZoCYZPBqh31sb
ZStGYnGVoqnnoF+Oh/j7eVVFQZsxZi3sdm3FBcGEHDlJ/E9cyi11NHN7ZIfVjBeChqiTeRgdqW5v
WiCL3Dce8CMwYK48Io6l7KWIXnNS/yexPK3KHkkOnC1HXywdsmXYC/23nfuVjzhn3iLh/gYSLvCN
ZfEnsB8uWJ2IVNHqzXCrg5YhxrCysEnWvxHIWPRFrun4exLEltHRmJpTOTSbvfNkBTHrYcbFK7FR
rYq61pwBDzrTjgICb5CPecwJqYliqJ4nYA5syQxItU2gsD7i0rzJa1EqEgzls8zASXntDnameWd+
LqIFIYPTaE2wp8KDqUCGSnbKaW+OI09fHf+EPg9n5G6Oeys9zv+YM5OEAQ9s9jjL+MPoFs1fqJVH
XcYTVOLfvZw+IPtNoMTzAwdOntKQ5xNor4h6FKko8kHMBCojpsPEAUHXSxKl1bDKr7Qd+Dig/OlY
53eHAwsRjXvBxWFLItRg85FUYpxB+kAt7/hD1u0dssrr5R5cf8WORvIfWhTwpdbkV21O0duCBP1K
YoqcSG0Wnhl0bNLjRt2Ou4G95BDvVBzYJum8rN8SN4/RJf5t4jBd1ISy5U6wpOqQrVClbEY8grfD
Q+A8RBNQqQllOMPwUwZOWZpp1nIQ8wFGDXESOfYVKvrxc4IzG8HCUvR3R8ayq3EXpDpJz3WY/bdl
jUXUHgemjRAK6iK0qT241dYIZwehxHVtpHXIkKJo7uEQkk3BQTmMSHID2x7RDY5jg1Mz4fA4nPuE
SjR7zKH0exgTy4cdP+GqFQs4J6RMVGESxjZiB2K2Qn8WohoNXAoskmnubUUVBBZgZnd3RTnHoThO
wJgeI4ZcrQFsKGM/7ReyWkUW3Aw0lg0aF9gHQAvvwxTzaOT+Dlvg1iOgW+F6vUNChVCgHwWDVLCi
RbWPGXaJrzAL9hw735vg6s3FurKNgMiIrcumk8QHJvPZeKE8JnMS1F88FOIuNm8n5qE/hL17M0y7
T62GZ+pwe3wjKUieiz6P/2bi/2U9Vf64izFrLcfsUzOcxNuxmMfY9HHN+ogvURSzEwoxVdUmjt+s
kwwBo7GysR14tGs1BFEEHaZodxPPFH4iSy8hcktL7K3eMEvWhhNHQuSIjGldWRygaw9Pewd8B7q5
08dNTh6rJCF/NAFqNFApmKOGkwvQDzSHLySSANGi5a3Y+gtLHm10hrc2kI+Z76VtdgM4MVyGF+E8
woqTZvmVsT7LMIzJ97RkrNuM1C6GArFRkWEzfmDAsDN+HvH0FD9ta3TWsRnQzwWUYOacs+jGdnGq
0Msmy4A5CtHEwz7wUr6P5O8OTArHKf6co2HvqyCoW5HpeIgHph6vjKjHSeMe1wn1zomhZNahUGPg
l0Ufn8Te7gaL0c35TjD8cbUrSs/hVf00CjF1/pQldugxUq/MTx59jtN3iYuuSB8kIjDMAyG9UUER
cMn453I8GThmqTsgl0zm1H/TG6nn3vF4BFTtHss+KfIywgLbUw2ud6Ki3d3kC1BY540z+JyBvoIN
+KEIL/PgycN7xmFjnCs/f4+u9ew4U+Ufmn26caQypXuHkO7GopSp3g3+vRueppRhjFZrhoVMrEAx
85914qTsBbkv6IIUYiyqKffYiCMzaAKCHMzsEXYyEePr2UHQe2h2tgT4qizdDTm4MjNKsc//sBql
bJ2MEhl70oKtMaehMz/jzRlEM45FwsQP5dy8y05rikf6rQapK2bflMRtNaz/brR3SMCVpJuDo0Kf
o5ME24jB7pv8nwlibziUuH45W5J6AF1UxHedpH9p1/l8oPLQBZqj71ix0lF9LjBpWKVGw61mQUUE
zxE1/Es+AQtg+xVKZczrxsipPhKshU6/DYpc01hJ95f9v+qR3K7GGX01GURvkiWfpqmsh+jZJJdv
kdufpcjtiwpZzRZn9SzPmLtFZsCGql7NfkOTgcJG4kgNnqAp+Qsba0eqlnXmt9EK1jtP+GETu/Ft
VVn7KVG9ZSbxbvbV5peVGeW1AFU7asoMErkVoW6CaTCpizeO5IdykgEGzKCfAp2kvNKkMSELfF6o
iFoxAdwdaNKd5KQBl2p3hDBQJ8/xEtX3bja6O5J9Sxz2Oj3T4fUd3EU6pvtLYgUtCr9BvPhUfdKb
U8WYdoD7syYMyzGVmpKSVCtiNFEYJxL+bsdrFcLyCUlAIcRSTnWjV1zb4L+afw7lYNKlX6uabXvH
aimEyjE5RIpIHsCdK0DqF/t6W23D+8gZOeHU9GyFaThJSneBGxlt7R7JWM/ESsmQBrpKm79PlJ+7
NiDVyir7jICru7+331TzRAXWPDAaAgYGCd6M7jG4kX09gz2xbvlMh4V32ggxHDw1UGSN6p2c8jJ9
RBsKwDPMCf0JcYECEGBh/LgbrST1GFF0nFPi4HHYoDOt4JzLbleOBDtT+ZQ9VWLd5/f6jujR7Uqy
DZqKHPTT2/W2tGjQlVLw7dcsYhQK3e3FlcxuzrkVg6fiGN764h3Yhdfjh/KB7GNFPpDtgNErpFcr
i45ZXTvHLBmhypoDZ8U8z8VU1z9rK1jvvGUKbFrzaLBBxqtAfOk4ghDPaHOwVUuoam/NTtwN9D4a
YigUUPIz97ah+qIuO+cUbzWiR21H1Xq9MHGnmuOPalD59fRL0ea4s2LQmDGe2dCttVrPX+puXcdb
CEwAlrRX19X6Dz3D62TRdhdHNn/CN278YfyoWLHGgYGtWcycLDoxAP0uTW7wX0Y+6EOujobdHtID
XcWsvdo6KL6ujYRcHeBvmykmBLLqaB0FM+tgmbjrXnh+x7C5ZeJnxcgLTrwjibLwEcGO0Ydh4ACA
SdBxxp9JL3s/sDk5/UbOsjlmn6YsWbtWPQPpbiT0jCNTjzso0nzBk4GnyZ2VeFdqwLVRm+AcbtO9
R6r+POFJv7vDyeyHCQunZ2YHhatw92E/gbof9e4V5A38rKLjsl1SLwwAPRnghCeMSt5dM+sA+Lxj
ejPFGNNmMG+AbMvq8OcNtuDnZgGiPRAO5P1fH+JheNUHqxHeonbT4FU32XYfXNs0Ut9rm4YtwohW
9CVtsvWBTcx9dg2gG83Dhgrl7QcUs8cBnryxd258nU3Infdr82ObbpTf81gWDMHj5s7P1PYwYvpc
BCZA94I5THqmwB/OFmCH2Xazrpu0c0B8rL8anSHzxTRE034iwSifVg/mALeco5bqj70bCQ4QM7Fx
jgUhWEMRrkjX/n6ObXVquA11OZg93FCCbOpl7x3d2scR8UYqAxQk79vRoK8+5MNMgzftE4pjYf3l
9xB58R5IJjzv7KLmVZM/As7DVbjMryKDgzhOl2kBDOW4C+Ak1CikGvGqfVP9q6M++aSLhNOd/WTD
0196igCN5pgOH/3hOaEj29QN/GL87JQkl6e4tnVrg2jNSNek2Sb4c61E9obZTIsLedyH73sPmQeF
PANV+maTda6kE9imPBxs3B4blBoYzCdkrsmYpasdGb7MABp/A7jtM2QD4g4zHWsGDCTrnLFCi///
HHWvHTK3qbfDl9H6HTFvtuzROKTtD9zAdzI7L0AHs69B/8DCkLKv309o5nBfwi7kJdhg/qDj1Uwy
b/gxR7XkPPa+St8DsjTSH2vTNkYMSBmrlyTzCKluSOvr6TdxpKagcDfMgh8uSLN9MYsXIjrp90O5
BOhFaGwIRVXUFp/s91Ivp0ubkG1ImAidSQ4ngYTDCcNM2cyjLVtbtYRHxuKrGRNuW9LzI500Rg36
JNc0RmmSmS9jg0rKkpxxxGVDOFX7liOT7wBRZJOMDdNfE34sUzpDGq8Bsh3IuJ+hfwvBbbH+PY5X
N8245Q1lX0lN70ywI0Emg6kfA5I1kw9GN2d6V5NHHREfY00a/NKcHQPfOQ5R8z5TElmoP7xoycrc
G+npOXRHEHSDYBJRwbwNL4vI2i7AKvYZqrHdnMDolzFE3jNYpY0Kmivb2JbM8/D0JgEVGrOANhUF
zXHmGRVUSDwPkm9MQzK0dyiWlFLIsiKqDIV2+MdaZ7c1skcy+vPzZ2IhotPO++LXpc/NjJB5XI4+
yJdADAI6fljQRYGI5ZG4I+HK91RBdqlRmxjFliwHdI3RB+EdNleM7DsNQT9meI7MG/2LY4aRLLsn
bhnW8ZZ33Bvtf1GVLWLKQDyVcBCfRZV6prKXsqvua0ircAnjg/tG6oDDS90sAxMnh4qAFVjo7hKF
8aFp0tjKri32bxkBqn1MZ2myr4Z6OEsjsCfYmyKVWdEnVqPaQC95FJChKZ/ogtBA6StwoS/GtdIV
0gk4LYRjEccPyWo8dHR544t4NOo/eTCyF3tEfznmDYEWfluJ5D6eAubZ2pWiIyu7PR362OwhANCG
sy4M6JoPpkzmQY/MQPyOPS35ixWa/SnFacn+RfSVdKIidmY9LdCsNX7d8XvaIZXMKOGlAAeEk/Ul
SeLMz3HUYFwKqANnJAgCOYVa0dyj+KUZCKLg0kyBI4XAFwkhvYSe3v0CsLXS/DFJkODLCMSz4cSb
g+hUjKikjlQ3DzZmsYQWYwsm4CkX0gUvvRbg6JzCAqWdvBmiGv1Uvq8Bwk1WDLJSC0RT0bBBGOrH
Ry2xqXYouspmw4qaEhYQeykTCP+EVhlMp6pNKR9ApkD2ZgNQGpUp1qGxIg9wXTpppd9n+IQ4OSjL
hLTUZIsaCO/EhvciqZf0jsHiSbdTsLo3u0hz2i20FPw2U3iWpujnlTtAX4JskkCSrDr+taBz+0G4
wHF4byS7TglsdTdp5yPCKIin90jo0O2d+0bPd+Vk1hL8gxEHOmTVYCLROk5T8PQa1D00MLR3Q7bw
g+gG497zDI7Nm288kYgTYFtdCzmOAWUz4mfPG7Aa+80YAVswk2kzonojp2nZxXoD0HAY0SuIXtXN
JE9ZMLbUFTIxQN4ilpkiMfkHGGcBT80E6feigpRpHAMyoN8+enG8WGN1+CUZyjiMnChF5VgLEq5Y
KaABQe9tjFUBRg00/d8KS0x4VoljmsLWKqDAqXlKA0mwxQToN0JLIPKAvk2DXQHLHS0gIzYAlrMU
gC51PBXVEmkHoBKRKM+LHjQUtoZOZdfv2tZ8dAdWCstc9IJd8WDY1KIYE2bCGlrCNwtZmihCfUt+
eKmaCfc/xD9VwYQhZBZW1v+xDTRmkhL/wRhzL0JvxxVHCye+K2PNMR5P8Rfv7v4rmJcj7f25WUjL
9GJMbgIxec5+mZIv4I+kQViemUgx3iNqPEd5tGKDxclvlyLAW4A7gCJiFwkwnyDW6XGYgpc65d8v
K4nQ2YduFhToR9Oj0/mqSOi4RWoy2yuTUp+f75HN3WzPjBCshAxsjwRcQGMFZ0uYogSnSW2Sn4My
Hi3AouVfxgAxwqgG8i4qYi9rBaWYwmlMrTSZyLo8ViyBLMZsANzYNRJbXHTiMpG03Pu0Morm2LRj
VlfHBMxXQWRjXsCvKZHgJ4MygNMWGzcwRiz1GhmmMYHn2Ag9NjoDHNBrRWV6HMd0QBiN5bEX5ON0
RIJT3UZCcbANr1DEP6OaehFdmUi+FTIkBqUVLYwfekk8SVwFIcR144NvjASgach+j7v9gwwp+ins
gWSyjOQskEuR+RNiKVGr4B0bwRkfun+bWAEEe+SwAfhMEG9xV38+pd2d3UxUyiEbtdxmkl+sHAfq
Ee/OovSHv5D3W57xkZWKkCVkVBkShVfpqqPl5Zi2zVSAvS3AOWUEcI/EO3x3EW/thTtczn6tDlWx
vbIkANH/COj+a/ZZ3TkA6SSroUO/3YwZ0RvZAlwSWYBvV4FJpsWTujhMsRd3JGFBCuFfwFvsB4uB
2XWLCb5sC4iERSFwRk0iajItZuEzQnn35xs/jfC5B4KGs+0Suem7sxTNde9oYuwJyEvkcQeMHWqS
MTBZUKaLkTkOGb+TCazD7yHMx02SaYm0nvWzRLjMtM2zi1YtfZWbYgkyu2VLnCOjrzuLnqqZy9Ni
tDoSXKhVJ6dkfBENTva4xDEQGp7REUJO4qWmSe0DTsy5QO8V9MIkGaZZgKTOC5ffymn1b0OHpRN4
ibvmluVgdOI3gMGan0C4HUMvIjixXwGmSMbuec4GmxYAwwXMn9gxA/ouyhwzzdi/C4A5mUd0Cm5h
CluFEwt35q3neI+A9hox2xj1Af3Yq+SgErKRVBOSrn9yivOYabQh3AH+Jq3H05jfF7IAT7Z3rjBV
wH44gYqYc1rsjBU6q6rRwrwIP2piHBhcPvIG3/TvgT94b7h2OhMQ4SjysM7txaDrRWsnf50MCAAg
JaidqZMI3mw7ME5hJK3xsGeLMX06X0BYhOTaBGyk9gOiZJkKQX6I7gGGbhKXKRuxcyaIALLohmDW
Wzqwpw6u+swUqI5b0wULL2ny2Rf/YbhMm1EFzzlNQPVzb2YCSUa8C6yDUO8lgG/8SulRMpDlt93/
eL9SjHY4DkQ1B8dimgsIrqNlB68ONgnAQJIBy4qEIOMl0ksuICYXRGlZvMfe7GH630sCEclqD3v0
ieLzwIghGlOuRKQp0GeUtEgxKyL2TUl0VegL8BY82mDSQ3wNfcT5sEJqY0i45EW7ggY/U18ng0kZ
VY8G+v6bNmHtE4TZkYUrpNMTcLACykJJLegTmgCp6IfWLN6T5F6eQx0MfMMyOTpb/tn8xD69LXgk
jvqiWiLOBOm0F6FTdVBcMnO6tEnJjQAHvyQZgi73sUGslmUn7IdQbD5YDshOH3zwm3pPzOnhSX4d
EbKOcJPrwLxP2C8X+2wR2xFTCIKCNpQtYh8j5Fbg4DIVDtLPuD8vAcddFBDT0clMUdAUGSggTgxd
bAGhDBJi3Ll3Zvr6Z8QerhhNXBr2UNvwJyGNlqazahjgL2Rns6Hd6BgFcX/Dzgoya6/3u2KKxxGN
7C0iXpDDuRKiDtLrbXdlxzvXLjAd95cNWnQkOOE27Ebc5OqHcmpNmocIzYhKF0IOwmq2YbktjWL6
gsnrBZR2bAtToBlCGucJYvXHwHMUCW4rxdpiVAdoNX5aXAZ1QzEamPZ6rWIJNA44oZbXBpEaTyKN
YeEmrazqwCp2R72Djso6EExBrWj5iz7dC4AI2h2mj6CnMDgtKODxxu5rCgkXsZt1ahEAHyI59nOc
irBe3x2hrjzcrCiwmOEfT38Z1QfQH/7Cgo5D3B7zg9PGfzGwBTg4voRCT1pGLPsQfEhL2is0NHBt
lgzBscHSvqbWTo0JbIToz6qSa1HBBMhwlmL5s1Q2y8LIHcXLftyixua163PITCWVa9dl5VPHpBK3
J/QGv/rZ8x2Sx1m/oHs1iHmMOrv/0KDIcUzmdS07VanpSYIaRgFaj4FzjFGtQ1uOYkBiYkZewXSo
Ga9cev6U63IX7HD49LByBo4l6FDXMAyoUbQ1ELQbwR9W8cOzg0OOthARc2AX5JfUTKpy/ONW+Y6e
T5ATE+SBLm+aChK+ZudD036NO0a4DlCX7i0GCHQZvZT+0W3S0c8mtGrSSyJjhse335MYGZAWu9Cx
6e74L+BsPtl3jaP0t+6mrxj4t6W3ux8D6yqVSZuFXLTLKYXPByVh7u2jKIJs6JONNhR74yiDClw6
PaEFsjl2QZtI2iiDqTA+JEVQJP1J0vmBvGcl0IP8kLY69CW4TS8rzI+mU37pj20+uY8V/PkEtAdt
RloHJcUJi2peiw7dj9OCjXs092lq02JfG3k5KMHewOHo5NBCoalCKJH0ZIG6TfcUNtkmBaJnty5W
wKObXPWhCooJwZZeiKPAr6UjT9h9Ch6YQEOCowQKzA/dWClcOjG0Ewj+I/SyyZ2HRVK5kVVEqHQ1
x0eX8lGhwM58BLFyFQdGYb9lbf0k/iQFT5pyFKpB2v7FDwmT4wlAjRel5UJC6yn7hfleSPurpPTz
C0yscd9mjLYDjr6Ox3QDOX0EZ/ztheqGRhY8fI/HGjwpEcie+lbGLUAgTT4EOdWbHEg8YDDRK6hb
cAUaxNOzu6AdZBR9oXzjAOnOGYKboNEz+rZ2sbGtSDI2lKeOQ7kT9JwF176FEFZhXv6U1SEUDoSv
x8/qS9UVYpaTSnlTOXTDgbfxGfQ6oG69uZC96sPASxrue4TCHLSUKYxgqTl7QX16Ni80IBO4FGgO
IBPKa+9Sd4O9XmHeyX4dSSRPeqaEE0fzYkP7v3cwcrJMNo+waofxTYCs2Q8FhjQLZQT4C3uwCcdY
zc/VY2XmNfbyDcc1y08qGg/lCl751myP8iPoun5JL5kFexf/VrOpGMqnnx5eRnVYJh700JXVegC1
GhXk2D5rXJ7gO+p1lrr9y/tSKXBw8zfF2a9pZgHTRnvE1yE8nfuQIFYz40X7r94m0eoJiYldjFcC
9US0cegSGuffhP7B97+JwzDlgAouYPg8hIvVJyrjifF9ICescdm43xBPOUbkz2t86cM6MHEgT4bK
Dq931YIsMsajA7BghYnBGHqflL+R7a+QFBh0fudPM+Qb0hM540rDzB6N/RcmdoQni1oRCvX1CIaN
kXm4t3YKvEVVQ+ygO36mU+MVtHz7QL4Tz4RYI+SLsJ8wvAYfntfDJl/UOnAENIM5ZQYpFckKq2en
T3Ubr90cOnFCOxOnQpuQ+5Q/4CMRlMDWITUYG9lMsYVnU1301gWFuem8n/lXE1NYnDSafesAUguo
QC/QiTB8AHJ9KK4Q4KDQtuE5kxuzjwC0gj0HTzaLXTUdeoKCzC9FJ/ARwBX4n4nwS6B7wJUw9Fvd
FjfNqo0bVO0cprUxKGfwDNUgftJ77c80hSgoAiXyvc9QQZ1QN6V9tE8uIbRRr+s3+0a9SUG5nW50
Ja4k8fM7BPCGNUWZ4uNfRzKfx/jg8DJpBDIrf8GL2yKNvJuHAyYxGZTvLVg6RYhnsydlyIXS/VHD
M7DCoR1kNCNJGXjUNE3hpryAOFaLU9unEQRek/c3xlxWqjcZgmhaZ0ul24S5KsIRVgq4RRGy0oOb
7rmNHotCydVX1nannVXaOloHzJDbY7UkLbGU3BQsHnj/D0Pac9IZdeMjz0htMqjpbfdmrW/esmP6
eJpr0nLrtbyozZmZT41SQ103mAlDSuRtex1aCRbU7Nc5OKfevZRaTVCh75oIi8oWXKkpTIPMKZEY
uMvqwAcSD+Ya/sxdT9qpLXkho7lbYTnNUbpkyVubb0KvHP2n5ga6cEYmQF9I+tAvDowBHANJYNRE
xwkJt2gB3GoybKhetpDpK+hz9I2FKvUHX1Hh1S94sHu8PvvZvaW3R/CjV9QGUb0aGSjQWUpHCGvL
JbDvD5gtkmkUpgBxYHl2O/2iiusRWhUqezplx22BgEmwvSnzABuMqED6xFgBCdXH5N3Sh0HxzAB7
gh2PPvFgSpAIFDnks7wIA7r7xUmgSyB7siRVoTMIbFSHNSjs6AzXtA53KJhpDe5JgOTB4OtFIUvk
Pu/ASO2oLO9UPJyKi/Stj7BLL4y75bj/i0ZIk+zlrpAsZhiHBjRlFb+uLrscA8DJHtFdCIMI8Pz9
EBXWA775HWQv+5RQ51V3elvM/51xBDTlXAJmtX0pGAaXo6J/e7I5Hs7Wuy23a0YS/phiJYxICmmc
uPiUyRE0jHy6wFE7OsGDPYE/gWzx6GjmGp2jGd8tDnDPRreAm+MCfCZX4Ksu3rByzJv9d/cpOnSL
huHqaV9vLmop2GyX6oZY9DcUvkMdNKjFyCEV3alttBuUKR32BcLmBQyEVUuvtPei04pVzw8j3slp
oO43cx6tcUe6yXYtesLG6m7uaB0xjHjQdT3rlhS7Tar6TxeQdpTeTzqDMVLse3rfZ1nSKd+C4UCH
xANROmUsdLiZ+EyjuLIow4k7EfhiNOpQ39z+pCgkc0IBleoXGWigOcqm6ggwVhHpveitoT/A9r2c
bHJL0l4KKKA7eXSNFeMTIMK9vCEjbXyYFHdnIehINsKxSllSoxOfYlcqWY+Q32Tj3I6JTa8O+Y56
bE55gjCK+rAKIzA70rGqhRs22Z7gZRqSiaJuN3K3wx9AeBJ6ivjRCCH4AkD4DFfnlhvB8o0bZ7xV
ujt/Zg1pJOPeZiybcrXgkEsOwkxN9ciAz7nuMAXI8HAtH9Wx7fqwJ8bdfwJ28UAE8BR8H0Stq8jk
ZIMB9TzgCFDr1cJvkCkVi3dJiSH6w+ygizuS93fY3tZ3Xuy0ad4VmAHF3cFZSmkldQdoWwGnWBp1
WXIK008YSURDw9N6qNufjyDQw2ClrOpP3J/P7325YYD6Pf2hQGIZTUuUAkHllldrIT+a10E7DwHD
prsGb2M6T4A69OSBhCBYIjgaIiHvLds0uOlWkesPFHV7neq8CxPpYtpArhFAh5RYHAvGGqoU1ARe
HB4loFB8H6wF3cCi6S7ckbR32MhmvA7G78c49IkhDIaqGt5YZJ+M0amQ1pQDMQkfQfMFmYm4N41J
9ggvbp9XwfpDrhnmBhAJZWMHsC7pbSW7oNALQK4X5CSmAlaATUGmTRbG0A/jH8YE87svgmgSNQNh
haI86HlMUFTngsFT6B8eWnTkAoIJChIISS+6QjyAcEa2g1CtbeMyV6b06S6+3IrbcFwuCtXHgGQU
OwKySzd0JbL5J48MO3Zd2S3Z+Bn+UNnasNyhD2YZxAwS+ykXVSVj/6IpoOhr9cNc006GOW9Nbiyf
BaTnNhw6Q37+9MYMVoAnwmExZ0P4V84hhPJK3dGivEQvx5qiqCJ7iCWXpDwQ0RtSlWbklMLWyfhG
xM0peAFLku6KU3Szycn8euTLT1VA4abJFb0NnYCWkDkuU+fqM+4Wbn9YCaLG/tUjVSlnSG0BzLwJ
gqSOrK6AZCQ0gdmoIkbTrPr74VWQ+6ONRA709nJ/4Phnv7x6pMCQav5GTfVt5F0gaZOKU9Q3P/5F
EdTRXcz85Mi2LySb9w2NFBBUXxtCTo25CRfO7DgUyvv0Klso/jPGyKi2csdX7+i8JpRQbgmLZpPW
fyH9+HSu9nOBy4EPpmnCHK+GITdoslCqSaNEwkfL4/BAbrc5RqYExpHo49kuAqOQ370NSwleQLqA
LSjiwg/trzEj+gaXXEVZ5tRcx2lH9N7xU3wKrFX/MKbZZp0JWNdfHqnnBXHRQVJDHRzqdWaLnOQl
gW293Ksc1jWQBGeG/s6OrybVqv2IzYoMLqszftkToRlg69PDRJHzlyS3gU3ws49e9UeY+/AKnsVB
7YgTj+xh94iex3hQvVAZGgXxXjhj3KNHvFPlzNSro5ZaVI4t3NV6CghkKilJ714zJMmjTQcJSo5M
15nfXZDxIGaKtbCVyfgeHQIKM0rVHbaXqK7DLi9Qa2oArJk0Ie9tyHv6pk8AhwAk3OrNxLvMu4uJ
3RyS109IbOi0wpraqk88CGDRi9msnfkWYAxtcKarq7UHsSSWh7EPoXzJ2CVXSGMor480CTeUx2qS
XYe0/wL494FNbwf6Ci+eYSeKb9aHY7G7CJKSFepnUt7keV/Q0YPmD1YPoZG4xu5CCBtMRJXlFk1c
StmOLqk+hMIgACzI/mBGT0desaKdibuCYMuwE1XgX9u+G7Dh7tRXNgC0id3PGb8F6Mx4yhT/W9br
9SD+Nm00B1HqZkulRfuzqi421T6oVUOVdHp2MNvPQ0YmSBIhhvDyeE+UqLziFbCpTAQA0wCTMZaA
SjhgZXJlppk4SNepW3A2GNRqQIsjPU6BdVK6wGnatfg2fnEQYQaVDB18MXXnlnj+vWdgPitmh/nF
imluW1DocvCTrPkhDKBzuomxK0XNPAmeCFOB3Rtw8lSaHIscSi18L0YUNRNHE5/wXRG764io8YEc
O5ELuIUyaESe3SQkvKkuUgRaaBui5Ak7OGADQkAxRksZFik2l8uUKIPdbj4IGIePSO3j/3JBNMMc
MBDzORTs82LD+bSrVV8GitLVEIdEsGTQxaUix330R7LUbaMvy6qCoJRCVztanyWF1XZJ3i6F4COi
Dgko/ZgudDD25GK1MX4nOYRpiv4C48IkK+lTAsphLgnbjWkNNiO5p2Wd+0o3Tym+0AuZQGM3OyM6
pIrUCqyaKRdsx4gveCHzPmkzRfLCX3sOvQQnKbnPzZ/NXZY5BMY7D/lpeAq/0rSOLs9YRCKvoqFn
HGHikqh+6fTyyWjG8dw+FY12Eldpy4FKE8iKjcuT4AcxERAydsZFwL6UAUaKkiZi9J7XLYTQQOO7
IABJkEZWj4Y6BtBeW4y0cA/JF65JqytprvAf9exqlNIgZSmXwsNj7oxTgmx0QHHC/HJQLdm1SJ2J
UJFxNHdFuYaYD8LAfQ5wLnlz2sFX3zFe7Mx6GyUVKOB71zzSnGcERjqfZPf4EemN93D2nI6cOiP/
HtwDkxiENpAlKJJ7u0aUoGG59uhbUpJKJ5XWLW+RdNPL5CnieFJ4EhLU+W3SMTYcfOls/BnvcR7R
eJaZOmZqBGh4cwP5naN75+zISsCSv7CBPLTCXxgzQ2uI/isheezDya2gCTDsbPI1ScK5TkrYyzr1
PCE5fyfRuE+CtA/SNaXTfyRKwYsm4VXkrvSjuE8I9BDhwQsoCfnKcDzmy1ithbCrfEzI/01DX0P8
h01Q8Rw6AEUJG9R0ydXJgygrLiRjxRv8tWwGus0YB5MHhlCcZEhhNBJopWCmda6yDGuBhZfTARHz
UwnQBuAAt+PoijSbhwVnBXZCBQHf2zsZqQH8LVm+xq8oyrB9yeXky+jQZBEGP5eKleYYzxKohJJH
GIRcVJZSMmRzimycO5cQ2KDCoL9kofQZ6aUvbBuvz+uguip5EjnRh4YX7ppYWZZHZnXx7gmlQFVh
ao4mcbID8EOOHe0pzg2tb3qYqBfv4Ae1b3oZM36GfHdIt5aEXGPMZYkV8A8JSilzSuUW98yBw+Fi
Apg1rGzc8tUBB2HjFV/JdbDriociuUjDAmYGiyvl5VJnJIBAMDZC/vBtDoyuJ1kHTaPorTbzA/i0
wJoCb0kPqcz3uGYZeOFNAU8beSVulIB4oKhd8aD+T3MemXK7cG0XfRO0zhISi/wULK9sRiggcuqq
DTCt+GVuKS8/wEJMo5piDaWuEo+fymvj4ksfg+2gL/CwkFZP7qZQ52WOhHcstplyjLF32CfcBUm8
sOAx47UN2AwCy30NDESjtczJYLSyfdDnhPpEzXBqWaKiz6gtg268MTGdJ/xNhorkkPx/exiaoihO
Up+nj+vDUsRmhJdAkvetHhhA4/dTamCFOxVfwOvmqeJJwilLD0LNPTGvDBdmLvQa+Yl8mZCROBEW
O4qnw2kYMtHmRNlc7pyEMZRrln/CYc/Q/MXxJn0AsXXkAMprHNdt/sV/+GMutuPO1NVZ27CCNIg8
5ykhJmqfs279sp7szIOTpyGPj6fAFNkd97C2z07H7TOWFfXNPt8q3yyHV86+RDQxN+at5UTzSPlP
0iFxKFePIIYZSLLKrXaY6IIIT+vmzb7VCyxuWjy8CFAb7DPPO0DOYpqceXwYj4svOHAa8lxMU4Y+
cDXQlD4gZRLoMSdcItYhv+SHSswVeJqKgpYd50V44lBFYI7OxZuTEgnVKiU8YVLyXTAV2M1Ot0WA
JgpSCWZzj/8GdcRXPzkwAO7YEMRkBp3KGlbNxXELKUbE4yuZMIHyksqXwFjA09BK9lK5rSRBEhRz
5o7xMfKcYEBJogi3i04NxE7IRxD9TYB1TvvZ39ol1wXVzWTmQ3yzPDE8LTMGPG75uAPPjI+WJyOX
R9zgSuQ57JVMwUuA4YPl0Z/9vjoWkC/11eHnkhtwveQR398Apdcddx1e/X40MwccKEj1PM/vevYe
NvJ9rJgfH95C9s5soPK+thtx1/wjaLXDo3lGo1RG9t7qau7du9lYvCwGtzgYuwr4/+sRxDNINJux
cLPHGPqTgzmjIpNFnE0k1E7uOr4E25+Hlj9tWJw+kRqVjS3fo1jnkN13zsG9oOm+iw4/b1Ocz9M8
uLuoNe5exF+91dbth2e0aa6mJLo9/rnpQ7B2QXs5osjTq1IGW+U8phV3RM5Gm6OpWNQqNp6P+eui
7+bdvOmmVxs2PTF/CeecT/klV9ys+rZcJ723u1e3zybyLDyAute2657/wvG0E4a5CF11RXdnKtCz
3NWhyb8YtLdZZMZRHaIhzkJ2mhzcrPXL/D4TbvxMbtREnvW+5nFi61OrrSxckTwB+SN5rjf864Wh
VdoIZk6g5I8/yK9yw/+vUp50M/m+l1Tyxy4eVXzq2hU/e7PuSjJVzm5Hr347ehCsMat1KA9E+i43
cpVSGhaYYMnBZ9/P93WSjOCLZcnklSQGI7RnZg9f2KTVbXbiu9EkOfFncDQ7kFDdgbsP5ViurANW
tCJbQTtYSzjzmbD2MF1YGLqUQMDboQODv+Kkc1gxXv7hQ2jRdVwx0FbcjtY2n6LFVTcjyYlbCKlj
ghceA2Ugt3g1xe+fzX3w9q68wbrHIDXktfzxDQWzpOkd3CZCkgf3gS4sytcL1Nzyt8krarFesal+
pyi9/pJ18Pryrv2x+okQhF8t3Qe4p5sNx6tGL31g7mzhaUO6otUNF/d3yOMX1VtZqITQ7e8vkeIL
cqzAQwTN4Wum2LS2NO4AN0DIoqnBjANqOfxnhssQh4OECwgW4cLhvPHkETafNu0Qnd1p2Gqr5yd7
n/03C+LAr14Di/1425RdkKK0CP91+PGlz/xyakKJFc3xPm1vezmz4uUNvoV07OGfAZnR6mA7pDTH
N+yhls3pQqBdebIFbWVu+XeLzZE7s+M0lycLxdt4rU6whJ0eAeiJxP7v3Ubbj34+D2865MnAYZ4i
KNH8w8YvAc9e9W2CCOqXGk3Z3ppT3RDdssud07P7R9J5bSuqbGH4iRhDCaK3FEnMYlh6wzCimFFA
ffr+pn36nN77dLtUoKpm+sOre24TPpFCcnIeETX8n1nzkDquarDPkXZI3bLsPcMWLDMwJGQHGx40
2i/8KGdaK/M4CEmfWcic6lTfcUiBfHTPcriCAWGaU1fNo88iGyVzyZCFenXfydKK0Xmosfh4Ndgz
Z3SXkpyFd56SKMGN4+i8Uvf6ZPwZIWVvDWdfQwSzoZz4JsY4sIdoHrF2m/1tgxRki0gvHPnZDKUS
2wWjtb8HcSQ2F3I8M7G13Vfd377hsmCP4365g04yli9wocjVPXT8Rfr93q2FzOZOgwzpF9iGlNXo
h0iSz8Gc9RKviVWUd+VsEAWM2vLlX3I5nuqY17I8/ZvM0XqffU29ANZwcF6+zrLCeiANelrMjXZl
LSHUKs2/ZPodoEbGFJ3m0vZmtp/rrHCRxKJsGiUJ380oe4wI3fj/ZGmf6T7fbnQ7g2cyTFdP1GHa
9HI0lx0NqeBhGFNzfoe3sAS33c/Ug+FlcnVBYPFlMZSSkV/O4Rd8T76NA7ejxed2eabqOOhOyibH
yqOdzt6Et79ycQgq23kTxxIyCLoQ9igp/LPKq5GNVShMkk6F+3mAUO+YQwcvM2bJvU8yJKwgC9tt
FUEj+o3eWHKSozUokFiYf1h4C1OfU86KTSSjflPTq7TUkga/AYkawub6NWI43W6Dxjx9+ycssyFS
glQFQ6YyHCwqX3jjKCXVYQHyl3dVcvMaA2Iwkk2MSY5gST3NUmXpEcdvfOXs85fg4OBoz4V16Mzs
F/qzf5cZvtd15y+b/CHtXKqKliEuKa8wn5CIohjczybimPokAVGXAz9y41emgYwHL8tW4CnsEvVr
uNhuBf2y8LPjcGu2XDHkoD/2p8uc3WTyR0seJxkQhvKEjSE7q8FdvYYjs87KquoQIpHaYxxOp6Hw
f28piLomZ7O/L3u0owKZrD91QnoHpT76inTXnOw5SJI/q+E1eliz3kda7mUIPCYrPVfbFNDXB5Xc
Tv6OiAHV7JDS3CNrI5d4MjVnF4qyEk6xxmtA9pEuWrYnza6TJ4uNYSU2cvv9RYMP5TOJ4m/YsowS
S4bBIS0mXk4yJlJjD96LJBJsB1uWdSzpU61g8wIrpPa4Zm4N/Xt3i34vr/q6JH3XOhC7K1Z5AWha
kUZkLgmJESkLIRlUsvlJn+gl8jILxwac0ND79TL1GcM+7uB1s5xVUqO9pmSn/yPW8YayM7NjYDfr
xosDAGQd89MIxIG0hNlMmqujoOgdN9cRe7xsqDeHmi9k1wdwfjtCIZo/l4NqL0L9dJ6JjXG1DuOw
tdgbQA78mJ/SXFpVV1lpqf87t7ggrU1ajEhRx1oc6zRxPgf/FvIcdLoRTnUG0aEyvWtCSFNm8MlC
0g2r5Xw3T5K4Ru9dp9S7zaGLWwyzVcW3fAsMYsQEbVqT6V45gtLIpPqobhNIHJAmFcbUuh0yeDkw
+ahSRh4NXb3EAArgJgKr8x8DavG2fG+BsUA1YEw5AEjt0w2jWKa3Eh8hoDG/61CVFdcIBepwy6lR
kVwaWPzOWHNN9VxfsOZiWG97zzU82Q/G39yaVr3DUJIv2xruEeqYsZ3QUSUCuuV3jnlMTtRBAv0C
c2CFUORD1V9tq1uMDuozLRCZ7xLZ2o+m2yO4I+gHZBS0EsZdjvviAWNY/KFfE0nlbI5po6WsBx2A
ySFzM+hj3ZbBWVzKbkQSTnqQnKekLEAoMvKiT6b2CFbSUkIxkENM66J6lwM96BUQkCf+cn0FKmvM
J2skjK8TDUFUrzlbV9/o8IevVBu3oAeYiQQjdemE1CLMkHXVEyn/9e1n3ViAjXWaI3JWSfBk5IEL
Gmk1RtS3lSSaF1Hef7fr7rKXjltOzwCTsExwO/wK6ugGl4oUw9m+FhfnuAcRcaKk4Uh5R5nUVD4o
5SlVobGl5zdC76DlnsQ54ptGRWi9CGUNtgQVRF7JvqN3d00RPuMQzIQ1xAomkMPIRrqPX+WUc5Ql
SsR9GOxZtReFgqpjt7MdGhY7+oQcBQg2uDZEa2Vs6Ze/Ofaym8P6FC1/rKWLj2Nt8u558ljpCjHl
ddE/dQ4Y0HGv0N9kqHR08TS7uo9lS2Z6gxO+BqO1URIjnSXgjM7681brF0QyAyoqFCuyEFH5pfFL
AnT0kIeNa0yMRxam8/lL5TEvygaM6D4gDdqP3mRQjJktrJbVEzefOsre+O4RUlqmZ168RlBYPmA3
6KW9yqO0WObDZU/bALj4kKrWG1PpTqD5IEGJu5aFiGCguEo0RHC1XdtjWKWrgdFlhUJPQHI4OkO3
e3MV5J6Pnk6Ycdpavynml6Rqo8yvh3VMHllI0C8O5BPw+hjUYCz07sBhSDGsIgMdkYGebIyRLkvk
hPEhcupO2+geYSUwMBL82YymfZMSolf+4amYd9O+xvLwXyxDTL47snB5KiSlFLKvPwo7n+DAtL9I
nC2BemRxPTQBPvjlkmlxHgACC1ttDroXXTr02DiwW4sDDIt70Fyb63yaEfk4vZBOZxLr5Ie2JdpW
gBiAWUX1We5kIvhxHn0BwYS85q70kGPoPY1e4BAEUjLNa2jX+XfGBlVna8k8BGoAyVfmWSlu0uhv
S1mhATAwtQhWc+U+wZKsjm0wdV3oIbTmCtdCKdEIkBF4CXoZQmfqgsjUSef5CWWf2kKqrnt4euj9
lPPIUg/DY8KzAiAwE37Q3TlOBJkFo3qP+Nezfa4NDCxZQCtUtIujlxE8qsB+Oyha0pu7TVarajsF
nbCCqtvn3xs6XUYdQwkumYZibnfqVw+oz/E10l1UMxqwvxIR1qvpitggKKUhUeYOdryxJtFc9YuL
WtzRQG610X3+g3C7QBP51i2+wzf4RRkuXJ0CVjr6Hnf4IbgizKf3UcLofXrbfpngMRZrUEY+1LNr
NsGII4RXuYXGRAnW6hBtFffhI9hwcvMevRfBWxDj0MDYp5qKZeiAHlTTHGCp++Hoh1jOucfEbpbO
Oy/KVHTkaCY1o8ElV2lIVfzxDsPSJe9Biw7hubMza8FmuHkW1Te664Fl9G3eRhVWTyfT+Y6b1H0E
4tBEqt4DzaiFSbvVx1Kj7t/X6a4qS+d+GjXd/AWg4YKZ5SiFcpjNQEAw4RZEWF7zIo+LzEBvZiut
9x1tYLmK7VptUcvAiEOBkU11oSl2dwmQeMlRLtO3GzwdTnwKJqbc7gl8MhRetBr5BTWHu6t3kOA4
xbgTMP9mAk5h9Q0f09ru9A5PKcfQLeDP4U0l1BHuJLn/vBTZl0+OnnxQd95x1a+aOF+4hKAxtl9v
14xahkrHtDYQibh2GoEetdioLWT0vSTisCMrdF6x4S4vR+WXW3zL7XVbrmCSA9dyfp8rx0L3o3qn
lTRDkm8POw47vNqh7Rx0F+H6t4s1yquI5B3L4VpOu/p8ojWxJjPWA84hzcEYl27FFyny/mtoKu0P
1xJil5aIr0BKDBdnGb7awlSnzkPs9pY21m/jNHUa+xxa+tvNv/Gy6utinHJGA2FrXFTd8riUmZ76
gzQkUL3djzfIFoeMuqWxbzn1iyLmvantc8TzddV88JbZUN+XpaIit/ChVtZJPVW5rTU7psIpYqFx
/gXnodlUTZvyvuIk1mIMJ2q9wjNwzfQuD3WuDXWmYzQz/TRszqhhRxyI0RfKOF30UwBTy1pj+gK5
leq1rqpdG2L53T3rSj91iruPydUEG4Z1BmAJcBkubw3EL5CXsNr4PrH2wUjExVTnZZkrDG8oBz83
MFjHeekbRpi5olP33D16vPzsP4LT8nrnOTjf9WXHsc5hz/NrIaOAyYJ4URZ3rBxByuBFxiGDTseL
/1m1thGx9lbJ0SnHWUekXY9UhNRXzANfoBB6IKLilHzwkQ2o5MhPjHAvwgxubNCAye5BqrBYTm6c
B8xwJwx9BdGBgTK+6dSSB0VB4tdazoMqzW+wiZvtxbN0+trTx64chu4tjs07WBF9jqTVO7zUfpTM
D5sy8603U3BONIQJ0DA//XGviHNIM7Tgt/Xf/fDwGL+Cr8UFBUkHuDlAP2Yu4E0YZImaKsPdPki6
cX+OAjBFxZnxpHri071flHsGlWJwicz51Z3XR/zdC2LWKxwT8oy53D/0+dZNl//PvaZvwwYmhu/0
7Q6zM9pkELFpc3DTU0/zWKTE4u8fY5QhpE3wUHmH3XhxdloBgyNpj6E8NrNA4zOws/FRuXYumOql
woE/9TTVovWm7sTvDCd2d1dvuZvPlhADLAx5CgMURBMrqvdq2gDj2JlqAVh7BwVEIcsByQYPMDUY
qYKCg4O2afwtmKKZzP0BEy68HfKeGpvdbzttrjjgdRwBTrnCEUy9l4CECAykTsArQa9MvwYu7Pyk
tmf2VPPzB2+MEjq/F8JYE7FqLgfY0oW3Q1Fb6XcgTNSwwt7Y5MCdvB1cbMA84RnYmVO3nV1wxqsO
L11BGpXvblJxBuagQYBIbuC7bbxUWfBsAdudAgQt+SwEJvp3+HKYnoRm3juWiiCXomioUJBA54eq
C/rYvPlws5mVEBavM09gF4CLqjb4BaTLNKEuaCMJwnJ8N0tCeWoHUTk+80jPTDwj++TJ5AG8Ln1+
6aonZFHqnqr98+gjTy0d9JKK8nujRiI5lbalRY4qAvOUdo/4gb9cQCtev4ZUeJAbzR4lHY2CFskP
FkuOdfA4a9MR2hzIpZR0cp9e0gORyE6hsG4RrCgaeoNWZ5B3QRZTPWh151YhrcXsWX1waOv/ZkG1
Ncru5JjOd/kRQAfd+riYU7ECsiL7YdDwGHzid/+IyaDgCp+TjwuMlGczSkxvXo8Qu3h2cbbAhB4M
FhTo89s96Hj7ulktxBR2rvWsDEwOXhimg4HCsV2zgfmd97V4c6+BgGTGfiCp8a2U4GZdF9ezbwks
qvCIBbTuPmcH74PEoPVQcFDiElZSIIo8ivPefGiS5zqOgZEks+mLrJd+ILRJYGsSG9upqLvQdqS1
KPEuda4x4y6O+/XgHk/EbXfX3DaLEDULxFsqfw6KDwTlY1KRN7Uu3rzP9k4vssMTJ3l3JFUhf4Im
DwQrGcydMrK9YQAg8LH8ovE91Gk30OM0bm7i4neoebj/BqcpB+y5hHDD92Grgzssvfc6dYzwSdcd
fKriXE8h9iL0cKKTjR2LXxbe+u5fM0ojmmfJaV73n6vzdt2cDe4D4s6Og6Khxma6vQR3ubzhIR6f
ejuThFM8r4E1ghUsxJcQcINZZ4/hW/kW3m6x2NQ/7DHDdsCDspXGwpOeTKpeuT3wbJ035uNGZ23T
Y5U83EBim38hezpSOrCgGBiYjBT061APHnvmokTyM+btCCdKF1AmDzZbAW2loPJAIsjPXrfL1gav
PmX7peE91WPJ7ViO8e3e4Tcw1AuHc9589F62O38UYrP5RPpexKWxhx5+ScL0dsP9ttwjBMdG2+To
hj8lsew8SIbjplu9uOevkCMSXjGsOgppMo0HDx2fR91P3EYZtv+nU/S+07ufxeXRn2TEurrz0tyz
SOxNxk2Ns9Z+4sFGsimK/xQ5j6lYsdxGX6KZg+ILO31JaAaUyjM895rt3X0OERAyAlm36j6gPFbD
AM/xsWlzjhe0ro/DtAwt4mjTb4BDLHotrA2gM7rWBSqguWhe1RjG6gFncJG8uN26pyndfE71T7rD
ovJ/BIbfDju399jhUEmhRfZIHMj8F30olFWQC0lH19bkXvo74+MK6e9AqcGVTb5iE8vCayyOZp8n
lQW383qHsksZNjJPoJw9rGQ2Z/sX1Det3Hb0wfCOMjNj1UlZzN7XKGggvefXDQ4YUKAQ11AKsZ3a
cDx83Hz+tDnEHvQD5hA2GZ3+Fs4B6vb9qxvh8eGcqtEl63MDRMbErsEXzBR2T4ZveQ23yLwgQ5cL
qwKB1YhK/K0NbfgyQbr37lQmxyq/gH+EhOAHWIk3aYBVm7xfIGbJTlX9RlDI5okYZKfkUOC5uEhv
DA39Hb5uYbIo1+N3Xd16VKMZqSwl6ffukjrdW0h0tBIXwC2bEWhrnUK9/gwqykgUpSuISjLQcCdc
z8Gt3XgiZ0G4YtS3RRIzJuKTIGMyploHZUWNd+dJ3tHXctKTAr8RkPRsvZw+820OGJXlXmjhmYag
ye353LrjHUn4ZDe5TTkcyjA/jV5ha4zCjMtONhFCwqSdlJPrNREoxpQhF5370ytC/cBMvYaGsZDd
625gUuqpi8wM1T8AHNZji2fkXo+4BDrthoipvI6D47TCdrQMa2V4CbTHXOtTbIe4XxwjPNbYkZEx
P7hYqJ52+dFP2vmazERZ4yGOPEgl7LnvYhmzOH3iyuWATAbJcfpW1si6Q0I+7580C1FY4nPDa8u9
h58FKO2b7d3n+lXtEv6Xcg1EI+/Su6Ww/h+MQVzki63SP0PUZr1+HZy0ULlRhjgdaQ3OCVZ44p5L
TikjfOHcAk2Xg2ZuUNBlZjvJeEb8xJtuhMM74xJ9wH+Wd7kFk9MpMOZXlI/EWfnQYCBU9MSdthDx
GzIkEbLRrIiy+EiJljX95nXatLrayipRBCo/6r6f5zag+kziH7BRWpwySrQWzKYB5UrugnsESNRm
5px6rzAgGSJzWIhixQF+66ju1b23FNBktBmii4b3GNbQcZMlLQAvM6wxLcfO2K91TqCyODPDTwc4
CkBdxpVBMT8HdKE9q41tT8hHv82+fm2nPug5AZwd3ZvMdMiec3W11ekYROggH0GYZjD88n6tixWO
05wnmjo8pcy2mVYbbsPHcGthPsOnjuTSV3n6hsRQdtZbbRhrAJL+/4v95wrnk7LDXSzmww0A7yF0
X1yIBZV5WIkeB88eqvHLgeLaIB3jMKQyoLx/SRLlkKjzu/wI/VJJkAvfXr6jY/uJWRXvxs9owNkF
0o4CA4A8xMba9dHvxTuJY00KXBjLnKXXl7Ojle0ecPWUDhknIr/knzfOYxZyfZ35kzr1jMwMeRWv
e/MOsJkb7v/3GkpieeDdjlNRj3p1SJUln20PUDpqT1hInGCv8NV5dcyFMGX1RdqzmFMyqew2uod5
s1S1dkLuCef2i1cE9tC9MrrzrcHuOfNFFz4rcG16UiP0FrqsCC56AYSyD5oL7j7UfmTqkCR60+sR
8kSDW4k8Rz1CkTlArYl9yK9xICqlC8xdoJTKE5CbyCv+Pxa4wv9/VB7ZB67lcUJCIsTXpng5l2IC
RrOEPKZAMs8KiPwgESFhyk9JCk6mi5pk5bKdv3yPubx7H7mcBUpJ8l0Fj7YAJ8YFzDfDelAHbAa2
B0YpLQxqG/7LMgclD4UUeBsLQx7w/68nHysLSf6k8PnGT95Y8KRyGfL9vwqhERpdvBtcKz4FWZuf
W638/qYEQVAyQgVUQVx4RUNoAvyH1wuUDGj2C7kP0Z10uGDAZzD99s6QxdXlNovQAC+GCijgFQpQ
xiA0ghhoM9J+g3VluA3G8wRz9eYa3hugPe6+fahWQqMe9j0KPAB2NwfVBHZL3QNluuh3+XTJY7m/
8/nTLbH5NYmXwv0nReSjQM0JTg5mAzrVVMAUB0gB8J8fC7kPrk+kI/piC85VyDN20Duhx9fqAZDj
qOGK4JezDOaQ2FtesBFVc7B0yI+p8WYDlUS4EgC6QYuwqlBCQ76wDaRwvBuCHZ93ncBp++DBOO7J
JJByRp0DMVnWESBej6k+oK4QoF64RwtzBLhI5rhgjkazLbBGmyztD/xThJhPAkiLGSJtwj56eHgt
UbXA+aF7Ov2K4ozFiUFX9DT43hTAIlpZiM6fHfa5VI4L7vlLMEopYLIRgCRREmZaBV6Q51CatArx
RQizKSDWeMTsz/Pm8NdpigGVFCEJHg8WRgvbvWdgOUZM0hC/xF9gGi0e7QUkailPYfDFU3pcinlc
zENFXOrALoHEQxUDRqRmO+mXYxNBd9PdjuoDctMG0E4G9zwISIrJ3wqmhcyysuiEhSjYbgv+sEzH
CzomvZi2Lm3NZRzqNICZrdLdTcnN5J9oN27h2IOsHDFzYfg8iqdm+Gnbb5XzK2ZK6IJpYiaODwMj
K3WSiTzz/3B6Gxrg0zFkAgTAR7/VHT4ZyMBD+LCj/ERHdsIXAM9GsnJlyZYnryGkNzQ5QFVxlnb2
3EKayXfFUJgLtxvDC/1mBHBlhZd337jzZd9S1Z3+nkNkGOID/dlijtxXGtJ5Ad3d0XmALXgFwkbE
KYtRv//By5VNIs4S9RNGxBj2Hbw6Kr6kZT4dmiv2LgALfiCsl0kUTPrAzzXWkUnBwl6np8j8ePDk
7tzBnP1GTAKWFJRZHcxPskxo9QGMCu5tzaDXRRnbop4FGkA78O80myVAX1TugygrM24eQ3u4tzTf
PA2mFfFyf3Yab39TslmKxbjxHAzHOYVPiRYuzSdtRO/fVLhyv+Xw8765M/+avt07clzTiJ2bC0IH
OpHMU2klNkjtySzGeShi4OjBU31PgNqd/hphxsNplP3p6Y9nj2lg3TkYPi2k2rdrhk1auVI1v4Ic
9gbyNDtmBLl6Jv4r0A7R+dA+AnvxPpVv38F6ZHTgdrV7mL9J7pixQlPcf3cIhbU6EbT+fW3O0CCq
Px1MJUOtQGUU6gDGl7hzY6xCp7P94FYEtWvvAHSISUDlp5vjk8eEdG1+cs3O9+HwdOItk2LQjJhM
A1Yc8SgL1JR7BaEAcZJF8ocs5gVD3OBr92t1jifa/w0LzD1fOC1w4uCklEUSMmVvjlM3hDS0p18O
lAFwJHhcbinBziZEIy1LGVbT5GhqcchL6Gg6Rffz4kkFVMf4cU4Te/OdvWjJOAXCQEIm/nqrjDw4
6j/LgMYLZfRlkapPLJq/MAUOsGMFPygHTXMNMgD+b61Un0OniVTok9Xrv1Sr3v7W2znqiRP0Pu99
Gi/2l+accVQFAJjdp/hD89PyWAXS4eJsZx+wS369KFD3MkoECzJmM7SNNu+EzpExwP4RUC4dVkcQ
QPpddTgPH6vloBzSgmbaJO1kowQ7BDRO4FSdPxjugvVOxgx8FyivQBpFPxjphq1IxqEstvhC/DuM
dR/lUBbmguPwgLE4zdrZQQ105TMA1tUxfLfXVY9sd07yQr47Hge22swJ4Z4SUylLtfYMrSEy9BEg
o+HZ7bZqgRgAwZxkB6+wfD8ZVE62Gp+CcSLkv6Bi56hdAwnPyxTxSmrkg7TWSFEdq4/4DIosJ52H
VkbDc9V9SNT5kTK7c9oZNEVe4RsMF29E70DcMjgvOVVra3Rmm/0H/gvcSJ4V+wRCBCzp4owille+
haaVbr9oD0AehSOB6onRQ7GUDsTR9LDOjMk+GO4ri1k5chDFF0WIWzvrZ6v5Fa0I5ITY3ddOwFZb
jC+qXAMOswmCoNAQqWA824JvygNkwQDax0xBSEFCvA6+46AtmSEFL3bqqLqIzE0w3nRh47z7GEcA
rxzRadMmxMEjj4gfPg2h5I/wvqHLtwnGjFLQfRdn9TaW6Td14qiQvqszl8BEZ4+NJi1rTbyB9ux8
0CAiVl44jVwBFAAXSTth0O7R2ndhEHVKrW25M4CER4F6ahNBqabrDrcyfim+kpCxqCjaKMYgRnSd
gv0XaCreR+w4xt6gw/GTIwjBayGv4FBbiJwsOcipO0f/qUtZNpeEByUpiZkCDcEgkzjP+Jvv6UNu
xgoPSEpM2dFXnjg2GKMvN5qCZUyFtNvRjn5W0QaDGEeuhv3PMoReQ6hRsDT6SHH1umACgTyLYgS5
FIyQlecNa+TxdPLIF4WyEYd4AJBQQRQAMY0DC4USdxsrBYA+y/ewVkN3IYEtRtxiLjfSU4ewGXM6
eKwxcBw1Z8eXEHV85u4BWOgU0BpKnU8JOS0G9LLFdICyXAh2NdmKR/Jpe/3zbEGmCPUDFQ2gtBXZ
UdKRjBBty5v3ob9Ia1GoL9ShQAlqqQh659yQbQIeab4/VKGgSpgB7/EIzXE1q3BoakbPQYFh7YrN
d6U/nJOX3KjpQFgtYZ5iaYcWRXf+pNMjYujR9LokOdiiVLIVOgnPtf+e9WEnEZn5C0ln4AtwJl+j
Ko7wAfmUTtV90TQInmjML/AARvWXfMG77nH1MR0mUSAi7+uSajKoUMLhtgiYB1+KqTd/+gHnaRQf
3dYijbk/2+2jg2P4zByTZYTiHmZDnLbHNToOTtUKEiST6D25/e8S4D5gQbZS6n/WPGWzHN5xTiW6
06vm7RBlz4JGNirKmcUUEaQUKJMOVJcwrkOHRf5zKzCIizAMcvdQgBPQcQjmzHH1+qhVd5ibipw/
gVsHH2u7hiWon9QxG5Pa0nL/BOfz+oE9KuK/fSTxbBFgRIhnBCeEODeKSQ35GGf7l8EvEoRmTzCv
Rf9AcARIc26GDPXCx7jlXPq9njUAim6QZoH0dLbysAHLaIPlEqiJDrUShK9jMd5zb6lj17oXim0u
i+ZDTV0fwLkPhYeiMjmoYwFGPipK6UlDJYRkmUL3MYhXFpBFagELrOj4cuhcMag9e/VHh9nJR6ee
b2JX1b+1peIScabNe0Ro9HbXcIOkANWQ0cS9D3cAkT//8P9LKbApdJ5QyB7ut3QR6zl9aON5gO6R
bgJ420w7hkdecGFUGVxgejHdbuBXDebgzUHnxbiVnVhSJ5dM9a7yXtKS547kBV1xJoygXUplU4Kh
wEU3GwYOBmBfJZgoVpop6iSSSOsQZbvGCNcIFhlRl5mNKgSwFscpqTnCiXCM/iO6Qgsx2ChGgZ61
kk1/gmowgP+E5lvvtpx0vOzp3npSo93rHtQSPI8ZyURCUOmsFtgSmYLpM2NgwTAUZQfVkeJgBvL5
8VAMWDeF1+vxoLn1w96yZqM+/FjSIyp6Fj19O9RXjHk/LDmAk2Ky1oexD2W6nGaEI4sGWgDFf4YK
dxNNtkNKWfn2LEAWrW/YPXFeImA5RxOv2nDrW6PunLqKXlswbnQ3iORQa3vgdkNSoRjNzVW0QI21
iUxQdHrSrurgZ/yckJWcbYXgSAaJgWHEl7GXzgRQXepD0z8ce+Qjq+i7nMKlATTLwSIpJDpPc5Kb
9Z4jT/G9pSq80qQnbNteyiS+/ZiKRcn4CAUrDECAyDLyoGWhYsxJi2rAqjuH58yjpEQV5KR4GAUN
Z0P7/DtKqZplVldzPzF6j23+XBQum/xRVJ/C4ABkSFveimFoEVbgnkLnBqt5unvCKyOWYHgM7wOe
5QMKCDO+EEQ96QzZvIKx6HJCUBoxEPKJpnWIKJdSJLlgnRLs31HufZg6KbQzkQHv1obJhGQEtbVb
IAJj0vZtkTi+nPmtOzednz5yG9W5bhdWGO2uX+0CDeZBMF9UG96zr64wNB1vBzWNPo3ZDpjPWMFP
RjYm+UgdYnhMWOTjh9aXfIdIwreGA0kSDJz9AvUtfIbb0XFwJYRwsgjytGe4PUD2cniAMuqA5uso
MCzT1XvFMpeUxnT2RCneGA0B0TwXhQaeCJkG2MIjQVsno6QOz10gdRvCdMclyVReNyffMyL6AJHS
XObMxMRI4dJzcH6YS+KHbCP8TlAPOnjiebZYYBDTodkh5M1w+xnPpJQENOTUyOVHWW/UBB+BwDGd
EG/hzTdN9ESPQR2jT0/Jt92zj1Nnq1xEFEv1s/DC6wVMUxs47Szdk4NkVKO/74YwHP5iWFXBUXpL
IuxQ1AHXBEIn1BqsOFSMOKf0aegXQjtF2HPmQu+qeT3AfJ0Z0pMpSrg11jOTcVbwSkptdnToTpVA
kbhg4UJv8fjAsG0vtBGhqQBRRyyB0Oc94un+CGBWCtXjhnqjeqqYDyXNAAKDXYREoQMXvtta28+V
RA1EXhrvb/Fxk1Ex63Mq0UFGU4f5JlWqqy4L8qGa7wXdbE/zzXLYEDaTdyZHCwRkCOioSa82+hAP
48Lf2GhgcHpBUW7Sc6W+pgVCK2K6WqRD5P6DL3hq6MG/Wp8sioBapDRN9A6ZXouWXrJiN8Pc6YhD
G1jYz5yvayBVyUOmgkaJTIiEINUlKWTtdYzJxalzwEn6cYDnhPfs/hTfObJS+YnUtyVr45GxNiv4
fMUZUg3JH0QaF+MsmsOcwqQPyYdWRl2DxgluE4o4s1odFT4Y6JxXcTyiF0x2EGYpGl3X4M68m29E
cY+vDfe6oqa0ZscnGN4J5ZipEHWKJWLIB5ghHCAaqN4FzBXZNVDv3zly2wpHd/Eb9x7CG6QCZ+o9
dde7DPGatZoK/Q0JidJgIKC6U4qBj5yDfILhMmL+Qak5Nn4imKyMswJ8GjJeZt2Z9AgCEcfGeIZb
DNzzQOrZkamzDnagEVSxEGMhUjd5LKi8rsBg0IZZ0NvmGO1wvQQTzi9oY0l/a7SJKzNxhft74cwA
TRme0sd7+TecNHtYJF/ASAt4WmdQqUB/w4L+XsdAy8PY0vhueUPR57iI0znP0cGOWxZiY82UUQrI
ehNbFFh4dF16wlonyWXOBfVuX82l096qWOOsiZEG5NzjbOJyDruDeOGO0LgewdmgVc/FsQOofzlE
IlJDRE9iW7D4jRvMPyr4DNyEVCmFg2nxN55Vps+wrWuP5jeGPTQJK2S5HIZC43EaTW4RUMVI/A5a
xI2dAw7MpOsNKgTJZAa+cxJ3TuiVMasTW2shAfPJ42+U4DCeEhZ2SBIxmfOzyPhEBgMREI5P57lF
F2n7OqpDSPX+aXP9b2+KCHSCkBGOM5MjsxIfAyla400prnEl/7l2VNube47oRPl4pITIXTzmMLFq
yjjCIrbfoutB4i/gyeiyKEdTEtonoYUqKnstD6NqzUbg4fDrM+qYGYqQmk9WjvOO70FvhySNEk/u
HDrEu2lVCethyaMCrV1zoM7rDDYIf4cQvOCqf6153zpKXngdCChnQc+bpiy8D2kIeBKehaFIA4rC
grOEemz6RliJVhhKZKCRUOvhmYoCnxneVyRl+gaVl3PMegQMcK73im7LAra4ORS5WnSzFUBzt3H2
6aYTS6Vrep5RooOf9Bp/j0krWpnY9gqwFFrGjRPmbpATAAp53l392wXm8lfvgU3pf3sUfNmSFoju
ZYCmOAAHeGJyXCMxfh09gLz+WbIz3xRLPKXVr3NEu8mJWgWgE7zFGJy3uKanJAm0NClGAEUAO/Dy
YlwdxTqtielHoMG5cZjgMJ28eJs3lFKV5z5kCl9baS267GQQb4W3k2jJUmSuQLis6Iv3m4Q2jB3p
9clBvMrJVRct5kp8THRnusijOISoVfbRr5JvyqFBT+guyWWNlKKaC0dJmrqvPgJQ4ItE7wzpZniz
VreawGKPbwA4z1MM/57zdKC5tTk5705hLIdSuwleRIZxuAmtuFCiyVP30HMIq8EKe/v06Yos9GqR
owixavg4izbpJWFVN01ALx1ozbaGqatzFtG/UN59RRdFiZ8zGapPlxiGJAK42nzwS19vM3RwSJo4
L9Hu49H8UGvY7D3hPus9Xg+murcUrGI6FkCjhtOxc5sB4VaCyWn0kp1Q5rZUnuBqMuqWG4GtmqdC
PMRr9BaDeCWQpi5Q/lHMuUOkY3PRaG5HT0QjEun5ANu4dobZ2oRYLzmWhDj0WYHCbboeYC7Rj/1s
US/rtgAnVX8cvr44RlLC0jtg7CS99ynK2/6J9xreLbSXaNwN5obJcI5WZY6KElOpQsDHueW/MVSa
b759HBQQC2BWhAxjF6FwAmXQvR/42+5ihSoHiN89wcZjLtztalPi6wVR4mAnRiU57whO/DIdD5Ou
46gGK162u/Tnw7jZEb0RghPKpM2+RE7st6hqEaki5MGR2RIqQfbCR0duDj1ql+XFY9SpPbhLMW9A
iKN5EidrDlf3CmtH0OAVgmT81uBBXkO7vWX77JmEkrvACvgx6VxtAcyfdj9SVERS3J0jcw7BZj8y
+/BPJ/TqObrZPSgdRZcNYLG+zV5flZ70mmRm+dggs6KO0IHdoGo5KAWj2YPtFrOQDD/EiOVE3sX3
1NoIfXMZdC0a/jTc/xh8qSsk0i0rKjrSqCMqt+kTDCQr56D7Q4jsgj8zslHBnpdReCM5LoeY15WO
ffyL9dAGY+k/QqO+kZRRsfBpqD9uZWkJl3pL34f4so9oyng4/rIKMPPbN21+SAQhaK7vRbaHuCzy
eHJ3SCa5/ueHHPWAlI+bqXobfVuf9IQpTrITcsBf5S0PW8PXBphEzuov1dFHRT0SrnWOuRvTGmhA
n5ChxgsT+OPg5JsUI3UqIbbO3ccJw1zruJt6oqPTUtxkHsHvI8ikH3c1k6AuzIxkdUMCgzNY1owE
/fjo78lTZ8/UmZFKWUNpVc9jgd7LGBwxxf3elYih0ZLnX5AojCxgerq/ALhOt0QUfX+KXDIwDOHB
iNZEaKOCR0FGjtytB8wzsS0T1/ARSwXmwWTrVgAYd6TaJLFb+p5bWjD3ANUwORbj7uL9g4BaAcXT
lZjKFmH77pFMbniisUv9TJa5ZVFHMbJYTIKcZzSiBoxH2ZS3vMQxfoXQSVmfewHc6VQw1EMk300M
7AAIokAE9bY1lDUjNyb3QVdh2tKFhaKOZsBJQ9pzc5ZpCDxQahupt4VchdiBpNIVip2B1r2WI25a
CTes1vQ/d08+kOAW80/6YuViZtBv0fwtDM49Stgg+1Ut+sfSmS2pqiVh+ImMQESBW+ZBVERwuDGs
reKAigNOT99ferpP9+4TtatKhcVamX/+w7Njd9vYoaq+seAGPXFodApgp3IHojsZzKnNulF/KrCV
P7/3V1AkFMruFawDlhvPJU+j/YL95me9Pz6cw6KnO0k7o/V7SO+VJAsxQlvo1kI2TEVBm7/MVUR/
ziq6w3MRY2DReXGrPkjsdkeX/ddksbKRNpTso2y5nxvN4POIqzLM7ozE6uD1ksFeBzdEstnuPpDI
mcqMqc2yRWFKzSOV79Epby4f0P9kKBjOmE67cByl2pNWIzty9DJsufmmnNZX78rw2vuuni0MVtz8
l+DR2QXyrZ9wdXz+jjEJK0AHoUtFyQ8znxHXNayLf0dL8bHb/2Y8VerNPuHQxkpV7S9w1XeOgqvk
UnVY7p7RpigNgCTB5vg1uUhyt6cTtZ6DkaUM7yADnYq8VmyV+TXYFEXG4OQ8xckJYJOF6gRAmMjF
HN1qdKcKP4K0AKt43vgNsg8/y4PhHi++nvbHS9gNsMQyxlZdpvCnsH8MD2UCPsLcWCy3Xs5lQvby
1TuxXVO5b6O8A1RAYgol6fcmlkV9CiyKdaAQXPi6hAYzzK5izdEUD5P6btcCbKEXhlFwJgQ85TRT
yO/9R3w5bB3hYeoDxh6MkDv+lI8NNv51XTqKACD3yqcA4JUzQ5zn6EHZ9nAMx3705//HCISMUBuU
i0dNmCsuSRWAW5Q6ANg0dBjB8rxQtNNhxOCWIheKU3pqvC+nxu7nMMUwRbx4QK3Zc+/yQHQpRNcB
niWwCMBp+IwSI8CD+zu+cD6RdCUJyeDIvzrS6H78mPaEKQ2elFuoEFwjIAyQabN/OUC5pQl80BG/
Iqad1xMSJ9B+rEro7qm8CRscwFonvTOMM7F8c4ETSQs4nNyR+NYK3LuFJMwzYd0gKIusCCgYKoFu
fxUa4LbNdieS84TATewSYEoy/7ZNwnuoaCMMiadPJqLgKxFHAQSAdAfsisHTyRmwl/VvWyCGnJ2R
g9QCUOAUf3HWA/8hkbzw3FDa8zQzFBR3X3ETt2M+wzK9rhCVIcX6GSW9++Coi8Wjj682lt3brTwh
TFJ56rGlIk+bz06CLATPCZ5Kx0CfDpHDMQ5Lns6MJhg4hSRDHEbZ9fMWsQFQyiXw8+AGeKybDv5y
YDktK4tjrOMUWmYFdI/QT4d+XJZI5UrHvO3OyZEFbIPYnpnkWfVhDe9lriK3CaBY/BgT5gJpXKIM
Y7/HkxmrDREqtqznZCFdONsq0mjP4QpBBan34r3CiS4GTd3sZL29r8bN/71pcJsg0+hM3n7HlljD
1c+76+xj4/OTpzGys5xqhy8EezOsBIQk9C52ORCHDDDN15cZY+OfOl7b6q0YNgL+U6LQqjTrHQnD
ec/0ngmY4n306T8L2FjMY/EI+/eW8OO7g5M+jxaBhfNP35bYW2zeOGUG8xNiLep8WcDtARQ3/7uU
wDzUH1d7vBFyjQXv3ybPFVpIDwtKG/DPZl2R3EyshdPBXv9MHsqNQTu/HKiFhPVpX8g80sSyN+F8
sIZYQsPu4rGMT6dYaKQpvoIQzdcGiBAkA3YG129Txdu+/JKITYtNtvRw0OeA4jGhxToyTfGJ+Zky
0CfBOLe51QLcobtnIxUTL+HisPsG2GGBzgeUDrhhzhlvg93hOptl/AUECdHcYT+ErzeugsRKx5zY
2zbeAx7dty0PqN9NfPAwRn+DQcW7SRmucPLJjon8lGEqusc4LoItRJHBWboNEFHaX0Z/7DuEtcAX
kvcLv6emzZCNr8csD1A1DRxuuFD22ahstujzgOKP8ZyTttc8OOItxDHfxvp5j9DHo52NqWkpfe25
8W+JczM1Oy/AQI3lnKNbcJWOre/saRmyF8C6S/dk90FcAPJ0/WuJQ/pmHN79yXg5f1u90fjHQORZ
Zu3TG6kxSFHE2nB90x6Hh6zzxyA6w45MimkYDBntG+O8hwVK+4boiuQYOAHSEGSaeoxhGO+dauS3
3z4HfEROJAZ7H5oWcuwGFc7NAhLT9fMUFViQ9meJp3tDLj9GNgjRA5vO1rqHGLhK0Jfsp23+wH+R
jYaCTnxoZlwybCxDMb+nS4rxneHEwsJDZxp7TCdD02NPOa0SihDHYZPmsYiyK3DJlo2dCh0WfplI
UBFNglSK6+Pf+pdhY8O1Iw1+fqEZUh32MKmUURHjLcBkMclAHd0+VC6MgyVwionvJiRfC6PglV5k
2QkbDMDXAcIAd2V4+QFcjd2PQ9CYym86g9fidsmq6VXW8JZ5f4nz8OJgy2oEXvFXvR2RKNj7uODR
0SvMJL0H7Hauf6xVm72R6L/iJlRBBpcnQEIyiak3sFtLKLWhxoSLB2LdIs44JPIBI43BMsbamnvi
YLwgvi4HFOmeruJ4cnI9srU4jkcj2i8ZZ5NUwJ1oDWd7ysSrS659kCuUC4HNqI0YWrBbLPc4KXGL
u1mCSAUgxied2pGWi+Fs7x+MQ5jV0NoZpHOnVTwQ6DPklPwDn5/2silDJNuB+2+CiGs3mgbI+ph6
vXl3YvBBGR/Q+9kRO7R4b12lryiubnv4y7uVpAW8vyjmAO7j2EtEgH5Kf/DW5+he7YnmUrq8kTzG
TrFW8URiTjqnRM4CJr1bEq/F0RavvlaMW/9sVpc+q2alRFV/RspzioE+lEv607vjdyO2TZ57vHqd
IImXKeRHrKHYlAv8FZidgkpKE6nXFmMSsQiNuyC8FrqZ7VaVPGcXqR45m/2dAWmyHAFDoFqzsoj2
CTobBb/YETfQHR8Yguc9Fjy9Q5by259zTuKbxQanp8KDFDrxjfM2JSIlTRINNSoGZNguSE8sAPKR
SJAAM1sWKFui5MjLS3F2Q5Th9PukUksoEY2uz9G6DrgIOPcyChUg9BzOFo/JwpvpVqHT65Jky6//
jgqJlIk/uIocwtlucnfjbwbhaivy6OeGiEifjA/qPD652DLFs6WM2+QmrRUEDhalRUDLIHzKzx/q
0iOYH2CsCzw05kO3QI9hVNKx4BTeRemEJQpdRZHEiMnh/0p3skS9Bl2Kv7z/CeD3kG0g5qkViIXP
rUMUoArhACNUYWXMciB5mBFeEl/QtPPzCxktiEfVdZCgaVm3kKfvRkrD7ZLKAYM68nSYxqzg/+Sw
KkBUOQ/EXW/4DBeUDLYzk05M8HihJAjnKH+OB1BR4Fv6cConR9cajyBRzjvUk9jdMkEDmMUqRcoc
EKLG1S2nALaltsqy5QBw60chu4+IJnRb3GDBG222Mscp7h8byyoZV8nhM6cXp6PHUHUbrIsS7ZvD
TFRuqtx28X+c4QIYDnHDpUhhgt5XxkJdKD7RY8Z3MiZfczD6NB/Ut/ncb7Hx2bjH0tPGDMyxqfZS
IACp7FoOhRIuEAXUC65NPnCp9KBl3yj0ZdopzZiOZa54UK40z67cLVrHyII+KytOOmUeLvxFxIHs
GPAcsq3jtcmGJVlckjrNlEFadLY2yiRCygE/UnK28BCIk7PqcAy7PLPtOV4TXsszOj5UBZwU8Ho7
PT3ycfgLRBqj4n6zHD5ae9SlHFNoGe3uaKsswXXWZdvegqPg5w/z1jJwKccCmqwiIaUvmc4C6n4Y
Bb8LYWUIL6abTIEvjz7sh9HtD43XiAme1qaYpczhFAJgEQ6tnvsuT+rKRUQe7IeUAOZkW/DybINH
h2LLdWvxE9l30Q2K8f596SsO7LWWwZHPsAOi4WH8IXQaYBqPqfSNsg18rcMxDS1kxebkSN+yi6Se
Z5JOR+o1r+wKicwcQq2EOvL2KbikR6SeL04xZWpFZ9+1SnzgOBfi9pw9E08h8rzJ7Xn5Vwr8Q77F
YISxg4Be1r3tVv5dqDslbkT29gj+YPdi5i/ErU9h09hr5xowAWHyKBE5UvD+PFqYXrHyReVpD7QZ
zy09hk3xBjKEbz/HPm89Pf8TI1JgFv/DpSKivR53P3y6KfNeeqI3PVc5H9j+6F8LTpFpk37bgD7O
Xa5gusbAWiYiKehjkBEOvno5j6u9HO4G0x0lpi9VCuRaSUWJ8VdvPuxRN4/oWgr+jMgU1KIVpRYl
zZKi0B8JwbebM4dxBHuVBd3+wMNx+8o/CVcvR1z0G+bGwQu5Ak0ONT0mIwtU3RU9gjKOZxpANUZ0
+MdNOG2TtayGDuXbt+BhkiKS1FpgiVu4OA6QXMbgOBisu0R6rwiu4T5h1HNnSXoZ2ySP05Amj7Yx
lAKVh5sMGpBZSi1/3B2TE+f6ykzIqJLyKzSvdAshCKw5oN/AHg7v3RcnEe738KSE6ZIMOzH+IQts
ZxmjdjuOmN/NTivD57tn2LNjxLhumINuLxCWWbdQ+fsddnfh1aFMTXrS30lq0s2j49Ct3USmsPU/
Kqq3s4z+/6kKBV4YKwIaUA2tpErxkN7C4OJ4odOnXtWobh4sC4IXYcgx9eOuCtOMLdnmQpO3Neqe
nX83V7rils8plZGxmzpFIaE8TDDBAuGJvV2MJQymvy49QCXg1wfssQDjU3Qwtn7xI7whUd3/cr8w
iL+6x5tVThUCOphAo7uHbkFvlb8ZiUhaClQFBjHpL7b2R0TCkp2r9x1xY+zAHYy0bDpdAaFsUwc4
H6MH0SuiwVrCMjqtsFd9/3tJAaKN7RRPod3Hhx993jA3r8VUH9MXOGSoF1VWa85dI5mJioByygOI
5og60wFzbtv9JYGr7ByUlHwTLknOfsq9Onf4lNVMUsJ++A/mb1tZiVK3JovPyuRtnMUKLU6ovjit
7FWXoa9zCB5jKjtqaGhrxYkHAZhikq5xncIrmrP5bRG5EVGfQaKecTbHDrg7Zwj/ypGYJtgOOvTb
lDCyNZROrA3ohDhDsCq4WMU9AmLMyIziiAFuxGLy+LUb94kPRvyY81rhZQrKW+GmwXTvLVx9c46L
ORMKFjr2iDa1/QvVnOfMbh6hycsaP50KDLPhaKTV+MD1I+2KFpoAZQ5Kqr3U1H4APyN8HumrHBRU
DjL2e8Wks2Ao52AMnsEwZtZu0glQnm7tCKhNukM6iu19inoAtzmIfTAJAacOXrZ9N04HPdDVNcZm
/6AH98I4u/cEH4pMHejzGnN2V4tPBbzl72yJV77ZB9vE8Yrp03TX5gwK6xLv10Mfo/7mbhuXaKd6
BvDewafmWtY+ZPNTcft6etetOk532ESdYS95EjEF72XwnRmJltDcFm32VklZAMfea2KIC2RknvoU
Y+WDabYz/ae82Luusz2kVkTtc9SoS/Zp5iJv/jz5Kp5MCNi7Y7QG4GLfaP9we0MVRunwfgvL0XW9
VCEdBRoGZZXTUdyW7hmj796774L39Ash7RKVyVfz22e0c+EzYnCHCLJ3hqAUPadGv0bGXdxD9O3H
DjSF1ryixzn6bdXrlMExwyIEdFa9+p+nd8hbB//G4tl7+jO8XwLzGRw4Q1WPEIl2K9iDhRLx1ocn
ffwGrVgdH3LcG04ME1XcAnC905J22BrdkosWvNg+FnVu9pvoDZoxOu281ujOJ2pCw3vodudMY9xJ
ldELUsPbP5Xh+eaXCwXr74PXqN6DcLSX27n6BkzC+M5WvXr1oYurdm/vHU1PP/ioGfD/O6vek/LE
cJ/onBrne/RLEgRVF03FYfPAuld1LxgIAo1qFnNrZhBXLWi/gs7BZzqh2srUpOdNuCBmzzYUyNxH
w/rWnv7xu6r3mTY0KvkdTPLlYiDF7HBef3wt6KkuJok35M28V66+88WO7W0f6wAj/Tux4G/kpHyL
baLfQG4gwg5b1ezHQnt6QBFIA0BSX7j4ZLxTfuVpeGkYjR9bjmZiD+beFj1MNhRGKE4n7CUHHCpV
prb4zXjtxl6ya/ffQ+2Oz4LdSw+Tx975zvhS2zG97sM6GNi47CbcKo2TLhSXuVbQc1vx0zOza9Ed
fpgINFN4Siv3X4/cx7p4fEjM7oxRzT6nLClwKeyu+ztgCN40LjLFTkf2pEwg+feGhmozhm2NOhOe
PHazW9iBbmfrReflXl/eFy9dZnsBZZleoEGPyObI96mGsrH2GtbU9IPKPIXurQ3PCE3OOYPxS8t5
dmH1WDXLA13D1X21HCyWDjAeTW5C+a+u3G/X+e4Cs+tgUNc9unsAuj0SgtfwvOC+3Y50Ii+0HhFK
yq7d9HtezQByfktOU5krTbFcQGgl7FvDu7acw9PpYQyi2g2fB1kgTwOGgzDp2OYxZ9S52g7DATwk
Xqpd46SKvasYLzrl1eFHlsiGbu7ZdHeVu2d2+YTF6Fyg09+dS0dElp23cwZJLJ3d1TscokqJlprd
htnbuN+vTBo+DgF/brn64kC3tx8TwNO94mInoxWnMYjCfrwPDqPDpFN5p7sHZKgegieuMcfogLFx
29Eq94CpLD6vwfUUdkDb3l32SusCsWpdafQcYuZAQTt6IvTwe2Cih0WQL1ktVvvvYj/QFlsvBpt+
C1NHdJaP2jXC6u/0wpjFMRnQTU8wD9gU8D5dugccHPDpOQRGpsyqgTK7fj3UHYcAWkD77ShwWzVA
goNpl4h0rnbr5La3Zyx2DPwF3TuJCapzQxLS8w4Pr+55z7OrIABXnRMDFAPGgs9XOkrQM/0jwVfl
7GL6DROh4Y3a7uud0QYewzaVt3MxAoKZmq6rVN4yu539C9rQQoP+45Cn/HHLyZGh1N3r/VM+nv5l
41H1oO6SOxfs78HzG5p85Hb0wWvi47U0b9/4Rssr9WB59NqHgNDD5uHXJ/+8n75YrW+v1ry3AhTn
qj2XrNmuGhzb3vHtH8vIvERG23u9ghrbTfc0XvydPk6JtbG9e1mPbHIWRE3sHdqitCZ7Gz+3oSiU
cfa0jonxsjZ7n5EMrTo2y4kXenge3Bm8M0+2pcj+kg7jupTPApwxfGIGTM8mvjWgSO6qGXElU1Kz
rRFkVrKXCPH9AuHVHDlghd8InBgE/lfFpMA3WRfAbz+B8D8AzcpfayBUZgBgxEo26ut+3/rXzEdz
ie3+ugNWrmVCWacDIGEzl8FZzfjzNsjNYgDxAxYt8pYdGtUBwTBwLKjQ5l9iD+cQCakfn2mXLK5P
n7fJA0kX1EowOZtOhWhC7oA25w/i4GGhuCbPnGXmmw1BZeqIeGJMtYbdAPsjuXoT7+T+lYi6x92T
NUY2zPyHhmIoo1Wm5xm6ogljoWqz3Wp/NbSZLfRJw8X8FfF7TM9JlkxFzQLVh3DSQdefk31l1zBs
cOml9Rb33G2VZkSKC57bNFyIVg7gyuSETfcUT6Hl+1PinxmzDq/QAER7caVLpDxeQXeJBlKM+/eZ
/x77mzficqQNIxySQIpg0rX5vsF/OYF8ffyZb1619Y/8YmnEIY1SfIKr7XF3G2GWqfdNTCwZdB2n
PM/LsSj36Mf4a8EIAMMd5nLlw2Xdi0vSLxeWFgivVwuCRyvXEGH78C5OqPd7AMMfzKo9OLnGWiTP
4zItrb9uzFTRmiAh7Y7POFo6DWyoGq7xtL8DQ4GxJe1ZBPU1srexBDILZQZwpb/ZQDMrk6O9DJDc
krqOTiUAFeUzCJbvjzetcbiZ8pP85zgkdorSzxOch+qfrnbmAFweA4b0DNkdfZ6ulTH4BXgEbvvx
NrsMuZhwRv6NNu8Ayovpwj8BbWe+gHIQyERKrgzFZQCwU8Q8NkjeQAKBAvgKkpMEZ/oqdwrDpqOm
g/rIkAgTRuDE5ZyZY9tiWF6s79NXQL8c5BwkYB+3jYH0094Pt8sT7ZqoNn9PjTiRp2mx68eztweY
01DjM9OGqksuhRypNfKEeK0ek2K93NDK/4f77Xi8FIgvX3vg5lCugZ0vU8Ol+TohkYBcC8NXBCKk
aXcgrs5t6nyRuqwfRAalwMRM5Riygq3ZzL5espFr0Ja2zF5Mn3Ay2IXBlaozkwgf+IMBoSmz3jHA
nJIhnFpBd6Yi5xO4DJWz50Z6oprAk4yJuLAbyeB0DCS2EBYLBi2j7c8fWhDgWfIqcMOw9vGC63Tk
/cL2aKJ1uo7KUqZhAg5c/hAMkcIxpt2btaxkgl3lBH8dL1mDMkLMEeUSvu0JYrphy2qzIV79IeZw
lOpCnCo+Yz4NEt4t1waXd/ryj/X1lOgQJgWlDdfeBo6SlWOOTNymxQFXjN9pEgsOHDGWQQngxcBh
+ogujp6FIGIgWVsQShYtYw+RnM2fsmJcZoGiekmPf3BjtqD6LvydPoAlcI0y5DrbMEkC2JfGnYW6
V/CUnM/iigiR2vlm4Ko6YJqaFGkTXyZQvcsnfBFIqgOCFYSzk0FAoU1iLklbFzCrug0GvqjtXIuN
nPVCOEa/w0hV1FqSpQzVQ+g5jLm3NEjqGOK51bqCRW2FCgZN9S4g7AehmqAE3Afxd5odQtChk2uc
Bg04/cMpFev0x6K50lZZQGXdEfbJew9C097T8IJ2MipNhlbeJ2M90tz5FXZYmDq+sbN8YDbIsNGZ
P+F8tdEF6pUjTkgGDizzFePs/IINHDgiIt8gWgmOLuGcUyRQZHlAB4h37o+o0ChcM0yxGbYK4fuw
US8sERp4mRZdp0vcUxhca9YJ27qNOuZDvT7B8+gtr9655VUPX716F82/YvmMkFN39bO3w1ZmGRin
8PYMvmVAw0I9f9cAYYylfboE9x6mm5HSCY3xtRPQgZQZf7Te/uHj316hfrHl9QyM2f0Hs52PzxVa
XiKTduPpwQbCMRjuazU4QPBu9TthZ9hCJtfDUGKy7Jej+xNHDjO4FO9+L1Vjutaz+90cs8fTlY6w
N7iH5wJfn6yJDpPjGPFyZ1SS5UrJu8/u01NMuaZg6Tp6fACEd2mHH9pn+FAXWkpVfthARNml9F50
pm8kLlrw9HUyr4zpc6P9PdAwXmGk2Lxv/gs99zhc0jphc/v0uOLPnCKYgridnPNrDClqCR9htjdt
vfR7KS2Dd8XKfY8aZiUkCAUwR3GEBntk9m4xtZR5z09hTs+z4UIAGtyO+DgjDvMY5QDR4vxhNYBf
7EoYYidiG8xmc48fB2cNc5EHc/+PPiTd6ijst12hoEM8a1mgnlC8AcTesOUhxOxcUH0K0qPo0her
JzuXhOcAUgC5cuRJwlpnxAnsp8FpGGEXhz8fVinsmR78P8pkSyr2AZo8jJmdH/cbR5M4s6ngN5AV
SsMiqS1DLCnUrcMGzlSsy7A1xQ7QM5CiYuCA0scy5qKuBdYH8oSKDrtEiqgNgVsobMjqJUctY5Nt
/aaWyzhPu/Mt0zhX2I1Ef8433TtlB/qp4VyOeYaEIsG1hXkQF9Ap4BPojgpwxVwgfyBtSe9TmUKC
YyI+AsJkjCayK4ktU4Pt/gzBhV/ABHbFwEN4PrK30lC5/X9HUPAhwsSD7YOUYnOx5Z2xsxEkkCFN
0TkYeGmZRgapMkjXzLCA+xj6hKCIzowVBk2u2LUsILDiO8QZ/KcrZfcEt+cqkc6NzQUkkgwt6hza
oekzW2d+mjNBCYCs9Jr0ABkUCS6JwbGDiJVorTtQVwA+rFrXySr/4rzKprsuuhMm33mbtEsyeyqS
BdgIiMisUelSB1JFsHQcpH/fnw6CB7BBD3XOwatUeJw37jdcr9tYZt+SDx4XfIA1gBT4LIl0bG+n
P5iQUTS6nu1/iJXmxBbf+L0BFhbpl3EgxRtgHJUsvihTOhaYLsdwLvA+KFkmBzof2l/HDzCbbdaE
9pYFzQgmAP6KOTnEsa9dguP+MhdIn6Qy8NgcrqQTw2XMlmOAjF76DA/SpZXjVrZbWtUIv9InDee6
h7ylMJJyu9S9Zuctx+xAcBR4Dc7eJ49NJE/+eV1jr7RjeJQ8vZet9hwUf9T3bLfUcViFhbQtjBJe
GgU6Qo0Dhj2FEj6mp7zq+oenp+LcxZImUZcWDLO6/sWDk9AGSQbPuPnHnt86IsXhzGxDr/iXZzfq
MirI2m0/w3fbY3+V3LJPgGyOyQDnDIcsrBlcObgRdvQYR49EiktIIUxJwUORga1bjSsTUKoN6myh
6mYVLwFM5x0GU/cA0/2nVxeG9DbtOp3JOoZOq0g5BjiMSkVcNkGat44OC8j9KMhhgli4gLwUfiiM
bC7AukirWMxSVz146GFfpb9XEvGxFI8shzWDvHIFpWO52RE4yrfyDg2gZCksVYU/WNGwPaLoLewU
KR5SkwkKsJ6Up3tHANDF4x3eUKwg2f/xhE3nhZ7oQT3zePtLsLS52Sc4APl0G/af1et6Rgvv8vds
udgjKaEXmJWg6wSl7jZNoAAVOVc81gMz0VM9etDrYq+B3A1Kz8kz0fUC7lFBYHelYp4VYiGGTZxm
c3vpiK9794XE2syr6QOf2xZoQUgrqYI9vYIGbCAt8yURzaBDlyHbqhofFjVQpimY0i0FYSkb64x4
g3GPGFKT0C4VLfuofRtTKBqz5QzqsV2y+mV2nPbcNQ8dcukpVC8/o2yBzM96wU7fk3L/5IBLrYGm
ES8F2EJ53Dw2SyFvccm7nA4wtBwRdMHOZmZy3GO0CVUv4xni2HCJJeF2OSZ4Q5DTGY5WlzlTIJji
LJmfkkqKXGyYl7ayg6hByadZ0IFQ/yErgwTOGALSHfSzxhupk4ZUaWZOPAi5wYxBfvWO8Xb8pHyf
8Z7Y5X9wvOvytBM/zVNMWUxB2AeXZUj5HVI86VYb9LNF308rq3LCcZ/0O5XQhYNf67qdu7fPiEmM
6+QVdf5du94DjG1swlkO1AD53hnLGsO7h5zfk+8MRKZfPqyu7j5xC4zJG6FyIb0ien2g1yszPWqN
eumr34MZElWrXUAZgMDtHJ2gbMSUC/0r3ozx/a+nS+zJgfqC7QFXOPtFpkdwD1vpvbFbKTBqn03h
6ct3NFC9g0vpl7wOhglpOzytOsNLcUHSDwYyppzR9iBf1L96Vl7tZ99IVNYk7CGQkgoQXB82fgUU
bld5C+Yv0uri0G9lvINjwbZ0EnN1JlhIkCHxdikRxThFT3aDeTlipAnL5hl9Kg8PcDWu8ujYb8Jz
/gD0HnyhpEYcW7sApJRnoRr2mLieiyooZwBg56Ac77IaJJCCak790kuNSIAtw3uCaAa7FPcbINYc
cgkNO1rwa8tVVod8N6YaO66fvhpvH4Q6QPjuji5wOPnIduOX4w5I+eA80FNGYLuv/Ug+O6jmerRL
m/7Vo4QHCGtlh5wXxJM1uLwpeO0d00Q8GYLdbD++R93R2W1jqo2BSdSefbLWqC6qyBjLfOByCK/c
LxxINfhKmqfGvUEvXfIz3E7qK1JzWn2wzcm+X1GFNVCTx2r4mkIMXWEUkxjFI8QDZtRlwdRkaxWH
vCa6hMhhbEUIEUu04EqJ2QOQva7rxEjMPg2e2e8Ov41tYpxbDZpwP+l5TZ8KMgB+Z23crbJPnuKg
zHQggbvNn5eA2Jo+sSIoqziHYgYh7PoUcJ1hNekOK3CYSt50agZVxI90wg80xJgVjq/sqDfAAgiG
GyrlgIDnQH/ZTS9iQ9Ev3pvzhbcjcLGm+TVEcsyp+hAaeukXQxnTbkin/7pm6S8xUG9X3sEIWEum
RwnQpjjmDj9DfuHZJpahiVrZ8mZdgSvOfgfgT/fOgcbbY0kdMKRbPZCiqFyWzxqf417HKnECmjIB
sCrDU8O2znkFBUDt2O22vx8BHRqewI7QH9e4M0DtNhwK3f2wipoQuZoeXZNjGR7zHutxiWvZ8BQ9
FKcdHw9gKy5GkYfGWwZddoM91CUQEJ5xrNI+Puu66/C0VioYo489FM3HHuXNhTSJkOkC7PB27T1w
Cn25rDWKfZ6iZQIMcJfMFmqk6L4Gp/juQGf4/05+Gb6my6uvXH0UX72rK1Z9Q3xomNDmdAHBJzOj
Z8p7OB5k3vIxvNeUSQXDANYF+R1tj46HfoYBRgWDtbRBKsoO7uFIZPh52uOcHoutCoAaueJ3U9Ue
NcFxqHCkeIcU9SHmFT17T4s52qVPEpkfbPu3pPaVGP08NXo5pMXO6ec8SFxYabORIpCTuBtFFHYi
Yheen+zi9HJ1jmIMge2G1CiJF6eALR3CorCJDSgrljoYAd/2CTieKXT51+PQfFmvP8pcImJb/x2/
dV5tYCoP0dr4PK1OL1bxoVL+MArfSNupTLU/NkUY+Fm9eG5OXp3eRUOkBMqUQ8vhMORI/EB3hYiU
4n+/ObhqjBzmCKviHkgICpNN9+m9/+ELAdmu9PjBiO9Gcmcf3k49EHtE5iN2jQ5IJLlMnOlljDGS
IrrX/LGBdl9FJzYGU1ShKFrlH95EysXL+Whnn9t2hnv5Vy12SPa4KpzAon4RahGdkjo9ZhxygtFI
1SEWkiaMyJjhKvEkPi/Db/kE+giUjG+g6I/4N3l1qAz1RhRTSiyG2rwE+8eD9rCHu3lvyoZzHxKZ
8PfcECke35Lf6/IL6oT7jIMbOCgKLaw9/s4Y1Zw3LUe+zhEZK6ADptMeldN7hOlM0bjq9t2/u7h2
JsxAxFRyOV3GDZuQ3BmMqLY5+ReDHcaitEnoe2VxOMbgjayKlBWiZdCme9r0hvNBjBdyvHcOUIGr
xd57liEfx0fe+sdrczlV9HwnuBaMWXy+zmoYVYubjRKJO0eAk6PEOy4lf6H8yZ29cYWYstfINlhf
LCWevJu/g3wmt4I/N6wY/k1+lN/ALA3RDaEtuwVUl03t1wvhcapTNeZjaX9HsCK8UJ1zLpTFXfhw
PpG2oNvGvQlaGm0lLN1hZ4O19ASJMyIiYyZuaczGNXqT0iH3p0ec2C5p9eW7S6emEaJ9oadGbTAE
fPbQ5ct3VlEvRvsU0H5UlJzEdaETbds7KmvKEL5BVpzptNbCfuPn+BoQLijrNUQ0ZWlcKL5LvqOP
89r0kV757czdfa4Y1qAktLGNiDgSH1WYxbxH1TFmn36XiqpOK9afxo3e17xSM0XVRqGPbYgZ8sJZ
5Z83dOY8DlInYwIPUNgJWXNvecD+Kv+QlARg8RBycQXsYeuenNZ8Bi60vK9K8t+QU0DdIsMBxxUu
pK8OHmwdkKLvTjMTv1jxsGKxRG++/C0gs/M03ZLWiO2BtXHMDHJ+gAkW/NHBmolGzPh7YqhTDnl2
gd6oxGzs+G1ZAaImuNmv8OI02XLKzrfgY7AR4VU7Fm3E5c/kk7bWh3zPJnYfPQen9SuETeCiWrb1
NRFCf/RKmTAnsZqj6eQAl9v3a0DXzYR8HiC95T8hlkkvStXjnv07rACbNc6FYws7gK+DiWl/bJUO
OQ997hbl8M59JI+cOpK7xWiZQrS2l0wcj1i6XtisqY2X5JlJFqWoFVXg7pr6GY03DH82HG71Zwo/
i6ak9Lgnfz2APRLR2WUSzOqHpQdS7rSZl4/LTD6wWvLmDbucihiEahrCDtp73PuZEQx2dNU4DJLf
1Rm1JuaoTmTn5r6yg6tTugT+qRcE57G5LXYwirnFbNHeIxcbpA0bIp4z/DV1n8bWz+7TZmvVaNor
yv/l+MKrdsI34ly5dFyDWGEBUWTx4QBlAo4VuVPD17DiKjEA8MhwYr2YIRuiLB9WG0SipfVerRTr
nmFHADpJ3oVTTx59MQKUeMNdYgwIeJLLBWO2BY8cQYh/z4C0Ap5NdmH2y7g1kqBfngqugj5aDngF
gEdTdL7D67Q9pzKzhJDYuLcJE1wx+AqHCXCILANRKRjEqcE3/C8tCLK7BjAtNkKNfXUF/fhWHtgK
hJlqckOAD+PWowLpMG11GYOz3T/5Qx2We0Y+ug2XXEzgMVHO8SJLdk4vpKzH4haPOroZ00dZX9xR
7P4Tn1yKJUT+YwOiok4UN9ur/UQmASordzQneTHVYg1PJw4UZ4d54Jol0JnTjIvex1Uvwsvm4eQO
MT8RvYA12jyD0UiM2wKe0mBl+74/PoF/MUuE00kvzCqOgty1+PrOG1sj/FZBpWFowVGN3NG/DUzJ
M/O+ARRlTDqxccQ75UvyAHzuZb5j8Jw0ADnClORMQ/mA0kRcbH0lxFHsN/hCJgwLkDeVZniEIiSb
Txn+4RrBuKOBIy0jSXtdXAKUd9nLhme3/pHcM1q/t/39CEqJ5xmDIL4XbyZ7vMMF2B8/cVu9hIMI
/E9QqoBFyybRZn7TZrtoMxhFu9SHhds6AqMdJ30GYYgbAPdh3uMFkwN+CRsL3R3SRFugU4SP9wCk
iZ4V7iNEKpCZqCB6TKjDkTHlkeavJ6xsZi2H6ElVw8diB2fvXushTG2IP1fhYd8qm51A6+/n6F0w
a2BUZiZTHL5c+m/o9DjCmqjBPaHSoWPZkvp99hhpjATnujGWhZXaMjH4coRayUiRFQ5ZKuiO0t2F
95mmdS4gLO8Gmx5q9Z/9iJyZwID05X+AZuj/ssGgP20vEIcNuOSgKjZj/zrJu9jazcWacy3ILucn
IX5sCihrCIAavHXH3Y3nA0QnfBWi0M0OZIlJeP1D0oG0A9klsoSiC+Y725Y8oV9+GR5r/BPXe+ZA
Zh/ynKADNb/TEZ9TlEg4twsxAeAR5CAYYB9XWfiiE0UyZx8Q2UGViBsb3onMhYzK4Up6nMaNlTmc
u+6gN8P4nRaMkdJrSgKcqGJY+LwMaGhuC6t5V8xZtLLFBWDdzFkxxMUIY3n2HifLH8E1gX+LVZtk
sgquZOO0IJs0Ul1I2ghok2HbweCRnHJ6J4ljJ/x8P5gJm6+x4ZLBGGTvz/lfZDcTIQSfHBNqOnT3
/7F0XsuKI1kU/SJFgACZV6U8HuFfCCg8CIQESOLrZ53bEx1dM11FcWUy87htZokwnhhhulyAkG1+
saxR+lmvlaJt2Z0DG689/7xaAwfZMo90n926N0hTJoN0Ld99uDRkDvBjaH0gA/UMri5GA9GEEejf
hIoARQwl6SYb+HvdVLJ9FsK+C8fB8e8tZ6c5kG8UoFgZJLxWspslksjE/6S5zKc8r4a1z8JE0KQ/
ALLB//lBMpvBPEJ57m+Me5A5JVufRJ1FMgY0T6HIP3j9ntUtxfXv76H0iy2yCAwKQcCHoKgYocK7
6ppsd8UxjN6dTANY1MfvjLVyGY7pBMqPrxRERF6DFm+ts7sVbGiDNBB5OTJiUskcSRaAqMzhjBB4
+9yr4t6ohljAYUCfiTOK9IhJj88hKGKOLGRmkDzATLCQRzhW0DiIoLKhpWcoK5jl82/lMfYXUKOc
ZQxvOec8xzvXHH0ye2dOKWyyEN4VpxkYBtrJ8CRCUhbEnwlNZAqAK+lbAWVVQhsT3R3c20OYqEqJ
9hE5OqwgmQ8eSbIYCNCAp82LjSL6diQcgCL3R20E/hc9AnEiQ6AQGAcyV/rDh/kKipmBQcHrqC8u
hHRmCyNggZOLkuGlPM7/P9X/Gl6esoagp0EAy9z7IXKcNCTh9T98ujrszO5M3RCaARYfJDmyaB76
yIpBQy30M5FDlUNtjHIlnXqgujPPo/iG0TbgpLy5xo6dwWkZ0IoPc3C0msFBzemKbqXIc/WsZAEA
Yct8hUH8X8sc3SfO4jQo1cniBDWH3Xpc0IFPc5k7wQi2cQYQoV5Q2rHILWwUBqgPL956gE8CRv3f
7mRy3YkEPBVz8HCeOmF1QHkWsyJpVjAVB8OOOwY9k/kS50Whg+1NqASK61/kXl4jvy6icHsZnLIa
u1wxhzZJNW9XuOScFKjcB6IYxixm0YKPI4ia5KFIACyoDmbvg8Udz9pcSbVGsMCdjsvwnMybBHgp
AagQQTYHmiUwc5HbGh/Z9LS61EAPZcwhFS3LU9KkJ0UIuR+D3pJTd07vVLg5Rbw3RIOBT4BAZi6C
6ftyzgX3gHoCp4ws4DA6IJmVGaCQe1Igfaku4hnpz0dt7wgWbJP4NjzeDzJipyQUJvK9h2nO10FI
eUnoAjfuehCHRWv9hxL5CWVzRJtoJ656Adh7brEpj0DkBgnfElO6YK9JeogxARAhtg2swx7cNSpp
AhCLl7fPxWwHouZeuj+GXwY6HPOxFrbHuVstTez8YlwnAohC+J5zu/Bl7JH+Jl7akSIDHz/6x/Du
oWYGSWoJZxk2G2RHBUI43JcnJ6R3DyQRLjeawkfRFWbUVm1FOP5uSMjsqDsDDJnR4zm8mX19d20F
wnzDvTlckzwDIBAlgerlEpD3PGEZMLGCPk1ndjwiDSI/IbbC+DaaWYRPYRwihAG+FjEqOHiQhyBq
8GRMr6Q8XyEjz8GYoYvIRufr0EN+maKeBkUBjTxw2Mulj6qcOLQTI86BO1YkGi3vGuaQlxjf1KCv
/vDxCacc3QiABBYMpmYBzJuQzjIYs/1iCSgKjVxBglRHkt2A+MnLRUaDogA3YhAVNXpbMQk+/Pqj
UO5fsIQR4IG2QL9DqiOa1MTd0kUeniTy5ADoWsDQ2BClyJa6rx3EKyAKRh80QYv35boErfHF5YDA
7ywdQUFl35mmAgZGDO3PPJBFSMuNNg33n+hJyX7cJtRj47k57YZH6COSfJJ+uCRVTGeW9978KZCb
rl5DuQBpznGH6UFjSmgcQ+8phEXWtRnPEkrpX1gkLwhPM2lNkmJI/nH5MmENzL5oI7YBR48QQYTf
XmM70gsQc1v1ClQDSWJlXcr0UmBxK1KsrQ62KyYIwCbLfWaXECZERw3+gFQtID2ldZUfEsZSKFRQ
hqMoNbhjeQkC60WflVaOY69fTTfzqnHhH0wP+b8FtUIburYj3MK+/wGfd/atqMLzULUjMYLZ+IvG
v9eFv8ybYQIR052CRI0LcY9qgMwp203+BV8C4H2wuoazhEGb5JlCCpjPeRO8Cx8xhr7MxmT0TJ5D
eoVWAea4S5BNe7RXmZPxIns/IBrgviANcDP0IjZIhJhYTXmk4pTudGtkkmL41VbNGBnhO7JlQAWi
iyG47Yi1G0q2rB+knwNmdj0OmhNJdXSKQVlFkL5QToA7TEqDuh7y/+1/gBfVQGQXt0D8E/S2E8bq
M4EfIgMBAu9rUdU88XGnusBbmeVyGQn7DtyFDJRnXCQZgT5hUIMsDPWaeLFtV95j3ltdJ5bTqjmC
y3+9kXYYCU2XaA1RlkUh1dxdZR2gHm7HfTO4ZrTMjuUdb8Hc5HMFBzvzMu8wwlLJmVTU2OhMwoBu
R3T4fSGn9CAQxTMXjThGjfjWiRLqLYIAStLGA7wS+gUk1ENmF3eZxTRCSg2jnBBUOr+1AX4lNGiS
RpI4MmEZ4/9DFYl6iUGzdEw4y1jdIefXmCMyoTD1EFeGSDwZmWqU9gJChe0huQYWL0RSiXcIUJKy
Rqrjzpm/TG+OnQ1xoA76bl9Xw6gFLG9yHYJ43K37KCkAOINDGMInkBbHx/kN53tjst9Lts+IdDGG
YEkGm0VLnlP3PCMfn/eXQIrJDYW2/R5/JzRDRCEnIepAN+wj0zp0GbITFxNAGbOEBbkfM067QZKE
jAOQoD0mTTVZm31jCwbsPm3HYLui6T1BG5dWPzwQWIsUHsF4D2G7Swb9zV3GcledbtAG2h9F1rhB
7QJFmRaA9HMRaiXS0gMZwLSTmryx3syW/XaObh+pppRyQCgosmR1IT0jxBjIlzNKQGuIwMXfbE8e
QyGhREFTo417DOENAniI4Tu9vO6YFHKP5h6wEo5ExmqbpaSGgp2opVFiqXYhBaAIvz3AKvDRc+90
nPdvgyxVa276GV6ItgVZlzbO5wapseEYbJ5Lb/TPck996KsuIumjYEEcZGZJt65hOSZbsuEOzC3D
FgCnKcJDAu0SacgOqAjum4TnT8jtQyrw6DOAf6JlCfYDhxfUGb6qHuKZw5TLF6I5w0L3HpImr1pH
aQZ48IyO3AVpsrm6B9JokUPt7HxGaE2TVZFa3xHo4ZfrvE1qP1ihK4VxIZUkmDPEUSi0EjI+fbIf
o2lEp2BA64UbRYUKPM+Ux+6+hf18DOnnorwZUI/I1keSq0PeXXLi0h4iLRi8vYXA2KCbMWgHWjFJ
EsEUMyqOoUyLdDg3i63I20c4jVCRKdHXQZsEfWl48aBFqPO6ff0Iz84VLuk5ILLSnbwGRaj1+E87
/FHQ9+7I8osJ9GZcqxvRUpB4FOvCRKZLf0TaC4QaR5JBDfU4AYVuokk7tYDk9VYLww0O1iiCCR8A
MRYZZiCtzT53S/ILICPsds+o/Qvd8Kq+5GvQ1L/Bd/IGN0C8RO/VoxBHk+LlopxAS+Xr4AFEUCJj
oqqGv3uW5IFMn7ZiCRaUOEOoE+EPGGwItlg+2oG0dO/960GRPOUBsfLhoQUoyVybej8d1vyKDg2T
oiBY8SaShIwecrD43AQOvVPp6ZmxZFokCOl0JacnCcOcfkz36xIcOANMt0NWQbZL/SJ4XSR8CvSD
AXtJzSOYDAFCSye12767xESqI0qjdIjQu7Txj9zGX3ahc6KR/HBmjThPncl9AfbI81i+JEmM0PnB
rA+y0eP+KE/tT0kH5RZTpGzg+WujPY+DaysVthXef6LcV2CBAtCE5PjllAEleEiQe+SbqJ0Izh/U
6vfofpE9NIfzNyCPFq6XPM0jhc19bNFyZFUzEnMea9H+PJf0cdxvHyFNlNn+KgsjIfiy1MkTw1g2
BcdSf7//U0O/IOKIYIAmPQ/p9Iq8ZtqlUlf0iWjQCNGZLTtYdCAV0nF1FfIJtvprn8VAZMBK2Kvx
+EVG3dc5Y1ivYZfe9R/UbEbqf/UMlKmoBGTcdNrtU2j7XT7FcbQs2ZIcbHSaRFJrbS8p/Aa7NWIG
Sx7XOIE4JygJ0iceh2BYCKbkhICDHxE0n+WSLQRkRtReZUWSGmljsmDWABUUzTf2LAMMAZ7RwkRe
AIYxJ0lsqszTp+DVP4i/cIwFK07QRcMnhidy+lCdE0qTOKFDhlITVpCD0Yh2IRpp8KJBu/8biRhG
qkwx8UtVYzRKH2oksVQutQsMEw1VzgzWd4wbLOjsECZJ/O9g7IOOF1BloRQCDoPTlVev0f5xCbfS
mGMHjRoPn7UtvFmihyTFNIYRkuuDUUNmjA3e/XTBAz8dKyeGkVXPWTVEj4RuFw0lRcRVln9SHdrI
9My5J5Yxm/pI00ZSz8onC4V/0WMBAfZnG4vfltgVkNhSynEpMjmi5ebSRePBB+Ox5j/+zenwJaQ2
KAaFc5JUCokYkAk+4I07mX6G5gb0xJiqytvm7DO+KoAlhdYnz5Eb5lRh9V7/cIA8Jmo25CDcXk/U
/AvakM0JGo4fcOxqFXMfiVThAMSgJXjbx2C7rWkZeQv6lgtSXA4SL7nSf9yWDBhoO1AFIJQ4D0Vd
A4mA4TD6hY7/gpKPWjA0RI96izX38dY0HYakD+mMFIJed9tD9QCRyn73NCeiX0cNRbjlANEe3NkA
6LeIBdyRMHgZZH6c03fK/k7ESbw/HflR4vBd4ftpBS4CRpRf6BtlW2IfH6WjMm8AEkQBqgfbDSmS
1tnZrX05FOZ6X+DaegCdTS6tD5CC18lbVoIrFGEJxDNhpIfwfJWxBdlgKqrSjvOLNOex7681vhBm
cLPpPiQUbLOoXzi7z2w67MN5cpYvb0n596fY1IdAZTu7NByuv+7aTLhFZuupQkthDrOcPbnnEn7+
a4P9NiBquhNCVKZ55vO4piIy04crQEe4MdnPxYdDhDwrm/lgC00Klozj0hhgidHozfncct6M0DKg
5faEzc0+/4oOPpqQ2JvvWr7fjt9MSF/98kxWd7NxFcBQXFfrZlvhYYBcfkWXIH73rNoTw3l1nQKA
P/KU786uHKDbGtco7KoGn7aXzwEE5oa6FP5mXAJcc36286Dgrz58wKC8dj7bYt6Oz61em8OIllFU
Amp6DXSFWfkJhAbQ1XbuF7/w2kJFyusYYanst7r3kMUC68b3Yc+0wa/tAWDUMungZC7OLaRB7uc8
fJq0QU84XDqPJb12wibpnqvdeQltPT4RFmU88luWpZuabnWZZfrhwQznMrveAa7PebDXsFYf4DlR
q7X/ld3W8PxYldX6k/vfZR13NH/58RpxBsBo/NFGgAbMJd+vx2bTlYejDa+goV9m9/PjhxYvBECe
5az0rp8Yen/pdkDMOLWnP7zviaenoXJ7rCmEcBwpQlIIxo57+LOMb9Q3Ql4Lt4GLuNaueSWPEeey
RwVGDlry004d5juYSXgktUv9GlWbYWVF5CCpq+m9hxVd+RoeJp666rtsDltDBmGai257je1tBgoM
XV0apXTUvPeX90ZT4gVkplpe86jyWT7n82RJory0zvyZJQMv23aMX2gE3Jn9dys/T1fFxEjjZu/N
mAyQafS1sVYOfz9Qd/BmnGwT6/mu47y03o1JLIqknHPj7/JTuvz5pR6eo3t0tyL+w064RnPGZyGa
F/gZ9BrB+9K7QOVrx/SOrt5lx7j14VfWsQKl1Xuv9Guf1Wcynij16KL1GPGaUQe/vBOZP/Xd+OPZ
rQMSHw11f3tm7pqAte4G+BLIYAbb4MpRVLO9G8iPkQ6rps/S7GB/hkK6B0iov75Hm5olHLC2K9cs
wufDs4ILugsWV+eawy8H+W/weg6aTOfIBy9n6BVHDEcoGIgN6/VrYAuzHxuhjxIPp8q/WIr1Xrqt
oYmtL00p9mXOK21ZAefNHYgvr6m1WT/vrn738vOo/dGQFIk7F07RTzVEfeD37hfF4FrGRmv5qoal
YO2slFLDBIPjyrSnhYjczwzanXHmNsreTzsTtgE+wpBUr1s/Y9jX26DtwNTgrtH5tVFyMaPczdqT
xnN+P3llbKXd21ml11g7d7U81kLmHvBNoWT96zRd6eNtxjoru/Quk4bKzt5m3KwW58vk+QJH9jK6
9skrmuPUUizTTo6Lms2mtiKzM7HZmfg2nxmHwwjzdZbKPx52/2Qg3cJ+ElYCvVy5EYabSCIh5E5V
1t1URE8ugiz7IoqiJqjvR8d7ZYOs472tkFMMQ+iJrt7wj/zGOfpdoTJWe/69+j/Gm857xFkFadUW
Jg/XtVl//3WEgkw7xp5aNCl0RuqkxAl5FYkpo5iQUcytPJCikZY8JtYEomqrVEYrkmJNpkA67cQf
8QQjaRR/0MUOdo1WAC+YRq0TPSwnur0cTHPz7mZDZ1tPdGT4MH3+OZSqjVm2KqBaAjvHKMBrWSED
5k2gqxKOX3Blmuy235OCCf023cLY+7trhwM/c/FLb/cyXHpgJp5yt5dC98kAjWoLyzHYoUEJSyE0
DXJm+zCLiw3pirsSiXXzQhoupSnqrhQpY4MR4+r9tpzTxnXrs0+mVuxK5/Yna/qd3QFinChohBYc
166NzypK3ltGJRt/BCEbZSlkb0wElZve5HAT42fr6Z+cB55JXxiR0COdLzgSZxrxh98urpAWnWLX
WFlX5xDZGzVxTG/U05c6/vHOCqHzB3KTOGUJ8FxEqKqKnKrZ8t8tuDNqCyz5HGZ6sPrrFrfJrZEW
RNIIAXgROqXa1O+YYkpH6xb1Wpl6uaRB6bLVCjrnKQmeKHxmR5pN8ELpZI7xiAcWKCys7efsfU5g
tZFKd408epsuKrrMAvUKHZOgE6DPBb5v1SO5OgG0WDXJqd9eixrAuWnxk7EaE6w/+Xx7lWNt9ymc
8yl+Lc7ltEV6QSXTag9Q3MBgLCXft01Pfw/AtaAJmAWo0d/eg2ZH2VblfH47XHVN7wzuAQLK6vcm
nd5jMjcDRQU6k3qDQSb4N/qJTQyLcB2OrFtfn8gVORyWRjRPNx5Jq9HXSDCaI/oLoE9eQtG8DAWZ
lgPu/dLEZR0wOwYvkthmj7Uv6BvGXkKP6RwQehfXwe2bzhwvAEHXt622n4bPaESKHwBcNC9oZlcl
MAV2xY9kP/c3WwKQJ/ur8pu1D3YYqSIIjk4NTQmGwbIF8MB0f5R6Xn38un0itt7GEcF/PfbzV63K
XP0gWbVQgila0Z36oboGJgKHx6uhMioHZa/SnPxcYxJCkp5kNPhOvfs4z8Aq3YZ5cPzq3Vfm8lkg
5NYVRFWrjG5M0M7wKAjBEagOIbk0uAsBXmFTr2FZBAApyWbSd28w67mpoprrQKK8d0WSr5Vhox0y
fAbChcD/Ubt6gPpz4Bgi/FwAJnJckW0jfLu7i9PpvhhM5xv47Gea7Zl7BprjVA9JodqqMSeo1g4d
tIq880VJbvNtL4Y2k+M5rkVUhZd0oMpDgI4K7EeVaE9b0w+v9O0zxrLQETiRR5p4ysDXTrJsfNbW
LRBgjj0kTAVMHPzCKStnSG7iGBzYdM/oTozJh6DZWdFmTP4F7wLsR+GAl92Z3YebZ87uMSKkv3X3
S7fNDL/kcblv0pRvkAKW27VROTv9oHdcW1OG+vxmbzvMVje6arVrhsNTuM57y/dS6mXks1Yd8cUr
dqehYHOY32AXyqTxeAE6uQtRxf+FT9y0rbYbTafYRNAr5dDkSDm88WFfvKlfRCBxkK4A+lXqkYtA
B439hvd+ejlKw86bDaN7FQ3xgX1cXfWAEBvDza9yxxZB6vgyGuC72MTd+lnShOYMue1zGjKfU/Ao
Z2zr05R53kZYQ78btY+I89LEZcfTAIfukoe1jVSKfniSUiJjkalP1ic17evT1sRyDfJuxTUzG+/L
rbzQJNkheQkqYfR1fhOxd1oVurOCKXBlFmeFMyqsrFLHuqmACBF2UISAH0gLAaAcc4v3ZJCj6Q7Z
D5UMDjXM3fv/fjFAFWSGOA9bbWib8KF+BsjvbNC2wtvP1ziIbuRU7hOsNflOM8UHCoNv6OtAqBzv
k083KPZHt9MI61eGvEBZcOrE8xRwsqcBbNQiNnQOPGl0y0CYznLOc4uD4Hi/DY4JmwJeEq29kp4C
O9DsVRQd11ZyV62Vhpw8XuXa8hVWlP3B/dL9fqYGThdOSeLJMjeItrWH1J/Rv9Uqb3T18/B1FjD2
K/M2t/4VAHJyDdKCkq91io+gc38TVILyGSyiTzX/UYa9PH7VThHbMQNlADceLN+Pg80cmSORZ6eH
+nMag9zP/WcaZHlImnlHT8Yr8XUcfJqrc6RbkrL9zAiJt1/0uKy/dp+80W7Cre1ZzTFJ2cVZ1z9v
bZ9RpHUKg13UcnELODmnvvXx6D59aUwD+6lxXgm/Xey/JdJdsHfPCz6VxtMqGq4f0z7pJHk7iH7r
zuzZWBeeydb8yRHxTf30IU31m+GQN1HQDSlgivgBkon+ae3qsH1M7/Ig2TC8T0PxFfN8aVPvOekm
0Rv9BovFyVA4cXKqrc3d1S49cnSG2c4vHzfYzNPfKWgYUNA1ujcIGABSjZu20yAH3yTEG3FbAyI5
T6VseW3cDVTx0kVruxExj73ryMzEJky84QVN9YbdByuLN9wtro5fwNdRYQetI95jKXD5f4tOYLf9
thXkvyHQk07qtkUdg8KL6qb2ck+Dx9b2QKf2zM+e42XTtT4R8tAvt2i6RsLOdhBfOJGqQB3sXv7F
cIuxLyPgVurFgA3YbErf831sMPcBYwNKjHOaKXVAiLj2oWf+DliT+Gx6QMAfMLVMIDO1Pf+EniO6
WeNuM6EY9n8WN0ZZ0wDopvkk8iTQWjI/f9TtGr+16FO7BnXRlYz5SoGzmv8eqhO9uPTq37PomlH2
jaDS6SfnCh6ZJHH2WtGaMUd/KvT0jDugKqgD+sJ0pHOYOSgHHAlfAoW0mD08WH8jqw3kMNej5yfU
vM3qnlyH4OAaJV4ndkNtDITRteCQLzhYMD09NKJe54wpH3iMavLP2DepKEILQAOSH2wPJ6p2zP0i
HE2Db4YZIL6KXF/mtT9R0cTLx9VPbqWKtvdgwO51fv0GVXoHgZRT/6pPvyybJ7vEjN6XiE9aZPDu
qfDwetMPYBt/oZ0enoVXcOXjZvB+7YqH/9JoHHVOzs3sGVGNm8AznFwOlXN3p80Fv+1pBT7Gv24z
TCv1KcOiA6XQqdLxS6EZs/602VvqTXJeeigfRAQnoIhtIgD0Jcf6jn/wTUgEYDjv3/qws/4U8cfv
rO8Yt1DbIqwIQ8m3kKUN3g3VRjDMdtOmb7zdx5cp6ERrqBNnKEQDhPedmj/ncgv4Hp1+fe2ijNKG
d9rPsniaytntn8bpzESfYXWBceiy2cd/Oihc8tl/qeiC7WJHAaW/4mT0QhDqqYrM/4XnLPz0p5t5
gThsmK92cM7QBOEc7b53kMNhdrTCaaun4a9qTHUPQ8caXoh3mzC6tdm8/ZMNpDC54AeJgbJrv2Oz
6j5TYaNcOkKqGG6CzPxXzuGYvz1sI1/NaPODC67qvo2Ok2ro/tUvD7f1S0HKSyvnVfPjb2RwCStg
SPpNSOqTh8vcTmqP1+zZF6WJAjrmG4pbZKS7ExYXB7lrVhP1i3uqFHd5c3+L50nBMw1gbV19/KIB
5zId4hUtLkTuaWc3vQCFr+On2mhiEswkxKJS9zkkAaoyhs5qt0nhxvG0/mzQAGxdo48W57C+Nsmp
OUIE/H0LBU5BcP2qz7+R9UBjpgaTuiGvBqKqgany2AITBMExUJv3PuyBEn2SbztALTzDCPec3F/e
CaBFnkyti8oZWEmVX0UacLMfaadr6yRlG4r6DjlYuu4U6vnics83hYSLCTQBrTXccLRJ2iIRdg7X
psqYPzyiDF0HZnrhnWFuXQVf2XPXIRrlJ+eihfqla/+Qi4HM3fTrDXMYfWVF76LbeQUfZM4+gPwU
pQ4207sTCh96ObW+0QNEHc+RSUSnb7l3wtYnMr2P0cvSSCspV4xwExYYNk3rCuuv5rxD/y7t1vqg
aqgXJYKBTmr3AYto0uKFAlLvH758i8tmvO+qYnBKJ5bhpZ+xbnTcG71o4C/nf82G93xxGpA82WjF
1O8+nfPzzrL3nTRsmclHH2TFqHNN2qdJ3aRebDE+v8P4xZ4xuFt4YU1aoKTFm8l80xA0w6adPH5D
RpB3tQKR84zadx+ilJ6PN0t4CXDhXgRquGhe53hC3sZiMJ2ixNTx2u15jl5Sx/96yDvYuV/7OfVW
mUANU7odN+9u+8TIAOyCtGg8hj1Ubm5mdx/FINWC9BWJ1JF3NmhlcBQxPvE6jWkTwazy5BlGaJiz
B4Y4r3cTg9OB1TxYzMOabp4eSHs23gUBUkezB2fW4RU+A+6J+cMzW5TI6W1WNkb269/3hDEpVlTX
1M3vybekJ0sDWcfwrM6mhLWfQn/HsocgZu2xZW9rX+9MroMvZh4YqDRHd4P2oslye63S6wT3ufa0
XYRXs0tY8wtcwH8eweluYgDYiChfCZvV8fo4Y3QXWG2v/Y7L15SitEHJlDtYKr3j7Ix53ZBjmh//
0WFnU/d81Lft160L5LTzI+CktYJN2S0Kr24RU/WTd+YVumBUxAldzMq0IxDUVnweQAGzO900j3o2
NRfA5wfWD2g0/EYtkxPTz6GyveNfPawgidr9nN5M2dWuyZue0mNoNXvnZmA0UaFtdCYW0JTy4t+3
A56nNQR1UeX+haM0jT6IEvHTgV887mFldqm7n1+5mqG3eEhqgGWLSXbYUuSqg9ueaTUQQbTa4PbQ
smPKTQ83LnWnTeOUqOVoawpRUNjky/RXm641PKUK8inStcHvuKrbHhhtTvk9530bjM7bHWmzj1+4
v/iN7o+wZj7Ta9hiWHUBnOWTiksNUR8f5uCaBTrQ4/ZLFPU4f6H6jB8QuOistcmRENuCvVDItB/B
VUYqGkU2veigpI6906v9jl7EDTQC7359UtFjNeS4dOiiXvifWtWxsaZh/xvtGaatrFTwdw94FLz0
w7iL1jAKmg0lU5KCIxuBoYd/cfpr2sdqyRyzWpUkHZ+fC3ANumr4RCreYwhIpg5HxR4xAn0u7Gl+
paYQngEYLrDoxwYzKOH5HLXeWGOKRYYi3IFKcGFUn6W6L/EA29MMSuseQNDj44RLjNzjLIFpmUk3
rKZlQQ5z8m+Soe8Lqv6EITENAEpz4Hd6OLMrlRhwN6DriUsQgCqTIl59yWqZ/yANsyhM51QoULLg
2aH9dIuwYCRJIl+H1xK5BuQ6MmWPzjjgSLtih8iDjGJguDOeZth3fI6uk80nGGRzTAdAaqu8mypq
xycpxQ3RPY5lQwv/wlhKn+DsTDbuO9wgI3ewW1ELp4gX/a+T1wa0gdJAjFJsjnyLM5GJFOqE06bl
tBHZ9icG0/mf0+pGk7LFHDKY3GZt/qri/G86UfqU1IZzI/4C0AoIi58P0dMGnuVYb1QzyXDjUQ/2
hXeej+g8o6NGmkF4PLtNfsztAF7zcPl6usZ38ttc/n/W8JPNXvsJ5iftn7zbulpwNURxYJ3tSDxP
6N+hUDKuDrHhexjcN4bk5F3AXgEdNi54Ab1jNBnR2o8EZYRDoCidTTaZG8NL85JKkOVvde2+gdx+
t+UpkHlZOhpQEsaD097wt81Z/EzoAtEN0hBtRsAQ1krXW4nXXjrdCqqObiakIOw5wdyhCyEw1No3
x0/wodtiP/BwOa5S8B2mCqInK9miTUhniqyyPdSZL6kztsftf6Db8P9UoICTGUPy1eefZKf3beFe
ope4h/gZjIyUg4PTlocJRQUYE9oFGxoAQ/AtVCd08ejeDT5ANv+OFRp6Qd72T5pz6AxIQ5Cas1ww
vIse9c1qca+dBapX8SwJScsBd+AdDmQlAV8ptQdDUW0toeYGAeaQ9p/KT+O7e3XP/GO5JpA6o+k8
zupLoTHmVIUvXyLm7ej0XTNFgLzxVEyG20iqkPKHDGIA6Dy2lvPmFhDq5y8QbFiJByti9pDBXRD/
k4WWKTTEVd10On0y9Y/CjIRxMIPY1w51fhX3Vpzk2jijP8DvowQm7zFevYDyp6raAqD+BsIWFfw0
tAVEza+bUANlL0rwHLog9KpaPekgOaUVkUIcnz3klOCp83ApvAznPDd4uj01EFr7HzVCmFR7oFjH
+urjosLTAUD+Ecj06vGHQxmoWQh6FOypoKxc7NDlbKkFefXn8rKhewgJodwJ9MHjtGMJArunqb45
SBv900XYjqgKfBT4EBg4bW0518EsdzBOgpTyb3Q5gGvh8lmWwjMAqrlR6eKIzDVmuEmu4JviZgEJ
MHxGP6NrSbBhBK5Eunp+SdGHv8xNJ79whDLmYFgOfAfMCw3AdtjBylWdBBQkQhOQvLpiE5vu2/Xi
gYnsTIfn8wUCw06iHT2wgDvA4KJ7wyugQAUtM0Mye/9gXjnF2h3HuRd4VyfNBSkR0fJ49KgPv2Oa
TfefKnpiQVtPQdZhwMtxbqJwXCrYMsndK0FEnaY9ptynf4pmSzJnPgOg49jogthUK5EyQfhkew3l
B+sg20GSdpwztvBOM8EngbM/n1ES778rnr3gyxzxGBUZkwvtY2IBeIYLrX9zjhQ+szFQSm5V8jBK
geLV0Qgzkq8XDwS9MokRZ3GYISEbDV6BtiEOHSzC2QrJHBTpLYID5FewDrS8MeJlAqH100gIfkDE
QOknf4U3mCawwGlvcZ6AzYXX7DOW7QIk5enPtsDJdLBXwBxsMAKUc/Bv6JTKXud1A1FQKCskrwSu
cJA8YHwWyJWALgMqncBLESQNxEca2aB9nh6Rpg7g8YB//nNNHQxeugvC+dxF455vhzz44A6aRHq5
erBF0pIEAYXBNMoHuxuj6hBW5xU5tyPHwcuPTQs4wSwEo/lne2U5SNiIeg+TCnYhordiIhgiZVL3
WpbKBjFOxMLKZOQmTC2aNV+kdLg4gD1/gjBCctQ58Gq33ODhqmYVrUD6drAzz7AH5fZNRj9eAUbc
vQC+Ha/y+WBgw1IDvqbRChecJeJ/gBsSLkB2dRUjxsQqjkiwkG5bceFbhE2xF3ZBDGFI/MVa4DFG
tzbj2DiWOxy1B5ovI/SXx1Q4B2+Bfj/sz3KXFGxOFpLooUtfuQ0a0YB6MEYxJ7kCcWEho6t5HcAr
gUn1/FPpQdONgDtDmgqCCvvC63CSK7Y9tzQDHbbVGRAzoUFAWlRQsJC7wn2n2e0x054LtlL/MbSg
VciMry+vcl4AQZqR+c0ILFtA5znxBdjgY8K/zqJiuoNyD2tcoFpA3HC9otvCyLUPIgeLOZWtMRfo
Y1VDCxlRFjygYMnQ9uzAmrGeuF9IQjRvIa07QRKuxuOGxZ4Y+NeFNP55IZwN2B9s08gL3uiiDicT
+hJqgaSe8xqxaPM+0J5QOCrCKWOIcvL3H9UHi+3vqExIQ4avGBcX3tfJP8b5mDEEWH5tz1pnZvHc
YTvINbBb9ziSww6gU79uhbu2R3B05Tbme8HfgMETIyOB+eLYRd4GTIQUOFXyEQAyp4TDM2nBwOFJ
XIbJC+kELDoPFRllpqAKcTBnmiNuorF5EDdZaA6PL4K3SrLXisO/jyYSOHs5AGdihyYnQorGwwZw
3NOTlhn+KORuezhTPEbgXgne7NA9pVl9Bi6I+e5A8XaaATguLEYffRFXIlQAMZ/YZEL/2q4+RPF7
RLd0QVRFd7BwS99AXypAXTvMuoiQE3stYQMgBAScDzY0OxYwSOXngJLJFFp3Lj6c73PfWPNssPGA
lZKg6S5DWDpqXdTex3/kxz+dJjtcypMibzRAxiGPiFYdz7OER1wFAy1o+NsZqwAIHYg9XFcNZk1j
/tLfkMM9R4B4+utLFwwTkKRSzeFrJKLrwOb6MxwEcR4CbWS1goYpnJqBP55efLYPgpTVBJ4YNOec
2MOCtw+D+4SjQfr++GXuBUss824bo5Y9rI/z32G90v+B2oVKJhSvjjiFfcgd3D2a8fxdiX3iOiDu
8+TPGpc+LhfIkUpDnnC6LzLQ7wGcN6C94Dgng1lnpj6I03FOJJzk82XKZgN2BILaWEsZsCcmjKvV
kwpzoYO+ZJDdElHSHC/sPtqzY7yqnK7fdEF/WwqQ97ktgMUc3AVNHI/mtV8Gw6uudjZIryuJh8a2
FsT39OEOre0a/GWt0NRUVOG7vgUPjR9+w++CbbKu1wWIbgSKeAjz8PiTWgsHkTEXJlxeHIDgJeJm
013ClAIKfdq5t4RtCpHfdYdntbu6Q77FI0RpUkh0ecVz9Dwps7bF1h/eXebOaL0Od+vWso8n5+SF
s0HnjPRSsAeqRqtP8FlD+kesyIkxegIhr85ONKW1c2Bk3ThMqQFy+qpT4VlAwIS0wVDzw19FJVUx
rOM1sPXoVooxeCMGG/E/ks5sWVWkicJPRIQCit4yD4IiisONsZWDs+II+vT9pR0n/qFP70GoqqzM
lSvX4lgSzebzR+6+gwdYKMKFoG6TCUXDLZb30geglxwpKmzmlsThNB4+rCHi92Y/mQzduba5IvgD
vWfZd9WpUDKZ0GQTY0Z62sSuHXEXM43JZErBtNnDUbKvAIni0uSCwdlte3hwg60XmIpJK+74d8MA
hkgLH21Ye+BQjXm4+r2Ws0W65uayYgOE5vIDzIquB3eF0cD3PIZytPKG64Aa1IWyv3Vk2rLuWed8
/qZZ5i37IA78Umh7vPgIjLzq4Ke61JMVkkaoWTr6BehfCS4bCNPcghMqwBzjqy5ZkTBtrnmFIVDf
x4uBl+CGnYYdzrj/07ygXdbTl+1Rrx8pCokNNggr9pD7OsWfNggUXWoY5uw3hLR4/0CH/v0ge6A9
PZJpYUrjoHODjByqMvWM8mJK51c0BFRHb1uo6pfqjFuOb1zTrDKc9kK8Foel6Fz0bo78zx37CGI1
PueNRxd6Vn9tvLzpkJms+R4mBOcPJ2WCKA36Q9LtkEc0WywCoscaRVD2KzIzrTXapA2doxsdXWZR
pwoAAZQTuvQ0lenl9+sJqU3fzo7dJQGeXP+xwo2Pxj5Z+lS8NijQX9LSWX3MZfvlGaY0zGsh+WFD
wJ4YtBeIvioTeN6GpB3YGenDQ8dtzWsS30+kGTacEN25Gj4o3Up3GK15BEwY7S3GekW+AHIqTpAo
Dc77w85Q2xAA+n6hKQGU0RltFLkP6yNdR54F6/YDqhGYw/NmP6hdDWwmv1gL5Du22CyhuaC2zJXE
1cNSX5PyY5DCzCnlSGNmzdZCLJQkbusaNOQMvNH45ZLW1LxZWtgWyXWfZk43+Yy56+bz48PVQeRg
S0VH+l7mlY65uLdBO1qxHU8TgTDONl3F24euKG0+drGKgKt1gBS2RbLn41eohnVI/pWnJa+SZld/
uNrZn71JZ6mbIR//mIM1vlCANDUStE27Yw5UyJEvqhF8zAXf4suvknc0JEngZL/pTwMyIZ7KXTpO
VQumfLfvtWx2vD9lGVfJk/yPxvDVBkp7mVyXXwFlXkgvDMvOGzXTlwkdezeFTE4ycbcUYGx5bY0k
uLoMKP+0AVnSM0pfRkHmcIr9FqCVVcuSQAO5kzk9zXL3ghyMvp6+dwnaPccYPZ5mwSZ6iOV4P/iA
9FtXkT3NcEzA/kHhejr9I2n4kU+USU/mBhskKG7BDsjyY+VnmGzfh0NcecnrP1Pukp3ZKiOjawl6
LDpKI0fo+GzygI23ASzumiLolgPlUVPylumWmvuC+UR9YPzDdbsxy6YODk65J3ODqaExUBK9rjSd
SSXYQVU1QLcMHQqEntpXS4RaO+SsGEJ1PuFuWUdZt1nxuA4fAH1em5oxfgV/+/kUcTWYhuzO+/IL
VkFtgJZv++h9j+T9PC1w1gckrGgv7i5M0ZeFNcW8v4nVv2HdWBoR/uq5HtksPItf56ptosnVy4Hu
sOlk0A3+DVQ2CWOIDGrQ8Ljn9Bb9MpZWLvMHxLS8se7OjtmOl2KC09/p54/gm+/+mH8pSeGS+5iU
j4QpvsRQR9Lf3O+S5h2J9Unz2rkkl7UtjvanfGYsW+1BPa+gyVjsvUXSB0iYcJPLPUkivrWgzu8S
CvGHbTTOmcOQw/5mfh1x2naX1Ib94l3hEVHe+vwnQ9yIDI/c9fFTd6R619oeKzQaXEdMYteMC4go
0rQE7k4xMByn+WsrI0/gDAJ6NqQpcIWeMhfaMZ/SU69ECxP5n39pxkG+ukl4RBcXqSF9ABeeYoOp
Cz8n7r/IHoinVv50uYARRQV3we2sXlOAWV8mZy395ul4xgStloWeKoMAH5Kt7DXiv/il1E8RbfGc
sXeZjmXul9GJQoqIOYwX+NpeVHQTDsyaugjUNgv5Aj46rBnKu3pAJ7+GX0ob9yhi0FID7RAYuvCa
tKlUS+ITmImrEKWMaF0zXI93qnW6ib8BNQwHScakSbMMcsAzFHFDo25CowVxphjbAPvZZ3dQkduP
nSueViQ+OGRqAoo8eWlWh1Eh3Tvd+afeJYHs/AlvTp9SCDcpMn1S1+wNJYRrNDLH9NRu1hlngR2l
hHOExbZHfjXswF1YQT9DljRJ2s7ffsScVI/gQj1qMOYoM+yjO+nu1TnczcPd3exBjm+2lgJ5VfjA
nsBpwXEIT+xORorfSdgukdW4Cu0xRfFEM5tbQKht07SGl0EE06/iEsV0lMkFSmQ/4m+SlL0niki+
XtmPi0lMfy9XM/wV/vDWSO5YYduUabDkBmjoBcbFRnoGxQ+1T+MWAPbl3z8opXxcNBOYADpYnxal
BsWjRePeGghrT/sEkGYSrqHiDSxEFwBXVw+oWsnmNiMyBdepu6P/C/AQgdVvN3XRGlyxkQn/COzd
DS0qmpXdBUMu1gAgoXyJQYDDFmqG7QyyLsJDNnwugA/V3NemiFjwIk1VVCiY/JSC82m2l6O9p7Sc
Pp+K0scqddI2Y3I8B100WrIIup39WGOb8zG/ywpq3HmTrZ7wK8NdhFE4dg3sXUI0HBWQdKmWjL9w
dw6vjM6jg+jD/0GfDWYG/dr5FP+h+aJhOf6IVnJ6X1SyJf5AosvGCegUT/aJ71OB9T0m6CxcQFlV
y2KS/8TWiw7QjLs76zJ4CuhHuQ7wlmHLdYJRw6xA1zviR0BlvyOlMlhQBpbkDiENuckUhxwqnPAE
DWXmKioqmMokfSSoDNez6RBXdwBOud3QNWbqBQsCal+RoeKBGdwddQu9A2qqWJs2CPZskSQZAoT/
AwdJ8v+wH7bQOB96rYUhRTwjuLy7LTkbIFRWHnSToqrbstpCvtAm3G8Ud2IIB9MIZTMqOGZaFFAe
ZYJ0QoCYPYrDLkZ8C2d0Q5VgtkuOwWzBPhKzj+68Yl7FO+xktIaBM59LgNRk5vPvxa8BEIxTLpoG
GnMdCFFK8YWkL70StHzXR2CpFIkgxXsx/dKUexoOqAh5b8PcfJEw4mtDNIxxxBjljIvmD/jrjXt1
GONsMeYtij280YulEd//4SKBaGSOFUOzQNaJCVOGZBkWJCVAxxxOCOLOVysFuTq3iT5vgiiAEg0z
DVMJYG7xjJ/BvIDQxlFqBZtO38YQ6V87wapQJiqZn+Jn9F4uVaHkxJ0AiPXpvvlZNb/useViF2gF
VSAJcD3/PBLoHdgYRqtHC/FwQqGitxEAf9Jh53wexMc0UpeRKCcWBeqtbDQ2CHNYo3GPBj0WIpoH
Jsmosg8kQDNZ5nUJ6wgIpi8sRmSensIRbRYsNSLk52fXjh2gOzJUw/m81zgfa6cSNjtDXgz5M+ib
4uFHb/D5EWqUFAY3L6HXM0Pr4rnsSJtmuB4uKRy4BfnxYAVit5vQfAYJA5YGgDxxqkX0pVANBraa
4eofH0MUAWm3oaQivFlUp7k9DMbA0GSP927WW0/FCxqfGGYToQQiNdCJnkzhfcse4+L0UHoI0e9f
JkLYyEtcYUTVSGoC2Ov23tq1rY2Hqyu5hxdK+AMm/3cCanVmCMSLUBCztkBv2dSatZPxczY2T5EH
WOqoAK8AiCLbkvKsVOi087mRUPzDFSAqy8wCcqgS0nbdnBHVBzLCthBdF9Aj4a1rGhVxTkndDZfV
yxk2A3QIdQptwG6RzRAW7ormPD9Yyk78BTnBlI9H4iNlDvOOLbJFBvvrGUiEowmFdj/8QlXO/Brk
FRs8kkeOzkyrQZLJHwGujpjaAPK8BlXOhiF6UtFwdf0rxZfhObYuPfvvCsScnWKy3EKQZ5Q+7/D2
LHBYxHfy4jdUHn+S+DcvFeWFdQOsjnhL5MBgZak2KjTzshGY59azrsirgER/sxSld6qxkrupiNGQ
9No1AYF9oFLu/8RceT5fBPzz3tQGGN+6uZrMXd1aTm7WHquPYc/7sAEZSRd0HTkDfDHuA3jSMCDZ
u/7hXwqIM+8z1UVadYXpYElawub3uaL56RwhdOvjCGoDL/vrzpshh5thPN1jo/5cbgEqXoRT/ufL
8QdNKflHbvdtz6TuI+56IK3UCvsFUoDIgFnvFHRIZBKtE9pmC+1DI0y7u7ujz032sr2mRA7ozneK
z7cvUg5GmWxrTmvwpjWwnXgc4OPg+kBHFnsosDfIKBrMkztVPsGyZW3GOhwMA4cfD0Hii8zSboLg
ACFm/yPOBEiLoB2AYfBEehxv7qj9hf9ztB1vtMsgJAOOjHeIT1geiNRi+iqmgLARAnBo6qXIBpDN
kiOt6fIcnNbRCmWcOriaq3DlKRuD7ZeSI9YDBoWFgcDdxQABmg12NGc+jdt9m0tpt8YJk/Nfsbev
a0IZP5wsUBRR8N4BvOsj9+wsZARabyPQgJrVJyB/AyJF3hXtS4JCRbo4AkiS3c8Y3cWewPQJzmE1
HDYycNilmlb2SEbNC3SS5BoZ8sB8fFGw5CCUomcqs7qpDPAjdQEaczQ5MjAJaX2ugQUIOtRhcJpJ
WosoX7qfLxgXvzMlk8k+JN1EQta/iCpa5FBFfmnzbhCTGXJYgZ6dBy/+mrpgSwgx4Yo9xwsBz4q0
g2kFV4MBVYyynvFA7nZG+AxggPMYvBG1fWnbMwY4hBO++8dtvvVLg2z4wowzgDTx/b5EcuVGjiTK
Xc6FS71G1SOPMPNeM6e4ZOAwQrGtPMUFEIP4cYNdwnVh7JzTgX27TEiT6//UE+JlezCc7xQGu3Xv
IzAelASUt2zYvfHNui4na/FfzltjUvEUgSXoOAqdDwIPj9qylu53IGCg3TFr3c2RgiDugnkLYbcl
wb4QuSB1zU8mHwfApIXCKQENANLmhTOULXpXTm/gARtTJC00C0A08/OWdyaBpEnBMArSLxQrYD03
lsichn2OC14q7OCyVIoIR4cSePHH3iBUecyKJx1ENsKMMCOhEqJs34xfHvzdHVS5Nj35tS5CLdx+
rDGyDVKLipxav8A0VO5tzGmnH9XEKhnag2RSBsgIf2T+nvwpqh5sf1tyLlo2EslpaDiGN3u5tMUw
tqdWQ8iPtWa4Q3p23B/g/S+KNJriGTK7pH3ED1w7+Ik0+WJiXIEgh+g6dcness+MTHx6Opsot4Tn
DQ4l6ChQmLCmmOpy7SL/AymuHeFQFmO5xPwy2cGTTUWhVC3BkKWBRp0X+eTBC/H9QfnvBedCat/n
BMxRpY+BQSsw9psGbNMVJQU0aRZTmXEmr2baOsq/GxmLBkpIqNxYXXBC1v3DzNwyV0WuY+kefaE4
cuTyNmkllRSPzOhFKbuAUWz8MEnvJxFUZzHz8BFs9ssC+UFpNtKGEkDe/STDYzh5mEsO5Fnak7zW
eiaT8F/wA/CNoPiO2MY0oj1U+NV4v2bVLMaxE15WUdCvAVAJn24LUI9eYZ+OGg0/FHOvFk4F1Dp7
YbeUWZd8E2Qdcg6C2z+cEZstiOgFj2eY6S706d/OI7TnbiHqNlMaZwTKLCOL2cHjA+SgeW3covrp
Dbi6ByHaCegzAyo+cAwnxuDR+LsG4qz9TzCBUgpWtBTR9+sXwJxmj5rBIqtCVYOOZonLTwToMoOF
xJm+mPBsWsKQ4hOSQdY8PPuPZ62j1vry73HDMPgpipBZmx25pGyjkERqF534H4CA9y/K6jL9wt82
KlSPiwzYwBFqVVBMYNnbxe4fvltnyl1wqZ45peWtWfSv6eKS4Z2s/FZZPjW27At+8YsZpFMTYjL2
spCESY2RlC0Z5CScd56USVTgcJ79U0xvW+fwlue1nNyasWVW4nt1Ra6Tfox8wavt0NCWruRdoQGJ
4H2HL9UyOUlIJ6C7GrzJ6qXOQCVPC/lkf2Lth16Jg4Bfi8LrzYzEDQe+qjFRQP6rxsmJSP+0FtXN
WpDQP1MRRAORMkUm88ERZG2ZAkR9zJ4p0wEme1DuaMjQjyEbyYQ2g06VGMcAbuF2eDfp8Kw0MkrW
/YCgaB+jwy4NMMcLVoO95UFIwe8kRBuZpFP6czTzfNTlyE5uvrTmoucmpYByBKuhe+eSJSECIe/2
qzDqj3PgewnCOBh3nH0Mg8VZJBkgBUyVW8HFi1UKEiOtQaKVDrKXdJZnMEKoDma7tbeBHIhJI7wy
K6MgGael/6YnSMufHElOObpAv+l++tB84qsFw3fcW8BNmeASMhEtgr8zaSuotKREd3e+xWotp07v
B3CD0B6kpW8lx42kMiXqhlh7NR6cSyhHDrdyginjHbk7APLWOCLKEMaxz5hqFMBm9e/ogm/yk6no
BNPhEke3RXqATmYjIIT0D4YuMP9CECpCZvbTdPYwUAQmoTLgfSe84n/H2ECYVHcdtFUWmKVLBoW7
vLT7yx7AgtzgNGfv5Ffo0W6cv+vLRNaGkP13cnDhki+gh+AXnQk6EGGCUi6/MCEuC+AzoxdRchmL
ZJZlHtb/SH4C6ec0s4kWudLZRBcKeHPKapYGcJAp3KoU0bNZZrERtojXLhJpw5Z9EHqSSNQcAhjB
if83ALp7wzlzSIQSfltJnOfJbHKX/BQIJwRRlu8DXGpKy3BHSIU1wgaSyg49h0REf2a0YpGoM9ue
aR3dSFRAuSkQfoJgNRq1xyNhi7HNo0z30cbg7HjSOwrrYeiNtPE/GN+BLJWgKbQzuFuipwCaSKCk
BbgU302th0DUh1LWG9A3p9fPX5PF0e0FaxqJ5BDctGAsOrYXZPC4HJCecSVI0lSGIwnuNkMQCS9B
jiUvNrO4MOTSQJUFtmO0n0VMAA8nAZx9xqjgiq3dmIwcfuTIUEhmrtQPXSdnTJBGYmwTK8ihm+kh
rDzOAvcIOYBpM2TM+Dy5PfQN5g/oL9I0o8/nr8jjTnJ3p+BGCJDSqX/5D/+b5XIieVniVQFh8UNY
5SVsSdlsLpbaol3WDU+TawT5CpuoMV8IY5Gl5PzYXYdcxj66uA7Rw9+WCNtiroZbG0Kcxf1gFsLN
pF9tQbpyFn/iB2aJ3lJxvFK20bdF1u4H0AgBTlYR7WTueWkL86AASzZdAQKOEoC0wILMa0aJ6Hh5
KTBISiFbm2QNYDyg7ka8VVw2IhNuIvyjIDhN5lNBt4VSg0TYnSPG9MvT1WOadXNmyeFMeDJouLcZ
ZRQmlQ4QiwAU9xJqr6LLExG/hTTBBAYfD7GUPy3bBT8aFffwHI0aqoQQq0fE+9LjGqoS2oxQw/gD
xzQNxWSVcgTmm+g78ajkCqlEHib/qL/5/fieSvd3Hm3LOjzFMhbbmrEvdK56d9KYwzbdYTUVjQ3Q
FIhO8W/UlEtkh8U2DRBSsAe1ljIkMxfXRAIqjWvEg6wprp+QaRqcBFGRW3NMBe2Z6shKM0j4+yyi
jIYUjiBmJNQyq/M/S0ehoQVOOD0KmNGCmzYt4ELwwnyKhNAitonqEKQxegw81Z+WywEjvpMk8mhI
OEc6rCgOGT19+Vr4EGjMAmt6n9EpIjYTXmR2SdiV9Dy4NDv0vLhQtw8rytuZyP0uNWZGJy5jIlae
G0Emhm3TGlnKTEc1jWqfKn4uTVfwt57BDwNekoSrdnSkuMTZ4cwuZl/anxTlChVBHGooqekcKOkS
C5HqHQKBkDCh7Uw/jyy1Rbuedj/wYpSBmfCJ0gzNnWkDHZuhWFT9Eddh6ZlYGepO3DeBdbrL+WWH
L/AH2kEVZ3isQRokN9ZY3xVpDgN+WNAx1ceNBnTXdmj1UlWRvYbI5JgLrwklOWoh5sVvoOMQcQ+n
R44DxT3DVZOcA0E7WkZoZFpGqMrC0SoK8SKN9C+hkjYk/KT2HlZZhnKuwCRMfDdbU52Izjdm04Td
nDtzO0KsRiQZSResnH5W2l68Fylk8G+OamFG0C5zaC5M2KG5qY67Tjw/TOa0LjDT4hpTECFlgA/C
eJkzrAssAdeH/oA1JEVhSfLbr3FapIa8e9SH6mCquhdComRpWCF4KFHC9vluGAmkDwJmy7ybmyGN
bs7UzHOQwrZSbpGX3ylAJbj8WTIWkyCKd18FC+MeqBb8Sixa+ID8ShF9yl8Y753t5COv0fWlP0Hy
TkRH7YokgqSY3AMU2fo6j4ABJk/aTAP6RWxNomcftlu6X0Mvinkf3BKfAEhzJmqG3I8Z0r1oyJBR
q4Id5ZGVUXmXBPokgWlClc3rMEVt5gGtiwOBkHUPHTbNSQBkDyYSpRoKYRQ1vg+7nMNrNSMqW6F6
XToWSrlmrBPUAfOgYxD++j5nJ5MpXJIZarU7MUhB5mkbHuBxb5jBA5lbhFAMLYwHaOYRSsQsAZwW
vd4MeJeLxoIZbR5mnkhKcn0CY9gS1olooNxVSm6A7wVpH+LOZr1Gt1dhL7/tS7DEAt001m1Trniu
kTPjR21/6FJQFcRhFvbMwKmgw8bgWsbz28WT1s8RmGjeJzndz2gxAQ+R2qSABSlSPaDs9IT3MJku
UlPPuxBAIT8AH1HaQ1ZHsW5zpAhxNnTzyFwwrQjPg45XfQMyOAQZvw7Z7BX50CpspJ7PqhjC7YXD
XMHQEfYpaLhvDH1oUl8rtGyfHXywJHiHWDM5IZGOhNr0dzFO7A5Gf7AuXvQxIdinoMMfwFpqL7Mg
j7jN90ifg+otqEBfWVKNn3Csf6aHiisb4MIVsPoXAVM/p1hACWwNiRI7VNlldN3uJNWST5X6+HqB
Y5Mbwy0Sfcx7UTaAslAkHbacSRhmKxtb4JfUQFwZgH2EYMaOEGfj1i64p6HIllXI0qVFm/sfw6wn
P2gSPfCEEXyBV06XXxI9GwVP0toYkvji4x5AZx3Y0hQ8FFFXiCIZcRsLTZ0UxqAvYVKLhaQQ/Avn
j/uAW7lFQoyVEHAd5AWGGfsfG1OCxkRU/t/FR9W0JpfXuNNumrXKbtIj0oE5PXAuYn3HbqXfo/uQ
rmBNhmQluG4Ba7v6PIErKxxTu+gPIiVj0NcPhcgGVkWs3QXb5BL0h7uvi4APMO3csB8Z1GdExc82
H01ghSf/aUXdmSqbl3YJTLeChs6OoSwRYomhYEFSY+K+N255lwEt6b2I2kGXZXc/wlZFu7ugIdGx
tyWVmYQclRtoB2qreUpXHJYjAUxDy3nK3Xa24S/ERIb06twcKHW+4HuUC1rnp21JnId3yrYdbcZH
r4uMx9FiOpXRBEICFDzeLkigh1IXTT11yeMzPk4l2A8efgEUFqGemdygpVlAbWnR40O4/deEZoV1
/yOC0J/lfqV4ARkHPvZWO5pZRR+MiHZuhzahrc/3Kvx6pCnYR28eciu5gB9OEVMfMG//74DZkjlS
8q0cIUb5rbsH8pLWEShOTs9aa9zetCc9Ry4iGD++zAzjmtyUNxtHywpPCoIxNMr4Kb5tgkNth096
ZIKdNNTYHCaELEi9ekwUGGGCML2fI1A2zFO/DFEFVd2tDrzpgPTv45GTsO8ZrX/uxFYBAJ5gQOLR
7yO2H9lkoBDnBqX/R9qiSiO4H6hcg1QmsIbNmZKTW1MYhTaxsazNHScT9nSLRTAHHwQBE2YbhF/7
l0lReV5zgRGdQCJsMEqyHfKg5MA89rDl0qhjsJ5XNjuo7pNmEwHSRPfu3+XmKZaHOKfYLPDKMLdQ
RizWdgbt27K4p4ml/CxggUfYzmIbapkNF4KcbExLiEy1soq2hn59w0CmOy0JKAWNf4ICZGnnjW6k
ENE96J8PmuwBC0UDQ2rLGwU3AJ/glHLVlYyB4KGK7q5tUXUBMZTYrtMrmJ//wDxzHz3qE+YT8q3i
hkJmb3qn6OtxaBjdGdKOLv/upgje+REf4MF8Efp43Lk6Sp2Czpb2H+iCiYwpziAeOfKsn3YooKZ+
B2JL5V1BVS4egscE6zh2v9FwCAEOiGyONG2MbFykJwbtcSJRHr9IsdPbJBkc/hANLNk0iacGpkke
xt15issQCwiHMRjmkFasHfUWbwKCS8YlS8HGfSeaTTZnKky7STOC0RD3QNxayZZPTlwDiQJmq2f0
95OeJRXgca0MwPo5cFCUgeZFBvEfGomQRKkARAYRk+WUyzMTVcO7Y7KgvDDroJAU9GisirgSjWyf
TgPBT+rCw4Cij47Zwct/KWOcy5sCxBTUuuXlNEGQEmdEe+swaZUF7nLIYvA9jHDNDvSp0NekNCeO
iBBdWfQXmZQvIKN/gJnkvmiAmP0/DyOBRDgO5ZS928rujsCgrDPAxGudIppDwofUr+Q29P07Gf3R
YD5k5hnJEarC7yhNO4gx1WK0IB9t3wxQGZZcHaq70/YMaPACViBZ4q3SCLiCBIt+OUOm9OqQ4WCs
Qc7vDSmAiIeqeRdwTsBdHTrBnOed6YmmMvelpFkraK/wwyEmWIM93y3YRXaaaiOUknoP8WRghpFA
BbRh/4DUaiPQK2AY8Uk68yjQSjsie3McaMmHz4QiklGZrpf3MfeoJXenSMQeoS93CQCVn/Xk0Yrr
jAuigQA8JjI6vr4u6W0gMLBA3w5tQdJjS6nM1oqZJ4AzJBLfaKmCwkgFdqT3tce2ZFQCo3xMERvl
DREeTbaNhy4pUxHCw5e0UuYU7nZdPmHq0vSSz1mvWUpYU75FjEFyYbbXrBnxlkY/fz/KQIolbDit
bMbEjYNEl+lf/Y4Z3WDX8UrRjLe4LY8I3QKul+mZrKi1FFoZRAnrnCAUxtc9HEZyDOGOwlpO08s/
BFUzH9CGFQNDcDohPVTJ4RVPPHXYpwI70kwsyeEH3uCfYj3X4701QM9uEFo+Tup0kwRV3oUpj76C
IGnPTxMq3ihnw4AGGTAfVjzlBiAYIUVuAm659OhSinTNO2ka4Q/Rets2UJ+0CDNI0wtwAFOPMR3R
1QEO12x37yBjZbvm8JdIFWK8kucI3jDxRLFE04IWQRsdCV7tA2RbGQgfUCZO9EgqUIeYM+CeBUag
E/J0McFm8+zi6P8PBCnFx9PHzzuwXYQ6hbtLSsBIoIP9DBEiQDNACop1Z0HNkFFvBUoUu6qztKkO
aK/oSSGJ/4uWJrFV3BGR5ZWykVf+FtwlpV1Ao6nnfMZPtix/JgeL/MqWtXV6Q31oLLXfSYjSGwrW
SvarfHrTvLeC/QwzxDwYTn+QC8ZjsWv2a7K4AJVT8PrGQ6xZbqJZwYuU7v78emZ7zXsMLVDhdmyI
RteIjA5sX2FnouS66E5JKqXkzmDi2rQ3XkNSKaZS6edFdKKdQWe5AFn4LoDKLIfpz5s9syzU+sS7
IROCigjMXvyZY1sFh5OlPcX8vaNzmUAA+pA7cXp9zfmIV8AGtgrQsT6QNhJHBmpEiyQ0by+2TzPi
YAJKAvKymoRxhqJgv7xsuTb8+mFRGOvZfQvkRZJNbGZ7Ja915j+nkrLEuykibeLYBUrbi6Z/i9Mf
yC23rfCb+JicHcg2NtF/VAqs0IbQ4Tpc5WLMRFrkAg5wvXE6bzNxj7eRvQaRy2hXOZgJmZIG9rEy
48O9MGVgJlSgbBiJY5obM0pnqYTZ0kywm6gpkciuFjv7nzY24CNSjIEPEHCZVDS7U2F5FSVMZi5W
QMQnVjzk8uBgAklQbtEOtD5jfjrpJxTAP6OcMqHRGd2i7vgVwQ3IuP418fcFnqRIlbL45UiDMs6B
6niRq/nLboeDP3GWv064ikS3pThLn7aUwTO5oigXcYIWNtZrjZGdGJM80C7p2+IeElfB/gvjfDue
i5cMmatCAcjXlnwQDCvIlexS+ht85DevDXcw1sm5/OmbATQoKyIhttNQVGRR3S2wPudedUtGHECt
iL6JeQVbZwfxp2gH+5ncjtvkg9stG+EPeY299QfuGAM1zVW0WYDTubKhDAhOeRBt5KJN2GOEaVhw
i9KM+sfF2V5c1zuPE4CUDnvBOrtgD/Ko1N2/QE3kIboI4EUdPF8SYqSa4L2Q2VMxQp6hasZBWm4S
AiwQnjThcBMigWa9ZbdyqJavnGPVi/PjH3xpMwJDpqr3G8IKAEF8GBBj+hP6smPmv3lYQqVfoUPP
+CEH8zPucO+0CQDFzQcBlMuS/Xn+v3vAjYKBikf/uRC0kPMT/iopxhQl22B0z++yi+jxyq8uBLsg
2yLQHwI+iSDJ2oJrjDTQWhkE0M6Th2Nb/OYlC6ZJkKWGoSymlZQGVsGN9lvCnkMHyCqMiWGz8fd2
BEmaKcc96PXO86mwG3jMQlWlbpEZvDd9DhntevcH32n34IojlV8IVg2p+2GSCqe0WYyUodyzx6MZ
NIada4dneAQO5BXrIHLavHuaUFrS6oTt0Y6p9uIDS/Jqbz+bzzvnWOGJJG10LBJhGns0Xk/MtwAu
y6AW0QyIiH8U+rGUnvQOdtLfbJGyaQ7ImG9rk5zHIW/9ESlb0JedL4oHnIwcZzOLuM+ukXbD3UNN
iLYUjaPm37Q1gVGE78xAx1GX32duxo3ZRIHXHeCJNJWh3z119T8a4UR/ESFFdBmPU1lIZAodH0ds
cUt75yTdaDXBJbG83tsaOeZfCBRCyoDDUGM4vO3d4DKHrACv9+0Aus9JgBlZ4YhJtscEEBntjqCH
rSLrT3HOx/l3iK8zcpUhMy+fEt3K2uG1gE/dcFXuANA8n3ZKVxGBM6gcwKTQiWlNKgG3MhgmQ4g3
5xOeGCg6oEMqSl4Yag6l4cM0kcxluHeP9w0UxAWxFGM7kPKVk7/4TmSzGBKqnZfDoZHk5TEDCQAA
r/iWFua7CgW1Sj+ImMcow1qsZT9rchv2cnq9U8AjdwY6ND/BqBE7o7tFaPz4ILM3/DZdJdBoijq7
mKwWluKDmWIAV14D9qxgTxfpk0Js6vKlbP6H/4T6LdOfTMNARYYTcCBusK8YSFECfARSlr5qrPe/
K9o3CJfgXXxavq8WDBcUBt3dVO6zp3sIvm7Xc982vBmzj+mMpTof/nxd8dK8ey1YjMI94dPw4Ohs
xTCL+Z67avYNvyHxONu95/r8dd5MJNF2NyIN0Sf3dkOr2btPzpcMUqt5RMI3+9oHJIAvTmMj3oYE
PB8LPJ3nh8NlnhgcaCDH3+/eIz7ZdWO2ze/kRh//lfc8poGaOarI3854p9oqql9MNoFlGX41QHIZ
y3Lr+XDO7bQz1Duw2j4hzBleO/rPaAW6jYWyjAqRVOVOPAbqKjS+wQd32+f4ewhu0j51Lo7Yf8pg
Q0dBH+Kputgvd+w3XHur61ekB6bxFZO4DuRGQQUUTzmF24rZB8KmZu2xptw7F/rEanvEJdVRnIsR
0SLGwYhZ4J41q+cXs1NDakaf14c7zMAmTGkZAzeYGRse55ArnhbE+ykV/DbDlhyAqwMzERGRlnTs
+tDXWd/emOY5+njo7zd0hGmsVNYjEyvnNpxV0r2zi/2ux96S3cKBVXkcWXkRrNw5dY+4cXK+ywtZ
Gg/HBJJF6Sfe8wwvgDfAu+MH8997m4mi7oMBIhx1ohvORJyMNr/tyL7n7/f0+H/zOkdKl81qpkvH
H3LAd6wqXrVWWkTlt/vq2J9T/nyPdBqal/XjudRUpwMBnInlXdbhs60fH+/dGndhRqCh03efUE7Q
oJrtj17r4111oBLGlHc3z0Cic6j/O2Q1zJ+7h4qG2vhH5i3XlG3b2m/fvMMQQaQuVLz0+rIPEI6B
53GdMUJtj3DItWU3CNncPWQcPypOYfYbscPhFgy4M33HkAW6Pu386uPdp6ieINmO1koIQQITi/ig
/CMBo+2K8v9MRxsoqnvpcQiA2Ia2jkv7Mec7+npmVDiyYwrp355Rw2DJe9ipndbbVS/z19u9qU6F
oLER1313+yYxNvZxd4Xf7DGqjXCrT28H9xlv6ZTcQv1rX79Mwn7tznHzMQzTeJP2Iwy2X4EjsoeU
JlW/g+boqcgCUKc0waey+Qh1J3gSZe6o5jjbK5JyUVW578p96H7rM0Bp9Ku6exLNXli37E4TsGXI
jocEDXrRK9TT/IsxYmeBJpHMIFPMmEBPcFVW5YkMis9dSeqmiKEVBI8DbdgwIydtXra+biP+97L3
70Th8mo9mLXyyKFSRctY7COt84eAsfgu7v3WK+pG1fLO0ScAqM5pKRItgGAyMgT2Qa5v+xoaMaFG
yGDwZggd5c4KNcKOLPlMXBLHCAmZurJ/UqpdnIJhvE9vC6zHNK5rNrZURLxDIaG8eIprcK1H73/H
d1LueVDrPNRvDuLS/UnVrvhifXbtEftYwM42UHbhG/9zXrdIaKpIizDp16LrQlC2iOn1M9qCcFf0
G1+K1VEjeTbYW5wD/tXjPfrW8bl2D4+pUg12qFM7x+zRdz+v5KcU2z9G39Po2gt3X0+eQrFg1PC9
7ML7lDWoUJGzjwrKS7Cd3uit7cKwug0ue//SOP3KxY17XakuO7dhmzH/tg2AKDhAa871NkBZ9kdF
38EutdggmMx3ICCypEjVD3TVyU6No/ZYjO5hAewLH45cnaxgz7gz5qiMX0SIuSh5sw2Yvjg4ymlU
9Qe376Dl8zvpuvWYM5Ns5NKFI0o+RBuCIelEayZSwq+uks0fh3xvzal/DfVZy1cQ+3JqzamfoFja
0X51vRMyM1p7fuwwoxWwjdDJq3x2MNHoK8aEmYESw3162oVHI+wcRycN+T3RY90fFr2++935fVQR
W7amssWn+2d2PCzaNXNm5qsb7/XptT2+v4d63101KHVM1BbNY/0cNfPuxTuj6dd3nkjbnaLLJe08
sudp8qCU2YV3CnItUlSnv+LeTFZH53r0LvtFBbR+PObfm6Pu/FV+6Xr9B1ObwatnV3vndbF3d+dT
OxWqxiAoTbFqzbsfj9C2ItRrdfLuDNoPu6vGWxTYkcdHQxwY3UiO1fj1RQEtfHMqsUTWucFb9v6y
uaMcv0o7fX/H2CjtrX2sVpDTXhdHc9FGv1mdvkfX8lY8O+gXPZ2b6nXRjX06OpIiZyaKEWBsiy5a
+HkwuNvbplt0RB+UUDV6jIzthTREkMpSTWwMVKTPude/CMNY6Pj3zv8uOg0TO77dKZI1arl2oTYU
stxg3A7TVg+ODXP+e5d5OQSOOb+ZMto5ELK2JNBOV8ZWSLMfe7cg2anuy/6LGW3bKBiUOjCwK0rk
C9Vwq92meQV9/4zo0aflMK1D8/Q/ks5sO1VsC8NPxBjSwy092PfGG0dMIiAqnSLy9PWtXaPqnNqV
SozCYq05//k3Nl0Olv4w5vcIfEZy5vw87HFp4fEohb3JKse1wW3tPywZO5IUGeBxMOHD5BrCramP
cIVkwUFcdqAV21pEtoA0Tp1u8BoUwK1rQ/JCkJeoK+FR+pW7H9DwS9cEb9W1j2zM9Y4CgaIaUbek
+YyZ6Jc8xtdeMvjN3Wux1sd4S/KHEZkKa7YJrNiGb/Phy/fkM+mVMDMCJcC7BOsOCVM7ZibkAyD6
go1vx9fey6u5ntgUUdcWP3Lnu+omr1SE8mWvCej592PFVGvzJInGrTqP0/bxOjb2pDVg0aefXSXs
dQ1q1U95eKpBr47FAX3HAIfSgzyRZ6ywu13ZB7GFmT3dukDpZE2Gt89heD1eq0Ac5iNPg+1hlPGa
k+jEacU5ZQvq0pP8c9yPdVyNAh2vTVJ53xF7npT9NdX3p90/Oec5yQXNf5Yrq5G80sbybZbKKyj+
kjgMp9ZpmacL/LTq2/EjfT+NoKCfO9yKWE9/BvZ3HAHefsvF7p2Wzfd/5S9bQyUKjedURiQpmNL3
EVtHwb4hNtssaXGon+OsVi1BdryST837Lb0WJBQqngUzBqpNx0uCDrGHTrulnrrt032jrF3niotF
1Qt1B7k4UyJoC7cWAhlATcgSKgJB7JJ8+0ZHk0X1ggLiOTj1V38U2Vhq7zRLZMbDn85NWcL7mlJY
XfvY2nO6yexfzHZlp51zt55TPuE/EQS/1xh30xF7qvgn/YM4YgEAVzqvefcUr+Rq/QvN6rc3IC+F
09O7IbsFOKKMJDErAAdlSg2iXgfUe8igQrToAe/iH8+M+gxXqCn7LX/zYRCJaecsoZC7LjnBaGqY
3YNEMTXcyO7pQNHIi8lYAyNj5RffPd19r1+coFSSAfUceSPGeKAeJFUEb66algPe9F2swnrOpYV9
X6InpL/gaOUXKvtHSDsVZZAQhAuO4lmYsgxISp+QY41IZolz5nNneAUxgisVTgHOd9gUJL5X4p6R
QHbUSBXgjlFIGXtRpGZ+llAj3OcUCI8ww7eN0wyxeGiRqzPAoN2inBHTUvXS4SbLQ2ny8FkkkU1y
+OVuJgTTKsRocY35Ha81HwqdHosHLjMShH6qg+uNTbEYRhx9JvBh62uhFgoKhU65jWuiX8fpr8WG
ibnFxRKPeQYHgiF2P/2npioDsYqCngL7JqTF2r7AI591dWpd5Uw+6flzfu9PK3p+BKdf5cQAAT3N
b/iECPpLuaDEx/FBXJvXnLOiZCVP5S1vamSJL9JJ8E6plohQoKgRBSvRDJBSScdz6SX6HEtjYZ2S
/0jYhLyc/kghBI3OwvJkDNuB6ZwlVkjIMrsHD+Ct/vgMxcayvP572I8QG5AMcKZqLLlnWAEe1fMU
dJ7orc3HKxYj74kNSWwFOreX96RwE6+0HQ1+MLy73KM4o0a+0+biPuSZIYIy7BJ97U7e3olhqyf7
t0h0RSzWFHQS8IANESWx4upi8V8Bb6cGj+wo+EdLtDXHsARnjo2Bdz1vetd80XjT4YQlEbhKwogV
w8nHzFymi4q5Xo9krtbc/Ou9+Wx0Vwbz04J2UX7BCcDD7eHfkZ8OToVdrLjeBDqIPw1T1BZHWjCP
RTocVZ+VK0/ruRLxm9ktqHb+9dCgMNbKBO5i0QntpRTWE+SAm7YDTXNzzdUvHcih4p3GzZJVpjjc
Sa4+k0Y+EcpRLJnkbwPH9pzNKmdIuuhx/rbd9vcW0ZUpDn/LTHtUvyZskHhyGl6XZ6ifEZChf9u7
G4EkzpMTMpbQqfBubYhFFXF63NIlmx2V5Gd/mpHVkDt0CelvfXLuRC7t1Nrl7+IXb3iSGVkiuEiI
VcU64wYF2AoMXA08AmrewPsZDf6L9+p3ofh2np0JR8cI67gN/4QqMrMCrlGWIsPmMvKcjeDGiE8w
YYmkLrRe3qcysQLeojKRv5uVvcO5ygg+sZGFI4+l5H5ilu3gXKMRmhe+T1wKt5vxbW/x9m/Re91N
dTiPvLXiS1w6pmdRK16341V5WFKArognvRRbDTyShieQr/HiA0uT71TFexJf/WwqRHKZze6ZRXj6
DQ67+nVsRWSPvOMbX1JONPajibjyGp2zBwAMhVcsIYVkCVcjVhYBIyQnG1fXRMJqbaFNOvgrWD7x
GHYzXrBZscozsczveO5N7l/2gwX479pyqYyAO6/u5O/Odvn5z8lBcM9zq9zddyvcMsSV/GFP57yn
ixoBJj3/quQVK3PjV/prKK+xSCbPBrTX8touLO/BtQyvlqeTVN4uFZ7HbPnBzdmmVHW7W3R/RiMM
ETc2uzax6hR8pEKgOATyuLtahsOzc+OzpwFrqohLaW69wsZw7OGoNB6vO+JoeiUKQzQoPPGomg+3
RAn6HeH1hR3fF5XTv7+NWyCDBYlwlVcxST9jnQX3UtjDoYjZBfs+Tqjpsnl/99XvPWXG1X23XGI+
jEx1U+OAy7SiKyKtPXSXr/Tu4ph7rWlUN8UrfJGIRQIJFhmwml5uS0RNGM5u9S6D+6XXnHZ3X7WZ
Fb4hWToPqDNxSczNDTmv/6k6d1TceSM7Po9a7JUr/FHk90bjKTSuP8popmjilLABvDHDxnbhePM5
3MUYctTQ2PujMpLS5F5sAP1+S6xWJCfVYuFdpM3QTQgGysDPb8RE1UDjvk4DyAccDSfvt9I81CAK
erHyw1m+Ga00JS6UqO9nAJcCspZxvJeTp+zlBXZqEkZUr0+U3y4q7KOWEPFRCBb0xH95vtthn/T8
6WlZ74sOdont2sqsIzA+D69XStSyuOTtLC+90/OPrCbe1hcAQjF45tdykIQQij/zruBzPiIdYL8w
BdeeTJVtvW94K4TmuGxsDMkfZfALgxbjELdu3aacpIGegkvjL3ZnggoIpfHAIvmFN/AnRJJAu+WE
eQTQNVIN6Cz5mtqSfXrfbHEeeSM5o46BIx7RuArI5eXRL6NtujRZQlLtxcTaffrLhLKhPkPTipYc
93iPOQpGjHX40Dzb2tlMkstxyluEYrAEyAf9hHL3BRsSdeZ9z2zGhlaJkyRzI6dr50CkaeXDM2KY
wj6yEHqw/QOmiqsauNU4GXY/SD8q3oz7wr0l548MYS9vt5+PYELoeZiySZdjxgx4PIwEOem39A9K
OEqEupg4UTDrDK9mt2+/hDwzhc6C44Wg3/WyN84MZtZokOsbN0ieW0eGKQ1tWtz6V9UtTA+19mdh
VlNs8C+PG6DsHf21Z33meuo3t8CEt4T3MKSpZxMDSKWhJAUq1B7aNE4GJ7O31wyEOjectkYC9/Aq
1ZlbScm+7J4wa0cp/j28SaFAeoHdsNM6VoGiTo4GBlXYUQPB9md216QMTaDkysv9q1fDunM3pMtR
EBXubc6j/PoIzK2lXOc89E/VRMbVParW7XYF2pYfqfJA3ZckneBg7GbmVGrCSvVH06IKKRm+Neze
vBSV3kuYpqucZYGu0ZyeRiRS3Yk864Tm0Ibn73dgv7eFLuybiOQjyutoXXB1ULzjKSmic41zPGxJ
4sgRep0NDeda74rXLJ9KOkPKf9oBaLGj81Gcczlyrz9zG5VrJ+Dt74zpUc59dgLF7YQ70rTCZwpl
JAY/pKX9kDT1L16ns4lvIK+MdzgnbsZ4QZYuKJadO9Cak2JRlEUFEATyvaDebpp1PX1tcbHnGwtf
NnDW3bxT97XK3Dse/N93sgLxJnQ+U0ZuPDxuxgTnhHgNVh6t2ItYkt2IZvcAee9d4ZntvR/+tJAj
Yn4yHxOezVyf1O5GQOW8dk5JH8RciGDzQave7+kKkKbtaxGU1XCGUKV6WTrFV71tfezwBY2svgU9
y4bh1O3xS9RaucStNkE4v0cjJQcFISAgzODOrHdQD8ZNr+iuw2W4G0m7/72XCYGnPPAQ1Zo/GBLr
GrkBp/f2tsp/0y/sYcuO8gd2mbvmOWP84TVsBFRwNCKW5F5vYwBKA78Ov+NwxnjE5egVYmyUT9Qg
jKXEaE9YCd3XTG/NBSKlP/CfJqRB2CKPILSr93PtT9ex0g+sT4Cvv2hk8Bu/3GPl5/Oz5wzQabOd
fxa+0Eq/rfneNmG+mltQtJ8rvjcLPH+pcnaPsf3NivYapFgyJaKn4xYxaXZf+9z9sVnieCbn7wRn
e8Yb+SJnTFOFzXNRXaFCPU/s3Gj9V3fN+yAbA6I84YPrm9wNyi0Ahzt8RLSGft35RajWYTHlAm3l
fQ/+kH5Ce2Vxnd36L395G+4jP7PSuyCz+GKe0HO9//B+Pqf4f/l8MX37N8p4WkEsiaQVmRZ9JJ3+
qapv8C/CE4b4/vEI/GNcGjTZJkgw7EGscsVDZGKGtnv5si24GVLqVymO18QxXidXUBaZAKKHD8qE
nbNflOF0kJIjAUumI6IIuyCHJHIov9F5mp1zPoVvNdFQe8nhsSu2xMnFICMj9+nZtBwi8UYQRlFA
40aHB3XuPIK0cebHYlU7mRts0uU8vkdkRd3YB8rvw2MyBELnq+yOc3av2ju3ULGcz+70nKC30fyG
N/smbwjez+6QWi4mXHwEQhOo+kTMpQ1G7t6+jt2EvePj6/CA7+4RW1vogzxtCfV8TEnrHXnKR5ip
tOLH5ibDxg90onzGHJGsOvflDwfDGJ+WhG6Sk0j0gMhgVEKT4zITn/bQBx8doYD+Q2qGIBcJvtrI
rXcP9itjd+QyKoQwAqrBBcJKq58TB/8vt5H6EEcXJyV/8O2OsQ4N1z3J0/gTQ2NDu8jhchbmAt7O
OL6pFHx7PT59Q5iDD8OeIOaiz5+D+nPfGQhOX6iUugaLztKpv0uiPh+/EPZx6+w9kUZRrjq6h8AA
SeXfWQRCYZx+sC6vj2cihg756tiuhJsAgibSNNle79yaj/B/OxI+y18b9kcQRW4+s7WgTQTjWJ3/
o10Iwsb6d7mDrM/NWQtDwF6wbogGZnANXAyrEVKXvlBjZbaTouq93r2xB2XYi4o9dQRjVN0AlOe8
UqTwtNBQ+YI19MZS5lD9mM518/IPY90TcmBYWztm6y8cLwfvOIYUmW3fzKkgtkDz9xn7o1pvxM3Y
waL4vR1MnG0nDP44up3R8imETuQSwRTB4pHhfsx3XRTweshbecAvQJewZnZ+FW3IcwWj4+HCLVbB
RQRSDhWlwgyZngOkRgpB/TAU+sJH41v4VBnn91rAE0xnPaazdCKhsW08rYKMNEqmgTqZCysIzT8f
LZmjjUfqMx3iM45NBQWEK54uXNyZeb+oIXfQ+RGipKvbRnFz21X4zGRZ6cLy4cPx6xd8e5N5r9Na
zzw1DRsyLnzJBgHl5NIyOoJYMs7Z5onlwOOEtNetMQgDTFCn5EAZ3ypol3fUc2d0qSa7xhuN/JfN
2ndGpgOCy2TFYmLeuAkDz4RG1YNQa3gky7Fh2W6Ob/hk/5nAz+2Wbod65Qil6WzMfsnj+xBbaLjl
zRsqDnAPFYOmIl2n+jTzUEV6BPVjUezLaBRyvk5tTM7FI2Q6/Y83OnbB0QzM2peLeY/X0/H8XMiK
Q3AUhK7TsufD3l2O7zfLcLvJkQIiQn27w3nEbBdoiiRCkOj54GQPZ3M/fv7kSKI/ZeAquwrf8me3
4M5h8ScxTsd67RFsuvXja1CcFsSEIz1zT0kV60Eb4oh139IYRrXw0S+nt3k/Vr6eiYYpu7WQfBVz
QFeOsjUuDLcFeZ9g8nS8PJTnNKmTMmGi7QC7o9XhldOoiB45Tpl6cN1cfzU2p4K8VlxSlmQFsjtz
cJNzddbwlTh/qFSdx9oEjU2kGRKCx9hA+Fi7Tdw63aJiC2ude2gJ4YCfBdzuQN7z7gMt7D02zISn
XJiyXL3uXIb9HqtfX7yxG2/8GnRnY8FxErVbYu3EJuUPHskaCyMR+sP0W325HdHWt4MWkjB6OYX2
XOIvjMUT9q0IthXJ7m/4lBGNzfWvPEuesc/nGXsU7MMraN8ImIL6sXQv1VTn2QI9cq1z7pnwt0VN
/o9omMVvWC9k53HavGZW8vCum2dsn69z402WURrmoRVbAErTesubXstR68re6Js99dg63B+2cfIk
42ai+BYXu/AV8UGcbq8tmjOhi/5jnE/wuK89Beoe8bT+k21+MYJJWVDXQnKY6EsYn3E1zgjPOC3y
qZw6mdeMJZ/pJE+r5K/QdZ6olu2VOSO3ai8ut33e3P+uQT9Wo27xJGy2P0g/Ty63uPYqSUuP3+YL
UoTlsHKmQ/Qi1c+tXYkTwXBzv4uaaAht/x7mls9s53byLITo02f0OFd7k4KQzolGZsUU0W+ie5it
n5Hum+7J6xh1ActNm+gxJtlmwVXadixDBAahPm0RLg3OzyjusSBBeevkOQ78LmPupeVQ21CLF0EF
Wfh8866BiPkYNnPjghEIAEEMldZMQblZw7v03C8EG3maEdBc79LVVA+kk5NXblBP1THWugp1KAVE
5j3FwTv+/HP7wbaSk//aeBQWWkJEbR9IsldfOhLGrzSvqNkSDg/WT4mQkipvUfoMUyIUxMI8aUkz
9YIJub9OBSPvBKZLcrArdneMG4RiCM1VxtEhxoxRMnNp8J0i9tmdEQ+P2dL/vRhMxIubwB3DEhX6
GXnyqCsbtvFkC0eLtnQJ5Xs55hs4JJYsRSz1kDWmQQsnieE1An7nm8orRhyRQB38J5rzsiT30G9e
xDvARweuKxL0MWIKE/Ho+XhEWNp5SuYSmqvc/Xx2w/yMaPXTLPW+hOJBsOe/ZsyLgSXkxEIqyw3a
d342UxMFQghgrEAsLOfLDoX3dsRrHw5cQrFHvt3D4chzKOxyTYcagBYUB1WkNWg2MLMZ4wS8G/NF
KJswEXmHVMrrZ7gFIwoprYX7OK34CFYfEtR/XjDT6Xg5XiaCt1YEIySYzIr7v4ZrCW+V70zaGOND
qLYcfRzlHamIgD2ctvCvXA5KXkcX+iFBqwbuC5XpiEZaiDC5haOwCwyEoIlBcmg/x9N7rkzpu2e7
8a4PxjjY4F/TYIAyCg1GE1toVay3V9IvPPhFv5QKKGxq/xmoa0H83dX+TkFLhql9yj2WIjsa5jsK
Vf4S5yjeMbJnsx7HUy4cybGI9YTeCOBhLtQ0qSd/AYH68kIKpImwxmewB6kSgmPL/wThS5A8OfBV
NIvuN2SBirWCWwWjfbHYbnzqAlIYnkPLS8VoW+SlPkJIQqEo3FhR2LaBd7uXyy/OqQgCLJ/alF8E
bgBfSvzCJpDXOiru0v8sR4wO4aXjqBrfmTuT8k2QI/Go/gfaUdoGHGtsD8U3k5P3GO/GphPx6iPS
ofox2nFa/s8QpcuP6t637+cqf2/l9xrPJmXcHVThG3R1f7EtlyJC52MEBe6Ox0f9wmcKzlrp/8oL
OGKw1Z/BK6kbrvSBKglOqLHM2BU5Q3C7je/f/0o+IBAQhe9mAlK3HiWdpx4qnG41LFYqb1jsIGiw
4z+4zOs1Mh6dTBMmE6EKbM36gW+7xD1aXgihIiZl6CVg2WLZQPQHtFTBIr6GqHUJ46QY49m6YtNx
iVjRJ1Y9W1Hk08d5PW5/M6451/p3+SsIwDbrnFUOB8u7UG1F69lMuGTw6PahQVowfEG+58PzBjOL
XRBttoiMYe4m9NiQ+8WyoKaE9701ANctkiA+XudbvMjzUu3k5M7+P/0E2Qx/WHevT401OTHOK1BD
nDExi7xP2oDpP3ssvKLFZP/y7hNtzpgKA0hlbXDPA7g9PyIDKptpkCj1kO6PYVvDLwKt6pjVgJ7n
XyVZsExHCK0igzrdnOYiU4q5sLQsN/Kl+dYOp3k5yb71e0g4WZZmXN7vGbA4iVLF13U88r6RH1n7
gRFFEeCrABPzVOL/KC1S4eiD/8ff9e8T2fErStcGnLGvNwqWd4QFDQ5sOMSgVT3DKJtBP+TZFAT7
ElGgK4YPVqDuvhuXZx+IXjwR93VEtEPpKpZzSxrsAT0ZCN3XKAKYZJZeBtalYbzA2KUAMfkVsxIq
AdIcmLB2q2vUz+6/vl9912n4xUwi/wV8fsfq7i3mXDIkyoiJkzEIsgs9Ak+nUe+f5aS/ejp3+EtY
xNrIX0wCrMNcD+y5qB3pgWAUwmW4fcE+nNovV6KbaX56dXJdmMEJMH49oiBDAz3PHXViDCDF7oNq
XnNaKJjMVBqvIu8J8mCURpY4vR6x+oOUtgT7DZsfkwnFjWSHLEaKjSzhAevSzc8UzdQ/qCix+FHC
dCZ2Q32hrWqM4xZqBagmVA4vgiU32faJ8gX7vN8bpE26jAdwK0RkoaYdLY3taZtmQXGxttpxWEiY
4UBfgF4FkTMg3mVYswHu6/1rnG1lmshFDfrCAyDjvnzjW9f/e6Gx5wAEYpnCuBnSKh0JU3kURJhV
SRPbIzjitlTGujXh8jJ0htRZibhbbJI/Z0g8anS3llCE8AxhDgtb/dde6HJwwzQLE4wNCn6QY9Ac
sJIPSb7kXXtLeK3B7JV57pabhegF3OAc/ZIK0CT+C3WHsHpFsOVB48CkAk8+hsNniaPPWEiLD6Pf
oxjOShemLygVtiKjuOnd13rUoQZHeb5kHmg8pidcvLFmf8ZMBB+3sLpOR0z2uqRtvhBAyn+QpQQH
DJ9gsE6fWBGml5Mseowi4+AzVN264PeP5TZpFzNmXzm8SriZ2cr4gQ5aWCHhhSXqTkTHWAzeN1qQ
nMbM06+z93VDNO79OVP0REIXfI9Hw9cTFpBCq3b1C5A2jqUX0YlMRj8k237gvuvJSAsb/uvgVQUE
oACdkaV8G2qsIVN+wH0Cho8HzbuxKmmDoXuc6rHV/pkjbgPSkM/0BAbzeSxaNrI6timdum1nnS28
g4dXWKy6jRo8YrFAH37xXU0aAALZueLKqIZPIpxIueCRYaemKWGREA9vLbMsuX3CE7YImIVCOG+I
Lv2hVTs1kzxz30kLVG3vXxnB14o7kDr1M/ya76S5ejdzgp049PQBHp3OGO1RbVtrcyOrrVtK8nqE
B8XpMJRTs44q8o2BuhlAkXYLPTeX/Dfq9/kL9++13iTDK3oWgLIZdvu05p8PgCUtxzPzFE45MOpA
IlrnZE2azx+NHogRLtz0StK8f/oWdDIqT97hnNYFF268iC05wQ9hNwQs/Q4uzewkTTobjeGTRhuo
CIr4SCMYfqFNOYSzWf/Fkzm+Tt/K1uyi7B0p5LfSbM35bPfahyqrM/PopKiAD3u5Aenor4Qc1ec7
HN2iKjjLjHsHjBFeLuSoJ3OoDPgeqm9YngsjUU1fI4fFf9chj91JiZbMHeA3EU5ndMdCC7sr+EcV
atclughjhXVkBNMw94jZq7Zol/spzIdQ3yWdgZg2xLl38O6vmSqzEo61FVAD3EtsyKInJu8V/hv0
Xzyi9bxup4oddytjD7ubim74Gz0Zznd/4LSQTZ8vj2lNDvETBQbi6ohJyOb5QyQP1ut6E6f0qJA0
dB98DZBBKWcEWddyghV5CXGML5VDdFMxch9rlKt1O2FcpRxNBdk1idYgZRbBcFZMypT9qsEWdPsE
FdQ1553mm33Q6tx0BxONjDwYCKl6yOPVpcm/cdIJBOA9Ld+BNVo19K76LNfjhsEcxuDGjDqRtwkw
Lzeedal+c87Q38/3ZzR/CV69K51lh+hSaHagjHPycEo6QBY8fIE/fO674An+2D/H7w+QOZCA2qzj
go4haubd+oPw3CkHqsiHNul1GlLGAVC56NzQKxaJPn+eEgtBJ+jLJbU8YnHzWzSCI/MJsDsBhBQz
n144vRuD89uxx3fL4rX49JO7zkiPzd/8fUgOa3+nFsx1agwbMIYwfloZtCt9TiomoPed6bxpO+Hr
vZySVAxrmr8CsYfAvD/BexYb8j/XA1g8j2PaGwQckECIoYdGNOLyugVjYfiX7uV1NjHZu2SvPyjP
1UeMigFpQyjywJt8EIUQJtt5NcCTRlh/B53m3jj01SDm6rXquIb/IrmD5DJOyWDAnjexdB4251vu
HXvFKzom1Qwn36xiFzuKvEgeTaQsOZfv18NdCxSV0TZuBXfPlL1bh2NpTddBZYA6JrLGj53R4xaX
SFS8z6Qnc3XbW7Mb4egNTnNuSoR16ZPcR0yc5L9gyK+1IjAxH2PsxRoE7pKo5q6gAAvrvIXDrVfB
fdj1WWwXv6+X/2BzuTivH5pdTfX21GivZ+0RPJ2W8x6WEKcp63iY84fr21OnN9OpUc9JUPxCye8d
AoA3aTJSgqKPhyoyDHfDvyCA2dB+p06xvQqhhQv9UFH94T42TZcLknTUlOD6LZeaGKFqh8IAhzoG
0lO0L3qLCF3Wps/K/2ie+ZyZAu1UnYfsq4OjrfnW+j1uMGHFtxxgdwjydIymn3m6BqpdLSfPISon
ys9MfXudRKoGM3vIph3H1GctXL1dtdpe336qRbbm8QeBKL8+P2B5L4mTdJ8icSGJRND6najPk9cJ
J+tq1Q776zO40aTtbrdYCg1QS+S3XJu7SiELqpBOzVdA5jybfuGqYxOyXTHOeFDL1UsgG3IZN0xN
ZbezN5LpyJDlHpGMQKT0XlRDiBEyV5nry4l+Wz/KC7P9wV7LoynL7/UJbjsMj39IGWTUQ+qIEd/g
72CniC+KBk82bk/TGm8UY1zXU+m0UBBxWdVGe4+V1n/6BDDOaipAd/E+2EUiZ64O4mMLAEQhjbVA
uo4k0UykClomAdVd69bTDPIn3PEHLZULazfHIjEuTpy2avg5arUjhhW2SciGczMSm0fa7ifc+Zit
w6yQ4sb1X3xfdgStNprbfN0Tme/0Nt1vrI7LKdCObjs3Nc7ON+xOihNjDwwy9irxh9budfXemve+
jk3u29Vv3wKxUdYTSp/v9LcSLQF7QXPzK0Bh0FICbHM8592WAtxyOVmnp0CJBxQhj2gkBzojZ+5B
aBX+pqydJ9jtvi0xan0hjdj2y4XBEFReMvYasKdvkAhc1KNciTDJF8h2vaGrMJeSJsKQzSbA0SQ1
I/6/p/GANdJK85fm4t6WAo0K0joaiM/1yxitUkIWMyBh6v4gSSHxZARJvD0UGyKz3cg5sKZwMgbD
u762tu2m0EXVudo64YDYcPe89N03awyPCJzk24mc7+Vr0mGQQ9VxPcDnfYniOfosDArvRQpRLv3K
Ws76fCFpYZUHbOvFH1KIjifyzwAnVNc9UXJvlwztBoFI6YGL6UflenXr05RuThXLKWx/yp8m5acy
kGNwt+uspesjMAHIIn6c4Z0h0YeyxLSb3Nj6WJ2r21Q+jR9W0BK7u9n3GBeCF85g2WjV3Cgm+eLE
DL7L/fwVVvasp09wCzyIWWMIr+fmtAHWlz1t06L4SyFXjuCwgH4ZEuN3poJaYis0ZZA01EgvE6WL
ubWnuB9vRBY3iPYj7mjntGl9AhNsgHI0r6VpIxJEYrw4K/TFG30Ev1UliFLZKDCz7eRZ/dTUQG/l
QmioFYIJcnG5Ldqvvsqnq3pawe+Fypak/nVdUvGbwNkn6HD47aK36MYTgh+0n5EV69z8BbRmGQxv
WCDpb4NPG+VdOFTj1yk81XN1N+wqvBPhPVuQY10qv1cHgwZyEeHb+SuRPr7YGSd3gGqqvdYfzYs2
weySx9c68ICYzcK4B9IdQRbbocsexDYIl+c1UCM62eq2YhBhRFLG8OX59346Xh19zICwmxNI4Suw
qUjVxfjl9o1PZjH8Do5LSm4iXe4KU2P4bTCZ/D5MIHpCcEUmiYq83LfJ+HngVDrsxuvm77QSJFJa
SR47F0LI4vjG0vbtH7rDVId/gTdEZ8ZUS9xgmGaYdEOM50iTlyfCodsIEPBTxBmH6aaiZ3fMQ0eb
vtpsHmt2IW1hEM6KguvtxrxYy/nqfcxZDcH2Q8OOuM2bPic3BcllwMzq/pxYN8+GbOt2EpGt7NrS
olhD8L1QpjJMiy5bpu4jLHCGL8oqUxhjAaFPoDkxlDwcKLa87qtfIITNJLpReTE8JqeRe5Nggs0s
HHwlz1J8hC9CnotwutBDSg3LFHVMdZBqj3qwOk0b2pzYrpZMjKl2M2kqt7424CI3ofnogmJGLA1Y
3Y2CIvEqEH+UmfoGm/v1888afybcTPqt24yi4X0L3k3MVlOXc4sRDYxQJagD9/YntfPl7Y/sZ5fk
D+Cz/ktTwyawo/QyMl0abFBHDJsb397mUqAYeIyAprrw0GmJxp+4sTwj87LIbXb45BAYucpJD56w
oTN/yiccJRWcvfVjhy1THZ9Uvz1MEAPeP0GD8IjupIIAjQOry2XGa5eMq7HGQBHKxe8D2Y8ItMbC
uRd5UehAq4kwq47ec+SZ4M4SeoJorMYkHeClQWNpVMndmKKxw2emd1E/MKfk2PUVyNpCub6tQKCK
OcK8RwFLGnY3kdxb+lPtXH7+Crzw4T151z66ZnG3xXx3VAFDttaxRiIzhM9qZWZRc8R41NC35vVy
VQ8ZouavAU2IdaeWIz0ogB+JYTtmiGgRVYhH9ty0Z5y8Iyu0zDjvxyP7WwMmYGcYJdcLl0ow9ybX
HRmu/v3LP82bvcgy7tzQx82w9FzjfIt8aTkpXigXtIPFB1IgIHt7a/4m3/OSYuaquk5Yvp2acQMq
8gdedHiMZINIVU/oticDJmLYXuQLX91pI06JCLrEe85vcMrDHloD/gZoHJklQjLC6X56DmL2q4Bw
uClIIvq791h94MK0vEtul8YwjLMq0NpxPifEipVl8rNLJSKuBF8uiseJ+w3KyI/YXrtn5/h8/g99
IgmP1e650PULZgXgNXD51tEa88GZgkNHhGIFGRsxK9sGK0OUrSFWm7w8mPsa1jWaAfeJZBKSjYnq
9M80gsEI7IE9P64eyYiBC2yiDKhvgAN12+unNRdHM3GXJq6+hu3qGis55lmjGWMssBrt4Z8v2aPB
NJPquOUbPpOrzT4qwNQKe53P+X7Os2A0kxEWPLFq4REXTcnBSCAMWruh8s79el5t7liWs3/+IIBf
Y0q6tDe86QHzx7czPkyD5tc+MHTlJ5VwjEDZ8Mf33XSsrFjyDFa4bhCxYb3u02CME/LEmzKAxS6e
g5u8LZhLCb82Kfd4EnjQOJ57KNRwPYBOnHSv0KtNvWHNFFrhCaZHcGb3jPkbDlvfLoMfa5rR+wDd
vz0S51LYQxJ8ReRjSHAmjx95bSHiBGhsQUXGMA6vOla3AE2jpTYVzuXalemY6aO1lByGjigu6W+m
5ERgivt2n+/odUbYXIRPxr5SQZ7QuWHz2aKhvEAu5GdJsmzdNZtocjrjTGw5azLmMcheRBXR0nZ8
cVMTq7/bH3YmYzAL3a3x5x8XI55BGss3uRJPlJbYLuAHOGcMBIDDy8bLSDlnhLoiKEUcmy1pwC/E
UJ/8nu11XGeBsuKM/votsb8jQoJRP5gQKOIb4ggeSWcx54qY6uAQhskd5XDholHkw3HrsaD5wlc1
cdnufzNsqPCyAHYPs6OF7N+p1ABtiVn49/9IOrNlRZEtDD+RESgicMsMzvNwQ+hWAVGQUfTp+8vq
6NNdfaprOwCZuda//gHyGxrGaH2HkbTCI2kNRLJOCvzC8GkfqzxEK6xU3Kt6xBmToQy0+WVjd0Do
gi+5Xt8bWBk4qgrXaBE/miV8nK/ulOY9QMaDX4biqQSzWdsjZQJP9z9/jSsasdWTJ4cMDnFCoxSl
J+3afy6rGE+93QTUztR9EHsP74+QqsXVVo8piBIjowufcg1YjXJ5FsJehxnq44wNEeSfBBSYo8MM
DRkDytN5arE0fYiOvZ24B5hognbfH8tGdzCNu8bbgjnfmgee97lrq6XwCpCExztO4OIGUsryEoQv
MhTB+yJiGCjshwGx7/wifOHxDYVHRWEtjBHeS8ZokOAQwwSQzsh9sUzkn0LV8iEFALNWMSEEFtV9
MfxScYTH94UoyH9HRk/FQgYOK3+GqdZYHzHRVBDmA8On3wmWx73MUa2XttH5ufgmLB+5RLrPhT+h
+UzdSF8OLvlcF+m3Mdj8PacDsMEUhiU2pNcR34APgypyeEEPMrqgmJoyiHpuGXQy5CpNZTMazDE/
eTRTMCcNVZrRtWTTLNWhRWY6dQAackyKebj/pdetH9tlBYwMlQMHv9hBlQdkpZmptKXlZe/WSsR8
hvqP38tQH3dIIUFBI8+94C8x/ufJT6zvHvVvvUUgNmRkm0YT1thL47FlSAjYYy37XfD7EJzC0Atx
F32/5dUP60oNitmnhL9LaWxThRWpbNTdlisSICqBpgPDCpiZiSZ52mt+EvYND2pLtgxwN89XD542
t1ihAmQFGZGy7ZfnUDMkmO+BopsfPq+Bk2U0v/LMY6z279vcaYz5DPOlfIwxWxDUJQDyNa1Sx7da
qx8MNp0fgkSGtYo3oiObBwyHP8D9njD1G3qoHBpbClkR9VKHWr5m+oGSjsYNR0p6KMGIwkIdAwyR
mP1BhKegOoBuHzlkZ6PdYMIlrp9It+b6r9Zi5+N5RXxqPYU8f9Az3ydyLQVfivg6ONjfy10k5VEc
b4XoA3dBuJrvhgQOoCSkDo9gUNiImkDdgCwY0+G9DPWaLCh4ZnnAHDSB9V2yzNJppW4qKt+RjePM
cpcpGM3Z8gZHE5VjNa+heny4bl6juPdqfJV96tJ4ge/Z6gum/xBEn8f0Kf5MICCGQOxmwhdUsag+
xQZv76QTMiaZqcSVE17MisVQX874Ywz6bQ1mSeKw0ca2UGezuX7HH6xEEozseNC3uzyEMLArcvxj
CLRaWnhPewEburedmbQXR8Q+tsfA1ruGYJuQxsX7NgDMvQn43K8P4ZHnOMsmeb3Q7DzEBE2WsMRj
3Smt/9mz9NlIhMiYwQc+gAp9Oh92qSiLyBqIjaqMrsqiD7w7dBW/GIPgi29ATmzdhxoApIk3Z8i5
5Bb6UfaT0b8dBrNQJiaAL2tMEmCHMaLg+iBo5wbRDdbwLvyBR6ac9PZllHPabyyfFTATKLQ0LRIH
KF5rQv28xPf2H0UMaIAfc5/njGCbWXI8Y+gUQrox2cSXChLZnGtKCsJC2E1OPVIWCaRPS7ieiEoz
XpC0pB81GMXh3l4ATWGm2TdNBH13pcfmyTPJWuhDwxdpAaUrUMfqcmdWQZ3EBcp4Up/8vexZNCb4
8iKuNIVVjWHxaEDmwK2SwWDB+YsakyX3Hvjo7UJfPj9/Zx0F7GeFKChrJw+SIs1tba6ZEprL51bs
WfVsmbJPeNoejT/QGgQOPfaSxtj2ZTdWmBGr0ASZewgtKBN6HP0JNf+uSkycbek0zsdxu6yJztCK
tdTfMjnE033fGLsSW1pTQS8w/ccJ/OCqO8DemZCpcCFspzQF1l1/IUZn1jvksAZop7+k+Wix4K24
CBE7AvPRiFM5V/z3KU+PbA9AsO8TxgMKuvvRLO5LZsTUA46/Zr0WiBqnDF6BDwh74uAghLRaV31j
2KIdcgqEasBU0KNf+yFynAlz096Xwes7GI2zU1GA7WtjXqul4EjmHDM4gXwJ3J0mF9XPXLOShGCz
Ag5FmzthV9FdWnHcg0gERH6IWeFzq62UI18l1Rx2u8GM7CiuAYg1BArJT2fPDQp5eAFs7JHV4nN/
JSt5VvuaK0yh0iA5YwOz1JYk3cZwDl82JBdS//Ld65ysXqtq1l6LEfzSb4Ionf3Rbv0MmkaCxMQA
sWH6UjBUxwv3UFTGu7YfNVYD+BuQ7EzfDNcfTP9TmBEGPlDcMEA+qEM77dkJqh/ZzEr/EU5hbfLQ
G/VFmcWX0UabSFBgGiflaDkDtmjrBvU1lLDgF/BfhqLR26lcgnBM0wKDGs1dtsOsc/y49EtgHAXZ
O3kf1uMS73Xze9XBYFEsIfmBeSLk35ELupL9wwHj+dN5oxQlHTvy8nN6lmmmIUpR/Vij1RuWrofv
0Ly5v/jMI7iylTrO8fdD2gE7iiL7ZXO5niiZNtV9+MM6WZ0PSaiSrfe877VjnUhOCO+Q7XmyIfil
0+Zhf/Ae5htvI1TLNxB5zrZ1cvKlobUaLv4auF47uGvzfe+U7eTle6cuC2sk4C/07sYPhlEKAy5x
/3IfDwqvoQ5/rsBpbRozH8rgHDabFZ0ALiNbyAX4ap1RbMF4fZzgpSiAeYeCnyGRtrutCJQ2EgQj
SCWyI2Y8cvCr7WwhOx/aIlKI4RfDf4btDW/nytHCaRGaqpX1HVi9cs0KGsyoGadKC2von9NYAXGZ
pNIJWo4Fgw1GfwQpWx9YWGQFHbTdpYLMTNTvXZCeYx/KU3TBLUqcQRWGMVC1KMs5fSVjSZlITdVj
8+G4IVPGxafpaTHKBIj4yyZZsRT8bhDZDTCKqe3m5JsDkJxO4Y4WxXwPzWxxcqrlBjo6a3nqL1TT
bZz2Tl6Ghm8fOY2L7/WmI7kFauRihZbfgiU7PLKArog8llASLhuGTonxnULNXR8swV+/TE/k+Apa
GgcSpDOYTIfpvPWd6b+EojFAwlWkIj1PtGZUyBYF6v1KEPU43QmCkJYGsPIYyQpxz2CZcWxv8suV
c5LaWPyDMkgct/gt4qKx5mzOpuz/vYn2M5Y00J/IICmCA5ICYj/mneDV1Ec+DZ3WlSofek1x5x94
YnkkS5DHYV53+ReXq+mhD/cMZRNp6eMr/g5UmUyUd2TYiyBwJs1sFM7zs0YMAGaFkgdG6goyBpc5
TZAeDe1NDF9EsjbCxSlZMjvxYysk3R4jnnrcM78kyXKiWs1j9m+yAERxYXtRvG7o8euBC7L5oZfD
PRLwFitdOI21mb/Gu5SpggEiNloVz2lIDz3GUJrNPbofgMAYM1W7Eze0XaRjWO5+Zxi+sB5b3doL
0XPFFDSfNhU0DquHnil9TCY+XMxjizuA8xwDSForxglsKk9jZP0lLqnQ+57ZW638cBGB81fTqjM2
P15DeyALGfmld/tefxAl7Efj1MZEE+AHGhNLNXVzxYAZqjFM66kIcvEVoFzxZDw3p9PLZmNZb9TW
2TA+SL3COEGHpjIzngi+GDO6XF99rn0sjK14CoDkgDkRe5k758BFr1anPpKhEC7WN2DQzaSVca9V
EvFgfJY7+YqpK8wTymvqmjFy5erCVJqQLFkovjjz3A0gHDcFsJlvJhmrzqPq3+fTmHlP9+bzdsxM
clN9zLu+yc7A7DQ0ff/ZzPp7dmNI1vwoc4fIdubZEW4ijoUscWz3sK5xkJr4wMqzU9/Kg43ch18N
4GcL6ii6BBRbEFC5HRW7i/hLF29IFlq5yK4kv2kuNz48MWCdOrzCnPVpcBdV4wYfm7k0d1LJ+Eyw
p8XCO12YMDK1hWxq7eKJB1TSN3fSDBolGxAMaHaAxUljzV9i7KUY8xvNcs6DeyBWq4d1szG9qGPk
aWw8PT5hCJZksFg3DrabQE0GU9jI/uMx6RlPuB1eHZorkAreW/a0Eb9Ut58xf3nzqXoQNsIwaL8s
3Jh/kU7LwlvijmVVCEEpMsZWY5+mYTDfvJb+RkUT4cH4piuxnpa0vcQf0kg4PjC1RPjJFUDX11pC
0bcppmDpswe4RGMgluxcvCKTQwD7RRSISzSSV/UKK+hxg8ZDu4i1B83g/Qrzngkx2wWVE2UT1Wh2
i/FDMbERM2s2e1Pks9yJgKKiUGCUERA6+rM/B8ZEE8k5b2lxaEwtQPXg3uwTGLHYPziotCNzNqsr
56wHWxwVHHIA+a2ASVaIay9Opkgi6N3oJR3qR+8KOqcJkSzPJmxaYeqgoCBDVk9XRkkZpebarPqU
nw8XiedblNTXa5hZVyq6om9D6r33fGSlb0i6/zJfKktGC4urdmsL1hyYNcjjDNdRKjUEGcK6lprp
CtjCymI9iDxm6evLyQS+8D9ByQPXEyO5kCMoseKUOQeZ9aIkf3KNK29ME7AC3oUJhs8kUxcCUJGX
gCf2Ond5rQCwKkxI7LsuEsVCTqW3YEzhTM944t8fdfPEgVfnpKAyC3boF8Vo+F5TZzabfwRXenCk
RBkcS6pb/HtBWQJlg8nuhOQxZMa8Fm1PA1l1HZ8ovdEb191mnc+ZbNjZTLhE8ynu9+LCLv8hOaCd
6p2LKm++fk+XutUnr4GkN6FK9u4ixuILusMRAvfy/3P0cftH7QUaES0oLQrPx3vJaz5dEZrV5Bal
Pi7LvF1nHo9bXJZFwmNQGuakwiOY9hTC4Po1x+0Wemf9tKB5fhefv/3xATFTGM4cc9/Y0xxR7Srm
X2LuiQIg3Ni/af7LZfq0Akj1/jh7mf2xidpcmu0bw04acA4D0rxGImVyTfLMC6sSbDp5iKc04Lpo
KHEa+QENUKyDJUZM/jC4y9ALYokBcFQKfyx09P+8Tc7983kLloMfJF6oqLhrjszjneHCwAYDMGio
+Scan2Z+bjYaiBcSRi46dgrRQd9hmsARCD6DVRaTNSN+r4A6GKIAw4i2lnzxUbuAygjHDQIeLNkG
NVRID4OXAJ36h8/V7EdAW+g+RGbcYD/i+0BuA3hRHhZn+ghfDIofkmf64w/ACF8f6nWyBlT6ksvA
5ShSczDuZhIFA8wQoJh4iWHFFqidkItIgFHttOEhWgwcBr1MBUtuGyRhQ2LC9d3Lx+9YW+V7pgBQ
AJ6zeKbNQcojnJsabzjrr1UfP6JTRSDKY0kuBJc3p1kGFP740AmqK1QlzLHZwrkk+eIzH4yjQ212
WGh/fTVIF++V1Br5Rg3K1ddPWhOzrdZ8y5ibwXDv7XQIcsfQCfuGnfrF4qFii6S74Z/kZD8zjW3p
jwm01pjPc30P5+qS2l5F709tQT3NCTJH0zpat/c3CCyjRidmpl1Re0BkA7dj68aTn40cWW29+MHt
YCdRDfQ8MUJqI8MzpbbelxHHYuL+6Jo4M9miR15aei0VIXEDI6uqmYW533ZMOEOtW2/sc4acOpCa
jtmecSz/pjHlgCIS+f0Lh2PydVWOKzwQgEvy4Nk3FexGFjVzuwuqV+PrtGZ877z6os7y2voc0afA
5GVFoXZhu4hhueioVQ/tTzSAmEaPX3MNi/j9m/Vac3/LDpoi6xzzVWEfBPfzovTH0cDmSQHL+16i
OTuEghMB1N7liDi7CqOUIWynCbQP9noZZ1HIgKNAXSgfWj8eDFTNVvewoaJQXUqcvhfkPBN0YM0Y
vf5YZq7sxBN9wqSC2smLt8B8wHu0v/KRloVXwUiAKc3PkYgAgMsuLFO6WctAuF5x9IT7EBUXs641
dlEUIK8LRSmfMfujkKy/s9HDazOcm9xvNqaxjAHDYRR1dh/2R4bu1eygutL88uaF23VuU7ilshgw
59ecH01SOI5qSPZ1D+sLSuT467wHE2VdIktGm4YI3EvhdxhMLD8cexhQF8xsbdoypBpMbgu6WPt9
eMUOBsG53fI90HH4EC8Zj6Srjhb2jJaVdbxiDm/0HShKQLzodrEQK7kZKMAYfsB/Q+zx8j6rxGt+
ZrWLF/KhgOJO53vuHRQ+wKagIs11E2pDZT1aszh/VatlkhhbL4xPE0NY0aLXm4RLJje13/nSTZr2
2XOkoFx3bDeHZ+Jmxye+DD+7/zLLhbb7notztStST0b/EFnZpI+9KbPuFmVGw5zli2Rw3lur+Jfp
BizM3yGFsX4vdaP+g1CHwmtWXQYRu0Jv3P711vEC3eoILkhpIQieP5mE30fLwceKZqPl6/wMha9A
fm5lk8vzmumIiJqhoVxkDtpFi6lrZ/HJkszC5mMSojib9dYvkVcRnvQ52j2aY6GPYeDIlxGdcTl5
XNGoXjPn5VZAqHaUTAYjn6KKUh2oww29eK/MIDzA0Gj3/bHqfWfog7kxrx1wD2fxx7zAo7D1TQUO
+gRstNudcEaGzGo3HmZog1kVDJYQ6xru7wCrjaE7wmQ6utRHVNRD6z0OKelB3xDk0W5h6wARAnjM
7Uoj20UbeQk5y6/Ho+ODTsBpZu1kELxmA6bZtrquEb+sWH/GHMMxNw8qIgPxMAMxrTsnprmY4Iyh
NC2rJF5URg8Q0moC5mz8XCQWUNMsIAV3+g4qtoyd14lp7zsoNh0KQ5vAQdRcbL/pP7yQnQ1jRTHi
nVUjZJMUGuNMWVSwIGboc+i4S7oDdqFZCvURifWtbT1suDml4ON9nXzXHeoDJU96YX8PpD36TPye
RiCH7ZYirZj3sSVyXz6snZpSCr5Y6einEGaMipsqDMFmWhGeuv7do2t64KQZIK5onMc9jh0yslby
ohDSHQWgvLAQ/DILoKzfQJTrMUznHh/ed/QhKG0hRMG3FvWRRf8uH+EnB8zsXmgXU7s+8X2fgWw+
ZrKCEgsF57bnj4YAbnjF5a4UuW9DB6/D9/dnclbk2POojM4xAZj0wv0P64J1hwtO36LIUOEdonAX
LLTWLtBXhIWlu+miXI4ueDB/3HOGnQ2GVttJ/97j4RxsGGQzqM3eCyhXPOCuvITigeFgh1RgJJ7Q
VMZp0Ii+jrwM/ef4htnjDOlmxzO7T+3PLoFX+taMZvuZlSBHM9l5gpa0VjErzFviP2Y5UWEfxeaY
HB3UgBkBjlQQ23GFhrXb0ekJA90MxZHOaX8sEI5BM0ht/QMTd9vLCW9vK+HAVFBE8sBajzHn9JSZ
JqjoG1bbiovZ47ZSM38mWHJa33ExfwknQP5e46eUWz8Ugn+MOBrU/p05lNY4AuHaRHIR/lkqgnfN
TID3ET4xWAZnfXrVAKo1fdCN3KuHff0wiKDgwHTw94MsaEkaxF0z3kUTjM4JdX2ha+M+4uRi967X
wSofq5ZGgazZcJypMbE1KrcPDqg3Qa3PIGVyQQJMz39QPKm0GuqATvEf+1yUrnnfZkra10itcD9r
fTFafaEYuu1NHQp3rk3h9I4UvfQ3ky8gAOAoz2bIaEjZJczTBm5ITY7SOTfkp/GABg2JHh+zs8Qx
r6LowSTo/Lahn8a0xh1T++E00uxBdAVTG7Jak7GMcySsHT5E47ymVbaKtn2CRjhBx+X8OW9bUEIz
wuytc1uo3x9ku3Xs1AGeS/TRoaNMX366eP0Ncb2QcJjv+w2qESBZ3t7ivPGhqXtgt1/zsVNdPdB3
qYV/5g0NmBcajxnUFawKg6OAauCQMUtZAjXwDNrlTmFKwUopfO3QTEB+ab+X78qIsdirXY4k5024
hKg1wjPt3hSRwcf/IXMYHMTyiuZbDK1PIrsqcTjSqRcoZV8EvdACD8k+RYKBI5UeJJuSLu1hY1MI
vWnJFRkswLShU7XT5CCniNu6Q7rHkE++Ab+eWbIA6wmzrWyZ/A0d1ZX5Swlir4cTHO6rFNLVhJ1v
1ZvpK5mFfgnZ+Ds2Ft1P5qT69JZbbPIMJXi7EpyTnIysD7kBT6qm/w0t8ABQF2IvPXJIHyWoVDa1
sVvbxUSHG0s5YTcRZjVACZhlLSjKGUKySsDtWTxdZsHg6D+9/q6zZbc6JjAxuRfOh1kkJPwh21Vi
4/iN41oO3Vb3WQQlC4X/cRfQEuMvM35NR/7QkpePzM05nRi5871ELyi5faD2Le0rSkMRXxcdIHM4
I7gbjmStH9OWI8LSxp+NErRmMnkdqGvtxhee/nxGPOjP3f0X4CVt1oiPIdhNB1AHEbZxAzlDmoCD
9MoRjlOKN/DwlUz/+tMhFmv1Ko6MFCOxypHDWU26cW9aP4MqnPdewO9+3KyG+XyQz9Wv3VcctCzE
VNe/eYKBLFUR1J6vAw9Y/+FqbfWlKdyoFDeNp/Hr4+Vsw+R6DZjz2u1onGCAFto/OkfVi5jLM8+e
cBlkOjdoRxkOX5b4VtJG7gydpowB+55M1eqSrDtXDXAUdJXTxzlrs8ajwCdDk4PnOKL1n1EtUlZC
7vw3qKe6+eIGbOWfibRSfYZPzKnYJyY9tjgmXdvqMrKj3VsQG9gl2KMnaImE0g0zG4lzcYVbMZcp
mpPqg5qwOL6FER3VXmtAtImuL58dD5NZugukdtk5bQ0d9cnu6+P+B9sBtRSDhDeXO+gHtB5QzSRH
SpiQUWczn7VemxZd6MDiaj3O0qFku9OgwZsq6nyUOpBeBDG0rxjDv+HhPet2fSCi2Jw8z9iaJbHV
g0cI5PvHYaNPiZ1DAFixVyPVRlQ8SXwIc/z/aGAkm9GcC+QnSyharmK/6aRwHvS/m3LFPi7b3bZd
0ZAtcx/Py6C5xAGeV8EHkeGsPhf+xymsdNrBuiGMTeidoBqBVY2fqwzG0Tmb5WwrKtx83Xy5fe+G
Rzg118CS77KdO+n8Cw+YfRIklaIId2XGkUeZPJHc/NXz8GvlF6p9WvRwhd4JnRrwU1qNAY/ah5uG
1hDebi5SdeldrZJ7gBLuMacZ3/eRfj8CLuf7FqIoJiTTejB/GcJBJGGL+Xx201Cr77XV+8a7aqtE
VLBsorA+mmodcl1fk4belANGu7xFOZU69Kkbrlkm3g6GXnX5eLDHqkt1oefuXPgjopXpmx80f6BX
sPcu6qKPklQV2inQNKactCE0CS/ViO4xYk06YPRbuAG+4AAJo6SxZByxFeKwsCZMVda9bMKIAsoF
Ej/gpZamB4JZaBbj5PKckMaJ/S89K6gA7g5TmcDaQ+i+N9lixBYrfAXs6IyeEBAaxQLeKvca78bM
qjfvRQ+eHYU8rKvNdyeNjGoGwPozXwnEw0Xys7tujInuewZ++FJAyWp48bh47pij8JLPpxM/nTYR
rjsPeVL1bN5RLvFa8MpDRHFSYphn5orjxBsAuAUeNGG5+hV+9Vi/6cFpKlQXCmz7dBo2qL9H7caa
+xt5CLl4DX7v2bdiOpKQCYEw/QA368GOLFWby9bSAVTdpOLKqg71J32dVo4bdYlcEe5BV4uTB/pP
EK3ZLnsLIcCZFqBJkIZeRvDZJw6kT9LYxr1jeeLPDmZ6Yg+6FYAd9IWRZI54+gj/0C3aRJ6819AP
dCjSY/lBOAWOlLUF+qjIsxFPdPHuRCPcs97kfNAyLSsoKdTk7PH/bIjDhwPHtm8rbu8c+l8E8SNX
GSs4UYgslnuX4Yg/bSrKxXixh+WRTa0arA2Dvec0J9ug0XD6EYgdcWEj+BGNMgXOUzp8VYIvXXdD
XSOBLVDKjyYEYuXON9k8D/SlNe7OoEER1neQe5Vo+yKtCzN9B3JI2XgFmUAqDfKmyHwa+PzyGrrR
G/U8atMXyPPQqVt6OhQ4A8RRXlsH4/dk9DUHD6+QXHneHujHUnwzX8ETf9/E+lld+EUt53UvE2WD
+XGZlgWv0tGmaukhcXplY5W2auhEMNPgjsEEel2qgiKb8tHtqxNIdQBnUl+kTJMw0sPqGpNqxavW
CQaFNcphPMFjWpzbSPZYiGz2sN9lC1lcjcBR5TV8tXeqfl6cHztyPsd9zWUcrM/bYimZ2YReOZMW
o/Ys5ePBILLkxCgXwmYDD7mciFaDZfHegvN8hzOUKk9HphxfDa7plBGD1tpvOCyUGkwUx2EH4i5h
AtI35zFq0Vs1wDDe6LzmM42YtrrzhqQViFX0XRLlkJMWjoTb1sfv/6xsjov48zUtMdGhaWKC8U+5
mGDwnU5ojufWyK0b84ATRq+0H8mkr+JPWwUPxUSYmXK/Y2yQGmuUezR9oAsoXtXH4n2L1gHEqBdU
R8hxVKk1i3YufzzAc6hZsAAHCfz5IHlbQimbuqW6eLWz17r4TsoHWrVlUc+KC/yJ3pMe6yGCwXv4
rJnJjn5d1YNW2A2G98c1nQ0/yOiG7PibF4/YQpdvzhh3q7TvVsMWRhiMNUBzCOh0rHrP+YzG6twZ
OzhNdY4y50F4Yy9a87RRV92Z6T/TiSZNu3w+fg0COTqDrwwZxg9uL2nKY9eGQSN/Cd2w1T+dA8mt
v4sm8cW4igTUgVdSrf7F3H4HCAgZW6QBvGeH4UO0yiEYDR10nex6r3Pvh1Bj9uytFPjYgAIgV/qq
LzR3zAe64iQsLvvYQE0UFMYdE3hHurCWH9CwU9vE2yiwfupELk8cRIr/ek5Fl/HGzBnz26EbDxef
btUHtRvBcnutnlBPXpMS8zCeHZcxGofew8amMBKMRAh3OO/+YMOP6yRoMZ/DxsODd9Y+3ewpHJbz
bJnGEyjGkr58KmuveRzLhOimSdoy2sxlZKSY8X1cHTtIydIh7N96jJfsBz1rZILowleGu0V5Qnz1
ko5tqe0brGALG5v139NOyiAF5dYP2SrWTWz3JN2P0DD+7Kh1P+VUk2ZduyraQ5idpBiBPtTQOV8t
nsKGnmMk/hHauf60PeNPayG7poJUojm0taKyQuEx0CzqchFS/CSc9ZBsh0uo9sIw99z1T9VzotPx
qYJ0DgWlGAir2iJz9I6+0SxYmmvwwGoN+exB1bfOoCb+bqHi8bkz5knqHHVGiLH7MuQgxZP2Zxc6
TmCoE0z9hol0HO2H+2aRC5fhFqPF3P9c1gy2uC5NSLSsOpxtVTZNzPYvGqQZF+BdcoCZdu1ptM+x
fWTUh/fsZ0qRgmyywdmEiiWBv4o586pYQ/JWSbHv7lCxRqnZTQt0pC/vyQAPc9Z49utDeGKKsOtJ
3gej7Rf1m+aiQmxD+1leZLc/GoOT0J7MYLiH37G0UZ+7qAwQ3mJAHOlGzjGbxMwmtRNDLv0z1RT3
ffqdkNt5HoFMX1n0/tHx3Z/WnTUM59FoJT/XKmCZzChkmG4/0G+oRktTR0DmDd+wOVe/fDyUJzRh
1GQoqLKerZ8e8EK/DrrAjuQ5S3PYbhkEwYoXZQ1U3LcNoy3QCjdXTjIyNARQ6NrRVmPXWoJ5KW5k
PU+gte9l90bjQ6gmj8P7aZvgOQMGIfgMRZirx5Y0yRcY6zMaKYe0+OsnjGfmO8fG2tN7HyEG03mX
8JWx06BRwutjZAgZJhZE6pbQ1OmTXKEVdkQp4gohTHrr1Nb9VTRpzb0IXE8HFkuJSkEBjyKXFWMM
kydJ5BSlpK11RukSWUg8Fwy1yJG+fzoUvY+XJs4/SJrgq4/nFZeUCRYkuLax7hFXWnzhOadkOcU8
fo0sA/0XnGE4XQJ0Y2cmOODOb3sI3bwSs3+2+eciwj0CfjXu3bgSCFv9NQxrHAEJdccUrnenncfj
HTt74IHv+bXIQ+PM/frhRlJRGNs/8Fr7rHQM8izJih6GsB84Qyof2c3QDCCmgv1z1HQ4qGjOthDK
KZwO2lmETn7g56RnCCbZWaWJX0HIucaqUyzeDC7oQqkeHUIHTrFxhwmbCG8kqmthaIPtAB2oSotN
53mlyOHK4NvRsb30fAiMaQJ+s3+g2kFXjaQUsecyvKkbS8WgbdNyUMweOLdze1KLyebnuawIhH80
ZvidZO9VWONxQt4x0Vrm94ECngdPhLSRbpYGg2ZIpME1wzlGMorcG3EcS5lX9rziZ8H5ZQfCQlch
HEVaxv1bChZZwwvhP6tLLV3KD5dZRTQn+BYgH57Lj/R1U289PfLCEMdZhir5KgeV+VKpZZo9xFsl
XzGFFX4RH3bAc/9z/OrLYjTNsIDAUlJEY7Bdy+mY1JkY9DqxoyOKQmzganOETRuRMtV3IlG7NHJp
Zv+oybzjL/njXJUybBv8Pk6GtRUm81/f6V/59ClrsquC6uHLOO1gr7PQuzUlVNOsGpTZH6ChMp38
Squ61zqeq4DLKisWd0FM7BxEGnhZsjuEy2zIZoJmB/YwrhyejC1MZQ6bO+uVM+dJAs97gjheek3V
LzMQewT/IvaG8rb8BkUzE4lF1Skf+tS6o3DcQNou5/KmR6cJWjv0f6rd8izL0vLzAERzVy+3RSJh
RVs3YzyWuFSgPKn8AlnNd2lXZ0CQK5qaobFZ8S1OcJ38jeAoOAy5RiDS5goR/Y/NDYs6iE+iNFbx
q823gA6n6PSwGhhBeAHjMxcrPrvXwG5iT1bcDweEGTdjxIdY9WXhkbINUO05HebOKoVNk1KoheYf
RLjXofd0F/vHjhCtkldDdFQxSwG2+ChXYmSGO3ZkeOK4iueUIqDebJR/VSq2Yz1zf/GUji6BCG1V
k6obi8VstEFhvb/mXzk2fEdx5s5qFT3I6Am++FaPaRwnOL6ujHZ8uw0tETF/XuPQCbUbByJt/mIm
+/JG1mBxAxlI5rc3PS22iJxWlOHw5xhufScsV48JsvMyKaPee47G3o2Qiu1tkDs1Uh0K9W1Rz7mu
4cLvFW5o3ZoukJuFoNqUupMPIeRc9NDsjGdlbsCWl/LIxX2tXSuQRp2+VUGRkWGc6AO7Nzwjn8ST
LZUdClJMDMYPbkxvyASluaUBpWoSbH4IJ1xcaHPM9JJAB7SFzWLrEBeRT4mccNog1o2NIxBMokDK
zx0MN2v0gXOTajYkFzvkvqQbHGq/6mRYz5t2OuoZ6ZafxsMBvt/D5qHQhhY/EF8/VBpWLbPwJzeo
la2h2HrH9ohEfL/4K6K/L45YWE4azQGCKAD8nhszhSxWbTfhQluEFjNWUj3e9s39qJOVbo9Qc7+r
GV6YjMG834ymWjZLW6XMMgY69nY/TEBQ1EwyKlt4RpN8+Pe2gZ5U4ujcxavn/imUwybq7Bt0K7hQ
huJtNnhDzFcD1e7BdiwTpzPq/WqFQjO/hQsaAzCP5QbsZvOyK1PqTB7kdVfY+QmT5ySoaHceLtGY
mA5ySRHbjjtoCNwYLgK4tv172zl4y/ir2j/tmNKWyF7TM241Ji3Wk7UO8xTrW74CYNk+BbIOh3bh
JnCyxvMPv3L5Y0ew1GClaY3PSn3bTQ9GWU9jyZv4BaEU5GQkq8hqppFuN9vX29nM3+DCpy6eMSzf
FidW4QaRnTDbfsM0xsVkyq0jQ4T+kjSNBaOeAjcOo4I5sL3gifkCHge33emtM5+fCEjiAYc7GUHE
M9PB9NRWPmbVwPQQzuzfpDlD+i397rvXkW0Je0ZJdjMad+wQZQtW8/kkYq6Ynqkjl36isHsk3LVW
lYKe0mXRh4MnE39ol4pP/N8mTHcb6K6MG3mge31iRNgqycJzNr4wHGj3aL9B1I+rzai1VyvEtZGx
0Y4dRB9TUXlwtdzp2cMP/xb2x3q65PPnFlwx7uaISr1bpJnVjWymI5o1ICLH+OGTbD50X2lcCq+R
C2eMEFqCjfHwh9QAM97y/vnGHaB5w9W1DoeGAa6lzDGOMH/xg2aEgBiV8Qi7/UtxRsTBM02VuHBS
xhth7DGG5fewJPJljU/K4sQ2nLyLdJ6nu+gz/Ymjh7MhgmfQ045a3yl/Fpv0lwqLfhxK7qXbf25l
jQUDU1dpO9CRHVqselIwqDV0FzCnq9kzTecbZDELwtJxinvPErDMpLlgTFluJLJoKTmXTc6+y3Na
odpANzuw4sr/SJjGrirshFhldn/S/sfRmS0pqmxh+ImMEEGGW2YQAefhxigtCxARREX06fvLjr3P
PtXd1aUCmbnWv/7ht2KoQulewT3FC8PvtfBOy0NZjv5k1TFsYh0MsmhEtZiRasUJY2eFr/egF/RN
1nf5Rm1DCoHzBWrFbyt4kM4EJjrNNjk7xR97DT5GXCblsMmL+fvGOenp+IqRRsokcozKOR7K7gW9
zderv1515fSLrizchqA9EtIk84GHZOPj+Q6P+eO5tXdNhiiBLu5jBTEPK1bssdnBjPE0T/rN14fh
zE7L0fMm6+YGG4LAjRMD7Gfu1XJYMuuqLLwuuxvuvLe0+e1l+xvd4/GEWf89VHk26DCASBNAoPHY
kybY37OxaiNHwedpUczk4xhjdgaYL4NsBecClC/bT7x58DrCuBA6XTcYgNHsRrdNP7RrSKKbMUbo
bo368eA2ycNwxiq6ZUAt80HF8GXmPFoPGFmSxbEAq8PLeT48o3LGHsorNgB+qmaXc7x2brn3gf2d
pfCy2866sK8Pbdbi8OrJnAOfqfbgg1Jw289fhQyAoTXkOKZfZRDeJXnvSnoIpDECpFGxz5l++qmM
M+sI+6UyMY4HLZWr2eXhZTgidolGlhGIp6Aq3PRQQy0J7OHcdpJ6bjoPXFKr0DegNHC5I29x8BxS
LX7t0Fq/01wOIFB+59X2XRAa83ud6IB590diPGJ81K+iCJMsHPYPqYExn6/TgztfouTE8XghWmvD
owiP9Y1AzbkuuN0HAGemDMRzTA9gfAwe3hoGqp1hDw++HL8yNoaW1Xr72Fkf3oFEOIzfrEx9N7y5
3QctcmDguIIXWKkR5grdIcdc/rpAsKsozvOz7/B1YSByff9cWTdg6QOgW1Ix2Kjo70ZrYy/tC/bY
SeMzNSegAELuBz+TtA9vjIoUR2YSyoD5S/AdA07hyzCGjQKQxpz16Q0T4eQ6dHosDRqzmrK3F/vK
G6JXHeM7PqH6kHOXMTwQ1qX28acoWUCczhA9L2n2ss9PiYNrNJpIIIYRa6K9O5VqLbvjsZpiOVJN
vYIZ8it+v6d4x2vUUGUsHUVxwEvN+I8rJgKld0AbgP0xLky0JhdzKf6XNzYJepij6JnPnaGM/NSc
l9Cd1CVsq5rnGmuHdOBd/Y9Q4iugYywZkdWJIpQl6cFaa1WLSDlofRlFodtMSSAlJiygmRrsmjMm
WIPdY5xUzEXGm2uOkc2CmWJP+Cu2CaQbwV0mjkJewJPDpyuEOAelrl3RRYNVMKEjKq8iTQK7As8b
wbopYOup2+uXXID+4+iGOXp52t+3tx+yfe/w5HesjaX2m5YZEPc2ptV89Qsq5dwydzSLjnY71yCR
3/DAOKZ0MyDHEr95w1aX3cut5c0LvhCOePC9j9hJ9YRw8avOL0YT3LTMAhcusvPGXtUlUlT2NuUr
vm1RfsfauoEy4lJ6vWtXgYu2A0cE1AUNfAsRygUnlwmlE9z1Ch8n+N+nu3oaZcQHsD8RGCylxAld
cbBTzZLidg0UAdM+c67iYWQuPHRjZK6ZFX0whlhdJ0/YT8GYIR0eDih8a0cTFIYXtvYMFMfm4CzP
ezpIHjevvHgK/XgZfOMKD7k57CQoVRQ/F5d5Nq2qhDYHtiYcmRATIZiQB7+fGBCJuFR08lWQQZMF
1WLb6RPt6o0oR95gucl3sB0iDNKgM8ILFYwXormBVcXYvKVR2ZRlDCWdorg4Z/hU1NGLKQzWStzp
Z3KvowtmWjqeDaHcn+6XeNxHQ/C7wceWZMxHdvLNN8ZAYhBpsd/sfgfofAbaUs+ZT9ELaZCyBq/1
E+ksz6B0Cy9VoI6jB3tV0WoEOwXPx7y4JUYR5OuacSP3W37MP4+Q1kE9hLXmX6WdcPksOjwn6ZrU
BMshUol63VIhSndNeqOMuzkwHYcRk925gbiaPhUObvoxY24Oni1sZQqqOBvBQIzJzpPCDBwVOggK
Jh0ywTo7mHUn3DIaxjxwFlzZ+th6AgOS6vaGzz/tZuXh8sKA9cVWgSgG21+4vADusvXevRmhwikm
VA8qAkO0z7w51rVLxyHjgwQZGZ0MpFnMCAew5ByVQfLbunc+5SmSJ2x0dCZ0Duu7O0rgQ1JtK7ji
UCsjMj0P+W12jI/XsLtg3oXhDbrz/3xIfign6wNLb8pRdiUK4wcUPnLcmG0wrLPrnFE+zAK6oQs6
pEK0k8C3WPQoNltxg//Wy81wtdPFm+UBgRhcnpvNK/OrVTnl6VyodFvViueFTWgIJJC71zFOQ15O
OTw0v7AjB8HnF5sf9AmMov4G63fhSVAOhmbC5bWxBXOK6cAx2Y5JQ7a/LLTG5giXsY9THQCMA4xd
6JsHm+aoIGAwD+llQFXgkdcYsvjywZIg2NO1IqXGi4jMydolbuWz6xrvyUwDG1IebcyLAPw3tMQz
I6adHWDRMBBvk0tcrHK3xrXIrs+Zwx5wAClAgmU+F5pPsIau2xzDVMj5/5AZduQx1t83witUPgBl
QAV7UVRYEl9QuyS3BQhLteJq6juu+nWBbThNfTqYVyveN6sVHx+nDz+n61/j679Vh+s5y9+4OkPJ
HP7eOWDAQSAaklvn5B8AaBNbsvFUWXzjw+/YwT+J2T/PpYaCHCz+y77j4vk0fLDg0LH6rAGYEXDJ
+G+JwI/Fs4W0OwZqwasR6tXYZV8ixYtfOpcfbKJe2/xncLVx7+rupx6L8B9tpgo7KOOWfhkZPn+U
Ec3hzXspzpg2j4H1p6cY9QarSvfg/MPRbXMLphJMc23P5obv5V+hH8znaAkm+zk1UqiR3QQKxXfC
FFhBD1YSWfhS3e23O2SpuNC74Mrgu2t4tfDliDgffkhrdUZb8lMWh7vPn1NgbuR4FIz3ADIBkSyT
cpp5kCvCOn0ZHtN+rglWRwqcRCYo1PeCd81ybZmVsYW05iF5Rc2827+WpLzhGJVc19AKk+G2ggGG
+/ISrop5h43NjJ6t94vvCn/9AzvnFaDAXYHGIujWBsSVw8vBL8nk5/V2+3DfEa6oAfnVewX20eJx
NJYdqM8DQgzTQ/5evqqPWCItv8lodv8bJAdv6DxmmNoRAeUrf3QBFzG/pO4BsQ4YOJcxvoX+wdNn
ymwIDZot0zciTVuXFGwpVIzmpOo4qWE7+qVumnz4kPC1Z2gUDzsmbOWUc3/aJDqEacTlaR+V8SVA
OzZR45tXJiPqRuZLIcHMt9V4l08BFKajGQKn7wl8MSN9aSslFcpsLHKH8y9JWV+3uczvN0fZYxgB
X6zzBuGdZ191MV3lSzDQzGWc2O2qoZdt9Ft4qHxpISff7R1O8mnUulBf1b26woV21HhI2q6vHVfl
V51fVvnsdbwfK0xtb1hiMlhitJolZIxPWBanFsiX/c7BHR7eNTdH8zbzEkRnEwtT5cb6+bgP98aA
Bn5VsY8k6MsXAtyd9wnHt0BxBx4FQPQ4fdE2YLi++L5W7NtZhBvXHZNEuMuKW5Uuf3200JxxrJL1
AGgPKf7mQP5mxPigBiB5zX2jfGeKBpNDGMa84OfDvGpmMhbW2a7YEaE4acmAOUOsgLrNXFhblhus
cQgl4bvGYsBz2Qs9AT3M5HaP0DWAz36ickHPNXsFOpXDdgg72kZfMx2AOoiYB2by0P1hRA3SYlES
bc9kGD+JM9w0GCNMf75TwarBfRw5kuoWD3twhSlnlmnuv5JmLy5vfUT+DPB+w44e0iMcpcmFyHpB
bFVhiYAyyxhBSQ6RhLw4e+qx4zvgbaW3EMFKovGGavHm96+kpxLkID2w0ECV7KoLgeBnpIBaENfx
2EjxwIALxwuhquRSNB5sMvw7ncPYyfFffwbS9DZrV9SaG+DwDz4Ifpv5l8FcBw0dTJgZXmfv3+q3
pSzAzBvn04MHuM1U65UOiCqXpo8lGYoLhBrYnJBVjwOyj99LIp3bsAaK2z5j1fDu2HpDrtKt55rA
QN2HSkRlgEaCsbBJJfZ1/rKvPd7VR/BwSPH9dZ61EzxxX4r7/oDEISoQJPYLUvZuN/hlUHFAwuMz
NxiT3Iu0dwQZr5m2szYkHcXSY55b0PuLJ03hpsW/IrzmOiM/EgCCgDAcKFu7/6nwbIkB87DSwn1v
K4yNWI4jnvV7VAZQ8VOErt95ERTL7g+lBX7IPzwTQ7eENTR0r3PYiM4Fnq6Js01aTwbLFsG3Nzpe
GdAteBy4Oe/KOmCgqttGDkw4lUiBxRMEYipGWJhrkJv2dBrUa1xMVGU1KcGHeZ3ITveXxy3nQPtT
p4+0gFNaOLhZkbabDl2YDW6LLx9QVmm9SuxuiJjFaNLE+5xmHgTZhgc0/uU5s2isgxZCNPCGSW2m
JDs8vgS1CPnJw/4ET6/a/JL4idZ0ED8J+JgpXCvCzus4w6sUrBnShmYbsx7c2vsgcrpH8HKcfA9j
Fi5uNz9stdIXB2LpCwB6Ka+ZUsWPFH+r1WcjDEge+NUwRd3m1P03WC42zaX0V/6OIt6LDR8Ni6P3
fx6HgmXmW/Co2jN6j/AdlUueGchtUH4CEIPbulsTmOvXR7hO1ng22raOrgaQyWgxZS9W51ePEr+A
/wn568XwrVr0qw8cWoi0j2OLl65O/cp437oMfJWaCu8EvsY4gG5sRd+lIKpm/9tA/kQdzBC9GMNm
QGBBaBwrgAXxauxMwlGYia1gGDJu5ijq1jmlIpTip/+cG5mFqYEC0eqX+oA8UIRDf++nk2ewjVj1
Hl8cto+lDCqCtfYbSRFHAix94Vo/3DDt2o1toUm6725D/FTgaX78ASx/KSBgpPgZJ3l09xU2hePw
SF/YQMgAdmlsmkDOFGZdlzMMs/EArRRMndllr7Lxuu2UAObnlHFXf8Ux2TT+nvMHsZN0p7KOzwIz
zmeBWqY9cwOQsA3ewcVwntOnYiqTNtTWXfwkbui3zglfcGgr70vMf+EUwgiD+NVaC7iYx8a773rn
lM1ufhX1s94acyKtsIe16q3hiGB5q4F0SGMdQq+MVethdZPqTK2rzZVl6/CALbWfC3MIq8i8K4Gd
nsgbYM6gR2/UUS+blmzT+H0IVQpmMSaMLkusgX1gGo5hDQM45djkz8sViYT0pO2mxQkHimoW0K6k
dfBwabaJtfjO7/JkQBmKaG5VTspJvwDK4zeo1o+0AsAANWJpTDBfZ0KIMGmGzlZOqn29z5M80dN2
Qy1dvK2C+pGhB5HVxqQGMpdc+r/i3PHMMEfAydxsEkBB8EyQhmL/3Ki0rcF38vCwvcSrXxqZrrK+
nga595h30F+5szFpVTUeCJCxiA6B9geUMRQ/6iqsL+33+b56rfrggL1CUvdWjTW3IOQYWAIizyGm
ljgjOXr+6n/PX/Czdif8Xg80L+cvA7zN4Cg3ZK9i8eAaGyKa5rI7DJEvId5R/0DR9LCcFED9FxA6
YXAQaXC6BT4dQmlDMDwNcngN3mNKx4+qnSWkCx9Zg8v92yyzeR2XfruglAeSRlpuVCKICnUJHgwj
pztek3r2jp/LJy9JWYjzBYUWqbXguR/kPv9vRL59LgAHqOABHu4SmVP0bBnmC2BU/+FbwBVULV8L
yJoAAwIyVVeC1QYITRrKJfieDvtrMLIeEFpCbh18KHhQzAMZkdiEEFUA8llIu1AwUvdr4c6L7BiX
r0WXDn90tCIcW2Qx2NfocbcOgN1sMTKyn2fQYnVb7PXAmGczjKcnhNOZ1+UwRDUL4ZO1cJ+Ml7Cd
p1833yGW2g6hDruHNd72S4mK2QFtrPwmrSgwh3DiRT5e8Yqe0WDxRP3KVNW+Ll7MiXZkLunWfV3N
L9jhkrmEGwXwAmvoroDwmIew+lFmDK4h1/a2HBnHobgfXGvSMK8JP6JfXn9RArug7L2F8hwwhvnA
5E0kFytuoq7r+VVBcCRN6DCBJo0I+ObViGmEQsj5Qt48/cFPvcVNuHF6tuoV6GNwn/NyI6ecjCf3
s0wgGcItJGXjLbF7sBN+GcrRonzt1xrTE+a7QIj6Xy6b+KYlApMsXN5Ky36TaoU5dseRzh60ufAb
/s3njjjquV28z+PNPTRyh3TFNfqoh6n+aW7vVygvp3X4wR3ZGkcGfYD/38zYJjtq0m+KGdFm4gbN
6hU4qIQ0dP+YjiffoAvKOWPm8krWYjXrRf/Ko5WFl6RiMIF6KuyCHBfeBcyQc31+TBv3GeCAflsC
gE1eq5sQsownxeTahVL09hh76XSkhivfQ8YDtPvNgo9dd/abltHPHOYwIhzt4lYkcpHJRe8Y1HGe
KvgB5jwr0McdQo5DAwa7TmKchcZlCsKg7h5M/udXNrcNxA9Gy+WHuaeLebNYc407RtkWVfr2PofT
QzFuZRMCwX6yB3L7iuQMxNuLl6NYkAXigbOEZwQYrKbl9Lt5eK+YgMiR8/CoGi1QBo80tw14GW3V
fwQPrLle6UDNhfNhi3nEzOpbom7kxYdgK6pNBlsWQa5sZrJ/6O0yFOmpQTcZzCUfljI5I48pQ65l
6aMdEvKffIFvBHAIEDjAA3pU5oAAHc9NvmBKQCIcm2BPa5Nedvof4iDng/jskIq4ryyqt0M8nCYG
/hQD8oGGK8k/CH+XbtNv5A2Tj9uiWSgOBiaBkWCnKFLarilzyql0xISaSanIh+smVzsTeDASQnmi
fW1Q83paTOW4Pl0216OyK6eCX83e1hLDVscMF4iq2eZ8xtob4NsNm9pVoYkTGAcRvJt8GVoBrdp5
ShhnnnaBAV2S1LRNtZIQj6w6X8NGopjd7HpOmPBlwUCun0g+vg9WthqmhnNx6xnKLKDQ38dszIjm
6TPzu/D0r4dTbVOX3gNA6Y0Zsv+hk+z9UemV15jwFgWJP64ucwBDnS0HCGrB80Aa7/ztDBZfRoy3
pHTGUFHNOixC4JCLa7jP5etH3j7WgIbcawIOoiHl8d+HPUDFcdBiwsP0z7CUFQbOapL1gQLU1WKd
ZjYDaKRN4ei9z+MNQgS6Ra4m/GWQCU4q5m5jB6FoMPYrOczi8eIaNMEzeMV9iyu4PaSkW8Ak5QIL
P85sTu+BBarPlKZxSVsWgmG4KWZF0DHzmzfjeR0gWKScm/mLQ+ey/cIPO+Wn0nAy1W53GMxwASvO
jB44c8Y2Omb7gBLIETLlYHjpFhzwyW3X8kaa6HIIVXyfpzmeyx5EYnVf/0kn3F1+Mv8e6ms2ccKK
EUJe3eH5Ez9T6KAkEXv6VD6B9WO+XcWdi4JwFELcRrAKFZ3qZX3DDh8J7bLBEgkEgTbHvCQjjv8Q
/iVIBgWTV4X38yCGCRSg0LNwP/H75UsYs7ChZxyyYHqwR2GmktFceZkj27fgFowcaAzPhXK+Lr4T
bV57wAjfqCOg8Mp9ZE1eqN9B0xhq24MTJPjRaugo4uguWGOcUvKTDGwmO3GXYHkYdP6AE7ueYcZN
csGM3fiWlj+lOjGIeXh59RzjbRs0FwgIPymPOvLvmdYWYKyLo3DWBc9UtjMqOIg6siVAzJt9RtJu
0dzag/MwHWEaRXAmse9x7TGfsYsI0J7GaTB9uV/2WhP9gMvpO3vsIPA4gGrB6E3lhvKa4o8n7rBr
dUzdD9GwPBpVoBRpVcOwlf3i7YOvCOaHj9QEFqioXQZHbaMdGalls2LPeUARD4XkRPgxcyibxMDV
43wQgdAJR2ZzZL3PnwvoBhWbXxkasLTZtwRUz6yBepAcyRr4gWbtJIE5AEf/Do741Pe2TovC7jha
S+ZZDs8sLhf+yJTijh/y3zS8XrG4QRhTnYitAyp3Bi5IRuC58dyXVr5gr+w3ErUmSMGLE/rDM8UZ
XOypiB776+Kw02I51lY6yRERoqm5FEIz3+t2Nj11WPSZJHfX/FBfmlReA+8BxrpTk5xiVnv1jzJp
2YsPdvn98In+jEWlutfdF2HY1x1BFCg9XNdd+JbEf2UBOx72ZKAEXMM1oxWgeDBnLlItC39uGEsq
qCexU1e2t9soLRywuWTokv3NB2sZ21M1smr1nbQpVXtI7Ws1x8Gc84RxoTuIs9mbke2sDNUUwTqt
QXL3oL6gd9Msofd6BM/10xlR7b9Rwt3m1O90/auRb4TtGsUqtRbtJmfispiKjfuL+XJKWDo7J7Mt
k5RxgixFDCszTvTKhpkvdU/hRJO5jVYqe4alpuIvMuUfi7jR3C2Y5Mie5qknYZgg4+38dkGw5wPn
aqtno4BEcWdyF7639Vb5/YoOmj9RvhZ/pPwQAkSLEVA1whLCaD9S7QG7T+kc1llvsnjg6HGqEVAg
UkyFKw+DufDtMS/vYG4c7GFgsLt9qZlq66Qv8jj7BSl9pMAw74jiMITBw3bHUjhCJXviILyUVkxB
ssLk9LtAIkdkQ7u6olswu6Rx6fM3DF3TbDb2L1tjcltkuJyN48w5Di2MKyhnAMsgBum8U8gALoO+
+P4zXCld1Ca35LLoNiRWwG1pF3BmeAKDp4+fvl2PTCaCj0hNymi07EFA0DFzC0H5M1OLURdQzENv
eimxzqtfbW2i8FAIoiSxKhV1fxU+Dfd77DZQStJ+aKFipPkBmWynmZthm8B83hTe2TkzCTkuVtT1
qEb9YnqIciBLWrVDpKTGvF7VgrguCkUKx504Z2LF6hQO34JbjCzQU3DtuP10pEoYcXUupsO0cWTs
QO6Ur79AOO6PSC4keIxFpbtgKUw+FlXwCHqnJqUOGh4LFgUC/jZUDtOnWHXWkGh7Rg9eM39DhHuG
OPXhsT7yV28CxN3DE+UmqAj/SkVAVBbtXwtPHH5DKHkYZ6gM+U63NeNskhY++MU/G/vSuoO7+yKL
hkDSKvrc3AYrOrT5N/z/9qOnXZzr1cHmQl+7s777z1GDscZEmoODR/luTTNicm+uCNqtVpfFZUEz
YBsOvEXoE/7da1xCETInQRmLU9jBo8yY3ZIby18hyBcrfnWNhMTBjGvaz0apHnx9Bq+ManEw5+Q2
ZKucyzaCavhoAxYKRiwORxUp22mHxYK0zE/VjB6q9KS5PB0lD/u9HfTEu1h5bukFtjJkCVkIgZhX
XY5Ew9gkq07Q7E1LT6MuBdnkU7QL2mnZp9SZYGT4q8UkLbDl0LAMnUPlvFnuhYV9VMYYcE7lZaUk
QP7eI5xMbqhp8Z/qLWYGPCKC10dHSizuFZMunhex/Y4Ced5u1DTfHnj+pzQxpMrSqbIWY7hBrxlg
P2QzWK64HtaUMDo6VZw0aGmY8OtrUnbe4n1+POZ15f8feDkylMaL0bymENHgx3HyIZMnVcOGj7XO
f7T59/j0NUYocC+djfKbTRnQOYS7cPagLeI5JYWBM/LlNhMmXuAQPGTxbaIkB/+9O2hrjYrzwisz
dptxdJlvEswf1JYPjyrWLPw3YnmmY9wc3jw5FXQANPrPlOkUyF5zIZevXNdrPDPCq80bv2A7N6ZI
hixoMyefdtY3JFWRGTw/RrzALUVtwNTWggNN+U6vy1PCmcggwYf/afwIotWRTc99YQYx/MPlAW9A
YoFSgom37zV1BrcKLxX7eYTXwPWEJmyJxdKHfchnRC0JFuM8LvZoR2UnmhC6dYod9jhM63I+FnoE
jrHKOnXQFQ+Qz0a8GyLdzFyQNzX3SCGFMjO3MWGj7BCP02g1jgq+gpohUCGxr5zwePXBvr+WnrzZ
vVC3mOL1hzumNVx9cfozqhf3G5M9BFAcZQVO/mryCLp1lbamZKFpZuDAbB2dZ70EV+UHExDGbdZC
yWp+MrwZ+RbaUjr3Urgf8iXf8QIIvUzkdccjIZZeGdaWyszVRcIM8xV0i5ekDYf2n0BcHMMGgPXx
cR4U8tZ7zfCbTfq9BqHgYnxZHFRyAUz5FXVfA7C7H/vPBf6P4IymROOFmxcGLOJIEK/HfIkTGnKb
lZ1p1sSnEhQVwZLEFCkQH52TndtKe7GAz8Dslss/GW8keszKq/iu0oLtzMf48v9YAUmDCYAT+Dme
FJYOm49xh9PwjvIDK/qC2Mp+z2mN5iwbNHRUIrykHnkmcgdiSbU1E3/Ju07YYMAK1Ai0APRoD8rF
rgYrFO9DbEY8wPskMg3rDK96iWicHGA4ucHce7ipbnZ/XmSm0vzmR57hvRn9wXWRufzqQjFPkCwG
PjzIARH2j2dUQw839+XTrQYB3LbrCdtVKHlXpLiyPd5woyhDXkkRwvFr7GBpzAeWkgpKcu4u716A
at1LeUtO56DV6H9gC6CYMSN0xOfOPEvzjdc6G/hNUKbN9KXwIaTjhVkQBCBasRGDarYqs/3+pz5T
9WNtKvGEzc+1FbjMPyZJwOkfzM8UxgwrrcyLWkf4Zjv5/wkm215rR1Gjx8bPGWkAyD7NP0tYcArN
afkznVIosm6CARe/D9kjWjxEIM77vJTN+J+byTZzRcY8RlUWiDfEm7yzSuCCstwq8SaX/QYg8u0I
KiCAFw+HujtfaDEQlFvdUSAU0ugIujedH4IUwvfGjDqSmvnUoOgvvqBGiUM2GvMP8fDHbKfhyIxf
FHwPt1uhtADybqcY7yE2Q08Ons7UIKRkRq70c1/+kMdGnEUNH3Dhr5iMPCgQPqE0ZSYFy8D6gcki
MPMY7dRlTl7JxqFx0JzMWQ42MpaZ59LjAT9tVKTFW9pDelcGW425OXmngAIMJqY9x0TN+4bOt/ZW
HYkLcdlZsdgMPE47WE6gMRJwKkHpu16xjiw16PeskKVMIcQCoZ1tlPN45LhvUHCLTm2uBirGnOaZ
29m/Ys0HnjEpsPcund2Ry4oBqjn/JCk9CSkXC4wvz+fb5qw5p5f72kZDA7EPhDjj93WL2klTJGPs
rzE0fjtQdchZxbbExI9RtuBUUU3Yl4Gn41oG90ogC4cdDjB3nhS7oKu82Z3gJ1OnePAd4OoIEBZ/
INBAwTWnFzngmaht4IxQp37tPb6dI9sw1RDzENeVWQ3kKqmP3fDlq0O3OJxFPWnN2ZXNOcsQ/aXF
RypCuBhwDTMlbrGgEL+4JdwAGCkwn/JiKatkQxLUPPIPy1x3CzS1bN9wn4YiTB7Od22dqdpAWl/0
Omoo8pKW4JCTRx4Ov1tjaMoHtyhmRyYZ8DNYHrA+NKe7TiuY9F1QWWeWFAgn1PfJuURj7+Vf+4w6
P7J2F//rlNP58uEtM7MnkC1n3Otd7pt5gRUdVp3YdwbJ3oW1vE0SWNIjDu3j/ra8z/H8on8WRp38
NsH1YuF+aVzQK13Ygd4YXlPdJ3vE41PZ7tj6zTFF35jSLUnkCexHc9lxBmYM97MZUT/wug2r8gH2
4cnIPpv48rhvl/ub4IjL7h4xbjTGpmkvvUK28OgoEUoNlcdKMpBW8x7zjnRrXMyJMAlg5DFGHNuD
IwznfmlsEsmmDUMz1uGhbh1pokh0uzsJ2JppIFWx9pimcSecD2AcoY2GtU+g9XB0SKYLJda9/cpQ
OHlkSy7ZdTLuSOLBl/YlyixGk+IdSja47wNPuOmIUhKc19z3Yk+Na3OCer0yt/cf/LKkBPBZPPqG
cCv9//Gq+fcAGGFg/ICzUJLcUv6cXokDTRk420sgDBxbYldszWwwenLgNGDdCkBCp4cjhvsk5uVn
msPpi+837//7qXmF/e3Jw9tUbhdA+8f7bMNw5sbnAevmetKeB7W5Jwywt+nqiqe7x0JMwrLZRrmE
nTEpiw8C0fdHrLecpZgxLQXzikrvLGybqTjIuaPt5rJccq+3B4NQCXk/mv9y5KOnwS7FM7vQEIC3
tIuR5sUOylbRgdsMBBCwd0gdzKfVzcOvav6seMRRlwExi4ACkEVnhSTRiHUI+KqZYUG+bq8LXJm0
N2GCa5hxglIVRroQ5tkbuDG9tTsYOGroLy8+9BtUgxsN2brOMakgIiAfq3XrqwvKBqMIGY4RhjKm
QbwWei0mw2kVvCX7zT9xPEIb5zkApptNdIOJYeI/lCrBSZ6m6FARNbPHhR5h0RY/HaPQ6NQattFG
ELLgBsEqtypPFGVDHM/MJ6FnIuybdpgukfLImGYBcPpfxfRLDR47lDrhC1bH0zm4NAt7Ix6ld6x+
6WEw4XPLVN0OE23+xKhvI8/5fqsOyrQXYzrreWw2h6jZaDEuQqoNS0IUYRqnH+A+HU8Aga+7AzJl
e9HwvzCJQg3oP4/Ibi6bC5Gp3fTza2CZ+p96zbCEUvkdl0NLoKnpM2mSbNby12evlWSy39YehjrB
eAMRfq+moPIqepUhKxxmDlRQjIHiJnhXNhSeBvbWEtNbfNxgj2sMnZdI25Ufqhj1R1lxQKB/UUpb
F+w8xGzeR7Spb2oVUu0s4GVGATJy9sKlpaA8ezDrgeFmDjWHTo2LQ/MPyW/3xK8R00n8++aj9LJR
8JCiyYGph+3RH/YrJKJ2C6Rs096n2W0ZoNJ4Eh+mbJ9/xgoaFzAZtBzQ4iXzRDZzLjxnuRiODI5s
DYB5PkytOY2pgqJq4KRIHih9yT49VZn32ZYPn0G5LW3g3DmStSCEFHJDGxveba3th4uMaHfonjR7
C3iWl3h0IkAey5Q7aWJZBF8MziuZuO59m2/e6Ys5LCiw0zrDrZqM94O1Tr19Jl88BP3zDAfYf+zI
M55uDRManMtBl8LsV1qX6QtdRkWPXqfdvEBt/7A1Cj5oZWimiZVdyFQvzA8S7ZyjvAGif+Cu+VyP
TvnP/eNedOGvM/bIlnY1A88dHnWeWRJNka+PZ8ho8cBEgXLKMdr7WCXTYWN2cP83YUDlgRSTJIMl
imFxDKFfum1GS+iTjxO9rfF0CyMXrFL46DWU1YstE7b6Emz6mupJaMFmFwlcl8bawDpiAodT7iOe
vUMKqRSX6Kb1PudCdwaViYE95AECB7jROMM5HX3MyPl8vO8A/8QClI7K4BOidNGOl7vdLmgDGFZQ
pxuWmJ41xFGbQOb6aCaw58xXQmUGt0u47w18TAq6k1xPpWQMsMdjT7mQ1DFz1oD54sHrgxtz5K9b
rfsTzn+53dOGzJE/0V+Otp/98OcbiAxb5iPdosH7f26AtD5nQh2x4gBq8gmyBmUtg6HcPHwayCPA
sR7EHsLb5yfD/OuOcx3j8lW+ZYry7u3utyWl88xB81f9EFO6M6JRrEzL9Sj8Rvq6YyQHL1nwUMcx
JGDITC6bw+Y5wU1r+a3JYp70dPeNKeVuK/vKa5qPvZuCdIV/D6guEN2xX4Av5Efu0fUIZZeMY9SC
7Cv4eOtvM5ORiLosAj3SYv33qy7xRJGE/9D/7bAGFOlsaOL5n5rHIBiAoVKzgYw97D1l120oi4x5
62cDU56BEWkziFC/Dxd4GPedVQX1hsbIcOH90rgWDDLY3wpzREscjZmag78jbItlfMvQCrFojnyn
BHeOeqpzGZyzIbCbY9fkX2Tn5TGWknn3lE+NzY2XqM+jUgl5glcM03A7a+MPxe0vRNa/0R+zZVwo
SMl1yG2P97AMFesQ7j9MVOzki6oPoy26Hbpg+wjzXrwBhhyiStuXoJTAJxcmXp8pLSU6nd7Eva1d
CMIyzwCymDMpr1hV8Vz/5y/7lMqwhJnzk4OQBYxNBfI7vJvHD339jvKKNl4vfXbhNhg/8CBv8CE1
UHMEL0ejOKCAyJ3qFX2c9w/TXGtZn6nCB8cmWdbIB7384LT0ipszcy00AHQwlJJPcX5LvB3QHF4Q
uqv33gtlofiHkjv6PoScVf5Mh2AL33lk7vq/3ciVw91msGJwc99ezfindlc9eyimhYRAvKRoqP0o
eC5CoTxY3mmwPrGWUUIggzxfbKH5pTuPVcRJFuu848RBsE6Hl7/SOWwV5mlB0v0mVUj5fMW8XeGu
suUC3anUOMl9nhgmQ1CBHlOsA5f8nwt/zktGTLWVUG4GSxSXOt0LBYo2kTdH1Zo2uaNwU8e5s7+9
/5F0ZkuKI1kQ/SLMBAIErxEK7RJaEAJeMJJ93xHw9X2i2mZsrLsmK5OUIu7i16+7uwnPiK0AijTI
i3R14AOAZuAEnoFi0QTp//8BId1h5g+6deKTzGmaQOeZO0OBk1cYrcGF4vdypdKlwHqNuuiWMcXd
gorDq9D9jIFmcwQi5HIkQkcPe6ctd3QHf1fLTZFBPEHiaa3dvUZXO+wwBn7aG7BeDjH1Hb9n3J3/
bEN+CON5Z+NSug23DneVVb82OMeJ6hJlLj0mxHJLtEdU3EPYBS93iHwsB/RqswtyUifvDyqC9BnJ
00NZaic7sRmjME9FnQNf8HzR3Wclm3Ys5A29eA9oZuf3MMU89rQL70ydED3U21jOX28HbkKjMJhq
j7/p9D1ko+2vPT8vmeogr2mKQaNCjBefBWDUAuoJ+PbZPzbC1yX6toF6XYJIA3EmbhBjRsAtfRav
esTQkEyya7rXSjfhq1NMH+7SbNM0fBPdULkt/623u9iOpsWGCgEjX+T5gk3jN1gR02CWajd8Oaiq
ap3hozBswbAQWgbYGAQf5HXPENHlE/34j7p9IJ57nKF913/lwAp9wemjcUB3hKKcNu+nfVZbinKa
GlzvzQbg+e47cDdDakDwIc4FW+uYfWivD16NabPgql8EOIgGaJE2TX5wavOXcwzTVYOv1riJqNMK
yl+kNHEcDJcbktNzngL+J3dnQGtRwkoGu8uT5AtKMGGkZoHTznP3BTBGbyIf8fDv4zd1qwq3gelJ
SecWMDEdstSOLMaETXM+nzbFuPEgaW55xSfXZ/TxEH99AKtP0RxuLGSqvS56P3sx6P8NmtCTIISf
HS1E/LCRajLk9ZMePw4Lyqt3UZ/SgfWH/rqeXHcuvlEzZADiRKU5bIa6V63L4flMAIMB3vQcAdRB
XaACNgFE66/1TjtIhKO+1rrjSHKVrW4MT9vDtYIu++OjNnMwVc+I0Ko9HfNGPwrwBKU+piBC7rkf
XC5Dg7Kqk9VaYHtGYmZzzm4V7wBxGeeDtjXAMNLIWmXviixrZEneQmvZa7rTuz8gmumIotEaNLvP
YJd0cig2MECK91rQCZoO2CKT/nuTcCPgx7CeokEj9up20d3WjibUhON46lwnTeb6cypj8KaYveJ3
gXIYtPefTV5qy2l/bKw5FAcme+gX3LG77378I5ivfZiSYIm6b31+m1C6tLG5zg8Qf8AUh4DV+kX9
C8UUeK/JBlTNUHgFOw6H5YH8/Vu48CD2DhsOkqE9XaY1bjrjczSePoTGx1a9oe9z8q/0dqMrTY8O
oEgq/3OzKE9quGmL3LhyMKzkWC1ei5Q0nfrvivadfoW4SafPvOK+EW6UBD1PJsR5S7qkFKIDQXu1
d3IzJ/Iwba4+wvdPagDQ4N7A3s5zLrbEHxsFMerI4Fj1THGrNYgB70OjDMRcfxOlK/58y4eiECJd
oV5b5sTZB8da+Sv9FVwbTE4QMWjc/4Gbf5bHL5aj7k/hlXPJWEFzXFBM5hGEBE0PqqnoZGvymvyy
nR/91kpUlDGRMXiKFLiFW4HPhQ8yimczqmrBRICBDnXYAxXL3Wa2iaKTXx3kShPjuJCumkQpz9T3
gVFxIQev9pn0MHHht9Gpni14cI/Qd4USMoCxeUPP5lBw6pWkMU1MGSAtGjYrnxCc+/6eKQDfbbHz
K4zR5mwMS/We9kdIxkAtla+/o1xLr1SqnyUbmbDHJTY+nz7/hwUJP28LoS5DPE8fNhjr/JEy58TI
zs79ewFJQuzIOHIIsC+I45wDy/uDCqPyVSdZDTlfhLrvmtX7wbCR5OQPnj9phr/Gti7B729I7gPC
rY5zwMDVasevB4TU8o2iUsdEpXyEP9PmV0c7Yev4jA0q6MmmCiavKInQ3BcLYYyrl/OI0qP+IjLN
1h4Ob3iSEOK6Q5qYxwTkkSjFmRgO8qPt52mkgrUWukz6xIgkmXCs9LUgZsVD4bf86mGDVrvUwzAg
oC3kPlW9TgHnP32mGNN1or965eeLT0Dn6yZz5IaVcFOioK7JBrj2gF8TpvRsyb1FbtNdUISeZHsC
y6CqHXriSfKZ0zB65WbSE5EPUrxnUWQEzSS6nSTfMWgqpdyVjtV65trMUsU7+GcOuNaYrBL5Jc5X
CtbteZ6A6UrbM/1RIU92EjVi80tc7+B18Vz3xKRlB97aZnPoIJadSSeOLug09A9cOhbQ7PJke/ov
29gG3yL1U4nn2Z9BltTcyWYZfPFsuJeIE4VnxLeMCq2k3wp5JollBNx0zu3ONxavo4xyjipyp4lP
behzWjiqyfEnAFU4Re4nq8SkH0iRU29ryhDVD55KXEzq2oDpH//KA1P6xiSvgeJAPtEqVSo4B8Ek
ggbQNZkfWXl6AKxKF9zKq4hSBhDatuaSDSECcOUsqSb78CmLVrjeFJIDvhtOgq5HaNkMXYjNWvmE
ZhAOAu/kGnKcgd8oTCofqLL6yChKOOzNVcTvMmTSzsyIQpHpG7Xr3hGrc5gyYwehuStzSk0ZE59a
y4WAYc/8dcJvjTk6IXvAmeV8m65wh0Tad6ppuK8bPKWc3CvUvPYnETcU8dUBgwYBMh5wLJXrclp9
p6V84dZjilKfuz3hlPjNoePnOx6RfOa8WygSrhkkyrNxZBmN7uOeDDOFBjBzCTEpsR4mQqwZehQ4
UooShW62KbBbbEolUjEctuUALJJTPXTJADN7+N4K4iMaHTkfyn/+5emWCJVXHFEeK+VBlgSduYpm
kRKzcY/13JRlGKYF0j6IUYjpjCd/IGvFpigKlprwzr7rtRN8vTyWsfFSik2HZmYAHHey11mIQ5Qd
2sXFTlo7kTyJQ6bajNGXenI7WlHpZb0LWyrrbDQ+D3f0fvbWvziFd6dKDqdoX4jH/JF8Bade/4wl
1tDxAzpmspW3hGL6xMXaiSkd9FtM6xx7L+cP5p73WuFyFH9lfAIxBXEOP+nefYWyMETXC54ldunr
bo6b0H31XvHxgp19ZytJ8tvO9e9aZxl0rRzrPHT983OJJyZoO+JVhhYRS0rp2bc/z0sCVpjn+vFo
CWUbaeCNvCbzjyvX6/BkIV5l4mZtSHJ/3OFrZgkl+8EJTN5VybHFszy5Z4HHhrUwlyxxQKO2JW9e
mzixmqnntzwrWRTfv6M7o3VWy/5eyPUsYWskW3Ntql/AqV5cK+wrnUQ+8WV2gO0fIlseY6/oVXcX
U+PJNlifnOCdvNDafU+DneP1EpYa9pA7Bcgl4SXDTTeM4547ndZzOOvjnxPaYdELy3omAkTpvPAl
xuELBSU8iWLERsrEiALbDltTnNos21rWwsNoBkcN2u2DXIft5HRVI/zZxrN43MLJ+Z+Jk+cd2QUK
tDNu8Bp47KcVBJl+JpNmKU+DzFveePlj5L/E1x0hSot2nCzuzAZBdzfykCrLpTqDJD4AKqisLEKK
WCuygfWv51LfCe2GzluZMHsWx1EFVZXdx5ihkZ6sNkaAsAmiTGBbPVGxm0OD7USKR8dnyqBZg64z
XvM/42/A5pvMdriWkFI4tnokjQIAY1TUFaq3mgcyq8WlOrrruxs8E+ScJ8wR3+s++nGT5lcoLs/y
Rk0oPmmGS48n2Y06L1DpBcwHOUfRZivHcWcBvu8M0OvwnP2AJQOXIUxcK0OGreyzYAnF87yTLSno
E6I5q27hrgK1Ul89XPh4w6Y9tTv2EtOhMPyC9se0/nH4khl/lO3lOIxx+5vGduMsRhYPT7K5NX+p
+jdobPgm9JWXhGZTodV9msMLdEboZHMquypkhVo7nY0N8tlLjnaGixNf8B0WRQbcg8rtlzeFH1SH
G2s6McI0o/PC9HHp5kWv2dAr7tPii0woFowHRKpY8SDQRIqmE3/cxl4cXW/0knZ40eMRkJuhE8ez
zII7scz6KQa1L6zautzmWQZjjuHGVIs4yu+I6f9WjUd9SOqyBerHAc3WWzzTkTkS6B5Lr28vuwqY
XmFa5X9B2H56InEfMslIN8ByenCRmGNLMABC7gmVe/EIRnu57PsZHfUYtxsXTtW0IzDB4visb+tR
w7Gzc5zhE8BBGdfrp41MjHcLM6wRDY/racA+WTXsGgey1l/zJoKgM/qpSSOb0E9sJbmFmQMDoqh6
A/rmbo+ipW0zfO6+cAimRNT+g65ILmkgtxmvXfHEMKjnKw4RCI8/OaODIErJnbgG5akIGsEzx7Z5
CbjojWKA2Ds8QTWbqaf90VU7jjXcKSPpdKOeuvzVYssCDYxy8WJrBVu2z+rG+6NhYdQbFvs98+Qt
Kvij/ibDSIVVV8nOFmZpX1sC86I8HASKqUdlDFxXWyWCobNNNzyHVdNVOBiA/UB7KJktYgKu/7/V
MWSwweWgmJqUnxUPIUpV301Ks9TKjJp/Jj3cgRNBCbV4UrlwSNggZpYtpTdqPiUeZ0WB4ij0rtjb
43HrFO0/iQSNQdoz7PkFlWt5W7K3x9yJS7rl8yEX+cJa4Dw/YiCCaLl/Vj2kqkBNbkVpjcDTo5uN
TbYp3Ept82QWztl9s5EX+j8dvMIMYFWMUNk6itjQ14TNiYR/OvFUOfVO6JFSbhO8xlZZhhXi9Dtq
gtPYoyURY9o1RPkY4Fg/ahavwBTZ98/wHkTHhXbaJkmidadd5VpVUaJgk7BdKSX2El5minZ8t62i
CYiwgJhmqGsts0ZHNmv2flm4XWND3AGBgM6Rv/4yhvoduz7IYjdopCeu237jrwHnvTWS1NyJH2Mm
IiK7uOtG6pW/sl2xdzO+i/k9KB+MJIQ1Cl4gAJMf7BR1WNZRT8vSTb52ezzhMeOtdyFdXNIZu+HJ
XpTrq+sFXQfrtPfoFlXRIToK7naC9x6p9RuyV5tsva89mfQG59FTWfFZCPITG2NUpg/KPknes9AP
cDJs1WWg0ktvEAX3hLo4p6NIzbiKkITHGvoc4w2HylWgLwnqTgrU42sHxNYvqubAX+4+Ltjv1YX6
T1ZNehcZqYmi8g1UUi1WVr7Ss6yKkE+5uaeUyFrb/38uJ6wTuAqCQM5U26ItUWUXRWjqhL33tKiA
OQ3bKU+u90cylEmDkwz/L6Aup22iCmMwWVFDlFfB79YoK2r82tbsJ/LmZzpP4GugM+qts8aQfEhI
qwmGhle2SFkmotA0j9dRopqpx1HghBc3Ti/bs7ZKog+fnz/dDWoEun+1WF7LddGjq2Px8EJ2+R3E
PNmlLIHKqsLTzp1MDJtUVmA9X8pocVV+TuZ0UoQCj7yr4MpD2zlEXQzjWYUV+OFR9BB3Iree5NGk
Kcn1sJwkJecSZ3WMvTOP51zt29rjG5XUSJ1DpOfoXJoip2//0ME+btS5YhGpOx6PGT+CKeyRugbD
csvO6vArshcKcBU+sDxDDFCQTadKQWg7a07CmtwqD8fYNMWrWq+LAw6N5HwAzgtNLLFf2wEt+xgH
8dfWSEW+nmKN6jpxGjcWKgjPDg1ZKw2VXsSYLLVn9Yj/UJk8SJwSE4cy2cO+FDBc+iC0RLDX0KRk
tVtvWXjFcnlTYxQ0gxgHZWb2CZJBNQjq+OjXNF4ASHOosSog8S77Qxa1+vzp19NvHWXALly3+ScJ
ToN1Rp1O+uyLcR2QVh6wQ+FaOSgCRBnPO2g73XHJDS8kByRP+C17LESnm8FyCYA73p/k4Dmc9tz4
Qda9U3xQ/7zwg6R+0E/ivmg4PUX8Zksev6FiQ91J1YkbR4fSPwGyS+Ynu9Qxsvj6KP6ySQ1BVuF8
eHXXJFlyAzP9e9MO35OQK8UFYZuZAbX4lehR0PEtj25PjUIqFELe9OP/xfshTJkAFoafrQtCrya9
w85jOvgYUtHj2rnOeAcjCt09lrFPvvw4hOfxdC7hUleqyPr83YjfVBQQlDhsF5+RJyXAZLOcG5Gk
cvn3toK4TX7v8QGx0GmSfOOrnSGg+/wID932fooigLQ66XXVmHB0365UH8XBfQIv6dASGPyQ5aai
Eokvc0uMerzhjtj9EStZp7UNO7Hmd3nmfBrePT7Yhr5oV7nGvmYj1mqf0dEUeG9gmUnOudmjnrLX
JaqXLCuDXrXE/DeCMVVgPVmHRLle3p7q1evd8nwMMCDKQWgOi6ApwQ5JtfZOWtlMPLMnPqF19f64
HdY8b8pEZJjBmfqQkpzrujWAlMhUMrKQPzl7bCe4+5Dxt7PhXTf9uwPIyVnkJWRdpAHwXWnBMEz7
6TfsBM/gC+GeTpU18A772ajwUCVDQoy121g/O7FpjRedx2ZSbGDqkbGLXDUcy3+FPcVvrZGSC7ok
zF79rSG/ETNwnzygQBhpLH7gB2g4xSzXR4goeTwpRWPT8Npuh/LYgtTiaz2DLs5lm+SOhyiCE6tj
cqQi6bIdzjujau8RMDUXSVuBICxJl8QwMDiWx+l2davQiZ6iVu2zLMO4bB/pXq2u7i/cMrnCwdtp
OI+wDi+Dd9Z2bnDhWAkYP/xGhib0CMmwwS/ueb/VvbyuTkhiBG8sT/rIIghW1OU+OBQkhqswoI2y
E30uMVx4hTu2qK/BYfwFn3aPGbS4fcYCOsrmFs0YDGOoodNWdWnYz5bzYgOdNWXqh7sAmNrAmr2G
0c3ZvUQ33AZYN5Vw7xDpELcUSLrYo6VvwDNIt0zhHBMaysa5oQ8II2WTWllrjKyFV8+czeI+3S16
WEoid9Bjwxz9iqhBP/Vl3gH+aN9mXO0DKKd9D/ChmpptW7P8riCyUOvALRo2FWd6ePCcXz5rC4iE
vQZGSL+n6gHmg2KEzj+Q8xKLO2cztFzQmtMEH0mcuLABZdCUHYMPlSbfP27ozXZ7DhGmV9C6bNI2
kcw9ogq9tOYYeh1/7s6w+e9hgGRFe4ahLC3BHDWd404+YDBTztKYwfUJ0M5kS3vy8KsZAOk7B48a
HSDwdpen8SdoLd6jflAPYA503PaiejJTBUqDbsyZu7i/8OO10/bwjYytluZmW9+B3ZQf6S476Uzh
4VhMOKbyiskq65oRqAFkYe0dfY/nB5IvPSOv/byR939EoaO7ZQasEFuQ5+r8Bz/34fy4r3e5vvz1
03IDDVI14oTBuA4E3eQq0X1gsxHtSolIPdNqqj1t6+T3hF6voqxthh+QIl7vOes5c6ijXg8aNSx+
2tAa2Pqnl4YkYn8Idl8RHTmq2kMijo+C4om+zqC3Q6BGVFs6KRLjq41tDg/rHmAlQYwIr36xOW+s
+wTxF8Mob+8dvXqghXTeuKp+I8IZ4glN8tMDZ+Q97q1t56caCMszFGE65mCBVTb4J36RpYUWKLRP
xFpyGn52LBD0S7n0PnqSRPGa045ACHNUKBxHTgeLGazAGsGS4TxuW2oDrod+3TlDHMN9sdO8RSz1
xygbLxReAvkmm6l+tOVTvA+Y9NXESsyE8Ka9ShyssJUjC9ovjuQSP5X5x6G3R1/hHvxUb7z3mjEE
1MakVbUBtlBFk7MXbY4pyxsxsDmxlq+whQoXRGCmzxNUXLpoF8w0lWOLLECyiVmWosWJ2siqvoIz
LodPRNPUPke9A6egnTwND6zcvgIqJTrRHxxLWv9j0hrvkwdKFq+ohoBl4V0iOFhwzAz3tP5SVH6x
JgNYH80WvRUboy4kmvUdrgoqHNAIIEexXgUBLD9QCV6FC2rTjW7jzpSJ3A73moF5xwbpO4bE8MQ8
i1OBPs8c7iK+X73FVtsatZs2bIc7hJD4AWyZUyx2F3Q+BLmOuz/Zu74wtJnsd1BP4LejOfxNNeMI
H6WN/VY3v6l6DqeUiSbDc/ucvJY4KzyxXP7Mu2Mk2hq0BonBOqZoZLRB3TGKTYCkXAXu8nRrXz2o
D9JiK5hCy9sHGOliU8SPQSvnMdwns8IMSJPhLr1j4dYm5D2l9imkORsftPYrrCIzayHCBb29NHP2
fP5+Ibwr54IIVTedeXeF0AlGfLVH4Hq7lx7n1hDzZmDGX7YlZv4ublKX+BVnRrcHwPqEKDhILlUO
F7vrdJ0eJ/5kk9+BmvYRSJoi8310b6CtuqhupJluA7QrCwtwvsO3oxJsAJLouhkpb2c32kcoLAE0
tPO+j5h+2c826YW5i4Mmkmjnp+qiWjhyNhw+XWj8sfTpdgf0r1S/RHKYbvVgvSEJYGP48Hn999GO
oGuw7z3aTNhPdL7D3wiHQC4THolmtOdTzfVq3omD38aM2LJNkFpKIATupElVjyCfghVVcB/J2/6R
hgExS3WDaUQFhK8NsMXPeVI9Uq64G5I2QmrTM+gdv+ia27xzMGIg9waLLgxHaFZYZHl3QOYzbmIX
bER/DPNmYHqmY4lsA5xzRIulM7KeSJaw8TdjL6SFXJQWZtP7pZOn3BV9cqD/zS1u9QF0GkkyLA/e
SofbB1sEFCceP5lvgNmduBMuxXuOG7vLFoQ7S/BqVxQ9C4SwIpiAnqmNXlW4G4DRLThx9o4WFSUp
F9Jm2eepbFVSO7/srYjfWJ7OAFmRVZpebO4VYP1u+LBXlwz2DuQQ/Xw2g6tLvLXQnmQ4rc54fenN
tY7PoyvKWdXwe9IcBh8uMf3q+m7PWBubYkF/8w/g1maD2vh8YKCsepPZsEVSulNqNSZfeHZHC9bn
0SOu0FYTvj6IUPkNLfxjd9DHapIzjCEGDn8NHtuH+cCXsKHwQnGtqJVh/yXNCEery2g/7LO0Jprp
0YWQD2Vz3Rqb0ojwSdgzO3KObn/4FSXbvOAcj1QrzcwQHztHPygcbHHziSggrqtj8M41M3XjzpYL
CKouudZtoQ7rIGUBgvO1RI3tCFG3g0iwLl9qrIoRrOTU19lDwWmzdS7RVd4XjSIy06gJMkYDRJZA
6cxe2yHAG+NtSCbwRJwRco3qDg7GCAeDjp+a70O8vcO6QjUTlTTUafn8mwJXBc+yxw1gv19KS+Ih
uhcgy8aSykx1NfDk9L2H9yB3cmGstDnRB4Zk7nOP0cFZQpXm74KH7w929gi5C9DbUg6QfCN4gv0V
2LQKHiE2lBzo7oC0umSI7y6gjoAofXJjMCuotPnt+ITUu/0IiB3dp25uDQs09N/By+bvf3EO7qoO
p0PbGAINOjAQ3zjXarN1xMryDqKbtdgVrwo5IxRFDRAhgg9PjBuquLDsOfNbvRD7eADPH+wC94nB
h1/6i305Z4AKkqRu3+1W0HP/f+b0LDwntBy8PaJs8CqL8/imzaQOf2i3tRDlKtFfk9u87z4TjGbc
l4fCVNQZ7PDu3Xi7qrHxwGsoMDcOG6eYs74ITGjTLb7wt9NNT+yDMwY5rIdxSpCvzQhX9GT8WAzS
0aZBTIAVNIzsSEvPET8JDaOODZkBdt8r27JCtLtT0YLpsXDr9H1gQZUxb285b/ddnhV7GUyfAojO
x9GDsVhuUiJtp53JraLmkrPwzmRu7/yY6T3DmcPa1sICL0F/UR3Zlf9BDGozF9Szlt3g5gAyHt3L
X9PvsHqThN9w+VDW4KEwmURjrOHyHTmrRvClWrCAU7OzMrk2HA6XhrdE95Q47rKkTuSHp2Flffcu
Fs8QGSLe1D+bedf0H6xmtVQrPwy4JAnepeQTU8N+wDgtuxU29na/ptB/f/ADE99iy4DQ3k9vTtth
SIxXXXEcwLPOaVTUDXqz3kvmhm89HKx0vyLvGFjzkcN22OHrP+A+GyLZNTtaPOBrwLVbfoMaSSi+
iOKIreNP1CQye/qo/wavoMN9BHY40pCa/74ka65+KC6eOUsUcbSPTWXqaRP4PETFs88VNKIX7vWt
v312c1jP5hRbeL2C/D4ipA+cXXEucUjA54Ul8tFcv2jugJZKY632K4BU1GM+W8Moe+W78GRI1qFf
rlmxfhayEcwTvlW3BryxntuNsw8S4+LkoITWq64xUACiZcAs+h/g51JPoZDeLzLImMsb3/2FpkcL
t66xtj1ESyygWWAZ1gQbRR1ONQZ7H0dLXhHuQzngmxU01r8peu1EGs1Jg51HhoEI1yHvnTPA0M/q
QOlhpX1Ukhjq6bqb5g2MeHpy0MylqwwPhDR0rUhrz+V5+UCaVj0zhJQ/ycnBrtSu+ROkv8CUaJYN
z1xpj+pG1PH1yd2G1/yqMyhX4Bq11h2xRNnOM6Kud847o4/bql7hge7b3quoEzfd2aBJL/VDIYpa
xH9VIMHXq3hQLGmanU2rBQof/xDp+0Z4BFO/O+cE0067sQQtwpMeEzCiFEN2MFvCmuBLCxbHOemv
PxJ4+GXdsQNVXCdZfHJlTTcE2awyHnTerPQcFk+3zSHaUcCq8xn3HMHBvee0cjVa6Yg9INvO8ivf
LW2NWw9F0dkbfNZGdAU2NTs4aInNX/eLpfWLiMwHs4GhWHycdNQz6JctDAHg1rSxM9WSWbeZx7+Y
4gmlDDIs1A9L3uwGi6fsBx9cHBP0IiN2ELK0WB1tj7YscsLkYv8RISL3ZMM/b8pSJ99n/BXhHris
4WtRRSQENADdBdvo4jVczRt2g8KJ0St8GIii4gvm/Auo1qHiQCpyZkDUDjif9J6qk20TNO8Bsmby
PaFUp6w6pXXE/e7cWYzWbVmb/AJ3ggqJUvvhMIbJjHByV6xB6F7SJZMXJ3ggCyLa+4vAKrIbq5l9
I9SZED1/Q/xGWBfbpKYC/wx5+jSvfDAq7JowRb+AwhkSlmeZHRyyIhp7iEe13S982g/TB3pejW20
waG5lw6Cv7g/X4OLr68hllzRWJc7NVI9TYc0V54XZEemiZYLoR6M/ep2MYTjYBz9jq5Jw7NLGpdt
t49w5D3GFVQ5S3To6INNwqGO5/oiPRnF9l1ejg1MQvXQXXOvGoMT6err9otmYeR9S5m1bKY9mKa0
lyXauAI4kFUOmwzFBqyAMh5RwCS4ACLDoilqs8QU03vKLgU/56GaTj06+0ZwTAkglsM+sH1HQYHw
OGxTszyCPrYZUHrRE0NZguktFZzBT3Ub0baRgzeTTmmvw2em9fJaHlZmD65ACi5j4biOPqq7z640
081RPXiX15K2e6ZIma1kC712jNfw0X2gz9reUANysy0eZPVZtYCWYnzjuPzHQBfZfBL7NOAKgd3I
Y34w2QKFCFRHn+SBkYYCrwhm8sbDpZEkDWBEu3oVuwWGz9j7zbe7eLckaUKz0DUkkhDmVTve9uPd
8JQeJid4MrOzd4z3WdvbW2zTIJUJADtvjZHXZf/RgjfIZHl8nfezHyAyeqOHhVk+EyZQ1/n2mc8K
ZAgGaJq/qMneGdoagJ6sz51aLG7c8NNtqqPHt4DyOW2WTLzo77peF+a7qJlk4zcADR3vXD2P26Ss
Y6JtBHdqG7ZpNjTQtlE3VlOi0+QakEyrh7fusnL00au6qD10nRdXo16uH+GFqvP7V1d72QKy0vH7
N3gurIE57i9qPjrNnssK+scx3P3Go1B6smjboGqwe5wPS+BQ+y7fWZ8Vc90qHT3tpgpsTTInaxCW
7b2L3jT0UGZkpxmy96JDUgXm41dB5QX91qzLG8dp6DPDxFEY8NT/NlB1w1cIAvaoEOzEFupW8PbP
0y6OUB3WIKTxd0bAi4EX6C3xCC8IFiOTrduiDhwiavaOtDAemgL0m8BlV2+HN8dH1CD7CDLyh1S7
AZds0KL2z5t254/wLvp8aYRcy9ODAz/qZQZSIs7DA2WiAmdxmhb2UOCmHqAshBIchnl9j3Dk0el/
YpbuJAL8tpV3J2fnMbqJ1S9pDVoLxOOo8G4Fy6UOECtvjeexl09kzfdUd8s9rU2FY/HwkBLZbzRW
W78/orhoYAeIPCDO4WxLFeh6ktU/TJ96A4xF+9O3ZbcfCs2CqLVA9pTt5NWqu3jg0k22dU8+0pfd
BWdF1sFu1Bmw5sfuydbfjJblT+IX0c9APvwzyP857p6EdqOm4Eq23DLMxYfcksuQE9sdzwb30cO5
h0bxJcZ9qfpv4SwBfSbUkZ3gUdi4knHwtLIATYvYjXWD00l3tvqiQw8KB0RkInnLHtMcmVnZ8JsS
N3vwah0KqMxpNY7ZHJqZiY9fnyr+YINdpQiz5ghzrn4INNnfYTs6EqxA/zTcuWUutbNnCcUF3N5u
0Qx4MsiIPLPDYCbRgvY7qeWzuur84s0EPUyAT6RWHwGdVfjyiMsxLSuDiX2JjzrJqZbfHpUbMetY
XuP3igoUf54ILMy//XGksWlT8AQYaBUgQ0SiOwmO4vwcGdlx3J0S/hjWHuaEGLu30zfhx2lPtxmH
FCdLz5g2i3fTNqEwcOhGT4jhA/4ei3LDZvEc//qwXT4usM/GN3BjgZG9vCBWBfLTHHXQsLjZJmHM
6+fPrd5F2+BQAxb4igyHnrzsRTv3/tdG0TO7xAzk2faDWo5eysb/BHv4ZQjtg8+M8dBk3Kwn4GdG
q6zAIQV18T/uM6ZygQRAORL1miREQDPydXJ1AUQ7NKjo4motFjO4IUMCo4/nSB8C8ex84X0yL4eq
iYp62uFMbPy5Rv4RQo0bBVyEnyk1IknPDONw8oAXuwVafRM1uLkAOF6PjGbZF3WDevJCjCplwN08
2JeCXvZYtiG6YJ47JCDcqi/YAA0NbvZmsmE8usWXyZSNDj9ex9VjdayMc3Su7qGJZsyN1SwkGAVt
jWz7D7sTsHrGcrKuFO4kiFlONZ1eOaGUKG7ZGCEkRwGHiWhMc8QpfhAhMXPzuKvIAOqGC/ANsGlq
xXrQgj4zpMlexbYfYMhPoe3rgg0rAxr5ORSW90GO+0VyBzPirgzO8BTPweQDbHEvWyF0uGxbXUM2
vQMLWS8KEi2aSnNDS4hOLDsnNIFUhjt3V27cjd8MKq3F8/ZuIA2brAGi3XSBBRHOl1QnCLPaHexi
QNnubPBTNakNtcWM+pnvxyzpVVnD7eqiurEFkaQCTcUk2zG1pXgnvV3086CjT43kvWjFHR/pcIp4
vw3KQMBGZA3GJlOzvy3aFBVp4yIxWcfr93jVHV6PpXSOSQguAU5m5Pfy5AN8oNBIv+nsfIROzqo5
ma1IA5Smq83YHH1IUBKA3+bPvlUPJcY1avuHlAXYkCxJ5kNnh6bo7rwXs/IC4lX2BvNa3Dz23Oh5
NvKpXng+s1NElnZBA5L9yJx+eM+f/3HwkIL9s4DX1KbHmKKmK984y8ib90uJwe38CAhieMzDmGen
n0G3EbWhQSfX+DbAYrWFcAlB9G/GfCE7PMNLcSmYLGjNR5vCH1Hn5/QdQ8QxsGlYob0NYXO3tc8d
Z45IAguM6GFFv6DlHLi/sjd+z7ltXM2ndyj77Bi1iZtss2HdK+DFn9xL/Bxc3IN+x7I8OVsSzA5U
Ag8LWxJFcBR/eUZCIzlAQDVuRI8/MqzWfe0qM92vKIu+TGj786Z7pTr4BWbGMudbwe69eRbWESvw
gwdwyYz7wmelwC1YJR58uKTMKjEYSD8uDrHVM6bxdNgg5ZNuslNJpRz37I4iHtFm0sv0fWulB2nX
WCN+IGvEbZoytj3Tq1Yz3jhmumMtrPq8fXOy3btdFoRqCdLSnNygY1qYuf8jDW4GrZ1zXBHUQTXu
BNbq8c+fm3p1X54qTubtKS5/1LAMKfzdwd8z4+I+gWbuWd6W7UvQfHvHFaapJ5a7tSyioP1CYApQ
wp75F/ctFsCwFKpAy0/EgTbUEgod+ZO/kz2f5U9d9NMCqOeU2l7ACtagAhRjTFFbTJOima0VVVha
cnu0PbqQ7ft4v3OjnvaZ+eyZxcQJZC+qzFL7notrecall67vqMAiUJLwtLQW6Pz6B7uT4Yr/S9tT
A8RwL7VU+c17/cfRmS0pCm3r+omMUBrBW/pOELHNG8MeVOwAQZ++vllx9om9IvaqqkyFOcf423Aw
USdEGkQ5/zcYwKk0BVByqeR2CQsHc9UCznoWpGb1hd86W2cMT5jdq8kXvunBP06nvDUMmUQ5sL5+
jB6HhgaR3XULG8Y/Ec7NsXq14hfxQ9e5zkGoA7GR6sq8sWHF4uXmZ7xOJBpcCQNsrWbWuW+2KRmw
Cju69VtXgeJKwWZcR6jiwCxwVWOwFXCz+YABxqMtufc9OfMWy3j2WItVXbWuCypI+PPN/zD9D2WL
olHqueAsPuFE4sHmk2yMQ/p0xeckD9zCf9oikgl383clJqbOBjj3ejMN4TqCS4dF0aV9ZadhXiBW
MDwx5YMv8gCDGcwuXoaGN0h1T/Wf5nr0xzYaMLgytf7GvdM3ehxui9eBjAwqbDh4JhUx6tAxnzHN
A/yPfA6eDX0E3+yRnBNuQM4WrPNq/NzpCKmB1fjFPayQKsHY5UoRqWS87FORka2awEsSJxLWEKsO
Vbva9yn09PokhhvPHYknsy4tIpW47I9Jwv34aZduB3tYOb05nuhIcTo7Q1xIpCsFbQZXKYPLuP7v
Ix6DGhlbULBmf538FiAq8HCRlOjJdUYDFM/bLT2vaJkG7sZMraxy70yOS4KLAfXyrvG+4RlikJTJ
2Sapt9cJxJbDuwS+KeAynuGINdapXR4sH2fU6UOuFSwHf/tisFC4qJkR+JageNU5UjopkiK+DI/J
dUP7cHB/m4NFF7/HbAbd32bfh4AP5dNzZL5mfZ6pMzPeedau8ulzqzviVsqP2voJlOCi2ot/8N54
XQZo9poDFjIk27z81a5nfUYs8QQTT1/+53SN5PFtd8VwQqDwJ7nwQS8JGY/UOT8jL+fxDN7EWs2E
9PEokmXtUc1irxHbQRBjnG9VIgrUmA6pYeN3b4KHhKcO8JDGFSHbeM1rj3kh+U5qOok5Z3YypwOO
OvRtOFUXTXTDUVcCpIgxAXs00gieGiga9DytBxnXPPGy2ORfBTJV7Ihr4GJvTGHQxV5lbcUB8tgx
/KBbdZ7YJbM8HPz4zRFdxpT20iUACZlDmw9xx8PM2GK9quOWR4YsA4AOMchUDnlYMEUgPsEo2HZM
aIA9DHXIC4zTK1TBHZhlZigAm0wUPb3CTCwpcoBdPFj2QVAuQIdfQJafYFFQWbyd1pR9Eo7pOblH
57gxWfoGk97hfUdfg+TnwNMZ5+nzyFZ2zvhyAFQRk3LY9Swa29fE6JlYoVGLfFFoMk5PdfCMzfzG
qISmAtSL5FNhX2XoNnOSUaOPeyJowm3sFSxyaXSEaeDaiEm0Tz9H4tmmdH1wIZCmDjUJhpewgfjD
OeqDQI+/SyhtbNcCyGZZYY1AJMWe0wPkyFjseRZ7PP+w7T/rFrwopa7jb/YkQ+t6ejsvft8rhBGu
QkOMxTDSNIvx4F3+qmSweE1ugYJIHjg11iwOKARdqjXyb0fSYMKzdZ9rvuxDKAakha8I+cbyl4Pc
EBXp//E7oVsWzJvwgRcQSMmQavkSOPDKIVkurttnRMdLG14zNMMq/vv7qjy9V3fZ/GVgHO2qO3GY
PXyY7UYWyh6K+F5Rs0JCfGUA2v/AC59MmoIBaZOXT1ZYxrRiF4db/EkvC76IRoBKuN5VU1Zhge+p
RBxAWAMuscqi+EXUEl2I7buaqiWvwKXhWxseHoa52uVOsdDUoj26wCFCoUDO8ENyKm1MLbpgbPzP
+ctDm1iDZLCqoCASbS8FbUD9c3qXBG6Q3hGCvaNiZBbTm993e97NR1tnn5dgOzvQPf93gJihCOMn
gBmyfcZQrcBlX2JgeVRopGA6+3IDiJeTxRT1UmOOsr579zcgaizs0ZCkGDzt2GcrmKc2J5j/wsEY
qL42Adv9D63n/nXxTalLnTRhbwIpQwiOC2dm9KKfTOI8wkNaTpPBXBiqNZwXxMuNpRCWjdM/Dx4J
Ut4XANfVfqzhEuHxRDyl+jcIdPZKiE9CDbxll16hCwWZ8fIuwM5tUh5ooyoZEzwMnlY9fs5Hk8ey
N1PXd9kZUpjpy+nDv01b/hw5eQ5hZuS0TPWovxZZm0JPstVR5Q0hrV8J9MD2416drc6jLrI0+TzO
eA6YUKdivoIDBeGhN4vsZn4sfnrNympaVKAOg4yzLMzHqGntnlUtWbJOz+g++1hc6XwyyCx8MrD+
2FNY6o7VUrO06Po2ZD8fyz55mICYyZNkH0POgP3Xv4lKJj9ANuIlc+Qjen/DbkB8zPgtOdJYO0be
/BERy2BD4AgCzs55rhBEf6iRtZhQvT4ip4UgYIFbvQEybhwRLI1P0NioN6uW+tPWY0FN8Uqjze/R
gQZvRQK2WePcm+tXs81gcqrW+TLgPOlaMQWcwuu+a9YsyWrK/tGYZxRazXTEibkxOhreClu+W9KG
TkMAb8wQpD3ReOmWfUJNEi6QC0pOpn5+2nPygS8m1/L1pgrOBHfXgK6Ny8OGxpX+C584eW5TCRUA
0YZRrmEFNiReLcowQj6d0ZHjkhm+sBUafkqL7iJLkMBGNx8pBhgOiS8NxXNbzOAv/r5FvsiXXw5b
DT4Kg7tPtDbj2pPnQMiRSPTZK07jc3KyJKLnrQE/Kv9Fygx1RbK9JPZvghqVyYarP5++Y407RTEK
93oc2QLoHiw+GIJ4my14j4pQN8jrUXSZo5klagLJAasYy+zVpx0ACpg1C+rLI0KS9Oe3twH8Ixu6
myrJI0JZwlA6E9asC+nFG9Dgv8+RsXiqTJW42p0zoOXkBbklqNDfauhSM+8VzBsy2f8C39KB2ozV
xu1h0sJDzOn6Wz95Hh9bYrQed/sV3ydfpnaCtVbQYbfZd0sgUBErbk5aSetdzPdes+7H0lFChXMp
1vw75l04gDFsci1DgCIPJ4xy+lGs0UQ79FoySiCRyn2ZXP6acAS1dARQYJwb//50A+32V2jtCFPN
eodyx33FkznyOY97Pu0vLAo8ksTjb5wJdx2wHNW9gKTavrJX/Zjliq3HgQFislEnDO/+g3Mbocdo
XSSCy9xwPXFJFXzQX7deSfEL5gxaCsgXKEuzpOndfWVv9I8MJ/Y9+sB+sNRx9nKa/Kzz6h3jKOHC
0Kfgf+Ove+DWjUYHtTXeZNNMflwvGtmXytvl+gKkHwLZdCcyN8wXU2jcLYqZ5GgLySn9TVbUQke1
r2OeX3qflNUoaCZIGlFsg4yLZZ6FYc8MQaYf0w5evU/6nBarhrfN6gOolyhGxMX/JUPOEL8ymmw0
7jSgzRmYE1BIfrebXU+vTk4uEw8+Us0u5qetW6MC44rRj4/7nphNxMdAIGtKLjC5XXF8OarrL4KM
pHZarlLQNI5ZmwzUbGhXHmkllLOCozqfgaGjoJqrR4n1CHPYF96sBuR9cWdAE9if8BNK1JBwuZUZ
5gmOTP4dGp/AyhEQV4lwn5SOkDyN1ngDYe5lfpkS5eZT9FT5qfAPvaNFwX7FfP2fnX0t3oDb16SH
0n+z+kbvoP5Dt9/NHw7pGA+3+LsQsekO/T2rpMceNT5nEIvWYCxgNzYEq82e6AZ6YzodWdR03tlh
KB+7h/kAUGGhQookmyMvVbkaZTjyz7R0YDXef89ju/vfUKGD7ZIxexp6D3R2nNeM8biEUCRoCwGb
8PSbvYxYxdrSMAHWaJAfWbeQIDdfO5TGLZ9EPf7Au1zsbyiv5fXdjVtgd4sRERKL3Q3F0Q2lJupm
hmcukJ/Fdv411oVI4BBwrzi7hZY0Okfri20r6DQY7NBpUEExpwmV25Dj+u6thbjyxc7qlnvU/zMs
x9DLoPmJtubv9ZGepSNmDfKWw80C+hjC4wvOnI85MLL1EGFgHkogEzCxnzlfL8O3jY7IVBN1RWpc
2trqnihwPc2Z99P3quYjUeceDbfT4alvqtnTOr3TR3Y/Pv/aEHcnzBm5BjGtASscbMvLfEWZtv9E
ABlxeKizoLJyAfdp6A5udrXjOKxX/WllV+GNekeDjxJGkipXNlvOESgNgA++n/TClmnvzwSUvsVs
wAPV2aJUS3H6D8QEAyRLgFaw3z6y7QDZhpq+LHjjOYyY06OxDFzosyv+SI0Mr5Tpujy8HL7gU5Ql
JuQWM9HxjLWkxpNExUXh1qcXODBwut/zb8G6ZVPSnQ//nXe4V/YbpgQpfGX38eV4+d8Iy/nUQ5qk
xNy5nCWP5VOzy91HizabUJoqZM2iv3wb93235rXDcpQf4ZFHE6iXM4/zETcIcvhq1rBs+406pSiX
geMSSg5wADAfs6s9kOFbUUCiCxNqI8FACRMmmcEZWCLgEm/X35DL4OZuX1Hr49tkUusBX3RxsW4T
RGAseFy9rDzsXtqyoxHX6Im3WTygZud29ujEh48QZ+Arwl0qCFiNUrIW1wdAH+pR7EFs00MqujYI
Lu583cgFNAbME0z79OKdiDr35RkSu1Qh5vNhDE/6X4eSH251VazLJJ9LHN+xRIxgjUvFPnNwswn0
/8hYZ8gJh9OayBJ+F4E2CuD07Zy3g9VlIsOLlMFv9pMiNSOJEzAT9vtithqlqU5/iHoPdVnnomOH
IGvDZnc/okL/uENgGJf5A+3cbf52JYu5HRTpGbD3rNEx3+cg9WA8XNOItKtI4tC+eOyxULtOHjR4
URmQAZG9fCyBLUC1APVmvYJqQl6bPtxQxhIPPW02wet03r7eHKlXqssukYb2HttFH8FWIrl1bkkn
KVDpK9i476ixB9ljQVbQd0EwYVY7v8nn67TBQ6VRaPedQlhH1YzRgmKOVbX92g2nthaNIuF+AJxD
UNsiuAnlxPYAIA59C5J5hIdVOKPZsthBBhnHHg4kE4GkbZqpF7J33mFmQKuVKXYVDLD4yP+bNDJa
zZetcYIdO2nr1sD8yaaCXqkNFn1NeMvSu5tlgyNeOJoXeQKY2Q2dhc0brbHGRbS4slsZqXzAfIQy
kiJoJ+858uxBUL1sHXCHl3j3OjeOIXZx0fz3TiHsZVPOsTgcR+Z02lXmdKbYCuSRRQSEN5sVNrkX
BVHs7qZv0YPXhsgbTTQKL93jqjDeN1gupPq6Ub3HjHzRUk4nruITSe9jW8PbLyMSfmIZK4DwCYoo
rCy4oMMzg+dfhvvGBPKK/jvtFHj/RR7G63ohLGmjsQArzaBKrqsgxeixamwL95UhnGw0PaIhFwbt
LEzHvyS0LBMzGzkCEeAvKsTrrJzh7QP3wxFnvnGBZRL6ai5+zxv4lpUNl/M8bHK0g7qXMRVZKZkA
48sEt6O1OhyajWGGi56H1fiDHGIiRDRhj5tn0uvclDsgl4SK4jjAQyE8nXy5YTjWDGu18HCyS/T8
8ZnAVxYg0RjNw9QMttt1y3uDyAXYXsHPggpsfvoaH+HG2M4fAiXRjfP6vOdifRlzaA8yNDBMxFtP
/HSESboWiuHQMzmFbfwMGPHw6Xsh1t0afJWKTfuDwXZjzNXtVgzUbeV9VKdFahnPhYkcICs9AC7u
hc79BDGZov7gj/eFsH3I+MLimHkjnYcWL4IFDIBHHmWIx61vIhnDmva0FpLL/o1YGsnQxVwI33Tx
i0rAMXhx7Pd4yDSXEqPyZu6X0Sa7G0sCRbSHzUVgtujk7SWKeF51wqZmT9JhkBkH+L0uWhhjOmJQ
JntvLrz6QkyhgzugqIn0ZGiwXJx1NyJGfbV+GnzK7NIe6rMHv0J6c9MMVpY20yn5IaMJ+hAPqsrP
4x/MmQn6wM8GctYYJR8ML56dkUdmnPixIZljXRKgdiT1AB5HJzmAbJzfvW2WeR5Nn9MTv/9z+0Dn
eagXOjlrIu3UHYTGUYuhK3vGknEt9kxPkbBj8mPBnpGN0cKjEosgUic6Hhq01Ii0SUhh1iCY47a7
oD3kfxtYER3b+LC8JZslJtb4HscEM6CGy4KYAQ876mi85D1Z8/Rv43xqM7dkadqfWqmApoy5eAvJ
amDjz2jcpZNozDdIUkpAeKpp8aXnPvO8scBV3oAnIU81Fis2FX9MpsXhcDcxftNrqacDzi/AB2J/
G390uPGg3OcnzLgvCU2Oh2cKDzv6OUS4oLnGQOfr2aIJyJ5/nOtmu2NmTzLCJKIaSfEdVycPaeAB
2fGvCpNjteTsKnTDO70y5cqqcuLL4nwjBK5Neci1LEeZSPeRs3o7aZjW4zjGIFrMlgpNxsGvj5C+
MyO8vKgCGZuD+SPDEsDz8LBMO3oSVWCT5RCToCL8taR2XhZRrO9tfpw3CjyTAaQjBozOoceDEJ4p
2Tvk+cwpdBlahmsTAuPFhqtH4hyxcYnyw4sJVp6kI98zJV5ccAQb9TRvoIgsWwq91mRSG0eqIgjw
+J82BVfqv1rSYyiygmzhKW8T0xYRaTAyZFcSrTQ1igjI/jViZIoCggNJsFV4SbENxJFBmk6PxnGq
UCgEhzje3cMNZZRdayFFp1DRY8I1iE2Q7Vc7GeLzdN5I3CPRXIpA5T2tOeP7lceDTtOKmoo4mb5M
LUB8Q4FMFPEt+KkOuRGjt/NFdBxjdM9Lwmj9IZJkR0A2b2rRPmZOLCB+q5H4a6gWBcA+Wyoo82G0
bRzYI8bDytDYYw/lrH0jSUXFc/mZefw+Qe4kP3IqNvgJSDrw6Kqh+OEdwjyhhz+bH/QfTUSY6rbl
Uhc2RnGTYqazwTx7GOV0YA6DolKWivQz7bbs2Wf0gnH9NZSzNRH61sH0KpqsqGWREA/Bg6P5J14X
hcvtBEjQcPhhWSP/h1/1Yb2QP16F8DotSBWD68dNn4c/joC3+fklX7wfe9L3OIZVWki3FKhYKmgB
ve8Bl19GkOMtlKfX8QcfYEgJTk2sa4/Uzlso2A5mZmheQQaBJYyvaCKmLXDcegNiWRrU1iPxJShY
h+y/kSFo/tKh9cU4PFGJISImYUnZ57qAefc+qJG7JU1oTp51hEn3RX4mRZk9E4IsEoUpKqT5EbU9
mok8LvxydSf8uLfoo0jmNZMOOV70+LO4T0Ghe0RvoKQpZtxW3x6BtLBEA/JcEMOFN4coxNPXlmlt
0MAuwayR8SGitikNgUMxLZ0y9ZRNyaQD7eLoZE5RsgFMS73AehSrcY2IyL8S2fyzJ6V5hca/hUqG
QwcKJ4F7aX0eK+LHGPTh79zGWUO6DM0LPgAnvi1QZhC1fj3qk4HIZ32GMOH9UPHcO9IDg5JUr/Zw
9UAK0XL83xVEFw8bBCRyNK88RpyMnFLnv8xDkJkYs3xUiuxtjOhmPPR0pJFnriOh6MS1FrZECEQ0
ZmUgKQx5jI7zVyjPmBBX36+p/DVmFl9xiPI6ApTwsxIfzF74X3WLQnZSQzfzNvmIW2rmoKhd853z
/AiNglgQBRlyRW97B5malHdzKXD8Ck5U9jdbwhinyBP3eGfmD+GhaidXkfgiTDQwKPYt2Lq1N2Qj
/Zi9dHv1ER0Ab3xs7okx5N3dQxFRWJS8vcGt+fPsNUGsREjaTUBuSOXja4YT4O+BJRSCVIGW9oPr
jM5Y47eDPUZxIRpFNREHRYVQsmf58hsEL1JY4b4Si7f0tUb8QvDfeD2Feiqe/KaVteQ5MFUfqOQg
BK3YH8aadb2YHl4vMeuJj1OiGkUNHhMRI1CjJUV2t/lbXOJzSYXK2zjIyYKL8E9fIir3SjC1xuCk
GARs3kuswHYB2EWcAhaHryv8Prrb4zj9kkDL3xVgD+QffrOUIQKBhHnYm/Fj8VpIZgn4svhRNw3V
s9LNk2peYFraEIsiphw4INQUz7F4Wvp9s+YBO1Wnyj6gy7HXMJvoCEVwyxnTKm7SSZ+fgP/SZXyK
uL+1cQmngrY5Lnd88k+bWgz8ZkBrNzRskI12D8/mJR3GWM26VbFo7aHZzlVHIygTeE/kyVeLhmcW
65SNMEMIu4DUeCa2AuwWYoYXSTi9MW29AOtgkw7M/ZjtiJ9BsLza3zNmyEK184avrR2TFLkPcyOJ
kjbwaA113ngFXwgrnbq+uWXYYRbAqY5N84YCj0PT5GhGPREWWFmmA/ey6BM3s8CeBw7MNI85T+wl
WQ+919UB4yZrhNBNhCeo3PkPvEEzfQDAhH2H3eU0MB+RYC61lL04ffNR0Zmsi5+XZKhuwlDbm3UM
GbtH7gQRdq7vod72vWb/K/krQMaYRqMKTQ8n7W0r9Fz0EnlKrK5ZscCbkw3jwAAVusftMB+kQt8E
QbfMeQowFFka00w/pfWWWMkgKbeSe6GtE4HgGdioWCLYyV00c35uk3jYYAmH0mRcRDrmapSwqykW
CtRNqGJLn9uyQTn4QB/FEw4jDa/gflhu7N8aEZetpIoLhMLASysYOQZ9wUPkgOoj/gHeEh43JUR3
iDtHQZHvUrpG3Ai65nqeo3fAtAdPraGG6HlS8NrWhIIBFOEfRIvlDcen7X0rWb/T5yTg6zvjIuAS
DzLGr2bH/8d5caX5ETNWxtg+VqCJznRI99F4QsbhUOAFuSXCudSf/ibDufIn0/vrDueSW8QyIbs+
gfKy072t3mqgmPfD7W3dclteldsaESajzM0BZBplv1EwOPSi2/FhKZS+CDjK7gWXoA35IoassuED
n3w+o8AnYUv+Ha47eQ3d7bKrCIUAkoHgvP+tMxVlPPvn5BXqU4RVnsLVQVTGxcuFZbLkCn7tBicY
ID7aJxo0ofSGmEA7h1blYaodMPcD3C7Crh0uv6DhmFBSnjIqtf2hwxoCAuG8ozfxmmVAwwsxn7gk
4PWOgOU62UJGNZOWNNuBhgrcUO8M9nbn5veSPna6/c1XcIDckEqG+stYLLgKw5JpYMSpLnzPF6cE
u+onCE5CuoKZ1lqXIGdeFpMhhjY+ZXtZFeEzu6af7H44h01KZrTK9f+0WvcXPbZvJPmrbt+wxhOT
Gg1d6Q9FMjJrNGrJ4ubWisE6WmTapFufd5pfIj0UhhygPrT0vYk+FcSBRJtH45Zpiz9hNwipsiYV
rst+szIerLpVHSmoM1/u+Y+7eEC7aE+09VLE6HbWkwlx+vbP5O1iQ+rDVQzQjNmNqBCoaSFB+goe
FX6IPiT72R6RTk4z2miPvlEokkZxhaQfACkFQfztC9DYInquWAqUPwA1lNZ9wJAuyf2avJrVZ8XS
0Vp9bEJwuUAl3aGa3nmeJ9XAfbQWkiIJCjku+36xUN7OA8H4k/bAeg3gO8husinhlWL7GfUXuWIj
v5f+OLyqr9e9PF7FuzwwrOd+wCoyAsdT+6pRAwHTeLpko2Dj+iFrhUNEU8Z9NyP77Y7qB3OIEl6f
nrQjuIqJaY6SsbLBm3KESDeWi9WQQF5tA0hCRAGxA5y4RfZTDH1XgVkcsdWE6si8Hz90RfiV90s2
HVBAuYNgfX/8r0aAOwXz7BOmhkwR4GdjgUmdE21yGZq39DmGZVnWiP8rnIt8r6iDOUfm5wR5GKdI
M7LUwgKfA5V87VBRkeGh278kj54Xu2DFOiM1oBycX5F/kQtpMLmj3BA6YxXl16F2+Vr8L9gQvxAU
whuRChbrDAgU29/dRnmO9BrdBkRdnHGyrXAUUEeRaL7mv63Pip5xfi0448MQpA/G7Ju2yyp4MF3f
ghv8nGoPeCwChPT0c1Jh93Z+jISMHPyTmq0QhExtzsdBQd/TbI6z8Ln/Bq/SoliZcAVjANgP6s61
NL+7D0KCYKuEMLcmyQCEvuUsQGBGRAR3G684pPP4Pb+yMfOMxh2XjGCHhfwZdA5fCMlfgc5bdIfK
brJPPOTUmXWoKJGAHTEUabr1rClecgdbPWSlgZGrCBGlKw2vkZ/L/oBCkYnGt0XkR5+2ZjkmaneI
OOuHvewLdHmejEpbT3Lu5a+DvI2qNp2U1pE52NLt8Ax+W7xV6D54NBMZ4mM0HiGV503m5HokXP+K
tHvyN/NJ8tqc+iO/og4HogVhFuACFbcIovH96NRFbDxatNwu2GSIIaTVW7P6q3z7HWEJlFbFBMfE
UzT/eD+sysfLUV5/cL1MmoCOG/tXWA+sysEoUVzlZgFuK2B+lVFzY8Iiou0C7BmLd3GHL8Rrs4sn
ggn41IVUZzlC+Q9D4ckv2HPIK4zkMhY+LG/DnYIu1qomCAw3q5sHAWSRx3abVuQPICRFvDNGTsG6
dl3dqWuIeqcWocGTy/blMTR+p791PtZjrlKwdYN36e4O1ihPz5IlljdkXeAfVH76Ym6VlkCd8KSA
DEjtLMhcdDEMM72oTbuz1XDSg/LbBEaw5K5fKAcDeOnNio9TLUxuh5/4QDEiIHHmmYIwqEJCH1bk
Gp40tMm3FGrJB3fCXEep7eYkHEZ8S4gAom+wcTWnSZ9YCvH59pxuwrnp0JJOS49BqEZHxfh/rxB/
yNfdKu4vOnJGP9St03YH9DVAjc0zidMCypv6dkqEOjSOTwvVhidCU1qC5rUQvSQncCKKEQASLfoh
02cywDRGJdE1ripH2DvePkLx4m4Noi6TIwnshSVx1aCvzG1Csxe4L4Ohrdy95guJpk5uY8gnlMk9
Trg67ebg9Qd8wxhvfxNgecpA8HFeQpoHOT6iDtuKAK0HVDVbza6/VEI0DSxLP3KPfigeUmXHN+Z0
ji6iR/W+h2beGK6TJz8EKTqn3/63bzmTS/FXc7tORotHckNkl9N43drnuzXcyg5kVYP2iZDSzqKS
Ytm6n964fJkXlqncpDXkWtqc3PhwpIt3jbHgfEzVgWVmGYDZZG1qOFix2NPwThdZ46iWAMw1u27N
FvylZi4RSTIPlN3Aeh2ons9/fgFwF/FTjr9qoMKA9zyeqa8yVlGBQgS9XAQww5gzpuDr5KvFzzXY
Mij80LkWEw1grJ1taC+nXE9QufLFLn8iNeJyhE9Cqs/BS86k9vbuEdCYIGYQuuBv2ZQOwMRtaKIJ
Lnl4FT5nPfyRs9O5Q8RAP2TKqIK/M4wd9pC5kTGD8hlnOMP2hKmRDQoz9Zq9qcIBmyETtCWhDwK9
m87x9AFZePHyFg7+Ch8RGhY8vlbrvCUhhjDHYEMj/PS+FaMWuovpxQWSeKP17VHPW9GUWMeP9T0V
XPxjNnS+sPA6PlCS+GAVvUHaJkOSElBpb1jnhaawBzmM7LsnDg3Z/gXdlOz49IOw8cpMTRolYtnH
loRPMFf2VNCY/qz++x27P8W7CRfMJcBjh8cDNouNgv/HUtKLTshYAyEW7MZl9pN4U4V+cMgyiOmC
LQolQ8zyT5SyUPyJZxj+8QCZXmFFKNHvnift6mMz/mP40mwMI2TrCEkqZFom/pHNFE2sihoE6RJ6
Bi5ZpvOIh4wxA7sDXyEgTpOMxFHrDKYk/wcjZMII/tZ52CbYYHy2QjDu95H9mpMLS9xMUczqoJ6+
8Hdoc26BOILmPdorOT8lzZi3zigtJq+1LOOYVv2bub3F+LkL+5GlX0zJrM2vGQ2CiCxvHoQdNA3m
oMVgjiYPmSWuykjZ/cZwq3j46/HVaTgQBBmc2ywt/McWxSZRM/Y7LicPf5MQ1YLMmyE6YLoluUmI
M7fwdOPPPP9Y/MFacO393SVFvY/byB3ySFFOzimLNT9BcCUMrNq2WF9RAgR5TFiD6WMhKyF+yA8C
fOAxJQsqGBUmF+MNvTgAp3dlRG13Sgh+RKAyjlNRfyQSl+CdDpp/OSJ2A5DTCJ+iTI3vCFEAQY19
AiHTK5Aw2hhTUKhIcXug7LLL1NsZl+wdShmGIGTpL2MTXuw32sSnCNJagxSwB1vtnuJuRP2vdTcn
+qj/PWxsjgf6qRgHxRD3PpYZyRfSDqHWF81j4SBafY4fyZv2KheA6vr3eJjy8qvbr2OH6B5RIGjS
7npkAW8xPmD/eGNNUcJvBWOZH8UfR+dUmQ1WP/R5Sx7g6IND+wXALqADKW1ozympxzC1pUTm6B9j
E8c7UYDsjVCb+Ghv6NvRbQ0/jsA0jIJVAh/AMe3z7kk4PDXMvi+P+NXVwNK88ihyYZUpvmodg+HH
unIutieJQ3KAJfy66Kdhz3nseIwHVrkUcVHPfZFh5NmhlsNWeiSNbMUMhmGBwQxO8mwVwlkqw4ff
UuEG0pgE7OHPwXRiFoxgULKhskOS45OHIE6VfQUJAFaumbHilXuiphLJI3GVCrdfzC4EXrNTQB68
G0cWqg5uVeSB/J38l1RY6zP+WfdamsDDL2QN6OHm14TzHMRr+TwKz40hv+0iNyUaQ7Go7BpuSqwB
AYMeQEDMx4McVIg01XkHONDOqoywCMYeyHltzZgWY0mZsrAgHBQeQ0SxFq5sPB8gUABGfd5yhmWR
4YDGAG30kPz3HGaKGTl+wP4frjZMMcKlAvy3WOnccKzFyHx3TaD/PVPtgJwPQc8XeoYq9oJdllVE
OKeRngTdFjAbrlHjXh9F6QvgESEDrCdvbBxc0U3ieIHGoHaOh36I3hyLpQvYSR8y+7e5IYhji/nd
exyreQ6HKlK0BvN29nI+hJQ1HqTdvmdPhKLyY57nV3dZzRTUNggA9qcDEXKzP7IiQ5LouB3Olohj
KOJhwGgb1L5koxglFwPNC0MC6UuYTSUv7W8gGDche0Y9zse98EMUIWz/6HSzJdpeBzxd9o9FHv1r
6ax52RkrxnLa3yszhIY9HMjAoojia3R7hSkxQ2NZW3O/0Lp2KCMSjITgZZy7HC1nvoh8J45kdBF8
R/2l8M9dFqMxcf0sVD3iutEEONLs7skuNpwZTMcSz35YZb8/8dahmiITbESyJGZuil35BXGjYknD
ZcogT7P6rFwWaGxlwNSLsdwKd/hlTF4EoTSiodnmaZAJPNRDEd1zRZv2cDZETg2XXcKbc0GTQDQY
/jqh7yHgZQ67biLBWXScSZ9YIeqUgDL0EBnelf+QL2XspGqY9/TsDJHhYvXU5kj2vBtJPS5ayGy0
aHYvdjo8JNPzTn+betw7jCJUoSDHlXMRfbbmkCNYBAUPgLfwiENvUNj65EftL5Eyg+287IqQph9T
S2ve9/jYjMKT8NSj1HFvgXw3B7De5F5zxk4fbHi8g8jQiuiMMRsXDQ16JBVwt/VRbOW2hIqTJdBh
AzegOH3gP1bD+ZYNd8y4AYpMlyJv/gFhfHoT6qJiKso1O6siJeSz7NuaCDIZJcX0M1OCK2fAbMPD
xUiAShM3t//CUNWNpZ7JZP9MUY+h/ScqBlDKV9iNC/s2OcfXRQmYUSRyZ1z3T0I4ymQDcqoSoTny
moXKhM2RYy0eULxDrh6U//Z3NkJUMxjDdleRjKWgBVKrIshW83N8OABzeBDRiP/w1QkFbw6EQxTS
dfGyPdwDDp+DyH3EBzMZEvENXsmYtij5G/kjDUiSCOYvlkUGWApalf+xLQSVr7kF9RZ52A+ZPNDR
97y7j7CD29vOo+rEf2BgRVNMVsAtuvvDUy/MuJ2gBgjotv8HOKc1n1GH/oTkgLQkUBLkG/EHCNB5
x1Nh9IYWTYHkntQuF3iSg4xzWrmPr/1GP4UdIHhN6aAJqzEc3s+sow8B3wc+2MHkDV5MP45DSy6M
WVJHhae7xZaBOyRAk7WmsWua9L4T1r4pwZIJbXf0kVKIZVFo9PKIOYhk0l+A1azSRi0UP6kU2KT9
QEuo5LF+IfnoBJwo6QdwkHUuve+VsfKHxxBBgJQCxYB4vBtfpo4Pn9Od9K5yAQ5WTetssyDshEwY
RV039H4BdjMLcUFCCmKgBXYjj6GTqEI2WuahK8Il3Rih5MaoIlBWvtIfJUaduwGkR5/F37lBBX+e
oo1Hism44PL3oLT1CLdbnU2dEwmYsiVXGz08tx5eNmORz3RwcCf8Uamur7BVyNsnmO0MmS4PL3fq
DdiRvEl4MqET5BinKorv4v1DkwmxZ9VTpDTue7KC/3ORFr0SeYRfo158GIkO3AU/8wsVTWmDarUs
oQo5gyUchPtB31hOBt6VEQF8dMTfBFxKVevAB9Ba0VuBrJgB7jvrBQWyB7q8groysgdx1Yt2Bub4
KQNAAZ5v93Rmvq5EZOZl/EA0vuURIAjz7CDo77GpS0vqggiBQzig4ZJiyGWtEM44i7EeNIjVxhsZ
q/ON3XmlAFPeHbASXto3EyFxa/S9TQReV5BErM6ZZVuCbtpF56Cjbw69QHekSoCv3wA0e6ztW5Mc
SjiRhr3meczH/wVp/DukSJiMn5upevisOd1UcjlA+Qp+ccf6LkcT2CaBhMBCYXcKGG0lsDQSB5Gu
fhNZpXcEJzhXHBXEjeWUf+f0VkPlqUSzCt6oczVXJDuwvExPAAl/qLYZLHCJdFPVVonky8mu+sfS
eTWpjiVB+BcRgTevskcWCYEML4QaEN4K/+vnq7sbG7szs3O7m5bOKZOVmYXL+IzR5aI42ez3mQ5A
GmbbhAEzk1NZMcEBipoP1J2wvnEQaNiDFLqsfcgf+E8UHx19HPeBXoJ1LAuja46s1/jOk+U0HEzW
YVv3Yl8c1CsZYPQOX/3AhKoHMP+lMBF9aNGxSULdNdUkq6vYcnVg1y8rMTXMxDGVteAaYZPAIUbR
EsHALhn/YVWrd2CUewQx07nZ682b3xKQTpW08EAI/gIeGAg3HFZRjDSR4XBPHijZmcUwvfZ/4edv
h47s6rbwLk4/KWShX3oulwzf8QgcTntW122aPQEu1k9jP6G5gfjKKxxfA7YVeDTNeR9bkibdoF2z
qPH69/IOwRnfuZDaAudNCK5dLVtoJMHaRPyvie/g6qv4gXvS4SkihlGFQWR8YvftZJ/ws+7C84bm
1sB1rWW0QUZuNggt1HDGTQBmW7frvJ2F2Q03BjhNwfqIFaIdx3ub9wgyuo5PgIzmKAERmWJuQ9qa
7vVNuHUYnTG90nrWiLoNXssLyZbUdN3qg9MoihwoSV3J8vjNigahaa5+4w9dN6IUoxk27av/gfFS
iX6lByL5w8EGW5XxKKKBQ4ohOjzGlOoH2uk0o5rSdHX3htGI/RpwGNg9ixvlpDiQLqxHCKWZpRxW
S6ESnL7gL9fO27j5O/MRfeGl48eD8IiXv7HuE3mMQ8TSC4UblNvO5VjuzC3r4bbjnzeCIcKyTSyA
JJGgwmkh7KsPYNwsWscEwbqXD5A266RkurNh8g8ZIdsniB6c2wvFLk+C5W8Q1i9b7wNNknXitMoN
Sm/vhqZUFOC/ydVbOP3pguz6Cn/rJl6rNN0WQHZnY1E7syj3MmWYsgVvMXrqeWBRlsCgtXFgvr+J
Wb255yTgVKFfGfn3p0ztb/ix0AE7KRkxoBsDUcGdcALy7NHj5VwRrxUyV19JmVVQymrDlK30XcZC
VyXGuTW+kx2i2onifxhKdOPJ8rSlTe16w1D07z3bxzuVbUsfBcCsye+H19+4Zdf5cqDvyxaVZXZg
VePVRJmMuL5n474rAiGAeos5D1R0DDj0W1wTHQ5idYOSjB/5BKTsqiYakL79TVforWGJ/MEEX1/+
hGb8Hj93Wne6c/YKud4E15UmWE3tbz0iHqv6aCAlxpLmOaEb44NV54SuCJBW/jyYy9A5EhqdqyI9
XBz67KhVfp2dJehAX5k93um4P+ZdAlRe1+c11hvoIY2LFT3UKdhWzIctBKfEdqImIgnI+zq8joJR
BI1l8mKlUZ9aoBnQtAMM/1go2BAnhWiBNSgGuNgtLwLB5lCFvgK+ajNmpSiVSo2Wgan+z7qEQ7wb
KbCw3TZHbItlRskeIX0Ys5I6rcsNvyCWXmXPrVePYNVxAAtxhP1Zg52+EmXl18FEjQmGmbH/EqMp
hIyMKCic4OoYNZQAdWWu+42wBKAJwuxQ+4mL3+lf6deNd96IfH4nj7IdGDgSYyNu1g7uyKPkr6i4
tsEJj32gM7gdmNDpyKL031ZfEvj47uxmcJEZp0iAcLoUbwtEnxYNLjoG+NCwkRX+tmOUlFTQp5TZ
19FJ73YD5+7Y3eQnQyx5vCbyBST6FN/vaqMOXgdAd+N9y5aFm6BFLG4oodKfndUpAVdtGuzdkYXi
rxJzrlNxEolirXpG305R46ypJbOj9EXkKgamwHHAouhiuvZ5OsZpQlYq0BHdzKG3yZolxuW0phsC
+QiHuweCDUSJIGwUh4B7K/loe0gWX/xkDm2g7AUnBlVcglmijfKVRvlNdQWoHi0m23nzBi/kvNGy
w0W//138N9brLsxEBilbtkUMVqceEajnbihApk8KAfBVvTrTLD/VkKmgrPPFCA8cEikJsySmNDxR
WjIUpQAoHHy+xOlBOyKCYcZKXRfdZ58A11SkPvgoklD+sWvEtEkoJV3Y+X4zmowsyAK8+i4ef0jp
SnpuWCI+XCQ0OMASxgmn6qYn2YifdmrhMTASzwpB7BBFdoDzWeogtJk28oR9ANWaOOM+PRQLtJh3
9s0RabgOS1zTMfWMMW6aiDU1tHj/h84oBd3ZUEW1VnEN2QJtDTQM58MU/qKoQ7Aii374TE1/zgFv
+N6/STqE+mrvsMMdeRT9iaiH8VZWX/MBGBvfKEDvFl+rb2hCBNxP3+7ijOhYGOk74NnZIjmGFBux
+Ow81UDrVjeqaxmisMbkm8U9iot2ySzBFMbSAGIaYBvC63xYbbgbMQZfMXIZjKmMjs/DYVyGr9v4
Y9dJN2t7D1yUHCY7TNZu6o3Dac06MOkVERcw2cMcfYFE5jQeZjjjKC4qgNrD5oq20i+g7GtyxRxS
iL4yW+7Bp/jQFS7Q7vOe7e2MjI1rIquFADHRNB7tJqbkvDyBvKkncSLEwjE6W7t5jam5PDIGdtjD
4Z4atcMh3To/MXhgMtOAezvCV+m8TLIL8YXcg9ZqxpxsVPQQ8m604BlAM8MAg1+bXhcMAMFBuj0z
WEnf0IIO+BzdwKHIa6tT1pq2MIyKYQz9OzyUVNdViiW4+85QVhptKD7pacLG0vhA0TW+JouCGlew
zZZ2ng7yTcXBA3mNeKBQmHhm1TlYTA4gdNbb7dvP8M0kzMZ/DSFO8UbUVz607CamfbChvDZtgZC1
t7hl3vFvvk7wYdUZnuOtove6OEPiCWgs/rjZt4T6g204qxfijJ71tLvpa8ruImIgB5JQxdjIeu2M
5pl5+wW75MNymN2S9t8JfB5xEoDAKGm7F9UZH/29PtuKMTNifYgyG21rZCLnE33UiYke0VjsjDAn
9wDcGPePqMSAXwGAACIHEX07BqksV7vSRt7pEUGeMYirtW3eg9QAukl7MEPebbEzCWQ4/81v4xNs
JFE8ISYwgrfNG7nBRtFWqAVemP+BYvKnF3YfLra6MBoyCbGkGMhmD8AsievvdGhjvxfFlzGjefoc
lONmL384B7aDdoxmdV6ijrNq5kcIKowENggeDh+bYa7cTIyuQbv+Qnu5LnCYsGmPOLJ/HC1nv+rq
ja15LKTgAqBPu7Cooi5bzZru0G1PHg22FmDVQ7XKCA5t/rYg4VAWIRx3UNo57UmdwTCNTkaXgnfB
m0NVL2POBrjZh/zIGUcevaqrFvJO4jByxbPzYKn41pcWxqAFJX9jSJAOqUqjHi0tYv1/ElO0S9pr
XrN6YJg/TIxwvC3V0ibaeiMMqXaGK8XESGoRxIpGjJccFqu/4GofZwdtwH9igOYWJ+6uZXf1UUdG
aB9tF4h75NfqpVtVARXafBUuihxbeNhv2CV8cHZnTMnRFuMsFkU2cUB6WZvJkA4VXpm6AJAVG4Pu
PmU8CIqJay0Hg19NvDOtr310GHNuvH20d9pxY1z/JB8QR48vtMS0IUJ90vtYUkcbabW/A90bKdSe
TMWmXGaga3Da7gRWJfdpwyj8zKKRkb5/GF9Qxtr+Nq2uc9gbl725QH+ln/9OAxMssPoRDqFCvkkc
8F/P3o+E2BYenjn862ET+Iu/OX2vhisJs3ShFmNCdXAGcS+GUBg1XH8w2cDfYpSJD4S+m3UZM+BX
oj+wiqeNlA0dfBugM3M7AzUdhwOzQEgGAAaa6wiHC5/+B24wBB+qBu485GSRUE5rXMRIXRIAdtZD
Z52BhYsbVghv+2p9TayIg3+ieJT0rUDGW22N4If3AMLE20ODkLibA9pe/h4WiJ6GaYd3s7ucwkHy
G0N5wWiIbuHtdaItjIiZKBtfxgC1BSwjHWMFSqQ2iLzWSyBCY2zR52PUWdP7gSvBCtTPWFcTgagb
MJtK9tBTfva+bwwjdHScw7eq/97eY/5AkSnsDxYXISdhmAxzjWXgNXW1RnXJABBboh0h5R9Qa92y
q47DU8eGjxkCQF3LBqtbbhZmfgg3pNsGF7J2eifEcZg6GAv3KY2dNbub+wy4Nj/4d/XwRFL+C+B3
azVUG2rwHzX5i91kdAQEsKv7wFzLHJpYB1glZjFeNqRTfNj7+NTGlmrIyO4DiMZcDbNfnGgQlv4j
hEKEE/ky0wObsRZn+VtRVZnUD3xwG9dGVG2psCNWB2xuBPrDaMHAJxRqwo5SF1NqsyEF7x/zHYRv
GzapiFEU61CNI9CAXKwHwNULwBTiTENmseKmxYEi4e+Yo4/sR7j1Gu6WqopMATkbR8q7BQOuS2H5
5IPCuUQczQyRCmFkDSFYO1QXvDEe544nioMqPHdU6rxFdw+L1HwQ+JjsTii23kyx1N7jJ8G5gZaB
A+BhLGMoSCdYZTWnXx9b906xnzf8A3cWNwtm3/ir2qwtNYZL8bGXkoVzg7VBY9wNPSNv5SctHXF4
77bL2Q7NV1y+SnY8o8iIKtJVhaKKzaZeYLENbh6wccpIz4eIYoONUBsjTsX+mEqC8fJ8ccKCtHZG
drHbTRDpMG4WXwLE6bJ+8sxbu9uzN+oP8S57oElGtAoFCnTO3MG4F3v+kdHpaEjisk7AEi/TBVhY
PDS3AmYAfJo0FSZkcOFgjFgUO0ygxSdG89e9yUtbL1hsyfrQ6q1WbKkUrIkPz0k8Yk3DWFAzsw2C
V83nABWskCZd7ZlAipyZ2tbJUcaKiCxPvQqUXoPJc9epJis4ALHSWeDLQtGROSVrO/QWVqEDOTDY
TqiByhBxCRHTUw+rgQqKEKB73sPIGdwhijm6Cw9rzZ0VX7FIhgwWt4Q9xHi3WKginCWsZaL80Bk1
svx7dp8ls6HFb0JVSZ2LYx87Zs7uKGKvFuJ3+VB7cyZebMj9Phr4IAjhX1XBkzX1zJ9MZQluhIrI
xEwe0dOuLy4SjF0+PO+tD6nJ5Fe8sZ9BJbFwFg6a97Ny1rca8dVO2IpYrdijucJWBj0Lxs6Jh2SY
bMxBtU47xjAyUoMO9GN+8IvQQgLsTUgDPWx7txcLEgY0iSs16E9bgQM83DdMON7f6ozv3/SY9Q12
k4/MyYJRyC+0J2zFcE9r9pk4H8AP/h0W3Rrc+GgyuSHFxrbM2eFx1rVMf6QjkLkEbJGMags1jgAt
vl+3jMzfRChHlvDu/Wxw0JbRwV4vfRslWCiirR8ilvYYNrlZ1mT9MdtYZvwNr4VHmLiladp9X2OR
8QukoR4zYGwd7Jdo3wxpMRip4wNwZjjzzFZwd7/aec0xkT1ZPT2B5c6mLP7+PUY6yZI2JIRo9Jkb
mgmKKP7KgRqwZ1oJ1pZQ0sHfdz+637J5TQXDMYoS7xfImHBvYS/CAKWL9tx+zu8szsMCgD0OekLb
/kWDB8PVkZ29sapOnHYWzhmqowX5cfo230jl7hNgEA8PFIYJ762WIDdbcYE/xhyIwuM180sz6eiI
sJDmPHYTdnZwCxYVMwxuKXv8ytP0a9yiFq5w77FB5dY050GQUzZpMTt83faOFaFUN64yUsC9rpvn
rOOOFbsE724J5sCMhrDnwsNrlaOUm3OgwnabduqJRrOjrYIg6JpWy5p7Ykyk8f8myZngrrZxcjIS
CJHSHt9udjyIOIL3oKqbWrzQVUUurd5sjw136y58gIWxTSaMUxiKmx+P3NWbrAf6LoJQJompNXnQ
WAAWoTVgOQMjLq7tl10gpLmYgh+jV1lqd1pt0Kk7yajAXMJOXJOuvsVqcIY5uACbm+Js9nYqYZsd
D/TqMil4QykBnIo2ztKEn1+PH8gtDmC072Q4UlCgAHzD3WGGYMAAh3w67jtxubCEwzVhXeZAsDee
UzPsQZlhy0eDkty65R37WEb9qZ1lbOAtkXmyqpedc6uGRQcce1XDkFXIxNRDQ4tMjo7Ls1u9oUmQ
+I4eLkovGDvwM9Cun/CPew7gidYerQo5ClISttnMt19aHqS4QkEPrZT7QUTXA1/+J8e9OUTdITUI
VKekoq6M41UTgjLSZ6AyLLCDpok3PuUITV7eA8YYxiw9vgBh3g2YCXS2ZDgUhNMnYi17NaJsrs6z
5h/TUtJzUXFq2RW/ZPprXKWH/a3JCreI8cgIDRErZgCjqY0b8z1FAQaZUx/gTnMu+sR+cF2oF5I+
5gk0xOZGtPivBivoW4Grnne7Eo9V5gjG11aQx3k8UAh+le/O0F0OdZSqpJcYuhK/jVCYT+VAGz/D
+dvMX1b61NNNMmxqVWLEI3/lMc3VY8NLm0RzzqjuSrPVO/Hx2CNmMLbiavE+XjNsNBZhdSD5SLCA
k8yvnECOZDq1ZQenlzDqH/WMpML3USQEsde0PeScAdfmyoWICRQzFlOzDDWqk+pr98YX2S5H9ZIc
ooG+tU7uDaHgPR0uW+4O+Gv/x0J6czZLEpQCb2fGHJpiXQBImFaThsF58b4usmMFFp4cHrq64t/2
1Wb0obwWchDXDJmoUbBBnfY/DXXKgBTGiRuAJBlUWgiJZc+87OZkvaXmpef8SfAgtIGPum61dROJ
a2Y4sAs9ZD2RAsRiGSyb54CHjFmHr3v64fGfLtYJFdfYWA11L1jMPal6DA5Eoo4mb4hAmGkh2Zvk
mdaYICGJrtSHhshLkHHTmYKotsyEorQNqBjG2JSgqM6PgM6uVTNd4Elp8z3yvwIijS4bEXHFILHh
3AEuicO27ylO+nuM1halc3Jfw8dVyHepj2Hihah4QQlhlnkBCx0RNnuG5EdVGUrKH9AfmUXMVcUJ
g7ZM+iR1rkiB0FPvGLySAHaGznJUbhwPiyKNuSpXUBaK4oOmwHV7MxeBu1IsS4ghLQlj5RjEW7u3
YvezA/r8WieyORQ/nreKV6QX4veY0o/w8UYwN9S7S9+8M+0WRRgrgeatvU4SZYEwXjCuyy+Dyzm0
7Yg1oHfd/bfodGO3ox9rBDSHP2jy5RoSap0r6XVIAQxcFrxnSUBwJf6/7ZWMCrKQFejHFXeFHRks
QWfTdc+IYwCpDibp9iG6w+plxtq6aquKzz7TybvvyDZR2qv4RvnAUuyE3TQWFdpuikaZJCBKXd/+
3fXl5JHhOD3tcKP2omSuKCVPkAVAjXjzOjWViwEc4llmY8z8ZDpsw26Hz+bW2ZPdai+kz2w14RFx
ilbpO4YHcdQ52Ii8Bx/+b+W1eanExjdHLfbyfBdS7HJs4pgrS8iNjzPMtuMEo0Jk+hR0mZ31gZDi
XQ5iTmqkcmL9H+VVxQtni1GkEKqw4y4f4pX79xwzqoK8te/QlUoupbydYPwH5Wj6sfpfCbAd7VXg
EUF0YNuhMxCeKB4EqA1FrMgjPmuUJ/jdsR1p7FZnW6VYFQQdi3GZJSewquCwoYVZNbcWh0ZgREVP
SNRhIqJ1l12eJoWOPtlDVIGEFdmURCV7adWWeJdwfxdiNVDoPChGcy5568aibQ+xzkFnF1HXm4WE
TooZDjS2ux0EIc7G3cwdbbJe+EuJtuw/dlEr6OReXCJitihRBI5JY1v7vuTGmPSw5VdngzMuNMaR
ELHFMhzCuUlsy9s8h7wdyHLzHfF4S6M5d6lIdgaGeglHHF4gNP5fhMN8M+xiutcgNrBdKIfFSmwc
mCnaM2odolgzU8pYcf/RIXB+23j+7skzqZHfSl5tH/JO2xrYvXXTYCofmnZktzvMXa0o889Km5zs
yQ18jVLhxbyGfvMwg9Joju4ei9wwRG3qy2169EZoADkoLDdbHr31/W/CgCH6pxw/07uaVOLU63ro
7/T1NVuvI187cfe58Cxn1SZOzTddGOtOCFPSZLG5MQP44ziq/UyhHTXZwp35ZvichkXTYi06bEZk
4N5g0mdvsdzj7xQEd0wTZEY2Sc+xl6aGxU2o+T49kU4mo+ngXQ4VHZOjXU/aOfu4TH8MZ90o8dQI
CfZt5hglKEI9LQsTkGjCWNmiKIbHO+JgNykaqytvmtCExbWmmwWkOduxD7OGvl7T9E4jZ3Jw2XNs
EgaImfiTYwnRSnB74D2KYQaxf2R11l36M4T1S3Yk7zZ82olPXqJ2eBzsL8XiU2tPVuJ4gFKeHdk4
JtA4Lv44CibedVtsgcnE5Q/DOG38ms7P01tIoZlD0o35OUC6LBRNsN3SFiDCRCk05wSDM1uKWUvX
xIWnmSx5OZQBYIEzVTG8odbTVik3HfXb25wv3PlhYh08KWCJZARSKwAQswIvjW/ZLxEezYAYJ60a
74oellxmuvQ6itiXB29zvN9rc3aHYdpEuH7y7Ru0e4SuEB4JM5ZTJLsbf8UKPxBRdQapfHYucwDF
UMt7VA7YMfwONLJvb0UhEYDvBkE9mUO+8Lw2Trfenmk0MjB/mPQlKIQuVZ/q4Rf55gmQQxiLhz6L
x6ErF22ALCw4qEzeev6uMG4Y0r5uqJYyYmQYUvreCbWwJQ0R+JQUTOTmLlmTg6tAHIxgPqd2S1ND
VWDF9ZQUzPQYi8DplUFJR4pCMaqgIjBQ2TLnkw/KPxiUwHt217P3HM+Rm1rJSnhWKvfz0JQ9Qp/x
J4emRF3Ff762B0cNBIECxG1TJyzykoEYTyGZlU/fJU/IT+CdfAU1jEF7wZqhaK+g1HHCmI2BMX3Y
y5Bk9pub7G9VHx432FJSQZzFNIhqvu/3JtAn8SLe9xjx0LZzIuHvwXXUkm6bOphxaQ/+B8wJD/cM
nXcxW3j8Cpib0IncOSwxkY2aDCK/RxND8V9ktxxa1glcjeUP5skcXzQP6MOIKyIfR5KVMp8npxJx
WaCMSt57kKfcJiMe+DEHJaHijlVCW/mZ+HZI39JnOSlVmLj17GeVotP2VsOaSsHQsektuLV0jlJn
5limUoF5uroQKeVjIpKi3TYDcNqAAVCq/vWDUJ49ai3dZTSPA8hgliER2I9o5otuWMXPLF61CiTp
VfXoatUKFRoHV0rT/bqixyFq6eHNoYfJSH5l+HVmevXlZhKtKkaJnFfKf6PnkHnk931qiDGG7HR3
yCxI2OKkxSJNvYbyZOgcWd+MiGUTzYKv05rvsXlXQqiDbCeY4pkVm8SDp1LwRX/rXxWaHAZJ4OZo
umVpgs7G+2MKucINN+NaHdn0415DAgmPAN1nBSryxNKzzuJkTzLAbZdlfqa46nCfa20ud/2i/c33
TsN4o67bx63kSerH5EJ7/lGsshkqUXoWFhw8HugWox4Ku7aeB7s0DbZTggPFKavreUuYU7Wo43rE
g88MdLuk7kfu4A4qtr9okHf8a2rellpBEAo525LRLH6Zf59WPGMgYZh0swntQZKQhpcN26TFTx4H
E2sDdm7ISY8Z1zX/3gkmwMOvdWUKBAmEjTptfa82e4Ns0thok2jnw4TQ8Z02qkTmVPwPPzJk9SQI
Dz925prnkgqcP0N3CJ0owtOQCof3yOY8lpVhnyI2wfDloNRF6a+gZaA9GYtXkgmppjt0iq5Fy07n
oRn8OaSWHPg515JBoPFAAe8jVwYPk3XiCSeyutAkfQEjdcp3mukPtSazLwUNLPZQoq82/JUWJx/w
fa54oUHhO/o9mEsvWmETCiE6JeNgqRBcDXE4J/Bt4KOmv85Sv+Cfkny9GBKll78gsH0szJa8lM1O
8Wj676W6XgDEvdPzfEDUsdq0wzjNUpdrO4gNd2JYl7+/GFBEShC+HzUW9ibarC8hXsShUpNpzyv6
DvFnZM0VjlNEiDEvnIVkKGb7qDDQ4WBjIyZQuJPxbJ7eipK3txpMOxBB90fGkWws1J5VfqsaLb8r
nke9BOUyjFh9K7x4qi/sZqPhcyVTbfDgFn06fjHm4eousHzgk7D+rBFRvqa9hO75ss+e8DCsxick
uDfGd2fIyOxNhjr6OdwI8jp41lWjR9dxxol79Hw7mcISbvCc30J0VygS4r2tPPZToX7Y8C9Hcu3Z
MPQP3VO0qiwmTeQM0sMtvNm1xoRHTot6Z1/NbQNO2ICfrNuDTQJWNO/w1LbmC6269qSW+UIfqQbG
agME/OWfMNrCQ5a4e2gaVJbH9X1dc1DIRaihXFrFKqaco+HlxZOY8ZWyKxZNUMdDnoRDBaMT+GeX
JPTM8nrefwkVfrit6YhleyrfmaA9hBy9nbhhogYRzMaP7Srv5Em/KLMAqZlJtkzetd4/NyNiKE8M
nyLekMExmt/gaAGwGTM2CRe6pNBqMTE+lJJPvR5mnW1IOP4xdL5C8KUPcyXTx/x6zLurBu6QVe8C
+LnHNxRGEGjpAC0OvwygXlxTkcJljxWDozUgWQMi0cdn5JgflAXkvgyCjZoHPYK7O9DmcKkpQGgA
BTFOyR0gc4EB6NqbAsh3xjnI/IU7gzLBtHBgUgTar9davUbaD/tFnTvxyoWbcV3y6wdBQ/sLcqM2
va/dnHsIhKGAxv8ABvyBv3wjWdvWscbW2fhk97/bDEU62yOZK73dXsfsotyOO9CRR/Yb6+l91Qlo
vFiwCzUCirtM8qV7SN5OeC+Bq/wftphwqqGSVMvF3e3MLwwcWbmas1Nh2q+p0ChEqFoSNub8YPgG
kFq6AJzXyRAQ3jgqht2I2D7u40jsoDzHhm2zdPUzO1Xz8mY91sBnOb+pD023xRyZYrzeQD9r6fps
VmEhxcBBD0O2rRD4uPQSEalCbb4ZoTq8McAqO+neQ4wCUgoPPGe/5HxcU/xvTJ4DHX4D+BbFPY8s
9noRF3uDxTJ16l6KAErO5IN7LRK23/zdNgEzQI5/EJ604kMSOKbY58Kbida0FVvDYXWAOwW+njBg
oNKhZ5LIT2LU/ceRgpjsetdnT/hfwPpPBSbM2QBVEtstGJuO8aIMYQGeENjjV/D5Iacxs5+d2cRn
80C+E+jAS7d+Ki0735sWMKmuawzT8CmjmkHCBWhAzaPuc0iDejm4EfC+H68sEfhgj1sUCAx5kvCj
aD39AlHXVT/OkYBorJMMy15FDt9Ms8ZVZ8Ap2etDzqLNfOq+/SxoPrpHy2e9oGYzdm5o2vohflgg
P22oP8i35drqOm9BiwD3+VcJ2Bc/xcXXNYrhuBAR0mPQtd7Qfxh1E3/2c7ny1B3KaxDYa1dYn5x8
qGZWA30BBfIH4l18I1vUdy1vOWlMzanzOniOXo+KjAKAzbzH1UhrV9Q+wcVM4y1VtdedS44BAAAt
35tg59SNehn+0tKVcjwkcdnbr0kT3rRCnX9pcKcviiogYBxC6c/3QYOOjZqXcnpGGNQiLEYO0QS5
YM9OIlVuN/DmC1uuqpg3sF0SDtDJo+4CEMREFB4hdZC9osDv0TrhWMZP+SOHgL0+6V8QcyK6oUSW
4QFIQ8sZxsGcjqHNbEzL73AgkABgxtIz5y+GGMYISn6fn9eWvHNjL1CPi330pXS54FKI8osU3Ddw
u0KZs2TY5RfhXqHAG2pN3PuXWbEYhzesdETAx5xvRkHaZ7KbbAi+asAlMAi9bY1VfKiPHQ78wMX7
hF9FrAXzgRakKZ27AtrgHzp5zvPmFM9WVcUXoQHBQ8rhhcegF8DMfpCPlMgaiidkf77l9K59Rhw3
COTqZFGuKJ5u0LeDACEOGmb97sPNDRIdh+sFBUeCwlClg+mQcZSKZTuLpnM3cTCBmrizniv4bRC6
ReAjs5jkASxUFhenAJOBKzZkjvTge9FLpel8YAVz6S09lTyCpMX4HR+lC12vybIbxpY6QQQ8ieoo
TpthTDUPQmfTEHyCGefIUz1M8a7+QEs3FW8HTOyfTx7+99BXfdPFbbHyrj19xd0XrGOYJYjOXdz4
+QTxKn3I7IVfoz9pzTBzeRr4n0IP+8muHeysdAwpcZcjanLVEbiDNUpGpn49ZAzk1vgwgCgGrTg6
Yi4RXtUbPgMl9/LhLsFPmfeVzKVAkk/U0JeTHjLi+lDU0ErhNmXHxg+HJfrfC5vHTho718EiLwZ/
CvyJmvjtKXXHivQwJXqTkBlW0MQyRaX5cH6xSWpw6R+rvR3LWxAXuoWy143wA5kPJrBijZNf9Nyy
y+Kz/rKQepcCFztS3IGJgbx+qC6yW4OPU602f0A3ewelAy5zy5E2aGtzzAavnIg3j3HIZgjAa4ou
hWJPL/F5Zz7xBEoEbQ67VthhkSZm1EKJv+shw2uTmcjEObjj708baw5Yyblv7ftWWJ4vJhES02Wp
CPUQs+wQGixcn7zG6VPG2D0nVqSohL7d9sQPAKIgPACDKdXfVr8dtDEE7PHHCMTgMgaR3rv8EmQL
b0PRQ9y6mbIxm/Mx1OnOUGWUv5LCUcpYGl63zec1iTFoAMErxU0Uxbdc8Q9UhGuJ9OM0DV06Lp1F
hMTh0wsgSHr1FSDCF4E1dzxteClBFgyPouqeZm+rALt32R7ifuEYOnVe01PL4AZR8iA6eYFHpWEd
1JjOFAzi6cU0PkwO6Yzt9Di0Ny2MX+7GDTIRMF5+KImkdJcGn3NLe0FhzsJDn8sEMszQwtdnch9l
0kGu4qtIoBS8JdFKghE1ijszEfuSNHiSnHJUkkw9ndaYgE4PQHHWgtbMfOg4hZn9L2oN8CkeSP8P
PItnA/Z05Sif/33DnbZF9KeP5wuWpbPzgi8GVMW6ZpBfMAzyrsJt3IOiwxReAehSqMH526H+wZTc
VexK0dErc9dYUNY6mdsxss7VGlPl9XahR21neTXPTRpVeNXj3Q5SleDMHFKm8Zz8tufqdYSsaGve
TqiLLbB3M3tsdQ5gAw8eDY3R18Agw4dKEEFyIKGeaME3fuSAMto1da22HkBT4GJ0Qv6ePm65x3wD
Wvn4tLYb6URzRn8OoNkkuiq+nOO9iUiy7bHvl3CMnLDQfDwgtXPyAAD/kVdZwK4Bppva8h8uuCT9
0ojykencwEv0HyMw72FR6uLd4sFZ4H2EpylUAX12Jg7MTk+TOv7HfxMj5o019Xk3DVrUpwFIEpMd
ikxN1xn+Ys4jVyVe7fdmx2TW6bPMKIPiUsxgjJZvADfpEmhfDdMEltL5TTVxxAzN2TvhXIDA0Hla
wj69+OwHsh3NqTXNQQfjM24CBn1RKzlTRwbgr9Tnm3TmNr4q7dyxoy5GihDMmlrUMykVOrEfYtD4
NcovcKavAUxPnHHd1C1nAly5/Nl2PxEqv7+FXrQ06YQZyRIQ7InjwLNWteY4P+BNAhRuwogvMf99
a20SjLR23YxmijFiSefpysSDfB+gY/sf5gV7nO7Zo+kFVZWJ3ictWVxu6kAvxzhZgE2yxcS4OuMP
Q32WmlIm3JizPwAMWc1luTcaVu3ywCeAzkkm95uMSm8LBJQ8wpL3Jh0PLj7YMPnzW3gT7J/6PxFW
Hp4gbePuYLNDZ+nlMXPlxODT8OpANANrN5E/AxlPSibsqvnzgPOUP4bBKeBec9NZssMcjO0JxFWZ
C5nMOlwC/n3GO+IzmeZJLJYJkYMpazpNDPeYULC40ve7CW66QDIscSxmYQck5EwMhY0DjKTUTEo9
ocXZtp9lVP9wCB7B3oN0R7yX61S8DXDZ95hT62fs2mZcQf3uSna7ZarCA+hGqCHPMNqnrmfg7ZYJ
KFjtVRWlpGk3+RB8NF3R8sVpm5xMkQSayInkrF/4NZlQivvtnFEK4hfZnGr10Y9y3OHd6KOzTlgA
UhuMH0abM0/i5OHmradG+9RI/sU7CXgUgBMKInzaZwOHvvnGfgi1BZxo2REMpiMAv06mhqd5v1u4
x2KoC4Kn0zJpfhRpDi3AGh/XCL3oUHPLGbNOtaoH8PHRmBRkWBcOBjpmcp5idnBwSJYPvhuI/w9J
Y9hdFgRvSmFBkhKOce3s7TMi5anoEsldMxaA/G6aG9Iy0f5/cYZ10B4UHwCoK/gSGKwVFj50hIyH
E7qz9xCCz3QABELoaTsT+hUuas8seMSJqkDY9PQ7ISW4ZkE2KercJ3RnO6qhtmWaD5MEgGfxjWYY
dW7sc/nF0numH/Lk6FaAz7nRIHBAGmJIBrpAl0rCC49haah2SN91tFekGw+vHopd9IOWCdWJeq9h
pdQ0mHfJ8PyJOmg84wHRue0gVvFZQlp8ClEr4W6ENla7az0j6ZccDMzlUuKUy9CGVyaVoGJOUmS1
FRGSzBdAK1ND/D3LoXgXUoMkkHEIhXst3DAGM+IdZewI8in+p1iyVF3r4BNMLGdLMLEHMirJ/Duj
YDRU1EA6R7LYTP1WnIHIK1CVfggNgJhn24+Tts7aCZtIrjo+dCFYBQBnEw53IZ3MQaOsZcMy0B2S
Jn3X18T8+8TEG2TY41Xz7RgREK8DNqsfLfIb6xbMdEuJ32Zkp7uw4aTUqAwgE4qFVtLMOer9xAZr
ky/2mvPjiLwL/Gv6TT6Iyb/hPJRSmyhT/8nSWVbN2I+Ui9XjcXnC5UPaDdrOFCLmrSkvv8HAGF+4
sCRZsL9VTB044hNTjCh29x20UUwrjiVe0374rBZzuvRtFIMvMf8sStWafR0Y2y4pOScSDSgK2nGN
uO/i8ak705NFGipADH7wxmu3jy8FezyXv4htxMyfMekIPGoIktD4aI3BceEfiN5dcByGJCVA32/5
ybfTS9W3G0tmfl0mdGz7oOgx74h2NjztDbM53OdGK4ZtbNloK7cgGSEJujPzxiGd1lgMmVimyWKL
p4tcJO5RLRvEtgZs1Kg3F7vVPTYODKrpR0dOnODv8B9JZ7alKJaF4SdyLScQbx1Q5nnQG5dDqKDi
AAj49PWdrK7u7MyKSEPhcM7e//6HeQFLhWda7wTvBxDoauUrFmc0/bM3u3qGffrlusAZujcXeTqf
szDhtulueIqLmfcPlOAFEslbcQJut5Y6nmuOr7GokyvlBouW+0KlNfKSDa1aMAen567DzaWb59xh
KHRfMN2Gi7Lu83Q9NTs37FKTdHO2hAwH8OD/OFezecWOO3YEJwS6/JxCjAugL8X2bpof8B1+EDQA
jjn8vFJM4hH+8B+xxOL450DgmbA5CRuFW8A+wxGNdLfC7qy+I6LSWFb4xoJv8+Qbk9CDN0yPoNqU
euJKKwFV35yHjaviLHnOBDNifQpyLOqX1zhhwYJXslALnDOO3/mKo18Vp7LvCkqPyTiPkhG/e4oY
AZzIBkncHM41uyOupbOhwEfxDEFmN2Jj57EP5puHNmMNcqIDfZP5yPJnfO9yJaF34xiW4pfkiFqV
QhQBBCwem9KccwVihILcbslvBNgpGEKi9BIrhc53fsoghs7BZ0Di2jQu9Rg5kgYrQ6WVCvUNsIzO
d8Jqs3cOBh9LicfPzChKekufw9A0d3dxJpnjxVjrrCNDdUarD02YhS8JDNzQPS2ReDJAdrG/9o/i
e02ml2z9PZfTQe9UCDEeNxjq/GJgCE8j0GyKxMF2RR6CKRNRh8/VjOHj5hGaS1yTV/+OWo51MvsY
saC709ngT3A7oXUhSJ1GJu44wAzekMelWDP9CNYEKSdyCBv/MzuK44H5n8svNeK9N5nACy6IaKzt
TUKd+eQ5Eq+55rRcztmuObxAuv695ujfjkcJvdptCVXkjDsHDIUfGscjI0tKi5I8G8zlwPTn0RKD
7YSVb3Os/lE4vq1w5bcXaCzJhm+NaHnPgBIcocFShy8hbkxls+N3Y5YYWDNlGMxV7qcBJYKdTMzL
YAyUS9GOw5DTPMG7Ta3H3uKUj0GAh6sbdMGryk5/sCxqs+wMAigAY4BUwEBlpR4GLMeHxCOlbqV0
y+1HwTrbXvwUVvCY0oHNrGZz0+8bfEX4m2hXPOWx7AhJhyIjWr+lEVy3lwUFGg6oxsISg2b1sbzM
cqdF/bDUnEJwML/XBepD9jmar/7hfF/xEQDF0ymRQ3Omx0BPTE9KYZJzGmgCR8H8IaTE8B1H5bCw
YGyDFJ84Ynlk1qexrfg9Q/H683rvyPMQeS6SObIqOuykLZzVRqmkhkWg8qbFFBdhyBSeldWaZSzP
kYdfvFB1hktn+4HlxO4LOBW/mYfS/y6wq1ezZTiG/wkf43HomUbBbo04C9sE5PQqOyIVaFjaZZyS
8csJRmgV6Y+cn9xKThoj/alb5z0/OAxJpdnzXC7HWx5JHC+vM4Oz76N1BEDhrp1rP8gwAvP6qbtO
XNnZbUIRK2/ZnO4gpbkG6FS+KXkNcbMnZA4QCNDxZ0rnO5XKrII5uJ7iNSJev1et+o9Vw4HmAc1z
pPF5HMcJB2vNEViQsvqfqwjIuLAOFyQ65gUxmrg33Vkim5LOaLfF9+C9bp9hb112CwkG4ETNpfm7
B5EanuFryrYJvlCo8anAqKkP5b5sUWfFHGtD9JNDCU/SHWrTnFHqBDvPMcgOKBtSAoRtcwiDomY4
yUIecJH1e5cCKWTJFI9R+PrANVxsPFHADfXHY4VZEgTSmpckGKyGLTWaXbCnnpOLVuNE0wKZ80/z
Wsaj8HfHfLVECNSQbQVZjZEmFSgOeozK5xIaz/78LYoII4W/67T0Z91l7kgmgAdLZ0prLq++C3Ew
4OFA5NSsZBI+4yYO1LqcSUwydq95i63EMUesSd4JgzdVMILqj9rxX+RqGDv11jFTC2l2Oz8w5J1d
7BQr0QmXeCdKiMWPAZmGrOjxI91KgAMvup0Gw7mZks232/ED/dEuVnvJzQAAbaFYn3sXxh9lN99l
DE8QzlXKEgULE2nQpi85lxfm7Mwnu9WVuU43pwnq8C+YUPIbjz0NgEqL9Zh/aezJLKUuA4QAQKXI
eglyfj1GGBobOGVS8dgv6MCqHMUovgTIixkIhimYKvA2x6t7ys96Lvk8F//Bqtk/UKLH/WL1uOtE
VPAy9HmoXZgFuCdj+qW1/EcdECk9XuaIYdFJPB8AzsLLhH2DejlbeJxKeqO1NqY967Oym59R6CME
ohG9ovpEOunF8nR5H/nZ+eI3ceU6vYPI4tn1Zk7Y5mqYBy1a9nmG4ovf/2APzt/zcGJA75o76HfP
0CGMA34FGaYTv9m9mh8OSql+sNOY8QHm9zFKNuJ0qKrAQK0KP35MrrbUi0zSpY2CcQLbMFRZNu+E
BFNmkHGfZzpWtmJXJKB06nRXHt/MZryBMHq2+IoNk32XOtP7jXnaZxBuDbxJYyutz5/Lqo9kFQx/
X67Yw7bWxWcrQlDGOyq0bSHgfVLM0LEvJ8c+nZt4uOCg9Xj6qNZdQmFGUO3wnQV/nUBvGizp2GFw
0lwvI7sn2gXRVzIySKGM8lri/bB+a2k2IkiAlfnAjWPejNV07KX3Ie+5kxh/yySvCYAKg+/CZHMr
jk/YJiLwB4odnTBoOdgLjF7vyab8WqSTNA9l0uovARs0L3A3h4ROYVpFSYgSvGFGOkOr3dOeiuDy
jxc9kwLlueb44gIRQ0H0aHl1HkaF7Vw4Oj56wmZXOvabBYPhiQOGJk+oxe9pxdr8YuKEJOR87h+e
FxOqhJADMP8g9ykAnbhuzzoD2577apZCU0B+T7nOdvPTk7h3QrFmJ15EWTLI/Dm90RESHgdJlH2M
x816UVjvXocGewdJx0CzwFKT0YXU42CGo8PfHjnKEgINXK1RqjqNLZkf9mCdRTUro9BXiJqWuK5z
1iXkMJ0E5Oe8a4H1io30RKi87uPqT28CfgVAzgDLU2oV0dmZnyAIPuAT28LLkILSzc0+/WX04W6v
f7h5G5X1ZBs99hPm2826xleVYBxdJFaLkgQnxdGmYZ2oCCdmElvwLOGtaVTmjwU+/LWYciiHjwwK
TGdrtfPNxpahhgmDmOAsSAGAYcF+iQ1LuqR21YmtgSwH5Mv+ilm1f0dsxnRHYDeCYCFo5/GpI8JS
msEJqNQnTIL7lnvBOS5qx2xRWGc6QR3DFlv0ktMF5Wx2OMFKZradG0AJicBbxVwGi3RefLJB8cu9
8lrrZU1OJFXr0wh7GQP9FEOZfIXzDsJ/3CuYTf9z48EiGi2iQf2K23KPH4HoX82CoQ215NC6JChG
WTLeDjBSKsy+z3SkgznFh8D2BH741eJvuRN3anaM/yceGQZWby1cyKZaTu4hmlZdEVrOkXtTb+6T
MWFfu1g/+4uWqjmUyUi9Waja0G3gRlhoN++qXcGlLJEQfF9KJEEUtOE0NwYBnGS2ZQvevF6psr+z
ScAIPseBM3Hesbx+xWOuDva9dM/my8YjbvURvW++n2579g6npZ892QrntMkpc34WQBYekRPM1xRb
9ian5wGLA3cXXP18O3C7A8aPjK4roD9zbF/NO45QjUlTs3NG1n39sYbrHp79NU0UiTX4CB4muH02
hyGDAt5/Hl3szJASRnZtKrHhBTzNl7NcztoNR4D0mk1Ot6RIFb3dPJKr9kt6fAoihM2R0+g3v7+f
OhgoswPsC6jWwHW8kHCEvuMGIDMTRh69naxef+ysfZ/oHmavTgn9MR64LwtvVA3Kdx7f991CRnxE
GPHrbwgaeQlfpCzDEFfWlX875f6HfJ+MPD08EXBxrbFPtZSg25CM1fK5vIy8YoxKtB9RnI2LX4aJ
DUiUuSMd805QccazXo7qbGTi2IZQHRtYOGjjg7ysTK6oTsKxjnkoMiSzxNBvP4GLHhC6Xs8UcmZe
NEY/vUvLkBxqjfBjzqBkTJ7gEF3KhGUy8LDVsux2fWMUarTkdtcaQZek2Ly48AjDEG9lbkWx9iOu
ddYeZW/koGu1nkSZZ9hC37BJe+JjUxtPVYYnLYbltTFMKrWgPy/stzo1hzqYSl+/htdl5sqpdEZA
TgZzMthwKhkPENj2j7H5YYQO74/rhKlhnfas8eKXFCiFopIZeOV38KthxWDUY2bG7zCxCy4NDIx4
aHwYcUyY01L7EEUwdUp/vMQOfzVOKgsvpjcC+44jnFQmOXiBIdXh0LhuRy7sOYycrMai0vIvHF+N
9nRG0QcDViXCctp7L/Gx1RoiLR5krRNIjYCp0jGuI38aQ2TjTgq4FCBNpb7nX02cjlyefAWVooVN
cd6d76f7qZQxZKEQzjdP75fkJrbM5+Yu4h4lohKPVPkEaSOJBEAcsQj3n221aoZcu3bZT4eE1pBF
iy2e37FTsi1PSGuHEVEdz7Ijp0TXool12XJFXUSnx+aHTFh7JGwKaL453d7G2HmhIjl9KObwHL/M
rtf5lCsJJnJ8hFe9M17GWPuuGM/gBWF+uLEyEiI4JqAOmwu30VpMQszsj5332wx6s9GJqvYatdEj
fEPKbmYDBIJ/n/gTTVYjMWr5+T//hl2Q8T5kx8wRtSBM455HMIoOUN0Zhcc7Zv8+yertwDN+c/p+
HYzTcdrud3bufzEsyfe19Tu8YnwRtyOtAVZkHouLG9mTmMBm2piYEJJLtca6WB/8DvpGg8vnbi3c
+16sjK9Vh/J1gZtH8kw437sEA25cbsn23O0xKBn7Pa1JiARRmbjhxVNohG/ihNFuap1uDFsGQ8g8
c2OikQGvdcY4yRFCyDbPoXrdKn7nfd3WHGBH3ON7/sXCkgOMPJsKeKC9wv6+swoXE2/ISTUrq1p1
68xW5thsGaj4EDgPhVmRpAnb8dJA35y8k+LYutDPtE6AdcjzPha5GHbDcE0UJUMfex4eSRP1sF5s
Wzx1278rY4QpT9HF4dqyNB7Gz23B13tOdZTCXTT03w5qB/QkuEnDr9dGOhv0hkuAHhtnUglXAbI5
vKmDFTcE7CEVQp8DownvEcyrvo8G2Lpp3SFHuH4CN861gTB/kVzuYPJJa/aDcYJbQsRufnNGG5Kw
V+BAbdxGTJpXb3bVPzZQqhfZ+h2lgBQLan7Fe+ypNnsGJZbE2UlKsT+wBlGGpy3zVVXJcMxlTWbq
y8h9SDHRyJkabDE6fmf2yyxlXq7aDLeXmHbsh+vJsfF47mQbJ8a/3vqXsqUAkKHexV3UqU0OaEJ7
+gukzyOk5hbvR1R3MTGzyLZ7JlFScHaDXviN2E2dwuqCp1oTsNCnqL+7o4OkKluJrVQxSojOzNLR
/o+Ok+Nzz8n+QiT0FNqgIhKGtqjOcP4YaS+3xU9tZ5TMcRBIazV+Dw93bF7xpyAc563BOrQRqQDy
HEhYXUnrh9cxXoVdvEbKIgO7dBis4C64rr0Lu2XpKZwD0KYt5cBqpimNapHQx4nO6CijchCPLFFQ
eo4qIwOdmbrvw9iuD+hU6mTss4xuAbmR0GD0q6XokiHI5NIC13csT9EjYs7RYHk8XPEP/HNIZ2vJ
HdtIjDmkhggWeP2pOw2mDrCt3vcoWHvh5HRPe6e+f0ukEZvh1KzXFcIM9ABWp/fWrxA1ijXAbmay
6Xy4mv5k84YbgpfB/u5RV8F6ollsXQUHqkV/P8QZ4TOjFaTInjK+eyw+SBlp3jisrwt+rc/1+edA
g+jIolj0QDH4ijyjJKnThn31pksYK7CNAlQN9sQiffeYhcNcotAPW+fnPNw8nkStz/Z1RXxyvO57
1tSQjFeibPKgOORJFbyx/m/+lM31AI7ZHYlfggbwiyHmj84TlhCTfgVKYMiA9ba4ETRJFC5y29bi
YSOGhKRi8XyWTkP/wEUvnduGJF2+PUtbCzZM9Eqqc4d6lRW3eBk3b5AMvK9duxjjkp5MsLLLV206
tOAT75YDd7oZ2l/4OJj4jv1R+uVBvNgXu7DuXv8wNIiRt6audMQWZD9d30MRE4Kk03+rD3hUzeHt
fOPB+cqJEQkLmEhZSMk9kJZZ+onkAz5RLsz8IhpwHBbBZP3EEho7Gq8iKpj0t7Ti91dGDX/8QvBH
UB5KpzO5Gjt+smJP8aO6OHQkemXyHT1O6lxEXuPzMEyukWLcffmIBdyNhsoCS873PIYk/4hXuPtS
DAdpLacylo4x2RXYDjt1EuwcaclFL0MpZvXgcARhGD9scKWIGeUz7rEz2j+zSZRDluIk7I7PVTiG
CWh2pIBA2Q3oUCKS63UleRr38GL/aKnSWlmM1It4XHvhh9OZtyxj1svJPzXH1iX4WRgq1IF84DuI
JplN/VdSOvn2vmVIdvekUAplrx8149kNV67RMcMBaHp8+531Pj/OP/pXbJYx8yffjLYBPze38J+b
3JD+mmDKymDfh4Ljf7e3Dc5Jp6u/O+5SDLnL8LnJ0reLz5Y30mXn6U7dKx3lyL0EYztHONk45FOf
8M/6y/a1X1LwBhkogj8I6HP18iRFt2P194ugrtxhsyBhDr7bXYJdH49fFvQxOFJYxxx+XMh1o09B
jeqgCytQZ4zlqrCxm/XbqaJa/4TFZnog3yIuLbHNsw549EWPg9xsWycSH/mTCqKtsmQHUnxuyxsl
JNhyQyGR/xXp/SSlEHnTOr56VzYpJ6d0f9LcBsAztfejUPYefr7J3ZvXWbWdxRe/d7xbpYMQSCvx
oHt7/fMjvqcPcLFa/zqF20vlqHU6fwrIi4F+5cMcwBxLAx4exk//s/m4XfT2+7jwTbW+n5/yzRdn
1mO5hyxYbLrPrEjf0OiITDkrjCXiH7GtgqZFVEdfLKjPqfayy4zdXoGZQ3T8Ywaj+MdhN2GoZd+C
sV/ub1RQOle+4hN+j81rDq6/e6wV+83wZZ0DfNM9lwcJ2MyvwtJ7iSDrz+yqt9uKZrjaFttLTUNa
i71BuGmy2+s7K9eum7umGITFs4sfbkQ29VfcsKf/dKBnvpeT54wd+tBGb3olDtnTEJo6xR8FVT+p
tnQ+0uYWDM0CXiVO9PaNyHSPGzPadAG2KW6p745YQq/76lTvsSv5Y/3313PHRNOCxWmXo4T2u/jj
Mz/2ylk5j9Bs1GuyXfCRMqo/LCs3UHhFNRH99j2dyRT7OTv0hZ9QJuX5FT73O6MOkeTDMH1FzPjt
Mb6L8OI8AtJPOE+hA2Ennpi19o3vW5CYT0r6mvVOBkHx9/G65Gc9zlkyBFmGFE0pEigHmRgUUTqu
cKlnM9ekdIRxA5tFHXKiaCVcdV7ztmfe+UHAWGxpy+I65DnrhRgx21eOTbBcb2hQtqU1rm7jpEuq
VFpPnEn6NZnBVtPZ5wgiRPlgKepUk/mtKU7j55o6IXcvn3nlVC6byxgC95naZbdvR1TDa+mf+oCp
xudYNMw+x9btPLzOuT27Vb55rPNzHnyhzwBX/u2olRmHubdy3t+O8GKrLB7SArvzzwFT3EFFEMQz
ZYL9Q3VxlvaPAGnMJ1+wiVx+CxziYVCQ3jT6Ieta4IvawwICe1hpATzzHYNEL4bV7PucE4xwU8Qf
wRQgdUh4M7Imn/OSXlGZdTgpsTVgG/pWB3/PnlA9wCqX/sb1isXCo7qDz3DiGzgtkGw0EOv5i9mS
X4lWwrhwJPN14n0UagRoCIhFMQqB94FH6gb7Nr7cyqr0m4/ghwE4Ha9+Regsop3rfPSbl6cnqDzF
SzuDFoFdDR2hJM3573e8wN9FKkzlJzD23ntBaVfT2mEzNpkD7iuMsAcLfDHveIo9CLSdf64L+Trn
33wg9hxlyXtvoLQX2bwcLuR6BneDBHOo1m+6ARy73/PPey5TZdQkLpLsdIfLPp3hWwkH4cepcV9c
wYOxp6Sk5I8M1Tc9rg6GoP7E62NcefjgI/Z3RxtDos+EuN2FxNSjP89fC4laF50SYDxupzwSXLbL
vEUBN57l9b+b285kUjG5t3gG81oVAZHzmi8lFwj5CFuQxfB+Dr8IgIE/VwGWy+OjdP7uP3uWhBR/
PHwxR/EzlUez64H3c3nPvuflACuNvSwa9j4DENwguhmf/cuklvMOuO08UOYctEo9z8lYAII/PY+0
g6/z9DqnPIJE9njNLpvuiLiIjCgUoZVF15Rvc+/31+AI36UyUe89WPJ/9fq1/ejTLSTXNl6WRGU5
7+DjvaKrNbTvFhk4qybE+BLLIvqydRmU7oOu4Bpe1k8Hx9NEGEPm1ti+66KpegQkUVuctCN3pGEi
aO/Uxrzb063s/AisxZk3KPY/En3H+Mc9rXIjnpB+WtiUF0bjdatKxSb6KFnvY+MOAyJYV5gZkkgw
BaSqlkT7WhcTfzCSDIkSNoqgjAae8Ax7EgQ1IqZZdnreK25XJLhHhB4y01fSRhuapKvgNlnaoup+
Air81hf3ut6tn2Hhk7GyJmSgwpW+tyHf6RBRGts/T3FYMcNy2aTcCiqXl88RZWGFo7fkeU7BtFrc
0ABBXHDTCAbsdoAV1tMpvO8fgAVqWiI/7I/FBWW7+iHceUUUUX+yPQrv7tvPbDpaKCwCHhzbYxzp
Hqakb24OhUxK77N5AymLpM+adC0inume+2bp8pijl9DZ0qALkfIbgTLFzfm6GS8ve/b3EIPC5GE8
oGliXOteTByqqLpKgLBCp2ssaDU/VuWxrc6HySvqksy+rXvkn/SMQhc1b4nfs0dpgHwgx0HmGmb2
nfwzxR97zBZu+/I89u9/7HYEQfRU7DTODwO3SAfPcZQTFBb5Hw2wlvt0J4cB3p+Y1/qK+vG+23x5
xVup8Cb7oUmCGMzDAtNLyZ1oNRFB4qkJxw6o1/Ebv8NvfCPamu7xyaJD0ORfwstGYb2wCM1iX9jV
/qXXHB4va6AX6/GisSSjNchPXdcEN130bPU0C6+IoLXWGl5xtOmkKXhTCzjNyCLWtiu7rX+xHn9j
d7fZqZIN1dTg39G7DdlRrNar0yq+x7mIULvDpjtW0HWPF6aY7u3vYtC+Ggodh2xmf501PdydApPa
SGlm7aFevdbKpjKyzcOt4kt49b97MCgE7dEVqa1gzAqTqpZaTtpk6mj1SnanHFbpTn16tfWionJF
vmRSIbIli7zndVh67RzSUbS3SoiYU1v1qnIeFhFx5AUJB54Kb52cWNwr/eiX2KWhM1lS8hkw8PQC
fHK3lajHPhbmZgQwZGaPZVAs21j0rn19Gpb6078ZJUfl5R9S2a2/2683ITEi2+BnvUVAb97cd1Bq
d4BrxYfYzLTBoFYD34BC5PRX03Sa3nEkeDjv9cWXQYMfIXjAXeyGb6ZGxZb/0bk68urKcU3VGEy0
yuz2H/eerSbJ6NAQCC1pHChfC+C58N5B4Q0PQN1GL2W48WQup1gXhoL+J2wwecW1DJL4Xf+IJCiD
QPWQFEKvUvPT1X3sixCMLnd/qrIexUS/AHWnua8s+ytI7kdhFk2OTUC6TPQIvtYTr+2fMSJZ/mc1
4pFZXVc3vzWFmWiPEx4vuPWNSlQ5Z8bNvxNMwH77Xj5VLOLweprGX2uiCb/cnnp1BT4/hhb2cQEP
1PvyS83foNZvQuo6TGQVXCUvKoNSu2bAo7DH0aJZ/fUJxbsq74e6siIhzhz8cQUgEAX3aBJmfrZ+
6De0JRTowp6WK3ws4yYemM2qb4z+dtjPj1O05gFd0b6Nrh6lE8MGABSg0/l33R5+LLQaAAD9cMTK
EElLDlsfQAdRniZ28yHmsmTzZevTC/oQvqqEC7+hJhI34o5M6GL+O75v3nodyfMMA9J82zdas3AU
vkOmyQLaXrYq5mkUXx/7Hr2TN2sY7D+gJPkyr8gIBZvYQw2hWs+raeFLPAEvPCjCF7xJCkuf+sw7
zJ8O55RbQpQJJkv8v4Xdm7CdYajr/EB3Rnuacvrx358Ipq33VajEH+5l7VDCCJNI9mxMMGRS2SjK
0YRdTzt2su/qDV/um06P32z2Gc6+YZ+SfHtjbjQwGUb8NdG9t3huJfVlyRV9IvDMI7j/fc32VG87
NMzBINzxWVA4Wf3o6xLdQkoNXR3w0Bbwet0QQ37xiRBev1x251WnkxHynWFEbe70H583I4LzGw6j
bvWKBuSp52IxBGLOj2Or9wmqU+Xe/OF8CjxdnN5+nk4SwP2nfw1FhGQP12ysDylIyJksMLr9VEvJ
7G6LQbLDVROLs6/ac6isRg5e5JSAGbandyyaK7NAZXlzqQwLDy9f5sl1/DIru/BrwEu4uHO6ar+0
YTNYlAJYumbGOG7sIhwSaEmLRsi7U+g0sDMmrupj1UPqfgVKNXDUdsZeHWfLQs21jMz5j6ne/Mwo
/Sb6aq0pb77aZc2mdnUGSWkNY5H2MDAnxCvLVsfUqjWfDMVepPm00cdjeXPHhmcJAcV4hR9z/Nh8
vZpmkGYvgUJiZEZ7asPrBgdxq7Wz4yW9HBlRxBOVoGvEcyIWvaCLeW37eoXtP+LNzP8wbBZm82MT
mz8mGuxGlyOInwB7wfw1kpbd95bj4z1n66C7hGGy6ezxXxvmkEDs4eoZsDes7iakFiYPoJ7Z7BXe
NSmW4h5CKsUmbWxDd9Ps394wGtLAg4gFnfWwqZb0yoMDQKtQwlNhk/ujIaOnE5gwaR6A/P7YblTl
1PGzjgCxzI22zwOwJHgcvSEyYbUzqLnQKTF5eprAVRHFXJlwuDfM6N6LOx6PcjoVuLIFV7LvP5kE
vbX+4Z1cEmxoXSxBPLKJ5jjYnmSfB7PEz3kEixOmyQnqEIV6g1Z/sBoOZpx6VKvj9IP5ZS+4cEyc
KIay8E223QThobyQSWrY5Id7jM+d0SQvfRK+eD/TBVwqAvsY0B5Gpwvd34F2zngdZBdIDvgdimiS
LegMFvdVbkWyuWNhxJJeJ9e/nkbeKf6uV7uPBoFRd5EoYZ+pI6a+LkrmiJF9yu079NSpS8jkarCe
OlMBMYtB3/vA+AqMg/oDi8/1h+vxE8dokYz8WqNCUXzZv3DcXzSMsTfQBJzGAHEmVpvdDehog2uV
+hLG5wTHdcYD/vZwDVZX62PoOqBrSYDzrNG4GNAxbOFnE2pK7BN7FFqogtjYS7BjlxmvaXxzq17k
ycQStrP4QzPluHJcYx/tQ/CCttxzJffnErxzZqjivmM67NGxsZ92d77EgPsCI2QC/wFa6Jv9Y5cw
dvPH5kt/LKKp3yI5xhj2vHO+lLIvfGCx2Y2YSxuf4zN+x5KrLJ+O5DBgN797PiY1l/lOqKnc0pkw
pU/uZrMmcXYJTjFxe2tlvrOnGwGvYhjEBXRkCizmMlaPuR/25kQFD9fXWHZvwjClnY+gaPNZmDfh
aX4/10xd2eWZBV23lNaGp0Ov0Xfzu8uTBBjzCTOjT+bK5DzFYWFMYkmzAOzlD+nHL08vjgMY0boc
F+7Vrfn15cgMAXvHzm6xsu50dlOsxSHwd36to9FFWTBZ3ACbegtMwldtyid8xz3SnLnM4QTwPtc7
4iS+9jRWmP08g7toUR6gngx8GCzzI04js7QJ44DfV0dldHfAfzCI5uQcJnxvbdSc9t1+Bzugtd+n
pwvu6l7SoYElAhm1RcSo2KnJoIIFvWwX1YJHUn0bL1OZU0srazn5kjzxxLn843JtVi+n/ycZMigr
A7H4OZ1PyTpyHnqL4QKpuIG850q9TpOh2FrutGV72HdgeAn/uvQf9gdeIPBqOl72PaZGYNrYQVII
/ykpbNJCfGa8uwSa+2Cr7rSvDw666kjEE70I8NKKKnw5xgxfxH3JsPtfQgb0hIhDsHEiisIedXK7
wt+equgWIABRdVehyZIYrt79j16vGeSqb1MYO+NByV2v8JFuNMbgxpACpXvDmSSBPa7whX/q4zkM
IDqt+/qGvX9rEhyBiDQjf4HmffVaMfTUxsvJunCIVAp6LJEhRYdIdtwxLJRIClBWI/XFVy+UfeMz
eMwqW3+cUTaTzw20zeFqYvIyAdkscJbfyybupRefRcCdId5M7ds9JJk5XQ8OyGRSAY6W5PjR2ViS
3SO7q/F7SWPnmyos3D5PX7OaHt5/eE5tKw2vDR8zfLPhMGv2tfUNiG8LyEPbDFnisn/j1JcPxCUy
S/2/0h7qoEyF28SYWeAnNYlxSU5z4LQHH+i5vC4fQTOnfXALt1spS1AtLHGeFJIiHW1ndMQO9tYP
f6KWNvFksGxxo/AUIgZHrryGE/KLKIrXHaDXzQdVHJkD8yPSDYN229KN59jgo+2HxPlyx7JKuDFH
TlA5bYA3PAE3P7OlQC3cCePFh/9YT/2PduXAOf/SlgRhxb07z/jq5oSiXb27ntljZkt7iqS72XOZ
R/HQ3IzHUlpDlSb/T1rs9GdU89wy6oRDAGkRk3liEqwCYi6zUoL3yOl2YN37QHHrfFPaH5fi/bsg
GmiT6/cV0UObn9aP33rDCH9qfMOv9iEt7ap/F7nb7PvR08udb8LXrSE/nvds7ODpcMAx62AeZj/X
X+trZfZX+2kvZKTf1UUdqVMqU4EMtqZ0hPZgT+ig5fXbeNjfcGQWYOLXtI7q7Zvover09H/hW7Q1
s0k6PhcnLq00XGSo0eMPBRmYMl1Huaj3HQ7MjB+DhlSkvkVZzHxfkBX7IDtHvlKfG4gSBXXOFNlK
gmW1WR+KP0Z3TPY+UQn4Pz52aQUoB4y9/9rEGCSUtV+vAAifAOyHtCoTjyFxHgNADM2XP9gPIjAH
+sYUWMN5CX2x/2UCVDNief19oiq60EztyNJ9+dcVMSsgNWI39OmXgu8Kx3ITRmb4kPHimA2YqQF3
7ixKYEIjnLfxjKvwSYAT4WICJt2i/HcAp3/p49y616hIq+P0NDrdAESByTBUYdue8o2yx2yEzObe
aAbBnxNLcHHzxaBh3AfZK0VJsvOZznEiU5YCOOMSAzJYCXyQvwmQ2hZzQQ0ixUpRWwxkEGSBmOGW
DymsP8N8hd9M4Z8SRk1cFK41MH6J68nnA5gShMDx4oiVPc5ifL2ia5i7hGaOZ8X2dgQqk+jea+A5
5kAUXAw/CEq7DCj6iOwF5IcCtzt8t4CpymFCTb8V37RlU6WmjB7OBzQDq3oIZl/wmiE3cVyKYGrI
lyMCDjZPiHNIrxPSSRhz/mj3FK0YLpq3ADKHjwXqW1iboMhyN0fIowDkrVKIBvrwWKMfhOyjzB+M
NVATbKgKmXJhtPXdP//hf623Q6gRw5e5bIb4620QzcKkEwfmaw4qcQVipCIHfMTN+pCF+b7pQeeb
AUDLuNH+jSgfNmOCPyEDUaQyff/Y7+OQeJbnImMEKl6+8HMD6JQ/Uiof+Z3sVPpgJad0giDxxECz
RCEu5PEj/eBSexiAh64HrH7jolfGxH5oQwfsJrMyojEzrdtgBewP9Ou6Wwj9ClAQzyf+YWqjTum6
gbmWr+UAQg+50JDZRxCfrlHfRkiYDj0AinUOG0vykGGQ98D7i+lvsLrmOVTx1cV8P6OvfJIlkalK
SpAPmT2Q1awfyqn+AlKpqvivVbfoadX8EvHGSpXjWaUWU8Ej1wOSt1Ef2SQRUPgMDZi2Jc5tYUb4
BFyeoTcNyjNsgBSd6hWkhev2htZFzKj5H0nntayqtq3hJ6JKBQO3ZBAQUEw3lGEoBjCgBJ9+fX2u
OrvODmvOEZDeemt/+wM5kgaM07jnMyAn9A2LQSBFko9hZTL864i9K/yz3a3HFMEJSSr5tDP6exrQ
sHE7H67Sv8HtYvAJXo7fBSMYr+aPj6ROC0w1spRfzG4OUpovC5dvyhoa82PC+WSTPRBYQWENPaxH
XtbFGs+zYBLLazor/BlIGYaN39kVDVJHMtcdH4Ra50sETw9D0xVRlYzO9CjOheUlk+AWQ8nFcH73
Ydss/n3QABnN7Du/Hd58MtyT4CiEPnhjWIKEIc3K3SO6O5dFRcZj5V9Po8V7//0rgjdcAnIiPO6r
6ELnfHXKpQB8WQ638VAINF7xZypSusfexVTMO2jL2cYY5AEDDjjObDYZatgizeA7XkPV7puZ+7UZ
A4zOLU1YB4KrtSRQnjgPwosNkD3SJF4zxpg482S/9ZXTdVH6wNRkU/SXcBV41DJ+21h+BPyC8NpQ
RyE5hSIXtt5j8dGZSdxLRDK7hSiB65DIOv/pkmkAMlY5lNAZjMXpZfnxRSBRyQUyOL2RKbDcQzTV
x6OVLJIAnYB/dhVHnsOesFmz2+9FD7Bk4EzikafORidqbZLFoxAuYXKO+Nifuzf7lN0v4EFH4s1a
3CzGauFWRT9FErXfNySL3D5+sZtzjdjxwqFRwWURmY+NDH+Pr9snV4/FY9iDhXSP8s2T70KiFK/Z
4/gky/O7Y662XiHXpg2Fjg4rFg4KPD/WbHyGG84IvBwR83511YkrddZoaA3X9NYrALewfOmA4+GH
5lD1e57g35t4sNJ9YBsCddIovbPdwBC7AGpyD5k5cbKs+1AsD1ePlFTJ4xUqUTNXwIFeMczlH2/u
N1Km/RnBqLiX3cK+L67vsQEcEfFzTl+bZ3x1gLVhXrDDLyyuwA/SOx3DrJT8OIcjMn/6fac2qj3J
MCkcC+ZHiJDffUN+2XgmW+W6WLL8//mD04sNqATR8uo3e3wb0vnEusbXRR69L9p2eguvgDPs/17e
bQqtR//YGcEtdKkgFiVMHprp+fcoWC4Vn3sTfsFU2SPyKatzFpMl2wAXpwRXtviNvrpFdueNUFZY
U7sbhBexlq8tLuwlIDeLGtDPvmReju9dA0utBmG47S6J9V68CQG+Ie9B7nMt9PzIVczXee0mcYUE
u/wDM6UEt7t2+V4WbCx0NGjklptDUEUp4i1C8Honv/flkp16T0oYVUTIzIodUzV51zjhIxK/EwKF
9pDW7U2sUgFn8jUDZ4PMc12IqaZ2r9EEFo40RbIbKbwiCZGpu8n6HY4gXkJbCwAtaCqzdW1PkAsi
hmGIk/1iyy48ELcjOSHh2IdW9ouK0yMslrAJIDv8vMtiV/yjOj9tyQEwIblDBvnFu8V50kH/rPfs
QXYuMcDYGYNC67RlPkmJjnCHH9gsel0xkgw8wnjNEeyv97LD/y0RbB3INTUlltbegzZu/Wii8JUL
SCViQsxdeX0RwK2vwpspiIg8NP5kfYvImCWpWWbW+bIm+R1p9HkZB8uJx3PQ2wAyBcMixGUP/1xr
fMijaleET7eHHpMMXeb0LyutigFmPDsD4QKbM0M+fZhl4EpsqC1Ga1qrpPERNJl3H+lEhKqWlGuY
NXCX6RE9EMcdyUvg88VC9XK+iNBj8BYD5X45q4qjoN8hcihfDME1a9KEuaAoTPfgw9GvpogVOEBV
wozpDVjxfE+5mScdgdek1hoiTK6b96zPdEKBlUG7AL/1q3Xhwh7MRFjmC1NP+ikLC6IZxD6nx8kW
nvXk6wRXyJCKV8y5ZTaCWnIlwqMkqxaad8yw40ymfXrrHnLRK6udMh7qE6OCbQosIUZNQI8yfixk
k+Fz0w9k0GteIALv6O2Tz6zbsnkHHP0FMihtNpXTjJEcnvYf3NH9KIQt1j9k7HBPbN05KAlepMiv
rhFioXWxIJjIAcVdnEGFMx43FrNuA1VXdUhhiyV+S6LmJs5NFNuCD7tz7wR6vzHeKBbfxSWq2Q4O
qPvEVTuTFcYR/tOnhvrnsAilQ8kpL8PL5rnrHQYHKGnvkLs9Vrg5x1STbgd7kBQp+FMJQz0gP65Z
uG9h8IOXGgrmhqSowj7H/bCPa3KkLApfEJ4hvETFDEVwNwVI0qo98YFe7iIaEL+DXrnneWMy5kBF
eji8zYHkfr3fjGuAkfWO6NhJefUQrgw8tganx+7uPqx6WRxV+FFhvZS2rdfub4vWJGY5nEy//nX3
ZuWkoFhhTsdwfsiaFK6ucfsbuD+vovqfqf98ejaBp/RSRAriHwpV2oPlZCiWGvNOcR9BP9fxS4LP
AmvP63MphxNLogEj1AcYElvzYByRxuO/ENDMAWvJSf9Od2SPYvtxZoF8c4chS0xd5puyw7VKXg+g
U62mTUAZgIGEzD081L9UEMlSzHoKrcCtrcyr0VA2QZ9NBFQVX4kfBkeY+kgXgvPJFIWoTciF4r3C
f8dvygQqtlbYievwtmGYGSQQGyrFkK7utWOYtcEthMfeeVHRSi/KnYoOmshgxcFm02Q446aGKz7N
zS8lAClfUGDu0brsZzgmIiwIOWGXPA9jf7Qt1724O/3I6myt4aHZXn1wReKXuIXZbYGqV87Pf/wj
q1xAsQEVGcrAn4RMhpA3kuOHLoiExdwSTtbZnkRo0obqPxz1vatd0BVctwAmUF17TpYMAOeHLrls
IHz0upCR4Wcu1KPk310eGMxnYM/zjBnPuAaqMY4qOKUds8o1ZXQSpxbudh7cU+ydA+yExZKRbQUJ
HOaIN+zN0mUoFvvpAw+0sY98c8xaC3sJvzRudJTNChEQ7KJqmuHUwCoKEhGek7NcEAj5LySBpkxh
QLzWxOuzHZSuJrRceWwyszXEfTy1D/B1QlQ1b11z6OGZPKEtqmY9n0J5UtYvmi5IpjbFkpe+NnO2
y7/4S6d7TyuLxanRY8q9eoULo3ebxwqU2CcGMyS0Bs+tWGGNbcn+4GJPnPmM40S/UKZjGGXgd1gN
sJaGxqQACT6X2RrHRJMJ6+O9p18kSrLdn46Mwh2bd+ubvgjcvhugGVE/PNsyLILC/9mXFFbpKnOR
kOrY1BkMRWcxILUnIkbIKf65kt6RoE5IoNsHhr3OH34FAYw0K46TDJh9T+aSPZmOMD0uXYLuXZEp
CEDJRSuSvHMOdXH4Lrh/HCK0UUe0i8yjGYZM+NuqIqONw3cPaW8NajZMCwhlOieOJToZe6AfDbJH
yOaTAAxtNXRuMauseOz0gsyTZtD99rg2Jq8oO3yA9N6B6DzwoE3+1UiiM/ni2Gnx9mDP1ljtqXGf
RA9OHBKP54BYiQK4UiwJuPNz9pkA13GxuCb8AlbHcuE8gzKPHwk+TMTf0X2vJxDDWxpIVEL2XI2l
YKirR0XEP/ZZBIhc0npJeJBNMijch8eC7SPseDJAoDHnJtsbZh4EWtvHbM6MXswq3m/SyXDaRB8c
KCwmGQiNLhiYGSpnxLvsT1tbXN35VDSg7FL3nejUkp+Vm2T3eKwafOErLbAz0BA0uPAKKHJv9B8P
+E7Ek5ETztxhD4DaCvvnQMFitX2b4YgR5MYQ8ivPRL9gPiaYHAiXvf7sHmBd7KvgZM+AHFb4I2is
4MEV7K9w+EPC8EnxWnXEBMOyziPTFRBrOC2t2pSh5MIzL2N8XefZCo0FvFzwtAHU7SGJsxf9BzYr
Xu9/qYVxBaOHzS97iehDdOvIGc1Z788fKWHG3pkDLb54hc1Az4j6rH3OJPS9gnx2N/ielvh5BP79
wej2y9Mf0CYO3IE11Fszt1hQORIGcLIucDu2zPEl/qYT9sS0FGQeIRhbjKYFPwFKJjg4P7PHz4jH
KepPFEwsiBvsKsnLxnCPoOPwgaVCn4o4mbKv9LARpN3oQKdv1MaczGm81kJKXnC3WzLj+6EaXlJS
nR0CA/DF/DiKy9dgRp7eZwqZdYMVNXEqPoAB9nj4WREMm0JF4z9QVfF/g0LdTeGifdLLlWLXW91T
VL1mzy+3dCN0HMq03F635V+WnPVzkG3OPAgSPYVL6FqdPd2HU6Ysypn9oGytPn+wxUhGC1E4RZAb
u1MftiwmTPPxRp7fsM3OErTILOOmmGL/+BTBmWfKniBfFIwDj2a+H/X2UJeRszD2HjP/d+L4s85h
k4Syqkia8A4sCHbFuuSpaE/xHVkC05HcpmyZeyk7kxdz1ebGjoW66VHZ/r5wAaBCqCv1wwBDTvkf
BGqo1NvXTWcewmuVYjeMLssWVwiqf97yTxswf0hcSFTkqfJHYra6GgWv3TMiDt7JYKH2Vm8e5J30
5G73+sGsnqBRq6Iruo3DaH+Zn94WjTCK5uNA0G87Vu0j88lugylWOo04Tp3X0j4hzkjvDHXsxRHh
zxqcD9hTQ3jvbDBSZGLpAC35dBLUG3nNTmchQd/16Mom0I+egTorN6O/el791dMLnVS96tN+1Ivr
5hnVcMbkfb2Sw/e8hqXyiYq4D0UN+hKlfDGgmGWQu9ELIa94hWNH8T4LdXpzgAps8uKDJhVrNSEb
vM9HDMe3aebn0K0Zv3IXPMjNWA73UqRpDku4W1ID30pJFfR2+ZHh7l6A4WkdxOvW/3qsxrhTWv29
FdxHsVC6zft/IDVwMz7uJxo7rU9HOAWUfAn9ypO9cOm3ENdFzzRmrVbMedm6lZDqErqbrRoa+h9r
cmqz2ILRtqEsFOTiEWiAQAJwueuhOqrTifkGseCis0dYak7slzZF6EX8qzwFoLcq9jeYEMQff7im
R49QD1uE31GI6ChYxCirHns9gIHwxoSMoDL8REP3ss6mdUz8eSpSN/E7TWU3j0a20TASVZEKDY3F
uIcH5NCp+d8nKyYBtiulixNT2uFCj40qJeFLu4N0H1j8FTdpL5j1TDYnQZeCAoiGARMuD29CtH8o
Vrx88/DGqHPURSE8LXM3i6uEHdh6+DJy4UnQdBrEcWhJmQfGTJvzT/uSTphU5EMJlExpFuqjLJ0k
Wdqf39do5QZJtr1Aec7+fhvpyOEFBh/Q7fEH1+1iz9IO1stTiBfRP0CeFceeTQLbWhlAmmf0tUCj
afduOKn9Q6ZBs8Gk0f1o/Kd2o2xvSw7/bw0WAJOPFLUWbJ66gYSwTmH70ROI5oQxksaNGTaWiYnD
LURdj4QJhJ5tUYOv6JFAx9/QAwCoty1bsJS3iiOsjJH86aJ9gb33EZRedv8ytFh/vLxs4AE/4+dD
/zIgK+KfNxhJkkADqz0pOg2IohlCaq5o4va3ecqGwelRCFYdgm8I2x0sUlJpsMOEdjvSJioROwYg
xTe3B5L+jRrm1yV0VZnZOM9NeKk/cORS5+ROoqslQOU1YuMUHR6fBxECdTpMB3seFIoTTGn5UT5n
nX2y5EnBfZavq7Tgel7xF+FcsoO8pgyJ2Jdp4+S1huBKMBmaq9diiJS1sem8DJJGrD/gFWOwGQf1
skHDIiLyHu59KXGJooKeQ6NEXahG6FL0jqzxh6vGNGXZ7L4snQsek6ClOpGIm2Fy3X0QeJfhyPnZ
9VnLl5UxsnBZ4LJ9xvqICv6KuFfF3UoW4erJ1X5m9/ZcYEgCl00CjP3s+EOzOz0mYujoA9vqbYww
IXmxIOs8MR19oHgLwbPslXvwYuvDVo8JDEKe6iGMgml5TakD1H/RGc/7aww+1BlbqfWIUr9lpXDZ
UV9+LAcEywE6pq7MH3hEYZVw+J2eS1IBrOGxAKqhYPH+b9X5JO1wWZhjsDDwWleaPyHeYJ1yPk0C
RQdKjFhcr56s/Fjyi5MEg2M1JljXurmjl4GB3h3fbarfS69PgzX/nai8hw+/Ud02azl+AP0KtDNH
4V357ApgMbDx/aEyGASj2jgvL8nXBtU4sZFuyDwQ+ve+MaLyfJd3lxqMJdZjysnKkm4F7dof+/Xm
vPysP0K88wofySVR54I9j+jRrvw8Gfg1y+m7KahIwxS5pTGa5buL36zH8Y9Vw9fvMT1JPGU1HgbK
vPZUSMIMMrEcN6DctIw6Hzg6/TNWYHcz986uFJarYdhFOAHDwMCZYv3yy+XT7BGiB5MmGN2N8VdD
OYGsQnVzu9LPMYstlufqhuN7GBqXfbnGgzrb9rbIHRAgQWOa4Zsj9AN59FtP6MqRWSZIi9LPYRQ0
yKsn6Q+tCaQCsILh4keeHxP1RgBfufkPmAA5ubB2K4zCb+N+PJqpKQwKAht6K4Gv5LEETa1c5atr
yE4voFnbyuGEm2QKYkArjVjvKVSgQqdcTJuTOscvqEsuEDw5hSEbwFUbvU7difRjtiAeu7xLwr8B
HKIlQOeO7grcBQrAGLsEBA+TFPXEeUehLMLHvtwiPbocudroIOS/ZjFZoTxgP1UnoLVbdlV1TCHi
mMMII1ZbqCxzgEvmYk89tHO2xde1NEBY80RlfLj2CUAvj7iVoFbJXWP9YDeONuBDO4D4YsHPDoqK
zmDBihAiMxF+FXTKAQl6iCBWFEQWiGgdKLBIKVByHa/B0dARuVLA6fJmPJm80lucKH9UUK2PVwNt
Ds4faM8x4DmO00pFhc7i7HNi8i+xp0GmTaA6MqxsxTUrp0SMvY5kwiHSroFdH8fbkT9TRZM9Fhp0
fZ5yJABVWU8ghUXS6ZpcNkRv5iZrnC8zWp2yV8E6RRD7c3KNa66uOZICDtWAGguyWiHtB7tEenhs
Fq/j+IRALjvbgK45O2bQDfJKoDEBTxQ6gx3/v0Ai+dVfaxWOOufysWblx283hkR0NgegKxf856ir
svZ1Aa39jvcDNcNP63FbbVFgJ4P9Z0tcDPoltjHEQHJ38CCFQxKDhGCl95KS4aOHthTHBdHaP2Bg
DfbAuRRyqjvHl2ubOXoyfYBhXw4MtQiUd8VR/D4h2yKkSk38Pvw2rWDQz6tVC6UvSz5xFdXB5w+I
HjpRxF1Rrfi8UGTvJ0lF+8DXHPistpnVuzmt8bpb/6iz/KCTADMcgE55/jv0WeldwusiG2q8wi20
WuSfWMpQ9LjrFiileAPogXt7DBNX7UxJigXLt8VwjfyVxdSHGfS2b2d5LcJX9uyoW8W4pqLDwdOB
zbZE04B3PL0zHd2Zju7ztOD+wHx2bztWktEzHvHlUZfedPh6DGG/gIXIJ8lZjM4fIplOTnkW8vJy
gKmr0C4r+5KNT8kmOVU3iNwYY5DT/luTZ5AhiF38xCS4BvjUsN+7bi+M81ixQMFiDQe/fRj/Tq/j
M2GBcN9h2JHN4RZuyFD1v2sZs5vw12l4msDOY9H2FiqQK2pQ5gqUe6j06SG29f6zyvfjRF71Eznu
0QMlMl3ihrclp6uh8+BfK67DX3he3CJqylpZZUSHZHt2SWS0jLG8qBPxTFpxykd79uV0J/lIF2xE
jLpYOz8Mig8zV7tsjiNJFxl9rDzQhvJ4oK0YVLhiT03ilaR5wCCApmCol4r4vPJWb/8e/FIgAkir
MctVKBTgczVSHP0CSQcKJRSB1aCvFf/kpqip+HWHP41T/sTF8t+/ilQKP0sW1IP16DCEf7FV4HVn
Pn9GiqkZ8gaXgwu60tucn7hLwKLg+uV/n7hR9NG6Jumaaxk1Gd6W2Fmt4DeH9Wy8L5LP+h6Ml/IS
pa8znN+WzfSyGFly8GGYfez5Gwd5NsTrbgyaztZOz+aD2efEj9D4w80/Jac/SB7OBLcE3GBWDdw6
mYsa+qkKRY1IvsWYt+yq3UCqyi0Iu6ew4ED/0VAPuWtAXlAgHAbIC9EI4ji4QFELl6k+PXc1IwOs
ITbdqOz1diVRB8k0ccfxC14J2NbTznZqhA0KEofJvGKqgJ3L+Q7ObgcnuJCI0dF+mKp8VwLWjM8s
qdzPoUM+oiQ8sWKFE0sWc8rKaLDsu81ejgbhRNW71SDgnoCeRckIpMN1/kRFe1sVhOscvvhSx/Sp
qNq25ewzY0VNZ9WBk6CRPz2WaPHOoYyxHu1OueYoTkLaxjbq9mO/pTOge2dMrzEDd/sopEjJyaGP
05QjRGcammMj9qQoUU23TadDSAELOWv8uIMtFxjPkifaRr95H/sl+K1S8D18KaiYb21KjKCP5ZiS
3DDMH2CxvvFJy0X/c6tRZvdhZqxZ7fNnEfwcLxuOMmoZyp5Dn3gjc1d78OdEjElBfvv9j3OOUJ9f
YSsdeklvRTmFTQkxd0O5HPE/XLCF21bRuDFEvQQJYXXvS9vRgZUMkB16+zyFT8keBoBlNoG5puTG
Gy9/CJT8kkmFR8Fg3xKo+M+SCH+S+R3xD8v0XJ/cdQhCHLb+8vHU3jhh4tMBJwN1VW2+dx1E08Y6
R6pXJzUwV19TiIJyCQK2Ed+guXMQplpPrX9CSxU8jJd75mXkOEA1qcPB1WpcdtMfE5IwiBrX8Ipb
YISDRI9/3OF+NJljssxFbbEKS0Y8y7CpnNdiYmEsZQrV6Pusy3CSSPJ1X5A+UEnRkmF0OJ5hL89a
9+40CyImFDAHRmQIkxEmSZwQYYHFNuUgsR2AdOGKkb4k2AmjURMems0kxO7vzgrpHrA5syViBmXa
ICQi5IvSpxwFg7RanWdwb3i1dmQ/PFiaqcbQGJl3KJyCP18oekae678GgHmErzZ2cRcJL6yiwDzx
IEANgeSQXQpkG3AvQRNnKWnJcce6dWRxz08soNkBBHMK8et/Hg/OpOVqgE+azq6fG5bieBck3xlV
9OsMgOZvhqAMvhxqovGNOh6qNbA6qzdrQc0eRh9fLGX2YWHoUbOB73rOc6R/HRlwCnSNNww2Cjeu
+U4bQNYxNIc3wTV3826qMAfQyFDatq8nNkZjHiPW3Pq2bywvFjV6QAWiKdThgIH1XUQQExZ+vQTU
luN25w8jqUeASZcE5dDgkDiYtS2gyizRhdmj1S8VIO/H+lin22IIiwKCnYY3qSetZVwn+GIVGyfV
E5ZVAE/d9A3PAyQ5bnmLYF0YZ9S9xH+xUdIHtkAqcCbwrvCdkRLwA76JQXgsRHgOpG4yIjqSl6+L
sfjHvCWYBurdcrS8oznIjYrt4wfaFGzRii0rIo7HrhppsC5bDDnYPpuj3UsTfxcNj0nuEXOuQ000
ZXc4b+JiqPWFZgM7MSgzOPfyx/i2NmeAj3JgpUfWHyExaPAJLTpjZ342fmj4r+gq/kF7L6gX6+Vl
fuYLEGZLahaWT5sRTraZ/jbQDvTXcECXIoSzh91lz7x54/0HjvoSXx8obIDsQRlUuOZhZAnQM+SZ
tAbRaCRHSdP/7yiRcPPHg4Q2h4YtI7CGbCZAi6fR3kygQqhogkmvDU3FlUMUh421uxj4K86Jd543
FlQXs8c8SKbx0Cuwe79BkebqNg+0TBYKlNXOx4aZpoYtEPpcXfBDNCWKJqzH8SbBKOqPeQljIfEm
dKxFaqISAPgBHntYhwxW4gVodDQB1YxA7jllWMjvvxzdY6kLbbK+mrg/agZA+pMjT1r23evYNdFc
1iw0Wu1Nf0njQ2chCdzyylvIlQNpjq0d2EpNxTizoRoYd9znbmTwwQrUjiBYzlE4RnQmfhrFwETh
RI3k0zGADNJ6zpoWJxXUi+4dlgYo8o8sUrLJcQgKhjj6fxO8Jkw0t8alh05JmBaq2pjnbfAJZSZJ
yDrkITbfQvkF5IyhzR/tC99JYVdud25BLK2IRM4DlgomtQ5+QG5S/Vmgaop5Gxnj6RBCzBTmbe02
OL0VsHeis0BJztbbLt96jgD6xUCF+R2yb/K8LoDYoOHovqGkYAeOUSs/IinYTFnz4RlHvdXZBOY3
V1y1UKNZuLGjHdnYQ/jVWz/jCWS9AgiJHfpzXrsl0cDzhkwEXsIjazWLuYVPb6pGEplZFfsnrriJ
0xj5Eo8qPnEaHEs2GaaggHOvJV/Fxs5QMmjFwOQ7ILDOUIyNmE7pQwzM5jxeSf71wz/jbQ4I8dPz
qE/+C2y+/gwXGBP0OuFq6tgUPaIvHBbqBq/+0KhRMF1+GjzC/Fgev0l+kHBoxIPM7Fvnq46xQ05Y
adrS0NI2crHDe4W09lcy+PDvRzDfsQVNWfwl/soPOHQSD7xHyLTZmTAHllBUm/iyfBpsi1GQBKjq
r9uMRT2ErjlanF1vmfPWQqc89mBKg+P8e2FotnVq0xSZAK9fYQ70n/Hw1i9nO6z17fRjj7BIVPZk
wH8poe0UW4IPagG3r20xaDUxAPXOQJoKXGh2/LHko6ogS4dtC3pAoYp5rF5mDzEWcL4rBBBfCjIX
4m+nlnzc2Z/kN9AxCFxPZJhJvC7RwGrhxWFLkzyM078yrbDbFoE/9fJ8zEGcn0axHMp6Ti3B2NMc
kxomUVFQCdTG2MpgmPTi0n/7183E7sx6XhuDuImVRBCnkTxtv0Tb0O39OM93jJaEN9I7eLY6B/Mp
Alk683NqzSGl+zcHXv13EsXC5c0RufsiuLXBWnxHoBxkQXgaOD7KJ+6OCv+XmyWqSc9QfMmD/qai
YDcuVDVumJZTeUQFkHAtZsb1j4schRVHEBcswh2Bk/B+htCIILJw+E6uLCoP50XL2RJfBDvc7vyC
oEq7pLee2IUWw0JhTYVsD+eXRtI5r5NKL1nWTMwBXLgr7CNgOd50hiDq4hDBy9to3ArZOjRklEUf
7Q2wCQTpAb7iVXEx6N70YchoNiLNmmoFkgwlBEMR430azfseUNq0ds6xhLuMYqzEB42XwxiQiKoH
QmXWjmTCiN6fTcGnRE/FCb7ob3NHV4VpqfDR/NkjwB5GGr433R+7DCw1Xz6QHPwaRdsJafabAK90
RG4mg3Vj/P2mD/uKUYG24X6LYQARWwsmyjmETrXJCOg2am2VjsTkIYBSHtvqHPTDyoIQmbTmSrt5
3/ilHzKHik/4ztMUy2R8inBa0IBdxHL5AGoLh/0GaYNwPvyympmsryToRA/7AI765W8xSxjyqggm
xtOkeVbJT6QTytx+Xy8a7LXfThG8grPJTcPj6wdI8fyPc7eq7Xjfav51Ci+c33K0uVqfp1bFRdzu
y0p/r9BsCRogOHKMa8KyZ/UZdmpo4HSQGAMkhc00C7rzpG36v2+QXBo342XRB5FhRJ3UMpeV7Oa6
Kqe9GZxtTxQgFQAAt74cg9NGC1npByoI0uNwI5GgOL5QDfKxwV1BjEH/T9/KB2l+LcjGBvhTVenV
6nM172OTpLPZw1yeVGi/5fIA9zESJu+r3QVruUqYKApPr+ufWPmhPelpxyc3TGMuSVpz4Owj2Ka4
ImIHY0Y9BE0ZyQM+8ey7uevYDUisDxBn80EUGLsr/59q/6vhpogKjIeJfQ1O8MzOBMyzqV3jJInK
92rcZ1crYvHohW2sAmjCgwcXE9YajQ0mb6m62PTo0SQaw3/gx2D8hD1Ch7Sr6V6FjWhBW3gCg16/
ncyAGRE859hYWBEqTMBq/fyH0B3I4vVXBLyGlcRLMoYxQawQdv+cxuMkUsOhOdyCXVt/z9nDVs1f
OKK9mvDXoUgxor8IikjPBiPoadNEolEcYXU1CRFEDr8mgBTjVh/qE0URDOVikH+ijW0MKQ223Zuh
CXOS/9sc1LN2QKzhRZI+cs/2z2s5mZCb9NJgm4lNCAfsPZV2pSPIwGBoOk+ThEzIY4APE74nF3Me
7xTj4op3ia08A4psXqAjXN2YCJ9TaQLbADx21A1gLeY0eFD0v3nU6aeJA3Bh8TN2MeP7UKa4zTv/
QenAeJ1sIKjOenhpdAzInmNeppZIHYwsQIumwpCtofFTNW5uKBxMyqIfxCmP49jNOO//mjoV1crQ
OOOYN7S4NctIQWlbT69cUa2xHHPHV9At2OWh7QFUvRP4IDO/jT3SrRImIcVHla993Mwb06RQw+Bh
oU2pqG9LqjWYI+xeEwIP/cTxAfEGccXkQc8OunZmlpCR1FUm6ZFcFKe+ccdaVGfhyFmgQnf8pX1/
ysvoZfFeMpF8xAO9tHIEt/S+ptU6QL3+6/Ql0ovNjMSwQnoCkxkEQ9TcK2Wfm6OwgtIhueuBKY3s
wllyw920IUKCPWb1Bn2VPvgrMeJrwjGd4tn6d6MD82h3SwiN2DEhRFpzA5yNJbpclst0B1/+2zOm
vGMZBO0Io2uoi3eXZ80HBv/MWLMDNYhf8jLzN1dsmkI+VpptE+OXei7tM6Riivb4q2kPsRypgnM6
arQZYR1QebRHqOhfm416edPxcwFiHHlspj3ceq0f795NL3Siqa0LLSjSIKhjIN0iYRGePSmaOVvd
p1EtRSaeymAmNtctA23JwIsvl/bSob5CbFsDIy/YMfO+7a/WDPVJ3wILsYbWxan9gSlehcxlONBz
GlsQrMLqI2ocwI1/u7cEqZO7VIhcZ6UIy1YrHBxx5ploO+j37t5RPFzZqrF7bRdP62xyoGdDnh0s
L001/9iQQB9dVLqkDxYfp3Wav8IhD0BIhXDM1imlaI94v/Y/h2mYN/mBueInFWMbSgB3CFqtcg3O
OPGEi4sWvBJmBE5jP3S8q80rlzssNj7UgQPbB65C8AQl3OM5M2PG2uOWztnjqUxh6L2NvfVCeL69
E4yAmyC+YqCg9MM5UPFrLx1zV50f0QmjmRDeeawunfuWij9B1v7lu0PM/WM5QFPy9NKVuBE3rIUc
oOR6bCoJ65I5syR5INSJe4xbNrugfor+FXPvhzEPmQvtG+pblUy3Wkd/RfA4xn1cr6mkr6hItI72
UEGQnBN598SO4wtr68UMXApPbXpz4sgSVTvCPoIlBNG35Vh8DpDl4Hnwtx9IY/Cs0QS5DpP4s7Um
yDAuDehkl6fzQN/Wan1oAH+MdImMxJfuBZ0t//ZDOKG49OTXm503zo8mJP1On3/3QMaAuuESAu34
Y4HSQXGkh4K+VOrcaJS/4bGdZbyNwUNf8D5g7MY4hq7Lycb6IBwFSPogVE1Er6w3acG0o7PUYWzF
ZgOqAGaXXGHsUQi6HMcN/EvMk2NA425Pm4NVMQvR7xTZzgzkkR9GWJJebfo+4LIhR2fTj+5rEapx
uNLn8TjgrKeimykhbuUpU7b1oNsJgOQw9uI22MCBb9jpyVBvgXBxo4RrkQntWN1orBwKsi3Wna2i
SzOyKbiJxhonK53h5g0FQ0ke9MoShk9IsLR2LyW8iSIR4mH+EILDOo8bNOrkhtSGQlQDQuu9zHXf
GrmOgVCLwf85pvmHxA6wlIWsCfjrDHTkNhg/qxL/3GxdKkORqmGBZA1/5qvx0JRAHKq6p5FBv/8Y
Nc8wfRprUcZRP01lhWOA4gLN7Nd+edRQCxdFDDVY3tOpTFDriU73g0DkZt6B3j/auNAWPwvtnocY
jnduli0wCNNuFXXubWQ/zsbPUq3b9nrTJ5Rm/GM3qrmnupxE2MaaIx5mBrHAFADJGi/wYVrzYcOm
HVMpvsHr7+wBpsyYxS14n4124njsGHcpNqQLAJCZt5jyqCZb+PDYbfFV+EBe0/78Y8DYySKWEm9s
f1teF+4gDqV0HCSdLbGeRvXCE72YL10G5Nhc8WGgapO/wUfDh8oYnyHXJwNYu5kVxDQuAR5NZef6
LdyTEmGPIlz1GZhnAOAiwQSddaP/NkSHAAbg5oUn6sfAisN8BfwJoFMc/ns2VZSGnk6/v6r3A9yD
FDoAnT6HTwgsmu4gvJvXlJRNtziBcMD8AbRBK81zIgU0aRHNLlQtS7Fd4rEQsgw1hROwp+THL7pq
0RSrVuHhwT3rOzd737fggWx/Vk3IruS0vEoC5ewou7fdl5FN0MaA7CjBxXLA/3qHIHz1Kyr9Cux6
hPIGy+Jsewuz+I7+AAgUMAQFJjav4Jho46ophUZhwZ0lt8yAncHGPUJduOR7Ul6ZuMPhAtmxdvb2
4l0D8YBCDYBKJqLwmxoJJQy3pFPtQdyHLigUVyLd2W2f7TBpNVVrciKGsdlBWICkwO562mAd+8Zr
qqFxZD02Io2H17e1COjA8lRHwOn95izuGPV6b1AIjFtY2ukkJntAbfpti4WbXk8Z1UUvveDLkSMy
x6EesiL2IxraeGYD0ntELWWgIywZIJaa8+HbjEERvgSQM6fogGTiqhlCd+0IoMHHBKYhPTQxRMfp
2ZqWiItrY5lekDmTTUwE3Ch8mNUJrvMMSpTeYf9yfGOtq4mvP/kaMi8CN0rc3ISGP6QEwZ7sHPp/
3IX0J4AxnT3EnI/BwIKp7zctucjhi58dfLIEdx4IelZvIUOTfbJS3dsA0J+kH+53dQodivgESX/P
ZQNa1qCv37dsVldShAuvk+l8G64BbP+wVmJH2+zhKIErSzgMMsfpir1/6ZftG+XxquSrCP7xttEY
dlklvdgpgxjxcdzJF0nFif0BMqUfhkGWboC0uBCdkTRAsaB5Kq3f9G6Uruz8KHeiIIBwulMsYHmV
/iPpvpYTOYMoAD8RVeRwy5AEQuR4QwmRc05P72/WVVv2rtYWaPhD9+kTYGNFhJR8dk5sN1xXkr1T
51zGFymoNwfmIj7vWzm8e1bVrAc604aSoKzZgZ1xQ7ls2IICC8JqS4Hmactt2uEougMpfZ2uhr3N
tCuzkPr+1LY9jlllmvFMfj7yUZ3ymF8nJd+us6wuW/v6x9nQ/4x4/geLsLNyjQF3nOuRLiP4sqiZ
utsFdg0L+YgnfZXIzaaK9GBZjarJ5Oba5aaKaKqbwhkou+rkfuJNk/ZirHIoXNSRw2wAp/Gelz+Q
jV4r1zwOvMKuLK04nQ5Y7MBetYE9tff47aQNzx2gRSJBDR+upURlX+RDWfiMxHGG9kvGu3Nvc/Iz
sxFUhHXyNc0wmimTg5Kj92ddzZXwTqrb6ueLFZT2wTw65/PAFqjdnPIdVUArOneGtcz/Vx1ntl31
UfpCGuwyLGvEskPhXM+1s831+DE4Vq/1leXpvysvgRBbSQSR4nsUKRr0lC1QDhBCzVWx1+IY7d2P
cFT8nIv25DWgEB16hGr5Pfy7cCzHVE45PgvjLbDWxZB1OrpJS+nieZCxHcOD0V+tOmzNNjW/iw2w
vmKMXySQr9uHb04P5l5QxkoIrCWDDFQ8UwGhlazDVGDj32sEpMHQ7mDO2zjWIdcu56vF4voo8aSh
l6N+GxxKnnZOEEzUfjn1TtSh/VWuhPe2Kh2mx2D6Ka0X/1ZAzetfrXL6NPcRtyy4f2E79gQfwBhe
larX8aZwKPSvtbWWPIQHjS/FDHDfsh08OGPMQfqUPzhOC1MUhqrKuXDW/daF+zE/c0XtAk5FVHC0
Z62VUyN4FllHHvj8OXlV7ktamXUscB8m8pES+B4P/U5jsK9DTe6aBLtAFU9UESh6ZU75HHcNCaOf
6ZQv5bcKxtk8Ma/ZlcZvdM9QMHYt3xzyZQ89r7JFK2MoM6da1bSHl1YqP2azZLeg2ySr/VNYjop8
IQHmOVIFEXKTY3qVj1X288z02Fumg32ZSuBSiqrqttXE9Crclbzw2Iiipq5AttbFl8SZbmj6EE5n
YHXIjiccqktp931ToITn4rGTK4TeNjnSq5RjfV27NFLqNnVQMh/FjClMXSxJ7WDJz0Yjr56cKBvH
q2E8qF3OZnkxY60n/hs81MSO+0d+HMtHfkr9hzYKrdwDipbD9uqJwh8K8TuHv4hp1KZuuvOV9Xk3
1uOIxsocS21ZAMQkfduwsLkXo8VJeSgRLGTRv8VlKZ8QdXFUamFnMuTQ6otOD2eeLIFYQQHW8VFV
+IrJ4sRViMJrlbbRGhoDhoijJpY/QAXVI6kQJDnkG/JJLgZDrkdu32RiKHmqh1m8LjAPGOmTuBPp
HHoX6OYUf/Pf/GHwKcwmP2+Ff3NC9IQo+tbJOWJB0LX7NKvR/YYMbMpRY6BwQp6BGTm2S6nvfXXX
ifyEC5oUq8JGbKmu+VoWeiGS1XlWNl7uGc6qM19mWD2Yb1dKRuCOJqjaGxb65j6vHm+S/MXnO3v4
2LeNbFsR5txKmhG61XxITwkJ4cjK/lThQh10DhSoh/Dffek8ZmK3+Xv6lEgjneFcVJWqPpupyn2O
rvSq8tzJdDEZCgtgq3ZLH5JixXYrMH3OTPI1q1xxzM5PiYUr6V2dQl+JT4ItLTp92OsndKZQYdlM
Kzy3d9t30SAWSN3yJ4VkPOBiaM9vX8F4NmnfJ4Wb5h2Ftpiy3mIM8J14rsfpcQpbc5IxSkjSYb2w
WooHmhXnOcTf2/ny5syr1QMPIwWdfqKSYTmfYva0ZjB9rPJoTA0iXCvqyXgpMUhNw0Ovsmkk+H0k
SmrO5rnm2m5+sK5abvhjZzm0W0wISjE0Dhq62qoMZdF6pXOF3eMr09wrkHwG1/J0bTEdCjGE+QPa
5/6fq0MPFReq6swU1lVgIJzkbkvJCmoQJtvMiGwPa7pEjc15Z13FfNv3cBDCq9qI5NheVjzAgsk8
uLwK3w2ToMYLK9PP17ZkjsUQGYj61MJlvwspdccz/zPo217ukFLS898VbgMevG5P2J9LIZC/54EK
4FAwoVOs8see+9xbDe9f66mQczZgJrKFSwAH3ua4gqoaFO7FdfWfU0XYwHxAAWeNknN2Wd3XfWW5
KY8fTnqlNMKsUe5Pqr1yyTANbqAEaleioQfvxqSWeOkZ3LKlW+XdTM/uaESF8OcWJQennlC6jrIJ
ypx9b92jMDSRq6TaCg0zZEZR4Vs6MYP5ZPOXzqbhyhTUx3n8pSRgLZTn7Bl17ZgxFeAfP+dgbFOU
H8NnMV5keagpeTnbz/l9+VTbDdSE1aP6/fX1nmc4cVQfnGBdTOaIoZx5vTjoGLV283g4o65faHuf
5/CxfuW0UZdD2BXGpsf6vgfa1sI3tmMv/4aRfcrZfsr0mc1ILB7OGKuO6HvfyKPymMO4fPYPQiYl
QDk9WpXQtPLRn1thrMBg3bQOMvD3ZWvjTLSmURBsqgQ42gdMM6QX2pf9I2tksKwnRyqR4v3nnA7t
p/bCRTb+xd6kQHJR4IxxZzeq2A7JmfnzxxXuEzb751ch1t7cBsRZUt6c003VyFe666kAecSGib5M
Ag8ShBXL1tVuDevB6xFEprJa0fwNtoaptVj3ZmgaBi+GTTpkEZEz0l67co7FeNu59PVqxF0BJr9/
KqmoKSgxmzQ5ujqyiI1Lg82U2ippza7q77YSx51d3Ti1JuVHZ1PKmkqcanuXyfqHXR200jUEPkLR
yLMN8jqTdoiUfXjmuEl4VCnHSzd3X/XDLOJB+3vjX/YsxgqnEnRZBZSWyhW+KnQEw9JPX460XXie
6uoT3irnOeuo5sb0Y3FM5x94nxjZbqJPcDaWZZnIq7clqjNE/pLV6++5/S4eUawn/LT26kPym3vf
aDxJI8c4yFX4CaKLMPCNGmZbyYkdfNWWbFhMiVuvDjNVNYuV1dkXo79hebs0WPi6jrKFPZL0INaN
pIr3se0QirJ3s4QxmL7qgBReZmmz2TR2pHjnwpUY41WMG6cbWANxkqVI7/IO9ofg6AyPhpRbLMJ3
Y3X9eZ7yR703rwUH7jN4b7jMfB05gUuf8wGuSolk+SMCGyFHiIa0y9fwqCRMls+3wmZbTxyL2XiA
rZVqJVYBIt12kk+aaurqLbNCBpl+JS8wSMv/tZ7LzxLPwIdANQ8mU+TfvYsF6Vd1C3irnsv7errw
aj9IRjVXRfTNuwt5r5JB80mVBfzJxHsnG8tIcOSJJcgxZLiy+MjvvyDuLPRpHHettZ7/aaBH5YaQ
WzrJt6HKNfB811YPgyav2Pnh4vFvQjOiNBXIkWmeyhdDtEnXTW+Ss2HsFzJeCRMFp+Z3PzLSviIq
neornESsWArizAjES7JfL93Zvr3z6yY7HgwkADDaO4Uq1mM1VTzo0ff5xDjRCqXka/aK2QqH9FTA
BpfGMSWoj83YV2qRKJ5tNIBod9mNLcg+Uq2lwQjb4WtJJNfEcYCjxPlMvUrYuKoQTVZe/Udx+RXO
JDNfOJvxsCqIVrbDNN1pyEXaScBRwJj5m3ECGxLAidCmyhywkBJCfSGNNODII2+Ch7CFCNkNNOSw
UT1/DHeuWCaM85tbFjNsajjqNFHV0IkES/lEASznetxtfptnSzGhz3YWkMZ0DxH2cC15XKH/O3rW
z7t0LeXq7+G66YsfAuQ+O62iN8HPB9W0kFLf54rI0dVsY/eTbbwWmc/XM/6NQ7r6VF6wbSbjoNRy
8is5ilOsDLJJQw3O6gXLtLLkPvCnYbQ7tkGqfrHAS1KqWhGH6Hl4GDyw9uQGTZcGGbNHK14KKTX2
L111tHA2ApMQP/Om+TLyXzjrZH8s5vv2e3kr+pVP0MDKn3znH6CLfzTvI1ljLPRCjGYq93P9vCs9
E8Hr2Ezc5asEy0xl/Wl+uD4RLmQypSN+VeOFYNXIFjaNW+U+OgxQPWv60l08eG7ZGE8Kh+myp4tI
uxOPxmiOzlm6EEFUXpWi7D6nGl8MOT4+Z0z/4o32bp0LEoW5k+nr3byWNov7qxRJlN+jJ9LuwJW+
nF90hA+lgguKSFTHLLa1l+6utESTKlsQmP666LlRRfBI+gpLCT9P7zjfqcnQRLi4ndLVZZJ9VyEd
CW87FRfQ71xGum5PFjeV/tCtTFkf8aY2DZXAqwZAq4UNmRLCLHTk8k+1zX13U/d6bhMckACQJD4F
eOjxXT3lSompZ2AK2sk2kVaiowOYuZP6FHy9fsBSnh+BGO+e71fK0ioFiXak+DEDeUM2Xl+ZaSyb
T30bir0/xdXs37jtupbypmBQIU0Ky7m3/3JNn1/58z8E4FqOdVnDidz9zXDR5T3kitCbvzySQ+dT
sSKL8UaKgAjNs8TJQGbBFcdpkeul/CCOgQP3o1SPJVaJm/lX176kQnnMlpWEU6GK2HpPUWc8dqVl
+92X0Mt58oREkqynvlY91bIanhGLdCFV7c8VUHmCToOisvXV13vBEtDN6VarJ9i4og2NwePa4jAS
8akeRg00pMbpC3mSVsvue9J6ijEOOyp2KXyvmGuVj9O7UQyTE2YfS4WdAW3Y48FaRzkHJoJwgGOD
TnmrE+YOnlP8CTVu51XCICEKyvj3p5TqXOC6Zvj1mRo7DXArxn8OgUBeh2ovCQ8L29mf3Cz6EyJE
rPsVKVCd+btn5f8aPrrqeAm3XeXqF2jED+LWrkRyG62+Eawhyl2QQGjpVA4jRGGjxVPpKqd8W54f
g9T3tfyhDFuXQ8VZtnurLeEwDi53djVWsQoEGp6JGNdFliLCe6MLs47kvzv3vXhmrZJtP1lNl9Nj
6Q8QrOXc2cDJ4VQ8sxFwpPLtS2GZSp5Nlo4GIganLtpSFs7Z5Dvb2nMoqMWb6RSQ+FM76QBnQFDa
Tgx1s9feh/B8UrgM1CvgEuiMDs+Y5udKMxwrvfthCXJcB2GdDkU4UtmBPBF56qhFwfFH0nbiO67n
HeirnuvgzSLAPXqvotTF/jQWpdCSk/9kadO41E4K51p2FG9ir5LY4cQs0vn29IXV2x1fRqfRlUql
/CqxLQFfvsUGc7GblG9dj/n7bDKRfucdQWj7AXLvsxo+k/tPohTHLLsUXvrfTtYY/lAS1o0cPX/L
J0OAbmo/jE2+ELdBEpUnVqHgPMN/2nuZlKVHC7GukOuGg1nEPTpXrCWDmG3lWCWa/F7+Tuq+eVLV
tddQmLP/s0UVdx7hCWsgS+7XmfwuU9UP6tOjmNRZMmC/VvRlojq93nMKkw2H+q98nNwxGaYemdAh
W6ZGpxBYOAzjZRVu4lqMgI1QPk8jU+/NkAiWt5YOB61wy0IiV7t8CetaGENmYlLVo3BVpKRhCh0J
cZKhnc1OUZ3L50SORtiZC4xgAS2JXr53MDHS2RR4IWp1D+VH+xQN4jV946b8cdyQiEQk4SlgNmif
siDLuzA/2kQ7N48VoYRSIrEk3mUAGgIZ9EUVE6IdS3ldz9rdf6NCU41l8ktUvVCl6XlFFcm6+xw2
NkAhRN/EL39mkUpUD129uG7jmAh3mykrGQts1sxaVF8GAyCQeyb/CTUPiLeFpXk3hDAQH0TJF62+
/kygq5EOuD+3LIRgGgIF4Y5Fsm2vefSaBLg1lvCx16WA5jlZYHxmjMYn5cR3dL5R/n6fjBKjxedP
NGR1mSp+HMo6tJyxVyrU3C4lylXTdYGlYNak7iEzmPRhbvLNVzAP5zaJ5CL6m/1N5oLkJ3jz0/H8
lSt0IqBofHmSCh612Ch6nBED3jAq9NiajPatzbU1SYxOXGCj40m8mkvNMt6oHU3Dt2M35xvofxh/
ef83f3P52lwKFt/R12Vz5/IrlRnP4ljeWszF8jmmsyY3v1dq63Q9LXN3LZICGKGBzxVumwJESTO/
Y0PTO48e4ts+YfhtQqlmSAgkCZMAWe5OUw0/d+LPk9UQtLkjf0G34+3n4tCc9K8/2Ix309lzQCPl
9ZcCsSaAPtj4KD7VNfWMReku9qFa07uMjn2SAKXH0H+85T+pFZr6+zjCzCyGXPB3lnaB68YHieDt
HaqvsnB0irhL3ljKvrWGzVwhB6jK6TFlxm0Uw+prwlsMjhPaIpO8oZN1cgjOvfuvWf16kXLQdt/J
UMZ2uQboZcf5EuFlned95tG67d4UTmg+s5h2YvpsHRcRcswhKGKtArFL675tfHH3h7HghPA3EHlQ
QGROG6H1zIbdl/Zzd89HpgmvXt633/sCo8BZ4u/zlxjcGgLNnNLj66+C6Tz2QChZf/EUvlnMSuRj
J2DQERmiiLN8a2rLMzW3i2hKz/rcio5yn/xhuml4PJHOvb7pbLqbjkaP8spPZtrWBHaizd0G3I9/
b2wbzHtxlJz0apdM7d6+Dc74u71479UNjTfivWcdXL5u+f9u01zbD5ucr2Z6btbXvbCfDL2p78o1
qml6HeJ6U/fmi3PiqbnrPrqfAUbcIdW4dJI9r5WYhkCMOV3dMXWZXkfIdQ2uCsDg/r21EsUU8llu
09hg3eYD8f3opKZe4tpL9nPDwz687MJBrrVMEtqPj2OhX0A/N33Xd2KhVEIGj/j3659TYzX4/z2B
0KAgnsB+fnHOQCqn90j+PbpG8k9zQOUepByCosoIhyjQmySPks+3FIU7CNq/TjN9LJyvG2OyN8sy
N+1HxDimR8/xCxIb/X3g0gDWJz59/B75CEUPbO4N6NCn5H1IQeNIJiSlrWjo2Q73Eof8pxv/vc2e
Mg3S/Uszye4H4tO/DTK9tLPamM4dZUBk85pLEoe1dbG5XrIb7STprgnLTucg+7fRboQKIZd74pLX
Ty27a42Vcp93kWCROkFcYV1XCYS+nH/qLuOIj6Qqhl9sQ/0T/oD1lgiZ7Qkn2j/4JM4Kq+tD2fzd
OnG+APP9+PjKS5F5huWOjZOC/QBspsfxLZtPuN1RfACwyRBPN04/ziMA6bmvWqLXuYSI9zjaS/9u
l7rtQvJXRhI25bKYN+OLQEI8GLESJFN4O4943hXvXGOamDT9CeWEtf068Cvm/zVvNurFltNwmTUe
ihckT/DisuBuXROq0xQZJS92zzxahvnEVvOruX0Gh1cpjmXvMrwKNoGHn1uqdjKmpQ4vH6fTyuQj
fbsFOBIO4FE4P6GINeEsWuSM3Aa+KpRn/mikvp/z1C18IGt9MtfdORZ61HeY7gYrZ85JPXWbOkNW
/efw2dxN13N8iEn3Lby41lUbVc4Y4/nU9NPdxIRwvfS28/syiAxsgXfvJYj59+0uKS4r8gY7awtz
utO6N9fQHgiKB/vsXUKcdz92UkBUyRHVAPouezE9gvha8N7huzdhDGLdxvtRuMO2t52DNrdCqe/j
2CPAdA//Qp8VDhxjlffvZiYup0X+XruPPwNAz4K1Vmn9e4TANXPh+rf31wAedEMnlU3zuxz0N0HG
/NqXjMQ4RZIqnFph1Mks9vsBKYU8P3IwXvpjQwLVBF8vB/UvBykC7vj3k9OLjAF2mCezu8j3dQGK
am+GF6aICHLzeM9peW+5MxU6Mw/GqazMTC/irjOULWncyGtO578k+TDumZ5+F0CirLdb497z7E/A
AaeUAkHlaeb2zO/Ba37jPsCYvhf98aJT8cdP+Lm/R+fhJZXfLA6a2c57FhknOz5W3+YSfq6+UbT5
7nF56t9/Msd/y3UVsJ4+uubogBdubpfiWfyZFFGPj6bHV9rMrAuF48/1N3QXfXf3vFvwbqk8VkGC
RrETYzXaz7CLGBL1PRbUgGcXPOQutElWWl3maiW/XqnAPfzYBUq6SyJwI8aJUB1vSie8yIXp2ioX
ChB3LkysI7oKozajROPtfzd8KlM07zln808i5e52tCSkADx/QmX3Zh14dQLEOCXeeDJc89IxRpod
J/krVZSOGuw1y/yiiV7G2YHZWPpH6Z0lKESK3gVHhRr1m7Rsskp7kRuSPMy/iKsyUCQo2FIc/P79
3eoRWDPLSrq6/VWeHJ8FRcIK4/jtZg9ynJGN/b7u+zxJ/gW+/S48fGz4aEcFPPtSPNzCEdYlp0S7
pnWbx9FIo/kUNxS8A3qFeYKIcOBlnRZZogES+1UBVh0x3RVvgIk7++yD0yzbF4fisH807qqt1MD+
MZV/TNdjs9rjfIPpPF8jqAXrli7vqkoerxLF3PTVmZi5PMf31gaLq2+BGspaKDN2RVocLKTtJ3+C
92rjz4HyTi3IglvN55/LXAByVSDl/MiZmr2zNptIm4sAKG7htDb9CwN+Ft20Urum17q3lTt8OTOd
CeYgfrm9cdL/DaSt8LhR7iWwyJPIAGZ6+odDxWqNz2hM37PY+PgMZyDwifcIeL2cf/7dS13jih2W
vbXj6AA9nmCQvrWDxAljAmE9UYFTZYGhPV5Vw+DolUfPaz7OrwkkQS0D8IMWKcfOgcPbj3KZhFs1
VOEVN7PD6IaAumXpBTAoDbeVF5vTvXw18h8IXj8Hpmhmf9UOsDVzmFfn2k7VKAHonqUCdFXB1WML
uSwcUNeksBbXlRQfpUlr+PmOmv7X0v0Hm+HcXyysgqML/1C4ce00E3AkWIeOKHFx5cSQui9tl9UT
w33VSnwvWFDUmYEOmNeFjQYHYnsrGyioXZCWTjRTcNKENec+yCSCTyL8XmkSJ0C5jTJWYTsYj4vT
H6Jd2I+G9SQWmZp4kfx5jNaLzOzo9JldsY5McZUjmsO/rdXKwG9d2LEM9S3ML+L5J69LBL6H1qeY
SBVvX3F0SoZmH3hz8UZacijculHdS7zKFGOXLWfNxS+Vc/+tbOfLlCjbMMdNZRcpPW7Y4Mvmri3E
apHtxtpkd7GxDQ3IhldeFmTI+3CDZ3j/uN4dpn/xWBgg+QImIIvojlaF5YSelxN3ZpH8W2Jf1VL9
ZS7vCwI+WgmCen4JWaVE92QW8wv4PND/3HlVNSeNU/9ODzkmubl36eFHFwjmr5eAL43vIiYHcHWw
xJ2OSm/sFCHFX5be5qu/TmJv12CAyr+z7gqQK3unuV9v9GYJKRWSpZghmQ/lnU+dsKNC45gb45h1
sDJQUdMYwsOwcGEZZ/T9GP6U0j2ABY2qEsEVMmORcLIAsDovszI984msyWv+zdpwVXgqlj5BhiPN
Pynzc+JOu33y59FrnLRXhmuk2fDfGaTgSOHTi1FUvfKZ0K/fl9Z/6+GRcGsQ93G7Akdvwi4Qm8tq
ko+GXh4vJcxMWEz/3Ez13ZJLOxhneciyaeuMDMXbr2Q+rX5h1hELqPGYeOjI1tl80lQcSQCdRyFr
JISECZ1JhdRYfA69r/4Hx/LIZvlUzmqlJ4FGK9d9t9kGNHVts0+TP5X47HQjYW6dz81im8LGq7FN
+WffRCxES681iJrHEsI+esKQ15QoxxFnwPqD9+Pke/vPEP75vcUkPlWvgOar320qAl9kG5qodFe/
K04IfNubRxmKmda26YLLMeXlLPLqex6pX2qskZ8+1Z/kKoJSfm5lbINkLVI9tNiWVtLTYxhj/Kgz
XJl62eEuX2aZVKx2ONUK9N0lw5aPsCo9UF94z4bfqiK9SibvmkjXPCjunPhQaD8Nnpb0WSf6ymPz
0lqi/5B/ll9NlMA1aEligku9n8nlLzw9/rKG525alw1esgfynQXntMz/n2SdlACAyW68HS9Em6v2
oX0LJZDCLwYwpd0wMeMLaJ5SToeVn46gQBODEPh3Hyo0BFmJI9ILbQKdK38+zt90HMYoapXmZLiy
4QS0TAZR3AtkYU2pf1JeWRs81xhcrMIE8Ni/TzpqJmYajwTqRMnkxflmdR1d+8Rbgt7f2vTkP2/Y
WRj3rsOwZRLjbS6/1Eg4LQBkytdJ4NrIzj7R4mFhY2x+lb2pjGlDwLdFfatP2gxOfcpyjjXjUHYF
65e65eYe2tPxjpbrOJ+gcECFWGkMILbnIZsI2/uN0jd1u2jVGs/ml5aJtaBihjMB4qD9fgn87Nrl
D8ZSBk4Z7FhwI+bEAsVYJHz59yFIz54GlbONLyrntA6xQDe3GTR3Ndqb8ufntAqSoJpUfh9CIPkD
0hiTtUKuEyMH6EfwKF3B30ouR4Vn8ex+0Nq77Es0cG6unHPn+nemhBhFFvzI3kpAJdGxuzHe7jPo
4QFiAviO88B7yjXfibNV9I7edOLj7PRtWDd9zbNuVjU8ah13h+kDM2pgx75665ENzpRsgAwJZWtx
NUUxHD9MOkJqpYpsM16YZNl0nHEn7EnwqKax0bpzRMDnMF3e9VJNlwdgjQNo8BIJpvbhICsgJfU1
Y5c3TXUnvxcibsp8VQQKeF2OwJ/yKAKpnTkAhYeWX/JZHBf3aPCwprz3n0+P8cs77/N0FkYHe29C
oWhGakmpEtURetAw4Aoqf/v7J/r4w3R0+ERm1qWd5XAi3FWEbUPXJs0cxOZqDbtWWnYBSP2qSqn/
c2FwRi9yrUNfk4X/MH+WHCf8RLOlbMnMrHKSv3kaP8r75pbDzO3ng0I4Fhvsoulm0AwXoc/E71nd
3Eo5lNxEsXo2GY5jo385aFqdYN6lcqJfXObviH9hZaPDX48VOZNR5FcTtHRwaZ2jM5tO93aLBYlp
vJec68Ea214M9u04bk1mj+lyrGOItbKdyR++PkvEZfOxiHfcTfFOpGwjfUwzalaF6JPDgrPSZeoS
2gxWi13/40DQl8Pa3YImIHvzN77vm6sq1l2StCHhl78iBHnvoC+9Aqjv09uL+gAGL6X14DpFyOGo
MVQnnvuFOohDo67O3qyKL0U2gwD61yXn3sffSSccDyBeHEm25Isk2mAM1M6Oz0PpAU/z2egCmL3B
+SyyrFUAeHADD3yWZzSXbZDTpvZichZ/AqGl48cfWLpDetbiSa70120y+TUICQPXny1IUNm3syTZ
lnff40vHuOs635dL6jRztOL251m32a/1VBiZWH0114tHd9eNqjB+P3/KpkfzCThSZUnlFVyPz9DN
/p5/cgNYBYzv9ef2OzO3Fd3VODQ/6jD0M6d8CMcpddKXAG0LR+ntSnTqwChw8Z5GNWZGtVhLgeAe
9yNuw7Sa14+uazvzlVfvNKbmeIzTA/8b0pLQkzHFKt9m5yqo00+6mdunkZELJDFyR8ZrCwFaVWbm
01XvA9pzXNZu7U8dPh/ryT1qEVPbDVPkUzsbH2iqrdWHd06ED6rhxaMeGS2k5XXkIPIPOfwlZq5l
9gPf0kZD/zOb6jm9dtPTTzPaSkl2PbKbMujaEhCd5q/fXdsK384e7df8UXdoJJQMrXXt3n+2MrNc
M9VJDfXI9c9XuiUbb25jRhl4LKtv09EB62EUslnuC8xQe7ejLZOOiM5YfYuP4kRwb6FBSiP3BHyi
mVRwV+v/u322g8swWXe0jHfL4BMv8aTaA8f+OXEJanWMhmYe60ZqHqsv/6Q2h5VgrL9m61IT6TuM
1G/Faydkxh6qSOQJTCBHetZhc+xw/6eHVzTPHiMQtOvVORJtg2o1sFyLakk+YDYBsDPdenylf5/9
5zsPxLagHYCHsTPMXzuetJrpHqlVPPwDTCDWeCgLwflY3rbYyKpxRV4Md1zhJnuediacHXjJzIgT
iFnb9DhIDROVYy8zyPxtpCL8fbi6nZQ8ieYtDODJDfkIwnrrOwQ2YJ0E7Wwt235WM8N133Foh2Gs
XTFEdAbOy1N917r11h1zgVacSkCJO/1EgklLXhm8PHUrLy8lMLZAzz4s68NOIllaC7SCue0Cv17Q
a37ztbs5Ig8smU4oue5TZDM5B5xpEI8eKJ3a7bAovMRqQBaSMO/Bh2+ewrBjJEXUEHXfz4F97dDM
AL8JQP3sPcfraqKSquh3Y+eyrtAAPI7Bhkc32PcMp5tntyxB+LHgBE/7eG54m4E22/kUq/vYn37W
f58/02BnyjVXCtn+mbx70A6JT2Pwqg5vGtfA5RiSibdZFW3hSmVJ66qfjOQ/h8ARlUYY7ET/4aKQ
JhCPJHueFwodn2x7U5fZsA4Ov/bydR8IQRinfifxQnagx9j1ISgP/VD/1LvNo9/ca7/ezDcVK8mK
PX0N+y6Flo7t0N22fedr69x26FhFAOXXOZQ8RcQTubsnwdWieoIBEY/CUsuSWU+TbZ44LOPDk9QX
A5DRjX8Pdem6cMU5QvexbqVdY2NhajVZ9u1HSoY45xXtDROSZT6n3decaz/3wUYD5RLA28To1Ao5
Q8/B5/cNxwaOOK4INIacPGuZxaUfH55+UotVTbWxaytfYj/J2W7Kvr3yWmxnofisF5s/Oywprt33
8FqqTioAhGm4BGNFtWDI7l0GW4Uf4vdfNpvPzLVyr3WgBWHZlDvT3nOjiUJHV4XHImHnmFji9+XC
h/paAJg9ZNQAb+zV3vjr8XUozGEY8qK0bX+vhf7KHc35/ty8KYG9IjPqge4h62G2YnNLJEHJoYGM
hu59Rn5A2sTXP6/r/w8ylfZxGi6SOX3eg3ntkrcsIvMr7LKS6+JWQ6VvcpHefrZsEfq5/uUnjM9Y
z4S5C+VavGfxL8FRNa91A8xJSyBN5HCNMdX44UTQwZCuTPASvYHbfPn37MTZgE4TL+VbFN3nUIn0
EDMHVxGrDD8pmBZwdoZWPlEGAjrEOJzcPW9mrF6f6HdF0bQmf2HW14rPalKay3W4kph+ax+baYOm
T6ACiI8+rUhvMksi8sRatChisSOjVz31mx6+FipOhiNjdjU15Z1S+/vefbTDGWNCPoTYVo8nqdyo
C4jtyhARKAmlrC9np/6+qzX1ybzaam81cZaN+VEoxEqVuZpnRoy7FhHajMDt5USEQsbbuX993sWK
GD8Wyand51Zw5j9bmgkvvxy8IRskuYhWFNr/upTjdCKyPgSnGAzbqe4Em+nTuY2cn0A3UtvklBl6
LCB+RCZ2tj+Ns5Uxl/K2oRBxAKjFwoTn9ejdvbBz+TsOAQPFazfzLDzKpI9TNo8+ltZ9th99+sm/
h2erUrr96lsmw+XM9sj+bR8gUmlxjevfMjT0uPRjC3G8LWXc5Fo4hcmG3Eoby+9Vf/+VERtwFagW
xnlk7dtBBj42uwoHYrv7g85x6e1np9+wMnuEMISJS2QMAzg3V5ngPmMS8/35DS2oRU9RDp274mR4
5feyeHWJWrR+b0sba0V/PRlY89mPnQlht7SHwzdg3UQBBLhl2EKtSue/ZONZSHdy4s1j/XPDVaPO
/j5Mo6PzX4TySQL594kHfvTv+afr+DYfHmrAYm1uSMt5Ymwd45dtvy+DTzkRGOqEJmCXxaP6qL4b
j4zO6/1zaFwGcOocTR4aTBWj6utUyzbuhbQUngMnh+gfxtT8c6hsBuJ/DRGCZcuyWQ3SbqX6qXyr
+o09rkU8LMIa2oD1u9rjsy3s4lWNUy8LUCIzXpZldJQ200/bf50LXUA3/Rg0Gkb0tsis6iej2zt3
q0+VU6+kgahk11igkZKsV0VF5Ee2bCUL169sQ/hDn01bAy0OPJGroDlg7uJE5k+VXP1IsRZmfk3q
0ki+hQXgO57KLP+F7pAKVfdsAVyC9bh42Su33oMMyv33tnvUMC2Z2QtCHh8rWLystBhqlSOFYsBK
kNdU+icZxoZiVyZxlI6/276qVNUA32PneS9qGr2NMa+/zrLPFbO+7OSAH2dmw0bS91RehfJE2mP6
Rz6Qp1+wZegO3bgOIKfnF8xpwQ6nabbRjg437TdWFGTm01kusKY8qHLf8MGtdwxnBfYhyoVuC/3D
+rirPWeKE0elq/QsBu/UUpsvQxEyouYayj3e/5309jnGKqkxIiBnw33j8wtWcc84VYCByEuvscPe
yRljoWKODqmX3KsBXhgW9gZmwj/sNPTM8dCG2yeE2sfc1WDEdfLMr0OW3E6H92+0BQpIf0mW5GEJ
cRiI0auRJdJfZMoTZFZaDuLy+MABwF65sKsmB5531XS9bnrR2fXCXgGPl+mEQYD6luEDI5V9GLza
xL/pxVqh08epH/9+fznvGjIKBwqvXq4S02lIy7GYJuPlj+PHt3LuXASsPL+j38vgOuSzXX31BS3J
4NqJh7oSMJ1YleQYHz+lb0hp/13Wbt1Mx0kQHTv09KWK3vOAeq+z6sLlDSfSPYpU17QTNa+nPY3j
quiaTft96R0HEUVq5dlK80r3H71Gt399k9LnMgfWJQc6ph/Qw/Mrw1d5glw3aW8kYAFxyzycKDQf
IvqyOG5vkXPpHxjfp86VlaFyNISmqNEoL38SX15+U9l+nwYPpO+ozYe0hkgb5dS3K/IlG+d+5FVW
ooMNKgw1TeWJnLptyMEZLwsdGSitzWJdf5CQp7vr+qu9FWoDWuV3tGtFSoTzlTMPQ/b71WVlYkPe
uCL4fSPe1rYremKU7IdWdHCo7htS1vobxUa69io/BFjEJZzZosUzK8KHMKBj5dh4l5dtNh0zzlJf
hzpCOjo6ajl1caKxZNMR+1sVr18IQTIuj+Hb/UI3/pKBxyDoOSD8F/yqmZVOwJWpFJXfgWXVEosr
F+vQ04eteilOGNRd5ec0NGHKmQu8/ralfff6xbX0i3dz9TzY1OXrsWtX1wjCy1U6ufKjvJUJl66H
4umUrS+/pfzOt5aF2TNfuednoa3Zpp75Cp1Q7UXMjMf3XpSTOe3480VmL4B9/XPoZhoxuVK6tzCk
u+KEiC7eRAO5jq0b/h/pPs00PKDz+DaTDXl7/U/jPQ3nz/NDLzp+NUV4/p1/l5X4+DIkUL5qRUhM
9VqPojnWfyydV5OqXBaGf5FVShC9lYyAAfONpbaKIoKAEn799+wzU1MzF3NStw17r/VGxiOZcMRO
gCa8IzyiDU8nc9hlvMNunpLJijKKCVzF48lWuaV56QxwB3jFqAZXBzT4xyrKdZs3OmcIuT34bSsV
QoEHExglpX0URHqg80Q3jY6qBw8We8BIbGLvBpmOSeRdd33shlPerxXHxmhW3J4h2a3lChev8zxT
tEaI1mDZeQol9OODMo+3mgdnUO7Afgl1aM/3fYam8Tgn72/GwPdS9QGT0eB2Z/CdYeTgv/25ZFAy
RMMeKAlCLtY5/Par7EI17N8DGCgOmRAYR3d78g4cfL+c0DXXn6bPq8m2oztFEoo9UqUqkwDT+Wip
ziqf+kIcaCgOSXhH+zmr9A+Vd3RXGSOypciunCXuk0OqJlllXfOcyeF7ComP74zatCk1QXfra8V0
6cE1ctF9LcWCYOCQSWZoq027NgggIgo+jTgLLNm9n2XCs0SNU3tW9799zD/y4o3hkqLnqrfCDOor
U2E9pFjKfzp9FOIJmUjiGiz0kSXPOcU4R0iktdQAIf1zoy4A9gPxcojSn6ffRbw0KKSQ3DFJ7l5h
Hh7pCkWPbj9mYoy2v6DtCmG6HBnKsjclMp1d+cJyfD9LIQM3aZ6ULbjjgMJUYzD/f0o7abAUBlGh
g41AxTcfT/NQHJuvdbKVliKmMKdrSzhLVIOoXUZirrdyCiLJh02SyhQdHr21SFMp61M8AiOXzxVW
CgPpEWfDl6xKcg/x8z4DSgWcclNZ5Za5dz4K7+FjKdnJtu9wHtkiYRCS0RxdcJX6lApuVDp/fnj7
ko1KY6IaMaoBqZAbX+wkoegaACzTukAV6wK3HR/G1+fF5AlAWesRhyCmvWRb7TKaSPrOne52YPO7
o87S22/HBKteajv3gVXeu9Ga84LeSaSIiw8gHnDuDTqb9/iO8B/7zYkbHh3EiYuhYSDy1dnjnJz5
oYChzYAD6nV3Zndm+mPyAvGKzwz87RzN3vWzVrf57L4cru8bMkyhHZks+Bfiq8rrvRqz3tDUMaUb
kkH2Iirb6R0gGOdzqFb0PJDK4fWnbfReaPvPlAtwXm8FNrKkJBiglvxjjUjA+xmAdQdQhjt4TW3V
nk6eM6iKldNGIN96PDPU7PGBUKHtx4ufDfbEbTavLiSBog9E248V+cCnAvgwvvwi7Sz7qJGQRjKg
IELjpkV1ej8xIMAHnoGUGHDEbMJKYUO+kMcE0M2O8UwMFV0kYn82tnO8hOmqTvmNPPBsRwT1useo
ihpuAzDU8/iCYkrFgHIzg5q79eDvfh4uq4B6n0MbxdRj0B1KvGZ7liZ7om38yiNwriZrDNsM9WWk
cp24bi175B7/Ckck1Sq+SDBW96icCIDn5w4qNMHhyDT5Pcv83wM8G9n83U3it9H36Z9bpIUNJO8N
jTEZcAIeNN/ETlKyepDBHUxJdHTpLCHvzcP30aHr9/nAk0NwgM5ugaub9S9o/VYyTPay9mVlfoUZ
CNpZNhNwHT8BKMmF3oQ/wTSlINoUjSUajB32MvthH53SGE1IkAv60VHSxweo2I6BaGg9cW8fl/Ke
cZH+h8PdQpiebYHlHxQD4nxAkiSYBnD38lwKkezvX4zgi5eRwAqImVNHCm3hiwf75UoehKLZLp4+
YtXJxwHfHIa9aU0cMBKQBWcnLHB0XCuLz6a8KWAllHb4R69whwSiZFOOFrI0/n0ceBp6lEV8qckr
5xmqvC78lG76oxH6ro84JlHgUdQYiRQ5opIHJmYmunvw3Kgcj6AJnOPlHgDegy0knPlp9tyvKEde
/y4t5Pis8Ss3CSt0Azx2/9ISvHj+o+uSUK+ltuov0fUyHqh43Z6ucqPRY6ohPQUwguqnrwFIXeJJ
xhuRLPPjpODGd1OzDVUIPTX6ey/AnKjhutLNw7nCdhVxVRhsmyVbUt8f3Ea73mceFkt6qgEDRND1
2OENXigsCq2QDhDugTsup+6zNYGnNMoVc0xKTC0kFu5+ywFqNcLqUJjg+8ZWNWQxIR6OGKmjSQ8d
qPMlTU1lkYTJibUcBWqtL8BzRSro+sjnIMYIgP5oEL18TLe4VhKOT/JVbIDQWk/PWKFmY+yVhNBA
aBFiywqUGww8UUFQXcwXDDXugpu9XGXRfScoYBEDU2oiG+mWP7b4GzHZ8SDFQDIsRoToCiPA3cc+
fju9uWneJ1HvR24LRorjQZyEOrYzh2X8dxpQiPD2mCoe0XEJccDiUu0z1HVEuxEb0KK2PZ6mRukJ
RZbZzY9XJD33rbxqbQ4tw6ywZeGOplcP0/qyIseZGGU7jrEabt6MJU9a23o+FWO8TGRDkxDMefkH
t/3eIbufg68S7k4cfzvpLxQbTq+73NGg6y9sJ/wiHXRLrmmhFspJAqZQ++koGLEkZGrETJIEYnyo
O+BNuW9hHIP9OHi4A6/nkWdqq1eMZc6/ZYy7nB3qQZAhLOIbXpoClAPxT3zNn23FhnN63en567Nc
kstIvXu6kj2iaaLEx1DFx4XVY/36V0nE1/Y0kDHR1VLpiEN48YodiyOzcVgRaB4NxuA3bo5lj8DT
Do8OEZEmoiScE5sOtyxiPJJpwnzVuyC9o5mZtFYkW/wpT2RYkAPW8F/N6C9efoP/mR7nmh0TuqgX
0WGvYpAoT7xTX5I2+MPcWydNNe/3yWv+WD6OoUzWE6mys3TDxGFV/s+o8FYw0IufG7lUfKzdnrEb
eTqMFkoaL1vi41D9Phq4xMwwgyjrTK/wIfGF9wOSapZ3ZLPUVuZ0Gd4dUjUwLy/k89cmjMQoGDhn
ByIHYGtUl8BZXYDG4a3TT8MtyjQgPNIgYPB5e/dHk1eWUYdtTasnH/gdDlXSxIY6wVRcPvkaOMGT
EBahXeeoIndnuPxH3tyjiukfeKDh+ygzY/Pl6KVTea4cREPSG/viXp7D7rjcpBsRSvydjPdg+Pwt
cdDMZGaHf7gkHQ3/Au6gE/yUtKPfjsuz74GoybORMPigfF7JZAsmV435LDeHpKff7cohwgv2y8bf
RRlSbIwvokwZJwIfIWledMGGnd+abJ4g+pZsoELgzR+QG4Jpt2RXeM+Rhw1wecOeizAYHMuspf6L
2qLsLCzTx+VjJoJCCu4I8shROGk0p1EJdMvRuHgVmy68PMflnXTYeKpQZJ4Qs400ggAhljwwR1DY
2knP/fB4VegwG+wIx4Eq1olTMqnQM2R/hCbYJz7cpmIcbxY2o5TgC1IwDI5c+kkTXOe0lYeN+7FJ
nSU4S4MstjsfwsMZhzj81qia67mQGVnNhnBaJ9+OuBQzi12pg2GAOFjQEWphRS5P35OwEXtvn88F
UTK3APfTGDuGBukDVeJ+NANnsuRBCZVhPyhWKXGG+CYpMc5OvEUsC96YpOvEkWCb+RqQx2a2SpBh
xZTmlItWZFI/Fh9SCx7TN7kuvaW6VE0MqNBgbp8o+gQrzfRzHc5pfZwQyjdp9Ax9ObHMQbFNCOnc
knBuH8H6/bus3zkF58c/DYJNm5A66ybs3s00C7L1aF4+DQCTZvvm28MM/kYtyd+dHmKAeAiiM6sa
0lNmVlty2aTkg0z95GspoQxDoswWjRi70uWz5kinn6K/9shUsJrQzKz+QVfQ5ULIV75q/n7+gfEx
HEywnumM1DU1mQ1/13CmRC1Mh4fXk+uZYsvX+X4lckgWwnI6JyG80W2ARSD3RvONJlgh+g0AjBlw
aDOKoiKufE4TEQAmhZKtRf2DTGWdSir+E1v8yyiJ1BlYoPxkkjQG+r3D44CqOT0M4bO//HJ8+dKN
+JwRoEC2CigfIUzG5/Cj2zsJJU+1DGVB0/1es+4Osy/50A8xBXD+XaRFRR4YnCjxKVjGvZfBqVKX
k5jPscK6Dw1pD5ZaiIykt0Rb/Y6eETKSD1wT6v+IICFhVWvARPEmwhwT8Vz5sv9wXivtUp9Gdine
v7uZo1GY4tclFJbW0TmcNDmCslWGBIwi3WxcjmMeO4QgUUDmBik3Lm9nBRrKpMoVlxoJr4USkGEH
JTyrrG4GONDNelOZtecVEAbCHJMsy6tIQviaPzqJutljK4BDN529TWrCyYzhxjMoC9yMFg16+RGf
A1ZBZqo7OT19ck2/xMW8KXyjsA+TwJzTAeL2SCZCe8OAM6eoWiHM8c50SADiPXz6xYUBQF5xg2qs
9MBqpGCS58cPCm5UJQaDIQR8/uf8qFA914KuzzL9hcHpB1RIgDtxWHuw9TS4B/iIbVuePg4xbsrG
U+bDeT1HLsEwi/m5tobGFRMuAWmUBNG8GkcJcQR4XULVGVD2nlzx2Az3o9XbgZyTog/l9V+Xfgw4
H8YOmabY5h+cvyIzeJqtSRETYd/ImUj3XSCJZndWRGo8DEyxGV4oFHjo5Rx0lz7x7vRxUxdRBj5k
zqUyPJKwO3t4MV7w3Py1EzpgA8RpE7h9Mmrb8PhlRWViFIptR/Uzj0QQ8aRTIaMwQL3+WliPUFit
/jmrZMzMFCDjeybx/mm05Ef/tvdFERUzjlPGQ7RtkwIV4d2csuvdEftXFtcgB/+IBDrYZG7gTcJl
CFZujUluIZ79htCBLRlQggFB5Nk+TvKOVAsTz9DDVKeqxaVQduSB0GlhvVVzwEV/4Vgs3PSUnJoL
Ep+7TammIS4DJILwgeQCkB3kPCDID1wDeA25G97reiuRjL0HABHzPBedq4CNx5OTAsH4nP6Wotzu
tYDiZ3kqwS0Qp2bMlzQMIqm88sVuhh9d6nShrUfq3DOAucT2u9Z+Vt7TNWJqpveD7PTX/euDZGX2
/wfhVcawjKraHKn2p6dTA0JnBeT5Di18KHEMa3qX6JzHuEoGUxJuv+ujq8LkzJgjkO6MnbQ1quhB
jN2B93k8sr625hwho+bcDBwZFDGd+mFhKDYqXiJd+OBSrx8gHNdpOfwS1PlxPoAFIHx7EAbIqgO3
iMSqxZqH9nXNZ6OzM9zaaBCUgnVKSwPdZzlne54kELxoYE9dR54pHZet+0U99DbxvZN/hRIHsPft
tbmDylOx0IQBK20Iyecbm4FKCxGp2W2S/ZiMi7l2y71qTTP9QoV2WsEp7UsSseapy8Gsom6GvR2z
GkIv+vPmXGzJuQYjq7z+308Y7ROXzRtikNmipMeE18UfEp+/g//8+B090Xxfbu78PBlUzeMfAJAX
xa2AfpSZWQD8yZ/stbvBQora+Y9EG/+NftYcGc00xebF9Yy4A/b47mYXYEXAOvBVEDycRO28/Ut8
yupE5jh5r6T7oMnjFuCDBhpyMCe7HKTqjpxlhL6pjhFzS49JeMcYTn3MbiwRzonzWehuBeQ3IBzW
UHalq10bU9nRflPjNuAtxc3NiNdOjxJxsozyHlMLmVDJ7Okw5RmA53jTi81rIzA88s9JhQKPQQc3
MHGU/jOeisBCatoBYlEECYSaEtjxnAp3blqQVYS0u8rK/SBx8MIbY1yHC1L+Gann9a2zfj7ZwmNe
vtQZnQr3Qbgz6S0c0vDaLWQGp1VHr7RFepw9RiZzRooLOPuuHThPXkHI09hLjXX9p16rQydbHdgz
nimmnOhpwmcnl56QCIPVttO/vp3e3u57VZ46Jn1dWrQLxHl0DS3jK8pT3tIA+Il5n48N6IvvZRgS
Dr5ujQK2I5vjKrSxPeMI4UrSIoo27S6C9bdfJlJ1xM4WW6I+rSw0HkjS2GGx0TGqEkICOjKDAaNQ
iRkMEMkYYJKHwX3MeGt5WV8k7FLsgC4FNyoPyi5eYbnWj2G6BbZkajSSCwgOMQEfv6S9iMqRz6wz
OZcfiOx613w6fBNQ1J1HBtIU1OMa1UGjSb4GMAIiReNLQ7yLqEVB4NEK+p+ja4CEeo3MzGmnORkE
7FsP63XNzhE8V2tBAPsgmh402GggAkCwwKGoRlOw1q4DnI5wNl6GLgCM0Pn31XmQyygICHln3wWF
Tolssn8hJBqb5pZ4ZuuzIqkEfghNECknmUWqNWHYv4cun1jozT6i/5tMPDrh9VBWwv2NMZdtHoY8
+/A2yHprYeMSaDp0FBnsxKJjxGVojQhM1etzjgqPh+K9RuF3VOgfV/z3WNdSo9pIiqkuBNYtPv6M
vZWKZvhcgrHB6YLe7fHHrbUe8osvk+dOtI3jbCsBxFUDpc8wpMWltQuMU4PLy+8LOR59O/L+OyUt
SJsoKAHJ63KoB1sUXgV43bfQiJK1SZqFi63d4hQTVXGkvBGsji+CjHWONeX8L2bGYzEnHrE9C3UP
OZ8IC3s0RvWx5TcLFSq6nAE0rwCXmeipmjGQs9CdDPzGMSFZ/GvTUhR1HQlT6Bs9FNdnRDKrmpvc
qq6UUmAMf5FxRHAcOz86vAeUBcFMW56KkAU64CUm1hwnNII5sEYURrStO13QimhGnwxmqrW0kwD/
RMYSYi0ODx4Nmu+v7JEVgfPwaITWEHFLRPWh4rVDf8QWXxg/H7iBDGc0dL1pMy+nSN8ljgpsZ2id
r8L6D6g5dlHMOaROkEFKkNCcPgI9c8SfZvu2IX/pMBEpmz2/AJqe1V5n5L7UMpgRPEwyR7ZonCG9
FwNH5n16WvHlRdDJ32/eXwNDrzp3nJNk3tf/6L8jE3xRbkWaOJpZBxcOk/gTE1sbaImeeHlCOKs2
HbOxpNccA/qZG7ekvZkN8e1K/KQw45EXUXBz3uHn8Oyvnzs6bZFZutJmqKMQmGFKHxwYSkgG+ZBq
+JqcSSQrzHgncLR7Ie72H8TJ4rP+BDiMgULQ1uMHAj8rbdSado3zd9b5Y+u4ee6BEhgi19kKZIgJ
gp9lj2Iu4TwhIs8SPQTo+7JVPglhtJlzmFgJ0aIVoM8zxnesGQR82th9VyMyuwykifDfQ726Fh44
KmMvUQ4eJ0+DfgcV9k9gukHfT0rjtwFhZjFjl4jt3GBTeeowLoiOgZU+M3mNigOLRowSsjzzHKY6
wq0A+AWkoJ6OUBpXoXwtZ5JPBNIhm73X2jwiADdAyWiMM13YCJII2gx1I4LuAbW5wcsrAgaKhrER
ZL7kx8HIwvYDIz9n7TaGAVzBWmNWz5FKgi+u5wUZOIOwEnnrRmdv+8bvbRxJ14EB48+Ppl0zATZH
ss84Ee0LYLfP/kMWCB+A5nUneWwOtyn6AaH6VHnBpqLCebTl+uE5rXtgodDu/u+DBKIc2DQG28C8
D3LBnoT70RK1h26fIKKI+kLLKoIrC0IyJG40BcQHlboeQ8MhwQ9+JvATnelCrvHZgsCUzpfHSbP4
gf07b0Y67TPHkFxFqMj5MMQ6s0kmf8oUmRfVbyGazYic8WjsEygg3mG+Qk7jYUnUOWJdnDwojCN5
L5THLCcEX3vYCMzHDG8F52J9TtEb8g7NRcYKsQEtAPBYrzcZSp4LFAfLEi0IIt/vMX+M3A8+XhMB
VKX/NRaP1USC0/6hVvlsSZ/Y389QYIPUb9mlx5N899u9XJyWDiGcaH0M0VRwNzsH8/J90g/fJA93
s+H6vUPcmZkLIrWcTweYqq3SM4AQtBih/3XO7IWfzMh77ErTAVmzXLnN7gN1RPYLvEk+x6UPV78f
8AIAhENCeM+AyXPG78luJbQKugwcc/ufD7zG+WmCSTGVjMzcFi1lt2rBScmrnDD3jM6PXRNgYnZL
emZKSwMPXzRefzeaEd/xZP4ZmClJrhx8EQw28ip6W57BsaAV6WUOreOu2IBhokgvODZj0fmCYPpx
7i81Ol34ok8SNAbVWZN9sxTNAoh6BXOM6WSv4AzBBNkTIuP0/Dg/saJruEmnrerxCxROx9YdfCYa
A2iwvSGu4gqkumkA+osRriJYQTPaG0mP3sdko6WToyQU72u+/ez2RPkhRDYifUcmHrCny0QekxK8
+NrfJdEl7D4MxlSHKCB4KK2p4lD/OGFHIZOmU5qEvLlfXiWb9cqpOXko1bu+7SaoRFlBD6XNDxgv
lFelqK7r/lgPPImoc1IBHXS7mB/mP3LU6F5CsZCeC3G0S7Y666wvER+8F6bgqK7yHIQF7PEOAvlX
EBwL68tkFiQhml0BTnNDeceQ61PEkojANjGNwo/yHdPFwVGUoEoPFnEwmCMFPZF4Ti1iufVwy+lo
Mhle4+A+stKpODfaLUjnPVJdMuH839EbFI5Wkcmnp5ohK2ZbTH5IMq3PiQcHV2OqkuXL10EAX/o2
oew+J/mCVoE6MRJQeH1VC2SCEL3c//KTAltMRXYR0xKMOBKNxHtGRzweSCWN92y8VZRJdqiDxxTb
asynIYKaExPEyR0DCcgGplkyZmxRnIKmz+zDm5+7CRGWgERPVzo8tohHnoi1RvbA6JxqmwUoyeaD
eAIoxkciwhHx3uac4n/kKCDss0E4AXatag5kFQIxjDzVHzjoje4HWGy/WxFTyFbMdUvon/FaPQFx
KqiFwawXlRPNaaBYu1VFfDo/NS6jgQHaAysIG4tIzvuSR8AwEDVbEezIXEtqYWq/tiVjip2te+B1
S36rCCAkNMxEDEdBFaY+SoHq/RgRv4ic6M0GxlEgNnCgAKkY6HSIUfhvdgpMx8Cmol5c8jpGbQ9G
9V/go55efows/OcAZs1zf7S/4df+0cXS2zEZinYViXpD/QfTBl5js3WGCW0MR1dgExIwQbmoD4pJ
2CK2JvAxBCnMFtDqFtnjtNdkImNS53UhBIgkbqLlRu7TUkUQ2j3AuDmhQcMhIGE5dDnmCEAqSEaS
SVrWZj+/Fx0XfKmCuFeJaHxaLC0LwlJ90fHXrN77l4WcER6CkCUQMPZ6EUIFIE+CGNbbnwB4NUuz
RjwDmcNFAa3ut0z/pJs+FisqW1P9ABI1lx3rh15ymy5yzhaDwWO8+1EPyTgz5G83ngSBYY7OXfCT
mPKklbI5Eooikf2Wedh//eHA7s2aXa+xRguUcvSycP7jyKX/CIFnzPnQEqRV878wI0MhStjjUzRz
9+kmG/FZpc4DhxRp4OhPbDy+YjEijFOiIccUkliaD0pH1Cr0RCQXpVTAnbHBtEGtgeh/DY9LBDNE
E/EUa7t0WQOKi1LH0iaaBB/ye6VeyhswuQF2Ee+5y2bAvUnQEbleuTyyR56gcaR4aYhFmRPtc2Lq
4h/6brgwkmWPR2LEOIrJw4GANQHKt3GAm1PQnQgAWQPNZIfcBpW6YBHJ/Mc3VEdEOEJ/ICKT/476
m5lpjVYaoAXvVGaVoBTiZuBusaA6uHOYl1vnbQ9DhCQ6TlZWHXZEt/H5Yiofg3SvFKgoKYpufapW
9ccarMDFOhcYdNtN1ekv4moboFhozcLNSe8AydNIxeARes/bACgon/1mIpMaunnTuKzWux5p8/zE
AFciZE2oDAor3famoLtgmC8SUzm/mKVhQp0c08pXJ9QXkBSU3XkPJvzH1y5i7+QcCuuQADFSlfqc
PiEZsGNyj0HaYMxE3Cl9G2h5AnAjxe1HXwaaTjjdgUpyp52x7h6J4n0AcXC0gFJvlauCQ4c6S+Kh
dj+jM3gl17z6qv+aj3cKY61/vANFk6JK97ib+31wC9b0ZpfABYNzUCo9yy8tDAJ9S3Y15tUo/JbE
13Shnn9TeVnuf4AwoQIXwHlkfESQIrY19PsV9zYgcmp+3NjRbHXxFXJmGmJjI8c8xq1x62n6kW9/
cVy9z4+A2PQpX9u7wsSgf4ZGNxLAtwq7jYiEKc5T4OrQp6TLYUN9VEuozJEEX1A1rlLV18hY4AIY
GHUwRuByXCRLlbPqJjqO4Jst9vsX3FTEx1yByIx08Fp0AxlICE2SBgssN+wwpFGLF5HVBjEPR8W8
PokhijSMxTEQChTeLPQApBXKM1rtT0e7XjKN6wUSJx4bbs2KQccbldjsqY7LiBNIziPSKbzcUNEp
nT4vY/SxmCK6xkpuEGu0RLNpf/XhAr4dXDWDZx3zwWtRAotG1Jtb3O1sAyX5u8OnQ6Imp9dKfPcy
9wVFJssY7EbdEfidsPCAZbstNdXsFKRBqNHH3NzPAEfk+Huko/t8s6pVanrvTJ4b72ly0mZaxCkp
z6RAlKMIdqxEZzhcPyhFwEyMJHmr0oMMyvUWRDQjTf+WjXVSkrAZ6vxuAgVSe6jpo6DyBTYJAb/M
uZ+TG1elzJfTN0ue7GoGiWpry/gs/cVG0OrxWOjCnmi8htP7pZzFIiuuPlNJjd4WC86eVqgU9SYX
UZ+iySdLQc+Q94mRYKNA32xshmuakOdfTCrgQ7zsMO5TeY+qaY3MDPnIIbkg1T0a8IHPiSD65dUN
csxuPGQy/xNvhDE90U3wRfue7JitSYnMMXTjhUDmBmazA1z6uor/+enAJNjvN3hoy9QqV+hBvmNb
YX+4pTPc0rz849lTMrQ7nSoEfNHvIjLThqrV4MfH1c/tXC8zRpeONIzhhMmGRRrDLswJxAcJFGBC
NaGJsf8nOlyiIhBzW4ag52VmszpiExpfFQesm+y0DzEkhBjwBfYgr2wsohKfwYJGaRsADUOMhlwg
eKBhxbfs5IlZBXRpkytEQEn0Cks3aYCAJLaV0QRMAOCmnSKDcpE7Ms9wdpvyUjG+lsjNK7zjFiHf
DQ07YgFgWX/sdRzPFFHhC7Dwb8deB8TARoi2lX8k8/uW4pNGCz03nA1Q0hcOj5ie7dWbjJ3n4xIX
7GYIFduIpRrYmfNnTaoI8ya3FU20kx/NmvcIUxb47AfFSuxgVaDgkijiliHG0qhmrSPwsweQX4n8
HGmwgVj6baOq8X88VPU2X9N8LDKFHU+y+iiDxzcAsxNWHyDsdEUgoFtfWLHCwlOwq53lKwXqlMX+
y/Cb4DIIYlZWrC6CM+if3//KRHiXgsbOaKpXLFIYxL9FdxpX0RNb73hTQUB3w4mG431OIsQCC5no
vz6eEMm29g/NIUtGnljk729xagWw2izsZAn3eUoBM818icea557dxwON83Asybf+jiOUCjE8/bTX
9dxkNgjqfxrmvwcEKoGN7LISNWUxW9KdUGeefUQg4ODHSIk0u0AtQs0RVazJqaZdhrZWh9+mg4+R
Han9MfOJAkw3s7AWcbEbOdAvEoUAVadNKapeXdgJUKn0bjUPRW0h2d4RijH9zpuB+3EzX4XRPQKL
fiw1Aab6Osn5ey7P3O3ongJobs4AEUI6Am0litqrWXHp8HK5hcgbP9Qe0jArW4ij9WexzKIcgVkU
SaeiOJaCe5KQYxNRMAIQcQwpizGYCM/5k79QpiAdvV6Mfiv3Er5T8PHKIFYGpb9ohIk54VvzNb9P
G64Ajh17BMDjPpyvPSAotoB8jrrz02BGg3gZbKFgXrRHpQ6dS456BgbicxuQah5bTxLeaYjma0dm
74uxsXG0cDTP7Pxf4W9jFPvfrHN7O80ZwPu77UaD6iqX+b5axQQOge8e7g7+Tk5evM35Lt1Q3+aQ
H2l/bwjK9e6xSUi2Qa4tgDj8ImDyPwoU32sAHLoXur/KOjxndMEayZT6EpFN9CB36enLf1g1RRet
jbFq9vQH7uMsHWhVjr4bZaF4xeplHOfoBCQYtOvrYf2c95RALWleiIkaIE7e1uuHB3dfUBuWmATi
KQYOCX0cpoJlfs9qplXWx0K4CAoLxhVMAS+FXk1ji92Lb7uEax4FaOoueMCJXk+mlTtgbGC2+KDe
EaInCOMGuXN8YBMcc4e9wc//9YgA+6IKzBGBiR9uZiIXt0Aa2AiW/MgHFuTFuzILkETswBQ6MZNY
eBi76DMlF95gTRTpuTduCRcNx+NrNaSlb4fJAtPo0YQYVukxnxOF4fCQ12eum7Fb2AgNqcyjUZxX
yJYBmCkRmULOZCPoiQew0heesY/TBs0h0gAoCaux2hsyPuQaP79AjxagQsHjSYpGPVF/To3+fPsL
hg4Z427GQU6EKDg1lpFn7DSZPnTyEEufA1g0YnX2XjAv/BGR4pEfVHx/zQ2nEJ8nRP4C+M4i9RPg
nkuF0OErOA1wCZbMyct5m7HHSQ9LBZyVWS8gHcpMIVoXCNeoXZS8EcgMz9N4zkHP+TjqDASnVBeU
s/wAFPIVn4K0BCUNtBlNdsAOQtNMU9BCCuBQudj4nkqnPr85eGpUS8SbFonZiq/7br2vXfCZwXhU
dNb3hOB+wK8BximJfpzC3CBNPYYSQHuPf7dH6YgUdnwMV3Z2QXuED6tFMk1TC1DC2PgSDQL/AeoH
uld6C5QPdPHK6HqpfKB95+Nwy2LSFfoflbqakRnTASgt6akFvhavOYZjkgJQ6g34s/rj9Fz1ZmQi
efJcnjxXyLqO9pmQewv9D9ESVIDWLdo6ZqUxYZI/v6YO/DDmZoURCPtXshnhz39/oDAoJAhd6vRy
2X/ZMppWHjYuzCUyjSZFjTY+emCSx0MMSP1gge1vGgHYklq0GTKOwliJj1MJEuLSnvPC35WmhEUl
v5bbEQ2o4Ap8+OmZcB7aDcSpIoFJBS+Om6MN0UiaIU5h5AxzFnaJQ3JA6cxwORwj9Kudt37ctsZ7
A2yFgU0IJbWZjGHl33xFjtn78C7033AysvixE+AQIKkiwh4xKIugKJ5W+CaQ9wyj4oYBMSlcIitu
EjPzh7oSl9+lzFpLSIQqmNRegLfqwc/2zf3OdoQGjF0CPSD94YJie6JRAE6yVKrBkDi5qkDBco5l
JK0GLLXXILwjzyDdjlGlP7GdcHyLCl4d3JaKJhkuZOzniJ9YHkV/H2fM5K+1R4f01lyoJZ/HvkaC
5OaLevWAAqD32mNih6uAklg9lj1GNhHrOeCE28YRpmNjZCsq5DMfriB+sCo7OExHlnLGeDPNnPcF
kXBOAg6QcVBSt5uzDYH2+SD3bGw8jeD976vkwF4EqGqXmD74y9ky6aPT662omieqcX1k82SPyHAl
/HI4lxIm1Y//XqtjwPaEnmbR3l7zCibcHrcW0l0yL3joEBzcwAYAhmDwbuwZFSWymxaHNjbwXt8F
AVa5m0T6HCFC3ekO6srYtPkyhYw3TD5uXhuw1jUGFYGCQoIyg6F2VdiHxpM7vDsSmMubQG5mn023
gIZ/IFlkK/Xzl5HcTRW9OMs/IlWGRx9lHjLhEsKd5iRKVda/Zc+WPVk3seR1wRv6hJQ38HoZaPZl
in+MJ2Lg8chgY/1CQyCmC3NuN2YNoqYRpBan4tT6/RIBvTEUzJgow2Eu0r/k9fKscNg3wAI8EKJE
vqbTD33HiDPYaw4fCzhv93UbCDauDrThEtMLqg4A0RSBxvUz+1Y6xm+8znVh4ht5BjXsMWqEP1w2
dMXArR+ng+tvHR9G4dPDWy2LMkV2dvu+T/fDcsHMljcE55njm1gV+MlPn3xyFiKIA/LX2uTslBwZ
gxcTKpnspuJIyG65wGD1EKTjA5UMmQGkNvoXKiV4OMgfsXur7KgXHHj28wA5F30j6affL+o13aud
Hg+tHoyDyM3q7lYXSOe2M7ij4FA96JnU0DimH7x2jTCUU59eXOH9MOFBdDRQXTZmPX5ehAVt01l/
bPF/Yz5bEZNj3HcqkWbWj70ZkHHDPHovHW1gt/S+OwrK+9grvJ49Rv7B7fLy4MjXrL+wm1LUv7AT
MElzKHoQUAMOWQh/AHHE7d5x14+RAYO3D3TyB5f5tXsykYYXjgmIjfDuf42x3fOK5Wt5JA5rwJ+Q
PSSRS215/Iu35McoMxKzTo1NghmDb7PJekEpTdCHuM3yw1VH28eyt86AWVo4G5Wpz2hoyeY2W8Vb
ZiqqkoaGhNjvdto/AM9YW/DW+HJrKHNJ1WtVVzVruOoW2gGOnuVm9eIqx1fypyKO0oL6QoLAv2i0
Bk+DJduoQPqWanOY4SD+nNnCkjPR5aKFo55yPwqmAZZ0LjkKT4F1X41wevfJ/sKEYLwCLqR8zeDs
jczH+b7l6qBd/I6l9Epyi97xR3m+8ZYWep+l5Qz78OWVYV3cv7k8EVEvlSVh5ChMkgiunfGegAmy
ktboLl5r/LbEm3weZAi1UYd2gQv+mu1/cPQ00uDaF5Fv8tNlaXtrxhDneINkBpmJ4E0QSuUwag7w
Pm47hdshKM/MNunsRXlkSugMUAdTSFgOTHJLPew62eblf3IQT1aNKDPhPfohi/zHaXDyMVVF3RD+
mY6tJwW9hQFVcU62PYvmRuFGOXKvP3m4hHiZ71XbPyxsgB5DqZki0ocyh/ZdkxZz/xsTPqq/c2H2
RWrzMCSfxIs1QWgEe6zSv2bzcvrGMwRS6mA0SZN4cjxFeHAf5Dmx7ZazvsNEUYnATJltzf9MP2d2
gH1q4V5wgZgA/a/aU7hLHU5q+8SsF0DyJxDNfC3Bz/7wuuJgIBKC80vCl66ZfZIMXlNkQz3qonuT
4vzbPiOQaJvIXF071RHDzpiPlNROfQszBy5w1T4iwfJuzuFVX5aq0q1CKcwpX1YnIAP+6h46FYQf
x2W0Pf4B2a8R3XhDchj/ymVK3xjxHivQUlBT5Gx2vKLDA7w7Nq6lUSM9IYgO+4YyHZiZzwmOqlA9
tBats/hTmo2ySwmfqwWuNuZc13m96ARnSoh6m3jb0R40+be588jHUCiXZGxrmIjjKcE9TICQlGI0
/BfJX7Hacna3fnMQFYPsE3JUUUIn4SAGuNCiB07jnFmOZAuIqv9IOrNlVbEtDT+REQoIcit9I2Df
3BA2S0VsUdqnz2/uvKgTVVkn915LYc4x/pbMtmdl/QZ2LXMNYuAZW7A5MznKnN/6d3ge3giLS28M
8encbIVhnLMNnRGoWDiKe86PA33FbshGyEVJ0sU1Aj0km8371gJdBpDnbDmkqwFqy6SciCxywvgx
E/JUzTXIAoIJGkT+hNuvHtbVlDyKQZx6Mghyp0/dIZfFLQDRGavmZTkyCbx3+DTH1V/jDIyj4l2W
0qI8qvFvhQAFfqF0qHL66xxSKV3yYRq+8agGjOAHaXfdYrDQyFLFX0qdDvW4XjnpDuXyd6KpoWzM
OrrB7eeUdVVM8mwcC9VDbku6wauCKKJqbTkMNMwAa/JrLAmJVkB89BXO4gsT2LnM3f7AJmzU/CzL
ydcRCueaict9IDFFtP3sTKLkJEL5DvAWFULedeNe568JXYmG5uaa8Y6FjpXQsdS7TEse0mWLRM8a
8g/wcnjor9P3+EaR20BINoJ7DLTMB00/F6HkfACpme34EemcZwCFJiqXNdz2ng5rCwG7zO9iF0nu
YrqRiS7/oPz+LjsPNTW6DZDzavEUcPqT8NU9a1u968IbKVElxNpPsgbrlh7pYfiZfWdygC76iyq3
8PgDmTxJZtl/V714OKdEdPbyqfoT+bVopo8UR5fu4RK89nVtDuc5fKSMIPwT3DVr4F3punnMOggA
fDdc/xBgMEK9f0F/P1MlTQAr1JxQU4yuXJU1e+5A/HZhPuv7nG/klMPmBNhN8tnD1YLn/OEMo0Ek
T5iaNCRfP7RG8Rc1UHUuzq/N7Vzb5UnASWHmIQeGoIt+6ypo3HqSmhrlBOMK/fwAF9uEx4Dvn4g2
yXOa6Xcj5L4MozxOo8UgGu7qDYgWsw2ye1K0+Yuuh6+MpuzhoYlUaNFSvNRkizZyg5KI6B4QieK1
J304LYSSUbTL3c6a1YLgRP2koUQRNF3y6DqpTH1ZnLUJWB7CSZqYUBCPNjdByKIu9vhYEMPTRtV7
W8zJX4KjEiacFZMnmlScF6XVhFTd8UbpxteUNmr8tuptZVxXwgT0IVmCrHtjrVs8a5qlIUcjUGV2
5R4MxCX7tvQpXldHB2l9HblfnRERp+StgpQfioBiOlDTl4UifYLVWNAaNgE1vOskUvEsX8AeX8Jk
QVpHOsebzNQHZGiU28rv/I4jcq41orNMVa2S0t7tKOR2T9kxgt4fkYyK94M0rQ5aJEfDSDMYBAz6
pbBA/IK+VwDExqO5Mp71DIT0v/hCJ7bOMyDb2EIx3AEAhATf0+RUuUpNayH9B4r34H1kLYIZvlgI
x+H0CeSj76zialAh700lvngSf7OodeaPMRFZ+4WbLWMehfEsC3n7RswvDWkhH1MHLhuFqPCnaL4d
faYs1sLcI4SjdjrvqDOOP0i6dQHFqvMhBTedUQO0YRexeTB//PfmaqjNChxqqBz7G27J9phyZE3f
AWjNksZExVROl5BMh1X/iAtINOFkdKy//O6X8C5wlvDtKWZlHcFtrPv6VwSKbKqLHDPn6XqAwbgy
f2mGcjHf5yHt6Y1VvFb6jsfsScKGQyOWgpdcnTOmJwiXyCxFj5ugcb3viQjaN+cUJBFIgmcE8JB1
cUaaD/kWDfWxyS+ioCvEgce0fXeytbgCdB9p7AgUsfTIVY3IvO3HjILWZTfy2m0V4ElJKjc9PRmf
lrmv4cKAE19JFgCUO7RkhzHyGhE1EPJVnEpbOvIuOogQJ29LSS5/CDX1C8cuDbXRd6X6BPbB84/M
yiD00+PT4x3sZgO8gqicuTN4TxSvwKqNMylfXq/jxaMZX+ep98Zn+1hUKwhUo+I4/1JaeafcUGau
mVStmaduhjBuo3i9qGexwI2XmOyXqewOXjZpQp3CjmJi3UO3Ie1a4ioIQnisv1ebQeaC2vzpAnWi
m5iCCPmkWn1xWI4OTTTcfxL9iRH1MSeBDtXifYnAltEC+halptgStmqke81E9Mgy9X0PvS25Byp5
Fq3o42Vf0D2kGkxvKOmB3I23z6DmKuJLqumJQIyLxXMGXE1cnrzghHXKwzO38jeyebCDV8FewC/j
f5GIq2BQmNH4JaAWmdneM2Q1QsTd2/XtF6FVZBHSuPVYoMgU6qvOqqbEiqLn6i10/F3tDNv6YI41
/G7WmAum6vIRoFx+IfysXea0RzxySSXuJuqBmE5GWUKlbs6QS4sTmUVPpLMN2EqeZAbAJLThh/EY
cMNUGY9ykkjeZNfm8x5xkWakzt+rB8bFjwfJiKofwxKDv4vY63MAvuOjJykFR1xcC/D5CyS7w2GP
nzfJ0QlYIEVPpMLAj8K2wzDlVTqkLxYiwAgZSxvCjALNRMkcv74hv0zx6CGtwVrI7OrUa75P7Dpm
c+fENHGXuheQfyDk/0vna++27LbDLQkyrrAnwAEx65o5W6iHpRO8gV/7OsaW9TVZsmzkuESz2egQ
0S8G5EyF2UJ27sGFMJariMxQF6z0qd1gcHSKwxWpRPTShXY+6LEgjTuN8KEMLuVpE3eWCYiH2XI4
cJgjS8CKnRreX2ZZj7MlAaPptggyzap/Zh/NET9IjJeqHZqXKW9UAZLCtLXoIUXhajldqYRjT5td
Qm1XsZ9gwXVUPjB606M01t6cbi0R1CG+g+ds6DDcu5wt/LXhZct672gaZ1oEQ7fRp0qs8QIDTU8r
qxJh2/0NW5vm3FffDTfLlf6vzAPByEIQVN4xgMkPzZPig8aekrD4liHU0aT5u1BSfegHDzYu6fBz
Wi87sf72Nx/WRpUP9cXjosTsGkZDVCR4TmOhoXbI33A6SyL9+UL2TA6x9fThGaI2/NGSarII9yb6
DpQhI/CeMRxFLgAySqmYEPLBtLibw0jF6MBHztjWvf0ratd73K2Lw8Xpey+kMM6rpl8d/Suqjgku
hR09uIwdVP1x8GSTTDEJ34NCS83uZnCuD63XptwSnPUTU/Lhy1jcIKJ9zy9+8fQY/qyX/zSJYqwK
Rye70BAAPHIDOhY/Tn63dMW9yxZtNsv6D3fKv+phdEulI4xl8b9iCs1tCbgAZ+P/m/ttM8UOQwAC
IVMe8f+AnqlPOZt6Lk7Nop5pBzEt4zBwcoSXfPJrChDxJgZgl7ADtNk7FA2Q1NOsf18DI1ZLHY91
YTn3OpHeCeYkxTx3o3mmWAPMlH1Uy8y1RAgQmMPE4GU4bvEq7Hj0PsSSzHgt6q1K/eOEIkB4CeEg
vEzfNDxdRJ2bqpjivg1HJ/iNx+a+JqkMg+YC5nvyXt1miLOxQCPlJw3BH+zkGW2KgGGsWXBbV4NO
mrdQWVxjZjVqH8a5YvEd85QZxfrt8jeHWH0RR4W1R97BjLGcNvb6rMWfVtg3UZQvn5Ch+qlPghJT
LVYSkxDkEUfNnDRyn0Q2pjGe9Mkj7G+AYEt41s64n388c3cXLGtQmgUuNShvBtjokrAYCfaVRg1U
wJFauOz4xDmAQh+b/TcB5GWnrbhvOaJZoSni+QLKZ3OhatBNqCOH5T03l/dInnYssi/YaEjPFH+T
y48qkjTBNgkYG9GZY/X/qcMDKIWbA3n68IhKS8mgGP07Mklz7pskXdYHwOdADGf9EDvQlPP5TuhA
TcYKYleO5qejLy4ghJCFZk5w74ULz1aK3LjKwBkpym5ynsAS3uzHzbJTcLNDdV+R/9AMi5uEaPk1
amnhpDDYpmm5p2MN28t1d5v0Xz4YyxeCg7EVdLfnjtgjPwgnaUs/t+7Dlq19xKDyL9aROSoLr9Tl
1ETP/M7P/XOFIaG1uzMbeoaVD67mgtm3B4sgQ6KD2WCI0Px8qzJTMIG6vxWxnO+oIWAtQxBqIOEW
1C1qpXX195q3h/6BxCF+7uLvPhWXcyv6FOEod/QsBOiwDEnox9XD0+faxCMwgQ/6YlpCZNxt1OmN
W/Xm8u0CBlyMYgp8qq0e4CoPRrT+kaOFyB5pw7ODApS/AehZQP9MaSxSthI/SZym/DR8nMgD8OUJ
Gm5LW1UzzVdAMTEK8GTkxM2V8RePJfZAZI9cATcHGZZWWmiI4S9A6VEJzGG6mljcY4AeSHWREDLh
Wh+LS86ubBTRt+VlrgjTgyJKa0ujIjpXii424tAs5nYPsG/ZBaWbv8L4TWvvinr1Bp2DSH40J8jE
rih3JWmYa9rGCyN6gO0sAZqBUbohdYdebBCJCfIAvCP6nq/gmqiYu0RfoK2uVENd4zDJDbkREwif
rGrDYpiQJkQHha+wRjYBzCu5DQaGw9f9arj70PIqQNJ84asrQQ78HZt0ghjnw/LNlKKZA+IfNAPq
CLUy4wCRF3w+hARD3mnb3kJeIATOz9zyaFIGAPiSWV2FB0ZopTj5c1FYcaURC4lI53XHt9eYKdkk
FTUKDgZIliwMAwvSeAgXElzB441oH5pBrK0V3oi3MPa9pnJ4P91Oqt+EGeNqynZGjUfyQZ76iTrW
0s0tycfzzhisODk6izPIQYhfTAo8wKb2MWQiPcORS13AegCMHAcBfXrHjky0dKfH2kbx8X/itET1
jqR3eKUXeszvgtn8qPCQIM1hq8LOhnokqJApHz4WwbXImwfeABM//qf+Gl/Y5Op8rIoMupRZHkLS
PfPbR3hseFtRFJ/qcQPsh4VoASuKnobzi/cO8UqHYkNCqPda84wJydUVEB18cilIJMYyXIU24yGh
MEgSPVwWcxWkHT3wAo39ARmEQfTlpI2leX28go4RIbv/7cAy11+Yxm6XbbAcPAZEjhIvITA9j1zA
cc7SupW8yoikIGUm+ll4nahLxhHBEjYh2IGomhzyosVoWLBM3tiQIngBkEysN6BJnJfbfAL2TiAX
Twf6jLfF9hZddulW9agCZsxZEGPpD/wWrowowsci8u/+j/lcxMEJVDYlrJIBzkOe+2ZA5L8cKr3x
5B628FiBfGogt7hBEGvRvUbezlI+ALe4aOFYMLxiLXmDKcPdY1PbQ/9BVE6EKRM7GmV//E4vJ/e/
k16UTRzNYDnJJsKIzJwHmczBQUgi4o1yIyLOfqKYHv+ftkb4MEGUziP4sYb9sZ3T2zgwHiBZIuD8
dmBCBLirnm7214EDEAXLX0f6h337gxppQYUNQKj5B6QdsYJVGU/eRoZ242GM6D6qDXzUoKmwSx+c
pNj8xDb5a7HpWU8C9zoXlP6KXnDKBMk6FrYMGGtQDcYlCuX+7+qhQuw+GFfJb4EMGaR7gSUnm/2S
djdc9ywhPVSONZQqpn6fvYuV+UsS3vq57hMifRh5+uwea+s+wn/duCEU5TEPKDckeN2XEbp8cN8q
udBF32J5YLEkM2a12/4ctIDI4xwveWNXfsEw64ChctZcATIABu4sPBF5B6RjEVn7r2evYDtV2Ts1
ctNoLwbMkLafiX7Q1pfdb10woJuwbAwyl1H4AQku4hcIgA50Cj8SMx3+dQtMStpmhy6Y8JIApGzk
04OKlK7w8qD/V0e051ThzSstiTO5O9ZIQJCdEjCH/cJojoiA0Qd/dx374JpGvsbNMXKzpUYILtFL
OUIwOTy8phTuIhZ/rnusseCqYAJ8ZrC5+M/HX8Cfxi3/+Kwe02xXBTpxBm5pbilLNr8kiFr9pBPq
8hSivRl/lwWBNF69eiANi/LhWOcgpH2Do1l8xLSP5n4m3M1dwMdOQ2IEdg5Vy3cyXMtBMS+n7+S7
epKNP0RzLfLMIg3R9f7TWaJzeLT6TofA5kXypGD61bjDNfLKEcDMwE1XH9zQz5McYnPNhANfWAFo
SrMQwtZMkfwnKOUUABn8eP11XpPMZ6uOmLnLCaDpVkkKsiirMXJYQgtsYQsgAhmwNNvx0/7I8L6L
cqo3zjuIawz/B77xH16h1Sd6e1r89MiRQ6Lvp9sOqFekA4D7fz0Zb5OwbTBTQJcRlYSRIM6wZ3EW
Evc7VzUHMAfdHVtQXcIIggYCRLz5DgRZn29G6/f0drcIxGQy/xl95E0TZalyip5eM5Tg5ovYW1qa
uLt5o2pTRpZj77iE+izpEOc4YCCw2cl1tN0x6NXfgBsH4oLCcBJraKi6AO5zYSDQg3hGnn5S9nf7
agIt5bt3rDGvB6/xicwlssxdmXRh9GOoUoTP8ruAlL5sy4Re6rkwElF8Gt887EfxatdbpxQVbXD/
XZwUlUUIJlxgbdoRk1MFWkSmWUDtkP/Z9y0JPpnDqQG8FdEq1+PLfwHlE5Wd8wy2aAgpqQGX4bG7
YpkKFfLRAK8SvTVHeN7QfsXDGe8iECTIF9556vRI3ll+J6wkQNk1gfvjt+wuNgzqJi3ObG1zqhkw
ihQL9NB2cwBU4pOBQZheV0BeFK7UoEofthBp3y7p4aIImSGH9KGidKin0I8/r4rrWUcA0ILPG2rk
2LfaDrZDs4ii5QXFQyAw1NyBQ7gHeUjyscgTf2yeYHTVoVuXk2Yu7AI2WQLTKoA8IeRFPzTipumb
HKUuXWx4Ew09+C4HgUJh4mdFL0Z3HELuTwYx2Vry8Ydm/DuBuzDRvxAoxaNr4RShK/tOghiTD6GX
e/wZFngPnVlCtTWKRpE06U8Zsu4bIhVNqHBigS0QpmXl9Dycs+rTlRGX48wuLR4XAgdQkgPIc1kz
GsmL/Hw53y5Wj3nr3J8xRA6B/DWjBR0C0bvT/GexBOOSyX3sM1y5W2H050oiR/DiA4wDYd+FLE/4
8lGX2TmCZRc4ujvkpC/Ls6v9XYLNLwkCtX++5jBcG8Sbw4gdkcDfDv1tXrugq4Ok4z9JHzQFZfTa
ySZPNF5YsleeEFu4Yf12qf61k3rJcwCC91G5l/wM/r5/yKavpQ4tGvNaX8TZ1BzE/3kdDw+iHSBn
RFpSqvJAfcgWDdowF7QFKAh+lR9wsI51hPAYCZHVdUJX5+9Om2S3ea2unnDPUOpFnqJM5+RnrVq/
TRfXUxHl2mL8Ti0qLczV3Wkh1jVTmkiMUzkZYvI/Jzxf10LItnMoZWn6Qb4yVx2sfBPJqi2hYlSM
X9wQZnpQFHzs7o1Hv8/U0k0FgcZFql9tsJkHzMj6NdV+4wOUCmJvPhxKRmy0Mp/9l7gt2RZOGwmh
Vd8AyFFJJdDIhrnkFqDRnLJdR/orkbDDBGFh+ZLONmbXJqrHrpCrk4fEJaOuXuADMUmRpOE3Djfj
sqE/it3AqO2MmwJF8IvIdTN1Z+D4+Bzn5Ix6Cj5Ej+wx+y+uCQbg8doXp9Rpz3mkUOFigKx7inld
ZRAcgAY94WV0yiUC6+DtSqfhbCSqAgGiqgC8iSknRJxkff5SL5vACPDKF3AyD1gJaZt63wnFtG4H
ZcbjJpi3OWB9dF2pOC4dStSG/mUhT1Xzf2y8n4gOKIWd2iJygUjUaySU0Cy1lFADT6FNYIxzADIE
VrFkWvpMfgclASOz71BF/L6gT0Z6+moWLKwjO1uNqHBis8CEIYnp3casCeeLXE1yVFoAeI+7kIIL
hjhbAU7WIybKhTKXJ6PFhajFZiqdNLT09PkCqGFjdwcomHWf/ua4TeRJnYB1QFm/rWv0NW/rYQTb
p1lf8xqRaZGPHVwKb2v74SSdNIQ8rF94UbfyNhs6qBOGFJ9z/Ium04/I/OCoIBaUtl32Z4GHt/O+
+Q0Rh/2vCqNHzSzWlymyWZuzF/RYs4dRwT3JzmsfsJGd+1PKLUHbea3gKQ2mNh5P+zW5m9L+4+sY
agF5CX9i3p9ClwT3AdBPN6VCDLEKK0QdEJPrChYXAAhM2GEM9kYrDnRyeAoQZcmMjsWBYB6+aG3W
JkzeQiH1tNjlgf1MeObbudyACv4JVSHwDuMdbIyTerw79hALB1OkZsdkd5xptbdZb/lrmnVuDcn0
QAeGVRJQ13mAjzOOIsUHodBtJqh8+vDLCS9VG2EcLxCLijFBgsGid34NdtRPeO5GC2VBr+2Pxamb
aM/oNjLScvzCHsitvGqo94sGgKTy3XyimUTUPhmFWPrwdgKKkSU0SthnmdwmV/uFNQLpj0fWO+qk
OIsY+bjeL5F0/uDJpF3SQkuG3+Dp1QBLm++TEZBwBktdVL4EIgjJxvvxPAOlkoHPDwyzTm4/wDZx
vbIjE88pkR0s2boDkzMtM6cf93ZM6SXIN7eMyHKRyHu0SG+Z6AJd2N8wOUTAIymE1PROHshlrKNa
o39juKpjXSV6Q5TGtV4LezqRX5zeDZFvxJwspa8R8Th+wdu2UAQcxWs6sRnKLUhkopWv6+eB/xHf
PtlJH65Tv3O6GVaOJee3MDVmO/kguoEPnHHKLcgmZH1dTSY24qeKxTsEz3e/V//FD0qyi4MT1LrG
THBIOjsxOH7oZ/n7GiNHFuWaSu6ouIkOuX+Pf8EDN5KSjBSo0qs55F+fDMk1AIxFuW+MSrP+03VR
IMqyTkFydeCr/vzxNkwGUR9qkbHWgndciyioymU4UZKvTZS1ywBlKiErD9R88HT2tLGYeySzNABI
nF9LHYkODn+0LAnbMJoa4iilAF4nH1EGOSYxYAkwLTI4nz5VTJQHovS/E+moMgDxu/aM//+LxI/A
CmnYPxHkBJeBCMR+oJDj9wzIEgEMtAoCZPnKXifVXj+czx/1oMmIxVTQjNS0GkxX7ybEpJovu/V3
IjGSsPfisXxRsdtQkQNKiJwEflC88Rmo18tFLk6bUdTy2+aFEB6W5hjK2boQBgHSg6HL0Wlp1g0V
TL5Bv7S8RtcH57s8+fkvxQKzYnZ1oNSYdho0aHZqytg8uQaG7FFv0FeaPeYsIropbrbl3aRCM2Gi
jxCdJm87RjKBZJl1xHmESszQYDUBb64Kq+5kHiWYnjfkNGb4I35o5AE8QyX4ZZiQ2bQm0tRHQBdp
JIW+2NwGs9u6JH8IfI0n+wKasYIFcNhY0FatyL+1H2a5wFUj7/sL8gtEdr33GDlPUuvneM29B6Pr
Z5Juq/Vdxsp6IJ8Y6+sVWvkLHwXBP4a3xHsQsxRJKNOR0OyKf4+UVJOo0XhykBFR8/egwCjjwPUY
CNekYhyulY0YRKEUsAioLuBf58Gm84hiX1zdoUYhDn+0TnzWRzDUAesmcz2/Ka/Tpi7YEcYaqR4P
6/mwLgXiML9mLt9KCe9Vx7wvuyN+wD/+XG5KrNNU8gqjM/9QTk2+8cuOf/5b91oWWVObYQBMpARk
lYPDKEja75n73u6BwYrslTmyQ8YdQk9tQulIH3+YLdYfEfWCTDfWEQnIDmS29+KU40dF5RfrVppc
lkOrTpj04/v+Z6WE7d7d73yvCFghIYwKE6tRqFwSDakIs48L2SwEb7m5RekRD8FrGFJguYnWvE+5
lnwUhGOVfBo+rMmvwkXQCswYaHyeGiLKpjEHixYhUYeDWvEHx1vYOigADwpCm5HV+6Ezve2kf4Hz
D8kaiRgyRHruc6knX9q76ulwrsWFNO42/XM2+yf9ZvclyQzEjkZ64Tff9rkjSB2sNiqOgS/nny+C
OYdJGjFgpWRzGw1EHiV6W2312+eVoRK8d+xwKy5GxEDreNf4sOyenwa0u/1RDYrkkEttSRUbQrgP
3x0PF8A/dyrE6sW9tCFRDu3L/0JZH7qhCNfXtpSPXeYQZbQczB8Mt6a8AkNE56qbRIcOT+SW7z5B
TTHEK+6Z2kletCDFZrYqfYBRnP/agpCEnCQ9imD8Jh5ZCOxU40Z2bzcfnnqBYFO3nFuUDDPlYCAd
L4Fov0mFVLk04anN3oLoNR5Qfhx+fgMJpZ4ISSPgrnwzxRdHzP2Ik4XTN+gFWTHmh+N00xP+SXkz
SD1BazgSeQ4wxTACEywdIuyzF94nj8PTOSkoGhlqbxaIL9OEbkKx1xAAnalyJsJlszIjaUzZNCk+
uU/IUtBPVwXTk5ZQI0F0hOz/Iq6PFjyLSpLlFS4OM3JTow7u5sJWo2JKeIe4/XiCED1NRwITnZYH
vhI+3R42nwOffhr1xGzVs3ExAmaSKAU/Ax/TO2X42zpit4jz75N63ucshd3HDYRyFM0cIDECPD4H
kHN8WKnVM7/zL9Tb4bV9eRonUTaH2rQeEI98xP3dYMuHuhhhE1MC+W95MZCG25AnsDslzBMiryWp
QwkYOTEo4+u6t2TR7R8fTEhnIfq9u7cpdRuMTcze8zJ+CI0/xZv89Bc6aGRLc4466J+lMpoZCfbu
pcwmhAGG+BTuQCSQiDUmT24UfNLeC8tzbrHEf8jC4rgdzvrzyqcOKnwtBN9yx1r2Ix+AJeA3wlkp
r4ZnCU0wJD3HPtcN9xMH2QZNFZLH27kfQ9koxzyEyVlL29+LsydffrCVqgRwpQLm9IRLgZcDJx+d
g5w80gyl+IXo2CuHgJOxUKLByNiy05Me3ey33f71l6M90JiRusPJ29U0mNbfY8ws/VujaObs1FCc
k9s+5wooZlL4pv+lZyoRMmuSRX6r2oZWr6y7C3+DQ6NGbmm2Ti9MI59erCFSkaE/9NFlLi7MN3VE
gp8vcsjJ5uA+Kyh2xZFYnFtdcNEh7Li+g0MGa6GRgbBhog52dxslanhFddRa0BQdSycEccFrhF7X
rzmknV/QRRIhqJWvznuTfEG1ENFmlyExReKzoJ2Fzofcy7ws6U1eoNPAexaL0rJ5uu22i2QNMBrI
4/kyu9lj00+yicKZt5ZOHQwR8EW7VcX9cEE+xISvepp1VM1nIPIvuZw0jg6BwzCK61bLKFH/taoh
IRx0ubxJp6XgxWMImz6J5bgnt02JBZNIPW4nMlHAEzgM6bpXmJ6ZC5GKcYEfK4b5PePWRp4mI7S1
3sjrQC8NdYUex9CNbIzBeMa0/YCkaBw43maKKioi2wJajDjJW/IiHwHfnpmG3Fzjhcyt4/2CDK6b
yL6wkenDMwFUWiw61CLc8c30KfrAZnHsHVXyQfkLCChF0iiJmGp8Ifq8I1pl2h2JkG8I2PtQLSGu
tu+ZezXBM0VqrYJA5LZQHYE1CU+0xqboqi1WfwYA2HvKveyLCEPGPiYR0iwROCgbwyMFTQhQsjEl
7D3gnPCZaPZ7LrR5P5aRC2mmhacHNeHKAoq4WLlDIu8Cfx4qjb6n0BAcDiVPb2gdBr/Sl6lbME5a
r8mMjWf7XHfMNsVLLLigHcxFXOVsGvee8SjN3gykHLzUrwLE3hh2ipC8eYk3hWQv+0MEN2ZBbqMT
YL4s3pHnOuXOREqJj3eeLeUoPaEoBDI2EG1QVKSMvd6xYqG97J6VfaGEhR4hRSApOah1FTY2wdMx
HzWBEy5hxfyro3mDHBajILhT3+CpSL3yrwc3z2EgLdB0IbUhUU5gOnqUUeEk9qdiraHy+5oo+8RJ
KPLvHNamayyTjZz6tFB6Hc7Oq10EPx8+J7n4L0AT3fr5KIf/6Kwj6I23Zsw6cwt0f4ibuTDC9qgM
hLbOQGQBwQE+QnQLusJZQ0Qray1iQIo7bDno1m/IVG5blNsSTwwChyE20V7U/5mK6OaVeT6X/ObX
+QjxklH9093VGGAxCvaA3QyVVwytGy9nco+QI8B1302oEin5DdCtvQG3WPgrE+qkTYoDjVRM1qGo
gFDdhnFm7DCIgzn75YxsZBK1iaVGcLwQtUeQ5C4EJQ4KJLL8LzJa3sZlXvOOPz8LCVTZvg86w+rT
RXJoiiPXEJYzVkNeaODI2pQWcDwNQKsYXeOGGDbCelZZlDrvBG/NXxOQ4LB+bXJMY5zbhxFccVLy
m7EeHkQKbjNLQ2Uh74Q2yeTz/7shZnbLI4kVF1IjWPrvdNEgFjVoxEwY32FtMD1EPS4IMk8qIVee
kBHBYtpb/d4oWAwUkvWGrxMrn3Mx6J8Zb8Fa3Ae6qMLi2ChN5wkSxuFNqijUr92Mn+aCYKek8lm4
wZ7/JVijSqGvM4D2YD+oeXQxmxrfTW/KmUyjQQ/pg7BV7Ic0p0Ax0dLBBZei4uymoEYofPzfCsMR
T5v5mvIzxg9r5MshgbxBsyBqDvxLu1ttKaIh1ML6HGHuLhNlyyORmr9A8oTzRHTblQxS9rocsSDl
PfvtftChoCy6ojC57ZFlycAhCVtDNz0qp9Gp3RZcK8xS23orzV+b7xY5OUJjNZSa6O2OTiDQfl82
dJQ0ZKdyZQrHF0rIPifPwzjwocLM0DP78OGeOBWUOb+nZnyx/P+DyosgDUVUQKieVFTNXL+FlZpI
2YdRuZUnxD+YV2J9FNBREPL4A4Glzf5/snPMoB2aps7hI7qdxbxah0gTQJinAmdoCSLii6fPolu8
+HNGZht3Thry46c22tI3KNDPJXjLLwLk1cPZHzJ9NrgOgIGnZot4Fz02G57D+l/ikuDFVkxthxJ1
oRVsbULlI9PsgDNh/FxXBmwLpR2kkjAqyeJHEIUJ4i3joumzZ3B7vSYaASgvPN6k+hsKKJjVj2s2
45AVCzEzeQGI14oVoJ8+4RdjjUMbLKCp1sySof9eadMsvK0wjnCkGp37jqEChF0T9otL/moqZp+n
wHkHQ8ATKjMJy7xZfCEwUg9HE4+I6iEHi/miH+RtMxq7ZEM72loAzDiu/b4DVMMW/Ftf7esGSsMs
euAa/FeCkpGCpH+PZ8saAJvjaPeGx2aDoJ4T/eHAbLGbzZpZ5/SP2QIMDzVPHqr8WCJWUUQxC9wL
+OUDq3u3KiHJb6jS3SBzoAkk22sfMz/DI0mwC8RCodRkImC9Y8ckQouMkCEeaOyVjzMlAwxuiTwn
1qQFWMCWAhDKki8hHVGMiw+OWw7sVDZZgOstp1wfEvMNncrVjcqLuomTcFwwYbAZHwCqcvBkuqtn
/Cv8/B6FM/c1/0ChjmDNHyagLISl3FkEJLytIuhKOwWRJTeqI92AXOi7MVoOeL8AJsMGQyQG59x/
TTjUuQWzP3h/+2P2QAp+gUJx1WVx5GtxmgPnIuEHS3n2QI4ESfPlDvqygu0YDTm+BUDGVf40eCHn
T6QDx96MU75ZsxCjnAU2HI1ChH0/hHUj60VO8vQ1xQeOMq9kJHQz98dnwnu01TdfVAYJTeIOprZ/
SVkPB0H5mEErzg2UyC6OByTsdJmbmt/axN2DaT+gJEZnjQ468aMPooZHUEWu/KjHGmYXyDX0YwBf
/5JvOsICYNSyaQ+emZfVUsbbzih1UGSeqf7YA9ySyaVEmsXodB0/DNzA42VUcS2/10fY/D816Ici
4pFLl6P664UfE9dIZQlN6kHf4uXaW/pwrMH89p3vUd+hPE2ZLSvyh1ntebGJTt+UXNTSYsCpwHrC
nQfCPpqDAVhoWCI5EWxHFxfIzqgZRNm8/PGbI2ntyXZjbJ/GktxmuG/chw8zWwCyQ1uJtJLbCusx
393gTJOqCP3AVUf7iU3YZ/I4gdtEKVKRdH4hOvoDkC2ZjxhQGCFG4/emCGlEJQsaF3SfVGK+j+V4
CejzRnj3O8MOsEAi5hoa4f8w3j6naWL41+L0lbf93xgsm1OyR4oU8BHrIjVNONpftH6LCNuzyHce
wmChYGay5OSWScUTLU+9aXXmYEVMiJxkuQSTopXBERhHDpnGE0CLssggNZPGyk75iaIrK6MnqWdf
HeANPprrWY76J+Zv50iLAu0vQ4dwl1YU2+XkdhR2n+SmpwdL4ryNCg0t8mxkUtAULBqYi6YoGpKP
ewvh20VwGDwtBkSV/Rd/Ek5pahfw5MT9GdvO/L0k+1Qo+lHAVNbTHcLK4ozme4TUwebDViEFYAwx
Ul3rs4FX8Irx+UYmGw5Y9L59RNvkCBPoiy3GyhZE6XAuU5xnzK/YZRHATLvoxayAw9X+Uc4x9CDs
+FOxlC5xbvI9gBOwkgKfY6IoOVSpoe2T3J9x3cvTlmfqFWPj9tpjj35sUYGVmfgoF/V0JQpU+nQh
krF2JSChRw40oTVb4ViFHAEt5PuAJnfOfBWiKwgAAClSG/QRAGVGuugi6CXQqpdJ/umJlN9jx6OP
CA/EZFH66Z08FYzXFujgfd9u9mfVUiIeY9RK79x77qvzHtU3dXRI1E3hyYHHLLclFk5QDCeZWQkz
rD2iQxeZHAked8RwCGHwTSv2DX3W7Dajs8i4rMlYpOmpHM+xA3os7p4Iin0kn+3NKkm4QHQ54sFX
LS3cXxISsP33bAQudjfgECmDwzasgqX0UKSS3E/Rxcty551VrHSfvx7VAYEHGLqqoBrPhDypN9Xp
uofW8PWEPhWc2u3Y98H2MV8DWpuqU1vBZ3VbkJ99EwYW/mjitKwVcBAJA3iyqCJDtbC+uiKWuBkT
DFGMrXJBmsw/VeGDuMcqbI0TeRlQpiQgn4ZkfkgGhnRzrmK77JNvTnaA97VOfBsOVhGnNyBtSfEJ
nmvPcNVLkiAAlUGJiMSLhMyu4eXr8e8QpEhEDncTwy9X1mcv6j5E5CaVTyj0CZDxACiMawVXhfjI
J+nMYBeB8r4vyB5AxVyTYcJedk3AOPYEJW5G/5F0ZkuqYlkYfiIiFAfgllkQBCc0bwhHUByQQdSn
r2+fiuru6KrKPGnCHtb61z8gmoYMADOxd1YqU7qJLJuURFTRNrbMBTFRJnACCVtj9yN+OQY+phAA
Wx0TVGWDFVTPKfZfV4tI73NGi/6MXIPw3JAHLOYvX31N28b1x8wGpoixZvZzxo6sv2lwNulgi6aO
NttscLbghxob/3H4bIEeOt3wayHTlWvfjVPqdHZgif1m68YGnCVXGoJjMcmONeL2nu6gz/TRN/1e
6OrdvyhmFgiyzJuLs0Fw57UR0aaPJRGpeXkEGT4oPfPCg+e2d90cCjNlCqcv550upCkjFvgLoGSi
umwTPMbRw+Mgf3We/rkmPxhLL4AjPIr4ODfvyfP+6V3uKGcQz4HRgGfdyRMeQ0cmvnRSi6uGj10i
7bDgCwid8NV9r39rlLXxMIGhSw9Vm68I2MqT8ZVIUCD3XADN60qClp0w/dzd+fH45wgXptYfuuOa
vXVBqM+S8r//tO9sUFw1fotj7kn0fzARHwdIVL2bUHM8kNl+9QymFYeTexzj2fTb/rDbgMIqmK8a
tknA/kTfAhTvn3YvBWUfOGjUOnOHbsq8oC1TgxYDd+4F+BDsZbDgXbeG1PWOEHMF2q4E5SH2aPee
fMUErIALgrgfVAGzxPATQQSI8ODEEJ2gvC3RqDUqBs0kKwYvZFj6zqYUMc4wjphvfvBaaEWely0f
hf0npfgbStTTyLhVIGXCcFkCvEvbKuAFfDiIU+txYHaDddp3gU0a8YEhrHIqXWY46cdmRPC7TCCq
qzoVPAIE/Yn3Ph3PCs8wks+Dl61CxdtmW6QcK+10pYynaqSTs6E5536lmj/MqoBqlj0WxMND3ULP
ivvAM5Ix2BQHBiYSGeKN97qbVvN2piYfZoUXuxrqfRWjBbKrfRRPx27y/rv6oOIjCLh958FtJVQr
osMQfMMwgUeIGwAkvTf2YlJ8w1XLRtzOWCudlWuI8kbjCbcTumruyd5EDJu1WHLSBmdZf/h2eher
+UPkhNcNyDrPOx06N/RkrgxJdQTDFVS93ZPWCht0RBQzCxig9mUP3zq1Qm9TkunYRgrDEfSMKwwr
QeSRonwxqOeNopvP9SFNSWy4BtKsyQjL7N4FxIDpufmCgIuX8eesOUO7CjFeC0YxNySPjjfiwDEH
wru6BE6TcgFdoYIV4T2ZRuH48kqw43auuo68HFkIOOgTKxY4p/zTJ/HCsMpfBLy/mXu9bKwiACzi
Jw/tOr8sW7xGMRM5QyUu56RQcJ0HXM7ia+FBE38Fj/zOzddHGNOBMwTfZTtNZ1/mdaj9uO0TDhUg
PyFVZ8a4wjyMsvB7HMSCo7BoIQqynFTjMqGPhKliwkUdcvFv8rA7oLUgpYOcFRdJoby4j4w3pYp/
Xbe2YkE2lSXhcNl7E4FJk/DY43VJjQVVx/v5MHkguYDOJM8VfNVubIwuW+axaXQPGNQjR1ERhCPB
Y377DXDo7SG0RXpigYXInoK8klGU8KBlnJma2cj8MG7kfqGwKk31NGzs+281uBuvebX8C1RGZbXY
vGoMksex/9zVLACb+HUq2PhDLY/fJAO9VMcdkXQDfUyA0gf1VthCrbMvkDjJQljW8ct7Ax2h9OfC
5A7JGNdXpkJjsQH64w55YdeKJRg0ndrskyT30KvZQKAq9Hcu3saEkWGr5ZaorX/LHCcih+8rl0MP
o2jrpdsjfcMveMaEG9Os90Yke2w2nGBQygw8KBouJ2ew4FMTe2VjjRPLEAfJvnAKt1lej7/WKcDW
QnT18plPdnE7AFVgPB8D2tPLo71Em8FAFAYtsDnsyQHQU7W4x6RLuT0gaDGu6y1qUpUYzeE18Qa3
5ZucBkAkGBq/aet0TkYfGCIO8oCI8ea9Lfr7kZvDbTkqiNPxIoPJzjNE0945L/oiErNqZOdwWidc
0/yJ1xk+x3E1aTATzk6ATdCYjmiTqlkbQ0EdNPRc+jO+4ccM8WTkAmSCAquTj6/uQCyGArO70yTC
Bh1aiJzC507lOC3IxGaUSoSBycorcGAa4NSBg9FfzhR10+0+x5HPF/AeTyp7yyFCzXkc+VmvGP4T
DvTzEgLbh4YLnFMSPF/QyGHfFgwrq4CIFVK3jhCnUrc1uv5hzM3TBFSY9rbNHhycv6Mh+2rrksZi
ZNyd+g9espT0Od0533F5sDjI1op3g5ae+/flz0tnMCxWMJ4WMu4EjZG+DTC7V2M+Pw62C/xBkGIt
2Lgf8w9DvAmtNM69BSuGFQBGcPHv88Id7x7o+RCygc9CHaEMutm8X6Gox/xcaO44OxNabmOGU/OS
4bo+PmEQZcjL37xitNcY7aIUdoa6tEa7yew5ogSIXvYjGOwKu97zxJf88n8i4+eJGy8jFiZDsoEv
M1HKfX1+wk6jIMESWYxdMa+BUSGdaHa5vnsuIytuq1dCIPYWc0R89ftGgjXWaTwl/nVs9JEe/Pug
RHthCwHFBlY5w6PhrI8kFQm1U65HilGexbAGvyeE5Vq0o98wG1jq4DatoCfiIYugmF4q2cnujosU
fD0lnDedMHCaNeZSs/gVkKYLTTYOxFycuKv70hRgERSXvnZDrAKh8qa2DdHe8lNol+Ejza6xR4Lb
IIT9YQqFgGxi3hbFzEJzj+AF67l87JSYPodv8G2AHKwFoTJ8XEApdKUboMpEkCd+1P2SY3iGd7cv
ix7VdD2dcs3yliIJfX7SuAmagFX5h+oH2iuLRolF6lEr7nacrCjCuYNVMXs1mEE+3T6CJvSspA6G
fWIrnpbk35hrSlMyP/5Z3zfbN1f+CRNMj0SbQDqOIGSB/XeCLDaudZ+WOYfW9yctwHJ9gTNnIfKd
2kLY4HS66dJ+oETsLIwq20qUlzOqSiJtsJh6//Qcrirxr3dP6QcvmIBAdq1ToZwAl+Fe+hkZhRWj
JLAMyfoiV5DNQbnG3uo5feK9CfjLWXOBv9WzgLAfiTBkFLaBaPq528AZuSyxIrriY1WG8oaJpxZI
q3qDiBYPqCHTxfDtNTgCVxYA84/mHrpAh6rX7CvMGu4nNvZtdo+XYDwBMIoDNyldVgN3rFiaAoWD
XXKP79ayZ2ngZYxpmGNG+bGwFKYQeLhPOaPJvnKZANtPr4DsS/mL5hJGAP9iASwVdM7Ax1z6OJrC
hO3gvdTmKfsDfmUlfMOfXib57A7DlQuK5PlJbuPsir3zB5gIIxfYrggeTRUZLpwyxili6PE0Ikhh
bOXM6kC6WTwwwSDuIMiEeLfiwoOfBC0J7yU6UdjKBsUi4VthypxKPabueJGf+e4AVg+9PTAdKYcc
HaASWqjyDRETXwNGWDhiXhM9jT+MHvmpJy2QZwcahz9tfreA70/v/f30INkQVMq5xJknpsGYoERF
QLsCkHW1J9BNipO85f3dfM5lhi3qkjkATZVBec3M8aoyEBLIFRH3DzSFQ8begFIoW3Y4tBmPeQdq
D92GpKJRXEzQnv/O1zls0/s20ripPihFcOggNfxLzBR0fMgDDMOb+ALT6sKAu3Yr1rx85U+t//nk
8ZNy67M9NzBn4CQolCBeH0JbeYKkRetuo7DmcrcOxQefNoOJwXbgjOYahq00DrOn/aTOvq04KhDW
cniuMrv1F43uqvPBlv33cLaXCWFo1O5blTkzPgHXYPGxgNUM7riRcSJ/xVKhNFItGKcep60mxDbY
goAVEDZFNOcKpS26zGJ6n+h78DC7/nvxXpacjKLYYRZlKhznrYO7y7/06p9VLzBkm8PAog2acjOA
M3FEkYpGr33VKZGZKq/KxdOJEkKBsXy9ue3ys0aCE2Ivh+hHmrRUslP4I6xBE3TXg+yBdJ0ci9xC
bHfXF3CjJtA1YkhX0YWbY9dzQ+pA1iLGqiDe42mS6y/fey6FRyTBRgHuHhrhJRBGPSJJeV5ffcob
55dvJ9itgAEJCZRZUwj93xiixTlwQ/0hHgGzBPBExcK7p4Xc49A7K/CKEjUgJtXmiZwh/hAhTWon
yhcs6qpDvi4Y6X5mQ0CQAfMqICq4KRBeRNPqdZN7lJn9LRYNnH3PPX6EP5zArpa6vx9urkwhQ5OD
WBMTYJle+b6wwkyPCuMfpFXIZlZMld+E8vrjZRMB7El6XlqiTGGcJQO8U+TcnWFUnB4XOzsVAZIW
JhJb+VhT/Epg0Dw7s27Mhi4TJlo3TUD2t4hXnAuBo0D6XCFHzWovPiPCRzJQbEDdu83dSQwRQp+/
4VKYVqk6VxMAZusbU2lHB0hkr0ESnD5aCs7GBarZExSc8DKX6oPx2ygsAfeY2WHezEpwJIh38oHr
Esu+beputYG+EMof/JMUWHmSdUqJ0/tYhAl6z9nOyU3eor5FxgyadOXaPjwW+YL5jNlYkwz8+wpm
zfDYf8PieO/JWvdH8zFQwucPEpS2BlYQGeucwHtBEWFCbe2SnWha/sbJFkVYQP3Vl637x+gFvbEx
meVG59xdhEoUkiY++XAIubb8q/sAr3zZkDCwy9FfhKulmFTLU8nhX7FzOaE8SPQ64ZpQPMC0Eg44
50IVLc5WanfA8hfxElxBROLtKmvBUuh0S1nxpBkjehibTJVja8TbB/uS0RlfKLIXRATgVNzVuUtc
tlCVf6B4PYJV0oQ3YVpqAa9uEHH2LRX4bwNmZ42WC44B2Fc20S6s3PT4McLSWEEKwx1aQYedePfJ
PzTMD1sbTLUikn1/xR3nHzROmg7Am2Jq7jXg5g6BA/ceKRYWUrbSf7hYsXGG1fvBsQSORaLDoyEa
Dntn6wPbm+at720J8RNN8/llHkraLPYrU1wGla1NuhV0Uim6xjuqEEYIbOfp4nFa9A0PlnAiIKxQ
zdmcXmYOjlesrW/BA1a9FhMLhawH9AIJ4teuzZZWTzA4IDfyexkp36MEkIYaPxGWMWD81pltB5Yq
0AnsYdTwidRZc+V5Lowlw1VM5WZC/SL+LqqnoiQWg4oDq5/qajx5J7j2wBI/sYO4Pm4n3hqmI4UJ
05PnxaoOIcQA2+elzYKSwCy2hXN4M7b56VFr3kLJezviDAIqQHLysDgwDYrBJSIhp+Qc55BAbehy
DP5OU3ifzDTtOXcUMSL0aUiXBeRH1qdkHTj7iKSFKlM4RGeLmXDY7VmFOvAnp/3Aef3zLdv0RJfD
8NTnnIMOpntwyLzo4SdYwHkQ0bjmQb9Dienoj8638d/YKvbM1/IbKbAhRowVr/oO7d6WqblN201X
ndsnSPGNnsjMGHacphwRu0o/9PkhPRY4jGm34AOIW/9EQhqf5Kdzjx54frxjdgPYKIY5bsqJ/DO2
hjEsWSgjIxqhVAhgAYshogNJkb3O2AN4S7/MwsJIsNoR3nwIaXiOINT6nC/7GWIfFpNo/1mU+DHh
kcTfl4YFsxIiM5iyHr24qA59Y3q6I07NMFO6oK49DTwZq/YQa2cLy3Snt6xWWFSy26LJ/AQNHAH/
gGuzzzn35QNCWKCv8EsI1vQI0MYhFuwzDiI9PD9nyF/1SNXnFDtsbdlumH/X259jAffXsLq2KEph
Rm1p6P3vfui/8WXHst3AZOEdUJtBL5TBviitjW7aLbV17nWuyIkuM9Qc9zUO2IR1/QsoxOEEFB6V
Gc/sPWf0rKvJewXHz1dREdF2o0MwBRlcM89MWiNc5OkOEtzWLHEF5UKj7BFSfag9hXOEhWijUmHL
Hy/rYle/DJGxBVkVYTGphSD4vzNoJOL7Z5J74S+EjQMuhO0h6BpYOSvz/AihuFjixHkxo/6ua4kM
F1hxcHn6JngTyhs+VQnyYqlAj7cTGQUUEhokEsBkhkr/whW0iRZ998JIHpbmaFKaRIxg1cso2QZ5
+Aq3b1wliXCUnf5CNcbkR8E8t5QJ+zlIrafVbDMbyvSP2JLZJep4Q3jZ4HqPpuFfDigehowj8Fhi
dqFE0CmdIaJrzhy6tAnmF9Pv8mr9EGXziYaO+SOK1X2tIWFNatiJORfHwJC2PR+q/N8wqacjBMvQ
JQkCxasTM3x6YtxcZBatZHLnwU2+jo01Ioq+OcYR7EXnf3HH64uLl7OXrSGGMRs7wGFmSEqg241Y
yXzFCcKg5mYsfmTpLl84GDTUYzxmPlJ8cz9EdaX83F7ClRBgAmtIi9z4G3vajBQgpzLx8w5aXgpc
XDf168UQsw++qrHNIHWAiHBbBOBAH/kly+QxIXCRd0V/ZBBR+iG0I4eJir3+4Xfoz8bBG805k8Xu
+KblGlsEbp6FdTI1G48Vh/ioXWfz5v+YbU84BOC7YdCPWaSHfGnk9ZiWR7/M291rTZRQAZFIqDGJ
Qwp7saJjGOMIWjk5cGsVfioSOFhxsPnITPbId4LY9VhWNNDMJ5ol6WUzAgmIFe6W+Kuf/nmC3Iw1
I2f+K4I/mO2BzOTHz1SaAZD5Ax8eE6A1Zlpvc02A4RzA1SbYg78o8J0vX/9Y9oGk5jR+kEt5EDvW
vzc+M41ZNCSlXXy4NLibtouzf5l/7PdS9XoWqeyM/Y9nkT5Owie/8s9+YDWNENZEHGtlfBcgqpXt
nmsBm0FNXJfT8ch+hu28QZACUIGoA42n+zUYQ0HZgx2nH3uYOFyd/kSQx5sIph46IqJO1tg5uC+Q
dqfaqMFjkmFVj3QPf5GfyKHlOSvYHZbbzJdXJLExrCIAK34zsut5685d00hgII5FGcounBCFHjp1
mH8AdhPkRKee7bmwB0cxB22PT5ywD5m5lp0j9HoDwpArDL1GDOuAlne7IwJRs+Mg7nO1P8B0c2jZ
tcVvvFWdsSPknS3El3HcB4v84WC+Sc93Efdjp7tif2WzvPE/ojYWwe3E3+bu1SfRkEIYo1obl1Ui
UxRSRgWb+zn/mevjsbN4UQhJVMbImBOizVCwyh+KtB2yANkpZ9n5kbVnKZscgoxz2TUH+Z+5d8qe
kJ3HQVsWCmYf9wSEAtygRyE34GBbMX5Z9LxC53jl7IqxwKXHgFQt+G2w4/xOX2NMNEHMrJ4JCbKE
KlSxTtR00CYfU2HE05ErNXRx5WWekGm6iiu9yPFs1xKcB+Oo6KSD8ocDCA5ZGsIw/Iy4Q9/lFP+M
XZmxioJuk0ekhRpHsrW9PWqyKU8ZI5vqIE6wjr/na3FTWI5X4Bu0RZkJ0wvWUx/yoC149Ha6GoE0
L4t9L4zJ3LtQHqGAZtQHkugWfaNWdEzZtCmzltbv9hnzh+8Nf5r1yDz6PlHCGOCSDcCoVzX6WJnw
sFofo7NH8IHhCKqTvPZkgyNVJ8IkubN9nS+DyQdrBfuzBfm/KtL4SUWc8Nf7puaVFgkynWZLkASG
4aWEucOan1zGQa+nN635oGSiRX9O1L7Fz8mek6dsZVcbCiLWRs3XI9xgWAuTn/RnVoU5km1GKfdZ
H2SutAcwLWg2uKjfxJSZ1PhqQdST1VtqqDF71oAKCVUXWAAczOcbpb3xJhuYsRtnMfxdjoHDBcUI
UuCPfv/DspQK5Yc8CatMpGk7QfnIqTBx2LHzBwt/IMyjK6whtLmooF+0YPSAEKyDMQ7DNUgZLBJh
SXJO7Xb7j+YN+WWBlYRBSpZbQsQ4wPCDYMjkVvyFkQbvKBawHzc/DkFfHchVshKvpK9/WWJlUVQR
0sC7R3Fk5i8d/owEN52KTm8ooAfGGU01Nw0r7Wf+MVZdDLhm8zibMWSZENeis9a4AIjEgMGCkV9L
AF9LOvB4rkQtlwOMOetBmSM0FBpJNXEfWGJZ4rGx6kfP/UgsM4uQJyjKmLOZ4nRKERX/QJe51QEC
UFERNwkH9Ug7WzJyH7upZl3pc0ixZCRNffUV3js/9AXBNXVxg/lhjv3vP0oTtCBiE04f5WK+U/fa
bJ+I1Jp1rSwu4JXbR2NW4+mVMQ8BQtBNhmYfSRiyrC2Jx11PvyKRoLEeTgYi2iTnOBvC8PxMqrE1
Jr/PukF3V7dpY4KnkcXC7An17CljmTdxOe+mg/MrAjHEvf01KzGkB8jLmP/K0yr8yiaX8AgTm/Pw
MKXk/i7rSR+pQo6sgpmsEATx5BkN1wvBISnwpVI8aH3CcXPk5Pi536kr2AJTZipcmu2CK8uiHLPJ
p9dppx5c1RDgmevzkLk6hm5diAhdvC2pNAe7+lgQRMQHcypqOl6yiP2id+dzAvXqR8qax6SEfafH
TxO0hfgEINPNFfNvJBCojGktywPMIQbqHrM3jn8mrqpmHMlbIcE2EbjHy6ak2N9n39q4XG3ZnwIU
UARRWNNNLX8WLglDytbSu0e5e69pZXrm5/Q+7XDOhJbmZCz8btGHOWRBovsrzTOesDCq1pjrUBii
O9DRsp+JeySh4ssNDO/phVYdGs5fB3flIXSHSM0QUMm8OtkauApwibmhIOzizJbw+27iCo8sQekS
9ACQGf6XSo/WqbeR7T40hxxsEtdSmYkwGPgWhwyrdXvz514T+1gwwz7GZ35jt2fsYigRBD71TH6t
gAOv09MNzhrC7zbjRODLRTQxChJc7qhueHjcLd7nUOyuBDhcBeen2gjErzkLsJgCiZr+GgPuMGMn
1jP62OKXIW30MY3FnaWJ7GtzuP7+DIxWFF64tGi4RVuA3euyWPc8cZ0rWGEU+1HU7e/R4EyalE3Q
uxkDKMIgL1cKEwWSu6oAy83igD1agL8ML14zF9hKhXSu5lH23AXT8+FG3NmSqQq5FF2t31oUncYR
t7315fieM5ql9jU+jkq+IUIjTwNO//0x+eX055IQg5X3X9+TUgtw1LgzMEiQ1fCow7cfAe5ynCLu
yV1WGQ0SP19WXLyKcEZLWVnRQcbPWIvnir8km2+ebZt5bzrgfgeSASRhLcJTwXRLJ7kBHVcqiHMX
9MS4+rqviWz2OcGZY2EKwrijpyelP70fnnbujSnwFP1Gv0NfWgJkjkQ5Ktybdlc0YwSTmxVuE60u
Kqg8Eo5XMG5sIkbncJ2xPuwnlMusU2g6RC4h55hn+PER4/Sxh/iz0OIK9V+zMV2L3wTf7mcfIh5S
YWhLAwTnU8EASQ3CEqQtoiaiJOdtUgY0TwqVH8UAK7ui5D0fERswLeeMQAc2mGCjAQpsY/xELhAx
YYCr/VgQB+gY8P2/4yIlsKPLX8OVAMyDJo8500beoGtEt3N1MEP3CacEQhj+YxPwhOBz0pMDFOMi
9fo6yJLfAn8XmKRgI97ZvkPaaY9Sx1PE4hZ+qS1MxerfWY/2wXxZJeX1DCrrYEa5g3w5PLZQZZkt
MwawiSVkKAA8yPPEnNBt9wWORH4vpi+z18QqAoEKgg1IN+2n8O6i7rHK6WhDq5ELsvsOKRJKsBn2
8O53gXLOPgqySw/ajmJWKNjEJbsT3BekfeF1qq5oMDzaGnNXYr/nZMTzEVe/Il/iaXw5hd7zhz4I
3gBXEj2zFgMTQJXloYE11Iy2hHcTQLUgm+PAiagB6y2WUDa7EnufexRbZwbucWWev2b/fFnS+DF8
w8kflRrtp45qN0M2/AO76/nQYCwM3tRgoAlxvDbDIeooeo0jlKrHBFlNAdS7xvkCWBJAFJ8UWGFX
FOxYzo3nNUXX/rLgReHTSAbV8Z8tCnxxSKQmblmgs8w8jTE2PaHKxJWKEBNwQFhYR+JxtN5lPSbY
sCWUm0hd+wyd68C5heiqj7Ac7PyCUu6JGUv1JKmqXfs44nGZ6QCBZn8xdMqJIL2xDFe49/L+hHSW
sixb3AIyrynfOQcmZQJx2h7aw+lWRqc83PysG938oNPPRCGhF89s3I6owAmnFjce8mdHOnSQoD+2
KIgRFvs4nZsg3m0y2A5DCr0pPLpi/oZBTkvlKAyaOYGiL40+ksyB9cLsHo36G7v+3pVIiurUrBCL
TsiUZZukc3iwEGwFrx1QCzUjIV+kLa8qJztc45wqQJeTm/WK+qs0kcYQXzBz8bA3J85lxgIAvxsR
SCCS9i5gFOYF03jglXspnHu3F7PjllU5TNHgxsoSk6Gk3eNK7P8AGemBjAq0Lj0wAYd8ZLSlmTMk
PyHT/FImxVzz1EBfZ8z79rKkoy1TCGLISTzhaqbL+R24IxwoVha6QadcSbYcvEj0wXSpncE5kyhE
ISzF4vIhpZHUe4DugdiYuGpn0ywQBJXjBwiRVSggFr6IZ/t1LzOs+thXYdoX3kywYcbmZUXUhN2f
5jBXERMBfWhO8sOqIGMieKHSxAgReRJcE++9j2DWyC5jEVjyyB29yhKXN6YKxK1Ly3ZPH0J1KpgE
2MIxEQT31CW9W38mGDtBkcF7OmyFNlChDG0wAsE0HRZgxjnwsgsbVSimTlzM2CaBOlAfahM4XTLU
DnTEEegj4WW0EESgsV0I4MMRwRrkQgxyPaOdGE8wWqkgg2hUrR5z/MIrGL/ItiMyQH/uSdU/QI7J
0/gsTo3QjpKFwQkLFksaREoagzCCVAF5MDHUe5Cg4CJI8M4L5w0GXc4p2enPDgSKsCcyfDbpDooN
nIe/h6V536lqyy5UV+hGxo2QoE94C/PdhfQiUoT17MTBC+auUCnbT4697kAAhnhYTC7G0+Giyxi3
8Y+hRpmadV8plkwZeA0/Vgf82MSFyY2NPWUR4ft5YbRRcury2jvUApqVTMfE/KgwC0brIVKhKmRe
ZdMS4S38slGReXQxYqhIvuPNGc65AXEWjykuKVJ3K2YBlsavCagKXx9F1kFwCUTgydDFtaDy87Bi
qLGBhjXyHnMR80YSDJ4QkQz4iNp3+jrerDJgmg41kD1peB9vy2CYAZL7XfZ8ig6ZkTV5gVhoz2lK
gePHcGQ54w2OigFzrqUYQrxNTLrQXNs/VCCy0RojIfDuuCKGoWqdO3i3d38YvM7DuCO3iwk7wkqg
nY3IJSDU2asILpfc0axjxvgWydQlzSLc4StQOCl9gJzy/BM1GKqZWSLR7og6BuEsfgAvohG73Y29
zqSyBxxwOTc2R2I3paqbwqnfA7pSqYuDHY2jJWHUQgcMX56Zvo5DEBf4IKrJ5rusUZmTTbvE1wuB
GiXSKoOwgYDI6vO7pR0sJsEGokhZEOW8bAFIOjxKS9TLn2VLYePACo/6+P7nUYFBvc50jH5i2sYd
nld/dLCJbEHxFTQZ4H1gAfCxezjCx6deYUD0WHDzYpYM7jleZbuKUfIL53V5r5kNQi5icssNB9de
i3r7W/ByJfeyzmDYAonCaAEs1fwCtj50CkVXnxa+uw/FegC89S08yWsgReAQTl+m7OitkVYnKYjy
UmHcAi9KBPxdV5uZkFPxDtTtT+8nf/VewXGfzft1YYWDxfNq+SQ8ajjeWCQ85oPMw48eovCzNwcN
oM3PSrJi9azyemzev+eCc/d9qk54+K7uEAr6Fnr2O+W+bFcnIbJm7Eniz+7LA4sJFuOSg0sBWdF5
0Urhv81s6b1VcFHAGLYfXB5kiVG+1xONR8lL5D7aZcJW5kLbG6rIXmE/Qv7Iw2z5XA5lfXCWzc/q
zgs12b0juh8tfgBkI+42BTESJ5ElpFXA/nfY0cXsMmgqPk1dcYRNCl+UcMfU0Hjywos3Hu/bGa4n
/QCR+KwhXB1v9KhI9WwrQcXkc1T40K2x2p0MVkMfnf7QVYVvgdFnAmrzA+tJNa/G5gDKBAZv8xGl
xBKLYOg5EY62jNShMkued98C31vsPoTiiAzep9Ihaee9wqkF0sxpRHMb3yEHSOfbvJsNCUSfNfNz
7r0DoPk59E+qdEyM+zieVRaj3+oGcaozs62KkXALdbv1qoGh8nypUF0yFTyVM4dVArEgW0jLR4B0
oeZgDaDot0j+cWmOOxctjfU556EIChQzACbeXG1iWgnHeCbNntaHFPc+J0EhYMbGDG60Mj225+wa
oMVABDX9gTLwGaI6GjKSu/IL6z3iI19+j4sFZ1dBRZMmIsHs5vWSL1Mw8+piUg/xAf8ikGRQOJrj
r4sJBY+Zg43FWeDCcTG5ecbhv3BNKHuNWY/N91Y7vgEQKM7DFN+R4z36QARr4UXnOIibzYp5sVXt
heAPKAdL8YD6miS2y+ybjPeVA7Xo7QxxkOZQeTvj/TdJGUpIrmSnHAGyLzKpYLMnKY8U5xXsnKl9
MgMkChQJu3q358pJ43RHrIaJvctr1jl5wGCKgocCRGKKmobx3uw5ES7HlyMSA5OJXWac7pzvTDph
XfHiAaC21EOLV6IydHeV6WOqzMCJIZxfAfJ5ix9iUrhiuZgpbTGNNGqXXK1lZad/GEi72G0/TjeH
Thmb1Qz3Lp5HLfxzR8jR3ybAYWkyBRqx43bl+ktxWkAi1HlA6ga6C0+nhU0xtOWpbN92H9h6aIrC
IT48QoykbdM53fofS56gu/vszTyKoU2AOH6lcviWkz8Yqo/lF0xDTKEUL4vKEMK0L17taCsQz1v0
jsbYbLsjUXrO2HkS1iYMzIGiBYbA/8PS1xqdxMQG7BM/DxaHBlBx9albk8+piYc2WIRgNDaefOQC
5ywB34Zwsl3hgSWIS8mIjwuVGvp+o7/PIh7kufpoGFZya7M5QaOfdrOCqQw35RYLck8NOiNiyAZR
Bh+CA4KnyJlBcBaEHcjiuxblgfwvqbr/149HFqaiK6GyxrCN6ecalTU7N+MuwrjFko4AdlNlQScm
Aw5rhO0B3YB1o2ZbPuaa13KwWeX6RxZyEUmYBKMI2GmMSDFvr9b04qJ+wFkPK6mIa/8GRDW0YSmN
YpjiM1JH/g1sSue16O3TPR7jNPqpqIIsaatScLO1Uv8dv5Ygd8ngw5Ceog6ODioihLLR0ETJh7W2
XGMhMcLK/IEOhxE2I2hqruTioJZqzXJ/eFuU2htWO4qaCR02xppjoJr7RsZjKrpBt0CjTHv6r7et
XrTDDOTNsdusSvdEUgAFVsPQ6NiaEUpcGcgcPQme7RCapICEMWewepmwUO3fuvS+KrAM2YsAn8xK
GCSmCO2GfuVJMIB2XCTua5FbO45f/aMvSapZKXQ7AEVWdfrnClO7NOYv68b06+JCrxY271GBSuw+
QUyFdSZWgUxOHxZLmDagXOGoZgubJ1imovIdMK2/4yMv2+IZOsqUMcO0NJFwQAFj0THJi7NFMRNm
mKtOdFj88oUjiBNC18ZL8JkPVifOTG1LiX9Dmfg1EXLCBqVrn2tBY13D7dfeISwGjEDzJ/zZ9zSp
Vn89BiXAlEmai884tnu5XgUA5c2HLVo6OY52DOhOHXqlLKE3z5gtESc+TKjvQH2VbRlwHUHpIcKS
k527BGTYkOM7HpyKgJqvOvr5YgkgavMktyLsxeo7gkxRiB/2XnGqgCd8N5qwL07Eq3yhC7jbFTyE
EWPjxrj+EWwe0Lh/mMRTxvCJf/4PFbIyf7hQ124YO3F/MfHx8HGkd7aHWwU/HfhFX5R2OxiRBeNC
voMfxHcjqK1X5UwV9GHeJ6pGkfOBcTQeLfXyF+T0V4jDUFKgnOGwEAGbPuoCWtMP0bUKYjy0ggji
OPwJAGemxVXGwSQEdFc0IZC7LCUQNEyhPJBtjB/4B8Z1wbqk7QanfyD3/zFxF9N6ugV/6NN8Ik9w
POjbDP1/ODsWoMeMg5PbCtSV54+LyIQWziARpHDkyQlTec4T9CDV6ha0CfNZDPmhPvzMds+A6uli
bIPuz2WOPH/a1UrmzMogKWqEWGAMyBHY7qtV/yRNNGGIRE2epsYKLtQU2gmzJiQiTPTRkJxS8ELh
zWFWzLuGpkru3ukLQwSGBBPL1Yjr79Tif6baQzwVVLNJTS1M8U+A0MhJIoVEIrHc4WEb+CWy/tSU
eRm1EkmkDpcO01P47KZYuh9BjQh4nixS0X4u+SSZ9yHDG/3vxcttPC8uH6wbI9zobd7S2KeLcTFj
5OkoSwBenIV4SpT2QuAIbQMNlRLRjoAzCjf1wjnVmAJyACk0fKTBh+A0vDD2D5D5wwFmsXcipnJM
gzTaMrJ3ucCwPsJUS9g1vdCB1Tw/zZhrFusJZvbIekMqE2ejQIekqEd3c0rnj0Cejy3iCO/kXLR7
sCejDK5/F0iJY473jFNT0A1uMcO1wZZk0YIOS/hKsu6WHQc06ElYedlBMCuuczTkFmUwD+9ABJRF
UtF+HL4pvP8Yp/tENezhNYLL0lAwJ0Zlky5K64uZDstpBMsOzidkToxjxgYfsAGogkknR28fI/P6
NEruQZWIcVLPVPcKOqINp5XAP9U5mwu0F5Ia+CVWhtgsUdPAVvZ4Wu4LHU/j1JFQv2pRIRHEixxc
4czgOBlYTIwCrK2uq9zCCKPe3AFu8Y5miiEoldjdBCAAItDwUJt1TZ2Gx9BW5Nn0aTIc0CoP5RS2
afRWEFgOOC9gFVPuh+J4434i8PtE07KvmESCzFxDItC5hD+WeEFiDPe1pRj1EpELoGNwzcScQtRE
tNG8bC6sv9sJ1fFjz2nK3djTB1ztQecCptVbLEBmZAPYW7z0g8H8sK2Jtipkq5hZB+zrO8xVs5g4
E5YWTEAP8SIj5SgPPtvnvuHTOPBl75PGI8qeTCTVHTiY2Thih1+cDJY78GIBQosquNVjGRITJqxs
avJqC3r+bJrCLJUcuk0XTm8N/lCi0gXOYyGnrrS7TLiTLFi90NEF3xZ1Hc07NyYrm1XL7lR0BlsK
dppRswJtYObKWcmjMj/xkwcOOuhLgAvA9H7tIcCdarxPwrbc4R5qqYEc/qAFAyO8HAh4NjC0BBCu
KFgAz9NwhZcJbhU8cZ1n5hKErHcJVwJgO3T6FcyhU2EmhLSRrxpcgihEj+B+3laXFAsLUCoDqR5y
lFV7yKqca9Lkuhr/x9GZLSuKbWv4iYwQAcFbpQdpxP6GsFkC9oig+PT5zYxTp/beVZm5FGYzxj/+
ZkYrSaBodRDqY0FLRA0AUWkCn+zqS8ydgVh7trYradWMD87owueC7/4A4hBXzGDFiTKh+TxCZTIl
T7Jf0O1uQbduOVKHxLlrBrc1Zkh8XGB4wV17slg9iN3/Kb1CyV1FCNlWtSvASwbXAbWqBOGFG6ZD
IfdEN2FT4QEs87HxA/3ioKVjEggbPRCeWbxHzIB0Smdk0ja4ItxH0F+7OSUKozzlwdziLMYYXDr4
fnDdaXw9cakjhiQmQZTmMAHO44NufPfizhIbHuA3Z/T0dLBAaJ0/lpz1XMB4LClGNtiCsOuo2wRZ
djPyfuaK7z0VBHVSTECd2JWXabvPF9BaJyEZMN/JUbASmMYfqxTzTrQiLfxEhu3MATJLsnng4/iG
8cBkppobxp1/isNRy135HB+hvkb3KdUm5yVKCy2AwSief/ydyrHqnqffGPVGsYDozOCIPqBDrS/h
a3sJxQQYF19CyBq4HnCjJOvrqgy7ri4yMzTcsFiYJGnghd2iRvY0ihCLDZOvRd+IxK7BVkRdKYz3
8G2KmSkwXag90kCAkO+Yu4xmv9XVePHlxESiDH9GfzGybrwcrrzoA73h06EZtquzKzgTGrYe6pgY
+y8znOf8xQuNdY1slHJ3ob0w1bUqGTjwGkSjzyCIQC2aPoPnPPPO65+l2DnycuGODbZjgGhWST37
ML94Mb0YogGHHFOBq2N0GPZ3MmOQphvrotD8zBSCEyBjzSpYNpl9eU3W3QyYxpQCRN281bh1r4fP
DjXae66tc6YJTkPYgEIBNKmS66EjoAGdHYw2VtcDMF0oxBB8p5r/2Qq0HrM+NPV+D1YTNnLUc1Ow
TF7WZH8JpbG+6YVno/IyNH+fMDsJkcb8N/5Dfbr+eRp4DVmEY32Kq8oPbO3Qc7qcQDwSdGJ9xdOd
5BClNmrwmQ14j1e274VGWZ8cT2fzwnwmC3Xs9/oTPMHt+m8PU2qGUxjwKzzSYOhV4XXzWQLu8btv
4RAPEjJkCE1cYmZ/HEzWtFYgVKBgdn9GKWdRggvIHcTCuB75ZFMKgx/TRMFWGCRg5fHn9Cgnn9Nt
xjt/G9eWTrbAswc7fCEhAmGijZY4wWosDik6rphQzH6KMTpWvgqjEBaabt9m2MhQAUe9D3ELwqT0
ZvoQn65bShJoRkB7pV/AMeC2slGrYJwyE9llw/i3wizQvNDFoYMeUyZrRpcMp4KB1fKVZefia+sm
vDKrHWzlec6c6fi8U+5zfUGjaFaCwn6GkieP74ScvuEMjTZQEhZitCbW/t3qvpSQwqFsyHPre2dX
X+AD+gT5gJjDIQ4w7kB3ueMSSbi7iVscS88vFj1IusJlUjue0FjuhhZNl8BesOrAhH8ArtGYIzbj
+JneWMdDcgR+sZq+4LdVKT0qLsFwf1Yl9UZDuu/Z6IeagSwazvUlysLRvBIWkcJCoD8pHZkYIcW7
x4JLtFr2Ukye2L42YiKjBdPHz4S5Z55qbolzWoj3AP9NmG/Yz5Nqk7VHfnU7ff/1V32mCNJBt9mD
/BpCeRaACwUtunD9LoPdpwdCQQoHT+a2JaYVqmQl5lJnQyR9vc7M0N/WHY+ZmsAYjGHrhQJDUB0f
+WPQtEGkWmmbeg9tkpNJNnB/u3liwIu7Kiw6XZQHrP+QwCic8IYIUWFEwFaky2t2ir2EWmF1BO7R
LUHYOGFKCvhz5WQQ9txdIsgV4rrhJy+HiUY0AX/iX2+eG/2xANugjgogHMNkjl01lkE54Ijhq/mA
YfgmskOTjDP0LznGufQou1y5sKyQI/0cfYNXGQj3B/KQWzSwUZBssEsJLZxUy/p0qfCOJgcSVB0A
VjuOoAdwvF3CH+M3PuOkPg08dp6beZ8ZMQak75UJpu5WY7cYjJf+gKgP/EQ9Ak860vTeMUw/D8c8
F+/CZnZD5AoPg72GnICROztQnjQXR9GMD+MSBMyjNA8x8b/OfzA5Nt8UG/62tpstePpgUXk59GEy
Idr5AI7w/OfermQbja9YfPwQXopZqFgxWMbxttip5qCYKDCFNGN4djjpYBINOFb5LLmfLSMIiQyV
aW7oc9zXId//UjYQQqFA+OVSZjgipqvvKdMCsg+0eTYWX6OwGjZNCJutcn4Rdonr2qP2uIGDo0Ln
CNjipy/mlciPTzhjeiPkO4xJwwFtcVC4JbInYA/r4ymJnpwVM5tCRYVK0EKFrMyjr/WADJ8Ia7BX
nwxCGItMJ74m6FIvAHC08gNt5XDV0ZjY94UesiXAQglVXWjxUggEm2WL9y9QJMuClXilwiKRVmwC
GCXsiR7/l4eX3dc6Pu06vaRnakhRtjEkZmzPT7DEJJ1hczyAnHEmBY05OkhxL1EARfz7f+tgDjXq
k21+OLWLfN0uiu3I+HhHCEUsaFRipJ5BrUSVClF2K8qXBzwkMt3ZtA1IaEV2B6eD6GMxzl7e5v9p
TVC/qNmYAoUV/CiOTp4lvGYGJS3jFYyNrcLJ5Ikm5KGqpxygu4kGGbs9rzclBlXetuYtbiBG4xTK
LQKH9qBQbvQYM7ngXcjZitk5LGbP8BGrC16qTeCWBXQPXcGiEQdekQB60JmqVFPC1/dmbARc8qUl
BPDncdgv65MQHZzeqR1hnGczMdX+pfq0PrGs38ZpyIOHK3il0uo4N4r4LmggViJFPVR5yj5jJkW6
XCJUpChG2+84uPs1MrsaO6GOyxACgk0tTos0kRd9I49l+3H4wBfiQ6UCFmedcZyBuq5Ee0Qaxeo9
XoH5pJxFTCmwRBDeJOpGNOoAh7RgOhtYHj9wUuy2mqVxIZ/dof2aM6ew8kifkMWx1m2Oqs7stk34
ghXjCRebs3sL4T8/XdJXPKT9sFlcNgmsJEuGyYdPCVS/GrJne9ATEvEUDG++f/m67xdeKi1O1K/q
GHoRNRTfdP3GCC5QlqPxhaZC/NQB/M3rRCE5jdCQBK9gA9UgzSil3gerpsv4hEVDQNxiqPPuUwiV
kwIrfD4CuxdoVmGMAEM8S7IpkSnpb41GOmgPL6glwW8DXxjqGv06c/jqCK3NXMnM6r7T3+7uQdUZ
a9EzuC0HkL5/YzTvFBI469AF1MXkvuaywjLmZ9IJinHpPRTcFWB3Rwi4cDCsA0a2bnw2Imyw/gP/
kOSzKZAEbDdKun3Nwrj5740KwbdeSutv3HPIrwngJKC3ffk5hWdjCqHDVgf0iMXM/sHw+GP9yFbM
rcqHkjVmLEdcjYkwA1HChYDgMgJ2gQmgfcaU1YL30q1U+ADKFLq1QwjjBvvRApKyFuS0Tm/8K8SS
E6Vo6b+DdwBnV/ga43A7vu2wadWnnyQBhQAJBcg2ucR4nNpBs2r7LEBWIYuXjL5XuA/nFw8Z0Lov
SrFbKDeTPSjv/4OSw9aDcLH+qJRaCrk3/AS4GQRj87px+w0JvCbSY7dYAYe7NuM9VNVP0ssbcrxQ
SYKmCV/83vhKlEVt83tcyvJkCLx6hkSCpgKLBejorMOPp+MhgROYPsWNos/PqPGvaMaDjPS/2zJj
wnk94Mgby8TNvVciSu3mNsHDCLisH0jPJpIYbxr1jkr/zJfqOfgbm9snxPv+tEpUMllEavsfDMQH
etQhEioVo9xeRKtggQxTF+BhYBwK68kBxaveovSKJWfEqPbDWUWspLHmm1iSkDFT7xFQj6aomXZU
9PvHct+DxTYC/7+muKk+IWhyXyxy/xX9fFAvHnDUp/zmnCbzAE8shrXoqAkEQ3Bc2aojr8Cy4CY4
b3wqCX/x0Je6+scTOSA65QxxtT7eh9he8JFEsA46wgFwA06p/GNlUeOvp+DH86arFSZwYqJrvNGK
cZU3i4v/ZG7845irs4kE2cYcTGG0z55z9AIUDJLxjCQMBRgWfKMBLF567aq0NMUo0aJiUUj14XKZ
Ms4m9HVOZm/ATwYOdRTOZGBGhI24YIi4Cdmhv3Jn+l+z4JdB8kBAivGJapBRRcCcSXQdTds1wrSC
saZQlQHfMyTxJRz4pD2/tEgvIsjoFTc4xLZ83UuoWRkGe+gamIbbzy10mcl6tO6WDZkscFsYGRvD
vxJ9CDcKGwhK44TZv+gNfvsCoooMBAUrnMTSlP96fbiVwqvsmy8kjNgXVztRUlENQBFRhLWsQP5z
fbzEHHdBuppQuLsHsOsJOb6STx85IUR3hzjW1oFU0NJRO3l3fEoE4V88DnIC2J38p63H6Oj5ztlS
aGJ/4/0oZYY5U5bKgjQ/Tu9byL82cvMbsAocrvIIk4ngNzC0l6EK1hfkzyBfSTGqJOJrO1K7T6jJ
Nw3B68h1aCpbQ8Ks9Ac/lNITYgNkLPhFkIs4vLYfm/ilOxtzyNJgJAEwP5XRVVhYfsbI3n31IZ6/
TI/O5YnACrLFdLClQPbZCWwLkg+9K3kWOrQGjdp6hBpnqRJEOFZCGBo1DS2+NoBLRsewAgGD9d+l
+Q3h4mUUFN3YRfpYo95sUVh+OIvKfd9mg8P5GVK/skeocTmoqeKWmPxNO/saNCcqrGKebQvc93Oz
AXNJKSm/Bt41zhX6wZz2FRNofJqBgHHLB5IVYt07NWy9I++0T9FJzQzsVmCwxMViYUMRAZ5JHPvs
wtVz/ejGzc3U0h4Gebx7ZxjWq/viRsIpyxF602WSqbbgp4BE789P67PqHQGMUhLMJw+LcNs/iEh9
ntuWVquD/tFPGNnQh+hJS7t6tRtwN9G+mWuZ0vEvZynTWXILPJEz8JLQg9NWcI73J+uhJ0xiiRL4
K3oTeSU0N83uscMOmdLNodL7gMa1m+v0szrbFfF/8LthmPLngWr3XAordio0vHo1coWIAy2DX9AR
iapVZeOMRIUQ0Y7Qg7MVVOcxe7rFXKQlPFWmuCOaEagFuvVOYLIAyBC2y6vKGH0PiJVBMFDyQ8Ez
CMPD3QeSyp1Vqvr3VDjUeAOcuC87fcrG4YJGNUV/RQLiffz4uEidnWb5ZXfcuQ04HZm/4TfKH1Fg
Xq1iOM5Ydl6HHYQQGPbLa1zEqGOAZLrJdZ3BoCVtdJSqkSQMGLlQoRhlMx78VTV4SczRxN85jAYm
rSgPFn0Hg2gFeJCiY3YcUR0Lqc93eknvKF1Ug2UgipE7mjWNc4c8S9yw+T6rS57WQ+EFbjSY9qCA
w05I93QbJRK4Fm2nhEG4TwXGU+cwwN7WbqcU7/wPru4Rsz+gOV7rd9xkODeN2YI9uIqCNHk+qmAg
p2aJUsTOCMCYQGSCjlT8JyW9xcEn86DezNyHU473BPskJi7MuWiZwBJ88swe28Z+4xT1//Ca6qfH
7MaQfVkNxb0/wncT4yDrzvbFm0mk/w47nsK4KyCZ1rt7jKwPiZmgflqv2iz1CaTSYj46CM0WT7uY
yJLI1UXWoZID/ZxIL5PCSRDea87PfUFBwfTaxCcA2XqVDinmMbiHVbHAiE2kpUBLZ0hOeAkbQ40H
M4CGWP4w1Dk7ksiGQGTF3V8tP1C1PyuaGuqMD35TxhLNjpAIIT4AgnBYf/+NXnSP8EugC9Yo9F9U
WGTOXtffaLjVAmV2nj7/Bqua6AAit8VyYEulvIyzKaJ/m5XEwz82+/sCdIKoiQtTGdByP5/DcEZg
LDTqCMXpkBg2QVNBjMi8KZt9nKfA75nAV0LslIX9PfyTFjnXd6wAuJovTxJT30AlX0rIgTkL4M5d
IAnegXkb5wbMS17SYrjqueB96WiuuoIhuhMziW+IVRyHJbt9rP5dEG5Egvwp5FhgTmwxZfpDEPh1
xV0sxs+QG6bo5FBgUu1/gUinJLKZDwutIdIZZHjsIMLr8QZ/sKJ4YrN3+pnekAP06eyhz5oZCF4A
o2CrWs32YbNff6uvk0/JDUPqOm85oPY58zTg9fCxrMDqiApMehb3zVQM9onkZksjXCjmdLw3BB+n
zMM7nD+Hc+87RmTNpYrRWUPYOrds8qEn73trAiGj0fiVVlRF5R+3zp5/e051uANfOtO3fyFHHXU2
vOsJ1dINxg3D5nQAAydQaCK0oAXOeEUSOnmO/bi2IdpX5ru1LgnEeyxSB9SkLd7D8GOoT0ua5FTy
s5iBJEkzjKZ8al3sapiBs41QgW5z9H9YQyKFk019OFEWmSfsMzmQpP0dMYNAd0W9JMxz0GN7mtUC
B7uMh/WPWV+MPl8gs+5RnZA2xSmWXijy8XOE6UH11hqjlYTSGAk2P3GSIfnqXP71CMZlctv+KlPS
PKXw3rg6pNZvr+M6fElIm+AC2vMR+Wif8Mx+Ac3Bt1qEDgBlyIcPYAM1LWuODLbgrLslHvNfq1z+
DnRhV0LjwFso8nuWlL45Y/qAQxTbXJAclCTaaszinQ5tJoXpQQMhekWXhrADo+zvOnqvtcbgPQDd
5UbkMgQTaQEPoNTj7sa4LShX2eJ2Em3OK24j1ScJD9Zz0v/LfckCb4HFXmrikwXYKZ2uzjVEA3dl
4vCcFLs7RPw7wz8mggCdYiJaMkPnPICOBxcNktfFHaavYtJFxarlZkdfiACDypCdNlYbg90iWL5U
WcgFaZFacRs+qV68bH+J6I5wGFSQCRciZKhMbzAGsoIqhaFjHki2zjwJghzGJCAFO8h/eNze3GtI
IKrfT0dTBkMT6FBwDKhrVvWq2/chZclmjXCQ3/qe3qkaF0IKVVPpnhQkE2SjAcJ4o2XljshhLZYd
jezXBr+p+1AAxCz0sq/2HQLD6ReEBNIewoX73/sPYRdePA+w3l5tdBQ1TsGQTjCMfph/qd6bxFyy
Rxz19Jl/BffCY17F4FqCz82t7klrQEQ0Tu9t+7e8hexFsucpIa7iqiNarh0jZ16ykf5f4R8voy7h
OLS0hODeuYamcHNOGiTwUxH223Nkdk70wvcKL1Q4cchSpsqclUu/XkafPbTaPfNuGoYael6jjft4
+uLPRzNHsqv3imUhMIZ4x4V3Xjwf5KF/PPnAKQ5Q91t/xMUjGQg6vS8Os0N7mNAZ35bdf3hQmezz
3ZNnDPVlpts5NzDFIuFyYREIL0s9UQ+/tSgfv/4Q+u3iu9pm0zfrntIaryKuCrx8Y72i8kXdEfwi
AuTldRXiWQ7Lzmrdp/v5kLxLHTEGA+iT4Ts8oZ8VxrsD+7qWoxu5K/x04l9V5k0j2Drga15Bko+F
PBg/PewGAaurtHNqCnBgcJKjyaaPauAlj+MG9ZPBPm1deqIvyu6zC+kqUj585/cGDDK4kjEFWIGr
/CfIwcahk+F1w2UB8wiIHiGqTejsDOAnJxnLB44ykK6yiOCF9fe8VJ3KQyDZIhWsj1gHSehJoafn
cspwtSHzKEX9vG9I1UPZpQKOP/vm6vDzkRoUkNChBbrnmUALT8Kd6e3BWsPkpBzbsin/jf6w5wOa
QqiPZFyef7y8ogl/QFMA7uht7osvizVhASG5Av+5LxgUW7SdPsxnEOX+gXzPGXHEkw1ZLSvmkEBX
FCs4a8vJG5hl5L1nF5ffzefgt9KwExBl1SauxtuXpQWqK2168xoK0v+hR8LZwKyYA2j6ShhzD/33
jID6AV6Mwctrotd4hfsPHLr62KWxYL9RkLwmAyGp/jBS6hA9Ng4ZaAmMChyZ4DhRPWFcOOkHeFMz
gFSSZzBIxCiIexXPFlBhgbxd/xhTAf+8PAXHvu/f0IElilsHT5XSBtHssroKbHByeaKCkv5wDHTx
SASZO/skqbvIF6dAZSsyv7whbjAvIbKwVJApuEOZf4tgUE44rMHioTkiW+nNZbefjHgAV/vGoBUk
XUxbSc9jCs0DhLBhgM22f32wZ9SXEE6MB4TUe3LfvpEdAhwim/QRli+/whXeTzSmn6DWqawakGAC
hnuYG9WRBMFnkhGHLQS/KJi5EY1tYQum8VQYbAvbfgQtMAdeAMZ3YbiPJ41sCymjeBorIURmxEsH
D5XGgSgsOJMAbd2kt/6IDGOxeMrooUN1gTsTitQIxb+zqsSk92cwqXWwanQqrJKml1COGA/te9Z5
fnb7tOql1a4ARqYEm+Bkdd1iz0WZg7TJujn5th0fBIn+6/awOnqEdxf00ldmxYJgWHAaiECEB8C9
wyJLlJWloawUf2cfOC+szA8UohIajPTRb+yF1hV3WvukTzYCdz2bHYvugdMsnFLYNVguM4rigwV0
g5cdbpy4+RHRfRdSEBV7mEWTdCEhdSERxYLdxotbHQvzub3j1qDiglHvAK6sEncLmrAeCMoAnfn4
StwHgUng2IXzOZ6xxifUkr9/w7PX28BNsOH6+mBsnJE0ECuJMGsEg2SuSbE8v04mZfBFLiaN67WU
QGlT1nAAQoTjgrUIPdrtHbvZ66ANnQfzYMav9OTBZc4MJMGAhlUIDyuCUMkmIFbFxerU6Fa4PMTn
6e/YCyjt6z2OaH5/Dm8Fotjq7Istjr4FAgGL0v5RyZ63Z8CGxgGFCHLOgkBKf0d13hdOrWP+0hHF
zLUNXm3gch2fYYmeKKfhT/gHKEzQMk0hYY80NmBr3GZfJqzY5sRvBHY7LFQxktWBKzl5l3La3w5m
T1yjKA3xeepwSG8Zxl1C9K3WA7hesJD6Fhd3Urq/SYHqpzFalFNW6eJKh7k+TCCR3w242nMY2NkV
o0RkVR0FsuZo+4q5zP0guz5j7CdjmaBcjiQGTEyMkf9yOn03oPV0jRR66ILIyoDfRqXJfXAqfdXv
Fq+0dRn9efnuvR4uGPYihl9zlWM/QKNO02yL1Z/vtANDeX5fhu0lI1Z4z1DVYb0GIqRCDHGEnLa1
VLjtvGKGBWC8iqkdXuT2XVHwlSgLP/Ds13y+58tdA2JzZeeawRyefq3G2IGAlHlVTXJKAfJSfu7j
1EPUPx96oF8EyUlErlDhe0wCwfl6h19Q8W90LspROgyZasFWFex6bLb224bStYeK5Ixcm23zpzq/
+TsYRRQMB9x6gYReLnMEZqSMedq/ZnXsC6COXFLrMV4K1E2DkUBjry+vlNnohvZM+7OJtvFLv/nh
KPmMnoiqpoDqobDrecUDwnMuk/6fxnjyiagsc2E0Hg84J6TPFKLf9hqI8wBkd9zbd6ha8Lg/vkH4
s8XIgQZ7pP8Dhar8l0GpYFzdfHcJz8eM+SGSn7Xwf6K3wOIRJ7j4uo8PFJc6/m4SwbdwIIBR8FfB
T1HGgoOR0nEYDkLGFDisFobGkkKIwidkXGJRtT+mvXDoCpwWC4a4BBbrkWXTOteot39uOrb/2R0d
+jRlPYdzMYTugO/wyNLtBw0MAOMV7fmRqC/MpTGgVOjgmFbpoCK8Xuvi0QRzjXFkCvEOKEsN2ovz
Cga/sAockXdWUtBsqSbM0ntxRqJNw3sXd0rgZCR75ZZAAFeLmPkyFMLH0tFjCDBRSVBCucCUkxff
PymTi/ejqIbla0vzz8dsuBpqYpVAlwe724ynC3/hbN+kSU+AyEEbvVOZTFc4SZh7AtsYUK0sxvUz
ljU1t1dE+yuDCJKltg8kgq2zzcMBn//nXP4AHBFcLXnJz8q5aYJ7kw1Rf0NmaeM7WuAbBVuNK+mQ
j5Yx76BMJHzDboEaM29ESNnbUcMzjq1iKT+WwCOTWyIzXW+WlSkMp8AeRXd6pd4Do8Lq+EIIMwrG
tJo+PEJpBbbIcUMjRKjOOxD4i849W5ptWkwYOGm+SBHrESJHVK8xipqTgBlrwovgMo8V8+kCimLw
PL8IHBKGDzTUFqrBxWGdgSmgfp2U2CTAHUANRzGOv+ojbF3m4kpHnfh/LIejKnmsmKCwjfCBMego
bS293PDowW3mpE/zZb5jys2IOnfw3O6oKgsE5N91hjlPE2ZLKC3MsKsdn5lDAvIJrH8SKGSeEysB
O+Dcb/kp6nr72GVQiD2NF1IvNI4u4cY68ov1uWeMgEg19ChWBUzPKyhNZcTIftzqdOoZ0GSc9cxa
TN/NBur2w6eS73CzBgNjjniz80f8ZqMhCIZLjgnV1fhecdhNe5VB98gxlYEzEWUJA4yiDzYQoBf5
zfBwHa4I5GCzAR64+KEUK33+XJFKVmOJZH2oHNEDjL8es0LmuZifCa01fFq/QG3wMq+75tBPf7P7
Ctux+glVuqE1hrKOFMHFFv2y6GGfy+CXia8oXQQrW8JMFwcA8k5QytBh0fM7ZcxdQXYzPETGwUIi
L4ckLP+I6Zyo24oRICAoUO5BJnEZ0irCYs17LaGJ2jj3EuqWqeQloRans4Revh7f/eERzXVhkBoF
UTO3iSyEm8OehIziyD5IC4Fw1KBaZ/SRmZgoU9UVzD1OJEINa9BISE0orhujID74Zat7wJt6zGji
gv1dPR6ygWyipp3yj4T6dYNz5Qivc9nvL86wdHBF45C/7Yp4hDRKxS2xJpBCHGra/Lv5RipjG6gg
5o/4DtpCk45FGINgiWQjp4DrRGEIdjChLTmQuOze9te1wKJka0m9ycD2HvTGgBK5A4jN6E9o+cwy
vIXvOc0/V5vNgAwqX87Cqhelz/ACxfrNH4Qg6nhvwOfIxGhdkF6QpygzcL49NHPNlKjp8vEXLTnn
beURTYMmmVP8y/VytvnHZm8N0AQmBexHkt+2n+AhIGqkvehCbya4EyQAwAGaoQ6Nz5UqTFkKjVGP
NB8NbcPLA4wlfRwbDQb0MMG4+XGJZtN8Jvl+0IkMX9CEknDJVHpM+myCaW596aqsDK4Q2IGF4rii
Sy9xlNtBO/ivFKMiBEX+eCx37QvlELx73zsqIYLyV49BfHsQ5EJ9OlxQ8zyY1DrQvS+gHxRbdP9U
NSTVGsBS8JdoK4L38hELPV3nvMjzZQSO9uaJUSCyeWir3xlLRoE4aVGI0x95xZ+ANl1RO0BXQ2hO
9wjIwu37Mp9rUPO2ci/duMDIz85vJs2Oqtk6CFtmsnErHmNl1VdDxcGpdCuGalLwSarOvVOjaMs3
pV0RP2HVauMc7UG7pDstFmj06EKfC9ycUCI8bSAXeLtILgTcAZTsHp+QWOHR4jFRu/hvQWsVRkHQ
WC50f8zdLZWzUl7Lax1wEdM0+lPx7nuxcOEVjODn5E0J9d+zEkBUPIzHXIS7QAD0Bp5PQAeBKRks
nW5SzmBdveDMEy1tFLh3mCIkqkCYAVwE/x3TvGwy2GLJZi6FIw4ma2TsoMeh9yefgMP6B9FLc3JC
QuM6kfzS0zEXnsiMqLgY3+n5oDAp45L4a8f7KymVjFBT9usA38qLTIBfBa8cCsZMofbSjXs8WD5I
uOu8liF5M76j7d5pFJVIVhoxLGS8LRnlktKeuXQCmUFNKdcbvvRo3FERU8whs1XH73VHK+GANruj
44jKHkCum+V7Fir6WdX4RSqVldMD0DVliBQMhmgxaAePLNSzZA074/YwcvIJCZr8BiNICW8DNhMB
UIy9fojd5DF/QdQZ8HrrSUuGum7l4Gr4k0kWgHfFhTHXUhLfLOqFKc4tdMgjwi008fccMvOiTn9/
CjhZDge0vyrTZq/NQfcue2zAwA3BmlGf8HEF9k+cC/Rd8G0+EnuDHcIoA0LUyODXZCOhGUauC29w
8DD49cBNTP0lE7APDaHw9YFDyQIchJxVvTme7nTHx8JmvODn6zp9JcV3AgX7ivUXf+Ghzh4m05ea
ADmMMhbjvP74RVQKVKGnABMZEMnUmUAvTAT4hwy4mQ8wXDmeGUlSlDNzPSC4vxEdx0acZSguvsvf
6bwczgcbypkR7YZmN0HrAxGT8Phb4qRjYCcStwbeFvcZbQhVR0W2l7ykNwlk/zF9QLXEAzaEl2B1
7vgS0+JjSDJEJzRMuO+hQcyYmigrfY9NQIQrPirLR0ocWVShWamj/Jj5SsDmOu8+buajjqTsUm3d
6tPjfk/QV+Bk36f9kDOVI4/3hBExV9+Cr3bblJs+K/L4QKl/wjqeSF5ck1FrdH7pkh+J/r6MYING
hd+bfoLhOkuv/mBTrX8JMolkEPU34LLajFTUSAacp9Yj+pL4KLvlatSD0tSTCxllUoK+yiW9FFtF
iLYEpbXeIO0t6OGM6/K6HDi9pLcdbS90jGkxZfpO4ByYEGjJYCpjAgbPFPpctvhFPZSDT/AjfMzZ
5o3z8M+C8KbMEMXNGPW8/6Q/zCiPzHaV/+EwZIMWqFY2A7daKxsG+a4aXhZk586zIJ+TIR+9QwyE
wLAePnza2TnRDwVp2uUfqcQppmHujQjn86m/AeHe1uLtby5evlVRkBYz7WkON1+k5Hcn994+renq
imRFNUdTZKgIBIGn3CzmCq0oSGD97/q+5A5DJFUEazBXHu4vRNQpIRQxT10zRNcC2L4cGuChuBcv
BgGvv5hLMY7QAdvzDUmPrv7IRkD0pft838Nt+dnj1jl7L/LZaK14+r6K7gmzM/ZIf9aD9vdKoMp4
r792Vs0/a/g5RPViPjxvEML2A3J0iL/4rOpIPiG42ra2zIyn52GQtHp58qk75H/aFs8lX95I0WCF
7fkcolQei8U38PXpJSqwli12Dbk4xQx8Dd8uRDbXEOjaoyYh1loE7VJD3eJ3eE+gR6U9mGDDg34Y
puQsRhD7lpqHgYV99So4daMFib6WvGjxYzkn6gZC8foXlLScVXhLG2xraxbKIx1hdaxb5bRevMFN
nkkdD4LPSg/btcbCbZdKdPdF3Ig2H+F4yZdbgKvPy8WbocOM4M03JSB/SBayjhKml/4j+i0Q26CN
nn39szAhQTFaW4+/0YxiDU89LpVVxvbrB+307HY8ku8GQByN15MZk1ABPXHuwHcnBEo05YgKhVH+
3S7nyIEZozcxwiLNhfs7fUNd2sL0sDw4NXFjYZaCoQcGEj2XbWdew5H53d9PwuXDJRqQZcOweaqm
eKFifHP1yCvdnXEvwDFMEBLPx9ss8+Di4KH33EMOno5Ib2hX9DthJQCPbb4ii5UJSELonz+wGSD1
wcyKGap0t90NjM3ohEfnAbErnQrp0C5PxauZ9aLo7qNb1xwWjtVECGeyUForCEQx+1mdE8nt+UMc
Rz7Gb/meapBwPmG90yGOg4tDdw5fU0STcN3R1VNL3aIfkfTc/gnImt+LaFEO5/ljRncDkT16W6OI
rgcHJLTBwTtUkjJUTl8L3veupJPJJm82Xz7j5McBB3gGyhCBmkybO2OZyOmLdLkbxPIXk5noDqTe
8OGqEwPXuN0xREqfxrpdZzOdg/KZMNb1lRQ6bCRv3lDt++jyMD47dZHidOjIysUtRnEG9jtAhVks
X+Ewyud41EFVT7WIJgi6d5ZcF+pSx0jgPhs4CRIz7r5hyO1Xnjh5UfQ8d/Aoahh+Gw0P1UW9IkKQ
xK3fFveVWcYEk/tcmanJ59C43b74e/gUifdFu/66N/KGJZxYgcK0dLBFXpEMT1D0/l9RRaKusT49
b2675+KVPHxu5jsheVlEWb8WpImGUhkycvHXcDdDbsXkAvNIH3VOQsrorAmr0yUVinLdkdLM+6V4
ETufSI0BPSm8ZLOzyKampPeBsYotwzVKC7zstBhBX1CFitcG/G9mven9r6BmvIoUzwSjghjQswy/
EXjwmyDznvNbY3wLV700tPR+kI7MQdAZr+BDUBxApiznHAmcWFhlx8PwE5xB8nEAhjROFZd8zef+
Mkca6WB0HQzS+7JFMU8AG/6CjM/5g4iymV/m36mYvqsgkBspZX7Z+cP106vTL2ojRgeMAXiPTAT2
Qx/Duyl1IV5xm2pPicO70slreyCuzGYPv9w1q8H+56Eew9OMC8TK/grzlmrB7UTR3t9DDUqkmSbC
wqBQr8vNVcwIwpgIjDQwC4Yc9eEyfy4Gh6upbDWos6rV2+CJpzusiQejx8dx4J/h5uOyx5nKeOGz
gqRULnvYR5RwXplQJU/DQf+H6QasY3x5qf2k9MkqqFYyfzbGDs4lLSgZfpv7HOtdOpc95I3RoeKo
VikNFg01NpyKE3xa0/osayhElKJX+AR5ouMef8FLChMc+BTZTniBoZTQIo4UPG8sAv085v6B9h9k
/xjPnWBVn3GKe+EKDYMlpt2T029U2LAkCA3oHAyfc4Bffk+gJzn9EcZtSKGZffofj6kaJCihBVUZ
HX9BcW5TdVZY/ZkSoqSD59cSO5PZkG/mBPT0CbzkF4LN1dhvYB4i7L7CqZANEWPt9WdQOZj6Tk8y
id5f92JyzzFChpM5oS8hyeiM0FBJznF/yTwugNyGYCFHYXh54S0gb26rhzngIIQfubz4WXIrLErU
+2isJENs4+Jz2p1wlI2e0x7xL6Q/J6p/8yRfi7ItbjtB3y7IxrPe1o00wweUzdJT/Vcgx9+z/98w
A7MHutV6B69QuHNDfmBOd1vCsMGv/ATmVy2BYMtZjf/ai5Li49z2Wvze6BBz+X8GhzV23jj/ANhm
i/saT7zwsoKB840vewDptexXHnjQ321V4VuJfTblDkdOjqyYL3bb/b8foAkU87v7ddBF0aefefCK
SV7jjrsCLHr9WvPTORmCx/K2VE7wwvAK6jxgfQ6ybzyAqMwGOZU7SSTDOPzSSsy+dK/6R9J5Latu
bFH0i6gSiPiqgHKO8EIRtshBBAn09R59XOXra/vsTZBa3WvNNQOlBY7H0FWO2jH42B2XmI2qA/ir
41s6UdjGX/kg2kNQ7GkwfF7OsTi5RyiOMywL8IHQveO6rYZQ0KJ99Sy7rViaFj3aRTlXI3BtOt+H
OqAzFTbm+/U1H4dgdlCszwhJ2ojw8OxRnMi17y331ptW05fyafTE031f1MYlocPbtGo+1rsWzPgY
DYB3LvMhzmMPwQtknINWzxoARGHSdHLPebOBi0XA2GE+wdx7uh6VE9rDYzy1m/S8/uSdJWFgPyqf
wSGlYnQbt46g/vOtt0CBPWe06LmrjG216mj6p0jAOre/HcT0ZMi1FgAoBdNUHm7nXr1yfmWSsGIc
ArYzhvMwfCeEHTcqRSo1AelOziAdWhMf+6/o6B7dvxmxBq8/uaijr9vh9nvaIdlP+aLw3B24mfBQ
QHx3jKARm7wqObiEpIkn+wgWcgicgkEFxL2zYHdCI+MX2uwyvy8FqxOmSp3zW+PqxYSPARWPbj6C
CcGYvM7lo8KC/YBaH2HOitHBYCrSY/kvDNQPB43Z+woVOz+D4Xz52J6Tpzf1Bt4vloNvAKYbfyQx
qxguyeaqc4zMFyA3ON5sDlm3g0C+5SYvH9bL23s/8iNWzHeO5p6Ie+iCGWSheBh21rT6ppMt/fQo
gYXjzuKzLcczH8qbLwPkplesL3BiA+H/brrNLH5sgPt92CoOjaywciGUjAOR7ZbZh0loNykD6jlg
uNQWhF4rDjtIm0sVMqWCagVwZTnGxHqV8fOS/7CpNfwxxE8pHme/CJIcK7ZL+ru6QujUbVdwsCO+
WjHGUaCA2bhKucyyO60ocLg2B5dm/pg3HCootwZLFD/7/DFQXvmxOsNAPefXqq5YlXysZLV4RV8R
Sip28A6rpb53WUJ15KB38UBMmQPN3NWyK6dLHj2GEdmQLL20/ntFXVqveYgoEQ/uo3z573C07UO9
Yq7GgRcCzEr52yJMcb/m4dcgFSG14EXuWHvjlQiuM9ycHLmq5y1QUsG/zxZDIV/NWbTZaI452oKn
mGnZnJmvD1YHewY9CcZUCEcu6r7qSDQlmInLUMJ3GMc9FyLhw2jWsEwwkPZHu7cnVxe0T9wMPtQt
gPT0SGfFOYIf/g6G2W3X45truOtdghFp1RihYQowuipCMOCRWFaiEKFRfl0UQfgg0GrLEOxna3xR
FundPy1waM/Q0Ryiqa5iKn2iu71lDxhp3Imi3g6YSDIVZQwatn0VoAFkbtwpV7QmLH/gD2bWe8E1
4hsAt0CAuFE70ooBaYCOTHqUx3XKH7KwELdLBQXzhUH0qpxwX6hCjgnMF77fS2xeo5R7D2fE44Ze
oEPtOrKepkfQ7S/n6sr/JBznzzUulEcO8KF9GChleRzDPFZ+Vx1K1X5g8FpP+0dqUS7FYs8Oqaq5
cfAMbhGWhwlXYcAZP16OKzlhXNoW/fxBy/lxwQ0idu0V84f1jRKCQUS/ZAG0DtgCr8QFw9w4J2xx
z9J+ZlPnQ8mxJhwpAky5b4YT3DBv2SFFQtCu/2mLZ+Vl0Stlag04PjSFNNCUwC7amfVtx/G5Y8OY
Jb8YxdpN415+PAFP96kWRlSP/9srQRIB8e2RwrUDwhztXtN5H3EN3XSrAjDyJ2LB8w9IFA7zwx/+
rDA0aIFPf4BH/C4s28Mf5dvpD3QIXApEgM87BkzJ2kLF/Y0mGpeaWQMTEzP2DaUm97pbHHjl3dTH
FzPCcetvtWkDnvYHRFpW3x8vcQ4g19vVEzMlZVzgYtMtR3/0hyPI3/RFN4BetI7K7I94lQOMy48y
+cPTjXStF00kBD6acAaD5WystBjNzAgDfCh7jBWhS6KOwZN71xC0BJi8wAQOdAyePtMAEG9uCvYY
H1X+zRHuHJF7Y9tL0Ah0THRWKBNxdzmq8ye8OEw+OdDIuPs3r0FUcoY2QknTqVAGx+sn8xPCzTdv
VjmpMNgesa6JvKBEwwT5TzprSEQZT8CPJAhKLqhLsLocTZUegbKguVgOcG4yl/2bkEpyUZkaDTKm
uYM/lADgnQxv8VvbyA56aBbAGqLgJUOH9sY3GFnIXUVWPYTGhM837CB4mVDzGTL2IC/gCKhgu1yP
rAbKPhcPqmjS8efLo8wl4foc/5FgRusTYAizNxhcXC6a9kZMe3A1g/K2HFxpqYcumdA/tllxubkF
M6qHoSrc7a4qgmIK/WW/JliSmwLCB+yHufEJ/23A2r5ACmkIToSGigXF5LAbwrGZrM8L+p4p7UNT
nWLZk8raBY/g8XOhVcx7GuytFAqPh4c3esNnvtLRo+POVOewcRdn55dTB/q99Dp/o2Fg4/2JI2C0
lbdD9UEJiV09h8WnIv/lAMV5j0sLU4b3lsAWSiKwrxA5p/9mc/1yJHtyyQbdGkyE82H8KepiZo4S
GsxqUvRizvWmIHFWmLRN/RFIzSufuZMFoj+AdR61LYS5EKYRg6ZyitEqzDeUPxcyN6RyZk/jcfQu
rwEN/VxOsBOAAUflz65wCTnlnAY/BlgSAEszq18ieI+YOIsKVvKA0gz6NXsfnzdQz27RuWxAcn7u
IftsUJsAI3LeQ82W094CwQIkd/b3pdgHvoVUvd3+rvHIk/em/sGcUTsxXJ2zirrwYX8KMbRy67Th
GDoH3B12gDZittFfwEsnC7i8JIMFmB64PElbZwqYRzIMORUgUu5xWOrhSJfwN9JhMXfjdo4U9qnZ
9hMDjrhdSanfRuKlts904FEgcH/vaznB+oLmakrn3Tl3n3q742lddyXbDWxPXyTGyjskwtPsnJ/C
1bJeUx+I2zMlbOGcDQyqh+j6Nw2hpkkWIp4SWntXjpeUtLOdvIPAW4zxgkL7t/lRBb9yxtIwKym/
5k159/rb4XLGA8aD9884zRwzpoPtjfEtwUaYUv9KWK7ZKDxXZ/8RnCw+2Cjc+3fwkkl68E74p754
3SN882OIXU2roYwOYTWRInSxvq6IyLmJaAX8EUEpjwETTU8EP45jOZlmfUvssUXPrLMrVJCQepVj
feCfcmkLrTb7UCGwyL7oEZk96SotKskMAYfTnokxtS0t3qJZyEn9gxZyyKcJQ9bykh/iCwzA1r1j
lYP29WJMlp3OCYsf8JLsb5pY7qI18n4LxDM4784WX1iDk2VDZgkfYUcUDHTCnPXx2NIJI1x4b7/B
S6SmZ6/tpwTfDK7glxcs21o4zptfPNu+qn1xDWDZAqpyIs52hz/OjCnZ2ud4iDVTdcbD1fkCuWmP
FI/iCKE1ogk0E6gx9smwAPtG23BZXnH0GGYzR3bZmi0U81zGZ0i8cZM+oPdP8rEz3iDETIidsx4Z
JBpJYCfHECeAP3Bfmt8WoIKCCqiBrZ4iHMIUylF1EOzBWJIBJfqz6BsSWOIg6EeX+Gaj/N+sCp5T
pBSQCSPudAerwGDchw0cF6Hb8Z9Of5MdHLVr1QWy4nzsIVlT7XyEAx/mFBLSlnrTGHzrcYzcpbhu
5PBcyMl7wa8eNxP4iNHEuduj5GP3iPttlhz//sVtcyj20Sl5FxPukddmM1RrECXEM8Gxhbi99elr
xlB8ZCQSFWLb4Lx+JhJXnGBkBzmsdY2vDmXAxBn8jW2E0iRLVli6bA7uKzpnCMwm5asqJRT4+VmZ
GxtCDD1C3Hw4T6AJ2LwVYArqLZDN1hPNdc9laVJ4ic2RytXqzM48gqxIxsqnSt0nd3McYYYA1nCw
oELPib81O+eZDPWPd/XOJDYTfW7iTA657+JxSJFrWWc3PME4BsQYcwKAeFy/qkl5X5/CY7DaXtMv
5hj7EGtWlM/HHFl00t8e80cJGS1gpiFyLhoPuDFDJW2Bn4a3qOZ/jwzlC3FQiGoH9tNqXB4kVEx7
p/ZncyFAZZauTRdHmxwea+X/bB41kwkWzOynR6HSC/Fmj0cBzBGG7pCs/1CBgtC91l2INcj8Ri5w
501JNnr7BFjAbSNngeDCNuBwfaOBEZGs+v9hBQzhsDjCzVj46uKML2iRJxvqqYkVSQbLCLwAzuTD
esy5c953c80uQetNQ+6z0QV7Us64vggM8c+4JxfjDj2HK6s1Vo19HqCIPkIJvLfPnkhGR+YZgKLg
Sn6jNq3nb48rzhp8Ml8YwOeE827RNVrOey7SHcAN4cnjRvdxHsAQPc4tsQDI43TYrNZP9xGetl8L
6ApS90Qz4SuYBwXG7tCDCfAN2Iu7oCNaERhlFZ8LwqtiOaQq/GxwCpYXELmrk/uw7n/HWvkWJLZT
fkJ4h/HIEWXS+BozRIogGyj52YGrdwloTsbm1YaXcUrufxP/7Qi4DBqPKHQeJUfCx/5hGVBdfxwE
P5TSx5yaFV7hJT2kIyjMMlvxPRlFj/xlDdiawS00SKbwJnVcGT1ctZar5bHqzYdRj/OuF72oJ6ZL
0j8APNIVfIV7AbTlPUt2iwEKJx73FUb9DI/tl3dcXvVZChOfgxYXd3BIppco27AcnybNQagHoitS
c6YzHjp3CtL0uhkS80g9nH23cAxhZRC3ozCBdlfgfL8Y1fdgCWDIRt6qPFJoxumsprBCAWGCYyph
nzDFgvYbiA/kSz7d6T7ma9vPzZea5lzQJfNi/l2bMgeaMe0bMGIZ2ePtQzw7f99w5kIM/S7wKHcP
P6VddFEXo0VQ+wueX2gpbNK9lC2yv2NHw/Asvm1XGSzQYYSgHUy7NYBF5QSMf4vTEep3JsH83Phm
jljhyN0xiDqQ1ylhs0k9f+KQhFeKfK9bcDIxFaOREA3b9hhfM7rse9biLXQJ5eKQAkNy3FKfbmZp
s5UXUP+OG+fujHYN3Hv/xa6xn2f0HiDW8k78LewW5+oCLMEInju+uf1JMWb9EfK09B3ei/sGe9yQ
TnJfcJ5Pktm2g4QDDB70YrQ+xTNgu7BP8zladcQCXUJdQAmXUf64E/C6/fKIKAtm2cnl7jaL6ZdP
Lqd84fxgwdAwn8aHSQ1/BviOQOphCaIeXIpi4F+jyZwF8y57JifPw/gozH2O0cMaie9OxXbNGvSI
xQzqIAwJDNpoe3kyU1pqKRtXYFpfZlNy0G25KQdhC7HCHW/B8GVJy93hp8Jjx9fiBKYuImpvmO/x
qBlhz/MqXvmPybNMwBPkOJoAzoiY9AugyDUN630+qe5UMoCVN2wtPdq8A6DZyaVeYQ4gEwrGSd/i
QQq95WDjPxwcF+/8W9UMbffW2YUf5nIym5ClQd3xU2Auke9Dpt3LFZtZD+eQc9qL3lVrDUmevAZk
snuYWGwiSmR21tsfZ0hvR59J29VfJE/A03HM+oGU8/gDRu0vWIT8BUVztT5Wqz9wEayZ3sYq+W0Z
CCwueJM+c6mANEGf2kGQEpwYth5mD0gIYS/HYmALiICJe+1TlE6QTY2SQfR06eib8oaZ5jAltxRL
pGgEZMGzlBOZJadTPkNJkSNO93JgsMCTe3T/+3kQ5Z6iGCM8EYk6un3uB5ABrCmkvFzqjMkyqVVc
1XbT/A1cxqLZIwPo5mlp0l7ARGn7AHBeT4LvdsWJ1G0n4FwSZkrQkLFphryxgXMLW/+wvDoMpeey
+2OGiIPa1hvSBPDAdwHsdLQ0w+wZdtoQbB5CUXLFuR5+ZQabZ/uZEomFc1AK/4U99OPhmjVyzvCk
URobMhh6/fcIwJtRDZ5C0BBGyN6Yce/PIUx2e0t75Q+B/1CfFS8PONYb0dx0aYspdnLCyQ2jJCR0
YKlTQxLbrvOJb+696KGFRuQRSp603jvDbOQCZuAd0gdrWUjrFYZ+gA9fAdCCW7lXHwwTxc8a8kA2
jB9RHdD6H6LH8iSoTVQD1/RK5QIDxz/QUnNOttUIexcZPE3e7tfyQipOnMDC2O5DSfWL7wQKDNFj
18Ez6qPC6M7GaLESTjH+gG2ecIKotptwkkyNoXMHH2X0b55C7O2o85gGO2/rldcxyjlboiHorAtB
nPsEVaY9YNxCngwGzkf/GVwsxq7haDG271Ed4e2PtTP1JtpY6g9UXzDKv1jvMl6Khsa4atcj97tF
UlDst/Sri0HJwD7FIHW2gG/GzoB7AfIIUqpUaNXRv7oeC+oHndllOcVUbOJsOvTtDDkLhOHlLaUA
3ciLQdRSUZ3cG/LTqodTWZ0QNItEBCF5iM1JgCrAxQXOf0FzwtTag7odk1jgIemlNmRnzL95Y1yW
t4zdlBmm3+ESTWIqm27jDh1GW0vh8SYnzKsCdoQvQOyXMeFVu6f4wnPDXw7NbjUgFF0qJ7bA9fLh
tgO1+cWYXbF/0SFsidFCjde02oQ9rTpy1l7JgBxgpo99NiF4H6yL4NQzMp4EM1RgGAtBPXsaV+3s
vhhTNy5+an6dD3zG1jZjyXMKSSc4VEgaZ8svAMELqQSlxxbSQXVMa2u//bgiiQPjJ34QsZj1KXEx
BnmOX1hoShGGCaqMdvBjTpc8+d9yDIsXQxoYAIJJK3YDoX2oVVrZUzg01B1W/04/5Lgj12M4p3Lf
M7WmagPjpa/lcSH4ngYfSxRIKuNgZd4CMiUhBryWJEfk4NQUuck3ol42pfwYg5ayFeB4vOVNwYzG
1iw+UbbtaY4npJA+wdIhJRBM4spaYxJfuT7GTXB2LsHes2b+JTk76MwZAXzTd/ouj5jg4WN+Me85
ouBLOMhoennpIe6MyBCxJDO7v34+y1dwVF4FVoWQDzlQYXCiLIzq/JW1sEUfycuo/yYUhvcYvd07
BdVG472QXTg25A7wzZgcL3sbwoGMvfdOieLYUZW5MGcqTr0NJQ0oFByWN2XPPoapP7Db4uSdwtfy
5YvpOWpNH1qrf9m13jcd5E1wYzK3AtukvLWhAhjThFA5GB6NR1US0tp/Kvp0Zv/P/ISnEMstOTJb
QuqB8wJ4fXhxNTY+hkVBHw8F8LV7XGeQ3dnvVpzzBxVhAtQGJOHxqDzHve19DZ7DVCWY/gCFGrao
8JAQ6M1fx6wpbgWUKC6+UGmA3OFK+Ya6Min629qQFjgR7r6WHDcFEoQaKUDjYFgS7f8kvc5ncAcC
oTm4k4wEygvGy3HN0drTRMPP0z4J9+XYmSKBHXiUeqsluZYp9wNLpRIEhMkdhRZbk3NzGcosnvaV
xw5a0noaM2fHGSRlMmbJCcItxAQ3LI+egBa9/LM4YNz03uCxIpCydgMxAjQx/W5hj4ZAwulpAfD9
q87YEwhNaMtjy4VfkkobC/Lu1+1r3wCshjkCVEn+AeSKYS4ylrifTnzY4bg5MbyA9oTTWjAp2vyR
srKF0u+U4mgrYnmZ3LLbC28kUFn6wxfGShzSIii47L8NYV0kl5JKV4msYbgCC8ASQ2+/+mtYfuzS
gy8/JaAD9vj8x0PWKuZUB+Afyl6zYEQMR/jWEKoC+/Dy1mRL+2wq8rd7KqwraOB3V8BewmkF70U0
cbh6qmV5SXGfuuK+QelFDc9MBO4vrV4fRbj2BVIDkfwqiSpthkjDsWbsqRX9GUI7Th6NDMgYK+Cf
erX8pBcmyVNRF3rRbgu91fyf64MEzwkQ+qI9t9ERwULiaTMh0amq2RhkcUYJaXg+eOiaDcP0mZTq
PKm2fyL/h2QrsGT1ohhYMCY31TyZKhm1/NpbqXbUfi1Dgmp3wWIaIYxW/+NT31aAPruJlcAT1/Gb
tWw7+SkROrmNg7w8R/pkkuxgORNGqyVYgu5tRMg8fbzheW+NRWp5yLw8WnA6KSXiTYoKEJS4jX0F
HTW65k6ZRysf91A3Hy6db+m0KtaJcsi1JUybewZHdjS2KE0dz2vSuVdSv9LR09lV+XGz2+GosNoM
i16owa6lBSMx74ARFnjyEbEicwUdlxOyvonfBkq6K+UkqXGqJNsUWyFz15oRlTY9NXaMmsnHYfRE
56qZ0ZHsDUxHE0BqIrJPKnI0stCQhpp0xshFuYq7q4M+F0s4WqiPgioCekPKlAWlkxad/iJib3+M
pMT3Y1zgR1GSZOLCOzCUIKy75REYUz0dNPQjPAhYqsZgl324GqUjJ1r5dX86gYMC1vQmzBXU5UAP
5vfMSonOAnHXucglQ46zgpDZ41cnpMoh88C8ib4JVQt+AliyNAOtxf9Vm5Vv1+NhzFfLiSJzAjA8
ZuQ+xrFcPWCUc9P/DSI5b3pT6kgGbV/0BIg86DiY8aiUAMQVje0lIkebz6lgGAvXUgm4K/SeYiKP
WPzHRzvn1BoKqOsxx1g62v0e+ufr7iklPy+MYBgJTECysHlRjwAkIGWMffELVG/v4I7XdofrYX23
f1Ds1MvJOB4DGadU74vUHMIrEBvlsqw9W0WiHjcY774BAESr1hu7j6E2PgRTCCcsAXgutBg384t4
bWUePPlr7JgytjjdTHaDkxphe4E5Y0w6Hy0CibIrjV6BZ7pOpurLWZFi3pg1wAtCQrRSNaT375uR
gvMCIRhRZNS0SQwQa6GHm81vJ+O93w36WUcfD3OWC0B3iNnRnbS8JybxjTUbhsxea0qsnlw0N5bP
b6YOz+WAicvqh2L5DUYJqk9Pcqcs1ml6+Op7dd+jvcPfpnqh6/snfRDu3jBxJNHqkLJAhq0i3bVo
+nQi+ks42AoLn555QkyrNvAn6a576ggAntp4yTRIbUqeB4aC2gDlU6cFIzflpEnrs3PUf6weBX80
udOA7ziv9sDveDBJzERxj8Bg9xDsVzESnYf+XamPTU9v9/Y0HNNwoU96jgzMa6zUwtXowogp2uNy
oV5VvvsC8gdrY4YkBkO6v71yzTrF4gCUhBrtdzZeB/OoWP3Naarw1kCQ+KLt9XTcptR9AdZgmKwp
AYgk5LWHjmGxdfU6Z4xwVOFC4zOq9hGiQ5Bu6Zg475SGwQdYto7XOrJfdXaYT0MJqqZ50J7NPCYa
nu6VsbNlWUivlNiypFN4wClOrullI+mkob2J3+i9SRDr+NEb0WkoZbPBSZtqZJHw18zvWLZjvroR
r7QhF2zIyHIOJzs4aelkA3RV4OvzoZ5t5n/WQ1L+DvOYoagTG1dCsbhUaNHUKQOCY4gsBVR+op9w
UWdGiu542bJolBEmTEzqWNktWpGzK1mNbJ3g3WGDN1mc0CCfuQhvoGCtx25B2gk5l2c/naMWkdSh
uvQ0WclJhkXkYY6woGRLdhzvbHqa1zNpg2kN5vcofSlzAKI5blLp28J5hhR2trmOjbB2sHdm82Z3
bcR2yibGuep45dQIMEDFdxSulCJvGsps9mJYPPwDK4nb+pA06lZwjusfV4TbGm2EyJZb+QxSmQv0
wkwCAV730Fq8mMjqEBebq44RmTrq6ze+p/p1IOJTPwmegFg6f9z99yYekBWntCtzohvxBGyJ24B0
lzvviCt8CVaWZYgrqTCq+Sp/0PJVVroVdz9tps70Oxa8Srh1x0qhKJYFM4H6jIXAOt6c1ZiP6XBf
pdAAmCn+8D34U9KjbnFztViOae7T15J/SwGhNynY40niXS6oBDD3j2cvJRTveprzI/xhfNZjtKSD
hYUr4oY7dFap8XjHrxkr4euk/MXvAgwGjpvztx3phpEe7Tg+4kfHAomnIADa78Q6xawmOtpcyevf
GBc7IE9oJkusfrK+g6O+fiN5MLl7w3WvaNIDSlPCfYTZ1l02rlgG4CO+nz/hCo20/t26EfzK52Pt
HL2v0sOJc/4VXzKmTh9yA9MGMmr0rk1sgS+yNoYPhEMvXmQbhK5OwL/3SGZTICjh74t5Bt4YrzXG
3njRYNFDi46MH1d8mhq4coepNQL55bi7vPBY/DG4ese/vo21wNR4DLRbyoB7MGP5ifn4jDsbQp/k
kGQ0zCa/UtidDkFfgqGBdd0ZExaMjBF/6CnsEvTz5P3MuQsNlpbOZrJJLywwjX4CBvWc1dZZsE1O
mmX11EZhdBcOhaJvi86PpJ2w+4LBKRIo8FTjdu0VZb6yJwVZH8bNMYqn7lKGtRas459yUCrAGNPM
mMXgDcmtMNLaOOsshNkcug7CF9bTyj274/M8hGrMG8qQR7nOaoiTVAwv02kbfRqS6c7ZSVYtEj82
JP0+UfGoq3Um70ddylB63tB/Ln9rriSIMdo6HurxGjRgqkn6ZpWLL0gAIJvTS1uyDnmoXt4h4XEj
o6IdEq8Exp2mw7/he34E+rvhP4/XVL68kjGjPkEI8P+bMCPCrp43ocfwZ5CetNNuI2vW/FugKYfm
rKaPMwUej2D897dyt4eNwVbJcZ7VBuP57KhslvB7RMMo/NcmOOAQJImNw/SPD9y5wF+UIdBilu+e
h23Cv7oG+461NJrfaVNFS4XQHaHq3ebu8t74MKR9MwXH5W0O7Gw6alR26xqLKFSSLLHLjgKIpx5L
NKlWJ4LiROQWPyC1+sjpUwBt8G/8jnAnlXGUuqPRbMKh4E5gZD3u6b9eMnnrzQ450hQNdteos4FG
LXWBg3Zc93BnUusvmjJG5RO6OdyrII+hyvZrBb4lO9BUi7+OBZTVacsaP8hNrVDBDUEr6EZGjM74
v25eBsGRgktZ9htl+eANr1hGShVlM33KdU05DTKfX+lC+S5vlRRoBN2sSS7exz8AMbSmE0lGWR5C
DzO00mHTLctdzQh499C00ts7G/Blfx9UmlNOFA+XfExWf2qOqx8bPps+ho1YUmP+s9uRJxU5v9iJ
IMbdlCpCmLLbtYJbc1OrHQ62Kpr1F9e8MZFm9dUdHZrBSNjJJbBKAGic/T76csmRhGPM2/kwtRri
ZDKYc9ueweYhMwBVrww9nQ9A41s7IEGe0HtcsDqBP3/VoFHttxhgD/TX3j1qjz9amTFk8ty7UN0u
f/7HmDnIruhdc1wNa4y1WIhe0LgrNJ4l/K4Zu898+Xa11UMVnR/oq4LJUNmqDI1zanUTwLsiVeTL
l2IwWh08cisQQsEWgoE+1PYiT5mgX7gjV+r1LOIjfRS7uv2JZ3tf2mZF+UVveGKqloC9iYYPb8ev
8i+PZUN+23WenP6qFaRH3EjRd/KYorEXJjn0WPhiKE1nj854vcwPS3x98MTjkIwvHn2UPTXXDz97
2CZtCLZduNkcuB0gQ+GOkaIm3mxfcKfYZnDqUPT1CG21Olrb8JRWDy2RTGFgTJUfJtzDpMkybFqw
ceZ2RriRKFdsh8DsuXWYeETV+6/iEueXkjwDNq3GAJtMWBYXzDzUKDIZtr2SJInMyBm+FMc0ffx8
6EgjqrBQ9xNyeYDcKnUX3cTHv9l8AOzCFbbCNWbM+h2JjKLbyaDgRQcTJTIT1SadBleSRV+9xT8r
eRjVp1jpEUY2Kj8UyVZk2hjkPRR1oHC90PQp6EZWhW3yx63JcIZJffXOkpnWS7lOU+eKG42k1E9D
UpKBYuu2PzgqazLG1IMejcmFXUn6R6l48ce/Vm2mRdEO+Mmhq6wumKtPv/EKlaFoxfca656rzYVf
8nYcz0Y1RLOoVNdA/pO4y/wyhB0a1F3E07lzsLkUtpgDiiudJSxcVbK31wb2d70+4NSNZBI7GsZx
94d5u+kL317DJpOYwGLYAjF1F1UXLpkp5HkoqFgOoAfK08iayH6Ndj1+0Vrs1fFK0fuq7j71hd1w
deods5WWK2Tbuq67xThxXWnuq1ymy19Ee67qMCno8j9KMTLc2XK0NLAqWmNkpvK0Gb3BXHzl+qEA
KuBLzlJO5LOWmMOHzkQf2IC4xXJh21FFtGfyUJHyIc/wYYxmPB6SA5kKP+rEd5WLEncbyqGLs+VT
TBUVEmGGjNwI+76rf3Ud3zVX96eKTm4TpIMZZjK4jCl8koTEyv08sQeKT+4joT3dVFs3OV/PdYvw
iI8d52vlTgzdrqoo//YpVmc8Bok6NrN1vVLWyO3O2kDJfHL51IRxhnhk212WPHiAMVR/470wX711
4p40LjNzfO1t2BmruKsWvpz7i7GsLvo6SUQ2K9j7KZUqKf459LNPeItZyUm1n7NUUDZciKoqessL
X+JU4x30BE3xbZp+dhK2zul8N/u3ZpgzeVEEr7GaWRUXy7Yf2FMt3J5X9CLunc0WcdDhCagrZJhR
sXisR7Wqdxhj4Hzg+z+LDwoyQo4GNuWRvPg4PEKAUhpDSKAGPeu4ptk14P7Ns0fsi4cJI/RO/eJM
RqQWV7tmF0JYKhXEUyy5fTfCtKHPxa022Buthvryzs8P5j5NhGpfoorhV3UzSIC9ZBVDD4y3+G20
2Xs2E7AYcRJgmnrW2Jol54Ue5e/wU+3XS6tTH93lZYwU6xguHr54xXUmTZUvS6pVdtOn2sBF+n/L
uOlylrHHrdcJWL3CNT4picmSb7LGOE+MK9snityTPiPn9MyZAFJ2QBWNORNGSwM04KO7Kv+NiwpP
M5z0xKYtjhAhSNTJwhrwyaUNE2a2zpNxRz8hnhI8XpVv41XcXG4Ve9VtmQ143EYdl3KmIrPSfAAy
+J48Nkg2QfRJq+90ngI0swn8tx0IF7Pgc9UnAp0T0agd8qG4PU5nHGXVdblvNCTKevFxxeoFabsp
BXMC8cVnBBZF+1DVbZuPZ9901sMxXJPp22NB0AWHOupRpBVC2W/dONlDElzsNYaKiOfenvlzKvGF
BGSEfBsixEXl+yd7Da5xZQ5A4JUpAv15tEc0wmYjpplYXLGj2NekanHteXAMfYqIPbgakd+gVuIi
HfSmJbgswY2ehFTqSu1+NzW+LRE4ROnCRSTWeedUXDBGZD/BuRVEJB6yO7L9f9XDjkMOnyOfM6wP
1ZaTZ8E9l55JFd2pT7j2zzHnHopdXXxWDiVWViZTrROweQ54aX5mwyMbnT9+xQEpkV4KCZVETHEu
qO+hthtMgTdeJzXj0H3aidikpuKOgl1+ebmKPVucHDgisx2/7JxWFKdlQlO0qDUrldcihBc6Kili
gdg8auQTjDxbqDTF9GbeNwA9KOg/uO1hjlCSTGfc8Ec3Xw+d9LkRtc1sgbFwMwpf11Jq9sqHwlEb
9NVEWN0ljHVgtQ6t+93694lgujaP+QN7o4c+mMJbJJZI5312N2p75cfVwU/rt8UP+U1Y63HX72/i
cKjoJPrZHB8Zm+yQaGflAUIwVlhMv8Tv2SvlOGRPhQ/G2YaLuu2fGxWyEWcOxxzPBgDxDdIBI5gs
ManrRKgLh9KkZwHdfyZgjxWmuOCUrVCWPeCwwwJoLLMGw2Q/YwSqC9BbXoCQ1Rt+p48/CI9nrVRE
LpPEGFy8HbeDRcgm1Hy4kK2z4x1q52VWIouBkHLFgRAAOiECWqPBwDQjgnBYX/zsBHg8zx3vl2Mk
pbwI8gNxEF3gjGQMvuhax3yuhwm/IoarbJj5+nvT0EtScrguXngjpQhf2p6Rkjg9z3RQynHAv/Th
36Gr+81fByIEXagG+fipM67ACoKz6UTml15vC7d5Ku7dUlVbQLw4rihRRNnC0iPuVakqnmVVmig7
PIcTWyXFHjZLt1z/aNlDsV/q7rYNtwYWMW/nbxQDD3SxbnxVRYdSHJ7iqZJJKTu7ysOtc9YZl+ql
8RkxD3X1ELG4MXaLF5g+FdRHXRQYoionf1wOXE5GcVIzdONQwglB+eqtDJyvz2zfvlC8HXQKMTw1
1IfC2eAP5uy3pGJD/y59DnTV1GrTZKfy3d+WTaRT2cz2lE83+20k7P7U1lt8nGGN8KzQMoidLG/6
lII5SHF/h6e/cuHB2Rc5EKMzIcyNeliUptVtieuExdnFRzuwzT0UqI302Hb9wWMHBACiY8qwx/bl
p7KgvmBj5/oywRH6FUx2Nci2GJMKjJ5uHoi3BNieKOX7aeI7LQe5rGDisAMzyqOrpJByn/dJmn7p
//edngOKzLiMGU55IchFQbVlaHfsnpizpPfC2UkGgBXN/dya91RrPgecghBz4zU6rMpA9QPx2+f/
CDuzZnWRrc1/lRPnuo1WQIWOfvuCTAZBUERxuDEcNs4TiKifvn+5z02dioqqqIiKqv+wRSAz13qm
terSogCawzAR0Ecv9OI+P4knh1AAZvfCL8PREGQjVTyLjJ5D3YXTy90iqxXftJDPGS6rgC1F5atT
05fhfifSi7xsqOgnE85jB5MtZe+qFQXEen56BUUohLIdUO9NYpRu/T6lLzm2Fo/oeOwhbT2QtHjb
GBIE9CaHnwFObYu3gNyh/pRRe0DH9qZwvmd56DO3dz40BlNelH4/Znf36S2oOnbcOMUNMfJbcCL4
WyX14wIphusBQaPrtBVRr3HwgP5OCrGaO0R+xh77DdlI/HfXGZk96hAHmbo3pX9vef0ie4xR/Cbs
cLFnLaa1vFi9dhv1Devik3LgOumFqvFGIYmMOC/pqvKlc6RLOp0ELQs58Xg1PAaLIleZJ3eMMrxQ
DMByuIEmEbZ3WWwyQ/EqsDA32x0cAGDcRRTu+wXJaET7kZtIo6ZCyBkiRibQwSbEDeDw6DzXS2BB
4GeEAbWFyunmkI4njCSs2vwirShDbRa6XLhwO1lCEZO+FzSEZFfS1NycmVyAlhiTb2/w7S+Ow9rp
8lbMsi5TuG0g8FkEDkLrqNkR8UezWemAgxT9w9eJFkACvMJOxPGS6ZQFTBjPuDRGKkB48WoppXk0
OPmD8dGlaY1kiEqPl/o844/CSPLTzb2YPVYwJmulihkwbWME8a+hxniTRaDc7h97cX1xSeifAf39
hCcBodvD12pnGJGhUGa7uHLa77RpMuJP5/Vv993xuhmtO4D3IG/KaEYI3ZglR1CZuidtKekNcx8G
C7MxVZ6ac1GLkIgme6ZRMd3CJ5lZABNoGqFot7Q+tLbiDGGyJV8fcyDm2Fq0kC8xxJpHWAaIE9G0
LNTsmfWDcWE4nibAluDizLdwGfnREUk5zZuq/82r9U7Ss/z2zGl6TYLWVSKm+vj1Or+L9OrEdBjv
eCIoCq4ixHHDcyXLKEMPr0buIk3GfqgG0IVdmd25FSRUMVuVsiI1VQmUVlMLQRPa+TMDsnJjnSch
smilVZxhF3P2PXMx47HBuV3cSUAiJgEvNrYFtW6S7U1t/hNnev6wYV/j+Fnaq3i5iWMWgk2/CXG2
t1UL4fgssiwiaE0r7XVzAsA3BuuOQMVFts13A/rI16T9IBFpkVMNcRGNMNxeJzJp27MIO8i9NyA5
fE0UEaJwng7PKJjNbj41nqWa+P3FDgqRqqe+XAdBaYjglUy+WU1Ox+q70GwfQ8vDpAJSZVzOWC47
fCJig77E0DmAfO14bHHPvrtArIElbg3+uWjYkK5bicqrHojUWHNc63MItiMt7Xnip/pEkEtPy+aR
3bvsE+/ocZosN8SVySWkNHe4nqZ8bJo05DZh59nyI/xgIpxpd7JxvBe9aaxJpCB0vWdO1ZQm9NCb
cqY7FLIKSEoYR2/JbUtRDbjutpSZP0nCU5pFC8t9DgaR2mFTBjr8VrxYb9DcX/Bnzg4MAMCNUIvb
R/1dvnJxjFOfT/ggy6O1sWk9+6V07iteJHa/gm1v3xUBscCIjCiSrsTsEJlM/0pFoubf0OrL5LrJ
KKj5BWsLFwtqgNyIMdTP0Wo+9yDHHSakmVw7qeKUPFW4BRRL2LPCjM82NqY9j2lG2Ugf0nZo4PkQ
mGBHHON4VXAok3POUxylL/plgLjjhGxb+F/hK3yj3wocbzi0HKgLPspZLUOf5QlzD0KTkTBsn38z
GCtbpnsGZi3jHK4ljCDQB4PBCcZ1vHBbN5spLYuIXSlSiOEOyDABAixcZq0Q682fXgwAf70Buj65
0HK1GNo2x/8lDH+foCo74bt5i7afJIPx7S0WCnYF1nQsO2ulFPGNuZ921sFjuIorzV6dWRRKOvYJ
rSGEOQMz0UqApflputIdajbOqdkUI4dT0P8eHT8//pzFgbrURsFYcCeFxnq5AG3iz2BvQR7BRsQu
pVow+j4Yr2BOhnAqpNprZy81yQWhTUiM99E/m96+V12RBqAjEHsv4TCa8JyrsWC7T7b6nZvl5EQ/
4U4AKWtNAlxnZH7EfWPjcOdpn3hv556R9r35R36k80AOBZ6g0PswxMngb3kv8pQXd/VQOT6e45V8
I2PW73+DflMZ42TtVpzq3cCZPNygL4YGilLyGiHQ7eVDqh5wt6d6hVEYWSPY3D7uvP4xb4EhsC7m
qjW0CQNpORecpoLLcPuMg8ebZ/cBewBbRAqEgEA+Rv1FP1o0xeSRUm3nTcoKntqEqB92pnh+XcUO
l06rBhgiljM4bklTWrnT+P2LBjBHvrDjw4vSlpKSowBRrJJNhItO2wUnV4bDr3uIP6INAc2wVQ7F
DmSpvL9szkNeIkRFnKdkeijpxmG6Zb46fjJftRPhfZMkH4UX0o4Qr0xqGe8YkDMKpwheEPoAEYyL
c3My4Gfde8jZvzNgR8u3+ro6c6NFuWpeJDxBcH0Bgy/Mk4/qh0wLW6XgUvjhEmDAET47HG9OkxEE
/fNSiZaw2IHxoGk4cIwud9FLMn9PZRt+PBzTcQhkl6o1BdMZhh1VIDQKJ7t8iDfftnskbUSHDED8
PDOdGlS+irY3B3SaKaKG17n0DCDTdbvqVSiisZKsWZu/0MJ3hPtlJ4mzoXHgyLrzKLixGD1/TCLF
OIOS71CVB23mlqgN2SK9jO/3HLP3o4tFBgbtMGqM4MCPzlJCWx8SIgHhQI/uafEQBr5PuwKNhpe8
VzFZBVQ/8LlvZssxHsuGlq3ixX7Ic8PC21U36BB31DPSRDMzUP1xG9/8I2dPxoO8UGzpaU21An0m
9tgwbtkMswtRxl95IKvLC5qStusi424Qz58MR5weMx6FV1A6zdR/7LM+GBVQ1opwq3mrYxdv/sbt
AtLLwQ1ExahoREwFU9igCO4/V/BhtvxjpBCUpQBZfN1c3Bl5TjIyvRYZmqO7yEEe0hs7r/XDDL4S
iBJo+ejTTtxXfJCVgQzp7CKa++jtIYS8L8jkixUhWTw1DYYdry7zSfxtOKu9f3uJzs0O4m+ElbQN
gEz6GVVsnSocWUEF6uXEuQBGwAaU7bIZYr7lh5qwEj5Ai8KE80m6CpzO5iu8Q39jM+5qxIlo95cp
8MXO6TtFNheaDTKuEIfMUL6WruRQzGkm+Y1Xslo5u/GcBflWYBGJVUGMCHSJgHM5M2yPhLKXsujs
hsi8xpxVwIEscqRapyUd//Hpvr7OqsOQeXLRht9AG0w39XwzpK+kd1zdhnGtavCAt+wkKQXSSTdr
YPLelP2pxS/anwFhCMNTbQ+7Ed0KWZLsLZrNxPvVnQ+4NxwnLhJiCnAU29xkQDmOPQQbXtx82eza
/ekOjZE9ZQvRg7l6Gk8g5ZT9nmflAgDkib9FAjCTF8IOqRkFVQ7lCndATNorP1WbaDi7ZS8ZLYOF
miI4i5j6zdt5HOPfor4VVMDt2QzBAD+n4zx8RXIwMpo6hLzH7YpOF/AWIIwt8ks/RP/OdkvqE5D1
qmo7uoD8CCSIT5hwlifQXaihdHe24EdyPvuCZufAHtnUxMpw43oA5JgD7E9yuhTOBGIq6W2rgwNm
HpJWst2asF9GROxiimOUFyQklF+cI0I7eYUmk1jP7/Zqov0yKr/YE0IgO4FmYUNFWcNVcPn0hKwk
3ZmAyHzsB517PUAAHBKpHWGfCXnUFZov+7izgUpNcN3yJEBTwR/Livccx3hM78PBE6oGXLEiFaI2
dmoWK/VcZLEnorTI2DzR4rXmWaiPC3Y3peEhUYPmPvG7nNY+NBEbn/FgW8qvJwfUIwnbBdqrhHtj
B79YwxzcfBJQc7ERZnzrAYUBizdoi7hLVIDgME8Pg/QG1pxUU175FS/ICmTxaPMCOVrIAk7oD3iG
bTsihouhjY6F5BGDg/iOOzDUzqLL9Xqqv8Z6vyNSwWPflEi/a3w7SqK3bfDXiVZjzOSsxToAIHrJ
BTpUqoKE+WYIxGA8FydKErhBW2Xf3hbjk79YUDlEi50/GDwSdlUjI6rdRQBxi8Yte8DvXKlfGo3A
WjLeEU9ehpF7ABPMKwkshPLHfnTc6tT7OO3v9HFgEB4yuWa9arld5tN6/+kaHqwPTo1Owut+wdXP
j4RSRr6AUAoSF9Xe5ulmxm8dv1yEIWq6hMo4TDhVeGREOir9HUoH/kX3yMRj5YpgbIdHpoK70z2+
H3uyg7QBcTCCm9fAHSMeoLhDLbHV+FKWDT1s5muGueMjh+iMOYkJVaaOs7g0tDdAajjRTcZQOY8C
S/qNFvvgNU4qxmPP59wpWFpaejqOgfYwQ5G52QV6ub6S5X2qgOXzSzXbegxqhwgUSLS20eEzMmby
QYxqugTowmJ5OYFpJMmpOTkoVGv5fKjFpcAOh33XDFO4Brz1QPsWQyCQS7NRFexQ+qTJtK2daqBO
A9+n95xBUBNyVDK4HoEQg1Mfo7XeH1c0U9Eiohi8OfQlHpJK6OmhVIUqsorVZVgSmA8KSl9mlpK8
Q3lZ2nPw0pHa+ZHE9qmiJ1Asqiz9YDoEQ7Jn6AjsZQ6LXJ/thQVXfGHErr1oItLdtnpbvDMwezoz
4lnvijAoadjoItnsgHQmhAns7XckAjIH+ZI+DcT2xanN0S1y6LJz8p74B7Z6OvRub3utoUShzdgN
2SyAdhHwwlXVB3WdSn+rCEpRBIyLSFRcK3Uz9Sv0C/HEOt8zPw1A5ztguGrrwVhBKClmML7iayUe
yCR5IuiBVkt+fCDys6AlIVW4peCL82y7a9pQ9TlwefBdVDStd1wNtFveg/QAMWlNUg7dAQj3Nvym
BBJhIHSJ64AGb1JKBiARdgDlwF+MW7lCGN90VOSUreoBvdMv7c+G3eKKREIxtGd4R5fu6k7DlZYQ
Os65BMTdzVdHR9TTRFATxg518WOjOMr5Cp7EgaQiQsLBWugotgOJMu0SHw2WmANfajLw06uXyzZv
5V1SuIijwuCQySKVpAKlkUp+2YRj8DUYxSg/pWCXSg3Gu1Rb7jY/SwS/JJOCtbd43bjUZO/Atu6U
VcpP35QV3D8/oRI+vrmNweQJHJyDENFBtdkJAadoLcBflBD66GVHhBegV3lFFKebs4Gxb54BK05s
s5M6XZ2G0M4kJaL+Q1pELahxJy+y3rIGFte7sFq901XEBndYnuaf8YE4Xk4W3h9IjUeqXjNycxf0
4eqkiflfxlULqswaSYeCsS6byeqbHe0VIIEC+ao1p03sAAymypLiUSDcQYpZKf9B/7lwVQHxTdjb
OLYCf8cC9VQnC4Zh+TPZ8SLwmwXY6tdtsV/9SiYqBC1mPjBXaIsvo8Fz27BdHIs2TQECbnOlYz8H
W0G+0wp59MsuXwHQg0ti5e39yWXDblFSrKzTSbM/+X65poBTlwdgjBIcpAuSA7ixZycWxxH1hwls
jgMffp+V59O5Qs9jWJA8GkzsLYdV1SUStk1Xg7cz9wsRQBgz4oOXhAXbUBjQK4ILpuHmEe9cGtGO
QQ4477kPFCv6UAZg8aqmuRa211eVpeqDaAO5XY5Tu0wFm4MGdZAoULfWIi8mUOuIu1TBW/BcaC45
y1mHhTBC8M7Pmmzp8gqH+fCDxwCEBsSDue1CbR8Z2WN6WjrE+YNbkPR0Iv5FkNzPiADU0mw7aNYV
UDlbLB5keDbsxXcvabrpEnKL/5GAg4MDIx9wXioxLBpvfJkA2dhELwoRnz0yftBzOMAKJqyDS57e
uIdOUx1IQEDWmFGGCHuSZkyBxR+fdTfKy6mJ9Z7d74794Il+rI6xcl9c5lgJZrj1W4xqQpEnIGZw
h/zWZkbJZx7FmzVkySrM2QPFYd652kHn7lPPQDwrZCiRdRJJYFcjIxdDXdf4EuhTqgDmRPqYlb7u
fri4o6Syr0+O4vNcEwtqBfbfj9dxwg9HvaA9oDN4MzZUMTNbQq9ZddgbAQJVw0JHSYz2o7Az8GRE
/XfHpGZPHcccAJ0Er5Gf5j5ztcPI4BN+wYsB0Vq0oUCr0m27dEtKVlVwJEuNYhRDY+ir/ZvQnouL
v8RkTSm3b7KfPLFXgqN0joJ3iu2B6dnqjFD0I0ZjKdIqpeVjI2hBvcnGPE/PASya30V1hnwD3hb9
DMsv6TC1knb39WEoFaHzsk1fQnD3YZ1lx/6vwC6K3v0FDmFKoKwRZiemQgNAnNYcysSZKIfpb2F9
DlTl/ZzwP13U2uRO5efIHBHLiGjEPoaUzVxq8cOWoEm4wphuiV1EgykgcF9uWVhXD4MbkNM+m/bB
BwAEihEsE5ABXbJMqHjDkylmoM5iq41ISx+g5LUAm0oUdjsHRTRv4qBhr2dv3o6ZYlsbfVqmhAkc
IaK1xxfMmaLKvuzsterd6ex5agpgL3ou5lXQgH5kMLMCFsntnUH965jkG5Jn7ObDRiWp5lh06b0R
7+mS3Imx4SwOBFKTQ8LEEDraT8bcjD7iZaKAFKhAONcQ8wGPe5ko7B7satC+8vr2+ChA0GMvQiiq
W+BiJs1Kk4Fvw0/WqHgjjhcYP3ZAHbuRy8Qf3hgkgoJAM4ayQ6T2rw23kK1eCNJMNkpEMccWecWX
RQn4Rst5nT/sT+kuiFeCTxWEsnbfIZD8qcEfIE5HyRyvlPU2fAOz4MDsxhdh26rBcoCCaC3duzsA
GGkV6K1Zd1+lAFYFHjMaQU7YbHtsBpGOShKxLBsJM3zp3gtAOaYLO+AXORNnVY8ttrAaCgGBccko
k8Vghv1rzzcUIczVawcgUpL1kIOecnEHjcHLncKO3m62x69U3rGznKYJjHnqv9/wO0tUyCeJj/0k
IQ6Z/sbGRrND9sKO7UAdwQjUClnjHpi1OS27sGyf/GJzETxmw/ksuuEa413TV0+Sonf9cZrC2lCL
YWcnbAtwE1OLqx7WevkQ63YfaORJjMbHqUoXkRAI8sr4CkrYBv9oX7E4jtncDsRugJqT1BC56wPu
D14zyy40GXXRM/Of1ZmXASJmz/e8PLafE8AeJAmCNNdQjpp2CnjuvIe83nTAXw4aX8WYYgLp0T01
/AoETGPBuoQJDslXlNv8znO2EfkhLeIfdlZna/khM0J5Hu4CvOX3NhcyY5ZmGbTI+lcQZxkoaKuw
uf+YLDJq9C7pSYtFNHB5lVhXM2X3pqv4gtOPypVlrzsCT4MShz/9nx7WJsUDuYvljv2fQ4O/dO5z
s7H9JxKgQsn12KxCHfNv13bb7LLYenBYs9tyn8G6iINr3yZt/NHiyx7h1XZD/Xdrjr/rixSG8Uu8
6F5zeuIEVmQlAGHD24lPDw1ixSYrAf4Oo8UOGmUxK/pPGbHolYGenk22bdxKGIGwMJM21VMme0qd
OzJCSGkKdqXSMDHM7dbbMMnz/EVCC8wGLrZn5iDbeU3SFJhAZVLM8Ld3wHQ7d4HCO9Xt1jZDaBKx
B3adEB0ob4tfk0q9D6iUKDQZdW1nGa90iRCQsQeIw7+i6p2wMAzr4+iLE396Irp9SvNc0V3SRkyV
/gTuJzX9AL12iqyRgpnwE8vD0KD9UsMbTaWQMu796DOdZ4an/bZaDLohvLI84vZUQuuvZu/nPA6e
Oymi3A9oFe5IlqDBJcL1y/BNXoyTeomJmUHt/ttr7Hz1V0yEveSz95aHHox0wzmTk+1qgaoS6GV5
j8hR7J8tWk+AzV24QNH7290RDJFykBEJC1dMmOWIcbVP53DzTiOVMUYEZZvsVBInKleH7Z3EXY96
h8QqQJnt9oii02UybKiz/u57p1iuzhex1yQ/Uh2E0HrccgIrWFwmnOBSKOzySeP1wBx0I/HWIl+I
MdJSPg9Zcmt7PvpLeERgAcLMjxeA88OM04e8aHUwqUqujeiWuhBAkqLUU3LB86S5TvIttA8sLwaN
GcsRGTBnAGNmNOrZ3l1JQ1gHg9cYzCiaMbFkGb04rpvD196B2tQTdgeCYma3mgMItlLds8aR86B4
seppmi3aXJzR7mGEyTmaGZ65AJjQ4ZcuZVbGqqNGB99kLPoaf8n44jNElE6EzBGnodksoeNBDqrR
WCG0F1Qxmuh9e4AJuj848BYQjQcM+5zBWCZJZkaQRw/TRSzwnWsxr+KD3COkN81weQ0e+uCxDLe7
g7s7RxYjeHdsHgdUdNTK1BETTSJyYagsXB9THTURnGAPfIP93+UrrJk1u1OoKOwJsjfTuVJfIoJ8
uiEA+rp1kIuFhFU+0YVMEx8JA9D3AiCEqIRZpo1CKBPU2EyGEbeLX9pMB0ISwssmDv7iDd0+Vv7z
Qn46UtFBCo4HwksqXxURYod726YnYscofRTeIcVapK3Mp9vJjjWNMxXWdcwDWM2MruBnkPh69y7W
kHT3dr+4ihezewhe7MLehxWCK5K4KpziuPOo5PSxImnpcNX2RVXP/CHds/qlwSnEtoFoG/mvD9xI
T33oeBUDwryikjhTkRfwb+D88+SLh4DSjiqwq4JGLuv7U7bY1XeouG93mR+jhH2bgu7HkgR1MNXX
3q3v5N3ZVTmC9s6aaiu9wSexWQegDFz8kMao9O90myhJaTHDwgVMURtuhtSdCKai/2H4HeHzDCmx
lz/LCRwK6U64Bw/Th1/RpyEio2NtdxztDNWpwpOiFnNAXwlZN6olQanXaCOL2N6mynG1BkJAcvwc
kEP6ZW5Xe0gblSPgoqq84jglVCLqTIlJ1BqAHUb4ogAlMe/3barIwGz3uHCf812dqmtr+wtboOdE
40eSnSHNG0J6boLXrpUGHfp9270KrMyvl4POj5bM6qXJNtcNBkGFeYLga/+2Oe9hmRQUYsJNqROj
Rbw6qAbB/2xI3IWAvZMKoMP3ZVtIiNjJCZVPa/Z/sWSSsgIv+UgsD/TS0My00FXboyFWkiLEc18e
/hXNWNIZKaURWZHmmmlUDLU/uuaUlWg5j6ULIvpBHvbTOWJlE3ll2shK7B0ohuZP9iQl4OZ1v4id
6MiuqjRX3Ui4V7tQymj1m8JR1PNmiFCT2tkDiWfStFIea+uDpKHjC81pPHcp/U2jv92mDGe4QF/n
PDgkLHvOTvkJWbkAqd9fiIacIj4ibR9YuDf6AT4CkBZ9Xb0UO44ySj5xSUEX4uYFq6Pch0pfercb
TBBD7HqCkURNuF/QsHKvOhJqAMSY8ccbf7XUAbw7roay6gtCaipm5bYF7rKtEhUfLFUtvYtmT6cF
iLyDZAwu4kprOUPpPahkB73Kt7ePK12QgUNmYb972dv9+jao3WbD7RR+K+hS9dc4TdCVI5ZDw8ps
bHidi8IIex0a5CaS8beId0Po0HpsuEi4keZBQJ75Uz003OdVrPLsVXY/a9yeNmfe8N61h3rkTL8c
mIzRYBAAOD1XBhzx0dhRmqFqXyZ02B/5XVmIvpmPznaI+NeGR7e1Qd/BGE1TDnm6pkn5Lm6ur7Bq
XqoljZiCGzqjZov3jQmijNcV//7X//5//3fz/j+7nxvpOJ/d7fqva0X01eH6LP/n33rz3/+6/+eX
e9v/+Xen3dF1rdUxDb1rtlvddlv9/mY1Olx3/OnW/9q1G91dt9I+Ey1iwSM7g0onU46Ep4aa35Y0
d1hl8RB1PJN9w+2KkmDG8SE8RUv3HdxzbdMlz+zlocXsxH9/bZrxD9fW+u9re5zKxlV7cW1NhUmL
o3wye8FrxQzZEYxaYDRRQTbwU1whILrD5DDFdUf08j9cRfevrqJrdo12t6trHetPV7FsV5VlHbiK
0F0U85Z9ljem0f28bUt4TyVfwOqh1ptELaOq5OwfPv8vn9AfPl/777vw0Y7P16fd+gCA6BQuxMog
98Oz6Tl3xJAt+Cnp/8NH/uWN/8NH6v/9kc9no7Ns3/nKp73YqfzuW7zfYmdkMOruJF94oRFvcqaV
YhchMyVuuQheb3FmMLMa76ZWOvqvv78o/Z8uSv3+H97UVve6+xjm732YueNXqKgOCuWQ8qTEXdgb
eQf0KEsUBVYgAk4XXITuP1yD9RfvQtvo6JZhdXWzafzpWezq6/v7fpfviRLLvXqa8+2Xo3dfJwwc
SJ9ce0Y2PmSbibuMyFrleRcjAas9x0ZClUj68gTppAsm6Cf/cGWa+ug/L+Q/Xtqfnpl1ahXn4v18
85oox6Fy51EsL7HY9em5rmMEWBUtMoQMYZ5MURy+5c5nstuI36AuqtVwhvJBs0XvhSxiRNmYMW2T
/N7ehUBL2FWaHnggQnqQFw9RIXwaTrliVma5ahd459VvZpbZo43dV8HjHmP8Q4qX68j+GmYPNgYL
5Hl4ZaSukZ9A/0yiBLiwmhhhOgc9KM2Z0Ujx5GqXYMnbpLHtGJhuGbaF8xkL889JdAWdWtT2asUS
x3H8Fpf+PkOWa6Yt1MQrnLErJUe59Ms6ZQDz8cKBcAd3WDn9t705M1Tzpv20vU9LNulTgh0JLS7i
J5JBoJoUkgRXupXxlA2e4th1+Jh5g8FcV88c7IkOaTgmQYLuVzz6SK5MGO2Xo8jlpmtuDk9HHV4X
udxYdGg4l1GvLGdHizFJy1mNuAWfRMVYwBXSFwgd4mDl1zkRdvReHbZdbqv/ZWo7ZPWR4VJWsP8y
KG0Jejt6c21LstvtCrMQMj31Nz/944gBuORi8uuX4Xl02u5JTkX4Qojw6joyXAiJlgPVDXOOm4rh
JJDHggQFel3SPckaJuIfS1BHOerEC44H5uuOtKw32kvwGqfhfWSLTwqEJBXm5tNQXkKS2aekGjbc
HYkrpX3z67tHRVSh2x8+QrAFFRyhz9tDfQgSi0p+6VjQ2X2lnfz7d77T/aut+Y/v/J+2hOf9UreX
9+I9qZF2GAkzkNMzM69ck1kMLWrDDiMHrxRt+57S/KBHRdXJoNb8Kd3Rz+jmodykfaK7XayVpqwJ
SMRYWsCSQiqRogrPMelFYRxVw9+2M6F0TtwyHvl8N642bwqK+an/xOCGVnyODy3lZapkTJtPo6RD
SUCXZCEO7/7ScDvLYZsGoPTLi9RvA8AuqE/WXXMfNWZVZoiiX9IKAR6cfLJKume30fW1XOtK7eTr
WKvFftg1cZTrUH5ft676ZsNZeoeSCmKI97w05jvm/O7cLk2WRehT1XHbFIbluNGIQIZMyjmogGGV
mQRZYZi2ZgqeKgis+UrGrX5OPSNnliMooUm/L7kGvZCA92TPYYxxd6P3qd/JyU/aC2ZZuutSrBtg
nDDdTLwnECaB0VZy4AezqD8qZ4W2Ep73Y0rj6hQHprUeh/w18hDgyV+9pnOA8XgzQFUFb7QMQUNK
hFXJoAVyOPYKKu9w9BuCoXvAg2945IO/zI5k5oevQbUYIyMaDqfTSurB1Z4/nVJDyG7Xe1kB9F5Z
7B1E52QdjXdbIhXjkmdj+R0G65J7ub0dZHOsSdg3wcT04K17NJ4wuk5/NAT3hYk2s13Xrb2Dswsa
wkMWSf4Av3wi+9Vc3beGeNOiTmk2wf6OwyNcScK86l5tSu1NSBlxcHyPmg6+dhRuF41/PANvFJOm
1XQq8tuMQbX5Yvcnx+fDTvYo/IrdqpTTjzslnD88vxf1ddBhb3oynQoRvd2NECDVslbTgnnjqCvn
UIyI7kgVYLekgzZZjhNqZASiH5f5qhhE9K4sUdLReBwYsaaL3bYbvB3LWz2hDMteC0rp6jD3yy8W
rwnjtl66uyR7cAleY9fMuojNvdP42O0rW+xvDcy8u4xuZ1bxBgv8rqcmYQbyRDLUfdCUaKPYzoBA
hnv47XEB5XQQHxJjnEevzfr4Om9c62AYvEyWd3+Droj9Z8JlHMhXgo1wOho6dA9IaxcXZKM1XWDM
+NZx8INekZiAYW0V/49cgX8I7GD7xhCq7sh0NBz9UJUJvAnl8HTpv1v4phQT+HBh70WQg3bigWFJ
olfYqoq6CVtu0MqSms7op7fLEi0RmKsY1tamYn28pILLUWdgrACRYiOgtScK6BDPGHTLlOpMIa8g
y2BKJlyH4aE6n8DS+eyi9rhno0WCayNmC+nAHWLabjO4mF/RvSckOV+Yu6ieX+0umRtJ+8A2g8SW
6pa2YPMO1NM1lW5m7nk9kPNBb7QpJaeR89Eh+CjKGRFt8Bc7fHPv52Vvhm/cKw4k3zye4L2EdS7l
3LSnrBKegVBkN0fdNvyHHfmvarS2YZl60zK6Hb37p/roVlXn17LxfU8AXY4N1CfNtyxvjqESDWrs
Ffan454YIs+kIxABX8sg3xhWeOkfwWDtgY0fw1qUKJvxFjFcjRqjp6FAMMI3Fsz0mcCVL1mipzKy
vs5laxj5Etwijl+jJ7onWt+gFWFecs8dxBkTdAVI5eXff0fd7PxVpdWmFehYWsvoWupU+kMh+jG0
5/lufN6TKijkrLXRDYeXwGAncyCIzO/iVYyBKOuDuOzG61ObrGIJeETFAREK3r9tNeiySWO7xG1D
HDmMX8LQAwXiU0hFQOEjZUqpn0Hbs2GCNFEehHkLIXGWV+/5dctuyMyLFwFlGtaFHQMOv3inEgBa
HZri46AJssDxmD3wY7Ebx9fpF4fo/Nu1TSQ9gkQiCobJ+KoCMBSHcyzxbCh2SVcA/avwu9SIKp4C
msLngJo2wIUInCimNUNuRrunHD5pxHEMMJlz0+YdtWyjEWnI/JDZFjgE/fwM+gIGwWjZMEVu1msy
c4piiIRRN27k8/lJw7ZmuPUgdhh1Rx78r6sKS++KcaOoESTsp9IoouCwQ0AnymjlB0aN3ZCtiWbi
Mce/QJCo/NV+ZbPI2kRVDF+8TKoWh/igIwbEwrTkIDrFR4j+2fs/wm4msS9tlxN0Nst+kZNluPow
N/brPnlon1AjlsSYv0zJL96QB4AWEIYBYtldVazV0xhbnjf6Tvckwwy7gpU2NRG8OdyMez6dU/a1
hJIyY2KDKFVKhWCOeYm1KM4L1DTOG0te/LhT0P0q/VB+vFBL9OuegXBa3Fs+8ZSQTwgW3AYCUjNG
miuJKmPEB4mHTGbzbqZc8Kp82fs4YdwW37peERWro2WO2kRi+CqLgLJ0pYo6RC9d6j43f7TsCTgT
s4bRXjgvRkqt92178uV8svyneC/7zORuZ23i8S9CD/qNEt8W5e61dOfKSEgm35dzVm9GOP2YCoEl
JE8Q4/39AqPP/IcFZv5pgbWut3ej+WKMIaVYl10ewe1YhXuaAcmHw0v84niY0ZLogL7MGZwtPZD0
QB8wI8Cvhbs3/YU6tjnDbY+T1OuKnwv64ivup3fvNf72ea14xwsk1igz53jCkdbZZpOQJyYRsYYe
92GzUiPYZzWwMjIR3VwX44+zZzhlcL0PqJK2OJkOH6qU+Xr9WroWVlmg8qYDEU4czbLtUi6RXX/k
AIGR+zifi4QO3nnvs1ugcDbJdQtfUoMnW+y37BU4GfgTjwjJBG4ozujY8LB6MUWQFXCI4fKaos4h
Li4O6rbS/WBpHnAjVLFlZBXnG2ExaxLDVDBM74CJK4CThUe1XMak2YsOYY8h1P/Wx+iuJB1yosRN
KMlK7zlikM9OmKHIIdKDScddYf6scXhyMu3F0xRtnI128VzvRx/LazecJpFhI10YjYAsFRaMKV8W
BmmEnPPiQuW1j+9Z3OIEZtkwmsAJlp8wZjjVZK+DsPOapbo4XrHiBbf5PtyHtycBnQgMaL4SBnjj
J3J9FqcGNvaRGpWYbZg92jQMKg1G2vA5uPicrjMkQooBbzu7Ox0/W7Z7CsajkSXYL1/86+l7IxK0
bOVJI8ZLiQZPmRLJE0t59kgIj4wAytRdd5UTbyl3tqfAwNrVNlcgwS/mW1rLqTOnbiI04EDBeHFX
QfOKWO2KoCoxYqIx6YJ2V+T/1hiyMQHlxvDHrYZRgoip5bIxrapRTYoZ1ufwfupfCzxK1mf6ITqe
8yK47z1NfJoDzgzq9foQ1StNFK2hkbd3vJbolG62hE29OSGoLYrYEPChrUG2HYf3nl55jcrTl4Nm
NVIbXP2A3vX0HT9z2aGzeffWd77cGaO7/eA59q5NoH352KetT14xdNU5b5iu17vOtYOAS77POY54
H7sUcf5n9VkRcNWYFaX89onpYbldmAOiMaiLrfWANN+vr7LVv1zlXjUhV8r7R9x23z3O/PcFstAM
jnOkoM0VQtOmU8bL/D6m7icNrf8aRwuFU9xZWSYzLAa9Q7Jzehb5XmeC4cg4ErQ3/HspW/+ftDNb
UhVd1/UVGUEvnNKKgiL2nhipaYItKiLq1e/nz7X3WjmcudKDHXNWVcSorAT+9mvehhkb7oKGgz11
FzL6Y7bA2FDwN5veqdUsJk18htbno6OFGxokURPgOljpmksG2MGToBLLBQKhB/EXhFXFLyNzqpoi
6iKX2wqAPQLYrLBieH06lzEnekhhtrtJZGrTig9j2S+GnM/YAvBr4AHh5NAIFL9S3M3njWC4EXDy
41ABit/+aAQyBOoF4HKc5b9I4Rsof+Qdyb0iRCpw5ecQcmkI9IpiAOoQDj+iuCfkksvwkOhteaxE
Rw+jAE+nMu020dVSvbyFD/V0Mb2PG4H4pkNS/ZdB9e0DIk9D6R+uXnMBnuiyygjqHyCsKz7hShHo
JNCqBwFiAnzZcS9AqvbhSWS5mjKUt6NdVzcxnICA/+wqRudIJ/bJxIjeOw1W/tcXYD5B2uGVtXun
qqQOoP2bBJpgr9gkWLpzVtnOUtb5IFJ368EOSzznHkhX52kRe1uFI7OEAQBSktB5d9WrF4F+XTXa
G9WVpZ68bzez6f7+YdGk1w+D8hYQ631sOwpwTz6Q6MIW00nc7N49zRdkbxp2DmE6YyP+jghNiNYH
PjTIBnw2zw7urbRNuLkFlM0kh9gzdZJbfmYzwz8n4BV4xefo68399Wsl7kd8KIqIP+LDsjgvslvF
9SX0dY9DUG0lhl4OquRXR2avoEwWZzB9gS0Q2p2d2pP9CyfUfUDVHYW9rU9xWUqShW/CX+815oLL
UFeB90FoMtpNaQLRf85FU9BYDg6qjYy4ZI+anOV0n/J+0XM4I+mutKD6lS31XdlFXL//UWn87+8z
pZeWgbkpymuh3+8UWsRJCk+YLKxYi51Mt18eLvFa5M4SV3cOrN0FmQLcD9gQIWmbxLodpFooYwsN
VMiGJLa3o+cXkeSUrQbP+obcw0fz4FK4cgS8iy4X4K1tioYBrXd/ALrvzYT9Gm8Yqt7UTE2xLOml
dHrSbvcsKyidFnSEwdhMYWrlzvDsDEnh4zm+hOOH4yIA6e+pvNtJqiShaI7z3Sd3Machj3vqaTjH
kr4x4Gwuv49anD8mBCBNzpgmFR27LIUV8j6lBkE+OhZITIfGAbdI5/PdHP0eQv34pJfKmPTMlId5
plCtMj9UtLBKN9rVGHN59xblCWfxg1UH3AhP69Nw+wlPoAuHG59OF9fgFrDX9JAifN2WvMWBYx+t
tmUMeYBDX3aVMcTawL61K//sEiJoMPjVdp4WoUI5NZKiQ8lBx7Z0CAHu7E3Z+3gKeDTqgOh02pvZ
lmQJ3Yv2boarDxBGWv8RlcO/51URH/kfC/XHIOj/bsS9cm885UV1H43xUgJb7y3RlrS8pqO5Zxiz
nA0gaiAfg6mhpxz8fz5dpJE/joHzdX/W9uLpnVx1pvOmwGn0qsDnzoI8SeYPLIG7xQE03Hrz5Zr4
sv/88qYkSybNPUV+ycONRVk8b8pZfDngK492MiQPTvMzhf0spfBNxLTjxrQ8Ojr2foDI55riOCGe
jcXZSFxKlBxm6K5wxdI3JhITTIQ35QL9t41nWJqsyaZmNk3lJdAvr9fF4WHxmoJpIoBx1qoh4nqC
AdYmwJdvQOsNkDaD110EDXam76dUoUi5Th8NosB25U66HH9A7YPIgz4leyqCZKE4M2cz1HP6n3/P
q/Xb8WequiRTjzYkSxer7se8MraXS7W3nqMLeFEB9GR8u1ZH+zgmizbuEeQjW3ocKqW/AsRU0b0O
l6GwzN60t+55tEHXsg6anbOzJ97ceGukczt6fE8rPwsrQmesbekMSFx4cE38u2PNt+NDGBkrCnGQ
0z1u4Lqn0EWwCDIUF7up4EDig5tSvzV4xkKTAkBOp5yAXMJVKXPp029gaVGhV3Hc0t+ste+azuta
+zkeL7vsVGpZsd+bz9GYGXSufHSMDukXFWK/KaoH9lBgh7L2ENRWjPym/2zxzaKRU7k3tJDvnSDI
ApryHoVBRfQghMIzLZdAxLoxMBoRgICKHxkrnLNc4DztEbwzlQ0cAMeCNP5mipXf2nw/P+ll6xpG
qR8uJz5J3G819T/BLi1tKtK5swzTdHW1VxNaQKHcBnKA/Dznx9YpvL9XmvZb59dSZUXRJE3VFeXl
olWNh9YsteNzVHDxoQyNqUIlfHJyDB3p080apUPa2digueQXaxRxs6az8ZrdsrZ3gbVAMRgx6S3+
pnCfbGV48gqkgHRUKu62gfaQTtF6rpXBBWiK5d6Tv99e/n6914Vh6bKpWqZp6Jr2Egftpa2Z63rO
wii9Sih6PhyhUjMnIz1RMMcoCHSdMwb7xlZ4tii6cyIZKAEjFd2bo5Ac2JMAkD7VKh955HNgJ+sh
qQws4LuN2vDO2/v8tKAL7N3Eo6w6mkCMyG2zRUXfGZBObty+A/buQbVIVKrRsqQVdxV6NdBr20Jt
4upE4Mxa6BpA4dpQt4UgJOCbfw+GIkACf4yF/jKVWm5dCrXOnqM7NutZ5mBX7icBijYOJI7aRrII
7JhvoCn25sG/FSstw5JkC3BHUzFejljtYJr6/sqDsU6DSC6qBQQ2me3bYbDasAnppCLnt/N5i/fw
Etn85cNVRdcUSddNjvn/+PDqIT/vlQ6UgK0UU5QQov4VZ2aOn9J8KSZ3mIZ2cCGePTssko5AFd8p
RuoW+cfywBUgofXP+THkp0u4Hr1tbymIITHUD0o7KathywJJgweyYXRCIuOz4e1i7WSvDtOAfxuE
mg2PPAiSLJTCnROmyzCkMcLh+vCFcp8TBetwYp/GV8/oQX15gETiaG3P7o4nUgyHtYHkZHdLyQOl
PNBJLhlJ94Nui88iEnW6/QioEsQ7oaPWcHMQKcJgCoSkluqh6SA9hTZFB3ByB+ykYJnBYkUd7v/q
Cvw96fov1/8/gy4m5ccVZT0eeX64MegH2390S2e4RCSndwCicPSf4c5bQhfduzIbT22RvXd6ZLYC
efgNJdu30Te4gRkbjKjboPBAJgHii/9fHCGnJJhbf7/vLzfqP6/7Eq3cFSVXNmdetyIX0sH4aLSO
kPqvW38/R/5tXFRJoTuhyE3TMl+uKqPYW5f74/gYcaCzGv1bMtysaehqEe0Q7x1+SZZ/2Xzqz+e9
3CPXfE9iUZ0ewEXCIRZ4nU18GDW825KeGEpzw3MqnZLNNVpsJqXUhyHin0y/oL1nqt2jHm8l+97P
JQTY0XWjeD9M8oV3pSNPFrvp1Id0dclQ18hQiQu2ue1vZ35qhDelpanpZhGjAXdAWvHSUpvO4dGd
0ayT0AmADr4vHAhsO7W1UGOcjHQzd9E8PGLYE5t9pW0pNtYI16Pjnkb9+waWOF4tdJjYWs7e638i
zTnpZ0v4gC3wruV5UBjtbXASkof7IsqBAAmGVAs3oTBfI/3Se3c//7ZgVNnSTEsymxI4nH/X9/Fc
KMblXgAMQ0SnRtFAEAEoTiP7sByGC8TscZoJL54JnK0XffBeaO1Wb/Jg+de3UBRL0SXiQPkVGKaV
yq68Z6ymRgsGOBtr7+/W6+0kQdcwMgHtW1v3zU5RfomYAez9zzNftsqpzm5XOWdFISsdqL2YKuM4
JiRe+EF47zQcw721F/5qhlIa5MSg8SZiV75D8peLTAMKx1HOW6j693n/42jR9rly17RDPQImjwvn
vPJiUTt9dmgpOeaWU1i4LRRND6MuhMpF9RWQAPLUYscdv/9GdYCKj30z7WXuFGlP3Oc7sD67nXc+
41E5vNtrbWYkd+iDTrreL2/20C/nSIuF6SZAUBD5IcOyJ17A19q3FrCghZ9cveN4E4VrzCfwEoh3
wY3LTVqR7aWnSdBYE1+Cfhlt6T2L4ne7pAb+LbGYGO65dgSMM/potxozDkGImVFRERmc6I7XQ876
mbe6toP1aaJ+FyKpLcvgAZ6OFbQpcTi3GKXNncglk74CQ6t7BAOMYgO8VuhCgKkv06l5cztXlFyg
4vRAhLTglBNstPONDf1NBc98XoK+pYKTwbf7QqnTlmfAnFndIMd7yNKLDgDI97EuSDDbOT5Kzue5
aRP/niXiY6P7tozwG6jsn9l+WW65Vp+l2xY8wbN3o27hxD3V9UP9aZ9aDLkXUXccuaDcxn8f1Oov
W+uf575UZLZ3ybjsjzwXBDqAfpQOnZCMNU7N4fPipDAYdv3wgGmAkgTipgZ/6WGbiQ643wGchHXO
27HQf0kK/nmnl0Pn3NSt/c3a1Ww9qX/4AoopfQnROS7TMwlOTjZ3joeXwTCF8N1VQYVi5zmgfS2E
U4JNeHOOrdXBWWu1HShhUBFjZIkVRJCGgM1gZq3R5Hk3ksovVxCdeEW3TIn7TjVe3rpcHM8by+St
FXh1vLITn/xhzr7ZBHVikkhHQEBaaF/UtqsiJAu+/e+5/K0KwxsYkqpJTYVz4yUNaG4eWnG9besR
gvReD+YfdbWUTktiQ4tHcc4hl2MpF28ue/WXyPPnc62XkLtoPDLVKHguuOXKFjph/lIZ9XZ9SC6h
H+me6NyKZJsBADb0pFFK+6nzLj/+7cj+5z1egjG9PJ2q6sQMuHGs+wYLuZ82HDrp2TrJAnKAC3lJ
3sboCEswbk6MCd5kH6rYLv9xaP/PFFgv21jS62OxqRgKCKui0CL7gn+NKhPYQDqDzhBJpkQJo01I
Exs4DyExnWsIloII8+YKk8W4//UyL3vbqLVHfdrzMmfvGJkB2Kl40TJ6287j3WX1S7j3z8i/rP2F
dr3eDmLljaGGx5eoB0Pax9soRcR24iFuK+JabKHeRQa/ZXv/PPglzpSfp0rWdzxYnF09EXVzZAX7
SaSC1iaVaCR9bNvf7LNfz8wfk/wSbB7Mxel0sXgonCh8uplZf97z94PMNsN0vXEoqw0mVtCVUZXv
w4iM3hzayrtVJmKXH6HBRlo8t1uNhX72KjjfqCyIuo99s62PhJIdaiBei2xch1v896drbwdcjM2P
R8vqo5BOTTHg3LBf0zimoYtXq3um4pDRFs1obVGMc+YcbydhLTH+ngNRXyo+BCXfXy7nDUTa0AGA
8Sg4wbjTYQXQbVc9QYypWtzUYefuN0TYU7bx7vu2DfkcIOFgdyeCBAIogkrQeYIKA3PMCLcguW4Q
JJ1T+faAN83vigs1LUzNmUGzFIYwvwk5mDoYlutna+9CtLPdxTru1GNY5nBEkQrkvRugmCjjCxkE
QXyDWlQJ22UddBPU9vYIyGOXpZx7aD4AST7a9v5LAMgoi4rQN21S4DY9Ka1EmWoEh9eMO5vuQuDd
Yp8+BmFNSk1ieNw66zBc0hQXUgFNUAdzX/HC7TLF14VCi42AJ0Z7sX6GhcgZonlDTrIEO64gpY8c
rg9bd+fonDC4FdG2TYe3AXfNehOkqEAHszz12iPMFSA89b6paab/8ANatzvHujiB9BnZM8ApNEYy
RhVFNdSn8lZ3FkWRGdHJp61yyu0hOU9S4s5UBAeHZrEpZOhJ2oXIl/pVu/uSm/XqUVCkxgj8bu6f
wprShyCbWivc5IfPFuQFwgniV4yruvzirJ0Ga5wcJogibWAXgd3DGBs9EUHTmTQMqgoeDCJHmFsg
5osFR6vb9SbiUjewIwCXKVi4VWIguMV/3yVxK6EAgSytWp84raefLeeD/imygWJttN5tvV/Sgn8O
nJc7NlP3N/Wcs/4xZGatVLR85pzr1NDCdXpqTcCYivhXuDag6o+my98bUPn7pFVeW4IbQH+lKg68
RgslLSS926Ca5z7+Tc5a7wYRUsobmgqE3Vz27K+/H6/+Gpr999GnSC9X7L3MH2flO8Sg7QjPAVG4
AItF5/558GTs7dLjRNhYmeG66UV2RDOcuk3rismCjQJf3gGLguHAaSTEkN6FP39PjSK93L2aVZ2L
4sipiO7MFKIFaB0USHyy1GuHN0txNkPyHHA/an0DKvf9N7fg9+X+v9+3ymt3Uz+fitu9wdwIWzuR
Hds+qgM94mkwN8lQb6FvkT67CVhqGJAIMZ6xhTNrO1yJZR/hmUGrEjRMYoMqeowo4w83aB95KDhS
M0PIBhXQwWA/f4ggsgNPDQ/tg331P4E32mb/7AmmZ6ul2AA6ORY7WPVA6rP7CsnPmPToXbQjv1sN
L9f+9VIW+eHEB+NtidaeIDCnKwzLxPlDsZ4U4c3V+93y+WuIX+77S+N6yw4aT9zgmf7E4RJ/ZEQi
aIjTALd6d5eOCDPf5zCkI2x8olggifATlHYRRXk36MJbgbu+HefdSW46AQ6zoAe5Q6yT3YcuBIO/
poL+NjhX323cl6Dh3FAt4yYiQ6F4EIOZtCa4xGV2FUO3ObaAvKPLzr3WrlDBaENjagQfA3IFUSzO
lm+28but8hJA1OW5uuwUXgYz0D38CwBOB6bwGClcSMi/UWO4dVAI9yYJkH8A0V6XQzliFCdb7j1k
c4V61jtq1W99jB+HqyK9BBd706ru1u47rkEzAFV0v/edwUUiogFR3kc74++RkKV3Q/FyoN+se1lY
Yig6wA6miBDIs08RwfaOrCBhNKcl69xlUYEGL8dxSdRy96cIHT/tNFuHBcI1QmIkBE61XuCYkm5R
KfLBZghQJKG+MKMCoOXoMccPxaIBMmyoeYG3Ixdc97fBNqYKoU1gqqGXnQhg3hYieIXKPYcBFy7X
SdcZoG+F2M/bXPtNKKl85xA/47mrKT1rcZ8gJXKJCMtwmKNToLZ8GqFuEGEagkVR3qaI/vfI/y/5
8v/LVhX55SrJD4W2LTIme4y+aU9gLwl0cqdHHNtanzrAVSJw9N32Mx4gLfTmHpWNv5Oj/2jcLyqp
bl4KCh+qrcEoj6V2U+jb5RlN0KlQ+UHhBwG/Dn9KAXvOxA/PMSHc1BxxrQv/OwJaIh5aIzZAQIBE
6GgJbc/cnvoAuhnGaws3j51zTwMjMcI6ofTW9KRPeiMGOA7qYBpMA4Ku5iiC6PbRQDhJ1NmEPIto
tIkbTPan1kDsT+R7KAhZXlLg+mbL/VmNavqHdnExxDg6NAwExmUwwE7iiBh2/wvVeXjZRK82MEhh
6eB0v4XZCJlRp6Gni6GNcxq5yBJsLu+m9s2ekl8Sz0WjeTg+xD4+TjvolRAf0FvkGhRAbvsBjwg2
joCFiO1wWlMv7v+9tn67JigVaxbECMuQQRv9m6WUVXWsqmvjNkJLYNdFyQwgNzjfBoia2sW4b3Hw
ToisDOWV9ABX55/Rp66ukY6hok/saiOQGQbBLlJ1ezuW4EbBDGo8nPwJK1dIvZ1o7CVms4UCVpW7
pw/EtPcfWuVQYnlz4333bl9uPIA1hmlalm6a/9X5+LFBT8fH3jhfAEEUXtzZDwE9oUtqBiwLUl6/
QU/v0rK/GXbbFXtnNwoeCYbtkwOce697RAyW5oGw3wE6C9r/2BdAKFQi3hykqri//uM9jSbdT9OU
VOU7cvzxntalbmrn+/1J+Qu5lRhqj5qhgfENSsPDYY4ZBvkx4huzXSxt2RYLLEcSBlggJ8mrYDXh
kba1n0IKyZpxCf+9JgxxnvzxgtpLlSq7NPSyvjxokm++RBdj0YcpM54PZYxBZLxabDgMNQhGu4Q1
Fut4Gmuc8WIbxnPZHdqiggQ6JANSTkkcpWaWAehSIbo8Mo6UcVBMLhxp4TaFQgOGZ2g4Zq7UhKh+
QZXtzbr4DTnB6m7qkm5KdP6Nl2j3XmVSXd1lAY4RSlwopeAOqtNoW+59JLwZYBQN7WRG6Q+mK0aA
6xGF+ME7ZNH3c/5jWH+8x8tezxuq/jiavAehhPDEvLn7aI+Jjkq4uTmCiVzcOUCFLLpVA8Nn2yHi
pwDeJxd/rGVJJJo7+qXKzu7t3SEe1Vc7A1SkTe8Nb3ZFtakXaWjbuSfio1U0OQpo6r5BfgvKlaT7
LexI++X0+mdkX6Naubwt6rv0pLqCbpQ4GoRElWBUcTteVLeBXsY5wqR1NGSpcF0th7tYcBZBQKPZ
0dahJ+x83bnY1RNk3scN0c+SYpTQdOzggfr3utZ/ucgMVchKNJuapUvNlwDG2knybX9iXeOERPiL
sv0HggGAekzItXHcuyD0iI/oGGC+fVxeJsGa9T2FpUhXpQt5EyFwrGmhH8MBE95fhKBIDy2czbI8
vLsYfkkYfr6r+bIHlfxkLA4ah4QWu3MS12mcE3qyw6bCzlqZ7SfUBiieoTeCLwrEhAY+GH+P128R
j8FhisSEST9R+Uad/TiorpusPjQ1molj6j2q0+NSxzHZV9CbEDRORCYQRO3TU0K65t2m/SUJ+OfZ
L3N1zZ/FQr/wbIF/RZtRvrhzglz/HIQ42wN0oqaht9HHBw/AW7xZKr+eGf/z6epr8aDYKNeGqRzo
ykvBGaU+rkY4GVx26a0VXG06exOQKpHdrsLRLaYi8+b75d9uM1PiPm4aZrNJzCdukR+Db9XSQW88
m8g6uLDnsDECbMWmd+DwzKdjIpGxkG8SJM+5UtqHFiSILhiUIvCBo2DfjOpcDSvx4hvzMVqBqLYM
O8LMBElOZ3hrbeKQSF2hSGSrS64f5zhRhhAyI+QAgC2iIpWsEz2ezIC1O7DL1um9FWgizEXXgOTL
9LuCbRdAPegavuPVcJUENNCbmf7oG8IKW6adY1ZzjYWXKupS/Twcm04Hpmy1xJoCdZ0Wmprvdvlv
OFMGzgSjhnqMBHz634G7qvejclB1MK4SHHHQ37XnTm8z7JEHwt3IhWqDQVBveOpt8RpPL531YV04
9jOAqTqT/A1YRgRkqai9Lbv8tqpM0K/Mqqnwl/5yEx2et8cisxQgsEDUBX2/htWOb0IU5xb0QOAU
6LYj1eXs+AHc2R7Oga1H1Yopw5OLvKoGty7wfgfH7zV6lZeh5QNRGI3EjS346UDQYIZjjGcTR8It
+hayMzrkrBwhSKTTd0J1S7l7Ruzqq6Y4USgHiFtnsfemJcxGaJ4QvT4WD0eGeUl4Tmgt6pu7YN2U
HHnrhLStENpye+I0uNo1kDFq0h8esuOummobFwy91EvQHrh58LyhgkdEgwcr+I7GsVdUMWmh3rrx
qQ8LxLPUmly/CxClrxuULa3Y6k+qPdVBHS/KoHIvkMRdY4oYdfeMImgWZOSJM52XtYKZKOCRYZve
QFCzWFwcSWMl7gvrvUZO4HFIOCrICzsdPhbZbWognPpRBza0B+MGUqSQXEVb87P19/kp/4bGIA4F
jqvpalOyXk+R7KArxeW+Z74VTBHA2+R+2PNjZHaf9jjWcNHR+kIDszJcgJIoQZSCk8/MMd7B+goK
+mu1o9COI4wdZQnAsvXTPtLtDtd4/MrzQHSdCQVMfquwPK8/5uRd5FNEtkna6AarIMrTJAl8uZOu
7EgHXXBQnYs36SJvd3DvgM2IIaH+Ck5yn7rj4BhbGAFUaD3DHsvyN7GvaYkg5yUIMgWyWiH0tSzz
te13qjbH4nYDXo3by/cm0I6BopMGzindYwUA3SdqCpQdYi6kdB1uPaxjD8EOlaxTd2r0L0SV46Mw
IBTtAOHgJuwAnoNG1EBo+eQa3qON4eG0Y3ifSMA5Y+KSqzulTMUpOC4zljrsUbQ7JRTuWu4ITjZn
AggIoerwzAKRfwHuJD/lkNj6/lyeHrpsA9UFoNdw/CUeLVjFOY0V0Hlh8ybHGyYqOXd7VgcYYxGH
lFKPCQqzlnNvIeDqh2weATspHP8ywz/PHS6PM+rgAohMrLHrxjdfZK4QZc9INDRQYQA3dAOTAmfl
CSsCHUvBXmmu5nV3fhLy31tIoihQ0lqq2p9cv51xvICaqa+Q2p3yZ/EUql1bn16GuDGy6oa7DnWX
ZytkO0PKJEumAYUsJewY+ir8MljVaKFOp0KzmZwJDwvPBaePoAd1e3QvSQ87JewzB2k2tgsxuyAT
cqRcIo6J2sEZSvjVCzsLiQamHn7iviU4lnQbgE/vPYo5NcWcDoCUbSCHzQVEnQIZXLt80N6FCck7
AGdec8IcMB4QJaQanKXhzDnayCtI3zRgzpSCAxRADx+yv0S9mJ1CF4t9DSY37tXdJV8DpAyOXz4T
gTOl4yJOhVtml+6+2C5cj6gtumwW+qCoAQP95Q+2+BoRcO+HvMWuhdrrPsSBIFwExB0oBjd4k8OT
SeC/GQsnAxTTg36xrJAYuYwwLWEpohfuxO6YWnKf4bi5jR6ajxyRDY+/GOdlb+8j0zhtIqeOTigS
zYJGqeZwdkR7D/G/sjO+0Q3jc3kMbB84nPYQ/FLYE1oj3GOCLKohG8yInZ0GDF7numJizuO7z8FO
OcUI5mabiukSQWfwtHyadk3LYyBh6YHZJ6JLfN/R7aUabKHS6TW83OUASe01xZKsclZS0Zf3rnZ2
Sd7Qsf+Q4BVuBSThAQsANgMYG3dd8QXdO89V2TDUTVQ1SDDSwWrNzUdghynQZbSoZHxvwmjFrzh5
FENtDX3w/s7Fh8zznl+GXSKVt+hNONvwiuOoBnsSch4js/ABv93mjSao0x6xZFVJGBqB5OYpzt1o
Szw8bXoUDt16sP8wbdmhzIp1jOn0xaH+/W9kFLe8HYAvGC1CvoMvhT9irLIE7g+JhkAX9xHKPY4g
H+phq0XtB8U+9E1uzi6aHbsftxRdWiZGODzGOMD1v5wR0ibwMrsf17Tt7ZHcoUXSmqGvVFaBdm0j
/IYpUNcynRvXcrjo4WBi2ZEmpAQ/kI34KIaijoNaeNtsGVxKwpPoTrR0h1TegPt8wOehhPDJM5SM
bzZWTc4lW33Y1bfR6AiDiQobKqfzido6ngRCeAIFXUFLhq9ptxXhrD7A/osuKwWwlUFhtIzyD7g9
FF7oBF7GvLU6v9BeBG1sDqLN0KxsYaD+mPJB3KmAQCm7+vUUj/oL4q2QTc1dlM1QlhVWFxBZFrYB
vRJxqYFHR4DbVmoLQqY7GHU9ZVpPldXTKQW0/fJRhnnr4ZLzt2HOdZuGnVkIncNdtSCBzLj/sebB
I+7ve1cVEd7rHaNDTkAPrSmr2nfa+iN0Lk6be31VLvXoFBrBNsm6whnJ6uX+ZlQ4IKIc+FZ0uRut
pQnz2FbwdTrhjihh+X2A7Cp1Tv3HpF4e12r495t9V07+erOXaltzb+wVo8GbKf3FnD7UWHWzvhIU
3qN1iq6cpRzuwbNzm1BOJ8xmErHyxuLzGONZ5cttLMC8ctrsF9GpW0SMcQiD5s07/nZD64YitBcN
OnOvENLbva7Ox+OmHl2jBibgjN5YFk1CERIU3WN4xE4AaGXn0N/0S2xTBWVo61pO5aMMc4g2CQnz
bmh2z6E2BTmcyPGl++g0e7fojCxK9SbIMn5JFM2fr/sSUz+2z2N2uFDAXJyQZNI7zU49yrrbOJ8b
qeFt/BOQ920sh/s20MVe+WW1lH6zVcTHgeUfB4vwGVwHl6Tsr4MnzCDDyX3dO309u9n60dPbm8jo
5R+Tq9MZbedQz0I9sMbnxMIDWoqMVt16oKVZvMk+ZfDYvyxhQ0HVT4g7Spb1kv1dm3njWixKATbc
pLuuOd90ucyjM4LLcpTHp9VuoifW8DHZthe9YnKbNqNs/CQHSzmBL4S3aKB95cjr6x2uz3O3GbHG
UCT4zJY7fgdFmnk1VkU57PCxmN+ILTBlwObCljB9VtI7WsNkIP0zhG3E8oi5qJe56gaJCzN4pChG
z5o8HhGis7dHakuEK2493ieLrb1Z87fm5OSXo31PguVHbHv3nwnKRTNewmusivSaHHvV2kq53PIe
roLhDpnkbUgYWEyOhF6iYd6GuRY8exdkvxCi9i8d4pkWjgC48ra3nxo6drRCtH75Zbaf3YZznzYG
RffcvQyKj3L8nD7a5vwA2mGK1TQYX3VgzM15PlTYblZPDzUsQAtvNy461QSYYxs/CqIwjTwHAkKo
h42hkuFtegqfLX0Fjb27gyV3iJ+r55RWvhY3o3P3Gj0TKT1PmlEZNzuNgZ4sRsVYSk2CzOG9lye3
ldXDTsL6VFJ1kA9P4WnYiJS+vjKaTh75Lg/sZz2tcxzl2Gp1LsG2VfiXuESo/9g7tI8gWymyxtvP
TatoVyOtjcr5yOh+nTt6AqRdTxoEi3S9vSLO+s8lNTT3wNGGTjIQg2PIRHVw2IpvYUZTBMkjhJ2x
d6OimPp8JXu4if5IPtCRCLH8Rd9sP77EiCxSavstxJ6RsragaO75aVSrOxVlhV37NEBrxDsHMrLs
D+hOj5HYdL0NHs/xrn90D+M6MFg/cdHfDxYN+758dH1zdundJwXXjl0Gh/lTssv+dsA/LMRTqrXZ
sE8TU7UvA2vS7KiTTUfvXXzfHIE93EYoujcGeQ86QbbORvkNwYwTK3KAx4SpE0Mjt8JI7f2F30x3
fb5rmkcyuSi8g6jgxNwEWiKjVXfyr9E1MhPUSrrndhFb3Tp4tJW+Edw6JmAdQsDWdnDpHFlybh6q
g9M0w67A3Y2k2tYz1JLqftbarLPOc4Uq7cnVYhNDBwxMsva9vQsIXU+Svb/aCnQdYqOUL1p8VrPj
uO7kLb2P8q+vTTcrY2i66ytOEGS9+dXOl2R6WH91zpifGin+SGa6T62+0aOme+yWSTVVA6DNWaSF
YLTQXAvNSE0ffh5zj2vDxniBkAaJ/FedHHGtG20xG0e9g701QWhvsp0sBjUSFcfOpWV+nleNET/8
7D7H1UqBjE+g18cnbN+mN6ejOjaQ+0UocLBnl5qQb/UlXxowNvDy0mb/OIHpoQ33XjOuoXwMrNEp
UPChiYyhNqiTZmkbwzqR03yphKDtz5HW0mbKrA4Ws017N1Kdg79xFPzE89Z2JLeNiH96UrhF5KYO
WD5w2C/LgmLx6IGmrzJTMzRtLY86d6AkTJI0Yy6ewd3hI1VgqnJ674Ocqhr2AhE3xGm4SrNAB9fP
IHwyxCqaaH0F/Y3PclZRjcLAQBUqsTcswz6bo20375/We88AIe/f2peOsXXLuJpdJ0z4cWKl1rwZ
NGOLdUuherfGwkFcd0bc6MKC2Us2HRpws1JH6eznl7To7QaLFkahGZLFwiaMka2YWj7j0IdJoITZ
/NRpcsw4mQZJ/biuJubgslRm5dqImilv+OyyEqaPZDPa0abgubVQJThPL+2Szgn5D3M1qhO+SwU7
nSgDNPuysMk9sO2fe4fEHAgWudlVk0d0p9hST84+8k6n1rGjp9mQRsNcGz7YoCM51dM63ByFEkii
g60j3To6erdku/IDLFOktfATPY3QgTf9HKT7dXLN7eeS17rEtQQ59hBakCgp5g0rgkNgcDSM+IMZ
Y0ILq/L5fqu2N9RmKBWF2ZDQ0Gd1uKhRiY2CWQugxItzmTAmPNOKT9SCavq6p4kRAcmD7JWvOZal
rbNgMmeNzzvOG7c1PjAQGeKt95wd2yaCz+V0ISj/zNXlS0fyq1jyULOl9GqkMKHVBfuW1T21doma
3nFBp2PlaK0aozLY/k41YvgRPzFmSKHcbYAlsCdm2ozB6uMox3E8ggfBO6DygzRt3/zU8EFJtBkf
f7cnxgD1QxfBiL6yhCi8FjIsH434Spymd6+tTbDvXrzCz0eNz7OfJR/MIyCNI7ArKgcxEvY+34YF
6STYjB4RzOmNmznpInkuy5FKCnuzQzOpRry3EhYjDcXFrtLZ9q+e4ue4zXEHfDZOeHyrDBsC3svT
aL/e9RBWLyIOTSt9jh5LwKUZ7SBcbNtWl1OHUZHsbec++qL8gwwo2M7zxGrBGESYnqEr8VrqX8BR
nQclv/AUK8v7uhGglBJeO7LXJO6pB1JUJyfeQvY8Pnd84/urCQt0Nzj7/KY7yrrW0MQ2hv5fCepT
Wj3xJkeYprYfS7TEj3P2naU76tbVWQfQOaKzu3Hy9Dw4rvm0cllGMBZI0vq3YIZmCjojUncvZGYm
VvuMdBRKfZ6yUpL78rq8jhcd/UuJjMllnae3YBue0BRrBmzNlhRK0WOSpXlgDQgF4/IoDrQrv3oz
IUKoJkT81CQHZopT7v8h7EybU9XSv/2JrGJG3jKD85z4xoomQUURURH49P9r5al6Ottjxe7q7tPn
7L2zYC3udQ+/gadlLdZA6lMljMBsqdNkUnzdF2UPuZav2aL1jsq+zLmeIC8ZKR11eOjWszJCY7iT
+lBqLvEecQuJFALtzWp9iq1Q5g7X+scF5JF3I07725tzi7naKM1jdSqNL6E+hBIvvyujc2gNrc99
z3zfji5raWROLffwde9I3eu31hF53DCLzaHUPw+sadHTiH9I6n/xAByo7fK2SDjA7+3Zqr8N8PYG
00utoy5k99jJh9x8XxeBl+BEF/4uJC8nlzS8Cx/vsjWRNyV5/wobHKRwaAos9vShjosrjZXpecEz
Y68Rmp86QTROMTqeVvN00pq2g9Lf+epI6jTD7G3VawYHZO9oQ/XoFTead9865N1xNj+51fweNaMC
QAeeoNO/q5dnqOs2gzPVNPS2oTE++bf7n6UnQ4P9Xc6M0TUqpreehvTUlM8UhUdOluTrQbV1rn1z
Kg9Pa04fp7V5/3sR2g/86rHO+72Khzrvemjv62rFKq5ndz9cjXYfp1ET4uuJDWs+OPVvvRtqAqR+
gdwpyb/OvTY52oXSr1qk3r1/GOobUlsPrhU+kcbk5gu1hKRfc46UUPgXXEIrxIbRV3HmQsjavce3
PjI+79vhvgtxY5jHUojEbrRfHvlGtj0rpEs0bSLxq5K51kPsajvbDaqg7ZN/VvZ5UrB3x061oYrg
j5gaNIKP83bfCtM+Pi9+vYAPHiPVhV5Mrx1eolPYCs/eZW5tqAH4K2uz/dz1ebaP45gGYz3fvlO0
DEgro12wdY7x1t8P7gElY0geQprVILybDXJPetuH2ga92YKmLC5D9CKYMK65WNVQmsldkyB8wiVl
bnSv61aPK1IZ8l+rodm3xsVkFe86TSiK9yRuDyAQwXGL2hEIhAsqufIIw1kfMLdvIO17JY6ixDaU
vRvvsQzMWCQ3rX4TkMxoEy7d+DRmk9DMOAXGoE9/Sg6sUctTQyMymZyZA+zOO03cxFVnNTpMkdQD
9hAQVekcycGtu6fuxZN1Z1dcyFVcRppnROh2dVP/HqmQrMqwHaee3ksjORCZVtG5kgXlIb2nPQXH
yuMa7SFa5WPQDcz/MhAbdIiZ4cBx3k2w1+jkGF3W6GewbYfRPlY6ojlw99s8qDbQA2S1/GOEtLe3
j9GmivtMK0UigPR5NxHKHDR1TlEeXIMtxIsPjJwHLfRXdwMhANNymyEt3pvpVO/mlPS2Pdut00U1
uNHkYfQkk2/fv/LJHevoc9/y66D8Kr7ymf6+DQ5TFbMlBoWWj4bydoi70vTycZtvh0YtRN5zPNA4
Lr2b0/TOw7tiX6bH99VbjU93/zTcfWrdivi+6stDIKanwWWghecX7YJn4Bvigs74TVc1WdEe2gWl
VNWr1VkuZ+pk1ZNdTEHQxuQvC7p8mU+LfK04ZWjwD76EtHE7Qtytt5rQIQqQj2XUmfH+DpRFtY9q
14vC/+XqHiAiyv2uycaO1UmjBKBPl84aazLHO1haaW/XM6IkYBbQH292YMfFnG/VNbr14NY98EVq
C2tIiI70qTW8LF6C1dSnTYlf7+5hsmrp6qXZVVIJon4/0ceVXw12i22EgZNvvTHD6agIjoDgk+lN
7SjUGd0JBWGkhZEr0HDC3sdkBwgGvgi3Agvwb7TVJU2WJEVB2gPW/gPUWUva5+qsAvyqg58+fC8f
4tg7Gujr6XYyHt9bkD/SGUnUOIGhAQEomyDNMMaaAZN7LBdFG3bfBFvvNOE+34FFsiKLzi+OdHiH
2n+v9slb/He1D62d7NZOrXOyEnAkLb7YAoF0Qgj0HCReid7M+OurAuNseU2M4h0aOqGHFh4edSzq
sqiDv1ej/bdXKlajajqjOBp+P1iwX73SujkUrduV1TBouzvW4E0guFCsFE7Xhyl6otqs/dFKHWZV
HditX5tqjEPrDyMvt82Y3vrROX4iZUd8+ibvdL6FoI/1wvDE/C/S6N9lPny2u5OV36ycZcoTZuQS
BhAYSjAYR4j3FHYQvvxGmAcrTmc5OI4YkJfTKhpEaidKTzAIpL2Lw7jztfIXCwTBfNTMA6gFFHXI
5TbBAolfM+4GQbYOCOTYcTozg556nDvbJCId/7b29qf2kgNpiq3+78H938t/+Nxvq3Kn5nc0fQww
YebkZwaIwiG7b2OT4EbTXeUk6NJjiwb2K7L6FII7RonFypVkv5G9Cl8/Hb0iae8lvWJPoZBQnSFd
knuQSL3+PWIIXvH1gRXc27P4+LnqxIzjGNFY7iduUZ9YRqMz1jvjgkVUu0NAcr6t4bZHf343Pb6I
by9P20ME2V+NtDEztvHHpB0LkBVeILi8nRl0nTAfP/V+2AiU7YSP8XBTwgVuMzW0b5PYUxQXkZNY
6qA8lLtbqEzmELD1S4mj/4Y5cdZAH6HlIDBAD2ft3N5qsnnaSgKlwQxYwBxaHpqtUz4H/1rCmZtO
oyiIzm6wmggDjWYez/C9pm5Cjwwe36sVPbkWWJEqkVGalsZA4+G1NcVFP51UvZm9pR6q0j2wi6Cp
xeuKAgum2hC5Fw2bdXeoBwxgO/DAD2g137EnP/Rekad/xif/ObWmjMqFxhCfJf2bYqenXXvXvpbN
DCC8BA5F8ZjWgi1Z30ZpqAnN8M50ehTdsMpeRZTuM0QSTBFsu4fGw5Aij2cUmLQEMAMDzU+tQ3L7
CmarPI1s/1tm+wFBt8dnqp2oLFNI49cCmYj+eJmDoXJBLHc9nNQ/5F6zzIVtu+7+HVef0JvBm0oG
ui4Kb0r/Ye7/iqsX3dzn10LlpDeDuZjLVtjp0jcdgCGobL0PeozrsYvyff9DwPd2fijAWX+vArjT
kwjzaxk/2P5fy1COWQYPTwFrvOxg//t2+nibz9EAchEaBoF/cI62InxYEcYU4+QbihcXH7SfMOUV
E3QZG1I37Zz7S/6RgqlESxg0DpDDgPIy7Nb+Qu8NLU9cqyDz7Pv7cE9rzTbRFaDvitka6B/mkAEC
qU2L1JZ3vscbxjvDqLQNzOxq+wMnslke4xiPoWj1hRuZaWMEvY8NNLnE3nyDGvv7vTyZw7E7Mt+2
JiP0Jz1qEZ7kujq0s0szOwC+ZowAh5b5lDIXeveNitDTEstj6oloqHsLRttWT4KwYjooLwNqwuTm
o+gjTS2QzHihQmS9hKhe/L3IJzZo7BygZVPVDJIb/eEA12Z1V85ZAfyyDVQmK+AwCrb+IArycPPV
dIS5lLit8H3R8I1m5Itow99reIJY+3cND9QTo9pvM7MABylI+q4ApxF9llMgRtHQ6A6Nyfv7Owq+
wK7wFbRfJOtPt+n3G3iIxMYhO1vHlDdghfM6BirSBvvgQUyoa0APGoa/tIuj8WEdFHlw8Tcq9JQz
H1WCeoL/QX+LymK2D4+bmbjzkMF6dY6efV6mBP0KGQkUaH5oWr8+r/PZuLXkdoIP27zT08WUdDBY
T3dCUdYeap9jJFkXkcCLvv8YF8X3AT6b7kiGaz+ZZHgYCSvMv7fsCX0OaDPSZmhBcrDbj/jHOlP0
lSK3qpk2gmActrgf6MHaJeUWjmAbgzIPnTA7R/CZfOlsj4dfGlA9cY4aD/sCL7UbHbj4q5D4I27x
eG+YsqKivMfNir/fv/fG+Z6kLYhr1UzQ1gEweVd/11dhc2vIvpb40qDb3TMXeph6mqMhNc8Uy03i
IzKVMmL7eBIHElJtq8DgkY7BFo4PveRA91TwCnrMqAJJ6sTh3XuL6dFLvV0sZFWruPYpwGn81Bs9
aGHUdcYygUmLf3XugxPdkZN/9JVOHtSdz1EWHAJ8Q/t7pl94KYeF/2J7ROvnr7fwUKxk8v4EMXhV
cS0pzvfb8sb4iqWCzYIhjOTg1wGG9gShc0YEp97FzamfwFR1nBzfZLtzB4Px+bH1lBeifD/Y07/W
9VCWXNq5mWcXYLPMYO3eWST80F8mAqyE1TsT3NpBPpS2PUuyAZbgtb1FCh2zZ2CXtGzsL5FkY3Qk
XjTdiIqzZIG1rTFYBQQGQISwzhP8/Tpl5Vll8PtUPTT8rvLBzIwb7zPvXnB5NWgzYUzrZW4xOHK6
z+gVMOMLNKr6Osa1Cdig0Has4CuCr/Jw6rRvM07UCBOxCkLdhXUqPP2JkWcVLk+eFCc4gu8nOfCr
etasMeb0yzVnErEDFK+c46w9nVrjpMcQBoRm4ekgd2oX+2LvSv4DUt1FAz04gJXBYwADbczHaO9Y
Q0gv5G30iIFaUnwavnh9WojbELpmR//m5vEFRXd5tpusPMVlXCDatJ7w1kFpW4/uGOPKvOXipSid
/vSlagZAZfI7Vf3RQvoV18r8Lt9MEzEzjNTfesr3yZ7XI3QpRAcImT6wZeOt39aF6hFgyUhkeVOK
raNjB1D6Z2fZxm9lR900/IbM0XeAUwlgEqHvFX/t6ef0a6UPyah2PJ+a4or4GLboNJ2WoPemh5ab
HIAFHoH7MTxZj6fTcjEGF7sW4J/zUs1AzZKTDod9z5F75fKEtlUef2NVnGPcOVFTm9JvjwTp/cry
Y9RqOy+uNll98Yp/7r5fr7jWWqdVdT6Lm/Wtw8nybqCjMDmUw4FCOxYD+m/KjakMgnSL9XLc2APL
x8SD6BdFQ2QknMUYT414KuD+VwCvg6VEV5kMc4/KGIRMcB9CMqPXu0YSgpaXHuKlY9Mz3DF6xUmn
6pLjTKcoYnSD977ca8UfbdAH2QjBjhiN7MX12+vHE1Ce4Ygh3D78IG2HSwm5SEDgGg8NRgKVsRKX
/339HWqkCO4uQ7ZAPQXna4QGCW7Gf3/uz98aklGKpCJ3zC337x1iyJmcbDPyEe7bHiz6JTEJLm4k
5EPpoCPg9B6DaQaKdu/G/dmPf/DORUr173UYzyp389c6HqJlLaf380E5iN1LKfhEyPxJ7gWlABTN
ABjucjCdyp2pANbS4elFfmtc2uNmHMA29TXL3qFNh/8v0NS8seMwPjjoEsx7APBB6SOpBjp5b5BU
MUBzXnw1TEOe3UIWua8habBLlIfM6r5N2nmRwUSgy4NUGDOHgLPFm4PvGODqR64P7JX4+YY3M8wX
DZeAN8am3AVIKoIaOfhymMZLEygtPQjy4K3XoTcMrhZzYH6f0Lzd+ZmjrHHe7rR4oEpAhPjfK7Z6
xQSDOg556YYqaIBUjDe8M5ZVMBrcWc46KreFKIXijGlo+FuumrPzJfgcXEpYj226P6UJZDghHXVw
4J06cwkNC9w5wUsLgrQKl1Yh0EOb8bcIv1hAcC887N5F35rRO/8WZmc42yDBBytZtjMCsLDCo/vP
H8uT2YuDC/PRu8B1FRKxjY8CrM8fGaCqGPPH+oZ7c99r+MV4GQHtRI1lusbyEJTMDoTMAYVY8aNb
XAqkWMQeIXK2sMjHSjCpjROA6a1cIXxu2KHwza2c4ZGT/P6d2wHCsu4GtqTrLRayU7uwMtB1Tlhr
Gaj8MIRe+R10dcAgcNcobsA00x4C5aJMcAkLKBnqoPPE7pY8bQY2ok0Lu3Zx1oRWSlSjBwSutbbn
TtzQ8gJDmqE3fCDz2GHf9l7YC0Q88aP4oIMEtJQPnh0UDiIzfB24ushFSnRxhBp7SjBIXcC0O1dQ
O8SEu8X9z+Jch2XG4Jt/whHHGvtF2KvECl84cLdotba5uJGibbkefbZvMdlgachuf6o28g6Ja7p/
f75Pyxrz1/F/aLypR6VJizOecGJRdxuwvORArkeqs6KkisBND5AwpV4ll3FnIfTQ2YtI9jxv+bWE
h2z4dEhPqZxIZMN2r2YN4nMQKaEQkkYsErIApxFUARv8EfMxIUiXOS8W8VP+PyZ9bShmiqrKgA0f
dfBO1l02ZbMirUlcSChC1JEmgHddfcBKuN/GtYcrgzJvovXBB2TfcvbItdwElbPF1b9nkO/kK6cZ
X5AGsK3lIilGXA7QvXdTtbZXm34Mplmie9f0YoOvcl6gKDPLljl29hdQDw6yK59t7/D29/4aYv/+
81yWKYTKVUPG/e/fa+KYGgX6zlwTwlWGhjH184GOMTMe0HFRb70G9DRYo8rJPKcMiMU7R4uLbgOf
QUhy7WzKW57pAjSjWzpVvCg9QYtTVn7c1zPgB9Tc2LS/8xkUzpVEwWFa/6r4Vv/LV9Wl9v+e4rEB
UOhHxbwceIrdPhRSC0tUVaNpBPhmNwuaMU6vQrDx/5VuHyJLGe1fnRBdHMM/3qT+0AAoV+e9tjqy
hs4O6KbU1Sc72qIVFIJr+DX1l0z2uPs68xG3PYwPsu05fJDeGr5EfHIYv3w1fdPZHz0F1pEeLErd
f8fJjS7lJHyRUz1tTP5+Xw+X2r5Mavj/Yq01FIx2LxP6ZC6UC1lw6n52fmlyCUS0L7iLvxJTyBYL
rsHN7yIC0I+vo7jPOWW+Lqx8wtcNlfazfBWFYFj/sg5G4RHYe6jqVq5lVOeFK64ukbgB3uWF7sZw
Ni+ecKVponIii1DAlYEDzwAUQ2TTQ4PEgo7awvpY0L6Elklf/KMvXFOJv84I6slb2n8TRsFX33Vo
mHdJNOhzArjH2I+LndD93vo+X72PD4Ir+caLtMIQh+HxsPBcMv+SGK8+qtIgA3xNzuq+psKnWyXH
qQnF/TRv/OXR8+3xWYVGGg3Wy2Vrs7zwlYnJF3GkCNmMQ2dYSUG1j7t7OB/Yuwl7UeMNw6k4RHl2
5FaFp0afo3yW+PRrcU9+1RU0/wsl19FM/t/yH6KGktSnu2ykJJcQqEx7K0iTPU7zaoRtuFXgxCco
yFMfjI0bjYVcyVCzV5R2363lwlp5Ffe3ML6l4flVhDD0ggusGaHMMslnCI9MvukVJj5JkL1bd66k
eYBzqOpD91vchELvVBu/eircP//eFfmhj7hNqq1yXfFYEA0L/2CGtUxBDDO4jt9KkS40mxZmuyD8
Qci0nQMWZfnGrPyryuFssFLC/o8HX9cHb3oc8fBkdrOj08IMMtio5FRC5qEiqbkablfQN9GxBO+h
kNQIF57bhrwk3MAUut/Jf1FeAyuB9bnp1J/DbuDp8fuMWU4ymZDceFy1zWjB73pbBHlnI02GVg+o
Fgdfg2m0udJXa4T3bE0+Ixxm0y7gVzT65O82lzW6Az0SuEmG/6e9ADuGGhLotrD5wuurtguK0ARt
YBXEIvOuGW64aC+6f18+svzqhT/ETHO3qzRJ4oUXvg5zjj572PKN2bxGgdIUuomIUe7DCzAk4dIq
a94FLyTsPETiKqWh/FbQZn6jEMCSj9tINKUFn/sQzdPvORhsKrplSVy7fGPTDBUR0wLsL0+kDuoC
ZKnYG6e964+tzL3fPLUnDQLD4Oe1UbHnkJoIT7BfF4jD9i0fSWwz2mn4vB9xKz4pBIsKqxcMkm0w
hLMiVjH/tdtEReh82uI7mXya7h0A6JnujjZuqehAXSz3CooP+Chj84rkkiP+91vVnl3pvz5O+SG4
7+7IkpgngruYlZb+7du01Tdkh5qIUWk4ZZSLqB78LYotm2mTnnJcWqY/hPYKVwk2cNwS2nrOSKVv
ktqfV9A23t9rNJ5uvCILr2EdzYBHY4v0fL3cKtEOloIdZdxpniA3V/0MWeL5llm1sO2UqKyYe5ZH
R7D6D24EMbOya935+hE3U9p8M4Lllh9BT1y9duIyAq2O7jubc+JhGFb3MXiYuKPmc96a1lufye3o
x+j878eBZ/LfyKFaugWczlI0VCAeIgd9711WteobIgykUToCemcgx8EWmoiTTU0fbSCIZ7AA6ia8
Y3x0do1Rj2xKoBe4upZ5l9rGWzO82FQkVrApoTUlTMC2aC5fQUs2vgKiiLZRG414zf2idiLa7gEI
0aSDTm4iab5phE0xlekQupYWQT60nHJheoK0L25uMvZ5ngWrjfUN1HPAEbdGOBdPz8MVLGFS+Hlb
QB0FpLZx1BGNYFzhWy4oysMy8UFJv2JQqcqTc6BCPqNZ2UZ3sm0+BIBVod8lmhS32d3Rf9YOkRg8
Oq9NlLiOCT0AcKoiUif4EkFDIfkOK3iqUmByXJTg6jcDc6AylpOCK7fF1j6F/D0fpBt1JIZFmFLU
OqhOk8Zx4p6xN705heYgc792qwEtJazr7XKxcsFUZ4sqFAQOJpAbxbkOBYtUCo72HHaosz4HU81Z
IZRF7dPJJfsOYGLa+Lf5mYL5Omw6W1+toUCo4XYvSpPelKbUCqHTM7mvtyrcjVqAcm6NLQk1vIoh
lRHcHSkm8EDdxJH49r4aZiFDtH1G8Ln4Lee62G5OiV8OlJt7G5soD2phK3dTD2GTYT14J/mq3csb
nVMEU4FiRRbY4WEZCqGeM/387CMLaxpNWaQePJSU7NPFq/BxAzwNZvdHa8qEHuRobxLGsFZfLuyS
Whhtw03/jEfVHR+ruAwOI/Vr31OEp/Gd/kCkwMFwTAwu+aMBZdcQ5AHWbZBXFX5OMJ99KWgvRcPn
U3+HecMa+pXmaVvnsPVwQTp+t+nVBVIfd3j6eQWl+J3fdhcidZVstyvv5pw6VDsBkPvCdKg9KtfQ
edqd/1FgvU41kVALt8dCaJ9f+93qSOPVF3+ErTHL4gALn3RtUQWeNoH6CaB65wJuDvTPDA0S7GUL
72q6Kjp0uSNI/dCvB2qgj9DOHkljsN+m20zOzM5An9du7X+IwpNJh4OU/gbZIf7zCcN0CoH3VRry
DPaEqZqQXwJ6hw/7Q3JVKverWhftq4jen1aHxJZ+UI3yD9RqASus2Gn6Ihhw1X42Pk7NIMMSibbE
1p7jFwetei4P/w5w5pM75feaHnuwt6OV7baVcWUWow/usb4hKC/nnxNjcXQT3+R+KwjXoI0w0pC3
9pkdDBCBDFKO8V5o+RrcOLJtwmDGUaIBa9maGdhhLWFFBFasGzgPlp5OWR0L2SAKR/cbwpKKzkMn
pGXGeac9JhzbzmMMrzksFCqkUWz4i4blT2P0ITX/wbQgjKI8sbWTy5akbCv1iqimQSvOJPQswdT6
6EUwFPHXAwZtTjua9jAgXq+irwudrRIMmrApvdL8QQOOY5oMEtfpigbWVXT1gx3H9dihfd0ji/17
c561enG+VAzmD23Mon5amL8a5JddvTUvp+MVmMkhagfIG7Td7LOKMlf0tFZ00nbd7VzM/3a9PMyZ
5KRDxRU2r8nb3sscw6MQcpX4W1uL7uIrHN8T1xFdYHLAAin4jug/ycCv9eFBITGgXsHQGBgj7N1r
R/kWpH7N23IUig6eTlknmd4VmB3Cj3LVvdHMZVx2j07w3lr25dWw/kmt/s+KRO35a0WKVKr7g2Vd
Zq0O4gAgvE2NCoZ0E/P24BSvojSQoL9/07nIa5pyoH+rfvp2I7+evdi8J5WgBg5f0gRwCb9HsdRf
S6lW29Wlah0vcCf2EVON+enooTQOg262Y6OCynIz8NINPpxtZ7uAJrijdNJjLZTAOx8jgVOWvW4C
nPBFIvmkANdBLSmmhSILqlbi7v61snR/VI5XqypIzg06tKYXkGUFLx7/SWD554c87ISpt0opTe7F
7PDWppJUOBWxEVxq+mu7zqWHCGEmEzxKzIIDrMKv4ZVK+ACmvXtJu+lnEec9eGH9Pd30z1vjviIo
KE9Oyj/rewjGyV3Vy8y6FNgBn0gDyNlM/7xsOquo7daf2iTXbXOpBhZ7UPQS/9aB+jfVjRf58k8b
7iEo/V7GTwPs116o16sCXYPXVJ6jt3LakOYEUJPgbXaSQ1/z9E32afrWQnMssILDmgInPAen2bF3
JQJhLVTuf0zV2wH8AHXLVPXuor4gzyUYPVE5Kpa7CcXefg8VqQoSv6BnaTB/hWUT/b3jP0iPvx7l
IeU73c8X47C9FjMLflziaaAr+qqbDYz3po/5kbm8MSOAP+HQ/EKsouW/+PlPBjr/vMqH8qgs91la
t/j5eeW3D64RpOGBTGu4jzADzZ1eRf/2GJcnpHfdpn/fbJnwX7366Nx27n1Q9EZ/r+dZDcyn3wa9
ZKhAs38gjb+2ti1L+0rRC07YN4TjMPNb/ZbkFBKEwgWIr5N7mSS+gabE/sX3/TO6etwJxq2WQINz
a/xA4n795KyNqGouGWfaHeh8qxTOXM42RyY0V8BGKDUSJiX5R91VvdTPetr4VV7xfAkGAp9oNIvm
+kOM2RutVClW8hk36tprptrJoe3Y258gvlRjA1JJ3ifQtZiEWFG7Ty0N44FEzHmxB8/OhPxrGY9R
aN9SstK8n2etDM2kYzhIPUlzZXopApI/00IIfe6re/unEP/P+//1Ux9iS50d99d9zU81kDRTuxXV
np91oEt0FWjKiJ0MXjzmk2oLsNP/f9uPWVzdLuvWRTxmPUIAIRbyv+ZV8M9hR67NwAjrlkPuq6GW
6b465s9eMVBCXCzpG6KQ+FAhn+vTWcqS3ZlKr3aarYu4DtrISyPS6Pw1d/fj5BO/XyXT8pNOpY75
qgniTOEre0ymK7PK69NByznj0s8FSzZhT0t6YiaoUmiS2Yuz9AyC/PsnPr7kW7VKdnlLzWcUp+7x
I+nfmFz+WE0JrPamZGL4hWOFNgAf6VpBZs8A5I9GnDX6FaK7uaJ++nvjn03xTEgLkma0EcemRfHv
Va5Ipx1zrTKjpEC8+EhSS55h96ZwrFrg4YeHTjeN+nA8hKhQP0YX3HbNF8yEZ2kqi2CYiJhvW8Lw
4d9FnIUWcbq7ZWwF/VTBnhA4KJrajIPvOKpAzkzKSKrfZJiPeu/o0AVNHSkKFkIJxxnJcof+rIMz
tp2V0Rbiwp77yeq++kyedbd/9HAk3dJ4Y4rIWX7FxUJqwZ4xTtmM9wTzCVy7ioEK2mC3k7OKlD30
YxCvdKI0d+sWpW/sPR3pr33nhA0JhOvt5x4gGEP0JN5rkVltyrCQUvuLX//1lYdDhBYQmHtnMj27
rxNXafv5qVtsP42qu9MipVmrVXA89AzE86355QzGZX1wtBOF1r71hXo/UlraxQnbZPDo2vx9VPQn
MeKfh384KtuzkerqPs1m6gQYKSg1oTxmSPGxibaFy4V9dQtRLsgyQ1BJqCnKhO6l9LGue9OGQUWN
4bXTnNzbXUw85YZBO0w6VP5pjW5q9yYPV3x793b0fi8RdqLiNgB69+gdhN9W9M3k4sUTPUnhLDYS
91oVjUvt8YKlLDGaBHulWW6hWWIfkWsRCt5lV4U6kTrbFf2QsE69I+dSs4/cMRDw+YvCUUFoXxwT
p5lPna4Qaiufx5Xg7u9QTuseEOUKLYQnWlwWTvtqS4pHF63otT6N9R1FH33vlifnDnx/UUKQOyHv
FN4WFRTUdYHKyOpF5DGe3KYGJneaJfGVtVFSfEht7pWhFwcYGTPZhwjTxo98evtK4WTw5USZX/kX
KGX8s9D0kf8LDJKr1Z4ptuFco2ZabkGZZBXNaSCBKIat6bS3EYlgNogYzfYr7RfTNMwjvlHAI19K
TE8+KgYIC1bIX3Z3E316j8tucgrKi3uWQ5nupubk75de0jM2RbhKXSMFppqGrc1hA91e7bAXaDST
zXIRqPb5a38JDgOmJnW7e2Vq1MVUWA4xuj/ZOazTzJN6BkqthAHx/xtEBmi0SW5aeUruI3NxGpVQ
sVWeRqNM6pTsCrpesHZW0b1xbqjny84FFEuY9pjI7yfHpXRyZIotpEVW9qHia1r11C6/kLs4SZDs
Ps2y6XajudePZl1/UgQxDke2whzLlo3YTJzMbjv7+k0z7gsy0uq9goqWRjgNxEIHqrAVw9G9lau+
UWPulkXH4mnP/K0TTRxEBWeWIOSOimlrgx9ifEBzO1Lds2GjY6yT9yBmoTnbAlrt/rsYWPyoSTrb
4hdaEjNCdG4YovVudSyh03j4KlIXEn33GlWEEnowKEPchtb3NUDLbEjDssIICsFp9nY1Rwfgg7mS
YP+hLnEMiijprGalfwrq99VA/zaiywzVobddJC8zvx2kAvFpjozpanhGPKJDhqh9JoVdTEtadHpw
p2BW13r/2OO9Gbl9HZTxFqQQE61Ptau6/HjeRdUhpl/X0H9VJwXl0E+X0nvuFR8ycjR4GzsFPRSP
sT3UZC23Fzc/XySj44Gwu6Nj+HHxFQsGL0EY59jEozbPQnT/R1f2nvftA6WdSgsVAKmy0fuHxlHe
YEsjeXILjHcVESRSfIXiGVARqqkQLhGyoYFlBUfdK4O7aQMhHWoIxO3stuqotQM+HkeqZil/rwYp
fGPSM6WLmGrr+xAr8LuBleqISElOa6QNdm9FH9m2vHBOIJJRv8ycNririyN1LgipzvYM3Jhbdc1o
tXUSSlzv3lF6BfaFBwc5w4Rc+42iSIp3ZAo8zof6bl7d0/eNLrRkF3WACqR5E6w3FQcu0emUh/sl
/RHTvdHfR4EqRi7ivriyoo+MYU/PRBIWrdTaFu3DuDXcf7EQiUsTFBauoxm6pXbyRqEFszj1qfNN
BC4S1oioZMjn3/JPxOZl9ZEG+ne6Wa2vmDvDpEBIT+peQmNEE5dSlElYX/4oeyrNZbvdAH7qmN2j
b/hw5PI6uKyhJ3eJnJeLmxz9fHxNbdRFgBOQjmzK3G99Fz0qHHC7TUpTl6avyeCSbidfbObIjIKp
EFd1aEHxQ9hm7/DMeWrLnhLSGbyQP+6clWIXQSsuRnV0K3Eks6/jNNq9V8ArNjWxZpai1pUM8mVr
pnrZqBrup/D8e3y+KIoUaHesvtC9GjWb7C2PeJ1K//yRQ/AfcmXob60te13Ojh0pJFcGf+Qo6NQs
ahQEjTV7chkkTtm/dEgGGvca7Pvll5m4lzDvJcic9JEukdwzjc09KhMq6kGam1KToy+8MIftvXMx
Y5XOx9m7d3kJl+jQb8WsnN1UOtuOchXAZ26hF0h2zRAXwr8VCBeGCcQCL2AQVo+dw3OSlCcD+73Z
6qv2qK4YcG5L+7g8jtK+CrUy3vcOo1W/BnYhbPjSwuZOS9e08I3lXYKcoEf89fX98A7FP5BAcQfl
8BLu+sQfxuRSp+3vY22UT+/jyiK60uFXObid6rsdHttkMkcapfmG+1hh/PeewZDTuXyXGTGl2/Kt
dz23W4O6Lw8Kzc27VUnbQ5tXHaR1pABqi/jDYtit95CGRSs8faRhAeOhVw9WEZjmcmggeQCcvQUe
/brlo0cR00/Ia6jpDb/E3mmh94fKMO+0Ws5x3EwvEJRm92BLJOpUO//WQw1LG6Sx2i19TiMpKqMl
ZG/6XFIyuc5mO1HdyzfIUCCaHgP2Y+/eT8ZqdzuQhRzqPPfLU2h6u67lEb7LkOG+rgenfjWE5t/y
928MAKMrfUXNYZingig4usZHdRowKUFTgF8k9VU4/vNT7zjWzZAz/EaJJm8KurnIm3S2A7WXxEVU
j8xB+6MKk4g3eLkQ8VTJThqRv1XdjOM7zLu7fpOByKhC6R3O4SXDW8HmfV0Mh55D5krIan0WjXuq
aBf5O+ZJXBalo50dsEurFoE/3rZiTQ5KdCIMxMP2SYDIqoqAixRAjmPuud96WJ9YDK1GGeFyndzc
IyFB8Y06aCmeBfI5bJXIfo3lxs20SB3rKKrtwuEde3WwETSDT+h+ZEQdpiy9+tMkC8NxcLgda5v2
FhSSu1pve2Wv1pyi7epSqKXdNvoReb9ddY6I8K7sGzG7mB/UWE5G1XFyMDu7S3RkYWmo3t0t7Z7C
lyJjmPkKY6SWffzSuVHODBVolV2cYqLdnazT/rxByj+5EGEiw+eWuG/qbvJWjgg8/0fYeS0nj6Vt
+4hUBRIK7IJyFtneoXBAEspkOPr/Wu9s/DPdX3XXTNNu2xiFpWc94Q7ylrUwXrfY0i3HVrOVXOV7
7Al+wmU+VPP3p358eIY8uw5zRhTaVkqFbghQg1P2Rt8HFXLwTA8SStws+GPc06/nY/74ej9cSSYU
STezG5nlePa6OOOrfUJfq5zffi7hYI++EEvdPEImJuBG2KqGdk4PrxcaQMPP7Qf7+PusyCQExUpT
APD2sysAUprbznX+Psrm9DWTkwJHEQCLMBN11rpVuBew6POX6owPhY9c0PfTd4xvYutj2aAf94lm
/SgYrXpH/xgI0NfPaneSnTvzHg6jNJ8gZ8GqJiTD6sHY6h+d2ajO+THTH/M6Ko9lZ0KbPuNb73L+
nPkItsaesSu6k/+S7P+9fIEyJQIaDvOC1iXaEP9Vu12kXp4O7Y2IluH6iSKL7p0RsxsjEJG7o8Mz
JJz4e2eluIaHXigT4i66zy+eZl7safR20P9oQf5rnhq9fZILb+Q9UAkp3JIunO6fnd48eVfkBgyr
9y7u3R6jD3Jx/+Us/t56F9o7EwyXkUqX6Qr+71lUY6MZ3c/XjvmEXCAIAQ8s3H+Sc8qmSuiLNTa/
b8N/RKWPNopQGCYDGttjsACIo5iFLUGNQScBub6Lna+GcK7P0ZRpDrV9s8/EzfkECZSPi/eMUJ37
atE/kXfICSMZ1YbTfykpwcr/vQujMUBQAHxotBsV/S/9tfzR59pgjLr1xu6J4VSUu3a3M8eAGgB2
81+kOQCh+Ek3+0puDmoUMMf36RP8lOYViQf9Ynb6Xl1+X7E0Kz5ywA/wZG1pjza8pc/uZOZCcrrD
eotty9Lo49LN3NxN42y/wQiZz4tFDnR+2ReLynXQTWMC5Eit7OLsknM9kH1ZdTqdxWDqLfFDXCJr
4WCZBkpIkPz28yL6Afac1Lsb6H/dK5PlNMUZcaTbxrwf2xdX9/gf2M6He4SeqxdYhUKTWYrs5Lfa
9fNzdITBdreYnHua9bxZgW4iwQ/a7eQ+UeoCqJIjKQD30vkRKJKdskOtCkdZi6F4okURfRFo5CBB
PktX2JY7AlePscB2AkZ8DvePEoMZK/XDDFj2aQWcU8ZM2GJ3BbFNK4PCjREtJ+ltJFTeMUBTFGuj
QCrH0d7ZCZ8XCUhlgmkdKs6C4YfwmLtc3gJwM8h1gc4SBJzInlhf0GkUulrNgqHoW2ilj21sE2fB
D7D3RfbzxjsBWJY+C4J5Y1r3DdRl+EHYh6omp6V/70R7QfOns/onAf6A8upaTFh31Hd7gfYQLVFy
Zm//+4TGJ8BhAFR7D1mkROC6zNeiJYLd7Nt86oKkEASgpzueCecHc8fpZs0201MxzCR7/uEqRyOg
AhkqmUh8Bbs+FHA2rgxnFfFm6h6b2Q7wXDjfGYgnkCfBDhsX6PkNucAC7MnMq+DPfGHo92BG7fHe
m8V7vqZ7Dl8JGLfMV3YyZU6vz5IvG+VfzMkQbeutem8+TsCXFHTUd/o3GOsL8G7rE4bywut7C9GE
zvFsWm5KK2TjAbIQJFv0C0ZWZMJkNJcqkdTJNhgz2ZEoA98zrNC/ZCABEGgg1NTmDeEKU0Dbppg/
IpCHYeAsKbDpkedfgjjR8b4GaQbEy7x8vQCYOZ6JcT1sFmgc76kDxOI1u59pDNyOgBkBEgk/gKKw
9IQkr6qgFSOjbo5OyGk9x+K6DqA9yA5nJF+v2QRZMzNPjmyDJOx4JJwdLH8O0BjGpxnrK9/8sadJ
IP149+sMMBrkcaZnoJpmr0U1K9HTm+f2vF0v3f0ihyXRLIm5bsY2Wc8R0keNDrgFDLMM0GnAEkfW
Hjd6aUHe6gK2TBb212ekAFaTmS4jwzkf0CRHVo1ltBOoE2SCNjuBsL2tBQBOwOB+tZQGKIuHRytS
5flN9UeDzXWfYxNBaDJ3mblsbADbNWvqFhyD3twYlGGzYIPu/zEL/kiRmOPVatEGnndzksXvPuSQ
3jizwvkjSYSCBrYBQavFc5Zn3gqtSMkqDUtHam0B7Q5gG33Fnz9kijtYZ4VnZxS/aD/M8R/3ml8v
iT6JB2Nvo4tVEyETgUjCC/AbhPyAK7LsTNc1K84wQmCIejKkJobiB1LS58QKb3ybAZ3eFQBtio8v
4itL1aNbMVupcJEgvU3ZOz7t4OFH0Rc0uYU3hg7HZWYWJqDHeCd6XoLdwkL4EmOKI+g5IwW3yg7y
xVj4MSNlTD78sLiv/UfCM5UvQFiriTBssM+rpwl3l4CVkAIzmUSS49rPvujAwS3wPIQl6f/QjrOc
BtDr+2i1Qg3pfPhovBaN7A///RnPwhq8wN3c3pDDp0UigK1QUneTwRx2DIiRpwNvv58/2fhmv4X9
y4VGLShKCizCZ4KaiV8BKsXw3+4zgFbhTDnbxaY4jjzpgFbUWYjDcOdOy4EUVLQynTtQG3C41tWy
RJ1vzA4qhizmKEQxFlU/XK4ZUY7MWPWpIwEighKySavOKFLFlXc9I0VLaIiQytdni723wIqG8cOX
t7jPLugGobTTv8xaX5GxD+b0UDpnV6EmFr4O4mFFs2SddsrcgjklkOsftETGKmL/F299nS+llFxO
mtOyozjk2bOhFwbuMlMk1/XdvT6jTO+jY/85v6UyiiKz03T+3NxH7hRbwno5FAcaJN9U78rYv+ju
QBcPb5BuU73T5jaX1sNOUDvIwKu5zFqhtYN13ZARSCLKmIokWTACQHSjU7meLx/Bkm7C/INBxruY
G0/7fHJ1IFfWg/NSfe2ncvI1ELbBoYOKi/rCMC9YR5C4nNhB5zWkLj7jzTxqNR4xHFqBYUynBxRs
L+bkhr4N2Hz+flzHkH9vszAkZFnxXFn7cZ5+VJ4A4ewl+2ICYTudv95O9yAQBuyOvxpXmE7grJ/5
wFt9dItqYBTvGNrAAyPkEY9oi9uJZCsRZgoMHdQ5siMgQEiAqdY7WGCCUHZbXdBPlqy3pczvB7X2
R1LUH3I0oM8zjMYrPuHxx3EQFw8/DttDGMJMe54BbDx9Gh7WdsJhW4fzzJ8TT47rJ7vw8rwWBq1C
agTmkhHAciQW4g/w2gHDPRJAVAuy5ojscw6wGH0G4ZLLkOjhwwbzXrPRF8KfdAtAhoOMb3Cg+Gqj
GjbYMuu2ahveiMfZDfaQTnIC3RD1nWNuy1/tnLYLYsFbTjHGjipUgZSDoP04HLTgPD+W9o97lWZZ
Dgstc/39aLZurQNtG1r2mEYXs6PuZfUuMI93B3s3c8PwtJpJq3/Tafg/plf/mz3+ZU56vRflM1fp
Ukgu1Mo5z7MwF6ucFPFhocNb8pyKp5RrT/6VJ1xMiqxo889J+R+MxV+aJYwQcEtgVD6C8P2X7vrJ
GFfvXBm69Tth63vN2EpocNor5gYnNvLrbDuDNsgq3rwhoMyfzprt69+oTmP574NUrsZ/HcZfBjSv
16kzTicqHGCS8CLUgMzIcKLP9+qr7r2va3qZ3fezRH8H+Wn+xc5xGM0p1aGZvPEwb+LPaZAo21Py
DEprMT3N1X3AdgwwXIGwOrApn1bQpzyPZVfAYu0sbUT5O/tWs5dkYyeHIOIhzhGgBTY2M8rZWoVz
hw+sXwjnWVhW/muMQiTd8GU7mzpx97HuPylaVr7kq0eCp1m7AMxZP9df1iOJTV7axyOp5j6egN2f
E0fwikFpbuplnYK5Ej2//eGfb6YsKqi/3kwovUL7FFTy6K+OfYamF8X9KbcA0PFIsV6/0F2vLgqP
ztMXkgySV5mVDZbPOZvy4p8/XPn7REpjgPj/P/wvC/qiKFp/Gb/b9cTB1upbSq54RSig9TQPWwiE
zO5zgb2406eZzh92PycCdgKJ7V6CpzVNQfBSecqmlP7zgWn/Rz/wvw7sb3Vnfy0Nea9xVd6Ihzwc
JlysdLdFT2QCl5kiAK4uYrxsV+7zY2xK1pduV1kDqlDg0a/2M7w4QyQw55WXh0L5mAYglXaZoYQM
kZ5G1XYC4vPq5Evgww6wZauO8yU98lN0jUZfAkH1z+f0x5f3r3cafwiQB9jI4tbxl4udP5XqeisY
OwPuyzfXEL0T5PbLDKA59dOFAe8p6RhNfDWRjhB+bw2rqTOhbymlU4+rPGsjUdo1gdB5RYVK8afZ
m4yAdAHRTTB79GsLX/m3oln7v2rm/zruvwImpnp9mTTatYUidvKkZWu+AwN5Ws3qhc9D8DjuMw1q
9cN6+Iqtuuiwfj5d4JRhS9/ZsIa4NW/0B25Rb1fIxQzR/uOEN4DocAVork9I0t1r8I5Lq7VLq4re
GBatbuihImru6XHpvLEsrI8Dgum9j76+BAuBzlVwQYb+5Uz806q064VBf5OC9uzsF+D0PBaC9/p5
+n08IDOr09MONJasggBT6eKEPNPmF9R7L9QRY1dnAg7gfH73TzETl8YuQiU5oLZt11a3fYTosl1n
0KTmPTu7jngS4x00eUZu4TwACdbRKZpkyFF5lMJUFcRB2UfewJKY+HlKCuh2R+vErbGrmNLVGL4M
BqD/vLo05Q+C5G/rC+dJhHq0iQaK6X97NZOpXuV3renWJ7C3iAy7ecZsU/PVoE1qnuwuwLyWsZ20
4NtDVCwlCiTnxvy5i89oaTXxK7oA636H0q5ZSN8TYz79ZgBxpxmyudTYiry/VRgO71SOJ+R5y8dW
i9B42kwRjywcNW2Cc5gHQs6Y7jqmEXVaxgbSsJJbHiZ+T2nb0gG7sfQH5+mV8cOvNmW8d/LFPdQp
tIfjdDnJGH7oCE9r0f2b7snzu9xUHMiy2pyEgQQv4muaydWm2kyRHt90kAOyko7fEt1qHbIrX1Pj
LZujeC3KmZyNk8nnKCtQBqBk29PMulF0v/y7ebHO9p9bGDZYbZ6sPiq8q/fwR3ETSJxUDelghL6t
4imYDDXLKhmh7HtyHm5t0QR2hNnai4ZeiffGFVDqfk5vmSnlHtn5CpkgvGZc2u6rITg5r68iQ7Sc
99foNp+iZim7bfTCsKd1WNiOFsAXMN/h3qnnWtCZ9AkYSzT2yXu4Exf4v/tyn3afjlzpZ7BKlxSH
5Q6PgqmmHnR+i2UgtiyuvJ5CJznbT4SMdffmYKfEQzm1m5iedXReNW4VVG7llkEljnyBBnpcYbhU
xa0DtN9Hwy01/MY/J+cQ0omL03vA2MFDb8LRnYaxuajWK/fi6NbFOYedDwvNo1eOvrQW9eY11Jy9
XwUnvIxvkUKXfx920d6XdtxmlmXp4mMQYO3xit4BnfcAJ9RA3VZZV+HjMPy+t936if5VZ5Y8tuk+
rLevZLKswsuu2BjLU9wfnptmVcftgWn+5hQjIp/IiYHXhhIbqzyqt+2XnE5f5iTtv/qtHp+/mjWR
5rl9v83n1/BbZuOvOuGfJUEJXZ4AO5V1wUBzPfhXdJLHxmzwz+Ru/uQJSJXxDcOb9O2hxb0QrxrI
PGByq5Lr8lyNw1oRqDmkusWv6cEjumVKCCWYt4i3lsFz1ab96vTz2vQrRluMoTbGsVu0qXGsFucV
AIXHRju+cONhxoElD6Jph9vhlA4H+SgfSx7GYfGIK/oT8S3OA9x4Vmd0mrtY3wnt7xUeo08YDYeK
P0kjZiL4WMZnd8wPzWZ0PK344UhsOmfa55C+vlt88xivHRj5Ngc6XS1loOgmdAdeVNHfu20ADai7
/g5lTxdG8q9jd+Bb3YFvdYfuwO90h+k3xb+6e2xOPy2nqB3JHspZu+rFKYH52CjAB3YqyR7YHNBe
hsefGA4Mjh//uRK3jbrjINTv0XFCm+eg73iHvlPpzFbegBB1B6kx/bwXqJbz1uk3n67umKDx1/iS
1z8HrO6YTxkGDLd2NTk+Ns2i+KjTy4aDVHandELJjcrlhtPoNtCkFpdNeRDzqJ0YRx+fO2VicV1k
xtVQFA68nPjbr1klvuT/9Gz5Mb/7n58o4nrwpXhLY/3nV5oN/yZSgkmoDnSBuahMdRE4Olz8SyAF
OpHN8KcJ6NFIttoEUJY/EG5AOMONvvhq0mykZWQOluaIZKyJn6G603wS5hX3f8ds8YnxuOxfIvZJ
DwUdaxpCSPP3kexrvuKOaWIrSeEVbNETNmLZqsNx0obCQegKDepuAyog/KJHv8RoyTEinJ34oN6T
Qc8IfRg2cU/OJDsnwZNBclQwiiQP2hvZVo0yO86YgdB5A9xuR9XBiJSkOYrz4jqcGGKw1hi1GvgI
YLcIDsK9+ac5Ynn7iA0pU7FKGzMCeTlqIjG66OKxO7WAUOACVNtgMMMnjBA1u9gaVQKDEuA2e2+P
5lcbCFuNIbpE6rZP+uSSoYePZVgX1yvEye3Tj75rV9xqdTeIFS1WZ/62ugMrCmMpydK/RaPse/rN
Mn8d9e8H31F2kbIr8A3DkW3XHLj1DQ5U2Eo0bCsdpwVF5HOcGJ+TbLq8HE8cOwuDDU1lbPPwJ+wT
D1TG2FFXRGDMQy8x3R4YEcSANwFTDXq7SM8r1X04/ZLiYSVU9I1M3EI9uCD6NMm6uPPH4d6fsjG3
oQi6eoIdlbjsLluQUy6Sp4elWzLeEcUTFf+qevU6cgddOebye5PF1W7cEUPXKbm7kek74mc02rQp
5qaLyh0y/AtSNaz8fSogQV10XjZ4GpTRPSCsVfg9PZx3+Ipu9j0Y8N7DOSu+Bvcvhjj9FZL/eVt6
JZyY3m3C+gAIGgfHuI1haobT6JmNvFfaBg6YSXVBK6Xfnhm8f+w/mEHXy3p5+e3WxVKDTIj2+PYW
YWyW1OkpHW2U4PlVZu+AVtxl/Q5uTrPmx27HMRsfxbJOXh1mV4/okwhsjYMBQ4Ka+y5C6T0ldQiu
aR784XC9w/vqEj8O/apaTCDzPNGGt8/CBdRumTI8LNVG0B8g1t5vFs/wGQ6LvX/mb/RcI+3ICjoO
G9rL5Yxbu+tXe8yyFFf88t1rgKd1PHtYkKyAwTQ4JZyTisf4El/iCme9N63QIRhlU659npycZ3iC
HTwOecyT16ZdUWcEo2hqSzvIs0/vFQ34oekBsncbFL4sEAxYX4nz7OithJy7/9jkC/W7iU9p6b49
FaeP20bbdL7u5u47hCcbiAXVZbw+6ZWyJ7hnLkUXT3eGnwf38LXhDNIH23S/zLntb+5r+TlEXdQn
ovh5b8fb53YKPOoGP1QP7mzkZaCzA9+XwsBMdc+MNgBKcegXWo/BeTWw5zy9YfEWaqvxO3yU8/Oq
iydcPKIu639T/HBNV2fE+2KUZ8KWOzzSZld2hOLjErepTEAebRre0oq3NIc/m04tLuoLr7rxbtJA
HGFHKlaPI9OabqMIYU4eavhuKdH+WZj8dLzDYoMgjPAeBMxDtwEWA/eW12aDuxhhaMD3kEcZ0ixk
0h24ITY8tDpIBXGrA+39XW2eGLxxd7jrl+P+87njsWci97L4Cmc9kTn+SSXLDa4Z+pIclMTxnbS7
SSQFfxJIjbh3xbnOyJrDsBHJlQ7JF9qtd8vUoMkuvyKtuCCsLIhDi3FYBq+4Tbq1ziNA5l0vO/8/
WcHr0HLvbusqega47yVvb8IFrn/qtFloxykoDK4BgUXe3LiIr0O3aBZ/sgdebhiVArVikY14Tx6c
Poa4WrANp2Irvomdr1814hvkGq8YlU5SHI4nvpPf/DmOMhM2cG1SfZ648+NqPvj35eAPfo9AtwDe
ZJChf/tE/9ID8aO3p4SXBWY0cTklRzGObao084tYHKuTAsoRHOE7FDdaHDOgaJ6fLpMWJaaB163E
GGRJaQLkjwCRg0JYU4swPd62S+hU7y098jxqwklQZK0/pCNcKaXPMlQj/XOSdCAEXvPTIU+1RFtV
4d03cMW6+vJyz0R8sMv0elQjI2TiVEZoi9IWHzPra0J2k1D2xvE0JoIEuTeNlGjiwUVOgC76OCEF
+48aPxYdn6lprHAAb/+227vKIsdc9BGC3bDwbvEHr1opND2LAExihrsb7h6GTQP4UMRFrAmDEbBW
UlpnmnvzSEyTSfL41qOrv+dwu/C2ezsl7pqlt8eeTbHK1d69oYC6Bm4eS1kVvjgUCIniAx1tyYcn
FV9LPnZUlo6915lu/C4PjQTPsE3hdukeXCOWl9ifPjzVl6JHKnuyV1D83hCvpPDd5Ok0Ox/rzX45
+RY2afjHOXgqpVjSASSh9sgMW8r64yjh+LeE/QCMNCOIdY7DZpeCMbBudheO8ZBB6tpaakEbn9GC
vnhnn3PEOvfkX6N3dMMY7h7Xbpk+OL9pRFMolEkw3X7x8Po4/9GzMhwv3kz2LxB4SvMHNYo2Guzb
itI6Vo7N6nqoUsnf76qVno2+W7d3pezt3/1RaqSX9dNVLTm52UIADqmqnWz3tAmAjEQ11HRou14+
rxjPXJ2XV0T4J6kkH48v/LFoonQ0q84+cwW7iAHzMSN0QN2c5iDtXBwLQ3lxZictwiGg+wOEMAFP
ZJjj97y64zl0P+xv8/pJlmnyhURoMeavwpoAQsNZhixwIZ/N86FAEg4ZlhYSmdlj/03YWowbs1l1
sjmG3v0wJYZ9xC24la11Kaz7OxkBagbqQqpdiN8xLpY0jd+6WRZWU5gKv082eTbHZJiHHGk2nMn0
eQ3IgOo4aXUg39JnHlbRfjXiop+PFTjRbJKbEgoMtYn49YB+EJ6CyfjznY0/X8k7vn3g8xff0XdP
ubI/0wWzMjYgN/8sMyluv/BZXJ+/pIW+2P+Ua8aCucbApSBHu0WjCFcs70rNo7via7Ef0M8hEpGY
PSI1bFxMZr/26STNh5nx8dxefqeYjFywbb2ig1lF16/TkhoSUqsa73+0lIcVK6VAYV458mogu6O0
pm6TUzFpiPcr/gUqi3W/HiLxaVP7+qUuqnW/bCJ+Nvko1yJJ2V63l4l5/jIeRBHhv4naYTKsO3Sj
HoTGq0dSh2fn4oHJUZu8frss/1QgFhEPp7hgNp+sfB/nov2qF1Fq/3Hewnm7fxWo723v7t2F7+nt
w4kpZPu1tPkdonHQra8B6U4wSatfYGHjLaDv8vcxzHra2QKsd0qMj45BPL+KSQ0YviwPxVv6IBce
m1z/CcNW9sI5w6gMR5HotMHoaDFZysm1mN+ZWEYYNQZjt1jK4uOXeVgHUNES5HKIF7SG5/JynL0Z
505j8rU8ZMI3WarWmFD2dvbhHqnEHNcgjYWPhRXjUHB0yRDybNNFfLhVomFPrEfAn8sVYEQ2oT3F
+DvQiBEycKNXokeCi1XEe3cclxHOTTyYOdFMJjLiOO1jN+Xt+c4Tm8opsbM+DN4QastKcOkhok5g
fIpedqgxjryBOxU/bjwD5Io7RhBlwuHAu89ybwyNWEV0gSF+8NrSVAzO8Z5Y9yDSTrERJ6rZ4wwD
y28jUTDy3ihcA0IyortGSIGAO1VttQS4iUnQZa4LTJcoQarqVsCpZG+IKt9IwXgH4P4zIzWw0VYQ
ny4yhSYKxlserR9Hsksaxa/wFT7C/Ado8FHKptl9Iw6x8jqT6dSF/Gd23vDQAg3dYJ7NRrvphd58
ScOydK6BSiVAKwITTq5egml3kM706OlzBriOGjiBIrPFSFG2Ozr7dICwHhzCh6dY1D8RQk/csLHP
3JZOT7cSW95zvv2F5csWIS/L8Mpf4mB4v467UOcQNRzw6fCiMcSZn0yZ/U1YIDfhLexWF+8Uj7Mm
ZIsZg+LPw5HXb3nQcfbMI0HHR17bHyVAfd06Rq1mkiiZGmEXGtBCYRxekhKSILhv/gbHu5y4t1D+
1vhb1HrJ3h0lZdjtUMDZSJ/G0liyVe+X+yV+paMEvHwd6OtRMkrUTyPMQ+lT5V7U25zX01ZfYI8y
v8B77dMKByopbmgxlWza8B64ZCiBkCNjYIDglOKzlbp51AYVK7iKEALFJJbFGqpCDDSAW+A8nbsj
Nl+dhfJK+W2vWSmOkXAZ7cn3fqlkHPN+qSU1+3MZcpiJ9Lm/orYxSQqDqAqxBimwMZI007US6fxT
B6dtGRkpCtUOWGAlxA0tyj/Jm2jcD4Q2Wmi+vjCE6MoSv04Xv03hfcbteX1rPJ/tkcuZjZI2kNt5
J1HMgtwX/8X5G94LwXPiePTYqSQm03UeDjslkxOdyC7uE9u1916McBwT9dLldxw8nNK/z1VHZZXD
FPL35pgrBskpwNEVahjCpS6iWozbsRC18CiLz1Rv4i/lnh61rkg7yHPDIRRP0JSo04UT++2fOQqu
ziS5HnUOePrJEx0/t+piH45Yc3p02zWsvBybtcq/sI7zjIgeKOadh81IxYc86YEiO8tTwO+h7Y/j
pXWl9sydBxkBKYx188ZC/ufN2UP0wOizItNgToc1m0/88F64Q/Y4b3Zmj6/yGH1tDe80xcEjOBo7
6IbhVigBh4TgZouMp+RopIWIwi/up5ZM0exQCH8jD49DH97FljCI6UGFlvzdCufbLcY65EaclcvC
PxQb1VGc04LMINOWF459lHScZU9bUuMpVeBiqPj4TrPCF8/pKR59V2EZPjNxG8kRIzUW5a04FUIu
l1n24Fsl+Ypt/bVTs2JTB33AvRWPtkj7MMzQUyzhhFbXgjTOnjK4obTR/ByfSXHTTgucyhcTzGH4
Bf+GNMzEO7stQ4fChWsTAdAntp6yV/Ccq4seSPc44+oTOWACupgJFwvoScHZYsNy0K0IpWi0I0dO
sPcMMVcN2khalUmZwPMOB69JO3u0zZf5siJs3/16Q/JmNqnC30DM3MMOPrlGHb7qaLgFNA5chfEJ
+md8nOaVIRpkEV0s6OgIjphDIrsnt15IzF2emwJNGG13C41vHrSskc1i0R/IExP9w4jrNW3HWU4u
2rsaCX0TktXAtqbhi+gFHjlQ4V09VrldStbz7ZLLr4XQgRxq1QBSjrgueiRBc+Jp9nSuBYkhIV21
qvXE43BjY9aFxlJkvTwCAY+Ce7I71kxDT2FigtnzJlj8XTwUSagPnoG0eNMTb/7MEd+LnkdaJCgd
65wRdHIPzsTEnmRUifa2nO7ts2j0WFCCsglbmyFy6uixlRk9Ydlg0RJzfu/u3sMiif9koEubLQfk
ZaSgeuPcf7OdgtpwqP4sqhnXSBlnOG+uOlk/9pKtkCzGX+CJ4vJTiM2bLZvkVYingOsogYMxtorO
fNCwholk/5E/ilAiYgvFKdDNmR/SRMc6Xf+oI5HwQ2FnexCp/l6YLbJBsBIXADmiwZowXB1blDsY
AmkYmL1chM/Y5qVA9RqTrYT52yvs+MxbcMPEHig9x1VsR9BMhKchg42MAaSLba9FNs/nV+kJVYwn
S/YSjkAASrG+UJ0ig4SS3LhBex5iiiBrlPSc+3XLQiAhUPwylQHPAGohiiH25QysRNXJ+cnJ1YI6
egRPtkkSe3YCoCJY294jzHUZqxQWTxoIc8YUHjwpSqPWMuxn9GAZ5E7Oep14VYjBJCHiRW3BhAzI
Z9b8lmhM/AzhzRsY8LAocU3O1/VWB8WIlyX3CQdSlT6pxoamcQENXGZOVpnc3Jvbrl82PvA8pzKW
3ZNUWymxGivEJQMYHsNcFA/PwoIGib4Hm5kgW6sM0vE+BzFSifCLGzzgS2ZAV+Im8Y6x75QFQ/41
R7LP21ITJsw/54Q+ED+PYOQ8AvHrnd3HU7/1378XT2gruiCVcSa9sDlwNOxkatbzAAGkZ41TufLV
NXpabBmrjg1AVLQQXl3NNgKMXf1LIgdvCKfMUcroHGD+5DfUQ2TXBDiU2sy3z3Jn9eqWWP4cajax
W2tMeXWmSp2Ydcyqs+8Loa19nQ92k/TRK+jXt2AfN0sUUhiBlYnMa71Gh9A7R3fSnGIBaE0kWhMs
RtUIPgkURImT6xIZesD56+w2mJmWCRbJLJd2q+G03brcqGS0xfLN0tgAH1+iIysHbHvOmZIaqa5D
zbiIcuiGr2ZJCU7m7D+/cF2jS/Om5NehM7j9BjmuSF+11O81nWbNO20upKmCiwMJPrnYVE4+j3GY
IrIo23sKchTRFiwnPOovJtacS4mB8ck5WZNAJrr1ODAr+JpikUo8Yp7M/XLv0YUET3P1VPU0jI5H
7MBkXhTPLU0EI9GS0XdOmKqIF+eAyGwXeJZ2Xr0h7yHYCC9wGhQIuPfBiY7HPeLJ5yko4mZ1C4uY
Ip7tsEhkVHjKpGJ/IQyxfbZRQ5Ev/mtKKwOMoLCLnoY9mkywUMzWq7lBwupU9+qwik/eOM2TGnzV
jWlnHxE+KCFgJGQqs3E1qwhPD+j5pB9BzhzwSnW0p0XAXomBncQMExMJvEkZjAeaVTjCXVnxhu3E
hbJDj/TP/DOSUu5ngFe1wwa0OuHqyvZEoTLwnJDAM3enGjBvMyTOsXmhcqjZiO/zNxsfhI7kFgwA
HvD0jE7ZCLj7FOPn9BXoXNgz5yGFGuZO4rwkZrYjcB8q84x8gbIta5ySgdAjVhd2dPiH96ihV4RW
CDbeBAKFCHCFr8UyE5K9A5jB15Cnz+M7tC8AySi547PH0FqxaRKDQvlKuJbemXkGP3Ulprd7/w5C
5RwRJpkhCzvKkyeEF+4JItsE/WuoMCEewPe/uCojFyQDec9VVAKujFfEm83uNwK/DYjAgscH2IEB
zp9XIzrbFcgUDayFJjylJQ857hd/6uEKMsAYQH/hdG5BqDHwPS2TgefxbYHp87j41EISQvQlo++W
YRIDOYAvlT3CTZ6f2FrUeqppxG9bNZlAAMKViTFTr1jlNJ0ZOHn7GBASe39jKebNqXwdoI3s1OvC
6TFKFvuVDrJBQ2DswjBdxh5bzlrvEoxt1YbnFbTeTfhuIc9/Z3B+c+6eIUzW+VxMMuLr/MTuw+DK
u3I5JojyPayCM1bsK9JcDFDAVLACsRFi57Rlf8zewCgL7mfh12tG19QDvFovyscGjb0GJlBln6Ii
zOMe61sNBcciVW3Z0b02LDwYCcEDf848PntwXVG1YlhL89ttE1oajgQsPWw2qjkKBkx8pY+aeZ3E
ORgMvXUGY5i9wskabQkfH4qXx4x/RsyGmLHO84WY0qgfU/eVCQJhEanLBwfc4cC8z14+m2w2BENA
G4jis0km9shVPqQQf3CQATfwsgbMPC07hfpK3NQe0Zfax9Hc5tFmqx3g6yqennbbU2SgSReU3yOe
dfZlvg3YEriCAUKnMa/RADt25HQWIp1RHY0WY28adl/TVE/HKQ/4EpKo6NSFeUql4hfuyzsT5oSB
MTlEUNA8w7DdP/sPj+pqywHE4noT6FYaJrbWK2zjbvX/CDuPZUexbV2/y21fIoSHxu0IK+9tR7Gk
tYQVIIwkePrzkSduRO3cGZWdiqw0Swgmc47xj9/obC4SoiCJjavaJgzn07VO5y655TBdayBZ7FKc
zWMNBE+iFxFmVb/nC6vLLVwHy/pr0FjaLZxTQVDc58gkzHG6frrpmJhrKsxyRxe3iRYMveYt9AvD
ZV1SBivUm89lQ1qzuDfcek5e7aSzIrr1By1A1/dptNwmPW6y8FuoPXgnwaag/KZMpSCmAzRn+iwg
znkh+sa+BAwOVtFPzP8l2Gv1tvmPn3DD0Gn8Ivf5Fx5LaQjSAPasjUBsQGc+kMqEeU3itDCrQU3r
ieI++2PdtdiGMfHlYC174a9ohavyh51vFid2uCp+goUxb67s2IuaP2+vKG/ME0wUoIhypDDSgdVh
X8YpS95gJgur3oZf/fShmNhEH2OIxvpnLfYR0PpWm2vz/Gqs4x1a4r6oH1xZFiu4JW6xl+Hx6RwZ
KjcWqy3vNeMRzxrbJO4aFMHqM7XYaCE/j9caYI3GxpvjXonRNATLoC9gHRYLRRbO0eCqKf59usVD
he2CcB2dhGLTjlOOklkxTmnGkS6NSjKeUqvfc6CvtJNoU5PH1/f2kh2NuEPwCWlh4LKb1oU+lGU0
aTkCGEjiCoDo8UHBdrH7YCcqGdxPnxQhLB0gFPbEFif1xyiFgjPgqGmHpwuGnRCkaV80F/Dc7Zk2
fINJvIgXYJs+IjSutH/jyOPou0sekwSX5826hdTFj2L6jSch9DM61oDTjmVHjgedIIuwmF3WOtsG
55rDeNcqpiTnUvlrxwvUIoTmDw4uzb4sKwAaDk60eTE/gLcF7K2v7T+4WOR2xW1TqfLNFR9EGfNg
p9YQCvOvVvRXrCXdKqj0IoAgbv6MuFyBR65PQbLZsJ82vDVs0/qpRONe3F59XqAqKngpSY6HfRz6
INnhWF2mjD2RnsHAlmBp9vW6yU1NbAT/HI3Joprg2jd7Yq4ar94T6dehFSwelC50G/Ryj0U2g3VI
ZpZOehVbEwQ6YCd8L7m1mLDW5EEIBHNNSJGmGtY9BsUWdnAZjTD0Cgh+6hxyO99Vo3B70ohnrkJX
UTFO+Yxx49jSdEP6YbhJ0xTzLtPKAS5H/sPDIMUR/QsdU2wHs5z9CZE977wy55GMij3OiCNGHOOc
YqKaMjOin0n3EZ+UL5Ct4Wo0cE/x6oKMsqTuRc5xuFDTZWwT8URhA8n4ytxRzmnJ/nAeZztzWc6S
7WNEL8ckg4rHj+j/H9uC5crkZ11in56giaf1YYM0OGTTX8XvE9RCcB8TFXIg+znqf5iqs/yQM5tn
RuzaJWWBSJRFe1fdjw1jgsnBlt+0mhGiTSYPgktZCBSssqiJ+YRjQD2244iBzcEznakcWD3R8rKq
xn1DRAe9NtaXOWk9nAuYFs5gapBED5vMY76J5MkcaXMWm8Mi4BHCQnP6h/XdFz6aC7GRmjAdf2bR
ggprymk9hs3n1zPCF1dYLVzmvZmh4OpTxOy8tm+8jFWAG3jmHNnltF8s0jjlcDE5BPtveQFiD7cN
nMxsbo5weOC0Uunzg0UOaw6qMNv201fWF6gjMEA23BufXoOTa2GsA3pOfQP9BHyinchOzFmlsRuk
xCGndDzQ6ftnplBGv5wXeCQNNKnCPLMZpY77YFhljsPJAA2tOGHz5cdAxaAQwCIY3jRRNWyJzUGF
qACX9sP5zxswrT0DKHfWHlQQZgwosl2wyX4yTtBipLpcOlbGGPsmc0gLI3PEZ43DsQDHLqJCeM6E
dQ0rRfUbuHPRF9pNefmkrBW4LLkvo93BpKHOUrxozpiJ/YmayzHgiz4qBEAQlagh0cd3U+a61FMR
yEA+JmSJXeMBhKxjDsMJNk4AYKs5s36vZK4MN2EEC/caLrPlBXKEPO2LShLITLcBPBX5n4Cej/7P
ufQfHDFMF4/QGxDu702xt0wSNgzLH/tfM3NzI2yed6Ownne8Pz436Jer/K6s5MXrZm76/9c3xlla
GbAxwymj7004rcafBarDSbvOJ+KoWz4n4RRj6w38qMe+ZU/WZpXfd2xsdekYl47qQPmzVE/9fckR
zQvot0tPHAU+pjTQCLnoVQrOG1HD8jh9soYgV0aQ9nk7AuQ8GE3t2knIE8fuY8JJ84t+DNyxaFkB
2lynZ3kfsllAuiHvJyVANZF5ZuU03ha24tZ7BMWUDwY1f7YzhkAulH7a+s1KNpe1xzu0ysmTVJeJ
C4Q1EZbNVV/Gs9aD2UjckYDlX1/ifY7JXBonX9FcWPQ01tdIhcrzgGdueOmWwvIXLMZJxTbX8aUi
aNHZIrafPLZs0dm6faF4yh3ETbznlMyewHvVX4XErgEJrHf9OQY+AQI9fxNwsGLLzhwKVVhXWBAh
b+0jsrA0pg7geOBb6JTXNJWs8TcSWwps7zIipsDNfoRlSD+DVZafsulku8LjWRS0fLgSWbj+b0J3
H3sXJzpoTk5RrsGZgallNRbaT85IYHUQ28gl5GuKrw8y7tZqSd4xRhFOQpdl5F2RwUE8U+gNOuJA
a874YMHDATsUIIkRxAgiHS4qmhoTancKOQ2auqPjclBQ1A780lXY7nqCWAmhLeYmQG3yWk9faJ7k
yRsdAlu/Vigx1n1fY9orLO25j40vL5CJer25M4D7RIEPG63pnpyKp88opz90fw0F0pWwFJbYm/WQ
J7V2zE759CEZQKYXKeX1Ie+bNA/hI0MQ4mzUfDDMFQnXy2e/Vpc9WgFqEQ7ZD6cPiv1ejl+PPytQ
CYj6xqiHEgSQmxoQKh2CCXL48CugEyz0JsGx3pXei9IXATaL2Hu6BqubpchCUNgqgXRHVAm/2u1g
Ea5anzm23y98iO6TD70Yv+auBix2PLU3MZsQle9YGAWYvrxZHH2bqlMossR87DlZUP179QCuEo8Z
hL9wWbIsKCS54I9NB0dM68BhIuj0BL+Br+EYRnn65r4Vq77wL1bSRJk8AXWpEHearwEfc8D2aIxF
WsM48WTMTAY2rGRHZ/ReOyaPKFoAtwE3FBzFfWfbTlSw/L4+FEY14raEj0pQpRe2iWiEr49j2fQD
BRsmFPr7EBa95nBc89fbQ7C4zA2KrZSjLfcVDukLRwm+NbPgdpkL38b8eVU5VBC660ttLlD6cgZy
/uYAKhxwzBBpN3eUDMgnkNaAQ8D49uNdNRkAYnIynMAoqJvu0gxqtl/jgrHscDDaUg4wCQPScLhY
Ail8PPrFKxlobosLGa8gtVHmYFemjmg+uVwuod5JpF+T62kLSzXmkaTTC1pEChqAWsb+DvuwjsSg
JR8CBQ0HIlNHVOQiIAegP1AiUhY80NbYkrklEcM5LEzSA2jgKPUdDGjYGjuLJDjf9EXKfWESsa/1
fypRa7Oqx0D6+Ntrs504jr9acE8e48xwtFVNUU/HhvG3CkTDaGZUUlNmvePfQlkPvJTXoHZ10vfo
8T3Vf860MezTb5maJfTY5llNn2M4zSk6eojieTCZmLYjHv7coJZ4U3iUngJKzJ8hr/KZlhNDknmG
Bd1xDOfcSa4qRr/kT1rWZmft6lm46sEPxkV+uiDDDzhFZUHEK9xJhBOIHq0QZfMqYIejh+EsSez+
5jc8r191EUdENrv0XTFnPPLXncBIm8LPpi1dUrFBi+jHE7rHldAotvysC42C4ag2GJOFWdSEhoyd
tZpELqvcKXb8jj/gDPksRUgkmGwsYoDmmEeT8dNjAChgZq/59a8kCnaaaaAUzTX5r4C+XwR5Ki08
90aU9D14wq6cuJc5n8uUNwb1lek8ACrYs/tJd68su9BP8RonpAKwJYHc94oSnIzYoPrGJKW0eXIE
8mY4HLL885QxVAxyqowrR+crm9BWdHYQtn5f3ehTk8a2JxsBNo+b62WtMVRS5rSTbEoXJ9hXY5Qa
P337I/A8W2Z+H7BbCY5nwXlcAVggftfWASsXwIjRlLk0aGokth0DngwzGgbn3eTh5f20jbv4ZoIi
kcNMNAOJSezcFYVrOwFOXELZZlly1V86u3xx1KEjizeQmKMwySfxz/MgLhHkU5AxEPt3MYzxK7bl
dy2MLBLjgXeJKaGS/E8tTNwFYtiYymN3mT076+WiV2l4kXoCOGRlThn59kSmjlB22t/d1BNvj7uE
v5BVfzNwGUEw7G4wBknsuKQOAseXOKxAsLCKmKUj6WxOP8hzoYngtrRmqNmP3C7QJeFjd/AbY5wp
YMCKzmADNSN9OvJBo8EuLZVWA0IXfV81fFfD8KYPhs/cCn6y1jZNtOd2y/yCDl3sDR8TNDPhuMJt
nI46xKBeJ815JPrNDOKOyg5kDLMFggWSGb770TCGpJDEOevZ2jmvqVVIA/wMc0wx7GxqIJgWt1y9
8zgnP/2ssh7LuiV8YTekbRXZzlVLMEk0g1qjMitr2VpNW7xYwexluE9xMnj5GBWJGIxzEapXMzNy
UBIA7aHmLUgHxMIQNeaQqJywcx97BWQCd5rxZxkuqwO2ypNgl1EBINMxPP4B/qJ2i7n184dRra3d
tTFQxyl21crKvdrvjhLZnVjL0IMxc4Pat9rqFkkZgwXjzymW+JVsDcRh2LhEpiAl8fSJBjcXn4L6
gGfaRhuT0o1/OFPsB6B/2+D/ZEEXuUocx9iWMH4ZI3YEjlV2OrUqIlPsSbzEe41l+CYD2TGroRC6
bWzLuW2uB8vPOGmI2hpWb4vfSZGJBFZ4TDydExTOM6rrOejtlrv0/qIxyNEqGvcP1ULplBN46edo
9j7BOaaHoY6752cFv0MthnWHL5l/EW0aEigvcwBqQroqS4ZDI8DWUiFKrtU1CvLLmyRpyGz5SGks
xlJIuI7aexhf4aHAi9wzGHfFPSq5ZkTV+6V7gv061WDf5ZGG/cZQjrRSNBSzGF60YX+YlyrX5Hug
OHyzAfpW9yENA6IjiZ3S7Adnf21B9miQ2TLICteRbKma/cLBcMPMlhwMPAoXomd+KQgZCBLdKi6+
uU6NHwLUMKrPN1rsxfuKIyDkusnrxxxzPmwgHeWQhAwXFhx2iM9btk03yPLmg2OwVXD0Q1phM6/s
lz1UkjdMnyxBn9v/ZZV0eELF6jshMR3n76fEK7C+l+fK7+KhhF43nl12lT5sC2w8YNOQlEMkO8BY
CC/PI79glRnWZag56azeU/mYw8eqdcxN49e967Q8etxDjw9iPLDgThZfgiNf+TDBi0gy6kOUsbiS
AUnfPoJ3cPjXjPHnYbDWSfTZGHccniik2WvoiN5vC/kMP9T94K1ZLhGthKfPFoZ8PULXNuBGouMi
SY6qliCXQeFIL7deszWTHVSNJU75AbaYTP/H8rK+YYBHGamQOjJVRzF56JPyZwDS3BBPAQGysYi2
QfyyS/BJc56nurccqbDlj2HXAry2VsabIiAcA9+Bd2tBp0ZR18kEgA5xcNyXzSIxXRwbAgyfzoDI
Zzmh/8YuES9UD1Bx0NnNVaJTqA6fUXdC+k/noHIEPfcwKvcP7MEmCrUM5RSf9M18wn3GbrtRDpgV
1jvzp+kXH2sjxe5Jgm7k4j+gkR/83hJ5gQFUOKOTKkjHhUJR4XgD96ffn58HNE4IfMZUUrC04+V7
hjUn49jtx4097PfoQaFSHqBekm3vIrG9eOUp2yZ9vpTD6B4vhZPy86yGz193vQVaVxeYgLVePWLA
66oLXO4q0corS8AaDSXhUdxiZfMA4oHQ/zERBFkVuTCj1/mRUPxd+gvFt8sjgy+7cYiL38k99goa
mcdcOhNXR02JnjibVeQLLNEXM36pHO4QOyDRRNgTohgkKW7U7QKD6sZgxKMf6S5h4Y6hnHv56dEj
okCgIdaPPzow9xspl1WwaZ8InHgO4W74DIDo53HNN0d6OKxgwMCqPwxW+DhSmUZX1gXpkjTO9mB0
q/c9dYCJQe0hT8QyzTIOg2n5JU0oQAGDv+uz+KNiHQQudjnro5cNqxsbSlrTGtox60kYybsOcv85
ORl+SDv+ucnksrnBJmQIxMtQnPGOwUiOWcNkAEcusnScwxYRLE4mhGAEuO5NSLKLfmBonWrEHy+/
wuzH7bBvoFDdJi6kk03F4oRY2bt1bHPQMX2jA1t+yDXj1jP6Gr/2jBp4Uth/kOE4C3dcRrQpf5hv
/ns1Ial/0uj/s5r4zTUs1Kow6i7qY8d55mWYHD3mnG5O4lU7DmcEgWAXoPi4NRFZe2CKyPwGEblo
+cfGeU3RwfrvM0uKDpyKnQqfFyojVODopGsRzI4dB9Iw6pVy9KGMNEHDH8sYWZEA8cNmxasLlfrD
ek0eu/iLzCgfF1sI8zybcgS2o9x57RGbVUNz8rAu/udaF8S25DMBVWX0I0+MO3FhmDt2E8qRZPb4
ESGMahaaIv/9JdsMPph7B54Jr0VZ6pxhss2oGX2nYWMIxVSa9SNhKVIznn3v1AG8zhsWwQDjlV3t
QLOt8My8f/QBz4/HFFbIvPiSABwGgDoFtcOoEjGsbmtzCF6+7ClDhyphjnUWlKJoJKwiOJDKMPEA
dF0WFpMJk2Hhi3Fd31QlIZGQzaLBXwSBHaTTxBMPxglKGQOHYArNYS14wpNLQnK0yLcXouvYKOzw
zKyZGTYdBEg5otF1uSrmr3P+a7b9pqi+fKnssZ3TYR9BpwWiKy+Vc+7k18sqpzijZez7UojbhLzF
s855/93q/E82DIpkINtWTUIRtN+cNCK8tLuHjNV5dXHUYK3tMuoLPJd9haORZ1zayRf2e5fVW7fx
uczvvY4TZxt+i4F3aVcUezP38fPx+w0Lh3gcDbFHhP8BoVP6lnHZH4mCE0Ig4qSEu40HB8Tj0dTs
FrXec9Ox3c0C94OZEV0mzrxX/Fb+/S0y/2CISPqSqsqaKps4h/xmJahiMRgIL76k/rTLxlKPCCzZ
UltmHZQ4BHO1VtKLtcIrLqkgVj0Lu1Gt7iBP4I/PLwNYKJGCN7dR25FqX3QHbnjTB1hOSziFEMJx
g5nF4Oh7XFlldH2sps4KvqPeXfpiy4gHcLXpfjh1RPzDYiv5Ea45DsAcTKypZoq7cOiUFA0IimSr
QPASWqZhyz/ibsDIkHUQXB+i9Sxs8Qe45Cpjz7kruR7sxe2auHndFTeXwsLMLxZIbcWEuJ8AQRAm
v/Jv91P9o5ehKik0OQb5AAPjtx7nXX6aSs6CbJff5XiaEZ/lmZXzauANIP/cN4xOVTcFp37aNRbV
0pAz7AFqCRyEWd0C8VVdOdIqru26GcpYFTDAzecGKPy9RJa0Rz75qsfa81Y9eo+v5qtD16sLdjJM
U+Za2iqCVoK7c4tfEClRyVjqZoE4frIBkAoMBySm8ecV0hDFv+7viFbqMtGf51K1WnOCcEuY03R8
WjvGof4zFZWFmROoi5u6ifSgqzdSdtXNVRVusq4aluBwCb6wPzUWYYWdw+Vgnk/q/FV/zCKYkiyN
7FpKaImQpKl2hHes6umik1u5elCMaYL1gob1mjrKmdsBl8O0iFy1s1XZ/4iWTDZfhhH4gGL65eZi
QERgMQxNyXrnhLLGezMfK5gAGlvzMnlCj3hbUXSLnmcNFinGWQwy0fReUOVhX6+LlrRDQpU4rOX/
TV3cNAw8KzueUEOygqKtYFi6YWMTm9LZgLh6MkYvkHXulE+Ah+gYch+em5NsTQwchSFpb4hjpaMS
Mq6TwfBueeWb2jA4cqjqT4uQ6MsRml9vFD6UXsNS4zkNK9TaS7bNAey5TAUxAsG1B6aXcthQVECm
6pjtKlhfpPMBJfdBYwUPy6t6UEsMvq2OU6vFy0H0wnXyXd+xcdWw6D41VPTRgmKE3QID5cy0wJxW
r/Xn0x/HBmZ0FNQXBwCtQYkL3uQQ7akVp+jUHh6nAhg8+gKZwLE2Zm5Ku6BRw/xEdmFaz2lEQgMI
6C/8c/murGaRG7hqDwe1kyjTZsun1a910m1C6HkIEUKnyGmv0SyaO4WUBAQUWMyPgtX7Y12mIPCb
x89FHn6u5hUbhJnOtDG+Eogwe3gvOqwtYg27vJeZI7MloQSd4g/33ULlQx9BPY31nIeOFdfYK8Rz
TNGIXhj3TrYdUgYLFtfD5rAZkOAggrsFJwIInhY+6fCWfO0oqi4AAZbB0CJHgy3frToAQkgzQXHe
LcUVonUPvVS5VjB4RWJiDJVr94MlOfKC6+eskp06ayvLWKtbc0MVXfwoU3ljWAp7Gg0hhz5BCYbD
gaHStZZnJHQ/wBUZmtG9tgPwwRflxcyBbZboh6foPIn+TVyNx3+6XCwqenH5vmcnroRRWevm+9ex
URg/5EwW2QrZB2tLxtviZZuyLWzTxHnDloqHDYAIiFl6rj89FkJxGLnmtsIB8YOFUrORl90xOii4
gbotwmBMegEiAmuAPcpUO768qIWJRrFdHj+LEoXnFN9/fiqzUZIp1KEGNxSQhXZuGh3ShwWsYPai
0MEYf0TU+5cv/urjyUyiiG0x7q+M5phqWFhnsV2lswY8MIQlRl0m8xOZX2DhxF/JfVl0E2X0eTk4
rfZW2uJQK/8SgqH86VD/5/b8W9HYqc9KDMPusTN2dFlpw5SUPe9zjNYIThsa0NBix8V/M0BTG+GV
BbtEPg9ABoEFr7jARYottBhcYiny+FJgXIqwA9BaaxjMBpZE9mNiRTdeOPWrt4KmottcFO/fT225
D0H7HUhTFZVTRh9ICo5j/wmkfcIkDqTP+7FTA9vcmHhlyIfnTuaTx9AnxSvJFJ55hmGzU89g4ExM
3Tcyeksxhua2XQ+mPJP88NTB0eOff782gsn+dHGqJKt9PSEOxN5F6va1jrKg+n//R/y/mVDKQTuo
IXZssRzZ0TayUBjpdgieTHC3cEiISkMo862+9WdcZr16ATHSVVCFH3IlrjKC1ZZO62F/bmLivrDK
12ydlAh8/YNxy8juCzD60L44JRzQv0YdZ8JQov/Gq2RkQmF33qsSHqtIB8mQ7jSYC5umnmZbCm7Z
11Q7WD/m9RKQrhsKh/iYEhtA5HlhVyuKHWpqDIQF+ljWRLgMMYmdBaqtt/RqmFIdaZs8A/Tp8AFR
7LzspN05ttNRtzBvg3kwR9BrDqN1vZQcvj5jAzj6T+oc6EutPDQRJit4c2p4YLJATtT+iFA+AzIL
A5zbMZXOrd5kPgFQ/ExL2PLGpDxdzphh6hvJKf0Owdnn2u4+W/1AV9phJD4hxWVlzl6/jJ5LJyoZ
CTEE+4xfkVtEJwR0Ia7IkIrUM8hVDHnx5ZQHDBBJKPSD3SNx1DU8TideFAd5Hu/fdov3Ic6P+VLG
JwCzNtfYYsCOni4hwf6xK3AGGoVEHaLvk4ohyNMbU1rYTXgY5H0tiHSPWk6byjMxtLA2lNfhhpEg
lK6E42tVJBtJJLuXe+4k5/ca14mqxwFzDsZthfF+NqkUoCqwF6yP5ioQx06+gq9qW40HquNLPytg
8oyQ+WGYBLRHTNQA0c66G1jGFstIhtfQugZkCPbZH4NFtxZWiJ6AP3iCiDbIJV4o3+qcOrNScHoe
Ct1QpXRftDeRMV5mU+asY8FCYw/cuIm4TeCX82RGINkeqpN+pkYyySo9pvsGdO/c4FuuWeJB+spn
2b47A6mkD1uxcR0tmzuXnMR8pF7ALlduAuOHXizc9jEpnjzTfp3pDYk0/mvXtR4JFHPdk2isvgbb
eCVsYwHbUCv4YpsW7iGjgP5EHzZLcaYkvWWjPgVmSA4Y4mmIBbYRVmsHAJHoGztP/zLrTkpnc6x0
IGuD0OX0bhlkdjX6E+FuYDHUYQKxCs8h2B4/3JxqhV2MG9wxgr6dlxROzpY8C1XAwH9YNagcFVuB
gcRlQd55LBEgpq4IBIUZzalca1dhKxfDjCFYunvYkH0ROyJAJTB1FbmYTFr18Ti4B/MUFuM8Bp23
L2zDGIYyiDRoppwEblzoi6dwam4MPBwMUjXc8kXBG36r/BiRwNOhEcweWl9BUygzK/h671/gr0sV
cTwgyqCz0tqptxBg5jgvbGugnxxZ7mdCFEFLFY4dD/Drha7OuzBejj1F8V44B3DcdTY4HpRm/HZH
JHBEV442w4qQv/wIo+iAE81lBXaajSLUx82shJCTmsOsHQdoxJB7PXl9iNQcPgdsvw7hOmjfqOng
XHJkr7ObSrsE+445EU809nii6QyyivHAP7/bCct82c3oDI3CFk5P/wXQC2KZLWkgW6gnuBXjSASp
756NPoHN4uCEbbG38sAhTTyDV+Kp+CFGIJwKG6zQA5jUmPBfH4ovkhuCnfr19RnX79WjnX6g+nEw
+5cf/fTvR4H4B596lYA0sofx1zP/O7vSqEpVMbPHDubAOvrS4CEXC4RptnL8WPocG8OJPA4YuT39
f/9k6U/H/D8/+bcu7CWmSqAW+QNg6nLODYyGgw6jifQ7c3t9ARUHkNhEOqHaZrq8TizoJyf16wUL
xH69/nI14p9OxH9ezW9FRywL8auMisfubX3celSczCts7cSmvnVa+zUvxkFtodShh/tLvfPHdlQf
yCphAabBg+griX8cxtVDvIjZO3mQ3dSCzkAJQYSFUS+GfV7KrBWKCqcAMukDq+/zt3ZYlP9QC/zz
43+rBeRUNvW3wcdf8L/D6IfxjzB8k24GlLCPXNBo+HTrf3/4svS3T+3//B9fugnEXHyIrLu3hUNT
AY0cb6CO4h5QnOH+245wWoO2no61eERdYKye2PXibHqZUeEmpKh/M0hEMkP8YzhlnOKzKfYkIYWN
qF5SKuAJc6da9UUfOA+KO6p26HKA4SpybXFdneIr0w1GOqUTeGgNSQPCQe01YaiX7ID50kUMtwL9
0TqMnPdc9YvvZN2ciVbpMIy0BvtoUuDOg7dY82R0YDDL/DbdwSxZF25mQLtNehYmp8sbni5kF/ha
/EOT+WDhxHthT1FKCTuVYUkzUcUM9sSkrl1+1smUi3raynawGHwzi4dJvcPuaQt9tbHC/WcNdqPP
jE27rJ0C4Xi4z/Y4N7rCx8Jxg1UDKc6wEFuzV8dzBQWddOqZ4x0/+WmruLaTJ5e6hp0y0WkRvwY7
ygzkPu13PeZslk0O7e6gYGHgMJSs9oS9T2LIBli0HbDCIXBHaZBMyx4zno9lzmm9Fg1gGjY2uLI7
II7zdCzQYhTD9Mzo/xsHiIErDV/n2IfvAmHOTveQCo7ADBZcvUPUM1IZboFwG1jPjCvo1+KyuldI
5nrsf1GQzTSjWV+F6/cWP4yeREpVgekblFFc7aohNNwRknR6brcjBysmW66PydJ08BCbAbTKH/EW
rUF5omtPvDQ8TJPmWOAIPukSJ/4uIwj+BlSEeMjcO8RKsTxC/5wwI+mJNJoDp/HAoS4Bm1BJ1S4R
jvpJ1J1Uwff/2Yd8FeBWGIqftB1UxAGmieGUdrOnM//7+yP2lqe/dxf/fGl/Az7LNE7TNEzpkZjP
300cMeKhwaRattXGDe/MNAf+4CyflH4UxbePPfWk/CV86o/XoJA+pYiGYmq/B7MqqlHI70ed7nTd
SxsnTOhEQYRe9oBu9vnV5uN//9J/PDEIR/z/H/h7LqtWdsojk6t0916lUx5QuASUsH6SKVPJ6oja
2Ol8/K/ESQCVu9fQ9QFVh+dB/1sO6p96O0PBclhUaKL+K4w1SD9GnT8b7r4nHGehYoH57d8JKneM
aY3h7Qdrim27fEILWL/dlOg0aNLfzy3/PUjs7EhZ8E+1qr8cYoryJ8dZQ1dlIGGTPOhfd/Afu6pY
x6lWPA0eyQZnzy9pnG2NGZTJti/ABnP9m+ODVaxbL7OfXWZHqGTS+R0wc/TEzRPm+a1j5tm7GHau
PC1IIsQwbWduaA5bOIvNMKMFZ8QnuG9Md9ohRqMQ/VYJufKNJ+BdOn4wv9KnZeD0nqLtvCMm0O19
RTER0VZMayLKU8me6bfqDlsIAgVRCcSQ3pvKxb2RX0ozs3SEgd0wNUxtwh86EGgbvQ96lb2y7r4f
oZVfU9GWKyefCNsMJyqjdZo9zk5cEUUg0AAiny0l2OBlY5uNP/PUnL7H+rYi0o/i1alv3Q3e07y4
CXgCMM8d1cduyVHHNpAXjvkaadf3SDxlO41xDpV43w0POZ9SBq+lxckDDQcXrDq0H6pbaUNg3oo3
/S59wUtpdvGR1hF2yftjp9+MFgL82GpsDulJMBbFzDfx1XIU1FOz6eMzMOASMNuXhiyl9qudI/1f
YTYT43YCT+v0ufJDxasS+JnqMQCHthBhiND28bpwIDCcgS56z8Evaa/vjxZ1jbQNudXEceHKL1jq
gwSoC5pDeU4AQ3oNxgJDS1TanCR9y4ihBJLzZR+kSF+nWwphx7v2xD8jQSvflXCM5zrNH+pFY0sb
/JmYjN+hrOo4S85MpEjRdkDep4+aaX7ZoHPcSNOLNASyM1fG1EB4V85jXPdx3HjtSoQH+HVztBU4
ej2IK52Q5dnnEfC9Vs8z7A/ICw8MtYiCMDYltv7gD6IFs0OcPz+eXDiYIq2FuThn4lbyjj0J7IhB
wobEnZn9EXWNrzrKTpXJZ2jhfqxDlKCteyBVpw+taB6wxE8Z5LQpgpL0KkJfGWe4o77hhjULRMZQ
BxYv1c4KYgltmh+TzNPE/wiO2MHaKAEEwB2+BJXQknfPNH70Y6Ecji8o5ak60m+VdoPKe921zgv6
8g2WiLH43CWMNLYtViy9B3gwrW4m7lUhuZzBz2Om4tbt8Uvnmbps4YijttELdop5h3KLHAPSBFgd
fjSLpnU5VEGRRetEG0Z3zHSth0mJhzVmbxiM+tRw2mu5Y6eBW4pcj1iBCtI5HVVxVL/Tn8H1+XYj
cfihEIisJ4E9oY3ywMNmg1W9+NumKUp/2pxMTZSUAaOs/w5lFqNB0ZYDEQHzTFqxoZjsNCz5rboJ
1oINpXjFacuQkqJiQX/3gYsSfdHFfQAZvsgbx/9zRjQdtAv1mEN7hIKQOepRwAVUdXsJYcvu5Ku3
i8qRCBQDTDWwsDt4oh8Xh2/FJhjiM5FxsL7CrZ2wyMMv2PTsZ26sDSMMX8S9dsvIrQTYxC5QwpSF
kyVx069yPzi2t564ifvFitSxk4mSPcZaKF6rs/DK4AvTBLvw31MF4i4t5Odtvzxlnc47XEmib0Ig
xyTApX0IZEE99VN78qi6iog0zCXatAWkxHFGEqbPjTH+Vm3rf+pu/nnrfysXsjK/PBNN4dav+oH3
jYSf7CjflLfNYHZjEtqonF/HjHEAcmxEltMX34Ax4Jxa/Pm2CW8kIDR15VuCKuS7HxVhhAzUU+BL
FS8hiWD1u0kxzNQP2MKJw/i7hKmNJueuMYidy4IlHD4UtZULHB32+bBei+IAmq7G8Mkzdf8Zj1ok
ksCgosfvsFOC7Mq3qINEQmgxG5hoDb7ESbOKzhhEvR1TtN4/4c3Yp5FD/YPpH0alx/xcbhV+Jm3b
Nj0Z+6C1QqD+wHKlXXe44PR6wDSv6GwYjAaWIx/IYfhV5Z8enxowloRqTugT7xlT+Byh/gt0eAbq
BfalwfzvfZASbDLAq4yFgTWCueaX2ncwCiNyFdK9iLkyaFvnDIBkoL2hpAe4PGr8kt0VSVKL64JM
LKJ0zG3yTnavLyg/rwauOrKqawT9WvODjXjq+abaQUFed2mGyvaybW7YO9wwSWMdPY/SUW4tiu5C
xQ1OOaroSAq2oWL/PpI4vEVWl/oqQ+LEbb975Ra7BQZF/WYY7p+EfiZ7eZftE+JYttF3DGmqPrIJ
Bkv1nH2RHbzAQ2WSN+yYBRZ1xZw9DhOcg+7TjYRzHKNvjF6GMI3erUunkVACTYW3Xe7RfBHz6xOf
ivQLk5FzjjcPXCXDKudEtYEeffUt193ACQUxxf4JJn8vO4vAHUyqSjteUa6aNGkaAbOPLWQW7YAG
Ba9m8gk2A2zWA0uTiFzMeoeXj+G8O9s8QXTCvGwWYZzTrtVltDC/iyOL/JVZTbO87NDpdKUdboUj
5KNZScryBgCOY9bFuqdCZ+nk6Dr/h7AzbVKUS7foLzJCQEG+AjIpgvPwxXBIGRRxBOTX33WyO26/
nZ1Rdfu+WVU5KMlwhufZe+0PLpMtUlMFBKYavFYfbNaPi/1CVy4YmkRcuQjVmthiGcMII1NzfKyo
+1zJDVU8XRp8bn5VePeoZDUwI40Y3p+8jNec4hDw8uwc/nlBLLV/20WzCu11VUXTyUr8sXdPPqWq
de8N9TuI1Rna5q7Ro9iFGvRiaQ+3RSUaGgpVafSeoOLYXjl3YPXUdQnvfDpshvXYkgbEITzMd4Cs
Ds5bkFN+ohsLkBEY1/62f/Hw0WnFcnZsIJ/uG4StXxm7sZy+kEHCCLVsCsG4BWYA/7aoFWc3JEYX
6riLIiJ/GS5kYrxZWXA/csfgIqD+n2wy8sot3b6QiMi8hV/9qx7JKMMPrWj+8RSgmFH9pa5QWVGV
JIVt2tl0O9a2sOgVPw7yJhvG+yz4yyn9dWel93qa3CNVRNHUH2UptdO+ZpfscZnfMcyskhnvAlpW
OlA3te6CA96aIsnEcNOBOnriK2Sor4CKIJKWwtc6BlrXiy5oOhnKh80KwOwksyX+vCCn61FMAS7f
Bj30IoPoCsoZD5eJ7FMILvCyoSV2UvPcr0nmkNg7CDPYN/QszAOmMhx6WLJbJnAui8ZgJByXbftF
DgfIO54gn6GPtEuC6xz6rzf0BR8cSbolh4J6duk3sFhojuKAenstMrSFMh9reIR20L3NycLOjD+f
z193JP88nT/qai85uVTZ/Q5lgFYeK8IJpOvzBCI50rvPqVcRjt0c9dkbzASC5Jk0UAhKeHnpfOvq
m3N0WcpTliaAAF1+IXKs4Pd9DunFZtTVMUEd6Ea0/AyJJx3dlv3ngyfW8n+32SQFyR1N5v/48EN6
kzZdtTy303z+WmUsQCqL+Y+VSPoUWyp+CdTuOIaWtdX2X8MuCxMA6BEbAdjyN2Jbj5+AHQlz6bN/
Q6igWOwdEmTYb7t6g1fAeUd3CeMzY+oz1F/mlujSIeIQutsVLZkDSxuq2zER8SeRK7x4IXE/aHYX
r+KFennlIigT6XX3BdIDfVkjNT3Bfa9K6/2lWPKC4Xovui8Mgd2IRolqPrZGB6UpbnXyzcWk51Dj
vIZVDV23fhkpE1P9ERDFBxnwR5pSb1bGNPPY/IRVCI+IJzZoA1Zkuowd+enHb3Or0mJlMXAfE7r8
CdgfJKzBzDbaWGIthxkN2RvaY0o+x9psH1nRtpkB/Pyo0+MyYigqiVV/r9Q/BxmNxwHNhoQ06NZH
kInQaP56iWV1G2gOuun7jLlOZtkOZR4rT894IaUYKSKNK1+fpwqTCSthUWNXiWev5/mUbV1ON2re
Ot2H6N1VStuvEYbZTSxB1qCs311QcmIRgH6gTaH/W58xlxIE890dmpIeyz4do2AvYD/g34+dLT/2
9ovBi9jFUbGkviMEwVTy5xS9aqf56h00ptfMPRN4sqFJcTMTY1Qzo2Fsu0Ib+fNt+luslSrL3Z7U
7sqyJP2si8TvRLponSvZrBq2DLSwRrCRDA/3t09OXhywdXOAtfguNNp6NCUK9Xh8/q0480uolSp3
FVnvKZLck+QfU1GvbJ7Sp+iQiBQEYUA0odAVmfXAQR4ZDddQp6btJcFQrh5VaHb/cgp+aSb817v/
KCcrcatV3jTlOh/YGzs1ZvWevbp1IyZr5hCG8RiQFsja0ljDFzLmvnnCHLd/EeX6FVMO6Fp/Ppzv
M/6jPPdfh/Njvd3u3J5t/cXJWGhTNvfEnVYjGBRW6J0hTx5aWZCaxpq8eWUh9nX+2KVSOEgXi5aI
X6XkSUYmxvM/H9Xv94nalhAkqO2O3v15klK1lyZ3CXNfsGIeowE+IuUxpHtLQKRHxB444/4yjm4G
z9OcxxgPGLoyDHh/y9z5bVzlGP7/SH6cn1Yiy89HSkrVQmTWBmW43/T8u5GY3t0s3vA5lBfZoP09
eAOrSfqbjplj8k59UiFZXOdmuZ+JiEhvcnCGo96A3TgOMCq3PvtJVgqL59uoscKR3sblxe1/QrWz
xxXnjhd/PqffzZn/udL/+E3EpvcfFbfO+a7mWpdzilrDgMpPOGsJb4qG94zaiRdq9h7VZGFsFMv2
JpOXbrGTiLTJV7msja/D1o6WHwtYhfK2/O0AluAJ9OfXESOBOz7FL4L/dCtxNAyx6Giz4Pjnw+/8
soBU/3khfqpU6k+SlTcOv3n0uRb2zM6dHqqBL4RJHfIzuRxmMv3KTcC20dUYjkaJgZewbeyYeLlP
TNclmrA9km7GX0MDf6kX/Nex/ViJFaXcVhJdPNOLj0n5ksWq8eRO5SZo7cCtLMWcQB7kPDH09QkP
95/PTfcX8fp/vf+Ppcs5kR4vNebc9OYWHqGRZKGVuxsAB4AVS8BG4ticIe4QM5VX3vq5KUdfjcNs
Pdy1fLogg6pFT367vJlEPppYFWifdyxk7OQ8hlMi97jU5l8eLeVvZ01U7f9xQybK9iypKWetGi9Q
Wo50jBYA8vcMiok1o3IxiUCjIiPnUWfOY1kIrWPu4qbEPYu18C+TU088yn94QNQfS6iid+4UH4Xj
WcCNMjRj0+5vEpOSToD22giDjh+sktzcBDzuxYaVELmtk8l1WRpVRNqNPWTLsO4YzpeAPpN7Sxpv
FJGtCUP8ZvQzw7WQxwZdwzrRpr647/1lHltvY7z9wvSOEb9/M5QTVD3WRpgzjvJfNgzy70OZQhag
rHQU+XsB/I/zXd+U+hIn/H53TPvp5G6kbghYehI1k+gMv3ld9wmam5/ikB3CUSRw//k2lX6Lx+M+
/c8R/HiGz01Tt1tiMG0NsLKSK8He/7iBBYOWu0+UghA6cQOTHkxnG/m3ubp6aB+M92Qmf7FmHYoQ
8M1zoZNFnHk0yND2NdNFaVtVPwDW46EZ8rXRl/rG99aJ6lu/TfLtiPZ8sh0gOlZfCMxRfazfmLwa
wnKXxtCUDd+dVsbxUZmkl7pjN7f8fiz0FbVZxcSUrrv+aCcF4HZIO0XowjOBQ39KZT03zHVlqSFN
nJEoafD0bBjJ3RNtcOgWIUHszviDOZTB8cVybTmm58a0yY+zwImtE9se6BV/Ps3y7yPlf87yj9Ho
1o7l8/bMdX7ZZEv3fCI/ZjV3qjRhs29xkaHfGdOrU5GpnZl/fnP994f6P2/+YyjSysv2/RCzzAD7
slE0DIcb3SYSjJmbWHNtMHvOSYRmpdMyz5mD9kyEY6OZoGbOUP5SXBb/N2NyGRx46C+NOVzi4TTR
U1GTHERv+/odrfux3pE/vY6zjaAgIUMiaxYpkHMz9YgTXPRs+sRX87g1SZcfrC4kqLfJ6oabL323
UccXZ3oJGNmgI4xBL/35LHR+aTiS/tjuaFQ8JP1/2m4tLVayLaIBLsEAkc6Qqp+9p019hU0L9AgR
F6jDtgVhGyx/NmUC80RAs+P0cf7Zr02uGDk1p1ER+R0q7fj+mWYFfUCPSOCWl5fxzRkzRvz5sH+r
exM6KCtyV5OkttoWF/cfI0RZSh+tlfN83hiqKC3bAYHZNvwLMci1vag2UZiYc+aF8RnV91/une8B
9ucA/M+3/zE8fMp2kyM64d552aRrW5vHkaVoajAKg2qboYVwZzd7u9jTlbdFtHzPe5L8ExHGjfxH
D5Zr4ouwdI58EoWx+Zgu+yZ06ihBpx+j3TPgVuZTt9hap6Q/PY3Hfz59vw5v/zz+Hw9eI1ValYoJ
pCG0l/ZjNQ4GIFJYLO73s7jPKuollI5OZitI00V2u76LhpRJKUOu9TFdj1XOiGh0mC/qvk/Dkt+B
KncSdo9/udT0Mn6Z7f55sD8e1PhVp8kj7mIt6Qe6EewJWw1S1lETtB2TmrWCNMB11g8/fcpfFOuC
3NigY4tKK2wRl90MDMjxUXGI1qORf/H7o7VqHXqESrZZXtTL2aRz9Eq3NhiTywFaVMRu7MNLGpSW
Sqo4/BCLFdpHLC1cvT1In+aCcEmrDgdAPFHCg7Qy323j2Doe6QGZPK/Z+MRHgqlVg9X/1YBIMjKZ
VqcX5/Q2aHyiKS/Xf76mvy4KMDKpvR6UAR6JH4uCbVO81Fv7kc+ZdRCWoPTw9ZkUpqMYCRyFP7pv
464b+10bqQtoTWAnc/wy/bTPEAeHeAGUF8Pdi2A1TCNnPwHRQhgUWoi3lQNau23qPpFNLgJCBskr
dfwnkSn/2qdDdX0R3dK2r8RRqmPN6i7QodC8719BjNOm8TtL+GCwaN8ephNwKrS9PzCgSZP9y9yt
idvh57PZlTqsG1g50Bf7sWluxcq7l9XUl1phB0QnhWhHOzYUGM+M8ghoFp8dGpsUwxGTOW5u5OF3
s8IPS7OUOyAzoEY1fdyM1aXfAU5zD3Dv4NilvavsrzPYNktqaha3ypBoij5qYMpmmzQzdKfZfWY9
F7mQRAE3N6mn4VuBF+h9Zl0RqUydyKhCXDAZu4COKUG5UcdtupdsZ1IT2c8XZpxbgMzmz/eGRC/w
lzWVhiqdUkKvy0b1f4JzlU8lFYlczCuf9oAlj2CCwjWEO06SC+omUKciew9og60QE4u/WqBuAPXE
DuoquGovG3KUjVJ0SHwYvmJkjSIpt0dp9rEExmCqZFZ0JhBVgbSp5CTfwg9xaoKmch4nFvWoJQkt
yCI8adgMs3VFLYnV5+IuovG4Ft1DrGLQNRCp8pH/7+riY3XiE8VryF/rD90yGA/VSTnQ5VQOGEXE
H90DHU3lEN+OhTx+4RKjCUEiVQUkl/BDpAE6HCTNfWpWiUOVtmJiUXNuVjoYyR3lZPqjuw+gwhl/
S3ea+CwfKE4SmZvuSFU87yg4pLuW+AoZliLOK1/wzXTysCFM+Vu90qe8JpJLnLXNqlnxZnyfSPTi
Dx2wmXgXgGSk69UEf6GRag7lCmFFvNtuaNHF9AmwiV6slNCdRUGw542OrkyAW0ygbEKvYVwRw0IG
WPs7QPZfMbIP3VABot1WIqL2tnr6Hfr5oBExM4HdTfr+eoiVFQYKmDyPyAc4ieCq4Jq93acPyMvN
ASeTaQ2cisvbfxD5WjsdQU138EFB2o+FthZ+LQY6/zx1L6zGmW/tbIyAF1d2grdY6mv9CtQk3+g+
QZr0B/CwYHD2ZYtyoqXgtdW9C9jPDLpL42AM26v80KUv8JUXmjky+Jv7tCMgT5BtwZjvC2i/8SQh
cfQ8Scnj0OwGFBFuJvDJdOYtmCZR7ZHy4yvL3H8SidFwi54X1IlJxLja95Fm9/wM4mQbfCFsA/c8
Uf1yWMLelSDQC+KQWFU+UST2YW3CygLrylbHL6Y45Jd31lnwdMfUiUdXrwJAg98TnowI3Sv8Gsza
JWqF8Hg5OsEKVINqrNOlltCDUTVfd4FA3fdPKFHaWqClYWrSFqBRDWlLYSIA3cnZ6dFkwIgPVuFh
ZiwEznYBul3HIoxggBqWSJAiGgujuTAMw2R1Wmt45ZDtSyi5yaDl1P6VzjiEQoDpbQg6BddMEPCh
Uk8J+OJdywB2Sz/jKxlYHEFIOkcA3/0HLLFWFE+fXPl81nIeYogGPIfMz6wdwT1kxcpqtYSOlGzi
8EWq3JOEXA0HU+bIS44XCu4NElY8Ep4NLu91nLJQrZYtYL5PYGVJAEMO+kE8kYF/6tF20pqBt4FO
DVNi+OY+EvyrN/eqRrlQdlPc6G0nG2432wDbyinBqE6aQZ98D2KL0sl7d/8OcqtgSqajJ3cf2AD7
zWWNoSLC1CY28Ny/gnW7Aiwt+OXBlmILTDbplHXiVwpMnxs6hIS9F3TN5/IC5Z7nBDf/kTbzKLXV
vkT8DXSViMMGXNqCMS0BroPTgXccyi0VX+5j58WGhBvuOUoJitFYwHfgnYq5rnJhIQuoMewrsMw2
knun54iwacY1kHIJkK2el8+h9A3InCL5++YJ4l4GBI/4FJgFgKzJcOCrZoeQ8qvV8VMIf2dUtipV
Q3EjXCHcik1nJWLvwRRq0BXxZ9J3pQPF4/FwrkNogGRLcmwIZuV+DPkTeb9bw4evYbNilxWUWVgZ
r6FAXnUwdEkUfGyF1CysVOgQQHQwgNvnAUsJX3vhZc6/WhNEzBJnXHZYGVH4hsYnXt9Ux1sHWQPp
VAkyd0w1ZJhrgLFjSBZvahApVErBf3xBelfHlX8d5jsw2nYv0Dh7xFpiDsBn3ycsmzNKC5Df5+y3
gMJ9KHETKwC9Kx4hLyWgVN/jMCKmVAI1WZFmKeYsqiwgoWuH6ZMYiCfmjtopQjBUxH8D+9k1w3hQ
Aa3UEBfr9tsBq0xSaVecN4LCkI2RdqkTAE0sk1tMSk881jd+7zcc4ruVWZhguPFjMmjy/i1Cjgnd
6EHO9XnMv20yqym66HSROkABuZLwlWIfb9IcNaVXLGTyWR9kfb4ZOrruBb2M9wgJXLCgQbsiM7Mm
lBFyoQvc3eEzwL7fTj7eerlXjoR4ibmTvArwjRap0JqrUyTk0dh3Yb4/Znej3a+cF7ljlylelgiv
FzpvHpbzBHMi0gASMUVocxapp4L7SD71fNiEBF0yIZETPPsOp2xWwfe8lS+YZoHErtCKSDRqkSUW
JAEzZ4pA3Q5SUHjzkyx26I6Nv7+1qqyK5V6P1q1bI0murOfZ/U4o/Z7y/s37vC8y8Voozce4Xybx
hH88+Rx96tbh//99X/C22SyJZB5+9EuE3c3ap+eCljZFoN2Frzx35ZCVfUpbM5kpBy1shemE5dhB
0hEo3WkgbrirwnLVDTMxIQwRtithvHj7F9rBVOUlwdzazlFIPsjJnuXcJPilaauvAZBXphShhkQn
Ar/62I20oxjPW98fsRJNOhj/TX2Y75XovNeH2pDeozZUZj0QEoE6B+2+JI1+RGM9nZIq8bUVGMA1
3LGxADeLOIL2QB2A62WkpVkGzfwmQM5z3XvNBds4p9wC/nJ08XiJlodkJwA/DroVLzRPAnxDHwku
9ziWeeRkFawzqD9MJV2maSYtetCd0b1f9aVBThwhaHkrCUj+A2fHXejfQb+S4+l1SIqH9E/tbOuU
TPkd52neYVdiXGW1SjAbq8AX0CAdAQ0J6uAzGAAZYW7RjTxkIrDCDGCmFmkkFdKz97fsKSSrDSQT
Mp5bwWslP2hUocZ9waZ+M3B27Tst1djl2eqn8DHZPQQAnUiEZ4xxL7yuwvOYk4XTeDIa3lTQ8wYy
Tzzefx6HLrEnXVcf3OzSkw4NQQIw79yKp63lKnaLtgZPLEebThVQOKUnXq/EdwCG5OFpggbqlbzw
xdFXLbsYCFRnMT9DG5T7NWUcFvVvEWW1BP3op+D54RPIPP5aP+YQxQE8gJMUZCMzpLvZFNBnhAe2
T18dPJ/EiRAkvC4HU4esXEY96LpYpLAsgtX1ikED/lXhkFK/tq8MHCJ9GeXXICd7IPMFOhCHnXgf
hj/+5COrDl4DsKvxMBtmHaRiwAafbi94glyF3wyhl4HXPPupiIQCNCUz+Dy4WKvSOvcL9i0XG9sB
TEwwle6rL2hyCXkvKtnbj6Ggw6YD8iScO3u7NoybESV3MG0y6EDoUHyDyPMSQ+SZwY4hjQvc6Yth
UFwEhQQGdKXw8FNWZuKidog2BsZgN1/wj4AzX9cvJnqKmOSuCp4wJDjx1h6EM84gIB//CoNVMB6h
PhBq0WPkY93mUHtguH0ae3pT7ExlIm+YoN5Os8zAbrznhQ8mhozGK/D4N6sjjdwGQNCAwxpTKD0y
+w6QJi+MYQzBvBN2cXcyd4GR51oSVp5yvkRUyoOokA5heE+bdZZZkdOHoXXwifgeoiEbSDX4dRXG
1C3sqGV3QBWdhDWANrTL2BczJw7uhoydQR23Qgy/3Kn5OCVIrp7E8HXbgYibzch/7PgP5uJiciel
OVnnk+eoh2atZ2krfSWL5PnvUHrU29WiWkhsd9gPPbjapHKSxERSGJUOpNCnQiSHozqSVghm2B7Z
Y2ibrDSKQbFH6MFIByOLrAaer3HhtEbElFpPQWl30oUKAllDq41OK2LXxm3KmmC09W/MaTErDeiU
ZEU8AeMCnnVbI9V6A3GFYTuqwEerZLqTE7Is6Cp2JgrRGqT72V1WBrp9nUrkCtW8BotAft9sKjZ8
zSqePMVRMhDbJbzx780SmyDWVGgdppqgM58XRJuLjRO7IsFq/o48Fqzn4qRP/z0ZnRfQtcQ3IuA8
L8oD+vtFfmJIL07yGDr0Rgm1KV5wEuoxOJORLj5bHrpTeZyf2nwzVkWttu9EWB6Qvr/9gcQ34VeG
AEt4xm3VhJcLf5WD60oOZL6iDVU6uXX0WueJLU+aiGJNzlg0kSLlKEX5sn5RCKekCE99KVG5PWq3
778r1NG/9LUop48v81bGklBzoFzwfPdAhbPFoJ59A83G2p1MCT5j4mYiIbBNnFpux2F3LQ+uvgQ2
No0ekwyl2D26EjspnWoGeUauYTeiQqizxdA5EqTI82wIxW9UD1urGyHLiNTynT5VNyrxHs8TQe0H
bs5pl83ofXGePIPCv34Hrn9PqSKmmviTvjZtkQICeYdRHrICxkkXJWqIK65F3Bb1qswBios1ASi7
2C4ITinoIYrRH7qDKlkQOcBvAM5QoyVPZEm8AsDl5MRrK5nR/EWCAYSsBDj7DUTn44si0D4VPiOZ
eZo8+7Dl6vzqRLbtgQwPHyy1Fe8Syb48FnoQfcpxeXUIOpZtnM5mruezt4PVG+pgQVvRlTdkiQh4
W6zSiymcc9ylHxdGb4CpnemSAydNRkVN9BiyiESmgpaRERZDEhMg09pMQKfKIWMS5pcu24grRdzC
3zME9lmcjHDibioTS+qgXqPrmld7+V+XFEaxOnizdShmDEakAz69Auy6PMg2H7ZIhFV5KSowarkt
E+jrJPsiSWTd8o6add73kFZSNBhugw4LgwxjvxJJU5XfOibv4W3H2LdgPwJFLZj9dU8hyUh2WzMB
yMWvCVqxhULuOzfYFqq4JKjDXsDMu5OZX2U45F1ej0A/i8T20XWgHruMTRJxIeCXh3QXMgYHJez4
hZt8wUT32LXSl4bvgGL5ClKboFtIrjXlHsx34Wsok9wieTIrcq6KADiLLWE6zscwI7yU2uInwAaI
Q1CgkJsDkwgz9jOAF8CSrV69/QcpBxlVJUFpV7wzqj4avByxwAeK0oS4pPK49HQ28GjRvfcecBeG
BrTkYQwv9CX2VWyyiwHoO5hBwy4xvNeoGUrfYfDvhXb4DgggmKAk9x1zdLMGFoeOaZZFrUOXmwi6
PYuQ+64eotPEIxywu2L90WbByS9KnLj4QQw6bIEh7HspA774T4z4Ykdw/yIOg/0CSwFciTl7qjaP
lZiwmQQ3l/ASFl/NgG1UP/Y75I5xUooxKkOCtdmuPzmRXfdcMGvX+9vgNvigfCbemPjty1KfiKhj
eR2L78YPKMKG47lMY3k763nttTKSIyKH0Qk3JMZJjuzBBn1DlCTRNkJ/ZWUjwl6sD5+RzF0eoZKH
rkxiBcleiJMF6DJMWA48h62xzA2WuE1/rVGOeYGg3Lqy122b7ahawy4YQTEg5AtR6AwxamfdWd+o
iM/j+edldSd8MZ73Ola5JIzG6a1V8VWVoGL+UDCX0KhV1699ichrXe4RwNV75OGkOm/4O1gwkY2s
dqy0wxeaJcLYesmGeF7u+euWhEF6JPt0g2ic8vRcTL97CHLiVeq9jgjt3G+WzR7HDqZRItubJX9N
N//+Q1regS1tYJ+mG34cYcFSggfAS/F6TFZLPiUtFfHHeXzevL+uU75E14Xv/v6275/MxWsQ33zv
3+e8BZ6jZkAh4jrtshaqGHAbNnO5i/H1lMx6Y2XVZUK8cgPVQ22VEkF6ZqVRAjzgtnGZRl2NW0Kx
WDSwnVTcjwhDIMQt7bd9OHQ8jCrL7wwC99W+QKOnY+RfScW6eKqvh8io2Tl0LXZE4rWYdhXKri9a
NbErAPzcUiTUklTL10p+tiQV6D4ke4Tbg4w260JQQDy52uW+BV4yZnsrULzQvoekwMAZawzAtzJe
3hupNArVkI9DEZXaxX0sDejnTPAOHCESQL0lYQCQGatY0hlZ82FvQ0bDuRrd4Rud3c2THOtmqAzf
X7dZMfosKmRYF94OebTY+w6UfT7mXag0jOBhsCK+ThUxhMxZckT4iYgwmio+cUbgnxpgHHm/zYjS
GsVYdc8sxJXBeSwRJ53srkT7NYRItmxFZHeQbS7N2fNzolB+wlXTSLz7HBRiroHYEPgrbTqzZCmN
1GG1bpM6nuyliTLBk3JbXl/c4XB1MX299prGHYpTgZuTf+sQNrAATeRoBsjTeS7EPHH/egpWYSGo
x/U+J1V6rwpXF4ZfM4O8mI/ei5ohTNx5zZL7Sfyh54Y2aV958KljEPGlHUpulhtFzMKv5rcwH2vL
KtD2t/AR3jePzH6EEAM21Ak2n6AKnpti/Ai3BUrQ9pw6hd9aYghpLVGdz9sBm5fN9W28N+fBJ0hW
+oD/7R9ha/kIi/Et4dFDvjXqHUH4Xr7nm+5UCZtDMqOKP1GsPRcaKfn4Tml+pohaxEy8UDnldcf6
AMfYVB8Qtz5VhvpAXShcYHXReJf1e6QM62k+hged8qTkc/pIOMYop13AL0BCnV1moBtm6aDmP2VY
RvrgzKtXTBdv7pgUlB6bPugIezFDAHa3RN3qvShGt9mnv++YL6+ASOPXXjmTqLaxPL6ziH6DKPrs
rhFbTD4+Zr3TLSombf4uFge32fc6OinNDvkHs3yyPT1mRWzTa6DPw+duM+wsYuWd9izx44+OicpY
fCeYjfuOWQTx7w5ks/jXbZatlWFnwRA/KMG83v33GDSKj0t9kLvc7HYWQRTDBMEEwGfFo6TzvOUj
aQjxAWlizUPE8CLonAHfETbc0CKRSBsR6EqBU2YvokakkRL5rHqtkbDciumDKA8y7ciUxgpEUvJU
cvBZYoN/O2oEAYwNXMekbIfhED+md/Yx5E+kcTX8eK+R4lS8b/uNOHP0tlOvvbp7LerMFEynRIDZ
Z4DyZEpQm3579Sme4YtLI0rK4zeNvBgg2jl6LXogv7RP/7I7fxNdMNYni2whoEpTur/YWVetDd4T
dZqd1OlntWUJl6FWNjSsIpQzKCjvlC7hnj6466U2ujB3aQ/kXN1JtldG1ZXZhtjiUZd5rXeM55po
58bz7yeJEYHYrQkTym35IfBz+VgqMH6W6rqNLRzs+fqxh0b92KuVsV3XS5jiNY/bk+GcJS4QxTHD
PVOCGPXvc2mJclCN5OizhjU05+fL5XnO48sMlhtnzuVjedkTzjzsiLDUifi260AaE3tKA1fyU0Kn
rwMslxwlB3J13x0raazkaQLf4S8lpiP8NXhLe4waFiu+Zdu7klE1ir/kygSrBy0G7CBHkCwvAyXI
Tt0AEoWOX+FtyYclY+t3vnebE6FMroBZJmKIIpebid3Jlg3JX9nkSqfiOdP97eocpRHQ4i1nHRyc
OlWndDObsTTubprv/7ay2Q57dBeQ0xFJexmgIsIfyVCI7v+C7646kJnpLztTjbi518UoF4g4sN2d
ksHHk4LaufmPCdEVYWvO+sOt4Nw8V8moBB1SMrRiSMU8QE47NlSViOnb4r16kfRwXVwW/GLdcReT
kkhybYi5LYbySkhJc4KetICc7j7wVNatcGap+cZTFiciFdYRZ4FYMtOk9a7BfhVvRPbm9OWfh13O
QG/KTZeAeLic8EAFlx0hWoOc0pWYUSsfVtGIFR4NtB0lTbbJu3wkuBXiyWAjz0ij4z8UIZkAz5fk
mzkiPIQYR1DANDZR5obcJiJwUVk2g1kXLWIWMhXkc0hJ7D4BVcoWTju2pqLIyTZdlJK5a8lKF+AJ
GE9UJcXzIY3TYXdCb8Ztk73GKgCtAr8SSTM3Tw/bkDEpB5NhQV7kpBewgth0Rk+yDFvubdUJOkEP
0VknkKadANHYk7ACaotkwmrRDb4nWRDCyMae7TK8DDF6rMBjj/QDVWyG02Z4npQhneqWZErL91e9
FLf5/kHHZdkanZ38FV62VlktrpAme3ZHmb6zgyZDQXUS3T7f7AZkHulsQBasPN8ncv+J4Yq0n/SY
y1hg4sTlyze5X3bcvMKAscpJbnw4KlEF+vgD2kUZaFuHIKkSj+0GdVu7HG9xSLPX6kbdbqDrkD1N
gsEFML8yPhUrNErUQUXY5qRmBiJcOV9d0Xje5737/CZN3rdhi5GUUJLYlW79Brc/rayuo7bca7rO
rqu664n1JTR8ej6FG3OpKPVzL0kDDBlYhM+4pObXHeRLpuEn5yMx3ziKSe8iGg7T8otWiAiEJX0T
Rd0FjjSU7113LDPmYorgsmLNUAzWxz3UHCxR8Gkz8poUnhg6iI+H+YHl7oJVD2/F9PIkf4iMUUMd
yUF7XB+2HeHB7E6b8DPB5d7D+ABPjOQgKqMBuVaSxZ7d+dBKYKv2ttIvBs3Men1AMJr31qR4hW86
V28B/mpps3Psvss+o19z9fRsVrXcLpnDZR9waAc63JsfHN63i7jqZx231Rvn/DoQU7aLChnH2Slo
yelj6TJTuuH9M1Or/qc2M4r5JCGezZc06ammeol6ZfgifgTQghZ8qLriWCzoW1322vi+utI2RfEG
eGWTEG3Z86TzlESd3U3bly3RetcJ9t6a+R6kKz0yYhkJxtSC+ozMYvRsfKyr2t1/UspWnFbiXA4y
W6LzQpUGzWvEKqnbCe4dS+rNvoMOGpJUYXX309ZEoXKthFI6u5czRt0txlPZrktbuflaaj9j73Xv
x/QtpD0pF/nHORMAXi/4eNvOKtku6HezJbrPy+2M35TDkKkBk5KuRT3Wqg//rFpV6hd6/0JArhbo
T9B7Jl86Uxxdlhi7oJDh5IGJ8MBVbX6wDhFPLe2S9yjphB1CCa6uOEzKgVDCCadDXMBZr2fbzoih
hOcrL8gftZvSxsnx/OqqwbkOXgSxgezdrm/3fiqtcqJ5KUO0zOo+VBWR0U6foXS59Drd39p5rruJ
vZ1e6ToV3huyVRW8lAGase3dh6Giod0jMuRmPbf2XXN0WlPoEdHxPw1wpg2MdSQTu8fVirXwydCk
GAhQsLTVF+tz6PKti8vTxmpzup5dOTXyQ7PL4tU27m/r0UN24xlL4gcsv3b0io3iGW6PxaK+W6Kh
Q/rVkBLaMd2dcfZuSBFQwszOeOQDEqRLl20IhaPJmbp/pAb5npb8Md7pJRFiqCbb0y3pS3fEsjZG
KVmfME5ghMppfDL5f7AAQmrCHgyEjaU7Zrdd3PMQMhcH/HrA4F64103sT2GOcXqTa056aFFnPbWz
IXlW/JoPEoH6MAt8nmiAplDfM+zlTrcxkxGPcI8eEYd9aAPRQbnzXKtH7j+2V8HTi6+m9HVrmxJx
Jjs1t5WLrweX9+QCqpvuV+rlLaeS0PlziSBlvDLrWNC4RjgKe2lMmDBKj0Hm5YHyHNXjhmKrPum1
vJKSE2iNgszqUnZu5FxzwlMjheNKOECYa/TbHLQVFDJG2yFn4RxcJ/msF3aG5fwdSiyOWaQeX8BT
T48Tydzs8VkaDNuzFxp6PJDYHjE4Aqgl4IX0IZxST0ODnoxPcKhtsgWrvCUVq1kzfvjp8UHtnLXc
kwFPWPaJMCRBpRQMA1YHKv2b0gTOu1XMO4N7bo4q7HuKyUjeFtfELMDG5hZIv45u5In10QWsl/GX
aZuPl1MV4XotVp0prx3pJozUBkwGD9Flj472s2ZYYUfGsBJ/YU1jrH7B5yLCHTwYpWMDFnxjPIQX
PjHoGjnvdbJMltyGFlNqNDkTfwbUDHtcAbmd/bzXRn30WlKugKPMsBthsy4HvVmPrHkWsxyV7Ckb
Don3Pc+fX/H4smxobIh5X/OfnrzSxzKUQ3yeq3zYCZMF1f1BTch5HN123yuwTvgJe2F5ak7yqqb3
OO2OMWLfORW64TyQe4Fy5aal/Pk0Z8WXPkE+e522w4LcEhIPgDwfH6hTEYScmo+BtVwSK2ryB4ZA
QOBNSTlmU0PrAf42c90D7dvBFozpOjXlxNLAVWLuJklDwYktpjXW8VwvfpAzvITWRVTK4XHiclTC
KGzwMyjNuP7l3byyrDdl2YDVnBFDgSj1bnZpEqUAVfDdmQpPBVszUIK6+cTgKFsSVGeWPyzWsKDx
zfDbYYduekjhwTC/zeLVx3TY5NbjaXNbqM2o7qsIgSh3wAJ9WB/uBMATifl5G1ljcr64bT68Lv2Q
p8dPZG1iZIwWCRzAOpBo4e1TjBIYM3cXZE/qdZwLzeI2U7nBhOnSYFD7tA1gw7U2vG16BN8IDnrN
bcCdRu/cUybbI6k74Ah0goWf9HB63vvr/3g6tyZFlW2N/iIiBEXgVUAEuXv3hdCqUgQRAW/46/fI
XidO7N69qrurVCBz5rx9Y3J6ZTs5LI7FbVJw6i3uu5wDHp6vAsLHJA78AFZmGiZlwMp6jicFXGA6
NNhF9JX1QDcFYQbtKHphpoP0E/1qVnDAsFANmtQ14sACjtVX0EEHsnXHIqD3psf+JDvILxD+y3v+
+D3IFEB4uXDwy4pXFm8UP38uObdGo5AE9l05W9nDFHgxdgmAY3RjtLv2Yue8BYmVsQq1+fxj7kMh
A0Cc9CGDmpStio9KwwnFQ5q16DGHPYeSl/biH74TaW0uxi9om6FPdqBKBMX3PpFJhtzAjb5TqLDd
/r2C2ab/SoeHyiApsVswvMahwY7+0gCPCeWFPxoE/JbX2BP9YJ54fC+PbEvK5s2WXEEsBUSh9bYA
vP7b7SCq40h9tQkQGuYAGNoEBE3zRycM+37DdWsFfzx/BD2f/CHAuC6l5leb1dn8ooGnaK+DcZxo
vHvah7iZNO55KnIWE7ggY0V5ZMv77vM7Ot1pTF6oG/x6so7q5guDImxWXPnrSHj2nFxP+bH2pD2S
17fLOGX45PTu0473Mh9fRl+ZaOw5XC5QZuHqHgfbirUAwKMx+f2/L1DLXOmrZflmsGUn79ai7VOG
pYzhYzymZkk0gDB6iJERKmO0JkwnYl8ybGgYcr8/CatF+e2jlsNtKOyEtuf+caOldcakGGnd/Khf
HkF75LEjDeYB8Uj6mGiPT7CQQ9bUmGiam4oxecfFkcdxO74BLuFVE8q8hWU7w9sumNXBkMvOFGlO
HZ0JfjYtPSPBJFYpZa1IyenwKCWr2ELm2/JE+aVtrtBFl9m6pW1iSVJEgza3MI5aJkDG7JfxmpXy
oBCerfU11OhDljxX2pwJP+vzXN+pM4nA6basQm1DMq2Iyr9PqiMm/iaEy7js/Uqi3SNSdqyhTR9z
5SK6U2Kusjh2P0zv3l+WxR6jMySgw8Ah+8Z1uFptZn8AD12xVhYeRTa0iJkbpljxmfi1e6fQeuF6
rx7RZ9ntB8BHaPvYk0s+71njMFjmdNKwwJS/gsZ1bkKqcODQrvyPlyStSf+9/0Ra+Ex/+DAExT/4
5dvvR3ABQDWwQJhp48BTJJfdNna9hcXBYdcSCGCyyAQcb/1kCMqLxt4A8kaPGb6t70lNEg6MBcON
Tre/R7IbbV9JDuSXAwYJ9z1ojobARqNRVFgVSXboOJ7QFUUNIuq/gtKZsctC2OZ9PgEt0sM7ezsd
SvCr+yIhTU6FhFLmPG4WqAdOf77oqCHVjkzhejjJB4Rp5pvUGNKil4k/KOTer8n3Y8nwZC+Cy9Rn
E37//z/iNmQ4jPd5h5uWOcbXfI9MvuZFxlSjP+KNYIeA8L1sn0x03avex2vXsvkIGR+GDyLR9kPR
EELQv+/CYvM1DFgOlYF12Q2YACYmG5jfrziO+EKrSPEI6/+Rg4puUcZYHcBEAbfnFw4XY0K60tfr
yHiSY5Hiy+gkkVdtIZ0EshgzgZTK0+GYiafJcUlmFA0Vvum6PSHC/5Cq3ZORQRUvIxYA3sSO7WPo
HN3bHEuuCBABONJYy9BJ7JBCd1UvDiyGkVyGk4zCD+QdhmPns8t7qndzjqpHPXt3+2Hr5BJEmHYH
U0DavOLu6rb0yFZmZ4SQLXLVfjYCnQN4+S6b2GZwWTJq+cx6QuCaZwfQB23cbr8uGxJUEIJdMlsP
GCN2y65m0wEDjvmv+ksX6rGjkAwGTTPxkNjmBSF9Yeo3QAkWThRG4AMbmt0+MEm2XWiPa80hC6Aw
IXpz3NR/FDb61fCodiaZK1wTgyTVW3BJyBYPSbexR+UNKbQywfKq/puytjnCtmQmpx70WIdDDucF
O9TLwnBx2qEKYR8VeC+I1kCPLsWRtc9P+aZ6m2o4hC+muNW22n4TY9+eruE1vTDvQbJf6zPsAk6t
KgbzcvU6huzp5ufLsIWj6KPvmMlgI4xrCuczsD8pX7JLUakYN4tL4oGSQuCY6Zn+w3cZRENWwyzK
coqpqGULPmYHqFgHyInHSZiBpcgwFky+pKApTfINzoPrGrY4hej/A+Tw5dBC778nhYItMCgY8Dyc
G2LuM+ODseQUJylf/o22F1dajRet/Te2aFQIg4uw+pPuxEycloQb0ORu8qRks3ruq32zwuZKR+4r
VAesMU4E2RhGcwD9DAj5c7b2hu4+uuF8efukN7PaUwHB0kuJ6uA8YY4A8l85PP8duog7qZFSFUia
lEOy3FM+E+zTDwnXurBQYXDf05L2eWKchcbMz+aX4Rnr24m0LCljxX2t6ZP1ld/Rsv/FaXid+Gay
bwvOv3b977DhbB+TAcJQ3dYTkll4BENEP38YLYBGGegb2NWUCvFSaJR/C4ielpmPCPPIUrmjJWe0
LOabRoyrhZdzhwODucRGL5WfwQLbSuWFnC9+DR+Zx/E54ss/VROk+pDcKuPL6GOmCCiTKLA+xyIC
h/7KLJAWWgdUSlQCrwtWabUHu1Fs9b8+ZNYhl4EQ87kGi7iEYJb/A3DB5Pr9EvJyiK6fhxo3GbZZ
eN01wKYO70N3eO9GCyMdk+HTCGfPCVeg7tU16doj66CIButRhH187TOM80paccmETAwvxMW/LQ1m
Ekj7T/KEH/rzSbiVLN/75h7njJj6LROcQe4anjpesf5DkMCNLE7ff+c1MxfSi+1+knpLcM1G4phh
aBKTT56g0pQt3kh+wKC9EW3/FEf+/h2Lu1IItAjb7XYS2Vev/jn/Novb7JNmMeaM547XjQPycZg7
z8G/af9laUGWL4uQeLO6TsmRfU88Ej4uVlFaFSfCNE080KdEaDb6LTYfGrbRYf+wfXBWUCyAbfyt
91/ckiPfpLJE6KivTVwHai30LbVLXE4YnmsQ5NFtcSfdPP5ptu2JYIV8aaIFCkEVvGDB76/Eycmy
GPwyseHvQohHgiTqloOfNjfx174MTRQugMn9QFqj//AxXydieF4MmFe7/iIbOeEljH+YT9eu2wOC
jvRGLgq1hm4KdVIfs5ZrwU3CY7+txxGuGLwl0l8UhZhybgiPebR8nMQRj2dCjYgRlDt2JkaveXOZ
eK7FhijPyX6YWgX56zaey7S3oZamB5lyEw7fBhOo/D6OejxMitAIeKUbbZ4M21lQDEqeu7NPlkLa
Cz/wK+6uqKJfRbEcZ/wyb2kMUBOIvuL92eCkwwhp74vRmp7nebUVnZ5vy4SwSK1m/7To7r+dul0O
e3LDgUcbxpygIMl2TdAH1wW18Iifp4ZK7qBz7ktmrDmP6JJwaSoKi+Hcxdzd0TLl9Au87JCOZ5/P
G0rBM2r8ypXIxDPhdUoXvlOkjImbGoHIHJyXqBjJbbmjBWxlv8Yw3KgkyWm37ZlUI4dcN6M4FmLx
H+rleakG51+KutzXr0lFiVDQSAYiasaWFLr5YtUdOJsvf42X+YOft6/zknlK2CoQaHjWD8JdQ6zk
21tMR+3GMzaIsCusS3agIWISMieEKbecA1qcRneiLgwDpXJwQTsu+SwxSSEe/RLy8F6cTSw95NW3
2urEaCRRqWGUkjj1cRAkUQYu//51Ae7wJ7Ux3GyARSIvMSJ7QeL9bDZjk+OcMAOW3pPzFAj99Mp0
Q2SEWD2Sb5vPDWdAhFyUUaWtEbULarxO9iuFsG4XOpOLa2vkP1bqieVX/8iputeXctiyFIbJY93E
ZDAJwEgtrxC3Mh/ZWF388c9r/Qkog6fvrZQ0LilRusX1KXxEOjsg+ONEAj4pZk8aVC8LxMjHAYoB
Org22pJhy3ThI1HZSO59pR+zebXrYsUnoC6XStRR0xl6vV8u7iHRPx7redeT1gCJ9zicd5dfPHK+
VTvhr2Xb8c8XsQUblT2/BtLG5pGC9zRf0+BCBy4TQ9G9XlzKNlDiHuGHmQfRYDOAzvnyoKPsrpvS
7SzVLmkwXUj7AUcqBc4/exgQeGWLy9LYi1LcZZPbo0iJCIof689Jj6Q9ObJttx38FGHt02oyv7s5
8MgvSsRyqc8ZXx4Xa/Y8k37psUEHVfltMpgXcwZHu/dNOxMdMRlj4q8exL7f0fa+PvtwRpJmOd6O
p0wMWl/TJu79x1qkCtck/vfDYIC6ofaZ3XcwgstutHmCHqyXAAUxz4IIJnq2DHwbKZFgjzDx3cnC
3n0uSV/oW8KBzjeCs0MsMRvzVRkr1peUpUKHAqDRKfQ9EGYjREI9nTw9vT0mLT1YvB3DK1/77+Hm
5QElmk2W4mHP2pke0cGB4ux0P3xPbJLRliTekybLnLKHRW5GY5weM8FBlmX282leckvNbOHy3iLS
LBhRdpN6tXTGsmG8esYxTUhedWcb99TAJz5bQyZDF+aAfAm6z+Nng2OZ414CsfnnYdJVcOvYMhbh
FXvje6yd4caYU2GvyOAyBpWGq4175dSkhUVboJZwz4d7TDcsPYKZVx0op4cfN48Htp5cQjQMkWTe
FyRq4o6BnCWTly8pR+o6p2rcbelryuaDKWMgAULfZzgdeESUP7EiKjnh3sZLISm14GD9pJc/DSUs
LzFjastSXzarsY9lwCqtkGg7WXSbE/9Xy9d6jCCb89Xv/FHcR7cZBzoZ8ANPwZJPo62CTSeJRUCD
14LnF79wXRX/4jLWEBu9wIXBBG0h+BrJW+ROcYkGC44ZZcnZNV5oK+wQ0SG/yI/ycTHuY/EtRnr+
ux4BQKSXhNbZqUJpN4tGqLc+J3Z3iFaUJOzjIJ0uS2WhJfdTNuu3VBUDTmqEp9RuPweK1SGJPgKt
VN/kh2J2kOIuBmnJYJeqs8kg8esCLy0HAizc48EvZymXQmRXcHzfTaa9KboYGkZVQQ7k4AtO9WaR
fuvZmkSSIIBJipBEbMwhAwTADyL1qCe8PgsKU05CExMrXMWrufmMptzVcgc8GSeI5CQQc4oJ45/R
1O5j3hmPnIf2RXb6Fkcs0QlRBAaYFrCE1st/Zdr3X7lXYSXcJs8/erdfR9YWh6UeX3xonGLYif31
2Jn+aFv95gdMZ78joYI1SOF1BreIW/04cdwQhbOBeMIz7hU7JNuSPSUBriwf7G/sGtfB/ubo7nci
+pkBUP4h/YqTxucmhZrN/PNS3+qzMuZ6WWc4EJRrYG6QfQaXcCoOY65mPvZxsYbtlK13p/NBOCYk
CiTUCC+vxVpIAaKOSzw8gTXGEJS/b2VyTY3TU8EPG2zxgDjVWBrv+L4mfc+ciF9i5GJGBlR1zkvN
K/l/Zg+9fxVIjaJF41bLJ6P0pKD227X46rJUyVy3/MvHk5PSV36M5Lz8nAqm6tQuya9p7zFkjVF7
LbdP/I+p5WrC4SLWr3Un+z9e3E5y0kfNdhBd58ryOi82pMzp39DoUKwTJGVolMpAX9MshjbxQfu4
6HijMzGuUVVUqyHCAjp8gmsEGRob+5iPrY/HQFXM2dVWbZVuL7L1Yen3UxyT4D4nh2kzAc17T8ug
nY0sxNZMmZXmPc3zYBTi0rnRr/+hfw4m+gRcI8hFFg1cEjrarEdQTTWL6JzXlMN/qfpQcm4OA1fp
9oVFPL3PLw7MUeq6qseSt8dIUkZ0VJNUwfUzVVdmInIxyybUJhPOrZnBaNXRlE5eYD5o09z39L6m
hZKWOg0/6A7ZtKEngR7dQCxDIxl63OHcNMAYq5wzTABFO8LcgghmLVOTGU1l0l6ATLbzh+hxFau2
KNBz71Ze+GG+fGkzlhrNy8D6HMBPMw/BYgiOSc8ZgkaJ+Q+qJ5p/HwFoYy+j7+KMlWjXDCeMUZWG
BM7WNVQT2WEyhYc/4OP62oPZy+52VG5nOLkTndCUOUsOXi6TGl4IeR7zs8sycC47hZ6jbCqObYIc
hDWgszyhsy0cw71bJVLxWmhQLNWjY9C9xABvQ0arudcZ0xfRsVIKQK1aIiqizhKNxd7D3UNecZ/R
NrNsZ9ly7LabivFspY2pJxyfIZkC+o0eIx0n9ChOhd7l4sEz545pZssTG0P0FtdyQZ/K9nEQP9HH
+vTvJv6OW/qUzdgTjVukRYiryu4g92TblZunNf9YLhmYmBi0SF2j51TmH/sp3gidshKmAXD4kIZc
tqdN9cTj+fBsOEDwNunbndYzRru7Z/CeiAm9+0z6I0Pnol9m/fRcL+k+1jKJFnS3iK4s8gDejeKQ
6jz4FwY92er+yqbTeNqjCX4JEopLQN8I4zJ7S0xVOdMYb7jNTELrrDAJ6Iq6lHlaCCcVWmXQm05V
8y7EWwCQpeDrlf9GE7MwPd0VdipUWYdGULkPHkxh351zPETJgztg57R6DT2acnzDy+e0bNAA1rn5
7O1mdrlubMOSHMDqLg0g04oWUB0RTMPfFcQpSHGfvD83aooSdnamh2YcDCM9af18OUpwHWf69BYg
6F02Qk2BW0fl3W+YNYkwze4dhl+jdUPhHGZ05D+9G22aA15jnPDWM8QAKOou+KmEGInM1BEFHdF5
inI9kWZr0WNP8yBd3kXQTtGzzFWXWdooVmr8P4bM+/QN7fQU9cCmSIqkPz5o/x8dr4m+udNxJgd3
5BYvCg9FikNapJffezjYZrPM/zqSeDbcGgUN3tt9u13cu/lcPQHpD+VTtTzv9O1j/e/H8lQ+1XGe
nvk/Mmy0cujw4iJ8bl+wnitcQqEuvvOAhbqqcY2EbrigXWfRGXcdbHPQbc+0J42Xo5jBnyGtKJux
q7hSyoQCEMCaN5gaoQzztkhYCtHXu9vKBHlFtxlYzENNJNr+O5cKsa1HF5xKUDvOI2AejfPwsCxT
3pJsEexNJM0t+pAs5LqsHOuXTSclbSqtM/DhTtB9RfdUkuNKKBEjzt1vqKWfuZRm0++GpsRpvRza
sIPRq4pWwudUnxBtmkIAPkQQ0NMsyH1Fy31fIaxwR/wtTQiohzsPPKsLs82KaJ3/kaM+OR+VdAzs
JlXdhGFCCorIam74SqgCo9WWUC2aTbNhQnyzoTx3XRXeJ3gh/M1XMOp5myxFOGIrc+IOprW3q572
XmmB7UEcIdH8hLh32rsfZzytYsyv18SMoOf8r/2x/8EAk0rEMl3THYN73N7HYIAyqFjbvX+z+7kU
q+4ToTycek9cH90xrlBBSv+osehbVjkSzH6Te61zDYfACjCp5mj69hUapXsXcYlbkjDpfDL2RAWO
0O5fLMbOsa3eMz29OdoIsCkfj5/5kAbXFzk10IKzlhMlqWMhBkIoKEZ/wU6S7RwRv9iXvSvefTA/
R/1GEZPKaq608yu8UXGIZ6RNpIDRIBivzh2yLh5hbVEAVT0WRFJh6yQME3kI/0tIcIkx4UlprXAy
znFNxyBdWCDPCQ2RnmKooTawmLj9I96dV4gBdkzbFS1QRIsc0ryNBO6AIsvUYFExK8hrkNTkCZPz
uOTc4WHTnC7xs0Lz3rhDWz4osyeYdXVXBBKrpMBNAQwCBBT/GYPOUew8TTjfHNS0gIg/0bVdeEWA
gJKhCpqlcRNlJDl3K/epJcyMhfjuZt46qlvN4QI46mSdmS+LzCdn/4uJsAMWaonqEEWnTUATQpkI
amYnuwWC2vH0vKQLief8nD/MWnhJDp/KZQARxrVCQVoEV2dgcQ2Ai4ZuywtWIZ1O1iBEIBoMMMmf
qPOY8oAmTVvoKyEFLon3hjbdsQ5TTAI1UgLZZaD8SsJQVmvRkQfe2v+AfxCyrg5x8RetuWIPVpdw
uJAjfS9HclQdUEehQBc6VQjhaEn0vzYiRfD5LRGjCCUoohNUpMwVeOvM5/rgQ9MzXgKpp6Ojm1Zp
iWim8xSPHsfkE0sYxhaNa7U2Fkpvosff536BREqY3edJjXIfRsqyEIATPh7TLMRf50zwvaxzXqfZ
DF0t6k/FEshysWzWz5O0yPlvHtdCewdJyBe9ii8Q7mr0PIFcSJ+eQMQ8LgwEvC5fiACQFvgojFH4
G7MhCmyUN9Hnp/CH/IAEJeX7IxR7cjRwBIzH4O4aQEgGoYSOV46fDI+6RfRneOLeUD9EwlNzn8Ze
t5YiNeI08JpZN+u9MqxprB7hQg6RylZhczindySGJBGRv44cnRkXrKF/cj5hg6T5IHzsBinmiQEe
2eEbf2P1d5Q2pF1SBH20BS7lnSpkfNp/Wj5qb8PdP0s13J0z60ulvbApzDWcyaSJRCK/2zDJMEsV
GBIP0xAqzNkvkmi+B00YR6D3PBr0QTOm3Tv9ZtAr+3k3H7LTWhAk8xdH2weG4u4aDELDf3NGA06a
XWlDlFjEjGt3ESzD4al5MLI7pFG7mmYp+wTBm+Hq4Sg1+AorqhI4bZ4bg4k1C2lHqVDa1ZdpiZTm
8oo1GiL/ejGkZLC5ry5U51YQne8rZfP4uzu5XS0eq9dfvahJ54JJM3tavvef4BM8F3Wkz5+L1mMY
ZvxxKB0Kw8u8vm1pLXIH2dm62MkMlqUbtj7Q+YepOby2vcDZVKchrastR4I0s+aiw3FEsLmtD21u
Z91cSz6nS1yKnnOCHhg9a2NPXYB8ap7qP5TM3z95Yz7GE9qPf4yAVi8PF96n30j/OccU2clTjDhW
L57brQRnYUyqE571XGVQQ2vbfw007QYHefRD/OPqdCYyCo7CgghQLgFuZc4sVMjFc17cM3ALG5dM
EYb5HGH4ggeIrHy65JCNBDblltS4a2fa6Wl+JjX2RXg8pIZS4yYJk/NgoCOpJfRrhkuRO8Rx8gW0
ZcTPDmbvjRbnAQgBep0vZMEIev4uwX1GizAOLMVCBj8QLXsv74k8VMHpoulHOIUWrgW8GyKB0kaR
jFecgw9h5A/foMVC9D9IIPjMh2wlHf/s6gsh5c3tvKEQ8OA8DRwhzs/BoVD3dcSh1qFxRFGxRq1u
j+dFYPgv8PBMcWqnDXrGeqpwEt3ozuZE9HM8LVScNCnrQbvVsXB02kbj1ZjiLZADOVbo5Q8eOw0r
89hJSNzP/HV5lNldl6MSKilzsIHacdZrjB0x9VDFK+bwqzdvNrIC+4fYLRTYpJ9Ondy3F1K6ECrq
kCZaZNUYsBGCRqHWH2DjVEyn6I0er5j46g9/ZdgMHS98HPBOvF+qpOVxlKLJFV5GvanEJh1VjH3p
NsUfW+RYAOc8sivfSGjh6JAq2NxW8C7/fd1v3hv2x3vzPv7bQ9Lu8bTaFZ2E1WJ8pD3EyzaAG+by
SufMfsbU3uWgmA98EnN+PpfXvY/fmIdaUhyYSOQ9t2TJE/opE9w43M+SAIyOIvuN2IDBHTjI5DYt
Ife6E75dwyoWutkvbZJP956+/Ss5wx4lQQdtq6KRXPTQF/hwOSpcoEICW7ERj9oALjEO9bDndcb+
fVYGQk7ydUpUqMbfkMfMYREMIsRWfE2h0z0HHQpBfSb811eKuMF5EaiiqpoN8EjOJrom9+xlccvf
PmaGLQV3u8Pt6KelC5/3n3z/bjvAzjRHStBvelSHA7qACZsQ9kMbuDP8tp9BnsA/eYAVxYpZz1k/
8WBjoUfTvV+K9IsHWekK0BMn7/bt6cn5UK7fXg/nhVllvuxqS3FdHEwxBV+YNdJMW2QEv7yD+cKR
h1/DWiU8c8dMrCTksj+OipC/4f7mgKxkixnFeH+IjqfCWWTQEwMOC4IUQVjEwyyJ3cjhsVXhMOEa
3XF4cHRtEoq8YGNf0Re1bgeiRoASaJCAyFBAQ+q5UEIOXjoDFHFmhvCNdTxEoDZkGqU4ggRU403M
gz0kdGAKBwQ6yc+JpRloYQLeA+ID3GKGnIDHMDR1EB/v+XmB2wkNa8ABoqLUuXIbCeRYKow65KLE
d7cmrv94WgMp6n0AXegmABwwE4WQzAafRVAjAlIJA6Ez9YBmdrsIUHZ7sIdsxh2jsqoPepIvmUpS
hsb2uiTYWmbpixZXvEqnwVkCDMen7TZMnMNZ6j0oF8i7W/+ScifQhudMMgJy440h/dGY57UuMCac
QsNnTpQLOWWmAIa7TREIz9HLIRbGiCRPE2KiZjULvHD0o9BRlE01ZeIGQyrJo2islAeeYzWVsK2k
EUCGkgLBG73wcARE5QK5CSfEuyO+LMFS1F5PaqQLySbjAbR4Xk8IUpgYJGC35Qjl+jWgt9fKEsVD
jf9lHNQQ35F3dgxrxOSowfwKmulCfGu4ZXQNeoSDksP8EJt1gJKcvgaziR6BDqeFYCFFepyIbrMn
zihOjlenzHjZFnGVChUaH2RJo4aLZXRxahEWSz/X+LrUA/hfnhQPnCuO0BsiGIcB8TNcKZf+nkAP
mrWgfeBuubgdBQONCKStE5mtCV2CPDYRHSvE0wVhfYssmSYTsj2qSCGCJJt/8TAMF39a1BqwDY/k
7V7wHC5g3tQdGb+AYfQOv2lWeP6VDxd4L9JJZLsE7urKfB7qQqQoHtiYSbwxOHW4do8Y5aem0NjP
yQMh2X56uFFOO805LHqPsU58qhpuSYtSHGAV3/GeKXPDBbxjiodJLOoB1mKGB7h5zNLD7WBVS7Nq
zZz4tAFGo/99Ia9kUFYE8QQo0QGAA9oXgbQYg5nQQ4lCFWfbjw7WgqLVTGQcDPIlEg48l+4VrCvJ
Zz5tglsf4I2G47Tw8dRAcdE468Oes88Rs/GcsV0soVCwUMaEEXRorTAM6G2RG1o8/0goa4uYcAMe
Xu8MksLXGVWElxycAWvgpKbjUPJxBlknxKLuZcH8RbJjhCvsCzSH0497d0eJ+InhovDF3erJnkBD
nL/nZSQe6oWRMc+JGHVMv571nb5RfODbew1sFT41j3JADhNgzgxxAAaUdt9dBma/OSaduHQRDGNE
xrYxKxzJfYjVTToDW+jksEA0NPX1bIj0kmkVCPULp4xE3gKRBbahNUn6SlZm55DnuhlgLL6hE9k6
s4aiUPAnUWelf8zTsGBCwclzspjpx9u+sGiAdgAtqVP+PX5ikxTAnzRETirSNcj/haXzmCQJlwHn
gef8JJ/FRkQX3YRilbdCxHS1hTcuzcXvPJ6NTo/QbowDzLjzgCpc2AFPy1fajsYKZnPzOyNCTJI1
LCx9mhNPqTvqlokA672P99o0+Ll6Xm7GpFDyfUXMXPIMM3NBUtvFU7ToiZspJKFA62GSxY2VZj2s
JqTHUHBat2acVubC1EJWTeyCYHW4fZCgvByYCwn9DPwNye7vHIHYnJBnfeexVeiiESyEGoKd+3Lk
0Qx5mYnC+meuplrIQe/cGOFWzm6xNhW0HgYmh7jANKAMf/C+/iEcvxH9XRcklX6N3DWnTQpLNYJ1
VSwv4XfK2D4QBXUoEbXJW4VKwlpavHGPmjSDjPg+FXRin0RcKmb+LcisnUZgIRsCreYE7kQXJBSA
kFBOhnbuZ6sRI+keFMS3vOfrOVl33ifu2EGNOpEX0lz88ekBdwiIxrzLml6RqYbLJRZ/tmLCuwiE
yw22jSwgwd5R8xny2Q/MO/HQ0XDNM8Y9A0pV2zx9UDPss3+qPHUhYHgS85KohBq8h7DWd5bMIOkd
8U4DDhD6lzha7stzSjgJYgCtNcx09l/uywtjZswEMAJHL+Gi9h+CbsK5UARxws3UfnH+oGUt9TT/
6+Y6/oOIsXN6xgi425/hYpCUJzka7YW/LMcZ8wEEt/fF2kRgbsvQOMXdE+AYmTlJ4724HX1acW6N
04bw35jJzHgEgeoBcUNnXx50VrS4xQ2ompLuIhEs3/+LhBtoc5lXkk0DLSBmnS1L4vwnkMSH+wSa
JqhlfDPa6yIe0CcrSHYPDJGIz+GtneSrmYHE0BZ4G7zj2CmW0oL5TsIFrk/kIXjbLPhuwUkxZGyE
Jv8W63wwgVG7Lrl/BRmbA5KcH2NBHA8ALhMUVQHWIUJrrXot3kVaSBGUO5IIGgcPhxqFFhIPJPqF
eb0jeuepfRcaj/8GVfS7yAkIzv1E8Dm+4A45DcXCQKUYieWj+ZeNwA/pq0H4Ji6RYxUXVfx0Ztcz
dEDqksm4H7hqwNM2IxBp1XEUgrEfhfVxQFMh3UsxN/tBMCvRfX7MV5fMol1uMywmzKpVga58jLXx
An7nqrf0i4eamdrIIu69rozdecEXt9X//ac/0hS6yEtLigW6kog5JjvOI38fzxbDwvg+pkSBYkGT
ihGjCGRzyBEP98Rd54jvmRMsVIv+eJneVv3xDPyZxuujtEPdDPvla92cQT27LAbHHKz7SKhUePdL
1P6VURkNjlX0oSGd8U/7Ihltrt4j4MAB3FkvqqgkVz/alNGXpvbotoeLGjz+iuSajI4ZeIwpPocg
cZbPiTIX8cCYSZkkeym4ND6hBnHaHYANBcGAmgbmXF/xJ08jPYgIaZmHNEMsO0oWZPwpDkFoxicE
7omktwaJpfuPOVO/iII1p6VdZDTVwxehYkXsN045+IkApRh0TkiGnRTsywEGKmbNuu1aj67rM/1A
ovNBC0aLL+AxMsqU5QifZ+1apCzHdBjE4x8dJbtBgYKIFkAp4FExHNx6E8gjkyIUId1orp9sa+FU
D0DX1lSmOXMFIPdhTCrqoCTTgNmsX6hLsBcgwpKPdYb31k7HCXgaus2NqAzzGGUrhFFy6lyD4Fk2
axkIQ30Q5EfWuluAXrtCo2WaoXMjrfwvnw2GlevjyIJ3CPZHB0Hw+fdfkASA4mqmxZ5tLDyZJkh1
6weAjg+UUdRabElBdFS8Gh5lFnTsL4BzZ6z6fykvCVvRkr6BhfxXMN78eQIAmuQgKhWrtbjVUBzP
gC2JEOwHA+2EN6SBwDvPeB08T4mzYgDSsuIcUR3VoR1vKrhFogqjsM2HeA7fbZacUwiM2IkiFqgO
aGZ2dgLzaQsQ6ogDb4BXk+HfZpzBQ2s4B6EzlWG1MQsvKJE4oZrmdUtbhiT2nY5MEjDMldLdKjF+
vj4NTmraBI/oXpouaoEXPDTt2HjK+haVqxE1YS3t/r6bz+YBCOPl0S8ZqIGCtKre0sh1Ow0TfXE/
MaTVVxZ0wjdbFb7alYZUEERM6aG9uV6N4vHSSKsV2gD0XekHOQagEBKUy4bPtACjmJKUZsE3gFtv
q/wPG57gg9AUkE+6lXqEyuYNqUpfVqI2ne1Kkl6rcXylT0QOpfXYr7bk4xEy0PVxneebmn6VlN/6
3fg7y+FF9uYwgt7M4ZD79+2Q39HcpiPMOlM/OFZG4mBRyQTmK8pOMf7ocZwacRPplIY/EHQJT+mt
8/99nxI2nM8wpDmWR+FnB/PsUPye5/BS1gxMdY0FuDHsooKX2mFOyMgpxwrs8Wc1yqGC9+5l1/uU
7mO2JQlROVIS+NP31nqjKvnhy/JwOQzorP4Z/jD1rzt9thCjkUjKMlpOqyT2rWx2zxVQkxqJDYSz
FimOONmFU9pu2y103VVLEleIzDts/XApu58Y9xYdVYo7Jj6e+PDi9wuEy5JusXdhCq4xqVciWWla
waJhfC8ss2Fc/6v3McAAri9Y4Haq8lcKi08JK6oBolLHDaKwsvrQiEyS7WESnVo0j7ucMySBSE5Z
V3JMd3wdwbCFJhkQMFAMFtwtUZnn1QD4ZSzpK/4uhBe6hCSRN54wfUYCRvvye1sjTXwJC3fg0W9M
WNg4Q9ypKuRgrThO72QYvuTk80AiTuSg98/em7NZi8oDEy/C2xK6GAk03LA1YXFUr8l8uy0qzJnw
X0Q0x1G5HNmwjdhhl1Bm5GmPX0B/8OK/E23o4ruSp2JH+kS8c/iihM8OVkLgwOWI6CgplorNoc/D
UAFkZsl92rof/4VEDsatNB1RBsYz4KcGqbjzLAFQ0tVGHJjGb3XkOTBHGzMNeHMpQHfnCkiQOHY5
rJeDWbeBEojDQGI+7bhDCFA9giSCUjFwE6ewpkZFq4M7Clg39O/g8N+hdiJWn98IXrpTCROwIvwn
iJ8OUnxBf4hjg+iDWdEZFk/6acJHZEy78E1Ovjq0QH80M8NoUMVghnBHD7oAZQJaABjD5cXn+TWm
C7vgxoLiBCtLP5CXIz45UYkYRpDPcVRUpGsL7PUSiB+Uv+2XDimYf1mCN8MDos0oyljRY1OenYMe
QXQNHawJq1TUB0hAZwzpFcJ74OsVrpyxyPbfn/NBVEHOa7GrQSlwxjzY4VCZt8ZMuCYDbqAIS0T5
4xPXcA4/Md5Q9N1i4xPh0uCgsA5LoWqigqJxvYIGV3NElWFHHyBocZOobF741Kd4YmPSBhSYyWAJ
c05IlIgnI0htQ3ZgFhhbnZPmDfkZjMjsvHpgPkuokZVXwxh7kVJ4yo4s2RUJd5wCSp5jMn3dXNoJ
Hr/hdsd+c6FEPIw/uL/wHHl9zRc79gMRjZwge5VqK6gTNq/xS5H8l2gv1dAz/DNd/yPszHoU19Yt
+1eu7nNZ5d64VFUP7jB9TxC8ICACYxsbN+CGX19jxXmoq6Ojc6W9c2fujMww9vJaXzO/McvLYA6J
jyBokfzaI2B7pHcXtiKmSuBh0/b9jTZ/BVGiHek7JYKCZUjB60Ij/xeLoB01SsoiBEkU82h2jujv
0dHQRvqalgA1O67XI52jSzNYE927OB6MH4JvNzSHt40KM9pdEYVRKiAeA0FDgIUUNB3gW3tfETh9
EUq9dgRO6Fygj4uoiOBpx1jna9dxkfyqofJGCAQ9F1Y7kdLT0wxq7XrBK9TDJMDf4zVjvhQ/xg5s
e+6LSqc54Y9NNsyNwpjn+PCLVQPy/UVQVs30mkCMYtQiX4Hlpfgx8DOY5IM5GMEl8n76nqIdfecT
S1OJrudp3ZKRShQDiC2/iS5B00sjslFqiovq6d7iRYqSmxiTJtG3YKG/L5hQbwgjubuEq6JlYwpn
y/uODs5gHjcBfnqicf7YYbnMnQaSmACCwKMJI09K09ao9DnHxmh9uB+EjslKsECK3cvk4h/HP1J/
GyTHbEFPl+PJQp/QrE+TAiWY0KQOkD6PMIaeMkPXAeEfTBmvIYIspy3SjdMi3aJxoj7MBOD2vtSH
7AbsLBRXXMJmHDpRGMCoX2tjtLEw+OVpwhA0ZWvaqsW8QGGF5okme0adClsJSktlUHE35DDlghBX
E4TmxH7l6AxsEEMB3hm26Q99PcoPS3HjeEZA6EUVsKHAdf+1FugtOQhphXPItNPo2x5h1we0DnnK
/q/MsBP7uUIB4fMtdAYPIuE6jM5wTmlP5ENNPMu5wS5Kxs8MPqxy6MiIDXjT/0pKdDgoxLJSOdLo
0kgUQ0letyQgOkBzapzUlDjSqI7QV/ZAU5IkvNkonnRh6IJSz6a1DVyZ8htd0Xj+pjDNcqF6Rifa
lyhcC4eFmhekBgvPdk5kWIrKDrXkEmuRlqppi5Y1HdlCwUGFiPoXpxa8C9JCETWCfWFzkUJ5ZZCw
1fv6TC+YUZMpKCgcb0o6xwLJm/o9GUy8+CwpkoXZGbsDutGc+gtRVLMWMMHZ/eCuggSF9ck0HFGq
DIgMw/IDBYYrITXjGohoz9aC/3ASDFycLvLhIHWAemeEt9Du96bYMbmHEPQn75BOFx0waMnfAHjD
kp/B2lqVpMPZns7vgjxRo+4pIuJ82g47aMeQmD0a7BQBTsf3WF2XLAbtkBMVfw7SgmY48RNbOo2A
WhR7RuKrKP6QCQzGnynwfCzWxYHdMk8LX7Sm54yGhb5xvkk2DXS4fqZN41CBL9/fSKIPHzrSDW1K
7YDzxtMn+eZP9wxWpWflSp178nqTeHRLInnCNop+U5ArrA+xSj8IWygNMopJFU9cJ1WcP3wb9Ab8
JSqqj9xF+liFKMdNAeCDKv2rMACObKkhmvTLWUl8BjZwZD+vkXYwSbRzykyDFd7w/Om/6uKqxKnb
IOMv/TeP9DTMqM+cRILBV/ccMsSA49QpfcE4oiG/5frnKo4eBCvQAN8UqDgs+XvrvQoPmZiTiKMK
IKqsLO6mch0Qe3xGsk/eAL2Qaue6O3QHC83sWCGaNGj9oy84yLfHFh8043BftgRCCA7OQgQANHyv
0w+pEGxLC2pP25ZClUTjYii7lSgpUNVd1xSs4rVNGYLD+iDqX0+83dNJR2AlCmbxWr6BpuaR3ZfU
sIALU+w4mKiBmcJBInDfsvLsa7xuCZwHq48gupuriqzJ5J3oCQc61ikETzrO+4wLkwc4xlF/P0dz
AyvwF1TPftyS0iFx5X2kGiWkF67sEijK9EMe9LVKuMb2lQjvnCzLuXzLsH8pb/FeWeTcMnOmHARX
/nOQIYk/6BnBp6LJQwmGD17fuCJeo7C8SLyVGq8TQdGe6lYoKvnUxbA3EBwqdZxsLZ4Ln3hoIk0Q
C1BaDMY9zwnk8kRQ3VKOfc17A2lPQ2Twq/4mXh3eQmJbYo8EDrOozyC7QxpJtAtCW1SPxH0x/6J7
0uWjCE+FEideEwcGpBWUTy14f/sB1jFezskrclcN1iCtD2pFz3WMcORJSZta8oTod25c+ZbRvBFP
nHdOIxILcc05DUVIzPpbMdYd4kFNGANNB7FFPVPCx6K5PGefS70rNmlYjpMN6D+agc04GiIBN+bp
7km167FIwdCp0Nio79cUV2PIkRZIb2mDTRcBGtXQDCsXEJnUQlYMJ+GrqP29sMYBlM0RLlfnWkRG
f2BXyIW05OCU0s2jq6oDUScQp3bxdm4f9mMCXtF0JM+KzwpjQPQTpQVLK4h3/fID//YzLyyBmFwg
3xubjJmUMxqaguoO23xBdV50hUSZxmbnZk2RQokn2/1VuNqVTHNZZ+gUgB5g+/ukhaOqITBtOQuz
UYcuOaYEA3nzrFP/SM7JGTUumDMSsbtHlNre/vF8cTZ54180IKrkBbhKG+VaTB8jUZMjii1v/EDl
7va8nY6E+BYIHTLKiP+YK5YZypbsBB+QjtOfgzkhdLyvbBwNqkN31ahfdstuIQLSFl2QCOXvU940
EisT4LXQBSiQfKM1uRKbtzSlWU/bXoDEu0W3xNIAoZ4M9vo9sb9bJCz5r/Tdf4nqeksYc1rb3yZ6
CCpfMYdhcpS/RAXsfqTFsak6N9tki+SY8EsKb4Q7v8RIkDdIAQktCUQJcvhRRKY0ASXKggnQbFTx
j530LQRoD4pb3Ls5ndkdzXnEMdSoEV71Q2sjDnYFPvdnIUrH9pZkHbcpHRsYTMN5ickjqH8DGWcv
0RacEyLfiNmWbN7rFxuxgQbpuf/LFP5sLp57XJpEwXxPnoG+QGiZbJLugvxYuYotumQfEukck4YA
pHtuIa8GmzuLLOzXUJCJwd+iI7m4j8SRckea8OEmtmxTbFpngcAHHVVgVVLAzf+TNl0zzg5MRqjp
/GUnIu+i2r8WXQfYT3OLvUm4GShc8YNlXLosnw+18EdLs8We4lOBHu75ZYs0c0t+TEpHSPI1QLWm
kAfY4QvvC2mjXUmAz820oz7ckWYqHLDZHB+UoR20wGsFOhnPk30CSXDbDUtkK80wvSaoe+8TUd9A
JEnvGsnEpPyyl+lC+R5QuaBSO1jTngMZguBC1HNFvbcddweIsh7VavTSKaOBaMlHxYy6CUG09q0t
6y+AYLZXfqHJML7tb4sBYbpOEH8jMekpyre/EhMeFFgwanNoiGGrgUoM9Si+GkOaoJRw8Nhd56gb
YjSr8JlX1YzVJdYnmQrrbyfs6je4I/2+do8VoqYnoTEpxCqnDptuCMpTvki/NE+watDOhvyTkThA
aWqDj8n4ng9L64SCEFRY6hYIpyW35yZhXfDVzIitL38pyfHJzwi7VybqYxKIS1ME2SJbNL/iS3gD
Vq9fpFWz/C8uN78+QH+OIDWGOlkG8fnGBPT+mQ1wqbmjRxUGT/hmEJ6wAD9BTrRTHUTtXJRh8CNh
7J9MgVtFykHJg4/L3RKWRvyq+K3IAPgAIAmWGFgx8O78KMGANqHkfUlixIBER4hpaSymIlf4uxnZ
oqfWS8rVifxBXNaTPikfhi5gs0O25MyYBUIn/SVcucTvIBrFezkfNzt9IsrZ5GRCw0F3+etJPjjg
NxVQcqmLepVhokjhI2deM6uQXb5RMFizJxKRAoUBdc5hDR+VJU4jAuXvhc4oFmIpUxH38LEydtaI
HfgIEJ6CuU5bu+NWJeOeornYaJDhLgzG4+7jAuUFZC9EqP0ocudz+H3s4Bp4dOLKreg2C8kIRgp0
qjnuyHj7S47sRPQHSOku2Kp84XEVkgWiuRd7vzzRvyL8jekv0/0XMxiiD5vwXVDeIqZnQEPIpKjl
6lN9ynJDtFGSwSFs803MEuiokiyya+6ExNZEChwfUOouVJrsDfpd5AwLJCioT6LFac0eO8pniNvo
xwrFAfpnzKlEmi7E1iD/Fg1S4I2wBSA3naCaIeEtF90wHzP6OTZJg9+bP9Aq3QLqiHi18T9d4fHE
txYU5N83Xw0epBj3I/5DPlhg54y7G4PrjGvTHP7M+tFp0lHmFz/+4+cP0Mp8TajQfhD/T8xTk1c/
F0IS8fFhWzCcIHBH9734SDndVdQWCOliJi/I0tC+YkQ2J02f3Y98hJweB5n6m3luoSHUpyaXUC9M
NI9vPhE62Y0ZVisW17A5Rm6MckjMMXSMV/QXEknRmRFyGd54cRfEp2N7wgRt53Z+gzSO45fksp4W
fhWiovPoFvtvDumT2yIQBiJADQYFpai1DhV4/Ai2sNQQA8a0S/oDQqfJB0+0eKkhDmcnRLQs9DkI
tTc1tjLoXqePbYH4RHQQPWxetij/6C0VFCPSP6WUmNqsnDPTfVRGCWrwansgr0aUE5QIoDHF5UIa
54XIn3b93+s+8G3mS1rejZY/8+gQn6HGCLEeIwBD9YoOL+OzC3MIxkQmYvxHJevCc4G0iV2SxJIS
okgk5xJJ6pvFD9qXO6xOk5BBMWrktGdeXA3FxZGBngLyozB+gSmOzRg9upoePSJ/stdWNLJWbKpI
00QZN5v8Q24ghAYmHkaoQFizOe+yisPci9Q6XVIHoMQgh8UOZcq89bhfq3iB5FUc+ov2Yi2FWQij
JjONZhN/P0MECuVhEI5e6oSFCKJmPSY6JzacFG+DEykzfkNU1RDv8YGJzAx0GfqqCuown6GG4UTC
Un3zJh+yR72D2xHfiFmRnAlqNgs06+oaYwfunsnolEJjRswwCPkO9eZA1AEQ2TD6hTfOCO03X8sF
bu98z+fXG8MIHjAfH60ZChrcE0g3ZWqAyLDp9Ldshw+CkZ7RKXzgRZC440AUdW5Sjhw/pMeuj/4b
305D+Rf2zBgc24qpWYptDtR/MnXtok+kWVrxoCpGv+ake3LvWuqPBVcAGBxpMHACzFnRwJ0TZqgn
HCEW4rcMQ1oXpePyvS1mA7ZJdGegcLKhCQEkDZIqbKxhlqwMbXnShu887E+uiQUUr4I1jbSH87qH
xUfwvJ5wycBwXQBk5cfBB9fbDAUBUMAPVfe2dj8L6e41L2aOkRvJWJWNE93TDjYYK4A9UzEmfIgQ
AzxqD/1vfo03VSVq2JTFW84HHhgxq6T78u00Kg9M3pMRopKERzaHd65//Oa06E/+R/nVecid34JY
KucmmIvaj3q695+Xf++Cog+6Q0sbkupPTUzbQzvoppkWltXmWYJlHBKyENrs0TD33DLnFXnkiLP2
3BfLBxmY6dmmi4gsEo47s8+CcNYxrlBK4b46JwBGWAp0AMaC5OVpUqDui8MAwG8x/GBgxBOAAfdZ
5JH/Rk+ES95Gko6n3pWxNsyGberQt9oU2JjdAVp6T8tD8oqrGY32T+WlcB+HCnKug3kiOUKJInzk
kVQTOB1wKjCYZqi5LK8x/ZgtpQ+7ZlLh/sgoI8tO4/j1uoiW9Lyn7k6Ri6z8oNX+S/FycI23d+Tq
qQeZAwLJC1X52IT9oO5K2i5IoSSXekQDYGz0wAnwRi+AuYqNAhWPkhAzvcU8WWTCK3gAC3yRSmMo
IfK0648Mz7ZO8VpDs4uwWPrM+xeob51pgiHQvOIL5FK/jU8hA9DQII3MO22gnoMtRMZpC2CJAlQ+
3WjFvlSDFjkmyw4KmDmMWve0xNaDIfNFjsJ0mW1q1gyD/IxX4+WAD94d4GFgngKpAkgkng0qh7jy
MimMobiMW/aQLYCNZPMw/DsVitrpJh9mw38fTAM9AtMa+cxq5zQp6JrtwD8A4hvovnQuZ3opjsoI
5ymcjw+ZMjltMqQufaDkE0iMGjanKvA2QO7I+t9uZ04Gy8Gen70gKXJT3p8AqAQREeCrjFCBp3wD
f2kwUEogb7lJ5wFk7S/aPpf8dlE9XKnYy7X3mKRLZvF1RnF3r7lCg633aaervBrPBdhDOILqMnqF
aJxaF+gO3BUZogyUPPqroFNOgs15/7hv2wFnvunWyoBX2rOQVTdBS5tGpg9QQ4eErrfMFYdk2BwM
28xFWQ9DRjpGKOwnNW/J3f+s49QzIW1sLX4n92JW0oVMHt6FBrRymbCAvx+KIE2ppccMdXuwOfca
X2JC4uvOSmVhA8euXe4roL9+xnBste8jAlXndLWIQpjrBhjVB9rve/quRiyW6lwBapuDnJFHDJlT
SaggHu6ANDKMDmoWE6+Pwx+FP2MjRJt+zuZX+/BSkF4zptCZpm63THFDu5Fl8oD27gME6cH5PYeA
zp41ZAAPnMVpnt7RwqLgNjA0dB7RkA0tKvwT09i5B9APksj9N0/RnVbvdbuF7PfZ/ed//M//+7+v
3f+Kfp/Lf3hR/0f+zpbPOH/V/+c/9X+1q6uGppimaduaYv2TRXUlxS/J7I10NzhSGUjUqUZUgOnj
ueR4Z3ZknXZOoe6wfqS2jvMQlKPCh8EEyV+nKm5iebE1WD1cMrSHw/0CFBqoiSIAhFDZGKJo5kXp
sIUp6FrpBcGDInY9WvE0tx15bnxXv+1/d1ipwvT+n4y3LZVPpMiGrZumLnzcr+d1nEfcA+V/xI0a
GY2qpLusdKWD2dOno6hD14IZek6UEzEn0NfuHkC8qkLgFiMyLnKgyKk/wZ28kLEMEHTre+L/+/ut
Gf/qyixLVQaGYiqW/k8O8sYrafq3XgP9/7VsLAUBb31OkzugohC4oc7No+b/U0vDU82Id8ZcO69T
cWOHG8FvwzUnndC6MbYsN1txKLHR8Rqr0/yXmYbS+m8Ofc34l5c7sAzV1DXLHBj/tDyUUyo9jb6g
jPZw9AGHoHvf9j246yA/NoTf8uSD/x8MkekJGzpUD8xkmJMTVR/bs35s3WOSSaKkkcNLSNz0gmjg
Xvv8GHGrI2E8jeaa5l6zx4YQnkEjjK5VKLP0AJkAAOCSuy8YqAe5cClUL2V8oeRAmIlyLNgM3Kte
h3lOOlY/Yd5PSqTMTNAGqjqUrqnsfqJhz+w5WDd2G2ksAeyU4e5nnqKweY+QKMSYGkIDrB1bcQvo
jUwy+WnlDoDnaM67c9Ro8yk8OHNJNssfK6A6Mli43eBHOQKzVEgSL0bm2mwvtJKPpwEFFoNdCxiD
6imqD+KekR8zdrnwKpsN+iHY0wETAHJIVcikoKO7PQ2hCHpiCFNcP4VlfGVhlohz1a1GT+/kl+g7
LUGvaPGNJAN6jCP4fcb1ZKxj/NoAFsicK4BTZg3OX+g/a6DUlxb3dCxCZx/mIVa5PozUgPcWBoXB
tjsA0wxJRDoDEoFOFOGdNi32deEZO1TiHfu5237gb0QI+1em5Izwvvj0bp+7uu6dYk/+jsftd7Fu
dib2n6kLyOLJNDuUlsGIXVtqwvtRwRiHqY1ymV3vqW9/F1TlYE9Bg4fkg03G7j7vl4i52JSncDHw
01ZcSfeYdKHvitCLYYUPkEOnXLIa4AD3lBwG7r3z2vcQWFOK+O/KJvm46dtomiDT5IrUl1f+ZthH
SYJXKBtwEgWfattu9AtUHPAcMQ/ZcskF7datl8a+Vl32c6nzQVapiEZygSdrBmAn3QpApe3YrI0j
uwGI6+LhNxjHv50mGVrbezSMTq7Iur8o6OjFUGdOpobw59J2lPzeCATGF3OcK2sOt4GB6SnP2ROR
XwIq2Y2vKiN1BEfJCEWixIwWpiMqPVczH8vMS0BrA9xLxuRVEUVeSAGQqS0q1PA6zEnH2P84BzBc
eswL6vMEN1XGAPHVoUgDROHWR15jjK/SzjiDH442uWvu2sJPLfGn/v2mpir/alOzZdtUdUUxVE0c
Mv9lu61Pzcu0B/d0R636p/UNzr/M47VKqHF7RHUOw9wqp2Q2IhfUfDHxtG2/YGb+++vQ/uW2//+v
Q/+nFEVPLMk0pCTdUagDMN379x+TaU/alPSekh9rggMBjEW4NwkQR0degp983B7n6Kff5jC4093b
Y/cfXAWniEIML0JHCQExgTT695eq6ta/uGeaqSmKNTBVbp34/f9yz4wutuQ6izl46fRHfv5wO/2a
0TbA24iZUoa9sNJiWvAEs9Br20WzqKHoPIUKS13dqcIZbjMYKiWvZaBFw7SYlJJPXkOQn+WTV7lS
oQRUHgvxUYdkMlkxNyV/YAp0semZGxW44QybJCDO9AuiMKOSnbiPItSZGcPNlVLZUZME0LBNJznu
VdA3GAZCIUFn5uOptqvTlAJtQlmYyfG7f++DNhkxOqy3swQw4AeWGtvrCP6QQNIy9/4IdLiXDwfQ
vKQNgeY2/nMJsxTYDJy0+1eJCtfyqyaAS4npyQooGnRmzCVej1Ut3K1VVClEiU9XuaT4H1xyQtvC
h5x9L8L7Im19KGcmtC/ygCIfQv7BCXfBFB2lZLaRa7W8f0m7O1OOR/UHtij4KPAgVShwxFzF/DO7
z0kGiLIXcG1p5/+VN3kJef9W6tFonfhK2AriNaEPwl1MpzAL1tkv6DfIi/IPCBeo5hT3sN8GIjc9
SROZCZhmdH8GDeQgPi/fSg9fK3nbIwxh50uwSHALKtXy9D0ACvfdQrqAs58iTzM1yl/NLlcDEzT7
En1MN3/8UjwVMzN33clQzYxeuHcWU+pxlstFDwDHmA5bRe3A9jFWOoN97PgUN2iugfS2wvtZQyI3
xzbASEa5efhQhamCCohkjBnKtKiIT73WDl7lrkOfka1f8uTfr31loNkibvjnAE0byKptWZqiWvY/
vanGffCw2/7z2Bn0ZhRcoyhbjCsPQC5THgWC9BqDc5hHP/DDJk8cBEh00KxWV9HkeGFX9hkRwseF
q58R6TooHn19nK4NAMJB5dEpl5kIZ6hirYhO8EJ/eNaCLFJ9iAilaOiiPH0q+qgxjIeLm5ro0ND0
VSp2Dcc+aIRdDWFLTLKDETR762cp8YXQVlrPrv34g77XplHTr9Arcgq01reFtLPxS7HFrpJkwl4r
c4h9MTXmfvZUCylJWTQvdSx3gFNu3j/drmBKgAHmGzfB2kgA4LkNACsJJYo8sCW8b2kC7JnqwFfP
syE7BXRmrji4cKn3pXSoGrfbpmuUqun69VNg4yz70jWnsiQzWtAjfmGYZvi88WpK8P8LV15VRFyi
eNFRvUgt8OVezPC57KZkbygWGWYRE9ecGChfVgNGGuKL4KCAD6Z78wnYkDzt946sxBi9OJWPSeyY
mNBUDhdR4ohWz81ztv6bQUCfv2itgDFd48f6SXY5A2wpSGMkNqAZQqEZBqcWvDx26xGfTlroNyt2
ZP58C+CfMua09pGd7jhviYeQ7vX7eJKFfA1ItxrPzmiVzdi/0EXHj5ATPWhAantsdsVIBtosKg76
LT13jIpQouzdlGxgwQMm+KzoCeXUosFeEYyyqVAvkkfQt3RAyJB99IC3vv4RFrj6FcwoG4NnUYiX
/TrjYv3oNHkWvvUTwR2exJild3MlQjIkeXW4OcvCC8Pe8xbz5pqhsU+cW+/WeB3A7Lmxi3ccT6vu
wKcm6rUUIazlt/jYEjkzudQJZLajIg9rXFzvPAuuGWQJWre07MSm23klsGvu0hq2Y4dJLUIC8lvQ
ObiNvZ1XKsSxaAljMZtLCTNGZT5Ad0TCwGHz7EU9hUVEiYL19t6/WdjwyGi5jJIDForTLlCH6oyi
UOHZmKW3MwIPxmL6zOvQQXClezqU82ycqO4A68czlgR3jKUe+KUMTSqwCJLAuLIZeadbvGZ56L3P
oND9R54pgTksfRr/m9fdkzYRZwaqK8iaka8fZcvNX0M+BKUx0ukcUobkFJTifN4z1mhu+YRJCv1a
BktfbvqtOhRqXfpEE8GoogKGonhVHf6EPeScyLo6CwUkLekDIgl6KQ2QOSfRsay0JkagWx73IMV7
UHdbf8C8D98UGawyfWISWfnquvkWkooePneHirVk1OGH6yH6S6gtiQHvice1luz4E3nFuACdUp6q
cZVv9FtTYMv7BgNVzSVnoeJEbe29z9bvuTbRqGcgbqeW2h0GhdsdlEPnKQdWgnYVpaOzcaXu8RKz
ChR+Y/++kQBWW0T0DDhcKX1B8++v5tuxgJdqq69TCD5Ux9YAAhNzIViwt7gx0AjzP3bwjNzW8OQS
EQKrj2EpUqJpipx+g+HiqfP4aV87pMqZVwJF7bw7hwAHycmhtMfTfACHPJDqZXuaqwH5WzXK8KLY
IqDFJHtxwusbxLvYJJjLivasLvmm3ozA/rLo7XJCA7uHHo3qo9q2PgMX5eRFIZsVx37oaY7QyJHN
eUUdZjTfKQISEDyCd+8j2QkYr8NHOAkwMETxi08i2qi3y/DghVq60NeaXjR/8WoJirJj3tqzfg7u
3xwa0pW5I/AdMJSFy3sRVljuCTwviWEi+OIZzqjsGiSGOnzzzbb81TyL0wCjwe/eDJSpEiqT16bF
LZ3DowXLUv6+d+WuImgaM4k3bibv32glDF1oLVJta3F2KWfcaSXMZihaAWuPkgDTdoq4X+pvt1WA
1jMI+BhzeUo05FUnfGNrwBWarV+9EbF9XmObEGZUukMaSZMOnU7vPn4Hfuo03kPcdDXzkzoE406J
uGdeAq43sQdLJxoycGL4EhNbzCZ0HTRIj6UUdLLb8W4B/KoXcCJPdOIUomC315wnidDuUY/jGlPp
F0osHMvZIZBA073X/EbxqKj3q4jZRtF/efifPTd2aeK48WX6jKePWmRsaP2H2YTzJnxubhliBvpU
+Gv2Owrk5rlZyOd2j2AwYrAL4Mp3y3g0wqfOK5bFj9IwfauLScITsCbWBOsLVXjPBdKTAcdQHciW
ydYfjJHwrPmoQAXIInhnhYj9tMuxD698UE4jjazWsS/V8tWQlfoNcjmCYsQrB2LUnvHF22mH3G+C
7DWnMfNZVAfEVBJmoWxzfn1jwJfJKwtUxdunEY+tb8IKbqbcdCvytatqUUh1mfq59T3mBR43jBOU
EhZTfAu6Wo7NeGd2iSC2z3VSRs8icnmOZab85JV8fMP8Z/6VMo/LvAS3GV08W7H3Kb0nPTtqylQk
UXNbTnpJ4QdBPLkMSEO+ZUGCYUjNcrSfgjenhkKMX48rr9/Y+LEMGGU8y6vo1t4DMdAtbcwhr1iP
KtmdRF/K92eZfTXfd7BAPTgjngK2xrSoswtyjuJa8kZKIUV4rwe2RCegcv7BQEimlD/AdnRoKJmI
jOaoToiSVpcZF3/4HLAnW1KO3+ItwOfkARBSMVvcuuyoM4zufTJyB1g1880QxZyYsTfRywOi7HIo
vpESWlOOAwSmnLAeWwCKLJ4305Jb9jeGnQ7c44N85K9kupXT1keLNoZYxLi0tqGZNEpcyK6EHMhU
9KMC54EZexLqKdSPR+LZ2/TyLnz0UvfdaZ3M3Hx2wycLcSwNeZQMtKZGQv+NdLYT03NIKD1EHDnj
0egcNxHl+zM4uTAMJy9vL3mFOyah1R1mkqEtBAgMXDkgQABXZjp+4ezIdr0+oAf78N3eWcG6dTaV
+03EEjjuzbdcwTWrIE/tjOGcJi9yZEItY0mN30d5mkGcErACzTs8XD67xM3DbGJEAsPPJu81K4NV
9YNbiDvBp8Sdte6RsZuQL3Nmx1nuHkDthpfDadev6T6xxX3RdZ4ywkhEcAPpWBEZ3g6yWzrHjOsj
kRop3/lv6r0nBTKNMX+zf/NmwcxwfjDRZp/tv6rhC4pb5oWH4ywMXT3AGR4V+5x6IPAV/oa7c2Nn
9X44FWe3zcpT3cMroC/m/dxXlH1Z12MO5cOxZmDiaDvbYMRco4PHnXuY4VTrSk8nwD4B8dJrKrt4
fInLm9XseOJX3BASVTS7IyOwnD0lJxH0u1moeIObWHS1fx8Zi1dAbNxTZncISxnsBtxVAH/aS9P3
JHE1Bt7fzkp1bisOaAdkAysdt0PGU8rJgBm4JvBuTzAPb+dnj0MaL8DL+7GhhNmjyeRQjaAhCcEy
EYL4Tf42jauY/Qn71uhlwKqMABS7wQFDABZycPw4wbEYHSnqMLD3Znti2oXQxbEd1U+RH3KyMbnS
chmtm92aYH9iDh9CfCBkoPV4JTvhfm/A1VGRWwIR4agkbQGnoPHtsamke538eRw/RitAIYhlqBvx
GQs35CXcQ0eGbIOedwRQhv40Vwt1ns1GYwnxv2E+3RFGndwwp5RPnXROhQ1pOxEMg6fsuu5tX/tg
HlaFF45BvUfAJnmUtFxAt8beeeCMw4nGEY4TBGKPDWhfb/Odk3+uJjwGj+mMkLg+ZNRCfKomYCBm
iFgcofSWNZAEkn8h4l7R5nCfLgekn7lb/NDPxYg9PLgDMKddxtb9hnrCsyQsJUYqxd1jqicbl85M
0NdaQGv709DCtJJfzV5bvAR9HcRL6SyOLRkX4pvdJ/Ls0kvZ/YvI+7RjY9R8Z4XfSc6PkO0/L8+L
QgebBR/R1HEHayByFywK7KVFW890JawkaEcyC8O/o8Tf2UNWEiPSO16T8dl3OscBWuOMRqM8nJ43
CTSuigmThNmmMdnY3hyKtWyz5l32llFA9O1EYz6lVzuznx+EAcwY82AshxdxjzbdrX0loCfg6uMZ
i/5BnJt6sVcCqjm5Kxxixtr17dsb+gDRvrjKcDzSL+mHEsN9ZzDkBosPoiEQAFwGIuqCFDEMpmCP
1IgnRutbxDsr0hNG/mgrC4wGOghoH+hC3Goue5sI9YsoOubOeIMIPazQdG0YhfBXHFH+2B7KzuY2
fvnG+LwJfxI3vK0sllfpgGAAVQVbNhizTaPCHvYUgKaaI9B47CHegaTiOBMnLLUoVIP38WollhFS
e/+45jVCLSsOIcHdY3wUd7ijNc3dce58CUEN7xfhAXub+5w/WP+fRQYl4Ps9oWQtpBGVULkl3Yia
StV4dBmzq0SfE8pmg/B+QltKndKwHNgjCw4ig1H0g2D2/uh4WlCaJqPc10tEQvGb0m73y1jPg4nn
1OWORQ835bqX1ZoO4Ivx2MpV9lbpYlUE7Z6GZEZZ9rl5DO+7ShIJC8wKtMV+Dc78hpyTt5dyjAsl
NnYeYDcz/41cYKziDsdaZCcFLfElMbGe6kGDuKKZtLxICPuZxu0dFVMXCkbk6ewzzyDtphX1spYi
98gk40e5Rj26XlSUjjgg4RUhAgCVYs/en1kEES5TVkX7RTO+5a4+V6Xh0PwXwTOO3vSRqM9BmnyN
P9ey9UwdbYZX+y0tZIlGNOBewh97ZjJKBdHd3jT9XEZQACsRB1JliOw5HZvdUYcP2s9fp7FUeiRT
CZB8jg6kIoOz2NcIXHViWZ4vOwz3eqme/Kb2S9Tbt3e9Zm4UUciJeRDLa+yz3c9J6QbPJfGsmY6r
z1yPZq/X+ASdS6USFEtf8fP3+Zr2hCDltn2t089CTceKdRkoK4bYivSI1sHMhlJy7LMb/rcaY2kU
BGKSaPNAD6iFfZJPSvgn2g39fyqPysdGlmcvoY0gHYm0cYdghGFP6Pgd4eVKhaiM+TrblTV+/qYg
2ZAbtqEFg7Gd2VCQkoXWLNOOllCAze0H1sfbS4CryKCth2+ql2AEqJ+mlPRtY0GXyEJfYHjNAEf3
E+0EEDikyOnEjr8fp22m0erWz63pykz7MdtFLdYavw1vS1PbJuosxg94TaXf4m5Bov6eR/cx5sUJ
zpHm8mUs8HI1TPrSmwoObBHG3UjB1Lhz4zhsKDwB4S1IgkObDmg0lZjnsZb4wJKwaZeoCwuYz3Ak
3l6hui95qiXBhyH1wsNneaAGJ+BObWA2iwZzD2Ci+GdFXnMK4tNU/wybjfX6In4uCvxnxy/Zi0hf
Kj+noEOFRpsM7mPLGptqwDd+mKjuLQyYH/Ou8PBv5htoyGAlt9qcEioAqY+9slJ/1dYyK9a9wfNZ
Zt3oaX5xBzXOceo1j6XKtLWoDyvSt5p6zeaDwe9rgt/vy1z0cNJPQW9PDf5evt0L4zY/tX2q1XE5
HTyu+EG/+cYDOvCTqJvxFFpmarsZ3+YBXDwe6wa5EDD9X9uccc2KSpmYOXU95HslCDO7EdVxPmQu
eTkIhMpPCebKsYWDLlfahaoOsn3M1ei/EgrX1JN1HDDH2HWJK6Tgh7ngZ3p/uW38q/EMDOQHvv72
JCYDzXlfBPJvUg/11n/GY55gyu7GszGpwOSX2E/Rtmdzk8enUZFQMczhX+M9uVfjrP+O48ghnXkZ
YU10VNp+tSgoKSYBq7qmY/YhCQ3yyk94gAYF82nfURjbW6ofN16i+fJOjVzzNyuRn8w+FuMUXkwJ
3GIpORiLnHQn7t12XdDw4lDp3Ae6enSGZTg4awOHT9abLmSa0en2jHCacsm6udPc1+Qg0dxDbtCF
CR0QN6b/tqBwgqnc8a45KgMN/aV7fp2s/f8j6byWW8WyMPxEVCEyt2SUc7pRWbYOSQIEIoinn4+e
mqnT3baPJMNm77X+9Qc/mmuwxsBvvOa1KomSQMVl8XJ789zH7ptDdkXsvd1OJwyak1EniE8sgFFN
q21DBWaoDEW62PXU+lRPA/6llH63rXAxajvDmADOMKsEHCj18tL/Jk614QsjDYdUTkZGc/ggrbTo
aOL/iJwb0+NI47yIGsaz4py4gmMRkmwrtRanSW/aL/gwA2Bg/Tea5x/bzStyfk4YcqxeCL9fwZc3
dKq98Y817KSXzyr+hUPUXZlI882DjBUBzqLbSgKYBrJhv5qeB0vAu14BOzwqv28CbPb5ViIjEpkh
I+9rlHmceZxUdePKdBUUz4vyCbfE1R/qmODXbqtNtRF4XDfVtR4vigXDqN20rOYa0s0c8+Bcc4j0
AwNNQZzwhlStF+QpPPa5rUa3NqEhUjdoPodj9ZxFv/xXgUsZdu0Ef3PQWCK1pOqMs+yw2fF3U82p
PzaD54I33MB61zAHBa5tnNudv9aSWzKLdci6X1DBfyYTfrzUSViqf9uS0bnVf51CC77QABsbV86C
2C/Vk//p/4iKjS63xKqEZSVPYwgI/4U99GyuT0dEICtzzNivuYr1P6nIWLYTy4MghssH5AnTVPcz
ZgiwA6EaTAmmMFiYeJa94TkRDoXT5vn7a2BCSGwDQx2I/aY1bBiGM8tUWX4kAUihpoUp6AsvblqT
dFeqsyhflcXRIMxEneWVF0GC+wY1DuJXyLA7wgS9YRuFGvKcGuDKyZwRcgDtg/Kw04Dp8zPjJgjl
dUjQoPb10p9+ah6MVbyFpVIuSbsBAQOE3XAxovBpXXoc40hcGX97ZvqyXfNkAL17Km7HZORSZ79t
8XiN/0C/87VG6gDAQwcC8L4fcVXyAagUu5pnSLZE+47nlcev+/0t5rdVDzIIX8MxN6REHs1/0LBF
pPQ19+ibUEdRRrhfaTSzr4Zxmp4NnqwDE0/r2Pn8o8gh9EXkp8p9xmm+EzSHYOIX/wd46VYN3Uxq
EconypCLyLUoD5PP8snJRkcpByRfG6mbD1tNtaXWzboAGxCiGg9wsqhNiH4px+RmInwipwLjr8dw
EVX0SwhIBJ5oAaA+V8SE34xPNbMTonOp/DAv5ePmvkksvSOdtXOFMRrU7A/slJG8JJIb/F0y/+dl
JUx56Np6C84YQVgsFD4qbChMgLDNUv+7dTh4ePCm8FuSZ8P9dhkNGnr78rG1OwsHLlcIwcF+DFa7
V34aH+VakJAhUXjIyQ0ABIiDJxNCksGls4Tlk1I2dSQq3YHIa+uL1wObJTYZhZPizL8FbVTWUIMU
Icw/jNDsrz7/EMSjhK/Sk7Kl8J1Tb2TXHhGn4Y5TWXIVCr8FbVRdKLGMGiRx8TV3Gk6EW/OMiYEr
Upr+6ruUfp4JOcFf8jwb3BQPMK4UEzESFjQrftFkB/o5l8a1Gv+B8yemrYmhApwmTHUiDKjSsBnE
sEMPXmS1kBf0EaaquGYZtnQNiDHqQO9nAM2aYQ/aVvsXGc5b8qFLDAolDavXTxAFsGEiVfhh/Kfi
JPUMGoRiaBS/HmWZQZBO/qDIK6WjrIfJ05JKsKHrigsc7IWd8WRMjjXYHrMLwog3xGqM5GqyLsaw
DDHUwT9UmwjIleofTIf244iuamtjbQFjEFZuDxVr4upkmjVOm7mZGuqZq1Kl9VS7Fvvfy0s5oe5M
CP2JfqDCRfLF7AjVIeD3UZ0nby/CJ0OuLKEOQNFRrto3nkkKSHa1OhyOWmJBNL2t9A3ZpERvYAS3
1gabG8RFJbgkiDbAofZCPWeEx62yfzp+YQr1dvgdAhPjb/IOD6AQ5K/o+UPjyw3JmiQwte4PnGJH
RBPaOurT6wwyrj2djKb0JCDPVM8iu//zvci+V7ncy7hM9aenwUqiUMDdRVZY3Q5w5yfeJhBov16N
nXsVCpFDh1BJc4kQYz5An69MKNy3KVV+OYH568bA0KD4/IJpSNSo2c0aflQYgVPzt0Z4//WMDwUO
SBf4i7jI50BtNtj/Wof1W3uNMJWedD5TacR/PdV/EfwW/eU/JEsV2NDnP7C/03JZYESIAQRnnMtF
V9FPfqZVso3xhELW9zHuZ0WbTYxQgGymo1fV/gnVQqic58ctJSdKbGD3qPDHIZrqPYFlmNC8UE6T
q93jtDfxwY7cCM3wl8+XuDlR0TGZ1T1hHeRzkNfJ+QQSiYgwdpsBXtyKoE0uc6F6MQM9mBtTk8tH
R6Wd4WUwNS4IM8INlj7xGcjRTGG+NrgGW/JgQ1CJgR8pKZBg8ZX30sTq80eqrdX3h2f1RUHTd+HE
oBayqNmap9u0zu2Y/kZAra3z7t0J94OO9hmqeKSQgS57hejyJOk4IjEMaaSQhiNvZzqBmaZDIvUt
sRkwE6BclHbdux6vwU9o8B7x+8TSedjDPMlMZ0icSQ0xksA7V4CUQM3EwAgIpifqma3aFiNb5zB5
1KSam2N7oEQ2BSL1JVU/BJIvF+mp8ea1f4OEDWyrOtSDkom1k0PlXUl2jm0ltcNzRgX8IcgWumi+
KOG0bUpjWk1+abUocetNd4h/u+ea2jKt3Le2M6M59a44vkE8f7fOUIZPmV3O5iekYdoDZCKj6Tzu
oQKjjL4HePfmvZDIiE7DB6zcSRkWjBL4PA8DyPHa/pmnaMYrvjnvWodb0EoIy2ETW0bk5SSv4IwK
ZFw7ee5pP+PlTOkinBiqSgR32hIUm5/VfuImaGnfp73mynyJx15ay7XPRU0bV/0EOdTh1meuG+ke
TH9YK5e8cY3e6fcSz3y9VdH+QEImAQbrxm7Lz+SyU2rup6Yb2CivaR156gdCCUexDVm3rQHc1Xpv
ohK7VLUjJgtm4GQ64tiN1TYxzBiNrmsYdSWN5Yt1Mx9enjp4qRnI6C0/3su0Yca20bJ6znmBT71v
QLUpHb6zEt5e7bA/Nz9thCXdKk2YE4hs2eIymgQSSn3JyluYQM5ApNTbfr2mWFjGfsVcOHGRDSjy
9IOTReJGuENyNcjhgmmVw1Bngmg4K51kmDcradtA3YydZnAzzethH+7VWTL9nKgQbvHaaFx27bgm
DJC47d3kG3LW1/rBYIoNMT9m8vymw7RMc01K54ek5co6FXrQY0EAFw/sYdX8Gh8W6PKWecbE6gh7
mMwH2MwUzfkSTr+JK0K+FFCIEw2E9XVj+QXfUzdvioAnWRe4W8enpvMNqPhIQnGNyhalsigQYwBW
LN9MZXL7xeBB9+LvVq/sFuscvBw68j9tgh3r71kCb8WrLmWO74uMkrBvRZKq72E7PUVLbo8DcGrh
6fz12PvqrlIc+HqsTW9//JNw2mLi8f0i9VFITNhtCvzTXUo2vwwhyNovpP5MuK1kwTgSDQyVIXFO
trTrzhJwEwyXBTTCL1akzzGDTfqTbgGDSkJuTcwHk9WrDZ5IcLo/Am8Fxb+RVoHBn+rX2N51fxQb
yscZP9Zri5sLhO/utuU3/GJy2oZJG1LGJOmsxvOPDEtK2o8D6e5br5rb9oN7SWXjfM/YEbJMdteB
mgXmzLDJbOMvpQ95YR+XrnnhSU+Q3IJAYkN3BfzVSrfLtwnZpu92wQdTSOVF3KdeK6jTcvCBQDzy
JadcEokn9LOu++lnwKvKIVlZVfy2dN/pUtLBauwXlOW0WXct5LjxhQrqMTl4+fryhrhXcONVvWCx
PC1MVvMdcb6YNTxJyCNoWnG2JEZ5+Oxaj9zDXWCWn1AJjAbF2FZLpKfOIBnZ+Z2Q0iPhZkGNq4qw
qR24GRtt1U5r70sgyAtTdWYn1odW8KrMkX56/aF6QFbDCCaokCpOET6O5bW5oYBV6YnTUAUxS0/l
EMKvf97WETZgk/mtWGi4DPdLmVZFtiaYat4g3pK3HSJ5+owXyufpKfA7qFckU4tIduXdOwoKDPOh
FYMmqjZOjLaMpM6AdbqnIVH9wae+7hoCnnyWtLqQN8avtlIXz9ltPrpG1d6TjKF6TuTmmUehPg+E
jmHAl4SKA9HVzzgGR6c91FWb5vI+6/DTqM6JODnyuaW94nx/I19R4WhbXYtZzsgEm4+sl9HZxL05
uq3tjMhV4WufKYUCyBsRAgikXBSXXOLgs0pXLJMe54OmYSdayBNfQrPyT+0caHrIV6iuupdnQPeq
sSyiKa76AE7OM3Pqe44dPiwbmKmlBTedoGtFswHi4jL8Pmi90WNctPfy+Zyz7eEgQmrWawHxEc5h
y5/fuZ6HeTkdTmiMGHVgXAnynUxJ6L7BcLlolxTpB4gszwUgTG3Jyx7GX0l6sNsyG0794f5kguXW
oguNDfDK5DzheJVPbeJhX38Hu5ur5w0bw8TrTv+gCb4J3mQMKtk020KDnMsuIcDNRIYU4ywLgB1H
BEwCFV8VQsJEINjmE+82WDUB2FgudtZGo2ES4RKFOehNtupIQjLpO/GR+cnqcQfHH8OHSokfRQwT
oLdCoF8HuTZGQDLjOYRsLv4dTMDe/z7ecJEFK0LVSQIeIw3qFDgvPJZLyhGj9DQaQkiZL+aVOygg
deMMJ0OwPHo6R5mOnha8wCUrAoiQ/BI1LRBjLAPDDABAUGdPYfAE7rNl5sL5f1JBtJB/vmPrB6Zl
HmRa0HmjyhbtN71ObDVA5wobLutVm+d0Z4EMFyoax/6tl53azp6QDMognT/dcdbd/MBpYpqmr78n
XNcj66+zMIFNFau4y9CEuPLwPBcqw1dXwmUQRci13n22ZCwwkMEak0L99o8cQiznTN1KHmySkErY
IfObc/s4wnerrc08iLG7HO4SaaR58Epnphzm5FG0izdhbNlGhksWTbX856kueIEvanHMxFiz7L2V
9PPJwwLS3EKazAw0tTCfnve+WfPvYvEjSwdVIVd5bSKwx5NF/nk1jgQHpCEgOV3mSkhQcCveb2FN
u2KmtoadIvJC0lSEf4Y+LxSV7vtXkH7UiWvqm747KkjXjLncrIdhq5KnCEQJTwlfvhw9DPvQ97ds
vQh0FkdxZXljK/3QFDcAbE17kdqF2C5MWJAduoswaVYye+Iterw0Rrh4qWXge8ve3L9gTb1AD1Os
LJISQDC2U+w+VB9lB6Dq+UbiXz2LGPQlXqGtwc8Hln0sHzQ+ccRaGWqbL/Z89/HGoQzHeU5Y7JGQ
8aazRtk9cRvDw28k3FqmS7iiRTBU5beGq9xh7J/LrUQeoroQ1+jX2BHVpQ4ywLO6NbfxinOCQ+XL
DccKlwNCGCOaE1QsgEPvACjAmDc44vvdBTSgLaZlQeosaUHoGganwZgvc7XJDG+HAEmHjGLmFkiq
3Sio4NiZgRdd4w/NGoch7y7hTg4TlkrC+1Y2Q5ycCuJUk7dAFtvXAaVtQhb/M/U/nFity1Msvn3a
0wne4IqF8UJqnydOtVPnMXUlvFmkOl/sanHMQhgjs7sLXv0FA3WrsVuC59GvZeaNo9ziDbXOfmEx
B39UgcvqwXtgwIlnPMYXDG6vNSwOdvQ/SBXD6s2I+ooMGjMN8fReMRIb02AAiuwK2ikgsHkXM7cz
oOkRbgP7Wl1xT3slLN9MFlTnXWwbbf3KfuuSNHfWREd7X1VsjLoBXy5+9OT/lD9fdvti8bxdJvLP
G9CyugEVllMY6JnkoQh8d6Ld0LPpUIo+OF81yxyMveHriy9v/IW8lOtTEU1hb8Ke+Mza7lGw/wzO
kyc6Y/m8mlVbnW5pg+UzQz1GGSlkSARi8Q2onB4S8K1ZvxaSsNVknGPnk2pnpI5Cbl73qL5zKWXb
RJtXQF1Ad3jRus2nWfKn/qGI55n4zhO8t7VrRlWX9wzsWL2vBVOZ5EtOcVUhCLwk4llSkXEhE8+p
zIdzpq2Vjj2MVZaueXgivEvSVaTsyuqkq4vquRGV0/eFOqCYlzKC6nbRp6uKh/0lnrXocUvXQrOO
1RUjoapZJl+/R1TjqtVOaS+fImg5t8R7dHuDqa0jrmN9HYRZK8x43HgFJlmawi3tj1FPc+e12KAB
6HK5PshtCmhNLs8wD6XaPWLgoqJmznqM3FdnWB104tqYd++DziBAJVZJ6az3oxtvxWuRZbOMyHmI
aqkAHyJDxONwNgyzTpohjBIEPAOVn+F20ZiiDiqbs3wQb0cNpWTCTJyN453ZRfZbcvta9opnj38O
O7ROKy8f3q97zr+ZBXG8w2+CyDXqN+3rzGYQqY4pB5q6NvAQ/s6L6BE3yw/3suXYcRV5J8OXrq5x
tmffuuEGIaCRdSSqZhTbyDbZJlOusKpbJoMJtkGj4+n9veXbL9o0Y6AAgTGC0lxt/+XVidumo/OW
vJY5cLNK+j05tGCq/dMZKtADCP8iV6QpeYSzX4ORSo6NSM/vBGrIBE/JIAfgFiiMW+GLxdUdb4VX
SS4/w4yI0ZjKoKK3c3hTDP70K9fxiRQOqArhCn6OsIRoIRghHBosHg0O4IUJqSF1ICXC+gCIz8+t
wQ7LG7L8/eEk39W7fH8/2E2fPLPtmjkTOVYLDfUePmFx6vH7Q5hXrAlc44JWaVbgp/UG4v9XGUwy
2InloGbvIFuIkaQ2jR77gllPbExr0qo4DdvZ61ETp0g8RbeVAzzy6bAP5Up5tEwHc0vlNMTpBopC
fi4oowr2TR4hF1UxRz6pYQwIjh2cHjJBxlCW5wGVVY33X+IdkFuHGbYbb+8NN72wa8jYBIt4EHX8
MdwPI0nAVWVH2BYjWRvHmw0/NXpjjHQWVC8T+FW5H1/hYxGjOydzfgcIR2TPmFLB7H+u6PYT3sPo
2+L9oGmxk0WDSvGNikbdfJ3+ysSaPD+Rf+X42JP0YjNZgA72BkQXLxMYTH8qYDA5Tvw+iO5X1bW9
UoiqjFfAlUkHkb0JUWfvCfbuzCdQKDgdgnGr2jRwMA6ZsxxDnnP0H4AvM4TKGBgfFdyHedAg0AfM
j2dAtra5gyv8D+Ju+gfAG/8pL6f+Qbn/r5JtB4wUz2JAcluz5IUyFs5X4pYRXT+XyAoPoPrtT4aU
HJjcxlILmsrtiluXCzXgDS8OlwdcOscknNsJgoz1mFipQ68Ezk48LhG4fuUuU1c/disRTxpMUuAF
lWeUTcbB1EJsf7VFVnk6pCtIcAfNVf/EF5JXEHY4at8t9martytu+w7q5PgxBT/eqj6eHS5ANydl
e5tFeN6E5k/6jyfzjfxJZ/Yh7SQ8fjiAaCTW9EAMAI4fIqsRgINTAdycpLsoWuloj1O4mHM5JDNg
loiXEfFGBRyUyRqGGBQmmawnCEEmGXM0pDe7rm2NavCh5CEO/5npvZUgwRgHn21iPqij53MDjiA7
WG99iYonqzNzTBYvKNnDAS8WIvSojh5zcIW6eurE7fdjycrpxmdLybetXW/0HZ/cwewf8RmdKKQc
58hcLH4kHnyX5wwkh1xIlRHc1KQ4vdMEICsyqTBSj31Zq3xT8nj5gU2L6qa3h9JLv5ee5C0QN5ye
iL1CKlQGmEuRJNaUjjI4bwNkEN4cM/xl5TBFJvRC5/CBr8/8eiqTpLvBt3oq/BJ7qFrFEMDKIA9C
3KDflq51TYoI4xGnYv+Aeag4CidQ0f3Dc1bjUb7tmbNmYGxc/A+wKKyKeYP/IfYyPZhySCGn90wK
JYSjVBYMXPtgUCyxdOoUo5keVi9g/EzTrWdBAcMGRwXkCPA5D5OOyAy8GHULv6jpZIZvvNfZo+ph
hdPOnTaiIqL7Wo3hglj2gFiyIwkWCzjjZm4rj6ZjXu7b/e1YEHP/iMnk9XHhghQSMrGD9BDgLFKQ
TH2b1tuOkOIrA+Vr4o4yI7icNIiIXEkbynDrotxY6gjkoA1oboXgbRKoCQArA84PTjb13RwNAtio
GOJvMDrcQ7aMr1ySzzX6LW7h5zrAggQfD/H8a7daSDuMB31a7ziyKNHbekbxT/0APFSyq9czJfUV
ihCqR8Sg/JmMGEaUAgHpJiNW3vzrDyPlPHoI24j9Hn5ZPNYy41kruZ8MsBfSf0O4/etakKj1XTa5
YxzF42sp/UtDjBW4nBOTxBJ9/uxwJIVFHH7WORm92aO8N9DZSJY0t98/IByaW2PPP0XFAYqJNJIQ
VREthJUQFbj58ETw3itVsGUOf0vYGuvbXGWasxzLPfaXR0KsIH+BfHbxIR1Khmq1VWDjrTMIpngW
lu+HhBOQYZWM9SVuo6eE8kLcGfNPAJ5jMvmHuwZ/XbFgubwf7c3hjZipA/lmQXpR/hVYASfYg5q7
jydf6tPk7+knI8cNLc4ysoP2nCy7ittdb/RTcxgNJCOm3ziSIyvS3QgjCawYdEvZS3vKf+WPj27S
L/gt6sXpKONd9TBnwbkl8HF36G2WHqBOf9AM+iKnXxrBF2XXjNNnaZz7ZRfC7q6dYj952/W+Ww2L
8jrByky852RM4+GNAS+PKoRkKPIF48wdpjc8r0IXYKvVgwII+xZFKrXuf4s7Sr02I3j+v8cc1gLz
/MmCo4NyqNxmsa8TDV1Z/b9nFmhnTQY5sCvdqu4q6qUtvUu2eD+EJaBQfkfljh8CFxVk9U7ZSzoa
DipwiytbJFurQmHs0lzUzRz8xTxHpl2+6M3GqWDHkAVgbixym4NKZhIE3cNECaEl0YFRrDSP7mDi
ODoqxBgfvG1weGIeOK4XysGcvZeAbeZ5fLEtiK5vQJLsrWZRX6E92WMAunmJWE/oyMGrwFswm4BL
I1BN2kUxljcUTEzblm8atYnXc66gyLb0JbcRqeagW3yo5DBig9RIKWA4KKJrXOJVnnjRVBhTnvAT
sAasDASbB4c/u4PykOdMTHHuR2PBICbfc6oybxo/f8KOgiXxXQMTXVFylZCoeN7Y69DtgjRRED+o
kWrOJ8PtFj222RL4j8foQfuhQG426S+0JjRSE+jlTP1jt1RsPTvUzIpRY6qg5r4GCRewHE0LCbY3
LBD8dD2az3OZhaWKGIAOcITv+CQALCRXnDS0QJx1Xom7FLgq6Ga3iakGm5FqhNWJwHnGCcJcOWEQ
wpwclhdfgKHWLZ7Qouf19kYBkF8kBHStnV6+TwatLnV7sa0Np/xjdMBcie/K+JmUFuQsqjbapT2o
/nuLkFBAiUkykVtwzvYbarrmAetMvxdXk8V1gj8CtvbZUYFny4qBDMDQaGEjwAMqcezv9+bIcppY
MgaRA7YNGDzFC/FfQrIedM813OsjAlEnmeL4hLNs57Z7chPIYfm6A/RwBVwULz/CN4e1uMFGiVCz
GohOYxiqrtpfZIeaBUO8P+PEubj9UAAyJc4AugnlIh+DJ+ftlFUw+VXP1R6DUlKBlWv0D0okq4LE
vh6LTWGHsSF5UwsMgHbgTJR28r+crQt9LQwVKM8UW2MtQyvtNS7eRWRsylv2ZZBM13SVdeFDkTlC
1YWt1BPQrc0VgFPmS3uytUMwUdgq04mf3oHtPfYnbP9k/7tma7LwcXCxNsVnTtgw7k32eDggsibc
JMEVWLQZSRi5py6jhaHNR001Wp9T+hnVThXTA56DTX19rmKHr5EAwDHAgvKkiwmw3S0z4DEubnui
F2AH4HEZ4ZEDPUR0MN2WpPbmKh5amn35BH3ZFUM+KZeb3wQ34WAc0z5X6c609QNsGry8SJoHYU8W
wMmf2eeubzFQiq3MFzvWcDZlduaANc9gMXAecEpAikWVlUzvLdErTwQBClYtN0f60y76lhGViwJ3
iuWBJV1wdkrtLz4+H0e63OZfATQ+WtyC5jyZptsmnLjE2EHMbk/FAVXMCO6zAayNPylMoP9ZfSBs
xwHAOg8iHzmjXy8il71D3n5mPFIZoBs1HFqBwkX/R3ghFr7o8PBMxj9cD96LPuj08RRKCAeWF/lM
lK20cJCG2dpqgiEgHGhc9sj1tL5nFb446ycE2ST2lrr1tiMCkTQ/BwuYI7krJ3YAgojVKTd28XUw
NvSWxZyRloUjFU2Rt/zlaW/tYSps3vMkhFzsTgIGFIwi8BXGq+yJ2QKYulPM2fJ1KmfV1Zd5cJvn
wHgQgp5LUAeqjYQVxVv9ygwk6KrUTfrvfYYwNZqB8HYJIgJKYYpLzHqC+vSevfnMKF8Ynru8nKdu
tN9XCHQ+BwgbpnST5Ci1ozUqchsg5ToAVMLw+5h5oAazWIBmaGEe4GHhAlI+7NT9+wQPd2zOKque
v6m3rHLLTuB1v5iIyD5d9SKhTo9dohKsgkm/NdjC9Ou1CGtKu7MyokhGgvr3d/xhXC+3sTsvA2Ne
O4CJ9CoSYxb6rznFSPg8ZjghFNYwri0Jo5DBx9nA3tZOtC5/qCC2gnN5nROiZftjf2TyCj4cI2Xj
5A0nUzwDrScBXUQY3nH6pK2r3K9HULZbhPqU9oe0QHj5nmH9nxU2UuIJmg1fe9w2kU+4gAP+xJ48
aExRQi4YEezi4/NnmManaKFuy4Aeh+GL+cg8jDp4N/REKx5tNnaa1DHRY0K6RY6egOti34L0biRs
D/IUFnnnjAQ4uP3FrkNVRfFwB5QH546nczTdLOYlIz5mMFwPBbkSNohzlUYWU1OoJ4Kf7cjJtYkD
damNSS7NMVV8rVMar890sh3b1gi/QaBLlrW5hZsDe218AgeyeBNbcaSQ2oFWGE5atdU8G38H4fpc
NpwhmE0+7eqM1JvfgwSMren39i8PMR6rCfIHpk50CgFKUwcp74oGTQixt2OJp/cYsrT99V6S1aL8
tuKNzm/kXsSVxt+Q/QjB46pcmlOYYRsIfkfzwP3t1qVbQkoiSzedvVY/l+Z8a23z8JrHywTF9SpZ
p0vWOZyc2+oFA2T9CltbCVGV2rnTW7/mAhcIex0tJtsJaWGqn4X6QvzDW8eSCGuOpziXTYcjsLHP
HrT8QBM7s3gnU/mfMFqZYkl6FDbqdAwy1X6hh69vs4lrnDFAe0HGwCy8W4878loehwUgs8GdMmI5
OMKddEeE77hcTG8O/h+AzQtYj9TLL6uaveYVG+v+s9TQ9DPaW2JD6TNNDsU5QeVsGB+3tdlDTwwd
mbmE8U+PcyzOwfSrjrEl4w0SEwzc2Hpf4pkyz3Dqm8Pf65C59g4+cCJ7z88F9p7K8JyJgOIqOxp7
mUMERenTfp6kVT6Tl/ISLsQG/uL0Nr8FwrWd3gIlVN0kHLeb+B8/s2G+Hp/KmRbmAfvqQbfhWG3i
IA0YWJxMJj7D+sO4CBvS0XVYghk1r44sm+prle7zdPv7BM87xVwZMHTnoEbX7qMlWJPvZt9+lXO0
79b/bd/KOprf9uz/8SkeF6dCvAhVLbNDajD+c62E+5oeOwYBVcLv+ru+TI1t5CzbqcEzBlPqP75m
5YpryGneCYDWRbzkavNy9pndPKbkwBxg90G8ZLu0vgGiSG/Cx6hD6LYebbUN3TTIpj2/ZznjO9Ns
bqwu5ixyeUuEgGAStTM12eZ37G4O7A8XOU7hEO47DgUrzgiQJu7YzYLJhTes/7R/5Gl5HOzJdjz6
123Abz1ueWwkTA+nmKd0Hskx/mhHgvgQrjgAV+kHPNLsGzBAoUolf/WcxRkjj1x8aF4c8dek5PT6
f5/8oauoadfZ16NokBP6KUyrtrc/ygR9+/arlYBZJodmbAOeunSk45UfkH9JjPogl7iTdURyIGAX
c3x1+7Ro6f/blFHK4Q7xtA8n84dN8i9F7AK6g06M8Yx9qmxaSwuXraeFPWDRjh9VQWhahyX0XE4z
nAMsSJcY0Yo1Lpu+TtlPNfZyGYLLgrvU/0GYwwFqIvmQsLvBw2ulJ04cM9eXAxsWr6quwgBhhvVg
Pto0AVohbMlnKpgOhNOICY6QhI3iDsQnyXMBjBOv2xK40eqZYEws4x2IEcx9/5Mvn+KlL9HJey16
SXaENsDeDM2+Mq2tmoyp/i9xH3j3svOZNuUPXXpyIJ710N554+E0tqIRtD6W0KVYYKZyH8NUAI8p
hsTOjhZr4hF2HA2cCChh4TqS6cWQg4IFUtAm2tBCaSFekFYXzg3i6RihuIaTHMpA3KH0H7ZwJn3c
LkFg8PGitBKt6JpdkWofYcMIq37+nhbMJXlLvOK8CW1KG0g8BCNX4Wb5qO9OWEoS+fRcvQkviYmz
EiysH0JNYYjLWDR8n44U9IHhk93Bi0DmBZPVOQFlux8Zi/YQvheEE8K3x9bQZ+mRAJghi9dn30ez
/P5gq7kbQuE0alYNpOK4kAVjIjcCzRD1swXiyKPChG2ukTjMmmfDhaHJU4d0ws4OyUGwn6vewO3j
6dHGfNhshmAhYomgeyn7jMcycjM/3dF7SYeJR5KPk2weHzfbU2ybdvwDZj67sV/Qy4NJY+P4ePkA
EJAgqNlgsLk1LsBATAxylFB3DaYiQNMVdwtg+/4F1Z7S76OUFxoPGzwbVhDRqzBpg7EYG537nisE
BgFhhlyPUYpqvzpXsEctY7FBZjBXHOgt2n7/cUZB42fGPbjoy4zoBE6cYi6eIXfz4FQpwvHpYL8d
xYFuxVlYDNRcPBPUbtSY4wSz5vw/VFPsx5eMEa10w6O1xnLV7uYwv0bf6aV8hLL7E2EsRt9KQTXZ
dJgxnUUHo3dMrwB7t4ZlEXeOcRgHB68aQB8/TmzwcKzSBpDrIAmZb4a/DYAvHm52fBQhUs+fzHEd
DkpvcrqtQdW85+pG7Fps33y03TQ/n9mqhuKasECw3JZtTiDShwqw+XLa2yKbAKkc9Dm42y1KKvoL
TBGWEhQt3f0EySLHvWyGOmCcqXGdR3AZoJiNczQ1Jz5iLDARCtjCJgrTZbYepmu4ZfPaFl0WMw+O
Rm+kgEWbU7hj1CaCnW1ypzvKDvR2d82hzaHJnJzPko3O2PaFN57YFCQJ1THD2pmy/6BoHAfDFNRP
GpvPzKDUbl3Tj3/0RQOtFioJNw5Snj9CBss19YKwxA2LaqJ2XvaLqibnwkR+OwWSZaOOdj8IZZkL
hGDOfm5faqe55NCu1kZIMiZONF5KRYlbyWi/wi8d+Z1XhCgOnAeRjX4OoQjGjW4xA8Uc3Oe2OLr/
889whx1DVEpr6uTpobeRlHEKafsbWFW0KM4V7Q+TexvZBKEzcZjsiJlCE5zbsQvlxxLJ244PAh+S
+7w0OcD1Qzutxk3iIi/0q77JiWJ/hZiXgLnAc4SiRE7sFI1i8LQ5x574TmObzz6PRylG+GMVYroj
meoza1Lnu9bmpxuV/GuFVNk/GZyh0Q7zRW4qNbv1x7gC4v7FWFTkfWNvaVE3k2auh9zz3xIndM0a
Rzn7Ux5oe5WCkxNuQbxZvJnz3LMcKQx3v1SqhJfHU+EP1F5zd8wbZ1ByvS4crhUWP8qMNN2w2H1x
1IYfYGG1TnzkP/S8XwvbCNS2BPTWwNZ35P9jmYmWgnSYiEnaqAX5uFNtS/l7yG3UotcngxEyig8U
Eh7QrRFUGAaMVycYF1Xua3hLkBMc8K19faGtYRZE2TWTYedg5BRS377Z88dq4sTGv6hPiTPPT2z0
AYfqDNSY8IzngjoLEhlVpzSLrzeXUozZFeQyp/Eo0ni0aCP4H9U6JhWBCNcISGgNgIOcmfaOoh1q
s5Md1tAeIPL+98FezB4u2OcUzIrgQsxMZweeMAMI8BLfB0nwKMFVbNajVUIzAxmI50B3/3tGbSHE
hfFl4AShO0R8YjfBoBIzdXQUluyJrs7CIvV9PcAIIh3hqWDzMHCXkZhL7LrUZxj5YOUfu3o4XOD2
kLSJlJS8oOxI9LgOEEQG821JevHutpRGdw4M+Fha6t78+x9JZ7akqLKF4ScyQlAEbplncNa6MZxx
QCYV9en3l70jKvbp7lNVKiSZa/3rH2o+Oc4+A7936EhKa1lP+PwDFmQMM14gBymoK9Yk81v6ZOaD
ifsLkGsph60Pwjpv5vmfyPMYsOvz3jYTJevzi7G1OI6w26WRnUCpwFyCwDW4SDRppMB5b1cGdZEd
UfeUZB3CnxLEIZFcyILhubauscLTpcFhxXDFoPFCRIQ1/vnFOE7NmiNUdB1TRnCX42vkNvP+Tlxg
vmmnCs9Gmi0XBiPDxy2Np009YAlzoyvhFLc9l7r6IxXB1oOBOz+n+rrv/eaw/BbdlLkhwq7bqoYC
aA5b7/qwBy5Ncr5t/SZ5Rb9TpZmYUMO5U+LKY7jisQ5yhg8POtHsahWqiSeyczaib7Th8x2QJFBu
kcZMopFOb9OJzObDlVH8H0Ku+gCHrpt+juX0Na1Y+ugjSo9c9rXwP+p5mO9E3RZdEa8Ak4sVr+GL
aSkH2lBmoeB0ZMOBh4lpZR91EQ5tJ2ZuliKSCoXj29CVnN6qTzpttwifkw8WYS9IKkIAz2CKYGAw
OgIv7jHuBt6DgbpZ/XERLtwRoNKP9YByAdcPhJZcaEoRk0XINg3MDtpeOEETP+ZaLzxPxdj44vRb
CjvEPOaD8Tuw6J+YssL2jl5+OUN1FrHzWBLuaDZiVTbQwZEhDkzHc0SPcomhqPM5L46yrmLZqhIS
OHBsS85Y3UfgBzw2KoxbDtLkTkoftTp7COevzYxWeEbhCTAeenVWz+7JCNPECCl5PaMdZfZKGdug
IsABDPtszCKElkk+nMEZn1N8aMBfEDZOqIUcgTl+bHj1Ri/AqOHt8Hp4EwbrkSUeWVjSNssTRODl
w/4Fknnw8HWzJ1Ppt6G19vdlAor07ybcEvqtvt+bQ2mCsUFhQI+Bsu3rBNXInFPx0VFB4itjnaNJ
HFNYV3uVp88Rwz1tAkJo0ukBBuaF+TXihw+Tw1W9QwP7J8zbUHcv8CDziFgi2BFU6xFjBuveme5D
YsHJQmfWqy86bjMbMARAG/pf0EdzxKnQI7GQQEWX3OU/DYeKHtklDw9w3MWrEREdxQGPTY9H2dZC
3OWImZyVh9FKHdO4+6Q8g/vxvHJaY4LFCVkDo+ocUujyeMN4l3gcE1vgew4RncLlHME7Tamcyv2b
s5ziz6RFGnOekBdL2/OIc3Y2ep7hwBzisbf/Abr9CYbuuL9vIx0JlUudA/P1F/SdJgHwgOPkokqi
jhNH+mACKA6fsKMdhDMcIZSFOGtf6MKWYCTAUwpWTbxldjXYF7/w7Yms6n/AL2sObyFHtUYEfzbz
2sGmYPZcKAyjiFGgfrZxd2XAc6uN8ojwmXoUw2sLi2Vnkx7PBkYqzo8zRD7Ql57BS5gsczoxLjNo
hs2fi5u9ShH+IihEuMSwFT3mtJ4sNPLSY3i04QUQkHAfU88abDDIRTSJE6WWoJMGoEILQgX/XjDL
MRvACMIgzG6ae6WPRIn3+HKepzY6luZ1z5zV0yn9Pyf62+ji7jHfp7A5+8nGBBqEWmNIyH15KWVN
q0sMKa/HcUilQh9NVVr6twwyyopuKG5Ua6/bLSPQRU1J/cQQ0d947C7OZ8a2xMgkvMUAzmfapdrV
fIiqyPNq9ztHkBDf6bpE7MuSMRFmVdzeB3k+Ij9qsxpG0ObWWAaaimbet2rQC8i6yaoxSgmexmfw
0kWSG91L7rUZHJaoXgHCULmHgvjNIuGeIowI0aOw4MUCAp8EP4Kv722xcbba2Qh/XFrWBDLr+MuO
P4xgZ2LaDGQ0Smn6ZqBaJ5pUwJBBDKEadVyUb+WViKXBo+IRbJcNzx+8jFALmem46hcRGNWc2ePF
cEE1ZeJJxd0BnXJrKqzWu2DrSDEKUNrO7uxVQwe1czjHoRRBJ6sBy3phowlQa2M1Q+vBNJN7sSFc
SFAzIMBiYwSw8cu4PgAUd8qfSBB2HuM+1h9iJQtGed8pZuzP2HsvIPVFEDgAIG/WLxZhOGer/VcW
TagTNMBCOhBmypys6ho+jXDDJNyaqJGTEnUx9vupEspETWIDQyqiSgS6wEt+2ephMcGbIN62NBeq
b7OKmQCx1zauhGe3pRLtRYxLRpjYLkcPTdSKoAoQ/svhRGRhQq0hjGueXB8XsJO7r1oC5KgIAXqQ
e6tkcGaJ7an4jecpj0u7/BKE+6aaYIBjJ6zb2WPZWtHAxD3aqujj8Alg6/qG2gQ7D0BNce1USpnv
ZJC98FNSfUJvApmJnskzPR0A9bC0S1/aolZvsxtq3pbZ+RH29+weV3HpbHhaUdmuseG3ZADq9fzU
ELTIo/H1FNFTAL3R2P9rOJwRJa/ISGOXiDVMt1IVBESARiJYByhRCdB4WiLjAzLbz2oxH6ClwSi3
oAyzfuiGGkPirXE7P9YLe2zqWuxYBlgTm31M5xbAN5Drz3U6Qof9w43MA0os1IlQx2N2LmUNP/cj
HgDFbaCBylA0yrBgMEelJtKTL6RcpVpUitOV8BlWNZFc/fAaYxO0QrIH+XSQtcBmEz2DLYkd6Zvc
2y7Vj0g5ZniV2V8ONlYtakHjr06YPeOjiZVrY50aLGZKTC84Z5G6j2Fq4qpiPZxnBtO0dcsYfJU7
h7Me+lPH/E77EVFC2HNhezTvLdCZ0/NBoqd0gwwCMDt+hxy2MBIb8zN+sANyCzAaJ6rN0B9WzeyT
HUaJrrnTf9nAScOXnbPEem5TBsWFFc3sBm+KOJeM2/i3ZAJbHrWso3MLu+MXhCDQUExsnI6tTQgv
zceStBpxyjLdurlPDzSTuBwfuNFnKFCgUAE/ZyQswelDk0CTfF8Av7LErjDecPvBl8idY3XC5vMP
b1PNarlxwGcnrT/YQii23qLLvRj55MlJWJiS8fSvlJIgMNGHX4BM9cMG/CTi2GppDs7YVb3GRZA7
mtXH4CiTaPcZ8UEhKDm37R/Lxa1CENsYRtlr9VjQaXMuK9boTzNP5Yydj82i/7cxp6p7X1wZpvoD
Cttuf4kk7FZHzntMbrCzxgnQaIX9Midnn4Y6T1BIux8X8dVcjD94Rfo+EFRZmFYtUWJHFKgQjaaa
gzD+u6HK+dd6Adkj7DsOhqirNWOYtntcscOP95iKDwHQvGDISA1F24OpEpQ3t+834QWXSgwhvYy7
SjUAkure5r9lx6ORAs9J9nANzhXgrkTtATr5OBUg3zBPoQ5b9OflHjEat+U+DVnxECLqGOjmSQko
MUm5MckUwqFPAKx+xD/Sa7JHBiqUqkZMkIwBmKCYwc2H6uqCLtFhT2FKbjLpaYgIKlDEJVPXzibP
ZgG/j1LtvqD2yPCi8QpKQc2YvDNxwInTZ5jSxroUlQKrg128uDvHfZ5ct41d7lEQIegDblriWxZs
fNww1ZYxot6YAI98NaHsP5n1jWSAeHA3qD4w1sRqQJIERee35J/kdeM1YCONSayfyVCIj/heNmGF
huo+5di10IPQiTKInZcp2lfWiiYmW7knW/W0b63RIryNJZEORIV9qOoqG5Azdx7pB0AILxAZCEuL
mDZushGzGsjMwO8Vh3Y/bYA6oaTtjwIDHKVHzCz/rs5RnOYNcW4CYr/EpBVYaB8jcROQzLAYClKO
jNGSbYhv+IYNSBrw15i8Ke88NI6ssiNy5Z3Le/UUqCYUVtBHwxKE+gMwS3nB/0PBA9yv8ngOyC4X
Y1YujcUgyrbPkXj77TFPs4TYR/LUSP2NQHUAAz/mDHtFCFC0nAyLtLSl7xswHbv/9Y31IGGKBiOP
qmgwoQZoQlWMPACvClfUcEhDog2QADMaztip7i86+zlTjQVb2BUaIw5K/06wGjzvGVLQNrHO2TMw
M+7nmzVYOPJuuDs7L2+uGWChHy9DNMwVYeJLtiF5lcyqOQne88a9sVgNcG8UwWwocMZ75hb/EwP1
TS/LjzCBXbDsZN5y+wqzdp9GJA4XXKlE2kCZaok2YWA6JTIRN25+RzAAZITTlqBwAPBkStEbM34T
trhmU1h8PU+9v4oJtWT1U6J73QsmbtRwVI2KK0YcQrv/CRThX9/grOqMfBybLWB4/BEciZNYJLdp
hObh3W+hy4aGoQGvySYRbxqjSJKDyZF8pbSzqxtifOp/xalqKCuBDCqtOCPduMnI9B4clJ1FI9Zv
V3UNfeI+vZzdnHv4CfHr2nRhRZmp7oas/mohY+e3UmnCOHBCZFcctMQ2lCAeB7yv8RCycQ+VaYnr
Hf1+T8i4Om+Y9CcYeQ0ypBbkDlYmHmCyzRDSU0H6rxTkrP9yLnlP5kbCTJZTkol7Qa4hQ99lh8Gl
CfEH1sTZhjWx8TeHDU88z8tPSFC1iHNJRbt+Kogi+dNqnp2Snv8Taof3TlrS1djH7YAiOrs7d4dN
Bi6ECaOKmYNm3aebtajNtUzFwSJGOFS5axqDADTegS5Ck+IPUtyAufQpjP5UjOy5muH/RSJX2puC
KsTkyOvW+mlk7AYpd0lM5sF/JqQJWVhy2ZmITPwwS593QJFcltVbMa65KRU+1KYCEdo5FLzYn/+e
XlffOZRyTiZ2u0GY7RnjGHtBPYiAXFNl9yUP+uUCmAqVk9hxryEGT74MxgzMb0A9Y8OUJmfMFopI
tMgbDA7xrDDxF6IC5xuTq0M4CIpW2mr8rpIt4cYWVC4KBYpVQDXgcht2g0/GHP0sRE1vyLYiHDyZ
ZlJErkU7PqBgPu+YJIqeic/PPBbTDfSUHOkIcVCf2Pg1uRevHJ+DpHbe7JnwzQOeNnVytXaUSfBO
+7ZoGqOvtYfmkRTzAR/9iA7P5Om8Mlyg5jLWJM0b10TQtdd9UB2hN6KcYB7C8YJ7vuwXEd4y7KsS
43qZ7Qk6wXQRwjcHJ+ybp+c4D1RfTnCQ5ZQxg85R7fWVN5uDyMOC8pj1JBk3ndaXmAFDXeb8N/vZ
TFWG/jIPM0Y3Ns0ae9kgRuzK0HRkbPucwHdjWc/ljHgWY/+z8UlEWXrCYJSr+TEz6jEPbJeenUfz
5SlrXExYVL8JmwJsG5+sLorx+VqhrXkk/g4PFEY+u3dBA4sG293zfeyjzKQplu8EnKqB7u7FAQE/
5GKqCwAd6tvJ/BWRjYShJa55hKjmk5do1TjjPzCr4ZAx5GyyelKYsJiwUUJ+AcFkwiDAPM/EgGWN
PYdglViQCrBXve0w2rO5npmSRNQCHg7O6AgKX+DaZYrFC1tQgdHmCztCcPmpOPFeD2YLnDjODFKs
uwRDNsRg+mPRpJsVRTuUBDFMYwf9EfiqW2cnt58ku9CBFJT9HD5cGNj/2wicyECMoQPcVWFjE35z
nZTMiDbMJKKnNYU5uP5N1r2gTdeUcizBSzpAer6r5sxvqf+5BsgkL6mQFLRe36VHYC7wcSSHPGIg
ZUaplXGSTEiEvDXJTSoXJsGdFb0hsxPLo4D5nvFbH0ipsaHMkf9c22fG0bj8IbEjUotmWLAlyDZ0
SKTLXks40/A3T/8EFyrTJkp/I+EEG7jM50EjkXjYLcazWOQt5BQuieK95hsrSwQ9tOZBhg/0JSgd
JYWP6lOwK7S07/QCbE9sdK8eFsoWVMSApuULUrkGQQ33REQmS44FzCsA1sXhhq8bHSlMCfNDE4GB
8gS8OSQMlLl6wwO56/n4r03V4yfBKfJlYP3VzWROzYlMkhMv7EpBvtDSnyv7e8hWIAnnuastzfuu
CffijKQetWWvYppl7vWJ2IEIcNVY9TBYO04j2hVSkaJRJPZKdUHD5xHqxUjil4meuBdsVnCZ7P3d
HoUdE57LjAJTXgE8qQGY3c0XbliWAganWc+A+d5w+vQg+LQ8tUMf6TcVKRogq3/4jH/j+wLrgt6R
/5f0wSE2opKB+VCO772YO4pL84BJJ7D9oZiB729UWxRntP5MbcR9kgLgr/HNXJfEq9LNWze2Ok/x
RVwqcBgY94A30yL1/odlwbsKR6BZEP8hSiH+4LhojDl9CzAUhAl1ju2ONUIqrMJoMtWxAlFtlEl/
+ryyA7jPUK7NoXsYwGp50PVu7ABEd31dtrTFqF7obb67J3IAq8xefrX9nFBGYGiAYPTUrtQ/Lg72
DwBnl0gU9b1jxbkCrM0obXVdYpfU4m6w5VQ1LhOshJPrEm4Amyh4NzhP1GevBPyIAL+Z35qDWI+x
6Qxq5+6C+0+bAB8u0ehBVbQfzATBePkEYG4JVFF3kCyxlxNZg60XLIczthl2g9ohegqQj5oZDK3Z
viKAmUcihm2CMdGzBPWPnoFiiCKLgti5JzW0BG0ILYTi1Xgwcsf1wAEVJoiCy+bJTDeBuTQu9Btr
MIEcVQt2PW7swBmednvaL8HOog74BBVFF2gSnsWmxtZ4oVgSLK4RBQ3AtpKoCb7YewTUwFIKoID7
Zk4/H/kKIyHGd5u1nBE/4cuRIKZBdQIVfAS4Q/xw0hLcPFEj9tZC7NT5zMFOsgjuooefIC8lWdIA
7GH2MoaqwlZWpmeAyz7D4hFpyBhtpQIdyTHwzY3fX88qZgrPo2otsK5ZXLyWnTeQcemtySJ+u6iK
l8y7CKYul1+3ups/gE3U3GYv4rJz9W6geGR3pnezsnIcpFX24M6rXGV9nt6w72C4DSQGcRD7HM48
fU3I9U62YHOd3slm97HBB633390jnTz7wIDjiePoKS9Yf9JyQ9EBxp1RSmBBhM+aeXdRRVHMYHhH
lfMC9b55b2JSrnThjTtGnhL8IuwaTHV9nTwmmiPDeYWKdXUrC+/L0wIcpBVpth3VYvZ+Yl7D6A0M
THz7lv1MMZbD9dtMgNeAeEAl/xVmJ23KNecIrdhuOGEIR/ZuCz4dwM9n2/CQbMzqeI1rwijQWbkl
MB5UekQ++B07OXQoPPqZGw5fTruj6Qg1wg6z8w4pJ61Kdt/BkSI0LW2X5bLCw5rL6fI2BQB1HQOe
UdsOl2yXxKFH5bpKqP5H8AhXkGDmalysblCmbhyHmFg4X2jPuFwwG9mE9VpzcC7jvHqlBBU++UQ0
7owXMdF7eF0Hs6NjPLBi93Dy8SYpd7Wt8WeYUp3JoE6C07/uHSD/M+wE1Pryjpff9ci/xFB6BTWC
gmsuniYChNfSGKWfzVm6LncqNvJ3P89wWXVWL8aP10BkTctxsdM9HVWGc88wnY9gSWE6Hr44PlDd
Wk+svKawLpelfV9RqHPx2KlPPOXIeBAWRt8JbMndJmmg80yG4xETLN3564LhpHeQsstuAAubthgc
gTaZ4Wg8svuVWcKWOL4KXgOMa6n4yLCn9UlNH6tBOoTEz7m0hZ85+63VSuS/6T41J28YTJEK5jnn
BJ8wkXIZVOGUAZJLOmBYsoQEU9vUD+LtH35TYVOPXpzNn5bNerqE2fXhnNET7bD5ju/2mQm0N6QG
+zAw0KDhStnp5fcdkXvLMeIWMzHFI6aHnCR5MmrQMJHyY6KKqERSQvLSzO6kwx+b3kgtiKUDwxPo
OGMgOxvbA3C21oUulepp7q6G85ctjxkcZ6U3iusd0xzhHAgFkGeVwohpAuPcC2HxshHcvTsbEreJ
2oWR1bisrMKiUWIN0uzz+CLlcD5+90cKNRsKnzRgQQEGsWEyvFjy8/y1cV78jtylSjc9MCxre0L6
53SUcUgdK9z365DboGR6pkeXnerf56jifTUTtQ5pDDw6Y1syo5yVNTLm49G4w2ADQaRJjo79XvEk
hC/z0JiHn9Mfq0z4LKxLrrNiQdZQTITXFiD6QQK2RXg410oxLssCl4CrLecOD/SZwq5aQNu1yS+w
Rw776/IBpIa4KCOmgixknm98LqAVe99AOfD379WkONvMQbB5NcSKhuwGerzFzQfAWZqqaQfTkQ/u
zeuMmoceheh3oH+oz8nHwtzM8A5f9HFxO30nZKFyCqigdNfgFd6Pb3R160F2JjLXKOH0rSp/xQ5x
5N7AumamGeET35/Unvyne7kPOG6ub5yYDJ2DHN4vqSCcnmArTp2xxFyWanyfq1YxVQi9Im2CoAvQ
MONe4NJrrNg6cVjmLLiYkw9qGvxZuWPq+mb8oSLA+rv0aq8lWiRs8ORgN2cx0k0dSEvH6mRENVVF
IgWmxvAaKE63JOwUeSzQIdc06hMGgopEug9+Dd6DOk6yBwirdneEu8xp497Zu/Bfgih6k/xsbn6T
VnF7rIaz92J0A8KOX0haprCsIUe/PN3a/swKEuipsjYxi4A1qa77SzAL8ywIBvQinOAhJtPgOnE/
/NBXwiJdg/uPq+PdxWnbFosUBTh7lJhybuw5UxO7SPEm4YgXkOY/7peRcN9px/IAndjsZekfZqwd
V5ZUUbuOqLIZL46Brz1OJV9U+V8ed/FIwRR0GF5Sp7yi2vkyiYf3U+PYHpZpjmca8zM1gyaCsJWp
QAgIQ5hpqC07yEFX/knE2RPPBa+hhS/TEqwXU+uB6WEm+AobU1mIExpvFf+8w36dVAXxDX0jn9ch
VhEGsw6PUKZ4sOZMC5aC2C2K+x46V31KswB0j+kEUZVEoWiuYinGimw1R0nZTr2cNQOe5OazAQeV
HADPBPcMl0Uk40+/l7Yn7W/4J0PGteHN3yJJzGnMAk02GxS2V31kPJt4GBQJhhMpqm1elyEMBAKR
Z1LtB74IICPAC4oc3JiU9tKEnApjxLhMqUtc8YRjkBKN4hewE7JoQ1ljgBSoqcrGvhisK/LnRMSF
kKP0zMkIRL82d4VdzX5R/CG24irj4o2SWUSdSNbNu68f3GHCTfDA9x6WtNQyGK/2N8Z3cY54ieCH
C7N86rxigvlOQcA8SZV35/xLny8cxPwPKSBcOE489+7XWxGtdGUA9U+OcV6oMOUuxmZcb8krwt8Q
0aXxd+CwDtmobJmnaOh+xxeivwUdo0d/WC5e3pPRB51ZYezeS82K2wD2unF3ZoO/Ip5JIYmTCKuM
B4SeXnoRGn3nhz2agS/3gqTH4dd8gQJdoprdm8cTAAkqPbgmvERcXOH7xvcIv80qqiK2PWwrh6i+
8ek/Nft/AgYDHh3EII2ADGzuuDLodxgsPmNGVOzEPY8gYXeHyxbb7jqfYl3pfhf6Xp9WK3EheuFz
/2VGwfgB3sDFWuCUN5aMCRoquKRYHO1ZB95tOfDLkNOdjsD4+QOHMCUipYiQg+IiietR8DvbhbLX
cO3kb6fHvgxRlMSju6XgtiIIr4MXti5GexoYhyemqIP0uVowErVg3H3dC7EdsBxi4WO/x1Llk47b
aD5uG4NheBUz1py1wdd9w0cdms9U3eHcAk8C2usKYyWKlCUKJP9CSSK8owSVqLSLBSpz5zmFj0/E
lgxiD5kQTkRpWDv/Q4HbJ2XnX2ob/hHMomOyhG11/+E5ItyEq0Lz/V2zqMhCSMWeD0+Zy/yIDuoa
G9DaRK3m4zqJ59SHuSmnA1D3nQpR5dLdp4gRrCEEYH3KieUFb5eBHNcY23pms4wb3+a2MrkK1oUG
UvX0FA6zxezfgkQSNDyz5BP0nC6sw3bZwfhRmdVWgIugRvZs4IyCYjGMf/g2FsYrJ9zXge96wQiL
P6Di5NcuS2o6ZmCUBd+JNv8GrDW7SAizgZjNITZM0PTlUbE4J2f8n1FgTrAGw3eh9obxeYu6xyMh
zCpQUzzILMJ3Ma2iIlFpo9ZA7pO79Z6dW6SPFqa07QKLWwSVz0hkkt0WNSOJhrEiaKyppi0CSnZ0
85Kct4SejdpIo4lNcZGdXkDNM+jpXE+YrjaOe1HbWeRLngtbouQbuG/gUUgWCGZLdr7Ljg9MGkNl
9VnsYtEEDz/3hxhHk8cA55oDmc9vor/BHRR5GHuvt30vABstTbxDzKYN2Ex23+Rk/roN+yXy9BHe
ENGP4UjSm27iblwB0Sc869UqR6jOpaTkhGpEUN4QSACEbi5k9K6nZorFu3ccBK3CznHxjIbjRySt
WFN5NIIg3DcHFNOfgNvzhAolES7BFsWpscsHAi6ZD6AWHREnV/BPycJo8mD0dggJANMuYiQnZTG+
PKeK7Iw+iyE0nZurXF0JMi6kV45Xjrl/nUuHkAzI/GpeBH9uTHbylx4K/79SspUDfEBsyKf9gJ3d
HtrMOQAxEI+N/t7Qk3rOg8kSZKM+Tt5ODauEKMqYTcLP19A9JKAVERAJGhz2cGg0Clj2DAzSdv5M
P3z+1qviZt6FBG3sqJjVSJ/Bg/XfTPand08w6BhL9EvsMOAR27hsRx+c+nA90oX/948h8MgvUCtN
FLTSuwdjQPgILV08+A0Mi9+Wvsjs0udfE3uMQ3o0L9ewB7l84L0gGSIlgIOmgw9RD1OSaONu95Uw
+gz0IQnS0/5tVvYn8isp35msjRshvn2GZTstmOP0sceqbxiRb87JB079hpnPAHZKi9H1Y9Xn00po
aZ6A2h+z+ZhfHcNdVMjRp8T6y9PRJTEUHpEbTQKH3ZPDN7Wdhumt+BrITn/o/W6hqkXyTt41sCEA
G8HFOPw6ezj0cJNQGXPUAQYPA3BmMFH6YtxZErC9q915LYAdRcTQ+HW2tvzezO9w/kP8E9R0miPI
78V4w74ycuGKdQwL4XC+09vG4dds6iBnhA3pVvvTEda37nXgYK+gYMx6JQqQKfvNlAnYhDGJPS2Q
GsX/x+PdP29WBf/zhs8SRhVuocYQPvK31fzdL4F0HNCJ3KycLuqP/9Uq70oeE+4rn/gB9NM5NS38
AwkbDdjwtt6MXB1RFmb6KsJ150fuJX0bi4iEmrfbO+EPdLgBzCJVeZFqIoRdyhg3xOXF7S0u0XUB
GpdpEcAWmG57RBcAtqmJmXUEWRR+HdNoZgmT9w6cOejNBy5aLUYRtNJCnYlbFad6LE7L+Td6Mvgi
3AMekIIgI6ihM5bI+NCzapnAT2UKfIdWlxaxXiqZlHH+8dQoWFVcUmw7zecCgNh948tCPcRW+SLX
6Qy5su+16W3P6JyvEl+9WWe9oo1u4H3jAvYF65zehT5GmPsdC/Dr62IQdBHBG4DSecBW/HyANlzH
xb8bMox+gplY+iPn6dKeAzIImkvLLHBPko4CLqx4/EG/BDmPUuGdH84A0nwb63Tw+N25nzs5PH7x
9LQVklQJSfQ5Qn2H2glBKmQuqFIoD3/mUbOWcG1TxivkG/+YvWMLkpbxGwYCKmzzMwf0DWgFiW1n
M8EFkQOW2sFpo1t2Qc129p92MRPyAKaJzI354P7861x8boI7hINQ76jM+zvEVlTiQxx3yCyg3hzY
v5g6xbmatT3NmbrgKwMuJKSnAhK9OJxmNwcm7uKqm8ppEDSCZyMtbjTiE9AkJpVQHSCR+ijLoPhB
7ROa3Dy5J1g0LG6rz5G9osPMnRFPDOd+hfhRRmXG117rwpYkvlNHeOuK0R7OntjUlTFZEeR5X6ci
Blt36qPmA2VOX+BjwRsVqmD0D309QaVy4UljrqGOhbM2OopLCu0/BwIm5HQ6GAM4AlK9XVxm8E6q
SI8LxYrsBeR20x/8nwUFUwP4dzFyF9x+cN61AuPopJl5dIJKjwIrezEWwd8V6sn5oI+RtwWQJFF8
/eOvjdCqwbvkObaE/F2wSH5hMRbabOoKOJGuGEK26JAoktBBlK46QXyO4hMot/VLino48BAvCvQ3
Skiuyu7OMAThDjg2gjzAJhTcxALjFooCyhxMlteUppoZLL60DMSgBgSwl4BGZBAsrIr8uzuFneAy
xmN2fTmAOGdvrhz2XWB7G7szRy6tinEonTF0oxGTjoNqicSGhoHXDzAaDxZ4BWQA/oNzmbBlFFVj
TlBg3mFExkuI/wcduojwe1vqlGaeAidnpsKbWAGR3TLuBWUwRxilh5jEExQNTZweMWsSHTEyawff
suxrdU7HMI7ChxhfexOIzDSMV9mE3N/iQfFQwcGA34fxqosjE4tbINhfBplixnGCdJ0Ig6XheKoJ
sjck4y5qmMbDuaI474u2eyY4gXExbca4T763GtERssHrv5kVwBpe8cc+/wZJmWOuh8GZcV5dQwke
DZdf8z7otyGlEGpKdUFeHZ5KwHswWH/kvigkntVxhs4TykE7g8xDtYOa0L5OuJ4/1Rri5/RNCe1A
lzhUfYIcHgCFBZZzxDRfESIwo8BLAMYw/FsmZhD++NUaciLoSSwbbbZZzx4UwDnDbSgCNhpI2K8l
g6YSoJgySrc2vrS8BfW8h+CNA5u4uD5cVUemak+hbfByTE5T2SVFGKsNMuSgxAoC1zC77zjxL3+Y
nzKUz6dqAmGEJ6yYTS7GaFGPJZYuGl1emqE0J9S472khZ8Y36kFGedDNC/7PJWjof2TG6Jcxprfx
aEYGBpxRCJOfZCIhn1prbLbC64usFTOCeO1GAVSVDIT6UAJ3bWzJf3m3ad/bRpQfZczsiSEvYo4i
3HBk4Oo0YcrHPkawG1wqzBUgDgY5syYgAZ5Ylb/D+fL1oMie29xjMZizp/+AKDNINu7FOGqpNOHn
zLnu8yz8gtGUno+DqGcBhGA4Det70th9HkmmC/gpQBRgesFGwRVRzc3scpSRP6HyEiAgMOBvhSOu
GB+b7WrjXHcoI8dMcl2SSz4nZAKx2ILJGUEpNAyfYzx0blPynO2ugEKGGxpLjW6kcqljK/NnFz5n
KGwHftJFOgzxBpIL1m8ZmCcEVWnN4xTc52AozKGAP5n5wXu7J+eZ9Ai/+28K94UxFdIAWP5CVynP
hER8M520MdzoWbsHXWGIp7jnbAgCPdwVaWnhqsjRqfiPPRA+cyMtLfidCtHTGOj69xWDft7kZkXZ
KAXDlKhBF1aF4DD1OF1wVnaQqEjst5+Ac0koSvWJgu8i5roDV0Jd1jH/yT0Bwr6cR0huGLriZkon
McOh1NVjffxA8zYIIADnJ9lnYfNuBc0cPshIvBlmwssfRBchSYJDHZMXx3YirAnEuiH/EtTuZjHP
5UdWgnl/EfzKmeDddv4nbsytliKg5hRnPT6TR9BnmbGX1RxHOQIGMVCHFm0qKe8fbJGcVBQ5CvIQ
DwLBpGOfM4GaY4kdFeZx6/wSrmoqBkjw9wQb6TFX1pw+wWh8jTS61YloRTCUKY0VYoEYrzVmQYy1
+tQ9lXv44gR9mejACaB+XXD35dOP1r8+Ujrag/2QIhiibWtr477ouspwk1zS5/w+/oZCCIWkKHv7
P1r06AzIhpcLgOw1Iil9W9Muqimtfg+sDYhvj9WVPuvwFZQxfksaR9p/XsDXJQ/bJ6Mt4t1Kfi/C
JxjimlhvHQDRoh9cEtyvEqYq2zIZLlYdQbb0LfQTHfkiIRcFxFgjw5i3uZSTwewRDWjt1f1l+9sr
/Eq6PaDcFZ4xYCEjfHN0B3dFEhM/1EAi0BYNIlnueOPCoMCoqzX6gEQ6bhcqBtRYU2f5mz35mTCR
u4NfPq0bNOnSUXqn1+egYXFe4hA7zW9hixvm173ekhpPz6870BdSfngyXFcpG6mFoH2cPfRUQJct
JoVTZkjeJ4NReyRdBSI4lxOwxQb8dcHNXpgp+3nuIb+qMPbQGHwjQzQ0EhONuYjQheRUHc9wyPjo
VHbb17Zd3KBaEWfa/6PpPT981Hr6QVkTSMg8KS3R67EDYB0gRNUQKhwwjmiEbRoFBNOL2kHjx7H6
b27qs+MBPqt/iBhIcbr5HbVBQ8kp8OnfWo6xueSUGRyZuI/psHjjEEMzwEaS5DkLUuxc4OzwE8aT
M2B0ekYvfCnvjDcc0hoESk0SNX1xWobyBHOgYteL+MmAO0K3jfZqt7Hl5XU+mlTzNsTazWtWML+R
EcjMNmKdP8I5m0BmpwaXGWsxevHe69uG4go/jFiiEAAbImBWuEVSVBq3mZYyo41JWWKsTOUE3Evt
H+NrjB4GZILXv/ubcRdgdBYCiac8ifz7Zvw7jOzeVPDcvsD/Alirx9iluxvCQTi3+bcWXKcev1OM
m/oL+fTFFkCn8Dd78H6JjSWcF4uiW/ixBOy/CZQNiCSOXHb/+Ie40/hL+dZdG19EUt4tzCHxwOct
TI1xAzgcgw7kRIRWCKmWkGy9eVyb6DKRrFQNn34HOTv7btX0R1xLYb/33VieDBMVig6OWKr5VbDJ
9TZzFGPgQPqG+GrVF64zjUOadEAYhTMkWRPoBroWW0TUixiH9F52j+wF3NK4/pEw+7ztZIA5afVF
/THpb6XZ24c0G8KTCEA3blCOqeBYRqB65HEtNKY5W61vF4gAPi7zD8YyuC6KZtlgkzd/B5ZpuRyR
f1AtQSv0fvgsHdxIc05bGEuMjTTImmgKwSV9Lak9ySc9wf2SKPx2/i3dlMuDLj35ZL9UpIpf41+G
kXgATn31GyePUZ0WktlxLNAhc4LvNBt4BZS+xJx5SNeyq46MZXxGVb3oJKZXwhLmHpMVCzg2cLSA
fB9Ud6Cwv3Q0b1YdU7pYnTEIXF7ovfiy1IznlUs4/gbkBSXUQLiH/MSmpsB4QVRngnTuYRgcZNym
4UnebPRxz2MPI3d4V7It1QZi2Y+liRU7BoFOq3izw7EOg88e7yf9IbDY0aUKs9U1h3Rvxs5MVVUR
Cg8rxczdz3+EnVeT6li6pv/Kib4excibiTlzgQxCeG9uiAQSGZBAIGT49fOsPTd9airqREV3V+/M
nQlCWutbr51BHOM1kE/LB9uNKC6GIedh4/bh1xs07SzZIVg0iISUh9KMC4PH0uR1GJ5CHAEuUePH
SkJS8GrSIHV0HuAbgAMqVZYCALjctaDh+GT2M8eXywgAwNTXWvr7YmcT8TjHiQbZlwJInN4hoA9h
jIuMY6lC2rBnKbubytHRIQmVeek2JVNTcDqYraRm/JzjdcKLpp5idh/QEOyHzNUKmqZkHuMFXOMD
aYb8bKye0LCc4UywP/QJ5IVjSSA6GPb0wq0lC8qRLCeYJxS1y4S14w1UKgxO5IHKp3sE9NAyXxEq
koz0pwd2w0U5MuxSn2DPanv2kEep1X+Q7Sm5fLONYgcWiYgia1LTZhl7dxxT92EBWKsFfElGOCWR
JtsS3nWQkK9YEzXhsNa7nY8wRlOAkBaNy9g2wmZ64xxNH2a1hs1qDMSKrlZ4/DeHALBY1Oa4VE2v
pmoHMAUxDLY2a9JC2KqukQzudyaNFqgZYx7qe2ku2ws7d7M8LHk+8TlBZHFM52xwpZyhsL3jPTie
pfkHPA6eemTiacPnRXbLIAfMiHl8aIcYPCDpDw1j+Fk/dVugSFOYpx0PlUmQTxq1nxdeQfcNyl3G
vU2O+ZHDNWdnMgI3JvsFVL7TU87g/kYMWC2dC9wrZ5ZAgH4p9q1lE8VbIkTzK8VV9ccl+i0mSgSH
ixtPMka9jig8vD49+QqHEC/UCNIAnn7IPFGNVP8zkXbOB+tq/pMumh/+Bgjztwueb9hI94h3W0Sr
whhQE4hUtbi8qGDrfSSEux6LFfizDElAyw1BYJzBw5ooaDS/zdqOXRsB4SLZZZwO9/RXaQhgR4DP
C2l791YkW1zMWRwVS0JSfl97nDKcCD8eXp3sDsrlpgTrXe8/RME0x8gkcY7Bf6T9CUDKX97zyvb5
wZH1E/dV5AbASfWqtkmzHt7A3Nbl4bNWeBCRjpBnQcYwRkG99z4oq9ee+g0oL9MtppLi6oanrvUN
gLIoPquWj6jhSrAHESg7+EzakclOMeg2j5/bD4Cz/x3VI5MRkpsg7b3w3eBCRerGRR2zKxA/5LcX
cPtm0376JrrZPp9EsjJ2EF1Em6RhOZFIOMV0XBJa+hrVu3Kj99Xo2E9yUf5++7nPFOyaET59zzin
5AVymeOJ2WfNZOOXiL+SRvIivwI0h+nm4Wszjt9k74y6CNYKl/xj+PCFuavPGKgMtL1CYEO/oT5u
74THmk38PYw5yPF8qDCoN5zQGF+jhriLAiaKWxRh8i8HJeREaMn3JtRoSrKSx73MusI3aDZhrJ5x
mx3roCG1rRizAKmmeKp12SNKioK2J7rB1H9cvi3W5FvgzNDGDOuDGXw3HA4FwivWCp3j4phTyMwa
dAt1DM/sWyt6MFD1SkvKzw6LcyPOJAuWnSmUFtQBfWfqQVvFyCmgn6gWXJhzbWqNqAqJ6Uv4EjBL
DV+YcTUUX202H2mIWZox7YNlGhOEtOcRzNowB62hSGes8Aa1mUqNOoeuglE6VOfvSIVvSpg4cDDT
7G2sHqf4GeGWP+LkqoPqhmBHSCUU6B2oZotmpBOcv+iSYzAHbbEPCns8yNUm3TYRM/mFF2ytGMU9
J4Qg6lz4zy46/loc+EbGVIf6O67b8/Hn5R2S4CRHhDkmyAJHOaEKSPMxhJ9sQBbyYjFYvrZJ27Pr
ICtOVMLa7yVaDzZXKCmWF2C9rndl/Z/imeBgI59kkiPYt0hQQ3DK1M56L4i7ZYwI58nqf70W/QaH
OWpjftsdSq9DAylUGPNdqguHTGSHKPzQYbfjNRY1zwA1pP7mkDO7Gr/H4SvSR9mQUDnQYewOLo4C
Mq/7RYRAlf8l19wHrl/rW/0kXph6euKK5h8CEdjF5xnfR2p3lEU3jnkVjql8eiNNmeg1/9kHHyd/
HeQ2ifhr4WsszIzC5yG+KA/xwfzCbqLySzBiIn0l28FC1obYhIh0kiz5z8vb2C5CauZuGBy2Nv8C
oEuMt8dD+9xVAWwozFafQ9uP2YfMZI/vIovxJFs5KALh5WYK5x8ijyeHVW/GAL9V3D228Qspe4S9
7VE1ftGloB1f9EW8UK9/7nNGX6Sj8zFQV8l1OxOZPbb3u+Au7A2mwXhs93c7g6MaEpPljman3u4b
WGfVnQ4IpgRDdFerA5EQ7g2O2APa79EixrQU0HjMP2XvoHiHA4nNA/7UJsiGPQXuyH9cN2zZn95Q
SOV54l+e4CDNw3cqyHOarlAJOeE8XEaxGzFDzVkwhDKnHCboQ2ALhtZKocNq1grBhMPxjxNWeYJP
e5+YbTmt9ZkcJKGkdPYNowQG737BQnUikIDRDdfQ8xkkBwi1FzMMYJn4nLNI3aaSV1F86bJ84IsU
ZekkiotVRT+Vy+Kgnios20nE5MCX7/P2F/RiumRkIw2QjJ5fFh/IG6kZ1Kg3BDvF3cLdDmMK/D1U
twg4IIPWxONw5n24GnEr5gRqDHssv6SxkTGqQ4UiDo9MCygfZkw49QDhS+brW34WyePUZLik3Pf5
Q4gm/jzMyS8laWGun+o1TBMv2t5CPTHM4gGwoTAQNKK0gjfqOwd/X07v/avcu14u4mJDNvsf/sl7
l0vDC+a8dHi6dx4Qyfbp4fTLKfc7lPmvg0mSis6eOTTDB2fGaM+R0vdDb5j3hkNua25wDNMtx94H
wRBYuTnromce8xqHyKV4pW385wuWiRgfxMwAGz7gz8WhdDii3YwEL26eYDlck3V7J2dgnj0OBks9
RCg5f6s8tR3vpZndXn4DTEXw+XNQoGJ1fBvG607PdnjkqHvDTbVLRa/VBx0eajYFhmliDIC9nJCJ
/vgLtqLs5QVCxEF+Emge5ap+7hHE8hwLzZ+bTUWMh+4uSLyZp1RNoe4YSWsy+YRWuTMA4754HpAh
D5zN90eCISFxpO4rJGNRJw271UxTMiA/4TGGZIpnJCjcdiaRWLjEd2i6DqYd3VBEcEWZbsWr92mG
ZsuBhIMfkwg6ZTzFC194uRPBYYBXQZ6smAzTj38njLamfNe/7e0qfC2+B8qoMTjfigAWyDz2FK0v
KYMHyzxGEcQQsKapZ4N3g9bDXsPDyz7oMkOk0XqQzVoc8IcfjLQf2CQ/61zr90H8A/F07J43cSCg
wIb7EQzxeeCQcpva+fyD+7LE8ve2e7E8SpKBQ0MNrg49ZBMtCIch9PHjddq6vm3Ylu7GJH0MSJsv
QNRJwGBnaghAYlGnmNCRwsYBGmKQPRJAXu8THbdVjV4L/7/2I4HuxVEm71KCQYFgwYyPZpSlF+t+
epPgdvOP+Q7QhAYujgvX15PGM9isdK+jdKT2g/reetJgkXAYsxKiG3C/3aY8rDCgX/Ho3imt+uN3
fVKuDE8/4KmieoAHNYVdIWEJeTDxDTfxEAA48lXxgPKC0QjH4rHkln7/6cnIUW8SH8i6cYPJHMK8
yyoxHBrpxDge456tE0MRONSdyq4D27ZJcIZbwxbX9EuIolncrirzFXElVD7eA/Ud1u+gkNGaed1t
lEO0PIZVSfm2n+fEMYm+DdNXOXxKo3YvHmZ0Cqh+gYg+W87eaKNdpDQ1MjFB54SEruMpRiL3ZCci
F4eDFfH5TsFSKCEX6b/swKyIuAFjfQ0Fm1afDKsHhI8PAUqGdM2akBJzllDSh3uCIL7kJP3KtP6w
zlSQAAyYgJGvwZcHTsuwsw7T49hcQlnYHDYQahEcku+6/Qp7o9tCIL1C4rfm2HX87qwv40EDfrhR
Ftai3saHZk2aG+kN7q8ytE5pdBtTO6jz2f7el09MkR4hZGDg/AxOxjE+YpM0ealHsyXzEu8LFFj0
dctwhyHZw8I7i2ltHUc3+Iz3T7mgqzVlIJwku2adBVUIieZa5FtwQnhiihL+Tn3Uhh0wjT37jIFn
QHj5Ek2UroxRCs6KdAMjMhI0/fG+6BEteS4H2oaOZfY4cFIIXfQMCzxTSAdRovLtItzqPcRFYKFs
ECTcNetfRGRv4bgCMtb8FotYxUm4IpnoMcvCalGg+DcXE9qWsB8TTDfDtx91q8/U3maRNKvWR+SG
lECw/B2H7GBE0JNpwZEaJh8aizPlvOq/cdMiJd+XwQffMBwlq1YR8fAfdfczVdnLWqEtRDssmG0B
bHNfBetiI6rU6bi6ADtgkNsY/Tf2PLbDxW2JaRyHBZIODAU6kxgdpiDyCI0ZfPKAVreBGJCODPKa
r3Dit11wgguJn3NpjE2XvUHFzvQIX7io5TOeZe+GmB0XFS1mAMLMD1Otw3Io9cEACfO89ZYiOM5k
ggRI7//BymtUrl6Y/RA5gIPDnt5WX3ieDMomITGP10M2BXxhX9hzsBRNsCnzAcQol98raPg+oRJo
T6HOPCoL+c4jA+b6BQ9xZVjj/aCtCBnHeU9IhwD8BWiJdjL30eJ9+B6IAJ9OqTlgfN/eOddmJM7d
MjGxyLueQqEUoO6dsCnZ82QgIE1cJhwXDD9BLekT0xYsIUEhE9EmizptEX0TsRpqvj1Mhg0sLV4C
tNiBDYwLy4Ltg844T93kvTkbKoxMFgk5dwsO3vQdhO19QfOwyFHMxmHCh7MiSAORwVxA0PFWNMUA
/l0rqEqkYa6NMCxD2ExD7JSKFoRRSMRGt5PAC2l5GFWDGtgRVKVHylJysAY0o6kYQGG5bmGMlIOh
9jUyryksMQMffiNQnCQCWVh+AHsrxKcdh0n2vbBl6STAEIzqxDlsnJy7DeJlwjCZrYZynwTLsIHM
uP2Af851TpfCXOUQuTekkkkLgSMoeubl3kf3jwv6WHLy5sMmCI3lzhlql0L3nhh7UTYQDGL5GkkH
AKPUw5mR/pkVTSiDr9NkxX5FsnkDwwX29DYGSjenbIICkpaUBIzAJC3iXmnHBkdKAxsLSz0jiB1O
+t304+Wzjtyu9+yzylfZjzNPZ9rGZJoUhonOe27Qb7PeCja7nj/7wun3jhqgth7T1CMgdRKK2fgT
DBXXvYokbjSlM5sb+LXJQpAisU8T1SZ8lukGkJYBSJQU8YQWc7wilFqL6OwQIdyaMf/sIBoQKmZb
BAKECC3g44m/5sbsSJ9mrvMB2I0zBeIrOEVITbl/HF9F+IO6o5x0hdZEDHj3A08th4vCpYADxfsQ
A9XyNrX2NhBf9isFUD2i2in2ItYVIUFokIcwwgKz8dEBK5OvFVx5QueE3+BJovBuThZg9F13oUXG
HdoYFOk5ecvOKhuljbch1uJgT4l35vHmWQHuQPECyc4oLI7BD78684UNzD9pW2nA04qamS6daeeR
yBfkTOo9Gs9pMXiN3lf18AQHAVmyebBXOqJY3moICIYNXz61fe5Hoq+EoAdUG8qdal9jSPgoiwRz
ICUDTg9ovf242s7A2XRFtp+NIIERvlzg/lg0UOmAYctw2Fh5rGkO0iGNNPrWYdyotKddXhBWnNQn
7L9kxbgkM/ZmL/5utzX2j62QxOZ/UC1Q/MltSCJiT19k68Q3t2DExwkmlZQhCwdI+pOs8kkxW5UR
cSw/311GNJRFRFIfqJTLSUwRAZF01cDUJn36ETb5RiLq5bh2RjgbOuJWfz9bwHScSwsDV9XUhso9
51dzXnGVSh4x5jyyc8TnIuzFPw+boBCKTmQQULR8lBCuPlEXvUbQWt4Fymh0X2DpJYtKcODqDLIc
QjZj3p/TLd6KQKh9g26ZxV0Egd2WnRYazUqhe7jZoG/UHoFtga8KQDwm/QG5I5V1bIfLkgMDlYSE
6bQo94WcREheRGwZNiK8GLclAxeCrmmzeqzqTRKKaACg32bIYjIrJtiU6L9C8Dmv10C4DNH1Gmvk
TohrEFyF5jrdiu0rp7AccQf7vqftE/85B7ji3RN6xVkx6b+C0r+kfLJ2JNteR9C1BMphzUgfAgsC
SKV+oAu60dbxWxfzK0p+YRZ+h8rMGSw7lDoElPG0GrOjf0eocmQl/CK2VwIcPCNB2wHABfG2GL9D
SqKgbPuO/9k1AX51cE8+P9xBGxXhvU5iCFwZquqpfdDAc9bWSCZwnjQhrC5XalTp0OgbZwTpfXXx
HhZj9oChRYsLtXUzSfcSEg5Ybi65UG1feGrgtwYg/7iM6egCt2HBNcb893EChkQ8WOd4JSFM2Zia
TLHigLcSJvEVsho8giV3bgq+knHlQWiwNleY9gBeSA5pcDGCpcG66WCLVeXbUQNJVoaPk4L9BfW4
8L9o55pGXQ98M6gur1XTJzPRZ1F/IoxPJ3bOQ1l5m+Phe0m3T6mH1Lfd8+ChRm2F3GzSPCmedz9b
yCL5D2MUwkkjrmFepqfKXrzIlsTdxK9tufoiNBJDcIiMccyMK62gCG6cp9ckdnZhvoQap2KgGeLd
vv/yjLC0zJ/reOmMvss3wxSjVJBNxF2MrSsQQZ5gCzc8DsSUkI5vReroO1ZDoPMPnyZkQ4upjixa
nDSoYD5INGAJvXzDXYvMA7FRoA+zYT0GdMKsQmEeVqy1GqJq2RjXfOUQ4oGoYmOx+txxhX2J6hXR
u+UMdT9feUXqkHCXXrflJDx4TBvRrMubQeN8x2Le9TlrAjb6ziw/GReky88dRNG5KQRlmUISsztM
itUHByAN59g2bLAn4YCA6r7vVaKGDxIYUruzxxyMh2r/xtnCBNjBgnX7eVztsbR8ixBsBdReduM4
0EbJGfCJVW/C6sTCfccGvjx1PyknBqwGkfitP2wIH4LHFBBHXkfugfLLHZMqAnNaG0lIgCxE2/65
PqCivPcEbwLKoHU1I/Z650yzAWTq6PUT71+Lgksgnx7TbKht4gtIfH1FBVextALYEJcw54hxZGyG
2/Wza3fJTvQEEp0n4YgSjQcmimrw3L55kL9jTagZpDKsy8ERToewstMbdCmdGLz0JOholH4EZSnw
aR4ohYG4GH2VAFY/dlbwSiS/Lf/Etoggsxb91EsMtsf1I4QZVMf410hFPIvGs5XVmx4xhchAuR/s
YUQXbOFEqbJEyN0MEDLrzcVQhlobPdKA7FRHWzbExlC/ibP4F0Ev7A3nUpIa5xVjFjcKe9vcDpw+
xy2hDv2uiTvBImwM5AkqwzFWws1dZ6y7QODPhVPlTX8Q22LAp8RA9QU8VM6CpT5OvtKfWh+UCheT
F4/Y1RL1OpE+Rvrhath1JNQJgFWMsFQWjC2v7lAPmKREGQEtKR5wMHcheYIrSNLlbWMeYH04bbI0
b7ldR8dzuroNhNIQU8hwicgAvaw0+k7jTXxtA1wZeDSEuQDpACda2rU64eGKYQP+9R//8//873P7
v+Lfx+xx7+JH8R/FJ5890qJ6/+e/HPlf//H8f388uPznv0zD1ExLV3TTsHTTMXXb4uvnn0VaxHy3
8j+qtHh1z6LK1g5CsKlNNQfKCiKiJCq0YJI34Pg4pBAUnQ0qftkNcLniD4gXJY5+9MP30EBTx3qz
JHpM2cpj9cc+M6UjX0cYexzV4sDnP5n+aJoGYoOXXEikolM9Ic+kX27UllkVHyLlAov3pcBaDEAx
sIhn0FheDKYoHpbVfYHBecWKxLHFLX6fE0YeAUhyIIluMHAMQtkBIpn1TD0dF2wIxqAaP7b/fLU0
zfi7y2UYtu0ohmHatv5fL9etlhq5/TbZmueVHLNHDGwnusjfPFG4Rlliqsd0/LA9BZjIYLn6NNSO
NQT3526d9J+pt7PQn6JNpC5+Q0QtBlnPvEcUoltksb49S/cNbrVs23J7lrTkOVQCT7Ji2qiDjB/3
JIrx6LggCRkMBpqVd3RHG4YhCm7/M0GRc198Tg+wCJyINcr1oQ4B0O1eGGhJiqA/z4gceB8p+O54
xSBVHCCHLymwv+O7NlKNoH4P3gR0obez/QcZAL556yONqkfK6jt0Mjd+IKnql4yUTK0Y7FM+bt8g
4/d4dfKBaW9iASnkTai9l0rp35CTErSF2kTxgBn1+X0VM2wgL56no8dHBF/zQ9WGMm38G64t9bRP
UBYjtYFBRi8pOvGsBY2J21zqP0b1xhzSzfEKRa6S0nvDs2KBSzzthyODfAGq1Fel7sdHjvwNwk7i
CnI2cT/f0ZlJcA+VAEC/89tOQgGPlSdF230803/3jKorcmbahi4ASV3uqm8U1l3iv6BVASipWnmu
u8FxR7obiWg8xSyP43hN/fasLV3ChMiVX7awSCRqgrlDNnIw3qhnu53c+MjZNC0OsIBw6ZTdRx0T
2VSGQJD3eTMHrc85xnkK8xrgDZzDDLPH/WodmUj8OxYnZH5ggtfPssDcygA1kGE3SfOBmKdNwejd
4iE5xWRBiaRO174FJvCb3Qc0bbwn6aw+ZKx+MeZEJCIVEzQPokijEQNPO9FFXtYnFaoqEDQo/m94
vLvFol7zA+MJhAUhmXBYLiwbePyUMR7ptOAulBv9w/OPIzpfuSe7RZ6FrCT4s0CUo1IdZfCyO47u
MuJ6zqI78D5nL4QJTS/nyKPMErIsD/hjSSJofF5ufccxG3wIhw/aCWu5Gr4c4TD6Q/Wc2XaelffP
T7Wh/t1D7ViKKtu6YmmqWCP/bQ10qmeWqdKd48agGmlO/wNdEMKsG+BkQytQqmEqEGg66/40l5Hs
aE2s7etURy1ZeqLSML/52kKJ7nOOZ+zM3DEvZAbW7+2Sp4E0eB5QVdwPHf7DdbJ+FGGGcYHd64Vs
izmlDP/5DVliFfrrom4olqWZpq1bhmz/1zckvapa6ewsWytTTmR4zNfMrjUNWf6jQ0MVOjsjcJrg
OX1jiW5RdnsdXARprp4yp2aMcPvLYw2hwNGPXDGElUQrPDAzjGw0qMBGcFJjiXAM/CVloC/YvAfE
gejlICUdbsSNhr7CGOhjcIdxQRPUgC5UIb/sSEsVIyktXiuRG01XQD8O1IM6+ecLoCp/t60ZmqLb
smHLsmP/5SN9mS+tNt9Wykeqv1CFGVNtJdPDiXuAvY2InKuBXPPupj/MOeWcFRW8hY8YKUc3jkkc
h367PgcUE+LX+T5FleuAaT2PCIuLvrDq3A07IJ14I9rrM+KZprV3Z8eak7t1r2j97JOpRpAJp3ow
dqLRIMBXr2ne4qF4cY6bOZ/+S549qoWFaNfXgF+Ow6QOVEzm+/xJEgsmST4etrQs0MUZlrwt84km
9UXQNUrZSAcaW5lLeXa3vIxKQg7VEY+szYLnm0vaT7kvs6VGOpzP/NwFuofBe6rH1OSpA1bdD9FG
KJykKyh7NWfiT/BUu8CNO+XnsXzr4RPMCFKCnNHOw1l3p4eK7opfHmbKMaD7xJyEPtE+3Mcmk8rd
M6ngJeMS/8ngaNI6pwcw0Y+4bwC1TOxz4fMNqmdOC4RwZLW7ZXDj//xynLEPZA6skzkHLkxdlU6g
0Z9mr/rX2aSzkvhz6PTnuFkBN8wZxmoi20OR051KAHjaD0CTAf3TS0AsgY9H6fm4dK78wv/mxrI1
8ej89dEyZVmVZZn9X9P/cmM5iuM8lEd5W780V+omT92Hkz4SDmMMnwr7dliiFtAXH3lsW8iEvDuC
JQCMW6jeIuuF4imyxxRUq69hSU8f5xQiHd8h/6Kt4B0YwB0cF4SfTb9FgMZOw3QHTkwnGIF5hxSN
TB3e5aFSCPNzd832SjNTbwzU5YJSzRcRmNdjccHY/STriUDQe2KJmegJ+XIcorr44NvvXBMTsDRr
aGRASYN0syNz4OWVHEOVfYZHi84Sh3rZ0ZvdUXITylUw+GJ+VFgbhjdAKMo9Uk8ppx3pNGTSoWJ9
QgMc/SMJyfLYwDAaNlIASfjCPr+yZyphpG+v7YKMFrS1bLoJiwChGVZgAYow+xCYl/Sy79Kh4euu
9iSdtH3kE5a9LqtFMz7qs/SgkytIJLoTaA8gyCu/mExP3EZdMqj5a0aQb+rRGw2PR6Pka/amAv7H
/IaluAq9imqIP/lTye64iTc4W494jklJ33YTGPtubV9ZKDoOXUI1gPxZI36ol/9C4uiDx0RtPGmr
WaRd5+cqTCo2Sfg/pgRu1/vC6XzqyVGqMFhxgGN2BbScPokpmmmn7yRdp2VAkGJFjhUmAH5HxSDX
sy8lOJevIbPv/HL15WxI4Aq0BEzwe9DOX1801sN3M6/0cYZ0HhkZyV7lQK36Ou6dzd1mvsC1wANX
M+Zcc0RH5HFzlaTI4QyYE49I9RxKwlnOJW1BLe+JaPCA/iAcMxXVWCpnnEn59l8TBeME2rFvj7nH
6QYWjUqgpNzG96D+hqQ2tetypZIPD8UH7Er6SN7PCAh6BR/VVcpZPeZAmW1kmp3gmZGckGlIh49D
1PiTp7JDChNQCRqPO2nQ0JJ0HKr7Ajy68ojRuZZk3l7Ls2QR2cPngo2eeB0oiUeUQD48FmTvJGTL
EoxMsNg3gLEpCTmsgu42bTdH2DRrgOOrYVlmUiJUj3DdL2bZnxexVSkXjq7MpGeRzPrxmNkf8q59
DB6ATKzHd8Ljvoxhad/WlmW8vKcBeZfGfacUUemwtM2ThwdDmmzZ1/nYLDtIoSIQctvYcOPn3EgH
OaxJOny/oxfKK3K6TFBxVyFKDHi/XMXZ+kVlfBsdP+NYGULVYhNQIFAkAAZjyI1Yo9wEiPMKLaw0
//leHtEHCfLQhfB9J55cjT8cOQH8367x9WSSr8FoCejD0pLOKpgb7WI5hIWi1JzhcOItv65JHkH9
vyHjDEbIXkFOMvINZ94pBD1+n17BU/Ig6MsENR9UPzlBvTQyUlmMghYXImLfNaW6TPmtFhbp/kU5
1G1u7Z67dnUzvKfcc1D7XZB8ZdfbLDswX2gbgrf10Gau7nyDo+2+uWiTagEN/rRGLZkGCbFF70js
tSNu1HsZQOkmBiiQnQSUbRi/GdY3jB64dtBrBxVvhUK8IdNifYCft4CrVto6vUIbfRshNGKPi3cJ
YoCOtA32KmXd5p4x4Rq/zGFCHJpDhqdlufXiCUEAcK72W6jBn2RLPM8nqDdAHFf8qogyK7KDVba9
yfOqrOWHj8AYNRhAWhuUPA1YZStsW+1C4/Bhzos1zwroBmyVTYspQBM0a/B6idzaAlwLZoGHAEWD
FJgWosJW9Rq8oBCxlFgMtO1zdrO8e9MrfpWZBc5s+yZs6PZxgpuC7a4J1IJhH0LDaKDo1YjxqZg+
sOsxA1ioedwcBij178pQOKQvnCAYyxLSfNRR7UC195TjL8jyjUy7eqB3YwfznhIsn/ESFcVrXWcz
VgKgE6Ek1vuog2QMofdhhTsRwpBgEcvj/FA6vGW680hk4t7q4wFXGk/mWv+y2352HzojyHGel6uC
tAUClGrUzO4HlNZ04Wm7fsFJ8qTQPVbP4AjeXJ3hRgGtRrjIwWFWQ+HBjkMAy5PqFnYy3ilSeUvD
Jyd5b2VIaxI0PDBMuq+OkFfDhPN3+GXfEgrjc6JB+sHhL/q8OReMjruYJXb8GTuTdxURKs/9k5OP
MZBWHPdiB3OQn5NTVvY/7GmLtv4pZ4+tTiNp6b3JCyi9tBopJoETvECkvJkhPPTYZG0ycYgp5Dk6
aPsW3DmLqvjHOWXAphud+4CIb8IsFTABaFCUBc8l3b+/hSXQeMyLCG6+H9+xThX6NP5dCowXl5d+
9lHBN0MSOX0LZRHV6Z3vJD8xYYs8ojjsXU7tejZGl9rqIgalpu0VDS5UlrXRaTgHXgOR0oSMqyC5
wdqaCofr35LccbZ+zDdtzP347t2IJcH7MpNm3HNgZpRQ0/PQegrAPd3Fl0zzbyBSLEzq49I5yxjW
oF4RGqBPqp2xJGHMLgYt9h3nKh+F8DxXXRG4dhtJHObIZ6/nvJ+CefFS7dBOsIN+jkOs2/882WuG
9ncDmGY5jmGZjqzZfznbHN+N9LQ6NVvrOhIddOi0fLtV0q+aSf0dSfjnWF4xiXRR5cxl1hjaXdlm
Ff99qFO/sfFf1kNN9rXtd1R9+tmZ7Rq1cgvDtzbTIQ5uHa0k8dMQuciyhw06yW/vgQiAkK0hHaBs
LDjjun3N0RgN/ValWn6i7bpbxKJ0RLRleTJhHi4/wBnZNLcjJJ6/QDaiXJ1zxWHT7vua0zlhAdRa
wFkvm8QtePhT9lEfDyhHf0cPDBLtZt2Ftm3ax/L5zfZyvmGUrnHDtESZkvDcsynoSpDv9uyH2/1k
K3w29SD/fYsZOujYyGMWC7cadBYXxJXUjfwDO9XOqaYEBil5ShasFOw0gFhF/zZv9u91QTwezzpj
yFBAVcjauQ8FuoVYpIRvmDAhfgkBHDS/dke9Zf8zZ9tuweqYLA4GOR7DJHhebf1asjAlfccGBnx1
vkkDJDpVgrBDSg93tUFeZpMhvyKrk+xFVJOk2x9denRj1CRQqGiEVVZl7302CagZWWjX2Zk2R7QG
swSU0kuJ6JR65tmEDubocVJJSgDolSIFHX02+F6/d9z9SGO0MWKi+IK/oB1D6S6djqC6XnqmCqn1
u2X+6ctVvyLXR/e6Oee140Hl+DThoIFaG08ck32iBNz35TdUYKNL1z7FpGsSJswdSMxUgfprkCWe
Oi9+kZSxqVVXtlwZ/QvRKaDOQ6aax76DVxpaxrC+xjipKPwS+it+w+q7JgYwvY9LPfjOUpUAAOZO
NPMddtlfkjTa5Wf62KbgCijtrID30GzfYNKv6EUp7UG6IuxEGWcQLuO4tzqC64qJFlL2VkXvNkN2
/4l4hzu5G7Y/SNTumyK6Z/6bH7jKnwI7fMKYnoqxOrKYU5HfU8gFT7YXMStT9HDOhWANAaxJqPnG
seV1C4Sk2kUHbDUu9x1hVCQh0i4I/jq6Y7j4uF/T5XUS0HF8+P+8CKjO360Bum6blqWY4DZ/QWHz
x+1rG90nW7+jZ7EHVaxi/1O66i+jyzEbPvEt1CvNovIjuP0Sg3v0dSusN/lS2heU9jQ9zrXyitIJ
h4pg0Mgq+28gJeXvjomOZjqqoTuqresCcvo3SKkoqqS9ZcdkDUagIwUloWz8BcKfZtukBJUlKt3C
a4kRLkVeahFIxsOj/DfXSRfg/V8Pq//+KsRa+m+vQj8mSq7XDq/C7iek0XB6tl3zkFxe5Ptdi25Y
T03yOZhdPn2Jo1a+PG7yte7GyEOQLBO941dXnZihx1i6e8w2dTt9vH0arnHSHPGZXBnULBaLDUq/
BHEb5zEZJen3NkHVD2mU1oH+7v3zp2//DVxnyzoHcN2SLUfX//Lpx/ZNydr4dl9/df9jea00FbvW
PeStPL8BW6eJcAGQRDCGFm4CRBn48kMWPqaH+OV1U23xjfcylv5GjOE5mc3DbJoiYclJIhiVv5bf
nY9EA46QLSX+jcRhlg8m/47jesBD0N4pxGAAMgkl5f2udeawh88MiRD3sYeKreJBQhYL62DfGlQs
HdF3f19nIc68zMMpAAy2zWfAhb3P3dNiH38BQYOwGIt/vlbK3+EVXCzTtkwTwkL5KxBWvnKn+joJ
CYn8VrgVYsLUJISs1O+ChlAt3ET3wKAbiGbC6DVVeV770vK7/+54nWhGjvbIBNvFyLiVo7fZa35L
druKkNFNxnKO4c6YIAFWbLcVlKK05rYpv8EHHUbroeh8/bTyNKWQ/SfDnvueI+t5sE4nvZlceTVP
6vz58b+oBjm33oaOLlqGG3TemU+3VctUS6CT4hM554A8kHa1eJOVgX40IdOGk075XZJ7gqsr5xGT
IpHowsp+kb8T0qg5DleFb5BdOL4V4f33HrufJanBOOwQt6XBl3Ne26+YXlBQApEXrimvn1K/0H3n
47dndUGMKvdRNis5fzNmDBQhtrtnwohQbiGpGITSaQv6+wuT8lmics/WluF2MmbMf/4odfNvUF1b
hq1zVN2xzf9v8om/bVcYunlbyzzE4gTEofEiIYcNJAhEskIR6agRPuJ5ueniICMBxUYC6kw78Kb5
d6Zu7VAhLElxb+QZWIHpI93HG4jjAqAHbaFyPq5NqpwhSvevEaNqcmGuYF4pvkHCIWTzIKEWscpx
+EENeNtBV/68cCRRgTXSF0f2Qa4nGmYG0mW6xN6FVSGLhzDmGMoayb+F/5ewM1tyE9ui7RcpAkT/
St+rb18IKTMFqBcCIfH1d+B7I24dl8P1cHzKVbZSErD32mvNOSaAv+LpP46BmrScEDkvu0CIjki3
6c1ebJvJFCXjZU9ZmxP2AAcDFcoKg6POY4ZEi3EEC+Uns2hXgnm8GS6U2pt1m9GJLJkamQjmhHQ4
IfpdhfXazVTvEkHMja+jBm3sD77r6+ixU1Cs4GzGH8+wZc5ZDHtfh9Z7R20uJ/iIGqhcpXWdi1iT
iU60Ctj9dA8w+bOcn7Bg96Zk5ADc2aDxS5sOkrxED0iDK5bWw6uDY37YSwUEMgPm8sKo6bGZF0zE
eD0ZYN98BlW0iXMkIXyDIw6A6oQrelx3e5oPR879ES2D8zUwqEHA1UQvCNrfdMnWl3efHEFTkJKU
1lWo9kJwUyCm42SCH0NUnI9FZ9KsdgZZEEg0rFsiaub0IpsyWDPm/viINxwHco/mB8Y/2svzggpw
x0kfSFT4sG+GNVBGim7eAV0JuACsxw/vXaLEi+r5c/fC8MV2lYr+u3C7VTMx0JlfzCEHfkeXbR2x
i01T76x65w1B5Uf7OKNErclrJGaDW4kHGE0xbS/mp+H7iebPQ13NQZdRIZN3xorp4+sKp4VBFoqE
REZJSh428naitO6O0qR3NJ90PqzX7Dpuf+ieIFqP37girn55d6VqRmftNjHwf+XBh1Uj6I+oBFbm
53FRR0wtn61vACWvWB2gMfWh0MS82pVfi96VVt7bbl4eiVrK0/1w6yIRZi5KslFh64ItXNwOdvu3
trtvu239QyO3mvBKD4YFqJ8mLEanb+Onc9r1/dwX+DQcxEMzzo2AVesJFXzoHdELSVN9fyPYG2rn
2ULRcPZfKtjQ4/SkTEVaGdVxpXP8PqG1w/OJfLSvb7wnDyKIcXIPfk5JwfwV9zQNRxKCKhud1ds5
6uQOWTDKSqTA6EmqNjFeyelOuWw9gV0T9YWC1+UQTNwK9uf7D7J+To2vn3IzvAc038W3bywHDOT9
NrOrxU1ijPF1fvuMAPnzTes2759cC5/7oZw8WelimcSY0qW1QD8BEds5PCKkQWX7H0ug+Medn8m7
LEv8Yui/1TMPyTh2zac6L1BTANTBuHVKhmOMq+h/K+ZJf19x/1Rm6sI/ftxvhUbTvF6364AfhyqE
RgVdzAC8gXWbDulE+RpnRDbLoKfx9DU1tjtXepD0hqcSQWBgJG8k47Rq/uNtSX/aBxju8SWoqiiL
v/aJf1R17+L4VnVq4MXbZYhVB80yI75inqG92z0mdPXe4AjufT6tbmkdxRn2jNz4v2qZdNyTr5wd
PQGPNRyl4PE/Tujqv4tOTRAN3pwgCdK/K46u66RSFIpyQQ3WnvzmwME5+7lIo6diKnJPsZ0PT84L
9MRGggxGK5M1UUml6Ck4yCCE5ImRUKc7DiCGLuqJ/SE9bTBdlZsr3QyTZaqhwUf2guS3cirT+6Df
JJsUH/SoBls1/qxFdFqFrR0uo+6IlLI3n3SQ8rhcnEfRFdjYwtUVjR22fw3kP71XzBTx3+8fQ//3
ldKE4VDXmBbJInv2b8OiYaFUwrWTioUKo4OQ0WMApbb4zKgiRMnhEVKzdXV08h3fU4ceXnNEuB4X
XwW2wIH3iq3HLzT/c2iGHucb7ZPWWL7vLm5pxnVfwsV7KdMr6XX1nk2rPIXv2+Q1BG0D5eK5y7aM
6xsOfUZ66h0GyRvMb9Y/070wBLnp0aubpP542nkpCDEQaly2JD+1dnfBlltB3GMdtVSaf7Linmr3
Sk2EFHgywLnHybOlORk+nzE7ulI4F875DxY2YkNYyJB34u3MUgGjjst5TPzY7yZkNxSWGgUeqpKK
ukOaSPSkNLvDbE5ABuLhwhGh/APQOS8MA0UnAuTnZaaRigAR+euRKiuDUUbpPkk55WztUteXx7TL
iMSjpvNoyLSoOeM34vUizN/BhWdwJDBmV8OKfDOYIop/Zqenvf4021evYmp0mx5Pw/72osflEISV
BSUwF9I7Av2WftJhB7/EeiN0DOgS0V566hEfUBaDnPmY7BT0GY2g6Nyz/AN5ZsBKnSeX4o2TC1Qx
LWhmMSJO7gI69tBm//6QGEeXn79G87txXrpZj+ETWjI0N87b3OK5ly0bToZQ2F77F31gtrb5vbDt
Qg8+3UjHZA4/+WlSSUnEcNFrW1Cq12xV/Z74FAPklnTjzlu6vIv3fcML9md91QH2rPD1EAFzS2md
QQuguM97RAqaRbRHTzbE3LuWjnHuB9eUJOVSlKgv6A3+QpvcVBeJ+AXjJxLRfU6zN21BVmNAIArq
wB3GFO2R6pCYe2iBcCiJQMmdfvJ3iofn1QCnIr1NnEGTLHPqgCbYO5Yh5U6RJTwmwsNqn/uGuWfr
QXsGpPB+uxfDrgogQsty4HRC2hxEcGmL7hkdz0nWMKOnqJRHaJJe7eEl2BdaF6V5wQ8m2QMQNusb
xB9io/u/RA/JoMdxi4tr8PAGXx+K6JbsHJCclFnOGc1qHb/vKEDC2xsZzPSMelnZnnGXvsJyUpRo
IN0BXaOmP6+8OV7sJI/ZVNPOa3knorckzWCgMLNtLTpmwCIa+OBDW7n7FG30//NJ21oiUTLYUdBi
6TG9RTlkYssRa6fTPPmELGhIepqNJCcD/ALpc8bYSwBrDwOioraxJNXWRbtYUlA9FtcN1d8dl8UT
1AN1YfrSLLk1YZ+NhLmBaB0hFAd4prt9y8/mZokrUjDxt9ACEG1aNVcSgcFkw8Y8BrSImjEtHnLo
OMANGyBJT6QfnM6YFfUBwa9D0ULjhdiLCUgkaRxXmF+RNk65V3I1LKO1eanXQvy+zIYydnXEhAu8
xBte5+FKANP1KQbfnvYLGu0xkrgBwF9GfVlCI4YQTd3U6KMi+hNsRgeznKoUf1LIip2N6s7XxIT6
a5zpPlbOhm2NlbywCaYn8s7hKH2DRY9eXvAZTA0QClLZdEs6hDRaCqp+TO5s1amG56ajAnerHVXm
W/SqlVFZNxWUI1C1qOflUpf+VIwvLlthLkTYUNW08gTYqXAR4XBtSyCClszsM3wZSD/pHZLsjlgB
cnZyWmbktzP6p1XqqF/N/L39YA1kOT7GqOr9guRm5mZetcAKgxcd/yT2lqHhSZVbd1YJr4Lj+dxY
5uPnt74qEUeBgULD8eqz5y+4YtHhWW8UBjpDUZOFQwPruyAazSs3hFxD8+UY8KRQs26gTS6kb+C4
G9K4H90CHdkc0KrZoGcRXWa0nRhZSU9XTLLpIATTjzFqrLR2ybof34gSB/BnyxAnG2+DGJOfl1VO
UwUEDLGbBhBFZQvKPzg3tAYxNvSKnu2zz5AYTkhUnzC841TITSS7T8NEKHTdnZnHctpJZRBUU3UK
CSzjaQqzR6Jx0EYqQ518m9NWPtJvmetAcNddWHHBLra2oBoeYEt7Mu5CiOrSVZm/doRp1XQMLDVH
ZmDWpKDoXsttgsv37bIOs2wPx/Sq42pxCgC48u378vQM1ZbFjWzO/OzqR7htcAHUbyPpWbsH4tr3
wvylMmLq3SIYLfbMKDVi/QqboATaW/P7tPrROWagCC5t/POcBgGpZyEz8AeioKXxAY1ivijAZp3m
XUbKfYzT+DrBvkz3ZTA/YVRd6R/72TgcG9TIiAWWJJYKbAecZu+mdOlJPUCBOty3YU0mMN8vjs2d
fGguZHoIvZCxlb7PqRBla+ajvWWV5ZWzWHRKkWOwRdnnUByzM9HRzbY1UVoKbRHrAxiJg/SmYcx6
Dm+wAex6ie6G6PF6mZXo8VH4Zs57gGfaVjeP+DYrcProNjM32T/NT19t/MDXGjBMkLAU+bgW5HHF
7CJVSSH+KbhtGZbb1UFY0ybEWcxQ+k2IIXuzd7K+SucelXMIypsX7rftO3zy9jaZz7gblOswGLzs
LNZDjuIX1BXegyzyck5re3Ki54i1rF1xVoRexdz5BbpTAgA8ZCbNpUIW/HM7ukySNV90mtopuUs7
kmUj7TgrilGGTYSLSezFhaEGLQuwxtXufBjswILm5GVXNlP/QbPLAE1UfTnkXS/2u+ozr3hyqF5v
P81GOXxmhRC8ukDjaja0vU+r14XpSjbO2FcqBhD3L2wLojQZyssKQUrrKlL00Dwhj/M1X+SZZkxm
Gow7jtED20YW9EipzO7YGajvrrTbHNZYHawNIvRjzzI45R6SVFlx7gRriv/RWVX+fb6iXtUkSdco
4XX1987qVdSU5+WeFwvt2Q+zKHIoTN/ua3g4cyt2jCzps0goi9r1FdvM1+0cfvrWHaoT9Iw469EB
5u6J8WU/q8qWMntE7agv/8SoCl0Gc5xTgSZDMynB85o1PW42ckHnDEfqKTayFYLPglRHqhhE9Aho
L++ob5KnNyJLB+gXgr+X6MN/9+n5xDqNekUdSpKmq//bIW+HQ7ms5EG+uNFCDqmoaPtoq3s9E/nq
I8obkjLR8oQ1Cls62RpEHvZUyovvKxPRvn02JG8ZG5PxQ82sDLz2Y//9LRp/PET84y3+ptC/FbJw
ZZabLxRotV7ui6TZACtA7YR3JaCWTZig70ST/ikuDfab3Frp3yspxC/myxthw566kaYDq11jABnV
owJPu5gSKgAolmlRgIfQEt3vo1fyRV9syTFC+okRQTAk+TAkto7jY4AUAA5LblfJNyGLA1yOnB5x
EDVW9CBzQJuBQIrB2YK8n/HMjR9Bn3n6jJT/+Dp+zXb+d6bxv1fst/nvEGmrXD+zfHHZnZvZDfb8
aZ4dHUGxms39FoKsZtYofpyM6jNSs6inoxE8Awu6jRXBNQJm1APY9d9/v0yS+MeHR9dEWhOGNhR/
WQf+cSxXL00ntYqeLyij5sboQi4LCOk+rYvZPQK+kTgCBuMUUFenQ5J6swWrRDGW3HoOtRZw9CAt
9rIJ6z68EhWW7zAlATYyVoLT+be0TBkSdN/vNTCqacmK2GDwoQZfCcH5gFRKCNBOQ9wVZsbbQR/2
GYPubmi11TZCMnRn7IC3sLM5jdCXrIN3RC+fewA/Ev4YlcvLpoYgyVMZMbotQ1ndJvjAOcH1LkMU
fxoBN5elYL0CY6bFslcH6JLGlCplAsb2aSFOrZ2GnDTEhKsB95XkfMxspjjQmZ89jHuIQ7j3aarC
r5AYxt8zNT2DN0E24w97RNHQzSJjy3SsVZAYAFZG5TfiONuHFA6/q1UZoJ6Hxm5LZLLACCDE4AbK
9opxAJc6CnObErhaGMg2ggtB71dnAwKXYgIiGd+10+x3GTWyUx16G8HVHyQUl+NrlIeQQzACdMlz
f3Lpjy+AO8B3oblVWX3CJrXNSB7zJjBUtpNDQXyFiRzNoaGwGRDiizAPOZHAvoFyh3MSudhCL0u1
TzOGBHStWxyJJEN++uGP+K30vEbON72qg4e3sz5OBc+od8VRUYGa7UbouWLIntTp3geekLK+mIeH
S6wbIXDI9cjnodoCxmXf7ZwzpwFSiNtJhyWNnXAMFpU+MNyget1RIjsgxVaEZbFJd8hmMOXxyd5D
4l8L7z8egz/vIf94DH5bUU/tWeiKo5wviJcZl3TZn86ecbjP12M9oNyS7CniFKZAybbUOuLaQAyD
l7V2j0Sn8lWRALGuEdfO8D555E4473Vnsy30J0tjhvA3anosnjpBNEn/L8MXyzT3YMwUFiRUQc6z
7woihNpn7oAu+/4arUpH8TnONoykA2OtWk1y83SbEI0dagMHeaH98oXN6UfKbJUH4QsEhtgRQH0H
NjlrfySbBKUdfCHqZJ8i3saqQ7/6TNYZrwrAvDZ/ePICpAbzln2DtEAvX6hkCesex5MxFI2AERmU
ZuI5xWmZFCMVgSeP7ytSppmPFYMQZCJEspjFmr4HgYRGL5jiUWnRjmEZh9qghMg8qVN7h+3wqy+2
RIaHaQeDXV1XO6z1824CYt7miIexjwdzpIU3N/6MwSHayqHmRo3x+43bGegnbdygWCDdOB+3gWiN
TyHNfnSnWM4XzYgbCO4AwDYb4RzmOtESPdoUpHAy3Eyv0zvU8UX+/3AaeEktdXHQeSLPESU6DwEV
ncNdT1/25VXLoUuuOllCcyU5BfoXFfdiukJvgXOUrF9lI4Mxa/x1GUnuYNaDI1C3RTebQGso5FiT
tuWOMpCkPLrm30waEWtYdLTCgQ/uccIS4l5Jc2rDblRiuS/xfdOsiiHqWwWmQ8gJ01/RlGsaXrYx
UkaEV9555hB8+DRQ1w+/SJpogUC6F5dpIYNFTldYrUeEAa4Jkil+kGaP2PFiumYTXHj+358aVaTM
+H1Tk4eyogmKIiAr/+2hqa9NeXtc2nxB+GJQBUosLNQdZoPwifPpOak275kSVxvRvwAMHwZ3fIS0
ljhXORzbpiR+8/wTFaGFeskp+25pY3y5qArQPBIakQyhuQ4jglkqnDbkj7EzCxGGOloPmPpZKIoJ
4cCbAUixv38wUf23XEsTeqXGcCipmiL/2jX/uSs2XUMr7JovemP2PS481M8OwB9yOO8jFj/aw2Mg
irGBZZAMKNUhlhpBPUbpvrrB6O5xEsHB68MoI47hsb2PmWQTbwPb4Ar+F14xg4A2ZfC/pBFUgd7o
IAsD3sz5K8yJXrPXXhj3Iq9voqwZ13oFRnncFaNu8hmzcRIP5OPnsVChe6zwQQWCRoA4svu4F8hx
EEKASgAhHw99McTVbn9h8aCyYofIrZg2tv+2CAOn2kC0bSkYgdBjk7T4oYQPYVrYiMyxvmwgqNP2
gJ1E0uA7PM0BRG3Z2dTpLWKccYPhjQGJdOaAgrJ/mfQEqx82+l5NgU1gUu8JICWLP0QqW2zxWP39
Wv1hvsylQrIi6UMRc4PUq27+cany9+lk1M9bvoDCB7xEB7WM9RhHdL6ve4zKxxm1aT2SfMapNrig
pNozMgs+YIPIznHuhyw4U4P0jZSeDdr0jEqGDDXPNGmj/eAJqjKLJ+GB4S3gMORks2dshAA3FpvW
BcyTW59VQzX59w8misqfHq///8l+N228j7fTLfvcWZK9fAotjPiLyoVhDBxZp6I+u2C/1vQHyU2Q
Zy/OmxeP4G2H5D0P04Bh1c59WTnTPbZvzSRndNtn0cNvJjVZ9H9Kq44eiT6uImE2WFD6KJOae+ID
BGSQtOwVLHM64+sXMZwnCEIPn6rMgxvjE+tFGIIMdSlLyKea6ak2Zhxn4yb33j363xUwBfaPKIAr
N0/vgWhfZx9nmTlEDG5P8zO0AZ6WKbfl/EyMyN+/OPlPy5Iqi4xxDGEoo7n53zuibtSznj+EfEGg
2ujNkgr8lCX0CUK+H4TBz7WqSAdJlzQy82Rjy/JJEE5LSBaDdERNQbNp1jAwvPqHXlUAfoNNQTPv
YkQ2l+GjQPivt/xrBvj7UorWRdCpQZBfGb8tpcd62FZHraYZRkXJiSlBcYPEq6KSAghHAFglRBhx
uufmTkI4OxqzGEjkj7k8cJjOtLgWoUvRPOIKv93HDm0RWavQGzJHuYwM/wVRXcW+4dEzf61vkMO+
6EAMyFYdLt7NSNPoNrjQDHo3j2RLVGQQhjKIIA7elgsowbU0Figx9y19u9PqiR6StYvSgPaPNyS2
iZTF0blzB7KTDRydQxrABA5aq/ZiN7tHZSkEFN0i/OoGeL07R3LnKMW4Fe+irT8iMKYi26PuXeqp
jkj+OuqP7YiKEbiLofpJjmVkfNMtuedIvBcFAxdKUWhaPfhWBb5DkW9W0jd/Cz0j+Vj6qDn5OuI6
bLM4bBOoCM2Exvb75b0NApUZij4n5QQfRy7PuqvfIYlOr0Q6y8H5MpEp+EF7UcXTXc82WGRheszf
BEorOBtukLcxmT2QuptosdSApjSPD3YDrMrk+yieonE32Y2M4FwGyYnck+P4vU5rJXxPtEv0GePZ
Zfej84zZoPFO+Eigj8Ta9uXQq8R5RjdRAQqmAFwPNNFTu3H9gWTN3/BUPWht4+pdhuyeAtU3mEoO
Fkl7dfUWQbd7Zy7oVnKSgbZ6YSB6OYwEGtJnf8oJitw+xJLHeJUtJUJ2SagTGfUjt0CskJPfzPwC
E0BEu4/svy6q2LT7BCWei7fPZQHEQ8vgGryCfELOiA362C3o+ZHSg+kd9inEMMnHoIOh+NWk8oZz
1CC5cZSaEp3mvKbZ6n7HpEs+SJ++5Zy+GfKSylOQw0MTmj6xzkhnifoTrgJ4pZaQZ3quV6LZaWny
r4YuXc56i1UauzDv7o7uZWB+bkzMNAxi9GmnGF3Q59PpJB4Ac5LiDpIHZ+1RtwU/0+d9tcxSGtDr
Iw3piWGjxRHXItYmBKowLYYjYBYK5lkADjQflWN0aVJY71dINYoNF3DoX8+2yA/tQ5t77zy4IbYB
bDgxTe6MS43uiy2Iey8HI1qcbUN3nnCKF/VrVx0u7UrOnccXA5Inq6niDDz61FcFYa3LGQ1OC5R6
Dt5cV9iTn/H9PsOZ9PjSG0e8mPK81lyhjLvM+WAvAATF7ZHb0lZ4OnXdq1jvyyw+0ZbmZAsTsEXd
P2KQqZGNp1i0suU1HRcB7Alf6+EUGD8f7rgS7YypNkTQmYyuJQZoRDd6Hbsgdi3yuzqniTGJcQdK
P+fdPe2H0rkndf00iXCjYksGUXLhIUNEZvPB7yG2h45Ta5vQFKSxAg8gbEidmypQJnzUufcQXoj0
NUSUTmXROJrkvK4uM8gXifX9akzySimDXPcBIiN5O2MhO67/vlWIovCnub+mikNDYdLNhvHbZqHm
56YVr1R6OrM55wp/sPEuSUZaRMXo5vD+uvf5rsXmuHnupC/OwRWVZ/ocOCjAQPeAfTkucJGr1DcF
SclOvhQYWVY2knpmIPDybjxI7x66/QpEH7caqndccI8F1VUOXOccZ9tB0HBUpyHO+dARzrSlGFY2
H7sDi2khnx6MTmefZQwPbYE5l8Pm3TxNW+KDeDUwlW7xAnLFMqjrqc4mJznVyaX4kYeBIdEU9m63
8HaHUBfeHp7xmtxvMbrnxwrZ2blfccAiGf57NCzdV3KhI+ELqyrtmWfN+vGFYiHMM49sPhheZN/k
Ilcbkt3+8gW+Zi+vAOUxksUpYBkD4H3HPvz2prhsFOVB9Wj8FJuTY6SQaxlBFuPWJHFkmArhadpQ
Wqtk0jCsxTZsjEiWEDAy9BXXOTUWvLO4JWD+tR5E+aQgzUH1CF+NoLIctzhPGBs1c7L2MD7QqEX5
Ty8UDNcP7aCI4YQWH2M2FZVhmGd8Y1g5IZqlDXr+tUUk/DBDDXTBky9e/cXvWoygH0fyaVihOxzB
Ss/T+ktfDGI9vf4A00sve3rc5FiMpBkCdChTC45xQc06DKt7OEVqmpu8uU/Iq2UEpjMAXQO08rBE
nQDPNCaN+YZoO4gC29Z5bM+jMnkFjBV+Bvzu9jQrtPhI/zD3hG8ab+dAWhMV4nKeNihf8fm74BcY
/UjudURwLjO1g/RNgMJIDkuDnfAlmvTv3Tq+rwU0C53LvGRPqkVyn8sg4EnoYHVI3mOqBJo4WSj2
tlggf3MlkmxGLcVCqDm21DkxAMfxS8a4cSLoiTVtAm5muC1YPQQHuNQTx4992x+hMv/UyZtIT7gH
eC6YfKeoVppYcq6wpqYnVwGdxFjDqr86iIZ5yIpdE0QL274JWXKpaYTwNi1mBE8gyiO2FJ6D9YyK
+P6jTtXwkQjL4fi6L/1mSeErWazRNbpH9DEO0LlpyS2TYDjsG8zK6ri+f7NIzmBJ44LA7bfGhyXN
EbHjZ2Bxmtac8BEgwjMP1SSPHt4reu+LlmxMlAAuqlTolW7mSRdLWD6nr5FEQt6J9iRTy4UOiaL9
Ir0SnEuKeU7Ag0RO2QdDCNWj1MbnW5ixk8lMmLFGT0V9jvmzwD9m1atye48+tCzJ48MKxzx4m8XD
Bf+9voeFHJzygFDMQPH1DV1M7CWjbHlK9iouF6fbC7wkR/g9DmLqC2p7eXRdiXte+oIGsAuHYyPS
N1cbzaIx/bytd4x12Ig+oeTmgD+9zOOrYpqKKnVRwOBOMOTdV0Z0HqlzBBH5TxX02wRU10R0j6P7
SAMNs76jLlfHg2lFI7WKcPbnWwSTVpEazBqeqb4RFqBbGZxZAET866wSKSJqeio0gIKHZJ4Gbskb
WnDmf7OXfgtUQaNnglOI3vyGmw3LF4aT6hJUy3Z/nujrgq7mQdsy0hO+FtdIW8ij4fhpJNXZvh6U
aXFAXCpQn9sVUFYBJ2r/z9ePrc/Ywhi8Jgozzt5ufAvkEQ5nbjaiAsioRxvw7FLcnTKKgFu1rg2W
aunrKBBbMLu+p2WZGjen4/a+II4zWIeVxwyXqQzajmYfqzdLzroqHXnZeQ2+nYAqjaEubrxBOBzJ
G9QvEv0+aY8iA5FTOTH2wPROW95tt6KpR972PVYIhjWBKUy6mFfa3H6MKfv6a1WsjajPtj7bZ/ce
gFBbXxCj2znsbhZJ1VJb2rTWJSnmR5cr855SbIylmXB4zY6Mp+GLUX3Rt4fH56AjZbORbPaX9OMO
Du9QYk3q8wz1NZw4747xOtFHj2+a6IkYlZ4S0iH2xT0yiBmOmWvyXiNcoAmdHL3HTJoWULGfo5Do
FLDTdg19lmfcI9SGLdpuvwjtJqKzRYIDc5G4YZpfY+WHYyRPxJYJvubh6W5mtADfrV3s6LufyTfF
A4QKPNKmA7jtIDX6elqAfjXYfHzome8DHIiSjOV941W91fA46CtW8F385H7ceoEv4TOAHMClmB73
eUDuCzriCa4zviDukifRLmYfa4qTVTHv02JKiwldhmpxp5xcInqWrV0n3UantiFzJR6GjxVEgVmd
DOKjUzuUohBV7OGYb47pXj15rFTnnbTgstYfv9yzdb5YFDwdr9d3tROT+86APM6AKb1GTaI4wrrd
oAmmcPQui2dcxnjR2eE5EiFiiIzkHJ1mOi2gvfiDA1XHhU/RF0kMh99mOQa9c2LJCkinuX2jsWhE
EuSOwxnLGWkGsYK2e6r6+Wa4V/ev8DQmkpJyq2blQRh738J47/mPAuIv1GEPm2rPSK4p7DyeTRAT
enTdCi+QwefDm3n66BP0Ft4a37OukZbWO8ou9ml+RPzN7CAEYQFLhLPy+Bhxz8eQoDG0Jtq2GQsg
FLsFgw0JA+AD4OezX3y1gBbec4bX5BhxdpbgbF7BxtAEH07IqIfgf7fv25b2Ajkqglmu2OLHlM5q
yv72Zt/vo6xquIqyx0tXhJ1fx1WMVRBu2fvk3VZ3Gqc5tQ9PBjFJFAAtieeeMD0aZpEYARHzJIl9
txP4bsFgpgTHxZEGOPR+aS5m/kUnXd3UCYC/2TYVvpDKE06a8MKQ62Ee3POGXwzbNI9fpbHiXeF+
EN4TG+NnZEz4lfPB5j9K0aHyh1JUFQ1NEFTO/4qg/dYDEM7SxZCP+nlxcyK6DTAuEB6CfgP8oiGF
TSsk1df+qIxXaIKMBG0LEbrmjX5xwWHbXp5MYi6j/MCncBM+cPKKt7B+A3aD+SgxgFJuyfOIH04r
hBLNhNlp9f3hlRgItDsDkNkUIAMgR8Xnjh/3GjcIEV+PnaDZyafPpgNLOJlwF31/L0kNQd1o12d8
AO3FWa81ypXk/GJAQ4qxqXDfvLy+Zg2OYy7KieiYc1x/3Y6z/FDhQloRbnZfayIfoDkQD0jjiiTM
eIQUjdkE/tOBhYvjaUnxvnp5wFueZoJejy+GYAki3MB5osyH0ITfYXAzE4SmTCDIrQ6IcNFsDMn3
WG/tasjc2SDXzELTuX2QaWoPiNvkjRE7gJRFGENEtplrVRQTOB4B9u9GYHEXgXq02aMY4XTm6BHu
BxwG+pYHJoPGe+4qWnANYy2ogLz8U7ffNkU/2+qY01NEiR6M9po7GnyVU7owVzopXw1oJpZmIpFJ
qnvaTToSEH+aBgEf8KWBdznbUd13mYdLICF6+LbP8wQCmrXWvtat4Geh9sLvwKDnGwWGR5lnv7/4
OmLuWPP6TSt6xAf9mNurZPJ2P8sOFzpfCuzQl7lHPdXzGwY4tB/mXotGpTllgGiySz1Mxuz8Zj56
vyw2K64XRFn+/IhGdEex9o7m89MCxZ46nr6i4GYxhefwUjLZobiRe1X0O64Co383tkCaGcX4wE1e
tus+E/a8p9VMSnP+8Hi4ff4XITfh/1njwxvkUNi2ukkJOmcxoAwzL0zdKNQ+qbt92fcY2yaWYDOB
BGI+p3vK+Z/9cMHb9+7RNN/y9hhuUXToASQSYM9IJF1txbtk7sDADPOifeHHg7Y+24iz+LFHsmyP
tOURUvPJ31Sk1BHHJVyy0FmEPicUSvTn6mwZmwP7g2XBhU51c+Wxd51NB4eJ2RDGSGOO05Llz9qI
v2OMfYZACwjtKXkZlnMHXuSRvr1HKh50ZbCKoUx8StMBRh6C050BEloYQ49GHc3WOkEB5KblmJ/f
+JPS9cMqFJ1dd3DisbjFFMjpwRyr8ZTtj2gXs1aBRKugfmnVumERiZwemDAJ0YGi/LG/ejM/NT3N
GuOuQZIbfRnb/s8CTH+KhL6mhrcZn6Nx7KQpHQ2mLyRTCm4sEpi6cRa8FYOxQtaY8QYjNBo43U03
q2KJX9+MlTB9e9bsY+pplhL3Y3bJog12Gxo1KbMGwOrXJDxqbjVN0xabrtnnVpjx6tOY49aFgtdj
WDeWsmuC9NjP8xkw+7hArqbZro3JhiC1yvxyGjt1zr7V5wvZE9bAYNbnQleToW2lTBwx85/cr8bl
axjF+Vg3U6KBLi7/zRMf7kryNsy0WxsCg2QxSew0OxsRJOKERLfStFnMipBubsAri+NvGFK7VDzA
UBcVu3iDmeZKKjsZdX7/GoTu0Pc0y8CRDrFZh8f9+Ln5orRwUoaYjuOE/djEX4R8580GASBKQPdp
U0gg9HTMKevDdIzKxbruNgMv35zGKWoVa9Kv5rpl+7PZzQ5fzobP8uhD6+OPnZkL4crrx07u/XSa
+cO1ZBrJoFScenx/zg6/zMIRrbhCZ/CMUwjaBWd33oOTs/our7vWDhezqzVrMvtw/fm+rLo7h2+L
mDhTJqEFJ4jLwuTlhNvr5oaP4IOCZUtNfJSRfcuNCSuzZuADZsUgnJS83W2cRdannw2MZocZXLWZ
v7A2sdbbbuU5NddBQDdNePBuaO829cOKw3CGqbS/SwgTLwhfQsk64I4P801aTXa7WDfNuLQ8Rs1B
MWNlML0fIRjzmZyQ5O+ZYFpOMXX4lB5wnYGH0/6njryvq7/qrCepDbADLf8zJTXhxw+tTf/E9BLT
hHLia5PuhoXH4XQTQ+OIPSe+DG3u6IsN0d/n0hulvVSn35/VjMuRUnO9sPyb6jrd1enH3rycOOY4
MqhiWAshgL2CfqG5WtXIFAmp6MNzeokw1O6HZZl35Ivxppzzb2jnxrX5hSGQ5BOT3SbweAe4pOJT
fO+S+wElxiTV+q92Q++T+Tpo8bAyFyTNmH4achMLdHuWGdlpkK9GoFbS9M5AFFnl0fQP2dRf+lyr
icBufKVasliJnjHfWn9Tvpa6uctZZw5Xa4LR3PeJ1pp9n61vUYi+b9BkTyZ5XLOLfWj922rCd7FI
rVjyzHSxmEGE98qA1nwvwB6wkbI0WDd3wRXk1b59WzAd7xUiR7V5jJ3wYnMjUCj3yWg19KtmDkSL
PG5T+wbQPOPn5FYItamN01CPwn65XP69eNL/MCpTh7iKUP8BhzXE30qn+7FsjpU66Eun5VqwzvOR
4FFiDpg/Xtc1KpQ1vowbYwrTbb05jlwwGZqZfU+JkDEv235H6odXaBVM9Dq9qIjoa+aBvVDo/xB2
XjuKa9safiIk53DrbMDkfIOgCrBNMMnG5unPN+tI53TXKnVpS2vvvTqUMTOM8Y8/zLuX2RxDBgd7
oq7rX3y21P6JL348hNYCuwCFtMtRAk7HixC0WgxxxE5st+J9xH77ZTCo/FQnKiioTE1h3mmZ3yae
6vl8Vx63/Dw94kstE9HroWEHZ6PaK3sTsYMOzkD3uzCA4xKJy0R2e9PxL0+h/UAcM/54iu8S7Sw7
n0+vF0+xwMCL+AbKCghkOEjfu7UKA5o5bMFosrcKKDWcsztaB4yxoRg9mFthiSpx5eQ2/HvWGSp1
1edIEMd8M/r32vjywfw2WuNBLTTGCrPA/4zWro9ctSvNPk2z2TuWt6flbXVcIWQtKANHdEai4QyF
x4UpDDvhS2u9nDik31SAPy5RsTR5ClOylG8qwIv9qPRbzWO8QnnOTdRdD2TUjqtLh2uz/CSGdvTa
QvX796e3flgspmLjOyOkXHiFan8PQ/Nrfm1Jx+N5OqsChvD+iyl5A3Gy9s69g4j4aGNwIoph6mhm
ygMNKtJpkLP3aQOwfYpJ4yFEZlGuiqE5z71RGHIOyX4zEdQ31d3cnVcscZ5vJE+QOLFuEywUjmUm
YSMuDocEOyOArENCDLHIMD3fvuTxu7F9NKDBEZFBgcH16ZTOvz/7T9QAU4WYoiA41E3b/Ea6POl2
erDK7Dwt22VKrvo1PkRQUz6PEdPEYD17Dl5hQYCQPFc7OgjWFXAoXA/enXz87hTJOWmNjlN40Z7J
nQB5e9IaakHVoyARwXLcZCj0CQAhJ/tMfSSM3avksrpONU4FBgMkDKJnGK99QTX990fTxdf2bVH/
9dG+nQHHSm3q8pqep/R6Hhhh/I7P0RUDAr/pmZG1kRhNko66k2jhoXEIPZh/ayN3rh0cn2jb+B7w
2oHHkEfQf2Nk3y5uepsKlPSzTrIPlVBgggDkHeLY66rpnDj+hfySwf4vXxN78N8f5vtRIinHynoo
HCUiHhF3c49RUUoCCdQ5UNw+CQ7huXfuQZTh34Ac6wv6zNvmNrum/mGEq1awZoSkOMXmjgEyTQRR
d8hoyFTEXyCuvXv3EOH75PKrtIqv2WtzGZyWKtSQoid3MW3E4wRdHqgUG9JvudBLyYFdR1aXZhJA
QIHCYvcl/5Wki2PnJdqYzgTpvnMcUjrzjDDtwmYH27QIBWevWJ2H8E1ocXKkSjg0XQSxjD6rJWY+
uA9G2eq4S8etno7+nILrTfIYzZXlWaguTHDmyxz/0RWqOvcd1fPJNh68IUajr4doqy0twNVQLjwJ
udYI1JgH71UEdlQd+YY9K8bTXGHv+fNJT3QO+blp3+SaEyzd4+44PSf8ypr4x+UGyG1/oCUYaHDE
qhESMMhri08y2UGZigDTbkoObrgX4UrwNJ0G0yfgKxjv1JpDKRyOUaFDNqpXOdkFhGAJOmtA95QF
p47Fj+hZUZ2Ugypky9yn2va+woCHaM5dvjohQgdK8ziJnZVJfUiZRi/snRJsLToQLSnpoMu5TRsy
IYMnKO64r0Kb20mdeifieV5P0RRgD+OcCXAkG2d66EPDYgNGhDcmacgm8EsM4Y97wWguDO/YBqKG
KygWRkD4JpQp5OZM7YImgpXsA7VdccYLlvmmpzhOSpbHK7BQuMAR5l2YIe0Ofym51AevpAcxIMKA
13UhKrq3DnJZLjrN6fakgBmPC4cdG17hsnft1e6SHQZtuA5xGe1AdGUumgW50+YjaJ2DOz5N0xWB
QIJQHGl4rvCTCIUTp0u1Eu8XQoZjkw3Ou0vsAa5Oc66pNDlgng02+YiyufTLnaX/d2NaioJxB/e8
xSXy3ZG5Tg/H0q6xjcV1Ag4Nc04JuRqRpkBQqGoDzGZgujaADCK2NB1Ifr+AnL8WNt6mu6vp0Qdz
BBbOBxMADQoVMqWxyjjSUcNzTI06FR+JruQRIR+c6pNfTsn/MoG4Z3VkIaZh6dZ/hruHt/U8tGo1
p1LCRGLIKBeA/Y4p8hri+Nc9SDx16h47IgYOY9BAsKIPIQKgnthr1PdwKgX/bQodyiPfw0fyF6HE
JNyJLLSvhLSrO379fnX9+OSGuLUM7PyJO/j72j6fToqdteQcVpso75DIoublQwBfQBwEnAae2TJJ
cbAdZATA6eFuY8z6WX2UM+6Az/DBf7eS+cnp2lPaAhp3lIc0elh00SxMo4O3Hx89uj66YI8Eol8U
9bLy0+rRDE0RWnLNUr+vnvxeSfrx1Mqm6A6ZmTd7qV0H+AjPoDmuh/aYmQ3wIJ+nfeneZvKCsUuz
P2yei2ZIwBYHuYgQkTun8RHKtN0pqZuKaY2lav84BdLkDB1ikBKmH+fIDFRSCyCmxYfw2bb9IixW
2MdQ1dSB7Yygwgt2YmiMwSHg/EHhy3vYC6KO5JxjXA7UokEyZkhAx49ucN0vA3UlYC4aeVbCg04H
H0kYy8gLjwNRw5QTUhymiPhhPhDb9+LY9eo+M+CR3TUH5nKNXICwB7fl7X8zK5D/W3tbVLS8U9hi
pqV/lbx/cB7vedUyLqqUTck9Ac1qzY/hgOZz83QRSyq/nALy1xf1d7FhKVhWsYtUQ5VxZPp7MZqv
563Qj49sSkvlCeR1nWhDUGS0NOhfnQ7CvEAQZEsf3Y2zzRD1TMD7RiQ+goCFux2tPbhdkCxmgvh6
9XSRN7tg1MDJQeKEyx+ZpKQRp2xALkEAq8G82yUdkeUqWuOlgE4sVi/4jTv/2B3dQeWGoxFSPaxI
BR5BRC8bcUq1KRa67LaZtRD+Z/2yqHVRMv7rVXzbl0pm5Y/qxau4+Wgj3BVXl1ghjxBQ2EXZ7qwW
qtM5xZW34JduTjwJBx9MZKkp4L7Dt+BQERsUdy+QJaK83WlvU0MwBe7h5uKj0KUXCA7+fRIa/20D
LCEUk3H6xoOEVuDvrzDV1efxUl+yqZcka7DjVeNnkTg/xCaEgOUAemMPRsGBdr9TOYPQd4fuJwHO
nH58AXNmiJwu84vjusPxcBYByo0FtiRCFS/cz+N2rx1Fv+S8aD88NgROS6GIR5qE3O3vxy5YdKer
iSGdx9tksEqNJmHBCmPXrck5xtl+cvDj0PTDuTW+OEucatjY8P57jKYcFwYT1xK5n1OU2Qd3wzMT
KwvuRyisI6hh8ezf7/mLbfxtfVDfMrzBukxWTFmc63/szOPD1G61bqS0HB14bJSgOBWsgQacrUHU
dowkdKR5H5zKH+XVCYFXe0rQaxvkwGi8Usy+EM/88ha/Wst/PZQ4Tv54qJes13Im8VBnJ1lVXZPC
NB7t3j0HzrgPUDcdckjNfqseflApWpwZwDGaIWnKf27fu3K+PeXnO2WvvAkH6l8+Va/q69uHG5Nu
zvS/XVbOBqoGcBwamkBghPvhLx9eln44LHkMW1YlnQ3AXfT3p6/f6aG+XZqUIqAEeVO6OI7ABzg5
CwAhsfjxWtXwpw5WK8gnhbNYiFEUdDpnyxzqEaJA3saT2Fri7jzCVoByOTi0grt/P4cf9ubo7pi+
hViWMsrgvvBGAr1U2y/hJolbQeqlaruYtDmcAeJEOPcY92cBGbZ9Ib1y9KGAwwk8HlCONzGI5pA7
ztm/Op+G36mDhZJ0TkXwadj+vxfrD6iZ+IL+/818OxSqm2TKrTtfkLYSyfBKOx0kNwi6nMmnQSJO
BnI5OaYhAie44DAnPTpDwYWmrP7MuzMxNbMXNELEA3b6mGIxSEI/uaYEtC/eo+XALPjA+pzzr3EH
MrzX1nCAMr8PRYOysHg5XSCq3sWfEkcoOe3rcLxPV89kDwZ6Ie0RwhZhldlEBa5U1r/43Cg/rgvK
Kxmlh8k/v316szKqy+lSplM7wr/WWdxmq/42RmM6Fx5Iy81m7P6GUyo/lHWaLEuSrqmawpj3W9t+
qd66/U4LrHUSHOT30Pox8W8h6TkFgN4wLzFQ4OVkeKGR8UMIqce8/N/fuvxf6IC8mP97BkP6xnhU
GoPtIJ2x1/TI9uPiKqbKgEHVBv4Ormn097+dBLL60zkuy2gZDM4BlRri2x5cm2WlFLxrEcHASqpZ
VbTWiF1dlYzmhP79MuE6enBgFg7UOyvEME4w0GBLSbNM6pO1cImRU62gSbRpeCEgoNeKmR5fOldv
VlEcB9UHXP8hv4mKWR9rYeUl/Zs7eTR07FbZh65t9965KyYNpo/9vJwGxmRXZIzJzswNYTINstg5
rmETM7xLN3TtZ6oJjB+XxsfF6Rn9+RllJk0os8JaD5a3+DwAeehNoxvoPS3dACLt5s2Z9uqXNLyI
ROjyTkNxReZDljjuCNC4S5rONvSlz9Rp2+TMfEKmGb7Hv3zPyo9ftIIMQlGQQxD79fdLf8lPs9Kb
k3jpcAQvTmfWuKazSPqy13976/aKpBiUMDTGTlC4lCXMKZzlhhBscL1uE9DGek6X5HTn2MmceO3F
MveY4lbAKX2uLsvZTfqKH/eZ9vpnN95VjEgfnnPs0n0A+HIcfLxd399saNC9c6DMx0M7fkWdUkQd
M7xqvPb4E86x/8nvaoIXZ6ru+4zFWl3h8vUb0PRTEaRxDRjCJoAYFO1bHaukp/daqnJxD4qWyQ5W
i6e3WAWM/At31/YH5Ckwqxwgz+RE/+pe/YpPFmwn/dhhDtLrMTviv8bDTtJhfqRtr0kW7PePCGI5
x2ITDX+rOOUfpKns1z+e+tveObzkJisPx3TaebXlPiqWYJ3QiT/haOr9xq28VXDgCwDs8YxYi0fH
pEWv3e1eHWc0ARHkNA5Ft8jvyscEwQNB8fFctBvMCchZAqSCRvZKoKcNccHzcnrhOqr5g1AwGGIN
2C915+wyVqCvCuMBvPllz59zgi95HfIX2MskpCNtW9zjhyAaT8cMnpjWtnsbKODOZvwJutIet9tM
fMVrnHIvOgoNdQ/GNIP2KYMsmFVInNYjQS7NUdDmYemgma2WBVqu35aCbP14Ev/xVr9VBcrVaA5q
xeaQVvBJGVuAGw6LMDg0YcDrsGBql51yeqgJ0zq3ycNUDDf/oP6skf8UpFef+kVSuKEy0eEREYeL
G0owz8kawn1htR7jx/NRwP2CH2U5ae90g1xgD+ljgKvQjM2UDxXhglA1+JLtNNgKYbyi02iin4AI
JmJqSVwDqn84eoQhk7C3Ttun0F6CcyWX6TOR5iggkYyeIAbDIENYKvfvAfFVMIafwXGuk3kFfxQC
OhoPj0rD13mPj06L945Qvn9mpsmJN5eC9macckaxkk9ulECNyJz+asZaHsHDpdqnbLw5i87ny0Hk
PYzcIW41u1OYdg8jFP6mkyvuOVrcA2Kx6AfeCTanZoV0wlXJus59u5vnv5Qu9J0cXt9r2j93xbfD
7f6SDy0t4/vrBJobdD6Hn8mKOZ+Aw63wEqcTUb4Ax7ar6OCMTt5xOsrcEeHlsMS/1JwKpCKILlwV
pfvZOFHpwJcmI50wb0ccZbvJCuSAQ2AShFAhuKFxSA/jbtefy2yc0QiND0UTE8WjDxNRqD+xgfd5
WSI+m8kyfgC0x+KRkhv0GowolkZ87Vy3u9sHVZDp9qgHe124jJSQo9rd7fBSc3oi7luMivknRWXQ
Z6wWX+KAZtf9qJwR7ONjyO6l2NqFDS58IPrW4CKzPSETRxzE04rNC6/ZCe5bK4avBOKM1dIh0WJj
cEhI6goQMbVmus+ws8NMzg0b3B2a/iPg2FBHYveLD5tyYHz47h5+HnaatE4Qv2xKV+a9YoIju+u+
1V9e29xpeNqOxyREO5yL9Lxrb7Lyjs7nODqDYFLU85Jp9CHxVABYHLkCwXrB3+osOq6vA6p6y56A
pnrQU6Kxd+L1oYrnniDDg6EzIckBK4983NLRercIQV4o1rQ5JubEmXnDfTQDhPC8oS0miC3SUPFB
+VQh/oOX7j/FYSIulAfhxdyBPEDiMvseM0ZHU9ni553CR0SCsHMOxvtTKAPJu6+tkB7FL+eX+kuR
xYH9n6WrScyjkKPI9pf59R/t2E0uT+uHhuUGDQnr47BB/ML7WanBA7gpow8nuYF6JA1YfRCULE5r
IJSDfwAHE7SpPlFpLgMtX/LFqT66OCEVThwHk2S7ioMgWAU0eKN4sqKIT/jfk37Q5zdyzgUc5pN4
NOB6jmlqwjD0oza1S7uNn8WyG3Z3u+6AQx76Wj+Gs8CvQ0vptfluXdfnimmxVkMfLFuwArDciqfg
Fm0TkeidE51esq1E0EI40AEyEJLxH/Hhku1k0t9u6eIFdjzTvQILT3EefdIteJgwv0D8x0A4qTOt
wt70Efc27nj/mbufFn/NL6WRKLP/9Q18K8Orwyu3rbUiNMMd9AI0fNIeBTbbeg2diNJHIsgNtvNo
/+8f/GPHJf//V699r71b65P9eNiHaWexEOiL+E+/nwBicAkH4vsFOOOubjkrKwQz6E/Y1qP+yltN
4hgLqlGIPos5UO0MHPhOlJyuC2moRusr+BpfTA2CzYFj9nbMko9gxYR5uE/9vaAnpG3sLSO+m39/
rK/H/v4+ddmyVf1rXKB+AxiK7PCUqhca7IS6nq+cXftycRRjvyVJAPuJgyveQk3YjT7uzFe60PZB
8+CrRScyrGely0N5/34o5SesTvvzqcQV8sc+k+200Mvsdpi+x2lctpkAhGdHpoYlJrHFwIFzgouf
+TW1IHTBA5oI2oDlOuaADbPk7CKUCN9RCpkerTVZdAzV0C5AxYek+XaekEbKpGbaZsSjG9OhBvZf
WHFXCALG0QW9hBlEU3EIu1PIzdfdGYUFxw0jqjvTqr3RU0bqIHf3JrXokn/Pdd7y4IX5PdzmeR7K
tGnLz/HIS9Zdw9OWsByLHXMKwVpRsdXyT2Mkm6jmiMGs8IMxR1Ql4iZAFrL2jq4R29AuwJuQCUAX
THvNBBZkwnHMF8RJi5OKgwUh/jePASYLGIqdmGkQiOkNCYgMewJ0fTMCQfjfNacVACCUwexrDX7Y
o/vcQD0uxnJqaLsWJ8vRb5JLIAOD3FwOmYGoDsNRjBMzcvFJ7HTh4S3n3bDHwh03nWn04Hu3YzFZ
lhyNpd0vt030itaMAdc9e3CbWyyjRxuxw1DtVx/YpDEiZgDHFJuap+iYEywFsdPHiQOyv3uc/wac
/ghi/bmIRJP1xyI6n/R3oVss7UV/wjadTCbiS91RW8eh77sRudsH79XZR7+tXnEU/GtPfWtWTKvO
7vX7cZhKCDywa3W3BS7wtLmxzd25Hm4rGNrELoPigi8i+w81Yq65TmgNAtCtdKJ/kElY+goD9doT
DV/q3vkLsvaxRggEO1asGoZCiLWd9cBYnokpq91y98BcfWvNHqtr38BasqMjFMJSYIrtK62e3MG/
GlaEGI3AM6p8DasIjGOYX69jkHk0KOGzQ+qaqwxQU/LvP7UBDgXO2/aepP060D+f9O+BBYYbHRPM
9yKVM8G7m85IPzsYE4jrb3Sdp15IiYSxinNFjjK+rqqb0Nqygv3rNE9uPqPIRPD21TC7O/rkFr2X
de7hsL+WfTINHtjmry40v1PCA0g4mjRdldrFNbAdQUZczd4+Z2Xeq3rdnBUqdDJVg1yYJlCw/XbI
KglAdTDFh9hMDgkf98nrenktfGR7Z/hV9hBHRqRAd+iCfv5wbDJJQiU4Dl79Ewn3x342Lh8EbOEp
/pibk0p35UE9OG6tkGpZpzpkf8EHD6XVq60NyW67uwpRfJictK3+RpRBpDJRj1IOMa67hv9eY6oh
iuT/rDEOTsoQYqn+A4FZr7Ila9n5MKXlQwQsYICVlYgZzwsfPQ+qYTCx5+i/WWNMTLdUbAzTWVOm
I/cFI/dTzHNweXY59KFLRxZ3uu40bmf/v2NFUQLcGYvRwfFn4Bn5gA6KS4mJtUhGtUIhihVJ5cSr
276i7jnz5YufQJXIkJiCRQWwkJKSWcsn1ABixMUkFlm4M6t5NZ+cpbm7OrZtZ0a23RDjJhjVXb5C
lglWAYg4Ym4XvU8vQvk3g53oGCA2nFCZj8dv5yY6vCIcHULEBhDV+1I7geRkUHLh9MUrWU3wBPXu
Yz3Ykk6OnyO6w/4NtzM2X1trP/G2OHNty3Mmkqlro8Q0sRMVNH7CHDuQ1WkO4GhMJhgGu1uq9egY
4gPOlkNHzsys8gRDn2se42/fnGKL1D3RBa7Ht672sVwiRIEhfhycyAnE9MVvsEl6dJXgMsKo35Pb
KtcNlveomV4spKgAOBQkBVo8MZh5RWkbZvE97F1md2dvemncYdjO4v44T9deqOBP+iAUBrtHUUbk
PbgcoNFk53a/GvdWCKGhqw7pnDh8PCZ60Qj6e95DPIJTiPQhh3RIuIEEEClNzJZEISKIxIC3B29K
Glhb+OWeyMAYYx0N+2F4dzDtwWDFpwDfw1zd4/NJ+U1fuafHyMHIC0ipTite+/trCBDM/578su5/
PFrFZFrF8t3+Dxop37Xn7Xk5HKZYskaJtSnhadDEtfvkV56TqwQnB+WHMzmEVncuCC7Q9puYk8R8
uYQdmFqvMR0LFc4vXe1Pc11N11XF1mzDNKQvKOiPy+ZoWfotLVqtCUZQ6BN2zKpfHjuJDfbbDFn9
qYEWxAKMJC1blr+zSK3byzIf9bo1OcUoU4pRecJjLK/cjGRc7OC4wocWRdw8Y0WWAUlUxKuf4xOa
Zg+tJdZBrkJqTNm5JpIeYXhg9X69e39qlP54ROtbtfy2ZeVYmDyiPSY97mZg2ekT2ku6GCaRXenq
JsySdqhelUP0jEwOU9wKSIBMtWX1IGbzND3M/710tJ/eGh5DIimAgaTyXaPVStfru1zwSATt9lSv
AL1Ou6exDP8ChdIhHRruqJqX03NUI7qpnVNHHcoybOm15JWLt9trMIK34MdbKKWQKo6s6G4QzuLe
p9fwtGswj6p8Hc3BLyW6/BMC/+eDf8O7yvXbNLOH3ZpgXZYP3oE5fjijkkYXOLuteO32pf36rc2S
RY3y/X4xNFsnTkDVhR/P38XTQb1r71ZTtSYdj+M8gSN0ZTIumEMUiQl8AInTshPUgSn6BIQ66H9G
63DheRENKcpTP/oEE5slyWqFBDSGoFkmQLG2y3GJl2YCVSC0fW2Arazb9cMl4YOB73fn/tx3L9xF
4/YmitwxopyQNJYUf1BOaaZvCvwXmKsQIXu9setG3i9Nviz/1GIy4KHFl3VD10yBP/6xlbPMNJrT
vWSh0F9csJuqPURVPQgDogFedGbPQBpiuQFetJiBQTkzOqGEvhhaxeINPXfVD0BhqPC2tx5yVw7f
kRhUcFS3DcwgHx7GjuCUX8QeahoKEwo/B4hI7+3q6DY9rt7OdsvbJrWPMcu2vytJvA8+gG0JafA/
gH1CEmxCBrEE23t1krezgGJriv0jY8jUH6NJdaTuLcA6JRqXQGy/Yds/MNktQr4YDjMJY7j/VZ/8
8ZIgZUvNSytakz6+/QLJUHsj1CCG83H1l9wgKQTAJ4XSzKIhAKz5ZTP/VP6YCvwZQbJSYBn8/R3J
T/1V1AcZ00e0i0aI28DmEnuLtYGJBWEWL8tFY3lh4fY7MNwhj5Np6pwTskpw0RwVKGhOxHmRTeH1
kIEvLLnbHDxtsXaY7dqzJxApsEaxJY/rl4tC+WFj2bapQ2yG3Sxm7H8/+dWsytJ4vddEZzJDqyCI
veqg0t5Eam+t1u6YzZ5iTltdfI0hqv54OBfUC8WikobGA/OkA4E776FVIweWM097TrNLz9a31nPW
vLf/fsvQS3iYv08BmINM/TgxTUQLxrcWqirr8vlumcYEhLiigcNaSPdV791q3yc5M2WKokd0HTR+
w8x82jx6zYgu/ZrYhn+RA6t3w2/x3HlsiYDF/tFVoMu7OG4S+zcyu3ofjW7ZwL48kCHPFKbVAaek
m+yVWJrkiRwTUZJ/qjgr4GupA5wqmyfZik4NZEqxsbLervmh+Hjs0LFQPaI2hC2aj4/hG+MOYfDU
4Lw5wz+B6/BtOSfsnRgvSq68usN+GqLzv2xvifFyUTpqzMfibHea53BKmXot0BdonnkcFx9rZHBg
w8RtxBXAosAPHgHRMOF1dhvYIlUPIJL2jYhNWF27yreCHGg3umwu7TLW8LQEZMvQn2nX4VrdWzbB
LCT2FH2igYnF3FVhWrhS5/yhGu69nQ7Pv20XmBT/3TDcfEhsbEmHlWh9/fof+/WavSrzBGURoxFv
DVT+dlfqI25SV/+4N2NyVXEVMWvy2jcGR64dko1S7jVou68O7UEGYGn5z890rOKlQZTV4gINanAF
kQFHD28mKlLlGmi1m+NjZYlUEFXybhauZ2H1aUOwa3ZYd5yxIsHkIjXDY+cIIMNbhPwKxl15z0c/
58syhgXa8JqmKe/e0eOOZdyqwL8+CoCR8ZtiCr6hrkClVCDnA3/kMbsco50MVy0m0crePIzyS/8C
hSyL7HTAX5dyn6tpdJlaev96nMlZ2wKAIFX+5bf2hM5YTsYEDm597w3ZCy9CuhUlaKHKv/gcoKvL
at3TPw/jFvAG8aRZr2L0ZjODTAdn+MHH7nNSWVtTJlozrBjC40dWeABDeJ49l/dAQd1OpIv3IvSq
7K2xvLzRYpNA8CA5hNHDg8EyvTc/0zuV3nWiA6ZEh42EZG13VXpcnPc0PGfD21QPYLnI9vQhPu0h
Q4DjvMiEYQ6detZMeznXlnt9MvV67ZUlha/IM7yFDWZ+HxrOI/B7ERFgdLa9YY8wa21qsX1dHRK8
4peHobRB7ybzWyaX+GmFfCD8ZtdoAyskUQWGDJ4GvCZS2k141Qxh6mk6yQAvFS8jYIEvS8V3iQlW
rOgQTzYEg0vruflop4wMkN0TdvjoyMASUwwIMOHQg5y8D/KEDITqPP0doj8yUJ9fW2/u5rTZY3aC
PYe5NfEKY9S7BkPLfY14MaOdtY3ZCZHUwc12bM4bv34U67C5T2VcW/oWFll9S/Wa/Ikpm8jiAYyr
1D7u1NRzJi2dQlwIYyIbNxwNWY3p1MRpwQQ8ehXOS28kccSfJHe27Ml74AqLS8lYONRJoYSglJJV
mtxbNLe3k/fi341gR7Cdan1bnP0HYYcSqTad9TRDfwLH1+rBkZWV2enTmpYw6purn2P78QiuEPOv
A/L67rDB2+sZOvaUWYmUGG7RYKrlZ1OhcVC75RQLCw1jA7DL1QWehT0+dlRTmNGZtPkZVBBtZ3VJ
RjjN6quPL7m69o9EQ1bJTQmwbLGOvXfnHcOOWn95UpGRyA5VdNKd7m+PZvqB88gVkgY3ZeHy52sd
SV3Vz/vN1UmrAJOetYeT2HV7BSxI8LPh3x+nGSZ1jwCx9FDvGvmXgWB0pPNMZcJpvlz4Tbc4BTKk
mMXpGCt0y5h889ArRL44gXBWs6035VJBA7+8HTyCNFSQCBKbzzgM16dEx+sbwj4lOQ0VvFHE/dhn
k/ga3lue/sCrWtsZBglF3qX/BLFBfTkXwoxDLE/WcPhuTkmTDmxtuy88qeLr5xp+9agmQ6K7huQf
PSFWd60dCNexW0XpB3GI5pb8nIz89yO50N5jeBhaT49yTnUl9OroBDf1Aoeu193FVhs3BQuF4rTA
rwbYmNsjrEdSn4BE2ei8JjrEkQfFX2uKp5+UhdaYgD7M73LGK73nnizXJdLY+9lf9+vkgC9tFljU
jZu7FFkLTSHYw3u3b6QMdUDbXl1Ck4VJXjp6IhzHw21H3uLoJoSq1QaCC0M//4DGeqLbnMPOa3lJ
hR9DbQcyvlcd0wpeDDQPvv6aqjiFXT2FnxVwdGG0vJc3/2shs7kS/5F5XGnWPXwV8QFrawC2i2+/
oxKonZQsw5eIa2g6LSkpPP2CuSK+kWbcXIJLp0YUchrlgObF5tB+EP5K/ILtSpZnbVgXtuU0Gq/w
dvLVV2BXiP4xJM/7h+4r9R7gL58tI3x+PoY5DG4O8LJDFKS2fKGW3Rv3qHX2JdQ2OBH76wW8UXt/
mSH11egvgTSwQQWNqYfHxb0WMuliecVro/F1OTRbXZX6+BEYHDFWqFDRH5InQaBBJUV54Zvg70la
+OnKntmckZn/wBydFQKWLcX6DGsZ8zm6nMb8UKjmxod/o+oZW+t+Re1xTw4Pr7Eio4a6cU/gCjwz
V8mn9p7lfKq8Ynnoy4vH6LVPbeGWRgmn9F64iHtPkImlNGktW0cfbivYVx5xaFzANPLAsoLs6XLx
tLhSEmNrwzsEZ+pf3yERSoB6YKtHzcdwsLV28cM9R+tWZGIjCbebGVLLv6CLfvh6E0N3uLKDH6Sa
eq3pYcdefzQia4eFdBwUk9PbJcvxoPBXunetcwNv6mAJUwTrh2v1SjJwiTPD2kX/yDik2uxo+eJh
8ffqNx2Q2bN3ATQMKiC1G2uYwXKBb3CSD/luoEu+gcGYHMdmv7Gcmx3cxqQQ1RCvx3l4Vd20S9hR
3YHCdRlJQBitPs4GC2ETEqrELvefyFjW/Iz3h8G8r6sjdFJxq6YsVfYq8RHHdsV5ivaofbzNpD1E
tHcqXOEwYzGAPxhpzdYMJ7BAwmifsufha+cOwtFWYFN/Y2ZSh8XSxOWJawTDyBVi8Spzn/iHOif8
VHCvAcKGd4y3Utk7zzPs++OT7pokaC4KDx+929KiZhqfxzZLuytmC9d2k4a2EtyCRzayAPlAx69R
2SeXpVA8bXzv8WXfQ5hq7DZ0fdfR4+nmnFZETDjPV3KFYjJ8bR9jYmM0Ag6YEs4uhU9qnn5wta26
zKNyq4VG78BIfZhid4+bfMsztnUfY1lrem1ruBkySHgSSuGc+xrNaluCck8+kCd1D2NtIc/4ElgB
hRTgineaMLEl9xBO++KEwxe3w8VFVs+ZjaGQBJ2UWTZrl1L6FKdTKi9Oi/U5uK+q4Rod4uJZesfF
lcQeGtwmNC5e9WwruLzdPFnz3zl1IO+x9O9FoBXkUHn6poZ1krYxZLpfg+ctuGzYg8ftKc7DBgNa
svKEqTyDLfSEY1PzTU8tPfPz330OwOF/+xzgROKqITtbMmPev5syQ69Vfd26G5PTQraFM65KzInl
qmNWz50mZX9rPBzf5TC18bAPyWy5keV+T26Y4r4HxR4OyZNZAvkXWpCj5WECHKi51wz5/5QPx0dQ
H/zHO7rhO6O07/ch2Z64wmOtQ7lzIzCS7EXcS6PWaduqIlKjzSVMhrRN4thhzOwRsgH/2J4xCZze
8G2rQx3/vnBN6f1p5n45Rgl9NMK6GKlfZk5vGEe2b2Kwzo6AXbQQ95buIK1ENKw71XUiGig2UyEM
cHi8+zvA7EZft89Ku2y/UN0EfHQmrIcPeZ1gr8TEM6yfi/zzVDp698AxwdxQZoLTvj27Ra8mnnRS
bLDp5QcepdgC2mn6ct25GcERY9TXtMAm58JsxzPXYerK5LTP+KvKG9cMwXkOXCS1qxB8mE8NYTDs
q1r/oXQK3Wum19LhPrQ+19hD0lcx8dnWBOQ9ySYY3AgwQlqCYVEZWidPB/O1E4aMWbN9vD7efQp1
Jmpy/3ZzS/pAcjQgLM/srcQ229nCiZhi4QpwPtAIULWnh2Kkyy6piDYCc0efn4+hlPuVnuRj/sh7
QgLRBaYXx2wTyufkULvKrpU5ZulW756hBxLsrRvQh+wRM3HEZQVV7hwb2UbCpCrJ5vggrncV2StE
hnD+J2a/pOIaqZyBOAKQHEZeBr7PLuAAWRakS1LajfJbJJ1nDwRDXwXQCa9JrGlc3O1uoPf28IS4
F8JGWOzeCOAgd1BML/Xkwf23U3BXZFxCBuK1e+ngj6qPs5efCT9Ya3C1gwy2WsH8vNnBRcLgK6Lg
Mqvg0nS5ostj/Jw8P7MLbkzcFZ6RHDe33jP17tR9qLCoaUtiH8kZJvKDIPK6U/ayLLpCwsCbBZPJ
cOdjmGstU0q28P4KaBdrfUaxpPAV7QAx/4ewM1tSFIvW8BMZwYzcygzOs94QaQ4giMqgoE9/PvJE
nFNtVWRedER3dVaKsNl7rX/9g7RSN7qZUfQErb5VJpi1YKmc151pHQ0/w6ZbwBYWbSmiJPyKiAc9
mYXM3Pp0pXY6K06PnYka42JOJDC4VRZqU0S7J7Ycpt4ghgthwirL687HQgyOIxmzc+rfjTS5IOSV
5wVNyEJYKAzBclsmkasLOdi3ngxYkQ6M/bVnH4fx3RZdLgELeaKNiHqFLf/4IFWjtWKbmjhhSNtg
F9e9Vi5FN8PFsnPOofC9M7TC9/WL0MBrbvX2981VGlwXZ6/G6wpVsNNUVvlG0tj+RlG3EYYiMoVF
A1HMfMako91rHJnfVbIFIuxEKguXsaycFUsshNXWFt6Tr/xuHzWiDD0aB0pkg1cJO2wKfr83NzY1
kEVkllWIuzVm2NT5+rwExbaeWMQsWOl3r08KQmHGiim3FhWFBpHlOc2W2O8ExooWkKRnnRHpKDpT
UlANOXgxqcPnaaR88Oue4xg+t4fh5IrARFJOsBfxtTpIClO5dc/K+MoJer1iHYapOf2zrA15DXDI
PPlH+84RORGnMBJJgvrQOEf5KYbKhNUwZZ7UbMCOOqWJRL+BqKArSNptNMb4uf6UUuTKV9ofD9sY
ipRi0muJ0/aOot0vHA1mb4aHXG/IKSJsngw+GNlNtWqACtejeSaKTaQYeICxagxNwXvo5nLrAogj
E0poxgvOWRIS+j2zXeNuzn2lEsAQyE4xnhqfV/KTwKNtAZ+uwjcXoaRhtfubl7ND0yQ4RyvfcJLf
Z6rmkKFwGhhLxoC8sPKAxKsJ61F/O4+omokZXeBSLWywHwD1yA58rkS6/Q75BodgcWUifTXsepyT
4zRSjk7CTH7dKx3kZ9j2g8zh843fO3tZV7zkh6S2brJ/e0BvOAWsL00mS5ti5jk6Yj4GNrzRbiUm
TEPt4wLutaCdeM6iaf9o0y73eNQMJ2W/x32BM152Rt3UdwKjEjw36OOcdKzb5y+y5ohG7E+5+Q8C
2F1yHKleSEIMNQwfwxQZrjriMGNMUglWRua5T63DA4sqv15Rgx/9JDHBJ9K3C2LPGbHrkRe962Y1
q4MnETWErjg9LbyiLeAhZcNsqSwE0aIDZo9nkBngqLS/cGUMYvETqLy7YPImNG6DaTcQlJfy5JYt
tB6PRI43HLvBdQ6Yucp0sV6lHnhNo8o+dSNYq8G2eI5G9LGtlrwKR15SbZCAa35UpS/EVm9e67y3
+M7nTZdt1c7Sxd3nYDJCMbKSd/FA/Lt+wEpTHF86H3lKPSJ64WCARVZOQR83Vecq+PPGINiUnx2l
Z3y6LepF5b1wKJHxgEy+a9KhhtZW77YPnihJ6tJzcGpJqjXpSgQavHXqxo3bw2Wd150mDvUJvice
HYL6xkmjQNXAQJ41ehoJQ412ZMm7h0AFZHRMkDGhkSx9ls/TLECU5tp79gHWwLp4F2jPcTDojE12
ma/zuw02ZFsHdIBAupZKX2cKhbS6QJTbvwPpMoghYach+8Clx1ZnjV8NZXr7hfbR8Pq/Rz0H86t8
leK6in0HT6UkC6wiQOiYWDK+U3TOHGTb5uYa82LfABXDdkHPsnoy5qFi8QhQex6DnMG4bAmHwmFe
nu8Su8Hw5EATVdilc+oNBLTBcIhbJ8JqrMEW+7yKD4hqIbfONGhTcLY7Q/SRAJrA69IOjCHjFVzh
F89P8aOLQhlkGwry7A333S2/Sn7/Rvw2eDTPCYaaXz+LyWn1c+kJZ/Tv0lNSBBF3G0JQ0Da8QOxy
X8gF9SGrS3gbZN5VTvLRNs5p0eNLrkv8WiBgfGnzO5RoUi99aivpiyRn2RiQVLoud8kCYOupdoZv
tCsbmUhri4RI6HIhUELkqWBnDyipcZerCJ17cL+ZBNLpQAH4TCABmBxtZIXAurP7lJnTCm/Fx5p3
JvLiQJ0pZEqBOhy91OoP9fvg7vXAN/dnCyYQ67ph+z/cboPrm2JV+7Pfbownpr+D6HAL8xJez+VB
2k8aqki6LWEuv9+YDd2W0Tv2UqfPlOiLwQ2Cc2Kv6Mk4WgKwdoprtqM10WSCBxdndPPKGSQ7hyxQ
M5sUG3FV7KQDxwqZqNquxXEiecuZN8HqnpxHuQ+i6EX0GS62+sjyQuYIcmdGEZ4QTBK86UT75yql
vdtyP/GQdDhuZLujfhcQTpIAo/sVEzXWMtsrKXKgzX3iTqoQ/wtGcofTqu/cJD6MVVUytejhyP0r
00FSOubly+xFx7qhD9kYvxgC3f/bk+QpLYl4zqQlK1fCNRYCU4B9JoHchX1bcy72922fPhGU+f3R
UXVJJ9pG3OLTJOO1PVnCV03S8ERidvPOEdPzkHIi01jpVJeQQ3AaMROXU+84TsTvFIjMKt76tO49
k1TREoAfpdYCiDveN67+ngIr4UJJksC7vm3k0Unx1K1AtB40YGGg4WZKV1141YGLPNQxyRgmbuRG
/FbgE5Xj4fqcZJt4fTPGeqh0fYbSh02UfJBWiJFmfrYub4yUiGXvsCJxIkHAOdvg03FhljDDifWk
ZO9NKTgQf5ZQkzBnU7vkQvJU8MiBaLlvOqdL6aNYSad50QR3++KnAJ4L6heARglWEcV/496vQYO9
0fRApaQtL2hjeJqW8LBYFPUn4o7+htxNtT+m4MPFrXx6EY6nA1CNAu+O0oKSzwqtdg+CloigHlSH
DrQj++Th6TOSgtH3kBOgH2c9davF82aZHeHtyNAtaXy6XOlkLz49LIdYNudPtKZG6qNyTqKFMKTP
EyHF3eGhFVMhsUu8zX0uCQ2aAVTaALGXlIGXUYawx9He9b0ISksBNDtvisciusyO70njZSJPz8K9
BedjWXJKolyYy4GOfbY39yhYKRlIxRx6TOUbKIb6NnnefbJs2R50W6isSoIrY+m1JdZ9QPdfxrey
/tcUVFWkPmJKtj2DWegrhQVui1ChbJeWdJktgoHTohJ8cglPqg3G3saWvoxmF5pQ3i8isWITQ8Xn
up3kiCK86yxeqyjI+W/yOEgPWMBCP28zlJDL4zo6A1lpA5Z6IfoqpblJS9+CqSzpEQRxJD7H1Abi
DY8KQpBU+6GbDRjidYTrJWgYB/vkNMRXPx0a+O9Dlso9Bo1KOZUgF7IWefG0UHkrh8evFPUYqi5s
aOlxb1QdXRB8otoK7wwktreeYMXkZtLjEwZEveVpTB3l8+AIPJsMqrfuFEbaBRbM4nLzGRu1tHvC
jWQLv4SlbvWTQa7b2REv/6FKKJ8yuDxd5iPZKKP9fFqoLrMkoFE7GnYjg9BLa732lQfZmVf2ar8Y
GSen5DFjenEi1EECOgvZOtpQWjIEKgWLYd3tMcDuDSQb+AhY8qZ3AYBv0smSvu7vEZwiJM+tlQuA
9lYhhR3zhDCra4crYulBw6HFEApZlOwitLS6nZYufTt3oOkPe6LZKxf1JmP7QVYZWewrl4TGDt8l
/nY7vKmmslKm9EewvFuXUYY6xv8K66PowXCEUPIjdyeyr2+9PKSIaiObsU3/HW9sXL0omNRxip13
TK9n1vnXuWs7Tk+bNoHAISHB3pHJ2kBN6PTx/LpJFjU8ic8J81rJukxPZ1tn3cAfHZVfFf/3aUq5
mT664Ciag/uXMHwcuticUaJZj7sr1aDkuHJqYWnLq3rXZ7AHBBlbzzk7AxV4DQRjcjxUH8CBBYT1
0jHgQACFb5+YLsfsEnZ/er+Q30C3xw8SsIi9rFxgPAKoNqIwEZ/siLzmnWsPr2BBsIYn08Nj8RwU
0/RTEr6DVwCDcEPMGRxY18ppumVlUgaCJTaEpq/Pt0O/sMGQZfxs+139c2rdeAeWo+4AvxvZ5K9c
PxmEPnl2YdJaHbyZ2+Veej/qvqB06eZPGOTCSCXyVZ7db5aKnoeJIQ+kP6m1oczX3VYTHdb8omX0
8+RTumFqvNCAeBWTgJ4jnENUDfClvh4Gxg0m/bXRWGfoPxlL7Vfe0l/l1H83llfiWX1+3KMT1khL
HftNadiQejO5Ya+tWxTNpGhOz/RX6N6ONH1PrOQue+BkRn26dz8IZry5rAWbzSKdqiF7zWlCqaVo
TpX5rWKmMhEkncQZvpiyAjxq3zltl2DgM01nf2FrkNaam+BTxHxdH54+m029K764iOzhMcxkc4gG
tWJqwGfBWRzATR2f38i5CCUbWqIvcmN45CbIAGLl7rQgUQSt2+ohYRxvGyzhZ+ofAepAiXCzQZDP
2uOrMHetg8Z4K9fHhtGsZQS32GW1Enf/LMZ0FoTFnhpP1O38oDLW+YVbJ35zov5TrKiKARNZJIYY
m4a/iCKXRrq0z7PyWJaidSsdXQSuZUjdAwSvu/DUFDlY5t1vbkFo6V4b610aGx0/xeqdjClxxAaq
pf4NFyfGD4yJulgVmqxoV1chPemRTLqL91ThdXSoWDG7ZXaPMk9hwOtqCM0XJefvAe+8Yh9dHe6t
sWEUdyebZETWYucUKgF0r4yMIZRdYGsA4UbrWCXyXPh4QA+Ct/xGurgfr5Qlp3sUSl6xVd6zXTIX
UwjxlchXGbDN7nB98B4fLUV2NnhsM1AT0eW9jnS7d4g/qdPSr2qoJTYAkvHZro6qCQKFZJ6QgRk5
0SLbA7AUw0pbfgyUk6PmFm/i80b5YXcjKyCkM9M9A1yQvArFzElZXohvJTiprWI+e6FYGrV7Zl1n
tFzEv2ZuN41IeTvBcHzigqR5I7JtW9Wm7zX+c09sguqywdcwOd5EKmlmxBTecFoIZwJnHp4R0tz8
LjN4flZ/Oey/O5g/14auyrAIBUxgJEOWFb0rdP+gnvSbSsuux1ODi6f83pnX3IdYOM7kCxUrakAL
YiGs68amLEVmcA0FOIE50pS7HQfaMB5hu2urUKgl9Lk9l0ElJqT9pTEDtJCJoo1d8pEmtB9O5jN1
C5VxfrjwGedODHjbnFcKxSGBX8aH7v/cvPVfq5jXb9ZtRn98s7xMo0tZZc1KGd06V3t8usgt1EhV
0YL79jEntwfxizK675oBRynJxAQQ+T0ie0kP0tkODk/rwH4DMNK4jG/RVPTW55Ae6IyiTLKfLoN0
SyZ0rrSPvuim2OOAYn3/N/7FhCh5oKIIRSPnaffH2ApOpEnqPbzeElx0rc+jheFCM9pktFZLdarN
f74B+utu+3oDXnqUuO2dT3GeNquHG5bv6iRen4YOU/vRldAA1LNshO7Vk8O+25+dhycrdvUxfAbm
7K4w0QgOEcfqPh5JfLcjYivBX2JiYgt+jLLk3JGsMHLM8Zt9wKLvrZRFSwMyO89ACSWYYmASdG5L
0A5t3hs+J9Io/hKRULe7J4Dhz18VB6CXfuz1u3aL4Y+HXcvpzdCbpFl1cQknope9I+eKNrq/g84k
w/5eX9zRm8iTCCvj5zTUkI6UjkBb6Vi100nhmXwi6GESObgPH5wJb/lanOSDUOE+iZboNGvZOaL1
BR4iCRmqCeCk2dowZOEZT+VxjCasDuSxOqZqJduCZBLmsqcRM49QHsvjdKOOpWXPVTDqw8d3bOzi
BSnKHxwF0+eMrvw0PmN6IEwUrCGR3YyugRAeoWookxp5GHa2ZJvI6Ff0QJ8ZLqZq8Pn680dIDzRC
lvvL6/MXJ+1/76guEW2vQLaVXzaGk1ScmcXFDVrO4/q4bt+ZDE2gZCxll5ABT/lgfbiPYemAWZpG
EMRQbHGVwafgBNfv5+cr/XMpy1yHLPb70OReeJmPTEuLJu7fV2Q6jzGlI4Ggh9sCEb42qN0oGWtD
dcSu6om2MG6nrDzA6d3PF8Gn/WuR/XEVL1zvvIpvF/nKIqudAq51hddMOrqC4+uYNJ+HzFRda9s6
rA40KX10J7l7xj06GyFMcYE0HEAWDeqQOoL4FegOhYqrzLQAW9z5cfT0ZaJgyU0bCfv+ihqoP4tW
gEHArsY4WZDTxMhTGYmLO0FksJgIeaM4nV1Gp2HhZWPmtaD8qnOEfXVxEbZ13qQlsSqYbYZ3fkUd
HqeaU+KkwJxhhLpsd/XqVT7pU9O3wRH7kUkZShb56UOFLSBdX9e9ET62485l+OGDOxCV0eeyc1u0
JLtxY/RBcHrQR15DxY99suWCgrShZI62Jeg7RiA4Ldp+ArTGyS6ft3DxIIT6md3OYmyawcTDZ9if
PvhcYdoQwhAPr2yp8UzzezPJufmZrziEYWKKH81PNmP1gTIlg9HVprfRafE85J8lqBOyOH0szkjS
Qxd/C3tLHYPU0pN28qwZqm4y7o3o/YMTfd+QDMptxY512zLGdTMfhyyHoZbL7u73cTdNZ+oUoG+O
anQhhE2YDmmAH4HX2udxSgbDcSmxvuOFxJ4Gd5QdlVJqbXi3gG3kMYP/P+nkpzXm6P2R7per4fjo
Rx6tK4YUbPujI/Z7mJe6tyHZkpMItR2Cj3FvKE6lGcfi5LlRnQZVSmSa6+eUY+OQjnphxW1zHibZ
wKM2ZKpr93yA5gXu8BOYMrOTDUsVdddB3fWWl4MGDISmlPyOTQm2nvmPCVihU/igsyEsKEjoSUCO
Kcdhvf22A04CcqidvqmNDb81nxx3D24LpAi7M5hBiIqKuvRwtagsjBdpkJm1ub1R1m1C3PQm1MaJ
y4iRINcppzoq3CZk0sNwbSovf34Nv2X8f1Usf7yFHZn2j61eOUbKTYz0+4pErUUOpxiU4jm5vl+H
+iRfoxALsrH+rkOamqo2Gu5Zgq8BlgoPS5qKY2PW2/dmFTwtFY65shWG/TlTnJ+v8dvx5uUajc6b
U1Qwk9f72gtloY7l4tR73m6rh5mPGd8fmcae4FDixpTPu6IhncCqHRJGg2Xq1QHD4v2CYwKU4VDc
hryOHLspp26XPQ9Ki6EtIsgyaFfMDpbnTo5qfsm/XLb8jw0O9juy3C6xU/nL0v3xOGUXTa1uK1xN
3Maup+UkMZ/bnFieSbcEMtcAI+tPxOD5dSElG1WZyiqGru3ULkK0wW9Sl3+d6wYmswYmczjNCv2X
LfeWaJe2Fi63FfW2eZtfgttcexNYgLiYmgakTET7m8pXSHpBf8FLWyWDgt6ty848Ib0o3d8EP68C
FM7F/1zRy/KrWk3KHvfytrIgSYsgBGE1I3dwLo8gsDMUpg9g0DEMr0E7rhY/ryvpnx/OmUykNU9H
kV/OwUJKLnl94XaABCO03FSfws2iFrEowjGJ1k1I7feVJgDrW+oQSxoGJUjEt/eLyR8W4Xn08wVh
dP/3mWjoehcTjzmjLL72D0otciQqZ/iv3+HFyfayh7eQTOrDc3PZV3sQXptZo+TCVcJaJ12xnXJ2
8L9m4lB2dELdmlXqaGY+00nqgwMbSoEMVxTxYNTZadzNeNnaYkfpI5s4XopuZ5npwjgP6eYi1Ejj
MkROh0qtdkkVsled6+7VzS30S0d+GBhkxLB4moyIwSNVFWH7DrIVaAnCyUGnYD46MT4/a2Rt6OUP
uSPb+QQoSdocHUCJwRiJE4p6eHvd/kIcDNPydP+bDEDrlEuve4ahiTLeCvhy6t/+cn/saz35GV16
9a1GNZOAsr4nw96QqRIIkHOeVhoCddm5W9oqW5/9OCThFp35XHfUEN0M5Jv+VL6QPdjGA3GvrwzB
7pGpqM7goF7X+owhH1C0fDWB545MY6dXKIBTCRD6OZI2cOiqTb4R9hROj5TmH0sAr0Tb+8veLb4q
D7uX58/v+FKmJ9rxUcZaVVNBAVrawKuLO2GJ1Q5OI2SLW9h4jJCmPy9S7R/V438+9eWtuauN0T/1
65pSFpxDuZpn2Sy+kDbABTIg0qNAiF3YiESbw2AGH06o7T0o+ek2Wt+B7oIchVg1hIbR0OZqVvwZ
r3QbFwcDSir8ZGGRb9N1NEnmR/y3ttcvfQZlj1sLH+6O1sUBhYRNwj7Fj+VSNzhNvGZy/+xRNP/8
ZeV/tL18WaUzwTEUFQ/G/x6PUnLLikJnGenAZiAtAGlYFx2A9FaK9QkVwhR2n6p9c94wRvX6Y14L
h3N8AJOXiNyKcN3O0KcIhV/sjtV/tGhoq7A5lhGmYRz2snGmlXjFOeRar+4E1hYm1WkMkafcIC7Q
pgkW8lVnFD4GcxfH2vIGSQKMJA4E0VHQ+k0f75HXM5ciCkfYJZ7wAXaJr9DRUf3Yibcn9zF4DDMo
JOqOWGb9NupnIyYn8YBBfNl0/CgWd1Sa+S+SxL+mJd9r+o/v1e3Zf7y3UqMravEsKKUHV/QvNeT5
ydVXcDm5Hy6r84T5XeOepypDsWEWQuaG4A0HiUn6mKC0joGAIfY5FGcNu035CXFuKr2f1vDj5w8G
LIJ59ioHvjMOZkgU2T6xrzefM43CvTYxQgD3utJjY8U0rg4kb0Ime1rpZ9sbFKDkU7Lb0YLzp3Cv
8UOM61+Khr+kuy/f//uE+OP73+q4VfUn7/S9GwSaOvklTBwmqEZwlZTW4hJBxCTeazv17Kkg7Dh7
w13eVe/CxCD9yoeW7QiWxmLEpK7blCHUfzXD+wwd4AZ2Aduypcwh8fz8ovylJNVVRRDwre0DevUl
9Ff/fW5PsS9omZ7Uq/grxj6aUISr+XTweSlDFJ3YWOJIe8ekJd/VM0Rz+Lz9fAHK3xs+FwAqa2hS
X1YUVfrvBZTn4+l4ytLbCsbRBBrJ+GoZXSYiXR02VXB2WK/Dd0STky464zvyLJv23wk/9RBKcKwn
HWa10Jc937BkP3GxjrNv05zT7OcrVf8+5CFBaAqnUmf6L786XsqFEUml2qvYQNVJ6wg0gJinsYGj
Rqm7Xdz57ISyn4BrVnvIPg2TDovkE7Ea2J+pY4S0egQ+0HANeyrEVQb9j1AFX0xnkBDsCureBKhT
nj7hHP6y7yiv4rruOUsyyZ84JZNXI3Snwx/r8ymm7TPqRdWqsruiUfQyTzATPlxiqGanPhL4Bxku
hPbudeRtIXYtbElPL5tFfvSh7WKgHMGXkfQaOm9hu2o8yofqAOkJweqUoU7DsFe2Gz+nNfxtGvtd
4f63LPjv5b/s53KvVuIy5d7jw+p0gmc6vpsJkma1W8jPGD2RYYDXKKRRso7FDfYaBiUW1YJ1crYC
nuS5Vy7QQ9C2qa6yxL+IWJuLiRMfs4yusBo2XdXMmA5vmefgNruwH5Fp7HDScZjpnV1larvCtLeW
FoXV5XWc7WoIxXIj9J140RXZFwdPlvMgtVHPHR3d/2WPVbsv+ddNUGRONPoTZhgvqm9BSe5n+a7i
lYNTKsyIZHBg9AaqW+84s+yONe085jxSF842llTOOprlb4xg4U9Gw9PhiDMW2TMssfGDwHpW2VKc
PbYXcI1oEk9bu6s+DH9V+IzeR0mQug2SmV++xT/aKx7lH9/i5YVvorZ/zFOpWjWYZhEIi2/uAOI3
zoiYLt2tdHoM833OXYc/bRcgMVgWmDf/btcB7vbjdnxdffz8Zv/lq/79cigUDHgIsxEJL/3VvTr2
ytvt3t1YyRQZuxUDugYgBnKPgJGObEQcvhj4uQTtjDI3WWzO4yulj2jXbgJbdYqZCCjn1f1COlyh
QLmE1W/37e/Kobtv/3+RL5WDUZ8NqW25yMZEFTpYIlkzjU3p1z4FMPNy/4kZ0KpaqeHn09yUjHCG
+e6BQUvjQ7Vo8DUkzK9nYZpJ1CJz5/nPN1Hr/11gcoE6LSrGFXgTqC9bTHJ+Ks3pyAUC9zF4hG/y
3l+3y5qSDyBmgsWyMMAEZVBp1p10NpzjaGcDDL5tOrm3Lq3BOEAP7kw1+aMRevfV0Z5GE/rdyIUx
cfRa/+z017gYzpgn8XortuwVPI+rfSd6l5CVWcHkKYCxO+jtXfRsCGtMDGmnp8V5UXxiXEnjPodN
yghUHBphFhTZQPYADSfMseVFO803UPMwy4AROngMOJIs9Ddr+Es4TGg4fwpBd+8jF4UE9NGbOcJM
YYiKkItJpnD7wxgKk0SEbY13cTl8WsY73P4+uedNoA8xD8HJ9mJdsfIElw+gxVC49Zyed/b3h9Zf
wuOe6ZEJm95mRM1oEUvR47j0Of8pd/ANchkouAn+mRnmQgYU0Se2RrL3BKmo8WWFoEuy7yXohorj
xxqbWV+xkTKCzGbEl8ABXTxgT21uo9zGdgsXpruTDD+AP+edfWVjG46wQmogwtcj0DlZMhGwRA7W
Kx3rVjLLhQzBmX0Ryy07s/eKS/KBvSdM2IK8ceqskVaqBbgLXSTaFZ8QCNADoDoE1sFWiFnBeaMM
2CpXQ1i2QYs97Hc6G66fvdNgl43KMLEMzEETa4rtxHuH0uYrjeYeapBfdfPn+S7A7i4dbE6hwt+w
SsKa0hBpuoXn/xU0S/BBAcaJjQU2VRVGKIdjENufw2twCq5u+snAwVwdHYwLAiNA3NWOEAbqwd3V
364Q9milzdwhasrvbIhIBNt3u89jmIbV4k7C81sK1JfspbBZQPscp3s+2O4sa/LjIPYvW8PE4Hcu
0CFPKdmu2E1d16sUD/rrAFsNha9CeDhPt7EWF+eNjs9+Z1NxuzygMey2TVAD13W2fsbYMDdAtzOu
hY+ET4nrVPfRYxgqXgRLRrMu2/MXI0WAjiD2O3tgio6WDRP4mdQpenwUpYOA2/UFkRtDYEhsGPAl
HhgRD1YZzcZs8vZjglevTY0FJcms/C/coYKT6RVMtYQlsiyoiEE80X0w8Pcz5uT9SYRqcdf3CV2E
UOcihvF01K8eDgN3pjfMMi+hyJqCEmM9TDy5XNGnZHeZshcwlICGYHJYzMvf18HF/5YiXLaMSX3o
/1/9Af6fu8x1SZ790jKCblUsCroJ8QeKbDQcg+2snt1H9QwJ12mULTpDLyAvUlp5BSydtzPdlb4K
8dcOm4Hi1YygRyXX9SZY+YTBNsFYuL5GZmuFPdomGV6p/A478OrvGxsiKkBHZt0OUEi4G9i082g4
jbYPH28wq4OD19GoWl+XyTT8yEnq48e7ZLPSRe6E7PzQ/e7uF0PJtLXg0bWSmMNQo0D/PMLpSpeU
f9ZtAqKCWwtxCO89Ul3M8/dgHbcqHyNma/3z9iz+3RH/d3d+qaB0MU/Ox6rkfBjc1qgRlyjvwa8B
zt6yZUlyLo71/i+f+TdQ99/P7K7pj6IzwiL+dJX5TFTEg4dZDlMTGgnCbes9H3VeM4TMW51Z+68w
0j8Pyz/Oope2RpVbta/FdQX0rLLUMF3J18ai+YJaUwK4UaKTO15hNNi9d3P2SatTGEPNpAUlq/Ua
tpTzzHvZ7E6DzZHB/7Vz6rqgAxAclA+DL3V6tVrW2wyls9ODyCky/394AtNfzaln5SrnkG0dvNt/
vqnfI8e/qkCddlrRRSDQ12SJMiokI1XTaiUxsT6BpNd3OIAu/uKzI8dH7k53GwLOC2QOziZC5/ls
kW0+lmx1Z/bHVfZe7wViwH992t/YxU9X9oIBnKrntadUebfEsnHnkndyOwEN7jY0HNtqDeVR+DIm
8va5VZkQPrekxXDCJiwAXHjYFBi/Pw9EBHnxCslUvHrsOIBEX1/KfmPuxastkPmBAQVvz+K8SUD6
auseYKTmF1aNWAnnorv5cNjdyUQg76jbdCVGxV2zeHa1JboQkkRDpvfYQML27qZpCGMHby1DnJht
Muh7nZAFj1C7MfvwkVXs85CQejqkskHrtFuYsPRtiJ2dLmQPE+mfn+43UvzDPRRfavw0O97k4sLT
RXKyRLsmT7I1N8u/TzK4JjTFQQ4LlOLfOUAssCqcWc/OEjqzGj69z5uDJq0YAiT1LVybuUoz/0A1
PWYaSR4E0ym32ERzSxiMcaHEqg+r7TTERJ3uqYHfcrfgZObUZpg5YQb629hA+vcm9H9rV3yp/c8n
NWoMcpcotO/EISCzCRBlexlhoryJoIvI3eEPFmRDQnQKhS6vel0P18HzF8j+HwChIsiSqqqADjre
lS/bIS5rTZZqbBDRntJPYx4YEugs0M8FkH6YKEu2fJBscCfUc/0PBEf52ZQ4oq6Ca+AlqZL5QYwH
gg/HmPbn+u4Ganjxfl4N/8BsCajC3kiCtwaO+Y0k/7GB9k6ZXkga96uCqwtR9DyQOEewwKV8g2L8
Vr+jEQNoOjIVBx9yFXqC40z4LGaxjU0KvCMvdeqwRQXA1gZSsoO/W9FvTTbv+cmEkIZehoEBFccM
lRFSNPhizAfbQBvwLGBTwuvs/JEYxAYYApmyD0Lx85eERvGPvpbQGPIINQNu3uuziFWtIofr2DX3
xuS0fDLGqm3WB2sRFQExIk2gwRwYOZFb+3pnrIPfqh0TgdU1v9SFiKCWp2XzhlVt9EUk1kMO8jna
et0xttSlhKXhwc2Wf7Y6R80LBvFASUf/sZW2p7f6QdgIQl4wnAJ0wHAR90uowIlNQhNJmB8ceALX
oeUil5uW6/ijXR8/BBRt+aDJTQEMYPX8ooAsoH4lnonta3hvB9KhhlknLEF1fjkBxH8MSVgWosJA
UGNEIr1iZpHe3JRLrpcriUSNuz9ijjNIyTqMELFGNEvQtZe0hXbLUWc4zegSyKEcdvP9y4g+Cwpv
gaNvY7OleYkDVdnFVJsy5gmj4Tsl1yUtw41GJOBQpd27sWdCJmjpnojn7E1iD4L+6GorgwNnuRv5
+jhaxqN4JJM+1lh6kPsIoJHjPKjJWz6zZ5PHDf0AZmkYsVenGNnCJQiIqbLz0XEmej3s5zCLsDHD
QA54ml1XR/gOtSviH60HBRGoNwDvO2mxVFnUfIKHswpDxgswHwGQEBUF6mpCBWzd7kxBSwb0N+/I
QDYdobvEiB3Prp71jvsTUaekf/zWnf8LX8NpTsKQD26ObLzsJ0+5fVxV4vtWKKKGqCw5zKqx6E2A
Av3LHASGhoWpQztwj1MDa7weqXxds4EZ62B8Isjdn93uWAZ2ESe/HSr/AKdZL39c3EsdJkXp6aZK
XFzqd3FUHWram0hUN0dmtBjBU/10nfKtuz5Wrn+HxZ0S1QMr22lAMJFKDmW333UggwYUPvFWaJZ2
xjBxfxuOScK/isY/L/aldMu0ROufTux54kIlsvM0xQ6YMGXEXT7euIP7Th8qbtcS5yP5sNUtgARz
JA9Z45ipn1iRqEuxzGjMkPA1p/Qhgw+TaTtEOBLbuYenJlM3dfDx2NR00JS9Pf7JYS6h0ByIOBK3
4Dydfa5IAYVM/Q5xjShg927qLNI7E1YNV5chUxjQFtOwq4aMm8wtD5jGLVtooU9vfvMTEBdUYwBr
c4XfxOSZHpMBWBpinUtv71BdfBj0Priir/C1uIWrDaTDM9z9gwZCR6YFndwF/0R2n8ECVvXuRPeH
qc30ASam+N1bdyW0AbDEZft2S2xz8TgLsOaa4TBM58j3nVQeCmgnJ/Wmc4Dvm8jVzG0c6ij1ulnw
w/0aSqQsN04xxKqesudGMna3WX6AfIQlY16auS/4UV2GLv/K9Kg3zDY/nwBy93K8Fj2IbTRZVzWJ
QcTLy3OPhOvxpkbkgJjNV9chkgmlb3EymN1GcdCVPASGmLdxEbSDjQ6htg5wpBkXvNRDZVgtT16E
neSsw85/y0L/B9mAd0cmdNFQObnUV7JB2kbyUZe6vXYk2NWou+Fczipb9X1hVwendQQ5ix4V8V5k
y/6F4vHkFmg7IVGGaM1+2Wi+9/a/7tUf1/OCVaaXk3iL4365kid9uz86vkVQ36I9NDj/ilDwgiN7
ObyTRGzgMqza326edDKKlflvtPhdihZsTbf0NIt6Cz4WmmeTo45Q7poXnHLYIamaecRvx9ZffuAd
yvrnnXwBMJ/VOX1kCVd++3oE0kzbQ7f1OSZ26RLlvLGQRohbhyJyhaOnOgqcuWyEWzxoCRoh6Fix
S/nrPgOADAdXaKaFELBcJGCcBKicpoR8QCljhu10AUkVh7Ua5MN4qQZiEE16LrqbfR+SGUiP3/N/
a3/+WVH++fVeup9+pt6jpP5+MMiX9PfLGBsKEtLFToi+bgOsBgIpyM1s2CBOv3AIYq9qQxcyu6Ez
wEMQQw9XnOMkdf+HsvPaUR2L1vUTWcIYB26dbRwIJt4gKILJmGyefn+zpHN6FcUutFtarV69AhN7
hjH/8Ye/19fbi9k/Q6uJztY/ZeT5+FCUk5gzciqx/YH9YxuLAzv0zANpFEdfi/T4Tnjax0/+vo3+
mq411ZD1GlbYv7TD+X6s7+qX5RlmvYjG3g/LunWtgNweXSOE+2KnWLWw2Q12yS2qOfvOOtUCVEnm
nThn+vStS2dOsrq1CfE2t47TjXdGQ7mEi8CuxUHEhjtQ2rcQDcoFdmLtS3YeCUxAZyJ4LYfg/nVx
2ApxUUWgh8MAyOF+olBFSNAKkUo6UucebthA0yVX1rp9shSn6srhncYPco241r/6M2QJLRkbGP9o
DcfuZOsgQ9pCusLhNpA+LPCqIi5Bvx4ZikPKOx01wmuCz+Z5u64vN5W3NcibxHOh3uOiPBhjJSXY
ffpASsveYYK1Y3jsbFq6v+2MfS0FoPAN6LD83sa+I6JQ6w0s4tKii+OW3Ee6l25GyN8VyEWbmDuM
2tpwMyztCaxXghEEgt5UXGHguEtQVPuH1i4+YbPTgGOUjgl/43YNh3Md0uCyD5HkEPfUHpu3JPcB
UmE7Fg0N0usj1Ltlcxndelv+b5XYPwVyLP7vjXtQbazSorFy5QBdY3T2n84xgZiJHRqmQw2s1khC
4DbqcTziTTA3bK0pjl/IuVR+IkFEbFBHoG412HsYRzmlLwWC9i0LzAycWkvWsOxzIElMjEn8O4G5
7hPsUu1v1ies3SUP9E4WHB8Xa+0Szr/GLnP1zknNk3wu9x5NWerOC6JtyjFXorswdlUHQmjvzin6
5G+sBjWbv5sFXDNz2MJ1wtC+2SL+MtVIXbnCBEWCGFfbOx4J4VJK8InsX32HcNEt//+z5GW7qTzV
zelu1E5ddhXvEsnIGA7kuWx8AP4bDHCFlsEhPkdb/xFfYoEcY9xhlT72y/4nq2XtDTWdvf2/0bzu
MPdCuq1Imj916UOyYyeH+RXZjOpf4yJetg7zc3yNN61V65RuQrVx7Bzdjc8TD8U1Tnd1d90E1Ahh
iMDkOvMn5YaKFQABsC4RJPEhFv8Hujh5EJjUEYi9A9w9tG/gb89I516H7Rbzd0ubQKbTAebuVcwF
3spnuhgcZRxuCdcC2+CviFftfbDnZiS4NsCAVI30utmAuTeRCzCGFUzVxO/YB9SZkRjHOEQV69Nh
dcbJDfDw6YtlyZbUIBSeJbf2Kh4ezzF+lpZIMV+LyDznYmOIA7NVC5c+sw5V/x7ZHWIptBNEiSJA
EUwZ1FZ+lV5KQUbEytHowiOxFNklDk2dxZEATREINA5ODSnBt4P8vBNE9mV8R0+TgxVf/Zt1b/Y1
jknk1p5BToqe0OeCQ7u0dsHFQahrP9lKlxCLuAI6hkkDgvQLCS48jMGuFmwsJcFqQWBB/BCpaltI
UGyLFMZQ0ahipAgXJQTieOAHV7tMkfux+JCM0xZfgeFips3fqjVRhzkKhHecahssx6EUnP2cBWPQ
9oAOQZ+iwn5Aj44zr0JQA8QJQuVkX0ZLQWdpY415c0MhagjaOUTIVQgKG+I6Ttj2KiU+CLSdkzPE
U6S0VyOJqpqNw6/4Ja2xTcjG5iHZhG9vpCeg7QtbvsDlx9wQMYBp596BjoTBBqNRVHOCPEOsVV22
/Fu8S+Ew1JtVsoxEcSHyKCUKapENX4FTq8MskbKzP8HICBLHkSR5HAxY/yijIN+f6HMcoGPik87O
gSML/PwHKUk4nCUGAHRdPHRnb6+cYwN9OFeJOic/vnegj/BTpzr7F+vTHO7oWV25RMMht9Dn0Ukg
E4EsCMS5tspWd3PrkeTycybrxSVyy637OdIH3pEIicJOnSZTQGsmGrsK1/Jjoxpgs+US2UQVqDto
HDycXkRW0sPT2HKh43PRKOmf7R2LvACv1tg7u+BAsXUIaQKaJ2ChyuAaobih6sa+llmydPk9jPHg
smGSscVGaHNqwnrAmRIzfKLbuMkeebA5PTeEreCLoxEWlbRIBLSneWNP+PLXSIq/eztfdwUEwTQ6
enkDjxe0ywfIUPeURhiTQcCUKIjYg2UxBdLWNgZaZi7l4Rjre1TVAZBvY5fu0jtKICLILmtTZu6t
uL6eEBqJrynAAuYOR0adDVtr0wKE0/+kg0+QWXLo1xIMJH2IgA3UE/z6Jw7L75xiCmCScKCV69hb
G9XayzXntNpdd8eyLLoVTzLJmy/wicC9qaPxtjZXiCrS0VYwR1ZTw3D0AQAs4J7/5EaX4F8fXho4
veHruoJjvW5TzjRyv9bUvWtT66xC/DKgwHKeY5l4G2lZqVloSDEdPnv3hDY5p0Kgwrh/NIxgFRFz
34YVCKv+6wTwboG1KKBpWDz7TOE+gEtUaWBWB/uVo9ro8z6aOUb+Fb8SScG6ccVPU4byvqekZHYT
fkRvpI5zDnvtfn5NN+l5ug7K5DCqhLXkntQ7a9JxmtuHee/Amd/3MfvLpLWjTQ0fVl6loQc3ybye
repImeUh11mz6Gsc1Ic+SZ8fyuE3101Zh+GvQKgnQOI1Jzvf7NSqunoUXZJF4QfQo7axCMDRyTfS
onMST0PV2Sj+/tjqG5jzv49VsUv5WYXvz+Ut3x742Ac3bK2XfyHX7mACvG3IpLkV7rOgXhW0AxUO
Ff7cV0IM/x6C8QZbYQj4tUAfqijKd4bxPxeBXfVSzZ+PCyVhhjzEzztMGYiY2OpU8JXFaa917GD+
kAMWjMq1rUzlmgfFN0QpZSJ4dHQ8JNzaAAWSCPqBFfhV97bYdfvnE73l3HlSO7ORgCsAs3BCLL+Y
ZsD4GnTHEGgBFrBzQhOLTagtg2Wgl7lPFUBVqnY46vB7kIw5eWPXqdow0tObJ0GzABCMVVO2N+1q
qI1YAFXqmE/8aPUNve/Hs3m5ni5Pt935Ip+LLk6PDXkKp9ysMGyLEoJDzieGmmNrCyuddBDIC0L+
gykaljfAZZNb0ly7kFCssd+FmSq6F9ObZt3m5XSm0QXDaMLXZweuXr3Cv3+6MghI7OXGQAo37Eld
raNRfMUo7sd8fcjHz6KL2Q5OtBjNXC6henZWm2CbjXFwj6TWfUALQB3RtVguverVxFDmvPRu7MfN
B7A1xfAHyuE3avNrVDqYDloawe18me+nnVx77O73ont3rpO05gDFJavRs79CtYFPZTJOmfGPGIF5
nwwVOnYxVF0dwPnvSV99dweF+kjXqaLqwDivxE293BFJv9KP3Zxa8cpEd9cR5w2UYyPc+WV885Xk
SRE0lRvo9WEJFskDux2cx3p6hJtpf89RIomUhMWmV8A71JJ9wB+4REjUK/jWtKsTzcO6TVjTYUdp
rloc4hRDjwbMfsDIJYuFJWQbkJji2tcK8BI+NHMHH5HgBm4YCmRLRrq3b58pSHaSLbWg4Vy4vG1a
D+5u+xSEvMWf19v7xGhsR/jFt5/CYLDSP1qyR8nSATu8kyi5Ahgt4X/cvHEKsA4gTha2h+3HGIDs
MmIeUGzlaXW47VHw9S6UhBeRNKelJ++cVWSrXhMZzrBEOL3ptj77EuLtQyD3bhi4wR6tlsRsLAjo
si8x1QsNV6xduRrR777BeYAy3DOsI+FhO5L5vmjSYtTlYEtztHCQm+4a2N6cO4qzSaFDRfSvnu4S
4HEzOEColaumAUZ5IJza8HdjofW6OwUB0htcltK/J4byZkNGlqbqZOjQfJLrL73WnVYtdpf75dCt
d1bJ4GafuwaF/DpmAHNy0FvrATxYrPK2fXW0bWynx/4yOjQvMWruTYAdSTxuf0KR3tGhf4zppUOq
j4tCvlXOh+4zukRYSgb3mKC6TtU3nDEA5Am2uDDoIT+Acrl7iKt3nHKIB2yt/XoT1QoAlwfgxaV1
FyzW2FE1yoZ+wqvhFEuEnf/9BL/VOK9LHII44Ss074Sq5eeRplwxVFie8kP3GBwWeNBj77qsiSjq
rB6ehF0dVC11+PeHflPp//cPhT3+80ON8fEiKQofSmtrXsfDzSwmY7w2hOHndbKbG9lxcXnYm6Fu
OFteFVmNyESnf4/iHUqDHK9CwM93vND3/fyfo1Rd327yZlwQ2dF9YMwBm/Aal8K9ml6DWybYPVhg
HDaOlcEuoo0Nk8ivkaOA4GEZ3HpHUJQSA4+1r31oGr8BBn4M7OUc0++P8rSt7/ddiVZCNchbErSb
v7/8u/euVNhLoZLXqnXK2Z+vQJevj0p+2uy7GDPtFkuEf1qGsVKhk7NgSSPjS8Xmcexjvfbhg99g
Yz8++KU5tDyc1pWbIj7Yu55QzDymFaxoQYv23TVuiurs7897I9dBQ/QdSVPRNfnXyXo4n/XbWs53
3UqrBDFdJqCn+BTSQe7h/m5e29S3ukyVgF0cpEhnF+1xyVnZKwuleoesCOBG6ONK78S/r8Nldv7a
mwk75doSamdppmGbyQWPnZjLsUpeNQkueHSbf3+P7xb6zzWjoluAMUSAkoJ9+MtCle9j+V6ucK4u
esZiE6KaqFmnr5Wfox/Ctv1B9w/TpTu8vfqMO3J0TaDw1rwj3UjJL7fBgwg86ONAjiARnbFdNitc
YbxNRlo0iv1K90BcPBDDLrjR571YSlxl7rv4KR2p7VCMy9hT6V7tAtleg1GwntOObR55YfVo48pN
ur3Q0UsgC80Zj9i3avBMXdxNr1llKrx1/34eb4goP57H9x7zz+qVx8qhcs15HttoM8H0MbgFWhcu
I/QwSIVHe3sMl10sSzCtJAITg48L9V6Mlxcl7IMKT/lkQaP+psbQYmIn5Z+aRqfpZeM/bLbFUbqf
VlwOufadvvBrz7s69H68D7kEo+23z+RHk6cRlW1ydyGmlLTF8DOAe4zPprUCxtymUrJEguQuaWxa
O0yzgV3x961Ol24e13DTiblbm2vCO8WacYp0PVKWXIj/fry68qsg5cvolSohk4DYaMB/7g8nbXW8
5PfdqotDXaduZuPm0xx8u8+sYYZDar5bhwYxAZgRTKqh7B7hlgTQj5DTEITQuLjbgLL1PlGigpY0
i0hwcXUMG0SxXbo31NdC6/twYGPC7oqgrWD9nIuLLBjDZN+ruRenMgPsJiGATMkDoc9dqdVFtfph
t/1OGXxZWXIFig7+qDgFEk/186vWx7mkn55rLGNgmeCMRQ4CxnLdfHLIjj1ttiKzpgJgWUGLstwG
0jl4BkChMK0BqJu4oxX4MIyja0aEC+D82N9lmlvBv3So0p73SFKScJLkhlVyFY9x1HpshE0cnmkl
fe6DXzYor7a4aVjSPE/k+f1i8pqL5jEeT9Zs/YXzTHXAo72nNi8leOHfb/pNO5K2aBWxPKp0+Emv
Vw9JOslLQ67l3U2yHkqd+pBIgi8aOvkM/7xjJjWW9rh9iUoHGvx6VoFpOS0UPMX08MIucgtuGOzp
JqbIpatgU+BdYjXcTuDT7lv5CIRCVrGNMhVonGHJ/WqE+5TeA/4T4PoNYiec8MeHzfJ7zK+vFCl3
VYZag0zzlV6TG4+yVh9refdmK27wbQWUp8YEa3+WIn6gFsUGbXladbAIm7L5BeMIbjCQBgEhxQze
EUAd1KRQmRUfphsJfL+XlvCiQdvKlQ8U6aX6WVfz0/G+V/OuDD40WCYlKwTWnOFh+naLij5KBc4l
R4apqB5FoDmTj0kI26MNxfnmyh15WCQbUMWndcnw6lTRxZvIqCvhHqtC0B5mk2KWc+QkDwRRDbyv
tu4F53EipY7JDnOswrtBiaUHF+39ulcL9BHsOKtGBJ0jg4DWnWXwdDZASfICHW2gLMCq2zI2mBam
Ze4OSUItAEJNKhktFTz0Z9yaUANoNi7/p/YKcYN1mxXEFoEvK6GWftM5/X3fMO9Z7nsFjE8cyu4z
0mywLyFFDLutBA9Fr3TxCOXyArMtQayGB3cDoPaL2bSinfdcbLK1swLiVbuADUihZLpAd1/w6plj
B/ea7S3lTpvvOpNa2161AHQUv2jQVx6W7b9XzhtnLlVWKkqtzq1drdde0cBLXn/oxcrIu1g9l/hb
alAirfNErZuHRb2zm1zJqE+xzKXNtXPw+CNmzLg7jxlqny8QG05WIrxDDV6O7j5nN6KeLK6szIKd
/5xyGK/Is78crX3V3y9WGZlTkPYzgoWA3+42JQlcW6wQJfzJ9J6CLSLni2Lux4SoARgj0cZb3Coq
dg1vlvn50kAdz8ZS0zFmr9Kcm0sulU8HgRhmKsQ3W9u4Pqu0jZE6u0+L/vXTkaL9Bu14XIhEYTyT
+Yrn9M99VjmOl4/yes27NbJqnEtUC89O5SGS2Fa9gmN6BLGYzh5hdkiKWKR0T5BUw97Ok0f7vmoc
+5d1drg5R7j/KIVXEIahAzkabJ+W1JYPwqXvzqTQovNQS5WNr7bIq8ye8QHiT8+YllM6vnmIj+im
6iA3aFDsq3pvI3fla7Cdj5NPkk39N6rDhlqHFUPvXESoiyfyT42yW27VY766LbsX+Fr06psYQtBH
OZvg5snZgZ6Z3AGSL/biGEqB2HNu9L/U6bnXkyD8jL2Nj8CcxtIY589l6A3vASJwB5IRq23Esbq0
MJdEVfT47q0/YIEchkDL9HVOI3A9f3M1H7RPYlEWAh3Qv1nTMBfNNfrk7t/L4Q19QiUmGrcYcanQ
Kq9prcpzo+6rF13K1hFcAC69vJlxeJq5LrYOyO/YwvaoYoTlGv2kL2z3Oyublo1wEk6BG/ZhacJq
n33qxyu/71OcbgbVf0WpsN1WXl5D5Xw5XWV0v9lRaNovJ5tYxwun1Vd1gSN03f0O8GCAVwxQ1hVT
iUlDDy/temsXnUqbgLp1shkestPSKpq1FQXtzSNkBstkLal82FPeXEoZK3sJ7qEwm/VXyE051mv5
9XqXso3Zq7UG0LxMN03XLjQUj5oiBWqyELw2971d5DmJ5c/2oLzmJ5eDqv6mmmUgel1mJNgdvIoU
btvdOjduZymrtHo6yjl3hIG7ee1iP+pwjmruIRGCunELdR3k5ZaftxazK0ZzNxtVHfdpyfQxUSbm
0tt2F7A32czimF6uObgNGg2fwOAZ6RHmYtNp+Y2NaePfR1BC+HRP0bm3Y1FszNMV+r4WH/f0ZHcs
Gqrh4Gnr6DUSbOB1s9gh9uFItGs4D93t+HA2U+RsK4SIZF4NsVtVbLyFd4i+7HtC/1fk+6mGmT2m
7XYOE1oAwJu4XW1i1+z261tbbz2s/lclgMreJultirsnW1C9KwgW0LFxc6g1H36AOmObPvx6mwrP
gcqfPgSezoKcB/NxhtvLrjtfTy+NanN+dtX4RmnnWXQALWm4QH5WoUs3wZujuZxNJonandRc3EUH
Q+LG7HBYREkYLuA79O9muLO7Fb+b0A7F6qKAD8ltFNuNI1E2wygXvcbo0sNy/jkqzcvDuoxwSq6Y
R35Wk6174VRlFv3dn50bumLu+i07D7t7J9TqXrKG3nhBs8d/0ljDX8VbbNkp1t7sE7r9bgHWBS2c
/KsayuGXu+tydxiXZ30tZb2bHT8jrZdmdeh+duYBtUYw90szOTc71UZncTcXWCh/qHHfNG4AB/8b
wOuqMvSlWrnsNlKGolp2Ry4InNPGkpyqxRlaZVC1u9AqZ//3DREcR+Vr13B6pLT+uf1vH89cXz1Z
QimsPnxI8XcnNfIrb+K5618iDbbAw/+q0QgXp5wgJTkTDSbOuF+BuFlGBxc5Ny3VTzv199d9KY9/
DOxlQ7yOL7lUPBiYEEBhHAMFw5hcn4geIXmchog5KPNo3MM0d+sy/Wi9t4cSDk7eHzc4P9dEr7YE
L2APM6s0e4iRaC4TDNP9+wnWxMT4NVA48goc+ZrIrvj5BKuPemVZ2/DeevHgIUgevcIc2XGjsTji
2aU1Fn6rNXBza6pPM/quV2SqXtOz4D2E3aTiDrFGp8rsdEqz9aGMf6M452bxz9BeoOcrnvU6yQli
o+ZSHohtWrOCpxlQvsXB1VP7Sr+dp+32xTSjpLs2w+2oSP0lgT17Vmdnmfofltm7LfvHkF4AiMLA
L+cghmTHcG/t2Ea/ZdlxTNBCqjRIJEEIQO3RSGOb1mSvEceHJObmIAY/Wp7MlNg5NrGNiGWdM2pw
rrXZqfY7oROpqjk89bgdJKdJWGahYHsZYm9BPN/yex/eu5iAr+9d3MbBJ/UqpfXLlbysHfLdnnt5
1kO1PSrMNIOrBtd9F9LxJmKdM3DpUefZzg55sJOEVRPMbenOGiNxwpTWMunZrbKxQKE+/ATFvRFv
qMq/oxPb3T9lXX7WtzdlvBTPuW6OxLFihCNtngbF/Mk0gBERp+6SjC7E7lk2x3XWcx6OM1EclGlb
J/RbmuPDaNAn3arbnXT8VuG00PWGd/PDFvSG+/xzqOIu+s9QFYqNw0GWxllPNVcTnqSYCwHTcmcp
JQCTZyV7ziWQbJL+yLrobuxF3W59ajN8Ry38fqGIKnBy0rASfHmhlfp1e7kajEMRKNLg7mAOkBVe
VpukRzfbednKyTia2w8T6hS/ECxjz6uZTlQEQybhPQ0tj8qRH4jjzL4a95Nu6M8OUzpie6+l243V
orX2Fi0/RBPe8f0rja7x5O9p+YYjJ56mDvwKMFbVXi98J+N+Ue6GOmbNMy/dZ5Bu3WAO89lyTCdR
LZYD1JbWh5f4riZUZCow7hJ13Fy/Aax/XuLxdtyPK8qYl1gbDQZQ6sx4b/PUYHxunMyksWVuVmb0
tJB4cdjDgVosDqnf+vvbfy+6X+/wv2HoL5vxtjw9NWmnjbOrdceJoubFo0cn4xQ/m2iStJPJamCC
+akZnGF7Crm660XyYuhQ1hAwTm3hz2pt3187z5Hvf3hKb4x+eTn/DO9lQ64WpfFc3wyeUoxmRLaR
mctmtgmzNkalfTFvkn072dmdlSvZ94aA6DcfcKea2GH/ekQvO/B9reSyfmeC5NHOHFQsbCYsTO/M
W6r7GbWO6VKKZlNmDXVl3wEtNIeXJAEAccKHd511L9h/7a3Z9dNG8IZALp6OUOXUCUKp/XItGxuX
27qmjDPJH8QQEvH+NgOzPwSAtbudT0eRKh727wfx38e9VHzqob4FAODjBvHDjkdwMUYxtV9DQzca
b5IRZj4p6YC1Jifmo0Hh0UGkjVtBUrFVisEJdVCXHX3FQWXO7j76xb8n83ft9ccAX0G4ymO1kW/j
6veGJCic8BiClGmMFGPFxSa/OKMzNvhCU4Vjh9TeeAHlED0ibpCD1A3gDzNiXKCqXwRhkNVThbxH
HoZ5h5WROzCqQ8uHSIqz7oVj6Ypl5aeH/H5BKjUDEBGTvN+mN+u8OtbOj3GmjeKHG49Wjem9hyeI
m7sBxUh2sA7x05xTgUTwAw9sUV1ogrOj7dshLMhkaflkz4eh/aE2ev/2/xnYy6lT3PP9ca0wsF5c
Q4w73fipdrCypWkaR5MzkojiVlZDvLj0pwgNA4SDrFSH3zCPogkGVF+4bRhgihBGdTAbDncP5WpT
OFB8mAdi0/o5D0QcGqgFvkH42xovu4ZWuWnPw1YckPew4hkgNU9300aw6qybRngQVjOTEwW77h/T
kqcprKoZvhWYgWNaZnjkhpgIBalgjVbt1dFMHg5Xqu2k3tJggwGTn0wOpEXj0+t/g6f9HPrLZvMc
F8puXedYOLlcrDNJFErHjAg2+5wU7WoPZyZn14Is8106wU+OaaXH40BranZkmCGMXDsMrXFud2GL
mPSQSlOOh6tgKDsnqnmVUtC2/IU9u1o9/KR7nwqpNz28n9/g5YK0qqz1nb7h4ZNky4GCkry08HdY
JXHsCge7NlzgSh0N3sOKHMBf5EB/v/6qqDv+ev2iEP3naH0q1Ws+FnVJAwqjNboFJIKNezUnXZqe
F4mclNYGt2Oy3VF8bicqLJOG5Cof7qccUx/G8dKO3xT58SmXjGPHbUL4D1UmZPHRaKvDnqWcnaxJ
A9C8G0i5jbfn2Ns266arRjwsU+nngIAHrJaIfiHYV3ErPWyEsANYJsiybvwnenHHdV2x4yMLt+uj
FcABuYS4SVhQYlBKI3e1+k3PDFxFkH5PSag4ndxctBZGu+U7TZoESNDYmTVIRQTZnSxtL2a+ecUQ
yTzYUghF3+yyVD/VHdXfh+rPWfJSOyq3y+leEbPE3gbq18glmYX7KceXmsy/7YcwlKSNKA70T8wz
7e38UGmKycC3gGQvNU9lea+OL+c62wMTREBQoOeWPrhEBf2YijNI+Zk5irmVgl1hJXXMhFHK007T
szVlPYqrC6ZVMA37F3j1yHFtUnHNfumqXhFhOdR89M7BpAtij/kIl36zNBst++9Z/t15/jXL//kW
L5vc4aQfxpcTO4XSgeV2wFD14ZcYCZhb/5DCb/zwcZ8e2svGtCqUy+F+46EJvQTmYTwH4O+QZFdb
Dh+ToTHYwen++0OV3w1reGA4UOq8LLUqf/NA/lnJJcEZh7W2YZYczJ6MYkK8mUGcUQMSGWZmpgkf
34JJZE+IqjPDjYkHSPjh5HvjoPZzFC8nn3Eor/XjiVH0BqLAiiEA93A5YIK4WRwPaLM9I7zIpyn+
WPxqI3Yz140H9kgc20F76Xim41hdZ9jvJ1ibkA3mgAo+nQlLsYvOHNqslViLpGt/KIjk3xjdz5G/
VGwbY7mVi4KRw1FL25rVJgqHVuBEM0PKmE8W7dU3XXc+jwyMKg66+ETXX/b+7a52vRR5Ps7wLbHk
Dg4z9EMeiDBypJep3hlM23sAOhXl9rYhWY5mfxGHsO6DypJz0OwLsxGVPmOQuoM0MOfe11ezffHr
4HrU/UGA+xRl2SQZmpzhS+7owZcXTIP53t+anhONTeQR9FtN7wunsr43z1bs+M6wGVSdwIPKbwYZ
mvWgjyecmXjMoKmEq1mzGRUusyiaB9lo7I0AMq0v6tYntfzFbHK5viPfHfHuJcZJ1CD71NmaC/5l
P7lY/b3d1p2RajLkurPF7Rv8FlmOtQlo5AUEZ2Lkso3pGyJw8CUUEbiLYkAkulWdqonafLh0dZs/
zye4Lufy2oNBgHDSTIQ7Ls4QgtvaGsTB2h0NlKCVh4u91SA41+xpjnCqq+AThyeOw0+XC8VsGNCG
ytaByA7ss+yWZa4izJ2IqrOiqPP3GpXrv5sKvPR6RdFqMh3TivayM5wftSXsr3EdGEBsp4PRaGWO
eih8Wv9vbx0RVVSwx3JboHBk8QYeZmJjUzMjJI43052Kc1H8bt6IgAQ5qYUayYsgyphJv7kEIkof
9oOO23RpjgZ0HrDxZVPmLMVuRzj9rZGMjZuAr9TG/aP4iyOnQ94LT780w+hL2FCIv1N35hiYM0Mi
lt8Kl6MShhfSlAVgxNw7ml62ZRm3vSHGEHuT/buztxZhsjf78zl/LOoCB9idMPQCcs8ZJZ/XHIb8
pq3VQVxotRZdUHD0T3tv5QJo4mshGuVElQ6RbZlANr3Z8uNCf7M7g6fS2FE1Fh6MuJ8ljyaPd8vL
UatjzKR50KUU+37mkUhWdWyGaOy0geEuen+/+e/r1MsJ9ONDX+qs9QFChMSUyAzUjrUWli64S46u
LTwhmhqde8+IbgsDHSaeYpju6dnfn//Njvvr81/qq/p6vzaOUpVs9IhKkwrZW4WwI7DOILBiAzFp
3zs3oVlhPfzhYHpz8xa2CP89b/E+/jmYzofrQVeXfPUcf5dzckI0Nn8Qg5p8OashmYXnpsLlM4FO
Vf9wGr0Bjn5+tNjz//nog7TW9o9CqYPzr69WNRyo7pX4HSxCrFMPz6SAjpUFz/Nr2cCKiognTQQT
GAT7kI1pd3yd20/7U/fhXTXy44G8nJGX7bUu32AKZI0K7ft6G59GAMgOuGPx4VB7d8H48VEvh9pp
vF/dSrlWz4RUrXiIFFKq50ewMoMlIpBlV072PcM8D+iDkV649hGYpeg80IR/GMq37dcfM/DbVPef
d3Hej88necc0uFtVrDlFY7HfhyGHYv3DXH+zyWoKbuCUQgLsqb6steqpyK9LSa5neIMGXKtvjSaV
l/B+OeFVglbxw1d7V3rR1mM7x6W/XjFeuYLH2/NxPKgFaP3g2httGlOx3aGWtLIAR1TO6odhRTDD
QN6Wtg9tmq51pf1hi5HlNxvbj2G8vOzDWK8V9/FREhizBjipuhTly3Z8o/mmf0l0hh92iitFYXFq
XKKRAFHnD7JoFROCxRnyazxvt7NpFjwbzJDcYuxt3TKHwwRzabgKd9/qb4LmzTpSQ/SfFqgKsZqx
44GroCkFU29SQhgUTt3byKeWp6Uoac7Br8W9w7Rud0oqfEtw+jEZ7HDf9gkX/vvlq2LxvEyzfx/C
64XlVqgX46mfpEy+Yim1wukbXHZ0b4/G4VTOsNwJWfS1oSF5xBLc/P2Zcy7v4Fj7RQO8PNm3hcZV
xbzobgQ4WQZ+RyJXsPXkxz5eSLMzuybcHHqXQLr+UzJr7Xw+e36oFNQP7/IbYfpntVSftdNZk/ka
tXhdIJPFbY6CXj0IUx+7QAbFhpWnIBtOe7wneRpTJhBwzNu/ogi2zxYH1ppJSeBYaGKxTI5nLclt
+fwsBEuiz3IbzlrrLlP27+evvCmjfzz/lwrneH6cS3XPWlgujgMqHAF2gmTgKDuX2ll29bKgTSwV
1UHFxZEpsa6pPsGMcmFYs09Fdu03CluXMWypa4asVpFxvdz7Ktv9arm9Sbro/oDEFWa8/YpPVLho
+Gm6UFBVAqlLLKiVVE2r3vRDx9Q6XEvBrEBfpebihqTT/DQu5ffb/Tmul4e03Bdn7UkcD52EwYBu
xtk8ugLJOECTps3HLCUNxySJMkoYWEgjb+daUANaeXz2z/3Gp5cmdsSfi4bxaEYFegIXEtjbP8/J
1eVc218qTz3bb60ed7WUwvNJm1E9oiAnDPTebCJJt4g8cwQho1OSqNa5mq3a05yNndbfU+hNI+Pn
aF5Obfl0O2313Q3PTFYwzndbzCFTo8cFJXfnp8azzebjOMlz1LnFiNpoe33a0MXz/+t5vJzQz+Np
rx2rjKAxqllptmutuW60aXt5zUe7j+YY/rw2XTR6NKPixq7R23vlp37Om3w0uEeg2vzgOOPN/Hwp
6lKCVLdV1Kx3snGVXyWVxWj03FnU/5uAOzS4Co4mzSZXrACkFV6W/Sgx9Fgnk0SfdLCBwYoBOOrD
8fpmhde52ODrgqEj5+srmUXNa9WdpOVi8l6AiVHT4QqwdoU3N6blvR2k17wz/7qYzmSCbUs4pK0r
RQK8PpK9ATOPrZPrHdraD/Pm97n/Y2C1F6yqWsecU4VyAoaYPs1U3BJZXGdKvOc306UA8aOnXzU7
976wUJ79/fnfL+Rl1lTlKjVHnfmLduDl/C33G7V8VmtqVjiD+NCOY+6WDTRtY4tgwQF3PeFG8GTj
bqPUPJvezgpc7mTsktVWY5SlXNybuvNF1GFUM4UNtol3m6iTngnqxMGe/oXvg1PXzmYLX9SQ48mO
nK8bm78TdvKrPVNtSA2w+Aex3yk6C+EB+7nH92az+PdrvnJSDCM/3IqdqlJUr3q6KaUj2Xbb+74n
yB+DMdA1VjttY7biTkqNACoaOqUb0W2xOvkod7j/tT422N/UYNBj/nv43+XnPwfm4wqp51QyqsbV
2UFKSAjSGKXcn9vtu2QeG0efHGMcdal2ZQuslu6UZM/qa6fV+NRT+TQRvi8A/4xlra32+SFnLM/O
YFAAKXPZeZjZ1B2Ui5iqTMdnXuCoo2c0qlh4a/TOSGwjmoNH+/IlzMUJDlMKJjCOBCYVm9m+LfEm
8M9bq/gygFH6mOQSZeXJkEGsNv4o9GXaEFf620XTmTgUWku7tSSvCsjEpzgDY4nOEUBCGdyztYmp
yMft6jeCzwtARqnLBPxBcXjZrh7Kar3dXe/iS4vuuCS8wt0YckO73V568xp8GlrhRofOixPSbqHL
++kYe7Nt/xjCy8FhrNV9uTw/1OzgxI3ScaVptqX2mI9dSqIN/VXDhDTR8ivtGZiR8ESBJqF+2Abe
3Ll+PoiXwwNk9m7IOx7EAF1njChXFNq09qRkvvof0s6ryVEty8K/SBF40CseeZfKlF6IdALkEEjI
8OvnO+rpuVkqTRLTEz3T5lZWAsfss8/aa6+F1Mzrol4tnBdHEEB/D0BPfEl4Mq1+PAKhOthDf54Y
2Ylu4NY512fuvN9Pv0pEGty33apLZdSmCPppLntHjPAGHlCNEzah7M+ymj8e/5Btpfnpekh2B51z
u/vWlzDNdpRVYaOOhygWG5GVysJ2Rj3vAPkTy775Ow2XxDHJRuaE9KYR6hER96+I/GNAHvKsXV7V
rcttxxH6tgSNjkYJ9xN76ky/mpO6J2WaP0f/AVc6mNXmclMYfZ3PB8Abgq34EcqWNtjogBausKnO
/ATV+fORIlT/CDQtraXtavF9B/dNlAzBB0ffAUkjRagmbocu3v+3wXyAkGKprhND2YvphY14nF/d
t6rjLpdLrthoeULKf/2uByOYJpTWO47TnQvS8q0DrAOYN52uOb84gBFlBiv06A20YTj/vgPuLcu/
veNDEJKyy/rSlrZM+J1+4tPu73zsOuy+iZiIwaDTnnccQbhuePDf184/Z+Ih9BhabsSHmsnvdu8I
PnqAqD3LAp2NJvqAvNHhsytxCk6dVbcpZRbf9dt3P8ScS9GWjpV0n5uT+2YFJnuvxaYTVIOIdGNk
L1AljwQdNJx2xw2B946o/Pb4x8yniBVFUnk8+x7rFDhRk0CKRpQJHIebvrsy3TGOmw1j/iTf+xlv
jIdwt8825tEUG47yEfJqcA39yYSqCFw0Z1D4IRfdEPS74anPZlqBkUkfj0Jqbj3suYNSydv1lSVW
deY46kLq8QluICWt+asQlFlYNtQ8h+TLGTetMvG7H8dZ5SpLQ7cp+jgenp1uqSdlSSb2O6WzHJM5
kkRYJabn4cYC+43ea/v//dSHja+sTQLbZq3D+uv3+8MP/wr0EHGgjAAYmF9HAAoX7slNy+pZxPn5
uY+7uWQadCXW7g8e7lFTOzo+ZfiAg9yBbjLlyaumLOLpYv751IetXNQn2brFPLUddpcUAz/g6uSO
Pckc21703tV3Z0rpoulbxbf8NrUPO/gUb0vzoKWc3WI9fcwyAVBMotFnz/HIoEUix8eOvxqW1NND
++fXPmxdU7KOV0VpiTF2uc1x+e9TxrcCsagjgvqI6HH0e8FiUdB7JfjQlG5Y25XtNmyshhH4K3tJ
9okq3xgB1Xa59S+XQHOdKCLL5dLmeWsubh2eTadN09g/CyQ/xuARJlL0nW7t40SMvai6tahVE7ah
29oeJVROU64spEt6wxerDdv5sUv3lu33++TIF3e7b35fwtGKAefuNDHcgJIcYWSKEvO0A2XanX6N
G1f68++Gpk/rpujSeEiPSnm/Tc83XZuJI2OJtBGwrzf5DIJFhYiNTSc6BIFL2HxD0sRv/nu1//Pk
h1xpV6qxdcMvgj3GLV2AmwAtH2pXDhP7I/38mFy79BcR2kY3mDdD496kkzg1+pRTpBJfBUl0+wKM
iWpyU9Z4j6K/vdxDlI3bh+2VQoUmoiwLQvTy9S8OmrWKg891Qf90LTvn1zuASE+UKMjr3iu0MULw
YOcjXuCeMKwJQvBDGlzRaQ8atorIpH97w4eInClactBrJq77tqd5gZCMxtmIm4UzGLBFxm4TYvmk
fgkuKP8zYWLz/sg0FSu9brWdJcIE09Xvk9mwSjW359DZQRNKUyZ3b4b97RMfojA6c3s6h8Qnzvvx
GCWPeLAsZ2ecAgsbi7j+EFWh3gdOGcuPITz6HULQmpshx9frlZ4HHvKVd7/CVeh5r+p4YdjZjJax
gAtHvuh0et4rnd/AJ/QPAmaG05f2fLegp2NFD9g6OF3gBDRM2fOz7J8BfIjvSlwl2Rp6u4huN6e/
TMEVyc0C1CACjxd5mbZctyEt1J7dyX/O2mNwT1TE6o9iEE/MWu2TDyP5Es3W00icZ9BA5FIEGscN
0a+gNCXwb7u3gLnb8PnPg/v/fP4j3figbNZbqOEa2BzLRxb3YbQigAagtfRoDYFqBzK0RTY5bq4D
PEOUEaluSwryN3Qv3ItGP1bvuo1bp7ypNe6BMI402HMUQKnQBaQw3FYcz5lO2y5pecPpegfO/1rF
Px78MAF1fcquUi3dtw3tRlaH7FjZux/rI8wNCWjS1nE8nHHSBj1IHoPSfve27wuQU8mtEUqxzwhS
OnBs4cYFaO58/Ufz8s8LPubQeapK2xjbS3JoWFqATQDLe19cGk7QgQayaNqBfzx1u022yc/w7Z+T
cu8y+jEpCE8dt8mexZl7b2+QCIegdWsfIwrNjr75bxNDtUea+wnNGKIaRSxA42iVCKCAujx1h8bU
/uke/TEYD+dhkSXmSa5ltoug7A85jCctJ2h7o/srCAp2iDphU2QQkeyXNfLYJWlV+1TLbkyBOGx8
HzF0MDPYccFE58m1R1dL7K1QIgv/I8Dox74wHk66y0U/Zgn8AE66vtvXvC0oPlp9TnsyoQ+cfmtx
k+LIPfUzuNGX7nhseVfdCRuCQ9O4PxxnR+WI5CwSLOQh3OQuwUx+FbjJHSl86WTuZuiOG4f9aWz8
MdkPJ9r1UtCvu9a0WZ9BZ8ixUp4EgQ1JDWwQyliTwviThkmO0B8PfDjR6qOlHNvH2329k+TX0eww
BR+ybQcrBccL7Amctcgm4QeldUD6w9UXboMNYy2m9LfV9nAOXTAq2ZgVEQmI8DSkTmJHo7ZjBwKV
pWuUOzPgSOPOeppp/vj2hzh4XBs7Wd/cFxr5nrgzU4PlDBCtSXYv7y0G7x1ypcZbVcPeemzZMlO9
lcSx2Ftc5frofNE2hpKAPbF71CY86gApwqZTctyGo/cOd/8yzqZI4X5Et1NbU7PLRdHgAANFiRO/
AI+hygux/tPjyCttbzPjoP1/TrD5EMTMk3qMdZllRhAbDmeT8+s3IpY9gUF2OiypVk8U4n5fVU1r
+66m9eNrE7XWstZWvZ9zb5tB7ZMrLyv8MmSY4FS1ryxuCoK93q2HFUJvg3QDrSEHu9o53KySE6K6
jRmXWMm/zcBDcDONZG/Sgq7NpIAeYC51onk2pQfA9AKIXoyHQCnpRB5bgyZATn2aof+z4M2HkJYe
TzfzeBDnan9YDYY0KlL7+9flru0k3O6oYNNiQqhJx9mQfjyAm6/GGNcQWM2HGLfJNKllnVkLae/t
jcUwm9j1RAScAbkuT2wied35q7+N+UOMKxVDUm4nVn07pKoZiIvdsHYPlOF86MGTKPLPo8h/fQUK
LiedRTYTTAuWwNeX6CLXEb0Q0hhjSlaD154yhNDCqzZ25z2FiX+EYvMhCLZup/zQPhAEAahB6pf7
0XmPDL64RPVIhy8z+K6djS+SwvG4cbM0hOB7r/CPzbIvzHorNBM48CnTkIwepvTLEw3zF4IDMJPo
nxq8l/ZLODZnX6HyCvWK0//3PdsUoR7liLRzkZ6kXMRGjgJa+pikHfYbUfCKrgqtArDVttTpGu/X
T8tUP0bfegiNubXNNjuklcVdkqoFfCZ7iTH3bBklXmTrfe81F1ATqMcBuj8UhsZ7UcO+sB5iZAvp
RO16ZP677lscFLYEMxJtFAfaS0mjLCoKSBfPhukUAOIbOLkkE1f3qPWzJtLltAwkiz4VgcucBy9h
Ix7VELnuTRZ/LBBlywphF/VB5JZMDFNzhjeAn2Ro9wQkxYUlXN2JaVAqGtaF+Phf9vAjwH3eo+l0
rXj6vC/asATNRGSC4EGDK3YX01XjWfl0OlSYEUhsy3RDPEQN5XiTLzvzqs1uRGquIbTnRgRquIfi
Y7mzd8YAcE3r/+ko/3jqQxDY3XZ5q94SHF33QBOFL6hXajeCDz3Z0SlIed0TyKvUzdwWvsg2JiIN
I/00O/nxBg9ZUapflXSn8910I7xx+epzA+Kqh6/z5POTQqXsDCibYZAxXjV8/PPz6Z9HP7Jx13WC
282Gj59jpNV5Q5BAcoCRqOThdul8jw7hCIAEz0t7YPkveIGP182YyFNQ4MdLPASCrbyLyRrES1yc
PjZatIi313DfmPjAsR1YDLfXso8SUOPN5zki8OPRDxGgqPW4uhzEo923NiOP/TC6gFTL1i71lABS
K5fxwbuCBSG338SdN2RM/8sLYI6F/rIFIvHwApnZurUvRSVCkCm0l2nRwegUnyl70nZGowVVetRl
qtEdbu82nUFPSQoq7hH/frzYkj9CTJwdzFhqnwUcld+ga4hqkhBw+WC3R3jGBrteJRhHV/iiTcv+
6fn349kPidmlrGV5n13u5182AI4ZUi+EvBL0esmIWCuaQ8b/YTL047EPKVm2Vo7bXGfE529vhwgA
ru3zYEIbVayB4g6scBo2XbeedCBw6fvx0McMrJ3etFbBt5Z+l+76tyEJsd7dukU/naagcMEndIjF
GnL4S7VxVmx1ONMNm/15RevHSzzE14NeVvudymT/K+Ggez+dTqAKfIItvDg0mQdQGX+PbXfO+1+n
yI9nPkRXa5/Gsnbiw4EWfKpKs8kGM7RZ3593USuhuacIycr9SDl7YCzEmt5rHXAP9Ch6cOSvZNzs
8URsHIunMcdETskQerd/+VFvioN13ed7se+gibVpzJx9iGa5ERckD75056VDtG2YgfaTM1WlKRPR
KXa7SaPAn9vteDNahqTvNPS3XBppuQ5yqt8L87evyQTRHNXH6264PPNS5885+gsz3OV2EKg23bxD
XfuEdSAqK72cV51MNmMuMemrFL3KY8Gxi8ORjeRaNCqRmx0rh/6WglkxcpxEGK+OVy13zIi39/68
OODsqaNIixlU/P71+6Q/I+GpOARBhZAhgiHu+udnZlLdrlpJokGBIaRAcDsOFIemgyXJrfDl/TZ6
6Pfltrq0oTaDtKTY2kEgNl3kGRP797dRntzBVHiqCI9ZcMDVR4n3i6Lk+2PeVmeuj5S9j8SOkE6C
/Q/oUkUv0zGSqcagYaqfRdY/nvqw4+WrujbKlKe2QkxqKxQtl7Q6mp7Ov0a0T0DinI6BswyvCWF6
tuewZTKwB6HbivX0cKZsLCXRqlJRZ5RPRV2I9eMiygSpXNMG38ZiE1QtZmHnXEU+5wZx+DkKaEZJ
O9btE+32aI3OYOl/hSFB+OCsYkwGY6fJEv5ZOKJFmWISwopCD+kh/hv7Q1uXNhf1zsovkCc0bAX5
bwzdhiLTpCPUbA/QPDUEOSwU3JHfF8azuqtqtA3h9iC05O/L+Mfht9WNzXl9TlSKEag1LpfDyM9f
oo8rdFxSj4x22d51/EpMGryH0+qVJepc6RJD8b5u2jFPgDFNUtoWI4G3qH4fqx+vEutXCw+PUpkp
+AMJTSHR3bnUd85yO0MaeegLvjDdnfsQkQKRkC0yclG3gs3JzdhoPLDug/8Qt5FYktt0MT0zZtdS
UJPd+aDMstUByzcTjnc6W8/aKE9yUBcOgBK9G1aCpVLxpiCGT6Nv7Ep42A5wNASx353ckS1KBnun
vbbrVihfMFTZOjpX/EZl0yc3B95W13DM0VCAeSwrZYpylqWyUDhl3lwwniF8K+3iWLkPW/+7WrwW
b5tLd3Txb/4C8lUHkznLQUz8dnbXtO4cB01I5zMkTMdRQijAYmdkPsJv1+vBUtNYkWa7lLTqLTEg
MsizI4t7eYj6H0eIJFHsf77SrnMrXKJh5fREuZ1oeIciE3/c/vpCA7huCod/3TYMpJoVU5HpOke+
61EFtk7qVKpKXeaWdXFOPlfvDwChyakrIAchPSRooSHcbPf37fZ3HObBeBVwv1NgGeiPSqrtIq/2
dX2ViYhzISDhi6u2OPwCYMDNqAMXtuGRfxMjHx75cLNKjG162114ZNV56y+B31DWMTEZsnsdGHBh
I6YjPxvcH9/4SIrXrWy3S9a1TIolqAzDPBAJLQ5A07AJ1P47fImPE9GCM5YI9rjEDnVVVFbCx23s
VHVg2joabNNifHQmNAyg+EUpg44+St+L0iZcDNogjSV5fAWV4/e55SB9RAtoemQ9SbSq6HfZ4z+P
fOraWfuS19Ksy7tIyM0X0RpFdvtcRpV3yvBC6rc/Dyfv5sUrteqgaT3fExb2wuP0irqzuPFWiKSf
aH5C9j2KhJ8d/yzGoayskbTGERTDUGt8jd01+foO3y2bWyL/ZlGnTKfrqXKJkIePjRFKSS3+gGRj
kzsWRy54r2tizGZjPVDiA2lBXcu+21pgXOw6d5PKNUYlrsNqpO0dY00mqlZ+axfJMPRlLqJr7E5j
p+0hxR1HWQsjw4Gc+nscT1qHQG+7tF5snNvJ/ZbOdJhgqHYugmP8vT2gy8A/0tcO3i5XfF2vvXO3
3vbPasjvvbW+FN0xFhoCbQfPiIx1d0uPpjOJyjw8SLacd9Q1PzUxzuEGeeh6kuWOfOxCoNbOYQs3
zllkJB15H213vPZCWgfXg4chGZ0iaydBgg7f9O927s4A9AoHlwJrlLrxgp7OSXJhcVTf2G4dGWaL
Emc7Fq+K6cbG46+itjM6yE68hh9gRzg8zBjNW05W+notghZpXHhgMFyjFX7zd2WvoLfPbfNymafj
K0OzDb8wmkWl+P1HfiZeD2TJxqKQT6GDy0Iw+Hx0ssQ5YbXpyK+oCc82zLm3ndYgjlPmdM9aqJAL
+CCbRXOZb028zVL/KFuikrB2r6+sg2/9KBYMkszfEfraidfGvem7deD3JLaR9+4iVWouvHedGfsC
d4rc8hAOj8/kgIXDQsIbKxf+knyA7OCKt+nwC1P3wGPsneIX3wjBnnIoSVtkQbsVBRw6qhBG2KCP
AFYkfYgx4m0xvn2ZWSAHJJgXFmHBf5a0cYi3y3ERcCvGIdeglc3Or1R2dy/76VWyTSRwctYr0o/x
CLWNM8PEHFpIEN8fsOuLwWdsFI6zzS0wZJ8+1QgoUFnzkt3Luns8h5ezV9FSvXdqjExjR7/00rWj
bXypcEftPjVUobQsudbJ019e6oK2B4xgDk5VeKw08T/rflraWwkNoQR5CESRKsRBZM/c2uWF3jLK
r+0on2HW2bt85W4+VeAoeFmELVZHSE6s1/33KsLZ4v6Mk1ON6u/kjU9xjl9Sz5yHHUQhyOFaUYqw
ixXbeBlsEKGREx8j1oUZpIPWeNHxWlQfE2dwPNvO+8s0QZNzLHSYdiG/SgaEaSf++x4vn62tspYq
W0ttK1QP3fdWcIlu0+luOjXCgUeHCRp07uJ9Os0tG8n/m31G01OpXeXo8PlctC3/eHSvmXMwfAX3
lS1DaMeZ3Ubsha8Nrk61oDfr1GVH2/qr/w0aQlPz+f0qCBmD7dVFJIIkLHMds6MlAXlqhyi7kacS
dgXB+epcE9F7p32QQrddXXP3zuVEnSenhRqN5z21FzNxzkSlPeN35eQ398AeLcN+KZf8Ch2NajrF
/Qqhl9hVWZ0XO0OjYYML0ekbMzCMwrHRizCbXNFj/S19XI6iaK3nfjbFTtyFKNqKuETvYchZqZ++
oOpwQ1jxEmZumLe6/KUAt+MJd+wUk2bao2QfIXIJve2vWodtQHuzPoLTGwqJY2elTdAnLwtXrTwz
DrlGJkbHchIZs0DXql9UaXUrnZ30UqwdpezSoXqlxlhBOCqHpuqe+EXUdtwKaA/rQRrSNib/Nj5+
nMF51t8XOy6d40eOzk3AiOlr0AFpjUYIb/FlRuwGIEo7Ga5KwhOtA2MKV8curVv8HCboOzuv3bPm
YoF78PhRmBLeNjDVQSLeov1lrrnF1PsezxbyMXQijI8ytK9w+2JG8SRxGYXzOUzEKMPWu5ArTEte
KrGE9dvNTnxmkJlbYZ5QGR0FA4H1bGyu7a/ihIhHKC9iR26vrE0/NzqS7EmIxUsOblHndaDl7lXj
NTFBOniloEjrqnveO5ZzHZ4+MQRlw8l2fpi24miLV1LmHnHxXU9361DbhdtLp9rt3PmNNttTK9io
y1vQNodx/Z6geINtyK6r7noFbjNGL869Wp6C0aKQttOCjQw7Jm1Fv5/297rYH5cDLpWyjjw/dwO0
bB/riXFxza36ZNSzrj69+ofSVVWnOvDEo1/7uHdggxRZK9U/oR6JNSyX3MJZHqwQ6xb+/zxCbKU7
81HyP3Qr3+6lk/bOxYa1d8Owspe+t5ZnJ724r+m71bYXMXoN+8BLdd+wN6lXHDFj2VN0GSTgddO1
FxIjUio1+JJSRTUc9sKly0XjRvD1f//wv+Fy8eG0RuuGzpURu7w/sxyzaqnHPJXqmRZU83q29msc
z41O5dVv1wzzPtnX/T0fZuEuDb6RRHoQI0KveseojUdk2J4LN/EmA5ZnWeeP1yIL+/O1EPY4rtd6
XZMJyq7iyZyvTjmdjXLFXQ8uGEipToi/UD36fTj+xjjEcAjwWJCGVbyTHp6b3szEOBbiuW/dsrf8
+OBYnAFcT7zeZuahjUfUPjjjiv66hsv732XLh2c/gBy3TX0zreuhBrnu35yyJzlWp5yliyE8/UiA
ByhiD4rRfnLgfJjyEg13i8YXeIDOqxZmOMqJj3+DyiL7/Q+NwkFFTjEJ2lxpaLPslM5+vCKkfP2f
4YKHj9f+HPg6zjZIifFscMK+FfSt1VJ7mdWhHdiYoF7YTM7LC8wh0W3V6V3cwTvtGU34ifx3q9vD
azxA6UrLNI6SWtazeSvkJkmaIBpV77IKG+ztEc8RtZQI9RyndmuF2sbwNFrjxXJyDgttnsghjVn7
AEsg/nlmt/BfdlVX91t2Magz+9obFp3hnhIsPZMXor1P5+5gUDr1d2pr4OU52ccm6uUp53KrtGHu
7uyXdgaXoN3xstjeRb3TzWv191g+L8zOe+ccTLfE9C9IhItVihnzdN8hpocvL+9FNOhY3Ut0HitE
exk3Ao46Fu/eMS/CLwjxiIbdI1DQv6Loj93zgBC28jq/5tsjk/gmrZAHPMyurs8qQpjk+2QXLvNG
/KtXHrwwgQrs++OqMaTJYqn8/RaGqYGAGfQUPSwl2eQeKde52Ee1zzrGDJHLTOyjhoEkMt25v3/1
s1urThOYgQ2EijNZ+wEbhspt3LRyW1MJMQJlJeNyVLBoYnrUPcPJg02gTqRRhTb2zpYHSa/dNz71
ThoeyIXIdfr774S+m1YXiw6cZBte7i8yIAv658s9xPddfJLPa2tdw0U1p9c3NJIUyzlvXnaT82jj
7foavifANpTEMComnVixyNaZ07KcikvXvLMVEgcsliI0lu1Zw8s9uWL/eDn1Mcq3LtUtXa83NcpJ
OPrOJNgIvVMkC/G1obiydXBVnHMfdqQo60kJanrvN/t6wbb2Ep7588pWQkTuw1YgQWz8/eWeLiMF
ux5NqIfQfvYQCoxSllM83m5QjJRAwcZRdr+vHUQBX0kNRo22rU9wFpbqP4972DuUlAADWzyujWLi
CYEjTCS5QeFMXcIoMwPJR5HVbjpotb9gWrE+DJYoe4WuP+kh5mvG5rRJz2yWu/D9pXD6u60I/sd3
cGszhNbHtdX/xixaDV4X2qcXjCbJEnANBu3iPVtArVQKbyqaaZp4bn+L3Dy828NGtrTitt/X+xo9
DlyDkEvpza+iA3tJWL6ret+tBQJt9J0H2TJ2UYAMKLQOWp3NCKqT9bZ4eZnS0dUQ5jApeRJhwBsp
vCDPrf8Fzh6vda2Rj5ItZggx20cP2yk9cW+dUz47HfpKIHGAYg53cTLLQeT3lgI2d9OcnQUUrrvx
Nx4rcwm1SCXoUhqj0eUMRE+3B4qy3M5mW67WM0BfjDb7w2jrRt9JfyLAo6G/RAVDFED0BIcknGc6
hFhOF/tDD0FBIgHXHLqj/c39hP36Pckd9JaX5udb4XXbvfh9Xtkhsk4wznWHtP1kr/tbsnbdRdD8
fJdxGPr7qfhNKHaMergPjAIgq+9DTPrnzAI4JFweI5AYbMtm5kThPsESyWzaL5LJEASUP51sXiaz
XehvlmBWk4mJXeAXf1HY8iChMefqCnhcg9r8mzuIvlas4pVjSrR9brijAi0Jmc0tEC4nYjwcAPi1
rkKE+wDy7ukdml9uQK0GbPJZCrQy+xiaGbkiggDmSWjAAcp8f+8/IPt/ZtG581re7NdgpOBniIyU
ZtcdmpbzoVCNxSESN4NrFpXeGu080NRBHlOVjHvp5i07cRUIzk7xhnW8nNqVL48rN1NsdQzQfdb8
C5Zn/M/XyreK6PK5B/yg04SSRulfO6+SFdzAwWvnX2hFGr4gZ+ytvfPGlk7OCxwY7nx7jmTYydZA
A1gKd6dBS8WVvbwG21Z4ufau6uAq8k1UL9ozRXKUwa57HW1u0FZOa3uuqm7u6V/dTYUC6L49od+F
Xz7W7WvlfWnUAbZx+Hto/FsoR2zMNrUd1UBmEsz9z2TtWt2SM7artxn2YJQCOGXR++B+dnWXM/0D
aOckzMwmQITQbYQyTZo5i8G07u/HF9EeDymZ86WpDPAs+/j5Vg+hzFxbmbG7yTfKAPP+su9vunTW
ClwvUqiL9jwKAbqzI4yGbe7eTfV3TZykj2nHz8c/RKvSOG3qo8zjNfY1Y5KzKZcH/6MGRQN1C/a4
U0xEIIWDgxbwACySulfR61EUdKRh5SIPjI/MFJ+syo6dU9XXBvWI2WyybNGQA33yrvidUMvWFXqu
H5WO8vxUb8qjcSNFSiMhy7IzXXRbLi5eohWg8CCf7/aBEXAiHwXNu/Z1+1ISdUB8VecMShRp67BA
lKk/L7bEDpOt6XEhU/lXnjrqGWKPVXTnaL+s6S7JJL5o3I4Sd8emdhI6b2N3BaCzukN2xgeTMp7S
hpG+zPUvOboOc7SnclsYxy2LQduu5uiza7yE0z0tBGoSA6OYs9jpHjvzLRUnXrvY8Q1HDwjmiKHD
zTmudvdicatCWeq2wpnxTtvdR5Jw2MaicTIsW+4HXi+wJbhhap1+gaTbZbJ1L3gWd09TjGV1DbkB
WJRxR3GwjSgRMrU1IoYXm0hXKcAVOagPD+4XcySPYlK/7OZ8FJPCphqAz7yQ4ZQweEU/6I2rTe0v
ly0hdrfcSOGhJ9MfRLzQfBQd8dbz3soYIwqpc3NMcJuW389q3rR0MaK62G/zivlY3RwrMNbRRQ4Y
kPo2QJQGgMBJJE7g87GDCaLO79zZB0xbvAyBOB3owFFuTu3XPC5531dOsQuKHaBFEe6vgzZezHaW
+lLpXPe+lMNYT3aM1emTvAxE2UujjZ0hYBxuTHu35rho+evcv9hXcFvX8iqS1y7kjutwrpX8aeyZ
I2FQlUArtXXJ5x9eW4HuXvbhl6naY7MV4VcH/DS6nmfFh+XtPr5WGvMmkGMxr+hwEOD4Jh3FHVbS
l3t8HQMwpp1p3J2CBK5CobpFG3u/WuV213WdqdUFsbXf95PyTqr8SvuC10c5tAts8qVH5mLLqeKR
PAJn+2vUYC3v/rZpiwcVyOujjm9T5ylvI0uaMTI7OztO2rfRnCmS3bfr/dyd48Al5pzu2TJ+r9Mt
8mUJGyFpA2FifNpWVyotxp1zD9scbo5OFl5uDG/pnlAuPtEhaQQ3p/V5hEAhHCk+CufITxlULjEB
4Edk2uZUjMNhqDrbaI/n1ea9sNybtxns4gFL8NpLrq7VkXsperP8Jl7fO1CSylHedXEFKPG6xiFg
N7h4JuzHU09laa/IGgpw796N2yMutoNiQCUI54GLd5nftvYpdTNwY91jbccY3tZe/o6pMCoQqZcX
jt62Ma/dz869Q+puz/Y6tq2dm0ySwclX+kdP9q0OSZk5NPrJShvHfdThe/mAK+BxHrO+xyQ+7dQu
Vu1h9c5AKjtPxhLXAuXIBmXliD8O864xkCN5GPfbQ/4Sb1VntrHtlMTJ2scFmb9oEQJwIScaIMOk
+nu3gF7PIguvePAdvXl5hdHZHlXEqen+jUi0u3kHpcfeAsxLS/egeQfMLfGWTZ0b65gZwjp5nK0u
B7EndCLvwcGZQbuJ1M0y3COK2vz3ucy2L/11KUZYuYnBZk2srWh7802Ze77TAsq/dg89TEhL/o9X
5YDeik1I3qcZbrEftAC4ZYGLxi+lH79s9G5G/Fgopp+vnRKX0hJfClzsfWUXqsw/tql4PRyC6ube
jiMj9zSFblZv3QJR58QvcrdcU9oIzywBYnQrUCb8qAWYj1fyAflZF+Prq63iaLoN6kUL9P2LMrWv
8BMReOb46BXz4t2oRZQ6Rdr3x8WrOsdwtV/uA6TJP25BITTZslfTbUXUNr0zCquzy/D6fSu8argO
L2Q2rZddFL+Vg2MPu5zt4NTR3LoDz30A8hDshmASjorIeeIrYWkiqhFTmYm9NUeIOTy4AL/2cXAc
GJ14HHcuXumrcARM+4Di3nD7Vg/PPnuCWptdv/J6jChrpVhdOrFTBus+JxCeT2tHpcOSRkrt9fDd
HtHLV/pa3/LWfYnq6zD3JXc70BSqP2m3I2OJGR6CYzcNCi/uX4eWF6Nh1cs+iD8XJ59XnVZINi9X
9q70NxdUddWFNbl014mTFeRull9g9ZfFbubuXMVPJ7mLs+XZb02Lufm5jbT+pcNqyNhun8nHVRQ0
JFvxMUiA96rYR/TknSLawznfdtaYuCyMwebjcHLl0Rrg/uCmvW1v924O1bfj+zk6DXeda1fBmPWl
CFjnM2zOp1uXVLR9dMuR0WGbSqnDGcjfDLTYMVDBps4wkaenFpuzHl3xphhvVvqQrZZ62+i0dTTc
q2T30qdoyFbotIf60Hqx+sAXuDncvIrxa8Fyo/goysUnClXCivk8TLrHq8t5mhn+qXdQBDx+RlZC
5KYOQTD30r7plu4+Uv2ke+7lc1IFDh4LnsjOO6JPDe2qemFMT59E2mQF3M/ZZR2cGq/Ko1cmnpna
uRIqy/Lt+skmS6TocsM52ubMwj7AzYlJqaP0t1n32O7uONP77LDrcE+p4+TuZI6SGu4bgNpX+xic
6YLjDyr7/Gn26i9qOftPy1HX9u7jvEh72c3b96TV1ccNfgSmEDsUPlpfuw+G0MSXvHa1gSLuw/Kn
RGUpUqdtVuL4jF4GdSsQ2I7Bju5k03S8RbXTwc98uh4olSOXwHP13FLsDTlAt3zZa+Kqdcr9Mw7O
IGFM0VBiXNCDtwYFXYmd9jgZle8GtILQwCR0v/FSXCzaQZ066UDvJIu9RyCgBFWSKrRBFQvCfvKe
DA4YP+6WtUs8ZE6pFlsnl9rEus/n5Eg2Danu5kg3q77+RgIkvsMKshBoF6uXgBL65vvwaizyQEY0
Hl/62XltW5NkqAH0ey1/syLRa00PURJimIXnpu5SnsaYhrSkNT23bbHS5+jB7Vu+4ckLFk54/e9F
sbkNuaVu3omyqeKqnyb+otAWvi52QSEc+O8lfbl8ZOxPTTifHwzbwoCuV4xUJx5uOZRKLOmlDMJH
xuxbjvQZD3MqmsP0XV9WuHKZ79eze/zaxUE7MIbHt31Y4b4iO+2O4h4CZugFlIhiaTLMZWf7nVcD
/RxqspdxpRyoo7RvkVdRfOzrl1B6pfRoqKE5Yur3F1te5PiOJzbxr/zMS0FbwvJD/Jx0dLbYr39Y
0FOgEJgi+B4+MV1w5X7qmWTD60j2M8YrW8phFrbfMpyb4nHdJvfK5vusR8JFzex6cslFKrv+qrGu
DjlhpM4hkubS/KRwUnOEMFv/WvDEEmuZra4bX51R6g+22MsYGAsgoFoLlr/UMZbHOjr09M/N4KXV
UfyT5SCcup9vZvjSuFZ4laMDnhRnWz36p/8i7MyW3MSarn1FikAIJHTKPGieSydEqarEPAiEBFz9
/+CTtz//Dju6o7tsl0sMe+fOXLnWSoZg0dVeCIvys65A1fxAryPVn6sRT5cG59d0MVnhc3lkeeBv
nP0oDtxSYf3S6ou/ZzRaE+rTr3dFVBX0h5mte6O5NPo9ZGTFnfhuZkONjeDiyURwaT+WKaqZsbGH
OTFjwhFxyJksZC9eTz/ys8gMqNaIcwIADq8MZHrd+7tcqcWivMtLYcNYD29KquNgam+HQ4CStBe3
/Rwe57ATII+AkTEF7W22DPZOAAz4RXYQREYp50a6JGTbI3f2wPme6AJskjDZllO9mrsTJkiQ/X7T
qJ0d+jVJdkJvmnOgNObfhd2vJ2twnAKzbVnNLw0shjfMF220iElv7xz7wurdcVKSJkSxHd2zO+FC
/pqti87I7vkXv89fmh+SWqsf9DXVyaHbTtZMfEps3lsa6vWdwPmo1H493oS4JjizRVqoQqqPhnFU
FKzn8Knnlxyn81SbbgmixO/nry6036v8xNdHm2t1aEIz7qzRfiIRFupKnVUGyUbX2X7mNVwFOq+U
NrW2DHajryTSpm+KFgL+tl37DOYAdmByPRGy/ximiTRuQbdAp6C4CBZ5z5DN6+EPTlidFTpDHSYT
CQtGWUU7QWtOAtkq3SqnWUmn10FePGGmdT/zc82h0Wxf+1bEfOFhPTg5tOoWLDndta/ASj0JhxlJ
jRxoLW5lvC94g16fanAELpc2kJsegS3EqwlJjgDBdxrrI2a6V7U2ijW52itvtZfWEEmkwuSIgv3L
77S/WD6wXmRfz0t9DBtnmRzlQO1vQFgvew4mAM8H4CpR215/4C7M/HVl8cDyHQ/0yJQj80ECnejy
y0yhQU21OjEaAHvReFXWi8nJtQbIVCVa07nZtYFT8FTLRIPH8zDGY21yyzErpsZ9M7tce+As8DLr
Rs8a/cHcqMQomnUQunFlJYkKT6Yg1hOQnLLU+6eHPu+pqPk+uT4Zs8S9sjzHGp2nCWOHR7X2Tixy
Xq5v/FTfU3KByQ2omHMo0ZJ2oImxYYtC8zevGzcvNPob5s9Tq7c1BdWcVEfrKNOxDX2p4UfNoD4c
Vg/Yr0cr0YpF/seyfJnl13wx34TH6UqGt3F5u3Tnl8FK2fYNtPectOMAb5iXLK9Ke7wNrGjxqtTu
Qhhp7+/LdO/b8VlhyyZHGLQKpRl9Le7Bi0VtAp8m0RMYZpVWbQSaDZfqMK6daaeWi0mlK4T9bchA
G3ZOaI2dIScaMV9g5kgAW7vYep/nDuEZ2RrUiN1kU9jpguhZp+p8TV7Pl/yIcuFvK6d6YToOI46E
N31p3SrVW0/5nuwqu/Qkh4aMbIyvpWRWpTbObPH7EevdZn4MT+JXG5K38MjUsUvkzD+nl+pEdGrd
iv0aQYeiUSft83vbadI6EJnyTlSckdA44/t0Ds1KnW+Nx+LNiQQ4CJAKJ+Zzus8W/r78JFTtlIVy
eJPXxrAbTQbRO+HImFPRk+KAZLrV52e667VsEQIvlFqyUKhwcrOkbjs/PUhxkKCSRcJ63zYzq+xU
f4zde0KYrkk5sS3uBY0DkQYbXMmhbb+PnHgGW0xtPjK4MIfxrhurL3c004LFmCZrsXi54ppbazWF
XpnVbqeL5mOyyu36q7n01gQsFhK7+f6Izx1Uj+/c17pYFXxbzM1RrY4r79fX2qjH39l6k3nNBo5g
PDbS3C75LytWHqDdqmA+6BiiGYMJaYKO1AytTKXNOz2DU/RUCfd1rPPfkaBlsfXytZAzt9ZoVlXn
FJQAE8pVTHOIViao+E91m/In3rxw/cVsNwF/vLHdZVbYEj6iNFL9iVoSG+BnHWVqi6fKt0Y41jxt
OVpDQot+OKvOEX0EJlGRa4+GDwgklcwX7uNMMaEGPs/ZkdDxuvGHBIzXeZY7fmz9KBv/oyWH5tOO
o9XzNtAxwYrpA38osQHrsRupk5n6KnSuQngZvY9v74Kc61sAxipVnhPfwc1C4vRpHxjvmHsRP/rc
7gqTCxU/iFUCpG4okRR2PDYifWsR7qJ1Odbe8aouzOfN/54U+gz+Hj1enhbidEGdtpbQWlzabKYy
EMKH1TQbEkTiqBDrUaP3iskZP2f2OyHjqXO/YXYJtkxIAoCPtedYg/1H4Jrv5jO1eKjPM9GVP4DZ
GVYWX0N7hJkYikbUanBVH6JJ8Bm4kDAgX2a8Hr4kXNE2DwZiYtBqRWmmuTp875H4WmOj+zDKuZmO
NKqRhmB5qyUV7iKhmW8ieyVoEnn5xuFfZfgiKM2ck3xZQDeEwTihM8bnSip/sf55JDrhOi31skAN
RkTvSbiP/bl7HGe9TqRsOqv+IfS2gkrs/KkTi1BalXodOANxUROSFeE1ryy+l6Y/l8IXz+lyIDzu
uU0+ZQj9iUFMJ1pzE/JtuAqQzVCtC21e2ER+zgNunMvn958Po/W4meGi2FmcEE+VT8kLp2bhdW87
uD5+8IAsNFlysnb4CeG++OHBJD+gHVpmsWQrXidQYmyEeuJ2y8BrdoqkSnzA3BzfwnV0jRQmwrAY
Gbo0MvrddPPyUlNYTk9+bSY2gxjc+ggFdOTrBQ/2WCd6tgV+WrZ2T/8Uh25Wu/sTuC+FyZOJ++Se
br8OpSF6R1dONM5Y3iNs03DPLmDvzRG/sShZmtW5PUsD+ZfVwaVKzugT6mZ66zZyrarChKNIze+J
0138tbJuFvFukqrRh++r8vFB5Lo2azmys9YcuYqdmXKrvveva0bL85xCKKy17iz4enqMRlpDMnUL
1umy5n0+1NFmGsD5Y7jWhm+D37CEingcaii9Zl3uEwqAHJfJqNR9nz/F1POsoEb+GW0UX5tR+TXn
dDlzJiN1qNPOfFNHhHhr/Gw4iOcC399h5alCZUFVTPbQLkVPqrWQonjNn4ZX6Rwaolduy2WxlkRD
OgulniaMCx7KnGSfuqFLs3p6ztbZWvBa6NS7MlH7ozg3p7TgthJKJX9FyaLvBY8CZcyBaaVH8A1f
ixM9vkZABqHaB9pjP4enu85p2P2IsEta7LOIMksuI0s0Pi28lqQBW/FcBc5oA7uyvEq3EWipv8qt
h6ImI73l7X9LdjQi1GnFHvIgdMntK7QFO7iUmngTvOqaM2BOOHeeshrG7ijLRkuooSzBfh2nN7nV
pjffa76bTYqPl/EpLUi61vlq/BnvZIoVMzYgjK6KA3wt8BaIF5A9itudAlKfJ8hwX0bLbFJTAovQ
5V1+W1PukMg87Yes1TpvTKtWQ+qDl/kyAswe78NFa7L1t2MAaIaQ20/1I/Te6AYNgpTZXdhvGrfM
WlmHq0jr4Uo7DVETnbNZ7qMtcZEN+bYo4aE8jE4MTtZT40ELjjqXr0JbsZ+nl8GrZ8OFa84LPbi2
6pe/8PXdi6ZeeZrSKmSAMett/xlBpB10LpBL3GLJx+TrxxU/VWkzsfk0lwYkHMrdfDdaQQ7dhR/j
xWP72vQLgbHDmTFZSAaTSKyeEYhDGoyDP0Tjxnwgh/JNRSdndRNY1/hynbMfUlWZR2FDoLchnZNv
EtWmscXEXxQQZyI/RxNZJFsy+5luxI850251ku1g2Xqkwr4T36KF6IzBCb3pJjhWdus+XdGhU1fe
2K/+h4wrV3p66DlQOHbiAiM4nnx+zJRh0Dd/k1NXG91G2CiLwAqO3JdGYe6QSRp8agvw9N18zI7T
dWNOQzIOH/858hbapZep3t94H5VHjPb1wBIP5EA2B59szI9tp0+AMBapV19GP/Vc7ahnL8FhviQ3
W0WMp03v5C2jY23m53b30AWTlePEp34r5/rohJTA8hfCRzsc+0Wsx7f0LH7w61iLfuSd4iTUGMUg
5HpBlY4ZD5ct+1uiibBiPdEhUSht8UM5tG7pcSOCw5RJOJA9LfgSoC3+qq3Mmu84s6Sf2OyWwy+D
I1nI60yI3iNo4DXbzfXByElyGtO3Ztg8tF7lzTRQmyfOEj+SvoOOvGj3iRtsq1vpJVa0nd0ihoNq
72PvcWY2VrNM2JhYCE4AcCJCeGpGW+QLLn+VeV/Sj7Acg3SLnIhuCr16MTHb/WsjmwD8swslZcg0
4ak7tXozsGVz9pWtGiMFUalUeQ84Fmnvz/6Q7QSAyUO0e6zqz+dBckdqtW+d90mifWYKn3y8Nzdf
C8XygYRyXPNEl5XqRd4wNFs0EnduRkZxJPeiJEv3Q6HBuYfIwn8ZdDplOP4IINJ1bPLUyZ54zv7H
46dY8nBHNHnIqjzfGUofSW0ppFC83GKKNQQeLboNCpjhNVHhDL9gRij72kAycaYeS7bRdiqxNbIr
J1iHzgFdy9xsJDVzZU4nOjMbnkz+Ya4fu8B+fwacUJfEfn1LJ9gsONA9QDgn+Di9Fon9BDMu1QBQ
ECQ08vwUG6vQnNAMZRr42JN5hgpgKJUWW3XsDW+08lC78CeRVzmSC2apN8fn+v0DF1yf0ttjHcNV
YuNtu6N0lE5tpo1g0BzYxc9NGOkvcQAHUu11mZjdKjOa08vprjy6DUvbKyA+zLQ3SHF0SL77T+Ui
K1pnTqx+VXnlLUbushDWFAcdvRPgN0AD9wmaMSdiESCetugEnK+5PeTqndmvAIgBgLKFvAzPT7pY
SAcLHo83GhQcZCRHeSUbL7fRZ1ioy9jRvnUJTvJ8ObeKA5nqgCKosqyOtvFquobvIK1HP80XuJyE
n0xmlEZgKbiOsbKAgh4mCWpAnH8Ty0gVrWZNgacG32WtpuhnDuWqOQDyjdwSEgNnQiRpokgvyBwX
lhjpAjUqmB5tl4tyEcGjQh2TyGdhxTNTps9AG+0++bWfpipv3OLgPLWdmq84cDJsmTbFhj7qJ4KN
/hPcNfT4T/FRmIotvdRigzqjc6rruFXFRZqpMRnAXK+46mE6p6gPwzErqyD9iO3GEfXHXrHLVeil
q2LzXGWbx0e6m1vl5xMKboqrQl6rzxMg5FrUuep8rpVgfIVarihlro+vgkYPlVZuFpfmo3gTY4YC
RO93wp7oXmJsHi0yllVPtYV5/eap5VfFnF7oMZgEKxUYUhfhfagA+y9zvoiPtVteKrPxyE4syerc
kTd2UgvRBAnJsQlJl2ZM9o6NN4oMt1j7I7075IAeU/XF9DSUU8UAsjU+cKU2V7Rc0UnAwNz8y+s0
y9ipWuE8T29As7f+gvf6UvPPwhnR6QZog+lhgMk1OtCrS/y4l3D1DHDu+TW3FfXJATPXSJ6wqO3W
zJ/knCTRpctlyruXzQEU7kkcX/ZUnzDyB+EURIy5i0DHza1Mn7vtkLNZIPMj8MS3A+D9ogetibpy
fmqymzg1QX+VmE+t+hQv6arc5aXGomIcnNEsOqfTS74m7bH75dv5BX9yutv9iXVUOMEhOFAFV4Zb
33KLx2umn1RN9KjAti3ZFS4i//Agem1yD3w1/UwgA3FOOUhDtsq+oNNBK5Om7LpgtFvgjF2eg5Wu
eDThSmi02XbCwzFLL1p03w89XLHMKdCeBMHEenpzhrEDSWL8uBJt3pATfPP90/XTbbe511D60cjQ
J8Bh+Owb5S7dZRv2HMur/kpP6efzoQHYylPES+kq3MU1Q2jU5y60h13r28IAlo+3yQLMoR1QmBT4
one7NXBFeBL2zZdvczvDeEN1fnotqXc3sjY7pS6PYuF71U5YtKeOFI29vwVLiDR+kr/290FyLRqN
OCBvi0X8CY1nFGqvewJ2tIoCaw7YQhsPw5FO8+knESC+hMtzpqfCkswuPwFBC7Xx5ke8dSIW6yXm
mLw/QBYDC7ikDvV3asa9JlTO616d+DYmFfLhRjvT40wfnirtvkZT1vGqGnZ7ow+/sYBxFQRW2dv1
Jb0/xvrsKK6nxCSDb5lSM5gPJ7XHWnNR1ko9tC2jQ/7QQnxnmObOlRJVQZj5CQJrnlcTbeZbsVB7
SB0IN05jgPfQePKQP5OnQW8iO2RwORpyXJlNRmprjQ2EU8QpoPrhzTwOr123IOIIeihYAllRq06O
EiTflKpmpFfHaC1/AC7LH/ERMU+67IZGz5nuREgVt5MyFfqMiJrOKzrdHl2Z30eFz9z4jcIA6SMp
VeC0Lo+PsF8wW360FU1JhKL7PtSbkaWYmVm6L9LverhasKadYkq26I30xByuhT751KqsKb/W+58c
IA/GeJJoL4qc6+unPD5u0k7ezIfLG1pt88V05w/yLvrh/DO2wh0yGGN4+k6w8b9EPfkoVzwzPk9Y
zO/Rx8QQFvkqOIQ79hPb7mPqCQCrjBt8LkfOY1+6/rlBvsAqe60kchYONyd+6aUG6+PYGvNt7Al2
6PmecgaHp1FV6Q8bpgbLtCPQ9inxhV4RW1jwXhRs1C/kxGtRNMRzybYONoJeumD7NJeNcAiE6VW4
tRbN3nOpfUqoJ8zHujrWyCBR4bnpVrqJ9njZ0TAQtdlPu5zaT2r2RJPOCpjCmvApRQYvc8pvLfjV
UBTNPkKjvJZQjuOhYkhUxQvgd/RoYdWX9X5qiWxzAkalM7S4DMnOQrW78ZLTpWAPGjdyfZ7Eg8dj
Z/tSgSxDAb0ICWZASF/8VekW49/Zn2gRU9EMncFkIy66TEvtB5iYmzPads4CFMGJmUeF4nMzvj9E
ZoXPteio6KCCqE6hRaD4tJuvNHaICuJXdYq+fdrE5EQg7gwj5wHBPtemZhRTELYTSz62x2YEPdyC
lsXS08U1kW6XfwIKgi6SeYx8YyIDcuDgVR/GocZygDXOxmc7KV9T2rtzNIqTOytzfCq+McJ8jYx4
Nw31MOclFodey3vtI/w8z1J9gRNZ/THSIpdaYscsxpkGJFAbLPidBXnQtxcfHwaUp+/Pz/FDcys0
joMAZV8uw21u+Tv6HtIaZagz2dAL4cONLaoCYJ3j5/uAIWc8hWdX6O6e1BHtYBhAtKQ67tQOEY91
BwRAOJ4eAzhMmHMrx4E3Nd2WX7FzEcbWRcG5IjqfSggNSG60uY3UMNUlWuqn7LZ9e80t2nP2sjxf
NP5GSFetCoQaPRQEQwY/hUaiIx80mVi3v/srNnfN1ANEXZ4dXu8sXRYGim/1zqq4J7r92mEcw//v
wV7e9Btx9zjfC5m/sC8t9IPDhHKa2z6NxlhSt4Po7glZEN0fwDnyyvLIAAGW2l203Xa14nR3O8fl
t943tuCx8xhFRaUfQ9jy+IlPhK+YQUqLShjMQos1V5nCsNDvb49ez3GGFfUrhtn3tqWBWzGMLq/o
YPPb4U+f72pBvaPHnLdYm++b1+Y+0utuYW8fTxWrJ7rP31CMZYcWaWwxABrwYJgvG2vzt1t7daE/
fK3ErgGB2Ue8jAN7qxBvJi+DFYZj+4PKwKm98eY7m+s0XuWRM9OT7jZfRMk2TW5cGW39J0KkXKMT
f2Qu5H2wvUmtLQ4dKQaLWE4Nk2xFfPDJKu4InS1BNyo0quSMiKe+Z4t/0GIHhufvDND/sCql30Rr
U2EulOMMBijDgi5X8AzllH6Zsa6qO0Y0MSmwdReMUnCNgusC6IE1tsYh6F9E2MlAv/3bdfwmYkvn
UdMVHfRcz1ub790tMhxlg+Z/v7PA4mbar+m5Nk3wbM26ZGScuPs+/UtZiPrlH5fxG0s48fsumcZc
Rn45lSMTrjCve2guAYZjQ54w4NfZUcZBjBsMVKl21YdgcPKcGYg6G6O+pzUX68CtJMmq0rrDAM53
tNmQLXEslUZBh2EouYHP42gN4RjkU0vX9c/w/WDwWCINmv7qrOipwkDoMxZ0pjNWGUFDWc3UOGPg
JuNFuDq2lj2op6DEzw40/e0tIuPWcjUS48G6PvsiLQZ30+OJeXzARR/32hGTTGYo699buFZvNfx5
qyjBIUrq/gyOc2C+lu9fu/v7m86uFRT6YLE+OTCWWhXgHSB+1+XN+AO4NF98115qfdeDiCLx+QYI
bAqWRX9foOM/iYH+u0B/Y0gHkj8f91nbHYJTtmqd8lBvUzP5hlVPSvn3z5IGvcrfFuFvdOhGrpXn
KH13h9h364oeYnmhlahAyXTDQwb/EJSDmnUfEXS95hgZ8R5IIRkQFewGBkhn6NAuw1t6TxleT1Lz
IKsZ33/p1VehrErnit7purRmH7TJ6dz//Qb+uXx/0/+IkzRsRwPJPREsWeWJIelwmJqEC4VdgxnM
bk6w3TEOlGXHaGNwwPBruRQr/P5/cb53QBm0uT9J7K801hLT+EgOpUoli/z3M08cxL6Y0dqBSRAP
rbxxTrz6f1lnQef+x4v4TVj0ENooykLuY7x+DyxFkio4Rc4Fmxxsu81dZhWB7euOeZGuHmKRsX1Y
jw8H9mCx3IGGyPSr5qShkdaYOSKKL8cUIf8kn0u8x2q12IJH1Go9zEZLGp2221M95OYYd6d43YLN
Vd7UGSwH8LrAwsWTDOwoDcYhmKGJF8Evlwwenh5qeGcYBe6B/gYhTGJgGmkCgbrIO543eidngIve
Or/x01Ajrof9zWmkbnLvqZ7PwwhUahMFFDXfrZgXQwZ8+rW7sX/YK2dBPRL9NcvYJe7CAjs9WEMY
NPZMa2c+PCm2HmPnPTBymEeNnQBsv5EeDDp5jLRzKDIMHq1t+Fs+OkwdOsTEfuNAYMmTVYc/hfZt
h4zuMizfHMarG2j7QO11tPb7vXTej5xgT7rxHnSXxAplsd3KdLj/vmT/GfiHpfAfz63JM+gnQcf+
PknWdZl/9BFYYohubt8tD6a1M6yPyX2V9+oETh9kxI5jKFnbtvdP26A/6sr+G2p+E0XG7WP2jCUu
ZaBxDwaRV0CgFsJugg8ZvjjQVTU6XsdHYkmhPRjY7TBnRgmr7YUbcIE6tWN6MGuoOALJWzpfCN6e
l7D1/iG7Hv/ptJSYO8dwd0mYzX4XIYpMa5pFct4eOJZwdW8s2L9gBs8V5hK+9vc3NB6O3t+joqSg
MBdEfLTGwm+bMRODIhPeIRoV7ZbZGGBoL2bkZORY/xoiOP7T8fvfj/p9MQhNNxeqCEGh/dLhonmJ
MWdTQo97w962//UY/3Vnv73wJK0mRdlxZxN1jOljY9HMwVpZMXPj/o+H+KeIJinyZDodM8lCmv12
tISjp+DLUdChaW1hB8vrQl2H+jNjmJzHIM7e+sCd5O+fKf759v73mb+fBk1RTuuEz2zgjz3suT1H
6wHVykg0AtA50QAorRyNEeYazHP5lzEBJlh/XDn/u4DfVk6fPCpsHObtYWr5VHMWFhqG4kIX2YP8
ox4o9cbIN+9avTYFsmMsjVTBQhAQ6U+nP9SWYEBURDkyxwoZIZ59hQdxGX/VpxFn1ws8EvIK+uXK
SezIvQ7axTHUL5Q9e8WSCdCmZMlmB6RpfN/FRaIH+sBEZUK6mWzpssEjnkDwojdN5M02oZ2rP7Eu
nyOXYpKFntM0qFfdMtk+aEpt59pDL9Bqvi/hWVI/XWX9iZsJSiEe4qp3RxYQ7iX4AqxeTYzRVjK/
KBVhfEI72SV6yWXodBZYW+WRzqUVevWivT+4DXcAQ0KvtWT44R3/f9bqe90fXysQNOil9XfnJOaI
sqZ2/75EsKP84ytSFPb2VBQV4bd12StJlz+Eqju8BQv6nECl9lygNcBLBLYdmonJ/NjdaQAM+glY
1DhEJpT0tVlM1Rkipd7osQ3tjRZZAUysh1YC4g9glYZ2Ik0H2qIAUxat6T6dYAOmTVtDlMxZTaNw
Oc0shBmvxpogPYgdCMuTr4ayDtDkPrk8PrOd9PnciwU8snc70NfgIHRv+jCQztRKXvfTK+k2WMKR
9n6SeBnkf6hqYLrNmsbio7MSeRgP18MYTja5CJIGtdvNH8YkMnOa8pA2jg8ZVzINjgG0AahyGFdV
I1yj3PnLzEHARRI+BW6QLSXGW1JHKOJAuykBkMnTU6cK71yYbuJ7WeNPlWjQ3x50mhODTrAkr6bv
ZYC0AAA/sUavTYso2ytoe146yfXd5yLlrrVYxNDxRTWB8H4JfVPQplq27e3QfGjNKqIx97SxrDGU
A3QkCIYYqkFagbAHVYMWa0qTaMjvAjdek58GpRZ/BR5+Dvk3zZtiV32jl/lU8CS6wHzPBgVLq8Ma
tJXN1V++jRvmbvY6B+84lM4TiWtlS06h3QQNKmiOQGgYXQsHUbvM1o1xZevZuUDZQimjK8cpWhro
dXqE2mzMpruI1qQ1i/uM27jBDtNgEWqhmRZIw3nNSMkMf4HJOhT3S6aNd9GywCsyX9TGlZ1ordvL
uveujbEOruk6R13UX0T464NNYasHp2VgPL2CJO6l+/y9zJ0PwiZp+zBEl2aW0VmtCXcOQjlXhQsL
aWJgjXbBYqTR8VzGpF+4BXiiuQm/IoMDHdraS23P6RrxLj84Xft6SZNcJjlj+lppTFbS5gkxTS0p
zCVVGH6Etxbc1qTwo1esP3BL+Kl1WHvbchN463RP79sqLuYMlr8ewReDOvpVLJLBigak61gsIVYh
er6lOkZfvAlM5u1Uv4IiLS+42WkhVV+rJ4yzrZxi1x6qj9c+IhnlxwA5uvwoCk0M12hiza4wKOjv
NtvxIj800CT1blWt62W4Hhkz4trbGajNEf2E6BuEX6RfM/3KFr3VAeEj2bTLm/jWJEkf7WBHQX2i
VY9og4Zhb7dn1hhrWkkwBNaG5mDWq8rpvRRZ/O7MbD7jTWILy16PN80qcx+aZNRWsC0s6L/MOxeN
lNsdq/UONi0NyQzBu/It70JakME2+IGJx7/TDStdjzTaE0b0o+Cf/Dah/wH2Afho3aJjQNwh/Azp
oAOfGNxEdBghfNvifsVfmHOT0A/XhE16GxaA9+NJy6E8necavU9NoFEmeZ/ZACgGdGh8nsFrJRyi
jTTRkkMS6jltKx4sDmwOWHTwAUAMlcOqloKeHWgrYT5nxu5oA74DKD40lPDVk0lIEx0zVSQ7kO8W
wVo4k2h7tDdwTnstJyDa1SrTKyvQYFjSVoa0EltjUDkjMMPrTNI5B0InuDRQ1B3pMt8Oh7FodzBE
gd3CY758LmOvcwCGlvkxMxVMp0/RhP5ftlHs4Mv3BK8Erp99ju7SQqgthev9aK9ioj1X9C97tgye
K1/PHT00hdYAiH+mRZjZJ/T/oJ+/6aS8D5KdbsEWI8K1+4R3A8L35CTqT0/tdQTFBq44tcsWgqU9
O8F6qq7iIov01gJcSO24B7V/9toj+pxD17Zq1haNKRMrN/DJ2aL23udwUFA/t+IiZzt/chkyzyfQ
lLk1AjMuERVVbrWrX1Zsl1sAZQlr3cWsNqupOR8vKyQAkhbSOMz3TWZWo1UdWhVyQsiqEzeQFzmG
ZaUqlc7DN59zo+ox3GI95HDSQPHeENfWM87tBBqi+6j2swk0KkVaQ1yf5zgb6gk2mLvO6jms7sG5
fn8lyQUVTkRD86OOTLGwsR57/aRgnbjF2Zk+iLceRo+o2PR/JAvdX7R6uwFeeIfo1kJuRa25724J
cqe3BuTYInTVa7hXoVtSppV627lSrU1x+4McVBlRc3711hieEWowRcWw7iHo7+ww4sQp7Ve5a38m
oT3oPewG+NzlNWx46AaKBUPWYlfsFqOXQanGrb3eg0zj/Y9M+dcEiv+vBpiL4kQZYxqDc/r/rdKy
on3mj1xpcT1BJukMuqxB/RY71UKyJJeNzsSOmSGuIydzBu4u/amerlOzYC+AYQIW/D1z+ZUw/+2K
fsstX6U08+WKK0pW4hbKrT3RJaNlov1gwEq+aSV28wn5HYFz4jXLwP2ZuLAa7bMh2NqX70hU3ZK9
mBtEUeNLMIuFaBIRjXaH8+CEiiPGsaFyY0qdgav1cEQ07jR333aK+0Rh5Dgpynphz6iSn+bLfPzD
zHXyx1roP4/8t1qoaaYMvp347UHQIH1QnKR4bvQmRx7TVecGO5kOIyKUXa5ykA3Jaa9BotbrW6Oh
ctG2yOk2/5pHg1PCnxLG/1zWbzVTOkvyLG/I6SdqdopReKwfpycuDuWlc9vNy0xWsvlaS59IZnZT
TlO0CckVbslPaEK+MhHnmOHXz1BkNfoPPU4OmoQRDOQSJtsECboP1g/bjhY6rqFfYxc6h3CBdUrD
E0EO7Q9dNgbHT7qf8vZZmY+v7NJtOEcmuxFjA7D6A2jxv3v1vSq0r6GHjIbR41w79afJaeySsSLa
QSK7kUjVsK6DVw409BEBdP70y/SXZk0xJgfwfrxlx/vpsukMdIn9ml9Or6Cl9yjWWrTZI7cBZvn7
wv6jh4/0nwf8m/uRpPDmswkLW6abKGDVO9V+vkJ90+nPHe2Lf3zaH2vE/33aL/j1P/BL1Ehtmhez
4dNuzoxa+wxYaaG4+8dtKUMh8Zf9+gtl+M8H+dVcCSYNH3SlJ4VolmPaQ9WsZdc3Rdr4ULgyRrLL
wqM8NEXK/nIfGCOg9YGlQXmmK57/VGmIfmFUDIEWwl9kXWOnB74bQUHq3d6FxvXF2UH796M0cpv1
om0ExK5TddNYLxW+Z6Ul5nvfJwYWpDOgboRvY3Ob4O8pf3NFxvwf/ZXxn1wr/vM2fyE5/7ntpOgf
9WvMdhm08p0hGT9fj0WyfIH6DQ5nKB10ul3/etrjP5V1soS9+GQ2nsnC71PNlLfcSU8/Y5fu4S2R
BT/tmQFbkP5kxUg1e5Ci/H0liX8C6v/zkcpvnaRSrqtHHoFJDVrCEYPmUjDx6cfTm0Gyob+qsVUg
8LLLY+Nf7SPxj/eL5bc0n87HE/CV/3s+Pd7/j7Qz221cV9bwExnQYEnWrWbZluckjm+MjJ7nSfbT
n49e2DsKW20e7NWNBhoIkBLJ4l/FGv5aaOObsxFguY54CUFTofkUT0T7BmW1lHpBAEkFb6v+CY8C
IZ4ZJl81SkEvi/FYhY+QoPGYjyvrs85H0NiR0mkfAVfZIrPTLZv+SsSWcK+Jq6ji4aqWXWLLdmqG
a8FyAwXk79VPzTXBwOosH4jCq6DKwmuUDE+6METfvKHdOvmutwzOL6Oc3BQxE//FJht1TKr93Md1
hqDinO1IdT+5KZVsVExP2m6gnH+o+krJYm/3m/OKIff54NnwmW1LpT9VePBNnLjktcDKKMOKyLiG
13/6Wa3BYwXVy8huirskHc9yfJlNtivkU/8B0bPF1aNUmnYaulfQjSZN3eT+xz0ocxVhltK4puVU
HU2HcP9Ptv/JfH9yHHN8AQWg2gu3TPY9cycgJD1SP+8oAn9limhrNlzwlmPbjB+RTMh1nTu7hY4+
7CGVgZXtgy5vaMJRSIrMc/9pEq0OBAQV+1sSlC5IrclB6ZM9MSbb9TQfXKlAfReo3MvrvDE8iuQU
ia4yWP0lS+haAVaNdU07rNxJPqCvidDAJdZEDyE5U+91RZIKWu3wbRbtXlyFEpkl7s8vwWITCoIn
B/2iT88okcOMyog2xf6BLziR+dyFlfaqYcQ1ynXFI57HiFd9JeBFvIEasgQSsO6VrvED3Xo78Kh/
SKDCUpxBiZX99XnCqSx83o15F1fH4OQxZVCZj4N98jHJDNqLW5NooVEhpRBYcql/CRQfVBCoz866
VVuwH0Re/Pca2DJuEmmFlkBhX+6eiORA/JIkgVx+u8y2S3chHE/ISQh+UOx5J+ZQxs1LgOKXJAmo
zMO8Zu+qKDJPUf+UkeET1E1ZJdqFVFnX0pwWsuCLU6Vx5wkGmR4wS2aKIsn3U2IpLrPqYyTLdtHt
6Wa342ME0QXSgxeDGhGlw1BivX+tWQLH+Xpib+Y7rPc+YPbgLTnTKUpa0p/H/5PCQFqtO6SudEPC
pum8VqksXaCQIL6ZQCX0dcMGGXCtKASVr+i/gu5P2oJmVrerhamtKhdO8Z2GirhJ0ZKTqggfy1Jx
bNyPGAmJFvZ6qo2XiNnDd0S7PmrJGAnvbRoe1PmxcvT5ESahj7skn1LZISyP5gOhDseExqVmtY9A
YhmQHEPMofDcy4zXrxVKmDLNl+bUssHaI4Ti77Ao0G86hhaXREc8zVQPe6U4CVFm46m1z8WGgick
B4gzk3N/ac0iwSeo0BHx6X9iys9+SpjirC7X61Qoo0s2f4O6n+EoISocwmtCKkBxlf8CYT/iJGBZ
bzeGtcpZ2hldEcHnqkdROWkp1cKqZQvTme7jmGTloIyWFqa7J3283DooP4UH0AkuMqriMFLQ8cPW
QN3HrO7w+hFwBenczaeZftMbxJNpMH8jRMzbHMYP0Qh8bnQEOQXZExxDJsOR96UeUbUxQm/lcyh+
rrQxldv+bJ3E5xJXgWmrHh0bZo9+CRqyaDJQKHQZohaFSYjqHir7C+TyAhiwkU/V4LXvMIBPoVpl
8FOUIgEqEz0nm+sFKcJcpYuMOef1SmClCjGqg5bgtHK8nA7aCTFwfECjt4Glm4nmEI94b1qidCwV
i5Ix9TI5rFfuTqgVlChQQJD0yImfXCnwVKxLJUmCVX12Wd1c0xYokEGVE3YEdw7mSKELpfBdOKZ7
eUrBSizX4+1iZrEikn/DWszTMeSp7FcyqGYIpilWVap6kPVXLV03qN+QVE8/rg9L09EuVJicvnOy
P4z58WiDzsyW0T4EdPtQsbNM1rAm6a8K2aV3rCBbUsjbwl1OpzX9MtDiZUpnWcv14UXgxcUAFGVi
2S6zVAyd5D3qWlYNpvHffuHieKFs73S9DOChrpuUSUKEwvBDkfKcDyp98QIEAHmt7uH7gyQCP6sC
dSbNGUneWNDgp0E/TJwuckO76WTX6O3q7ag+JbMQkfGEZ8rhHyXzDVjcaHghvTUQTtj5ub9p0F5K
DMgKZoRCFbsoTugPpHLcqhiZzkQ5V9LLyjIHccdHTvB73jTqm9aWuUmTJ9FFQyl73DT9Q38WqSri
SvWmIFW2+7fZ0r5aSH0+N3ksp0SyoGZQ3bk/sUTXMReaqblVDS56cScLd8G6LQwnd27mAEIzO1u0
lq/XLzc7pPQvQDnUtSNVzKgkrSAk1pjO53IJYeX9LVE/LFbX6+Jqgl4Mrwhc6hCvrTZla56XMiKu
wwxaLfLf4Ev3/KQ7zbqK0/xzX3/Ll04zr5nHqj5m+GUjGt3rAXMvjuNw4te5g9SYPRZ3921/K89v
cdIxzpbbffV2RlxAJWPbarYpuK7F0ejdi7yYPPSraKdu3bL6d6JAHuPP2/9btDj7wtnO4QWfGjsx
5nPIjB6PrtxB3PuY8Up9WbK3pDGWfqB6u5TEBH9Lrf6Wqu1Xlb25R6rpDYe8lnUvWohTpWyO6YbJ
p+I8lauU3B6cHss5Xc9scMA84fYgTRe+H7+EXr3PwD1PdZ7i1z06Twnk8rFd29iWOE8M7+gatjOy
9F4U0zsdh688a6ZeQovBp0qu6jAlM5K7+uk6PQq5hNAFZ/POiwgosbHNkBwQdMwq/bFUIiXrYayP
7nKSI7JhEjmDT3bEXBAzSEl1QvCeDY9MbvdGNId6adpDmcPWNQhfX2bpS0g/TN2f0Why9UikEQfe
+qoN+ROV0TMmAdQMh5CX5kgHoe0ZhVR19kLPYCL2qUfK2udO2uZTtDQOm1Rjh2OS+kef9k0253+6
XQX50oFM4fw/aesTuwOxMcTOR3EsbUqVATLX74hhsfDWUTqdKOxRSeD798qlc7kY9ly/VHcMOG5U
EjqE0yGayNiHqFd5Hq895pkbjO3tB/M4UT19lbIFuhYwZTOt7MzT5cCqj1ED9vBs1jP8dp6mKQ3w
zZC6DUqbW603X6WN5UD6s99yruE8ro6Xlxv3/NJ1k+c7cXkktjtKO4dXWkbDZu6/Nuuh308+P58V
KF5qJgvCJaPh3k7uUr9w2CvveUgDPZTpO68txpZTu10dMrnVT1QBz3JkKwiVTMeZN7h50DnnlRcE
7QjFWvlp3IlfWr7/zcB41QvSLMW2gkDJYFRMRkg4+dbEMV55GfIWWe6lEXmdNhRqDG0QcOO9+vUn
mHrDhI5JwU//qdhr1VdIBmTmVJl0umDZjeFwyHRohlKjXV9Vr/nKhcZMUweuECluzB+gXli4ZEPm
6xk5ArHTDSJho+OM3e6lX71DBOdku7VL31rn2Be876TYn1UvYUOlXBKSufPV0tFckGzhZVk0SlNm
5fbQrBe0qv+dNFSepSm09dFyJeg6Ghs6ni4s9/liec+NA82ZiWBiPwdBBpQTf6FHwr90PqBS4FqF
LYOhf11l8X1JxvIXkNUkINusbueZdgZMoPGnUKl17lAZlzktGq0nnXVYo6QPDqSVynKUeoCF05Yw
bFeZn8yqxvIXtG950LxBXs4E8pQuq2/K6yCv64Qvr6ga/mf35FnYMYXxKMll/Fq5KznBl+3ZXdgm
Kx9mYLfDDAgvnfmxH+5esVWqondDXJkHBy6/YKj4oHHgesR5uPjPgl/TyxGb0WrxQoXiKWq+zgav
vuElinulUDRXQjBrMa05RwPNptNQ4OWUFrr05RW9pqOjqxyGrEJMVwIwY2cctKWAaeETjEeAGG7v
IAK2DtEsZRRrq+UH/3aREl5VmTvtXk8sEtAMYEppGn4kECtuhovBa2uZ+Cq4UiiwK8EV4ZjzdHZE
4sl/zhrQEFHqmyEwbup16vSYeEQ5ougn/e52A5UpVAmX0GpnLRd7QxNnmlP+RRncsJ1dR5HZADDB
LLyeTVo9+S1ubz1MAh55CqVSKbOEXhd9PjkcJzgCPB+tNr5PBjtR6q2Tzj7EGtOdk9TdoKtCDZUu
S2C1m1/co15DtxitUMHtGNCj0lv4oce9qROFbygwQnlpJZgypvb1uhOXttGACWjkMGRg57dRLapa
4tYrnDOUdhpeP2kolqqwD7qc1Z3p8z3lQwDkrd2gVTBs2/Ussn2h1Oe7IaYIKwyb/hMNUKEIX3UV
Gq78AnEYBTdTn+uLScUCH0918XS1qQfzR6M8XZHYYeN7KcNpvCYUE7pfjepLxnv2iUgGiULZrcem
WdckAJuvNtXjpoayPzdGFq+dWv3ABKkR4YrjexqLyVNrz9h4Lbq1Z0Hdp6sHWrSQmhPeY91kiz0d
d7Mg8Xd0r3WThuLzFCqiaxLe7TXj6M434u0bMX/LTFZdug5wH3odnr9QFvIEblRholXeQXHJ/25Q
dLmFZHa5nGr7E5fh2g2GNTFdqZbRLH3AW+yMocBpVj9qbbv9Twe3MqbyGAEYbfZbOy6z8XlaGXMq
DAsD4Wv10ftg2x70Kj7QZzA+6YmFBwqdLBlGVLTZf/TEHc6ONd/PBfCJCTaN4XzKAALopOlgiTDh
7fdtf1B77W3OIcxOgqDtY7XxXngTt46b8OkW1uuLqF4PX1sECRI/+Q66z0wCOXnBMoZhg1/IDJhh
AucCDoACMh+71LomQeZurB2Oxw0X2vLuPY7c6YhxbevoJp7uMcoyg56hrjKN90j6IzWRMHO5mFyW
xg41CRo6Yyq8gM6T4dXPP5jvk72TdvNSGKc6L8YkfKFo87X1VFddYUPIePQNEoyaY21vnPbA6DXm
A27C4aKD5v6oIO7nNd3u9rnGBFMCYv/SVupypeV04ixnh62A8Mz6yIMMKt8pmXbym3kj7X00yaRA
F4Z7XadB/5thYyqA+DOl8ktndQlH3dP4ONldBECIPuo2JA9EJzxGOyOxrxzMq0BLufAx352vs2Uu
0JLzrdbFRmdU5g3SuMrFPDXdOi61ylrpjx0S/Z5cLtiK/eRyXS4PSIUFPmIej5/RHR7TudureeET
E7uU+COuywOVupfzFiTelnblkJtIvLVFu30jY0zWiFYu4gEfsIaJ0I/o2fa/57HKDSkpRvp9ohL2
WSdtvrlUhUrNm+yyfQ0tz+1fmQeTjXTe6b0BPNJf+LtNmy4T7OPr7dusj6kFQsHX6lHEQoMe7YWw
FIW9MLT5xTD3d0sNA2F0Tt1o0oXDm5abxjRT4FiJOpsW0ywto0b7Iim138LW48pudaotTcoSGsLi
ffXGzZcPEW1KyKcrqUFKNOuXOGlt591+uaxVN+z18BqO0jZ1Hp0bzfMtn8eLMtxTspO/pMkgvZxM
5geTxcGhClaumEHJdEsYvP0mDiZ/FG5eSVm//kughM6zyWSirVwEMlHz6pOd4IEWpXE+YfwvcwgX
gxaxy4YzqPmq3pIyx+WXaAmUV9dKZb1drYVBEmMaHC8aEsjzvj5e9tTzQ6HHirsqMFRssCU/ulc1
nbnlK5OynYaIb0Eq0WFOLpM2X5p+AhkXhCYKhVWJFD8v3I6amZurw5UtnsI35WN9eQKvILs9w+n6
8RICUHgq/0uuoLi798B+QephM55dKzZS99HxY5hF5EQ6cPcGN6J3Qne7yvhoCSL+kig5oovT0Zkv
XLaW0Ow5eiZVgC/YHqx8Bkm6vh0Ai69VqrDJcnX/9blKD/DT3t6Oa1WWKzKKWTZhsOuZx/BL/Aou
/HtxEggd7fPJrKxYayOL8LWZ90b87IbAkJwHL+4DJBvLoUKRBNRIMPtrgyUoOq1NbanRIwIURdm1
NeAFAjhsw074qvshPQ5TWpUECKqy3yWMAr9QwpJgqVLbrzZji90dEhVNe7P4i7KWqhf7BH+XVBSf
lIM/y8I4vxYrAdN8+x/c5aJmWUZ+rRd/dSCECsWBqiPOqs2V0Mg8rq/z1YTNFS4imQVizgw1Fgnp
PfTdnVWT8XEwgyeJ3VJhcIlnXlyqnA2fX2eV8fEfZQpGUz8aQGYTXz/HCSFI0AHis+C78Tmdh4/1
6Z7X/0OfqgyHrtZMyyGD9huYlmf9arizuXDVID0R+StoFyh6FRO6vJQndu51GEcbX6Imap18wtvq
JbTYvjEMuKFyasp1rPA10oFb61vtUttOxTvhFJJUoqQpIqP4cifGoWxatevi2f5o9dKBVy7bqr44
LMQVzrbseSzCRxzy2qNQXujYwrOfHu+4ao3ySV93l9117rLGrbA+61R4x/T6RzFkQTCFwh+Y9JXQ
WIrLPxtrS/bH3NZWJ0MsdEi2ehyTtCJjJh4BYoCIYBaCNQyKSaqstixbmVdR7LMthU+Os9Mk14+I
h9XTE4GktMdIG8DZ9zYRD5Dv565il1ULlgxRxcpt83pCr4VExxsynZOXuYAtuOJfdGKyq4HuEzaj
EuFZecYlgQnTKmy3ZIm0W+W0m2+RPm0GWfSOP9X2epMqzHqhX/f7416XDmPV7SmrqPklVTJIDlFJ
Y6KhWc/CmxJPawKiUbptQIFBYHTpdeB7CWm7TnzM76fKTS6H68KqJdtUua5XU3sxu98mndRomrrh
F65G2HpKpoSAVQtWXiUJvPTZXJ+b+v36wqAOT9PGp7CFB5dorxP+lDLeVfrwKCxRAqjdonrMN3eA
ElqVgZFkFXofsQf5KB6cQovLwp+/TlTCp+3pdJ5OjuyoyGOIB63YVEgtsIREbLzeNhHZhbnXSvbE
+Z20S3e64iKVvOWLn+BIznJtMq845oY9DkZOwqvgiwF37PCe9DqdHqL5RQXKisvjSFi1qG716k1H
jXFxRNnQIIUJstcjI9d8s/xWwgyti/dsBYqFqsRKGLWv7ifYfsTiO0bROhqs4l7vY93gBUQ4Cien
QXv/82OhpgKmHAmmLucN0VMboCAtduzMvAEzH2Dm9VxmAJHj3yYUsBA4tJ76pBZw7WgX7dJHmTRu
nU8quBX6Vv4c+1FvmanqvL5tlubhnxtM8AQiGPzZnkdug/fJnYZUddilLldBooRZ61NlZu/XbIAY
3ifu1CXMcLr0QJTFmRnJfgbNk8Xy/UmkNEsq4RJgnZf/wQ8CgsLpmSXtbZTSoOehbJy7oNrcw1cx
9brE5BRHX24Tbd3WiGDQZCFByWo52Z1zzTaoNchG7TOjO8wGRKBJzFsUjwe2E+or6A++NL7nkOeK
dhwlgJbD2c83SPhyNI3qdLZy+YYoeH8HUjZ+x/N89P37G4V/vOK/aNd/pclQMpnSce5oE7rr6/hb
7yTr4EC1B1RpNZ2Y1cIkDNcMpKOP5f7FLv7IlQFleclNIqCs0ogbWS0eEp1qX2Jew3qv0xTM/61X
hjiJqsQKRkr5+FfssiMhi1tbzSbrC+tuDNuLhPeEqJFiwTbVWQn5IdUtVsmTQGU5MS81wxCnOhrg
d6S8mDr+myi5VJr88hv0s7WSo3Osbcyl66LE+2gYDGc9djalXkikxGDLptTTqfPYF4tUKVO5XfqR
LAHHJD/pjnNjkcI0Uq0iunlrKRV3uFh9/3vpf/MG5u9jXfrLe+lHrAQZ1mVVmR1NxDJl5ISDNYCb
zht/8vyPHYfH0oyQTkz9Bt/QPbwnZPzgUQ3fNM+/Vw25g89N+PiTyqpnsNA/nyR5Qe7tuq9qM6He
5KNFdzO3ivmzASaD98tjYWVZlF/CJNQ6Liaadb5VDKzkxRe5hPeUezTL8AuwEluo8Qi0f3fVnpdK
0ySoci/T46Y64xKB1WRQWCmOAQACUh/rbHi9Doe2yLZ29VSxZsV9kisObUoslmubNQcZkqn5F8V3
ftMn2csTUaHYJe1bxFl+jrMmodXK2Wx3Y6gTRVEH5KvkvbORefZ2UEEzmofEO/OeqMjzjU8CTdOE
Od5+/QqdDVSkkMwn/aMvDp75acokksCpP1/L/1W0moRjt3x+sY9iHxjTnY3I8Q6g4e10PMKXTMCm
krzbuMaKvRfH+kimhGVrvbJZThco93NGex5DxFvmjN4Qj9GhVMxfmyLqVbcoQCCnkfTvzznFF4j9
fvQFEsTVnNtxPDXEqklaRoRmRLUn/FmhiVMSqG9Y2S7bpqHZEAbQPiMX9bj7m3at7nW07V4r5Q16
06CHM4LTnfQnkdJalF2sojwJ0Sb2xdrNjatYX2ZFq9Y4bkONLIpaqkEnDI9v9V2UQObfVS+1bGuL
oiXkqswvY9qENLHUEX7+MvDSD5Evw2RMQ9LiipMsMxlFcRJ2OYdb9Xa5Iq4RDKGGuqd+afoIvdc3
YTKUaVBhgmTNKcqTICvPzdm6SjMYdj8bvU/JfzK+RMgL3+pEAfrJ0lclQUufxD8yXblkx6quTzaR
D7GlIu7QoxYspkaHy/n/uJ1lKVezKE3Cqos1zY3lUexoFlD+PRj8U7x49OvfypU93k1Xk9AnP1vV
vDLLBRJkB7+dMkhwCvzYQcdraV7/202/k89qr/tYadyyZ2FxiRIAGYuJWZtUbgbNiO0lQ79sKB92
WsJcd48Wtg5WiNFxwfhebKOlBHgok534/aknZmn0661Xj8e6lRwyPRGOH0nDNSG+t+YhoABEWJDu
JNi8fHfrHFLzK65A8EWMqkN5dSusr+lzM2heZy7ZSP+CAaryucyUelpm34pLlBBuvV7td+clp+gm
wxEEaqLAK+6Ezf0zSSJ1kPcxwLly1U7NPmm2Ob8rDSkpEbQhwn5m53gC0OslCqZUblvpE6C4RBnk
CHHvJwanGGTB/XGva16vN6Hso9Xq+5cXaPO85KnPJQk+lT6TSnMlmDtsD3ttKhZ8jYeZE0GiGpH+
S+N9ItQBwmBqTnjdJo81VwkFEtzNZ5RDOJSyUTcYYbcGBBTYZtBH9F+Br/9Lhc0vNJDwbn5e7yx7
fT9YEgiIpKxnHsWp1YpfaAXy6vRsJpW0+zmHQ0+x2MfY7soVNreaXZ3DhyUOGM9k6r9PGswz6HRe
6ATp1yfBMZ6GfQU2lPVJFBcsV9WcZ/tVtXq6L9j8yKZpgy4FEVpvvUcUgWBCqT2JIWp8nXwyR4Vh
d4T2GeXSVQXpSvgCoWb8r8/gygU385NzOKy1u8/Azg9WoZOQuNKjkRsNBjfa/ei8w4OoxK2cgAas
PCPiscrzV52BBJW3zX49NbbYnpOfBRShzETujEj/B3ebyXUkRTF4inNXgIkuYddus1nuxgex8qCN
WSAyGno9Qs53LOkTN1Em1RVoeX+OFZLq1dlq7kKmbfAQyc593WNo9yDGqtOVmxjMbVjjSfzLRUro
Zd7ciWEthSPRoEIC/HhPuVYvyKRkjIdmoJAnzPbfHRf3zjFVWOLSmjv7w13eNGWVhMTypLfxe18d
RqGFYXJ5Ub16VJ7EvVGiIJLePu0IYR5LJEGlCSf7qzqIwydf+PXqZ4UCku+fUxC3Ws1oGdwIpzcQ
+3mKuSXjDvnlD69ZN0iFLaL+OqMzQRmMUki+t80WJO9tY7La5Uh+Fi3P2bNGSCqL6KaEwrVnp19U
3Sx8EW9N+u4rY30W7e/v4F/emrvpKHzErqbtFtYGhZqmF7IKtEb0cuYm867xqFOl+FLdMKjQqXvy
qCDydN7Oa5a4qM9B1F4xSlok8zvxa5PepkqAK6yiNVLZ/Hu7VUFibs3P1uKKRMqvR9l75ehdcm9A
bAqfuFn74P3OWLP+irg28rvKPRaX8sElukdDC+JXG8udzKbC5aDSNSJgITwrLCI+ImESw3u7V/3w
aP6Xdl/mf7EmtWXuzAVaYAupNG0PvI84rocUQ/e/VVChwF9DgibNrjja9IawgEI8qB5ETasXf4Q+
xo58WJeovgKcFFbGkLwpZzqxx5rJOyCg4yVjOkTkpVSiMDP2nlwlec6gWYVM4So9OkvJlarcHJir
hHdx8pmyR9QrWwftwaTe64ki95g7Y/pvlN4Ig6OCxrKG16Jxv/+8oEj2cbzcaTMMTjA0h86H6+3T
6B2q9X9CjpRW4cbGrTcjqFS9/k58xPfzp2IDFJt+v2vFb6hpK2t7ZgNIjgXtY0pRl6iLgZaXMr03
aGBEfubfKtc9PVqQaq6vR6siYKoRjGpx1r4N0sE9dF6Jn45EVv1+oDK1Cusuc8Jcz9riuKgKl84h
rhyNRKkTza6i4VQ8oRXbqtCru19XWOB5566IvrDAY0SIwAzESLmY4sseDptDJJsuJtEiZzTIxrip
MvSjuLym7DzV8ssyP7NY1FrUpItca/olAiJb74n7S9eIYsEqicI6FhacX8dXYzkV2wt7geu1CdyP
A3xkUjBPNDPz8FMBlMLu3OuoCxLtmVm5VaDJuvtO9IgJtzz9EN4w+P//sHMK2L9nfAvy9uOZdrM1
YJ8dHV1a76KLt8c9EU+9Q8oqeeotfdUFLWskLYKEKSGUeXRmi7Fw2YL2mTgxZu6rSa1awBonkWJP
73rxAA5N6aGX13TjtjDFngrGhSzCCabnppeTv0xjLwcU6X66A3JYZ8GfjL5tnrwqAypUxkBxuvd0
TWG3xw4JdOMm9CnI3vHhhFPh+mFM7IRAAl3ayjIBBUDc+XgLEnfH7XRhiZjlNhg24B1I4VKhsKdJ
AoJCpmfFfRE38MFOV8V9KkjTLrPr+OQgLWhkba4nuYfe/Xmz5zUNtQMXRmlgFRp8T1AUZdYW9mJ3
VyVypZMkDwhdUpPds8I4JJQo5kvufeagf6oekCq9qkp4NGUOmbV18I1FTm84ZDDhoGd3mLY57/Pv
5SMOzTo9dU/77FtQDiTPWktZYFt+vhZk0vBTwowjNK6w+ulJW62myyP3F3ZwZqJCOuDtghdymfce
fNXTvTShZpPw+Y886YT3x3Gtsj4g77mGWyGyKox3eaJaLI5zQEMP65vUZ/ZIdxwmasqB8rOuuaZB
06ChyWzBJ2uhO5XTSdh1ABmKBegdcuKqxCHByCZENj4zDxj0qTIE5dv8H8F/tpauq9Oqs74YMJJB
KQN3DhqWHmlBBycJAnYTFWY9XqmuSec62RpLZ7k7i5UOs6qfksbrUTNGTP6LsZwxVh5TyzxpYfbI
ntX8LgN5v//tsqXTtrcHl2cBy86gPoswDliGM8+9N1pXuswBV8CH+HV/wsfPLksRmYox3VfynOO9
+GSTgOm090WbA3uckKZVzib8izL/yJMu8LmaX6aaziYTZW1v+3f2yYVHljDehvACha3kevTgAGJi
ND1RSmP/lyjCj3zJvajZ48V2exSXibcBbCXcJqqXbB5crSehVf9ye4XOFbBCm1XgonHvOhW09+3B
tN2LeQ4QUyYjyzB1RnaHyueAeN88OlPp/bOorGa2sWGNASO5Mtc7vI3AqM7XspF3P+gqtUQUvc/c
buZYfyoWXG5uf/ZX8jJq48XJ2h5QX9GWJAqXR2tY5VOQ4kwzFNHd/mfyWKTySCVfQ9fonKzO2OPn
e2BoHFNxwB7fYPbHEpGfeCzvL1GD/y5RDiQ7+/3iVDNZ4nM2SygCrC+D91szokwan3HaozYq0d5X
USLyFArZ99jPg6OV48n6ZFzLtRvXlccHNYgEC3BWe/D8cKCTQAWJ9zDeI3ESGB33lr4/bdhaWkmi
HqTaL1WyVa0ZLK+TwOlMnx5v7V8SEj9bK6ERvKvHg7NkazE1tHkJ8sSw53kvGBn/kih57+7O0aP1
SWjknI4m41SQJya6wg+xH9hL751Zk3Wo2rr5C5UyT2KWjN8J9fjOV9Hat+r60mNYGDXS6zhYQDfp
Mx5bjLJXnfZfgvY/2yGB1XG6vM32JheZ5CkhwHc9IS424FVdC3oCRXih+E+MrO9PsYjQ7igus+pm
6RJ66Te7dqge2Z6rfw+CIhp7JJgz3khLQmShOH6xnkfHIQFXbW1VrPVFaDetaNFAZG+xu2lH9EvV
AUyicM+qKkvlIiXEmkxONu9rdPwaU2TQnvOcHzeh4z3SeK+Oq5aHSX6OVAIrY2td7dP1vsSoTcKt
t9c8gpy4jgxYb6+ZGPeprqIQv/TBvsoR5fPCZhTMTRiEgMpZusrR7npOFdgi7q1fjngYmF76kDXm
zXq7d5c5F/5GHeAttUtVw7RrYiqxYUk7vXNnhO+F7b3GGRe8PRqIjm9OuDZg3sUrpSSXoLXlPcog
P0tZm1TqTxakSzu/PIydfC7caOoQsuiWpPAgx3DQ8Q6ko+XZbSqfSaW28Eei3MdzvFzXB+3ua2CY
ImoANkTiyAOF/tMsuEI0+D95GwWB4oMK3sZ+7x6uuxNLJACJbxNFBImYcdWBRomkYrJRRqdUK5Ts
A6SGm1O+/UexSFCkvfW7Jzr4MYHdZOyvXlR7Wn5bC0uULMRG+49vA+VbpiOSOb8oDr1mlJAq8O9O
uPzHvSkIk81D7izM04TlbcJdeLG82tM+COYzuGiJNUbkYqAOYL6qSGGKVEXuM6BdUKCF4cd66tNU
Wo1agt6y+/y/hTUKnyaZhuUSttbrjk8TBApklOnI7lE80vRf3+bek8LFKrfLBWmSIbBv+XWtrZBm
eQeq4GnABpQ7nZBmR2oKlTGN0pdYQZxkB7TzbDI+Cgd24T2LUa0gMyJ7Xx+dmW+FH3DShiLUqgTK
cn+gIFhCKGe70HcVsU6TIHY0EIPk2rQYnmBOgMpFhLKID9IXR+dB5e3Suegk8FvX5h4+oV3YDdbZ
9/SJnl6FWRRS/1BD13Q1BzJk6w/mZVev7W8Tw9bFE5zJyQwHnyTtCBobirc+OuEmhe1wSO4Gi6xy
QcoYB027IFuClOn16NDx4eiCQEdsRDYyQkLAcTWgDm+a0HfRVzJFKIVKsDK74pIt5jWdpoNt2h61
uV9nRlJxt/bo9iSgeVmxxeImP9piCVYYwbbQK2KLYdfJIKp9H1R6PQwExTC6T8GyP2mLAqBaqDpb
lWDx8wJkn+eaeVseECwCWlDe7ECUGdUpvWuHCCnCQ8rjyXB/NxyVuSiPCBfOVsIQU5te9MXxvmg6
e9sj4flEeJViwd9W8HiLyxh+fmmShCELg8fEdIcmCV6hjdc4hJA+j95xARgl7H15VrikAVFQ4Xok
NNYjOpnUNFilLkhhyRKyGMt99Uh6kI/A2x/NO1l7lZBuxYbARHVoEhReBU/dWdD4VFmu0t6W4k2S
sEXbbmA4shBdEZmN890lIF5LPJqHYxzu4CylMFvJZVH+iHAds2raVq1qaJJqL48nA65DQ+z7kFC8
iHhMmKl2egI+EC2KTbVID5/6s4hHa5+miE9ljXY5gv18g6TlO3cMyYRu3hEss2PKGmDB4lp/aKmZ
3bvnrh4TU7skR0/KDrryK/YjXFLz7bR6yPVKVR9kjWknGy2SqX+gaVC0SKZcs6+ll9ebHP2NhDT0
pYug7wak0oLGtff4CpS2v9qFo5CuwPU6v+qXy02gDD0KERcu6thwM9DDR7wtuc1VHsxflO5n7ZK+
H2zHmR+vbDz8CHcC0TaFHKJp8B4gea3TB7BTBenLmJ+56T9CJU3f3rTlfHZmmXhLGYiGdyJ8JO/j
GObEMmOqWutYKmUOvvSZU5Arefj5ggGL2oKD3kfcrj1crf/0gPQIB3kvVjf3rQzWSeqTMFmHiUcf
l+IFe6cV+tOO/HfpcmxobF0dBqZqOnxP1HQcmSGYCUWnPp8Sxzwh74bN1ludziFowpDg991OQluZ
YF2iht7//lRVav0F5H++SDLgV8j38CzYFEF4gu9CT90Rql7IC8iNK5Zf7if+nIBcZWicFpdN7WgJ
azYMYGd4x0eZeDbN5Z2Qec/9WaBaX3ntQ0GkBG/nydQ5j2doeGN4Cts779SDkyJMRXbEezG5WCJU
Q8Cz2yc/oqZNKw1ZFMRLyDafno9VR1xpuD5hTRsMej3jVQQsIJkUlZzUMzI5XOGulHZ9F26YXGF4
OuoXzZxzqKIfNgqm/q677VPFSbOT4+OS4jYQzdYam4iMeV94LiQsVIctvLBHui6h2dmBwWC55rDJ
8c7TjNhJO8JlqnovzSb8fElXOV667IIzsZYEiKXp1apcY7Jdb2u1g8ntIpeLw0LhEjxbsRk36291
TIfKZSn1Q4vypLszPkwMY1sThzscvrcFBSI0yC88PkKiNXcisccGorTZuyhQbHnBG6zMzsf1caLr
BGpq8Xrli+m87WVAEgoE+bLhc8XvhmRGBNOJwTVCVOzQ+J5E6yc66p4ff03p1Sp+jXS11ta4Nslr
9+2GH4PxsOQe58P2LBzAgnIUgQx806fd1qvTDKwQfq8QkLWrKFy6WNNrbq+OV4Q/VxJYorZNWMeq
YTpbeINB24y0ZzKRIRvCNI3OGaa18M2c+doAFr/+Nfn+VCl7mRNR/BzJibhMdtvqxkUVxDCPKHpH
F3q06FKCc69LIfsaQArmK05AXKFHmyBdseV5s7OnY3EC1ZiXZ0bV+qqO38Y9p/2iXj/HtAaIei7F
ckudxuJyJb/B0BdMbZogGIa5vuWtZzgs56CyJHK25vH/DxcnhJiTwdpzM0rXX99Ez4DyKVj6aih+
iORLVCvV2W25FGowtLzhmF2I8rTtNPCb5wGXgjPAuNNA21p8zBsUHRAYUOHOvWDw0TFIjgVjdG+V
3V4cg8hFD9cpjILrICJtmXteT6POmkDI24qZh8lJSUFQ9mQp7EBVxDULmDAeu+6BocEIp9gCA54P
BoeMKg+CifEHTEStff0pzwACeEHVnekq6RIE6vlkfNoIyH2GtXeYrXo779oSSNij5EEQGm893g5E
3wQbgCo2X+q+Ftcu4aGem5UJczpZeyOr1ofvxpuob+Gp+BKCgCuoWAl5KDk3LMVll+tbatPLsbJb
IBanedQ2wskuGugNHgz1HqN7aZaPZ0w9bM5brUq9NQ/r3c/P4cXfNq9+A8om0WRaxwS3npaE9Ssd
duagDqYL8H2gk3IlzO2yXC7OAhpwPGikEb3OX0SjxOudAgWfXQkUYFT2iKvZlkPvlWNX+fNbEc8H
x6Q+OxeYwOsluzJFR7yi5v15YLZo5PeTRbvvr6J6n6oqlfAyJCwKl/AXN2+yr9HRj3A7W3mWd0Qb
ySGQ2P74OkRVislOwSLlLBLVmJFSq1yULaFwZXHNV+sjCzcpTxOlvYJYfLrGEJ1oKOH/3rHRY2K6
6Jy6G0NKGKBCGfW/x6G6n6XsRha/RoLm2Wo8t0khiVcOL/pxLDq3mNjpLeq8sEgkXdNWy43f8L+e
HytAaey9KFnC4vN6ry3O0HRRVxDBckrkpOO9AkAGz2aoORTiSnPdRXES6s5WeW19nhwF8Inuh032
hW9JxSuxX8wtLVIKo6dan8z6eTAvm9vkthcCjZBSW/IZdFme0nry7aoIr+2yh0NhdXIV2dowx/9H
2nXtyK0kyy8iQG9ei6697x7zQoyl955ff6N6L1Y9FM9wsQsBOpB0MMVyWZmRkZFBU2Mx8aA8w7Gy
UAhnofMiGBPb53XzAhLSs5UgwfEVQdgVJMLASqiWBDJIiCOXAUsg+Gqaij2gVrjS4facj0ILzgEa
1Zc6wDPXAJRzvH3+fggmIfLH7x6Z5FaEAt/g47tRIk0xNDyEF8uzQMHrAr2jmMpFWVt4l2GKcujC
Qr3t291/elsHERFex+N6trKPvkFjU/j4SSM/tQL3vcqF9r6UW0gjAp8mkICETwB8w0Fx0O9LMPkq
PY43MoScX8c+GJ4wvVR914BuNZXDtWP9rjWxYS3K4f2M32fGnfSFHscd2cAqyKJELEo6Tx75J/RC
LK8AL2HxUU69QyaTbNwNnsYrUuXGYu0+zcx7xgZLIzuoaW1TiO39QqKTx54Fgkh1akCLg0g4HG+o
a8D9Oh5nhp0xeGMBSldp0MJWgel3PbA0jDsT8PQhQQIrRT2Sjw5uVBjI236GJND9WYbc3KxHVk+N
RN5pE6z6mlbKSE/ZHvzL5UmBsecNRNnRsYfeFtRk5jy/O/H8t3M9MoABp3hCpuGq0apgetXwyIdH
ACrMDrp5yN9vT0QzIZi7wbOzg2ofxa6RHuEUc/YNnMqeP5y9cS476JlU1Qaswu3ZQgbIN/HsqyiQ
hkgj1j8AzYrSM2pOB20QKmT/ARlmxmCOBSozz+vjtKW3DuVw4Gdal9zGq4dsVAoZNuhQo5OjDr5X
aBWo5EVjxWOJmq056GUSw31ciJH9Y/iO11QWC4FMsLEUDFAXliYgbOg1QIrrOO8Dz7hd8si6iWkl
FpDGxPkrjO2+3YJHILAEujbgaSL4RNh1PnsdOYcWuvjMZvjnRh/ZOibWskES8CaiXndAUc/gkfcU
8DUyCMDYaOQVfnLA2FTr6ryfgxCHYNb3m4J9Hpd8ZPeEvHddIaA3EIq76O2Ctknv8cJC43cwzg8w
egcQVvBLtc4oHl9/zoYhMw+MPDJ8KVfXFeIgHL3GQtrKQh0O5d1VBLWgKu3qw89S7yZFfh4nPXLz
xNJDQ8sBY6Yma3tLuAPZRiLiEfr94JJQ3Y5Qv7M7kAx/QW9hc3NQzAQixPDEIcqwoHmcGSf8Lu73
i0EaC9K5LceASdRgIxoLPUjgA8JD2eMouvCF37PPxGipdQZn7wsJYtBAlBWE4s5UlvCMtnimKeJd
Ptgn9QA5fguSmJS2yK8XaI3kLLijTbtuUbhyfexau9vPvCPTBkTjkN+XWF4cd39g414otSSnIQR6
YVk5gYwFCkKQ/CN2AWuu2aj3OYq7ueTyJJii0h7G/z/w6A5lpaAESZjSgct7G5rt/h11kAv0gPkq
1qE+7A4QT6bhZACBXXCDvo3P5kUgUUtmloCO9PcG/vmS0U0aHK4SHO7+JTERbaB6EBYkX+hB89Ho
aKa8QvknIhbGmhl3+gb/GXd0gbycT5SWz7gL/7p+zpa0OPIdDCwtMyHB8CWZGyTY9ZW4LlBZQEMn
hPXG7fdvECbnjvav2AZNQf39yHD3LlS65C7gLiLiR9S9vl/yr0vrQsoEblsIXgnt0KSAtGM6a2Dn
wMyZw7kmwsssoWM60Hj4lJFJd3Dvq7BPOBT1UZI05bmeyAHB1GZ3Xs25EWj6MbXrD8ONzl805CIY
yxGNXxsLmmwgDEFOck+LoY5wXMFyMYd1ZFz8xTv6qjeouhN4ss9e9lqpt6ERrqRF5RzLkERnlJRu
Yx2ivfR6U9CLN6D3HcK1X2lfeodgUIJ88RH46/D5aeBBXFx5ck1foEGmfrix/oJGXMAtIcxDdBTo
PEFy482Ddg1JDYQweLTB4pIk/dOJYTKge+OcIr0EH3DOq5u+kw9rMroJecZ2ZVzENIpGAAZsdb+F
I7Fdimh3xJiI5mESbPjUVxENH/BZn6o5h69P4woP3zC6FR2ogY2MbrHwaHAPAe4CV8u3lwIETVpt
/3UCtP2EVd4BVOC2NOWAClrvepsVaZwkuqkPXzJ6bPyUEUUpwoE0YNhZ3Skgh42s1fBJqQqo+bnY
XExsmjFP9dwuEtCAKXvyRSXoDlRdV+1yZcYOsMB2iXCLmQl8eLoQf5mth88bueBphrYNMYvPoxSG
bxCCrBzanA2lbYC0oRJ0zKJa7PViMcdcmH6GH4Ye+eChkEeSzNzvDgrOQB7Yyis0uLPir7vWHqQz
Eemiwx2kS/z9YnV921Q3cOLO3xQymNc4nHzD/nzOuBso24KkFNRYCRDWX9FLSLOWFIM7fQD5QZn1
qrPPCP3Xc1ShuR0YtwWNtCF2ChnXBb2E0C/ziFOB9lS5TYMQSHliCXbl5Y3WW/uzrtBkVvnhdI57
gwZ5X/BMg0nfoCDwTtMPqODEk6HT3nlzsNOkZI+qQiuH5zlNFMa51U6NEiGWHPZyoz0esOmA3dG0
0rhITwA30OzAseB240qyqLo+m7pm72DPsNm/v1eTlVKP3zGyDkh+9UHo4DsoEgQLhZzDBXKKEP9A
6R0eLHRORyka3CWIaf5XGY/HwUcGIQwTNfBiD/tN+/3C7YY6hbXco2UgLl1FnpDwQQ0EJa2f54pO
prf7YQNGt92PglbMVRdjQy2JOruXE73poIYBaQTt8zbjGUzyVR4nO7rjIoP3MQ0Y9rLdYpuRakUr
GteG6cUMqRwTihtvnj23v5NG7c80x6T8MmOFvkswqkSMfZZBJh60BTKgGw3cYCpQHxtQ49DgjwFO
//1sTSMLD2NTj+EhpySiLyLqhjE2DCrIWLz5ntxb/HnGXQPsRB+/hLzQ5m8pHnisAWQlF5C7mc2r
TvgmIs8LrKjIkvT3bRuYIm0dlWUhMID6bGsZb3G3KaJDsSQILs7t9YQX+GO80a0alDrgsgrjlZBN
fVbtPWQlaVH4kuA9oyLTpgB8GVkl4/clFycC6R8Dj24UymhLwZd6liYRaij1pxF5voXfMVIKa9rW
SrVRmkF5admZCimRZP1EgR2o0JhspG/wzm3QSgdAD6hCgNtBCZ018hMYD0gVMqsgtysI7FhXNOz7
mAvFlAW0sXVRuQ7XGE8b1AphZ1bzwgtTPtiP8UZ74WdJEfVdDUt7o9TEnLBv4QIYF/bDREQCicMN
LQgh7Ea2rqgJBSuU1sDOxWdT919U0RtUA5Oak9C4/udtiDtEBkoW9FCGU5Fg3kOIx1yCS3NX1we0
k4MYScMSKkv3+6mQJt7zH0OPbV0RdoksRD1tAwKFU9DF+m9Wr2/QHi0OELn3cCReWTM4IENA22Qt
CaUFo11qg8MRncCH7qDbw6n0FTI7xI86BGCBA0UAoGeuzhT8LKqoAGchCSiwEjsKI5Km5hJOdTrK
JQT9RqOpihjussNQPWlQSV2afqTqlZA4O36jAP8zn2ctT5FyfnzGyHOvq8qNWMbtgQYZ1Ge+Jx/A
AwLlqsARoeo+M+Zyqgzyx5CjgxpxaR1mrdcjdFwbF9KsCVLQQFzn2bpT8OKPoUZnMYUMZRs4mJ0A
rMAAX5dWgCs6yO+ITvUrOoQbMw/R5DV83NfRGWyVVAW+hdkhyU7TJ0vQjcI19tX4gotNjXFqrHyD
MVzjvABBdnGcK3qfKqn9MevRC6w5NYiqDf2EmPA9nC6KTci2QSHv5bBe2g4q0pHQoQEm9A7mK0GF
qXfoYRHGxM1cLqUqlv61xVseDUlpUp2KVcEOnCAh+1SjCYCEtcBinKF4YK/n7tcUKvC4COPaXiVh
orRn8QlwuED0QfYRTp6NyOaKhq8zmz7l0P8Y7C80BNwBldO6y/bVXVdLyAWCUIJSWxTagrgIO6Ih
n7AyPn+3d1OUsh/DjpAPr/FCtYiYDpUdW2Hz+qrRBi7V4R0wvmPYQFRhQa5xbXrkGlqLxWzZFL0+
o0jyx/gjGzaUflqLGq4XnGporr0idQfs0lnaIMWijAzFWrGxQDntYi3NOABTJKIfQ4/sVjs0laNl
MJ8IodbAYOTVK2oxKRuf2LR0PF5SfysjyOVBVXBm3ae8D5UXUQSAIiJNHGvSaH2bFU2jdJh3YdCY
5n15KtYn5JGRYUaulLxcVQulXCgz2fw+NDcVQmPif8YeHbUyzMW4a3DUgCUEeNQsozYbqu0kpEQA
abf89hXkkhmNuAmKy7b1G+eTPQoEuDUUEwiw5ATdj4l50nSsVQrjZF7SnAQowhJRvkCd1Ov5HG3R
MpiKvJUuGksAAmfJp26gpPQDTJ2dqVqmWRpQLIYQvfnSWkgOu/rOZFOEFf7B1b0Fknk47zUEt4eP
Z67WX4fNq3FM3xeGvksSY7cDczxcbJQtZAFX30fP/pwDhKbY4z9WanQ7qjCXW3WgK4UCTmHzHll7
ObXAcrOFnVToX1+X8PULL8ELv0HkFYV3qLQEbgaOMXfwn9brsxqjamYxl2L/B9v0Zw9H94aJI08t
enwZZZGjOxyLd/8EdsSuvqzmeBj/YIv/DDa6KUOIUCELMJgBr/AVDlm82J9IUJEElzRa2+4SG3oG
1Q9pRkkgiiGidIrc5tiXs5MeP/sVl4nxgEuz3q6TJW2VBrYRaOUv6E7Nk5krOjva6OX3JZ5TykC6
b35n7KUNMilU363evCUmouyZF2AqBvxx2EbPvp/HMpsncgcZI3DrwJyHJhhVDFQPMR6+JXOiZGcg
HW8hpN7gdxzjJ+Cw2/W8/00NwN9G+c9+j17/RkjlqKDrjPrGbbLsjPJtMCyIG6FYY/g2qUaZbsyZ
4+kH/9+Djsk+aeLwrqtiuVPUoYG6v/z6yhZPoM+BOweSyowRnDvTY7oP7wl1X7j33V33EXnViOST
V6RCnhPUqTzHMvIAoNEjxfdcbKgydomg1Dc5BIRL9J2kgn+A+OoLD5Nm+svNJl1uwD0FFqYssHFA
jOsvNKUiJrrMgSG1g1l72tgnCg9SEhEElqHY97Z7ozgy5rgzBXSThwdL75BiHBFdAc8yGzDINi+9
haALtFKqrHtErWUZE23x+4JMgTyPp2/ceJhxxLiuUtzxG5gN76gcuEASFHqnOqgzs90l/8HF/bPZ
I8PaQEKxUSK8vQbgDkBK3ScHiP1j2KEaSdw/UakYIA7GN1o7ZwEBlRsMmllH+x/CiD9fMTKig+Zz
RRvjDOzlL6pTCfIw4nmUakAwhiW/L7A4Fcw/vLr3yPMB4ulLlREcn74l6IA+PKN+Hb1bKWHr/dX3
9e1zaW7ROOQJJZfh8iUGhSEzvRtaF3zDB0JvjfPcfZu55GPykFtzIZr2wdyAzXd3euIryCsbh1xx
zqAWED/N3LnpsP6P3zHmDaWp0nalrHYXWtMrfqc76xIYVNIfDS/QEvFEYZSziyaQv6/8FHv4x9Ee
GdaSCYVCamHO6LgSTXeuo83zs3+Ct3mCZVUNNiCH+mWDxnWQqltASnq/0lfmyxNQ3UOzBq+Dllbc
wceyIgAd3PffP3F2aUYWN5NDr5V9LE2BBORaOt/lVqgOZah/NfoTD9AJsm7GLJFiEu74syVjFpGm
qUmk8vc3B/pFd71CWzqBuEAFVAtUbpCFcEDOFVWgMzOeOX5j9lDjMFXSifT4gS4NtuVJNQ4o04LB
pPKXIM7PIDtzl33c0Dbq8r6WQ9y/DIVh6HyCzi4HjAavc+7ATRFlHw/cmCHUae7AOxX1UzA3POG6
+AKlboRSOnKsn0oGU/b7as69ZvLIknGB0vipJsJ3WKPf1buo0y7jAFFjVOeACYqJFqTavTlrCMQu
PqEyNre8cyf4Tq99MG8SmAya5GB5GThntDAGvYGS84XYZYDbowMVO2dbPF9Q6ft97v8Qwv7bio/J
QKhI4Mqewd0pkSVtANGkg1555uvrBbEKMrbh8gmJboQsOtDLjHRv0QkWbmYH7vP7xWeSR95iXnW1
0+T4CvApfEAlqEl5lRryCt88xR+pnX9H31nnAltDtQSoUD7lBB/qDCZfvFMG8eJF9lFvEEMFO/zl
fvPyhuS9fHL0I5pwBHqpkP/RKI8pRL7Y1KFa0X1b3JzjM/Q7wcAhu42w2tjNCuEv1fWYQS7nIlB5
ZO7YSmkbLsEFQXT3HO4QUQBLBY96jVAyfUX6FF35rpKL9+jeWAfNyyGGhB5p7Tqx23X7/g050ZaI
Lvmcr+OYeafHLS8jpwmSwse34fykW6hPIfkDLuH3N5hsc27oP2AQ/z67CnWKH25N5GUl04UYDAg/
CpNRTOMcvkB/2aCoEU0NKPRD1ZeO/Hbm0lCD8MtxHTe4VFqBHfIKxzUkLChswbLXG6PxidgDB6Cq
8BCUycyNv3x6CULU1qhz9n/uA0YeoBPEYaDUOHe0i6xCvEsDWwmBJHb5UeE6QND6CgrKvCTT3Lj0
3x9WPGbkqqgjjKstKG0Vyetq7dvUUSdX6urOZ9TmDtQoepZTzymYmL4G2y3Vp6XNmjYol4JvDWdj
zhrOzW8UI8tJx7B1Qu3Qdsua0EIHbIkK4AI0dLDpaAnCp2T8j4dpbPscL2a1/F9vuYYafwttBg+0
c9GT/YJ85RmsgBaix3PJmn/IPPy5PSPHzgkDhnc7vHoGkCyUPyH5gAcHIQQ6F9FSA9CEZszlHCig
jCzXkLMiGEI4PkCEYNg7wLQgG7dGb0AO9vN/W1eVnqyHs8qmQzig5SAGi8EQ4wxos8CdoGQLgO8Y
EYDwUVnOjUqn8ItpUEc2SePTqMVjTqdIA4N0O5AEJWWkhiAciuh0qsN3ZFFnpqO4Eudp5jRNsbAe
vacxL9BFqkvzIswa4ZFB6xreoQGYAOkBz8PeyPCiqFQCysrShYFurQGKXFHqO7P0f+PSvMgqgqaK
sihJEHv+ufRt5TU1mj3TpNYWVIu9sBiI3CJCbAgvocYY0iSo84Us7ne0dQ0pMOe4vRMpmJ9fMDIb
QlaHXq62PeCgFCHyYMi0zZu7aip8xRfsFZwEsFOTle4bhY0Eo/afKF7+bbx+fsXInPSCjPIiCV+B
1lD1YOe6guHfIR3vWaohnfAZwCnez+p7+HwOTHyHtkx0NpvV0L3HAz9PJf0QBXo5MjTFwbj6uSFx
K0dJ22NDJCLsKwM9jnJUoTfAaiRLsGSUmqP+hD9B7wHNk82PjXB8enEE/eVJCha2mpDYWUTk8PTC
HE3ecrBwTI4efSxB943ATPRw71uBrH+KDqiuQ0DKdR+THN5FIM0crTs167eZjO5XnYDA72hND6CL
AdaNduGrsDdjUn4rhNlrBIRPCLS024rRLxVQ5b3MwJXXCl3w9qEuQlydtt/zXwcipjpYopFHTg22
xPS/YBwYRKekzHFG3JW7RegKfBbw02qR6dlXdGQJF62dd/xYF7HItUA/VglJWvwyz+3TeREaq6oz
IzPf09N9Tr7qRbn+9N/BPWSt3+/YBLHr55bSEPHBvOVpm7kQl8XZUlDSzhQLr7Z7XUEOgsLZF5R0
Wl9f4gVKUNrrUxpZNbx3YeUfHPJWf95FImdMz10O5betGTklPofq/igv6NaoR2lRb+GHIpMd7VqA
dHPBN8f+bWl/LsDIyJSlm2pVgDOtLQwXnYO3z8w+OCgk3D0/AwZgKl2VjH0EhffIyCy+I1IG6NB/
3ei7yCx0n1YZigt5XZ1yPQEa7hNpU6JzZbTHAQhBpIkYAwnT7h1LeaamS/5EAhmyfeAH2llEQGhx
Kp2qJMqktyCVzOkIEjs7NTJFR74vNDIb3IVyML6jDlyPJIVDyr931zPq2nlWl5GWQ/9iqHVSzLIm
c1mOCcodFkhVFF6V6H/V0QPve63o1EPcXzJ/w3ikck1etByw9ksU23lnFxBavwo4XW1JhovLWU0K
0kOlWKWRvfXLNrAyyfCN0N1kIq50/PT7CeYUeiDGB4bjJYkXeUlg1Tum/3CE6y7tVCEO+0vDfWoJ
6SMjzj7y2JS3uaf3jpkXFttjP7OUVB9ObgW91a4SDZZKbzTisHZabmSJBK491IhbTXUVKuvwhinm
ic2lxFeNPNvxjBk0RDC4dX4qeFL2aGhKM2LeQeVttzOGZXAGHeXNa4mwwPvQ35q98l5uW1n3MsNy
AQI4Dfp3ie4C5gGL5aLW4iV7ijnL71bNQnFJ1FiVvOIDs1q3ki5p64wz3WCtXhQTxjP7bqEMpun8
ij8KZ2YRLVU7s6R1RwJ5JUAoHsXXyACKiSWFJFXt9jmoIEaRo8FRaRW3BGbGrMGj0Z5Fk9sF0JVL
TC2/bfizyJGiJ1Jsy/61FtG7ODYaxsxQM/shRIQ5BooR8kYRrRRYoBW3GnThG02T+OfB0wfFgIWH
+DMr3lwV3IBBZ3ydSczhtXltcuTjQHzxeItVrZy/ZiBOBnYnGrKwwO8Zt64YMii3vNz9fiomAAkU
s0BQVxZUmdbmj17uWHDYIG2QUzcoSxTqGJfuqSPCCYENwnyk8RdndIbI7LNrUE7yHEV6Agz6Of7o
zXY5IS0bgSa2EW/sNYcUL9I6NBEIEORn7aeXsiGAvaLFikdxYJiQMxrdO+bt92WYdGA41ETh1ZYk
Tb1f7oe7oXVqFUfKQP248i24NBZucLGp9s1TtQhFA26U51tOarEHZ2EGkJNGk8IF3l9VtOWYZNtM
TzL9v6kdw2VlFQ0EZl7ilDE4FzdZL8oZgoaQGM+gtCDovJygWgRXpkRl+X+R1/o53sjIp43C5YWK
8db8sUBaHYk9CMZ8Pdlm820C8ZlJ5ExEKD/HG52+IkQX2ZS6zygPATV8/7okX1G6kg2zPZ9vyoY9
fbZzQSf9mWMz+LimoxNXJE4WsnRNbxLBO0a50eCt0iZvkLUrzM0OgBsqUGfx6zs69dvAo8hT6KRm
yEJMFvCJqL82hmzLPcbfdiiNhG9E0BuLAqFgKCB/igTuHQ0tW2z3S0R2ernPgYh+pk/Hb7xiV5Dm
fQImQoUAAykQFE9an/jw8+fvV2Mi2fZzj0bvmpRUbJvQxNMzovScuGs0h7sguoGIlAC5YKAQMwNO
vVM8dy9409Bh/F5I+HAX+zKrGs3jaHZv3UE7CJAb0p2SBYEwgsyl89EbKWgb+uxxnKjNx1QfRh4d
RyWugkELMHKN+pVnxOkWYC4Ccu+GlgejvQjgrZkgfaJ65ueYo+NYZzHX1wXGROM79faeonmAAIGo
ZnFCtUB/QJY2sMBiod11zRVtAKieaiKbqHss9+dFv/4OLUR2gGJnTOKUv8cLqsZx+E3hxjlnLo2C
oC6y7tIf8xs04tAwTrHVj/Pvmz03ysitbiq+C4MKo1SWu0O22ln4S1dX5nzlySP1MBn67w9HKo+z
0pVjDMNTDah869uuLax20JSgkfnvU7qz/f665w+DjYxo2CKFVzopRQuZvbu4KMDz4wsyw7+PM7d0
o8NaxGqiti7dINt/S4wvFPCS4pbp/9soo+Op+KokK3Qy/JapgX26hD3z+xd+ZoemrczDoo2MY9ml
DRupGKeGUrqnaz1U0hY9wqnws9Pj5xLuz27DfcuLfoNehR7CXe3w+0w5ui+/7dvI0PGeE2RDiAWV
PKJuFZJYDIwx6mWSRXiJzH6N/gYzQ9Lw+bch6R4/nEtRSF3Wye/Hv9QDyzmoRrYw0zP86ZnZzZyW
MSTRDQXvFhLWNy8gEB3rpZVRgCyZOS6oc5qaEoTGVVQBKPg1OjBRF/KN0IbIcJnsKluyN8VSnvyF
ewJrjyGZBcd6L69Qq/CUGO6CjQi/ct/A2kEomJ9UVYfFjyTTl4Gyh7fCShfSOf8OlqmZrrl9sCxv
/KqxUrNfaZEuHnPTYCwFNTayWYEZ2Bm8Wewly/H0BHTIC17YY22KQB7Sq7TIfCNOoI1Ym5khHTKj
eeY+bkll4nVxVpqVvwbWxyHXuzNaS5mhzaE5nHOI9o1HhqW6angClqFji2a7ba+KlcNedcSxHAMB
Rbeu1q7tb0qD01NUNuZGd8qNNypac62IevEB4CxKq7YQLUjHeOkt4mWDY96R1hqAEcrviBbUc3jh
oe78Vpx6ozQkM1kPK8HTeUtbVTfxI9llO1ddIIhAJGEOiCU8Q1plN941gzfxud9Uuxa9MIx0w6Ib
vP/p1GD2t7yRnLJVvG/XEkOYlzxEI6V6WaC8XkBc7lrDS00yu9u2l2DNLxB7RqvyIFrRbvjmUM/C
r9s1c1FP2mXIZo7//Q356/iLGkrlBI7juftZejj+lSzHWlD4lEbFWdid3teFwsgkE81RBx2R8Rdo
1OtC1DWr3faqGVjeXr1E6xqwl6P7er7prl1oJjkqrlMD1cEJ4fd4pdb90zm3VDBGSayS1LrGsV6s
mm3KQKB5jYY7kf37RZ4QnMQr/jCT0QMz1LkvlnQmz8yHu8iBYTwPy0Yl6lu3QVcgrjCKwwDeP/sh
Q3nE070XKB9pLq3RCM1uIRrcqthJmi41ez43O6AnHSl2qhW9utZsfR79mN+WffRAxWKTCJ7KtBd5
5XznJ16vDvgO30QZOSq3ZFLZHpEXg9luilW1beeJ1JM2QuLBxARYwkryyEbkaZoApsUH9DpwA+2Z
27Tb8KhZ6a67nFSSlSQ9iJtgfU10ETko1KR8/r5f97zAX0vw8AWj58YPi0ZtJacFA8C/yaa0REM3
jpTb5syaydJ59ZaMldhxQtC3QV6F2Chod+QmuCVmuosOOJZHwBg2TENWw3d3yVPJk/zgneKLcMve
vDcQidllaKMD1ErKsMPKzjNoxesBQuFv+VKJyBVaOwdt45iJHVrBNn4P7AxoFq7uyueRy+6JvEPU
Xy5mtSwm34KHyY8eupQNQz7NsPyt3ps5eZaWt9pULGHhGZoeoGQf/RJMV++uRF06EAvKDZwJsCKY
g7qbS+5OAgD8w8eMn8AiLWo1x0600Capj7yZQBqEvcVgLA96scNZOKio1n7jiXsuyEbRX66+1QLg
iw2IrTsz79e08/bnc8YZ9aJIm64tsTaAdjetPRBbs9VFDImm30/gtLfxMBB1DR5sHy/4Q8MEmPe6
NYVNvqp3ngUwfcmT0CiO2er8+3jizJ0bJ9FrjZXLpsDE1KNzZL+TTQtt690tIG+NeQ3h8ERY4dNg
dIg84eq/wkU2kdznvoGwkwoWqkYT8sJ2dW7VW6xVo+RA0r/nqDn06P11L2VZoNV0rMjeAYOHVenQ
+FdkC6wKv3Jsbf3xUl/SGVdzeuX/jMGPsjOcUAZMImAMzqoc3PpTn+h1oqMUgCVBbThISSyymUEn
r9zDmKPdFvIklLIKY0qkuTBIikRQks9WofX7LnOTDuXDOPQUPKyfAs1psWuwy4VVr15FMDRwpgwF
Gm8zFpQayF826p7ufhgoVVxRy2u6UXa+E9GAojfUmcnw9Bn4bQzx52ScWNOaiN7FrbbObWcJjNdN
kTxorwnwe1dPt/Bi3xzAA3qqEshYOZkJIVvQHnkXlWDIdJK5ffyHBdZUdO6VIMkjjszVwKj1IIZ4
6GPcFheyrpIpkiqCTLxrsDPg7NxgY5q51Jd1JkVud+H23qHe1VvU9cJCQGTFmOM4Ths++d8TG8f7
TarkatNjrGzJGaIZGBFJL5We2XMiaNNX4c9AoyMa+YwMARUMFEIUekA7kUbPYUqU5cxVmDR4isAr
cC2B6945lg8nVHIjKQxFkToZ7qI8patUh9JyfclWhX2cGWsSU3wYa3Qq2qZnuDaQ6Fi92S1rOzw6
BowmYezU6q7einYPmBlzZn5jM4ZKrSSLecxPQmepalnqrvlRG7QU6XturOmbqMgKrd4FTD6GxwNH
6KMIHtOl8gnywOhihkwRrw8XzSptjoV0Z7hCJHRmXaPXSLysdGapvvfE2fWnTGde5j5o6gwJnAgl
LpUTkascYR9Vqnh+OETdRfhAEolUeJKQArLmpKcQg0yYoMeBRp6qn6kyz7cYqDAS3AtlzRm1rd7k
3hSgu4Ta6n2/Lbflzt/1x8YITXf1PvgkP0nPvN7uWjNce3vtnSGhTJolu0VwW6NAP9x4e+HJQXTy
qjJANsWc4GeT/N7vvoKGT2CxZm6LYFQL6PungcBQ6s7RX/hmDIha8QDGCQUJUfXRkMLkD60h3bo3
qC2Y2kt+hv4RYtVjgdY8cJMqsJnQlJFNqWHM0Hy12oYv+YZduwlcDW7bOyTZiR/uS0+CxfDtEPEJ
/oerV0fEouFL8BWe3Rd5zb7PnF/6zI6tu4B+DAJypYoGFs1P6w6J/j7R1ABwC8kAgAeGDAfjWiBr
+/tAkx7m40DCz4HQh5bNXREDFZb6KtuCJd4k3vAXxQGBP4JMmzFdrKqwynbNW3JKl+GyR/aet1Jj
MOGOnYO1Bynm379qMvZ9/KrR4yYOZT4EAr6qNSULfBD0ZXuTPlhTs8KFi+V4kVKgEjEMcfE+IMUE
3tY1QycxDzG5A36wu2xM0cotEYEa/6ytRKi550a2TqDxcKVymsrBtxAJIy3QArb+/esnXwtBktAZ
RoJ6PALfn2vKRF0ZsG7dAuUZ0EEElA+9xGohRzazThMMK1D+ZR7JSVFUQO8f3cAiYQMnkIr2MqCd
m7avb5xR6syO2YUofB2ODKoiFvxK1Gt7WLuv1ZOPus5Q78xgIS54lmgHNoAxgg0GKzkHS2DGD5qk
YTx+3yiSLDIcZDVqWvS46/V38FtSO9x+tIarh9BfePp93aFwMXltHtZjFLx5gioyfkZPs5EtO0s6
s3a8lvbpgjt7W+4lBbYlnxiLP7Ir+Uj1dxyb9XSpJvl33ev5N0r1zIrTPQT8JFqKNOgiLGq0UDyG
oto1A4y3sLRGl1/TBdj/4q6AiNoKvNtVYUhL/sTajZXfUH3LkFz30SDcO3S1jhdhOHv4w0bVmYw0
nMW+CgcOJZYtaobb7wGnWoHwcBRa7ncDELAk/qp6T0rdM3wTqf+Ddla3zjV5FnffolXowzVauVYA
t0BF8RGri2i0teQsgH8fso0jZ3C7EGZxWOcrySrfCs8s4YS9ya9OZYVEOMuobz0CQNx4S1AYxNdg
6Vyrj+FD4QxpH2xSs0JW19G9LXBtjxi5qRk9Esy9IVqfwUb48DZsb+SO7vQG6IMtujcGuvCZJHoR
EPmqbgHtCcSBOXEX79BVgg0BH/lbbQ2hXAC/zC7xIjtUHKnOdWsmjJ7tlYWoD2DH5bq4Yk2klpf+
CX/mPrSauDd+6z6F7zDWRxTheiucHeUAqx0+cQdhWa4AgeoVEAP8bsQ7hGt6Z1Wby7B+jVCMhS7t
OHZCDHHv2LY1M3r38Exxm3RXbPy38LsCiQNtcZFwzN9UIJ2axeD1lu0QaiCmdJAMYV8DCChtC2gH
mKIcekSzYKb5+L9q078Ne5yQ3ubtzuDQAFf44CDdmepyoqd4oLLlYLgrytFI1s0KRUohICU8azhH
qTmAljkQxnSWPnDY9ibbhdG8SGCNNU+vsgnimoSXL7E0tEf033u7w6flOq+rNvfRGDmmVdqiLj03
lrLJ1zhNnl2uJKNHjUgBFqFqOlfF4F4c4LpglcgGa7tvrM0fRTv20f9mIChUx94AX+RXra7u5F1v
A8kh3Pqy9WwGynyF4Vy7jwFc4DNOdQvYZaVY2CpLtYG+nEKEHuEqXimLYunvsIzSWdyKJx6iO73B
JBtmw6yxjlWtS3uc9LVnD5/xu4db0hn/R9iZNbeKLVn4v/RzE8Ekhod+YQYJzbIsvygsDwgQEhKj
9Ov741R0l9vlLse9UVFxTtkbNnvnsNbKzBPntMssc6qFZZBQj5mwO4lb7201LA8jCj7kEFiI58S0
rVR/H4n2MbwAD054GzOQfcVKRaux7+wIOOFYythxeAKHSZ6rh6dFmt28CFvZflaX3WK/4Udi3mUm
LuWCQM0ehbV3Cru9jUHwaRTEWeJ5J2o8mAc1Os8J56YHEPIFoh/iSP6HvNDKCCzGV16l3+1taskG
xVSdWcfQxHhUlgiy34OPTU5rfaZIYGIVrQf5ojQAVLCDldu5WOlYgmno3AHd32MnDhe7w8nPT5yg
8wSDofovUoCY8FX2c+Lmxe35drFuqVVPjKggCX8VZs2dRibqQpqJ037HDRy+Fqfidb/oYIZe+Wjt
2760hw96sT11ofl3Pnk9vjDUIHPq8Vrxek9aZaEIBZB8oNuvnW4h+mVjFyfLIAN5Pq5Zz29sbXr0
XwC/YhO3Pz6ky95rbMM+xw1dmUXfpJsnHze+8HZleLRPDFN/OCOO46A9pBflB6eJAauDeTWX2Yw2
mZC4WwHZJ6jCrEII6ct0BZ2mi31IKToypmx2tbFdTyMuUxqli4fBAbZB32Z1CNnQdBtojORhn46u
9HwxbLYmhZ3gQ3FM7eHeX8i8U3e0fMCr1GEBgDycMDYA4e/n7ejUF+vU2DA+cusU/HOhLZRnihlf
pWf+Sry7BpUUz8mTGajL5mBwuKpxZezaXVkPulIdjqT39LdkKgTFuDjoO/Pi5YRFxrPo1L5spXvr
8aS49FyNjSk/0GGv18nBXBvTjGva4IGysJ+baLBUzLQR6X8yVx1EYqU836Pqs3eWCcJFze6dMxNQ
7qB/FedJjoS3I65JYh9h/ixleuEyPviYBUNSak7QobAvb5J/nbyRgo+bF3GjURTyeJd9vnFYBI2f
LgBe4W+8dt49KexwfUg4Jw+qGlQsZjIV0SBe/Ns4tWuCK80puPPa4AWvnFwm1US9d5rf5teo26SL
y+bsEDlGxVM2OU40f5wACUIkzLupTKFYNLBCJH6L0TjzcmxwdAqm80dAE1SJ3vaHU8qf0vwueAQP
WhFIdrLpFGskhzla6JhoLj5tgaEey1H8iPRNPhHf+ki3BfdyjMTcb/pBHnk/zeuVxhRE0nLFkk9+
+3652XXj5vfgfvVSLjATpTOrV5z72elFr9zdSiiIq+KXpXVM0a3Z/FSpuWfFOip0zCrf772jnYJT
Hd4b7j12MhnfaIbtizcrWyfBJcpKK+FE3eK6ChVxromx9ggKwNc8qIEJ8Puzx66fHcPi6X5jvMrp
GWepTfWdMR2F5kR9qSJHnT6w6tU4o6iO9hmtKzo8Lhv4NGSuPUU173Bs7ua9dqonpt6N0AxCtbkM
ailwQGj44G1uH/ruGDXYpUT1YIlVQPrqUyNEvoWkpdUnndHMVfs8mgHMBHogBfphuBa9I74gXD5P
8qfRSvax4SePQ+BC8c4wiiyu+cW0dWT/vugiYTV45zsT0G+IF/n751uokVobTmsvb0iRJaug1P5Z
/BjVFp8yV62s9eR2LdeOMljnaipW3kIFPs7cRLIfc2HcRfLNurrXoDiIN/tK/5/7GAfP/9NZU1sa
nLqOvtIerUdhczhusN2N3R3tJlJCc17GxxcouAlBmH+PkscsKZzm8/F8vgwGDNw2bCcpYsvCxbME
uBslgSs3JqbbblW6ke20eaFaBhgZxunm9Lvau3bObbL39YAreVsRsxYfOuknRrOeqH5PGxnJuRf+
+VkIzIHdyJ3TmU4ARnQO//wcY7wQ+EfDl9m/tiNbXYrTtLYEWi4e5w/y8TkhQHS3B9PZetTMTZul
TpfkQMENIVYgIBfWl6BbqBQqLB/zm6evMpmvdwzrxmqifXzDBygQJvvw5Ole26LJRDLv9snQxgMj
6j+YmJG6HeEXyaMrLjvOyR0PWxD+3OeQt5ZS2MqEh3eT+LHsI2NVgmdfbcW7QcM93Hbd+RebC+nv
G2q4uGmbdnzna67aLZzvuM9smZoF5/gmlU46ZlA7Ciu7Xzx8saPh+A2ZqHcJpSiUJo/JGWJSX5KH
099Tnvf78Q3SlyO/UQdC8xwKzxLTvuBmKVa7pHYejII0LnmzIfUcaiTQGrjq8ONQyTdbomHLuMeD
88UY0ogU8a31mKCGYvbi68v8pQ2SzZCz9tA02ljws2lvkyHuTtt9aQlLCOlypdOZqQxxcx0db4bg
kCySKSOWitfzZPxhqDCI5xZmu8zRM/u0OjsjL12OiACxKMvTvHXwvXHtmIpdrmXwiMzpALau9FwK
zsHey7aX59v4NAb0MY6WuWkRhxDiuQ1LPuVL/U0BtUhf2nESJ/7x6fapkUk09hbjtqoJqHdFNs1g
pjX7nNtX5qsGxkfupi9wIcvDI7fL1WlHdL89e+rm/cZo9BuCAfn1OqQMcbMTXon2Smj1Pshzq5xd
OBvvp/k5PIW3Z3NV0+j/srgu+lX9vuca40pdzekXH4S+nOPhrDzGR1t1lWDwui+91fBxqqlMGoH1
uH+0bOLuMUEbzA9wgfs33SkOFckAAncHQjxz4MXJk4gwvBSzf1yRtr9jRYFMJaS0LWFPPdGtp4QW
gEMaZCy06AjBZoSao03qAHnJBZZFsI2JEaaLPCqZh2N6x7c+PM31II+yIxmZodlCTQnFJXeZGHW1
DtQ80uNqkmyL0j0/m11kcLR26pLmE3J8GWvTbPJ4I64KikhyjKmxt8/+Obpvq21xMHfCRIvPZAWD
mSOB2+zn3PKKuzM8VxkQp5DWEB8HaQQXNy/njwnnbj6y+JC9BRk9pAd7p9wak3Qwd+zWEN9D0plu
Puk/tedjcAwMdlMAFiC/TO123TC+9kyW4ObRI7gQ9u2d81heqyt1lvjJBiTszHntQyKbc9jZIzwh
RS9j+eReXDIUROCONq3IQAkANNJW0X1MqCDKokHJL0cPIm3TEqPLVHjuQ+3TeKoWlyUpypWLJdpP
5jtij0FiMn4cDvm0Qv+SxKqDUQAoY+QHmgm+w5m7F5xRYc8qqvMkciF1OqSeaFXGfLLwOLvy54MU
gXoVX3gSdyANob5IQ3Qf7P0sn4xcc1of0g1GZ1xMDf8W5oEyxhMRkeZMLxaf8/W8wDh1D3al85WA
HMm6LKQD7AYZMTbmQfWU6BbuaXWJCyK8a9RP6jDryCQJEcfSlpAfDOTsEWOCBwpuTekJZSabj5Oj
kGTk2JPRImfYJ5hMEUtjE2L3EUpBZiA1EDAS9bg/pP3whV1OoIQ9RfTcuhdyDBVie0lYEI6s0bzB
pMp2EXWqdceQGQtGy3vCMuPx6knlCiAGd5cL62qhMdE3lDGQlFVeT5OMNrgCjhp+7TwtBJ/d1xb5
VOPEQep5+6iiCbxMidzR0cEFFO5OPx649z7gxKebIa3H9MGqQ/IYTrbVwpHbR+n6PG2XPXzBfnLf
pX7jFZNrCtx1Y2yLyTjLwqvCW0SJ+njkVzS4lJ1TVHgPV4oUv3rLiE7CG7k6L9pZD5KJdeneOe30
ypXH/FZxfnzCoBhrk07qjjGUXYXGtMyc1SArKZ612Y1Q/+RHu5K+6ncCghttJxJ7Ytrnrerc3Gyq
sppGErPUxqeon8rUdiQ06pBsSmBiUURak7+1UzQNhmKnRyeZn1JbJWFei1RYSGw+MfXRuZAbYUsb
H2cGrHYNNc6buurmLYHRfp60FvUwlZOm1n1G0Do2p+X2Pm8BvYa9mPQW2cYQC8gczOP0Gl6cdK6+
jRb7ozWqLPVdR/YTm9NHUG32aBT4NQzqJM0dYlxK9/wX/O482aQ2ICisew0/o1oqFSrOft0vhc3I
VyjmoRaMd652iY6Hld/PR5v6HOoj5LCOenBVcilfHQSdkzxsJr2tOhwyDiTpI0j502jWY6UNUHM5
6t8Qey0r+xonL0QaVTzcl/mD9Vtrv2aEmTRtx+0h+RBMZx82GzzQs4ER1KLS49JQPSFa+8n1DZDd
rTwNa3oleUifOs7v1Sf6MV3FB9edtzQm+iNoojPsp+jVlCNWgfD+SWPcyTl4LPRYiTUKyUVO0ud1
O90qse7rPm7bN008eLEks4jJCWwpiO9YhouvzdfPV6br6NbhOLttB5VX6aprbaJM7zvdfUyVGKiW
QKKajsbKtluqdjE9Ec39lSsm1kGbp+zKw6FxneJk7Bv1Np4QSDsRNOSlI7mWAliOQAvxmpIvRdew
WRfrR5SEur+hn79iuckarMgbDT3NizGwlrW7gi00DqGBW/pn9xi0T0eOUcu52XsJ37fYGLWjTy8Y
FtoJzjF/XrvW4Q1ai1YQPTuYbqTg5PWEGgr69HHnDbI2ea34GD37PDZf6PNc+B/4S6xsv+6BOzeY
EinIMV8JaelAjepT1Wrt5GJVJ7vgsq5GR9sg4CK8t1KagkYKofkTWqPZya2IiT3ZuoQc7+7tgct1
tbGETFGPdbtDC7Q2ZFt6ad7EWfV8mfQLcX4ZdKE0XzCGXzZLuKGd86bNb5yljeEYjDRrHNkbLa5U
eo7mMkwx/PAYJVu+RUuaOrqjje9Ob3eS9THrl91cRlyNEOgtndTj/KPcNhnO7gqsQLWUr9JAbu/d
S6zcyG/R2pphtBu5yURh+sxfnqQBM3vezofPmPt7BH+mny3pt8suANLpDGkgsHFRGXB/GPC4OLnl
UvakSOY/Hbk51/1Mvdjz6bUDCHnqn45sgPF89/oIjdj0ijhIolNt+7RnOzl0pb0P0B3GBifN8Nj9
9CWNGLU0bSeaffLSmGTguDrTDfE0a2KkivQrCI2Q2JS/WhphvtFd3RUz/vFYaJSsvV87+yOJjRC1
WnDNnWxWLAg6yGNRPM3yWCbG7EoLEyLcbPm9vDvmJg3NhUQV1LOGRVbsR6y4yVxxRx/HQLLTcIiT
jxS0prY2p+BLP8W9ZOcfGreoAjOqiHHa4BboduEDgxCKJ5agIDwqD9KyjvS4CBUyHudtiCYGWiz3
OUuVYj0WJ9Sjby0xcB3vny/zUZRz0wruZhNnK4iAFcpIbUb9VZTMBb/hkr2cFuWm5mshc8SE9Wwd
HzaQxkXMJmBzX09OT3SyFu386Uxm1TvC6i9cvHFHjI4eDI504AwjYS0W+1210eb6tA/KFeicbmUH
EeRzmeAVc1ehBeUg6i0J36znK6ycv/fJahiBGoDSkJsn+NnxJef+PMJyBmC8ajblkR7Bla1DvgWw
fgAT+/BGuM17ORkiwtxuAD7UOeVuNnlAtF9Xu/KGz39LNyqs/et9fLajMzptHIT5ip5+nU+EpyvI
/tSYJzF2zsdAglgbk6yyT9sbGxvKO2VaU30Sr02aY5JHEa3sE6ejgfsxijRcIC20ISTh6GQqLU9Q
TOAaljEbfJsQVtue3/8OWg4u4poR4tT9TOY5B0HZsLvqPLU7nOp9ZsZIZJ2Cf2+8OkrjS6wEklMs
Scdespk5vW3BfMEKgWqCESQrWV9tmUsTyy6+4cjPXt5hBqtnTsFSIgQBaZ1peINDHxjv93m/SCct
h+02yMexIdERpiC3NWu4OCDGyyh5l4E5deex2m8UKxC901PzPLjJ3Nml7HU5fkwrProvw592QQCl
tpZXNTk80NEuwRips4bz5wtxNRl+q0APUNSnj9hArDbHVzvF5Pg0uBIz5qVh6E4UjdWocRtHdTBX
JnWzGyBAdS6HV+eBwle1zoG2EuJmIjsXijO3+q68YNnF6P0cH2ONhxBIK+72g55zrfuavVSrOlbs
+dW5mNQ8Phijl0M6ncgJh6xQHe8xpNewfLpTO+PfZ+eMsIlrHVRxH9wOWuanmxqAbLIPrhhJnQ5+
g2ksqKy+bs218D4inBuRA9v6LnXcnoZE2UAmC86mIYayCCYKjgra1mj/dsP8atN8W0XdQtvcvKQm
Ygehx56XG31eHNKtPjGm57hYVbmNQV8YlrJQSQIemmO+NM8PtNOdd6f+NfE6x1w0nrzKwz2V3ic/
P5x9KiRH4ciRZvJCGOtrwBLTycY33wyBJQVfn9yX0lyCmpmqN/sskIPdg4snO6PP1u08suo//gRB
4SC73LuCV0I4EMuVcRaZYe3Der8/EFXXPhjtRFoZG4BMCu63ySpfnV9uL/nz46l3G6/yTmzk2Wt2
lwzqHeseIIkbXNr5VYpau9WpW+x4h4ujBq83F45ew6QTcJWu/HbjzqXkQk18XMmZb04NIaSkkP88
sYsZIqZz46Sk+37JT+VxfrV0vKiJFQCDjAoMc0oxCQv73cHs7GzknP0BiLgNWYDzCAS0mnevnGqe
jGbR+uu655P9SlkkXPo9sX9DMoWQ+obFNadJVK4eh2JTB+iKIIMcToojRMONEJ3LTsDV88XJGobb
d/e6icRBaO07VZAP5nbmTuFRGTkV3+qTo86EmPpVC9VV6rxWkzNssNIN3GJ+MCi1kch+ZG84pc12
P11xcKaNRyAZnDbHWMEjH8wh0m7Q0x7gTzf4nqvVbBGk0+tgNL8eJOLPpdm6LHDJbX2ohNKmzTZd
3bdHzQZhTEa+3obCu7mmrM4r/WY8klcP4GftReFkdIHIy0heIrtwbHsOkK/P1SkZvbo0zoEMa8rH
nx/jPoPMfCZ9pKWmGYwalwQbUEyOWY4KO4HEM6c417rOansUGbPbJyL9oREBTESQHrSlGXIILRU4
7WiLb6YvuSLzL8D52HtbL7jwN7csOD4FkbEZ3aLmbB1prtwFJMKWRtbvi1yGm5/Tq6UfuK5yUW9u
YNLbDZ9C4omJWYgqzIiS1LFJr4RjdPaVuUjGJTnmoZz3Tmcf/dQ582s3xqF9aeaX9xFO+F3AwVTi
9AFeciTnVtZKt2luiy7x9TxoL0drf0c6vzNOlADUVzupXfXkXY/urUIuOT1LVBkJbiuGyR5y1xlJ
vpyRhOiOeJk1jX8RInUfq5fZ8RQJlylNj1PT7y/jqxApSYxoRQDWzSNZdffmzLxM9zi1impb+wZU
Ugz5mPxMiAgmVz3vg2Ynwk7Pbk0SXjUaYfBbkjCt3Ep6ys8zOfeu+mav+y0wH2jb4OH2uxF0ImdN
sDSo0jgFw4ALiHLfWAtPjxKsxSSgpucvGdttJV8m5NzKoVrc44uPZRamAyRICNi8ZUi5lj6R/zRZ
FC/A4wzJ1jJntG2m5ftx14b3mMB8TA28C3oq92Q7YkgBCJXfrS0tGy9Zd2/80/9IY1CqBXA+RKAY
jl6KBjNuOLAKfj3WkXLUn6enEngq+QBbf8meT4AniHU+O6Kpk3X1JLuYyF4x2Iajq3HnRk+1TzG0
kFkqwQXo2y716hfjUC6yFzOzrmAA89HanBhL9Duml4EwLpLnZt0uskiARRbGFQVUnLnypVkdQU9I
9ggtCE8edp+H+cO7A8xUofom0Ydu5NU0Bmjs6ll1BLv6QMi+7Uv3NtbdnWilK6wbmVkdoBpAmdJj
GYrZ4ISQC3tMl0B+stojKZdUUqPlSzqU+xCkkYGQ1+dhv6gcwmYS+0ibmSMyFC1MEHcApbCAEp+e
PtIA3Myrx9zS8OEPSMPgGLpxSQyRUyIamj4kHCKGy+cpBC9xcFSfhVf74iGZQUQ49RuJkWzJjX37
xI9CiHCyqXK5RVggUsU5OvNsfJ1xiTIic9ki/K7CHc0AQKms15SwQXAItvF2gxPhtsXneNAH1Vhe
wF6MM/60DHIGioEgucr8yOzvISUAwLeFCKduWP2mmiWK05MWPZYnnppcFWH9pv9j0wWSkcJ6b+BQ
M8cMy/g6w+vdXnpfnFAWMDZ3tKrZL0Wsgcb9Z+ziaSyHyYajhQNSg1tMHYy+w/PZpgVMaz0pu9OG
kyAvMXHtbu9yWFKcx9nHXF4GaUwTGERPJ1SLNzgaIjitsM6bbjveu7CZg+3IZ5AuftdN8m0TACMO
1gT7h5LsGKeHGlBajkwwq4LShjPA0EUDHrUy5FV4kxdC3iu3kdz34tTS+G541Xa0a0YvHe0bjHUF
1nE/h5fWM0dzgQwkieRzmN19tZl/Cp2dq8G95ezaBux/F0iNUyd2RUFP5t3JtwTbHDmZ5kjKc/9Y
tKarArFRSI7+gTxCthO4+hzb8Na009OLkiP5sNrOFW9+JdiqFouVXcJsjFaUeYy6oFWtPglvKvzO
ojI9tbLrLq60OGWwY+ZkH13pwnGgCsm46Ugeu+jWQQd5Jx4Ugl2eNolVd1G/D0oE3o13S8fF3iYm
HrDMU5x6hHXmTt9dt+2uW5wmNLNb6lj7F5D5N3XxkCxJ9HAzMP/FfSnLwY0GF5fNqaUYLtJKJCQN
w+paNx/5BsAVnTNqenHY+dUVt3Xc+/k7aKlzmuIsiA5wNgRwWZzFSngFs6USzx+tkbK0w+M6bRue
PpKZfLhygXlb8XCOhfXZPo6HMBBvSWVdZtPCkNzkYzSvTEeOi8/RrIXve9ZXJh13eau9XXY2X7jS
BwYr3Tv41WEsY7sgMussGXc7H4WP9y4CMORYhGC55KxWf/FOMZ7muDDnVXB+fqzgnyVXNdbd9r6l
y5E4KTx5/JmuAK9Hu2sACWF1vuR01P31M6nhfrWZe83WneElKzG4h1w0KvYfswtCHmEHpotn5vIy
0vcYj/DkI44qbH1szoX5Lb7SVUmdDTEzrCoXoQqSreAJTp07wzOpiLs9lXYxhKybaiyF8hT5w/5h
8YnTgzo9+VcsMuTfAcz93xVeP7ZEUHSZcaeKZlJD+U1Zl9zEc3/c993Q1mejvVTBHcqqApnWwn4J
JzRw3nMN9rQa/zbgQvpR7UqXiZHIrAdJF79VRnT3cm/UGlq7O7A3siZaG+5uFtKjX97xpyoPhdJ+
EwW9MZLM4TneXpfpOan+6z+k/1TL9ii3+6QjywZx0p7U12QsWW/b8/TyfpkXGDtQoPndevpl3WHv
/iE5/bLut709y2lWpwbrgnjZZ9AmezIMnoebd8RfFxsEnN8XU0WKWGRJE0VZ/yZcPB8lwRRoR0bD
pBq1KTdvbLrbyduAnR7dvfvLuw0q1n8sJyPPZt4ZXef0bxL0hGbValMhBwdmgFugzQ6TH+6O7KAk
mf1WFS79sprx7aRcztciL8/ysJOQFdGJceaILgFsSaK9dPVbzYCi/vTp6M3wP69nfDsy9bWrFEHh
9TpkHsd3GTIcIXrymaHRGoCV5zQwvTToPe0FmcikrZz87twzQu7p3cU3tjEs3CDM9kpE69LV1Yim
4zyaq2jXlDEFJaJdQoBg/l3FEZ5PitW9gNQ8ZF4vDWCjJ+Bhcbs13XkeaUQU866Ck0ESUCEWgDm1
9vPKklF8I3jz2nAUmIfEBR2VqDlo/+RnAD0X6Gl4h23PyFxxc56lFLej71YdEDnDuQWDQEQZp4V1
2uVuG5ju3mvpu9CExc7sbWQTk3ySwFuj83i7vjBINw8l0tY7mZVAZNLa8CYfFBUTIVFMugQxd1Pb
ROIweQAc7612SnFnpM9pInFATUy8BlANwt2Ej/i0SFelf8WcQridN8BhdgV2D9Hgg5XpZH4PnoDo
4+3qDGkoUZHSkZJUqElhHvK1efsDfRuE3fVAy9Csztxpe1K8FG3Qimm/S/VZcs/uORJxVArZtugk
ANn9ogyUgcK2+LOPk0+GHQOBe4jahrCGcmURbDwSYpUUdT/nlwcfPVT4mzEzAGdTd4C17ySThVNS
r2quzz6+XrZeS7DZjuiZmI7EzViWvvQhEOoIYTG7kyELEbghJ/Zs3/1uwVkSp8quOki0oyMPcpGa
zMTxHa3P0VfeL4RF++XRx+E1wYAhmIGO4I/VYjkY+vIN/RGoZ6WzF8+uLfX5/SCOtaBc9B/Db5Cn
6jJxzvTY9n7TY49+UgV/vR7fLJui7mvhVHEf7/bebxnrcJk+1iKMp9fKwKawQdsEyEyPR/6R0JOi
MPRSNNkK2+HO4muTlTB/HdA+c17HJNj01uej2hf3PCknHWhL7jWrelnykr8Yrh/t5JebPZiaL85A
fpxazci42eNbqKg2XQGsN9pgyx64yoZZCr80XPkzgvVfDKXxTXiftrfL8VGwVQh+AKCTCNbxbNW1
hWU+Lwqa55EC/CZjl37+QAxCVkxdM0zxm3nOTVp3ohX/y/UUCCJIoy3k8tDbv+zn4Ff++X7/u9Kf
J/myn4jRKbi/sBImsXBJ9gsmAzzszX2cepsOjPOM6OmXNX+2zn+v+c06d/e9KKQ5QcsgVG1X0N8+
8krrFIhcFOO3N/wpfKDa/n/2Uvp22BP5Wnb37kGRozM0jhBcBZKNPl2x4by9nhD5nm0pJAD+tRzo
p/iIDr66JhnUr5nm96NzV/YXoSE+ehJm5VqaAJmpgGKmL/+2oUMB0z8+4peVhr//8hHb/WN/Sduq
W+fIdyTPQD+LRhJu9QMUwb+Hmbv45RP+VFL19d2+hSvp+dZdzwbv1iAtr56OkHZjcXPFPWlI87pQ
9mr3Glbvmrf5bekfT4/CwDgKgRjn+qcD+5eXFS/ipc/EYigm6VzhGaEzVZWUH4YIE90q+OVFfwxd
vqz27SPmF6lMjfzarRn+BOtahwwLYwAknQs9xf1lMfnHVxsZhqTQQom2i9+Oqn5P6/NRS4ewRR0a
CyIs9QEWYeLmkjvvg5RyatI0MJSrd4tP2Nt/f9ufH4AaNdX8Y3WU4S592dvbVVPqrsyHm6lFSZA9
m9SUwa4jXqSpXg8TVgCz058Tr4iWdPl7pbv846358gjfTN+IAegPSTkOpm+oG7huagK3yIBoQfkG
9UGVLmAKQiWXBMzvEHv++x5Iwxf9x2X6+wHUb8Fq30mnoix4AERn8Lh0iL8F82nlkNocfSn8ZbUf
Lb020miMpMmmqn8rCOoeSV+3xz1kuqWgbjk5H8Nk+wt55i8L/fxafy/07dOORic9pZtdSwFd54J7
w7yXY2qiQIPaKViVW/zmOn88zV9e7duXrG+n8q6VrEjE/YREP/QRu6ABtw2Puqff7s6PNvDv1b7n
GNq1qO5n1RxWYxW6xnof22riw0S7Q2qKTiR86+1XwlhPmYPmo0P/1dX89gzD2f5yfdSz0VaMH2wx
FuSqCPD5niCgkJfqpHZ31Lk6v4YKP5XWq1/e+5vNEJn8UvSd0K5ppG39yXcOzJYAMW68CO8GjLd3
f+u78P/ckf89TMa3KEyRL9rIuPFpDf+4e5CLbHcpPbsdww+Ym/7Lyf3RBH95w28m+Hos5aYz2NUc
8R7dnFAU5n653e6tavbr9Zd/uSfGN19qHDNdEFJebXAvSHZwaS8mVL7unci49pPd9jpR4G5MUFfF
HgEH/AZ4/Ohbv7zvN9+qlFlrlAlPgJgQ/Y9gby/Abu+/7OrPdvbvT/jN8Ahq88iOOav0TvOKZh0O
nLEN9fJm/+Kwf3udb4ZHuVyaRB0uBRAm/ZkeAS2lgtb/tZfY8Hv+YbcpDZbN0ciQ9e92Wy9bo6gH
S9o63esY7T8lSr1TuGnUxQ3lRhb+wzXA6sn9VLTV4PIUM9ZObiWzEw2f/31/f5gaRMxJa1jaFimy
BD72f22BfLnXx67mXor2Y0L1T4DFdaARoFkJknb+65Fxu3coPMHfH5BVUd9w9p/+/SF+Bl6+PMS3
vb9fH02R/AVh6Z74kbh+50TX+Yn082T/ahVGP96dL8t9s/hmVuqjawJidvMy9OLlOxmFR5MY7x7J
L3rq38mhHsTgl40wbZFqZba5zD+Q0VOvQ5EbGhN4F80uPvZzbHbmCtM96nl0cYP0t0QtO1S2w1YO
KMrQ/wbNX+JZICvqK6UnKO5US/TS9x1aWRpFoD8b+RqkTTKXHXUsj83wCFhwBPeeIryoLSxIbZ9e
ZKcKJbdY450k95NG09aFNs5c8HbHCXHuz7AHk6vXrQYqdc/wOoNkLPdOyJkDCd32oPnuXluHokfr
BqNGAbWtz65PVFhZn7Qa2z1eMsbcDb9YjIwF5MkSnTLc4oauZEewY82lEBURpHP7+NU9/HjN//4k
8rdoRm2u4lW980kqiuyQ8NIL4Eb9ErwOBST/ftr+NOv7xw38stY393fpss64K6w1FIINHbKOjuEI
8bKhrZWGhmhQGQ+65ZxHQLRgPzCji1P4Sd879ubzAp6U2XdU2r/FdOqPWe6XJ/vmJIXHpZdUAdsg
zXL4xCuc1zkEq/M/Xm4Tig8RWWQOdRItERHqj1CJOmeNnnowvsoTSbCNTB+L0UyAPJzb0CgBYu7h
7z7b3b9v4o+o+he7IX9zrUAbaiHXPCrYTES7oTfDYg45oxx+iXN/NMtftmS4y19ilXIkJnmW8bE6
xOszDfXnIDL8bZWfI4Uvy3xzp4l5L5I0ZZkL5Z2U65FODFfzjaohv96U8a8A0Y9R55cFv3nPSzJ6
6PuKBakWw9LE6GJwbBvR6oLR/Jdv9WO892Wt7zbeaG/XWmStK5WmV7eG0hyaDpqo0Q1rUsK+6s6/
L/nbV/tm0NXCuJ9GR1akFx5p0XwAK88Unv77Kv+P39AURvAwkmakf7vJV9EsH62qD8kCdcm7UTCk
gDRNCu5oeLLfO5v+mAUZf6/37X42ezlNrj3rFWRBZLz2nGaIXpD8sns/8wJf1vl2uRRNwz1VrAMn
6EnBeXdGoAkVQY0ntT9EJi2tTvNwtOjAE++DKs1hlIlzCT5vCzlA/jangfaAw/03Z2/apKjWtev+
IiJU+q/0jWDfZH4h1MwUQUVQBP31+5r1njinTu0VOyN2rOeJVasqSwTmHHM097iGcPCBJZCsPtL4
+8vT/++X/P89jX+2ptZll5ba2nOp+JxEQ1xPDBbhMDuHZLaH66uNkHk0vhS+MvvXLfvby/hny561
OutricvfXWog1tLEXA95Gr8WEP8zdPnrbfyzVd8kHrWTuE+VIlRul+imYnP/tjB5kERZaTffJCv+
22nwnzldlWk72hAXTR6q4vn/ZfpyrTSG2gVMT8WF0WnifKCzmV3jh5DjIbZCd/WKgQT88l7/yzSZ
uk7ulv/zev+5bla1UvF6cb86uR2ExPZGaOR3WF3/t2er/XKtf/O6V+l+GWWK9lwi8ULCB3kBBSPR
IPUwOi2BZNDT68tUOfgtg/+gT95G0NRscr4XMzviCwUhPTXhpoLBcg7S3ExHHxLawqObeyZEOtPP
toisODTyTwN5CQtRREUGOX8tgesxzv5vAGd/Pb8/R+df7015Z6X0Mtm96KfsKqWjjl7sEbpNIc/9
5V0JS/CvL/P3tf6xSM1AaqAO/rnWvnBonGGOB64B8R59fL9tuf8MOv++2j92qe9eD/Uq7J94NyPO
LZqnHBzfIxUsMcBmiJZICCWPno7uB6ENvxZG6Jeb/m3R/GN4jLoxX0XBAqWijyL9EXyLF41O3zPc
3xI2f1bg/+kJ/2Nmul7Sz6UIFtBw7UBncyWZkEgUxn65rd/e5T925iq9B93lxNPNl7QqIpJtYgE+
fuHxEEkgEP7ler89xn/cgkchy7dsyGP8fNCoLjpxLHFs/BHC5/4vF/svI/r30vnXI7gaet+Lm6MJ
nHZaWjXoHrpwpF03jLWnRsqFgVT+ulb+y6X++7r/GLMconcri7USn+j7L6mLZeBWz9bHyEKkK8rG
Yf1LRvE/Y+q/rvlvMPOUXsPGPJFKEH0gGFDRCkrrAT0tMkVU9xaPleBRo7drKcUKDfGISi6toNjb
3x77f75jYzgwmJxkKCQc/v9nSPEaavVbU4V9fVJXUgRioqN9ZzfCEv7yiv8rs2H+da1/rINcXof3
5+WPdfgcuSaSgRo7LKIpUWTnDEGxcUTh89uF/8Qa/9sW/evC/9iDa9Zrj4HKTYL+BXfRuczeigrv
YtN0k0OreVLIZ1nDaUA6jCcqNPzmL5b4t5v/x0y8Daks1J6DTPB9jKnCWxWs418e8X/uor/u9B8T
0d2LW3E+cxUZgsj/7CHmWouHjLAW01siJj86v24i8QD/Tw9YfK2/TjRj1F618sYDzkNBGqEJy8kc
db4ZeAqNMeyiX5Ytoqz/8u7+Xkz/2IsmA7SdZ2BSW1RbOjyEAUR9xYfZskHrt0OR0K0lhk2jqdi+
vStHgYq3DCvGRB5Ag9/+4o52dw2eEYxCQbqnxfpFA/NpTsnqfah+jrC3vAykUvZ5DmEkXUP1bD/v
rga3wbT6dyo1oVEGEqrldzq4LKAcgq2pdjI9B0X43PYP/314b5WInqbs7qERbWu7vTj3s9WcvWJ5
AvmSAnhfPaZnOP6ZfzYPNXXd3AHsNbKG2xE/W9svur0GQfH0+RhDd0Y/TyBk9HRtBz+X+RFmxq4b
hMPWz6pYhcFY+cUNehJjtiyarRg0UIMxGYPP0XQnX8pky36KxsFb1A/Kz4vvZAqqyoWNB4wj0n74
jpf0qtj88dBv12jjpyYNVaavMAsF3BgjJZHu5K50OC/L5/w+Px/kuBPYgHKGoKBb1dG9ByFwa63X
3Spp2lvi4ZC3ugiQzG6Q6Ps+LKawes5fbQpJ/F4StBiEB+Pu8xi/1pDvJ/fVvQsvUbbWN3VvUTi7
f6sbJPij79uippGHdvV33OVBY1iZ4bavZUfLAKJWyBudexlt5RLI0C0+ju+mDXtr4CKHArfznMBX
UDT7/o4eklPX4/OVr8MvR3BsT0GmOs0t7HomcSz2MjGU5LR9eKw9pmqWNCDlQX9zLjLtFa6qhoPe
NlGnvtddN6kbPtMarM/oK1+kYmvQAtKkvLoIR4fbV+cwCY6R5/ok+7yUgbmQJiey1D+t4SiG060v
O+AyoKiqXTmvRBJQ+65m8DVXhuH2dEV95gz2KyxDgRRusLcOJe93f4pLDGh6CdSxTHKyjt7jfixa
aXmj1JIFqAl8O5SN0ufVBUS/I0gSF9fcnyLJftJ9B8jmqw+rTzVmtYygUAyS59d1yqbocxeg54UV
eqU0bcKJooeCOmLSIh4jKRkrPw0VZJn+dXIh8+5zkJRuTqrTmue80v9hW9y8JlsqhnsbOCfSjkf7
3cbFoYTXQ1dP+U0nA0JvkmtH59K7PHZ1gwKcnjW+rSdt2XH64Z6eZccs5rm0kljCP6xnqCj8Ebti
AKn+ZNfr9if7lIKa0XHEsfSpALmhy0tIx8MSqFIGUjuWQjTDBeizPAR8Zt9jOHlRvsx8g4iFuwOF
I6hxa3S3PGe32cI1czQsRz9pPMU3Zi2i4hZ7oPEJHMxIa5+kO7NkAF6tBezVkI1Nr1PN/7n6guQD
MMlGdBsiKQ+rtX7QpeiSKsj/j1G5ovNzIsc1hxAMwCGfPyJ7eF4WH7oHdMiEKBJwi48QzBHcFkA8
dQRtGh4XUzRMwDsir3scgPhhIcJRr9bmIf9C6mXn0GQmcIHYYAodiH3wdk5374TcPndV7JSlx5T+
x80Udk4qLQQtA9PYOC0hFeNR0jtE1ydIhnfqfz63r592jUkZjgXrJZ/i0iNsLhLNPa5berUbQHsM
aBMVEBleWb2GemGffG1J7DW5LiC00e+KKO+z+mw54RkVIno+1JmCdKWnH++xoA9U+S6BL0IwWcpM
4rvvVK+MKs4rGgQTICB0Q57ckeG8ABGNTQah6JPBj7pVwOmxx/biawwirh7TpfEjMD017JbbdjC7
bVkQDiNLJ4qf0wooiodQX0ac/2aQh6f0thS2dqt6alB49Ih9yXP5gliVYTTjnGp9Bhhkiibj5JgZ
u+waPjhJyrSmoZLZDRPgdP7DO6Vn8TH9QoTeo4XEM1djhkrkNLKR83wfAHj4l10H56uOBGpOQEkY
HAkf8MZrPU+A0CEPx/gRjdIhZyWNg4Ynuf8QfXJv4mXStGBDjQhpQ3apEGSsAa9aN5CPmTWJrZGX
p00edogstnAVxdOgNAAyVN2ylpjb7jycM49LnYzAjI2B4MPduzq5BxRrMq+Z5Kqw4ZjUwOAGNTEW
GTJG035G9CF5hqDwegVDO+B3WdfpdYGZ2igf8r5Y0IHuZcn5BEYKwglRD703aI/eNI2+096SNgLg
+2Dqg0xfqJxq0wcV7M+i84qHLf5H+KKGWUlbmydjMeh0h2DUBzKvg8SFbKFjzQHwoTtkR9xndYqx
AxVAm8UpZR5ONJqjW2zts3iqdCRULrsI2Nrt4z6/LTG7AvRyce++vLnMergaIwAkNUYK9B9jgObK
z333HF+por0sRRrLCyB8LQ7El6DG1pDYylT2zrS8z8ipb3Ra1Cv/zJo21pTDi6kxex8ab5T20xo1
HfcdHFOtge3XBlVQUJ4RiYiRq8c1nW+wdoek2aD/QRKktxkJSKFzyFjXn9LG8y9Xor38nTLHk6ln
DM10uEuZX1R0S12D++EZnfenhNHC1IYOtHBDRbML0+P0Q5HLyat8Q2LyrhszBQnU9ja0Ls7Yj35Z
bO9HgEKvdIhQdX4bORzEtK2NfqjkBeCYmJhLNzpkv/MXGkRNj+93C6cGPN5JIAlPsAg5BsR+y8cM
PFV80yIpLNl78DaIdUPOuHmG7dQhaglLwSwB2pp7Wiwz9m+3qqL7vFmel3hRwFgPeB3VDvMlwDWC
5YKjcIwGkNvi9wZqz7jJrPMSV6XFQ6KqwajSfb835wprLZABIvUb4ALhMFbhCYhe533DbBJ6bokR
J/SU8atvJANMH6m/1T2Hi+6167dTRXrcfCmUscr0uHuS3wmLZR/2UGCHIKwEB8ynI/do9TTi2q8t
1ba0CY5h8UMfY4PwdyzTViG+BUl4SHcjquk5WtFIurM1a5+FfYaVhVmz1eRIoysU0kQIw2nEXyhL
lT7sLOSrU4X/Rn2v7lXIHqan127GQITDUHMb2VGffkcnnhke2ZtwMt4u7qgxe3h0aATPrbQ4wwSZ
XYHwdaJ7wB62HDF52Ao0MnNz6ZdPEdom5ZpP/VQnYvUq7j3JPtrv+vM+r3drJR3gj8potOFyr98M
coK4GoKEWvPHV6ddn9g4BjDO682q4VDC9aM/n+fcER7hTkTD+Obl2x7RN/haDxhAvjjBDK3tkhrm
XmX7mPjiOuWR3Cv22sdxVkVEXLiI6lhhjQ0iAsxQqFrwv7F3V9LAhTfN06kJFdJp0554DIEhNo6R
yPq2hGZId5CHX31JcVCeYXZm6fSIM8TW7sc3r/NvdHPhviL2Fei7JdY5/qYv2eJoBbjjFx9VhNM9
R/b+Xt4T4xvuAPzD6eH8wXAs+/DmNNbT8mjLQZviHL4t+iGvzmitbzX073XvUqUdCxOvsE+EjEqB
ZYWcbd3tXuvBjrhjUQZQWx2Vs9ZAg9zOBDxEcyA+YM+bST1/PIIZLo4FL60lqcFnx3Lsv7x57c+v
oFumJ4hUvECb2yuFT6f8ZBEn321CL0OzgwBHr+XMz1P8AoB8b4C1WdjBDVJunrw/ztrvgWYXkywE
gnajOXIzSHh/xxiKA4ucCKGeC6L2cc6Lm13cx5K46HDLcI0qlCHcXcSD/+OFgFoQHAixa3lwuHvf
F/xVQYbCCXhMzJuAOHQ+aqCWu6nSwU4eK+vnFArKovlQjlQjB3hbuBfL/KsZdz+38DrVWdMibZP5
66MjWJdl/Jjw6J8gDhCF06j6Dtuk9pM1tUxOhf0dF/N4xEEFyOhdre9ydZ4ItfspmDbuafm252dQ
sECfChveFa151D1QwR7hKw2Xg1W7eod1ihiEc7D3CKRersLo+YT4atkzeztHNAHdJuLt0C7IjORi
4GWgPih7keQK4UVKma/Gr53s+OBOLI04OoV+YTUDr5lWc4OK6cU+fzy/mknVW/KNZ6bv6+jGzb0h
O3W7oSNv9OA9JnkMA5bDneuS0xAlqBEOH98MZCfDJm4LMCP+nsoETaewTMVUgScbTrOa3eHCqawZ
TrljWtxOYD3r6FPlMXKsrHG1F7zQi3WKjwH28ki7wxo4m9sGkleujU9CzBel/XT084Ktq2MKtGhr
8A3295UDftjGBNAdRwubhan60L4vQGT44ItucxKz9thrkW5YOquYjVFMOQnXwKNh9FwCXFHS48Kn
oVfaMYFDoIbYczadyCChOaDNvdqL5jO808klFbw1QCGxwBvTpephysad8HuDx4Y05s0B9CdIthK+
LtwisvsqhwxwpaOLx2A9CysmrIXoNYQWMsnt/Zu0tcnDruYiwSxySIKRWPKzvffAPLx5xYcnHgmJ
FsqZQpvN0YTPTkMmPyy4Qm/4yFgcqgcaRgmdDSlHRtRwe2XQ+VfwGxAQ/ySmGKcn4L98gqDWYo7I
0yEiBYLCWscQCL/nhBfeLMwNICse12j1nOxFoRFQt0OARL5BmgiGYckC/Z98l7BvPHl8UXyvzxfn
ifiLQ44Uga8W8Ol6vifgtZop35ar5d4IQYmtz4W2qV8T9WKVmXpB4eDwADR0QNDlPCacqHzNgq9/
dPcj7lu4O2BNAlp2JvWs9XUekMwyBAHoyRvC9cIhaYE85UTCk1GAfGeSHrht0DQwjvw9sgHJkzgS
+RGGHSeQZ6gz5YFb4waQBIV7HqnY+Ha+PM0bcahCQes/0LgBp6c1iNcAjpOy2L7zQVZNkQ/9v/8M
Esl6YPCFQoFwBWgdfU38KY2n3BpoB64vhGt4kqwfPsbvOJmwWoRgcH5oXGHLwS3inLhT/zGpK2RE
KSJ73M5B1Lqc04Pdnjk6PIr7TN3wbwCbuMAsA773inZnK0t6vuFeXBPn16aZHu/4AvaNF4dsbkB0
g9UTfGixouz3hv4SMko8xT/rSVQ4ykTk1ziHWfO4nn9es8SSpHGWOYfaFqhRWM3P+Ka0Fx5ek4Og
XWUzFiQmlyEmBOi0hXNZwznSRIT0HDWrse2cbAIZA1NIrQozwyHlC8cid8QoyT8qlKXC5bsVj3T5
Si7BKxE4U/7h1d1pcpaR9Yg9wkkeFxPgRpzdj0mzaJPLN6IkHCsO24tdrjIHnnogdotQG0hcTk3B
l3NMsyxFktbGv4HqIvB6/KnH5iTLJyZbijS9mZ43Imd+hzRpcgPSGiePs7oDN0t0SSQD05atiYhs
h8ElygcOhh/JMgXXzFoekuAXq1pAawpWMZ4CWVqS0eD/xBrk6p3Tja8gn1mfmEP86BMnIzt/fkrE
FxULpnWq5Sskn+er1Jlo1mbmbTUTBv/piis8k4aPkW0hezx5eggxzDdJ+K5I29Dxfv3TUk7/FqKo
0wRQzofBIIzcesWwSWjxow2eJkZapM50x0LDsQ5De6U5uO6it5H+Y1Tk/khggJ+8efHERN1C0PMY
UIIWCHGyJ57RCwEOOg4iS66NFgft8pPvLlrHVgW1eqqoYUsfkhDZsuqikwdmJTFD+taJCpHU+8SA
azqs+ETcP4q8JU36V+4iM7mR01ifsX/X4MTMRFyN8+1QfjFaD64R+A67noutnnuDaUNgVIr3CX8Q
SdVtX7LVoJCQBfcZFcr3F+U6samKhAZj5MY6X1rcSbOjwY9c0z1FecAaMtg7hoMKDpVwy3W452/A
xM7Jg1FHT9qNbjeNlyf0K+yKTcYzAOMw2nCTc0qREDthbSCEHVjP2ZCeSrEmhOfJtmLxaVxC0M0p
JjpERdNmo7PkxA6AAYARFltW4nfolGOCCcAF+7hg6/PYBPeGeQaYdwaugIAw5nXQESRXezFNiukG
bG2x1t70TvM3eKha0PA3uQFLWZgJSWFRwIcKhbySetDJWfGsqRPQ2+YKFgUP5AhJlveW0SFdQIjK
aEYXi1mw+mnF5gf4aeylODIffAV1Cm3eASvOONZMHGVcgnZGlsKRhTSwVhS7eBTjoz2KxfKQeQsD
bhQA0fQ+7tdHvtqNn2ysXcMCBAWj84kNf3904sLduB3jsUcsQZ5XlUhzAGmF894jSgTNbhvUNzbm
H16FbO+OWHrmmR/tPjmDd+AtL3W+bfN9pXuvWOk28Rl7kv1VeGLDYtb8B8U4iXfGEEeWNstzLygO
D/7hGHXEnsIKxxJ5B2E6C59nJz6XtlImDOCpk/Hp7NN+OJWWNODxJAWUJuNV5LwucwqkgYeJsJOG
SLtYiUWUs28BZPC+1dkdk1ozcjZblnC2oASxVY6eWKSwHhJBBgIYQLmfTAE3WdM8iuNm7TTwdfhi
fCBIC1b1qhoLEJ7gW4gHPHTvIVwNRzR5iqNHGO93pMBgFyr0EZ9QOStgkyzKNty1LPL+/1nq4t+i
jS6VCNgzp48vwIqzcRMQzZPme/M1MOhun9a02gsSRLnhCXsrFJ7hewbbjnrbHYIZ4vrgDzuIJRjv
Nv2MEUf0H2J/QBDSLeJnOniTa6JOX5TTU0IK78bgTbSjrollTwBzUt7p4otzcRo6Whi/ZfOTw1AR
akSoCUm5ec0r2jqB+GSxEmhgO6VPHtTPkx+jNa8NhdEZMj1BPtCUQyaElCq8nut6x0PqbGmpiUFF
Hznpx7AaSz7pE+vHZHxn7uokPfJQtkD6AU5GdlLDY2PvY6mnCsv46bbbbHHd3das7WqM9XdZiKSM
GGn7uMfaVHW1BWfLnN8y+GOUi95g8sAmPJLBnuZ4zDBpEJ1CoeLVTuulfFNycrQ/8E5JC0dDf7AF
cI3tp8dHeITf5PCk+SEdCea4fAxWQ/uApwzDVltSF0EpyOKArVYwrtgA0bBg7gtHl9DNZHPeNH64
/QE2B/WsEFHd42ovhe2iCDB8u9MZXiEswgHjIenEaz09yUAZiplckt9Nmk+WYXj6Y9YvDnwqyDdf
T/tDcwRFlaQMBso9x3BjbayF6gPMerov+tbZUYz2uLvrChtscG/w01j6Ok3tMBfLsf4pPAKaMRLY
uTMDTt4f6Yh19n9GnsYfXa1V9GZj6C5pfLf6etiXBVbEEw4jvDEfkxlJPuNa2V5oackDDBkdUwdZ
Wk8xmDyNciljn74ejnoAjGLXk351XjWJEb9CKG/XoD4AR/Ju9FV33sNaSuy1PnrB+C2n13M4entv
WN8EvFS+rPxiGTFTmAP9S8zYsoa8D84ETv/evS9lmFtyBNaxsj7CCg7hjOQpvkl0XUhQ+8RmKz+6
cWM4w3X9ZfLSvlokzidW+XvakYLS4pPTkvsfRUOSpaS4viSniYDQQjs8OnX8RZJtDUmRp5jPUEiN
a7iMNG7/UfmUA0u8n2AgfI+cZfe0enb2MNLYcD7gHbA7w9mQru2nX06kUJ4KovQAVgjlii3bjagG
b+dHt0t+urlaxg1fW5iOmzUWx+EmFy3g2aRmBFM1uX67N4CGvf0tsDlTt0ZfVNoXMkneTLdE7mX9
I2BaPHF82SCztAl8T4/pJYw3EqEXI0SSIWW1SLl4RxBj5NsF4ghDkNlYex05zbga38fQa5msm44W
MovmFfZ+Pe1CwGXUL+gvJMt9GJFcPFqb8sYMtHIqG/Y9vLowYsdabHj1V44mMNKISaI3bevVogal
ghC0ob8VydSctOr3cVaubndbY4ljN5ZAh+wnZJX0bctoDrPDJdQTcHnQj9wP5PpXxJD+WIpq75kI
ehFAQEJ7evx5wyw2DxwGl6MvHlgwAwD4pvYQoR7MI4YeTK/8BmqMGISQV3mvoKXXfSaYLUXCGIm7
aeWECdBhAcmI2d5OnuS9L43HGqm9K/D6l5gkjtBiDi6GbpcXRdNgUx0EPFi2a+8BJuEx3w19zOB4
dSStO/rsp4Fh3Unr3KD2MUaOA+wtMyE1ar1iXY74rhDg6EvKVi8ftlLCPfN7VArwCsAZ6QQ6VGrs
177wo8YVx/HHD16cvT6m2wiuEvbyPU3ZNhManNDtQwpg/AQtHCDxhC9hjvvpg2oTyW3nzTgHFvJo
/LBhh+CdND8CM4WlSGyltUBJuaPxzSeRhVcdIifxBTBP9c+827PL6CnEVhgqeExvN09PUylirIT9
SM8cd0fbRr+Mvbxypvcr6tfjG2RoViEh1mfxeV6dIW8z0EBwe9/ey/56pKXoVzSs1VTUspSpif/M
0Iuzf3FYj5+LKXTlFSm9rsNxuFpTcjcRcQ1DA8mzUThwD3DhbmkeA25cvAaU20wcW0iKnhEMgAje
Me/0tKAaYMAWHnohOAMqXdU5Myz4l2jHPzo/UmQwlWVNMtAOMDjUn0kzqHuh0N/k8zaUfGT5nPli
Nj04kBhI5JwXydk/giRZBA1ywTyM2om6fvGmOpuGf+hUT3s0suih2Ko/DcnwSI8UjmA4Gb7ysk9M
jM7JfozBQCHfCB60AsWjAFbSfXNeHUsbcNMJb48nOeCyIsSpkORjdLHSwo9kb8etMKoZ7TIyRAhZ
+8MOqTcDhg6OM75t7z5s2DO9h3Wj1yJt+cYvQbiyNjWfwhgJEjj+kcW/IuL90FCwRB9S8mIQLY0m
BFvGp4G7Tm6PgVGAHl1U/7SZnhbnGXomqEBmcKRwVsP30Rj2rblSLHlUUOAExv1KQNdAR3BO5N4t
aEH0fjCFZKOljUcZ7asLcVwduHbxgFeOIQ/qIV59tsg7opjIYC5VPuaynNFsbM6a5ZAgHsk1wFQx
ZGkYDj7jdHQAHEoeikkmrlAAVkzs47/pO9mz1FKTEX5MXoxP9FfY9ded6GvFKRiNABsxJxzo11UQ
B537VAvy+OziHaXnOV6xi3yT1fyJPV8063op5rh26KZwyXGxC56m6kQfOtOctTfRzEzbNzMM9B23
1AhUwiA5UrYtA+LWPWRDu+kEabimB70ODy8M71SdA+TeaIgnfTkZziCYQis0I1jOHJs4YuseCOxt
N0BtvTQjEjT4IdQ4iaDL2TB4bjgSAMnidt1IY3y9V/qag8G5AXFnl+JlzwBPaZtqcnHqk6uDcL1v
i/UD1wOSFZHGnehkxFkFd1HZ3mC9pthQ5mwpzoYoM8njmvThjuLa5yAmliHrQDJ5DEUFUMjLOy2V
bQl39ZtwwHB0u1jnac9YxSu2pAoHjn2OlM1NA3yqzYfheyGNi2QQG5vTtvq6TG87qfGwcwd4iMEl
qRnRkej4NYYlwJkkwVYPjPauYLizbL9Yx5RQEm0JxpL1qdpMbbRO/m1/wlnOJi8GEQFgwVEaC04r
V2Ya5x93vV8LoMv8TQ4B/wviH7F7yoTF5QNrNcJxPFtMa+ACIqw+r0aMO2yApIJsua3PKdMPcTZU
wWvxm9XF2yF0TR5wp9l7jsIABA+EFP6J7lxyh/j4IHocXryPywelJ/FUyISJDlvZJRgiqsbT4+Uo
HmNFBbnO2F7TB0OAllA/P7UJ7/nu0LO/6RnPns+YNRMK4Dt0GXoLTt4VhHV2kAnvyEBAk7Fgv2hW
fTiGb7zk6kNhJBC4f//BYKALKngZM0wuT9jzoXsDl4zPcaRrRmdxGcTEnOMf2bZZ24aQHwVwxfP1
NbhuBHXm7D4SXvWyG4+2HPTdoVetK1KUqC34zOyPDv3jjl+DwTmnp+VLcQeGz1OoqolKbEzen7XV
WkN+baSyKpjpzwx2nPdWrfLsVUyCyR2TCv74XERvMmiUq5EjPhwFLuhiXs2YoMTQKNGB1LASqO+r
VBhlMX8BLB0p1tUwc6iYkWqnLpg89oCi6eMqfTXtbkBRVQBfOfBaFYQyHcC0dpmJmFHAcxgxC2Cw
HRxgDKJcfqeNmy1IcrhcWWeRrM5M72Ab3cVYBAlu2Oyy1ckcgm9JmR5ynTCcagKsnVB4JFm5GKNZ
w6OGgIKIiHY9p9vOyQL+9MvR6kpK/nGnhU+41YIP1E5FgmGERRmXiSDGwixiSZfOaM8SQ+hbOdXC
XDN/GFXWj3RxTKQUtAjNj1+CBP0G4PhyW85LKhtwkPLpgwoBiWcGWRDhbo6rkqUBva/w2pUeg1+S
GTnEhAgAPw7kRsWa68x5/DM+hZV2d9BhkRNnM+k0fdX+iAwT5pqezBOJdmmvkk8jRPKFuoeMiKuE
Ak9ZjQ/z97hgLjrwleDmkZ/l6P/wKeyQPz1jo0+MKBB5R1i/9OxfyC/gVlzwJdvwSAJ8eiFSZfRH
G97oLJjy4C/foMZpPSFnPZScAS+VDL2YCFmThwP69aUHA6YpAsOcFo6Yi2EyQOTGzB2ReKjHejTt
/HbO7C6wT5GE9uA6EYJBvjOCKeoNH8CpcjKMppja44sE7dmjNHYLoRDhKqnUBc0tehh9i1+3kB2q
8s8xJesX+dfnpqWso260tcrslitMNSzH/JUOqEjj9Z4BAGE1BYqGRpkr7jujSfaEo2Q4rouewcr6
rFnfdoKqfjZIuzMIxBPqfM4f784iffra3vAu0+P0gVT3FtROnqrRe/1Mn595IEeYiooqzkTwTmct
TRhDD4Y9vZUk9fZqekS1kTmmew2GbH0oKmMj7saMxMAIHyTaGhAgAJdknGNrZcykXGiM2qDQTJpT
iAGMBQRNnN2nK8+OIaaAXA7Zcee8VhiedgueQTmKpVRBf16IRs9hSmgAWJeYPbltHmKmLv855nQi
cebjp4mlZggj/FlC9r2mHRnXkfWEPEA6+7wqEeCMG59moRQb6t2fGHwtUDaGB6N1aJfEFhojZGB1
v1HR2eWS+Hhx7sPTw36TnMZH7j+6QKLSsCgnI7Kc056gnylOGUyrJp4OHHWlRjCrSycFv/QQtM0X
XsAoRa81YykOAWB+EsYgOQBgnl7nA2+wvSz7neI1DLayoy/Fr9exKr7vfWJqNl4ZxpekB4L8NZPt
QoNIUfYolXnIa6ZmiDSMOlOMO2SLANG9L7jmaXL0SBCiw2pwTerNaSOmQCEPedEDMhFClwS1RyxN
b75cI8m0mA3ndyJjEj6+5RWfMUM6bEvB+jTp9peJtu9gTOKmQRkVxQl4z2AWGYlei0IFuYhqZBU7
Rm5MCzokqQ929pVtS112zTo2Fy94RVd43vr0TPkhBpL8+WD8ShmaL7C4zIjwCCAJmDibznNuHVNJ
eWXFPf1U3KnQTOxlgioKaojhAhiiw+883tFZHIqJA+eNSiLi7Vaesj8HFc5ItcDtgjRZEIkqDMrk
02Nz2tdEI19PBxUQcrqjVy24LUBj/p1E+xUTLVIuA2gmRKJnzspq+qFGt7WeaI4B5NtMYdhzpJKD
mQw2+LDvuSCTwZBdacGRChdOA4Q3kGT3xjmz517O/QuEKT47O04Jupi4wmNxznuifypC0WgiYpsX
fiCnAnmRdin/XC/83TMYRT0qYCuTDIKky+wpBnZxxILt/uBpeY/vIkgpdQ/Y0zhMT47s8/eVANpm
C4mhIQ9bBg0879eq7mTIJxqnJMVMbY2xasQcdExrY/ZzTxo8ZdaGyhAAksQsBjwQFKlwyAmv7Wzz
wgUQNTghuaaQndDwvRM7iqXEsnuNj9PX1mTESsMTw3vJo3oiRbovM97tbTOQXOAuTt7NUiOZXEex
Ak1nD9c5GfNIjfof/AzvSgyn7NsFyxxV462zNKpScEapaRBNC3RbIk1lQm1qF3gHdN4+/LNfxac9
cFREGqg4IP6hQj7uai5Iym7bTzsKEk93xAi4Fz7nkEQ1obJ68vUlvjle+eLiyUxXJ4OCJo89xgQ0
xDTMqEMdSIIiGZJXTV6bcnLc4uBWhMLEb+Mrre/UO6uIUEVhU4b9RCVb8FFtikQKnyvgdyk5IuL6
an/FgojhLSUpfYZqtpC0rq5qPyDlkER+7U3RvlwAPn0x6SHmtxTSxiLq1Pb3Cac1jxa/mSWBm0jl
1ddM4TUq5GTwAuXx8Ad7qU26A455S5A5/H4mA8EBIgmPBiU5LZpvPC5yrHYXirwVJYrmG6arYT+2
qkOeG8R5M79GxFU4wHi6GbEkV6rCgroKyEAdFdfdIV2qh31HyrALRkHtnefSrBoPZ5wAZsJfwHc1
nQu1DwGlfqDLVvwbqczcRWscVmHHZCvnvJiiB5n27stjnkNHPLUiX431AcJIQQgYa3Dk/CNhSPiO
lIdTkbwREneuKAKdW0vxqA0IUhNePr5+TR2Ft0u0daOYdA/ExNoGESknql1vVDzkL6bg+efxe6GP
1VDkl8sjwazQfXUu6nMxNE5MCJYX74k0pkZADCtQsvxV9FoM7uDbHBdNosRvl9lOTosQMmZClUiW
kZIsubM8uKM0aJmripomIlZlTM9x+1wBvyWVNxVRTEvthZ2Bd945D1EBmSvBz3pbOrPSSphszXgS
xgSddkgal4PPci9/dERkflM6T7yaiY4ZIoHu6ZFcxQMaAEnOaItBqDOL+TFg5A9SOjHjyS1xeJiu
BZkSbDk8bPFwNZasNB12IHoJYwgsNeuABeisbzroLxZtbLp7wH8JzUgiOxxdmNYknJl63I3JHpZe
t+eImteetuEZO0hCotPuPQEYjGlOdDI2nIj+hSEJ9Gy5F+7vSBHqiMFWQ2LXPEJbQmF60qzMjztB
d8/M7uPusu7BxY8vMQr/JV1AG0Yck1iKzu5O2RoNuZyC+EmhifFCmF2Gq5uf5msVRMYzLdyKul7k
jMVYoR6B2strxxRTya2OnD5RDQc894K8DyWKn/rLCBrky4zB9RBNPykifJE2au2clSFQAR0qqOni
S91dox+WReSIVSdO2W7dUaIDw68kg1QnF1QuagRwgcFEqdUISpJ3fnj1lIlMUTZXyI7xhsQ4lUFA
XjS5k0+A+293ewpOofimlF1RxzmvYPenqjE52lN9zuAMa9UTbRbBwy9K66Pa9pz/1C4nxjw/BqjL
XZtE+sOtQjI88zLUGJTi0eWNfSSTQh2SJMWIk5a01zPplg+8GiGZ4aClbCcyvwrt0gbVLHWqfwGS
D8uFmCgyxNEnFQHkJLkxMPWYIr5zhsl90llfmj9rF+KUN2brARUc7op9dxvfQhQqsYSeNJ8x50Bk
nwzP2NCSenfwpkmocrpCYCjXmkulCweoc7RJCfk+EgWV5lv6uAfs4orJVsdNB+xqxgjVpNsgUDdl
TFThFkxbo2cJEfnDwh5LDGF+2NVELETYW8vh6pE+dvm8GrceNVTFRzGOA3GLjA1CO7cJ4LFjbuFz
d6IflDLChKJXDMMQ31neX74vPiX0nfiZ4nO0eXN8BXVcfF+THr3Z55vxFCTxX17nvRzVvn2K8y3G
4cmZy7i6uu/16e5UYUYNVSTglTH3HBLFn5ZMfJM+1ZlwY5t5Heo52WbBR2X/wmZjcMk1kH1hqW72
ZWNO4Xyz4+749pioByCU4/R/cXZeva0zaZ7/KoO9F5Y5LAZ7IVKByrKCw41gy5ZIiUmkKIr89Psr
92La5tEc9nTj7bcbOKFMsuqpJ/wD13LuWX15ehryd/bSqkvpl22PrwWCbuMQkxhazR5dEzG383vx
lCFRD0c8fl/kSBNGccAvxtfZkavzqWSiUACDfzJ4cZ8KjQE6IrdBnfcjayiTBqfjsjMNGKilY42c
BDSG1JcBkpngLvsSyFcKRAZqqI/NkrU5IDAcysIJFrknxjmkNZM06I7ZhcwF6ox5QLLIAPW9l0gx
z4EYDE4eEaeb1GOh5l9/oiOyVYh2B66XPVXtwh4IQqmQsLxvOh4TDwLraDdjcN7fYA+Eovd78K24
j6DngcqNSbSE6ymWHHB+uhvqgl7lKfRWvXyiEiq4EZnMPZPD2giVg4ef0P9ki+LIhXMHgU9j06Lo
cpqaHoNDDEW8goYVNyQ2Pp/Gpgb39AFomjoYsxjqxpm5zlAah9EE46SXIgxT0sGU+yqzOJkp8o4Z
H21kHIXGEdD4IXvptKzGHbW7otlK8xuzNgfWFaUW4HFnc5xztdNVVT4QRJ+gEEi/Vuci6WA1RBEy
1rfmqLNExJVRXAm7SuCpBRTA766EmOt5vrkKaV76wwwVa/Ype8BhY2HpE05n8uBVXKWeua4/4xcY
BAiUZJOK60ib6YsT0fGZfEc7dvV1DgjyLSI+Y7vwsXOUWehUXYeJkNHnVgqAiYS92XPam4heFSZb
tOcUdygSZGzXENmh+UpV+M6LXykfJDXxMhslC3OEng8/qYCapBcGzU8qddrTDXAXh9uVX48kQyoh
2VizubtXNBpTACwc7IARJbsaJxxgKCYpVPChe1RXHqFJXpCNDaiy+M4ous4Z+jEKila0vGc58rbB
nF/FvCCkQUtCFk6j+W1jUdkmHq2kdMtffJpxzOwp2VH+cuXAKOIqJi1m345Eq1BkXa61B68CtoZg
QfVaeJWnsbntyec7yThdb6yY0bwPhGiQm8zBdkBeGmhDe6tZ3XDJphNixVZPJgXBVZ0eF/cBKTm6
UVBuBlyUDj43K6x0ZNIh9jUJSNGL11vuUHthzCRUG/sdjyg+Ek+Sf6ieuqYfzwSK2EFkp1adk2pe
xhGt12mHUZiF7AzDiRVJ5JOORYVIj3AifLqxjynMQDG9ZKGjkcYNAXPMdQT7rZlJ1jfD1R2h4HG8
j8b1K5vCYFsn/QtmmfSs7gP63e8AfmpUCMhCrl+I+wdzoZF87UfgJW0GlTbTKP5gDdrDH3Fwz/PM
WOQf/IDWk0V+mDsURgR2U3dsSMBWN9VdsiE0gJc4TvD/YgEpAigxj990x7ToEqzwXejj0TPpYJK1
uaxx4iKNTHridXAazzV8ti5uUP604PAykSC3fPK/zM/kY4fEPz4DH4l7etJJPnQyUGpIEBYgZHDd
5g31Lr10AgK/GnXG9mf+rAr7gtWJFLHDycuWySoTYnzcKxQg5ZAl0BXhI0DHkBeXj5CjzQdTetK4
4GGYHOfD//Uf//v//uf+/n+OX8niH6zS/4iLaJEE8RVlfOUB8xM1F1VBXBRJYeRFf5NNbd88J7s7
jG3oPcLEMwaNJubSglhx7b4z4nOZN3vkYuAp2rQRH2ia/Fq8QSVWUzWtgguLUxn1y4En5pdx77Pl
ER8I8vxapUEW7lhSFZgWq0ypxIHW65woYThCsxlCwjo+YEx1HMBroYH8vAkpj0qsbZK2N/2As/zr
x2iwiaUwz+Rc5cd48VV3DhPnhgq8PzcYhKR4JEDW7jBwn2U0jQcX7zYzhmjqPIfT4xxNQe/v70SX
f5OMLf6DyImiIOlqqpIkq2Jf7N//yz/BPlbh7lSWZ2ocKFMBqHZ4s3jYEw49EKQDqDT5NJuj+jDN
p1jqSieavDnYfi4Nyg+Aze/xJ6RYiCHA6ADKLjK2jeKaFDb5CxTNjP6LZ2BndSgP0DVrzNKmd/Up
YLYFcp8u4UrBAWV+pJX2fuuTkEFjET4fIVd85qqrHC20S/8sDSwQjCXFl+klgM+sp2hekCar+3sf
73ojds11Bas42porSBHkupFg+d5zL3oqnuBC5m/wWY3CTVfHc9c+OTKC7l/WApgoPcDrSMOIVEBC
UfthUgnkDUjcjek8Jmj0bBbHKQgpvH8VLw8d2XT801D61BY0hFc7N3s2Si6SntXpIklnEg5G0QZv
YC4gQIBn5OYExFRQ0YTNso8MP7NrLEjxljqaE3/F2htGCtJCuNEbNEwGBc5rW36Qb5Aori2wyDqi
L1JjtUbXGxPCkULb1eZykze0LhhwHicxzRwAVMwaCXU9e8pIXBT/JGszicmryZz36bZldKLYXOsG
ir2nXrjZ4CiUdO8Hc6mtsMNKXq40AIB1Au8FlU3Vx4CQYWk/KZzOxpxiBGmGPf95N2RIAKzSqcCo
Uh91TAfnKYhpJpJakP9cycvohZG9k+HQ0i/s7uVFHcjOCFgZXV8hbuM/SySadS8nWx4D0psUNC6l
vr/FNWp92+YeTWHRG2Xqx5WHyxSK4wotJZM+0zbslWOC9OACFBP13Uuv6KZfnJDFhr4B950yXRbz
8hPTM6HOQkndwwPsxaRIpXb2cDben2lckt3Yrvk53Cx0wOP9V0hvzytjr/UlPhzxu+IWGWGEw/WI
bZV7GQodm1cwZjxZDJoLqcTlfSoB26pIo/1RyuvHm8cxXIZfSb8k4pOPWcN0hCUCUoFo+Af9nF6C
sI3UP68CvsAVL8QoBPRPJHzmC/whbp6Csodmz2D3XmJ8BE5bAIpoIJCJlBNIW6K99g8kEzWMg18p
ZSp3TtK792GzC0wkCfr0AJUCVENKHkAvBPTaCcZcZ87QYrfcTeu5BCxl3ZkEz/L85BwshkVnzpUJ
I8XsvwjArHDDEWy2y5M24vpaZRMOFCNp0u9qabxt4egu7MPuRXcuqztpDa+pRaJFNX/Lifz/IKWr
lo32tKZr30HsR5CKzfMuqu/yeQ1Od3QeKvRLTpNwIrOPsQC3lW4RODu9Hy92AMgppynAb4PwNfVn
GoSKT4PRLxUXuC46VLNqo3/k+uyuDWuUc05j6H0KeFB6jTQxDJS8IdDAjjkSWz5ybNIFe+fUV6Fs
ML8e2k+LeGzOfPYDKQ5A2gXonRyqUIAvKcHD0XrymJrHU4GL7F6jzQmWqoweSccRDqYSI2eHMSPD
a+hWtEyp0dgu8s6RmX5MQf9kY2NCgGFOUb4wY1YHzBBtegkMfwXagYm7gHzZU3XE0JhE1iejSp13
sH1MPWhL0gFnouXcnq9DgD4UaxuyOECBr9LTCVlFzCHX4feIG7Qyv85cpepjrvuVDgC09M1VqJBq
FuBI/DG2i2T0nTVYgbp7fgkp9i/9Q0KJzUJ7dXnroTybjz4ZidL05u9ikHdm3gKydmi/dtY6TnJH
ThcA0i88H7wrbVSQV/C3qUREAzqnSxTyhzGAZezZfaW33J2Fm9tUYLvTvcURpxcM2pc0iuOVYeX6
fIZBQ4a/oSPr8odxOafcCTTqrIRpKmcUKPoIF9AlSERuT4Yf34DIQfWC+d9BzOSL+cHo4dYMIhZ5
XrTyQCpLsHmhrffxdSI5t73LsFoGz4DVn3Ax5WHoWdAf4WEgsMsr1cMBxhVYCJCuLoxBDm848mnR
nWYyHbylSVGsMVwm/wQxQ65P++JIC1l4XpgQgaAuA9jc6khpFCBsb4OOCwmDyQh+5mMKBCSr8l7M
l6TlOgElQsZdorXh2p/YbuEuMliVXkSamfTwLIWRE8DcoDvaJjan/RZH+j54mqrqlmFy8DTpO2v8
cfDkuPDV8uiHHDyoZ1uJWTpE+LoP67GvJ+CxjoxSZRqAOmCsIwPeE5yIjHncpaRvQtV+BOloDJn9
VzioDHYzUxNp8yhddtzz85VpQv/vCc2jfMaUTIkU1sClyNYaCiZFcYu0Kg2itUkemwzWbLSB4DmI
Qv802LbIFysPXpBtSorFK0JV2FIaSj+1VJ0zW06i9Zai1kEgQ3XXnifoTGLyO+m+CvT5SnTKtDZV
mt/p7Pe3+efSuqQ1ZBh1ww53VnSLkS2NEZnlfkUbN8BR+M6tGALFaleIkX8r4fy5ZqNKUFU/TXd3
8bhmd9pfP/F2HYSkJpvDctmme/bfLCaE7w0SU0Vp6N/cY1WOK6OI14XDiNp3774rKEomDY37O53s
PjkNULLELVsuHFm8un8q7/zjMS22u23qlmQbSuPVxqrhX84nVhbUyhoW6RPKGH0AJW5LTSI/+og/
V2rsH+Vs7+QwZiVpYCyTd2tE/6u7/sKIcreir5eJLKEl55fF3/nH0+kaO0bDoA3rtN8pvxKZ/jVQ
WVNe7d6uLzSmSSg7X+mh6m9WLcfxd1kp3qSOLxsWdBwNDLf0xjfM/VzLIv0aU1ZWvfmxtxdd29Rp
e42/a6rvZVRTM2wbLxUMv74/6I84VcsaSlAyy1BB8MFQ0TjEUDjh0ZMk24gJgNPuDEQzlyyo1cvl
wUNixaOapiajG6mqjRca3TL8y2KVdgpAg5C4g+Aht+rupdXR789qDdMfS0IgUtKp27RGCevXeloq
iRUT3RgMwGqkoCDScBTospNaMvho+YB/BjgdfxyEyvl8KoLwjaOQKnktZQZvFvGdlUCKVJi5HAGg
hn2u3X7bh/xzb+q6rFiKgSg6xnNmI8AYoaIVxZVXicUiVQm4iO+XaQ/wRM/QyWsThn9wGH4vKN74
j50j36MgvxsseOlN2R5QU+BMdEdCNvfSUvk/uJt+r9X4esbp7p8jXxOH4ThEeYcJ4PwOqeJIw6Mi
gTi2XYZ/xrHfCzZaDUZxK05nmYcD8Tz5CLpPGlBFUsbecd6yTf68GH6v1DjnxT0/lanJSow/J8fh
BSrheSA4OsBX4Sj4ZJyi0mpZ9cHm1NmVMtaWBg5HduOyv6fxTcsuYrf0hVwAkmPQB7Ggw4Cc3rTe
ttyfZQgPqRPLdMmSVOU7W/qxV4KbFF/0hOW05dVdKwuPShf8MFnqJ41uLOpaL6KHKxq2ZovejIWZ
5u/dGaqEgyzivAtsljWi8IHtDs/m9A6giORbJVU8tLzUh0fwx5qNE69Z16o66+Z3NPOdKbZmpPYG
wzrgtC1v9Nsy6PdVpOtc7Lak6bopGVLjuO+CW6c424o4fXcYLt0K/fV6AqYUBCFFDoIOVzpLeIhM
VKAdnBEmWhk5NMDxwXl27wNQkjB2X71L8/fVZ8uLeBDWubxw3THIrgjv4kX9+NxpWZ9lWcrjtTUF
DIXml85UG0AlwIWWlR6d058rNV9DEaphURNkr24K2VtIdAqylmCgtp6Zh2tpsqEhTKloktkIQnp4
rU3/xlOlTGfs7pxJNt7xda/19bUt1Ag+2lUzTnLOQpkbey8gnuipFa7waNr+/fU1etfftz+PQqaB
Q6okWUrjkc6+r/qRzC6S54IQXYJ/F+e/gil5c9FkAA4riHC7lVCHbD2jj0KfonMQv7+gbjVuf9u/
XzXbZ3UhjNXJOKA6ZTvozx3EsYqbmUoQLkUIpq3VwOFRAFTwBFMsbET438balGcXpSzleI2gyA2d
kPP7HMvDaEIRKo+q9sT44ZGwMaPSJFU1acf8PhL6rjBuasmzgnZHs2X9RBuTD9ppiQvyo+ci5BER
JIkcVW3EoKBUtLTKKo7e8oQFu+jz5N0v8JgRWMf2DlPreo2j7mv+xUzlOkZqkzjkCmWFO9B5Bp5z
idKx9cCL99SMe6qkaraO2iZ5ayOux2Z4yw2JGGss1b1J7Rb2I3CtAocBAJMZUtuK3yVLc0WdEl7W
UO2XNLvxhLdjrUWZmokvZ0CcEMKEF8Hipy/VcZ7BnsA2ZcYTvzEdq8ataeSjS0XXTE2XZOoB025s
VOYPl452+t44x+GbILcLoBB8J1wrWwpj8Vf98aTc0JYhIQesNJuFRaImlUU+vt5eJ+DHidt3p5ic
27boo0+ok4RT1+DHx4n4fRSKNLyZtiHFa5UphEYyjqISt9ZCMB+y7nL59xgnPzp5P5drRFO7usvm
7sJyEUocArouzBR151/IOR7F7R8rmY29edQqI9MzYsq1fytojoGCdcxpvPWfTt22XENE5j+/lSnK
bGHB2cxv2BbBLizES1whKTMwuerBu0+lTxnQJpzWAkJVy4t8FK51Q5ZtzoLN4KuxE+tcN5XyzJLY
v7u0YJnHGB58Va+ai4EFg6rnfHiPW0vUh6/VoHbTiZ+2ZDYy5Cw/h+eo4LWWI8aOqJeAkfWuB8DH
0PJbnvHhZmFX8oTc8MSX33szvp87UVZdxN6selO5+yX0I/6F/Pvh5/vnOs2tEihHeXdMCSpo/jC3
p31M3l8w70JSZy7oadCJ2p7tYST5sWbjaojVwDDzG2uii+QCoEHAIoO89E6fdtx26B5+MyxuZdO0
mEpIjW9mnPXspBpcCyfUlUAyQFG7fM9chCnR37+Z+vC5fqzVqGXKUq3u55ywJZKW0+L0Kq/RF6Lt
HzhzTMi98g0VoK79LBDQBZSVdFRFjj/W0BwQaqGnAcAGoSP/9x/rYdwxNBqqqmpQ/DSjaazFspEZ
qchu7i4iSNA3wIyRdLd910d79udCjSTuVmb62ZDYsy9CMA2ziZ484nZoG78/6O3p+s91GoE0MOKT
fFNZx426b9Ho2LOdZ0DrrSnMg5aUbhDT+C8NDdVo7FPzmuQ3+8w6Qph0zqjFu3fzJVPIhdCDegfQ
Bz5xfGR+0PLFHm2knwuLX/9RtoR1YNSdDl/sLESpvPxNSPI5hceYkglqy2LilmsG8J+LiUTux2JZ
rJGeq9+LoXGErhXAfojoose3FbJY/qZlwUdH8ueC4gf6saCcnjLz5vNaTZDZ4DhHaLphI4bWQNde
/xtr0dyXsLvVWLNpBZMlpq6er2SheJQyaUKr7IsR+wQ26qgt0jz6aCb3Ea+LvhcW5r8f62LoaVLe
VLEUKliT2rWRidxDKnxl3tttea62xRpb045vyvW0YzHIcxAJBdu8ZhCOvTbhui1gP6jOSODJ/GwK
NE0mlv5+tDIuc0U9kusqA38hUMrBfIvpn6NVsMuEDG++vzLQpzITYWXYpmr/4MD/Xr8RWM9RUkZJ
zvpIZrkiismMYL9FxJA5aXmzfwax32s1Ll4/lqVYKg3RBmMeQ8kbQPwWMOi2hf78hL8Wag7mjAud
qkJhIZ1CTOp9AD3s2ihUCVRCW+3w4A74vVhjv1j4NtZSh8VMJNeE9ODAgv936n62vL0/z/bvdcRD
/zjbZXkzlLL+roreVPfeXZR9QdMVbImWlURY+h22WInxIJ10jdz9j4tdra/pRby+7f3lPKtRnRPa
HXsIIWAJvLbD/XBXEAZppJOQ/dEhyEu56nRyVkPs4MkYra8U5znT8LZ1xNXVfCrhcCrmEDoVUGP3
SbvATCrRhEUsnyrhODwjfmx4wrVKpU9WjYVsRZuX6YPamd6ryotkJqHSG21cAXIemrerzaqZ21l1
EOm/u0IgP99rczjsTlv0ejByxSPLZkUaLoZs2o3deCmO16jgGhcXeOVkXoqKuNxHVl/U7PAj5ua0
a6yE4AZwgBVweMrpv2+fB7na7x+hsVFrNU6u9+T7QKTr09p/pWfXzzD06wUTQQdQwDQg6sWwy+rf
tpkzBnIDIvo4RoYZ9O91elq2hdlHh5TXYlqSzu0h8c/vw2PKSazlN36mvGcMdgPf+dK61l5IoPz9
4R+MZcXD/9dCSmOXxdVVTk53XSTFhYhyTk4Iskaxxyxjb3SDzzsowPaIJy72xub+uWwTqHjNjFou
dt/Dk7tLB4F21wK8JJw60IDVsC0WPTizv5Zr7DJJt/L0KPOUx5nd/RC12o2yXqjyt7zORwsZssbt
KLGXSRd/f7dTebpUWsBzTemKLISiASAyfdF6TB8EB+3nOo28N80rM8iPPJBQBBV9kWRgo6hWA9IA
IXR5jkG3tMXZ7yZI86P9XLRx91uKfK1uHR6OEf7EfpmfPtfPOpKujhcuAg7r0YMwjqaOUChKWR5u
6r/zfkGEmLpBB9+in/j7/UrXs5YZd1nUqEj5i2YGWuSAcoToWsunFHui+bQ/l2rsmXt863RuJ5ZC
630iRmALA90vuiat0AilZSXx6z9uyso4R5otejT3ve/tUIT9qpdCOkVILP5bkYX8jUmNxJUJUvj3
Yjd1Z1eVz2Jihv+9c5zn4F+4/h+cBIDRmmkx9pVUSWvsUK0KUuWUX+L1uMJDoxw8PcNnYwjy96/0
KB/VZVqDZPQkozREfz/OySxP2e2WiMdB76BbDNSh/HEbLhASgTvcfdXQ2LswPpDa9+KDDfJr6cZZ
z9MwTI6iL0NB4QjtX1FPP0NMo3j/+1M+ug50GdQM/VaLbt4fwIsoSdROh6fEvqInxNCfX9MR8Li2
dR4+0o91Gpsj6cjX4FKwzkvVuy2wPul+wQtX4tZW4cOFNE1W2CMMBr6RND+2/O5iJ7v4HJOyCYHk
eT74wqE7HZ1GLS/uwT1Dl4NwIUt0qtnuv7eHzBggy/SIo+Vj/qkD/0SBLJ9f0eMe19PA3bas9+Ao
67JpMY6De6CpZuMFKpVi5KdjIK5TKuiuJ/o7t28tHhTN/udNFpo4PxZr3N3JzY9vhc5iwoRbiJrh
c44GXfuU8dFTKRLdRzYfXdwmgsovLn4nv/oi6iKfS2fAp48lINGu0AX7+ytUH30ygQ+zwaeQ/TZB
I+dTkuedgsV8aMzF8OoGM9QedICgYBPPA9NJAtDmNpLcVzCmaLOBHsOGZYNupVPuM4g3EkDe2RUU
pj38+8/2AF9CnPnxszWiTWzd1NoKi4Q3HmPuhGDOAKVH85t6uOu1LKY9CKGGhG2t6PzqBNHG9z0r
Fz8w02vCa8+3VqcnYwX8hJp8MKsQDRA8uxCQ0GkgZNJv9DRNu2tCh74BYJ3kz4IwCH0W+BT+R/DD
ilFEl2UYf6HUCxQt7AlitUA6oLvwDqe+T8uxx5u20BPl2bAQY/q6W2IbNLz1wREz0M+3cj8Z0T2x
MUl5CXpfnWk9UGe4W6zk52B0G94RbkO2mWE/ZNLnfCMctt4wwRoi4IP7lit05GHCAJbBAxhlI5Sd
0LhPh50NdIfdKkffyXS1Pfh7BNaheXu3gwSZD23LHOEKP3B8xKgm8ahELpJixL1uBbkuTHrQedMR
PF2BE2nzonwQfU1ClWnJnGgiidb4Dtn1rtyyPIyoxDQCPeRdOiy4JrS3TUUG9TvnYCVFjBBVZsDA
7X6HK79Kdjs7YaXx9LSYC5nyLvDw3gy1rO7q4LZtsJbVGsFRyZJC1qoara7pCY1yYKflExTL3RyA
zwF6Q2tLoO3xGgmkluyS8KbcoScxHkonAn6WzIRVioESHv5/gpi+gXTRen/+GcB4r5RSfENTTE0b
VW0R2dr9KhqbQqMxQEofd2M0ktF6AhLfahj657n9vVojSsC7uwelXIrmv1CPyJ19IWgtcMFaPqDY
Dn9slx+P1dguSlzfrWOHhfiAHjTdjNn62vLisZyyQwVvphWn3PZsjT2zM+zAl22WRM3EeYNchF5A
yrFruwYeNPrES7RJD2QFfIvR2CuyfAxko+KTiYey+yz1hdgtk9/WjFjcyX++xX+u1Liz1WtSBHYm
3iI4pBK0fncdDHRMHJzjKED4IgNCCGsVoo89afmAj/flP5duRBY1tXaVHEQRkDdlVDEJZigFTsF/
Qt3j3ylOf73S5oCvU2dx55jyoOIUCKgirHca7cO2W/LP5O73OuLXfyR3selX0bUgiokRYgc8BFQ5
qOVwXdvLmba1xBv+sVadmonuhzyTukq+hZZRCCqRIw0hALd8LBEk/rJP/khMQsWvOxEf69LjqHFF
4rdB67lGXUZkAK1Bq229RhhRjSSr5QuPduZGprZBiO8TBdcneWl0D1G7l7X4+/72fI1ocs8kKwtU
nq/EXFravnF5DxdU9O9wXkimPlteZ9tyjUhiGdegqM48Xj2X58G7MfgQBn/BZIIAhCD+t4KDHy4I
ikPM7DUDFObvrZIq9dm285voqSUz4MHHroRQFpIHeEVAh257voc788dy4sf5sTNvx4t1ukksh5NY
MFwL2WtqnGKVOi0v8mFI/rFQ47vp9UlPC42FaBTTNBUaJhv2x7ZlGYO39GiH/Fip8clsLbraFzlP
GP7YJIUq/cLDnQ4l6edeQ2W4HJz298/TSzq/I15ZzsLPO+THGF42cMFXn/ydecPsiAcO9nsIovIN
2GMXADdwHL9tG6utie+jtQQLDxewwj4UM1KBAPTUObbJT9aAjLVXIYyp9F5074QREDaSboBxUIVP
ZPwiGtYnjLNe7hjX4UsFJ6tcXvdlr3qHG9lVPaE4RKyNe/AILYxaWW+NWIsbQtZ73nnRcueaPQmF
5puj9yyuNvzUnvPE0Z8V5FxwhV2dXnyIop8ppjs0+XA+zRj7yl45Yg7W04dXrxqZfneLa4OLPLO3
DeDojgxMdRB9HK+vE9yMBsk0XMnD8s3+SEa7ET+wDKYS51jMZ0WwPLlf0jx6OU5rfC+FvSWSShWW
rv197a0xMyALxS+JvxC2+1hNIHGjHebsYJ0cZzzqNkLtCtX0J3L23QCdSWDcuD0y8iyWwqvysjnz
3r/qkdBlD90vgLC0YLEDtibwkeEsIrT3rEqO9LmbBFM7xfhEg4WIa99XPcaTAGrj6v5Bmp+gsomy
1cft47pzJDw/prxFIY0AURMfkuPkC6W5oTWRVhnE5Wf7XVkgvN9D0TOMuyY6o1JX2ZyEU6CN49PY
8nTJsda38R2rD0Tze+oz3o2lOj6Dt9SHej1WkkEVOEdAoH30LHECNjFB20aj6/zqRcqgxBWIWhEW
BcIb97GFLiEKMUheUCidvSOqwvYmhZFXDPCHvUBWvI6k47S0HLBRNbKhqj0Psc5BQAUKHn5CVb8A
e1mu6r3EkCfqSbuefh3oqLVn7u2lkKZXWqGZV+KFni6rrC9lff5wYDnn2oOycol6VeAlGHx/m6Gi
XLOKCDZz2RpcENg9eRmTHOgD6A++S4fo7hp4bvqf0tbYapg6ZyN5rWJynAyC2MVf2qYWq50y7qWa
oyLlPCqQOFAG+t4o3QR9UPQ3q+7lPIyxJkbajMa9l3L5cnXgPTy0RuFaQqYJpUU0bUu3U3SviJpg
lftuow9vIB2KRXb8db0sd7WXXUc8WwHpWOv5xSDcTSuGasZYh5eIFXiy7QQT4zS8nEf2uS+jnIfP
ouVoKIXmCBZ7KnqAxiZlbalfIFylO2eEYIC1JO4VIiUUdBNNnAh5fNRFEif9OiGxfEP+CO2G/nUZ
Q9kAF75EFsw5vvLAjjXTX1HZ6Z7WWwXmVsmNWMJ/zvgNtofOxyRE3wRSPPpZPbTWXz+p1aBfGTMU
1OCZIOJEr2K7W+a9z4rqVz0wskM/eHVFjAN5QrTPCxd7CbonyUq0zqtRPKHDzCbAiXqI79nUXKUs
qztsk8sa/5nlFaIrZPUKBPl9f02QoYdxjQyIMLaWnu7zBIlMlPfSzRUdc6QTL9Qb33p20OXPkwgV
ecSMhjW6kEjSxG/X5fn1+t7xv2UdEWenOFk8h+MUhnDUrxHgx497DCDZwaCREroYm5+pG23LA/TN
lTHTO4I6jGObhD4ddG7OQbrAEls4fJLxvfHnhEjMIpppA3lewYrFgYY+/g4GrDWFpI7SnY5JLC4l
UwVM0Cx7uWOgrh3IizFsXgcYCGAuic0WMSXwzocdZ5JCeJHwlhFzYDZV9E3klfrp5Dap10fkW4QO
GKFH6mk9fXJBuaHaXAhvmhfcuxEOK/C9S0STnHQeupcpBw90N+KkzDuFk5F12NHasPBjAbvInJ+I
0307b9GOmKE/OoIRPo9drJzpKkg9htl9aLWO5KSfYl6W4O4hzzxYToTKuYwDk2iPoQDLyCDnlowG
yYBykwT1A0FmGkoa0VShs3qeJhv0Z/Eb9GTSf+M1fq4Wu/X1WX6WDCfF100YAO62d7jIKDogFaoM
ZOjGu1WBdR2GcHo/KwZZ5k5z5VXOexFCR/wbxXOaIi46Fiil7uYxsfSgc39iCgS1DUuyPZBvjqyN
UMuMn5mTV78cMVXmsHZWhKobWtSoFxUDhBDNIVHohHLRGUf2Mb81sFcxBq+7XsANdHRvdjdnY+rj
27FXVkMLeUZuRt9R56SSPsOik3OEL42c8KuZdvkHrR2UpnIQG0B5UQRB8hhlI46mp4ywuvEihtyd
bomqzquQNVDnnb6NQEe6v70YiF9vaR8YCP3PDHRlxuj7gNb3J1fUMxYWslPce6+iA8+Z5nDA88As
1lkJCSBYCwdjaWMZuE09Olv2frdEy29fzy89axlOqkH0oX5i3oFKl6cMjClvEdl+bFBG+r5+Oa3r
lyhEZU/GKzJcaxje3YHUFTgq9dFwHgSJU4/vH5eN9iVN60m2Ps9M0OeFE4G2hZDmclOE6ygZF/wU
L3fV0YmJL8WI94eqnL4/z85PwbDq0f1K3stDiNhC3iMsBtvsxVpCDsQaenC3iehXJJmAXFc4YPmD
fHQu3cuBTyAiRtSP+vbkwms6WBz4w2ldHTREDxFOkbsKrm+oOqFhtFee/Ik0grZOqXnmgEvAyfKR
jn6Djb7QtvjAFBNiVA4NG67MfY6o0yu2LjOsPj51lavlvtBm2kz+FPqmEpHGQi/3OMNWFOht2UUQ
zwuetEE9z7AJhywyRKwEE2x7n6CLm3TV+ZHLba6Hjrr3FzKm4cogo4OIDhWhYsZfNjKwRiBcCY19
tEg/jA8h9YFYwBveBIszQqu05DwUA11/c+1XbECMo3E8MicX1FZzxE3u3XjZ8XBKOGHcAKEZlWRr
eOp9IvoyqLanBaxrUMP+Ip0og4B3L7v40/bP42LjuwYJGQKK3QEGrpfpbSiPcfjcoD6Ns/D9Q+kM
7diLkVWh3SJN71ivahBugVUf7GJQbI/v2YRk6AjzSSCjcHwdHp+Pz7riiNeo4kGH629MUxcVV1dd
bRO0ucTvPGNyJ8Y7GL5ugmVOihWuMQ6nYungqHOeGYcaUQ0Gg1BCyAAvPU7qeRYupCmuGwON2Mre
9fCV+oaBFu93DEsSDEtvXv5+nFnTclljYnKcdfYhct8+TkS920QVBz9DWLnH5maH3PaoG6lEXiEy
3zXefLbuXF/LSEwtUQ3DVorDJ3v2p7D4PrJjgZsRIKupPETE5jQ3PxSwFJJzQ6pGc65r46ASYC7s
RSR8dpD/SQX8RfR095JRwqvdTdSZgkSJV7xGJ6RfhBX16VXDXta4d/19NNSQkUGrMHBOdV8uBvfM
9dVtEa4sUgTykEnJ7oLFjqQhCmsHmtWY0oVuBpsQcG+6JEu4B7g0D3JpcKy6O21svCnLfCTMzO4n
FMl8YCC7A7au2A4c+xLN1sitEMsQUsN98hCugF48wPxCID07/YSt5ki9lEEcbo5cAqTnDjJCZU9E
hNCtwFBc98bSmHKL4xLD3kpwujZG0fCOsqwxoEU+YmLAKP3KJki+LDcdYuGwsZ8UmmkWvLxxOhYy
QPbsOOo8KShtdsyu/Hx75o2Kuwp+EMXMLQLvjgflBCVYYb7JleWiQEKqTtMRv2B1iEupF34Y3DXL
6N5dc/VpR0dHPYfmICBZTAiOSGevTcSXJK9AlIKjqcB5npOYxpdpeFkq8trGWtjujg19rIVucRpG
Wb/Uu3Wnf6yHBa4igVddPuwdCbJrUT+8LoUe5sm1ED1BosjuJ5deOVTRXUJz5QVlSXxVtjv9mUj0
PVEfyRcKrOJrsTihcllNz+MEmNN5yPWIFAJS9V40k194YYN0fdme3+u9ee5z0eQV6bxLsmd++pjW
opXBJACFEA1rvY0QCFaHOOYgfqYgS9MZ7ObhzHxX32XuWLQH1VFke50EG2TMqG9dvXjKr7381q3g
JQsXLYk74kWfSauUlxx3o0lniTzaQp6e52qJmYsVuypauLMd4wp/ct4iSa7uJRLxi1MdCqo9bG4M
RNcGNv3EsB9g7FL3j4ZAGtnnCQUY/8fMXI0EgFeGj8fQFI6AFKycIKZN1VzYDZNReWmfPjm1Hj2S
3gUvh+PUnEWUc+yPgYaQM1bFQcJEipFHiHPpeRz3uYA6Q+s12QTQrDh4Eh3oG8+g7WVUfw1MIS3c
/pbJkot9wnliTKnSjcee9JvNH1HuUYW6x+2ZPz4iWVLQDd9BhtO2BYruzFaWWdHV3ms2I5KEiLlf
HO08ujIzQ4eVE4YozptF3cVljN3RjqTAIWEPM/dOYXIIsTfFd1EjdYqGuDzXl5GXYiejOXiKpzdH
kt4M5NGj/gdWzTWbFBEnTrTkdfY73yHK3y9T6TwqkoUmrxM8NbRkq4Su9RZUcxMDGmtg3Hs2RpAY
DVBQ2F0F2nk99NGDQUeS3DoaK8tyJONdjYLL0rqj8IdKfEXqIXRvueKQwyelLkb1iyVse1BIQuA5
6slzY4Yeu2hXMRBTptpTgbdfiMRMPka11k2XqEASwbnR+8zr5iIgZAyCxe1O1nRGQIgrTxrVczR1
at1BlIwT48vj4JmIep8j0WmuLzuHLXzJMa1w+TcqhJ3FCXa36Yo7+PRVob+9e/GHmHF1leWFe01C
gIdSc4v/jHAcErr1XPgzYndwsIhxvnAzITMoHH3Old7DtVCI4DjoWb7chHlf5WFf9i2Tw0Ku8kYm
lfV3U8o1ErJpzvEsn2w20FPyjlP0IUcr5FvOSFh5xFjIGqMrgz+Erzc7p/x/LJ1Zk6rYFoR/kREg
g/oqM85TObwQalkgswyK/Pr77dM3uqPjdJ0qC3Gzd65cuTI3HI0oZRL2oAfQ3b8BjckEC/fEEGIi
hthkql8/PxXj1iyfOcZpx8KR2OjXHG5P2r3gwWmH3kc3uhnQmYUJZ3fqVQtS0jyIAV51gRMVEbbi
+MQ+zP5rmSAhqdog4B51EnnKq6+RLL8vFrII7siMkuGDxiXa5P8pKPVVA0PzicIjYZPDFve8fjg5
FVqFAczSF4ldZotEpJJ+sNAd00Y8fehH0odYFscBCU6iEfpcotUluAgfafw1hekdURIY68igI1JN
3YZBQCJoR/vhcjTH0px6bnyKt8K/K+UNyCe22zZ3PoOjmOKrWVlvPmgZq++hW/EuCQnz6YIWiE3k
afGCe+gADWCrQ3TJgW7RPtwSxEHu9OTwnq4UG2xQevV0+7F7FNJ/FfQOTO6ut6N1jvU2ZQ1hGheS
TGBXIkz9Z4ml2djCgtrEAZbbkgUxJtyCfsTZPphWBHzr6PNqfJpk80u3bCevOSQxGkKr2DFqjA3a
TD4APKfN/AcXL2EmWlIkTU4yjkh/qtvhiCz8ZB/CbEjyP6kQW7op21RCPjDN5MLt3/htY4a0D5zE
wmKP3XeaYNZvihYopRmUDTqlysxuFa95eznhQZ+XpB6xV5JcGl7HG5b8NDgrvCBO9bZYkwAJclEd
snv+iCKiqRP/Yghh3QC1oh0BFVuboffkhkBLjcgH14gqYZuWIKsg3phCInjbpeHeWePV269wGsXZ
cjSrndAXJRu8WmQ2nA8s5dEsXw1AhKU/xMdvnVgj+7tQC2o/QtIp9e6P2wiRi2Im/vo556MSYeCp
CTPVESTLNhwQkIp0KVxWc276HlMwu5k9nRhxO3cD3INBt4Pxw1II0F/36MaOL6Jphoa6wfaNo5+A
e27XCxf51CuWYk6TG9m5Hd/CSdvd8y9gsOKmRDZ984FVT+N1btLmXxI9PtNsyCDeHswkDGDDKxL8
fRV2ch+SyRQ2sZrAE/AGCSw4njoDCr9pN6PCdpqZeh6fYdhq2E3VKiPuhjxvr/KJ+Pfzx0jXva0v
xCQLDv2OCMAYLrBhX6L58Qo+PeFcRTL1AqBljGHacJsoMGSQQTf34epOreeLiHIMFp2EQpt6kkxD
xBCxWZLB5Eos4RkhOvt+PnLbQ7wacCiTYwfT0k5vsnmRrAYT+Xs2NhPwiWaVSCiYM8MS/9qMXGo+
rPY7W7GJG2Kr0+kUj31GX5Yc4KjWK6/+G1/6u0CDmg1/JYJv8FrkuQJu4lf5+WN7F4xreh77r2uI
SzWlLGQN9mlXuGscMyArndSjhIQnofy+hliMa16FIb3IEox+33sGzzEnh2CZAubeeN2oHjHr/oTD
P1qL5aoROsBh/PEp6kbsBb0nh1b5PPC/3cjDECw/xdQvRB2a0Nn8M9ll1/aneRsLAt9MMKGv2Wx1
kVedtBUI/GNB2QB0edSsZq5NRdovttfWczagGhwvB//6MrmZsS8cmr2Eo8nrONHYfonrMnOSnw12
Guvl1tistQjSgWDzP52+858Y6Gut3WsfAo0Lq6Kb0xqdze8TAPl95CUhGPktBARz5GHgnoq+Nfe1
d8dm48foXBIaa+B2fqLl3E298CouTrM1KjFBmWNzaW8h1BeVpzu5J0q3YiHfYEuut5oQ+7Bnh8VW
zfrt+TwgJIhBC7nJY4cTxU4JzQRH74dXLFRbJ+c2ZxSaFEHgr5oY+Lerm8RPisY9/HC602adF52V
Yjq6w142cxLlL+/1BC0Lqh/So3iaQuDZkJFQWz0UWDhOSGwvWVXaNDs22MOl5+Iy4LcU/BbGSOYd
poi1U0MQHYJf7ABJZ5u39xLyfscf2eo/05huGEE+EvM8lfgAroHf77mBeOrGf9Hf4KptAw+P1TIx
JM63XXqPqOYBDxv1kPmFA4ee24k12cGTEZfTRCZJTpw9MIqWTlYhcY/m8xYRzClOO8kVvnEf4eTa
mV9Hd7A/1ebC4U6yEquboUSZJ67s0h9YwlxthySikR2N7kxk6RjVgqQIV3LgYEkm06fZMgALL55u
4AwpVMnq4JOkxLQGW1Go8OxxTsZsCy1pJQR08gocGjfObLTM2fZjKTDh1M3UJuKkJB91aHH/ozM+
/v7X+fiSD33jMDbmc5PvvK/kKvkAUF0QCOADwcj2ZrnTMXz8GDgh82iTyuXzDv6eSz4SuFrxwVT7
8Xea4Z5VTC/VHtAj5jnaR7sAug2OUJrtpYNpAJuTyOCBrkk/whveyfzuKE+b/ehUzrv7xOW8wswZ
0tiUnOwn99qxma8LQq6XUm4pOGU9qZ1mMbac/eI7A9wRTCnxnEjEQ2+lK3vYZp3NxQ6XuckmpwiO
1jAV4tYeCB4WEhaPs5r1gnsLTpw97Z+XP5oN6XjFXr+a7HWrOtEGUO7sbZD3FZ78y8ylkQH5RvoL
tBXnOLQSPCw+8hqp0rk3xO3cgw6hkzSyG+w5IRphxpiP3aVeKfYAAnKIgOKGYm/IsapaxaYmXseV
2W4T/3uQWVx2vhKVibatbj1CLsHEit2eXC9PW2YHcodWQ2/8S9Mre8iuynRJ9vO1cnBLt8ln5S15
FIdko5h2B+Gss6L+GQpz0UQpcIa+Z+JbiRmcNdRibuXhMTBak667rJcBxjac+kIA7ydWueLcJI6t
M7YcvbOJrf1TklVzqFfiRAZw2IwZo82kKgKzsdl71XrC5SfW0IAHFaChv/XAotAVlAmY5AC45+bz
iBsEoGEUxOOzVObv/Wsp8KoP786Jy6j7csBRTflsS48XMw2svtMIbZxbzIiykZbxXN+k2LQ31nPZ
nQrW84aigMYH9aRDp4H+D+kE+/RXur6Wg8m0WFb7GwyI2pnSoQMVkM33oPKhcbehDRU9rYpzgCHm
JU5XMeHE5FuzcP/CLZwP14SB/g+hX9iG9lY4+Uc1ROY9XqoiF+/z+5nfRQYsmz9y+ghP2d5S5jo5
tMWi+HrtAf3cXJ7rP9gzxzofFWfvfvjDgrsp5uDOPusos+JAkJxJ+K0xNl8OjYuac3t0ypYdpx5c
6ISIr+LKAu+hyYQnxsC4tH80X3OMIEcnDZpc2CRXIoH8Pd1DjwJb6FyON7kn/LQCU/x1I6DWogXY
bUo7YyELo298xLBFxVt98ySgaEu+LitgMEv+XtSH0LOJH3hbwboLSNtazb3lA35a72Nk3zZD6n5w
jerfwo1E93NEYrg4alj/S+FcrCxvLyqUiU0u9CEw2w0+sfcciS1gVKT1bQarejOkbeD0YGXOSxeW
sOap5LL99kC7YeSWO+EdGS9Dh8rJRdqzeFPOfFLr200/D3FV9HtCdzSD6qrtzw9ML89NsQ3+6ML9
K21YrizbN2d3NebinsvgEi4bnnt5xUYpH7vjeJ0fY3ZGbtzg/lxmPxU7er+WLq0fLMTuR1PEfPv6
PHT2nV2elFVNpoKAod/D4BbvAFVehMNx4ay5yZtJBl4sLs36/VutU6IIQ/dD1RUcxL17bUKmksiu
wzQOlmLHr6RM3mdgXzqPV7Gy94LMps4nq+jrvM0GVCPm0d9rlBYLnR7abGQ8btJPZJxgCaALhAHv
iO0A5sPj2OFpdXH5G7HBFcseiFosgt9/QGsDwuIaxIMb/PJ1Bl2n5XGhX8QM13MLTa/68Zrj1Vep
ocCsTrnCPVtwcXRRyYTu79Hv8OeJ/+nbrFYZi6Nmo00c1WMCgqaAD9VAs4pAFdFFb1FsiEHyIcQx
IocJPHFni1/+pnNDQOjhsx5YXMGv0BqIC03IoaQdZY049FnpZneC7XHFJHowX1EMsRcGpnrmEG//
aAqAP7jt5KI5b6zSsVKKvMvLsMt77L3NwufQRuZKl2gKYJNNaMI7Jftw+u1pwgceTldcUgnrgHYM
RoHgCMG2r170ofCcV9Y0BkBgOQF9wKDpOKVpzuwgUZYnXHoBXkJ/QN3Nif72RrPx4zTmOEQ04QtY
2/OYTgz1INMen1gw9zwSfFFZjPnVN+3EzNx5xKp7Hph+59cODYzdQVTr8YbnjguLaZFhtblaPH9K
Tj3O7NZ5bV/8PjomaJkAes9LQn23HINvJa60oQwQf0G96GbuV5AtFol3PGvyEUxDYLufEpnWWPC/
0RofWTyRkCJgoGZq9OrNmX4rF7846ZKf1nljefXSTfWhTqCEbyyVmiUqdvbPD0/c+JJ6EZwSYWv1
AarfKR6J+161B7YWIjkVsKxTH2q+QTbbRbPWycLrjAgFOKGN7vdQwG2hQmAEWDPZf9Pa+eLsfflM
DM3Nd81vtQt7v4bOAGEvylXmxDxH0k9uvzVPuWEHPaDyxjPEDBW7IiZT9UHRJNNB6P9p1gfn28VU
HiF5GFjxrZr1smB6B+jOZ89DhC1s69YgVCQj7NiCZCUAg7xhYR6vmnC8ytsOzljDp1Qf5ZT/ZqGv
RXYsG8gnFATZb0/DQxgACXx7Mib+WiSOdB5tFDD/KhGBrR+FyarvKnQU9tkRwZnkz3Fhxic2ubBE
NbvC1DAC4nk+8oCM2wWhgtb4/NxInO1ker2c5JAk5Ngaz4MUi3ej4j9HUA35FGce3s6pjhE5yQQ2
3tJb1WKBTTS5oUHpCK466TCuD+ZCYw86Vm4sL31dHr/nDAoLE2VLxeo+XX0W1PCH3qGDSGI5d2PN
LWJq0aN96o09koE8fQ2DRIXPpyHuzQSj9GQmk0gomfE3mr5Js951mje6hQmDwor9IQ8HyU0ysZqM
PBGexGG0e+JNDxHEM5OudGL7pl07aztPBw8UtziABQdx5YtUpkCOKitVMWuO8fDk1kjfcx9sCnbA
glb3+5KPFyP9WuR3ebQaNfth8vgG84pI9GlGQ/q7UEwpW8c5SQjcErPfR9WqUcy3ZAeUrsSEgpT5
8sTVr+o1yHytcaXGVjP6p1NdFw+5pv0ob0dWjXE56+eavH4qTtGTtTCtRr8NwR9jM2W7Gzqv922M
GR7FVXeFg0bdkb+dTrPgWflzUC6z0azCp3sDnKRfF9MEML5X+uxmvWyXwwegTKBEgBxGZfrPZKfc
EW5QD4dYU9CM/hLXSLhp7Q4IG62tOvYkqn2+jgxm2UeOAkwCbZRrpXUmnF6MW8SZMfyr0GQPao9r
ThQn/9V7w24IPQB9ktuoCrN2NDglPSSq49Jq/vKp7JAWQHDiHVP6ci/9yJnB25JbXxm7fWOlb6N+
rUP4hMhSJU9muECziPQEG9NI16rFkJuBEIYcq2oBWH/PJ8/t82kk/CWmVtqDK9Xe0567Ezky0Fid
E3FRk+JNHhOV1nhGi4vfmQF6h86X+I1w9oT/a+hz28UQh/6nlb3nqWJOMqOFcvk41bqTl+W5nRgj
JGbkwpSiH0OTv6XivbEMdbKLP25ymRAUs4Eii1inBIECaknLo5dRWt3bzoKfJ1kxpOYlVlzveqBS
wqe0DhPnBXi1XpHb3x40BepkzQOgIByd5aVZ4nvByEJpUxM8L8otT0RDZlAIAAPdG03rg0pA++f8
Ii0B5VprgrsU2eC/1cviCYo1T7vJWP5K0yYxst4fI+Iq583AGEb+s3e+2Kxr5vdjUT3lO/qlCO/C
zuiOXEqjulSrBZm9n0VKihFRQiKUin7L8h1Nu917HZN01Zp6STjd7sMhQnoaKFOZdbojh/MRQZII
0x6UXzKRVkB2qkQ4E74lXQuMxEzK0ApTBxXXkE37/ubBLbd65A/Z3ScWLHOLYJFYLaTdOCfB0jG6
w8vwm9JVmdNVMPkXzUg8NNpLSagUxVz6Ayr+EHOkL8el3dBzyu7v0is2JbUmvvWrni9BWUqmSn4G
tzF1YEfokrAbhKXxzjfjwoiTc4iPKsF0jy6mZ+bngZ0TNKibvHgz3HYUMYnxHC1jon8jD0FdPzQm
nHAhu9A3nWmxHca+UGk1RnT6KHaBXJzBFpJTGB5nmVXWmHcxuUzG/pu7lq1z9faOLm2N4+RnqzJc
syu+i/HT18druT0W1PQSyrbhqqaTSVHLkAuhAxMCr9chNfC7n2ljqpvM75OtkmxfFTX/JzcTyfrU
QLJwGWqbJHNfdGerNdvSiNqjeJ7aajno6B6zpcfZQRmuk/b+UYkZk7Ip/eB89EijWU01l80VuIOu
MkZDroc98Ium4EVk5fDCc9UHXlebUmg/4d6zuY4MT9uXCgHclyfsvLwKgvE0eNGM4sQhh7bKLzLJ
ceFal2kroC/83PifNrR5THUyJEePNvUSElUkW6PyeDtKBCETNxsd3rTefyenEY77BT2Rt8+7lSaG
Ekzz1o3TrRKh61tXo1XSb8KXrRL2OZ42E7tuuRq7VY/vesbB2nM0FvPudYxrQyEfjPIxnnEyaaTN
NKamOqm2qIi1a891vGxjZwRFSAaj5vCAa7KVor5k4XMKBgYykkAzhvi+c2bmhEa8Bu4AkcrLaemX
vI56bA622suhH1AylpnsFd2fYKYeK1Pps1dejszoIZnSpSXOQ1qE+O+TmR6bVU9P2+4pvmQjg1ni
CE/ZvomiqI168hPES52w3ue9K61h55BB07XrYfiI0Y+xjxTGpDBHIfvwMikPrWpyqg9Rgcl28uDv
9cYMlGnydmvoP4Xmm6uHbrSbqKsBGObjfj8bBFhS6OqIKdJF0PlNbyr1rFdXGn60auw0hdtwP76O
qi6zsUXLm5+EzOWL6mczLK5Ndip0MFd/Z0fJKBXHFkhGoyFSz+R+O6JzBiKcnBWVVhqL++uMUiLK
KMroJameDAwn2x7vwoTAPj/smG7VBbqDj4Qqx4KBkiHf8X+pjsRB6Hq0ORzyODFll3fQN1PkjjOk
oxD7GnriiwbQ2k2Oo1u8YrGHRIFsOtFXN54x6kmbDzha9cfRMbWlmJaF9HTqxgS8haE/IUr4a76A
NGhlCLCO7FdhU4CN17yOvga1ufCS66FF69YdrpUtH8fzMIFRUaaTbfIYUFimNAF6N1jrv7o32EKu
SLuHKNIGVwDUGQa1Mjp+BzooJFfgnYkZF/5bdYKBU3S+VvgZS7Gw69BPS//55fuPwZmFDAodKMQz
WS+oCbijhaw639hqZCtOFz05mTBysiVBhNOMfTIJES+bXOBKqXNqSJfcbdjPR4Xfoql4W73ijviE
S1qybXGNS78u5hHfwFNTB38SYjnWeh+zR24ATV+mDz8bngSWAOu0fEPVcl/+61SNK5KiYHDZZjmD
mRigDKC2sZoVWNgsiVikW0QSGNX8nVztE4+UqZLXN2NhoEGeP3E16cnokryYpF5j7AXn+hF208H2
FTu8IS4YuM2tJqmqOMhIFXgIAP50qHiUWxbPmhfq/eQyOEIJ70IXXRf2ag5wX3ORvaIo5KdZulwy
9fVNGtqfx+chg/rpMQL/aej9cy8i53mGbOgKKYvCi0jZK/gKjXa+wiZq4LPLW8tuQ+W+p9oQwuu3
L0SDBNnbb557PJUn19rGWmIzsYr7mOwM2a1mbyM5J/vn/NHN1DV8kQ+rgV/MePW9h3N9T+Aw86rD
I1J0EuifyClZ65snHPNy4H08OMloGhHg2SF780RA+HNVr6R59TTyLdspQDcyXkjq/t40xmQQ6fE9
q9zeeXpE2S6fa80n5sqQaZhhXZuaJUsTy7vSGBCa1VkNOth8GbCU+Z7U1C5f4pxHy6Fiyd9F2y0D
3GaKxSux+fah95RnHVLPNXuYupZ+q2q2VfV5rridbAW/tN0+6zQ2pHOwfz4UEqu2QSxaUvqZm/9W
veyCICYSS8Rlg+uO3wQAVK6gdC4f4GszD7ehq7jaDUD2q+Uo+Poj9b0rrSvaii+8sqlK/YIlQsxw
8mCf2da2vgrX41PtvTyntNueMQNq62oKmSjPmwBtOVwz2hx+IntUMzgpgwrcpSS8BL88FNyVp8hz
3eS7cMPWqXpMI4BMp0+3+f0gOgsdlrOj3dAVulRfJT8A+KcZCdUSwHFOtrQoRbHod7f+yLtF1UBU
Zrt5+c9Ndhi5r4NID+FykP6QIsKosI7IxhyuX+S0S7vwoHpUT9fyCHzGNLbxQ58uK2Z5IXZJKSUm
73OwJYveZMT2VvMuX04lkheYOvqJl/fwMLLGJhFBG3UlBPoBHT1jtB2J9gA/BIT3KExjfqqf1Qv9
8UFly0GDlC00AqrEwG5cjcINyupfAy988MC6nFE8LuUtpvMY+JxkRm0zwkgGGJwDQxWWvBWfLCFo
1Ih6iaE3U0kXwsSav3D/NIbr8KKjG6MSHlkVRsokSasIqRpG6frlQPSad0wp3ki92uY3pgfEzUwu
iU9WH0XaOpx/7PI6QnB8FkFEfYj+Kp/p59B6r6irhod8F5ybGy9yJigSlLWj2Ld4HVjDxNB/CbWj
J8tTcIDxM3P3cwqp77tjM5M8ZTlYBuuOppVobKk7HZuowP7yEH6m+l6hB7N4stUPqdhgncSsOx0n
9+mlP8m830Z26wDe4OuglehWD73Eq01GKMh/os3dmvGS6XTNAQG9PLjQxdP6LlFLmLcBHOYAtrNA
iQ5r+kQ2b0yOkQnpY41m2myEvox3uGjPQuQo3rbEK7eMY59ec6KfIOs7Pn/dyJ6GeoXasJX50JKn
r8OLiOppuVJqQ6NZk1mxnbFEOpccbmIyvkg6tA2HTbBPZzykrAaGWprbgMy8Y04b7Rv53E4vPESC
oKsfGSvoILOZsqbdyZIq4e1OcFkZr4an2qzP/Gk3IhyZJ6ByS6si04jeKCo5vJJGRLi8CXcHhnkj
p6H2Z+UZE/EZGhUdVb6l24yW8oUOxRI4uRvvxqvBgdtGr/H6ORWK8T29KEVF7KvId+25qbr5XZG8
/OV2f1c0XZftPjnp7tBmA5xnHojqDD02XRZ2KE/PhOkdBmI1WDjTiPFGmuOEr30JKsHNaC60A3hn
kboNAUNIYLSq4EA7I12OT8GJis4fHWjLn1Bo48u/TdaZVyHlW9JYfjSLErWFFf5m88Aee3eOUIKj
cUfEps2h+7EbL4fbAzB4N/qScgehImTIEWQ5Vf6U7/7YxKrZoPixi67PiWhCROTSfd3DeU16meAy
Jbtey/BpTBMsKfcRtI0YTRO9M8atiHhJncykKYHbcj2v7e+aLEHn+hc5Aa/FPR3gNjTeauaOzhgy
xYYP6MM7LQjykp15Y1ROuQyZs8jm4p6iH0XHBNNvifhfRMJetu7+RN5YN4t5uMJNcztKJvTQVkxu
Kl4rzCX+9NOHbXNkaE68pSKDoNWt1vgToeQZFm8fG7bKlkmmZYqAw/haRFY6sFrCatudYg1tNJM4
YtTeAf3vTDq2tOlodUNe0MomynVGgpgZLePrkJmwFaOwDHyornTjduAQ+Rv1xLBT8WTDf6HjuDXv
JHmqScjHjFTxpEaAdlokQr9wQmkwx2lgM7Fhq2G1VZSbYw+l3gVS2GWf3Da3UOMhlNGou2xtIXfH
Hf4CuNQPGySP3XxwYL0yhlGfspN0lreSF0CAzeMjlQASGBhsLNON0WHkRIQI9xam31MmsB0x7jpZ
o/1+GWM3WQf39Ef+4wQgE666jffJAm2vrc6H7rA2DpwNaCwQlBsh0IvCblr54yneu4J6lrfNjPNC
DLHs4o3Ex0+5z0SWiItD1gBttxBpce9Hc1jTUj4C3ZCxWDKuSAMP7aVqSvPXKrQ35NCndPk3laPP
8gsKM7jufK5MP640y3bBkqGAyIr4rj1AeSPW2vNMiPpmYiq/SIx4TfQ7I2Qf1MrEHKcuszoOCYMz
kZTcHQiTvbdezfpcFr+MJM0rZleiabnoFkPGeiqHmnaX81ARhjBHVmgPyRmkwndVRgM0BBBjoFhu
cG1OfPjMrmyliVdOmceJ/BEaeLhY8wei0wFxM5h3IV2Y43iMqTvqOwRaodl9pjKhj2hRGe2QgLPH
wTrdMJ20oWELs+OoszcfjOxkAKR+oT0AdlcmbRS/8Ir9xJEtFd7jEBxFtLCBRMqSjZowx42CT+58
5IwWkK/T1NdIkIwOhFxSt1hQhK5C2PbXjGel85k1B3CayK8TGct0oDPgArQE74UA0rliVBc9Mb57
psrYghr/a4cBE0X4rGEEDJJ6khjKT2zpU7lvpvL4jYRES7OB1+4iJhv4F5SDHops8i0FDAuD0E/2
3MzsHgnxbbP4klrgSZQSvdPO9RmrqVvElwPacfNMz9uON6ENnl8SEEtbCBZw+r6UzsTsGWs6B0Si
l4trjVYrce7Xik0Ds9kZQl6ar2Nkfe2PYs/wHdk0Q/u1o3O9zkBMK8aosuOAhM3hTbEEHn4bIgZz
bJUnHoQHJfWSVTp/rvPc6v5UjklA9fMUMSUlUtRbpnzy+YB+/IQlsEWzzNQRMBX04ijn5EZKn8nO
AH7DFnm8bejbP9IHnxOp6f1c4oJoz4lY54+rYsIE32Jx9pFKjlrTGdDary4SC2vCWASSDpEzHl/y
hfIYzj/zeDni06M4OygsMqFXQIvgEqxzei+h2kxlS2gyk2jYLWo09DRSF3WXvZSUc0IFXFQfczoD
RKeVV9lvfhpLbOTUafZoLuQH9TF9jBks8IgC9kLOhQcoxy7R/iwHzg5F6EFd8vdqzSibuk1uLFwV
hdKR8yx/m7ml0XRC3u8r4q5NOEq3ya9+inSCY/RdOGddTRtnaDbX6mfiV1tN57AhV5RDZDh/2ahy
uZaS8bEBjUtsg4mt5yJGTNzt3ujoaQOTRAOLwhxWZxTjaT2x3wDyh3TUmeZ86DwCYxhJ4/OhIlhl
o5XEGqALPDKQTzeG1Bjyz6smyqH7ef8MfIl0UWZWZO+LYPM7VdG3MFgBHRvQ5lZ0W9GnKVN262qZ
EGe7rdfvt5mOjM9+1BvfwFHnEgMeq2j2hmPaxyRHbqPvIaJfvtXYsn9U+pr9FHH4EMuS3KwbN5g4
gWapIPVwxt0pYcIZwkAuiEoTE7XImmTmRNm37EXgQpKg1Pl4cvty3Oz1eiNfK97G08x7xiGNJ4me
nLBjN5gGoQMEbYHQ8LC0rWkI1XQjLHE2kzvPgFhm88WonjZim2h6Y6zMn78awpDn9FmbH/Rx5ZQ/
Z5kR8pT2xiszWPstlx6ZOWKUpyHxeX7hMA6wI2prFOXqMzSjbb6U/8b3jDtq6Xx1r5+gaOfhL7jo
RcHxy8/H27FitGBSClBU+VvJzpd8uVXmUXuTGWBlRC5YJcmhqu3suwu+tqr8DBFfDD5mLrla4uqN
H2EUvNUcRjSRLpa/Ubsd0y4MdmCVDiSuxoc2WD2/x2HKOI+Z9ga1Vcd6fQbGBLVZuUzLdfky+OtJ
7yZ4AqGzJ+s79Z+I5Zkf4w/v6fO5TapNTvVA3AciswomVYQUj4h+fe2ZZ2UaNVgF3W6A9IEB6GI1
VIxOn1HaDpmqorrlD0wsqUzf+hqzDqnNL+l/MmKNr/JfKPSDc/QK4foZHejl73v6vDjBMcD5leHk
DJ0JTTQMGemv1VHZprPve6foZpev64H9rf0c5PZdKyrll+zrgwvhx0XlKpIzeZsZTmGk9CpGlDmT
bDYuNjmluGqNVJu/fZ1qAmKZRkF2lM/a2lIyK2XMs1xL3a4tVgXUiOx8U7saWHxcCsLi2mNdTAbW
iPb2c9H3FiuqShnRows0HUZ0MujXGSmqYZZusRpo8DlzrVh3vInvspisAizFGMY6hcBI/JtenlZP
h6tYtUUpOCCoevqMrRJ19CWMzM89AooustpimeAOdUk4bTyW0AHWCnoFIkOKuWpazD0KEqpcHL+J
be2sa+FB/obenccNJkdZwl86DeFmyIa82KwvYgI8c6g+GY6i2TkXv3KjKoZ0T+aDB2EIVrxV/Ncc
XgcNXWsr29yFejx8V+mxOgIhXDU16hPXO54Hv9ClxQOKLzLX+nTgtCucEvAYG6EjaSZm4MJ+sWGo
duJNLklql8gIPM7kkBMumDNJymBZykOo3vMf2YGkWcS7R2npKwW7N8475nlvA7bJTLwp4hg/Jvh0
jbMFQmRQRpf4Mij/yvPVW1Aw9To4hY3FByHOhfHx6yHlh8TflagDd9UlvL9WyUBMCmMKM04ZSWPy
k7ER5l5yp1enHNMfmjg5kwJgD5fPGsUP0F8H6YzdHEgrXGW/t8xsPR7ADR0bMn0XJYVCRIf6Ts5o
s8h9ZqEBmrSNA7ujFBLeyeIYUaaMzlmdU3COE6OLKwDviKCSf7FzFkwwvfBmWuy4KKLYY2MXz2q4
EHgtC8YEtbFwShMv952Nl905MPzITZc81+2cPqyVLiiQAOD67m0Jn3nxMmI2C9YI+2b0WuGViQIC
WGEvKZFrKyzMomFAgSzqCfrAGkyfmOeK9TK0wR2bocSJN7zlvmIVvxob22Dx9kesQQgrSv9++bk3
sCbUFhpyja+Tc5NtER3+BgKn5O0KkJg+Mpv6ZfqZ99cJrdY/7saOTG9mSetjfsjsGgEVsMycoP8k
G9ti2FCa16vEJEWcGXjdF+K9iFk5OTapVYAeq3CnnJk30y28zPfocxZtOGXU4oWYDeQW7hLK1M34
9tnVa44G9v3XvGP0gmPF+LyNFMG6OZZNxc+XmhHg7fGFsym8EbDmDxkAq+2nx11twXShGhLngMuI
XhrqIr+HjF7HdNLc6DFg/NvPF0zfDjySdJ3KeEH0Aai6R7iqCYc4clzHl+5BqTjAsGAr0CvtgPPQ
e91r+FQ+xqm+HW9rl8hBsJyYm3wzLVuaYu4z9TnNThgg8PEBhebqYrwYuCCcdbpI8y1LVA+M9BBT
uydW9ZhQEorSm9o6+U3HJkfokzcVLXsfHif+Cz1uwc/wNPHHbuvFbnAcmud+A5HGQAtlnlFCpyKw
vWnrzyy9ABr48Emc97n0yd/4NHB4GC8UApbyU+zza7ykK7qQUf4eOouTw282rZcuMyJc9D3AitUd
WwB3ylv5PPpMI3WqIUhY5f7oR39iTVP+VH9Y+RqUHlCGvspVtfAHm9CDp12BZVZU7iLj4nnuBFfx
jUz1TvFs5y5aDMghKi4snKGYbcYptTPtCekWk2LfWymLiMlgAG184XkKALCJqR7TS7dITsFR1syY
2dYX5cLTDrZfAFsIVN3xipeAApdZhdojdZuweYxInDIzi/e0nYenubQu7gFjAogFKzP+mWBDwFz0
SUOIc6r+aEP4MrQVm/LIAOcDYr3Bgm/C6xDeAoUu9bb74iVHDoNrFWwiQGCHcx7bI62AGVvEeGIO
J8xm5A454B1K4PbGWn7RJjsI6P+tZ5OP8d9XipV+Y2b5Uq/6S+VTHKyj7WvOyQJrAF2hs6HW1Czt
bkjkOfSl2E5ficFrDY85+Pe5F/RC6fyPpfNqVlXbtvAvsspEeiVnQcT0YhmmKGJARcRff76x9qlT
d99de4WpMEYPrbXeerNDcuFXrubXhLTXXSccyQBGt8UXGiaT0s7WHOAJHxSlZq83hXVO6dnyjYrj
EEUy4lacXug7GaDqhXLMZ4+QQQl3hJZJB25CadS71r1nzILa1ZTXzNM0HusC96U+4CogEMqbf6U3
NVg9eyVycBeNCbqYVeUUeCSUURk9c4K4wowodGH2y4mNM+n4CmnFAdqq7cvTjlevXaLft+7m12rM
FphfXw35qEV2Sn85pxc6Ihj9AeRQEd6gPYBoNst6xLrR4m8zk2cP6+d/Lak/+VoiildgLjDWi9eu
FwZs/zaf6dkuHXk6HFgSZfik74KUop+/6fnNeLfGcHopDVqZ72qwce84kSf3BQYLYoc6lhn33eBw
DxjJb12X8FFMJKKyoQBeqHqz6xbQEVcqA/qM+DP95eAFVt9lco1kFH3Io/dZtf35pL2OGXeCB2np
mvUSrlkP2nfBMKdznyl+zasgLCml2blfLsjyzKQ5CS59580CGe2sCTbGEV3J9L4xeUVcImLI5md2
QcuRIgt1d/di1xN6v5wGHKWW8cn5WKO8YMvWnM+44exMIGxbTxmbTdAtaEAe5GoOF6BGPly8Ye3M
wcW5pbcubcACcYk5+R8kASw6xMRhoLeTGshMc3CMstRso6s2xYZB/68hOYi1Q5Fx3Ain0O4FSvg/
5U/Kv8+kPzsz8wxAvjeUs/GMGUHt2z/AJOSaKcHagBEH41OMgTMw8rM58l6LkQeHNseGMu5FRYgk
xakm2ATp/IFQAzaC9zLK7dfqpUjUJkIWdXE+dI90/vaG8zx2B8RJWR+kjf0gytZMRIrp2N7qGcnB
KbjPTrHiFGwB03D6IAONks+Kg8DPRlA1ZSCM57LrUDUxN//bjqzK/++7Vf4ov/DYN9NCcqocvIFg
yCmvcsUrdqQzEiTHgxKIf4AjcPTyy6LngYwQi8u/i/0jWc5UNMI/XVTmPsVJwH/HcOAcM5h3ibmh
sZQAZmRKDB6/AeNqzA2Qae219hOaPhqkvWgz+YBd2qN8bDch4U7dS84opdGlvRmSUJ9MppEoA4gp
h42GS0BI4I/Gq/v2aE5fC0q6BDy3zqs2XAw9h1GvDbGiZaKNrzgMxotvXE2f29vP+KjG41jB9qRD
e0jvmYSDtF1eiTs+dSqFgrofg4hozDTclne+zMP5snL05w8IWirN+4ERyfBri1FyJTlZqNKxhFE5
8yBMX5AxlUUDT6oSxQEaMs/mOKiMX8Zshom3IkWRykzhwFOJVki004stMnABjWL2+O38KMyZO2PJ
PQyGgQz+1xNZ0tZSevkYbx0MYZjEtV+Ls5gs5KcAGnImbsw8vgKkMMGAZrq/LGYdVbI9nt129Qec
vU0g7YjOdEC96A4Q25lSTkmpf1DFATn/y8IO/i3ylPH4p0N6CLcgEYiQN9YNaEbeARFdkcVNK7fA
y8Gz5OXPbykjhsFrotJFqpOzhwTC+P69JmSU2XV28fihHxKpVR4FrklHz8esQSmm1L7OD+CvoBZ8
Lkt6kugCHE24LiPGWodgSBnJk7TaEQvkHdVW0DPH0xebhLXkAsqIbw134P7w1SrqwCn+yscUKKJU
DOVP5XJ9zZoFjqhXzgZdKm0ouP6lQZVgI42s6UpBNK2He87BbCE3IHs1kH46aGuz2ErOfSn8KZ/U
ZPDe1jMFoKNUreC79e9eZrZgwoRKSxHNRMHAq3HvcbUE4RRQN2OTQzHPuok1jzKxdG4OgMg5I+Cu
kEnt+47A52/Lk3PKgb+onMaI25I7yKZJ519aeOah/FVEWC2Ra1HlqGgY0C1an/S8xPWA3ZQuI1nM
RI73BOMLRZfiL8BmYlgVSt/hotU7RzIrYsLIIu+BlCNTcRmcvuiKiZNZQ3FOvfwQEjLziXjCpU58
UsRIDgH4Ft14ze2LguFSmAOAkZ8D6FIVk8vIlBDasYzlbFXPxNfmd8X5nt1C09WXeZXC9mwxmd+A
oizHFN53iGrNETQBI2JGfpoWIFDV2agZekG593GKegUqojZOH1ees3EdG1dP6ozH/A3rxVB9MlBN
0Ktx4bwrv38yL2CeLH34BsAGg9YEIznFBWFnKU+GmbBL7eyHhf42kTMAd5u1BsL58xaSeFZXm0lp
qEVAPD2vnC642hSDt7i/ZP/eSl0CMQgQDp5af2wJKpIgCWSQKoHrX4z3W4frZTwB3udnyVSBNSmX
cvNNCfrPOCX+4bqS/bivT0vbDgBIBtbbKexTqJg9c0B4e86vJIfn4onqjo5ZiYiG9KzXCXGE1rSa
P6wRnQkZ/UU533c3U5gNylB1WQA/KgnnSZoVR6IPFiBiMJmvQcthfiIIEVebUSNgdgqxxPtuCA8T
LeunsvWdFAvOJHUQSoiMDxKI08wkAaN4YmqFeyfHHR55QY/VSwSrhBailI0blSt03EKlIh6Z7xcO
TpAPhGC+GAJGs8zJ/v0dsGCzY6T+CfvpUpz+Oh186S2AShQ8wPW8wTvkzsvuJ3IoBn6xVPBupDRi
5xcI8haPIACH1KFdz7ia0AlBNzR53Zu9uLxMJ3b2p+NCGEAm7d46bR9gGYyoivO+4g0Bfn2PbKec
09rwkve1d149fYmOcFLQbgm2TQ40E5sbjIhO1oekitKY5pRJKon5K+Yx9stGOIQMiKNVJCN2zCTa
s+l5Ii+MV3auDNDB8+H2YxvsWCOmNXbhMM7JoAPjEBCAqk4Uynlpdi86M6drbE/+O//ll+V11YSQ
hGhN7e9xaPdDtuXGpy0omjz5pUysQC0OF0PMxQBfefUSeiVGDiCqYGXnKk8QkORtbQX5p62eVBZv
jOT0ekkMawAELvYI6npytUU/3nMuNm0SwauhH4S+wzlk5Okg+nbD2hlLqDjmKuP6jenTOqY8clNx
fvhJ3Akah+EEGRciZk3/MDFB/Kffv9htAJmIJIoM9iFyb+I2+ORjROmU+q/wCVxPmUbvTXpOgdRq
/lPL0Hcfz0W4OToCpvt3EBBR5+I8Tql23m+ClwdcRSH5hYBgfwyGHTi0heSthtRl9px+qBLl+HoJ
L9+XojocZ+W8WXJdTOrX/uK2pkE8NuFtLtQw4Oszxet5nBFb8wE3BZXxdpFBQTn3LHSzoEojH9N3
HIHwG/sXk9724Q7GP57e9qwYZrRMpBuJmA8JkXG6WvM1exj3BWfP5Hbh3YOvpHGLKOmpx0v/wWVm
8BSI+mp+5mMF7vkdvY1bDL+j8WqFEGQ8AVFCNiJFvehrWXlBh127wpBCpbpD02pilAq/B7Ftk8nB
JG4WzVAsiAFhy18xNSi4zRFH7E4wE/XFMy6ngKVDti3xa/wZ3mK1fVrw6bOb+yLqjpcDXoQnBxvw
NbG15gL0ojCoWDEos2HUUmxOF3uIZPyiqHytevsIz3PNhUhhovkyoacflzALeAUFcHtvKqheevHO
4Xg2Ygvmsk/tkfHoUdb8NWb/Q3qn57QYSmUY0lcOEm03707wMYyTTjVqoRzo1f8ZWw4UvkOFOcpb
D98KXfYuUW+KmIIl5KEMU/OOWnANylcaeCV5MFjcgHuG4EfhD/CfPKxSSTwcKo1gxLTQ/8MXY12q
s4le6EMhkG1twlCmgw/YQkpgwVT9FwHL8seAdhL86qxB/pwCn14gw9nPQkuSq8L6nmrzPaeHtSls
2TxSuu+tkNW8/QecP7MHFMjUI9TjSEAgmutZOR34uEyZn8XbVfLnQrNee0jf5MHgR5f8DGFjQ8Bx
TxEwUdHpJ+cWdbshaoLfvIr58UiqeWEcef3EeANDu5J5F40XIAaEIGAVdiRtUMK1b6yejUWR8NuD
7VyPF+f9j2azNrsDL0E/rft3E6APh9Myv+Xtrne3eUDt4glKd9IlDC5agvWk9EEgCOavGQmVQH0D
bn7C8KBMe6MbTAbOhfvYGD3AYZR32RkRC6q8LpEsNGUPdHejqWYUYXmUwyoARxz4sE0k8Nv2NCU5
BnzuGXl12XC0RPCX98guPFgUsH4qsVcoAbf/jBV3TEs/8E+AAi5daNAH9Wln/0Aa2NWRcSaKvawT
ZTtFOxIh5Kq6oMh5pZTvcOFeg0Q/2rgcRL0mL1HDmj/ozZEP06VE/8c/Ff4IGpSXWXsNuJTi0IKD
KnnIUPGyggfzBUqJGYi+GDgimBMWbCxXHGxQMKg8w6KT3VXeABwpDaUgYKDt2PAF7hLSfoM+zMTe
RM081vjMNGTYucrs85zJNgwD6Qwu+rw0+M943ekHatf0mFH6BR2bgSJwL26PT6paUXaXls/e9liU
hmna6HM6KT04Qj/CwRK+PfCqPgAUvDN4rEDdFV9zKricD5mxIWYPjj1K+CbDFH/oln6pc/O09DRt
oCxfIYJhfcU1zE/60XXnc5Xh7YvuVjkiVv5XM3tWQFciESDS+keAXOtY08YUFDFc4iGqGKSoJFDu
N9PPaEc6F72hHsdVHMei3Gx1PrZ7PNNcnvz0cKDsndTuWSg2+LuoNI0cYTQR42pvFuQtoVA0+f9+
Frem5R+x4bJSvFhIjDT0RhkwvGG8Zo23reKHzoPJgKMOfT1vccMEfb97VI2OPKnmIxqlsyHFsrnQ
Q1bdYPXV6XzRIRXAU1/dtkjDVsj76bVJolR6yf7vy1jcnVx+Nf5EcQibF379j9/aVhfG4XnGR4pV
t0IrcAG1AsOE9wffobgc6y+b1tBBewfhyE15BOLP473pCqmAQX/fR2kk67HV8+OYF2PETVJZ3xyM
yWxnhZFTn5b6NqYF8/heNUci74dDU7bBJEg/MoVEbd7w6WJtyVjfN2ao6nFWIRgF2AX5SikJQcAM
iVl53olwL6ICuNDDCrfErcoPbzj2jf1zEloEtq8w3xBK8xymJNxuUQM7PJ1/n+Bl8jS34tT5sYq6
J/aP6YOXQLrx+Vcxotm3NH0ZpEzZGABEJ5cnnKZigSgkkW7Szt787x9Gfry2/GfFd2+V8wKFtZ/O
G6d20ledDfFyDis9XFml2zfRWrk01QxrciMwowkC8pIFls41IaHAQWcWSWPhTP9K00sWq3hkbHGA
EPfpjePhgd8WZPkqduCcPu5+H4Z51uKDg4eROM0uJ/dG8XwF4QHj4b752wfV9lM3tsaKwpaAkvxd
EDMmcEiKY9FSa8Y+1K2447eoQe5mfBrua+Uc5nK0icy0MH1rsQhjKz8e8VYtPUkni6KniH0jxTwM
35DS6IVAAthH6Q+Yu8nbJC5f9CNCGT3nBRgWogmurxW7OavB3hgEwOGjsqmwoqO+Nw64zzYCVPc2
/+bgKaj18SwB1/LvIYdgYGz9G81VzC0u7DrgOTAG4Lg+ZzIJV089y935OFou7/pk4tl3fX5IOzeL
wz3HwL+SghsclphQZLK3tZZiQBlz87O+3u0wEWCAn8FfEzAZ7W0gYX73tqOIuU99SUw7pActkZL0
8LbP85EwpMJOD8SJEVkcZtCdKSZIsCcR9RR9LdkRf1v4Nc/ToY+ol7937JQhtl6AbRJKj1MkWz2U
IQTPHidFxAewB44LQ7VAhQk+kGaRcTWEHIgDJU5+QSqsjMNVX07sWTn54USiuNQl/ECJIVRcoYBD
G2Op6LL/9EZIgqbV7IM/jJKV4cOUzJNzQaYwxvILotCg1mjdFgYLRB+Kwwmg4gyZwX6IKvwJ9ODg
Gmji3iC0SKL9EGOCTuCu32gkTOsemJ0hEzB6JmBbgYTnnImLeJ1QdbBeZkireYNSIXfYCGh5dyDP
c4BgOjsahquHbovr/uM8ULshQd0jxKMK9V2XHhT/Uv7PgR/BiZiTfOzrIC9AZrHhjnST2JsdJB78
gV9EfUIXFjz1HGabvqgTS8JRwBHzvdvGqIEGz7aqBT3d7F7xlo/CGU5Lx83AbTlIZppxUYWStEJO
QO3oC+lMIlqoUUrzxVzfZgAtCw1LnJUhJc7OFRDz62JyUpp4eAQPe/hnz9Db6wmyr1RMIX/cPyex
Qq6/ES7IwrZkbUK0a2h9RHhi/46+SBKMbCPZfCISQBXLpGf+AZ6LXTAQZCkcbuR+yXclwkQWW+JZ
4W6LZJN7SNy7GWgvah7kqsKfn2vCyABuTV8qc2Yx+KsNbndsgAjCXcUiB+fbkRHShvN7xdNOnLsx
85wFKhjTMvwj8k9DyRpjfvTjt0Vt4YWhqH9eiDJXJCGAYZtH/9QR0qi64R6KI2dGJ3fVLp/QR97M
V8NjxOpPFhdjejIpkt5YVa9KkdWNlCgiEmnWcAZEcnoa4+BBuzWwspPf7To9I59uBLSvmZkfi7Sl
rbdPcjKqE4DCE/bWdAcIJodQOXePOuvsffgRD7T/z+mKMwWWIeNEosQXY8/Dhm4Xm9sXVu6641h0
ZsTNt+44dU93Yr40B8vYxtutT04/Hgjsc163sw4CypZGz7Kh7fvuEYzLDtwc+Qw3keNIuwakXwIc
/6N8Xfeh+13Q4AocUKe4aRRpjGH3DSBrtyXMC8sG8LgJZmKcWgRlOC13BuYcTGfAOzf6fUGtnD6i
d7RZyAs8WoAVVXs7MGi6Q2ObkYFP8cL5cKb/kgdX8Wf49Geg7QFHA39sHjxThPribHScQQpec7HY
J3iTEX30/ULVfSr4vpnDdbeL9HCi3UhdwxfJVoTZPV2dIrQN8W8qsi6Vrb7abnOAuVFC0Lnhu8LT
d46Hl9tiFWOYy4lQu89sRV9i3bDlwR0OMMoexZPIhdysw7zy5kEKugHmiVqMaCkyWIefUt8npkIr
RLiOM2zFIeJc+OdlHtfE/sbktA1N42hiwwXcyIYDRtT0OTZOeEThiiwe6b93iWiZ2W9KjDT92OP0
LSK1+GIEi61PqPAOh1Y3rcXK8oUe8qoHLgc4pxKQYN/8gxn0ceH/2Zig7MUQ/4CU8AhxBULqCWBo
YYA7VURjdvJRMzhvdJ4jUjjCqce/iIYIKMwpOW/8b2NcA3HEFL5uemMDwseDhGEs5QXIuUQBin5j
/zn21nLBpKgOjSlEAhjRpo+RobDX4wy2IbyPK4ytxzYmxxEkLgAkzXLP+dA2n6iCT+4XSUPj3paK
eaY6x9zchPDB0vWUjPbS5DcZTgfcdwbgxzhMXyCpicDllBonZWLRH4asM7NHqwKoGQS3RI7aLIRk
VI5os2JaTconQVTSieIgyDYJ7DvrI87pNKUDgeRiKrmZolakJrReYYlqnVvR6XNlInc01QfYLaBz
W0rqBXxdMLJuwLusFwj6zBU5Z8StlU8hzRMvpn3YJ778vgREegLF6i0hHxCPS4Y7DAneJUDQTOM4
yUC2B7lDwS8geLhJHsMTWevIkheVQ3OBy9xUSvCNDsWBA6fE2pFqwgcDixjJM7/xqdBJDeQzmcjz
AKXsHLEaTqgWJHS2DyDSCPk/WhlMqQkxoFTAEz1ubIn985gKpd6Rs7Ej/Vh09Fx4F/CAqw2fOTbB
rges1WjTQfYx8YIM3t5vOUbrk93Y/c68z1RhnIBJOf5K5hYL44V0AeIoRkpuIW+FwN/2nDO/6gBx
TUYpsq4R/FLJZ1pQdPNmhAIezQ2pnqlnnDIGDGWhd8dlkE4FFh54i/1WYS9jr4GCfffyJyyoUMYf
lH/yhS8I5tfpff0SPBzKkZnBLxZcwQ07TJp0CQJzh5IUVvHzB+ldXub3d4DPGXD5D8MJNCZpu4MQ
f4zFV6AeGtgFgUmgjjfF6JPYJa/lg9Gg/VHJjQlDb2NkSbDOzr7wnqDXIZKqSAOK+yEtgbDSR5ki
eB2D2brDF7tVsNN6Vk1/R+Adi7+VgX6kIa6wkWoB8aWE9hqblMrjkAwmv4SD0gSnLx4MeoeZV8/9
sO+DcLMxBqsH5yxqIcP6wSaulHDQ0y8DPAHfH2TgVMRzJIVtiEF8QTMrrW6OsAEV1tBPLEHRmETc
LQO2mNWKCKnNag07QItcWw/sBISrrabPL7sao/YhXlTIaZA39YIhgIxk11R92NIKxAmxcKuZ79XJ
UafF2b45/UWN2QW7F7h+WR87i6iY3P4EY/GgGOSsh3DiRgYZe53AAYCSjTPKXwQ+RKKcTEEp30fp
+N2WiELu2UfMwp3WqgKWhoKLP1dkr923xSPaqTE+uLtw+Miw3pdAPtsN9hA3+CFGU49Scbw9bJWR
ikj7k23RrjzWnBLUNX3ItiIhkq+pTEHGXPEpq2i8QMoVnEQ2dl8ZWYrscYnABwjFcNcRglX0LUR1
AhuOl6iV6ak54UObvYWHFiLNVqnxocTZvIJwQNi7cqbnxO3zvgwEYfDyPtMXkDFUWr4JvlGn44QH
QTh0P9HV1oAGehiLP+0aVZCE3P5J3Qxs6qJ9B/WCLYKGOQMb/Ky8W1R8pQ+liei1eZ26jN2UXRyY
9JsLLYQMrkWzyL8aQgKRfUhzEjbkQhC0CejW7G4Jq6hvuR68QGEpdqYSx1PC4YNM4Io82DTaauoF
Yte2eQozoRA/zfAJ3OddsGRDChDBMVJm01rW9hWZ8d2Ud+9I87iWU6I0spKxe1k2swJQgGhaOLKG
ct+4HbXoPYdoBoRnnhtKtt731mhGhLied00RN8zGb0po5ha9x7SyzmbwNqukI0MCO8O7jVjQgXOY
eUas8F1/6fzvRj35xPUMPUY/9HnofrtD9KB5jwidNt0y4raPUPpUjoxTPzd9M+UXkVzBDf+1i1v0
HtOAvlzJPDPyNxNG97XTV+0e7qpQ/yHJZCoJkcp6vO5jsy9H2oq6RH+AWmu+RBtdxr11fw9cCxDX
aM63NZkDQ8HZHyPjFSfEQ0WIPODCXM70ixX9nLpAY17o7SP8NysaB0YLOcQgO+RIpoeo8ra9iAV0
ABKjqMJWwWBO+IkYHXD6yTAeAnWRBTuXwM+403B/OwqCW+QKAdW22RkpAQKSbeNpBOCfUwXqYTTt
cJYRIHS5LjLwV/pNGrWRn2srpoAZ7FEc0G3FO24/1gjkbWgimKRGBcp176RDtwme+dh9p2PmfU5z
FEbMRKCQMRmaGjCJSCIpxIKI3cO5myoHQTFLhVoJXyLgLLGXcIQ4bogrGlUX/gaTfyDg7uELqpGq
g4Lk30rqp/m27wDZl8kjLRW7d3w7UGLWby4HsIZopkRSF7vJJA9fQp/FFEnJVBEbeozvvPE+a42a
jxGnEc562JXjL65/ATGB4U1cKgLyC5kQcw8qNQj/lMUteANTEtLUDiZE5gC5FafbIQnWgRb21+O4
dZ85FfEbCSxJP+I8Kash4iMBXjz8z482v3gbjEzhWDQfED4CJOtnWLKXyBljwlsf7WmRYL5sEVZD
LiCI7oNSA5tohBVGjpTOG2fQRKgPjDcmDCs+BQgwgGqq2vw5cKphhkyZpZnpPdzoZ2ZhGNL5jx9D
tjt7Gz6qRSD1ejVGWURuoJuOkIr9UgZmhVZlgScA9WncOrWjekIGpx3DPzKz+bdoQ3b0AKkB14Gi
1t4DLK6fbcIhpx3AjRUPNCv4D7K7Adh7ZKlBxxsecP7vHgrcQHyfe6ilMIdcXfdiBuii6bE23LrH
X8NT2kxP67cjYPlL9nDIq++p4l+9cv5zZI+dV/AlIwRTYJN0EkhYQMeAYnn1z22Jcw4zzVSotANA
xYDDLj8ULuhCxS8484t5+JjAFVRJYlCo0XlFCGau8EqcNMC0e/IKT1ssKYgu1baxGf/DWQtL7PUv
FYQLM0DEciVqGbQD08s7RLskqTkgzx9VFL3SdMSQ3C+WvSsZYoG2a9963zWlAbbKH6cBWxTzOXTV
tCbn/RuTYmRzH1pPlYfzjG9iUW2X4W3EoxDktJz1/hiV0vQhi0JxFjIuYI0J49Z8SV7v/h2hKdnx
2ZGwgDW8ZQSaz/mWaRd4p5tfH67JwNfWanaZMTxqciQG0WPdukKQwtQJEh8au2KCIah/TyALrpwJ
ahugRsQrduXynzbLkRDtE7i0aEjsoLlLx4wpNyWf4aF/nc+Xky1m/e4oANrFlVb/qzMnhU6lZP1F
wgLeL9NVsMw871d2Wb4ysrwDhgRoeAe86CEoexYICSUix2Fw+I/9evpDtMQF1J3sftctTU8vGrPt
qCJd42YtBuIAypN+4OPTN6u9Ho+AWRVEDeH3yKpac09DfyAxmvOPDYCHWOP0sGXyu1+hw7ZOBIqL
zYYoD5aTeRxRfdGSIR6m/3GoPo81ZiYQuh05UqSeZwxKeiGvUHmd0mFw2asscZmcngiocQZHQMpv
fkyhKqgRRI2tBpVfZ1uZAg4s9Lb4OZrxczt0ofpCtpsDegy6pYdfg4wLy07cTZ0Lcq5TJKEnu3t5
yQOVkBzRfyIUgH4w4ZrtC1CAs5kppAOeGxV9mwqkQygK4ocQ+lIfUEHgsQZWpe4QKXys/DrhXXPf
BVsiYI1Bcg+etpjcW+FL5IEdBRQzXKuGoruih7jvULUwzRaOpg9L8O/CNt/Fl5BQrYJk/4Ce/5tx
GoDEc2CBMIodylfvPn9SA95yPrMjErFQjTMyZvX148e+WwUsAAVJsmcmH1U7S0EI+0LaebeOD8Zm
mYLjXOBQz1DjjTGDG0CV8oXb7wcnq6Tix4vYUXSATj4IrEFHoEY3wRQsk6YFkfQMgTpei1mu/Dpj
oxtJ6TvhKdFPvQIMPnliUKLuFzFGbVaLbypU00wpBBsXxkT86BNdGyNmeZ+K+c0iJ/3O00NUuhQf
FV5aFZwjfdK1CK9UNyirmL+0b2t8O/ium6A+MIrUn41VvUd8eYn2QUgo+Y3bX6pOkIU/giE0281S
qQiv9udmxTWTZT0fEfJTWW4YymBbGUNAd2QqDP1yfhDKaMhLg43qKKwdYhBEMWU8gfGLlD1Gsa+E
utZ+DYEHXuaT+CcWkA0DPJwIvUCYYJlXz2pDRhqF9o50rPy81hQQoJRiM49DoGy2rAO4C8L+Y0yL
XHg6eFh6MSevxOx1xxNTCBlx6oofMFHV1byEJIidZKEd8gjrPkYy3jkqnAH3p0Op1hE0a5NjP6SO
vDHGrGJ6zEAsDdmcdd2gljOZ9Ah16rHUBIX8K2QCAEr/NBG7AXt/oF3E3Guisg6jOoJMEt64Cqzz
sMd7tUEZxHzAxevxsxv7wzoej4+NjS4ny1OTDT4Y2KZhbaxhKuFcrRaxIaOOJDjNwrbCG0H7zb6M
WXlQlnMGbZZXj+4jbM3nUVnLQz5xE0m7306b4p6Ga8JgJ66vWAek4neLmQmR+IwdfZHfDcz3je/u
NlG9f3MU2ELi4IMpCYYtmLXMNGxjGL9ZDFeoY6xi9j4KsR7Du+n3a9VnR55hnrD7BLedSLriShCi
T2vuMmDqIMbGb8Pfxj8aFMoB/wYlO9zf+bsG08cO7YOxhXMSnR8tME728Cai/vklGtCGAA+HY2Qo
CgYjJ6GLK6Lyrf8h1Ev/W6qG8mlAhKfK08KUETeSgFhjwTIm8ErgAVoogFjmUinmN/r+DO7Y31db
mSRw9jcM5KBkS0uISghyEF6qhC19wpQbiTQWxKZLTyPYGhGDNsjq9sIdAV986gbmBtDrUGJJ+5HO
2EpHYQKUidgwIaJv0SWbzYJQz52lKJ0wBgHkyo4TXFWB+kDeIcJOpGMrhhxa4BPKo0DZnJZs36Dl
IJAwOg0FcaNjuk86F5cnhlMwePlRCAwXCJiHPDM5b3xt8vA+4ScRxqQACfRfBHt2Nz3tcVxAuG37
ABsfvoEoC5/2b0/pgGOG+Y+QhdP95+XL4htSzPwBoka3CLT+JZwJO8sKz/o1XcrkDsC1mYjVEmcT
DeSuR8jBT8nEbNMa4KrZh11CJErlRReuYtM75I0yLOu81ycGrsU49I/lqf9kqGTpjfUCGv+P5aKZ
IbifdwjSdOHHIM5RiujvyQo2F98bPEjHPv/kJ8v2GCZxtGrYGDCG+uFtUUVdD+wbAr3asKWq2+L9
zTl4o+lhRiTesljSeq/eqMrE8gI2ftkfjHaF6Edawfz242rZTYGOOT0nitbO+ZJ4KyOnhqU1iwtY
QQRguA7kQjALOXQgqgv4LWYzLeqwtwjMQtzc44XwE90XirKLxm4+Bh1gwvdK/HURfjodXCRbRLN6
iahBSP4gAJU+pvHU1xxMZAxfcV7094NKa9XXweh414CkXGtk7qJbBmocT1tWZFVLCVbluBqPzFdB
Z4yuicp0q6RvFK1nY7NKwAbxjdDCM0WCuCzd18XwrnWG4j0FJhOxKK8pew68wu2D3QPHlsPzdtrw
NtVY/5xKoOA0/eZvDl8DXs6X8pBYGPPrFryRs3QjaYEWjhKanjK6MYwLKgvvSdMpSkHR7d8zjN/J
fB1EnJBb3YzjvO8LrSd1ja8GIwO2iPkYfhExTXo+skIUR3hgOP2efLaU1MHXqfljjaFyCmGU0cFy
MDsfuBO15vZDDfLf9AgjjWi6mNh6mMd4vH/wQpVUvNDCzMHP0w9qF3reDqsK9vh5ZJaHVS4GwD9w
URt4MIbLYGVxUMKlnGVYiZAdyulQrMFhZIM/BiaAop3BKeNvnDHAB60hvG/akN5ItusQAxzmhNN4
A5qKDRz6qYuZQiqG7AtKKTOnVO/WD1UV6c455J03oNt4AlagchBO38Ub3eO8srT5D65n9q9Iwlpe
W/b2MNkoSE46ZrRcg0JMQMDw8Ee5E1vcnRiTQbJqbCYAIMNoA+yw0vIXLaWA+DskBkwWjFHK05Eh
rQI6Bf9A8EVv+vIF3DGEO5IsjMHYZwYg813XDEH/HZ6A7TSYlxdy4mAu++28NY4qzktiYrjzLmZv
1rMfF+ojHh27I+ixaN6+c4p5QpuYuwMIZvIEbKiZtZNXUrl1BleK2W+FsdesSFCwR6IIu7tfapPg
u3oFbfAvPMFCOwPmhfWt+J5FxkR4cD4BzfK7B0m9O0UIDN58AcKdHJAj0NlTU3NQNUdEqlE61EAd
rmQ3sTmEoQmjwMoTZ5jouvwh179iQyOQBlGZ3vSExol3i+rLHiB1wo6EWI9JkM+6S2bLCFd+Cbg5
dpitQx9dOXHyWpFNJko+Wtf74UxKB2KSglGwlkgpsAWYEypxdgxCvnJBqQY5k0KKgxwePn+FRoWb
LHIVL40KAW2sI2QAYry93anTbndCL4n4BwuU0Qo8yygRs3+4VhjElC9jzHliuj9kKDi8bUN2A7Ki
+A2ZtymYKHrqRy0bpxfimuEvziEzWaftZYa8qJnVicaV+DKW3hy6jEF2LCqErYwvNkKypmpfUbM4
KTVWyainzxQRCsrnEdAEYEwElM0fNMh7/2Y9NWwRn7eP3g+EiCyHUnKpOP9gcGpyLm6L8TLbwMA0
1JwlESnyUWt0HEIWgod646P41VQNShA7LUSd6bPOgwSgr8aEfqeKb/MzuMmR9hsBHIU4Sx28vlOT
a/SD6qp6x12HFuQtkc2RV0Uq9Z3wkOBGzp/IWqA/lQmLSlkrJfMCQvbafmKmGumMUrHXj9WcYDnM
owMUPdn2VJhbOOAx0reWdSdcayIwHQZrW/cKlhyazuIraTJmdevN4w03eobSZwSACXTLjDiW7AhY
auYmqREYYUCsxyseTAQ2LUoNiak0kFzOXM5QCqQoyk8O+xrimJ5cSOL7zgF3Y3NxW+DnIubkWhwl
WMaM5Kv1C9baMO9jMfIGZ0MnQb/5tkXc/KDPI7dDlo1TSdOLqWBywDXsFs1ZZ978bWsjhCVHkafg
jLT9E+gTd4pXIEZGBTczQNmHeQl8bUNRifcL26XwWIKjobz5zu/E6d/qJ7hR7pYxzIdE98IcDtle
SADA70Rs1TiA6vpMwwmNg4Regw7tPvlwhdjRgpxDtWTqmH8bbEpX3Nh/My3sjGDCjzZRwMZg8xRg
QgoiUgqlgwhe5oEygLFvoTHk8EA2kMnG/vzOQJxYY6X6S9BERA+Ys1A3AqQKgE7FeatACAD93BHo
r1hxYSNwEMCTADXq6E9YFLUhZnZ/uCwk6PTgFKFEz/ah5AqX4CcDIwE5x15LQ2M/K/TkSXynzzr8
R14hkjZpdzDI4icKFuq6RdoR0tqRLeUgA/IC3rGPNOKMLh7vzKdRyLCe8eTN8UUWPNc8rIemIuFT
oTOZ3fO/zkGcLGbtBv7zqDETxNwwUDYm/jWzuFleofyE0RQvUohb7gvNy0V7yy4J+EcSUGcmJ5sZ
f6YzCPcSA8ZM8WLOrzOM2nFhD2xMmZxAoMWxZBbfHtvSEWmHLjzoWZ1e0S2L08gy6579j5OE5VqK
wv1PwwAu2gtLkCHSUAEPtUsBvh6EvgVyJyIghJIPamZ+uEXO9VBZR4ACaoOSb3ZUjfR/pJ1Xcypr
kq7/SkdfH+KUNxMz56IshRFWCOmGkJCEKwpPAb9+nmTHzEIFozqzu3dEXyytpazPpX3zTdL4HHVn
6W15sv6yeolynztPIhO4EU2n4JwJjSRbjq6kkiMOIHkJXqnpnZmijW3bb3H8oSDiouCXQaLZZN4L
dgpQ4gje/m/pQDzhr3gXSFBmLcp+Nfm70ziYusytw2MEgkIUjd6Ov/IYPC8x4iSxWuTipKD4PedK
QoJUSYOUltFFO09UKP7eiDGY9O7R0Qrm2G8Bnm9bn6NPLkgfREn8/M3ITqKKGP/R2fMriUO8SkRx
yaBs+3yhqEfEq0U5lvGQyG2j4x5kBiY0MoeHd+geGXegU1D/hKAlkFLmK32XeIhHjMuBlJVG5fTa
oSulHLpGCM75jTklqU+3CsSWW7YIUE1Hht6AEtGH8rBJg4eYZhZNWWrdPfSkEeMk09ygTwLV54LW
lgr6KoCPEau04zft6ZNbPjnfZsT8b/E7CDmjxecGWrraXyGbtUBbYbyAaDLDhCkuNIdVMURjNjyL
B8cA3AgnPu9i+9ae2dUSEvYDMC/PE7IXR9QLA8v9l0p32mMszXDmCXP9foKDgLYHfOKd3/snEJHk
AgiAPWZ6GIxdAe1IFx0pNhNPjvbh6HsdkElmh7m46LpvWg9REHpbeVJi5i0NF10KV3D+YBOXV5Mk
uDhq6FTEBd9+ppHhadF65vDpeOLCwnmAr09lNN4M3KED22E04K/XjiSjtgP6YUDjA3HBHQUu3tuF
H7T+k/ByKQtc0fd4qCiOhKk9AKl4YHgtPvUidpjZCTkWnuk5UsA/xC3mjgU4WJiDReN1DhLr0HiF
mH64D2kRa0/YkLa4cdTLyUt91miu5VfvYAGTQQ5OjfkZkv1iLAgtZ9c8fIWuFdoXwbJob3LsKmla
OORBAkmX2z5Sx6gPizZHyTExODBIJbOEq5ZV20xToSHAbOrxEfaIgR1n8MTl3pDQK1x9E3PT70Su
D0ja+/xdcGGCKT1RtRt1D9jVAbbj47kNsyGh97Jvf9ugfekXxqwqRHa0CFMbdkzqwbCLP0lP/44X
ja/Dk54mZLX9D4NBThJa0BUTKeBarRZjVb0vSeFscEFeaVQJ8e1J3chrHn0cCA8poom+DT5PxNyf
iu+yn0+DHk0GjA6EUwjtXBErR0e73SZ9ztwjZkJsvQGBf9rdMJuVF1M9AEPZfRxgVqBO4ivfg2fq
KNh9XOzajHhjE35S8Rsu+lIVPFdtMDSoIibawHONkTj3gAwQi1R9eMfI7o+6IGMxnZ8ZsC5BMko2
VAYqQrbQyLvMfOOfgSIlfwsoI01QfuQSDKz7ia8jC0qsC7mEj+8ygqV3T3ArRXDZLBIpR8wMOllu
w4Kz2ZFxnRBpHcijkv3zHZwVjPcq4l9bDAdOqcPz1skYpPzhJ8O8VwKJkFoiuetzQFtMOIUCjwdJ
FvaTay9JzanQWuUBJkNjlp1//j7jC15DYw1XwKw5Q1AYYaX6SQKRj/Y+j6TdtxwHv3nHCCLgDy+b
UBpTuGRfJqBLGiob12HVZqB0dnW1JTafI8SrhjkZ8AAWZPk0eZon5DqkLQE5bo1svl3bPilkWQhH
iJOOQYex3OwHDdcUKAKrdqBGyoikDUggDCr7QPkPBC8uiBNux6u6Ei+ozlUa2EAp1sGE03OALULp
RL/atO/2ZKwN7TSv+/dVW3/O5N9TU5ORS/M5yhjzw0DnLY7vNHx3vyvcacGb7IOcUWYNA/doznwz
N9hVpb7HvPIAC9BNu09CzAbcjIyqDGddNwSO8C6jpkhleezXdbxnlaNEMQN+qPRViRrQ1VR7aRgS
t5GBqjFzjBjMKNVicee0gFFzBJZK+CY5lg4UJ3TeyicvBlummTJ0I/uYM2NMkXl+ENFMsS+jkNo2
Ks8CbcwnvktUksYHX1QhmJynNH5eJQAA3arzBsCBRg9GcgeLD2IyuEZsLAkdsnXtzTzQwGIx5vHw
zjT599Eb2+SCE7q0drY3+cAibMcVKLSZvjkwvg3YKgenMV8weVkTbNFfS+m0sR1vGEW4YcjPcpCb
0EZ4oy+TogK8A5ThR09gWWBmY8oTzr51YdqqSbcg5AHtaYzzqRL3gGPmN+FUJHT19fREVyOAvo3J
u93b1XZ1M+9IueTNN172b+suWn0xBlek0YVJmnQJ0p2qKCWsUY/mTMK1lNui4UvjgYJCDUEN4H4O
nDfrOaOWTL4A/rctu2S3pxRiDlBR+VP6tGfR3gk3lF6VgC5k2EFcIKHDbZocCJgoHdNoOKPdEY7Z
6Dw2m1qfdP3nqE162q4qAyFdhWotOtWoZ1otBScRVO8w/dbG1K1EQ39ns8bK9CoN+9Vu82hidWgx
WFj82mkXtBnUobsGzFUryK+/odTI2xsaQZ8dzNSLCT9RzkDIxALsRnZbtz1b8TPi+1mb6iSHT5Nm
qAR2h5kLmNOMpOMRB4vUB8IqyfHZedmQKpCcC/lAiWXWVUJOp7EZO70tIRBxjJREaAjFlV7Ee+/l
TBQ4Np+EBTqH3iun9UCN+as0gAC5p795PbDpWKstScz2gFLQhEwW+VpQAp68aFlV/R0+gl00H5hv
emzWpE1Vg4uH7j66d7MaVBDGyxmwHtilKzRr9DF64cTAs9NAJcW3SST7NKWRnYo9N5ajBBZcW3y4
VThkGsza7cHpR/fFPN4xj1mK5Ebz8rkDTRTtQmsq45/NsWDStk287RwnhowgXXx4udVnkwxAdGid
viSJQesCTsC3gGcoXWIO1Y5Qx5zCwxQ1LYq50lo8jZpL2OQiGZWmg1vcR8v64mP2YdCELX1UaVWL
cEOvYf4ch28hKU5y5BgHmZqIOidYJsWEqw+J/PsGzrF4WRX/kG6rGQQc+Yv5uqzTclvfQw6Oq/FG
XWBD2XE+oMhCXgfCvwTMQnR4obEYxUStmJxMBRzFlnwf+HuDkWjQ70Yaibl0uMcN7K8DGXW0ThQ8
JkK1hp7YyQzbIKi9AXqbsxqF24jBj9hBsIadDYwERO3bJuw3oAJ0yaZCLgtpOrZAJYeOLpNmTMV7
geaHUgFQwir+QiQLRRMPZ9BktQb0VUqHm1anaX2OY0IBjAwYGooA/eCD/Vx5zZTBTGCNpTI4k8BG
lBX6EzYV5q2Ks7UkVUodjq3WQdeB58wDLjVwNFwemdFwbEz7U4jjenZL6cyBVghp0upDRx3AHSQF
CCF9OYJvGc6rdORKybV9DMfb6r4qXdbCA0WOnM5kSViTouo59DFB+QgsLDnT9MO9wYngo4VmXczU
ChKpWS9/WcMXuRxrDCw2oh1ZAW+842sMv//F3AV4LgF3yCBohgOAuuMOscJPqROSSGeIcfi9IurF
6PvUCyRBQQsyvco8Tppz+VO1Nsdf40o9C5oI/dmVxCsBGYQ+22caUGMKkYQJawiAKp+0KNH+jhgm
MEkUsKleKh4cLTvajIHQCwyNdjkVogKCe1rImrQ/N8CckZieVk0i+hlpZSveUzMEueR+HoDsHONd
n4K+IyxLMpiW5hZv9e5QUJXHuPzYwKMCmhyiI3IiuUf/RpI1ubPbzqaddiFpG41N6OaeaEFizZOn
BV7inLNcABOjfn0myqV3ArSgm4DqPlctfGmrO/+C6ojjJtexp8xJawhZJC1y0NFvS3SKIPKUlylP
oBLsGcINHQJ0Zz0cw2jVmLTTpzw5iLI9YCa/OT5cNNDrkrpSahRWuMLHaI8944vpwAVcTZsIoy6p
jSQMd4dhBDf9GWwjPaHp17qZva3I7+lgwWkIWvuf//zH//1//z4+/dvka9VepefJKvtHdli2V7Ns
v/uPf6rmP/+x/uuPk8//+KfD/2zDsF3LMl3LsAzX5ufj9+4sm8jf/j9Gus13q80x6xtNkEu0Nux7
M5wJaT50qtJdJ1e/RKZeItP5KTNf2vl66yCTVn0vp3cB1gPSnMCouDZUz+Pf5bl34hxDNVRLM3RX
tzVH/Slut1YMfW3tIe1hMNuMsQSvVxol/3cpqnEvxjYNXdMdw9VUSymIUczN1M0MxIC0aJz4r3l4
Yn42YJfsBEun+Nq/SzTuz85xVU3RTcVwdM3S5Oc3Zzfb5fPN6qSd+0zKC5rRzEvgRIJnh+pRdeJ1
20p7XAmttff18uI/1ULP29dewoZf6+X1b1GHOTYcKCNtTFnJp2nW/Wb8+DT5+c2npaqxXR8c9dyv
k9MdRs0siJg63gWwB8l8/PL6WiUXFHc6ZlKJft8VvWxXCjfaubintb5lV+rHCB/yqdlkeGGS9ONZ
s+LHY7pbgjCkfpZ6IVrOp/6Xe3WqsZ3fv0PT7rbAVTTXNEyd/wzdKXzHlht32izkO7aEVUOltvIi
NUi8rkGXRsb7WnvUUKu/S1Xlt/54z67lWLqruJrrOLpqy2O42Xh7blbOyz23kAiRdM6QIaJVl6LP
gTgB2NTC8BUGinX3fsly768/gm3DVQxDNVXFVeXR3wjeTdfm7rTfrPrABMfqkLQxXWoE9Hp8+c66
mlemuJQHC7VN0+WluY5tubL9t/LczD3OzTXt11TQkgnWD+AMR7koucrq3TnKwm4EFRY2y9SLml4W
GKBYjYZ6lAbtk7/oU68nbC45PdERxdO7lSU65mZRznF52G2U+apPuM/cz1lt/EJhtzprle3e3ft0
2TFdN1WUvqY412t0I8jd6e7amnJNGPYZAJAPacNvGT6FepJedPxRU6PGYj2VrO+hWNM2LUezHZRx
4U2stkdnmru7VX8g2f0LIxq0d0mWAjGB2uT4Nnu16LcuEfrgAF3NsrkkmsL1LOr/xVE/OeYWoVI8
IrMGQKa7ACsAdHFV9vweHKCr2aquaqptaFiCnweYZvl8OlO5lVLrdIfMYPUhRpiRepmWLeuxKEfF
uGmqaynyQG6OULEXS+d4mmFvAE0c4slbWx7AlpaheZlpe7iD9h9RBYPt5gdzm1ayVZ8KSbx6z9/J
muAiwMkkBcrSlcmLKrwC1qOqlmlZmqW6svKble0XymY1m7GybTBta7VzuKiCMAIls+hPXstdoAea
BN+HK4LOtHRdL2ykqp1Gk+Vkn/XfNkzkvtCMyeDPl7IX9+i4LNfGAXF1RTGLx2WZm8uGKV+rfu5L
d9uxoXpt6MJJkuRll/DRcfGkLV1TVEPXrcL+ZWdbN0aZm/U39KqQBr3Q7bAhVJMcbZlzddXrxcO6
FSYfc3NYSj5bVPIcYXVG+DYmzCE+UTa1O5K1lbpryWN+tI234graeO3Yk4lt7bL+EEho9fw8qwHA
BVY9G59LRN25jajIW0kFXbzM1hc715AE/CepUMjaV1+E1r5kQQ8M9g8xBSdOnY7Wp8rZybjsQ602
6ji1U8CITi9+WW+o0BtRrzYoEfnowruqYijcddvV1cL9QBnao9RmZZcoa3M7JKiXJGTn78gxVF2z
FVvDzhTOKnO3uqUYyFF7aEKqh6HUXqTM8b8WZKuKoiuGOD2KbhRe8HGysGaz0Tbru62m6nUlYSSV
hrInfL9viNFtQ9FszeL/C2IcY7LXTRsxb9BWMegOkJW8qOahbD33CvCnoMIBHfXLJFuYCJLcaBbQ
9e/CSQ2HmjRFU/f4G9unqprr4rrhC6hitW+e8PFi61tDRxzjRYLWlDQbIAEaXIISOY+WhQQsPy6q
guvxU85ota5s0jVyJCNPWYJ52LOm7ZPnA9RAtqhE3L2qsDEhmmFoBHiqYxeun4rCP642mwwP0YLQ
gUK7XHQyNbjjJaI0vvynEkSUrSum7TiWpqoFsz83DllFc1LRFUcoWAMGZ1cI/OD41CIgLiUbea+Z
fkgr3kN9u70ssxHSDjWFWT7b+swH/VMapt87az/FFG6hfVxc8vMZMdK4vk2mrzqd6P48+qJKEZJY
2fVHFGRLH/ODvbRMG7OvmSa6Qy/cxv1ppFjaCrHnjlLboHfJHdV0urOe4XcPSw7uwZW0yH2YuKM8
OdspaF/jsBoZe3tO+gPmCZuCFMSM/hdIrqczOMoyhfjgRv6QVljacbTajUbZQnR9mrTW0TwYC/c9
o6DKLuSDdbmKrhGGOYZh6VZxXbvRxl3tJ1nfap7AzOCvVUcg4me4vRdhdPNL9lGebuEB/JBXWNl+
b9iH4xx5R/K+zC+sZxEIGEltOiCTaTErW+ADXYxASzcwno5hX7MANzrrYq6my/nhLJGSHmXRlK5O
h0IXHQtlS3skycBjQ2UZJl594RnkJKtO8x2SgA/7SjjlgpzABWSk9Eo28cH1cG8lycu4WZOdbSfn
jWJI7K4GYmIkGBO3TTiJS2Q9OjCSErpJbItT6hQ0FrmyteoskGV6mh/tOosO81i8Fz2kOx1g6KFs
bQ9etXsjzy3YzlGWH9f2Dnlw0hDbikUb54H/TE7+95VpEowUr+KtpMJ5baytcZxvkES7rj+Kyen2
BqPOpJqxpXa0rE2jEZ1I8deLDRUyiB76KfdMx/g7eswlGWK73E4itGJYocy0paEsDyvxVLV35mx6
yUuFPq9trfP7itWHN/RGUmHFlctiPclXSLpEMs6TvLHYOWBYpY7Jo1O0iSoUx8LIuWbhmadrBmUf
FvqKyML2mk2SS4TTtqBkwu+SRel3x+go3BhdNTWX61lMZC0mp/NpmSKKeUkegx23Ca19lMlWfUCO
8aBE2v0W/pDmytfcPr10sk3zKVtIjvhbMDRcznNjVC+Tc7+ByCE/h9NtkCSzC0+cpKCjTKasSiwA
46XJfRPZHoASukC1s7K38HBZOCaWjTzb1Ao3Yz6yjYol4oBG1HMwYRUvWYRHJsCSC3TpIN/A6d0B
HgFAomRHxcL8fIay0j+iCyu184l5WIy0Fclp2/tITjx5knTRyYPuFHA9FdYSgfdekaOajukYmqGY
ul30Lh11nY626eqMRmsSBbSSrgBoSfI+1WqUZz9/F3ef3sXw3IorWFhl4h4cfYa4wfCt4kX95OR1
abuBT+39veoHn9OS9ZUKLLy92VRbaObkr2z/UMjOLL9FEjsOG1DhkNTvBSVupnZvI1iipLMMUtiK
aRSO8LxWl+7hlJ2xfMzV6TWbO7/FpFgax3zmVvkh4c+8+/Tc6wDz+Du7eyO6sLvGng+bqogeNIeu
x3xjPYi8cZwPX2BHqlaFLlJNfpep3huOn8stbPDUHu3moz0y60OQDck5xKeAphUmACoG1Wq9RNyj
3bUM23JcVzfu6wPrwzHN1mtL/Aq7pZ295ihmAmeivI7tmClXlOdLzvOBnXAIuv5IlA24UXJ7zcn3
6Q6JDLTylk2SoEx8gZSj1LmQnSq8fSIv20Vxkzg3is7FejQ6WcvRXpwLoybxg5ZT4/w4wahKdyEQ
uRpTcrzvkg19oOxUy5KMlyMmw5RMy+3yzH1aUc9UIKBAASveBwYJ1p6+K69EkGjNu+XdCCrso3Y4
m9nJZnnTvvH9AXouNuMpBT6gYmWiytZUcNNyZXuYnFycz6YaZMHX3oPoXpoSS1b06OrfbJ0ln3Gz
dc7CPs/mmSI3I/108SKAbzxvYLy7kEyBupMJqDB3RgwqKbFQD8pG3Mk/e1nMVaZ6Opnbm5NYKCkJ
SC5bOk+kdXfk0aVT4itdLd792RkOuT3CB+pzP1d60JSDvdhcqOZ0tJrmp22L2XdmPY+Bt0NISFda
+ymtwqoOSyk0jVHJRj8+zz/iCzrmeDC1zXm5laS9QbLlC4oGMhKTqEy5iGr+bZmFt5DNlUm23yBn
GzXz8EzZYwldK92mZJAqZbfn4XO3/iyq8B6mrlHZp7acYTiKV10psRg0sSstZjADyna6MMP8qzIL
DyM9pktnfuTGgkkFtzyrg1aiI2sUuf4rzL31Q0+gzb+f3kMTbFmO5Hls27CUwq7OJ5qyVydYCBjn
mtjgNzJzSVftxk/vz1Dg9eplx/j4Xf4RWFjleWQZI3d7tcD1IIoiGuifwOrEENB1nO7g9+U9qHTy
Fm0JcW2TdKAll+pGCxwnq9HuvMcJFrDZPtGo4AoSBIoAOE3KrJF8+t0NRQ47qZHnMQoet5Lu9cs5
JUzbhArZuc3zFUZYJuWxzXPIAOKLag7p7p9rWo0qi6M6Y037YHr03vqMhWLeGzi7kr17+LD/yHEK
GnRj6pfZbIIcYs0MpL1UNAlVSo3PFdRxt283ggouveA98rnATHLqfFeIIV0XF5yy8ZjDEuIyj/GS
DtTScCzERDFgwuFUL/FG/4d9dQTpwuY6RuHNm9OZs1c1PmMbaGht4sD6GKgiKOOSjX1obJ0/ggoH
OMvdym6iy3pJGZN4X/njv2ZGfZYIeqgy/wgyCyc4UQ4Lu3JBEMj22mWYJf3xjP58nVFlZR6ELpe7
eIi2YqnU5xywV0XPektu/1DJDFmU4MzpJqVx8Ax/QN+ONv6kRgc8JNiNSWdblc4VeMtoLmEKVLhn
drU0zwM/C7ZfpWk8UWD33+USPpE0NJVrRHCjAZbHiTXZGuqK2SvQ2AVTOtupD0G6VRfeoYzBycLT
6pSc8cNAw1ZdB6yMYyrqNaVzI3a3OkzmCwuxMltKZ1pTb0fWN2Oohb9sbBo2c/GEB4eZkPUKyH5a
T6VXH6rO36/AtSBVXL5DXQCPxHYspRhCrg1ldN65BhGA7tWbzY8o6QpzknD6PkMI+w0l1u8SH7o/
jm27iqISfIBO+KmeRpm7PzoVU8AlO5zx0PDdl3kkk3voExRmLFh1SqxYqcyCC6SYe9eeKoQBVpNu
ByKrjX+sQ0wEyfa7ME+UCnz0hB2X0pLUvamyF5ye1fG/BNr0SaCgwr1Xaeq1d0gpStZ2TardneCN
qIKFTs3KTDWzDScItDdKMZnkqaJWlLSPHgjrRhhC+lv9FuhZmfUsW2VBIxrG5HQ4nNhWnQ4X4o+d
N86qoqpKM4uPTKermpZrCoYG2/nz0qQ7daVmcxa5CevDt1aSdHdzr+37ve8d3SIlnpb2SCfcSitc
l83OnDprkRY0304NUh2tbvdL73ZDz69BpP0N2axH9uGzTB8/sqi3cgu3Jp0r2ia9sJ/74BxufAnn
SIbPgTT//gavyrZ4Z1xdk0S4pTnkbH9up+LMeaFyZ5p11xs258mQC9OP7acJtlStC+NxYl88cKpx
uxE+176z52+YWN1GtSMEbZ2g8/sHPVSHKEOqsbpNzUErmDxXOyt7c4clol1nCEo9WISCD97U6W3x
GMoIIwd9pY3VEHDY+g0wP5xQJZtS9g3F7PXRGi0uF4Vv0GKYkvvnd2VAvTZyl3TpSa+u+U07iop3
P5ChY2QRALJIf9TvW/HQzbjZCl0e3Y1lcHNze5k4fAbgZMrFsEBSL1Pohy0t4T56vreSCs7vYq2f
1raghI/RR/Pjy2TaDAqqNG7R+eC7y0ZJQJPinEvg+3NBp4MxS+ciZuBeOZj6aQRL2z58pgWiW7J5
D5d0I6vwcpWK7V4mJkHgPFGD1spfgFg4wSVxplu+RNTDx3ojqvBYR/vRXt0KsC/36fA4BR8wImG5
6XEs0fAPrZcruVfsCCkms7CB00qFxFlKXjkPtcEBgsZRQLDJQLF1hxb+/49Ko/zC+xP7I7Cwi6d8
rasbcU5gGQ40//C0g+cfilLG39FbA/9sqW/9+Nz+SCxs5tLQsylFazQfxVQ9goeZio42vND83flb
5/ZHVMFenm1rdVKnspt+ix6/6OgxQol5KyX346qyftvEgnFMd9rMOR7ZxHVgxDMYf7aN+eeJpp7P
TffS37bU6rw1o43boRnL9U7MnTF981kDcOAmKyg06B80fXdddpnkURc+S/Dz3CIShoqiyM9v1Mti
l+8o+2Jj4OhPjgltjkKdpUVwo8DUUrLXclF+Eyaq4UbYPj3MNhsNYab3sYl3MeBXqsn99poBDftY
SNtLdv1RQE9wpjkCbTQtuxhjT2eLbOIeuUi78Px9CNWo/5XTHjbtvn+WrO2BS4Ik0JoYUHG/Cufr
TidT9aiTjtlGVidLINaYt8kiNmRD4baC10r4l2E1hmS41L98oHx+CC/Yy+1WM6aZLFMYYDLyFiu/
PWodGmWPRQ6oeICqS/JH565YYPp/HqB+AkQ1PVBNM0CCbyiYM6cT4j3Th7qKdt0yZ1Z7FI9gJxwi
IjpLiEsKAje5mm9z2xC8yKgpxE+jJjQMZ43G+wwGepBnEKcozTfau5nmAiXzmiYqVfPs6Ng/4GnT
dUeHB8SadGpvnyFHZ3iSgpasQDs6b8wbBjMEGLL6fGLg0cBNcmir+MtkFaaJnmwhOBMi4EkgnXk5
UFI1YP5iuPJotiXq/1aoAdutj3lLhR4A0hBQ5Ht6UWd0fy1ectrrKrQTwRXdpTG5CuODJCkY3EeN
o3sMDjQBm5HCShRpT6s8fRxq5ys+e9GEv2YaLMNJ7YPxGX16waCWEKK3NQ1i9lABT12deW1IoGd0
3Gded+dn7c0FqPW+mlUrIOXU2Ga4FUPGa+47PGhGojNT2GLW6KaxhiiqQcMpnNFWe/Q6b217F4aF
0ibcVlU6F2n3V3FxRtVtVf5BFh4+V2069qBrHdVhjl4Km93qc0snOQQ/tWzA9La+RodHe8Ms75UG
I2gF+uzYBEE/mHwyKucETe+R1vMzsGIhOyp5eY8uP1VycO22Rh9XES7lkK+b77Zcyj2tnBAUQ4oP
z4vQGf2LggqmIj9Oj7q2R5DAl4U+UmBg8O8GZYHUA4Or6ZKDJDGCS3GHoZ+d1trKVdO+FUuPgB7o
VYg3fRm7LONYDemAL1nbI/V1I7KY+9lWLifzNNFgJwTDbDGfYrx6OiVXuvHqEYwImXPsPyQ2dOw7
3bIswON3bpmO4hgWCPSrHr+xDBgFc2VX1kStgzoUMH1KEV9dskHVRlzzYffpdNR2SWr5US4bbN0f
mQXdshxdtFx1RGYzaB7ifpQwULzthTUGkVWC8qDmkfKkKg+6lFYoxyi2x6nuwrTXynWNw2Zz1n3b
eR9AYmIoosPXXTKt+r28rBvqLlkqeRVNxSRZLjbJ1Av2PbVyak9SRg7qb8PWR3ca9FWvn8AbHXnk
AsgE0Nz5Wba1Rf+tKLWwtdlFs5dbG6kMrhmSgtjQfta1/TgMfbTYJKiWGKa7EN2lc5PkmWZigXFk
HHlRN/cnNfXZxVHBIlBEq5G4ilQvSSbx19Lf1rvtdvjKBK1eJemYwf/W7iOZINW+VigMg86Gn5KV
2eKycStIbg6jjz5Nhwkz2XwflpJOmTdzf5jIolAuyBnbpsWt4GPk6VydL2bcoIVHtyNpiBnD7ASO
QFT+9MQMMWnwlnkaZarvrmgoqwRGadK1QWFEK5ZHV7mer1NF9rcmZZidn3StoD1uwN1U82sdoen6
XSHd9U8ikY4eLifQPJpgigni3WpyOWz2rHUyOI5tb/hGB2X/4vFeGq+j1lNlAe7j2f/udErMyRU7
fOvjiGBK9pTvUUPgfwu+1GJkHUejJYKZgye7nDiBFYwZPhb6VUAXZpm8u7cCLMnEQaU4Q3cMINyf
F8g9pdo6XS+4QM1mixZFKagJaAc1BNWk16tXS3a2mM7CoiBPp6tIAf54Zy+3TiWdrC+LC3rPiZvw
nXqJp0umZ/ncRed6ce34xtyw3cfnBm38u3BVkdDt5/YinegfpxzQsVpst17v1Hx2HhkHUncrrw9j
KzMT6A/9bPUZqJAylXsYbADwTXsQb3jTqDVtwd+z8aeRSzMlFGDJ8UOFARWqMCa++duwvwvgW1mH
T5Pg9RX8AXMy/ScnDNpQH069QSX6ps21x2R0sumNkU8CO2xUAsuD40Reiw5c/fvgVWP4pklzZV6n
EU2DScxQCJj0Rv7Td4mq0uWR/s8boBUjrvNlYudbiw14m7cAaM1hip6jIKkyUDQTuuTq08xjhG/A
a4Y+EcpVyFXHDJV7Zvj3JqyWOBvXBNLd95CVRmtquPZuUXUqo4M7v/A9w8GR7Q768+AIrin1Prpg
5fqvAZNHhDVzuPYbPWaD9nqHshv5cEvw76kFKYRPRSOVWed0VtnqBxLHFF6hr0uDb5U0a2Pudbup
F32QIOKLqgMGdXoMwytVb2IFC3tgubolGo6ElGPJB96Yj8pmz4/nirgCUSt/pos8idWnuIFOZXAc
DG+dz1IgxINFW1d4JwUf6eEtZFUm21l6PLnpBWXejISsKwHdGcONiJ5J/TK1doft4tVbV9wlUDZa
M93CErVTZQJKAQ1uNYMAHFuU4NQxEwCLXC0Tpj9QMT+EFXTo/Lg0NoqLsG0wGK4hIB7orbrA2Fqt
WZjgZ6lP48MY6fGLGcbMN60Kz8xrp/q7tnngFtwumpj157ke1tr+cJmgy4fNSBrwhbHnNPe/Zn6D
oiJWmomaAqRr25+OD6Vgydu6c2t/bjph7E/5ldRaGZUF90paHjce9ivlhUEjHcJCh0Gh+73XMZYU
SOolfskDM8bSHc6ZWh496UWkRnowNuZ0L1p+OHybeRTyRhFISVyTKuZ6Ff6+09f44O4F3YgrXC9j
OZ9lox23+QCzG83+Q/Cg3fZX9ys50braBdGULJkP+gUXJrwM7bjRCGthr/YNaOTThgxHdDGMp/L+
SzyJq/YofJqNE0zfmgs4ltzMz0MwQTzZdoWdYHav1MKipI+fdgSM1wUHHMecQw1eEbjl8UzhSfHq
ZYehPjB6tqK7+Ke2TcRRhAMe1KxiLoAD4w+j51f+EmDZxFt/MNkVLudqE9LvshqZXozouHu3Mov9
BubaSisLDb1eBxE/jLovwCLotzGS5rC78Z32zIeXtgcd7iSoE2FNY6xnyLAn+EITbsjv9+PaUXl3
CH92oNjRnE526tae8TV7hvdJZwdRj4mLg5EuyzKWLVyU/Y0y3xqXswofBQYNb4rsyEuLXMlX/AKB
tA/VV1nZ84Gn+nOjC8HOSDkp6dlAHqR3hFJL5iAk86ASvlR7XdpxOq4X1M5eAzjWa+33XdXFNv+2
qwXbPXWBLe/EdnPEzTTAbzp6tYnXRNG0516YBWPVH3yaIZ8Bx7Q/tEK8HPZgUKLoru19dx+CQ4nT
fKWaKRiztT6iYEG7HBe8aXsRLmVSAWVvhjiyvWr+UvaiHqk3WyXcAzmlaaRbCxZm5u4PFQh0Lv2A
+/QG88sMcper2zz3cFHqwe87XSav+JrofrLmlxx5kiwAWy8eQgyRDsPF/aBTxqLw8GBBgaC8pVnC
MAvLs51LRjR7dQ6Y3or1osZ9wj91AnToGK4q2tkN74UK9F/6XCawMrP8+fdVqw/sONg0F19dVTT6
Jwr3y1w466M7xX7qXhN6xMjD7Sb+qjH8vOQG3TUtibrSyP1Qg6CjjZ7Vn6/2rE42e/uMqF3NhJC1
qfjNaBkmffAnX1/nV0lW7LtMuJXJ56XC5ZcXr++t8ML11efZNM+3xGDD4bbRBFAQQZExbjcuvh/W
SAYF1UGZWXr4ZG5lis24UVNne5m67h6Z5EiarQ8SJHFWDWnb5j5Vos/fT/Iu2VXcXjnpG2nudOEo
ucb2Mth+GLy1Im5wnJzbbejoXwXd37n0/kWRBZfgMpuvdX2EE8j9lX6UiPAmGUFtePQbjb9yFYy+
KXFEHj7U220tvBzDXB0n9L6x0CB4S6KVz3gbHy3k+9+fn6WBw4Pgnbhdhz+MWjbVs4KtWehHo3I+
coj1gOYQYQpNEvY0JDXOG2G2fMmePpJHDlG0HtrPLXZPLZZm5aKqyEPcB1mY/04WCM5SkgVBicBH
ngvt464KTZqGAigs0IL6Z++MlhKlDJsooRWNL12cJnY09HviSnbKWsQeKr9bmQWDujWzxYRWcnQ7
F0fDbxaccavVx6PsAvxthI2nsAY6/ewxEIOx1yVrvuPPkrdyK1+0xc1bMfNtaqqy5ianiuY91Vcx
5Rgm1UOfRXrvunaMzIyu5e8O2YMKVM3+39p4gjXymhYpv4LXmuuuYc5NLEC9LhlUEovMlgrQhXEj
9mtAcEikdsovtGi6oiakf+y/xRYilt1BM2FDELER9/kDR0YyjDQ7xeNxLGnNJoAn56lTWut7FKCy
638kF27a5axtj7aNCzEYBq1W8tUlGm4wzpxJLyVbK7/ptzUW7pearo76JLveaVaJLNwmghRudQg/
KDzJmV+S9jLktH4TWbhSy6l2nO4l2Cd72qTQkJCZ/ur2uwQi10sdEw1xo3o97lPwaQeDMg/tQe7Y
tk1A5gpZVSkFFMzNMj/my7kuj4rsOB5xi3HrXj9ux+Hre/VZwh4yT2Vu2sNDlfS4AbZVE4Khn09J
n+rrycSkEFDHJ+x3K6EdojpqMGWPCPfKfAg5uOIu30izi29m586txWJHKjV4U8JWS633pSeRPM5T
SrL4XJcE7u+X6Vpd/E1m4cHM7WxurkZbyckPhlRYPg5NSFrhP/WTNYijVZx0x3EIQhD27VS4OWV8
bW3XuurOkmt2h1kTzUUyGQ4WR9y2Yv/CYaI4G0O2e7AJxehG/Y3vdbdVQv/XV/8dpr96p9TiPnhO
WECqleQaFDrpC87T7JButsvdVqHE1Fx5Q0ov3GovHvuNVxI7YiB+3/I7UAerdHTprKUkgRksZuuW
leUqc5XJqQ8dcLh4dhjfyAz2IK+DQHgtLU0+eLqwmBG+kBwEtHb1kW+swcTVF7npbhQulSTLafhm
dd04fJc71atCnPj78h55MD8EFvwm96SORmsFgQN0xZo8SkKhhXQJV4hJHZ+/S1Pv3ww9IQaZSJXa
GT0iBb2gng+7Le2KOdkRE8LWJzOyKfaH7fR9akX6YEsh61+TWAzdzBEY5XyxPPVTGojS3rSVjXzj
ELZrL4ePOZOGzDKB907TjyUWY7c5WdhFdpye+kM4cIiiGDXiMI9P5t8qJfx+D7L7dKZQg1Ql2ePC
QvlT4bmkPrWLKZEEtILUNQagsFstkj6t1iVopUErHnveKxNl1wSrG3g4n3vfvJF6mf/wIHT78SHF
jgJzcszSnfOXp2j4PJQkhkkbCz6L/pOz82pSHcm28C8iAoEcrykvQHj7QlCFEd4J++vvl4zpQqUo
TdzomZ4z3edUKt3ObdZey85Ls2YsMBSKkuWzTK6RytnnpNXK2nxtk62cNAleysttGHJ4TKcdrFy+
a/T7RjK1H8OljuxTe6zvtwvD1eu27AEPqLl6TpRYUKr6edYm4+k2S+BK6MsABA1FTuo6xmpcSfbK
vx5OnO7u3lZQaJT1ssf7L4+e1CbecOh3Fkerw38WvKR9CQzP65jOMA0U7oiQi/AmYGrfecYftqhc
ut81TZdRXH/4gmkc4FHQrlBXv9sRgg6kdv++qxl1XzkgbgPJZBW8fWrypctyYr5UJo8eu8BZ0gEh
N9qkPugJj4CihLlT/P2aMCKFGAouJv1BaXhwPLldXiuZKjW9r5voNoihTqIgyuTWdijhPCwY7Msi
CvetvOAqw1lhaMpPEnNOR1faWdF35Z1WjN9dBXAGcXG7c1VAzMwltfKCjIzw/2OwNF5wU0oqdLGx
lVXsAw+mJ90EOhh4UYycgOZdQv70UUio0NGkUuUjsEnX11aaurxe79TXhuNh5yB83SGyCfpf/vhr
1D0JCqy0lY1UC4S9NX6Iatt6QJYEHzXH3H4BBotQbLAWsvTmoYRV3dbJ7ZEzxoeVzPwrUOlOwZ7D
ZD6ncJlzBjPCsc+vly/Yj0N/3W/iwuvG16M3YXXrGwdIZX3eMKN6sd5oW0unPT/ZUTtqWcfelW73
GSTxE5wsAx/z7+sgDcuvdZQADFCe0Kml++tXJ/X2KF5Jt1IiDquLv3+4Qlrt75+ffqiepQqEi1vO
/gHrcuXGSRtzs4NgDDEXvzQoiEvi//q60Wgt7dlw5YBElBziiU0F0a1EtWRi12fVIRlKNFUv/piI
1W1M7KE/pMX6IojXYTuwCDwOvcZsUW20mzvL2Xiww7tXMTSCbmy7swqySxWxc9q1JT9bujwPUIXz
eoLG8bxd9MjtDhv9WTlgSzBCiW3MoOpH8O7kxL0Z2iY4uf1qMP+a08dlN1BEaVPRh3BfAjCp0QO/
vCM6+PRUy/TGjTLt9ggJ+F/4zMS5tze7hi5MQs+Dd2NmLY1OdKjeQgCZS4rD7ba4jho3jMG34vex
EDTIWO19tamI/nWJH362x3PVgxpuqA3L2OsHDTRfRUuBF2UYzGnjIXfS1QhJdsIfVlgYAOZA9nfW
mA5upJeE06qO7SKVoCXL0i+Iug8WoNbCqz7aBN0K/1QPL6JNXzmdn4k/Bg4LOdbTKTq6NUQpxlnS
1Hv3uioGE8slWsP215NfFYDmFqBYhXa8ua8dRJ92PySPTKuOOBdY1jGyJ6I7qPB3qnbfugfDLDCJ
l1sGehrbaIpU7HHszFTIA2tRWyJKZZV8C+yRkOPBb2rwQ1qInuGNL0zvJOd1IYRHW9dqmgIuXtVB
6wa4J04QZscdRA8xJ2kvdDEgoy21JBTvYkf0L0BxshONWq3dHszrsiEQ0gzAy2PPG6MVecALrrfG
4wPBTWuM608NtQ4VJJOqN6AxcIDXYqr1sPo1cRou3TMr2lb0elWRMlCWGRaQh+Yl9V3mXmBt1nTP
YJ2G1S8vqJIwRF3aYrHpI+PPjrt0X3oRn8xK+5xva4j8pBgu+U3LcN6l911UGw1O/9Yiti1YUHuE
7fkK+1SvApOy+ydwIjLqbMSgbK9E3GV/Xo/tYfcF7IM8IVB7ILwPKPAC/pfUmsHhB+fZCIaUVGgM
QIQetSxrBSDijk4L6Wno09tR12lFqAj1nEWz41nzu90G3j43hbBF7YtYYaRgQ2scbq9L15DHSUSC
CkSLPbe9tiuwotWWa1fJ77OUMWhHMWNXZ0Vn5DrBCLJ2GFiCdp0/H7Zv/lFAxYpCBWDii2jYY46u
P0MLZVUt222cSnK5ZCHfJxqdNTFvtkGf1/216AX3MQxSO8tr1xDJLErBGmEXJNdvbK87NzTIQgCt
UM20JKp73GX9IFXkFRBdxS9XV06NgOcu6Kh+AQcZwcoKHudIL+xD6mKxKSiS8HmD6cLk/q+kShVw
Ft8IoiaQZK8pC59e7wUkegMJ6uI7ouYfh+2D53UWnEHY5KRER8RCN2MxCFHh27nRCzO07ihtVXwN
6A9gsW5Vii5Lx8NStJuyu5DVQAxHik1LQ1Cwa7K7R9L+DpHD4cQhq+3MdAd/YW9Fvj9sDV6clVqk
AalFHpIU4kYsOBuehjiuWAXTGJDXxEpE8G2gX/twKrZhje7CQUaHDCBqBsipYfCQBqz1+paFiw9k
BoswqtKQi35DsOlDpnYWPlTNHsCVoP4SAz+i6mq0v8HWVC/s78UFvo2l6VwAJlpaeysWCCyJhX9j
i75vzhTszSmA9LGDCpeF3gomEJE9Me3371Ykv3okRV8WvZm7QDXMXZhO+D0CCT4fYZ51EaKe5UQd
LI/Te1ntZrcC8+F0woROYnBzOI7fvTMm25ruPZ6GxQFkFEeCwWthJKU7MFon0RmtxdwJr5QoZHU8
GsFsKJqjm+AEDIoiqB3n+ijGUPeQSZP+GrAKH5SOZpvRaFEWjUowrpJUC+gPGJx6r6jmDabtCGDW
2TOjsSSrB01fEbOCGN4Fuo1hlzsxYR2lng5NiH3ItQmx6/WxP1zhqdADCDCdItBGOIs96zcRIppj
VQOgQVErbDkaZga+NNUNvLBoD6uj6SJkVhFfXBs12Ku3ypCHjBrV922I4ifnDNU/DqAYLaJOuLIv
PCld7JsdORbUjUgeggvg559ZzFjg88g6KyX8o+jhfUetdm3UnQpnNoWKA9Yd72mfe8zYdiiyhE7j
VK/J02xVfdDiZasTTIE3H4X3FLMae8tyIVhGMtvfet602o3FcLpCGPbu+2GMdO5izqA3Xz6H87Bg
jdjTTrNgD9wuXHB8ymAc2wPSl7Fd21tsj7Dw2EIQH3t2pea25x2SFaDhZsOA5+MoUEFC8kW0ynTe
AAR+UDdVRZ1uvBuBBO3+XueKdgs7Qx80KNaBRMYNq1CgWuSQaiMUEqem82ogO3q3OrI5f4NPwk0b
+H1oBX0k6hGxpDMU+/nVmiGHiRivqI6+lwwUScalAtfubiO5y5+ddrvzsXsfWt+DBru278M4hX96
dglnrl8ntp6sTuvsqdEMeIjlqCIEN5KIria6MiMvFaZRqo8cRB7Bl4CnxrhViT4HZ6dxDBoERw8x
WDDm2aEKf2TqUOsUrAsNFjpPHUcI8rlODNKOhwK5KKtdAHa+sYrBN+/BtDPvOS0pHMfdt/Gh/HmH
y7H1OtWVa8kq7LzZ6U/LGMX2GacYMzHcc3qnRW5LZ0Kj5gHKPk5GtEATFuWdCeRFZTGuOHPelGeb
Fgu3HfpnS3QWTcRlgSYubdoURwGhHYgN7CQshrOOAybRKY2awCZ4mqcGRW6EesUigroOsL499VtW
rRm2uO6GPZTCzTvrDZDEwCyaPG4yayVFIzW7Vlt8h4HC/FeeFGjS+K66xErqHOqX+CaGbsJR99X2
aoiaVlH8tY9fDmbpwe/YClYbGMXLgnvj5h0x89ag+/XtzMNWnwYTOoIaBSzLwxf3qn2um3wP0kTY
86iFvGGv3fVcTilxxcr6OvCRHNoRQquGWDiWh+LRTiym8oP5SIzmCCzzkPtoX+2w1iqDiZRv8kZ8
aTCr37FQM9sQrAMuGziH7sMfj3npKiP75PHSCSQ46sEWn8h+Qo5Ki1kBdTtOgQffUKk9K/FOHO3c
MFKmeNJRAq1RFRKxFG7QFuLf/4hXjlpBNQ4yPQEOnWMG9J2DBEA7xLIs8oplmSkBTVc1WGsIl+md
+Byt/CydjokcDRhhvR5bblcQSYJpmpIv5PbkBCky4P81OYNWG8hxDKJJmQr6MTklKcV75UjYqsl6
oCydICgzCi2r1cqJ+zLDce3HUKk0zybR/g3ElqVHwHOkeQjH3zj3vCRPZp7DUNDlUDU6IU09tWeQ
aD9PzxNZ/CoBCa7nV7ut0UY1wJZRl6kAT5v1/17JjIo8EiA/hkylVm5GSdnGW7IN1USWZCiPeFS8
tgAdopC0Wd5ByUw4GPRck1wpgW5PZ80LCRj0+5vczyUkm5eaXGaBh0C72+ySA0wq/S4jMjmkoFRy
OfRdpnO8d2192qoapxLgCOiVgqB6i/dHqswbREt8XHfh2zmp7OxNJHNEdYD0K/QQn2fzlTyNRyGm
9D8ExvvG6OAj6jZpFa6e2/JbOQNmIAuZJQT+pRLgGLA6qbs3ee0368e7g4hQvX+z8c8CfHhKxjDH
eXN8XujqsOG8BiHcIuBmOndsTs5BUjOu5I+vSGd31srjditeZSYJKgwgb0HwLdOvnjy6Pd9qmQ5B
1N9jZg8pU6LgAuhaSF2X0q24IisjIXZBTgI9+1pgXpAzKGqY0FQNLzFOO+Va5Cbaddv9egNX91UJ
F4061GXt/KMqLVbaolGblPpokG0gn/B5aiZmcrtu95wakskkN09WO5gPQMpaSFLfq63cBGfW2gGm
0OjFUlEBeqMffljQyfpwKFy2rN3TaqDFfBCg2+mEII7FKfKjozWsTkRr0cfp/nvTsu4HFwPNIxU4
h5Rg+Zzpq3xZPk4nWaiTvTTKgD6TZs1ySqJDCOTK8m8e6XXW6/QxZOpKbg7PmCIJtSwwQGN5Nj1U
6C0RRb41m+UV9jNaGVCBA+Ers3PU6ky59D+W9nSsqLcitbNuvyrxY+OyTf2zeyAHguYYcOSBQJDZ
IT3IhAuy4L31qmf371VWMkzfj48op61QoXwvbnbH1x0GqWOgOmWCHxelSzHZQzAUHeeHBm3Kf4+Z
Uff9OXHKv58TTw6SPUrfP3A5inO6+/w5bwnXn709AxC8i8VMb+c8YBluzsc8U/dGP7Cty6R470qi
H4jFHSneeoea6u+5vaGOqfvJq4U2h+RooASROkIvbXUzTjc2lSwOSE8JhPRfJElIrdEL3uBUud09
+r1uuw24wKkV3RB9Sry8GHy57kfRCPqwcEQOv7P4F8ocV2Vtad2846dmpG8/vjS1C4UN4kaawWG/
W9B4faObSfJ2fA7GhZUo3MTXFhQPPP0AqFSbDJtwkCI4kXsqunpjL879KJx2NnQjocIO30OQ409l
IBU4JD8WMrVhZfPyKBwUPg/FeWcnIGWvfylQXxEzgc0PriPVfq5FU3ohoxrV5g59movKbLGvt2av
5t+7+m6L/GtXU3VSYxnvL88Vtqg6rn89OpUqmHBClLY4+gNchFW3prt0/hYHrQIslmuvn0ewnG0s
kL0CulBGMEdJ7RbAvQsNhodHtw8Ak5xig7RZQ6t1pXLkutGlskYe2iPT0gkfJ1FWRcfy897RLA+C
chMNAYYGvTTPwufFXa/jynXyTHjthjYuIFsBxmvZk3n/thHJA+2NQFCHrSVyyUQtLbBBs7+3IqNJ
xfz4htS5OFaOq9Me54lja0vwtiwqiu8mqSddeFZk+8TjOWNmOaOsOY3QcDvpyq/GHP14hrD/wZjD
unQMKSgSiVtRZ1HN9VXeZbv0UZMaTLwIkEz/aoE2T6fjoXLdynNfFmfevqBen4QNqcZJVx2tyTy/
UDfwL+VfBmEUcpnsxFKYI7Ms5hMys4i9UT83xYiWBaL4p78l39mZWo6nNsTIiQi2UIquL0gW0dCQ
Y2nfLBe/ZyBLonRuUWFP+ZnJoTIxdmtm0B+q3u17CEV/q1pHt2IMydtQAkHdbsGCscmwBtu+TjoH
609DuzseSip4Xl2UkcnjDKCV0MXoCFdV5NutdQ1AVCs3lpJf8+trkUiQIAipXZA6T/fSRl2alI3f
WLddq7sDM3n2AbDQcEItp5UbSWW9RNQ2DVWjUq0Bgfq8RNdtQdVPGgNSbCDXjwP+xebFDQ0r7Bv8
ijz7zRJk0hFCtrCtrxv52VNOaJxpX398RvqhOm3i+0tZVmSf0ZminAtWoN1+7EhyeG2atEOOOUCF
7znw0YjGr00jJhe0tXZfV/Fo/H2nM+2KCn8auH2QEtANfC7J4bp77gu3gzwxoHbpE2+TcWlxjD1R
q3gRdZ4aGSRrIdFZlTx1pjf16a8TQOs0sqF4d3A7fo5+Rpmxct+Ydxharwv1LJSzvYc7u3vxduFq
XMKa1szFY2ZUL96DNJ9mJefauVBLziJ5+pXxIQlvoVJ0lJZ5FS/Tiqski8EItR+Gt0WiOyC5D93K
2XAmT54sxHstXXGWmve61Q372f57LTNtFYEOekzSVGlpdMuZ7q2XfrnfIRF7UjdSqLxIJhgp7VoZ
K62ne0bSm6yzffUvyxzP7h1Cppfyx+BpSOOrsC/ujBteVtHaRUfyXPb8FW1iSG2XVuUuXkjV/z3d
kvSnfo0IAao0zqBM3ginH060oR0J6uW7aNeRlQ029a5boXMS0D6466JtWfu6j/800+ycgbPsBh7e
fwZO582ehVvRjF8MXMUnkOaZN3D+DYG2kGFsxbZneW02WSkmBPhIUEDCTOd92le/HXeX5aqwvXfP
35u+7n2BiaUJ42SbtmPUldbL4nyRMj3t8rY1I+hkYIJc8JqofL0d+p+LbMrmiPVZou7i5hdFhCtJ
TtTpScb8varc94z9lJQqb+dZ9lh/XsbDzTQfrwduH61ZpleRPg6NCkdKE5WV+6ridb0lWHC+zAPt
EmQt5nrNq21qzYkr5hvS55Ut9dOjbI+fN2Ug3oPuMqlv7EQVi8vBJ8Uwm53Xoj9bhM4+moiwJK0s
L+FzKXzcR6BQ1+qiIxvSBOl7y1/MHntLXYoW0Hl3dqm+2/L/nndWBoqG7rJKjhIUHgwon9NWNqVV
ckmY9tUa2ncHKttu4K28Sc3D8BERWXAE+XhTfw+rZq72P8Omu+lf24q2Xe7xa4/06sNTMB5eoRF+
YDHGurW1A17DdpH6meZsq2a36Q1qo6hk++vwAb/u3lsYeLv5wOisyORNUyJJtOjmSi3G5LhfndUn
IM/zcEWe6kbBFxlsOPHvTaM+cfWR2jysxdnZT2/RqkgNtdDMb3iXz3DasOioRuJtluleeMN6f5z5
53q/fa5O5Xu3X7KkEaUI5cg649cKXbHeMhgp9Vd++28pc0d+DJtynq5JcfeMNcz3yUG6FxcbnAwV
LQ49YHRYBUkDmDzEVi+fFDKjqQ2CjR9jp+7e5HmvLJ9Xrvnw7hyBWQGieIKyoqhtVdx9R0m4dStH
H01qF5tKa8nf2ApAnnDZSOpb7++jqWTaHJKyyNKT5Eb4+vNG6BtlrZVewGA1kCplexeq9qqr8nq1
7jmhZtaa07RSRiaUKgiXL+V+FE3jkbwI8EjEENXggLSXdSCaNCsu4l4e20CWFQe6zKGSCE0VIcPP
ib32pxVVEDLpe9xdnTcLj8twmtJdj3r4uX+vY/bk/jvcL97+lxEbNCq++9qQuB6TaabCc4R4TVDe
BQ/nG3YuCD3jUf4xRVL4qSkqtxuiLzLHS62g8SV9Wiov0kLL+DAMbYhwriIPzZw71VTGMIGnFVVZ
mRvFjeyiX8Vf3xs8gZHkqqoElGdzFjfDUn1MNHVIywXjdJ9IxgaqdxT9aSSGbBnMNO2fZ1qbaXn6
e8As7+5jwFTwsJ0ACL0eOTx9F/4mATqDlL10OEAz5YX7WaE2XQTyXYKLoKKmtVe2xulVKW6ZnSxp
gUILZEvbt+NFnBxfNnTlOXMZxk+2LeCD012Lfrm0CT9sbml3u1+LOy6ibGwdAxaSNFy1Gujdacnu
2JRUc5Yzw8j/HDDtPU7M5VYtyUIaB8Zdx9Td27RxWX4s0TeznOlpGS4jDzwhMbQtUOGm2yHjw8HY
PGPetXtYQoKv4i19Y/iMjuC5Nt5mrhAtF0WJh9eF2vC57r+UqTpLALbYQG92tnYWvXN9Z1c8fhU+
/Z29psTtdBarskh6541dUO3tuBKE5bt1v1hqffLgjpVI7JE6topaqJj9vNAty0xTFyAlApr+Laj7
uWVo1pTP1xftERdHirGaATyNoLqkGE8envXdRJh6kj/GSlnO8nF/vy6J1bp1w0f+Z770kvZ9QERV
yzkW8gf9GqhCXU5Rob8gMvyc1OVW2l1KMZMqWpfo1jw2KtBl8gp7DydG6QH43NGyifFigIU5Q2fk
41UD1jJ6lNAz+EXQRiRTrpwn+Pgyt6PUVs7aPeL1mva3xE+dvWvCyuaMmWXFDNhMdZS/Je1s6tqp
k+s2Ns+EMhswCIiDbKKK2ADA+l4/AODsgr+Hy6qZwaj1z3Cp1V2udpvyRJGRE7eO9qvNEhavJuyd
B9lr59P2NWud8iKLTGP2c9SU5UTy6Kxf4uu7Uoe8odDfdQcsNSj2rbeY9Wd5tZWsChYTlbpqJYzn
L5Xp1yPB2V/deAZB5wOuIIhpk+si7fXG6IMUyu1uy7KgOBXIbyoKpU419QTCS7k9Y9DusKIr7rJa
9hX/VD8O9tWXtwsAc5HSWiNNgqKwN4n+P8UP2NrghkMtnJ6EdJL6aKqbyWTJ6EWkoKFWBSpX8pLv
645MF8oksV1km3eguNTgWE2qj+oyrMAutAlqlemDPJRD3QkDslmJ5xHIzcsy3cSbADoDVEOpZjm9
WpNo+QUGyIN7VkDBDkobtr3+up6XcM9KLNDLzKtHE6qBAmjqUhzOykRfXVUafOtDMAEubpoRzYmH
PL37zkbdxYSAsaXkPPFZDQQfA8vb+uMRVMv6pPx6xEUIWmC+oqm53T4O2m3Fp3fGoR1V9Cy4f+i9
3fdaLai3+rk2KCND+fEFqRjk/tBLNBG+i9pgqKXDOMf2CUgp/4cKc1YMCkCHMq9OsAevd2qhL+fX
S9KHyIQ3kKAyCifdE8OeWrLSA45/6TWLHQ/ka9Tr0a9EQyroHQvM/503+p7AIpDr1kn/NG3/f35S
agvu9MShgbInH0lrbkN19sDpgO9+OzUtjHph593NnpfeeWdR/ho1tezx5LzcK5N1kdCPRv4ysBfZ
mGpYzqiG7jJVFbvVzzHFcm3/GlIuxI+zdt0DwCmYrH0Jmg3axejPKkfFAFBm5IMHzB0v63X7ubAp
8xTf451yvHO2rxRv6iXHXbvLcRvA2Zu8JJS4Urb3DjY7P6sgn5Vfc5VMmcg4oGOWfuVO25N5UF5E
1kfaLwqgu2NI1mDLrKlUIFDAo2BVV22EmMXR29YLXeXN2F1wsTnW38sOiiHjW1DbBNmkgGMi7/25
7helcLgkm8OduMH0rq3J4jgRSbC3ta/iSdzbr72ogLzubqIN4FQNT+AiKhfrEJ5aqm7ddWvXgs68
E5fJc/n3fgXT6G9g5QLGubXPjdP8UD8Plt4yKIwnbukKHBMUu1Nw1NkEkmQ0A0pDvfPa2mr3QG64
tewum6eVMDzw8mq91NrXlgt9Ix4K/w/1pmrR71wapYl4TEsrgNPK01mVxJU/ebQeLSx1cS2ua7sS
Pb5W3sUte3F0BtWqroXhKJ4Sxu2ytz+L/RM4aMGZuGcHkSh+kHfzD/VV604jiL8v8iacnfPOrh2C
uL9+ioclw9PK6KDQZ2EEj9GjaQQn2lM6J3StaIZ9ekUajPf18/xIHj2uHRyd33dS0ABZ1y6LM09c
ZbReWicE6yAn3dibo31/2UVf/yoNJmurXBBYjyMJjIcwX/a2VziKEz/15NDp4yW1eBbzij6Z41Fs
vh6GcymKogFl+9+HAaBZzmFI+UPrSqyW7hv13lX334ez6D81cYztbcl2r85yUfKOJZGQghuWDb8i
DF8b3s9iM90HD/diuObNniTutmxdFG8yjgHODlZqffMUr4O4T08722iUvx/2qb2X1TTngpD7QTwX
jf4Fii1NPEujEkSms1f3mFjmdBe+qoX2cW2pwSVpAEU5FqzKwSZCUdpKGT7Al50k0WOw/S5/xdZp
WqaMoLjxtvXYB7veLnxOT+Gm513nceMG2Xw7jsWxERN7y9SRMn5Fy165Ss4W2YgHbRErUZnerJje
HcRONvDLn2/i3ETC9NEq0Och9cu8JGnu5ifrMl4CBCAw8vSG4q0pYjS+JH8687GuLgHRKig1LiNo
vDbI3hSse5lurCPI9UdrAAN8ubU6iFJiHdet9dfp5lDIOftrA1Dhc+uWW6dhZWowr+uSs1gBTX3a
cG+EAjN+UKYiZK0q3nm6bSv9UzN6eCv7SV3ueEbI5H0mZjvET1c3cSi4e9NaJo76qN415xiuBq+t
Fdf0uHE/W4/TcPdoX562NjOaQHw3DU7nxj65D0fraS/nYKMpYbolqWYxvg84n3E42VnKy0na+iBK
yGrPOcCvu1Dmi9grdy9PS+/tV039Ul1v+JPnrVglDlfriUQp7Fv+BDFP/7F3zOquofrLCRHEdY1k
QKLZu0YBQfPeibesWLGp16P6eXR2NIs0yqPj2r4evVWu3cs46WimUd+TVTaFcPHT7J2S0hbFSspD
E0+dG65K/9Qz3LqqXWjtQ9XffG9yLtc7S5gy+h8jpgztcbN9Jqdk++g+QdPX9JZqGf68gq7Oy9k6
L+d+taZA//++0e+X5NegsDKjSKfBaZd+aY7b3Qtk50Zm1SngQwf0BSuP3zCqkCOA4w/meve7Sdwh
dbGNWWtvhSVRqtGRvbVy8XsZoSxsuf/9lndO4scLnyBi94xvFBaqtszoTkIeD5/mNKmY1ARrFB5s
WNV93voCfXE5GY+sCEiT2RxUsah0F9OQ0+RWuj4vF5VQz6b/rLuWkLqbrCiH9Civ63m51VJGPufn
eO8yy4/Znje316YyYbx+dXwMZLPnURyWouwHwQRiCriUW6NQLdolmmg6Lbo0c7Y+q44DPy4JEWDL
Zf6eKl1o94N52N9lbEshp76JxordDbrqqO2JZjSaXptwuObzIL0zR+kTh/MMgB8AA3jwlOtoFhTt
WTiSsLCLHg0GcfP5Qn3zwZtOBp/o5Um/zOVl3Ur2ZUWfJzQ+vM4HmCWcSq/Sko1np4a5FHtntN57
ZQ9UGkTp1oIuLdsPH17PqpWGI2fTXEHdTivRlpzq1IJpbiHLP4e8WD2DkBekDZBoer9Jz4GG+bQT
pVvhcbnf5HQIvLQq9D8KJan73nFd0UzEoNzCODsSIUEpCm4p3zerHX/Riuu59A3vmPXX0v7zLekL
ZEy2SfF04lt4fsLEpZFgYy3r39/Sa9xzlP8H+vqMIP7n9DVpRn+cYtM8P4z9lkN0bTfOE8yHSxzg
OMeVNUK6hiCe+O9vk5WVOtdKYPihhfsXIvVzyOtxuX4YZYlwsuuBbPBvU5OADrMH4y/8fjmjZYQd
P0dLg/vJ/B5PmhzNHioUGemJ98yaEjVhPuq0FCnLnutlZa7pPxN8w65+rOlqWVzGrx25GNmBTt4J
EBIz9Gp7pJlDv5XHU56VbgJMVDLK5PBKENinIh3zVTR2J1OTsCJGI5Td9Nob2VFAaBX6hUDieWXj
Xs7KZph71I6o0INAlawuKV/SPGsPPblWHqQPoel9wuO8D2yXi+7R9SnZBeU5EiV7aocSQf336Fkg
xQpEGArYBNhkYMT4PEXF3fZQWU1Mic27E7ZcHVf28NKPL2hTmzdfRavZVMAIgvUP0evCeiiwWCej
vz8j4zADVQCfCD2npkuw4udn6MlleVqfdYmRd2GSOZCzOTo12ro4zFqwtlp/j5dR0SPbBmQPYiJJ
dPh28H+crd1O07ZxmWlDgeQGlWguKRXDju3npxR/H+PPoVJT2yXFkn7TGUpKiRoQDZIjCLBE722V
5cO/p5aRq2W8Ms83ekUK+fB0yv2ml2EXVElh3i3Gw5fBBEugZ00gFkjtoernjPg7+fQ5YuoFfWpP
87lRmSElNW7qKoKlDCSyNy9MTRo2/9Nx5F+qRtD381DRGQ/4x/Dvs/VjLyelS3KJi4bsGAOMZoOt
DBA88NpbQ3w7IUITs1VRzHL9ht8WkWHJFNOcA4qp+Ibp/xh2W94kS02iWvv96tMC4illYueSlgiy
HAcCw5xV/p0Moa5OCboMBZIOuCF1jkB+66sNDLYy5V+H469L36GEnJCJeTYofdN04NtFECG5VcV3
CvrzQf0cOmWitvpWTZQ7R+rN0TlubPwNsWG30V0z5dKIBr1dDe6npx2Dwmzuhl6kWNNLs1cUi5Xd
ap1dQqm1pYz6fy/JG1mU+i6urgLtXwmgE7WXT6uxPqjFi3pmCy7OMShLEmPvZSUO2O4oD3KYda3A
m6IegU66aejp/M9LvejmSQoA8TY0JMimqQOwH0nZn5Yfe628zHxG3RjlYVQFJYsPzZBmatHv2q60
2cayIk8tAiNFo5nhQA3qk0YHHpdXWM3w4H6OZxRTi5nsK5N9wZCogxU8g6WQm2zCl2C9XFkk7871
5jeYh4HZGRSXdDhHJq4GSCv6zby1N8t7/XOmDy3W596eAfJc4zPTT9w+gGnynLLRjpwyqNI8frHf
z4H0W3H+pbgikjHvzf9xlyemvjfLE7nWUKHy8nskVD0GAsaFbGXOTf7tn6ZGS/nK99X9WUoMOZos
UtzIsyA3LOHLICzyKlq/I1uJWaYoaVKehO3qHe/9mNom3qCKWYKxseKzo2MItqTzdhMT3wvKPi0J
dGqONl4lQnavyUNPIBGdSeORpiNr/wICC53O6ivvuP32tqQUuwZIiDtF3SndELssHksX84HbUx+a
XuNrA61NIEanWg3AGnE2PSF5XKE5Q5Z09fNI7fbFZI81eXTPbpUSlEs22/AbHha70HKi2Ge/c9yr
3/gsGcmXqA4TFqlS0fJzyP0puSWny0TCpMEI0lzksvoHIAuyYRsdoWgaEskD0s4XFZez+TCOcmg0
WYDzmwZAqVT19HK5H5+vK0MfHNrUiWrBXrb1WnMASNKhIuJTiarmbqucUHpU2SWOFJyO+dJSdZhy
iSxKZSuTFwxKr4c0HQ+anfE+omiPMjJbC291bvwpf+7nuPg6RcqnNMRLlZ+U17PRr6dlXAAWSRBP
hwWIYuh9xNaF7eObIzUHZconWMBKJUfDYlu3Z38/Rr8fCE16W1IEBLdARsGfW23uTZroL2bxTcxY
r5M4ogxGe26tRncwHNJ5OOrfTJCpAVMbvEpK+trcMmChWvLiAJEXp16/BQXIfyhCvgL4SfRYfJ/x
o/eCOx3dHAPnZF2lw8RazHKhOb9TR3wQlRHaR+iD4QykVmB/vMXrw4M9kExOY2Ts5RfYhKRkHqQp
zbGjGfeZ8cig8CyDTfslLKWrq80huTIefFsmjB/RWUZtkFzAlnjr02CmPKySz0H/f5xyRtYNLrR0
BdAZ+9zrs2pWMOEsfZXXYu3CwbtpudxpB95AqlE0Bi6uTLiaBxZ4H6L0Mf85cGqJtQ19Tcf3wKjW
D6txjfor9F1Q6Kk8IweomkCYoVrfbscdiYsiZQmFeCFY9EAddVYNoKigovMaZDJetM/1SB3Fx02b
FEoH1qNP7lRuAv1dxOnO1Pe1nF1/V/HTSyDzkjrSfUTNaaevcDkeN4etIdfedY+dLoJirmvbm0G1
E7c69FMfqtVqfdio4yB3wSuIxs45WUtgCkGT9sM2QJJ150TTgeHSi03e5DWgfycwrCZlxVpToiwd
i3y+ID1FvlMSTXWUeYfEf+fR63S2dcoD/Ne0ct6K3w4YjyHzggO0SKsRMdznodrT0mRq8j5LXCLm
60VDDW4Ie4hkg3i6TlvsGwBSaiHIcvg4Qz7G6m+MvITEr4wsPfFIEyLCzFfQZZU63IkJYmubaNIZ
okHjCzgBkBTYTnqyZdCSXb8Hu5f0Vqgeb3t+bkLkt+dH7sUEw0WXMX6L9tYd+uGxPExtbSRSSExC
Ud120DZxfNkUwptynkZrxqJ/DPaGOvwYbL8qvnb3t5eNW9+gY6/gBErtJOWsVlYTTT98fJgByFeC
WfCZcus6yFUR+5UC+pxxuvqw2q7XCS3dMrn2ZvN1wdoYJMC/i/QEYqxbpwHJb7wE/P6cV0seqs/b
JGnTqXmQuiWDmb5N2q5ywd6w2P2Cbw/pXCSKhafsG07SowiZPeozfw8Jl+XfY5opH2F1Xu2fT6n1
WfBJtRWhRBDBll7C6gsNN92rD6utaotGZfYbaZo9xTGO+YI+N5jzaNwh5qQiQadZQKYKkD3shy2Y
eVCfusPOZkn+M+8BA5Su+wOAxGW6MTr+jOx+v36swTKFH6zxsxKX9DAwJ6c18y1rSmGFXEUSDiBv
GxyGuMFOdPNgEijT8h3BrPMm+NCCnFtfyrhtPzfATN36bfGxMcsPFuMtuQo/xArvvKqjFIzrIGlv
NLhhOk9S5TkjZwQ9cutRJTRQFylC5v5pbx7mbb1+3OQ9qz8tF3Wnruzakxwi+SRC2cfsn7FSD4T+
Uv7NgSGbZYh6YmvnuO3vQeIkkKcQQ1PNyplf9jHDEcGSwkyLV5ia36G4vZ8LUhog+T4sDvQk8DaR
Ctv74BisQe1EPAnJMPnyTs7Q2Uv7Y+iUCX0kWmV/0Rn66UnEZBdKOE4qrZFQWnUWORcqw++CbAMv
HysC9g0tlc+JFk+FyVlT5UTR+bmjB0BbuYAZXz5duYTNctVSBgOK+jKNwiRdiOFSUyuZ61dJm+zk
qcFWgcdBq/3/ODvT5sSxLWv/lYr6rm4hQKCOrhvxHg3MMza2vxAeSElIQkJoAH59P4e6t8qWCeuN
ihrSmWlzNJxh77XXXov26gLOk0RQQWzp+H2s2TLuLJLPg1YJZ1lxUN0g4A7VHsZ/szVvkblqy6Vd
8+ruBJWQiGmq0QwktuBEVu7vkhr+Pr5AaC/NN82ewWggc5AuFlcTNpsJh/60QaypZth7h540eea4
Q94cc4VK/pJdyNbaF0ngyxwOAWmgsV5uiUUaJqkaoeTPT/RWVai8xhZuQkQa9O1hkluBV7YnRetk
J7oSJLzyAnnPmUxGvgd22Bb7wckeKf1rNjnPn6iFONLubRCVidiFb4YZSH3N65TOMgh+6MQxzz4+
FkijL7oJbc+jGqz+3vRu4W2IHjLom0yvvk7vU3l1w67cpzgNIvBs2hrk+w8FOzU9/cBBtTWZOycU
smqYmvMuJJ+0MmTYirqdyPev5HLIdb1AeXYlq7G34UAEp2GSoy/FrdaCynJ2VV8LU0A6Q3O7ACRf
75VKdA6Ps8lxLIvAgDU4hfV272MaOOgABm+zRjVr696EbwEqw7DDdRuUqDJklgfbTGswpEXShmrx
IOJ03c21wUY8S8H7jxYqeLUZ1J0DQRIMsBIheSNjrGzO6FzrWdJgmTUFHaPxgqIIpNn+mH1LtnaC
EUhBzH5dqeLu89VZ1UQ7gPfVYbWG0iopGMjVTbcq0i6wCAsbec/mFL3eVYnfE1E/1cXHug6F7yUu
XKmRK6ArF8kewOrKios7vn6Kmy6mT0+k5wPX7i0z8U53Fa360GNrW6vuzWFprEcVCFutb9mxGhXa
Ps8YL+XFOhRtZwN8I+eFuMAIsKWWP7RNuky8Xm0l9TsY0+Xp0iwnOQFMrcryuWRx89I4MnQrkCKJ
iE9BGoVIn4waU9IZSSVR6luR7pxM5IN4D+MQKRkdlSlFG3s3u7Rv/k5UAiiNuHQM7DaU/J+R9uqj
W/lY2zZ3d0x6ECFDd8FXtcrRew73V68oVVl7Yj5NZi2EMlycMBAZ7QG2PHAKW83Bx8+b921zruwS
gIp/jVoN2ovrNdkblz2VauRUdFquCWxkVYI7lsIu/EJdaImaa4RE53IOwEnHBK/bJNClhCAn33UE
UgIzfTqETIRn0EPS+/VrEU629qi2cnVn0cl8EqJ4E2QOkO7rplY2r377dCKhzDlegKDzHlksckod
rB7JtZv2kAbuf6DW10aL5e9hq0dc5imaUaZbIpU2D4ioE4dAiIpjGqLx0rBqE9d7ueSXASvTvlme
vTwuGNDoH1MhD05I6PiM9YrUBAgLzPXW2nWtue5b70dLeRiPm0OuhMPT86eUyH6eJfc2HC6nQ7mQ
WIYkrhJzlzSvee20ISM15BFBI33zCGsbsW8Tk3e40oufB7wXw3we0JA70qdcOg9c/+wmDIiAtKyS
McMkX0lQxl/Vwq13DhB68jTJGEAAkkaor4Md9164PzZZeYAEYI1v0vKsx84mC0SyKrWoWXR33+7n
ASvbS9HEneGsMSB4OomyrKzrj2/AvLvWnKn8Pu4sTtbGCJC8ozRmQlVblKNfIN2N+fm5LkL5zpJk
clOElDQV2ZdlVF5uXqZZct5zNY9qz6LPs7dHew7pDIDdn9/qvfCLnRxaBs407OU3Yvynt7q9hIjt
FESmoMy4bGJyLiUbeNRXqQA7hGxUFxzcS5++DFl51JF6bAV6ypClyQYXro9C5M4c9FrqwOJe+vMd
3p23pL+giTARCcEr+5PXcbVECxhOJqcvgEC7+ZydkWC/NieVW0B152YxtqSmJ5hLdda2jl3cPVqE
3an1OPHmL+zZzJfeczywpUd9zY3dwZUQ5aARmGhDAjyVpCIpgoZaNBgtNyl4Xek/jobv44ycYoot
1KUWkL8zHjcGbIeqrsE+X1mT564aNw5S6RIjdLjscIWhCjiI+y8xA593RWEz7p9Ezj660j/f7fdm
HOSQ/x69U5V/SPU06ijhn3kCsLhTDAaMDPNlgzwf9Q/iyhU0kJpM6g72zbBtHGEp1gOlVDO3PDkm
+xPivnRA8zZbgy41emZOP3irW4nfmETyBqWADe8TPKN6oHUVPVMaZ0aSbVeyTC0LiUQaMi/l/Kyr
U987QMgIYLZAzELWodr8rBwUfFLjRI4ncX3nhbyb4gqVvFeKKtbPr+/eKvw8WlWp7pq3Dllnz2gY
YLOb797xFJRxy2JhnerUg+8+SdhukvFG13q1fnMtjFYQtzy8KiXiKsWDoflJ5Rn68qWw/M+3dpPI
rqx6cg6SbZncY/VX2azjslMYQZvA4DpDAW4mWWAEIxQIRdDzybbwLB5t/IGUauGGVx8LKBW00NRd
x90V8td1tNXbvvtpKw9buus1AuLyzoFwlarZjX5wjkRrjTUpujsmEsa0KdTc/739HJ4z5ELmLGHy
Dan7NG6wjcrDSQpaSAlCYr8efP4/TysqGLWP+96JRVEQJgeFQZ01U4nDYoiG16PPcI+I00FeoQzJ
+dwg2GRLtxZJ7Uq5e4Nyi8XYS+uSelRGPLfcVmEAG0mOn5TDk0IWknFnyl22DhC5ZYrV6QTDmj0A
bIKOhcp5ZXQvWaYZEu9jsBmEFXt9HXhmHjCliKlRgd2j0YeXwpRcdpeLNtRVawU/TK7aWsjiTrIH
He0/V0M2/zUQS/RLcdhuuRr6JoYkP9K6QtJZXl2KJvnoY1FXAbwHmUMs0BEbVbu69k3/r10co1Mp
KS0gV8hqoqT5htyiI5DDloysabGU7AbJc/95Hd+dWJ8Hrjz468Uoj90rA+8NAdbKlkj4t+xt+9qK
PJ7z+5/siX8PiKLy12cbnuMguhbyTcu+4gFcoblM3u2hhfL+P9rvAZ94stLDl6Pm62jtazfpNC7E
lKOT/YTEIbfGwoE1YSYQvepwpzuhEGcm0QLhSQMZuMrDbNNOeYAyw1skFpKUDeo6g+V1CcIGvZvo
uebl3clCP41H/fjr3ZV669TyJMeLAsTNRFLmoDzRwJRdwiW6c0Pke880RtZMm7sn2993yibxdeTz
4UQjngGRvSmodkk4dQ0Bi5AIYjm6wmCmNbd673j7PGAl7mteu16jSBBOYMDMmrBAnAFUFIp609cH
sK2a4e7tAJ+Hq7zJKGBrLxty3sgjhVNtueShgi5wmlGxBFKoGfD+/XGcQGyjBKFW8oMDotAYZhII
wQx8W6/BOIDSBHC0zH9+7esq83fXPcmWRJVASLvVyNLd0osQxjzPxML5zqHd4rY27M1ZSiPVrvp7
YfTn4So7KqyqrZJdOE0I218Asri/Hq4zRF21HJrv0gWcj3gdA4dKkhrH19e5CfZ7UP1MvjtJm6J7
dP4W2QOavJfL8pm9RrOgJbrOB01FQyzIeMD9WhTt7gKRcLdGFoaeZ1WYsetGcTNKbhchhRmlLvI7
awNuLcrA/2DufB6rsjYOUePobY+MRfF5gl8uDfvAzptnypCS/l8bc8mXVTmsESrViKChhKnc4dcH
HDbSRnhVrnIt0ogES3xN2D7ArEzS0V6Zrh+10IjcTypDsja6lA9wcEUIr7IeDy09UFVcTmmpk/vq
gFNqCRkI4ZQNmxwxXn9UtyLlXVSHZA6RmxDh4lZRucug46nbtn6V3BWUrnXTOfUk4kvdzJwemTY0
nvWt2md7b1SEPvQ2ZJWmQeb+9dlejrnnxidJBYK3KwFQdwFZBIaKTV3qAVUaiW/X7XZ3XigccHzB
JVIgyTpfB/WuSq5jfMygj/TtcWytYRT1KA49w/0C1q69yzsH5ZcBK8FlYxt2OSl1de2s15QjPaer
YOYKjr5C8wr69Q6wSxn3f14n3/sTkVH6+za7tyD0U8yedQKvq3o8WwKPdUjQPlMnxLXXERZ1OA5g
qNgRS+BNrgTC7kMKMtODeoc7mNyIH6bI4wEsw5sId1L/YzXiEiHFhaY+XayGLhPRWjyVAMIjjMN+
vvZbPlGdjZ+vvfrE3CwOs4RXJDs6E9S4ZzC9xMDnCp83NGegxSXrS3WB+b08D/YjJQgwl1sB7+vU
iIO2QmCqSkKidBJIUcQReY/iaTQJ6OD0ZgRUzM222c8Ca5guKDiBENay8eT6rtw+vdog3w3yLbpT
KvFGqnjnfdKWvMinF0O83Qjt44bZlPh/LaJ1J6z6PFiVzGNcvMsl7TCYJB+0TMAeGHliuXXEuNPj
LV9E/gZpqrYp5V7d0gBmQt9Wak1+U/vUsyBthkd2Ocmw4NDYKdPlzsamm7v8JfVIagGm77dqqOij
43GMgZMBtfrr6z2i8Z+1oyNlrQl1DJwXcBYFv1uy9v3Bc69hkr6vIAzWba7f3yfjak1Dgq/UmG5a
3J+W4vZ66bhtn3GlZKFm3jLaq1hv5ztIUFTzpNiebEPpPEvz1i69mDXr6e6Nf7qASkDSji//YeSh
cssmEOGnyplyi2F741d0blf6FCGPft1C/h4Jfb3zyrGiR9ml6+YJUhcWik6TABqi5EVIgguOPcAl
GbV4dJXqfcjuxHxfh66cLWEz8i4dTYIIMskm+UIJs404So933P/Yo2JV85C/H2YMyERmvVI0pWb7
dXYdikghSEskf1weKzcSrYJT33Y8ptmbidUZLB7rcukbH//rXgFQC9GTxnek3L85TrfbWdIGK2H5
emPETXNzwuj0bs/a/XXWJbBGkVlyLDwbXvOQUAml1UBaKG96Y8wrze6bKhI49agx3yiSdVnb99P2
y/VV11x6iq+Gp9+cCV5eOg7UPyiochOVCvdmfV/+nY4NGYTCFoPITj23GjyhL1iUjVjWVqW8Ekeu
DJ52O2RQcfiEGidlUOsW+PcE6suY1ZDiVIbHINRuY1I0xDqJ9AIBLZlcLIwBA9Yhcrc6Q+W1tzrM
MTi+7CswIb5ONk8jwdD3jCijUlm7luQ4CaZgo7aWNWRplwyjkpohhgLkjrIzqIMJZSqQtOyvoFg/
GeKJjiKw4UV/ZRKt2zC/clEfQX/P9thrKc3oFDFV6l2Va720Cv2oUWinbUd2WTqs/yXEWDbbIdnl
h1WzDu+9DKydgEd1dttvJf30AAyN7ZosrkPCksxxnNaCHhuO9M2jpheax9r4+c5Gxz3+NWh11m2D
4BqUWwhH55nk1b3AI6BKjlFYixiitynfCffQoUA6ga3ORYjmH2zxYIlwNgDEDXQs5VP5dMa4ncvB
zf8kTzgWnG9HEmol3kQWiI3fwjsiYkmwCQm5ZvbfnYscqNL9gBwJBsfXoUsPBY5WU/I2Rk9PEpKG
ubBE9IqwWv5T9PEylcBXo7fZ9TrTdCTBhbEM4eDF5bTkn7CEbWMP30VHSmrqQtQG65SVyY9FXfQv
J1tl4ZBtAJJRNoCiVWWG6V0lzA4ps4PNYfa2vvZpgYVoAezKcrWHkTOEVYPrSS7q+n3unUifh66+
ohII4qLKOUKXs2wclArN3YGBmay0mUZdfBW9dazaBsI7O3Cbd6NJPzduvFM9/IOtgUAzw1LUA72S
nDQA5y7WEKIxWr+dRFqYmn2Fi72G9kKS+Zy+TocavuvmZUAf4Qpux4jpQ+mtlr1+Z61ChKGyAJ8L
ZOYGLHyatW3PuARKxrVJuU7nJhvwDu5026c/6jiad9IK4/Not3rZp9GCgxclZcxotxO6M6I1oTdn
KiJWbcKnQtXk4x+lf19HrSQzbOHpMXMZldZ2iPJrin57lSPQ5S6xCwZer/POulMn+jpkZTM4BIe2
11Apj9FH80IkQiovG2l679TFIezAKjaea/PcO5QGWdqkSo0to8HrrIyanujha8VEXBZ2Br4d9wKT
Lkm47+LQAw6u2Xbu3qREnKDBQkz6Vi6GR6bjfcK2A3ZAEYVTb9fMnR0qT7g3sLO05829GF16NcfL
ndOMcirlW0mP6+jVSaSCeQe5bH4YdR+AL6X/5AAu8zyFP008VXeX9/Yrg75mWSsBvqzqe+hF8y9u
uCSogT0PxA4fbk60nWyqMdGRwg2d9vya+7y3bcA8kPAsMhtAYF939eR68LK9KgM3QKgnAmgeMA6J
ECuupgwlrV/92kPszrPFEogeKiyaKJJXhX8Cr+FRL8H5ckSCJvtFMPW1ly97q6CNA8UaVax+vsum
XHyV4+DziFUdkcJIgwucB7IEyfYCFYmkUtPJFDSkLHfuJIktifPxkA8uBLxwh+/uz5fwXf6CprEb
d5doDvpuVfLdbXlnTZG1R8B+1Htfoj4Z2hL1vx4MHcjKqwPhef+jluT57QXfxoVxwZGgyQv4+oLh
nSmnWFZZb40rdG/LTWInncyo/o2fyzFyU9ZCu4qa+/22538dt0qhyRXYhIWsflocwTJEIxW+Hb70
NP+qYyV8rzVWRqtkoOCayQVdWXmX0KNnM3noSs/P5buAVjq0yHpWEdhmTRT6fTOU46JDpFGHu+MJ
dWj5J8+TPR145t0kCeBkt+0x6cBHXYr1bdXchtIJr7GnlmTBry8yanfLhnFgqNykvQK4DBcxDvKe
9K6nebje4OKm5vNl1TAiTY4qjWeobDerJeNOtvXCS8mIqXXGiJJd1my+QxgyExzbZY3shf1iNgjO
hN9iIM3G6cC6SD44fniIoKFMhKTYc2eItFlAnym9kfMWZNZXEkJsnFZDczrelM64YEOFMv/zBLzt
Ij9cfVWYA9TtUBoqVx8+PZ0dMMx8+CccJMm/hMznPrGQ8cZ6aJUiexM0Ekqm52aObmYJ/RSEynUo
NZqr2OqrNHZ1PUfGRjWh6t0p9OkpVwk1vtHI8IbhOq3Z7OBIa3PIkQ/9+hY2uQZ+eiCVkkp5/s8E
In6nJo72G8SWh2WvPZ3PyRdCaOYoFdIfUvMmvuOtch5pqiSVMJU43r7OXMM7qdv0TyLAfmC1AF3b
zgzCc08X8G0V0oTOC8aEOgCG1Qd/di2C0LpTpyk3um+3//dVVAlgx6R7arfkbA5kcwre7rLywUtf
0p/c6lnOm9NL+uGI/EAjSNyiQM5Etj7qcvrv+YF8GvQQ05pFMY/T/uvTULdXrxsf5ftmOsaiGE9U
YmIeBAGqPTQe63ul7u0cHRI3yvSQqPjl64hURFtpETMiL56yqAQu3t/H4syyU6ky/bzu7r5t0kRS
VByf+aKCA3hR2vTcDp1nFvuFBCLRd1+v2ShkdxLtQDTzdXrS54g8nRaSxehUZ5Z396z9fAmVmR6q
heoq8hJGt8oa4QXF2QEHniS8sEf1+79G21re1vcog8JhBwUgSnoNYqlqhqymFBY0GTMGQi+s7kMg
3JDO2MJq2VLkXp640ZNUnjr/oocdCvL7WBbDa7e+e1MMfpMO9I3wO44FlVeQH5Jm2iiQaVP6mJkj
JbMe7NTB3B/PMfQ1P85SLufnt37vkX8a8luKF4fq3ggCtKdSCPXNp6Ngfe1KrKzkyLIvXvirYCZr
ml6vLrT6Gt2heUVdsd0Ek6WvhAhHraRemntO/ZNCPScQl94T7u1gz9SmQSDZSZnkIAy3u/3v9/P/
uLt4/ueucfrX//L7d4iTqe96WeW3//p/+SlDmNh/Pfwm8nT3mv8W//ptlb1m/inz30//Kz/srx/+
19ff8ln/Hst6zV6//MY+ZH52WeS79LLcnfIwu10FVyW/8//3L3/b3T5lfUl2f/z++hH5tHdytf57
9vu//2rw8cfv1GPRMpTNoXQfccTfOlL/+/N4//7m6WvE58wyb5f+tt6lqZ/Fqb871X7W7vWU/fE7
Ue9/YdoN7Q7BGV6VLK2Xu7/+Bp4NbTkASjQOAikd4jTz/vhd0br8EHpDABow58F3iS9Pcf7n3xn/
BS+IGMhgtan4qjV+/89Vf3l3f7/L3w55NI/9Q3b64/dKher2FKihQtQHvuJCq8nB5XzW3GR78DeF
dbFhGixCyx+dTI+TyTdxzCifj9aVsty5l05cK80spyv5Rz8voJtsxN/H07+vAoqVTqEcwkzVKq3l
ucqlq+/9jf/oPau77ZzFo+zccenawdWiuS9QRVnnP1lRw/k+auVo3muBr5w1z9/sBzRLpJpFm9K7
229YB9RSOnanLRLbe1StfNb+lZnaBvCk5r6/Zr7frqDqEasbXqC00sjfZOPtMPlo2e4wG6VI7r+c
xllP7YcT982faaCHNQN/3TW+D1zZNbKkkxhbhYGD6QFPywnPe4vEftfpTo/9cF9TN6qQZ74PJ/Ol
T6iU6+XHrREx3GGsIp+e0t2uf8QT5VWZusOtc7ApzwAUTsNJO8EN8+ebraAo30eXWeKn0RMlygsj
Zo6fnfP4bAUWLWTmyd7iSRRayjTaba39mzrIcWnYirCfr3xMpornn6/iVgGtznFDuqxTHUWTp4oD
hpdEP3eV0t+0V0dmefB4fFOn+gJL22X04q00NJEQ+cSMpTk99NsYr+YomGfDqxnMYycNesmuM1fW
3ZpXgw4hd//tumjPQRAZPOmbrlzc8F2mAteF1IRNihOPlPfj1DNP9BOfO8yNvdMZtcx0YKA272xf
Gm1PBCdHv2At4WEe4dp7dPxH7b7hBH09FEcIGFbQ90x4IHtPxMOyF/VPy4PTGF1PZjQxlrgQIK7Q
xIegPXOXV0uOtGXDCcxiyC0LY+o5oVX2Dtap563ao+u485QO8kXDyl8P82x+zcyWmb+qvzRo4NLF
0R2drb0P2TSzsvf2bG/qy9xsWEfz2Av59JDXfJqW9gkEft/LrMb8Oms42E0stVDk0yaNp91fKR/5
KEdqIfuQT3zbczom1zTpmOjLIaS4tbp7Ue5U7Dq1XjGIp+E6s5qyhSS3U0vB89CUX2jT5lzfuA4q
4GZq4fRgtmNxmgb2dZNPcH3WTeMpWpb2dnGyY0xfvZ7raMt0WEwQ7l8g1R84iqU5BgvSVNA+a878
ZWQ3ZwriIMdNe7iPRDJU++kOZ4l52oI4nYRme5YMLo+nkwhG3UG8zKfhnAc1Ow9wuJipWzNTgApP
7KEncxuJPn4XLSf2hIo0995mtvsitLU3f2VYx01jEG1aG3VsLJRh5zlExjua723lo1wYq9I8vDdn
rSFnbvzqrfVhsHRdoU3iUCgGSvjRa7RMxxG9dcrI80W3zeW3G9jFdZcdcp/i3RtvX8rH6CxOk8tr
A70ebd6cZv1iCFMn6W8dY+oPlel5GFBH954JpJyon7+mlEw6c8PSRGBho9uHrzk98NyUcQuPjpON
H/bxkfk0TfATPT7ED+eNPmdfU6SxaD49y419FbzGo5Yr9pPybf/SWgbCWOX26fEy4YzRMWS7hKJk
Xep4Piyzj+ZBJOsuRrRH1ueVfvNjx876wYOhMlm15/xdG+w5J1RbtUv7KmdbaXPXVsZ/WF+e8E2I
0cwrTXV6ngWPZyeYNvjuhnViUoIO2GdX5CR6pnowvYZ5jYjZ4ncFf6sZLhbq7DrM7FMhytwKlod5
glVxgrkFKespdg6j/YVvbz37uqnOW8/qZLs45KaxOj2eae0pzKxjuYP2NJxtLX2eUQ8bNXFjyUKh
P2njwzSzm5OU1zYzFl1xjrFdDqeFWVpbEVtNE5EZ/Bws/cNYItiV203nhFrb1UoHV4dpxdp1bcU8
jAgOCpuO0fF2llvJkU9JrubVbvzaO/ut1VyGI32c2PpYtwz2tMVBF9uV8cI4DdE+DN3nzkRfXzui
O9/Oj7u94826884yenCHIdvJZj879ijiHwITW5CxN1Bw/Y54TGYLA9tCzng2c0ydsOTIRZGCaR55
OsN1wMYyi3+VFzRBvUF3wWx96U4SVLF98/BcLt2XwwjDDg8BASZnr7NQLuZ2tV3tp4cpUdS8/fia
4rWuTMJZd3wysCj2Nu1lY4lJrMg8c/+ru/LnRmRdxh3+F4v2wkWkpbM8muc1e8ciHJSPzbd4ESzg
oC3V+cHjFXXX7oOCpQhNLPS2p32cSsiBCruwtYNQLX+eYYTs9rZrdhh/Ee/8h8ZUf+/2tX6GF8gM
c8B1jrjV+vqYTVPsjMIF2c3Q66vjNBD7ZYRHiTvGBG0QPxxm5TKesGu+qfZhnaxP05MZrqJeZ9le
Nvdmm0vSVu2F3rD2+JifJ4eFOvJX+Zu7tYJZY3H5aDErkITHjee9e4DYcR7qT8fVmeCPnSNYvaaP
zFBr+9xcnnF4QT2f/+mzYK2O9dEB96Mh3h9DtxT6KJ7hr7ZpzDE2XgYKC7i1jPuqL/RVGAoXtkbx
jAWbw5IeeCEPMreaF6E5DXuLPNLyYu2X5VNqN4dX++g0d6rVXR3HLUfDH/yETw8WKa7jDQOns2u3
hBKMIiteJYvsAfDC27krfE6MRJyY/Jgd2YcJxpFLF7NDVmg6PTyGj+eJropiGaYmT/ghdRozxWnP
A2c7ygszGUaz5rwcthbx67Z3mAf9bO0uXXXA9sC+YWrTuN+YR13RmEsnoWU2aY1bo+QleTg87NmY
t5uYn2fwfjpRBkQ3g9PARf743PP6+ntpXV8b/C7Cv76FjjmWIY2z5S3PRwKQ/ag10kbdt1IzW/3i
KFIko8S2w8aljFOnmSMKFY+Mj7zvzpJdEZvXo8gClmyI3PEk7XFPN++hAz4CZSG0E14wfC0hrp8D
mhuj/HvggAgv+muSNVwJq3yt3HfL6ORvtjsVSfirWQYizUTzKk7vCW94L1qc5XWNAxWg4c9oDgX8
v4aVSN+naE4NTkVJN6O/aSLKGi2bW07XCxv5PjLDdTz18XXwX6KHJBP62I9M/Sma82jS4X5RTJRe
tFZ+4TC98h19+fPzaMn7/fY80KWj1GvQilxl+raUru63jgS5qFyaT1ifXa03FKtiGhMT62PysvRM
q2FpBFZX8UYd2o4G7+PcOQ42yHptOYwLOdHNVR3ohm5HzZXJEPDTI0v0ULYrc2VPg1kHdtrTavL2
6PjTowjsvmayd1GbfhtM3jpihCWYaBCMAQTaq3kCdjFfEhKZMw3rjza6ZKPDAHZf3It6a3AOJBLw
3+qPFXMmZXnQxd/gROlRzZpFwjSsVSRm20GIScyI9JFgDAcBlyFOYjKatOxR3HuhSks/sxQ8c1CK
YHtXxeJsheMzdOmCY5WYxTJboj9vmu87Z/68fOf8Yi9tO1dwXOuNyxIa1KBRYenDGR/64vLxeAUA
9PhigtkemMjjka/fUzzaZoyvo0TaR/IjFM7oCb8nhHa3smV89Aa033B0bmCmmg0+lkbr2QtRsFjE
1mMfgJ8XeeUWrJFv0YMgXsel6BCEWc7HEKp1KSbczq/XSx/NBNdhw2XlJaL/kMB6fHziv5czBMHY
nLfpdYZ18HjlNzNJ4VnI4PhNYEVGTeMsQv5cEYO2WExWVoF9RkYJKTJfjP7LCBTLavJHL2fuRyUY
zqyXDMqJZzX6s5cGtq48YtPBATw2G04xygQdxlg+TXX4xRyh1uBsOnw+yq8FT1aRX8zttm33usI8
DzFhX9nDqU7n5+DdOYvn/sOWaWlSAh6c6AniBRd2bzNdQYue0hqOnrkY9/HcVMyEyvR4aC+hew4N
CyRsBBdoldoD6kJ8k9keEAZAC/j12rU8EwD6ytPpJSITJ0us3skD+l3xcDAnuZiiY9THk5M3qyHv
PF1BprMfPq5Om8fZHL4jiJnZF4oWnBmvdMKj7L48ixfyDkfnudk7EPZEwOx47O8FRjWYuuHs6Ikt
rZ24Hw6T3nViDxsm12XvYtNhimLzZSqTKSCpoNyc0AblWvYv1Mx7u/kWbx/7Y9IUw9w24I5vUYw4
L1mxCA1IR9GjPcmHC0DfgoC0wBOdolgg+hR5R5qpDR8nXVwzmPVM2cIiK7iQK1Bc56unfof5Cmba
y5wpKUyHDWO0QNnQszE8tvGmFB4yTvbsMbCI0381xeppQVHe9kxmJsiE3X94NO05kzM0p73nB9eK
BA4KT6Xg8XKOTl/HqeCFPLvm8wVbsOG0MblYXcyqClvphdzIfsS5w9PiXUg/4LDX52F30VxxLbhC
8vPwArTaFjMaXWb7gavL7CGaf4unt1I8sqfxTDpCJnVwbQYzSDi5qUN26lhI2rj4a4b9ZLpnCxjW
QRk325pv265stMTvUFY4KijOJU0bynnr+5tHd9oaes++fexJO6wzBNB1PNxb7rCLrkkouqOUrYoV
ITqjBiqKp4nnuJPz4vC2Gb6rq9D2nRCOAclLbh83sIEMCw+/fBRvOuvOoFQF0rS1alp3oRGU8/9z
+Y1KfUK9XK4Ifm+9jdHfjy/DBlvjYzHIe91BFlukAvsGxO3GMJ16w9ZSGV/UmmNcv5v/f7qAChTk
HZPC76Q8P2nswjtDciFYxsvWayZbA/Z4We7ovj4+dJ/9IXH9RH/ufij29a07uLYmasNJEUzSViqs
S/zrNoSJNvggQRgPzu4+qNPmQO2I7W5vKs+5UEF5LlbQsPvIw67zj/1SkjXL0UW8Gm3hzl9LFvzP
53KlfezfAcOnG6yATwfv2FAR2vE28sWSuls57SLy6Dhi00dGVi5pFmmM3AXezeJ4ca4EYZoVOdnu
TOzkvewJVvfijJhszpSo9VCQw3+bv9TEcDagV4eG6crh3PA6l7OqeRv3sSAWVMWewrZCKPXqvURv
kLjrsL+7L7xL0Z4KHOTATmXBtJQobbutq7fRe2UoQDCaTkqGGeEJnqJfkj1mr4lhapZR43/ekpWn
b3f698BVnk8Wl4WeHRveJrE6717v1PcGgW+Gg3B8dVizmtkctx01IIho9MMbCFs6uDgeLdXR3ruI
DQ9zp0NCcKDj7+LsHy+O/pQsXQfLSc57CJatHuBlz/fEMTA7g5+nEao996+/Ky0oZCG3iuBd3HQf
YUvnbUYuFZ3X1O0FzfXVs5hHxXUe4CKTLIp3o7HKnrX9EEmY5kLJCQ9wTECgOLXADq4xtiRmTvIX
mH5oByOvKV2nCTBUoSPDU8LbLRLCDd0zmQ1eZOYXEaUCdDTbW6SxjdWlLVT+bTkXzww1sUUPcbnH
hZMSNpM5spP51pQhXEGoeRk2RUEiRCbiPYQPkoi67zegRX4cL8LD1YGEjW8sU6GM9g8HToIDqmsX
0eonHBggPw6MBsLq/VMyV01voApjEINP6SzYEBZrWxwGbl/lCqSlvfIUA+SyZYmmmaIimrwEjusJ
nx/A7RX+tjQ6xa9DfWkmMjHoJKIkMgdVS4EhxDkjWipK7CVw9lyXw+KJ/YIjuy2vfrLnAFL5YH7G
ulikT/ybvKbSuicmnDmxdC5Cn5/wz+5HhB8afpe4cfbwJMdt1vBEiAttal4Vnupku2d+6KkZgbE5
4cAA9JNReTY67q3mFGgmeQstTRfd4QknNmN9xXTWOufiPFeX54NZsJNwrZieW57jj9uI/sJEL839
3tQGaTxsRELbE4GV85Ln+AHUK0/qjm6DB/nbUefjLEHIdrj08eVcdrypV5rn59b03Ja2nEXsNPYj
RR4+3lDVbHVzmOBEvnbfjH5zdhizaM+82/Mgm7k9ZRON1GW8UT7y0bHdOzyoGzADEi+6t7Jed3Sc
n1+NXjLarju2P4wAI/Kj5RL4qs9cdkDkJrc7MnkzdjxiWnZvRbgkuPOjFT7GIG5Pxjzvs67aoKrn
ou/juZrYLfan0PR/xYdpRzP5uyi2tItdqmY3deLSaobOtrCMk+3tLR2klQS3MPXCzsDHgGFPNq57
/OGVXeZinTt8/yo+2S1bfT14vTbVp6cUCSBNXNmlrza6QJa/zK+mDop4IVQyeJUkEZkVFnjANweK
dSEfOAIQJpD9/b2ZM21bvZZndt73g8wXrV7EQwsHWq8zy4BpjuwVJVtPW3DsKmJPeIxdzQCKyx50
IU7stCmulCLWnabIxRUO9+hANuNNunb45KuiM9heRepKXHLQkdBvLP11VVObyFaF9kfXdKmoAR89
kc6YGdFhU4Bi2gSgE9lgSMsh3+lP9eF2iK0iQXwyzgyirANI7SB12hw1s8uwTRKl9gxYiO1nYI/R
vnd2jp6pLVlNeyhzp5ExYIXl4CFKP4N4xZUe3i/D88AfFhuXH54YmzAzjWnBHrudlGbrxWha5EZ2
NjZmpyFbp+06CZJ6pVlYQPEkE8osfZDYdfcWA8tqSeSJTKdHXq7B1iifJYCcsomrI5MkQEGlaYYW
+OtJHJfXuT4ph90FRsG8stcW2aVre1Y6Ska+mT4GZpeSC+W10XlwsTOLvU1baNPU2i6uVmPMf05n
5q35aXIv8D10XCfpqHxWzNApxi0+K5hQVTiasr5gthV+LV9ZhlYyClOAh5Olv6tzf+I/KBFILRbD
XmJ15yEbySovB6Gx8BdnZXSMzQiPXCAZzKBHrYfIFR3t/5g7k+20mbSP30rfAD5oAKRNL0qzGA0G
jDccwFgChGYGcfX9k53ks5108p72t8gqdgwqVdUz/p9JXCIX02dnlC3rkhnpWaj+/gFKk32Svkp1
rASmMjln5m4/OV9ttR9PNdD+EhgrsHdD3VQUIQ8CM3YOZsNUB4m1GwQT0GDG1gW2Omj0OhzbYVhO
Yz9yQ4tZv+bJar+oRmyCFnbEpX8eSWZCiCL0UDGKV/bLC80XVNclPYnn6L0ch7g+mRAHAgnQK4HV
69zYI/ZX7NZjxkuIS7NSvBB9uHduE6yxey7+8nKh2pBfUgR+he+QM3yEuM6NX8DBnQKpYreG7f7N
VpEtbYd21FgHoj09+Xzz/kzCc9C9WMGg4dYOTmWpxu4+CIzGmAHnotqUfnMBfG/VgaB81DYCEj1b
dtmD/2zERbDOrLhucK0L3a4JLRtcjByLWwvEpMGA0dTLBrJ16Tegm4wLvt6X8xs0IzlH7DJGZ4yY
Pfxw6ZfeutjS7LaL397DTAjFugCejryYB9QhI8XcEX1KJwVNkxjvOQjcskdsC5+koi4mGNQO8xUU
NnGyg1Cnt16TQ0Ar8IWde+gG9fckwaDsc49HiVuPue6mNk8m6r3sq8Zlm/iUFbCL433iK+DisJKg
uoCkOt3aGZWdogEJH9DmurVOjGoaDdkTkQjFVY0Q5XgmIsXpS8SegjpONqpeGKjqX/x6/lhWCs26
mrPDWI3MKhfpTjQroYFwFyJ9Pj0pbhyLM9U1kr0fJgdxjkUh28eDyJ4CYi4W4bfL02UL9RMAKfaW
7MlWZckzRGFhtNaXvtrm1bP7/SaisezuSZlf3YOfTUs3l2GmoBuNmpYaCdWSeujEJdZhomOZNRLB
yUReMI6BYMdpT3N2A/req/fMdnd2ALjDw6Cm5IyQX+fh3DKaIEtnp9Uy5I7R1iZ54e07/VvHjwsj
Lo0kchsJsvdR7bhafH8aJnsRrgkOaGBJcRe7T16giImKGKjTwNL68sUEfZV2okVc5Ikowa5/aIhk
c+wBNR7ojiIZCS4LsVtGqwf2kam8+/HJ7BgFMcXTRiWg0VRFOoFEu51BaOrj18ihfR1dbZiK7IfE
0UyElFX6V4OHDTMblJaQZJ0L0fYwLYLeVp20h1FXr8XQZCeKTNzWUv1PpooD0b3RDTQIRKq2VGup
1xg0GbjNCwSq6AzkEUqX7Whe3i27O5Vs5HKSGNxotl0uIrNsitI99tujoC/tyZlqAVVh8FydVjEI
17pVjYjb5Otz98YIbi/bFAhZKPeFeFCeizMxHQIdmcBfOy3OHaE+j/PUKupzBJhVn1mn2Og3wYiR
bDdTLR1pdHbZV5wDloYxPYKa2Fwdh9+LyKiIudTZCPEcK3YTYV51b/dNuhGbuioUznXRiX0sHxyW
s2Rpqei8bq59dc7sI3OKymkA3lVQeltlRru8G3SsqBQJpkgmjpmIUz9QJyoZqDhgSGiOAY7MRJWJ
SBPIbjWtX5wc27JhHiMLsmeV5cWotmDNEq4BzsJVVBdLXyulqFD9hbiG0IidY4Y+dnYQyoHoUy8z
dm7bj71iVpL4uocoCK/drNM4GvIep0W24aibid2Ec7vFZjksjsZuukm4A4BkWtEKIn2GtIH6l2gF
WNfJHCV3ZaTuSGPSMXbUgMHz2KNVL1voU2J7udseySPIGtDBOTnRQwiaGLgXcu8qA+Mb4/7cu8Cc
157M9BfWclOX+12exCUREvVS8WBwM3JxWEJdhjKLrCWxgeNI8tOKdA3VC9dOOtfHSMcFrGxl04gg
9eIIx7gHC+0fPp8JBtZRoFU+Irbg0WDsYmuiqRide3kYu7l7BQtFn6L80ufli0IQHT9lEw85atm7
YhYsCE1mDXHGNSA2Dbayh3E0rIWbeQRLhHjavGuMZa7TSHV9MIopuQNGe3Wpy+Kw/sx5RM5jOM4e
JGbRVyJZwMei6cXrkv5jbGOUGJoXTjJDwb5HKseinF1g56t/4eGT+vjpndVsWOHoFGEWcMUCIkpE
CjbopbOit8dZOTy3xaY1wPb1tGedwK84Pp3d1kDzmovOQCUFsU77Zxa9pzs3K/FO5GSf6Gmn9Uq3
A1RELDU820eCcLAowboDkUi9I5TCYLPtPXyZrzEqjCWv6ynzw1RdtAawW/uCrjpye9rixgK7lrmr
U8JDs5gi4l0Iz9fXsYkqsgl8drMpgqA1YFChhB6CNODf1JLGKdHlsptqzAm5uhC2Vz10tpGVi8RW
Q6aBVd2rc2Vo58Hb9fYvsi428jB1S0KJeZdCZ4CZgT7t9ANZtPpE1539kDOgEHGPhZ+ukSSW4myQ
EbEbvYTrwAsaQhmXfqOA8ZujBhjmvTIozOZie17vJ5qv40FdjZqLzGwKZJ2JIBOEQI9GjCGPNMwt
HStifPD0J+KPsqgvF4fWzldtnN0pUUBW0h5vPjByL+4qT5IjjQt72yp4lyWkBFZ8Uth73BJLoqBe
7jY9te7eny6NzlgiMx21T3VKt0Ub2y38wZTDidQ9WBdHmScJ15mU5inlQegeKxKEf8QpNgjuZqZu
SONgiqTT6pbCYGln0RlvNE/S7Nt8OTo6t3lnXhgduzAu4xgEqD1LUK83Oz3azRl+jJXaDw2YHIVZ
p5AQKGFq6tKUxpKTnlxZM/PndCFPW/PEWe4FFAOXIHVj1emwdtuMX85kkTAyvWFFK5AKvMHBhayB
Rv+GqH6RKNOXU7GJGeukBGR/e0gd+yzYdbAl2NxHIoERlLUCOC0Il8o7oaxi67otUa+6XUcEj3V8
EzwNaOCAzhE4ze7JfVmWWB+dCFSt7daI1Q7Qdpp5mggZeIr1uxR5W1x1Q58pqGexdxUCDtXibOmR
wOME0Nb9dLYfa3YEFKDZTa6WgHjHl6xylYFEIn1mKgyXoYit6IV/gsVuEx9EOOVtwt7JU6ylTCrB
wdTcc3/vHhRRDlqRKB5aRgiwrLpyNyQTR5jLbumcnTZC7TSM/b1/2JwjN0CP7AxFt5q95QkGl5iT
djE7znFEsBT8GW9VyI8SdpbiK7lQ7m+DbfUMOc31slYhnBfgxEudu6hacJeKy7mScXpG58oARVJa
ArV5fUkH4BFzjpFIMrhE0BQ4+MoE9yp+rDeCgsFfy4SMUnteQnxsVHbk/qmLIyBatFjeg3FbJ//k
Vt0zBiW9pzL7PCCSZytWZBXuydg7mtXu57be0wgEREYjcNPErlRQLl9djna3/qEck+EziHslwSJU
7rqYn+/z2MzHSGSOf1kjMkux7La2Wnelb9s8WzFaBjdcm/ptW9cMNRH5QDZTH/b2y/vd5vXKXKIS
AuML4dFEiuyeo6t58m5PZP542iPhdJGMOv7evfSaoXmdnbzdWRzpBZMIDSv5aGSyCJ4JDIyBaXCF
lYeK4a64D8SYk2Gb6MFKAVPftBwVDQAtjZhlZ8UgH738HuOvV5mSxVoP6eDcLyYxCQ0ngLzdA7JL
e1wO2Rw/CLIt6tY75CmdgHqO+EfIhAvjPbS+ygSzmCT9nXk0ifvvxHRvnaCYNhos6S3qyNFevLQH
EsOHUoboXYbJ4rpKRfLcfiy8zFNJJdAE0ujasLRhOJY3JJ9gGGDStazU0o1dT5uc8HRXuaC58VJM
VYY/K8+6uTdih59UkSF6t9qg9vVpO8Z1yG5ioqWmOWr5aF+dFcESwlk53AGgYe4mdVOXwATcaizy
fn6f4CurrjaXgXJO5PW4+VMlLmgr+3x/8kC+vNSQrFU6jsfYP9u9lZLWlEyyhrm6wTqZjfYfyYlI
Hg4t6/gANazy1Q3WOI0US+217fNKwuRIBGLlylDhls/PGq7YY/WYuwWXDCz/iHju+I0XMLNUSLPL
ULqKFFtpKK/r8TvplFSKIRWsoN2YYqFLwoCRT5eFgagiTUM/WFV373PxTFst+6HFd0EEyDuQD4Yc
cuGxlU1WmnubsU4kdEfxMXZD8moUP+etzzN+CUaZB31a5EM8HOb5pvmk924TDXTrOKm6oISaOPcl
K/PK2c1qi3CuPNFXxMYMvRLFKnqIHgvjDIpoD5rjAjyl8nMb2OfiZt2WV1fUp8bq2udGJKPz0sQo
IOqEVHKxGIeHUdPM7KaInpqkhXnLgWbkN6P1kjwrq+Dxuq1cqn/amM2Kq1jZMHWoqyWzxVEHoDuy
U93LjjaVmUZ6mCgHJ/Y723NfRj2ZlXsc7jP7sCkHl17Lz7xkBKLgtwxA9JW6KXrN3Gs+HrzrLBwX
nupy6O40d5DM3QPCLB1czEYfmmWWVy5afs0c4NwaqKYmCm8uGRtUetDT+2ef9Fyx86KXGDost52l
VakWDNu4WvtIpLMcrXvNxPlkVpjJkCq7PTi1mng4GefNhdwa/EgHEy8uzHyUjHFc7eO8cGOH/Ftw
Z7juHnrva+OEvMMACB6Nb2Wi1Qu6NRoEeMR5XIeKF/b2xg45eQIXaDsgXE5EenSTg2UszyyUwSjW
xQyXFGbIScPKwb864LqA34w203JDGYXbKDD0Pay2dwLQEm3QWVyH6QZ7ZZNwo9n6sL6NkrWyc1oi
dACsQSnO9p4Q+730rD8DYlfzfFs6EjhJJUgryv1q3QDuXpD6heIdZUA/9/qiBXYH6mww69Lo9KRR
jXjpXgWgQq4meZXgqT6WWH83A3Gp8wPCXkUgVhkVVFhruKrGnimdN5gcbbQqvGk175j1RBKQNDdH
93sBIAaMsd3ZxwkZPn0ZpUoyzENswUgORBU+ATVNVEqqEAGh1UbTBMhlKRPIRcCdFXGBfvnU8BsO
zsLoQmWepQCnz7LHypZe9Jc9Kn6jbJNJuxTQ74m0mmdlQtYj+H8TACzu1llBtQ7J7cYoNS7Pzd41
qtMIjE5ferr5V6vW37K525CW9CTltfDekicUT3m9FsFciP+JDNqQxufkJCWYeDYGv9NaFG5E14YS
qVROO6PQiozj+oIYt+U/Fc1Kv8pJ12niwOAbJgLTveJjIKwZ7nendl6Hhwgf9G7dQz/btCdFL/KL
7p9ywqVfpMRQv08bWTqHN1VGAX9cLFf0mx61L+E8f5Q2eiKiBdZk7b/i+T5cRtfpYV2sEQK/DyJJ
vwj2fVj2U+ztpl2iY0c5E3vLBZmz6gqbBZ8TBmbhWo8jlhkP+KcUIKnuT/Ip9PZ+3c+FBrtQi6PO
vgzn0ibGzEShPBH6mXcO4jbGQ9X7eyvWrAKD8/n3O5Z/casUKdW95urRb/Tn+HjQy1auna5RFc5P
ftuhxgKfvLiPzea0cJKtbp3s0sKaA3xcFSO5mzups7/+DxHgD+/wOf+pKKpmrFzDOXMVBwFRDJGR
Ku0u/eom2lchI+c8xW/5YD1eY5z0yP57lrEz7YOXuln/3D156Lx9y2x2L90EI0EfHYa/P6dfUsb7
c/pUtna95kUY7CHIix+M8b9sxQ2elnZnlj20Qfn/sFpNZ5/p4f1qn8i/LeWMIupwK1GPhmVu/nB0
b2TLieIpnhz6ki/j21N2sNSwKPd+8KfN/iIE/b726lUUvEtIy6JSaZ1aWTjXnm66yEeqmQ0ykA/z
glofYb8fHzqkrqB6KSb4A0V+aoT+mg/wYfFPckaOTtVS1lm8um8/Xe6b4xT5/tBh/iJ+3OmRnItw
1nhSn5vP1xWi9vXk/9LquXeFdj+Vz73V9H0rrnutD8Nl+VyA948+9L3+rK7S+/lB3+ro3urxNskp
LuvqvmCXxO9r6Gp++FB+9/qg11LA3z0gouSwPD1TodeQW3d0p6LvUT3TnYr9+olREgff/k7DjTsG
fkgUu1GYq/DJ9xf361f/uQjx5+39k8982MF/LUms++DCh//kFD49490pKM07ZuBQbUihj/x6DJ9O
oXXHODvSPhRFqSui/75ToDyKzNqvnQK0QFs0lfwWxmQyj1FD/r2nBVm+I1uMxrgM0GR8dD15kgXf
ccv/ds//j7RAeerb1byV5f6gz5854je00L6jwr7J/BBKu+gKpWAEvT8FVb1jMJWsN2l9Q7sf5Y34
/qJTkOn6h73wNVpQuGvydShupZSWUlwVzfrhFDp3NHLiAMjAUhgy/fedQt0o4aunAMUz0ZHuaGzy
lSGgrg+noN7Vky7rGUHMIv4bpSN12uRGfo0WVOmO+c71PmlrpbYh+k+n0L6jPzgDMDWOvE7I+9vk
gsyY6C/TgqTf0Tu07j7V/HYMH09BUe44JGpV6ZaBeKhnt/xd0pGy+C+rCAUVobH9Fm2/fikcdcQC
vW5pnt6UanPinx/CP5CgP+wqI9xFz69mF00F3nU++OMHvhtdPz/gm7VRdznABvrwudoIe3vy9keT
hH9/UCCvSvDdH78rxddlvn392/5+XvnDWt839f0/3d0WJHUTVq9/qL695Vt7hXf9JMAgd+Uq+tFr
oXpvJb5d/P+93k8NHn6Ih9+tNthe/jWp2yn8a76KtsXHBV41zpdXqBs5bPP4v+3ilYm/ugjUso2L
aBXjAL09q75yKqNqbfHVh7+dz497+f7AeoVvdupXV3hYFcdVvFt9ePSbkP/qo2c0+6BLx8dHv1lU
X330nOYd9cX++mTebNevrvE/NBv5wc2/4ohf8esPa/dnLv5uxf7qax8lVP2JTbRd5f/+DwAAAP//
</cx:binary>
              </cx:geoCache>
            </cx:geography>
          </cx:layoutPr>
        </cx:series>
      </cx:plotAreaRegion>
    </cx:plotArea>
  </cx:chart>
  <cx:spPr>
    <a:ln w="19050"/>
  </cx:spPr>
</cx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3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45517-4E79-4DF7-A982-78C9486DE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46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94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965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0561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638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0082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792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5092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2950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3370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2916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401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816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5181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80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15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615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136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119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953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785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45517-4E79-4DF7-A982-78C9486DEF1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967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3F3AC-8B96-48FD-B2AB-4993AF3C16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E4D733-DEC4-4791-B4B6-B12376D85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4D6F6-C175-4328-B700-F3ED1F647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62997-B9E7-49D4-9AA9-F550D3B951C0}" type="datetime1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D2C1A-598F-4C68-B87C-28100E483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220C1-E52B-4F92-B424-13D035398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3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4DE89-DA4D-44A6-9D20-DE9916F2E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1B6E11-EB58-4008-8B01-C44C7C3F03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63926-7773-422F-80DA-A30D2EA8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31E92-B9C5-4FD5-BE7E-FF2D56B0A954}" type="datetime1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6B20B-2ACB-42D2-9537-DE361C5B3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41A8A-B776-4F9D-9A90-D5BA98C79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3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6577AE-2499-4A1D-AEEC-FBBDC602A1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8BE7ED-8F34-4E67-A04A-9D2BD2E8B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7FD25-CBBF-476A-AD86-51430F704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88C32-47E3-43A1-B90E-FAF807122E1B}" type="datetime1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0D786-240F-4E01-B3E6-0C51583CC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40976-183A-4AE7-AC93-2535F8052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0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354CD-9810-4514-B249-E7ED4C1A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ADC5B-B778-4AF3-BE5D-A3B21B988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201DE-11B0-4AB6-91AB-6EADDE126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FD7C9-FA96-43F3-B752-BFBA5F9E851A}" type="datetime1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4C38C-8158-41A4-A5C9-9EAC34B0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C5E75-1A52-418B-8C08-192C3FCB5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7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4D93-A4F5-4B77-979B-3F84F7030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1A13E-8113-4489-955D-27479EDFC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CAEEE-78A4-4D50-8C2A-E678FD7EB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11214-C34A-46F8-B471-9B906DB263DA}" type="datetime1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E0DF2-AC34-4D09-9787-C09C1BBC6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0E01D-0A91-4A5F-B2B5-58E5A08A5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69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6C96B-3309-428C-9EC0-E1D48A66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7CFE6-5ED5-42F4-884A-F86A3184E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6A940B-79BB-4D7A-B7CE-30F9CA8B8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EF565-A4F7-46FB-A5B7-11B427CAC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7FF40-036E-44A0-BCD1-4B458DB24C92}" type="datetime1">
              <a:rPr lang="en-US" smtClean="0"/>
              <a:t>3/31/2022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2FAEE-82D6-4BAA-8E2C-44F09B71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9DC9B-61E2-491F-B7EE-729A02171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79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677CA-7388-4C0A-9201-D770AE7B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B0D832-C4BA-40D6-A6A8-13752C864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7A974-F23F-4FCB-B902-EF34C3001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735F9-C39D-4824-8AA1-89F2A6BF61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B48C61-AD5F-4D29-A2DE-7FDD9429BB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2A81B5-A870-4771-8693-8B552272B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2D414-2EB4-4990-AE9A-D8C98430B225}" type="datetime1">
              <a:rPr lang="en-US" smtClean="0"/>
              <a:t>3/31/2022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C31A7F-D385-4176-B882-948171B51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599338-CCF4-4E62-85A9-631A05DF9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87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E8585-64B2-476C-9993-BA743BE2A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A7C20C-9DF8-476D-B5E0-5E38AD00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690E4-1D12-422B-93B2-DA9D4628212C}" type="datetime1">
              <a:rPr lang="en-US" smtClean="0"/>
              <a:t>3/31/2022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841F1-EA19-446B-BA0A-E1C88657E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75FCC-0582-4FA0-B41A-83252F53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4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2E790E-AD3C-4AEA-9B6F-7E42EC9138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58153"/>
            <a:ext cx="2743200" cy="282194"/>
          </a:xfrm>
        </p:spPr>
        <p:txBody>
          <a:bodyPr/>
          <a:lstStyle/>
          <a:p>
            <a:fld id="{5E48FF99-41F3-426A-83E3-43145AC8F9F5}" type="datetime1">
              <a:rPr lang="en-US" smtClean="0"/>
              <a:t>3/31/2022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E38F6-49C9-4803-8311-1748B6E56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58153"/>
            <a:ext cx="4114800" cy="282194"/>
          </a:xfrm>
        </p:spPr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DF75B8-E5B6-4B96-8ED2-B322A31AD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558153"/>
            <a:ext cx="2743200" cy="282194"/>
          </a:xfrm>
        </p:spPr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0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039F3-3803-4005-9E97-C4193829E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54157-BA2D-4B57-8435-3B1920CA0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C25AA-B3F4-42F2-A577-EA99A47A54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FA222-3721-404C-B4EF-1694B37D2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7937C-AC1D-445E-8528-2533567D5E65}" type="datetime1">
              <a:rPr lang="en-US" smtClean="0"/>
              <a:t>3/31/2022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C96EF-389B-4FE1-8B22-96DF246D7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60543C-0FFA-489E-AE9A-840EBC68C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3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9EA94-1751-42A0-A3FE-E649F1B84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8F8CDD-D9D5-46DE-A619-2C7F5C0A07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32A5E7-B8AD-42A1-930C-FFF990409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49311A-ADF7-4C66-8F77-40B8F9217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381D5-CBF3-4C0D-AC4B-AAF8ACD58A0A}" type="datetime1">
              <a:rPr lang="en-US" smtClean="0"/>
              <a:t>3/31/2022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EC60B-DF04-4B5B-8789-15ADF025B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578278-E41D-48D6-900D-FFEB7A913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3DA3D2-B77C-4F33-88CE-6384D4A6D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1BE98C-7032-49CB-A926-34DCB7B4E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BA98B-3217-45AF-A744-8D1A973D37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7522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fld id="{3D3AA0B9-9B69-46C2-BDC7-795E2F143799}" type="datetime1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240F3-4CAE-45F7-A6B3-49119BFF3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7522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r>
              <a:rPr lang="en-US"/>
              <a:t>Secret Adventures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C766E-377B-4444-83A3-7B2047F89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7522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bg1"/>
                </a:solidFill>
              </a:defRPr>
            </a:lvl1pPr>
          </a:lstStyle>
          <a:p>
            <a:fld id="{E634BF57-7581-4671-B90A-F35457BE72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95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12" Type="http://schemas.openxmlformats.org/officeDocument/2006/relationships/slide" Target="slide1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image" Target="../media/image25.jpeg"/><Relationship Id="rId5" Type="http://schemas.openxmlformats.org/officeDocument/2006/relationships/image" Target="../media/image23.jpeg"/><Relationship Id="rId10" Type="http://schemas.openxmlformats.org/officeDocument/2006/relationships/image" Target="../media/image24.jpeg"/><Relationship Id="rId4" Type="http://schemas.openxmlformats.org/officeDocument/2006/relationships/image" Target="../media/image22.png"/><Relationship Id="rId9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.docs.live.net/f21e54c367d3358c/Documents/01%20Work%20Files/05%20SSIT/Online%20Courses/PowerPoint%202021/Course%20Files/Section%208/Itinerary.pdf" TargetMode="External"/><Relationship Id="rId5" Type="http://schemas.openxmlformats.org/officeDocument/2006/relationships/hyperlink" Target="mailto:deb@trainitnowltd.com?subject=Enquiry" TargetMode="Externa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2.png"/><Relationship Id="rId9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38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4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png"/><Relationship Id="rId12" Type="http://schemas.openxmlformats.org/officeDocument/2006/relationships/image" Target="../media/image46.sv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mailto:hello@secretadventures.com" TargetMode="External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5" Type="http://schemas.openxmlformats.org/officeDocument/2006/relationships/image" Target="../media/image49.png"/><Relationship Id="rId10" Type="http://schemas.openxmlformats.org/officeDocument/2006/relationships/image" Target="../media/image44.svg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43.png"/><Relationship Id="rId14" Type="http://schemas.openxmlformats.org/officeDocument/2006/relationships/image" Target="../media/image4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9.xml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12" Type="http://schemas.openxmlformats.org/officeDocument/2006/relationships/slide" Target="slide1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slide" Target="slide11.xml"/><Relationship Id="rId5" Type="http://schemas.openxmlformats.org/officeDocument/2006/relationships/image" Target="../media/image8.png"/><Relationship Id="rId10" Type="http://schemas.openxmlformats.org/officeDocument/2006/relationships/slide" Target="slide6.xml"/><Relationship Id="rId4" Type="http://schemas.openxmlformats.org/officeDocument/2006/relationships/image" Target="../media/image2.png"/><Relationship Id="rId9" Type="http://schemas.openxmlformats.org/officeDocument/2006/relationships/image" Target="../media/image12.png"/><Relationship Id="rId14" Type="http://schemas.openxmlformats.org/officeDocument/2006/relationships/slide" Target="slide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-174728" y="305068"/>
            <a:ext cx="1193938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Explore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296562" y="1332407"/>
            <a:ext cx="69815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bg1"/>
                </a:solidFill>
                <a:latin typeface="Lato Black" panose="020F0A02020204030203" pitchFamily="34" charset="0"/>
              </a:rPr>
              <a:t>DID YOU KNOW?</a:t>
            </a:r>
            <a:endParaRPr lang="en-US" sz="60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29" name="Subtitle Text Box">
            <a:extLst>
              <a:ext uri="{FF2B5EF4-FFF2-40B4-BE49-F238E27FC236}">
                <a16:creationId xmlns:a16="http://schemas.microsoft.com/office/drawing/2014/main" id="{CCFECF8E-DD65-4295-825E-840FB653D73E}"/>
              </a:ext>
            </a:extLst>
          </p:cNvPr>
          <p:cNvSpPr txBox="1"/>
          <p:nvPr/>
        </p:nvSpPr>
        <p:spPr>
          <a:xfrm>
            <a:off x="427348" y="2544087"/>
            <a:ext cx="10891441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Lato" panose="020F0502020204030203" pitchFamily="34" charset="0"/>
              </a:rPr>
              <a:t>The worlds highest capital city by altitude is La Paz, Bolivia.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Lato" panose="020F0502020204030203" pitchFamily="34" charset="0"/>
              </a:rPr>
              <a:t>Canada has the most lakes in the world.</a:t>
            </a:r>
          </a:p>
          <a:p>
            <a:pPr marL="342900" indent="-342900">
              <a:lnSpc>
                <a:spcPct val="2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Lato" panose="020F0502020204030203" pitchFamily="34" charset="0"/>
              </a:rPr>
              <a:t>Originally formed in 301 AD, San Marino is the oldest country in the world.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Lato" panose="020F0502020204030203" pitchFamily="34" charset="0"/>
              </a:rPr>
              <a:t>France’s longest land border is in Brazil -  they share a 673km border with French Guiana. </a:t>
            </a:r>
            <a:endParaRPr lang="en-US" sz="24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22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91">
        <p:fade/>
      </p:transition>
    </mc:Choice>
    <mc:Fallback xmlns="">
      <p:transition spd="med" advTm="3591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91795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1065850" y="305068"/>
            <a:ext cx="929695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Team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194557" y="850166"/>
            <a:ext cx="5105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MEET THE TEAM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Noah Hardy">
            <a:extLst>
              <a:ext uri="{FF2B5EF4-FFF2-40B4-BE49-F238E27FC236}">
                <a16:creationId xmlns:a16="http://schemas.microsoft.com/office/drawing/2014/main" id="{214D4531-4A23-41A0-B7F6-07E1CB01DDA8}"/>
              </a:ext>
            </a:extLst>
          </p:cNvPr>
          <p:cNvSpPr/>
          <p:nvPr/>
        </p:nvSpPr>
        <p:spPr>
          <a:xfrm>
            <a:off x="10961305" y="5903549"/>
            <a:ext cx="914400" cy="914400"/>
          </a:xfrm>
          <a:prstGeom prst="ellipse">
            <a:avLst/>
          </a:prstGeom>
          <a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Lucy Saunders">
            <a:extLst>
              <a:ext uri="{FF2B5EF4-FFF2-40B4-BE49-F238E27FC236}">
                <a16:creationId xmlns:a16="http://schemas.microsoft.com/office/drawing/2014/main" id="{CB8CC805-6232-4CE6-8B17-CF4A6DB914F6}"/>
              </a:ext>
            </a:extLst>
          </p:cNvPr>
          <p:cNvSpPr/>
          <p:nvPr/>
        </p:nvSpPr>
        <p:spPr>
          <a:xfrm>
            <a:off x="9747656" y="5846620"/>
            <a:ext cx="914400" cy="914400"/>
          </a:xfrm>
          <a:prstGeom prst="ellipse">
            <a:avLst/>
          </a:prstGeom>
          <a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ijah Bloom">
            <a:extLst>
              <a:ext uri="{FF2B5EF4-FFF2-40B4-BE49-F238E27FC236}">
                <a16:creationId xmlns:a16="http://schemas.microsoft.com/office/drawing/2014/main" id="{0CCDB56A-5A0A-4A86-9A2E-4315051F294B}"/>
              </a:ext>
            </a:extLst>
          </p:cNvPr>
          <p:cNvSpPr/>
          <p:nvPr/>
        </p:nvSpPr>
        <p:spPr>
          <a:xfrm>
            <a:off x="419219" y="2083488"/>
            <a:ext cx="3575304" cy="3575304"/>
          </a:xfrm>
          <a:prstGeom prst="ellipse">
            <a:avLst/>
          </a:prstGeom>
          <a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Elijah Bloom Info">
            <a:extLst>
              <a:ext uri="{FF2B5EF4-FFF2-40B4-BE49-F238E27FC236}">
                <a16:creationId xmlns:a16="http://schemas.microsoft.com/office/drawing/2014/main" id="{2FDB41C5-22BA-4D3C-93ED-C6D8E0CEB4BE}"/>
              </a:ext>
            </a:extLst>
          </p:cNvPr>
          <p:cNvGrpSpPr/>
          <p:nvPr/>
        </p:nvGrpSpPr>
        <p:grpSpPr>
          <a:xfrm>
            <a:off x="1048994" y="5697655"/>
            <a:ext cx="2290974" cy="614089"/>
            <a:chOff x="8943126" y="5289460"/>
            <a:chExt cx="2290974" cy="614089"/>
          </a:xfrm>
        </p:grpSpPr>
        <p:sp>
          <p:nvSpPr>
            <p:cNvPr id="9" name="Elijah Label">
              <a:extLst>
                <a:ext uri="{FF2B5EF4-FFF2-40B4-BE49-F238E27FC236}">
                  <a16:creationId xmlns:a16="http://schemas.microsoft.com/office/drawing/2014/main" id="{0C043FB1-9D1D-4223-ACB5-E810550E5D66}"/>
                </a:ext>
              </a:extLst>
            </p:cNvPr>
            <p:cNvSpPr txBox="1"/>
            <p:nvPr/>
          </p:nvSpPr>
          <p:spPr>
            <a:xfrm>
              <a:off x="9310285" y="5289460"/>
              <a:ext cx="1556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chemeClr val="bg1"/>
                  </a:solidFill>
                  <a:latin typeface="Lato" panose="020F0502020204030203" pitchFamily="34" charset="0"/>
                </a:defRPr>
              </a:lvl1pPr>
            </a:lstStyle>
            <a:p>
              <a:r>
                <a:rPr lang="en-GB" dirty="0"/>
                <a:t>Elijah Bloom</a:t>
              </a:r>
              <a:endParaRPr lang="en-US" dirty="0"/>
            </a:p>
          </p:txBody>
        </p:sp>
        <p:sp>
          <p:nvSpPr>
            <p:cNvPr id="19" name="Elijah Job Title">
              <a:extLst>
                <a:ext uri="{FF2B5EF4-FFF2-40B4-BE49-F238E27FC236}">
                  <a16:creationId xmlns:a16="http://schemas.microsoft.com/office/drawing/2014/main" id="{407311EB-9AD2-4F27-AF69-25FE695E9DAA}"/>
                </a:ext>
              </a:extLst>
            </p:cNvPr>
            <p:cNvSpPr txBox="1"/>
            <p:nvPr/>
          </p:nvSpPr>
          <p:spPr>
            <a:xfrm>
              <a:off x="8943126" y="5595772"/>
              <a:ext cx="2290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Product Manager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F5BCBFFB-9393-42EA-B88E-11BEB48E4F59}"/>
              </a:ext>
            </a:extLst>
          </p:cNvPr>
          <p:cNvSpPr txBox="1"/>
          <p:nvPr/>
        </p:nvSpPr>
        <p:spPr>
          <a:xfrm>
            <a:off x="4873087" y="2552610"/>
            <a:ext cx="5788969" cy="2250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Elijah is an avid photographer and adventure travel lover. When he’s not snapping pics with his beloved camera, you can normally find him hanging off the side of a mountain or jumping out of an airplane. A nomad at heart, raised by two self-confessed ‘hippies’, Elijah learnt to take the path least travelled from an early age.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Elijah has travelled to over 70 countries and has a wealth of product management experience gained in the hospitality industry. He joins ‘Secret Adventures’ as a Product Manager, designing, creating and researching new trips. 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37448478-4E5B-494E-B6C9-F716D7394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DBCA4-5A75-43D2-B3A1-DB7E96A12D98}" type="datetime1">
              <a:rPr lang="en-US" smtClean="0"/>
              <a:t>3/31/2022</a:t>
            </a:fld>
            <a:endParaRPr lang="en-US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DE7E34A2-5423-4332-B8F2-39915716B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0E71116-C05A-4BD1-AB0D-B7E395626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867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6297">
        <p159:morph option="byObject"/>
      </p:transition>
    </mc:Choice>
    <mc:Fallback xmlns="">
      <p:transition spd="slow" advTm="6297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bout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3246879" y="174802"/>
            <a:ext cx="9101911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Tours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14" name="Divider Merged Image">
            <a:extLst>
              <a:ext uri="{FF2B5EF4-FFF2-40B4-BE49-F238E27FC236}">
                <a16:creationId xmlns:a16="http://schemas.microsoft.com/office/drawing/2014/main" id="{F228612C-1FCC-46B1-B9BD-E36DED56F79D}"/>
              </a:ext>
            </a:extLst>
          </p:cNvPr>
          <p:cNvSpPr/>
          <p:nvPr/>
        </p:nvSpPr>
        <p:spPr>
          <a:xfrm>
            <a:off x="0" y="-1"/>
            <a:ext cx="6701963" cy="6876473"/>
          </a:xfrm>
          <a:custGeom>
            <a:avLst/>
            <a:gdLst>
              <a:gd name="connsiteX0" fmla="*/ 2070730 w 6701963"/>
              <a:gd name="connsiteY0" fmla="*/ 0 h 6858000"/>
              <a:gd name="connsiteX1" fmla="*/ 3540047 w 6701963"/>
              <a:gd name="connsiteY1" fmla="*/ 0 h 6858000"/>
              <a:gd name="connsiteX2" fmla="*/ 3050275 w 6701963"/>
              <a:gd name="connsiteY2" fmla="*/ 6858000 h 6858000"/>
              <a:gd name="connsiteX3" fmla="*/ 1580958 w 6701963"/>
              <a:gd name="connsiteY3" fmla="*/ 6858000 h 6858000"/>
              <a:gd name="connsiteX4" fmla="*/ 489772 w 6701963"/>
              <a:gd name="connsiteY4" fmla="*/ 0 h 6858000"/>
              <a:gd name="connsiteX5" fmla="*/ 1959089 w 6701963"/>
              <a:gd name="connsiteY5" fmla="*/ 0 h 6858000"/>
              <a:gd name="connsiteX6" fmla="*/ 1469317 w 6701963"/>
              <a:gd name="connsiteY6" fmla="*/ 6858000 h 6858000"/>
              <a:gd name="connsiteX7" fmla="*/ 0 w 6701963"/>
              <a:gd name="connsiteY7" fmla="*/ 6858000 h 6858000"/>
              <a:gd name="connsiteX8" fmla="*/ 3651688 w 6701963"/>
              <a:gd name="connsiteY8" fmla="*/ 0 h 6858000"/>
              <a:gd name="connsiteX9" fmla="*/ 5121005 w 6701963"/>
              <a:gd name="connsiteY9" fmla="*/ 0 h 6858000"/>
              <a:gd name="connsiteX10" fmla="*/ 4631233 w 6701963"/>
              <a:gd name="connsiteY10" fmla="*/ 6858000 h 6858000"/>
              <a:gd name="connsiteX11" fmla="*/ 3161916 w 6701963"/>
              <a:gd name="connsiteY11" fmla="*/ 6858000 h 6858000"/>
              <a:gd name="connsiteX12" fmla="*/ 5232646 w 6701963"/>
              <a:gd name="connsiteY12" fmla="*/ 0 h 6858000"/>
              <a:gd name="connsiteX13" fmla="*/ 6701963 w 6701963"/>
              <a:gd name="connsiteY13" fmla="*/ 0 h 6858000"/>
              <a:gd name="connsiteX14" fmla="*/ 6212191 w 6701963"/>
              <a:gd name="connsiteY14" fmla="*/ 6858000 h 6858000"/>
              <a:gd name="connsiteX15" fmla="*/ 4742874 w 6701963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701963" h="6858000">
                <a:moveTo>
                  <a:pt x="2070730" y="0"/>
                </a:moveTo>
                <a:lnTo>
                  <a:pt x="3540047" y="0"/>
                </a:lnTo>
                <a:lnTo>
                  <a:pt x="3050275" y="6858000"/>
                </a:lnTo>
                <a:lnTo>
                  <a:pt x="1580958" y="6858000"/>
                </a:lnTo>
                <a:close/>
                <a:moveTo>
                  <a:pt x="489772" y="0"/>
                </a:moveTo>
                <a:lnTo>
                  <a:pt x="1959089" y="0"/>
                </a:lnTo>
                <a:lnTo>
                  <a:pt x="1469317" y="6858000"/>
                </a:lnTo>
                <a:lnTo>
                  <a:pt x="0" y="6858000"/>
                </a:lnTo>
                <a:close/>
                <a:moveTo>
                  <a:pt x="3651688" y="0"/>
                </a:moveTo>
                <a:lnTo>
                  <a:pt x="5121005" y="0"/>
                </a:lnTo>
                <a:lnTo>
                  <a:pt x="4631233" y="6858000"/>
                </a:lnTo>
                <a:lnTo>
                  <a:pt x="3161916" y="6858000"/>
                </a:lnTo>
                <a:close/>
                <a:moveTo>
                  <a:pt x="5232646" y="0"/>
                </a:moveTo>
                <a:lnTo>
                  <a:pt x="6701963" y="0"/>
                </a:lnTo>
                <a:lnTo>
                  <a:pt x="6212191" y="6858000"/>
                </a:lnTo>
                <a:lnTo>
                  <a:pt x="4742874" y="6858000"/>
                </a:lnTo>
                <a:close/>
              </a:path>
            </a:pathLst>
          </a:cu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269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Divider Number">
            <a:extLst>
              <a:ext uri="{FF2B5EF4-FFF2-40B4-BE49-F238E27FC236}">
                <a16:creationId xmlns:a16="http://schemas.microsoft.com/office/drawing/2014/main" id="{FEF2C779-5F7F-4715-8210-3C37CC82FB75}"/>
              </a:ext>
            </a:extLst>
          </p:cNvPr>
          <p:cNvSpPr txBox="1"/>
          <p:nvPr/>
        </p:nvSpPr>
        <p:spPr>
          <a:xfrm>
            <a:off x="10435474" y="4853005"/>
            <a:ext cx="1649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  <a:latin typeface="Lato Black" panose="020F0A02020204030203" pitchFamily="34" charset="0"/>
              </a:rPr>
              <a:t>02</a:t>
            </a:r>
            <a:endParaRPr lang="en-US" sz="96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7" name="Divider Heading">
            <a:extLst>
              <a:ext uri="{FF2B5EF4-FFF2-40B4-BE49-F238E27FC236}">
                <a16:creationId xmlns:a16="http://schemas.microsoft.com/office/drawing/2014/main" id="{BCDB20A5-ED58-45D7-BBE6-FFE77ADAD7C1}"/>
              </a:ext>
            </a:extLst>
          </p:cNvPr>
          <p:cNvSpPr txBox="1"/>
          <p:nvPr/>
        </p:nvSpPr>
        <p:spPr>
          <a:xfrm>
            <a:off x="9907571" y="6186401"/>
            <a:ext cx="2231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Lato" panose="020F0502020204030203" pitchFamily="34" charset="0"/>
              </a:rPr>
              <a:t>OUR DESTINATIONS</a:t>
            </a:r>
            <a:endParaRPr lang="en-US" sz="16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pic>
        <p:nvPicPr>
          <p:cNvPr id="9" name="Icon" descr="Chevron arrows with solid fill">
            <a:extLst>
              <a:ext uri="{FF2B5EF4-FFF2-40B4-BE49-F238E27FC236}">
                <a16:creationId xmlns:a16="http://schemas.microsoft.com/office/drawing/2014/main" id="{909499BD-AA5F-4232-AB20-C1696AA81D0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2746" b="12746"/>
          <a:stretch/>
        </p:blipFill>
        <p:spPr>
          <a:xfrm>
            <a:off x="9608673" y="6206371"/>
            <a:ext cx="396687" cy="295564"/>
          </a:xfrm>
          <a:prstGeom prst="rect">
            <a:avLst/>
          </a:prstGeom>
        </p:spPr>
      </p:pic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11163022" y="171787"/>
            <a:ext cx="763341" cy="763341"/>
          </a:xfrm>
          <a:prstGeom prst="ellipse">
            <a:avLst/>
          </a:prstGeom>
          <a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80579B14-9CBF-4D98-AD30-2512EF73B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FE3D-35F0-488F-A31F-EF1E3ECE1EF1}" type="datetime1">
              <a:rPr lang="en-US" smtClean="0"/>
              <a:t>3/31/2022</a:t>
            </a:fld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919CD1A-109A-4CA1-BA31-E321D75F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C58FAA7F-961C-45F6-BA84-D0F8C606E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35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ackground Landscape Image">
            <a:extLst>
              <a:ext uri="{FF2B5EF4-FFF2-40B4-BE49-F238E27FC236}">
                <a16:creationId xmlns:a16="http://schemas.microsoft.com/office/drawing/2014/main" id="{69A573F0-2ED0-4FDE-AB93-666D94B3CF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ransparent Shape Overlay">
            <a:extLst>
              <a:ext uri="{FF2B5EF4-FFF2-40B4-BE49-F238E27FC236}">
                <a16:creationId xmlns:a16="http://schemas.microsoft.com/office/drawing/2014/main" id="{48066DC4-A063-42BC-BFD3-B769615E011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mpany Logo">
            <a:extLst>
              <a:ext uri="{FF2B5EF4-FFF2-40B4-BE49-F238E27FC236}">
                <a16:creationId xmlns:a16="http://schemas.microsoft.com/office/drawing/2014/main" id="{4EB8BC0C-0EE9-4168-ABDC-D6A958628824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Explore Text Box">
            <a:extLst>
              <a:ext uri="{FF2B5EF4-FFF2-40B4-BE49-F238E27FC236}">
                <a16:creationId xmlns:a16="http://schemas.microsoft.com/office/drawing/2014/main" id="{7B8320DE-9DE8-4DF7-A102-D81D89224D01}"/>
              </a:ext>
            </a:extLst>
          </p:cNvPr>
          <p:cNvSpPr txBox="1"/>
          <p:nvPr/>
        </p:nvSpPr>
        <p:spPr>
          <a:xfrm>
            <a:off x="1065850" y="305068"/>
            <a:ext cx="929695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Trips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14" name="Title Text Box">
            <a:extLst>
              <a:ext uri="{FF2B5EF4-FFF2-40B4-BE49-F238E27FC236}">
                <a16:creationId xmlns:a16="http://schemas.microsoft.com/office/drawing/2014/main" id="{25602B0A-771E-4E95-AD6A-5A54F163D12F}"/>
              </a:ext>
            </a:extLst>
          </p:cNvPr>
          <p:cNvSpPr txBox="1"/>
          <p:nvPr/>
        </p:nvSpPr>
        <p:spPr>
          <a:xfrm>
            <a:off x="249698" y="1026185"/>
            <a:ext cx="6227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OUR DESTINATIONS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Footer Shape">
            <a:extLst>
              <a:ext uri="{FF2B5EF4-FFF2-40B4-BE49-F238E27FC236}">
                <a16:creationId xmlns:a16="http://schemas.microsoft.com/office/drawing/2014/main" id="{024E2D83-7EB8-40E8-B07B-F6CEFDB9667E}"/>
              </a:ext>
            </a:extLst>
          </p:cNvPr>
          <p:cNvSpPr/>
          <p:nvPr/>
        </p:nvSpPr>
        <p:spPr>
          <a:xfrm>
            <a:off x="0" y="6591795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erged Heading Shape">
            <a:extLst>
              <a:ext uri="{FF2B5EF4-FFF2-40B4-BE49-F238E27FC236}">
                <a16:creationId xmlns:a16="http://schemas.microsoft.com/office/drawing/2014/main" id="{647D2678-E618-4C24-A11F-907BB517CCF0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Company Logo">
            <a:extLst>
              <a:ext uri="{FF2B5EF4-FFF2-40B4-BE49-F238E27FC236}">
                <a16:creationId xmlns:a16="http://schemas.microsoft.com/office/drawing/2014/main" id="{3432F689-8D83-4451-8056-35FBD834DC18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sia Heading">
            <a:extLst>
              <a:ext uri="{FF2B5EF4-FFF2-40B4-BE49-F238E27FC236}">
                <a16:creationId xmlns:a16="http://schemas.microsoft.com/office/drawing/2014/main" id="{DD009284-2B88-4A28-8621-295F38D99A0F}"/>
              </a:ext>
            </a:extLst>
          </p:cNvPr>
          <p:cNvSpPr txBox="1"/>
          <p:nvPr/>
        </p:nvSpPr>
        <p:spPr>
          <a:xfrm>
            <a:off x="1829191" y="4160348"/>
            <a:ext cx="1099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Kunstler Script" panose="030304020206070D0D06" pitchFamily="66" charset="0"/>
              </a:rPr>
              <a:t>Asia</a:t>
            </a:r>
            <a:endParaRPr lang="en-US" sz="4800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sp>
        <p:nvSpPr>
          <p:cNvPr id="17" name="Africa Heading">
            <a:extLst>
              <a:ext uri="{FF2B5EF4-FFF2-40B4-BE49-F238E27FC236}">
                <a16:creationId xmlns:a16="http://schemas.microsoft.com/office/drawing/2014/main" id="{06566ED7-8BC6-46A3-9210-8614ACB77C1A}"/>
              </a:ext>
            </a:extLst>
          </p:cNvPr>
          <p:cNvSpPr txBox="1"/>
          <p:nvPr/>
        </p:nvSpPr>
        <p:spPr>
          <a:xfrm>
            <a:off x="5380066" y="4160348"/>
            <a:ext cx="1431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Kunstler Script" panose="030304020206070D0D06" pitchFamily="66" charset="0"/>
              </a:rPr>
              <a:t>Africa</a:t>
            </a:r>
            <a:endParaRPr lang="en-US" sz="4800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sp>
        <p:nvSpPr>
          <p:cNvPr id="18" name="Europe Heading">
            <a:extLst>
              <a:ext uri="{FF2B5EF4-FFF2-40B4-BE49-F238E27FC236}">
                <a16:creationId xmlns:a16="http://schemas.microsoft.com/office/drawing/2014/main" id="{65B0EF23-3A5F-41A5-B6CD-D0389E6CE4FD}"/>
              </a:ext>
            </a:extLst>
          </p:cNvPr>
          <p:cNvSpPr txBox="1"/>
          <p:nvPr/>
        </p:nvSpPr>
        <p:spPr>
          <a:xfrm>
            <a:off x="9010452" y="4160348"/>
            <a:ext cx="1431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Kunstler Script" panose="030304020206070D0D06" pitchFamily="66" charset="0"/>
              </a:rPr>
              <a:t>Europe</a:t>
            </a:r>
            <a:endParaRPr lang="en-US" sz="4800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sp>
        <p:nvSpPr>
          <p:cNvPr id="19" name="Asia Textbox">
            <a:extLst>
              <a:ext uri="{FF2B5EF4-FFF2-40B4-BE49-F238E27FC236}">
                <a16:creationId xmlns:a16="http://schemas.microsoft.com/office/drawing/2014/main" id="{2D090882-BE1E-4945-AEBB-78AC9B762088}"/>
              </a:ext>
            </a:extLst>
          </p:cNvPr>
          <p:cNvSpPr txBox="1"/>
          <p:nvPr/>
        </p:nvSpPr>
        <p:spPr>
          <a:xfrm>
            <a:off x="859970" y="4993037"/>
            <a:ext cx="321128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Lorem ipsum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consectetuer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. Maecenas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porttitor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congue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massa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posuere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, magna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pulvinar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ultricies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lectus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malesuada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libero, sit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magna eros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  <a:p>
            <a:pPr algn="ctr"/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0" name="Africa Textbox">
            <a:extLst>
              <a:ext uri="{FF2B5EF4-FFF2-40B4-BE49-F238E27FC236}">
                <a16:creationId xmlns:a16="http://schemas.microsoft.com/office/drawing/2014/main" id="{2CB80961-CC1A-48CF-8945-30C5DBCF9D04}"/>
              </a:ext>
            </a:extLst>
          </p:cNvPr>
          <p:cNvSpPr txBox="1"/>
          <p:nvPr/>
        </p:nvSpPr>
        <p:spPr>
          <a:xfrm>
            <a:off x="4490356" y="4969661"/>
            <a:ext cx="321128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Lorem ipsum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consectetuer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. Maecenas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porttitor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congue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massa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posuere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, magna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pulvinar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ultricies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lectus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malesuada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libero, sit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magna eros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  <a:p>
            <a:pPr algn="ctr"/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1" name="Europe Textbox">
            <a:extLst>
              <a:ext uri="{FF2B5EF4-FFF2-40B4-BE49-F238E27FC236}">
                <a16:creationId xmlns:a16="http://schemas.microsoft.com/office/drawing/2014/main" id="{B5A3B6B6-7FF5-4CAA-B60C-1D6F1F39F9A9}"/>
              </a:ext>
            </a:extLst>
          </p:cNvPr>
          <p:cNvSpPr txBox="1"/>
          <p:nvPr/>
        </p:nvSpPr>
        <p:spPr>
          <a:xfrm>
            <a:off x="8120742" y="4946285"/>
            <a:ext cx="321128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Lorem ipsum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consectetuer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. Maecenas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porttitor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congue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massa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posuere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, magna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pulvinar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ultricies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lectus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malesuada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libero, sit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magna eros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Lato" panose="020F0502020204030203" pitchFamily="34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Lato" panose="020F0502020204030203" pitchFamily="34" charset="0"/>
              </a:rPr>
              <a:t>.</a:t>
            </a:r>
          </a:p>
          <a:p>
            <a:pPr algn="ctr"/>
            <a:endParaRPr lang="en-US" sz="14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6" name="Slide Zoom 15">
                <a:extLst>
                  <a:ext uri="{FF2B5EF4-FFF2-40B4-BE49-F238E27FC236}">
                    <a16:creationId xmlns:a16="http://schemas.microsoft.com/office/drawing/2014/main" id="{3C7BE57D-0B1A-4BB1-998D-8C426BA3A3C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7646744"/>
                  </p:ext>
                </p:extLst>
              </p:nvPr>
            </p:nvGraphicFramePr>
            <p:xfrm>
              <a:off x="914597" y="2301865"/>
              <a:ext cx="2827086" cy="1714500"/>
            </p:xfrm>
            <a:graphic>
              <a:graphicData uri="http://schemas.microsoft.com/office/powerpoint/2016/slidezoom">
                <pslz:sldZm>
                  <pslz:sldZmObj sldId="264" cId="332655034">
                    <pslz:zmPr id="{14826C37-486F-48FE-8465-5CF35099A557}" imageType="cover" transitionDur="1000">
                      <p166:blipFill xmlns:p166="http://schemas.microsoft.com/office/powerpoint/2016/6/main">
                        <a:blip r:embed="rId5" cstate="hqprint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827086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6" name="Slide Zoom 1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3C7BE57D-0B1A-4BB1-998D-8C426BA3A3C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597" y="2301865"/>
                <a:ext cx="2827086" cy="1714500"/>
              </a:xfrm>
              <a:prstGeom prst="rect">
                <a:avLst/>
              </a:prstGeom>
              <a:ln w="3175">
                <a:solidFill>
                  <a:schemeClr val="bg1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4" name="Slide Zoom 23">
                <a:extLst>
                  <a:ext uri="{FF2B5EF4-FFF2-40B4-BE49-F238E27FC236}">
                    <a16:creationId xmlns:a16="http://schemas.microsoft.com/office/drawing/2014/main" id="{212A7EFD-659F-4C2F-BAA9-3E2DF4CDD6B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13382956"/>
                  </p:ext>
                </p:extLst>
              </p:nvPr>
            </p:nvGraphicFramePr>
            <p:xfrm>
              <a:off x="4557835" y="2301865"/>
              <a:ext cx="2827086" cy="1714500"/>
            </p:xfrm>
            <a:graphic>
              <a:graphicData uri="http://schemas.microsoft.com/office/powerpoint/2016/slidezoom">
                <pslz:sldZm>
                  <pslz:sldZmObj sldId="265" cId="2709279801">
                    <pslz:zmPr id="{CFE29648-ABEE-4BF0-8ECF-F88F0144C622}" imageType="cover" transitionDur="1000">
                      <p166:blipFill xmlns:p166="http://schemas.microsoft.com/office/powerpoint/2016/6/main">
                        <a:blip r:embed="rId8" cstate="hqprint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827086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4" name="Slide Zoom 23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212A7EFD-659F-4C2F-BAA9-3E2DF4CDD6B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7835" y="2301865"/>
                <a:ext cx="2827086" cy="1714500"/>
              </a:xfrm>
              <a:prstGeom prst="rect">
                <a:avLst/>
              </a:prstGeom>
              <a:ln w="3175">
                <a:solidFill>
                  <a:schemeClr val="bg1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6" name="Slide Zoom 25">
                <a:extLst>
                  <a:ext uri="{FF2B5EF4-FFF2-40B4-BE49-F238E27FC236}">
                    <a16:creationId xmlns:a16="http://schemas.microsoft.com/office/drawing/2014/main" id="{272A0848-EC13-43E5-AD27-0D73476AE50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01241642"/>
                  </p:ext>
                </p:extLst>
              </p:nvPr>
            </p:nvGraphicFramePr>
            <p:xfrm>
              <a:off x="8303172" y="2301865"/>
              <a:ext cx="2743200" cy="1714500"/>
            </p:xfrm>
            <a:graphic>
              <a:graphicData uri="http://schemas.microsoft.com/office/powerpoint/2016/slidezoom">
                <pslz:sldZm>
                  <pslz:sldZmObj sldId="266" cId="2422274719">
                    <pslz:zmPr id="{965B41B6-A7C3-4DCF-941D-0935C1DE78FC}" imageType="cover" transitionDur="1000">
                      <p166:blipFill xmlns:p166="http://schemas.microsoft.com/office/powerpoint/2016/6/main">
                        <a:blip r:embed="rId11" cstate="hqprint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7432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bg1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6" name="Slide Zoom 25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272A0848-EC13-43E5-AD27-0D73476AE50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03172" y="2301865"/>
                <a:ext cx="2743200" cy="1714500"/>
              </a:xfrm>
              <a:prstGeom prst="rect">
                <a:avLst/>
              </a:prstGeom>
              <a:ln w="3175">
                <a:solidFill>
                  <a:schemeClr val="bg1"/>
                </a:solidFill>
              </a:ln>
            </p:spPr>
          </p:pic>
        </mc:Fallback>
      </mc:AlternateContent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02ED59A6-820D-4E8C-AF6F-EB00BA033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A62A-D78E-4FB7-A191-33ED29E7D2C0}" type="datetime1">
              <a:rPr lang="en-US" smtClean="0"/>
              <a:t>3/31/2022</a:t>
            </a:fld>
            <a:endParaRPr lang="en-US"/>
          </a:p>
        </p:txBody>
      </p:sp>
      <p:sp>
        <p:nvSpPr>
          <p:cNvPr id="25" name="Footer Placeholder 24">
            <a:extLst>
              <a:ext uri="{FF2B5EF4-FFF2-40B4-BE49-F238E27FC236}">
                <a16:creationId xmlns:a16="http://schemas.microsoft.com/office/drawing/2014/main" id="{BEC7D7B8-4523-40EE-9A80-6890D4057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D06AB256-3DEA-411E-8448-E646F5606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93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sia Image">
            <a:extLst>
              <a:ext uri="{FF2B5EF4-FFF2-40B4-BE49-F238E27FC236}">
                <a16:creationId xmlns:a16="http://schemas.microsoft.com/office/drawing/2014/main" id="{33702902-C6D5-4491-8ACD-40EDCAF32F7C}"/>
              </a:ext>
            </a:extLst>
          </p:cNvPr>
          <p:cNvSpPr/>
          <p:nvPr/>
        </p:nvSpPr>
        <p:spPr>
          <a:xfrm>
            <a:off x="0" y="0"/>
            <a:ext cx="6096000" cy="6897869"/>
          </a:xfrm>
          <a:prstGeom prst="rect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213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91795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A6A349-39A7-4361-AF29-FABDD9E2098E}"/>
              </a:ext>
            </a:extLst>
          </p:cNvPr>
          <p:cNvSpPr txBox="1"/>
          <p:nvPr/>
        </p:nvSpPr>
        <p:spPr>
          <a:xfrm>
            <a:off x="6477000" y="810587"/>
            <a:ext cx="34507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latin typeface="Kunstler Script" panose="030304020206070D0D06" pitchFamily="66" charset="0"/>
              </a:rPr>
              <a:t>Asia</a:t>
            </a:r>
            <a:endParaRPr lang="en-US" sz="9600" dirty="0">
              <a:latin typeface="Kunstler Script" panose="030304020206070D0D06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8B00E0-B287-4BC8-B6FA-91D9B6196302}"/>
              </a:ext>
            </a:extLst>
          </p:cNvPr>
          <p:cNvSpPr txBox="1"/>
          <p:nvPr/>
        </p:nvSpPr>
        <p:spPr>
          <a:xfrm>
            <a:off x="6477000" y="2253344"/>
            <a:ext cx="520337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Lato" panose="020F0502020204030203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600" dirty="0">
              <a:latin typeface="Lato" panose="020F0502020204030203" pitchFamily="34" charset="0"/>
            </a:endParaRPr>
          </a:p>
          <a:p>
            <a:r>
              <a:rPr lang="en-GB" sz="1600" dirty="0">
                <a:latin typeface="Lato" panose="020F0502020204030203" pitchFamily="34" charset="0"/>
              </a:rPr>
              <a:t>Contact </a:t>
            </a:r>
            <a:r>
              <a:rPr lang="en-GB" sz="1600" dirty="0">
                <a:latin typeface="Lato" panose="020F0502020204030203" pitchFamily="34" charset="0"/>
                <a:hlinkClick r:id="rId5" tooltip="Click to send email"/>
              </a:rPr>
              <a:t>Deb Ashby </a:t>
            </a:r>
            <a:r>
              <a:rPr lang="en-GB" sz="1600" dirty="0">
                <a:latin typeface="Lato" panose="020F0502020204030203" pitchFamily="34" charset="0"/>
              </a:rPr>
              <a:t>for more details.</a:t>
            </a:r>
          </a:p>
          <a:p>
            <a:endParaRPr lang="en-GB" sz="1600" dirty="0">
              <a:latin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Lato" panose="020F0502020204030203" pitchFamily="34" charset="0"/>
              </a:rPr>
              <a:t>Thailand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Lato" panose="020F0502020204030203" pitchFamily="34" charset="0"/>
              </a:rPr>
              <a:t>Myanmar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Lato" panose="020F0502020204030203" pitchFamily="34" charset="0"/>
              </a:rPr>
              <a:t>Cambodia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Lato" panose="020F0502020204030203" pitchFamily="34" charset="0"/>
              </a:rPr>
              <a:t>Indonesia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Lato" panose="020F0502020204030203" pitchFamily="34" charset="0"/>
              </a:rPr>
              <a:t>Laos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Lato" panose="020F0502020204030203" pitchFamily="34" charset="0"/>
              </a:rPr>
              <a:t>India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Lato" panose="020F0502020204030203" pitchFamily="34" charset="0"/>
              </a:rPr>
              <a:t>Nepal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Lato" panose="020F0502020204030203" pitchFamily="34" charset="0"/>
              </a:rPr>
              <a:t>Vietnam</a:t>
            </a:r>
          </a:p>
          <a:p>
            <a:endParaRPr lang="en-US" sz="1600" dirty="0">
              <a:latin typeface="Lato" panose="020F0502020204030203" pitchFamily="34" charset="0"/>
            </a:endParaRPr>
          </a:p>
        </p:txBody>
      </p:sp>
      <p:sp>
        <p:nvSpPr>
          <p:cNvPr id="10" name="Rectangle: Rounded Corners 9">
            <a:hlinkClick r:id="rId6" tooltip="Click to see the Itineraries for this Region"/>
            <a:extLst>
              <a:ext uri="{FF2B5EF4-FFF2-40B4-BE49-F238E27FC236}">
                <a16:creationId xmlns:a16="http://schemas.microsoft.com/office/drawing/2014/main" id="{0712EA11-5073-4116-A04B-AC22E748F404}"/>
              </a:ext>
            </a:extLst>
          </p:cNvPr>
          <p:cNvSpPr/>
          <p:nvPr/>
        </p:nvSpPr>
        <p:spPr>
          <a:xfrm>
            <a:off x="10583917" y="5906861"/>
            <a:ext cx="1303283" cy="430924"/>
          </a:xfrm>
          <a:prstGeom prst="roundRect">
            <a:avLst/>
          </a:prstGeom>
          <a:solidFill>
            <a:srgbClr val="385723"/>
          </a:solidFill>
          <a:ln w="63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Itineraries</a:t>
            </a:r>
            <a:endParaRPr lang="en-US" dirty="0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1CB4D07F-C147-4136-AE36-7C709138E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4FC74-5FEB-400E-8A08-3274F4382283}" type="datetime1">
              <a:rPr lang="en-US" smtClean="0"/>
              <a:t>3/31/2022</a:t>
            </a:fld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27465151-679C-4312-8CB7-68F5A1D0F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E8E28F6-9CD5-4153-B0C3-D85CE1619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9AC3B9B-287A-40A3-B6F1-0739772F1638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0DF72D-6FE3-4364-AA9D-CA1D06DB6B08}"/>
              </a:ext>
            </a:extLst>
          </p:cNvPr>
          <p:cNvSpPr txBox="1"/>
          <p:nvPr/>
        </p:nvSpPr>
        <p:spPr>
          <a:xfrm>
            <a:off x="6477000" y="757440"/>
            <a:ext cx="34507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latin typeface="Kunstler Script" panose="030304020206070D0D06" pitchFamily="66" charset="0"/>
              </a:rPr>
              <a:t>Africa</a:t>
            </a:r>
            <a:endParaRPr lang="en-US" sz="9600" dirty="0">
              <a:latin typeface="Kunstler Script" panose="030304020206070D0D06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48E762-2734-4EB6-A773-C8E25BDA5CB4}"/>
              </a:ext>
            </a:extLst>
          </p:cNvPr>
          <p:cNvSpPr txBox="1"/>
          <p:nvPr/>
        </p:nvSpPr>
        <p:spPr>
          <a:xfrm>
            <a:off x="6477000" y="2327100"/>
            <a:ext cx="52033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Lato" panose="020F0502020204030203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600" dirty="0">
              <a:latin typeface="Lato" panose="020F0502020204030203" pitchFamily="34" charset="0"/>
            </a:endParaRPr>
          </a:p>
          <a:p>
            <a:r>
              <a:rPr lang="en-GB" sz="1600" dirty="0">
                <a:latin typeface="Lato" panose="020F0502020204030203" pitchFamily="34" charset="0"/>
              </a:rPr>
              <a:t>Nunc viverra imperdiet enim. Fusce est. Vivamus a tellus.</a:t>
            </a:r>
          </a:p>
          <a:p>
            <a:endParaRPr lang="en-GB" sz="1600" dirty="0">
              <a:latin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South Africa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Mozambique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Botswana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Namibia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Kenya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Ethiopia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Zambia</a:t>
            </a:r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94837888-FA95-4389-AF32-5763C9A1EE6E}"/>
              </a:ext>
            </a:extLst>
          </p:cNvPr>
          <p:cNvSpPr/>
          <p:nvPr/>
        </p:nvSpPr>
        <p:spPr>
          <a:xfrm>
            <a:off x="0" y="6591795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erged Heading Shape">
            <a:extLst>
              <a:ext uri="{FF2B5EF4-FFF2-40B4-BE49-F238E27FC236}">
                <a16:creationId xmlns:a16="http://schemas.microsoft.com/office/drawing/2014/main" id="{88425688-0B23-490D-8645-AE3841481855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Company Logo">
            <a:extLst>
              <a:ext uri="{FF2B5EF4-FFF2-40B4-BE49-F238E27FC236}">
                <a16:creationId xmlns:a16="http://schemas.microsoft.com/office/drawing/2014/main" id="{5B8B9E51-D7A4-4823-A52B-100F84CE0DAF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4BAAD55E-D653-4334-89AB-8E15EB6CA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20A-8832-45E2-84D0-6943D495922B}" type="datetime1">
              <a:rPr lang="en-US" smtClean="0"/>
              <a:t>3/31/2022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94B7130C-261C-4588-B206-2047E9697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42CFDAF8-E77C-4646-86C3-6F0B3D6D1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9AC3B9B-287A-40A3-B6F1-0739772F1638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31B72F-FB79-4BE7-9727-7AC688BC4AB6}"/>
              </a:ext>
            </a:extLst>
          </p:cNvPr>
          <p:cNvSpPr txBox="1"/>
          <p:nvPr/>
        </p:nvSpPr>
        <p:spPr>
          <a:xfrm>
            <a:off x="6172200" y="934519"/>
            <a:ext cx="34507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latin typeface="Kunstler Script" panose="030304020206070D0D06" pitchFamily="66" charset="0"/>
              </a:rPr>
              <a:t>Europe</a:t>
            </a:r>
            <a:endParaRPr lang="en-US" sz="9600" dirty="0">
              <a:latin typeface="Kunstler Script" panose="030304020206070D0D06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6B3F43-199C-4578-8CEE-D99F83F1CE72}"/>
              </a:ext>
            </a:extLst>
          </p:cNvPr>
          <p:cNvSpPr txBox="1"/>
          <p:nvPr/>
        </p:nvSpPr>
        <p:spPr>
          <a:xfrm>
            <a:off x="6477000" y="2327100"/>
            <a:ext cx="52033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Lato" panose="020F0502020204030203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sz="1600" dirty="0">
              <a:latin typeface="Lato" panose="020F0502020204030203" pitchFamily="34" charset="0"/>
            </a:endParaRPr>
          </a:p>
          <a:p>
            <a:r>
              <a:rPr lang="en-GB" sz="1600" dirty="0">
                <a:latin typeface="Lato" panose="020F0502020204030203" pitchFamily="34" charset="0"/>
              </a:rPr>
              <a:t>Nunc viverra imperdiet enim. Fusce est. Vivamus a tellus.</a:t>
            </a:r>
          </a:p>
          <a:p>
            <a:endParaRPr lang="en-GB" sz="1600" dirty="0">
              <a:latin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Italy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Spain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Greece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UK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France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Slovenia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Austria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Lato" panose="020F0502020204030203" pitchFamily="34" charset="0"/>
              </a:rPr>
              <a:t>Germany</a:t>
            </a:r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EA6A0FBC-72AE-43E1-87A2-ADEFD4F01072}"/>
              </a:ext>
            </a:extLst>
          </p:cNvPr>
          <p:cNvSpPr/>
          <p:nvPr/>
        </p:nvSpPr>
        <p:spPr>
          <a:xfrm>
            <a:off x="0" y="6591795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erged Heading Shape">
            <a:extLst>
              <a:ext uri="{FF2B5EF4-FFF2-40B4-BE49-F238E27FC236}">
                <a16:creationId xmlns:a16="http://schemas.microsoft.com/office/drawing/2014/main" id="{5ED713B7-DB47-4C32-BCF4-DDF612C9436C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Company Logo">
            <a:extLst>
              <a:ext uri="{FF2B5EF4-FFF2-40B4-BE49-F238E27FC236}">
                <a16:creationId xmlns:a16="http://schemas.microsoft.com/office/drawing/2014/main" id="{AB28614B-8D5C-469B-AFA5-F496A42182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1AA0E139-5171-4362-9257-F5A137E00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2651-4136-4371-9990-3F9237B060C3}" type="datetime1">
              <a:rPr lang="en-US" smtClean="0"/>
              <a:t>3/31/2022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96C0FD94-58AF-4739-82E7-8E6EA86A5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6054299D-23B1-4779-B2AA-2605C2067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27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4="http://schemas.microsoft.com/office/drawing/2016/5/10/chartex">
        <mc:Choice Requires="cx4">
          <p:graphicFrame>
            <p:nvGraphicFramePr>
              <p:cNvPr id="4" name="Chart 3">
                <a:extLst>
                  <a:ext uri="{FF2B5EF4-FFF2-40B4-BE49-F238E27FC236}">
                    <a16:creationId xmlns:a16="http://schemas.microsoft.com/office/drawing/2014/main" id="{EA391B7A-0B31-48FF-A6DF-6DB830019D9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33259481"/>
                  </p:ext>
                </p:extLst>
              </p:nvPr>
            </p:nvGraphicFramePr>
            <p:xfrm>
              <a:off x="1570182" y="369455"/>
              <a:ext cx="10030691" cy="6262254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4" name="Chart 3">
                <a:extLst>
                  <a:ext uri="{FF2B5EF4-FFF2-40B4-BE49-F238E27FC236}">
                    <a16:creationId xmlns:a16="http://schemas.microsoft.com/office/drawing/2014/main" id="{EA391B7A-0B31-48FF-A6DF-6DB830019D9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70182" y="369455"/>
                <a:ext cx="10030691" cy="6262254"/>
              </a:xfrm>
              <a:prstGeom prst="rect">
                <a:avLst/>
              </a:prstGeom>
            </p:spPr>
          </p:pic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3E9C0C0A-F65A-410B-A079-43101A2C87C4}"/>
              </a:ext>
            </a:extLst>
          </p:cNvPr>
          <p:cNvSpPr/>
          <p:nvPr/>
        </p:nvSpPr>
        <p:spPr>
          <a:xfrm>
            <a:off x="7065818" y="5421745"/>
            <a:ext cx="184727" cy="184727"/>
          </a:xfrm>
          <a:prstGeom prst="ellipse">
            <a:avLst/>
          </a:prstGeom>
          <a:solidFill>
            <a:srgbClr val="FF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3EAF2D05-44CE-4E44-AA60-99AE9AB89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3C8C4-95BB-4314-B2D3-4BDB720B1474}" type="datetime1">
              <a:rPr lang="en-US" smtClean="0"/>
              <a:t>3/31/2022</a:t>
            </a:fld>
            <a:endParaRPr lang="en-US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1B3A8A86-758E-4A40-AD63-47396AA24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C68ECC6-1E86-448F-AFA9-A7BF970C0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30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4.81481E-6 L 0.07956 -0.0875 L 0.07956 -0.0875 " pathEditMode="relative" ptsTypes="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78 -0.08473 L -0.12122 -0.34607 " pathEditMode="relative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044 -0.34862 L -0.3651 -0.23959 " pathEditMode="relative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667 -0.23565 L 0.00234 0.00138 " pathEditMode="relative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bout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4208068" y="717437"/>
            <a:ext cx="784253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Prices</a:t>
            </a:r>
            <a:endParaRPr lang="en-US" sz="35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14" name="Divider Merged Image">
            <a:extLst>
              <a:ext uri="{FF2B5EF4-FFF2-40B4-BE49-F238E27FC236}">
                <a16:creationId xmlns:a16="http://schemas.microsoft.com/office/drawing/2014/main" id="{F228612C-1FCC-46B1-B9BD-E36DED56F79D}"/>
              </a:ext>
            </a:extLst>
          </p:cNvPr>
          <p:cNvSpPr/>
          <p:nvPr/>
        </p:nvSpPr>
        <p:spPr>
          <a:xfrm>
            <a:off x="0" y="-1"/>
            <a:ext cx="6701963" cy="6876473"/>
          </a:xfrm>
          <a:custGeom>
            <a:avLst/>
            <a:gdLst>
              <a:gd name="connsiteX0" fmla="*/ 2070730 w 6701963"/>
              <a:gd name="connsiteY0" fmla="*/ 0 h 6858000"/>
              <a:gd name="connsiteX1" fmla="*/ 3540047 w 6701963"/>
              <a:gd name="connsiteY1" fmla="*/ 0 h 6858000"/>
              <a:gd name="connsiteX2" fmla="*/ 3050275 w 6701963"/>
              <a:gd name="connsiteY2" fmla="*/ 6858000 h 6858000"/>
              <a:gd name="connsiteX3" fmla="*/ 1580958 w 6701963"/>
              <a:gd name="connsiteY3" fmla="*/ 6858000 h 6858000"/>
              <a:gd name="connsiteX4" fmla="*/ 489772 w 6701963"/>
              <a:gd name="connsiteY4" fmla="*/ 0 h 6858000"/>
              <a:gd name="connsiteX5" fmla="*/ 1959089 w 6701963"/>
              <a:gd name="connsiteY5" fmla="*/ 0 h 6858000"/>
              <a:gd name="connsiteX6" fmla="*/ 1469317 w 6701963"/>
              <a:gd name="connsiteY6" fmla="*/ 6858000 h 6858000"/>
              <a:gd name="connsiteX7" fmla="*/ 0 w 6701963"/>
              <a:gd name="connsiteY7" fmla="*/ 6858000 h 6858000"/>
              <a:gd name="connsiteX8" fmla="*/ 3651688 w 6701963"/>
              <a:gd name="connsiteY8" fmla="*/ 0 h 6858000"/>
              <a:gd name="connsiteX9" fmla="*/ 5121005 w 6701963"/>
              <a:gd name="connsiteY9" fmla="*/ 0 h 6858000"/>
              <a:gd name="connsiteX10" fmla="*/ 4631233 w 6701963"/>
              <a:gd name="connsiteY10" fmla="*/ 6858000 h 6858000"/>
              <a:gd name="connsiteX11" fmla="*/ 3161916 w 6701963"/>
              <a:gd name="connsiteY11" fmla="*/ 6858000 h 6858000"/>
              <a:gd name="connsiteX12" fmla="*/ 5232646 w 6701963"/>
              <a:gd name="connsiteY12" fmla="*/ 0 h 6858000"/>
              <a:gd name="connsiteX13" fmla="*/ 6701963 w 6701963"/>
              <a:gd name="connsiteY13" fmla="*/ 0 h 6858000"/>
              <a:gd name="connsiteX14" fmla="*/ 6212191 w 6701963"/>
              <a:gd name="connsiteY14" fmla="*/ 6858000 h 6858000"/>
              <a:gd name="connsiteX15" fmla="*/ 4742874 w 6701963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701963" h="6858000">
                <a:moveTo>
                  <a:pt x="2070730" y="0"/>
                </a:moveTo>
                <a:lnTo>
                  <a:pt x="3540047" y="0"/>
                </a:lnTo>
                <a:lnTo>
                  <a:pt x="3050275" y="6858000"/>
                </a:lnTo>
                <a:lnTo>
                  <a:pt x="1580958" y="6858000"/>
                </a:lnTo>
                <a:close/>
                <a:moveTo>
                  <a:pt x="489772" y="0"/>
                </a:moveTo>
                <a:lnTo>
                  <a:pt x="1959089" y="0"/>
                </a:lnTo>
                <a:lnTo>
                  <a:pt x="1469317" y="6858000"/>
                </a:lnTo>
                <a:lnTo>
                  <a:pt x="0" y="6858000"/>
                </a:lnTo>
                <a:close/>
                <a:moveTo>
                  <a:pt x="3651688" y="0"/>
                </a:moveTo>
                <a:lnTo>
                  <a:pt x="5121005" y="0"/>
                </a:lnTo>
                <a:lnTo>
                  <a:pt x="4631233" y="6858000"/>
                </a:lnTo>
                <a:lnTo>
                  <a:pt x="3161916" y="6858000"/>
                </a:lnTo>
                <a:close/>
                <a:moveTo>
                  <a:pt x="5232646" y="0"/>
                </a:moveTo>
                <a:lnTo>
                  <a:pt x="6701963" y="0"/>
                </a:lnTo>
                <a:lnTo>
                  <a:pt x="6212191" y="6858000"/>
                </a:lnTo>
                <a:lnTo>
                  <a:pt x="4742874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Divider Number">
            <a:extLst>
              <a:ext uri="{FF2B5EF4-FFF2-40B4-BE49-F238E27FC236}">
                <a16:creationId xmlns:a16="http://schemas.microsoft.com/office/drawing/2014/main" id="{FEF2C779-5F7F-4715-8210-3C37CC82FB75}"/>
              </a:ext>
            </a:extLst>
          </p:cNvPr>
          <p:cNvSpPr txBox="1"/>
          <p:nvPr/>
        </p:nvSpPr>
        <p:spPr>
          <a:xfrm>
            <a:off x="10435474" y="4853005"/>
            <a:ext cx="1649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  <a:latin typeface="Lato Black" panose="020F0A02020204030203" pitchFamily="34" charset="0"/>
              </a:rPr>
              <a:t>03</a:t>
            </a:r>
            <a:endParaRPr lang="en-US" sz="96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7" name="Divider Heading">
            <a:extLst>
              <a:ext uri="{FF2B5EF4-FFF2-40B4-BE49-F238E27FC236}">
                <a16:creationId xmlns:a16="http://schemas.microsoft.com/office/drawing/2014/main" id="{BCDB20A5-ED58-45D7-BBE6-FFE77ADAD7C1}"/>
              </a:ext>
            </a:extLst>
          </p:cNvPr>
          <p:cNvSpPr txBox="1"/>
          <p:nvPr/>
        </p:nvSpPr>
        <p:spPr>
          <a:xfrm>
            <a:off x="10638534" y="6163234"/>
            <a:ext cx="1412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Lato" panose="020F0502020204030203" pitchFamily="34" charset="0"/>
              </a:rPr>
              <a:t>OUR PRICES</a:t>
            </a:r>
            <a:endParaRPr lang="en-US" sz="16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pic>
        <p:nvPicPr>
          <p:cNvPr id="9" name="Icon" descr="Chevron arrows with solid fill">
            <a:extLst>
              <a:ext uri="{FF2B5EF4-FFF2-40B4-BE49-F238E27FC236}">
                <a16:creationId xmlns:a16="http://schemas.microsoft.com/office/drawing/2014/main" id="{909499BD-AA5F-4232-AB20-C1696AA81D0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2746" b="12746"/>
          <a:stretch/>
        </p:blipFill>
        <p:spPr>
          <a:xfrm>
            <a:off x="10291844" y="6195861"/>
            <a:ext cx="396687" cy="295564"/>
          </a:xfrm>
          <a:prstGeom prst="rect">
            <a:avLst/>
          </a:prstGeom>
        </p:spPr>
      </p:pic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11163022" y="171787"/>
            <a:ext cx="763341" cy="763341"/>
          </a:xfrm>
          <a:prstGeom prst="ellipse">
            <a:avLst/>
          </a:prstGeom>
          <a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7866405C-14EF-40D1-8087-E077EEBAB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1E1-971A-488A-BD1D-30D4E54BD94E}" type="datetime1">
              <a:rPr lang="en-US" smtClean="0"/>
              <a:t>3/31/2022</a:t>
            </a:fld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0B3BBB27-0E83-44E9-A545-2A8090154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42BB7973-147A-4A96-B253-16FE38418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44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ackground Landscape Image">
            <a:extLst>
              <a:ext uri="{FF2B5EF4-FFF2-40B4-BE49-F238E27FC236}">
                <a16:creationId xmlns:a16="http://schemas.microsoft.com/office/drawing/2014/main" id="{69A573F0-2ED0-4FDE-AB93-666D94B3CF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ransparent Shape Overlay">
            <a:extLst>
              <a:ext uri="{FF2B5EF4-FFF2-40B4-BE49-F238E27FC236}">
                <a16:creationId xmlns:a16="http://schemas.microsoft.com/office/drawing/2014/main" id="{48066DC4-A063-42BC-BFD3-B769615E011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mpany Logo">
            <a:extLst>
              <a:ext uri="{FF2B5EF4-FFF2-40B4-BE49-F238E27FC236}">
                <a16:creationId xmlns:a16="http://schemas.microsoft.com/office/drawing/2014/main" id="{4EB8BC0C-0EE9-4168-ABDC-D6A958628824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Explore Text Box">
            <a:extLst>
              <a:ext uri="{FF2B5EF4-FFF2-40B4-BE49-F238E27FC236}">
                <a16:creationId xmlns:a16="http://schemas.microsoft.com/office/drawing/2014/main" id="{7B8320DE-9DE8-4DF7-A102-D81D89224D01}"/>
              </a:ext>
            </a:extLst>
          </p:cNvPr>
          <p:cNvSpPr txBox="1"/>
          <p:nvPr/>
        </p:nvSpPr>
        <p:spPr>
          <a:xfrm>
            <a:off x="1065850" y="305068"/>
            <a:ext cx="929695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Prices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14" name="Title Text Box">
            <a:extLst>
              <a:ext uri="{FF2B5EF4-FFF2-40B4-BE49-F238E27FC236}">
                <a16:creationId xmlns:a16="http://schemas.microsoft.com/office/drawing/2014/main" id="{25602B0A-771E-4E95-AD6A-5A54F163D12F}"/>
              </a:ext>
            </a:extLst>
          </p:cNvPr>
          <p:cNvSpPr txBox="1"/>
          <p:nvPr/>
        </p:nvSpPr>
        <p:spPr>
          <a:xfrm>
            <a:off x="249698" y="1026185"/>
            <a:ext cx="6227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OUR PRICES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Footer Shape">
            <a:extLst>
              <a:ext uri="{FF2B5EF4-FFF2-40B4-BE49-F238E27FC236}">
                <a16:creationId xmlns:a16="http://schemas.microsoft.com/office/drawing/2014/main" id="{024E2D83-7EB8-40E8-B07B-F6CEFDB9667E}"/>
              </a:ext>
            </a:extLst>
          </p:cNvPr>
          <p:cNvSpPr/>
          <p:nvPr/>
        </p:nvSpPr>
        <p:spPr>
          <a:xfrm>
            <a:off x="0" y="6591795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erged Heading Shape">
            <a:extLst>
              <a:ext uri="{FF2B5EF4-FFF2-40B4-BE49-F238E27FC236}">
                <a16:creationId xmlns:a16="http://schemas.microsoft.com/office/drawing/2014/main" id="{647D2678-E618-4C24-A11F-907BB517CCF0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Company Logo">
            <a:extLst>
              <a:ext uri="{FF2B5EF4-FFF2-40B4-BE49-F238E27FC236}">
                <a16:creationId xmlns:a16="http://schemas.microsoft.com/office/drawing/2014/main" id="{3432F689-8D83-4451-8056-35FBD834DC18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Price Table">
            <a:extLst>
              <a:ext uri="{FF2B5EF4-FFF2-40B4-BE49-F238E27FC236}">
                <a16:creationId xmlns:a16="http://schemas.microsoft.com/office/drawing/2014/main" id="{7BD560B7-25B9-4572-A7AB-02A0F4395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037237"/>
              </p:ext>
            </p:extLst>
          </p:nvPr>
        </p:nvGraphicFramePr>
        <p:xfrm>
          <a:off x="1287517" y="2356029"/>
          <a:ext cx="9616964" cy="333756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2404241">
                  <a:extLst>
                    <a:ext uri="{9D8B030D-6E8A-4147-A177-3AD203B41FA5}">
                      <a16:colId xmlns:a16="http://schemas.microsoft.com/office/drawing/2014/main" val="2169176916"/>
                    </a:ext>
                  </a:extLst>
                </a:gridCol>
                <a:gridCol w="2404241">
                  <a:extLst>
                    <a:ext uri="{9D8B030D-6E8A-4147-A177-3AD203B41FA5}">
                      <a16:colId xmlns:a16="http://schemas.microsoft.com/office/drawing/2014/main" val="4105825647"/>
                    </a:ext>
                  </a:extLst>
                </a:gridCol>
                <a:gridCol w="2404241">
                  <a:extLst>
                    <a:ext uri="{9D8B030D-6E8A-4147-A177-3AD203B41FA5}">
                      <a16:colId xmlns:a16="http://schemas.microsoft.com/office/drawing/2014/main" val="927047504"/>
                    </a:ext>
                  </a:extLst>
                </a:gridCol>
                <a:gridCol w="2404241">
                  <a:extLst>
                    <a:ext uri="{9D8B030D-6E8A-4147-A177-3AD203B41FA5}">
                      <a16:colId xmlns:a16="http://schemas.microsoft.com/office/drawing/2014/main" val="43049372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Lato Black" panose="020F0A02020204030203" pitchFamily="34" charset="0"/>
                        </a:rPr>
                        <a:t>ASIA TRIPS (2022)</a:t>
                      </a:r>
                      <a:endParaRPr lang="en-US" dirty="0">
                        <a:solidFill>
                          <a:schemeClr val="bg1"/>
                        </a:solidFill>
                        <a:latin typeface="Lato Black" panose="020F0A02020204030203" pitchFamily="34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  <a:latin typeface="Lato Black" panose="020F0A02020204030203" pitchFamily="34" charset="0"/>
                      </a:endParaRPr>
                    </a:p>
                  </a:txBody>
                  <a:tcPr>
                    <a:solidFill>
                      <a:srgbClr val="38572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  <a:latin typeface="Lato Black" panose="020F0A02020204030203" pitchFamily="34" charset="0"/>
                      </a:endParaRPr>
                    </a:p>
                  </a:txBody>
                  <a:tcPr>
                    <a:solidFill>
                      <a:srgbClr val="38572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  <a:latin typeface="Lato Black" panose="020F0A02020204030203" pitchFamily="34" charset="0"/>
                      </a:endParaRPr>
                    </a:p>
                  </a:txBody>
                  <a:tcPr>
                    <a:solidFill>
                      <a:srgbClr val="3857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965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 Black" panose="020F0A02020204030203" pitchFamily="34" charset="0"/>
                        </a:rPr>
                        <a:t>Tour Code</a:t>
                      </a:r>
                      <a:endParaRPr lang="en-US" dirty="0">
                        <a:solidFill>
                          <a:schemeClr val="bg1"/>
                        </a:solidFill>
                        <a:latin typeface="Lato Black" panose="020F0A02020204030203" pitchFamily="34" charset="0"/>
                      </a:endParaRPr>
                    </a:p>
                  </a:txBody>
                  <a:tcP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 Black" panose="020F0A02020204030203" pitchFamily="34" charset="0"/>
                        </a:rPr>
                        <a:t>Tour Name</a:t>
                      </a:r>
                      <a:endParaRPr lang="en-US" dirty="0">
                        <a:solidFill>
                          <a:schemeClr val="bg1"/>
                        </a:solidFill>
                        <a:latin typeface="Lato Black" panose="020F0A02020204030203" pitchFamily="34" charset="0"/>
                      </a:endParaRPr>
                    </a:p>
                  </a:txBody>
                  <a:tcP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 Black" panose="020F0A02020204030203" pitchFamily="34" charset="0"/>
                        </a:rPr>
                        <a:t>Price</a:t>
                      </a:r>
                      <a:endParaRPr lang="en-US" dirty="0">
                        <a:solidFill>
                          <a:schemeClr val="bg1"/>
                        </a:solidFill>
                        <a:latin typeface="Lato Black" panose="020F0A02020204030203" pitchFamily="34" charset="0"/>
                      </a:endParaRPr>
                    </a:p>
                  </a:txBody>
                  <a:tcP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 Black" panose="020F0A02020204030203" pitchFamily="34" charset="0"/>
                        </a:rPr>
                        <a:t>Dates</a:t>
                      </a:r>
                      <a:endParaRPr lang="en-US" dirty="0">
                        <a:solidFill>
                          <a:schemeClr val="bg1"/>
                        </a:solidFill>
                        <a:latin typeface="Lato Black" panose="020F0A02020204030203" pitchFamily="34" charset="0"/>
                      </a:endParaRPr>
                    </a:p>
                  </a:txBody>
                  <a:tcPr>
                    <a:solidFill>
                      <a:srgbClr val="3857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570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SEA-0001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Thailand’s Beaches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2000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All Year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237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SEA-0002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Magical Myanmar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1200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All Year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676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SA-003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Incredible India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1000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All Year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23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SA-004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Trekking in Nepal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2000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May - Sep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650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SEA-005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Angkor Wat Explorer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1800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All Year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766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SEA-006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Foodie Vietnam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2100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All Year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6538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SEA-007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Wellness in Laos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3000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  <a:latin typeface="Lato" panose="020F0502020204030203" pitchFamily="34" charset="0"/>
                        </a:rPr>
                        <a:t>Dec - Apr</a:t>
                      </a:r>
                      <a:endParaRPr lang="en-US" dirty="0">
                        <a:solidFill>
                          <a:schemeClr val="bg1"/>
                        </a:solidFill>
                        <a:latin typeface="Lato" panose="020F050202020403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7907242"/>
                  </a:ext>
                </a:extLst>
              </a:tr>
            </a:tbl>
          </a:graphicData>
        </a:graphic>
      </p:graphicFrame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1268FB31-7B08-4C61-A3CC-7A6C0A6EC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64AC0-6C15-4E4C-8C14-06491FD836FE}" type="datetime1">
              <a:rPr lang="en-US" smtClean="0"/>
              <a:t>3/31/2022</a:t>
            </a:fld>
            <a:endParaRPr lang="en-US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577E0C34-EE16-4636-BD0E-E0CC39E2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14D3D1F2-2A97-4023-A309-81B1CB9B9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47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bout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4159708" y="928854"/>
            <a:ext cx="797432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Book</a:t>
            </a:r>
            <a:endParaRPr lang="en-US" sz="3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14" name="Divider Merged Image">
            <a:extLst>
              <a:ext uri="{FF2B5EF4-FFF2-40B4-BE49-F238E27FC236}">
                <a16:creationId xmlns:a16="http://schemas.microsoft.com/office/drawing/2014/main" id="{F228612C-1FCC-46B1-B9BD-E36DED56F79D}"/>
              </a:ext>
            </a:extLst>
          </p:cNvPr>
          <p:cNvSpPr/>
          <p:nvPr/>
        </p:nvSpPr>
        <p:spPr>
          <a:xfrm>
            <a:off x="0" y="-1"/>
            <a:ext cx="6701963" cy="6876473"/>
          </a:xfrm>
          <a:custGeom>
            <a:avLst/>
            <a:gdLst>
              <a:gd name="connsiteX0" fmla="*/ 2070730 w 6701963"/>
              <a:gd name="connsiteY0" fmla="*/ 0 h 6858000"/>
              <a:gd name="connsiteX1" fmla="*/ 3540047 w 6701963"/>
              <a:gd name="connsiteY1" fmla="*/ 0 h 6858000"/>
              <a:gd name="connsiteX2" fmla="*/ 3050275 w 6701963"/>
              <a:gd name="connsiteY2" fmla="*/ 6858000 h 6858000"/>
              <a:gd name="connsiteX3" fmla="*/ 1580958 w 6701963"/>
              <a:gd name="connsiteY3" fmla="*/ 6858000 h 6858000"/>
              <a:gd name="connsiteX4" fmla="*/ 489772 w 6701963"/>
              <a:gd name="connsiteY4" fmla="*/ 0 h 6858000"/>
              <a:gd name="connsiteX5" fmla="*/ 1959089 w 6701963"/>
              <a:gd name="connsiteY5" fmla="*/ 0 h 6858000"/>
              <a:gd name="connsiteX6" fmla="*/ 1469317 w 6701963"/>
              <a:gd name="connsiteY6" fmla="*/ 6858000 h 6858000"/>
              <a:gd name="connsiteX7" fmla="*/ 0 w 6701963"/>
              <a:gd name="connsiteY7" fmla="*/ 6858000 h 6858000"/>
              <a:gd name="connsiteX8" fmla="*/ 3651688 w 6701963"/>
              <a:gd name="connsiteY8" fmla="*/ 0 h 6858000"/>
              <a:gd name="connsiteX9" fmla="*/ 5121005 w 6701963"/>
              <a:gd name="connsiteY9" fmla="*/ 0 h 6858000"/>
              <a:gd name="connsiteX10" fmla="*/ 4631233 w 6701963"/>
              <a:gd name="connsiteY10" fmla="*/ 6858000 h 6858000"/>
              <a:gd name="connsiteX11" fmla="*/ 3161916 w 6701963"/>
              <a:gd name="connsiteY11" fmla="*/ 6858000 h 6858000"/>
              <a:gd name="connsiteX12" fmla="*/ 5232646 w 6701963"/>
              <a:gd name="connsiteY12" fmla="*/ 0 h 6858000"/>
              <a:gd name="connsiteX13" fmla="*/ 6701963 w 6701963"/>
              <a:gd name="connsiteY13" fmla="*/ 0 h 6858000"/>
              <a:gd name="connsiteX14" fmla="*/ 6212191 w 6701963"/>
              <a:gd name="connsiteY14" fmla="*/ 6858000 h 6858000"/>
              <a:gd name="connsiteX15" fmla="*/ 4742874 w 6701963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701963" h="6858000">
                <a:moveTo>
                  <a:pt x="2070730" y="0"/>
                </a:moveTo>
                <a:lnTo>
                  <a:pt x="3540047" y="0"/>
                </a:lnTo>
                <a:lnTo>
                  <a:pt x="3050275" y="6858000"/>
                </a:lnTo>
                <a:lnTo>
                  <a:pt x="1580958" y="6858000"/>
                </a:lnTo>
                <a:close/>
                <a:moveTo>
                  <a:pt x="489772" y="0"/>
                </a:moveTo>
                <a:lnTo>
                  <a:pt x="1959089" y="0"/>
                </a:lnTo>
                <a:lnTo>
                  <a:pt x="1469317" y="6858000"/>
                </a:lnTo>
                <a:lnTo>
                  <a:pt x="0" y="6858000"/>
                </a:lnTo>
                <a:close/>
                <a:moveTo>
                  <a:pt x="3651688" y="0"/>
                </a:moveTo>
                <a:lnTo>
                  <a:pt x="5121005" y="0"/>
                </a:lnTo>
                <a:lnTo>
                  <a:pt x="4631233" y="6858000"/>
                </a:lnTo>
                <a:lnTo>
                  <a:pt x="3161916" y="6858000"/>
                </a:lnTo>
                <a:close/>
                <a:moveTo>
                  <a:pt x="5232646" y="0"/>
                </a:moveTo>
                <a:lnTo>
                  <a:pt x="6701963" y="0"/>
                </a:lnTo>
                <a:lnTo>
                  <a:pt x="6212191" y="6858000"/>
                </a:lnTo>
                <a:lnTo>
                  <a:pt x="4742874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269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Divider Number">
            <a:extLst>
              <a:ext uri="{FF2B5EF4-FFF2-40B4-BE49-F238E27FC236}">
                <a16:creationId xmlns:a16="http://schemas.microsoft.com/office/drawing/2014/main" id="{FEF2C779-5F7F-4715-8210-3C37CC82FB75}"/>
              </a:ext>
            </a:extLst>
          </p:cNvPr>
          <p:cNvSpPr txBox="1"/>
          <p:nvPr/>
        </p:nvSpPr>
        <p:spPr>
          <a:xfrm>
            <a:off x="10435474" y="4853005"/>
            <a:ext cx="1649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  <a:latin typeface="Lato Black" panose="020F0A02020204030203" pitchFamily="34" charset="0"/>
              </a:rPr>
              <a:t>04</a:t>
            </a:r>
            <a:endParaRPr lang="en-US" sz="96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7" name="Divider Heading">
            <a:extLst>
              <a:ext uri="{FF2B5EF4-FFF2-40B4-BE49-F238E27FC236}">
                <a16:creationId xmlns:a16="http://schemas.microsoft.com/office/drawing/2014/main" id="{BCDB20A5-ED58-45D7-BBE6-FFE77ADAD7C1}"/>
              </a:ext>
            </a:extLst>
          </p:cNvPr>
          <p:cNvSpPr txBox="1"/>
          <p:nvPr/>
        </p:nvSpPr>
        <p:spPr>
          <a:xfrm>
            <a:off x="9900745" y="6163234"/>
            <a:ext cx="2149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Lato" panose="020F0502020204030203" pitchFamily="34" charset="0"/>
              </a:rPr>
              <a:t>BOOKING PROCESS</a:t>
            </a:r>
            <a:endParaRPr lang="en-US" sz="16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pic>
        <p:nvPicPr>
          <p:cNvPr id="9" name="Icon" descr="Chevron arrows with solid fill">
            <a:extLst>
              <a:ext uri="{FF2B5EF4-FFF2-40B4-BE49-F238E27FC236}">
                <a16:creationId xmlns:a16="http://schemas.microsoft.com/office/drawing/2014/main" id="{909499BD-AA5F-4232-AB20-C1696AA81D0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2746" b="12746"/>
          <a:stretch/>
        </p:blipFill>
        <p:spPr>
          <a:xfrm>
            <a:off x="9591774" y="6195860"/>
            <a:ext cx="396687" cy="295564"/>
          </a:xfrm>
          <a:prstGeom prst="rect">
            <a:avLst/>
          </a:prstGeom>
        </p:spPr>
      </p:pic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11163022" y="171787"/>
            <a:ext cx="763341" cy="763341"/>
          </a:xfrm>
          <a:prstGeom prst="ellipse">
            <a:avLst/>
          </a:prstGeom>
          <a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F88D6C36-DCED-49C6-948D-34F0C06F6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F3F2-6971-4C05-BA87-242BBFF12BC2}" type="datetime1">
              <a:rPr lang="en-US" smtClean="0"/>
              <a:t>3/31/2022</a:t>
            </a:fld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A948DB7-6325-4E1A-BF03-56E2B37ED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900D3572-7366-4620-BF63-6B8CFF0E3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9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117BD5-0F36-4516-B0AE-6B9867960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FF99-41F3-426A-83E3-43145AC8F9F5}" type="datetime1">
              <a:rPr lang="en-US" smtClean="0"/>
              <a:t>3/31/2022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881159-0ACF-4947-8461-0940ADEA9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0F107F-3842-4E8B-8A91-F568A0206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22B3D2-1F60-4D5C-A9CB-62D0F499E2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Text Box">
            <a:extLst>
              <a:ext uri="{FF2B5EF4-FFF2-40B4-BE49-F238E27FC236}">
                <a16:creationId xmlns:a16="http://schemas.microsoft.com/office/drawing/2014/main" id="{6602D569-FE18-48B9-94AA-488E67F40ADE}"/>
              </a:ext>
            </a:extLst>
          </p:cNvPr>
          <p:cNvSpPr txBox="1"/>
          <p:nvPr/>
        </p:nvSpPr>
        <p:spPr>
          <a:xfrm>
            <a:off x="6096000" y="944480"/>
            <a:ext cx="5393038" cy="1015663"/>
          </a:xfrm>
          <a:prstGeom prst="rect">
            <a:avLst/>
          </a:prstGeom>
          <a:solidFill>
            <a:srgbClr val="70AACD"/>
          </a:solidFill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bg1"/>
                </a:solidFill>
                <a:latin typeface="Lato Black" panose="020F0A02020204030203" pitchFamily="34" charset="0"/>
              </a:rPr>
              <a:t>Where is this?</a:t>
            </a:r>
            <a:endParaRPr lang="en-US" sz="60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39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69"/>
    </mc:Choice>
    <mc:Fallback xmlns="">
      <p:transition spd="slow" advTm="596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bout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0" y="551243"/>
            <a:ext cx="1174663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Booking</a:t>
            </a:r>
            <a:endParaRPr lang="en-US" sz="35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11163022" y="171787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Text Box">
            <a:extLst>
              <a:ext uri="{FF2B5EF4-FFF2-40B4-BE49-F238E27FC236}">
                <a16:creationId xmlns:a16="http://schemas.microsoft.com/office/drawing/2014/main" id="{46A3AA5B-0595-4DBE-B4F5-32E4818CA86B}"/>
              </a:ext>
            </a:extLst>
          </p:cNvPr>
          <p:cNvSpPr txBox="1"/>
          <p:nvPr/>
        </p:nvSpPr>
        <p:spPr>
          <a:xfrm>
            <a:off x="310969" y="443613"/>
            <a:ext cx="6227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BOOKING PROCESS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grpSp>
        <p:nvGrpSpPr>
          <p:cNvPr id="50" name="Booking Process Flow Chart">
            <a:extLst>
              <a:ext uri="{FF2B5EF4-FFF2-40B4-BE49-F238E27FC236}">
                <a16:creationId xmlns:a16="http://schemas.microsoft.com/office/drawing/2014/main" id="{3D617B67-9228-487A-BC6D-C72698A88A63}"/>
              </a:ext>
            </a:extLst>
          </p:cNvPr>
          <p:cNvGrpSpPr/>
          <p:nvPr/>
        </p:nvGrpSpPr>
        <p:grpSpPr>
          <a:xfrm>
            <a:off x="942678" y="1213054"/>
            <a:ext cx="9532687" cy="5303679"/>
            <a:chOff x="564991" y="935128"/>
            <a:chExt cx="9532687" cy="5303679"/>
          </a:xfrm>
        </p:grpSpPr>
        <p:sp>
          <p:nvSpPr>
            <p:cNvPr id="4" name="Process Box Trip">
              <a:extLst>
                <a:ext uri="{FF2B5EF4-FFF2-40B4-BE49-F238E27FC236}">
                  <a16:creationId xmlns:a16="http://schemas.microsoft.com/office/drawing/2014/main" id="{CCDEAB66-ABBD-499F-8802-DF16CE565341}"/>
                </a:ext>
              </a:extLst>
            </p:cNvPr>
            <p:cNvSpPr/>
            <p:nvPr/>
          </p:nvSpPr>
          <p:spPr>
            <a:xfrm>
              <a:off x="564991" y="3209826"/>
              <a:ext cx="1782283" cy="857839"/>
            </a:xfrm>
            <a:prstGeom prst="flowChartProcess">
              <a:avLst/>
            </a:prstGeom>
            <a:solidFill>
              <a:srgbClr val="6BAB47"/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Choose Trip</a:t>
              </a:r>
              <a:endParaRPr lang="en-US" dirty="0"/>
            </a:p>
          </p:txBody>
        </p:sp>
        <p:sp>
          <p:nvSpPr>
            <p:cNvPr id="10" name="Process Box Dates">
              <a:extLst>
                <a:ext uri="{FF2B5EF4-FFF2-40B4-BE49-F238E27FC236}">
                  <a16:creationId xmlns:a16="http://schemas.microsoft.com/office/drawing/2014/main" id="{C8ABFA82-D12B-433C-8F56-E0A9A542564C}"/>
                </a:ext>
              </a:extLst>
            </p:cNvPr>
            <p:cNvSpPr/>
            <p:nvPr/>
          </p:nvSpPr>
          <p:spPr>
            <a:xfrm>
              <a:off x="2912265" y="3209826"/>
              <a:ext cx="1782283" cy="857839"/>
            </a:xfrm>
            <a:prstGeom prst="flowChartProcess">
              <a:avLst/>
            </a:prstGeom>
            <a:solidFill>
              <a:srgbClr val="6BAB47"/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Select Dates</a:t>
              </a:r>
              <a:endParaRPr lang="en-US" dirty="0"/>
            </a:p>
          </p:txBody>
        </p:sp>
        <p:sp>
          <p:nvSpPr>
            <p:cNvPr id="7" name="Decision Box">
              <a:extLst>
                <a:ext uri="{FF2B5EF4-FFF2-40B4-BE49-F238E27FC236}">
                  <a16:creationId xmlns:a16="http://schemas.microsoft.com/office/drawing/2014/main" id="{7B4CD537-A512-4BE1-8543-6DFF90BF6927}"/>
                </a:ext>
              </a:extLst>
            </p:cNvPr>
            <p:cNvSpPr/>
            <p:nvPr/>
          </p:nvSpPr>
          <p:spPr>
            <a:xfrm>
              <a:off x="5198574" y="2966973"/>
              <a:ext cx="1895405" cy="1343544"/>
            </a:xfrm>
            <a:prstGeom prst="flowChartDecision">
              <a:avLst/>
            </a:prstGeom>
            <a:solidFill>
              <a:schemeClr val="accent2"/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Check Availability</a:t>
              </a:r>
              <a:endParaRPr lang="en-US" sz="1200" dirty="0"/>
            </a:p>
          </p:txBody>
        </p:sp>
        <p:sp>
          <p:nvSpPr>
            <p:cNvPr id="8" name="Process Box Available">
              <a:extLst>
                <a:ext uri="{FF2B5EF4-FFF2-40B4-BE49-F238E27FC236}">
                  <a16:creationId xmlns:a16="http://schemas.microsoft.com/office/drawing/2014/main" id="{C4D0C3D9-E320-44C0-A9E3-035C0A8E9ABC}"/>
                </a:ext>
              </a:extLst>
            </p:cNvPr>
            <p:cNvSpPr/>
            <p:nvPr/>
          </p:nvSpPr>
          <p:spPr>
            <a:xfrm>
              <a:off x="5240994" y="1480008"/>
              <a:ext cx="1810564" cy="769441"/>
            </a:xfrm>
            <a:prstGeom prst="flowChartAlternateProcess">
              <a:avLst/>
            </a:prstGeom>
            <a:solidFill>
              <a:schemeClr val="accent6">
                <a:lumMod val="75000"/>
              </a:schemeClr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Dates Available</a:t>
              </a:r>
              <a:endParaRPr lang="en-US" dirty="0"/>
            </a:p>
          </p:txBody>
        </p:sp>
        <p:sp>
          <p:nvSpPr>
            <p:cNvPr id="13" name="Process Box Not Available">
              <a:extLst>
                <a:ext uri="{FF2B5EF4-FFF2-40B4-BE49-F238E27FC236}">
                  <a16:creationId xmlns:a16="http://schemas.microsoft.com/office/drawing/2014/main" id="{CF951F14-607E-459B-A0D1-E276DBDDB828}"/>
                </a:ext>
              </a:extLst>
            </p:cNvPr>
            <p:cNvSpPr/>
            <p:nvPr/>
          </p:nvSpPr>
          <p:spPr>
            <a:xfrm>
              <a:off x="5240994" y="5151126"/>
              <a:ext cx="1810564" cy="769441"/>
            </a:xfrm>
            <a:prstGeom prst="flowChartAlternateProcess">
              <a:avLst/>
            </a:prstGeom>
            <a:solidFill>
              <a:schemeClr val="accent6">
                <a:lumMod val="75000"/>
              </a:schemeClr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Dates Not Available</a:t>
              </a:r>
              <a:endParaRPr lang="en-US" dirty="0"/>
            </a:p>
          </p:txBody>
        </p:sp>
        <p:sp>
          <p:nvSpPr>
            <p:cNvPr id="14" name="Process Box Deposit">
              <a:extLst>
                <a:ext uri="{FF2B5EF4-FFF2-40B4-BE49-F238E27FC236}">
                  <a16:creationId xmlns:a16="http://schemas.microsoft.com/office/drawing/2014/main" id="{195FEA47-0E1D-45DE-90C5-D58599E1ED51}"/>
                </a:ext>
              </a:extLst>
            </p:cNvPr>
            <p:cNvSpPr/>
            <p:nvPr/>
          </p:nvSpPr>
          <p:spPr>
            <a:xfrm>
              <a:off x="8315395" y="1439944"/>
              <a:ext cx="1782283" cy="857839"/>
            </a:xfrm>
            <a:prstGeom prst="flowChartProcess">
              <a:avLst/>
            </a:prstGeom>
            <a:solidFill>
              <a:srgbClr val="6BAB47"/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Pay Deposit and Book</a:t>
              </a:r>
              <a:endParaRPr lang="en-US" dirty="0"/>
            </a:p>
          </p:txBody>
        </p:sp>
        <p:cxnSp>
          <p:nvCxnSpPr>
            <p:cNvPr id="18" name="Connector 5">
              <a:extLst>
                <a:ext uri="{FF2B5EF4-FFF2-40B4-BE49-F238E27FC236}">
                  <a16:creationId xmlns:a16="http://schemas.microsoft.com/office/drawing/2014/main" id="{6330F0FE-10BF-4CA6-91F9-1C6BD56A764D}"/>
                </a:ext>
              </a:extLst>
            </p:cNvPr>
            <p:cNvCxnSpPr>
              <a:cxnSpLocks/>
              <a:stCxn id="4" idx="3"/>
              <a:endCxn id="10" idx="1"/>
            </p:cNvCxnSpPr>
            <p:nvPr/>
          </p:nvCxnSpPr>
          <p:spPr>
            <a:xfrm>
              <a:off x="2347274" y="3638746"/>
              <a:ext cx="564991" cy="0"/>
            </a:xfrm>
            <a:prstGeom prst="line">
              <a:avLst/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or 4">
              <a:extLst>
                <a:ext uri="{FF2B5EF4-FFF2-40B4-BE49-F238E27FC236}">
                  <a16:creationId xmlns:a16="http://schemas.microsoft.com/office/drawing/2014/main" id="{D5021057-2F74-4A61-83CA-CCFDCB753175}"/>
                </a:ext>
              </a:extLst>
            </p:cNvPr>
            <p:cNvCxnSpPr>
              <a:stCxn id="10" idx="3"/>
              <a:endCxn id="7" idx="1"/>
            </p:cNvCxnSpPr>
            <p:nvPr/>
          </p:nvCxnSpPr>
          <p:spPr>
            <a:xfrm flipV="1">
              <a:off x="4694548" y="3638745"/>
              <a:ext cx="504026" cy="1"/>
            </a:xfrm>
            <a:prstGeom prst="line">
              <a:avLst/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or 3">
              <a:extLst>
                <a:ext uri="{FF2B5EF4-FFF2-40B4-BE49-F238E27FC236}">
                  <a16:creationId xmlns:a16="http://schemas.microsoft.com/office/drawing/2014/main" id="{5012ACB9-7AE5-4062-A192-725D73F8AFC3}"/>
                </a:ext>
              </a:extLst>
            </p:cNvPr>
            <p:cNvCxnSpPr>
              <a:stCxn id="7" idx="0"/>
              <a:endCxn id="8" idx="2"/>
            </p:cNvCxnSpPr>
            <p:nvPr/>
          </p:nvCxnSpPr>
          <p:spPr>
            <a:xfrm flipH="1" flipV="1">
              <a:off x="6146276" y="2249449"/>
              <a:ext cx="1" cy="717524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 2">
              <a:extLst>
                <a:ext uri="{FF2B5EF4-FFF2-40B4-BE49-F238E27FC236}">
                  <a16:creationId xmlns:a16="http://schemas.microsoft.com/office/drawing/2014/main" id="{1A4214C6-0B24-40F6-84E6-EC5BC3E94426}"/>
                </a:ext>
              </a:extLst>
            </p:cNvPr>
            <p:cNvCxnSpPr>
              <a:stCxn id="7" idx="2"/>
              <a:endCxn id="13" idx="0"/>
            </p:cNvCxnSpPr>
            <p:nvPr/>
          </p:nvCxnSpPr>
          <p:spPr>
            <a:xfrm flipH="1">
              <a:off x="6146276" y="4310517"/>
              <a:ext cx="1" cy="840609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 1">
              <a:extLst>
                <a:ext uri="{FF2B5EF4-FFF2-40B4-BE49-F238E27FC236}">
                  <a16:creationId xmlns:a16="http://schemas.microsoft.com/office/drawing/2014/main" id="{C97EEC0B-AD39-4E85-8FE4-0481BD6EB5CD}"/>
                </a:ext>
              </a:extLst>
            </p:cNvPr>
            <p:cNvCxnSpPr>
              <a:stCxn id="8" idx="3"/>
              <a:endCxn id="14" idx="1"/>
            </p:cNvCxnSpPr>
            <p:nvPr/>
          </p:nvCxnSpPr>
          <p:spPr>
            <a:xfrm>
              <a:off x="7051558" y="1864729"/>
              <a:ext cx="1263837" cy="4135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Yes TextBox">
              <a:extLst>
                <a:ext uri="{FF2B5EF4-FFF2-40B4-BE49-F238E27FC236}">
                  <a16:creationId xmlns:a16="http://schemas.microsoft.com/office/drawing/2014/main" id="{7D2586C7-CDC1-4DCE-9F09-1DD552A86395}"/>
                </a:ext>
              </a:extLst>
            </p:cNvPr>
            <p:cNvSpPr txBox="1"/>
            <p:nvPr/>
          </p:nvSpPr>
          <p:spPr>
            <a:xfrm>
              <a:off x="6167640" y="2541791"/>
              <a:ext cx="4524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</a:rPr>
                <a:t>YES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No TextBox">
              <a:extLst>
                <a:ext uri="{FF2B5EF4-FFF2-40B4-BE49-F238E27FC236}">
                  <a16:creationId xmlns:a16="http://schemas.microsoft.com/office/drawing/2014/main" id="{49CD8186-C945-4492-8CAE-11A703045378}"/>
                </a:ext>
              </a:extLst>
            </p:cNvPr>
            <p:cNvSpPr txBox="1"/>
            <p:nvPr/>
          </p:nvSpPr>
          <p:spPr>
            <a:xfrm>
              <a:off x="6167640" y="4599883"/>
              <a:ext cx="4524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</a:rPr>
                <a:t>NO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37" name="Elbow Connector">
              <a:extLst>
                <a:ext uri="{FF2B5EF4-FFF2-40B4-BE49-F238E27FC236}">
                  <a16:creationId xmlns:a16="http://schemas.microsoft.com/office/drawing/2014/main" id="{E2E34ABB-012F-4CDE-9896-67F70C252B07}"/>
                </a:ext>
              </a:extLst>
            </p:cNvPr>
            <p:cNvCxnSpPr>
              <a:endCxn id="10" idx="2"/>
            </p:cNvCxnSpPr>
            <p:nvPr/>
          </p:nvCxnSpPr>
          <p:spPr>
            <a:xfrm rot="10800000">
              <a:off x="3803408" y="4067665"/>
              <a:ext cx="1437587" cy="1391238"/>
            </a:xfrm>
            <a:prstGeom prst="bentConnector2">
              <a:avLst/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Availability Icon">
              <a:extLst>
                <a:ext uri="{FF2B5EF4-FFF2-40B4-BE49-F238E27FC236}">
                  <a16:creationId xmlns:a16="http://schemas.microsoft.com/office/drawing/2014/main" id="{3C941834-4490-46DD-BCF2-DA41602FE5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3088" y="2800692"/>
              <a:ext cx="686407" cy="686407"/>
            </a:xfrm>
            <a:prstGeom prst="rect">
              <a:avLst/>
            </a:prstGeom>
          </p:spPr>
        </p:pic>
        <p:pic>
          <p:nvPicPr>
            <p:cNvPr id="41" name="Trip Icon">
              <a:extLst>
                <a:ext uri="{FF2B5EF4-FFF2-40B4-BE49-F238E27FC236}">
                  <a16:creationId xmlns:a16="http://schemas.microsoft.com/office/drawing/2014/main" id="{C0F4E339-EB44-4E2F-9694-DA2CF8B26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2928" y="2812808"/>
              <a:ext cx="686407" cy="686407"/>
            </a:xfrm>
            <a:prstGeom prst="rect">
              <a:avLst/>
            </a:prstGeom>
          </p:spPr>
        </p:pic>
        <p:pic>
          <p:nvPicPr>
            <p:cNvPr id="43" name="Deposit Icon">
              <a:extLst>
                <a:ext uri="{FF2B5EF4-FFF2-40B4-BE49-F238E27FC236}">
                  <a16:creationId xmlns:a16="http://schemas.microsoft.com/office/drawing/2014/main" id="{11289262-239F-430D-8AD6-15CD196DA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7472" y="935128"/>
              <a:ext cx="686407" cy="686407"/>
            </a:xfrm>
            <a:prstGeom prst="rect">
              <a:avLst/>
            </a:prstGeom>
          </p:spPr>
        </p:pic>
        <p:pic>
          <p:nvPicPr>
            <p:cNvPr id="45" name="Date Icon">
              <a:extLst>
                <a:ext uri="{FF2B5EF4-FFF2-40B4-BE49-F238E27FC236}">
                  <a16:creationId xmlns:a16="http://schemas.microsoft.com/office/drawing/2014/main" id="{C1FBC4A3-330F-4E1F-AB49-66A27FD23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1550" y="2804097"/>
              <a:ext cx="686407" cy="686407"/>
            </a:xfrm>
            <a:prstGeom prst="rect">
              <a:avLst/>
            </a:prstGeom>
          </p:spPr>
        </p:pic>
        <p:pic>
          <p:nvPicPr>
            <p:cNvPr id="47" name="Cross Icon">
              <a:extLst>
                <a:ext uri="{FF2B5EF4-FFF2-40B4-BE49-F238E27FC236}">
                  <a16:creationId xmlns:a16="http://schemas.microsoft.com/office/drawing/2014/main" id="{04895EAB-086F-4AD0-BFEA-EF813F599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091" y="5838998"/>
              <a:ext cx="427091" cy="399809"/>
            </a:xfrm>
            <a:prstGeom prst="rect">
              <a:avLst/>
            </a:prstGeom>
          </p:spPr>
        </p:pic>
        <p:pic>
          <p:nvPicPr>
            <p:cNvPr id="49" name="Tick Icon">
              <a:extLst>
                <a:ext uri="{FF2B5EF4-FFF2-40B4-BE49-F238E27FC236}">
                  <a16:creationId xmlns:a16="http://schemas.microsoft.com/office/drawing/2014/main" id="{54FCB08A-C47D-4F8E-A6AF-BD648BA63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6183" y="1132463"/>
              <a:ext cx="692909" cy="648647"/>
            </a:xfrm>
            <a:prstGeom prst="rect">
              <a:avLst/>
            </a:prstGeom>
          </p:spPr>
        </p:pic>
      </p:grp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25871D72-AA10-4637-BF42-26DF755F6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50BC-6F05-41EC-81E0-34A67875E3F6}" type="datetime1">
              <a:rPr lang="en-US" smtClean="0"/>
              <a:t>3/31/2022</a:t>
            </a:fld>
            <a:endParaRPr lang="en-US"/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C4A58597-C5F8-457B-8669-0B2E83137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6318ABB7-06EB-46DC-B5EC-21A048878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4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bout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5310909" y="748621"/>
            <a:ext cx="704734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Sales</a:t>
            </a:r>
            <a:endParaRPr lang="en-US" sz="3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14" name="Divider Merged Image">
            <a:extLst>
              <a:ext uri="{FF2B5EF4-FFF2-40B4-BE49-F238E27FC236}">
                <a16:creationId xmlns:a16="http://schemas.microsoft.com/office/drawing/2014/main" id="{F228612C-1FCC-46B1-B9BD-E36DED56F79D}"/>
              </a:ext>
            </a:extLst>
          </p:cNvPr>
          <p:cNvSpPr/>
          <p:nvPr/>
        </p:nvSpPr>
        <p:spPr>
          <a:xfrm>
            <a:off x="0" y="-1"/>
            <a:ext cx="6701963" cy="6876473"/>
          </a:xfrm>
          <a:custGeom>
            <a:avLst/>
            <a:gdLst>
              <a:gd name="connsiteX0" fmla="*/ 2070730 w 6701963"/>
              <a:gd name="connsiteY0" fmla="*/ 0 h 6858000"/>
              <a:gd name="connsiteX1" fmla="*/ 3540047 w 6701963"/>
              <a:gd name="connsiteY1" fmla="*/ 0 h 6858000"/>
              <a:gd name="connsiteX2" fmla="*/ 3050275 w 6701963"/>
              <a:gd name="connsiteY2" fmla="*/ 6858000 h 6858000"/>
              <a:gd name="connsiteX3" fmla="*/ 1580958 w 6701963"/>
              <a:gd name="connsiteY3" fmla="*/ 6858000 h 6858000"/>
              <a:gd name="connsiteX4" fmla="*/ 489772 w 6701963"/>
              <a:gd name="connsiteY4" fmla="*/ 0 h 6858000"/>
              <a:gd name="connsiteX5" fmla="*/ 1959089 w 6701963"/>
              <a:gd name="connsiteY5" fmla="*/ 0 h 6858000"/>
              <a:gd name="connsiteX6" fmla="*/ 1469317 w 6701963"/>
              <a:gd name="connsiteY6" fmla="*/ 6858000 h 6858000"/>
              <a:gd name="connsiteX7" fmla="*/ 0 w 6701963"/>
              <a:gd name="connsiteY7" fmla="*/ 6858000 h 6858000"/>
              <a:gd name="connsiteX8" fmla="*/ 3651688 w 6701963"/>
              <a:gd name="connsiteY8" fmla="*/ 0 h 6858000"/>
              <a:gd name="connsiteX9" fmla="*/ 5121005 w 6701963"/>
              <a:gd name="connsiteY9" fmla="*/ 0 h 6858000"/>
              <a:gd name="connsiteX10" fmla="*/ 4631233 w 6701963"/>
              <a:gd name="connsiteY10" fmla="*/ 6858000 h 6858000"/>
              <a:gd name="connsiteX11" fmla="*/ 3161916 w 6701963"/>
              <a:gd name="connsiteY11" fmla="*/ 6858000 h 6858000"/>
              <a:gd name="connsiteX12" fmla="*/ 5232646 w 6701963"/>
              <a:gd name="connsiteY12" fmla="*/ 0 h 6858000"/>
              <a:gd name="connsiteX13" fmla="*/ 6701963 w 6701963"/>
              <a:gd name="connsiteY13" fmla="*/ 0 h 6858000"/>
              <a:gd name="connsiteX14" fmla="*/ 6212191 w 6701963"/>
              <a:gd name="connsiteY14" fmla="*/ 6858000 h 6858000"/>
              <a:gd name="connsiteX15" fmla="*/ 4742874 w 6701963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701963" h="6858000">
                <a:moveTo>
                  <a:pt x="2070730" y="0"/>
                </a:moveTo>
                <a:lnTo>
                  <a:pt x="3540047" y="0"/>
                </a:lnTo>
                <a:lnTo>
                  <a:pt x="3050275" y="6858000"/>
                </a:lnTo>
                <a:lnTo>
                  <a:pt x="1580958" y="6858000"/>
                </a:lnTo>
                <a:close/>
                <a:moveTo>
                  <a:pt x="489772" y="0"/>
                </a:moveTo>
                <a:lnTo>
                  <a:pt x="1959089" y="0"/>
                </a:lnTo>
                <a:lnTo>
                  <a:pt x="1469317" y="6858000"/>
                </a:lnTo>
                <a:lnTo>
                  <a:pt x="0" y="6858000"/>
                </a:lnTo>
                <a:close/>
                <a:moveTo>
                  <a:pt x="3651688" y="0"/>
                </a:moveTo>
                <a:lnTo>
                  <a:pt x="5121005" y="0"/>
                </a:lnTo>
                <a:lnTo>
                  <a:pt x="4631233" y="6858000"/>
                </a:lnTo>
                <a:lnTo>
                  <a:pt x="3161916" y="6858000"/>
                </a:lnTo>
                <a:close/>
                <a:moveTo>
                  <a:pt x="5232646" y="0"/>
                </a:moveTo>
                <a:lnTo>
                  <a:pt x="6701963" y="0"/>
                </a:lnTo>
                <a:lnTo>
                  <a:pt x="6212191" y="6858000"/>
                </a:lnTo>
                <a:lnTo>
                  <a:pt x="4742874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Divider Number">
            <a:extLst>
              <a:ext uri="{FF2B5EF4-FFF2-40B4-BE49-F238E27FC236}">
                <a16:creationId xmlns:a16="http://schemas.microsoft.com/office/drawing/2014/main" id="{FEF2C779-5F7F-4715-8210-3C37CC82FB75}"/>
              </a:ext>
            </a:extLst>
          </p:cNvPr>
          <p:cNvSpPr txBox="1"/>
          <p:nvPr/>
        </p:nvSpPr>
        <p:spPr>
          <a:xfrm>
            <a:off x="10435474" y="4853005"/>
            <a:ext cx="1649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  <a:latin typeface="Lato Black" panose="020F0A02020204030203" pitchFamily="34" charset="0"/>
              </a:rPr>
              <a:t>05</a:t>
            </a:r>
            <a:endParaRPr lang="en-US" sz="96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7" name="Divider Heading">
            <a:extLst>
              <a:ext uri="{FF2B5EF4-FFF2-40B4-BE49-F238E27FC236}">
                <a16:creationId xmlns:a16="http://schemas.microsoft.com/office/drawing/2014/main" id="{BCDB20A5-ED58-45D7-BBE6-FFE77ADAD7C1}"/>
              </a:ext>
            </a:extLst>
          </p:cNvPr>
          <p:cNvSpPr txBox="1"/>
          <p:nvPr/>
        </p:nvSpPr>
        <p:spPr>
          <a:xfrm>
            <a:off x="9818255" y="6163234"/>
            <a:ext cx="2232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Lato" panose="020F0502020204030203" pitchFamily="34" charset="0"/>
              </a:rPr>
              <a:t>SALES COMPARISON</a:t>
            </a:r>
            <a:endParaRPr lang="en-US" sz="16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pic>
        <p:nvPicPr>
          <p:cNvPr id="9" name="Icon" descr="Chevron arrows with solid fill">
            <a:extLst>
              <a:ext uri="{FF2B5EF4-FFF2-40B4-BE49-F238E27FC236}">
                <a16:creationId xmlns:a16="http://schemas.microsoft.com/office/drawing/2014/main" id="{909499BD-AA5F-4232-AB20-C1696AA81D0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2746" b="12746"/>
          <a:stretch/>
        </p:blipFill>
        <p:spPr>
          <a:xfrm>
            <a:off x="9478515" y="6206223"/>
            <a:ext cx="396687" cy="295564"/>
          </a:xfrm>
          <a:prstGeom prst="rect">
            <a:avLst/>
          </a:prstGeom>
        </p:spPr>
      </p:pic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11163022" y="171787"/>
            <a:ext cx="763341" cy="763341"/>
          </a:xfrm>
          <a:prstGeom prst="ellipse">
            <a:avLst/>
          </a:prstGeom>
          <a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1C5AE283-6DEC-4C2D-96E2-0CECDEA5F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281A-A03C-4527-ADB2-477A28257B4F}" type="datetime1">
              <a:rPr lang="en-US" smtClean="0"/>
              <a:t>3/31/2022</a:t>
            </a:fld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F877D743-828F-4436-A61B-EED19F3F1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CCB0558F-9394-404F-BC12-ABB88D458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6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bout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665623" y="171787"/>
            <a:ext cx="11080063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5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Sales</a:t>
            </a:r>
            <a:endParaRPr lang="en-US" sz="45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11163022" y="171787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FE80F4A1-4B83-42A4-8B17-D23A23FBE8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0842477"/>
              </p:ext>
            </p:extLst>
          </p:nvPr>
        </p:nvGraphicFramePr>
        <p:xfrm>
          <a:off x="791850" y="332428"/>
          <a:ext cx="10444899" cy="6087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F7832984-C7F6-4E6A-86FF-96A959326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3B400-D458-4486-8184-DCF6D7CE9AEB}" type="datetime1">
              <a:rPr lang="en-US" smtClean="0"/>
              <a:t>3/31/2022</a:t>
            </a:fld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1CAE15FE-AD4F-43B8-88DF-EECAF5898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6BB5B2C0-686D-461E-85DA-92108CDCB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68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bout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2667220" y="435335"/>
            <a:ext cx="985443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Contact</a:t>
            </a:r>
            <a:endParaRPr lang="en-US" sz="3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14" name="Divider Merged Image">
            <a:extLst>
              <a:ext uri="{FF2B5EF4-FFF2-40B4-BE49-F238E27FC236}">
                <a16:creationId xmlns:a16="http://schemas.microsoft.com/office/drawing/2014/main" id="{F228612C-1FCC-46B1-B9BD-E36DED56F79D}"/>
              </a:ext>
            </a:extLst>
          </p:cNvPr>
          <p:cNvSpPr/>
          <p:nvPr/>
        </p:nvSpPr>
        <p:spPr>
          <a:xfrm>
            <a:off x="0" y="-1"/>
            <a:ext cx="6701963" cy="6876473"/>
          </a:xfrm>
          <a:custGeom>
            <a:avLst/>
            <a:gdLst>
              <a:gd name="connsiteX0" fmla="*/ 2070730 w 6701963"/>
              <a:gd name="connsiteY0" fmla="*/ 0 h 6858000"/>
              <a:gd name="connsiteX1" fmla="*/ 3540047 w 6701963"/>
              <a:gd name="connsiteY1" fmla="*/ 0 h 6858000"/>
              <a:gd name="connsiteX2" fmla="*/ 3050275 w 6701963"/>
              <a:gd name="connsiteY2" fmla="*/ 6858000 h 6858000"/>
              <a:gd name="connsiteX3" fmla="*/ 1580958 w 6701963"/>
              <a:gd name="connsiteY3" fmla="*/ 6858000 h 6858000"/>
              <a:gd name="connsiteX4" fmla="*/ 489772 w 6701963"/>
              <a:gd name="connsiteY4" fmla="*/ 0 h 6858000"/>
              <a:gd name="connsiteX5" fmla="*/ 1959089 w 6701963"/>
              <a:gd name="connsiteY5" fmla="*/ 0 h 6858000"/>
              <a:gd name="connsiteX6" fmla="*/ 1469317 w 6701963"/>
              <a:gd name="connsiteY6" fmla="*/ 6858000 h 6858000"/>
              <a:gd name="connsiteX7" fmla="*/ 0 w 6701963"/>
              <a:gd name="connsiteY7" fmla="*/ 6858000 h 6858000"/>
              <a:gd name="connsiteX8" fmla="*/ 3651688 w 6701963"/>
              <a:gd name="connsiteY8" fmla="*/ 0 h 6858000"/>
              <a:gd name="connsiteX9" fmla="*/ 5121005 w 6701963"/>
              <a:gd name="connsiteY9" fmla="*/ 0 h 6858000"/>
              <a:gd name="connsiteX10" fmla="*/ 4631233 w 6701963"/>
              <a:gd name="connsiteY10" fmla="*/ 6858000 h 6858000"/>
              <a:gd name="connsiteX11" fmla="*/ 3161916 w 6701963"/>
              <a:gd name="connsiteY11" fmla="*/ 6858000 h 6858000"/>
              <a:gd name="connsiteX12" fmla="*/ 5232646 w 6701963"/>
              <a:gd name="connsiteY12" fmla="*/ 0 h 6858000"/>
              <a:gd name="connsiteX13" fmla="*/ 6701963 w 6701963"/>
              <a:gd name="connsiteY13" fmla="*/ 0 h 6858000"/>
              <a:gd name="connsiteX14" fmla="*/ 6212191 w 6701963"/>
              <a:gd name="connsiteY14" fmla="*/ 6858000 h 6858000"/>
              <a:gd name="connsiteX15" fmla="*/ 4742874 w 6701963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701963" h="6858000">
                <a:moveTo>
                  <a:pt x="2070730" y="0"/>
                </a:moveTo>
                <a:lnTo>
                  <a:pt x="3540047" y="0"/>
                </a:lnTo>
                <a:lnTo>
                  <a:pt x="3050275" y="6858000"/>
                </a:lnTo>
                <a:lnTo>
                  <a:pt x="1580958" y="6858000"/>
                </a:lnTo>
                <a:close/>
                <a:moveTo>
                  <a:pt x="489772" y="0"/>
                </a:moveTo>
                <a:lnTo>
                  <a:pt x="1959089" y="0"/>
                </a:lnTo>
                <a:lnTo>
                  <a:pt x="1469317" y="6858000"/>
                </a:lnTo>
                <a:lnTo>
                  <a:pt x="0" y="6858000"/>
                </a:lnTo>
                <a:close/>
                <a:moveTo>
                  <a:pt x="3651688" y="0"/>
                </a:moveTo>
                <a:lnTo>
                  <a:pt x="5121005" y="0"/>
                </a:lnTo>
                <a:lnTo>
                  <a:pt x="4631233" y="6858000"/>
                </a:lnTo>
                <a:lnTo>
                  <a:pt x="3161916" y="6858000"/>
                </a:lnTo>
                <a:close/>
                <a:moveTo>
                  <a:pt x="5232646" y="0"/>
                </a:moveTo>
                <a:lnTo>
                  <a:pt x="6701963" y="0"/>
                </a:lnTo>
                <a:lnTo>
                  <a:pt x="6212191" y="6858000"/>
                </a:lnTo>
                <a:lnTo>
                  <a:pt x="4742874" y="6858000"/>
                </a:lnTo>
                <a:close/>
              </a:path>
            </a:pathLst>
          </a:custGeom>
          <a:blipFill>
            <a:blip r:embed="rId4"/>
            <a:srcRect/>
            <a:stretch>
              <a:fillRect l="-36430" r="-17476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Divider Number">
            <a:extLst>
              <a:ext uri="{FF2B5EF4-FFF2-40B4-BE49-F238E27FC236}">
                <a16:creationId xmlns:a16="http://schemas.microsoft.com/office/drawing/2014/main" id="{FEF2C779-5F7F-4715-8210-3C37CC82FB75}"/>
              </a:ext>
            </a:extLst>
          </p:cNvPr>
          <p:cNvSpPr txBox="1"/>
          <p:nvPr/>
        </p:nvSpPr>
        <p:spPr>
          <a:xfrm>
            <a:off x="10435474" y="4853005"/>
            <a:ext cx="1649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  <a:latin typeface="Lato Black" panose="020F0A02020204030203" pitchFamily="34" charset="0"/>
              </a:rPr>
              <a:t>06</a:t>
            </a:r>
            <a:endParaRPr lang="en-US" sz="96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7" name="Divider Heading">
            <a:extLst>
              <a:ext uri="{FF2B5EF4-FFF2-40B4-BE49-F238E27FC236}">
                <a16:creationId xmlns:a16="http://schemas.microsoft.com/office/drawing/2014/main" id="{BCDB20A5-ED58-45D7-BBE6-FFE77ADAD7C1}"/>
              </a:ext>
            </a:extLst>
          </p:cNvPr>
          <p:cNvSpPr txBox="1"/>
          <p:nvPr/>
        </p:nvSpPr>
        <p:spPr>
          <a:xfrm>
            <a:off x="10289309" y="6163233"/>
            <a:ext cx="2232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Lato" panose="020F0502020204030203" pitchFamily="34" charset="0"/>
              </a:rPr>
              <a:t>KEEP IN TOUCH</a:t>
            </a:r>
            <a:endParaRPr lang="en-US" sz="16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pic>
        <p:nvPicPr>
          <p:cNvPr id="9" name="Icon" descr="Chevron arrows with solid fill">
            <a:extLst>
              <a:ext uri="{FF2B5EF4-FFF2-40B4-BE49-F238E27FC236}">
                <a16:creationId xmlns:a16="http://schemas.microsoft.com/office/drawing/2014/main" id="{909499BD-AA5F-4232-AB20-C1696AA81D0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2746" b="12746"/>
          <a:stretch/>
        </p:blipFill>
        <p:spPr>
          <a:xfrm>
            <a:off x="9949569" y="6206222"/>
            <a:ext cx="396687" cy="295564"/>
          </a:xfrm>
          <a:prstGeom prst="rect">
            <a:avLst/>
          </a:prstGeom>
        </p:spPr>
      </p:pic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11163022" y="171787"/>
            <a:ext cx="763341" cy="763341"/>
          </a:xfrm>
          <a:prstGeom prst="ellipse">
            <a:avLst/>
          </a:prstGeom>
          <a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EA77A49A-6B66-4E5C-BB78-1296FA5CE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08D85-2EB9-426B-B05A-DF94C99938DB}" type="datetime1">
              <a:rPr lang="en-US" smtClean="0"/>
              <a:t>3/31/2022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8AEE907-0D5F-4437-8F1B-5A4804A21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96949C41-84D3-4FB4-A710-98AD4BC8B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otion Backgrouund">
            <a:hlinkClick r:id="" action="ppaction://media"/>
            <a:extLst>
              <a:ext uri="{FF2B5EF4-FFF2-40B4-BE49-F238E27FC236}">
                <a16:creationId xmlns:a16="http://schemas.microsoft.com/office/drawing/2014/main" id="{EBCBA85C-704D-424E-B078-DC7A88DEF0B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lum bright="20000" contrast="-40000"/>
          </a:blip>
          <a:srcRect l="21743" r="28257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5B8650-200D-4B66-B972-7C5A36766D4E}"/>
              </a:ext>
            </a:extLst>
          </p:cNvPr>
          <p:cNvSpPr txBox="1"/>
          <p:nvPr/>
        </p:nvSpPr>
        <p:spPr>
          <a:xfrm>
            <a:off x="6024419" y="358005"/>
            <a:ext cx="52716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latin typeface="Kunstler Script" panose="030304020206070D0D06" pitchFamily="66" charset="0"/>
              </a:rPr>
              <a:t>Contact Us</a:t>
            </a:r>
            <a:endParaRPr lang="en-US" sz="9600" dirty="0">
              <a:latin typeface="Kunstler Script" panose="030304020206070D0D06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58413A-94ED-4038-A483-B75FEA4D7B95}"/>
              </a:ext>
            </a:extLst>
          </p:cNvPr>
          <p:cNvSpPr txBox="1"/>
          <p:nvPr/>
        </p:nvSpPr>
        <p:spPr>
          <a:xfrm>
            <a:off x="6440055" y="1819235"/>
            <a:ext cx="520337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Lato" panose="020F0502020204030203" pitchFamily="34" charset="0"/>
              </a:rPr>
              <a:t>Have a question or an enquiry? Contact us in the following ways:</a:t>
            </a:r>
          </a:p>
          <a:p>
            <a:endParaRPr lang="en-GB" sz="1600" dirty="0">
              <a:latin typeface="Lato" panose="020F0502020204030203" pitchFamily="34" charset="0"/>
            </a:endParaRPr>
          </a:p>
          <a:p>
            <a:r>
              <a:rPr lang="en-GB" sz="1600" b="1" dirty="0">
                <a:latin typeface="Lato" panose="020F0502020204030203" pitchFamily="34" charset="0"/>
              </a:rPr>
              <a:t>Email Customer Service</a:t>
            </a:r>
          </a:p>
          <a:p>
            <a:r>
              <a:rPr lang="en-GB" sz="1600" dirty="0">
                <a:latin typeface="Lato" panose="020F0502020204030203" pitchFamily="34" charset="0"/>
                <a:hlinkClick r:id="rId6"/>
              </a:rPr>
              <a:t>hello@secretadventures.com</a:t>
            </a:r>
            <a:endParaRPr lang="en-GB" sz="1600" dirty="0">
              <a:latin typeface="Lato" panose="020F0502020204030203" pitchFamily="34" charset="0"/>
            </a:endParaRPr>
          </a:p>
          <a:p>
            <a:endParaRPr lang="en-GB" sz="1600" dirty="0">
              <a:latin typeface="Lato" panose="020F0502020204030203" pitchFamily="34" charset="0"/>
            </a:endParaRPr>
          </a:p>
          <a:p>
            <a:r>
              <a:rPr lang="en-GB" sz="1600" b="1" dirty="0">
                <a:latin typeface="Lato" panose="020F0502020204030203" pitchFamily="34" charset="0"/>
              </a:rPr>
              <a:t>Call Customer Service</a:t>
            </a:r>
          </a:p>
          <a:p>
            <a:r>
              <a:rPr lang="en-GB" sz="1600" dirty="0">
                <a:latin typeface="Lato" panose="020F0502020204030203" pitchFamily="34" charset="0"/>
              </a:rPr>
              <a:t>(+44) 7458 998234</a:t>
            </a:r>
          </a:p>
          <a:p>
            <a:endParaRPr lang="en-GB" sz="1600" dirty="0">
              <a:latin typeface="Lato" panose="020F0502020204030203" pitchFamily="34" charset="0"/>
            </a:endParaRPr>
          </a:p>
          <a:p>
            <a:r>
              <a:rPr lang="en-GB" sz="1600" b="1" dirty="0">
                <a:latin typeface="Lato" panose="020F0502020204030203" pitchFamily="34" charset="0"/>
              </a:rPr>
              <a:t>Tweet Us</a:t>
            </a:r>
          </a:p>
          <a:p>
            <a:r>
              <a:rPr lang="en-GB" sz="1600" dirty="0">
                <a:latin typeface="Lato" panose="020F0502020204030203" pitchFamily="34" charset="0"/>
              </a:rPr>
              <a:t>@secretadventures</a:t>
            </a:r>
          </a:p>
          <a:p>
            <a:endParaRPr lang="en-GB" sz="1600" dirty="0">
              <a:latin typeface="Lato" panose="020F0502020204030203" pitchFamily="34" charset="0"/>
            </a:endParaRPr>
          </a:p>
          <a:p>
            <a:r>
              <a:rPr lang="en-GB" sz="1600" b="1" dirty="0">
                <a:latin typeface="Lato" panose="020F0502020204030203" pitchFamily="34" charset="0"/>
              </a:rPr>
              <a:t>Follow Us on Instagram</a:t>
            </a:r>
          </a:p>
          <a:p>
            <a:r>
              <a:rPr lang="en-GB" sz="1600" dirty="0">
                <a:latin typeface="Lato" panose="020F0502020204030203" pitchFamily="34" charset="0"/>
              </a:rPr>
              <a:t>@secretadventures</a:t>
            </a:r>
          </a:p>
          <a:p>
            <a:endParaRPr lang="en-GB" sz="1600" dirty="0">
              <a:latin typeface="Lato" panose="020F0502020204030203" pitchFamily="34" charset="0"/>
            </a:endParaRPr>
          </a:p>
          <a:p>
            <a:r>
              <a:rPr lang="en-GB" sz="1600" dirty="0">
                <a:latin typeface="Lato" panose="020F0502020204030203" pitchFamily="34" charset="0"/>
              </a:rPr>
              <a:t>Tag us in your photos using #secretadventures</a:t>
            </a:r>
            <a:endParaRPr lang="en-US" sz="1600" dirty="0">
              <a:latin typeface="Lato" panose="020F0502020204030203" pitchFamily="34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42E428A-5042-4E3E-A565-212745CF48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34133" y="2552450"/>
            <a:ext cx="276187" cy="27618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A2F4FAB-96B3-4AE9-8C32-60746E062E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29980" y="4036660"/>
            <a:ext cx="276187" cy="27618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053D036-3F20-4C7B-822A-1B2D4E13319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696036" y="4752135"/>
            <a:ext cx="276188" cy="27618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512E1EEB-7DC6-4632-8EB7-B39D4AE6B3E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57943" y="3290906"/>
            <a:ext cx="276187" cy="2761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7EA39E-D78E-4A57-9D74-E9DA1275CF3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000509" y="5596847"/>
            <a:ext cx="1060863" cy="1060863"/>
          </a:xfrm>
          <a:prstGeom prst="rect">
            <a:avLst/>
          </a:prstGeom>
        </p:spPr>
      </p:pic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28643776-FEEB-4E4D-AF5D-9138C59E4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C2ACF-9083-4483-8E88-B8AB6620A80E}" type="datetime1">
              <a:rPr lang="en-US" smtClean="0"/>
              <a:t>3/31/2022</a:t>
            </a:fld>
            <a:endParaRPr lang="en-US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7C65BFA-122E-4DD0-B4CD-75C1707DF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681F023-3580-474F-B5C4-FA02ACFEE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84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9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-174728" y="305068"/>
            <a:ext cx="1193938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Explore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0" y="131902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Lato Black" panose="020F0A02020204030203" pitchFamily="34" charset="0"/>
              </a:rPr>
              <a:t>What should we focus on in 2023?</a:t>
            </a:r>
            <a:endParaRPr lang="en-US" sz="36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C3D1FFE-D95D-49B8-9AB3-C692581E7172}"/>
              </a:ext>
            </a:extLst>
          </p:cNvPr>
          <p:cNvSpPr/>
          <p:nvPr/>
        </p:nvSpPr>
        <p:spPr>
          <a:xfrm>
            <a:off x="1071084" y="2527336"/>
            <a:ext cx="2665928" cy="2616201"/>
          </a:xfrm>
          <a:prstGeom prst="ellipse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0F9A2FB-569B-4135-919F-080CB2E99F1A}"/>
              </a:ext>
            </a:extLst>
          </p:cNvPr>
          <p:cNvSpPr/>
          <p:nvPr/>
        </p:nvSpPr>
        <p:spPr>
          <a:xfrm>
            <a:off x="4626382" y="2527336"/>
            <a:ext cx="2665928" cy="2616201"/>
          </a:xfrm>
          <a:prstGeom prst="ellipse">
            <a:avLst/>
          </a:prstGeom>
          <a:blipFill>
            <a:blip r:embed="rId6"/>
            <a:srcRect/>
            <a:stretch>
              <a:fillRect t="-25000" b="-25000"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 descr="Beach">
            <a:extLst>
              <a:ext uri="{FF2B5EF4-FFF2-40B4-BE49-F238E27FC236}">
                <a16:creationId xmlns:a16="http://schemas.microsoft.com/office/drawing/2014/main" id="{1DA41B42-05FA-414A-AE8B-9B379C05B8A5}"/>
              </a:ext>
            </a:extLst>
          </p:cNvPr>
          <p:cNvSpPr/>
          <p:nvPr/>
        </p:nvSpPr>
        <p:spPr>
          <a:xfrm>
            <a:off x="8181680" y="2527336"/>
            <a:ext cx="2665928" cy="2616201"/>
          </a:xfrm>
          <a:prstGeom prst="ellipse">
            <a:avLst/>
          </a:prstGeom>
          <a:blipFill>
            <a:blip r:embed="rId7"/>
            <a:srcRect/>
            <a:stretch>
              <a:fillRect t="-33185" b="-16815"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ubtitle Text Box">
            <a:extLst>
              <a:ext uri="{FF2B5EF4-FFF2-40B4-BE49-F238E27FC236}">
                <a16:creationId xmlns:a16="http://schemas.microsoft.com/office/drawing/2014/main" id="{914EEBE6-ED31-4900-AF6B-8AECE54ECABB}"/>
              </a:ext>
            </a:extLst>
          </p:cNvPr>
          <p:cNvSpPr txBox="1"/>
          <p:nvPr/>
        </p:nvSpPr>
        <p:spPr>
          <a:xfrm>
            <a:off x="1071084" y="5262123"/>
            <a:ext cx="2665929" cy="71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2400" dirty="0">
                <a:solidFill>
                  <a:schemeClr val="bg1"/>
                </a:solidFill>
                <a:latin typeface="Lato" panose="020F0502020204030203" pitchFamily="34" charset="0"/>
              </a:rPr>
              <a:t>Wellness Retreats</a:t>
            </a:r>
            <a:endParaRPr lang="en-US" sz="24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26" name="Subtitle Text Box">
            <a:extLst>
              <a:ext uri="{FF2B5EF4-FFF2-40B4-BE49-F238E27FC236}">
                <a16:creationId xmlns:a16="http://schemas.microsoft.com/office/drawing/2014/main" id="{2B2007E8-8375-4C4D-8471-4B5BB399C1CF}"/>
              </a:ext>
            </a:extLst>
          </p:cNvPr>
          <p:cNvSpPr txBox="1"/>
          <p:nvPr/>
        </p:nvSpPr>
        <p:spPr>
          <a:xfrm>
            <a:off x="4529899" y="5512976"/>
            <a:ext cx="285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Lato" panose="020F0502020204030203" pitchFamily="34" charset="0"/>
              </a:rPr>
              <a:t>Hiking and Trekking</a:t>
            </a:r>
            <a:endParaRPr lang="en-US" sz="24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31" name="Subtitle Text Box">
            <a:extLst>
              <a:ext uri="{FF2B5EF4-FFF2-40B4-BE49-F238E27FC236}">
                <a16:creationId xmlns:a16="http://schemas.microsoft.com/office/drawing/2014/main" id="{09CBA294-B624-456A-A859-6474D2C70A0E}"/>
              </a:ext>
            </a:extLst>
          </p:cNvPr>
          <p:cNvSpPr txBox="1"/>
          <p:nvPr/>
        </p:nvSpPr>
        <p:spPr>
          <a:xfrm>
            <a:off x="8549031" y="5538978"/>
            <a:ext cx="2286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Lato" panose="020F0502020204030203" pitchFamily="34" charset="0"/>
              </a:rPr>
              <a:t>Beach Holidays</a:t>
            </a:r>
            <a:endParaRPr lang="en-US" sz="24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378">
        <p:fade/>
      </p:transition>
    </mc:Choice>
    <mc:Fallback xmlns="">
      <p:transition spd="med" advTm="7378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-174728" y="305068"/>
            <a:ext cx="1193938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Explore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-1" y="25492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Lato Black" panose="020F0A02020204030203" pitchFamily="34" charset="0"/>
              </a:rPr>
              <a:t>SECRET ADVENTURES</a:t>
            </a:r>
            <a:endParaRPr lang="en-US" sz="60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29" name="Subtitle Text Box">
            <a:extLst>
              <a:ext uri="{FF2B5EF4-FFF2-40B4-BE49-F238E27FC236}">
                <a16:creationId xmlns:a16="http://schemas.microsoft.com/office/drawing/2014/main" id="{CCFECF8E-DD65-4295-825E-840FB653D73E}"/>
              </a:ext>
            </a:extLst>
          </p:cNvPr>
          <p:cNvSpPr txBox="1"/>
          <p:nvPr/>
        </p:nvSpPr>
        <p:spPr>
          <a:xfrm>
            <a:off x="0" y="3486722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</a:rPr>
              <a:t>TAILOR-MADE TRIPS FOR ADVENTUROUS SOULS</a:t>
            </a:r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pic>
        <p:nvPicPr>
          <p:cNvPr id="3" name="Welcome Message">
            <a:hlinkClick r:id="" action="ppaction://media"/>
            <a:extLst>
              <a:ext uri="{FF2B5EF4-FFF2-40B4-BE49-F238E27FC236}">
                <a16:creationId xmlns:a16="http://schemas.microsoft.com/office/drawing/2014/main" id="{93641C73-CB21-4A1D-AB4E-9761E35FFA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52317" y="417993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3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511">
        <p:fade/>
      </p:transition>
    </mc:Choice>
    <mc:Fallback xmlns="">
      <p:transition spd="med" advTm="185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11" name="Summary Zoom 10">
                <a:extLst>
                  <a:ext uri="{FF2B5EF4-FFF2-40B4-BE49-F238E27FC236}">
                    <a16:creationId xmlns:a16="http://schemas.microsoft.com/office/drawing/2014/main" id="{1D0973E1-F330-42CF-820F-FEEE8CE3E07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26359354"/>
                  </p:ext>
                </p:extLst>
              </p:nvPr>
            </p:nvGraphicFramePr>
            <p:xfrm>
              <a:off x="635001" y="2063681"/>
              <a:ext cx="10515600" cy="4351338"/>
            </p:xfrm>
            <a:graphic>
              <a:graphicData uri="http://schemas.microsoft.com/office/powerpoint/2016/summaryzoom">
                <psuz:summaryZm>
                  <psuz:summaryZmObj sectionId="{20828289-1002-4AA3-A37D-9D5CCE23F0C0}">
                    <psuz:zmPr id="{76A0A69F-B956-4E18-B702-C264DF77CA87}" transitionDur="1000" showBg="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07479" y="342010"/>
                          <a:ext cx="3154680" cy="1774508"/>
                        </a:xfrm>
                        <a:prstGeom prst="rect">
                          <a:avLst/>
                        </a:prstGeom>
                        <a:ln w="12700">
                          <a:solidFill>
                            <a:schemeClr val="bg1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uz:zmPr>
                  </psuz:summaryZmObj>
                  <psuz:summaryZmObj sectionId="{FC761B80-20D4-4FA4-87F5-130547CA6F57}">
                    <psuz:zmPr id="{219A505D-4A9D-48B6-AEE2-1F8CD8AA8E76}" transitionDur="1000" showBg="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680460" y="342010"/>
                          <a:ext cx="3154680" cy="1774508"/>
                        </a:xfrm>
                        <a:prstGeom prst="rect">
                          <a:avLst/>
                        </a:prstGeom>
                        <a:ln w="12700">
                          <a:solidFill>
                            <a:schemeClr val="bg1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uz:zmPr>
                  </psuz:summaryZmObj>
                  <psuz:summaryZmObj sectionId="{4FA85482-E9BD-4EE8-A643-2FD71C721C3F}">
                    <psuz:zmPr id="{7887246B-8EC7-47A5-812B-B4D008352FFA}" transitionDur="1000" showBg="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6953441" y="342010"/>
                          <a:ext cx="3154680" cy="1774508"/>
                        </a:xfrm>
                        <a:prstGeom prst="rect">
                          <a:avLst/>
                        </a:prstGeom>
                        <a:ln w="12700">
                          <a:solidFill>
                            <a:schemeClr val="bg1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uz:zmPr>
                  </psuz:summaryZmObj>
                  <psuz:summaryZmObj sectionId="{95FF3FB2-AC27-4B2B-A9D1-B8C347C5F8CA}">
                    <psuz:zmPr id="{B41BE47C-54F0-4629-8A6F-D2FDA6D28E7C}" transitionDur="1000" showBg="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07479" y="2234819"/>
                          <a:ext cx="3154680" cy="1774508"/>
                        </a:xfrm>
                        <a:prstGeom prst="rect">
                          <a:avLst/>
                        </a:prstGeom>
                        <a:ln w="12700">
                          <a:solidFill>
                            <a:schemeClr val="bg1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uz:zmPr>
                  </psuz:summaryZmObj>
                  <psuz:summaryZmObj sectionId="{A04B9DDC-0DA9-4B59-AC69-834E423DA821}">
                    <psuz:zmPr id="{F059A5DF-4E6C-4D0F-8811-3CEA1BA8C1B5}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680460" y="2234819"/>
                          <a:ext cx="3154680" cy="1774508"/>
                        </a:xfrm>
                        <a:prstGeom prst="rect">
                          <a:avLst/>
                        </a:prstGeom>
                        <a:ln w="12700">
                          <a:solidFill>
                            <a:schemeClr val="bg1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11" name="Summary Zoom 10">
                <a:extLst>
                  <a:ext uri="{FF2B5EF4-FFF2-40B4-BE49-F238E27FC236}">
                    <a16:creationId xmlns:a16="http://schemas.microsoft.com/office/drawing/2014/main" id="{1D0973E1-F330-42CF-820F-FEEE8CE3E07A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635001" y="2063681"/>
                <a:ext cx="10515600" cy="4351338"/>
                <a:chOff x="635001" y="2063681"/>
                <a:chExt cx="10515600" cy="4351338"/>
              </a:xfrm>
            </p:grpSpPr>
            <p:pic>
              <p:nvPicPr>
                <p:cNvPr id="3" name="Picture 3">
                  <a:hlinkClick r:id="rId10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42480" y="2405691"/>
                  <a:ext cx="3154680" cy="1774508"/>
                </a:xfrm>
                <a:prstGeom prst="rect">
                  <a:avLst/>
                </a:prstGeom>
                <a:ln w="12700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8" name="Picture 8">
                  <a:hlinkClick r:id="rId11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315461" y="2405691"/>
                  <a:ext cx="3154680" cy="1774508"/>
                </a:xfrm>
                <a:prstGeom prst="rect">
                  <a:avLst/>
                </a:prstGeom>
                <a:ln w="12700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9" name="Picture 9">
                  <a:hlinkClick r:id="rId12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588442" y="2405691"/>
                  <a:ext cx="3154680" cy="1774508"/>
                </a:xfrm>
                <a:prstGeom prst="rect">
                  <a:avLst/>
                </a:prstGeom>
                <a:ln w="12700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" name="Picture 10">
                  <a:hlinkClick r:id="rId13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42480" y="4298500"/>
                  <a:ext cx="3154680" cy="1774508"/>
                </a:xfrm>
                <a:prstGeom prst="rect">
                  <a:avLst/>
                </a:prstGeom>
                <a:ln w="12700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3" name="Picture 13">
                  <a:hlinkClick r:id="rId14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315461" y="4298500"/>
                  <a:ext cx="3154680" cy="1774508"/>
                </a:xfrm>
                <a:prstGeom prst="rect">
                  <a:avLst/>
                </a:prstGeom>
                <a:ln w="12700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</mc:Fallback>
      </mc:AlternateContent>
      <p:sp>
        <p:nvSpPr>
          <p:cNvPr id="12" name="Title 1">
            <a:extLst>
              <a:ext uri="{FF2B5EF4-FFF2-40B4-BE49-F238E27FC236}">
                <a16:creationId xmlns:a16="http://schemas.microsoft.com/office/drawing/2014/main" id="{30E9BA08-B944-4B5C-94FD-6CA21C79D1FA}"/>
              </a:ext>
            </a:extLst>
          </p:cNvPr>
          <p:cNvSpPr txBox="1">
            <a:spLocks/>
          </p:cNvSpPr>
          <p:nvPr/>
        </p:nvSpPr>
        <p:spPr>
          <a:xfrm>
            <a:off x="191654" y="1293088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latin typeface="Lato Black" panose="020F0A02020204030203" pitchFamily="34" charset="0"/>
              </a:rPr>
              <a:t>WHERE DO YOU WANT TO GO?</a:t>
            </a:r>
            <a:endParaRPr lang="en-US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3D2AA4-2361-4C01-B1BB-EB2FC48A7D2F}"/>
              </a:ext>
            </a:extLst>
          </p:cNvPr>
          <p:cNvSpPr/>
          <p:nvPr/>
        </p:nvSpPr>
        <p:spPr>
          <a:xfrm>
            <a:off x="7583054" y="4281113"/>
            <a:ext cx="3195782" cy="1796414"/>
          </a:xfrm>
          <a:prstGeom prst="rect">
            <a:avLst/>
          </a:prstGeom>
          <a:solidFill>
            <a:srgbClr val="35716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ED1A3E-6415-496E-9D8D-ECFB5C1CE2F5}"/>
              </a:ext>
            </a:extLst>
          </p:cNvPr>
          <p:cNvSpPr txBox="1"/>
          <p:nvPr/>
        </p:nvSpPr>
        <p:spPr>
          <a:xfrm>
            <a:off x="7748154" y="4641582"/>
            <a:ext cx="28655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</a:rPr>
              <a:t>Choose a section of interest and navigate through the slides. </a:t>
            </a:r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C362861E-BF9B-4342-A0F4-C19C30F6C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2FAF-EFF5-413B-84E4-4AD158C38402}" type="datetime1">
              <a:rPr lang="en-US" smtClean="0"/>
              <a:t>3/31/2022</a:t>
            </a:fld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E467AF05-B908-435D-9461-CDE87779C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9F46CB05-2F55-4080-8537-0A3CCA47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8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412">
        <p:fade/>
      </p:transition>
    </mc:Choice>
    <mc:Fallback xmlns="">
      <p:transition spd="med" advTm="5412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bout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1540951" y="333045"/>
            <a:ext cx="1116638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About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14" name="Divider Merged Image">
            <a:extLst>
              <a:ext uri="{FF2B5EF4-FFF2-40B4-BE49-F238E27FC236}">
                <a16:creationId xmlns:a16="http://schemas.microsoft.com/office/drawing/2014/main" id="{F228612C-1FCC-46B1-B9BD-E36DED56F79D}"/>
              </a:ext>
            </a:extLst>
          </p:cNvPr>
          <p:cNvSpPr/>
          <p:nvPr/>
        </p:nvSpPr>
        <p:spPr>
          <a:xfrm>
            <a:off x="0" y="-1"/>
            <a:ext cx="6701963" cy="6876473"/>
          </a:xfrm>
          <a:custGeom>
            <a:avLst/>
            <a:gdLst>
              <a:gd name="connsiteX0" fmla="*/ 2070730 w 6701963"/>
              <a:gd name="connsiteY0" fmla="*/ 0 h 6858000"/>
              <a:gd name="connsiteX1" fmla="*/ 3540047 w 6701963"/>
              <a:gd name="connsiteY1" fmla="*/ 0 h 6858000"/>
              <a:gd name="connsiteX2" fmla="*/ 3050275 w 6701963"/>
              <a:gd name="connsiteY2" fmla="*/ 6858000 h 6858000"/>
              <a:gd name="connsiteX3" fmla="*/ 1580958 w 6701963"/>
              <a:gd name="connsiteY3" fmla="*/ 6858000 h 6858000"/>
              <a:gd name="connsiteX4" fmla="*/ 489772 w 6701963"/>
              <a:gd name="connsiteY4" fmla="*/ 0 h 6858000"/>
              <a:gd name="connsiteX5" fmla="*/ 1959089 w 6701963"/>
              <a:gd name="connsiteY5" fmla="*/ 0 h 6858000"/>
              <a:gd name="connsiteX6" fmla="*/ 1469317 w 6701963"/>
              <a:gd name="connsiteY6" fmla="*/ 6858000 h 6858000"/>
              <a:gd name="connsiteX7" fmla="*/ 0 w 6701963"/>
              <a:gd name="connsiteY7" fmla="*/ 6858000 h 6858000"/>
              <a:gd name="connsiteX8" fmla="*/ 3651688 w 6701963"/>
              <a:gd name="connsiteY8" fmla="*/ 0 h 6858000"/>
              <a:gd name="connsiteX9" fmla="*/ 5121005 w 6701963"/>
              <a:gd name="connsiteY9" fmla="*/ 0 h 6858000"/>
              <a:gd name="connsiteX10" fmla="*/ 4631233 w 6701963"/>
              <a:gd name="connsiteY10" fmla="*/ 6858000 h 6858000"/>
              <a:gd name="connsiteX11" fmla="*/ 3161916 w 6701963"/>
              <a:gd name="connsiteY11" fmla="*/ 6858000 h 6858000"/>
              <a:gd name="connsiteX12" fmla="*/ 5232646 w 6701963"/>
              <a:gd name="connsiteY12" fmla="*/ 0 h 6858000"/>
              <a:gd name="connsiteX13" fmla="*/ 6701963 w 6701963"/>
              <a:gd name="connsiteY13" fmla="*/ 0 h 6858000"/>
              <a:gd name="connsiteX14" fmla="*/ 6212191 w 6701963"/>
              <a:gd name="connsiteY14" fmla="*/ 6858000 h 6858000"/>
              <a:gd name="connsiteX15" fmla="*/ 4742874 w 6701963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701963" h="6858000">
                <a:moveTo>
                  <a:pt x="2070730" y="0"/>
                </a:moveTo>
                <a:lnTo>
                  <a:pt x="3540047" y="0"/>
                </a:lnTo>
                <a:lnTo>
                  <a:pt x="3050275" y="6858000"/>
                </a:lnTo>
                <a:lnTo>
                  <a:pt x="1580958" y="6858000"/>
                </a:lnTo>
                <a:close/>
                <a:moveTo>
                  <a:pt x="489772" y="0"/>
                </a:moveTo>
                <a:lnTo>
                  <a:pt x="1959089" y="0"/>
                </a:lnTo>
                <a:lnTo>
                  <a:pt x="1469317" y="6858000"/>
                </a:lnTo>
                <a:lnTo>
                  <a:pt x="0" y="6858000"/>
                </a:lnTo>
                <a:close/>
                <a:moveTo>
                  <a:pt x="3651688" y="0"/>
                </a:moveTo>
                <a:lnTo>
                  <a:pt x="5121005" y="0"/>
                </a:lnTo>
                <a:lnTo>
                  <a:pt x="4631233" y="6858000"/>
                </a:lnTo>
                <a:lnTo>
                  <a:pt x="3161916" y="6858000"/>
                </a:lnTo>
                <a:close/>
                <a:moveTo>
                  <a:pt x="5232646" y="0"/>
                </a:moveTo>
                <a:lnTo>
                  <a:pt x="6701963" y="0"/>
                </a:lnTo>
                <a:lnTo>
                  <a:pt x="6212191" y="6858000"/>
                </a:lnTo>
                <a:lnTo>
                  <a:pt x="4742874" y="6858000"/>
                </a:lnTo>
                <a:close/>
              </a:path>
            </a:pathLst>
          </a:cu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Divider Number">
            <a:extLst>
              <a:ext uri="{FF2B5EF4-FFF2-40B4-BE49-F238E27FC236}">
                <a16:creationId xmlns:a16="http://schemas.microsoft.com/office/drawing/2014/main" id="{FEF2C779-5F7F-4715-8210-3C37CC82FB75}"/>
              </a:ext>
            </a:extLst>
          </p:cNvPr>
          <p:cNvSpPr txBox="1"/>
          <p:nvPr/>
        </p:nvSpPr>
        <p:spPr>
          <a:xfrm>
            <a:off x="10435474" y="4853005"/>
            <a:ext cx="1649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  <a:latin typeface="Lato Black" panose="020F0A02020204030203" pitchFamily="34" charset="0"/>
              </a:rPr>
              <a:t>01</a:t>
            </a:r>
            <a:endParaRPr lang="en-US" sz="96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7" name="Divider Heading">
            <a:extLst>
              <a:ext uri="{FF2B5EF4-FFF2-40B4-BE49-F238E27FC236}">
                <a16:creationId xmlns:a16="http://schemas.microsoft.com/office/drawing/2014/main" id="{BCDB20A5-ED58-45D7-BBE6-FFE77ADAD7C1}"/>
              </a:ext>
            </a:extLst>
          </p:cNvPr>
          <p:cNvSpPr txBox="1"/>
          <p:nvPr/>
        </p:nvSpPr>
        <p:spPr>
          <a:xfrm>
            <a:off x="10226566" y="6186401"/>
            <a:ext cx="1912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Lato" panose="020F0502020204030203" pitchFamily="34" charset="0"/>
              </a:rPr>
              <a:t>MEET THE TEAM</a:t>
            </a:r>
            <a:endParaRPr lang="en-US" sz="16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pic>
        <p:nvPicPr>
          <p:cNvPr id="9" name="Icon" descr="Chevron arrows with solid fill">
            <a:extLst>
              <a:ext uri="{FF2B5EF4-FFF2-40B4-BE49-F238E27FC236}">
                <a16:creationId xmlns:a16="http://schemas.microsoft.com/office/drawing/2014/main" id="{909499BD-AA5F-4232-AB20-C1696AA81D0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2746" b="12746"/>
          <a:stretch/>
        </p:blipFill>
        <p:spPr>
          <a:xfrm>
            <a:off x="9874042" y="6219964"/>
            <a:ext cx="396687" cy="295564"/>
          </a:xfrm>
          <a:prstGeom prst="rect">
            <a:avLst/>
          </a:prstGeom>
        </p:spPr>
      </p:pic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11163022" y="171787"/>
            <a:ext cx="763341" cy="763341"/>
          </a:xfrm>
          <a:prstGeom prst="ellipse">
            <a:avLst/>
          </a:prstGeom>
          <a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40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117">
        <p:fade/>
      </p:transition>
    </mc:Choice>
    <mc:Fallback xmlns="">
      <p:transition spd="med" advTm="71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91795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1065850" y="305068"/>
            <a:ext cx="929695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Team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194557" y="850166"/>
            <a:ext cx="5105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MEET THE TEAM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Noah Hardy">
            <a:extLst>
              <a:ext uri="{FF2B5EF4-FFF2-40B4-BE49-F238E27FC236}">
                <a16:creationId xmlns:a16="http://schemas.microsoft.com/office/drawing/2014/main" id="{214D4531-4A23-41A0-B7F6-07E1CB01DDA8}"/>
              </a:ext>
            </a:extLst>
          </p:cNvPr>
          <p:cNvSpPr/>
          <p:nvPr/>
        </p:nvSpPr>
        <p:spPr>
          <a:xfrm>
            <a:off x="791657" y="2421246"/>
            <a:ext cx="2623457" cy="2623457"/>
          </a:xfrm>
          <a:prstGeom prst="ellipse">
            <a:avLst/>
          </a:prstGeom>
          <a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Lucy Saunders">
            <a:extLst>
              <a:ext uri="{FF2B5EF4-FFF2-40B4-BE49-F238E27FC236}">
                <a16:creationId xmlns:a16="http://schemas.microsoft.com/office/drawing/2014/main" id="{CB8CC805-6232-4CE6-8B17-CF4A6DB914F6}"/>
              </a:ext>
            </a:extLst>
          </p:cNvPr>
          <p:cNvSpPr/>
          <p:nvPr/>
        </p:nvSpPr>
        <p:spPr>
          <a:xfrm>
            <a:off x="4784272" y="2421246"/>
            <a:ext cx="2623457" cy="2623457"/>
          </a:xfrm>
          <a:prstGeom prst="ellipse">
            <a:avLst/>
          </a:prstGeom>
          <a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ijah Bloom">
            <a:extLst>
              <a:ext uri="{FF2B5EF4-FFF2-40B4-BE49-F238E27FC236}">
                <a16:creationId xmlns:a16="http://schemas.microsoft.com/office/drawing/2014/main" id="{0CCDB56A-5A0A-4A86-9A2E-4315051F294B}"/>
              </a:ext>
            </a:extLst>
          </p:cNvPr>
          <p:cNvSpPr/>
          <p:nvPr/>
        </p:nvSpPr>
        <p:spPr>
          <a:xfrm>
            <a:off x="8776886" y="2421246"/>
            <a:ext cx="2623457" cy="2623457"/>
          </a:xfrm>
          <a:prstGeom prst="ellipse">
            <a:avLst/>
          </a:prstGeom>
          <a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Noah Hardy Info">
            <a:extLst>
              <a:ext uri="{FF2B5EF4-FFF2-40B4-BE49-F238E27FC236}">
                <a16:creationId xmlns:a16="http://schemas.microsoft.com/office/drawing/2014/main" id="{AF83D260-93DB-4C00-811E-7A7F5B9F77EC}"/>
              </a:ext>
            </a:extLst>
          </p:cNvPr>
          <p:cNvGrpSpPr/>
          <p:nvPr/>
        </p:nvGrpSpPr>
        <p:grpSpPr>
          <a:xfrm>
            <a:off x="1009840" y="5289460"/>
            <a:ext cx="2187087" cy="620218"/>
            <a:chOff x="1009840" y="5289460"/>
            <a:chExt cx="2187087" cy="620218"/>
          </a:xfrm>
        </p:grpSpPr>
        <p:sp>
          <p:nvSpPr>
            <p:cNvPr id="7" name="Noah Label">
              <a:extLst>
                <a:ext uri="{FF2B5EF4-FFF2-40B4-BE49-F238E27FC236}">
                  <a16:creationId xmlns:a16="http://schemas.microsoft.com/office/drawing/2014/main" id="{E326BD2B-0BAC-46EC-B378-29373F037C0D}"/>
                </a:ext>
              </a:extLst>
            </p:cNvPr>
            <p:cNvSpPr txBox="1"/>
            <p:nvPr/>
          </p:nvSpPr>
          <p:spPr>
            <a:xfrm>
              <a:off x="1394313" y="5289460"/>
              <a:ext cx="14181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Noah Hardy</a:t>
              </a:r>
              <a:endParaRPr lang="en-US" b="1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7" name="Noah Job Title">
              <a:extLst>
                <a:ext uri="{FF2B5EF4-FFF2-40B4-BE49-F238E27FC236}">
                  <a16:creationId xmlns:a16="http://schemas.microsoft.com/office/drawing/2014/main" id="{EB9FF444-ABCF-4CD9-AAF8-258FB9DEA68D}"/>
                </a:ext>
              </a:extLst>
            </p:cNvPr>
            <p:cNvSpPr txBox="1"/>
            <p:nvPr/>
          </p:nvSpPr>
          <p:spPr>
            <a:xfrm>
              <a:off x="1009840" y="5601901"/>
              <a:ext cx="21870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Country Specialist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Lucy Saunders Info">
            <a:extLst>
              <a:ext uri="{FF2B5EF4-FFF2-40B4-BE49-F238E27FC236}">
                <a16:creationId xmlns:a16="http://schemas.microsoft.com/office/drawing/2014/main" id="{1AE3F35D-E44A-4167-8AD9-A7AF924FFDD9}"/>
              </a:ext>
            </a:extLst>
          </p:cNvPr>
          <p:cNvGrpSpPr/>
          <p:nvPr/>
        </p:nvGrpSpPr>
        <p:grpSpPr>
          <a:xfrm>
            <a:off x="4950512" y="5289460"/>
            <a:ext cx="2290974" cy="620218"/>
            <a:chOff x="4950512" y="5289460"/>
            <a:chExt cx="2290974" cy="620218"/>
          </a:xfrm>
        </p:grpSpPr>
        <p:sp>
          <p:nvSpPr>
            <p:cNvPr id="8" name="Lucy Label">
              <a:extLst>
                <a:ext uri="{FF2B5EF4-FFF2-40B4-BE49-F238E27FC236}">
                  <a16:creationId xmlns:a16="http://schemas.microsoft.com/office/drawing/2014/main" id="{C158FEBC-0D43-44BB-92EF-EA12FF7F69FF}"/>
                </a:ext>
              </a:extLst>
            </p:cNvPr>
            <p:cNvSpPr txBox="1"/>
            <p:nvPr/>
          </p:nvSpPr>
          <p:spPr>
            <a:xfrm>
              <a:off x="5222696" y="5289460"/>
              <a:ext cx="17466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chemeClr val="bg1"/>
                  </a:solidFill>
                  <a:latin typeface="Lato" panose="020F0502020204030203" pitchFamily="34" charset="0"/>
                </a:defRPr>
              </a:lvl1pPr>
            </a:lstStyle>
            <a:p>
              <a:r>
                <a:rPr lang="en-GB" dirty="0"/>
                <a:t>Lucy Saunders</a:t>
              </a:r>
              <a:endParaRPr lang="en-US" dirty="0"/>
            </a:p>
          </p:txBody>
        </p:sp>
        <p:sp>
          <p:nvSpPr>
            <p:cNvPr id="18" name="Lucy Job Title">
              <a:extLst>
                <a:ext uri="{FF2B5EF4-FFF2-40B4-BE49-F238E27FC236}">
                  <a16:creationId xmlns:a16="http://schemas.microsoft.com/office/drawing/2014/main" id="{AFE4177A-47F2-4414-852D-84854CC72EC7}"/>
                </a:ext>
              </a:extLst>
            </p:cNvPr>
            <p:cNvSpPr txBox="1"/>
            <p:nvPr/>
          </p:nvSpPr>
          <p:spPr>
            <a:xfrm>
              <a:off x="4950512" y="5601901"/>
              <a:ext cx="2290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Head of Customer Service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Elijah Bloom Info">
            <a:extLst>
              <a:ext uri="{FF2B5EF4-FFF2-40B4-BE49-F238E27FC236}">
                <a16:creationId xmlns:a16="http://schemas.microsoft.com/office/drawing/2014/main" id="{2FDB41C5-22BA-4D3C-93ED-C6D8E0CEB4BE}"/>
              </a:ext>
            </a:extLst>
          </p:cNvPr>
          <p:cNvGrpSpPr/>
          <p:nvPr/>
        </p:nvGrpSpPr>
        <p:grpSpPr>
          <a:xfrm>
            <a:off x="8943126" y="5289460"/>
            <a:ext cx="2290974" cy="614089"/>
            <a:chOff x="8943126" y="5289460"/>
            <a:chExt cx="2290974" cy="614089"/>
          </a:xfrm>
        </p:grpSpPr>
        <p:sp>
          <p:nvSpPr>
            <p:cNvPr id="9" name="Elijah Label">
              <a:extLst>
                <a:ext uri="{FF2B5EF4-FFF2-40B4-BE49-F238E27FC236}">
                  <a16:creationId xmlns:a16="http://schemas.microsoft.com/office/drawing/2014/main" id="{0C043FB1-9D1D-4223-ACB5-E810550E5D66}"/>
                </a:ext>
              </a:extLst>
            </p:cNvPr>
            <p:cNvSpPr txBox="1"/>
            <p:nvPr/>
          </p:nvSpPr>
          <p:spPr>
            <a:xfrm>
              <a:off x="9310285" y="5289460"/>
              <a:ext cx="1556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chemeClr val="bg1"/>
                  </a:solidFill>
                  <a:latin typeface="Lato" panose="020F0502020204030203" pitchFamily="34" charset="0"/>
                </a:defRPr>
              </a:lvl1pPr>
            </a:lstStyle>
            <a:p>
              <a:r>
                <a:rPr lang="en-GB" dirty="0"/>
                <a:t>Elijah Bloom</a:t>
              </a:r>
              <a:endParaRPr lang="en-US" dirty="0"/>
            </a:p>
          </p:txBody>
        </p:sp>
        <p:sp>
          <p:nvSpPr>
            <p:cNvPr id="19" name="Elijah Job Title">
              <a:extLst>
                <a:ext uri="{FF2B5EF4-FFF2-40B4-BE49-F238E27FC236}">
                  <a16:creationId xmlns:a16="http://schemas.microsoft.com/office/drawing/2014/main" id="{407311EB-9AD2-4F27-AF69-25FE695E9DAA}"/>
                </a:ext>
              </a:extLst>
            </p:cNvPr>
            <p:cNvSpPr txBox="1"/>
            <p:nvPr/>
          </p:nvSpPr>
          <p:spPr>
            <a:xfrm>
              <a:off x="8943126" y="5595772"/>
              <a:ext cx="2290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Product Manager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F52C8750-6DE9-4426-9EEB-8B5DE8761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074DA-DA62-43E3-8169-214F58958010}" type="datetime1">
              <a:rPr lang="en-US" smtClean="0"/>
              <a:t>3/31/2022</a:t>
            </a:fld>
            <a:endParaRPr lang="en-US"/>
          </a:p>
        </p:txBody>
      </p:sp>
      <p:sp>
        <p:nvSpPr>
          <p:cNvPr id="25" name="Footer Placeholder 24">
            <a:extLst>
              <a:ext uri="{FF2B5EF4-FFF2-40B4-BE49-F238E27FC236}">
                <a16:creationId xmlns:a16="http://schemas.microsoft.com/office/drawing/2014/main" id="{BFB336D7-F81C-4E21-99D0-154316347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id="{04E72FB2-2AAC-4114-B6CB-C1ADA32F0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92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375">
        <p:fade/>
      </p:transition>
    </mc:Choice>
    <mc:Fallback xmlns="">
      <p:transition spd="med" advTm="5375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91795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1065850" y="305068"/>
            <a:ext cx="929695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Team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194557" y="850166"/>
            <a:ext cx="5105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MEET THE TEAM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Noah Hardy">
            <a:extLst>
              <a:ext uri="{FF2B5EF4-FFF2-40B4-BE49-F238E27FC236}">
                <a16:creationId xmlns:a16="http://schemas.microsoft.com/office/drawing/2014/main" id="{214D4531-4A23-41A0-B7F6-07E1CB01DDA8}"/>
              </a:ext>
            </a:extLst>
          </p:cNvPr>
          <p:cNvSpPr/>
          <p:nvPr/>
        </p:nvSpPr>
        <p:spPr>
          <a:xfrm>
            <a:off x="498416" y="2020468"/>
            <a:ext cx="3575304" cy="3575304"/>
          </a:xfrm>
          <a:prstGeom prst="ellipse">
            <a:avLst/>
          </a:prstGeom>
          <a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Lucy Saunders">
            <a:extLst>
              <a:ext uri="{FF2B5EF4-FFF2-40B4-BE49-F238E27FC236}">
                <a16:creationId xmlns:a16="http://schemas.microsoft.com/office/drawing/2014/main" id="{CB8CC805-6232-4CE6-8B17-CF4A6DB914F6}"/>
              </a:ext>
            </a:extLst>
          </p:cNvPr>
          <p:cNvSpPr/>
          <p:nvPr/>
        </p:nvSpPr>
        <p:spPr>
          <a:xfrm>
            <a:off x="11012636" y="5848466"/>
            <a:ext cx="914400" cy="914400"/>
          </a:xfrm>
          <a:prstGeom prst="ellipse">
            <a:avLst/>
          </a:prstGeom>
          <a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ijah Bloom">
            <a:extLst>
              <a:ext uri="{FF2B5EF4-FFF2-40B4-BE49-F238E27FC236}">
                <a16:creationId xmlns:a16="http://schemas.microsoft.com/office/drawing/2014/main" id="{0CCDB56A-5A0A-4A86-9A2E-4315051F294B}"/>
              </a:ext>
            </a:extLst>
          </p:cNvPr>
          <p:cNvSpPr/>
          <p:nvPr/>
        </p:nvSpPr>
        <p:spPr>
          <a:xfrm>
            <a:off x="9842027" y="5848466"/>
            <a:ext cx="914400" cy="914400"/>
          </a:xfrm>
          <a:prstGeom prst="ellipse">
            <a:avLst/>
          </a:prstGeom>
          <a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Noah Hardy Info">
            <a:extLst>
              <a:ext uri="{FF2B5EF4-FFF2-40B4-BE49-F238E27FC236}">
                <a16:creationId xmlns:a16="http://schemas.microsoft.com/office/drawing/2014/main" id="{AF83D260-93DB-4C00-811E-7A7F5B9F77EC}"/>
              </a:ext>
            </a:extLst>
          </p:cNvPr>
          <p:cNvGrpSpPr/>
          <p:nvPr/>
        </p:nvGrpSpPr>
        <p:grpSpPr>
          <a:xfrm>
            <a:off x="1231486" y="5663800"/>
            <a:ext cx="2187087" cy="620218"/>
            <a:chOff x="1009840" y="5289460"/>
            <a:chExt cx="2187087" cy="620218"/>
          </a:xfrm>
        </p:grpSpPr>
        <p:sp>
          <p:nvSpPr>
            <p:cNvPr id="7" name="Noah Label">
              <a:extLst>
                <a:ext uri="{FF2B5EF4-FFF2-40B4-BE49-F238E27FC236}">
                  <a16:creationId xmlns:a16="http://schemas.microsoft.com/office/drawing/2014/main" id="{E326BD2B-0BAC-46EC-B378-29373F037C0D}"/>
                </a:ext>
              </a:extLst>
            </p:cNvPr>
            <p:cNvSpPr txBox="1"/>
            <p:nvPr/>
          </p:nvSpPr>
          <p:spPr>
            <a:xfrm>
              <a:off x="1394313" y="5289460"/>
              <a:ext cx="14181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Noah Hardy</a:t>
              </a:r>
              <a:endParaRPr lang="en-US" b="1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7" name="Noah Job Title">
              <a:extLst>
                <a:ext uri="{FF2B5EF4-FFF2-40B4-BE49-F238E27FC236}">
                  <a16:creationId xmlns:a16="http://schemas.microsoft.com/office/drawing/2014/main" id="{EB9FF444-ABCF-4CD9-AAF8-258FB9DEA68D}"/>
                </a:ext>
              </a:extLst>
            </p:cNvPr>
            <p:cNvSpPr txBox="1"/>
            <p:nvPr/>
          </p:nvSpPr>
          <p:spPr>
            <a:xfrm>
              <a:off x="1009840" y="5601901"/>
              <a:ext cx="21870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Country Specialist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F4CE938E-83CC-4596-9C04-1C764442FE12}"/>
              </a:ext>
            </a:extLst>
          </p:cNvPr>
          <p:cNvSpPr txBox="1"/>
          <p:nvPr/>
        </p:nvSpPr>
        <p:spPr>
          <a:xfrm>
            <a:off x="4779389" y="2615630"/>
            <a:ext cx="5788969" cy="2122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Noah has been an adventure his whole life. Growing up on a house-boat in Thailand, Noah spent his formative years learning how to fish and sail.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An avid explorer, Noah left Thailand and spent the next 7 years working his way around the world, visiting over 50 countries and indulging his passion for languages.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Fluent in 5 languages, Noah brings his wealth of on-the-ground experience to ‘Secret Adventures’ as a Country Specialist for the South-East Asia region. 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6CAE5DD0-E8D6-4976-A872-1A84F5FCA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D7C9-71E6-410E-BA93-FA031FB2D60A}" type="datetime1">
              <a:rPr lang="en-US" smtClean="0"/>
              <a:t>3/31/2022</a:t>
            </a:fld>
            <a:endParaRPr lang="en-US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9F5D2F44-C085-4C23-A000-8E3136ED7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F056C59A-F85D-470C-A3F3-8A5AE25B2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30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1947">
        <p159:morph option="byObject"/>
      </p:transition>
    </mc:Choice>
    <mc:Fallback xmlns="">
      <p:transition spd="slow" advTm="11947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91795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1065850" y="305068"/>
            <a:ext cx="929695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Team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194557" y="850166"/>
            <a:ext cx="5105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MEET THE TEAM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Noah Hardy">
            <a:extLst>
              <a:ext uri="{FF2B5EF4-FFF2-40B4-BE49-F238E27FC236}">
                <a16:creationId xmlns:a16="http://schemas.microsoft.com/office/drawing/2014/main" id="{214D4531-4A23-41A0-B7F6-07E1CB01DDA8}"/>
              </a:ext>
            </a:extLst>
          </p:cNvPr>
          <p:cNvSpPr/>
          <p:nvPr/>
        </p:nvSpPr>
        <p:spPr>
          <a:xfrm>
            <a:off x="10971457" y="5846620"/>
            <a:ext cx="914400" cy="914400"/>
          </a:xfrm>
          <a:prstGeom prst="ellipse">
            <a:avLst/>
          </a:prstGeom>
          <a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Lucy Saunders">
            <a:extLst>
              <a:ext uri="{FF2B5EF4-FFF2-40B4-BE49-F238E27FC236}">
                <a16:creationId xmlns:a16="http://schemas.microsoft.com/office/drawing/2014/main" id="{CB8CC805-6232-4CE6-8B17-CF4A6DB914F6}"/>
              </a:ext>
            </a:extLst>
          </p:cNvPr>
          <p:cNvSpPr/>
          <p:nvPr/>
        </p:nvSpPr>
        <p:spPr>
          <a:xfrm>
            <a:off x="523356" y="2083488"/>
            <a:ext cx="3575304" cy="3575304"/>
          </a:xfrm>
          <a:prstGeom prst="ellipse">
            <a:avLst/>
          </a:prstGeom>
          <a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ijah Bloom">
            <a:extLst>
              <a:ext uri="{FF2B5EF4-FFF2-40B4-BE49-F238E27FC236}">
                <a16:creationId xmlns:a16="http://schemas.microsoft.com/office/drawing/2014/main" id="{0CCDB56A-5A0A-4A86-9A2E-4315051F294B}"/>
              </a:ext>
            </a:extLst>
          </p:cNvPr>
          <p:cNvSpPr/>
          <p:nvPr/>
        </p:nvSpPr>
        <p:spPr>
          <a:xfrm>
            <a:off x="9752732" y="5846620"/>
            <a:ext cx="914400" cy="914400"/>
          </a:xfrm>
          <a:prstGeom prst="ellipse">
            <a:avLst/>
          </a:prstGeom>
          <a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Lucy Saunders Info">
            <a:extLst>
              <a:ext uri="{FF2B5EF4-FFF2-40B4-BE49-F238E27FC236}">
                <a16:creationId xmlns:a16="http://schemas.microsoft.com/office/drawing/2014/main" id="{1AE3F35D-E44A-4167-8AD9-A7AF924FFDD9}"/>
              </a:ext>
            </a:extLst>
          </p:cNvPr>
          <p:cNvGrpSpPr/>
          <p:nvPr/>
        </p:nvGrpSpPr>
        <p:grpSpPr>
          <a:xfrm>
            <a:off x="1165521" y="5697725"/>
            <a:ext cx="2290974" cy="620218"/>
            <a:chOff x="4950512" y="5289460"/>
            <a:chExt cx="2290974" cy="620218"/>
          </a:xfrm>
        </p:grpSpPr>
        <p:sp>
          <p:nvSpPr>
            <p:cNvPr id="8" name="Lucy Label">
              <a:extLst>
                <a:ext uri="{FF2B5EF4-FFF2-40B4-BE49-F238E27FC236}">
                  <a16:creationId xmlns:a16="http://schemas.microsoft.com/office/drawing/2014/main" id="{C158FEBC-0D43-44BB-92EF-EA12FF7F69FF}"/>
                </a:ext>
              </a:extLst>
            </p:cNvPr>
            <p:cNvSpPr txBox="1"/>
            <p:nvPr/>
          </p:nvSpPr>
          <p:spPr>
            <a:xfrm>
              <a:off x="5222696" y="5289460"/>
              <a:ext cx="17466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chemeClr val="bg1"/>
                  </a:solidFill>
                  <a:latin typeface="Lato" panose="020F0502020204030203" pitchFamily="34" charset="0"/>
                </a:defRPr>
              </a:lvl1pPr>
            </a:lstStyle>
            <a:p>
              <a:r>
                <a:rPr lang="en-GB" dirty="0"/>
                <a:t>Lucy Saunders</a:t>
              </a:r>
              <a:endParaRPr lang="en-US" dirty="0"/>
            </a:p>
          </p:txBody>
        </p:sp>
        <p:sp>
          <p:nvSpPr>
            <p:cNvPr id="18" name="Lucy Job Title">
              <a:extLst>
                <a:ext uri="{FF2B5EF4-FFF2-40B4-BE49-F238E27FC236}">
                  <a16:creationId xmlns:a16="http://schemas.microsoft.com/office/drawing/2014/main" id="{AFE4177A-47F2-4414-852D-84854CC72EC7}"/>
                </a:ext>
              </a:extLst>
            </p:cNvPr>
            <p:cNvSpPr txBox="1"/>
            <p:nvPr/>
          </p:nvSpPr>
          <p:spPr>
            <a:xfrm>
              <a:off x="4950512" y="5601901"/>
              <a:ext cx="2290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Head of Customer Service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66C0B791-7738-473E-A5F2-14C662AF7144}"/>
              </a:ext>
            </a:extLst>
          </p:cNvPr>
          <p:cNvSpPr txBox="1"/>
          <p:nvPr/>
        </p:nvSpPr>
        <p:spPr>
          <a:xfrm>
            <a:off x="4825905" y="2648364"/>
            <a:ext cx="5788969" cy="1789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Lucy’s passion is people. A skilled communicator, Lucy grew up in rural Oxfordshire on a farm which taught her vital life and business skills. As an adult, she combined her love of animals and travel and joined a conservation project in Rwanda. Lucy developed a deep love for the African continent and travels there as often as possible.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A staunch vegan and part-time singer, Lucy joins ‘Secret Adventures’ as Head of Customer Service. 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BB7FA03C-3CC2-474F-9126-C14F85579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67DA2-1210-41A4-8E8E-B9C87C6B17BB}" type="datetime1">
              <a:rPr lang="en-US" smtClean="0"/>
              <a:t>3/31/2022</a:t>
            </a:fld>
            <a:endParaRPr lang="en-US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071F7DCD-5475-49E2-83A8-ECF149057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Secret Adventures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91AAE6AE-034E-4B9F-B130-772BAE818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25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6405">
        <p159:morph option="byObject"/>
      </p:transition>
    </mc:Choice>
    <mc:Fallback xmlns="">
      <p:transition spd="slow" advTm="6405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>
          <a:solidFill>
            <a:schemeClr val="accent5">
              <a:lumMod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Top 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973</Words>
  <Application>Microsoft Office PowerPoint</Application>
  <PresentationFormat>Widescreen</PresentationFormat>
  <Paragraphs>255</Paragraphs>
  <Slides>24</Slides>
  <Notes>23</Notes>
  <HiddenSlides>0</HiddenSlides>
  <MMClips>2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  <vt:variant>
        <vt:lpstr>Custom Shows</vt:lpstr>
      </vt:variant>
      <vt:variant>
        <vt:i4>1</vt:i4>
      </vt:variant>
    </vt:vector>
  </HeadingPairs>
  <TitlesOfParts>
    <vt:vector size="33" baseType="lpstr">
      <vt:lpstr>Arial</vt:lpstr>
      <vt:lpstr>Calibri</vt:lpstr>
      <vt:lpstr>Calibri Light</vt:lpstr>
      <vt:lpstr>Kunstler Script</vt:lpstr>
      <vt:lpstr>Lato</vt:lpstr>
      <vt:lpstr>Lato Black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Debs Intro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2022-03-29T17:33:30Z</dcterms:created>
  <dcterms:modified xsi:type="dcterms:W3CDTF">2022-04-01T10:45:03Z</dcterms:modified>
  <cp:contentStatus/>
</cp:coreProperties>
</file>